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ink/ink1.xml" ContentType="application/inkml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2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ink/ink2.xml" ContentType="application/inkml+xml"/>
  <Override PartName="/ppt/notesSlides/notesSlide3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ink/ink5.xml" ContentType="application/inkml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notesSlides/notesSlide4.xml" ContentType="application/vnd.openxmlformats-officedocument.presentationml.notesSlide+xml"/>
  <Override PartName="/ppt/ink/ink6.xml" ContentType="application/inkml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notesSlides/notesSlide5.xml" ContentType="application/vnd.openxmlformats-officedocument.presentationml.notesSlide+xml"/>
  <Override PartName="/ppt/ink/ink7.xml" ContentType="application/inkml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notesSlides/notesSlide6.xml" ContentType="application/vnd.openxmlformats-officedocument.presentationml.notesSlide+xml"/>
  <Override PartName="/ppt/ink/ink8.xml" ContentType="application/inkml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notesSlides/notesSlide7.xml" ContentType="application/vnd.openxmlformats-officedocument.presentationml.notesSlide+xml"/>
  <Override PartName="/ppt/ink/ink9.xml" ContentType="application/inkml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notesSlides/notesSlide8.xml" ContentType="application/vnd.openxmlformats-officedocument.presentationml.notesSlide+xml"/>
  <Override PartName="/ppt/ink/ink10.xml" ContentType="application/inkml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notesSlides/notesSlide9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notesSlides/notesSlide10.xml" ContentType="application/vnd.openxmlformats-officedocument.presentationml.notesSlide+xml"/>
  <Override PartName="/ppt/ink/ink13.xml" ContentType="application/inkml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notesSlides/notesSlide11.xml" ContentType="application/vnd.openxmlformats-officedocument.presentationml.notesSlide+xml"/>
  <Override PartName="/ppt/ink/ink14.xml" ContentType="application/inkml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notesSlides/notesSlide12.xml" ContentType="application/vnd.openxmlformats-officedocument.presentationml.notesSlide+xml"/>
  <Override PartName="/ppt/ink/ink15.xml" ContentType="application/inkml+xml"/>
  <Override PartName="/ppt/ink/ink16.xml" ContentType="application/inkml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notesSlides/notesSlide13.xml" ContentType="application/vnd.openxmlformats-officedocument.presentationml.notesSlide+xml"/>
  <Override PartName="/ppt/ink/ink17.xml" ContentType="application/inkml+xml"/>
  <Override PartName="/ppt/ink/ink18.xml" ContentType="application/inkml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notesSlides/notesSlide14.xml" ContentType="application/vnd.openxmlformats-officedocument.presentationml.notesSlide+xml"/>
  <Override PartName="/ppt/ink/ink19.xml" ContentType="application/inkml+xml"/>
  <Override PartName="/ppt/ink/ink20.xml" ContentType="application/inkml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notesSlides/notesSlide15.xml" ContentType="application/vnd.openxmlformats-officedocument.presentationml.notesSlide+xml"/>
  <Override PartName="/ppt/ink/ink21.xml" ContentType="application/inkml+xml"/>
  <Override PartName="/ppt/ink/ink22.xml" ContentType="application/inkml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notesSlides/notesSlide16.xml" ContentType="application/vnd.openxmlformats-officedocument.presentationml.notesSlide+xml"/>
  <Override PartName="/ppt/ink/ink23.xml" ContentType="application/inkml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notesSlides/notesSlide17.xml" ContentType="application/vnd.openxmlformats-officedocument.presentationml.notesSlide+xml"/>
  <Override PartName="/ppt/ink/ink24.xml" ContentType="application/inkml+xml"/>
  <Override PartName="/ppt/ink/ink25.xml" ContentType="application/inkml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notesSlides/notesSlide18.xml" ContentType="application/vnd.openxmlformats-officedocument.presentationml.notesSlide+xml"/>
  <Override PartName="/ppt/ink/ink26.xml" ContentType="application/inkml+xml"/>
  <Override PartName="/ppt/ink/ink27.xml" ContentType="application/inkml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notesSlides/notesSlide19.xml" ContentType="application/vnd.openxmlformats-officedocument.presentationml.notesSlide+xml"/>
  <Override PartName="/ppt/ink/ink28.xml" ContentType="application/inkml+xml"/>
  <Override PartName="/ppt/ink/ink29.xml" ContentType="application/inkml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notesSlides/notesSlide20.xml" ContentType="application/vnd.openxmlformats-officedocument.presentationml.notesSlide+xml"/>
  <Override PartName="/ppt/ink/ink30.xml" ContentType="application/inkml+xml"/>
  <Override PartName="/ppt/ink/ink31.xml" ContentType="application/inkml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notesSlides/notesSlide21.xml" ContentType="application/vnd.openxmlformats-officedocument.presentationml.notesSlide+xml"/>
  <Override PartName="/ppt/ink/ink32.xml" ContentType="application/inkml+xml"/>
  <Override PartName="/ppt/ink/ink33.xml" ContentType="application/inkml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notesSlides/notesSlide22.xml" ContentType="application/vnd.openxmlformats-officedocument.presentationml.notesSlide+xml"/>
  <Override PartName="/ppt/ink/ink34.xml" ContentType="application/inkml+xml"/>
  <Override PartName="/ppt/ink/ink35.xml" ContentType="application/inkml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notesSlides/notesSlide23.xml" ContentType="application/vnd.openxmlformats-officedocument.presentationml.notesSlide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notesSlides/notesSlide24.xml" ContentType="application/vnd.openxmlformats-officedocument.presentationml.notesSlide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ink/ink3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9" r:id="rId1"/>
  </p:sldMasterIdLst>
  <p:notesMasterIdLst>
    <p:notesMasterId r:id="rId37"/>
  </p:notesMasterIdLst>
  <p:handoutMasterIdLst>
    <p:handoutMasterId r:id="rId38"/>
  </p:handoutMasterIdLst>
  <p:sldIdLst>
    <p:sldId id="293" r:id="rId2"/>
    <p:sldId id="286" r:id="rId3"/>
    <p:sldId id="299" r:id="rId4"/>
    <p:sldId id="295" r:id="rId5"/>
    <p:sldId id="296" r:id="rId6"/>
    <p:sldId id="297" r:id="rId7"/>
    <p:sldId id="298" r:id="rId8"/>
    <p:sldId id="294" r:id="rId9"/>
    <p:sldId id="290" r:id="rId10"/>
    <p:sldId id="291" r:id="rId11"/>
    <p:sldId id="292" r:id="rId12"/>
    <p:sldId id="288" r:id="rId13"/>
    <p:sldId id="287" r:id="rId14"/>
    <p:sldId id="289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8" r:id="rId31"/>
    <p:sldId id="280" r:id="rId32"/>
    <p:sldId id="281" r:id="rId33"/>
    <p:sldId id="282" r:id="rId34"/>
    <p:sldId id="283" r:id="rId35"/>
    <p:sldId id="284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2A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82" autoAdjust="0"/>
    <p:restoredTop sz="92249" autoAdjust="0"/>
  </p:normalViewPr>
  <p:slideViewPr>
    <p:cSldViewPr snapToGrid="0">
      <p:cViewPr>
        <p:scale>
          <a:sx n="80" d="100"/>
          <a:sy n="80" d="100"/>
        </p:scale>
        <p:origin x="867" y="19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8/10/2018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1FFB1-F758-4728-8D78-4C424FB5B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20521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10T20:43:20.0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18900 6215 120 0,'0'0'46'0,"0"-3"-35"0,3 3 12 0,-3 0 5 15,0 0 1-15,0 0 5 16,0 0 4-16,0 0 3 16,0 0-22-16,0 0 5 0,-3 3 3 15,-3 2-6-15,-9 3 0 16,-6 0-10-16,-2 3-4 16,-7-1 0-16,-3 1 0 15,3 0-3-15,6-1-3 0,4 1 2 16,2-3 0-16,6-3 1 15,3 0 0-15,6 3-7 16,6 3 0-16,6 2-1 16,6 0 2-16,3 0 1 15,2 1 1-15,4-1-3 16,0 0 2-16,0-2 1 16,-3-1 2-16,-3 1-23 15,-1-3-11-15,-2-3-23 16,-3 0-11-16,0-2-46 15</inkml:trace>
  <inkml:trace contextRef="#ctx0" brushRef="#br0" timeOffset="429.5708">18826 6337 168 0,'-21'-6'63'0,"9"4"-49"0,6-1 20 0,6 3 6 15,-3-2-9-15,0 2-1 16,3 0-6-16,0 0-3 15,3 0-11-15,12-3-4 0,3 0-2 0,6 1 4 16,5-4 3-16,10 1-2 16,6 2 0-16,8 6-5 15,10 8-3-15,-1 4 0 16,-2 9-1-16,-7 5-3 16,-2 6 2-16,-6 2 1 15,-7 3 2-15,-5-3 5 16,-3-6 6-16,-3 1-12 15,-4-3-2-15,-2-5 2 16,-3-3 3-16,0-2-6 16,-3-3 0-16,3-6-42 15,5-2-16-15,-2-3-66 16</inkml:trace>
  <inkml:trace contextRef="#ctx0" brushRef="#br0" timeOffset="947.6116">19850 6720 224 0,'-3'0'85'0,"3"3"-66"0,0 2 14 0,0 1 2 16,0 4-7-16,0 3-2 15,0 3-12-15,0 3-6 16,0 5-5-16,0-6-3 0,3 1 1 16,0-3-19-16,-3-3-5 15,3-5-62 1,0-3-66-16,-1-8 37 16</inkml:trace>
  <inkml:trace contextRef="#ctx0" brushRef="#br0" timeOffset="1095.73">19832 6617 208 0,'-6'-5'79'0,"9"5"-61"0,-3 0-7 16,0 0-9-16,0 0-23 16,6 5-9-16,0 1-50 15,3 4-24-15</inkml:trace>
  <inkml:trace contextRef="#ctx0" brushRef="#br0" timeOffset="1397.1101">19995 6707 240 0,'-17'3'90'0,"11"2"-70"0,-3 0-3 15,6-2-7-15,-3 2 3 0,3 1 6 16,0-1-12-16,3 0-6 15,0 1-1-15,6 1-1 0,3 1 3 16,3 3-3-16,2 2-2 16,-2 3 2-16,0 0 2 15,-3-3 2-15,-6 0 3 16,-3 3 3-16,-6-2 2 16,-3-4-5-16,0-2-4 15,-3-3-4-15,1-2-1 16,2-3-25-16,0-3-11 0,3-2-33 31,3 0-56-31,6-3 26 0</inkml:trace>
  <inkml:trace contextRef="#ctx0" brushRef="#br0" timeOffset="1572.4088">20147 6760 252 0,'-12'-3'96'0,"15"3"-75"0,3 0-1 16,-3 0-7-16,3 3-5 16,3-3 2-16,3 3-7 15,3-3-4-15,0 0 0 0,3 0-35 0,2-3-16 16,1 0-53 0</inkml:trace>
  <inkml:trace contextRef="#ctx0" brushRef="#br0" timeOffset="1964.3283">20445 6710 212 0,'-15'-3'82'0,"12"3"-64"0,-6 0 7 0,6 0-3 16,-3 3-3-16,-3-1 3 16,-3 6-8-16,-3 3-1 15,1 2-7-15,2 3-6 0,3 3-1 16,0 4-1-16,3-1 0 15,3-4 2-15,6 1 2 16,3-6-6-16,3-3 1 0,3-4-12 16,3-6-6-16,2-8-6 15,-2-3-1-15,0-2 8 16,-3-3 7-16,-3 0 17 16,-3 0 7-16,-3 1 8 15,0 4 3-15,-3 3 2 16,0 5 2-16,0 3-10 15,0 6-4-15,0 4-5 16,0 6-2-16,3-3-6 16,3 3 1-16,0 0-2 15,0-3-2-15,3-2-19 16,0-3-8-16,0-3-19 0,-1-5-7 16,1-5-33-1</inkml:trace>
  <inkml:trace contextRef="#ctx0" brushRef="#br0" timeOffset="2176.5118">20594 6546 224 0,'-3'-8'85'0,"3"8"-66"0,3 8-3 0,0-3-5 16,0 8 9-16,-3 6 10 15,0 5-16-15,-3 5-5 16,0 5-6-16,0 3-3 0,0 3 3 0,3-3-4 15,0-3 0 1,0-7-30-16,3-9-14 16,0-4-35-16,3-9-45 15,0-8 38 1</inkml:trace>
  <inkml:trace contextRef="#ctx0" brushRef="#br0" timeOffset="2382.3035">20731 6525 228 0,'-6'-6'85'0,"9"6"-66"0,0 6-1 16,-3-6 12-1,0 16 1-15,0 7-7 16,-3 6-4-16,0 3-11 0,0 0-6 16,3 2 0-16,0 1-4 0,3-4 0 15,0-4-15-15,3-1-4 16,3-7-45-16,2-9-20 15,4-4-16 1</inkml:trace>
  <inkml:trace contextRef="#ctx0" brushRef="#br0" timeOffset="2652.2601">20829 6731 216 0,'-21'11'82'0,"18"2"-64"0,0 8-7 0,3-10-6 15,0 7 10-15,0-2 7 16,6 2-4-16,0-2 0 0,6-2-11 16,3-4-2-16,0-5-1 0,3-5 2 15,-1-5 1-15,-2-5-3 16,-3-4-3-16,-3-4 0 16,-6-3 1-16,-6-3-1 15,-3 5-1-15,0 3 1 16,-3 1-1-16,0 4-11 15,0 3-5-15,0 3-25 16,4 2-11-16,-1 3-50 16</inkml:trace>
  <inkml:trace contextRef="#ctx0" brushRef="#br0" timeOffset="2928.06">21127 6689 196 0,'-12'-6'74'0,"3"6"-58"0,-6 6 16 0,9-1 4 16,-3 0-9-16,-3 3-3 15,3 3-12-15,0 2-3 16,3 3-5-16,3 2-5 0,3 1 0 15,6 2-8-15,6-2-2 16,6-6-23-16,3-3-10 0,3-2-39 31,-1-2-37-31,7-6 46 16</inkml:trace>
  <inkml:trace contextRef="#ctx0" brushRef="#br0" timeOffset="3239.6198">21293 6705 248 0,'-21'-8'93'0,"15"10"-72"0,-8 1 0 16,8 2-2-16,-3 3 0 16,0 3 3-16,0 2-9 15,0 0-3-15,3 3-6 16,3 0-5-16,3 2 0 0,3-4-1 16,3-4-2-16,0-2-4 15,3-5 0-15,3-6-20 16,3-2-7-16,-1-3 9 0,-2-3 5 15,-3 3 19-15,0 1 9 16,-3 1 16-16,0 6 11 16,0 3-12-1,-3 7-4-15,0 1-11 16,3 2-3-16,0-2-7 16,0-1 2-16,3-2-42 31,0 3 24-31,3-8-111 0,0-3 72 0</inkml:trace>
  <inkml:trace contextRef="#ctx0" brushRef="#br0" timeOffset="3448.5254">21472 6456 228 0,'-9'0'88'0,"9"0"-69"0,0 21-7 16,0-8 11-1,0 0-16-15,0 11 22 16,0 3-16-16,0 4-2 16,0 1-7-16,0 3-14 15,3-1 6-15,0 0-76 16,0-4 44-16,-3-4-93 16,3-5 73-16</inkml:trace>
  <inkml:trace contextRef="#ctx0" brushRef="#br0" timeOffset="4232.0108">21302 6644 272 0,'-18'-8'104'0,"18"5"-81"0,3 3-4 0,3 0-8 16,3-3-3-16,0 1 5 15,3-1-7-15,6-2-27 16,3 5 10-16,5-3-37 15,1 6 27-15,3 0-13 16,0 2 21-16,-3 3 9 16,-1 2 3-16,-5 1 17 15,-3 2-9-15,0-2 8 16,-3-1-8-16,-3-2-2 16,3 0-3-16,-4-5 3 15,4-1-3-15,-3-4 1 16,3-1-1-16,-6-5 3 15,3 0-3-15,-9-2 15 16,0 2-10-16,-9-3 15 16,3 3-13-16,-9 3 0 15,3 5-5-15,-9 3-3 16,6 2 0-16,-2 3-1 16,2 5 0-16,3 0-3 15,6 3 2-15,6 0-12 16,3 0 6-16,6-3-29 0,2 0 20 15,4-5-35-15,3-2 29 16,0-9-12-16,0 3 21 0,0-5 18 16,-1-1-2-1,-5-4 37-15,-3 2-22 16,-9-3 27 0,6 3-25-16,-12 3 3 0,-3 2-14 0,0 6-6 15,-3 5-1-15,-3 5-5 16,7 3 2-16,-1 3-1 15,6 4 0-15,3-1 2 16,2-4 0-16,4-5 0 16,0 1 0-16,3-12-11 15,0 1 6-15,3-14-20 16,0 1 14-16,-6-14-20 16,9 0 18-16,-12-13-6 15,0 5 10-15,-6-7 17 16,0 4-4-16,-3 1 29 15,0 7-18-15,-3 4 16 16,3 9-18-16,-3 9 4 16,3 5-10-16,-3 11 2 15,6 4-5-15,-3 9 0 16,3 3-2-16,0 2-2 16,3-3 1-16,6 1-43 15,0-1 23-15,-3-7-111 16,3-1 72-16</inkml:trace>
  <inkml:trace contextRef="#ctx0" brushRef="#br0" timeOffset="4597.7101">22085 6376 236 0,'-6'-5'90'0,"6"5"-70"0,0 5 15 0,-3-2 13 15,0 5-27-15,-3 3 5 16,0-1-16-16,-6 1-1 16,6 2-6-16,-3-2-4 15,3-1 0-15,6-5-1 16,3 3 0-16,3-5-5 16,6 0 4-16,6-6-14 15,0 0 9-15,3-2-5 16,3 0 8-16,-4 0 2 15,1 2 3-15,-3 3 19 16,-3 3-10-16,-9 2 25 16,0 5-19-16,-12 4 6 15,3 2-12-15,-6 2-21 16,3 3 6-16,-3 0-86 16,6 1 51-16,0 1-115 15,3-1 88-15</inkml:trace>
  <inkml:trace contextRef="#ctx0" brushRef="#br0" timeOffset="4682.8357">22183 6853 296 0,'-9'8'110'0,"9"-8"-86"0,12-3-61 0,-6-2-104 31,3 2 70-31</inkml:trace>
  <inkml:trace contextRef="#ctx0" brushRef="#br0" timeOffset="6031.3378">17340 5773 136 0,'6'-8'52'0,"-3"6"-41"0,-3-4 15 0,3 4 6 15,-3-1-3-15,3 0 1 16,-3 3-9-16,0 0-2 16,3 0-11-16,-3 0 4 0,0 0 3 15,6 8-1 1,0 8 0-16,-3 16 0 15,0 16-3-15,-3 12 1 16,0 4-3-16,-3 7 2 16,-3 19 0-16,0 3 1 15,0-8 0-15,0-6 0 16,3-10-4-16,0-3-3 16,3-3 0-16,0-4 1 15,-3-9-1-15,3-8 0 16,0-7-3-16,0-6 1 15,0-8-11-15,0-8-2 0,0-2-35 16,0-6-13-16,0-8-78 16</inkml:trace>
  <inkml:trace contextRef="#ctx0" brushRef="#br0" timeOffset="7012.2359">17299 11046 152 0,'-3'-5'57'0,"6"8"-44"0,0-1 12 15,0 4 4-15,3-1-4 16,0 6 0-16,2 4-2 15,1 12 0-15,0 13-4 16,0 7 9 0,3 6-15-16,-3 16 10 15,0 2-13-15,-6 17 10 0,3-6-11 16,-6 2 4 0,3-7-8-16,-3-3 4 0,0-10-5 15,-3-6 0 1,3-11-2-16,-3-7-41 0,0-8 21 0,-3-8-138 15,6-6 86 1</inkml:trace>
  <inkml:trace contextRef="#ctx0" brushRef="#br0" timeOffset="8629.6218">7583 5704 128 0,'-6'3'49'0,"6"-3"-38"0,0 5 6 15,0-5 1-15,0 8 7 16,0 6 5-16,-3 1-1 16,0 9 0-16,0 11-1 15,0 7 9 1,6 8-21-16,-6 8 8 15,3 1-15-15,-3 15 11 16,6-5-12-16,-3 7 7 0,0-4-8 0,0-4 2 16,0-12-5-1,0-6 0-15,0-7-2 0,0-4 1 16,3-4-2-16,-3-4 2 16,0-1-2-16,0-4-1 15,0-5 1-15,0-2-19 16,0-3 10-16,0-6-43 15,0 1 28-15</inkml:trace>
  <inkml:trace contextRef="#ctx0" brushRef="#br0" timeOffset="10203.8714">17561 5609 132 0,'-6'-8'52'0,"3"6"-41"0,0-1 20 15,3 3 7-15,0 0-12 16,0 0-3-16,3 0 0 15,3 3 0-15,0 2-12 0,0 5 7 0,2 4 4 16,1 7 0-16,0 0 1 16,0 0-6-16,0 3-2 15,-3-3-5-15,0-2 1 16,0-3-4-16,0-3-2 16,0-3-2-16,0-2-3 15,0-5 1-15,0-3-1 16,3-8 0-16,3 0 2 15,3-5-1-15,2 0-1 16,1-3 1-16,0 3-1 16,0-1 0-16,0 4 0 15,-3 2-14-15,-3 0-5 16,0 3-34-16,-4-1-16 16,1 4-52-16</inkml:trace>
  <inkml:trace contextRef="#ctx0" brushRef="#br0" timeOffset="10655.2218">17662 5728 160 0,'-9'6'63'0,"9"-4"-49"0,-3-2 18 0,3 0 5 16,0-2-13-16,0-4-1 15,0-2-7-15,3-5-2 16,3 0-8-16,3-6 7 0,3-4 4 16,6-7-1-16,5-4 1 15,7-6-5-15,6 3-2 0,5 0-4 16,4 0 1-16,6 0-6 16,2 8-1-16,10 3 0 15,-4 4 0-15,1 9 0 16,-4 0 0-16,-5 5-7 15,-6 3-3-15,-7-1-45 16,-2 1-21-16,-3-3-38 16</inkml:trace>
  <inkml:trace contextRef="#ctx0" brushRef="#br0" timeOffset="12597.3133">18588 5170 132 0,'0'-3'52'0,"0"6"-41"0,2 0 9 16,-2-3 2-16,0 5-2 16,3 3 3-16,0 5-2 15,0 8-1-15,0 0-10 16,0 6 0-16,0-1 1 0,0 1 0 15,0-1 3-15,0 1-7 16,0-3-4-16,-3-3 0 16,0-3 0-16,0-5-1 15,0-5-2-15,0-2 9 0,0-6 6 16,0-6-7-16,-3-2-4 16,0-5-3-16,0-5-1 15,3-1-3-15,-3-2 2 16,3-3 1-16,0-2 0 15,0-1 0-15,0 1 0 16,3 2-3 0,3 0 0-16,3 0 4 0,3 3 1 15,0 3-3-15,3 7 1 16,3 6-2-16,0 5 0 16,-1 5 6-16,-2 3 2 15,-3 3 2-15,-3 2 0 16,-9 3 4-16,-3 0 5 0,-6-1-7 15,-3 1-3-15,-2-5-4 16,-1 0-3 0,0-4-2-16,0-1-1 0,3-1-14 15,0 0-4-15,3-5-18 16,3 0-7-16,3-5-20 16,3 2-7-16,6-5-9 15</inkml:trace>
  <inkml:trace contextRef="#ctx0" brushRef="#br0" timeOffset="12912.5769">18808 5170 172 0,'-3'-3'66'0,"6"3"-52"0,0 6 3 0,0-4-2 16,0 6 7-1,0 3 6-15,3-1-3 16,-3 4-3-16,3-1-12 0,-3 0-4 0,2-2 0 15,-2-1-3-15,0-2 0 16,0 0-1-16,-3-3 1 16,3-2-2-16,-3-3 2 15,0-3 0-15,-3-2 1 16,0-5-2-16,3-1-2 16,0 0-4-16,3-2 0 15,3 0 2-15,0 0 3 16,0 2-2-16,0 0-2 0,3 4-23 15,0-1-7 1,3 2-26-16,0 1-10 0,0 0-12 31</inkml:trace>
  <inkml:trace contextRef="#ctx0" brushRef="#br0" timeOffset="13250.4387">18995 5178 192 0,'0'3'74'0,"3"-1"-58"0,3 3 3 0,0-2-2 15,0 0 0-15,0-1 2 16,3 1-8-16,0-3-4 16,0 0-4-1,0-3-3-15,0 1 3 0,0-1-4 0,0-2 0 16,-3 0-1-16,0-3-2 16,-6 0 0-16,0 0 0 15,-3 0 0-15,-3 0 3 16,-3 3-2-16,0 2-1 15,-3 3 0 1,0 5 3-16,0 3 2 0,0 3 2 16,0 2 3-16,3 3 3 15,3 0 0-15,0 2 0 16,3 1-5-16,6-3-3 16,3-3 0-16,3-3 1 0,6-2-28 15,3-2-9 1,0-6-29-1,0 0-48-15,0-8 25 0</inkml:trace>
  <inkml:trace contextRef="#ctx0" brushRef="#br0" timeOffset="24663.2911">19302 5117 144 0,'0'-8'55'0,"0"5"-43"0,-6-2 21 0,6 5 6 16,-6 0-6-16,-3 0 0 16,-3 0-9-16,-3 3-5 15,-3 5-11-15,-2 2-7 0,-1 4-2 0,3 1 3 16,0 4 1-16,6 2-4 15,3 0-1-15,3 0-2 16,6-2 3-16,6-6-5 16,3 0 2-16,3-5 2 15,6-5 3-15,0-8 2 16,0-6 1-16,-1-5-5 16,-2-2 1-16,-3-3 2 15,-3-6 1-15,-6-2-1 16,0-3-2-16,-6-2 1 15,0-1-1-15,-3 4 0 16,0 2 0-16,0 5 8 16,0 3 5-16,3 5 2 15,0 5 1-15,0 6-8 16,3 8-5-16,0 7-5 0,0 9-1 16,6 7 2-16,0 3 0 15,3 3 1-15,0 0 0 16,6-3 0-16,-3-3 0 15,3-5-36-15,0-5-15 16,0-5-54 0,0-3-34-16,-4-8 65 15</inkml:trace>
  <inkml:trace contextRef="#ctx0" brushRef="#br0" timeOffset="24976.8259">19382 5144 192 0,'-3'5'71'15,"9"-3"-55"-15,0 4 4 0,0-4-2 16,0 1-3-16,0 0 4 0,3-1-9 16,3-2-3-1,0-2-4-15,0-4-3 0,0-2 3 0,0-2 0 16,-4-1 3-16,-2-2-3 16,-3 0 0-16,-3 0-1 15,-3 2 1-15,-6 3-2 16,-2 5-1-16,-1 6-2 15,-3 5-1-15,0 3 4 16,0 4 3-16,3 1-1 16,3 0-2-16,0 3 2 15,6-1 2-15,3 1-2 16,6-3-2-16,3 0-5 16,3-3 0-16,6-3-22 0,0-2-8 15,0-5-69 1</inkml:trace>
  <inkml:trace contextRef="#ctx0" brushRef="#br0" timeOffset="26421.0001">19698 5038 144 0,'-9'-6'55'0,"9"6"-43"0,-9-2 16 0,6 2 5 15,-6 2 1-15,-3 4 5 0,-3 2-11 16,-3 2-4-16,0 3-14 16,1 6-11-16,-1-1-2 0,6 1 3 15,6 2 4-15,3-2-3 16,6-1-1-16,6-2-2 15,6-3 0-15,6-2-25 16,-1-6-11-16,4-5-52 16,0-2-35-1,0-4 52-15</inkml:trace>
  <inkml:trace contextRef="#ctx0" brushRef="#br0" timeOffset="26764.2957">19736 5112 116 0,'-3'-3'44'0,"6"6"-35"0,-3-1 16 0,0-2 6 16,6 3-2-16,0 0 1 15,3-1-17-15,3-2-6 16,0 0-4-16,0 0-3 0,3-2 3 16,-3-1-2-16,-3 0-1 15,0-2 3-15,0 0 2 16,-3 0-2-16,-3-1-2 15,-3-2 0-15,-6 3 1 16,-3 2-3-16,-3 3 0 0,-6 3 3 16,-3 2 3-16,0 3 0 15,0 3 0-15,4 5 5 16,2 0 4-16,3-1-5 16,6 1-1-16,6 0-4 15,6 0-3 1,6-3 0-16,3 1 1 15,2-9-32-15,4 0-14 0,3-2-55 16</inkml:trace>
  <inkml:trace contextRef="#ctx0" brushRef="#br0" timeOffset="27051.5044">19948 5072 204 0,'-15'-13'77'0,"15"10"-60"0,0 3 17 0,0 0 4 16,-3 0-9-16,0 3 0 16,0-1-14-16,0 4-6 15,0-1-6-15,0 3-5 0,0 3-1 16,3 2-1-16,0 0 3 16,3 0-2-16,0 1 1 15,0-1 2-15,0-3 0 16,0 1 0-16,0-1 2 15,-3-2-1-15,-3 0-1 16,0-2-13-16,0-1-4 16,-3-2-31-16,0-3-14 15,0 0-38-15</inkml:trace>
  <inkml:trace contextRef="#ctx0" brushRef="#br0" timeOffset="27323.4277">20034 5048 236 0,'-3'-5'88'0,"6"5"-69"0,-3 0 13 15,0 0 0-15,0 0-11 16,0 0 1-16,0 5-15 16,0 3-5-16,0 3-1 15,0-1-1-15,3 6 0 0,0 0-3 16,0 0 2-16,0 0 1 0,-3-3 2 15,0 0-1 1,-3-2-1-16,-3-1-4 16,-3-2 0-16,0-2-20 0,0-6-7 15,0 0-28-15,0-3-10 16,3-2-24 0</inkml:trace>
  <inkml:trace contextRef="#ctx0" brushRef="#br0" timeOffset="27620.469">20192 5038 228 0,'-15'5'85'0,"12"0"-66"0,-6 8 8 0,3-5-2 0,0 6-2 16,0-1 1-16,0 3-11 15,3-3-3-15,3 3-6 16,6-3-3-16,3-2 0 0,3-3 3 15,6-6 2-15,0-2 0 16,0-5 1-16,0-3-4 16,-7-3 0-16,-2-2 1 15,-3 0 0-15,-3-3 0 16,-3 0 0-16,-6 3-7 16,-3 0 0-16,0 0-23 15,-2 5-8-15,2 0-36 16,0 2-13-16,6 4-18 15</inkml:trace>
  <inkml:trace contextRef="#ctx0" brushRef="#br0" timeOffset="27876.5323">20317 5038 184 0,'12'21'71'0,"-6"-5"-55"0,3 8 4 0,-6-14 0 16,0 3-3-16,0 1 1 15,0-4-3-15,0-2-1 16,0-3-8-16,-3 1 11 0,0-6 9 15,0-3-12-15,-3-5-2 16,0-2 3-16,0-6 2 16,3-6-6-16,0 1-4 15,6-3-4-15,0 3-3 0,5 3 1 16,1 5-1-16,0 2-36 31,0 3 20-31,3 3-75 16,3 5 51-16,3 2-88 15,0 4 73-15</inkml:trace>
  <inkml:trace contextRef="#ctx0" brushRef="#br0" timeOffset="28059.2242">20504 5173 240 0,'-11'8'90'0,"11"-8"-70"0,2 2 4 16,1-2 4-1,0 3-18-15,3-1 5 16,3 1-10-16,3-3-13 16,6 3 4-16,6-3-59 0,0 0 35 0,3-3-96 15,-1 3 70-15,4-3-35 16</inkml:trace>
  <inkml:trace contextRef="#ctx0" brushRef="#br0" timeOffset="28431.0399">20933 5001 256 0,'-9'-22'96'0,"9"22"-75"0,0-13 14 0,-3 5 21 15,0 8-33-15,-3-2 8 0,-3 2-22 16,-3 2-5 0,0 9-3-16,-5 5 1 15,2 2-6-15,3 1 1 16,3-1-1-16,0-2-1 15,6 0 4-15,3-3 0 0,6-5-8 16,3-2-2-16,3-6-3 16,0-6-1-1,0 1 8-15,-1-6 3 16,4 1 4-16,-6-3 2 16,3 5-1-16,-6 0 4 15,3 2-3-15,-3 4 4 16,0 4-4-16,-3 6 1 15,3 3-1-15,0 2-2 16,0 0 1-16,0 1-23 16,0-1 12-16,0-5-65 0,3 0 42 15,0-8-95-15,-1 2 72 16</inkml:trace>
  <inkml:trace contextRef="#ctx0" brushRef="#br0" timeOffset="28641.936">21073 4784 228 0,'-6'-6'88'0,"6"6"-69"0,9 16 6 0,-6-5 11 15,3-1-22-15,-3 12 18 16,3 1-19-16,0 9 2 16,0 3-9-16,-3 4-3 15,0-4-2-15,0-4-30 16,3-2 16-16,-3-7-83 15,2-4 54-15,1-10-86 16,0-3 73-16</inkml:trace>
  <inkml:trace contextRef="#ctx0" brushRef="#br0" timeOffset="28845.622">21210 4736 240 0,'-9'-5'90'0,"9"5"-70"0,3 5-7 16,-3-2 12-1,3 5-16-15,-3 5 24 0,3 5-18 0,-3 6 6 32,0 0-12-32,0 5-1 15,0 0-5-15,0 3-13 16,6 0 6-16,-3-1-54 0,3-4 32 0,3-3-113 31,0-6 78-31</inkml:trace>
  <inkml:trace contextRef="#ctx0" brushRef="#br0" timeOffset="29125.0087">21362 4966 256 0,'-12'0'96'0,"12"0"-75"0,-3 11-8 0,0-6 7 16,6 0-15-16,-3 6 18 16,0 0-13-16,0-1 2 15,6 3-7-15,0-2 6 16,3 0-7-16,0-6 8 15,2 0-8-15,1-8 8 16,0 3-8-16,-6-7 3 16,3-1-4-16,-12-8 3 15,3 5-4-15,-9-7 1 16,3 4-1-16,-9-1-19 16,6 1 9-16,-5 4-58 15,5 2 36-15,0 2-79 16,3 4 61-16,3-1-63 15,6 6 64-15</inkml:trace>
  <inkml:trace contextRef="#ctx0" brushRef="#br0" timeOffset="29331.4536">21585 4908 252 0,'-3'-3'93'0,"3"3"-72"0,-12 3-2 0,6 0 3 16,3 2-15-16,-6 0 11 15,0 3-11-15,-3 3-1 16,6 5-4-16,0 5-4 16,6 0 1-16,3 0-26 15,3 0 15-15,6-5-85 16,6 0 53-16,3-5-75 16,3-3 68-16</inkml:trace>
  <inkml:trace contextRef="#ctx0" brushRef="#br0" timeOffset="29635.4261">21790 4948 252 0,'-18'-19'96'0,"18"19"-75"0,-17-2 10 16,8 2 3-1,6 2-21-15,-9 1 3 16,0 5-11-16,-3 2 4 16,6 6-5-16,-3-3-2 15,3 3-1-15,3-2-4 16,3 1 2-16,3-1-6 15,3-1 4-15,0-5-19 16,6 0 13-16,0-8-8 16,0 0 11-16,0-3 3 15,0 0 2-15,0 1 12 16,0 2-6-16,-3 2 9 0,0 4-8 0,0 2-1 16,0 5-3-16,0-2-8 15,2 2 3-15,-2-5-49 16,3 0 28-16,0-11-109 15,6 0 75-15</inkml:trace>
  <inkml:trace contextRef="#ctx0" brushRef="#br0" timeOffset="29830.4232">21924 4683 256 0,'-9'-5'96'0,"9"5"-75"0,0 8-1 16,-3-3 11-1,3 6-20-15,-6 10 18 16,3 3-17-16,-3 7 0 16,6 1-7-16,-6 5-3 15,6-2-1-15,-5 2-37 16,5-3 20-16,-3 0-127 16,6-4 78-16</inkml:trace>
  <inkml:trace contextRef="#ctx0" brushRef="#br0" timeOffset="30625.038">21749 4905 316 0,'-30'-8'121'0,"30"8"-95"0,9-2-11 0,-6-1-10 16,3 6-7-16,3-3-4 15,6 0 4-15,-1 0-32 16,4 0 19-1,12 0-41 1,0 0 32-16,0 0-8 0,-1 5 19 16,-2 0 12-16,3 1 1 0,-9-1 14 15,-3 3-7-15,-4 0 3 16,1 0-6-16,-3-3 0 16,3 3-2-16,-3-8 3 15,3 3-3-15,-3-6 4 16,0 0-4-1,-3-5 17-15,3 0-11 16,-9-2 28-16,0 2-21 16,-6-3 14-16,0 6-18 0,-6 0 1 15,3 2-7-15,-9 6-5 16,3 2-1-16,-3 6-4 16,3 2 3-16,0 3-1 15,6 0 1-15,6 2-14 16,6 1 9-16,3-6-45 15,3-2 28-15,3-6-42 16,3 0 38-16,3-8-15 16,2 3 25-16,-2-7 23 15,0-1-1-15,-3-6 46 16,-3 6-28-16,-6-2 34 0,0 2-31 0,-6-3 6 16,0 6-18-1,-9 5-5-15,3 3-5 0,-6 7-5 16,3 1 1-16,-3 5 1 15,6 0 0-15,0 2 0 16,3 1 0-16,0-4 2 16,6-1-1-16,0-6 6 15,3 0-4-15,-3-8 1 16,3 0-2-16,0-14-4 16,0 4 1-1,-4-14-4-15,4 5 3 0,-6-10-3 16,3 3 2-16,-6-11 2 15,0 10 1-15,-3-2 6 16,0 8-3-16,-3 3 8 16,6 4-7-16,-6 9 8 15,6 5-8-15,-5 8 8 16,5 5-8-16,-3 6 1 16,3-1-3-16,0 3-4 15,3 3 1-15,0-3-39 16,-1 3 22-16,7-8-127 15,-3 0 80-15</inkml:trace>
  <inkml:trace contextRef="#ctx0" brushRef="#br0" timeOffset="31013.9303">22508 4659 204 0,'-3'-10'77'0,"3"10"-60"0,3 2 4 0,-3-2 30 31,0 3-29-31,0 0 36 0,0 2-33 0,-3 0 3 16,0 3-17-16,-3-3-5 15,0 1-3-15,0-4 0 16,3 4-2-16,-3-6 2 16,6 2-2-16,6-4-1 15,3-1 1-15,3-5-6 16,6 0 3-16,5-5-3 15,1 5 2-15,0-3 2 16,0 4 1 0,-6 1 4-16,0 4-2 0,-4-1 23 15,-2 6-13-15,0 2 23 16,-6 5-20-16,-6 6 8 16,0 5-13-16,-9 3-6 15,0 0-2-15,3 0-42 16,0 0 22-16,0-3-105 15,3 0 68-15,0-2-116 16,6-1 97-16</inkml:trace>
  <inkml:trace contextRef="#ctx0" brushRef="#br0" timeOffset="31120.6276">22674 5017 332 0,'-12'5'126'0,"12"-5"-98"0,3 0-14 0,0 0-63 31,0 0 22-31,0-3-123 0,6 3 84 0</inkml:trace>
  <inkml:trace contextRef="#ctx0" brushRef="#br0" timeOffset="45305.4614">17626 6260 120 0,'-3'-3'46'0,"3"6"-35"0,0-3 14 16,0 0 6-16,0 0-6 16,0 0-2-16,0 3-7 15,0 5 0-15,-3 0-9 0,3 5 9 0,-3 8 4 16,3 13 5-16,0 3 2 15,0 3-1-15,0-3 1 16,0 0-9-16,0-5-3 16,0-3-6-16,3-3-1 15,-3-2-3-15,3-5 0 16,-3-3-3-16,0-3-2 16,3-2 3-16,-3-4 2 15,0-1 0-15,0-6 0 16,-3-3-3-16,0 0 1 15,0-4-4-15,0-4-2 16,0-2-3-16,0-3 1 16,0-5 3-16,0-3 1 15,0-5-2-15,0-3 0 16,3-2-1-16,0-3 0 0,3 0 0 16,0 2 0-16,3 3 0 15,0 1 3-15,3 2-2 16,3 5 1-16,3 0 0 15,0 5 0-15,3 6 2 16,2 8 2-16,4 5 1 16,-3 5 1-16,-3 3 0 15,0 5 2-15,-3 3 1 16,-6 3 3-16,-6 2-1 16,-3 0 0-16,-6 0-3 15,-9 0 1-15,-3-5-4 0,-3-5-2 16,-3-3-7-16,0-3-1 15,4-2-15-15,-1-3-5 16,6 0-13 0,0 0-2-16,6 0-71 15,3 0 238 1,3 0 194-16</inkml:trace>
  <inkml:trace contextRef="#ctx0" brushRef="#br0" timeOffset="47827.7537">4083 12158 124 0,'-15'-3'46'0,"12"3"-35"0,-3 0-4 15,6 0-3-15,0 0 9 16,0 0 6-16,0 0 4 16,6-3 1-16,6 1-2 15,9-6-2-15,11 0-10 16,16-5 2-16,12-6 4 0,14-2-6 0,15 0-1 16,18-8-1-16,21-8 2 15,27-6 4-15,21-12 1 16,29-9-6-16,27 1-1 15,33-6-6-15,18-3-2 16,27-10 0-16,8-5 0 16,4 0 0-16,-4 10 0 15,-11 0 8-15,-19 9 5 16,-26 1-2-16,-30 7 1 16,-26 4-3-16,-34 6 0 15,-32 13-1-15,-30 8 0 16,-29 5-2-16,-22 5 1 15,-17 3 0-15,-15 0 3 16,-12 3-7-16,-12 0-2 16,-12 2-14-16,-9 4-7 0,-9 4-20 15,-9 3-10-15,-5 5-22 16,-13 0-7-16,-14 6-18 16</inkml:trace>
  <inkml:trace contextRef="#ctx0" brushRef="#br0" timeOffset="48672.4365">3958 11120 144 0,'-12'-7'55'0,"9"1"-43"0,3 4 3 15,0-1 1-15,3 0-4 16,3 1 1-16,3-4 4 15,6 1 1-15,8 0-9 16,7-1-1-16,12 1-1 0,11 3 1 16,10 2 0-16,11 2-2 15,13 6-1-15,11 0-3 16,9 3 1-16,12-1-2 16,9 6-1-16,3 0 3 0,12 2 0 15,6 4 3-15,0 1 1 16,5 4-3-16,1 2-3 15,0 0 8-15,3 0 4 16,-4 3-6-16,4 0-2 16,-6-1-1-16,-6 1 2 15,-3-3-3-15,0 0-2 16,-1 1 0-16,-11-1 1 16,0 0 1-16,-3 0 1 15,3 5 4-15,-9 3 3 16,6-2-6-16,-3-1-3 0,-5 0 5 15,-4 1 3-15,-3 2-1 16,-3-5 2 0,-6-1-4-16,-3-1 1 0,-11-7-3 15,-4 1 2 1,9 0-2-16,-15-3 2 0,-8-2-4 16,-13-3 0-16,-5-3-1 15,-6 0-2-15,-4-2 1 16,-5-3-1-16,-3-3-7 15,-4-5-3-15,-5 0-34 16,3-3-14-16,-6-2-67 16,0-6-38-1,-4-5 76-15</inkml:trace>
  <inkml:trace contextRef="#ctx0" brushRef="#br0" timeOffset="68680.6425">9268 10954 216 0,'-3'-6'82'0,"3"4"-64"0,6-1 2 15,0 1-2-15,0-1 1 16,3 0 5-16,3-2-12 15,2-3-7-15,4 3-3 16,0 2-2-16,3 3 2 0,0 5-3 16,-3 6 0-16,-3 0 1 15,-3 4 2-15,-4 4 1 16,-2 2 1-16,-6 6 2 16,0-1 1-16,-3 3-3 15,0 6-3-15,0 2 0 16,3 2 1-16,6 1-3 15,3-3 0-15,3-3 1 16,3-2 2-16,3-5-14 0,3-4-7 16,0-1-28-1,0-7-10-15,-1-4-43 16</inkml:trace>
  <inkml:trace contextRef="#ctx0" brushRef="#br0" timeOffset="68936.3935">9631 11430 228 0,'-24'8'85'0,"15"-3"-66"0,0 3 1 0,6-3-2 16,0 3-8-16,-3 0 0 0,3 6 0 15,1-1 1-15,2 3-5 16,2 5 0-16,4 3 1 16,3 5-3-16,0 5-3 15,0 3 6-15,-3 0 3 16,-3-2 1-16,-3-4 1 0,-6-2 0 15,-6-2 0-15,-3-3-4 16,-5 0-3-16,-1-6-9 16,-3-5-5-16,3-2-39 15,0-6-19-15,6-5-56 16</inkml:trace>
  <inkml:trace contextRef="#ctx0" brushRef="#br0" timeOffset="69521.6105">9893 11422 148 0,'0'3'57'0,"3"-1"-44"0,-3 4 14 15,3-4 3-15,0 6 2 16,0 0 6-16,0 3-6 16,0 2-2-1,0 0-16-15,-3 0-2 0,0 1 1 0,0-4-3 16,-3-2 2-16,0 0-5 16,3-3 1-16,0 1-1 15,-3-9 3 1,3-5-3-16,0-2-4 15,3-6 1-15,3 0-8 16,3-3 1-16,3 1 1 0,3 2 3 16,-1 3 0-16,4 5 2 15,0 5-2-15,-3 6-1 16,0 5 3-16,-3 2 0 16,-3 3-1-16,-3-2 1 15,0 2-9-15,-3-2-3 16,0-3-26-16,3 0-12 15,-1-3-20-15,1-2-6 16,3-3-25 0</inkml:trace>
  <inkml:trace contextRef="#ctx0" brushRef="#br0" timeOffset="69775.6167">10188 11451 196 0,'0'8'74'0,"3"3"-58"0,3 5 3 16,0-6-2-16,-1 1-5 15,4-1 3-15,0 1-4 16,3-1 1-16,3-2-7 16,0-2 6-16,0-4 2 0,0-4 2 15,0-6 4-15,-3-3-5 16,-3 1 0-16,-7-4-4 16,-4 1 1-16,-4 0 3 15,-6 2 1-15,-3 1-6 16,0 2-3-16,0 0-21 15,3 0-8-15,0 3-43 16,9-1-18-16,3 1-31 16</inkml:trace>
  <inkml:trace contextRef="#ctx0" brushRef="#br0" timeOffset="70540.0666">10723 11099 184 0,'-3'3'71'16,"6"5"-55"-16,0 8 4 0,-3-6 0 0,3 11 10 15,-3 9 6-15,0 7-2 16,0 5 0-16,0-2-19 16,0-3-7-16,0-3-3 0,0 0-3 15,0-4 1-15,0-4-9 16,3-5-3-16,0-5-26 15,0-3-12-15,0-2-29 16,0-6-52 0,6-5 27-16</inkml:trace>
  <inkml:trace contextRef="#ctx0" brushRef="#br0" timeOffset="70814.543">10837 11382 192 0,'-9'11'74'0,"9"-3"-58"0,0 2-6 0,3-2-6 16,-3 6 9-16,3-1 8 16,0 0-1-16,2 0 0 15,4-2-11-15,3 0-1 0,0-6 2 16,3-3 0-16,0-2 4 16,0-5-3-16,-3-3-1 0,3 0 0 15,-9-2 4 1,-3-1-6-16,-3-2 0 0,-6 0-4 15,-3-1-1 1,-6 1-12-16,3 3-4 0,0-1-16 16,-3 3-7-16,3 3-22 15,3 2-9-15,3 1-26 16</inkml:trace>
  <inkml:trace contextRef="#ctx0" brushRef="#br0" timeOffset="71187.2626">10982 11337 192 0,'0'14'71'0,"3"-4"-55"0,0 6 0 0,0-3-2 15,0-2-1-15,0 2 4 16,-3-2 6-16,-3-1 6 16,3 1-16-1,0-3 0-15,-3-3-2 0,0-2-4 0,3-1-2 16,0-4-2-16,0-1-3 15,0-5-2-15,0-2-1 16,3-4 2-16,3-2 0 16,3-2-2-16,0-1 2 15,3 4 3-15,3 4 1 16,0 6 3-16,0 5 1 16,0 5 3-16,-1 3 1 15,-2 3-3-15,0-1 0 16,-3 3-5-16,0-2-2 15,-3-1 0-15,0-2 1 16,0 0-25-16,-3-2-10 16,0-1-21-16,3-5-6 0,3 0-21 15,0-5-33 1,3-3 39-16</inkml:trace>
  <inkml:trace contextRef="#ctx0" brushRef="#br0" timeOffset="71592.2056">11283 11314 228 0,'-6'-6'88'0,"3"9"-69"0,-3 2 8 0,3 1 1 0,-3 1-13 16,0 4-3-16,0 2-7 15,0 1-2-15,0-1-1 16,3 3 3-16,3-3 1 0,0-3-5 16,0 1 0-16,3-3-1 15,0-3 2-15,3-5-3 16,0 0 0-16,0-2 1 0,0-4 2 15,0-2-6-15,-3 0 1 16,0-2-4-16,0-1 2 16,0 3-4-16,0-2 1 15,0 4 2-15,0 6 1 16,3 3 0-16,0 5 4 16,3 8 4-16,0 0 6 15,0 2 15-15,-3 3 7 16,-3 1 3-16,-3-1 5 15,-3 0-13-15,-6-3-4 0,-3 1-10 16,0-3-5-16,0-3-2 16,-3-2-1-16,0-3-20 15,0-3-7-15,0-5-23 16,4-3-11 0,2-2-25-16,6-6-9 0,6-7-13 15</inkml:trace>
  <inkml:trace contextRef="#ctx0" brushRef="#br0" timeOffset="71952.1129">11360 11364 224 0,'0'5'85'0,"6"-2"-66"0,6-1-1 0,-6 1-3 16,3 0 0-16,3-1 5 15,0-2 1-15,3 0 2 16,-3-2-13-16,3-1-3 0,-3-5-3 15,-1 0-2-15,-2-2-2 16,0-1 3-16,-3-2 0 16,-3 0-1-16,-3-1-2 15,-6 4 1-15,0-1 1 16,-6 3-6-16,1 3-1 16,-4 5-3-16,0 8 2 15,0 5 4-15,0 3 1 16,3 3 3-16,3 2 1 15,3 0 1-15,6-3 2 16,3 4-5-16,6-4-1 0,0-5-5 16,3 1 1-16,3-7-22 15,3-1-8-15,0-6-25 16,-1-3-8-16,4-2-24 16</inkml:trace>
  <inkml:trace contextRef="#ctx0" brushRef="#br0" timeOffset="72221.5743">11604 11359 168 0,'3'13'66'0,"0"-5"-52"0,-3 8 10 0,3-8 2 15,-3-1 5-15,0 4 3 16,0 0-10 0,0-3-1-16,0-3-14 15,0 0 1-15,-3-2 3 0,0-1 4 16,3-4 2-16,0-3-6 15,0-3-3-15,3-3-8 0,3-2-1 16,0 0-1-16,3-1 0 16,3-4-3-16,3 5 0 15,0-1-1-15,3 4 3 16,0-1-29-16,3 3-9 16,-4 0-60-1,4 3-55-15,-3 2 55 16</inkml:trace>
  <inkml:trace contextRef="#ctx0" brushRef="#br0" timeOffset="73076.4204">10316 11766 192 0,'0'0'74'0,"0"3"-58"0,3-1 3 16,-3-2 16-1,6 14-2-15,-3 4-1 16,0 3-1-16,0 3-18 16,-1-3 1-16,1 0 2 0,0-2-6 15,0-3-3-15,0-3-4 16,-3-2-3-16,3-3 3 15,-3-3 2-15,0-5 0 0,0-3 2 16,0-2-4-16,3-3 0 16,-3-5-3-16,3-6-1 15,3-2-4-15,3-3 1 16,3-2 2-16,0 5 1 16,3 5-4-16,0 5 1 15,0 8 2-15,3 9 1 0,-4 4 5 16,1 6 5-1,-3 3-5-15,-3 2-2 0,0 0 1 16,-3-5 2 0,-3-3-7-16,0-2 0 15,0-3-31-15,0 0-13 0,0-6-25 16,3-4-10-16,0-6-19 16</inkml:trace>
  <inkml:trace contextRef="#ctx0" brushRef="#br0" timeOffset="73422.82">10616 11790 212 0,'3'5'82'0,"0"0"-64"0,6 9 4 15,0-6-1-15,0 2 0 16,0 1 4-16,0 2-7 16,3-5 0-16,0-3-11 0,-3 1-2 15,3-4 1-15,-1-4-3 0,1-1-2 16,-3-5-7-16,-3 0-4 15,-3-8-10-15,-3 3-5 16,-3-3-4-16,-3 3-2 16,-6 2 14-16,-3 6 8 15,-2 2 14 1,-1 6 10-16,3 5-2 16,0 5 3-16,3 3 4 0,3 0 2 15,3 5 0-15,6-2-2 16,3-4-6-16,3 1-1 15,6 0-6-15,0-3-2 16,3-2-18-16,3-6-8 16,0-5-34-16,-1-2-13 0,7-4-39 15</inkml:trace>
  <inkml:trace contextRef="#ctx0" brushRef="#br0" timeOffset="73756.6231">10848 11843 240 0,'-6'10'90'0,"9"-7"-70"0,3 2-9 16,0 1-9-16,0-1 2 16,3 0 5-16,0-2 0 15,0-3 0-15,3 0-5 16,0-3-3-16,0-2 0 0,0-3-1 16,-3 0 2-16,-3-5-3 15,-3 0 0-15,-3-1 1 16,-3 1 0-16,-6 0 0 15,-6 5 2-15,3 3 10 16,-3 5 4-16,0 5-7 0,0 5-5 16,0 4-6-16,3 2 1 15,4-1-1-15,2 7-2 16,6-4 3-16,3 1 0 16,5-6-10-16,7-3-3 15,9-4-22-15,3-4-7 16,6-4-28-1,-1-6-43-15,7-3 32 16</inkml:trace>
  <inkml:trace contextRef="#ctx0" brushRef="#br0" timeOffset="74118.3806">11161 11787 232 0,'-24'3'88'0,"6"2"-69"0,-5 6 6 0,14-3 0 0,-3 2-10 15,0 3 0-15,0 6-3 16,3 0 0-16,3-1-6 15,3 1 3-15,3-4 3 0,3-1-4 16,3-4-2-16,3-2-6 16,3-8 0-16,3-8-7 15,0-5 0-15,-1-6-4 16,1-2 0-16,-6-5 3 16,-3-6 3-16,-3 0 3 15,-6-2 1-15,-6 0 1 0,0 4 2 16,-3 4 3-16,3 5 2 15,1 5 8-15,2 5 2 16,0 3-8-16,3 8-5 16,0 11-3-16,3 8-1 15,6 7-3-15,0 3 2 16,3 3 1 0,2 0 0-16,1-3-11 15,0-5-5-15,3-1-30 0,0-4-10 16,0-6-57-1</inkml:trace>
  <inkml:trace contextRef="#ctx0" brushRef="#br0" timeOffset="74443.622">11277 11859 220 0,'0'0'85'0,"6"2"-66"0,3-2 1 15,-3 3-2-15,3 0-3 16,0-3 0-16,3-3-5 15,0-2-2-15,2-1-4 16,1-4-1-16,-3-1 1 0,-3 1-2 16,0-4-2-16,-3 1 3 15,-6 0 0-15,-3 0-1 16,-3 2 1-16,-3 1 4 16,-3 4 6-16,-3 6-7 15,1 6-1-15,-1 4-5 16,0 6-3-16,3 5-1 15,6 0 3-15,3-2-2 16,6 2-1-16,6-2-6 0,3-4-2 16,6-1-20-16,5-6-9 15,7-3-20-15,3-5-10 16,3-3-8 0</inkml:trace>
  <inkml:trace contextRef="#ctx0" brushRef="#br0" timeOffset="74804.23">11643 11774 212 0,'-18'-13'79'0,"6"7"-61"0,-11 4 15 0,14 2 3 0,-6 2-9 16,0 4-1-1,0 2-17-15,0 5-6 16,0 3-2-16,3 0-1 0,3 2 2 16,6 1-1-16,6-3 2 0,3-3-2 15,6 0 2 1,0-8-2-16,3-2-1 0,3-6-2 15,0-5-1-15,-3-5-1 16,0-5 3-16,-4-9-2 16,-2 1-1-16,-6-6 3 15,-6-2 2-15,-3-1 0 16,0-2 2-16,-5 3-2 16,2 5-1-16,3 5 5 15,0 11 1-15,3 7-5 16,3 6 0-16,6 16-1 0,3 13 2 15,3 11-1 1,2 5 2-16,4 0-2 0,3-3 2 16,3-2-9-16,3-3-3 15,11-11-116 1</inkml:trace>
  <inkml:trace contextRef="#ctx0" brushRef="#br0" timeOffset="75935.315">18942 11083 188 0,'-9'-5'71'0,"6"-5"-55"0,6 4 0 0,0 4-5 15,3-1 1-15,0-2 5 0,6-1 4 16,2 1 2-16,7 2-12 15,6 1-2-15,9 2 1 0,3 2-8 16,-1 4-3-16,1 4 0 16,-6 4 2-16,-4-1 2 15,-5 3 1-15,-9 0 9 16,-6 5 3-16,-9 2 4 16,-9 4 0-16,-3 5-7 15,-3 2 0-15,0 3-8 16,4 0-1-16,2 0-7 15,6 3 0-15,3-6 1 16,6-2 1-16,2-5-15 16,7-1-4-16,3-5-34 0,3-2-15 15,0-6-46 1</inkml:trace>
  <inkml:trace contextRef="#ctx0" brushRef="#br0" timeOffset="76171.8127">19382 11599 244 0,'-18'6'93'0,"9"-4"-72"0,-5 6 9 0,8-2 2 16,-3-1-14-16,0 3 0 15,0 5-10-15,3 5-5 16,3 9-2-16,3 5-4 0,0 5 0 16,6 5 4-16,-3 6 1 15,-3-6 6-15,-3-2 5 16,-3-3 4-16,-3-5 4 15,-6-3-7-15,-3-6-3 0,-3-1-4 16,-2-7-2-16,-1-4-39 16,3-3-14-16,6-3-97 15</inkml:trace>
  <inkml:trace contextRef="#ctx0" brushRef="#br0" timeOffset="76807.1687">19906 11552 184 0,'-3'-11'68'0,"0"11"-52"0,-3 3 25 15,3-1 11-15,-3 1-13 16,-3 2-2-16,-3 1-16 15,4-1-5-15,-1 3-9 16,3 0-7-16,6 0-3 0,3 2-3 16,6 1 1-16,2 2 1 15,4 3 2-15,0 0 7 16,-3 0 5-16,-3 0 8 0,-6 2 3 16,-3-2 3-16,-6 0 0 15,-3-3-11-15,-3-5-5 16,0-3-3-16,-3-5-1 15,1-2-16-15,-1-4-6 16,3-1-18-16,0-4-5 16,6 0-20-16,3-2-9 15,6-3-46 1</inkml:trace>
  <inkml:trace contextRef="#ctx0" brushRef="#br0" timeOffset="77043.0318">20067 11393 236 0,'0'-3'90'0,"3"6"-70"0,-3 2 4 15,3 1-5-15,0 1 7 16,0 7 9-16,0 4-6 16,0 6 0-16,0 3-16 15,0 2-6-15,0 0-2 0,0 2-3 16,0-1-2-16,-3-1 1 15,0-3-1-15,0-2-29 16,-3-6-10-16,0-2-38 16,0-5-16-16,-3-3-13 15</inkml:trace>
  <inkml:trace contextRef="#ctx0" brushRef="#br0" timeOffset="77237.4738">19972 11562 280 0,'-6'-2'104'0,"9"-1"-81"0,6 0 1 0,-3 1-7 15,2-1-6-15,1 0 1 16,6 1-6-16,0-1-4 16,6 3-1-16,0-3-28 0,3 3-9 15,-1-2-48-15,4 2-61 16,0 0 37-1</inkml:trace>
  <inkml:trace contextRef="#ctx0" brushRef="#br0" timeOffset="77388.9472">20272 11597 288 0,'-6'16'110'0,"9"-8"-86"0,-3 7-4 16,0-7-7-16,0 3-4 15,3-1 5-15,-3 1-13 16,0-3-2-16,0 0 0 15,0 0-55-15,0-3-24 0,0-5-35 16</inkml:trace>
  <inkml:trace contextRef="#ctx0" brushRef="#br0" timeOffset="77552.3636">20189 11427 220 0,'3'-10'85'0,"12"4"-66"0,0-7-25 0,-9 8-17 16,3-3-22-16,2 3-7 15,1-1-16-15,-3 1-5 16</inkml:trace>
  <inkml:trace contextRef="#ctx0" brushRef="#br0" timeOffset="77710.9386">20338 11374 180 0,'0'24'68'0,"0"-3"-52"0,6 14 8 0,-3-14 0 0,0 5-8 15,-3 6-1-15,0 0-5 16,0-3-1-16,0-2-5 16,3-4-3-16,0-2 0 0,0-5-23 15,0-2-8-15,0-6-56 16,5-8-32 0,-2-6 52-16</inkml:trace>
  <inkml:trace contextRef="#ctx0" brushRef="#br0" timeOffset="77904.4473">20418 11348 192 0,'0'5'74'0,"6"6"-58"0,0 15 1 0,0-10-3 16,-3 8 10-16,0 8 9 16,0 2-2-16,0 3 2 15,0 0-19 1,0 3-8-16,3-3-4 0,3-3-18 0,0-5-6 15,0-7-77 1,2-9-55-16,1-8 58 16</inkml:trace>
  <inkml:trace contextRef="#ctx0" brushRef="#br0" timeOffset="78222.6689">20829 11404 256 0,'-9'-3'96'0,"12"8"-75"0,0 3-1 15,-3 0-4-15,3 8 3 16,-3 5 8-16,0 3-10 16,3 5-2-16,-3 0-9 15,3 0-4-15,-3 0 1 0,0-2-15 16,3-1-5-16,0-2-55 16,-3 0-25-16,0-8-12 15</inkml:trace>
  <inkml:trace contextRef="#ctx0" brushRef="#br0" timeOffset="78409.641">20686 11597 156 0,'12'-6'57'0,"3"4"-44"0,3-4 16 0,-6 4 4 16,2-1-5-16,7 1-2 15,6-1-17-15,0 0-5 16,0-2-3-16,-1 0-12 0,-2-1-5 0,-3 1-78 16</inkml:trace>
  <inkml:trace contextRef="#ctx0" brushRef="#br0" timeOffset="78768.7084">20948 11372 168 0,'-3'5'66'0,"6"8"-52"0,3 6 1 16,-3-6-1-16,0 11 18 15,-3 2 12-15,0 3 2 16,-3 3 2-16,0 3-27 16,0-1-10-16,0-2-5 0,0-6-4 15,0-2 1-15,0-5-2 16,0-6 2-16,3-3-2 15,0-4-1-15,0-6-10 0,3-6-4 16,0-4 0-16,3-3 1 16,3-3 3-16,3 2 4 15,3 4 3-15,0 2 2 16,-1 5 9-16,1 3 7 16,-3 6-3-16,0 1-2 15,0 4-5-15,-3 2-4 16,0 1-18-16,-3-4-9 15,0 1-28-15,0-3-11 16,0-3-39 0</inkml:trace>
  <inkml:trace contextRef="#ctx0" brushRef="#br0" timeOffset="79053.1454">21183 11689 200 0,'6'0'77'0,"0"0"-60"0,3 0 10 0,-3 0 1 0,3 0-14 15,0 0-3-15,3-2-7 16,3-1-1-16,-4-2-1 16,1-1-2-16,0-2 3 0,-3 1-2 15,-3-1-1-15,-3 0 3 16,-3-3 0-16,-3 1-1 16,-3 2-2-16,-6 2-2 15,0 4 1-15,0 4-1 16,1 6-2-16,-1 3 5 0,0 2 1 15,3 0 4-15,3 3 3 16,6 0-2-16,3 3 1 16,3-4-16-16,3-1-5 15,0-4-35-15,3-2-16 16</inkml:trace>
  <inkml:trace contextRef="#ctx0" brushRef="#br0" timeOffset="79642.9937">21368 11639 148 0,'3'11'57'0,"3"2"-44"0,2 5 21 0,-5-10 7 0,0 3 6 16,0-3 4-16,-3 0-16 16,3-3-7-16,-3 0-16 15,0-5-1-15,0 0 2 0,0-2-1 16,0-4 1-16,0-2-3 15,0-2-1 1,0-6-3-16,0 0 1 0,3 0-11 16,3 0-2-16,0 1 1 15,3 1 0-15,3 4-11 16,0 2-4-16,0 2-25 16,3 4-11-16,-3 2-6 15,3 0-2-15,2 0 14 16,-5 2 25-1,-3 4 32-15,3-1 29 16,-3 3 16-16,0 0-14 0,0 0-5 16,0 0-19-16,0 0 2 0,0 0 2 15,0-3 1-15,3-2 1 16,0-3-9-16,-1-3-4 16,1 0-2-16,-3-2 1 15,0-3-3-15,-3 0-2 16,0-2 0-16,-6-1-1 15,-3-2-3-15,-3 2 0 16,-6 1-7-16,-3 2-4 16,-2 5 8-16,-4 6 2 0,0 5 1 15,0 2 2-15,3 3 12 16,3 3 7 0,6 3 8-16,3 2 5 0,6 0-13 15,6 0-5 1,6-2-8-16,3-3-2 0,3-3-14 15,3-5-6-15,0-3-55 16,2-2-23-16</inkml:trace>
  <inkml:trace contextRef="#ctx0" brushRef="#br0" timeOffset="79818.5159">21826 11705 296 0,'-6'3'110'0,"9"-1"-86"0,-3 4-6 0,0-4-10 16,0 4-8-16,0-4 2 16,0 1-19-16,0 0-6 15,0-3 12-15,-3 0-37 16,0 0-14-16,3-3-37 16</inkml:trace>
  <inkml:trace contextRef="#ctx0" brushRef="#br0" timeOffset="80055.1031">21865 11168 300 0,'0'-3'112'0,"-3"11"-87"15,0 3 7-15,0 0-3 0,-6 7-9 16,6 11-2-16,-3 6-10 15,0-1-3-15,3-2-3 16,0-6-6-16,3 1 0 0,3-12-66 16,3-4-31-16,0-11-28 31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10T20:48:07.5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7113 1270 112 0,'3'-5'44'0,"6"5"-24"0,-6 0-24 16,-6 0 67-16,3 5-21 15,-3-2-14-15,-6 2-10 16,0 8-12-16,-3 14 5 0,0-9 4 16,-6 9-3-16,0-1 1 15,1 6-8 1,-1-6-3-16,0 1-1 0,0 4 1 16,3-1-3-16,3-4 0 15,3-2 3-15,3-6 1 16,0-4-21-1,0-1-10-15,3-8-8 0,0 3-1 16,0-8-18 0,0-8-35-16,1-8 17 0</inkml:trace>
  <inkml:trace contextRef="#ctx0" brushRef="#br0" timeOffset="1">6866 1368 124 0,'-3'-37'46'0,"3"32"-24"0,0-3-15 15,0 8 15 1,3-8-2-16,0 2 0 16</inkml:trace>
  <inkml:trace contextRef="#ctx0" brushRef="#br0" timeOffset="2">6875 1299 297 0,'6'0'20'0,"0"5"-5"16,6 1-5-16,-1 7-2 16,1 0 0-16,0 6 0 15,3 7 0-15,0-5 0 0,0 6-7 16,0-1 0-16,3 6 1 15,2-6 3-15,-2 6-2 16,-3-5 0-16,0-1-1 16,0-7-2-16,-3-4-24 15,0-1-11-15,-3-4-22 16,0-4-7-16,3-4-12 16</inkml:trace>
  <inkml:trace contextRef="#ctx0" brushRef="#br0" timeOffset="3">7288 1394 184 0,'0'-5'71'0,"3"-3"-38"0,0 3-21 0,-3 5 19 16,3 0-7-16,3 0 0 0,0 0-9 16,9-5-4-16,0 5-2 15,6-3-5-15,3-2-3 0,0-1 0 16,-4 1-4-16,1 2 2 16,3-5-8-16,3 6-4 15,-3-1-26-15,-7-2-10 16,1-3-32 15,-3 8-29-31,0 0 43 0</inkml:trace>
  <inkml:trace contextRef="#ctx0" brushRef="#br0" timeOffset="4">7393 1466 144 0,'-6'2'55'0,"6"-2"-30"0,0 6-14 0,0-6 18 16,3 0-4-1,3 0 0-15,3 0-11 16,-1 0-4-16,7 0-6 0,0 0-1 0,3-6 3 16,3 4-10-16,3 2-4 0,0-3-27 15,-1 1-10-15,1 2-39 31</inkml:trace>
  <inkml:trace contextRef="#ctx0" brushRef="#br0" timeOffset="5">8077 1310 156 0,'-6'0'60'0,"3"-6"-32"0,0 6-13 0,0 0 20 16,-3 0-8-16,-2 0-1 16,-4 6-15-16,-3-6-4 15,0 8-5-15,0-3-4 0,-3 8 1 16,0 0 1-16,0 1 2 0,3 4-1 31,4-5-1-31,5 3-4 0,3 3 0 16,3-9 2-16,3 4 1 15,6-4 1-15,-1 1 2 16,4-6-3-16,3-5 0 16,0 0-1-16,3-5 0 15,0-1 2-15,-3-1 0 16,-3-1 0-16,0 2 2 15,-3-4-1-15,-1-11 2 16,-2 7-2 0,-3 1 8-16,0 0 6 15,-3 5-7-15,0 3-4 16,0 5-8-16,3 13 0 31,0 0 0-31,0 6-1 16,0 2 4-16,0 5 0 15,0 11 1-15,0 3 0 16,0-6 0-16,0 3 2 16,-3-5 1-16,-3-3 1 0,-3-5 0 15,-3 3 2-15,-3-6-1 16,-5 0 2-16,-1-8-6 0,-6-2-1 16,0-3-16-1,0-11-6-15,0-2-31 0,1-6-14 16,2 0-19-1</inkml:trace>
  <inkml:trace contextRef="#ctx0" brushRef="#br0" timeOffset="6">8170 1421 180 0,'5'0'68'0,"1"0"-36"0,3 2-22 0,-3 4 17 15,3-6-7-15,0 0 1 16,3 0-10-16,6 0-2 16,0 0-5-16,0-6-3 0,0 4 2 0,-1 2 0 15,-2-5 1-15,0-1-2 16,-3-2 1-16,-3 3-2 0,-3-3 2 15,-3 0-2 1,-3-2 2 0,-3 2-4-16,-3 0 0 0,-3 2-1 15,-3-2 0-15,-3 6 2 16,-6 2 0-16,1 10-5 16,-1-2 1-16,0 3 2 15,0 2 1 1,3 3-2-16,3 3 2 0,6-1-1 15,3 1 0-15,6 2 0 16,6-3 0-16,3-2 2 16,6 8 2-16,9-11-6 15,3 0 1-15,3-5-15 16,-1-8-3-16,4-2-27 0,3-4-9 16,-3-2-21-1</inkml:trace>
  <inkml:trace contextRef="#ctx0" brushRef="#br0" timeOffset="7">8548 1056 172 0,'-6'0'66'0,"6"5"-36"0,0 3-31 0,0 0 15 15,0 2 7-15,3 20 7 0,0 1-3 16,0 6-3-16,0 3-12 16,-1 0-2-16,1-1 2 0,0 1-11 15,0-3-1-15,0-2 1 0,0-4 2 16,3-4-22 0,-6 4-8-16,0-9-32 15</inkml:trace>
  <inkml:trace contextRef="#ctx0" brushRef="#br0" timeOffset="8">8387 1270 172 0,'-9'-5'66'0,"6"5"-36"0,6 0-24 0,-3 0 17 16,3 0 1-16,3 0 3 16,6 0-3-16,3 0-1 15,5 0-12-15,7 0-4 0,6-6-3 0,3 6 0 16,-1-2 2-16,7-1-23 0,-3 0-10 16,-1 3-51-1,-2-5-57-15,-3 5 37 16</inkml:trace>
  <inkml:trace contextRef="#ctx0" brushRef="#br0" timeOffset="9">8676 1561 184 0,'-3'0'71'0,"3"0"-38"0,6 0-19 0,-3 3 20 15,5-3-8-15,4 0-3 0,3 0-7 31,3 0 0-31,3 0-9 0,3 0-4 0,0 0 0 16,-4 0-2-16,7 0-1 16,-3 0-13-16,-3 0-6 15,0 0-43-15,-3 0-20 16,2-3-10-16</inkml:trace>
  <inkml:trace contextRef="#ctx0" brushRef="#br0" timeOffset="10">9021 1344 152 0,'0'19'57'0,"3"-17"-30"0,0 17-7 0,0-9 21 16,0-2-13-16,3 6-4 0,-3 4-8 31,3-5-2-31,-3 3-8 0,0 0-4 16,0-3 1-16,-3 0 0 0,0 1 1 16,0-9-2-1,0 3 1-15,0-5 2 0,0-1 2 16,-3-4 3-16,0-1 1 15,0-10-5-15,3-1-2 16,0 1-4-16,3-5-1 0,3 5-1 16,0-1-2-16,2 1 3 15,1 0 2-15,3-6 2 16,0 11 1-16,0-2-5 16,0 2 1-16,3 0-2 15,0 3 0-15,0-1-11 16,0 4-7-1,-1 4-29-15,1-4-11 16,0 4-37 0</inkml:trace>
  <inkml:trace contextRef="#ctx0" brushRef="#br0" timeOffset="11">9378 1368 180 0,'-3'0'68'15,"-18"0"-36"-15,12 0-29 0,6 3 17 0,-3 7 1 16,0-2 2-16,-3 0-6 16,4 3-2-16,-1 2-9 15,0 3-4-15,3 2-1 0,3 1-4 16,3-1 2-16,3 3 5 0,0-2 5 0,8-3-1 16,1-3 3-16,6-10-4 15,-3-3 1-15,0-3-1 16,0 0 3-16,-3-7-5 15,-1-1-3 1,-5 1 1-16,-3-4 2 0,-3 1-2 16,-3 0 0-1,-3 0 1-15,-3 0 0 16,-3 2-5-16,1 3 1 16,-4-5-5-16,3 5 1 15,0-3-25-15,3 3-8 16,3 3-19-16,0 2-7 15,9-2-10 1,3 5-25-16,0-5 34 0</inkml:trace>
  <inkml:trace contextRef="#ctx0" brushRef="#br0" timeOffset="12">9542 1376 152 0,'0'13'57'0,"0"-8"-30"0,-3 3-25 15,3-2 14-15,-3 2-4 0,0 5 1 16,0 5-3-1,0 1-1-15,3 2-5 16,3-3-1-16,3 9 3 0,3-1 6 16,3-4 2-16,5-4 1 15,7-10 1-15,0 3-2 0,0-17-1 16,-3-2 1-16,-3-5 4 16,-4 0 1-1,-2-3 1-15,-3 0 0 0,-6-5 0 16,-6 2-3-16,-6 1 0 15,-5-1-7-15,-4 6-4 16,0-3-8-16,0 0-3 16,0 9-18-16,3-7-8 0,3 1-21 15,0 5-9 1,3-5-39-16,6 8-36 0,6-9 51 16</inkml:trace>
  <inkml:trace contextRef="#ctx0" brushRef="#br0" timeOffset="13">9762 1087 216 0,'0'-10'82'0,"0"10"-44"0,3-3-42 16,-3 3 13-16,0 0 4 16,3 8 6-16,0-3-1 15,3 22-1-15,-3 2-9 16,3 8-1-16,-3 3 0 0,0 5-3 15,0 0-3-15,6-6 0 16,-3 1 1-16,0 0 1 0,0-3 1 0,-1 2-11 16,-2-7-5-1,0-5-32-15,0-6-13 16</inkml:trace>
  <inkml:trace contextRef="#ctx0" brushRef="#br0" timeOffset="14">9619 1326 196 0,'15'-3'74'0,"6"3"-40"0,0-5-31 16,-12-1 17-16,5 4-10 15,4 2-1-15,0-6-5 16,6 6-3-16,3 0-53 16,0-5-25-16,-1 5-5 0,4 0 1 15</inkml:trace>
  <inkml:trace contextRef="#ctx0" brushRef="#br0" timeOffset="15">10063 1318 260 0,'-18'-8'96'0,"15"8"-52"0,-6 0-34 15,3 2 25-15,-3 4-19 0,-3-1-6 16,0-5-11-16,3 3-2 16,3 12 1-16,3 1 1 15,3 3-2-15,6-6 2 16,3 6-1-16,0 2 0 15,3-3 0-15,-3 1 0 16,-3 2 11-16,-3-8 3 0,-3 6 6 16,-6-6 1-16,-3 0-8 15,-3 0-4-15,-3 1 0 16,0-6 0-16,0 2-10 16,1-15-5-16,2 0-27 15,0 2-12-15,6-8-42 16,3 3-16-1,9-2 6-15</inkml:trace>
  <inkml:trace contextRef="#ctx0" brushRef="#br0" timeOffset="16">10435 1167 200 0,'-6'-8'77'0,"3"8"-42"0,0-16-26 0,0 21 22 15,-3 1-6-15,-3 7 0 16,-3 0-11 0,0 6-6-16,0-6-5 15,-3 8-3-15,3-3 1 0,4 14-1 16,-1 3 0-16,3-9 0 15,6 6 0-15,3-6 0 16,3 6 0-16,2-5-7 16,7-6-3-16,3-3-3 0,3 1 0 15,0-11-33-15,6-3-14 16,5-5-33-16</inkml:trace>
  <inkml:trace contextRef="#ctx0" brushRef="#br0" timeOffset="17">10688 1109 252 0,'0'-6'93'0,"-3"6"-50"0,6 0-44 16,-3 0 20-16,3 6-9 16,0-6 6-1,15 26-2 1,-4-5-8-16,1 3 1 0,0 8 3 0,0-3 3 0,-3 8 2 16,-3-5-4-16,-6-1-1 15,-3 4-4-15,-3-9 1 16,-6 1-4-16,-6-1 0 0,0-2-8 15,3-8-4 1,0-3-28-16,3-2-14 0,-2-3-24 16,2-3-8-16,3-2-16 15</inkml:trace>
  <inkml:trace contextRef="#ctx0" brushRef="#br0" timeOffset="18">7172 2151 88 0,'3'-13'33'0,"-3"10"-18"0,3-5 4 0,-3 3 16 0</inkml:trace>
  <inkml:trace contextRef="#ctx0" brushRef="#br0" timeOffset="19">7178 2096 250 0,'-3'-16'45'16,"-3"-3"-23"-16,0 6 2 0,-2 2 0 0,-7 3-1 16,0 3-2-16,0 2-7 15,0 9-4-15,0 7-5 16,0 0-4-16,3 8-3 0,3 1-1 31,3 4-1-31,3 11 3 0,0 0 0 16,3 5 1-16,0-2-3 15,0-3 2-15,3 3 1 0,-3-1 2 16,3-4-19-16,-3-6-6 16,0-3-15-16,0-10-4 15,-6-5-98 1,1-6 47-16</inkml:trace>
  <inkml:trace contextRef="#ctx0" brushRef="#br0" timeOffset="20">6902 2305 208 0,'-33'0'79'0,"30"0"-42"0,0 0-41 0,3 0 15 16,0 0 1-16,0 0 4 16,18-3-6-16,0 3-5 15,2-8-4-15,4 3 0 16,3 5-26-16,3-6-10 0,5 6-31 15,-2-5-42 1,-3 2 27-16</inkml:trace>
  <inkml:trace contextRef="#ctx0" brushRef="#br0" timeOffset="21">7229 2302 176 0,'-18'0'66'0,"12"5"-36"0,-3 3-29 0,6-5 16 31,-3 7-2-31,0-2 3 16,0 6-6-16,0-1 1 0,3 5-8 0,0 1-5 0,3 2-1 16,3 11-1-16,3-11 0 15,6 3 6-15,3-11 2 16,0 0 0-16,3-5 1 16,0-3 0-1,-3-10 1-15,11-3 0 0,-14-5 2 16,6 0-1-16,-3-1 0 15,-3-4-1-15,-12 5 2 0,-9-6-5 16,0 3-3-16,0 0-4 16,-3 3 1-16,3 0-17 15,0 5-5-15,4-3-29 16,-1 4-11 0,3-1-33-1</inkml:trace>
  <inkml:trace contextRef="#ctx0" brushRef="#br0" timeOffset="22">7467 2328 144 0,'3'27'55'0,"0"-11"-30"0,6 13-10 16,-3-16 20-16,0 3-13 16,-3 8-2-16,3 0 3 15,-3-3 3-15,0-3-14 16,0-5-5-16,-3-2-2 0,3 0 8 15,-6-9 3-15,3-2-1 0,0-10-1 16,0-9-11-16,3-2-1 16,6-3-4-16,-3 0-2 15,5 1 3-15,1 4 0 0,3-2-4 16,-3 5 1 0,3 8 0-16,0-3 2 0,0 9-28 15,3-3-9-15</inkml:trace>
  <inkml:trace contextRef="#ctx0" brushRef="#br0" timeOffset="23">8181 2368 136 0,'-3'0'52'0,"3"0"-28"0,0 3-26 0,0 2 9 16,0 6 6-16,3 2 6 16,0 8 5-16,0 13 3 15,0 3-14-15,0 3-3 0,0 5 0 16,0-5-2-16,0-6 3 16,0 1-2-16,0-6 2 0,0-6-4 15,0-1 1-15,0-9-5 31,0 0 0-31,0-5 5 16,0-5 3-16,-3-3-2 16,0-6 0-16,0-2-5 15,0-5-1-15,0-8-1 0,0 0 1 0,0 0-2 16,0-3-1-16,-3-3-2 31,3-4-1-31,0-4 2 0,0 1 0 0,0 2 1 16,3-2 0-16,6 5 0 15,0 2 2-15,6 6-3 16,0-3 0-16,0 8-1 16,-1 6 0-16,1 4 2 15,3 9 2-15,-3 5-1 16,3 5 2 0,-6 6 7-16,6-1 3 15,-9 6 2-15,3 0 1 16,-12-3-2-16,-3 3 1 0,-3-8-4 15,0 0-1-15,-3-3-4 16,-3-3-1 0,0-2-6-16,-9-2-1 0,9-1-13 15,-6-5-2-15,3 0-12 0,1 0-2 16,5 0-18-16,-3-3-7 16,18-2-25-1</inkml:trace>
  <inkml:trace contextRef="#ctx0" brushRef="#br0" timeOffset="24">8863 2347 108 0,'3'0'41'0,"-6"3"-22"0,9 2 8 0,-6-5 21 16,3 2-8-1,-3 9-1-15,3 2-9 0,-3-2-2 16,0 5-15-16,0 10-3 0,6-2-3 15,-6-3-1-15,3-2-1 16,0-3-6-16,0-1-1 16,-3-4-28-16,3 0-12 15,-3-3-56 1,3-3-31 0,-6-5 58-16</inkml:trace>
  <inkml:trace contextRef="#ctx0" brushRef="#br0" timeOffset="25">8979 2323 164 0,'0'-3'63'0,"0"6"-34"0,3 2-27 0,0-5 14 0,0 6-8 15,0 4 0-15,0 3 0 16,0 1 2-16,0 2-5 15,3-1-3-15,-3-1-1 0,0 4-1 32,0 1 0-32,0-6 0 0,0-5 2 15,0 2-10-15,-3-7-2 16,0-11-13 0,3-2 6-16,0-4 4 15,0-2-8-15,3-2-3 16,3 2 8-16,0 3 4 15,-1 2 21-15,1-2 11 0,9 5 12 16,-3 3 5 0,6 5-4-16,-9 5-3 0,6 6-8 15,-9 5-1-15,3-3-6 0,-3 0-1 16,-4 3-4-16,-5 8 1 16,-2-6-8-16,-1 1-4 15,0-6-27-15,6-2-11 0,0-1-132 31,-12-7 64-31</inkml:trace>
  <inkml:trace contextRef="#ctx0" brushRef="#br0" timeOffset="26">8851 2180 112 0,'-3'-5'44'0,"6"2"-24"0,3-5-41 16,0 8 1-16,9 0-23 16,0-2-8-16</inkml:trace>
  <inkml:trace contextRef="#ctx0" brushRef="#br0" timeOffset="27">9771 2220 152 0,'3'13'57'0,"-6"0"-30"0,-6 11-5 0,6-11 20 0,-3-2-14 16,-3 5-5-16,-3 5-12 31,3 3-5-31,-9-6-3 0,1 9-5 0,2-1 1 0,3 1-21 16,-6-6-10-16,3-3-39 15,0 1-42 1,0-11 38-16</inkml:trace>
  <inkml:trace contextRef="#ctx0" brushRef="#br0" timeOffset="28">9551 2244 156 0,'6'13'60'0,"3"-10"-32"0,2 20-11 0,10-17 20 0,-6 2-4 16,3 5 1-16,-3 5-11 15,3 4-3-15,0-1-12 16,-3 8-3-16,2 0 1 0,-2-3-3 15,0-2-2-15,-3-3-16 32,0-5-5-32,-3-3-160 15,0-5 61 1</inkml:trace>
  <inkml:trace contextRef="#ctx0" brushRef="#br0" timeOffset="29">9988 2310 124 0,'0'0'46'0,"0"0"-24"0,0 0-6 0,0 0 18 0,0 5-7 15,-3-5-1-15,0 0-9 16,0 0 0-16,0 0-10 15,0 0-4-15,0 0 0 0,0 0-2 16,0 0 2-16,3 0-2 16,0 0 2-16,3 0-4 15,0-5-2-15,0 2-1 0,0 3 3 32,0 0 0-32,0 0 1 15,-3 0-3-15,3 0 2 16,-3 0-21-16,0 0-10 15,0 0-53-15</inkml:trace>
  <inkml:trace contextRef="#ctx0" brushRef="#br0" timeOffset="30">9967 2527 36 0,'-3'-21'16'0,"6"42"-8"0,-3-11 17 0,0-15 14 31,0 0-13-31,3 2-7 15,0 3 0-15,0-5 1 16</inkml:trace>
  <inkml:trace contextRef="#ctx0" brushRef="#br0" timeOffset="31">9985 2524 264 0,'3'5'41'0,"0"3"-20"15,0-5 0-15,-3-3 0 0,0 5-3 16,0-5 0-16,0 0-8 16,0 6-2-16,0-6-4 0,-3 0-1 15,3 0-17-15,0 0-5 16,0-8-18-16,0 2-6 15,0 1-54 1</inkml:trace>
  <inkml:trace contextRef="#ctx0" brushRef="#br0" timeOffset="32">7908 3051 112 0,'-3'0'44'0,"20"0"-24"0,-19 5-21 0,7-2 9 15,-5 2 6-15,6 0 5 16,-6 3 6-16,3 3 9 15,6 13-10 1,-3-6-13-16,-6 1-4 0,0-4-3 16,6-1 2-16,-6-4 1 15,6 1-1 1,-3-1-1-16,0-7-3 16,-6 2 1-16,3-5 7 15,-3 6 3-15,6-6-6 16,-3-6-2-16,3 1-3 15,-6-3 1-15,9-8-2 16,-6 3-1-16,3 0-4 0,-3 0-2 16,6 2 0-16,3-8 4 0,0 6-1 15,-3 5 1 1,3-2 2-16,-6 2 0 0,6 2-3 16,-3 1 0-16,0 3 2 15,0 2 0-15,0 2 5 16,-1 3 5-16,1 3-1 15,0 8 3-15,0-2 0 0,-3-1 1 16,0 5-4-16,0-5-3 16,0-2 0-16,-3-3-1 15,0 0 0-15,0-3 0 16,3 3 0-16,-3-8 2 16,0 0-3-16,3-5 0 15,3-11-6 1,0 0 0-1,0 0 1-15,0-2-1 16,3 5-1-16,0-1 3 0,0 4 0 16,3-1 1-16,0 3 0 15,5 0-3-15,-2 3 0 16,9 5 10 0,-3 5 1-16,-3 3 1 0,0 0-3 15,-6 3 1-15,0-1 0 16,-4 4 3-16,1-7-7 15,0 12-4-15,-6-8-7 16,3-1 0-16,0-2-20 16,-3 0-7-16,3-3-11 15,0-2-1 1,0-6-13 0,6-2-46-16,0-6 18 15</inkml:trace>
  <inkml:trace contextRef="#ctx0" brushRef="#br0" timeOffset="33">8559 3040 192 0,'0'-5'74'0,"0"2"-40"0,0 0-16 15,0 3 23-15,-3 0-4 0,-2 0 1 16,-1 0-15-16,-3 0-6 16,-9 3-10-16,0 5-9 0,6-3-2 15,-3 3 2-15,6 3 1 16,-3 5-2-16,9 2 0 15,-3-2 2-15,3 3 0 0,9-3 1 16,3-1 0-16,-3-4-5 16,6-3 1-16,0-3-3 15,0-2 2-15,0-8 1 16,0-3-1-16,0-6 1 16,-3 1 0-16,0 0 5 31,-4 0 3-31,1 2-6 0,0 1-3 15,-3-1 5-15,3 3 1 16,-3 3 3-16,0 2 0 16,0 0 0-16,-3 3 0 15,3 3-2-15,0 2-2 16,3 3 1-16,0 6-1 16,0 1 0-16,0 4 2 0,0-8-6 15,3-1-1-15,6-2-18 16,-9 0-5-16,6-3-15 0,0-2-5 15,2-8-100 1,4-6 65 0</inkml:trace>
  <inkml:trace contextRef="#ctx0" brushRef="#br0" timeOffset="34">8756 3027 156 0,'0'0'60'0,"9"2"-32"0,-9 9-24 16,6-8 13-16,-3 5 5 16,-3 0 4-16,6 2-8 0,0 1-3 15,0 7-8-15,0-4-5 0,-3-1-1 16,0 3-1-16,0-3 2 16,0-3 1-16,-3-2 1 15,0-2 0-15,0-1 0 16,0-5-2-16,-3 0-2 15,3-5-2-15,-3-1 1 0,3-4-1 16,0-1 0-16,0-2-3 16,3 0 1-16,0 0 2 15,-1 2 3-15,4 3-2 16,3 0-2-16,-3 3 2 0,3-1 0 16,3 1-2 15,0 3-11-31,3-1-3 0,-3 0-41 15,3 1-51 1,0-1 23 0</inkml:trace>
  <inkml:trace contextRef="#ctx0" brushRef="#br0" timeOffset="35">9021 2826 188 0,'-6'0'71'0,"9"0"-38"0,0 5-41 0,0 0 12 15,0 3 9-15,0 6 8 0,0 4 3 32,0 11 1-32,0 0-14 15,0 0-2-15,0-2 1 0,0-1-8 16,-3 3-1-16,0 0 1 15,0-2 3-15,3-9-2 16,-3 1-2-16,0-6-18 16,0-2-9-16,0-3-15 0,0 0-5 0</inkml:trace>
  <inkml:trace contextRef="#ctx0" brushRef="#br0" timeOffset="36">9199 3043 140 0,'3'-3'52'0,"6"3"-28"0,-15 0-6 0,0 3 18 16,0-3-18-16,1 2-7 16,-7-2-5-16,-3 6 0 15,0-4-3 1,-3 4 5-16,0-4 4 0,0 4-2 15,3-4 2-15,3 1-9 16,1-1-2-16,2 4-3 16,3-1-2-16,3-2 9 15,3 2 4-15,6 0 0 0,6 9 0 16,2-7-5-16,4 12-3 16,9-11 0-16,0 2 1 0,-3 1-3 15,0 0-2 1,-4-3-18-16,1 2-7 0,-3-7-27 15,-3-1-10-15,0-2-12 16</inkml:trace>
  <inkml:trace contextRef="#ctx0" brushRef="#br0" timeOffset="37">9500 2791 176 0,'-6'-10'68'0,"3"10"-36"0,0 0-20 16,3 0 19-16,-3 0-12 16,-3 2-3-16,-3 6-9 15,-6-2-3-15,-8 4-2 16,5 6 1-16,3 5 0 0,-3 6 1 0,6 4 2 15,-3-4 3-15,9 2 2 0,0-2-5 16,3 2-4-16,3-8-1 16,15 3 1-16,6-3-3 15,-3-3 0-15,3-2-21 16,3-5-8-16,-1-6-29 16,1-10-13-16,6-1-10 31</inkml:trace>
  <inkml:trace contextRef="#ctx0" brushRef="#br0" timeOffset="38">9646 3040 144 0,'-18'11'55'0,"18"-3"-30"0,0 10-29 15,0-7 8-15,9 13 24 16,-9 2 14-16,0-2-10 15,9 5-4-15,-3 3-16 16,3-9-8-16,-3 7 0 0,3 1-1 16,-6-4 1-16,3-11 2 15,-6-6 3 1,3-2-2-16,-3-5 1 0,0-8-1 16,3-3 1-16,-3-3-9 15,-3-2-4-15,0-11-6 16,0 3-4-16,-6-6 0 15,6 1 1-15,6-1 3 16,-9-2 5-16,9 5 1 16,-3 1 0-16,6 2 4 0,-3-1 0 15,6 6 1-15,0 1 0 16,2 1 6-16,1 4 6 16,0 4-4-16,0 4 0 15,0 4 0-15,6 9 0 16,-3-3 9-16,0 3 6 15,-15 2 1-15,9 5 3 0,-12 4-11 16,-3-4-2-16,-3-2-6 16,-3-3 0-16,-3-2-10 15,0-3 0-15,0-3-20 16,-12-5-47-16,-5-5-4 16</inkml:trace>
  <inkml:trace contextRef="#ctx0" brushRef="#br0" timeOffset="39">9833 2805 152 0,'39'0'57'0,"-30"0"-30"0,3 8-14 0,-3-1 19 16,3 4 2-16,0 5 4 16,3 8-6-16,-3 7 1 15,-1 1-19 1,-2 0 1-16,-3 2-1 0,-3-2-5 16,-6 3-3-16,-3-4-1 15,-3 1 1-15,-5-3-30 16,-1-5-10-16,-12-3-46 15,6-2-18-15</inkml:trace>
  <inkml:trace contextRef="#ctx0" brushRef="#br0" timeOffset="40">21177 7639 112 0,'0'10'44'0,"-3"-2"-24"0,3 5-8 0,0-5 13 16,0 3-5-16,-3 2 1 15,0 0-8-15,0 3 0 16,0-3-8-16,0 1-1 0,3-1 2 15,-6 0-1-15,3-2 0 16,3-1-3-16,0-2 1 0,0-3-4 16,0 1-2-16,0-4 2 15,0 1 2-15,-3 0 0 16,3-3-1-16,0 0 1 16,0 0 1-16,0 0-3 15,0 0 0-15,0 0 1 16,0 0 0-1,0 0-3-15,3-6 0 16,0 1 2 0,3 0 0-16,0-3 1 15,-3 0-3-15,6-3 2 16,0 1 1-16,3-3 0 16,0-1-3-16,-3 1 2 15,0-3 1-15,0 0 2 0,0 3-3 16,-3 0 0-16,2-3 3 15,-2 3 1-15,0 2-1 0,0 3 1 16,0 0-2-16,0 3-1 16,0 0 1-16,0 7 1 15,0 4 3-15,0-1 4 16,3 3-2-16,0 0-2 0,0 2 0 16,3 1-1-16,0 2-2 15,0 0 1-15,-4-2-2 16,7 0 2-16,-3 2-11 15,0-5-2-15,6-6-81 16,-3 1 3 15</inkml:trace>
  <inkml:trace contextRef="#ctx0" brushRef="#br0" timeOffset="41">21290 7686 44 0,'-3'0'19'0,"3"3"-10"0,-3-1 9 0,3 1 12 0,0 2-2 16,0 3-2-16,-3 6-8 16,3-1-3-16,0 3 2 15,0 5 3-15,0 5-4 16,0 1 1-16,0-1-10 0,3 1-4 0,0-4 0 16,3 1 0-16,0 0 3 15,3 3-1-15,3-6 2 16,3-3-2-16,6-2 0 15,8-8-1-15,4 0 2 16,3-5-3-16,3-3 0 31,5 0-1-31,-2-8 1 0,0 0-2 16,-1 0-1-16,1-3-15 16,-3 3-7-16,-4 0-38 15,4 0-44 1,-9 0 23-16</inkml:trace>
  <inkml:trace contextRef="#ctx0" brushRef="#br0" timeOffset="42">22177 7887 108 0,'-9'0'44'0,"6"3"-24"0,-3 0-8 0,0-1 16 0,-5 1-5 16,-1 2 1-16,0 3-13 15,0 3-4-15,0 5-5 16,3 2-2-16,3 3 3 0,3 0-2 15,3 1-1-15,0-4 1 16,9-2 1-16,0-3 3 31,6-2 4-31,-3-3 0 0,0-6 2 16,0-2-6-16,-4-8-1 16,1-7-7-16,0-1-2 15,-3 0 2-15,0 0 3 16,-3-3 1-16,0 3 2 0,-3 1-4 15,0 1-2-15,0 4 15 16,0 2 6-16,0 3-4 16,0 2-1-16,0 3-7 0,3 5-4 15,0 1-1-15,0 4-1 16,3-2 0-16,0 3 2 16,0-1-1-16,0 3-1 15,0-2-15-15,0 0-7 16,0 2-25-1,0-3-9-15</inkml:trace>
  <inkml:trace contextRef="#ctx0" brushRef="#br0" timeOffset="43">22287 7911 124 0,'0'0'46'0,"3"3"-24"0,3 5-6 15,-3-3 18-15,3 3 2 16,0 0 0-16,6 5-11 16,-3 0-5-16,0 3-11 0,6-3-4 0,-3 3-1 15,0-3-2-15,0-2 1 16,-4 0-2-16,1-3 2 15,-3-3-2-15,0-2 2 16,-3-1 2-16,3-4 4 31,-3-6-4-31,0-3-3 0,-3-2-4 16,0-6-1-16,3 1-1 16,0-1 3-1,-3 1 0-15,0 2 3 0,3 3-1 16,-3 2-1-16,0 0-4 0,0 3-2 15,0 3-26-15,3 0-9 16,0 2-41 0,3 3-35-16,-3 0 47 15</inkml:trace>
  <inkml:trace contextRef="#ctx0" brushRef="#br0" timeOffset="44">22517 7906 160 0,'-3'0'63'0,"0"5"-34"0,3-2-21 0,0 2 18 16,0 3-9-16,0 3-2 15,0 2-6-15,0 3-4 16,0 2-2-16,3-2 0 0,0 0 0 16,3-3-1-16,5 0-2 15,4-2 3-15,0-3 2 0,-3-11-2 16,6 1 0-16,-3-6-3 15,-3-3-1-15,-6-2 1 16,6 0 0-16,-6-1 2 16,-6 1 1-16,-3 3 3 15,0-1 1-15,-3 3-3 16,-3 0-1 0,0 0-8-16,-6 3-4 15,3 0-20-15,0-1-8 16,3 4-56-16</inkml:trace>
  <inkml:trace contextRef="#ctx0" brushRef="#br0" timeOffset="45">22677 7908 172 0,'0'8'66'0,"9"0"-36"0,-3 8-26 0,-3-8 13 15,0 0-4-15,0 0 0 0,0 3-7 16,0 2-2-16,-3-3-40 16,0 1-15-16,0-3-28 15</inkml:trace>
  <inkml:trace contextRef="#ctx0" brushRef="#br0" timeOffset="46">22642 7763 200 0,'-9'-5'74'0,"9"2"-40"0,3 0-42 0,0 3 10 0,0-2-6 16,3-1 3-16,-1 3-42 15,4-3-16-15,3 1-10 16,0-1-3-16</inkml:trace>
  <inkml:trace contextRef="#ctx0" brushRef="#br0" timeOffset="47">22874 7760 112 0,'-6'3'44'0,"6"0"-24"0,-6 4-19 15,3-1 11-15,-6-1-6 16,6 8-1-16,-9 8-2 15,3 1 0-15,0 1 0 16,0 1 1-16,0 3-2 31,6-1-2-31,0 3 3 0,3-5-2 0,0-3 2 16,6-2 0-16,6-6 3 16,0-2-1-16,3-6 0 15,-3-2 1-15,6-6 3 16,-6-8-4-16,0-2-1 15,-3-3-4-15,2 0-1 0,-2-2 1 16,-3-6 2-16,-3-2-8 16,-3-6-1-16,-3-3-14 15,0 1-4-15,0 0-3 16,-3 2 2-16,0 5 19 16,-2-4 15-16,5 7 8 15,-3 0 4-15,0 3 2 31,0 2-6-31,3 3-1 0,0 6-9 16,0-1-2-16,0 3-2 16,0 0 3-16,0 6 1 0,3-1 0 15,-3 3-1-15,0 8-3 16,3 3-2-16,3 2 5 16,0 5 4-16,3 9 1 15,0 2 2-15,0 3 2 0,6 7 2 16,-3-4-7-16,5-1-1 15,-2-5-4-15,-3-2-3 16,0-3-3-16,-3-3 1 0,3-5-21 16,-3-3-10-16,0-3-61 15</inkml:trace>
  <inkml:trace contextRef="#ctx0" brushRef="#br0" timeOffset="48">23148 7768 164 0,'-6'-2'63'0,"3"2"-34"0,-3 0-10 0,3 2 23 16,-3 1-1-16,0-1 0 0,-3 1-18 15,0 2-6-15,0 1-13 31,-3 4-3-31,3 1-6 16,9 5-1 0,3 0 0-16,3-1 4 0,3-1 3 15,3-1-2-15,3 0 0 16,0 0 7-16,-3 1 4 16,-3-1 10-16,-6-3 5 15,-6 4-5-15,-3-4 1 0,-6 6-12 16,0-3-5-16,-6-2-21 15,3-3-9-15,-6 0-48 16,3-8-22-16,1-5-19 16</inkml:trace>
  <inkml:trace contextRef="#ctx0" brushRef="#br0" timeOffset="49">23782 7670 176 0,'6'14'66'0,"2"-4"-36"0,-2 6-22 0,-6-5 18 16,9-1-6-16,-3 1-2 15,0-1-6-15,0 1 0 32,-3-3-7-32,3 0-1 0,-3-3 0 0,-3 0-2 15,0 1-2-15,0-6 7 16,0 0 5-16,0 0-2 15,0-3 0-15,-3-5-11 16,-3-3-1-16,6 1-2 16,0-3 2-16,6-1-1 15,-3 1-1-15,6-3 0 0,-6 3 3 16,6 3-2-16,3 2 1 16,-3 2-14-16,6 1-4 15,0 2-23-15,-1 3-8 16,1 0-35-1</inkml:trace>
  <inkml:trace contextRef="#ctx0" brushRef="#br0" timeOffset="50">24064 7649 176 0,'-3'-3'66'0,"-3"3"-36"0,3 0-15 15,1 0 20-15,-1 3-6 16,-3 0-2-1,0-1-15-15,0 4-8 0,0-1-2 16,-3 6-5-16,6-1 0 0,-3 3-1 16,3 1 3-16,3 1 0 15,0-4 1-15,3 0 0 16,-3-3 0-16,9-3-3 16,-3-2 2-16,3-3 1 15,-3-6 2-15,6 1-1 0,-4-3 2 16,-2 0-4-16,-3-3 0 15,3-2 3-15,-3 3 3 16,-3 2-2-16,0 0-2 16,0 3 0-16,0 2-1 0,0 0 0 15,3 3 0-15,-3 0 0 32,3 6 0-32,3 1-3 15,0 4 0-15,0 0 4 16,0 4 3-16,-3-4-10 0,6 0-5 15,0-3-26-15,-3 0-11 16,0-3-46 0</inkml:trace>
  <inkml:trace contextRef="#ctx0" brushRef="#br0" timeOffset="51">24225 7662 144 0,'0'8'55'0,"3"3"-30"0,-3 5-10 0,0-6 18 0,0 9-12 0,6-3-4 15,-3 5-6-15,-3 3-2 16,6 2-5-16,-3-2-3 0,0-3 0 16,-3 0 1-16,0-5 3 15,0-3-2-15,0-2-2 16,0-3-5-1,0 0 0-15,0-5-5 16,0-3 1-16,0-3 2 16,0-2 1-16,0-6 3 0,0 0 1 15,0-4 1 1,-3-7 2-16,3 1 1 0,0-3 3 16,0 1-3-16,0-1 0 15,0 0 1-15,0 0 0 0,3-2 2 16,0-1 1-16,3 3 3 15,0 3 1-15,3 3-3 16,-3 2 0-16,9 3-3 16,-1 5 2-16,-5 2-6 15,9 6-1-15,0 8 6 16,-3 6 4 0,-3-1 6-16,-3 0 4 15,-3 3-4-15,-6-3-1 16,-6 3-7-16,3-3 0 15,-3 0-5-15,-6-2 0 16,3 0-12-16,0-1-7 16,-3-5-13-16,0-2-5 0,0-3-11 15,-2-3-2-15,2-2-36 16,9-8-34-16,-3 2 47 16</inkml:trace>
  <inkml:trace contextRef="#ctx0" brushRef="#br0" timeOffset="52">24386 7342 148 0,'3'3'55'0,"-3"2"-30"0,15 19-5 31,-9-8 21-31,0 2-7 0,-3 6-2 16,6 0-7-16,-6 8-4 16,2-1-11-16,-2 1 2 0,-3-5 2 15,6-1-3-15,-6-5-1 16,0-2-2-16,0-3 0 16,0-6-7-16,3-2 0 0,-3-2-3 15,0-6 0-15,3-3-3 16,0-2 1-16,0-3-16 15,0-6-6-15,6-4 6 16,-3 2 4-16,0 3 7 16,3 2 6-16,3 1 6 0,-3 2 3 15,0 2 6-15,3 4 5 32,-3 7 0-32,0 6-1 15,-1-1-2-15,1 1 1 0,-6 2-6 16,6 0-3-16,-6 0-3 15,-3 1 0-15,0-1-35 16,0-2-13-16,0-1-82 16</inkml:trace>
  <inkml:trace contextRef="#ctx0" brushRef="#br0" timeOffset="53">22403 8448 132 0,'0'-2'52'0,"0"2"-28"0,-3-6-15 15,3 6 16-15,0 0-1 16,0 0 3-16,-8 0-4 0,-1 0-2 0,0 0-11 16,0 0-2-16,-3 3 2 0,3 0-2 15,-3 4 3-15,0 1-4 31,0 6-2-31,0-4-2 0,3 6-3 16,0-3-2-16,3 3 1 16,6-3-1-16,0 3-2 0,6-2 3 15,3-1 2-15,0 0-2 16,9-2 0-16,-3-4-8 16,3-1-2-16,0-1-12 31,0-5-5-31,-3 0-23 0,-1-5-7 15,-2 2-14 1</inkml:trace>
  <inkml:trace contextRef="#ctx0" brushRef="#br0" timeOffset="54">22463 8488 160 0,'-3'-3'60'0,"3"3"-32"0,0-8-17 0,0 8 18 16,0 3-11-16,0 0 0 15,6-1-1-15,-3 1-2 16,3 2-7-16,0 0-1 0,3 3 0 16,-3 0-1-16,6 3-1 15,-3-1-3-15,0 1 1 16,5 0-7-16,-5-1 1 16,0-2-28-16,0 0-9 0,0-3-57 15</inkml:trace>
  <inkml:trace contextRef="#ctx0" brushRef="#br0" timeOffset="55">22662 8446 192 0,'-3'7'71'0,"3"-7"-38"0,-6 32-25 0,6-27 18 0,0 6-4 16,0-3 1-16,-2 11-8 16,-1-4-2-16,-3 7-7 0,3-4-2 15,-3 11 2-15,0 0-5 0,6-5-1 16,-3-3-2 0,-3-2 0-16,3-3-27 0,0-3-10 31,0-3-16-31,3-2-4 15,0 0-21-15</inkml:trace>
  <inkml:trace contextRef="#ctx0" brushRef="#br0" timeOffset="56">22796 8467 144 0,'9'-21'55'0,"-9"21"-30"0,0-3-5 0,0 3 21 16,-6 0-5-16,6 0-1 15,-3 0-8 1,0 0-3-16,-3 3-13 16,-2-3-2-16,2 7-2 0,0-1-3 15,-3 4-1-15,0-2-6 16,0 3 0-16,3-3 1 0,0 5 1 15,3-2-4-15,6 2 1 16,3 0 0-16,0 0 2 16,0-2-4-16,6-1 0 0,0-2-4 15,5-2-1-15,-5-1-12 16,12-8-5 0,-6 1-27-16,0-6-10 15,-3 2-10 1</inkml:trace>
  <inkml:trace contextRef="#ctx0" brushRef="#br0" timeOffset="57">22901 8255 148 0,'0'-3'55'16,"6"6"-30"-16,-6-3-21 0,0 0 24 15,2 5-8-15,1 6 4 16,3 10-1-16,0 0-12 16,-3-2 4-16,0 10 5 0,3-5-7 15,-3 5-2-15,0-5-6 0,3 2-2 16,-3-5-3-16,6 0-3 16,-6-2-31-16,3-6-13 15,-3-2-53-15</inkml:trace>
  <inkml:trace contextRef="#ctx0" brushRef="#br0" timeOffset="58">23058 8416 176 0,'-6'3'68'0,"12"-3"-36"0,-3 3-26 0,0-1 17 15,3 1-5-15,0 2 1 16,0-2-6-16,0 0 0 16,3-1-8-16,-3 1 1 0,9-3 1 0,0 0-1 15,0 0 1-15,-3-3-2 16,-1-2 2-16,-2 0-4 16,0-1 0-16,-3-2-1 0,-3 0-2 15,-3 1-6-15,-3-1-1 16,-3 0-2-16,-3 2 3 15,0 1-3-15,-2 2 1 0,-1 1-1 16,-3 4 1-16,6 4 5 16,-3 2 1-16,-3 2 2 15,6 1 2-15,0-3 1 16,3 8 3-16,0 0 1 16,6-1 1-16,0-1-2 31,0-1 1-31,0 0-6 0,6-2-1 15,0-1-2-15,6-2-2 16,0 0-17-16,6-5-7 16,6-1-34-1,2-4-52-15,7-6 23 16</inkml:trace>
  <inkml:trace contextRef="#ctx0" brushRef="#br0" timeOffset="59">23350 8374 128 0,'3'-5'49'0,"-3"7"-26"0,0-4-14 16,0 2 16-16,0 0-1 15,0 0 3-15,0 0-9 16,-3-3 0-16,3 3-11 15,-3 3-2-15,3-3 1 0,-3 0-1 16,0 0 2-16,3 0-4 16,0 0-2-16,0 0-3 0,0 0 1 15,0 2-1-15,0-2-2 16,0-2-6 0,0 2-4-16,0 0-3 0,0 0-3 0,0 0 7 15,0 0 3-15,0 0 3 31,0 0 3-31,3 0 4 0,-3 0 2 0,0 0 11 0,0 0 6 16,0 0 12-16,0 0 5 16,0 0-1-16,0 0 1 15,-3 2-7-15,-3 1-3 16,3 0-8-16,-3 2-1 16,-3 0-12-16,-3 1-3 31,9-1-4-31,-3 3 0 0,9 0-3 15,3 0 1-15,0-3 0 16,0 8 2-16,3-2-1 16,0 2 1-16,6 0 2 15,-3 0 0-15,0 1 2 16,-3-1 3-16,0 0 9 16,-3-2 5-16,-3-1 6 0,-3 1 2 15,-3 0-14-15,-3-4-6 16,-9 1-4-16,6 0 0 15,-9-2-31-15,-6-4-13 16,9 1-39-16,0-3-14 16,1 0-33-16</inkml:trace>
  <inkml:trace contextRef="#ctx0" brushRef="#br0" timeOffset="60">23588 7702 124 0,'-9'-3'49'0,"9"3"-26"0,-3-2-12 0,3 2 15 31,-3 0-6-31,0 0-1 0,-3 0-7 16,0 2-2 0,0 4-6-16,0 2-5 0,-5 5 0 0,2 0 1 15,0 0 2-15,0 6-6 16,6 5 1-16,0-1-1 15,6-1 2-15,0-4 3 16,6-2 2-16,-3-5-1 0,0-3 1 16,3-6 2-16,2-2 4 15,-2-2-4-15,6-6-3 16,-9-6-6-16,3 1-2 16,3 0 3-16,-6 0 3 15,-3-1 1-15,3 1-1 16,-6 0 3-16,0 0 0 0,0 0-1 15,0 2 1-15,0 3-2 16,0 0 2-16,0 3-2 0,3 2-1 16,3 3 3-16,0 5 2 15,3 6-2-15,0 2 0 16,0 6 3-16,0 7 1 31,-1 1 3-31,4-1 4 0,-9-2 1 16,6 0 0-16,-6-3-3 15,-3 3 0-15,-3-6-3 16,-6-2 0-16,0 0-3 16,0 0-1-16,-5-6-17 15,-4-4-4-15,3-4-30 16,0-7-12-16,0 0-45 16</inkml:trace>
  <inkml:trace contextRef="#ctx0" brushRef="#br0" timeOffset="61">23984 8345 128 0,'-6'-3'49'0,"3"3"-26"0,0 0-1 15,-6-2 20-15</inkml:trace>
  <inkml:trace contextRef="#ctx0" brushRef="#br0" timeOffset="62">23951 8340 310 0,'-12'5'24'0,"0"0"-14"0,-2 8-9 0,5 1-4 15,6-1 2-15,-6 3 2 16,9 2-2-16,0-2 0 0,0 0 1 15,9-3 0-15,0 1-3 16,3-9 2-16,-1-3 1 16,1-7 0-16,-3 0 2 15,0-3 1-15,0 0 1 16,-3-3 0-16,0 1-2 31,-6-1 1-31,6 3 0 0,-3-2 3 16,-3 4-1-16,0-1 0 15,0 1 1-15,0 4 3 16,0 2-6-16,0 0-4 16,3 2-3-16,0 4 3 0,0 1-2 15,0 1-1 1,-3 0 3-16,9 0 0 0,-3-2-21 16,0-1-10-16,0-2-28 15</inkml:trace>
  <inkml:trace contextRef="#ctx0" brushRef="#br0" timeOffset="63">24052 8363 100 0,'0'6'38'0,"3"-1"-20"0,-3 8 1 16,6-5 16-16,-3 0-6 15,3 0 0-15,-3 0-12 16,0 0-5-16,0 5-7 0,0-2-2 0,0-3 3 16,-3-3-1-16,0-8 6 15,0 1-1 1,6-1-6-16,-3-2-2 16,0-3-1-16,0-3-1 15,3 1 0-15,0-4 0 16,-3 4-3-16,9-1 0 0,-3 1 6 15,9 2 3-15,-6 2 1 0,5 4 1 16,-2 4 0 0,0 4 0-16,-3 2 2 0,-3 2 1 15,0 1-5-15,-3-1-2 16,0 1-13-16,-3 0-7 31,6 2-20-31,-3-8-10 0,0 0-48 16</inkml:trace>
  <inkml:trace contextRef="#ctx0" brushRef="#br0" timeOffset="64">24436 8287 192 0,'-11'-3'71'0,"-4"3"-38"0,9 0-39 15,-3 3 36 1,-6 7-17-16,9 1-10 16,-3 2-6-16,0 0 0 15,0 3-1-15,0 0 2 0,9 0 2 0,0 0 0 16,0 2-7-16,12-2 0 16,-3-8-2-16,9-2 1 15,-6-6 7-15,0-3 2 16,-3-2 1-16,0-3-2 15,3-6 1-15,-7 1-1 16,-2-11 2-16,3-5 1 0,-6 0-4 16,0-3-1-16,-6-2 1 15,6 2 0-15,-8 3 1 16,2-3 2-16,0 9 5 16,3 4 4-16,-3 3-4 15,6 6 1-15,0 12-3 31,6 9 2-31,-3 7 0 16,9 6-3-16,-4 11-1 16,4 2-1-16,3 0 1 15,0-3 0-15,0-5 1 0,-3-2-35 16,0-6-17-16,0-5-44 16</inkml:trace>
  <inkml:trace contextRef="#ctx0" brushRef="#br0" timeOffset="65">22305 9041 116 0,'-3'-8'44'0,"3"8"-24"0,0-3-13 15,0 3 15-15,0 0-11 16,0 0-3-16,3 0-8 16,-3 0 0-16,3 0 0 15,0 0-3-15,0 3 2 0,0 0 1 0,0 2 0 16,0 0 11-16,3 8 5 16,0-2 5-16,3 15 2 0,0-4-4 15,0 7-1-15,-3-6-8 16,0 4-2-16,3-6-4 15,-3 0-1-15,0-2-1 32,-1-1-2-32,1-2 1 0,-3-3 1 15,0 1 3-15,0-6 2 16,0 0 1-16,-3-8 2 16,0 0-5-16,-3-8-3 15,0 2 1-15,-3-7 2 16,0 2-7-16,-2-12 0 15,2 4 2-15,0-5 4 0,0 3-1 16,6-5 0-16,0 5-6 16,0-3 0-16,0 3 1 15,9-1 1-15,-3 1 1 16,3 5 0-16,-4 3 0 16,4 3 0-16,0 2-3 0,3 5 2 15,-3 0 5-15,0 9 2 16,0-1 6-16,-3 5 3 0,0-2-2 15,-3 6 0 1,-3-4-3-16,0 3-1 0,0 1-3 16,0-4 1-16,-3-2-11 15,-3-3-2-15,0-2-17 32,0 0-5-32,0-3-10 0,0-3-4 15,0 3-30 1,3-5-49-16,0 0 29 15</inkml:trace>
  <inkml:trace contextRef="#ctx0" brushRef="#br0" timeOffset="66">22508 9028 140 0,'3'2'55'0,"-3"-2"-30"0,6 8-12 16,-3-5 19-16,0 2-5 15,0 0-1-15,5 3-10 0,-2 0-3 32,0 6-7-32,0 1-4 0,3-9 1 15,-3-1 0-15,0 3 1 0,-3 0 2 16,3 0 1-16,-3-3-1 16,-3-8 1-16,0 1-4 15,0-4 0-15,0 1 1 16,0-3 2-16,0 0-5 15,0-8-3-15,0 6 1 0,3-1 0 16,0 1-2-16,3-1 2 16,-3 3 1-16,3 0 0 15,-3 0-14-15,3 0-3 16,0 3-26-16,0 0-11 16,3 2-35-1</inkml:trace>
  <inkml:trace contextRef="#ctx0" brushRef="#br0" timeOffset="67">22692 9022 168 0,'3'6'66'0,"-3"-6"-36"0,9 8-29 16,-6-6 14 0,3 3-6-16,0-2 2 15,0 0-2-15,3-1 2 16,0 1-6-16,-3-3 1 0,0 0 1 0,0 0 3 15,0-3 1-15,0 1-10 16,-3-4-3-16,0 4 3 16,-3-3 1-1,0-1-3-15,0 1-1 16,0 0-2-16,0 2 3 0,-3 0-2 0,-3 3-1 16,0 0 0-16,-3 0 3 15,0 0 0-15,0 6 1 16,-3-1 0-16,3 3 0 15,0-3 0-15,3 6 2 16,0-3-1 0,3 2-1-16,0-2 1 15,6 3-1-15,0-1 0 16,3 1 0-16,0 0 0 16,3-1 0-16,0-2-22 15,3-3-8-15,-3 1-31 16</inkml:trace>
  <inkml:trace contextRef="#ctx0" brushRef="#br0" timeOffset="68">22880 9012 200 0,'-3'-6'74'0,"3"6"-40"0,-3 0-22 0,3 0 21 16,-3 0-8-16,3 0-2 15,-6 3-9-15,0 0-4 16,3-1-5-16,-3 1-6 0,6 2 0 16,-3-2-4-16,6 2 1 15,-3 1 0-15,9 1 2 32,-3-1 1-32,3 2 1 0,-3 0 0 15,3 0 0-15,-3 0 0 16,0 7 2-16,0-4 1 15,-4-6 1-15,-2 1 0 16,-2 1 0-16,-4 1-13 0,3-5-4 16,-3 0-18-1,-6-3-6-15,6 0-20 16,-3-3-9-16,3 0-11 16</inkml:trace>
  <inkml:trace contextRef="#ctx0" brushRef="#br0" timeOffset="69">22912 9022 168 0,'0'0'66'0,"0"0"-36"0,6 14-22 0,-3-12 18 15,0 6-4-15,0 0 1 16,0 3-10-16,6-1-3 15,0 11-6-15,-6-5-3 0,12-5 0 0,-6-3 1 16,3 0 1-16,0-3-1 16,0-8 1-16,3-2-4 15,-9 2 0-15,2 1 1 16,-2-6 0-16,0-5 0 0,3 5 0 16,-6-3 2-16,0 1 1 15,0-6-1-15,-3 8 1 31,0 0-2-31,0 0 2 16,0 3-2-16,0-1 2 16,0 1-2-16,0 5 2 0,0 0 0 15,3 3 1-15,0-1 0 16,0 6 2-16,0 3-3 16,6-1-2-16,-6-2 0 0,3 3 1 15,3 2-1-15,0 0-1 16,0-2-13-16,-3-3-6 15,3-3-19-15,-3-2-6 16,0-3-34 0,0-6-33-1,-1-1 39-15</inkml:trace>
  <inkml:trace contextRef="#ctx0" brushRef="#br0" timeOffset="70">23154 8996 184 0,'0'0'68'0,"0"2"-36"0,0-2-29 16,0 0 15 0,6 6-5-16,-1 2 2 15,-2 2 1-15,3 4 2 0,0-1-10 16,-3 0 0-16,3 0-1 16,-3-2-1-16,0 2 1 0,-3-5-6 15,0-3-1-15,0 1 2 16,0-4 1-16,0 1-1 15,0-3-2-15,0 0-4 0,0-8 0 16,0-5-5-16,0-3-1 16,0 0 2-16,3 3 5 15,0-1 0-15,0 4 1 16,3-1 0-16,0 3-2 16,0 0 3-16,-3 3 0 15,12 2 7 1,-6 3 4-16,3 3-1 15,0 2 2-15,-3 3 0 16,-1 3 1-16,1 0-2 16,-3-4-1-16,-6 1-5 15,6 0-1-15,-3-2 1 0,-3-6 0 16,0 0-2-16,3 0 1 16,-3-6-4-16,3-2-2 15,0-2-5-15,0-3-2 0,3 2 5 16,-3 0 2-1,9 3 0-15,-3 1 0 0,0 1-1 16,3 4 0-16,-3 2 7 16,3 5 5-16,-3 3 2 15,-1 0 2 1,-2 2-6-16,0 1-2 0,-6 0-2 16,6-1 1-16,-3-2-20 0,-3 0-8 15,12-5-64 1,-3-3-23-1,6-6-13-15,0-2 67 32</inkml:trace>
  <inkml:trace contextRef="#ctx0" brushRef="#br0" timeOffset="71">23570 8956 188 0,'-6'-16'71'0,"0"14"-38"0,3 2-19 16,0 0 22-16,0 0-9 15,-3 2-1-15,1 6-15 0,-4 0-7 16,0 0-2-16,-3 3-5 0,6 2 0 0,3 3-1 16,0 0 3-16,6 0 0 15,3-1 1-15,-3 1 0 16,12-2 0-16,-9-4 0 16,3 1 0-16,2-9-5 15,-2-2 1 1,3-5-7-16,-3-6-1 15,0 1 5-15,-3-1 3 16,-3-2 1-16,-3 0-1 16,-3 0 3-16,-3-3 0 15,6 0-2-15,-3 5 2 16,3 1 1-16,0 2 0 16,0 8-3-16,3 5 5 15,3 3 2-15,0 5-1 16,3 0-2-16,0 3 0 15,0 0-1-15,0-3-14 16,0-2-3-16,0-3-26 16,-3-3-13-16</inkml:trace>
  <inkml:trace contextRef="#ctx0" brushRef="#br0" timeOffset="72">23731 8771 184 0,'0'0'71'0,"0"5"-38"0,0 3-23 0,9 0 17 16,-9 5-2-16,9 6 2 16,-6 5-6-16,6-1-1 15,3 1-11-15,-6 3-1 0,-3-3-1 16,3-1-1-16,-3-4-1 15,-3-1-1-15,5-4 0 0,-2-4-2 16,0-2-2-16,-3-3 1 16,0-5-1-16,9-5-9 15,0 0-2-15,0-3-1 0,3 0 0 16,-3 3 4-16,3-1 5 16,0 4 0-16,3 2-1 31,-3 5 0-31,0 3 3 0,-3 0 17 15,-4 3 10-15,-2-1-2 16,-6 1-2-16,-2-3-10 16,-4 0-3-16,-3-3-7 15,-6 0-2-15,6-2-18 16,-6-3-5-16,6 0-16 16,-9-3-3-16,-3-2-15 0,4-3-6 15,5-3-26 1</inkml:trace>
  <inkml:trace contextRef="#ctx0" brushRef="#br0" timeOffset="73">23874 8747 204 0,'3'-13'77'0,"0"26"-42"0,6-2-26 15,-6-3 22-15,6 5-6 16,0 5 0-16,0 4-7 15,-4 4-3-15,1 3-9 16,3 0-4-16,-3-2 1 16,0-1-2-16,-3-2 2 0,6-3-22 15,-9-2-7-15,9-6-33 16,-6-3-13-16</inkml:trace>
  <inkml:trace contextRef="#ctx0" brushRef="#br0" timeOffset="74">23996 8916 208 0,'0'14'77'0,"6"-14"-42"0,-3 2-21 0,-3 6 22 16,9 0-11-16,-3 0-3 16,3 0-12-16,-3-3-4 15,9 1-4 1,-4-1-2-16,1 0 3 0,-3 1-13 15,0-4-3-15,3-2-16 16,-3 0-4-16,0-2-14 0,3-4-3 16,0-4-6-1,-3-4-14-15,0 1 25 16,-6 0 60-16,6 2 28 16,-7 3 15-16,-2 3 5 0,0 3-26 15,0-1-10-15,-2 11-3 16,-1 5-1-16,-3 6-12 15,3 4 4-15,-3 4 5 0,0 2-9 16,0 5-3-16,-3 6-10 16,6-6-3-16,-3-2-29 15,0-5-13 1,0-4-61 0</inkml:trace>
  <inkml:trace contextRef="#ctx0" brushRef="#br0" timeOffset="75">22618 9544 152 0,'-3'-3'57'0,"3"3"-30"0,-3-3-16 16,3 3 18-16,-3 0-6 15,0 0 1-15,-6 3-4 16,0-3-3-16,-3 5-9 16,3 3-5-16,-3 11 0 0,0-3-4 0,0 5 0 15,4-3-1-15,-1 3 0 16,3-2 0-16,3-1 0 15,3-2 2-15,3-2 2 16,0-4-8-16,3-5-3 16,0 1-2-16,2-6-1 15,1 0 0 1,0-3 2-16,-3 0 1 16,0-12 3-16,-3 1 4 15,0-4 1-15,0 2 3 16,0 0 1-16,-3 3 7 0,0 2 4 0,0 3-7 15,3 8-4-15,3 0 2 32,0 11 1-32,0-1 0 0,0 4-1 15,0-1-3-15,0 3-2 0,-3-3 1 16,3 0 1-16,0-2-10 16,0-3-2-1,0 0-39-15,0-3-18 16,-3-2-12-1</inkml:trace>
  <inkml:trace contextRef="#ctx0" brushRef="#br0" timeOffset="76">22645 9335 172 0,'0'0'66'0,"0"0"-36"0,0 18-24 0,0-13 15 16,3 6 0-16,0-3 2 16,2 8-1-16,-2-3-2 15,3 11-10-15,0-3-2 0,0 13 2 16,0-5-6-16,3 3 0 16,-3-3-2-16,0 3 1 0,0-6-11 15,0-2-4-15,0-3-38 16,0-5-18-16,3-2-28 15</inkml:trace>
  <inkml:trace contextRef="#ctx0" brushRef="#br0" timeOffset="77">22779 9581 144 0,'0'0'55'0,"0"0"-30"0,5 21-18 0,-2-16 15 0,3 6-2 0,0-3 3 15,3 7-4-15,0-1-2 16,0 4-9-16,0-2-1 0,-3 0 0 16,0-3 3-16,-3-2 1 15,3-3-1-15,-3 0 1 16,0 0 5-16,-3-14 4 15,0-7-6 1,0 10-1-16,0 1-7 16,0-6-2-16,0 0-2 15,3-5-2-15,0 2-2 16,0-5-1-16,0 3 2 16,3 0 0-16,0 2-4 15,3 3-1-15,-3 0-24 0,8 14-10 16,-5-1-17-16,3 3-7 15,-3-3-25-15</inkml:trace>
  <inkml:trace contextRef="#ctx0" brushRef="#br0" timeOffset="78">23026 9620 184 0,'0'43'71'0,"0"-43"-38"0,0 5-25 16,0-2 16-16,6-14-3 0,-1 0 6 15,1 19-8 1,0 0-10-16,-3-2-2 0,9-4 3 15,-6 1-4-15,3-14 2 16,0-2-3-16,0 0 0 16,-3 2-3-16,3 9-2 31,-6-9 3-31,-3-2-4 16,0 2 0-16,0 3-1 15,-3 0 0-15,-6-2 0 16,6 7-2-16,0 0 0 15,-6 3 0-15,0 0 3 16,-6 6 0-16,-3 2 1 16,9 13 0-16,1-8-3 15,-1 6 0-15,6 2 2 16,0-5 0-16,12-6 1 16,0 3-18-16,5-2-5 15,-2 0-27-15,0-3-10 16,0-6-28-16</inkml:trace>
  <inkml:trace contextRef="#ctx0" brushRef="#br0" timeOffset="79">23222 9541 208 0,'-6'-8'77'0,"3"8"-42"0,-6-3-23 0,9 3 21 16,-3 0-4-16,-3 3 3 0,0 2-18 15,0 3-8-15,0 3-4 16,0-1-5-16,0 1 2 0,3 2-1 16,1 3-2-16,2 0 3 15,2-3 0-15,4 0-2 16,3-2 0-16,-3-3-5 0,6-3-2 16,-3-5 0-16,0-8 1 15,0 0 1-15,3-5 0 16,-6 0 5-1,-3 0 3-15,-3 2 5 16,0 3 9-16,0 0 3 0,0 3-8 16,0 2-3-16,0 3-4 31,0 0-2-31,3 6-2 0,3 4 1 16,-3 6-1-16,9-3 0 15,-3 3-3-15,0-3 1 16,2 1-25-16,-2-7-8 15,6-1-16-15,-3-6-5 16,0 0-22 0</inkml:trace>
  <inkml:trace contextRef="#ctx0" brushRef="#br0" timeOffset="80">23383 9517 172 0,'-12'-3'66'0,"9"6"-36"0,-9 2-24 15,12 1 17 1,-3 2-14-16,0 2-2 16,0 3-3-16,0 1 2 15,0-1-3-15,3 8-4 0,6 0-2 16,0-2 4-16,3-3 1 0,0-3-5 16,-3-3 0-16,9-2 1 15,-3-5 1-15,-3-3-2 16,-1-5 2-16,-2-3 1 0,0-8 2 15,3-3-1-15,-6 1-1 16,-3-3 1-16,0-3-1 16,-3 0-3-16,-3-5 0 15,3 0 2-15,-3-3 0 16,-3 6 5-16,4 2 2 16,-1 0 6-16,0 8 3 0,3 3-4 15,0 2-1-15,0 3-6 16,3 8-3-16,0 8 2 15,3 6 2-15,3 4 2 16,0 9 1-16,0 4 0 16,-1 1 0-16,1 0-2 15,6 2-1 1,0 1-3-16,3-6 1 16,-3-6-9-16,0-4-3 0,0-3-42 15,-3-6-18 1,3-2-29-16</inkml:trace>
  <inkml:trace contextRef="#ctx0" brushRef="#br0" timeOffset="81">23538 9512 192 0,'0'2'74'0,"0"4"-40"0,8 4-27 0,-2-2 18 16,0 0-7-16,3 5 0 15,3 3-8 1,-3 5-4-16,6-5-3 16,-3 0-3-16,0-3 1 0,0 1-6 15,-3-4-1-15,0-2-30 16,0-5-14-16,-1-3-104 16,7-19 76-1</inkml:trace>
  <inkml:trace contextRef="#ctx0" brushRef="#br0" timeOffset="82">23701 9488 212 0,'-3'8'82'0,"3"2"-44"0,0 14-22 0,0-10 22 0,0 15-7 16,0-3-1-16,-3 6-14 16,-3 0-7-1,6 2-6-15,-3 0-3 0,-3-5 3 16,6-5-15-16,0-3-7 15,0-5-59-15,0-2-23 16,9-4 0 0</inkml:trace>
  <inkml:trace contextRef="#ctx0" brushRef="#br0" timeOffset="83">24014 9321 200 0,'0'0'77'0,"0"0"-42"0,0 0-30 0,0 0 17 0,0 6-12 15,6 4-3-15,0 6 2 16,0 3 4-16,3 2-7 15,0 5-3-15,-4 1-2 16,1 2 1-16,-3 2 1 16,6 4-4-16,-6-3 1 0,0-6-11 0,-3-2-3 15,0-3-42-15,-3-5-17 16,0-5-12 0</inkml:trace>
  <inkml:trace contextRef="#ctx0" brushRef="#br0" timeOffset="84">23942 9496 192 0,'-3'-3'74'0,"3"3"-40"0,9 0-27 0,-9 0 20 15,6 0-12-15,0-2-1 16,-3-1-6-16,9 0-3 0,-3-2-2 15,9 0-3-15,0-1 1 16,-3 4-10-16,5-1-2 16,-2 1-38-16,-6 2-18 0,6 2-18 15</inkml:trace>
  <inkml:trace contextRef="#ctx0" brushRef="#br0" timeOffset="85">24151 9512 124 0,'3'16'46'0,"9"0"-24"0,-6 2-4 0,-3-10 18 0,-1 5-9 16,-2 6-1-16,6-6-9 15,-3 0 0-15,3-2-10 16,-6-1 2-16,0-2 2 0,0-2 2 15,0-6 3-15,0 2 2 16,0-2 1-16,0-8-4 16,0-5 1-16,-6 0-7 0,6-3-3 0,0 0-3 15,0-2-3 1,0 2-2-16,9-3 1 0,-3 3 1 16,0 3 0-16,3 2-3 15,3 4 0-15,3 1-12 16,-3 1-2-16,-3 5-21 31,3 0-8-31,0 0-35 16,-3 3-42-16,2 2 39 15</inkml:trace>
  <inkml:trace contextRef="#ctx0" brushRef="#br0" timeOffset="86">24389 9491 192 0,'0'-3'71'0,"0"6"-38"0,-21-3-19 16,21 2 22-16,-3 1-14 16,-3 2-2-16,0 3-12 0,-3 0-3 15,3 3-3-15,-3-1-4 16,6 1 1-16,0 7 1 0,3 1 2 31,0-1-1-31,3-2-1 0,0-3 1 16,3 1 1-16,-3-6-1 15,6 0 2-15,0-6-4 16,0-2 0-16,-6 0 1 16,6-8 0-16,-6 0 0 15,3-5 0-15,-3 0-3 16,3 0 2-16,-6 2 3 0,0 1 1 16,0 2-1-16,0 0-2 15,0 2 1-15,0 4-1 16,0 2 0-16,0 0 0 15,6 5 0 1,0 6 0-16,-3-1-3 16,6 9-9-16,-3-3-2 0,0-3-26 15,-1-5-9-15</inkml:trace>
  <inkml:trace contextRef="#ctx0" brushRef="#br0" timeOffset="87">24454 9504 140 0,'-3'0'55'0,"6"2"-30"0,0 4-12 16,0-4 19-16,-3 4-5 15,9 4 1-15,-3 1-9 16,0 2-4-16,3 3-8 0,3 5-1 0,-3-2 1 15,0-3 1-15,-3-3 2 16,0-3-1-16,0-2 0 16,-3-2 1-16,-3-1 4 15,6-2 1-15,-3-14 3 16,0-13-10 15,0 0-4-31,-3 1-1 16,0-1 0-16,0-3-1 15,0 9 1-15,0 2-4 16,0 3 0-16,0 2-4 16,0 3-1-16,2 0-22 0,1 3-8 15,-3 0-26 1,6 2-11-16</inkml:trace>
  <inkml:trace contextRef="#ctx0" brushRef="#br0" timeOffset="88">24603 9491 168 0,'0'5'66'0,"3"0"-36"0,0 0-20 0,-3-5 17 31,3 3-11-31,6 0-2 16</inkml:trace>
  <inkml:trace contextRef="#ctx0" brushRef="#br0" timeOffset="89">24639 9514 346 0,'12'0'8'0,"-3"-2"-2"15,3-1-1-15,-3-2 1 16,-1 0-3-16,-5-1 0 15,3 1-3-15,-3-3-1 0,0 0 1 16,-3 0 2-16,0 0-1 16,-3 3-1-16,0 0 1 15,-6 2 1-15,1 0-6 0,-4 3 1 16,-3 0 1-16,3 3 1 16,3 2-2-16,3 3 0 15,-3 3 2-15,0 2 0 16,3 0 1-16,0 3 0 0,0 0 0 15,6-3 2-15,6 8-1 16,0 3-1-16,3-5 3 16,0-6 0-16,3 0-1 15,3-5-2-15,-3 0-10 16,0-3-4-16,0-10-83 31,5 0 4-15</inkml:trace>
  <inkml:trace contextRef="#ctx0" brushRef="#br0" timeOffset="90">24743 9496 144 0,'0'3'55'0,"0"4"-30"0,0 4-7 16,6-6 20-16,-3 3-10 0,0 0-1 15,3 0-12-15,-3 3-2 16,3-3-7 0,-3-3 0-16,-3 0 1 15,0 3-1-15,0-8 1 0,0 0 5 16,0 0 2-16,0 0-1 16,0-2 2-16,-3-1-6 15,-3-2-1-15,6-3-2 16,-3-3 1-16,3-5-4 15,0 3 0-15,-6 0-1 0,6 2-2 16,6-2 1-16,-3 2-1 16,3 3-3-16,-3 1 0 15,6-1-3-15,-6 0-1 16,6 2-23-16,-3 4-54 16,6-1 1-1,-1 3-16-15</inkml:trace>
  <inkml:trace contextRef="#ctx0" brushRef="#br0" timeOffset="91">24922 9419 192 0,'-6'0'71'0,"6"0"-38"0,0 0-10 15,0 0 26-15,-3 3-18 16,-3-1-5-16,6 1-14 16,-3 0-5-16,0 2-4 15,-3 0-5-15,6 1-1 0,0 2-1 16,0 0 3-16,6 2-2 0,0 1 1 16,3-1 2-16,0 1 0 15,0-1 0-15,-1 1 2 16,-5 0 3-16,3-3 2 15,-6 2 3-15,-6-5 1 16,6 3-5 0,-8-5-2-16,5 0-9 15,-6-3-4-15,6 0-17 0,-3 0-9 16,-3-3-19-16,9 0-8 16</inkml:trace>
  <inkml:trace contextRef="#ctx0" brushRef="#br0" timeOffset="92">25005 9488 184 0,'3'0'71'0,"3"3"-38"0,-3-3-23 15,3 0 20-15,-3 0-9 16,6 0-2-16,-6 0-7 0,6-3-2 15,-3 0-6-15,0 1-3 0,2-4 0 16,1 1-1-16,9 0 0 16,-9 0 0-16,-3-3 2 15,3 2-3-15,-9 1 0 16,0 0-1-16,-3-1-2 16,-6-4-6-1,0 2-4-15,-3 0 3 16,3 8 4-16,-2-5 2 15,-1 7 3-15,-3 4-1 16,3-1-1-16,3 3 0 0,-3 2 3 16,3 4 6-16,0 2 5 15,3 2-1-15,0 1 0 16,6-1-5-16,6 3-1 0,0 0 1 16,3 3 0-16,0-3-7 15,3-5-2-15,-3-3-29 16,9-5-13-16,-3-2-44 15</inkml:trace>
  <inkml:trace contextRef="#ctx0" brushRef="#br0" timeOffset="93">25237 9432 204 0,'-9'-5'77'0,"6"5"-42"0,-3-3-37 16,3 3 17-16,-3 0-13 15,3 3-1-15,-6 2 1 16,1 1 1-16,-1 2-1 0,6 2-2 0,-6 3 1 16,9 3-4-16,-3 0 0 15,3 0 4-15,3-3 1 16,-3 6-3-16,9-3-1 0,3-6 3 15,2-2 3-15,-8-8 3 16,9-2 1-16,-9-4 0 16,3-2 0-16,0-2-4 15,0-9-1-15,-6 3-1 16,3-2-2-16,-6-6-2 31,0-2 1-31,-6-4-8 0,3-1-4 16,-6-1-2-16,0 0-1 15,-3-2 9-15,3-1 3 16,0 9 4-16,3 2 2 16,0 6 1-16,-2 2 1 0,8 5 0 15,-3 3 0-15,3 3 0 16,-6 5 0-16,6 11 2 16,6 2 1-16,-3 8 5 15,5 5 3-15,4 6 0 16,3 5 1-16,-3 0-4 0,0 3-2 15,9 0-4-15,-3-6-1 16,-6 6-3-16,6-1-2 31,-7-2-17-31,1-10-6 0,-3-3-95 16</inkml:trace>
  <inkml:trace contextRef="#ctx0" brushRef="#br0" timeOffset="94">14804 9787 104 0,'0'-3'38'0,"12"6"-20"0,-18 0-10 15,12-3 13-15,0 0-1 16,-3 0 3-16,3 0-4 15,3-3 0-15,3 3-10 16,0 0-1-16,9 0 2 0,0 0-2 0,5-3 3 16,1 3-4-16,6-2 1 15,3-1-3-15,2 0 0 16,4 3-3-16,6-2 1 16,-1-1 0-16,4 0 1 15,2 1 0-15,-2-1 2 16,3 3-3-16,-1-5-2 0,1 5 2 15,2-3 2-15,1 1 0 16,-1-1 2-16,-2 0-4 16,-3 3 0-16,2-2-1 0,1-1 1 15,-1 3 0-15,1-3 1 16,-1 1 0-16,1-1 0 31,0 0 0-31,-1 1 2 0,1-1-1 16,-1 0 0-16,1 1-3 15,-4 2 1-15,7 0-4 16,-6 0 0-16,2 0 1 16,1 0 0-16,-1 2 0 15,4 1 0-15,-1-3 0 16,1 0 0-16,3 0 2 0,-1 0 1 16,1 0-4-16,-1-3 1 15,1 3 0-15,2 0 2 16,-5 0-3-16,-1 0 0 15,1 0 5 1,-7-2 5-16,1 2-3 16,0 0 2-16,-1 0-3 15,-2 0 0-15,2 2-3 16,-5-2 1-16,-6 0-13 16,-3-2-3-16,-4-1-45 15,-5 1-17-15,-6-6-34 16</inkml:trace>
  <inkml:trace contextRef="#ctx0" brushRef="#br0" timeOffset="95">2940 8403 88 0,'3'0'33'0,"-3"0"-18"0,6-2-7 15,-3 2 11-15,0 0 4 16,3 0 3-16,0-3-5 16,2 0-2-16,4 1-5 15,3 2 1-15,0-3-8 16,3 0-2-16,3 1 1 0,9-1-1 15,-4 3 2-15,4-3-2 16,6 1 2-16,3-1-2 0,2 0 2 16,4 3-2-16,0-2 2 15,2-1-4-15,4 0 0 0,-1 1 3 16,4-3 1-16,-1 2-3 16,1 0-3-16,3 1 0 15,-4-1 1-15,1 0 3 16,2-5 4-16,-2 8 0 0,-3-8 0 15,-1 6-5-15,1-3-1 16,-1-1-1-16,1 4-2 16,0-1 1-16,-1 0 1 15,1 1-1-15,-1 2 2 16,-2 0 0-16,-6 5 3 31,2-2-1-31,-2-1 0 0,0 1-3 16,2 0 1-16,-2 2-2 15,0-3-1-15,-1 1 3 16,1 0 0-16,3-3-1 16,-4 2 1-16,-2 1-2 15,3-3-1-15,-1 0 1 16,-2 0-1-16,0 0 2 16,2 3 1-16,1-1-1 0,0 1-2 0,-1-3 1 15,4 3 1-15,-3-1-1 16,-1 1-1-16,7-3 1 15,-6 3 1-15,-1-3-1 16,4 2 2-16,-3-2-2 31,-1 3-1-31,1-1 3 0,0-2 0 16,-1 3-1-16,1 0-2 16,-3-3-4-16,-4 0 0 15,1 0 2-15,3 0 3 16,0 0 0-16,-1 2-1 15,1 4 1-15,-3-6-1 16,-1 0 0-16,1 0 2 0,3 0-3 16,-3 0 0-16,-4 0 3 15,-2 2 1-15,3-2-4 16,0 0 1-16,-1 3 0 16,1-3 0-16,0 0 0 15,5 0 2-15,-2 0-1 0,3 0-1 16,3 0-2-1,-1 0-1-15,1 0 2 16,0 0 0-16,8 0 1 16,-5-3 2-16,-7 3-28 15,-5-2-11-15,-6 2-88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10T18:18:22.1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5717 13055 168 0,'0'18'66'16,"0"16"-52"-16,0 35 17 0,0-32 4 0,0 22-19 16,-3 28-6-16,0 5-7 15,0-2-3-15,3-2 1 16,0-1 1-16,3-8 1 0,3-12-19 16,-3-15-9-16</inkml:trace>
  <inkml:trace contextRef="#ctx0" brushRef="#br0" timeOffset="449.5362">5872 12986 320 0,'-12'-48'121'0,"18"43"-95"0,15-6-37 0,-4 9-23 16,10-4 11-16,6 1 9 15,9 0 7 1,8-1 3-16,13 1 3 16,5 5 0-16,4 5 1 0,-7 6 0 15,-5 2 2-15,-7 6-3 0,-5 10-2 16,-7 13 2-16,-5 11 0 16,-9 5-2-16,-6 8 0 15,-9 27-1-15,-3 5 3 16,-6-5 0-16,-3-6 3 15,-3-2 1-15,0-1 3 0,-3-7-1 16,0-11 0-16,0-13 5 16,-3-8 4-16,-6-11 4 15,-6-4 3-15,-6-9-7 16,-14-5-3-16,-13-6-6 16,-8-7-2-16,-7-9-1 15,-8-9-2-15,-13-7 5 16,4 1 1-16,6 0 0 15,11 5-1 1,7 3-6-16,11 5-1 16,10 8-59-16,5 16-24 0,9 2-34 15</inkml:trace>
  <inkml:trace contextRef="#ctx0" brushRef="#br0" timeOffset="4232.4797">6068 13213 124 0,'0'0'46'0,"0"0"-35"0,-3 3 9 16,3-3 3-16,0 0-2 16,0 0-1-16,0 0-4 15,0 0 0-15,0 0-9 16,0-3 2-16,3 1 4 0,0-1-5 15,0-2 0-15,0-1 0 0,0 1 2 16,0 0-3-16,0-3-2 16,0 0 0-16,0-3 1 15,3-4-1-15,3-7 0 16,3-7-3-16,6-5 1 16,8-3-2-16,10-8 2 15,15-8-2-15,-1-8-1 16,7-2 1-16,-1-1-1 15,4 6 2-15,5 5 1 16,7 5-1-16,5 9 1 16,-2 2-7-16,2 7 1 15,6 9-1-15,13 11 2 16,-7 10-1-16,-6 10 1 16,-8 11 0-16,-4 11 0 15,-2 11 6-15,-7-1 2 16,-8-2 6-16,-10-6 3 0,-8-5-6 15,-9-5-3 1,-6-6-1-16,-6-2-1 0,-7 0-9 16,-2-5-4-1,-3-3-24-15,-3-3-9 16,0-5-22-16,-3-3-10 0,3-7-7 16</inkml:trace>
  <inkml:trace contextRef="#ctx0" brushRef="#br0" timeOffset="4488.3608">7643 12589 136 0,'-9'-24'52'0,"9"16"-41"0,-3-2 18 16,3 7 3-16,0 0-13 0,-3 1-5 16,3 2-12-16,0 0-1 15,3 8-1-15,3 10-3 0,6 14 2 16,3 8 1-16,5 2 0 16,4-2 0-16,-3-3 2 15,-3-3 8-15,-3-5 3 16,-6-8 7-16,-12-2 4 15,-12-3 3-15,-12-3 3 16,-6-3-12-16,-2-2-3 16,-1-2-7-1,0-1-3-15,-3-2-33 0,7-1-16 16,5 4-75 0</inkml:trace>
  <inkml:trace contextRef="#ctx0" brushRef="#br0" timeOffset="5109.3602">7461 13147 160 0,'-12'0'60'0,"9"19"-47"0,3 20-1 15,0-12-4-15,0 5 11 16,3 15 8-16,-3 19-12 15,0 11-3-15,3-3-8 16,-3-5-1-16,6-6 3 0,0-7-3 16,3-14-2-16,-3-10-5 0,0-8-2 15,0-11-15 1,-6-13-4-16,3-10-60 16</inkml:trace>
  <inkml:trace contextRef="#ctx0" brushRef="#br0" timeOffset="5406.2144">7333 12957 44 0,'-12'-8'19'0,"18"10"-15"0,12 6-21 0,-3-5-8 15</inkml:trace>
  <inkml:trace contextRef="#ctx0" brushRef="#br0" timeOffset="5647.2845">8196 12922 36 0,'78'8'16'0,"-51"3"-12"0,2 5 3 0,-17-6 3 15,0 6 16-15,-3 8 8 16,-6 16 5-16,-3 10 1 15,-6 11-14-15,-3 13-3 16,-3 18-13-16,3 4-4 16,0-6-4-16,3-6-4 15,0-2 1-15,0-2 5 0,-2-12 5 16,-1-9-3-16,0-12-1 16,-3-10-22-16,-3-8-9 0,-6-7-36 15,-6-9-30 1,-5-8 33-16</inkml:trace>
  <inkml:trace contextRef="#ctx0" brushRef="#br0" timeOffset="5846.3796">7521 13944 124 0,'-75'-8'49'0,"42"5"-38"0,-8 3-1 0,26 3-3 16,0 2 10-16,3 0 17 15,18 6-6-15,12 2-15 16,18 3 1-16,17 2 2 0,22 1-6 15,14-1-3-15,6-2-2 16,12 0-1-16,1-5-7 16,-10-3 0-16,-6-3-41 15,-15 0-16-15,-8-5-22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10T20:48:13.9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4776 8440 88 0,'-9'0'33'0,"6"0"-18"0,0-2-5 16,3 2 12-16,0 0-15 15,0 0-3-15,0 0-5 16,0 0-1-16,0 0 8 16,0 0 4-16,0 0-1 15,3 2 2 1,0 1-2 0,3-3 0-16,6 0-3 0,0 0 1 0,3 0-4 15,6 0 0-15,6 0 1 0,5 0 0 16,4 0 2-16,12 0-1 15,2 0 0-15,13-3-1 16,2 1 0-16,7-1-5 16,5 3-1-16,1-3 1 15,11 1 2-15,-3-1 0 0,3 3 2 16,4 0-4-16,-1 0 0 16,6 0 1-16,3 0 2 15,1-3-1-15,2 3-1 16,3 0-2-16,-3 0 1 15,0 0 5-15,0 0 2 16,7-2-2 0,-1-1-3-16,-3 0 0 15,6-2 1-15,3 2 1 16,0-2 1-16,-6 0 2 16,3 0 3-16,4 2 0 15,-4 0 0-15,-3 1-1 16,-3-4 0-16,3 6-2 15,0 0 1-15,0 0 7 0,-3 0 3 16,21 0-11-16,-3 0-5 16,-11 0-1-16,-16 3 1 0,-6-3 0 15,-9 0 2-15,-2 0-13 16,-7-3-6-16,-8 1-40 16,-7-4-16-16,-2 4-18 31</inkml:trace>
  <inkml:trace contextRef="#ctx0" brushRef="#br0" timeOffset="1">4699 9779 120 0,'-6'-3'46'0,"9"9"-24"0,-3-4-19 0,0-2 10 0,0 0-4 15,3 0 0 1,3 3 1-16,3-3 1 0,3 0-5 16,8 3 0-16,10-3 4 0,9 0-2 15,12 0 1-15,14 0 1 16,15 0 1-16,16 0-3 16,17-3 0-16,15-2-5 15,12-3 0-15,6 5-3 16,11-2-1-16,4 2 1 15,3 0 2-15,2 1-1 16,-8-3-1 0,-12 2 3-16,-6 3 0 15,-15 0-10-15,-15 0-5 16,-9 0-45-16,-17 0-53 16,-16-3 27-16</inkml:trace>
  <inkml:trace contextRef="#ctx0" brushRef="#br0" timeOffset="2">350 9517 112 0,'0'-3'44'0,"0"3"-24"0,0 0-17 0,0 0 12 16,0 6 0-16,3-1 3 16,3 3-8-16,-3 3-1 15,6 18-5-15,-9-11 10 0,3 11 10 16,3-5-8-16,-6 0-8 15,3-6-3-15,3 1-1 16,-6-6 0-16,0-2-2 0,0-1-2 16,0-2 1-16,0-2 1 15,0-6 1 1,0 0 1-16,0-3-2 0,0-2-2 16,0-3 1-16,0-6 1 15,3 7-6-15,6-15 3 16,-6-4 2-1,3 2-5-15,0 3 1 0,3 2 3 16,-1 4 2-16,-2 4-3 31,6 3 1-31,-3 3-5 0,3 2 1 16,0 3 6-16,6 5 4 16,-6 6 1-16,0 7 3 15,3-2-1-15,-9-2 2 16,2 9 0-1,-2 1-8-15,0-8-1 16,0 3-2-16,-3-6 0 0,3 0-14 16,-6-5-3-16,0 3-15 15,3-6-6-15,-3 0-23 16,0 0-36 0,0-5 26-16</inkml:trace>
  <inkml:trace contextRef="#ctx0" brushRef="#br0" timeOffset="3">633 9676 116 0,'0'-3'46'0,"3"6"-24"0,3-16-13 16,-6 18 14-16,0-5-2 15,6 5 2-15,0-2-7 0,3 2-1 16,-3-2-9-16,3-1-4 0,5-2-1 15,-2-2-1 1,-3 2 2-16,3 0-1 0,-3-3 2 0,0 0-2 16,3 1 2-1,-9-17 0-15,3 11-1 16,-6-8 1-16,0 3-2 16,0 3-1-16,-9-1 7 15,0 6 3-15,0 0-3 16,0 2 1-16,0 0-3 0,-3 3 0 15,3 3-3-15,3 5-2 16,-3 10-2-16,1-2 1 31,2 0 1-31,3 0 0 16,0 0-3-16,3-3 2 16,3 3 3-16,6 2-1 15,-1-4-1-15,1-1 1 16,6-3-1-16,3-2-14 15,0-2-3-15,3-4-22 16,0-2-8-16,0-2-32 16</inkml:trace>
  <inkml:trace contextRef="#ctx0" brushRef="#br0" timeOffset="4">1059 9573 188 0,'-9'0'71'0,"9"0"-38"0,0 0-39 16,0 2 20 0,-3 4-5-16,-3 4 2 15,-6 11 3-15,0 0-8 16,-6-2-3-16,6-3-2 0,-6 5-8 0,6-5 0 16,0 0-21-16,3-3-9 15,1-2-39 1,-4-3-22-16,6-1 44 15</inkml:trace>
  <inkml:trace contextRef="#ctx0" brushRef="#br0" timeOffset="5">907 9623 160 0,'-6'0'63'0,"6"3"-34"0,6-3-34 15,-3 10 25-15,3-10 2 16,0 13-6-16,8-2-4 15,-5 2-7-15,6 3-2 0,3-3 3 16,-6 3-10-16,6-3-4 31,-6 1-18-31,0-4-7 0,3-2-37 16,-3-5-26 0,-1-1 41-16</inkml:trace>
  <inkml:trace contextRef="#ctx0" brushRef="#br0" timeOffset="6">1195 9430 176 0,'-3'-16'68'0,"3"16"-36"0,0 3-26 0,0-3 15 0,0 0-5 16,0 0 8-1,3 10-7-15,0 3-9 31,0 6 2-31,0 2 2 0,3 8-6 0,-6 8-1 16,0 0-5-16,3-8-1 16,-3-2-1-16,0-3 0 15,6-3-20-15,-6-5-10 16,-6 0-20-16,12-3-5 16,-12-3-22-1</inkml:trace>
  <inkml:trace contextRef="#ctx0" brushRef="#br0" timeOffset="7">1109 9591 208 0,'-9'-21'77'0,"6"24"-42"0,3-6-43 0,0 3 12 16,6 0 2-16,0 0 4 15,3-3 3-15,6 1 5 0,3-1-10 16,3 0-2-16,2 1-2 0,4-1-7 15,0-2 0-15,0 2-28 16,-3 1-11-16,-7 2-52 31</inkml:trace>
  <inkml:trace contextRef="#ctx0" brushRef="#br0" timeOffset="8">433 9948 96 0,'0'-5'35'0,"6"5"-18"0,-6 0-7 15,0 0 12-15,3 3 3 16,0 2 2-16,3 6-1 0,-3 10-1 16,3 5-8-1,-3 6 0-15,0 0-10 0,3-3 0 0,-6-3 0 16,0-5 3-16,0 14 4 15,0-9-6 1,0-5-4-16,0-10-3 16,0 2 2-16,0-7 0 15,0-6 1-15,0-8-2 16,0-3-4-16,3 0-1 16,3 1 2-16,3-1-2 15,6 1 1-15,3 4 0 16,-6 1-2-16,6 5 3 15,-7 3 0-15,7 2 3 16,-6 6 3-16,0 2 7 0,-3 0 2 16,0 6 1-16,-9-1 4 15,0-2-5-15,-6 3 0 16,0-1-8-16,-12-2-2 16,-3 0-2-16,1-3-2 15,-1-5-6-15,0 0-4 16,0-3-12-1,3-5-6-15,0 0-16 16,6-5-5-16,3-3-25 16,6-3-36-1,3-4 34-15</inkml:trace>
  <inkml:trace contextRef="#ctx0" brushRef="#br0" timeOffset="9">675 10038 184 0,'3'-16'68'0,"2"11"-36"0,-2 5-35 0,-3 0 13 0</inkml:trace>
  <inkml:trace contextRef="#ctx0" brushRef="#br0" timeOffset="10">707 10052 353 0,'9'23'37'0,"0"4"-7"16,-9-1-21-16,3 11-6 15,3-5-1-15,-6-3 1 16,0 0-8-16,3-2-4 0,3-6-24 15,-6-3-9-15,6-2-27 16,0-5-48 0,3-6 25-16</inkml:trace>
  <inkml:trace contextRef="#ctx0" brushRef="#br0" timeOffset="11">919 10210 4 0,'-3'0'5'0,"3"0"-2"0,-6 0-6 0,6 0 0 16</inkml:trace>
  <inkml:trace contextRef="#ctx0" brushRef="#br0" timeOffset="12">957 10202 124 0,'-15'-5'49'0,"12"-3"-26"0,0 13-5 16,3-5 18-16,0 3-5 15,-5-3 2-15,2 0-10 16,-3 5-4-16,0-2-11 16,0 2-5-16,3 1-2 0,-6 15 1 15,3 0-3-15,3 0-2 32,6 0 2-32,3-2 0 0,3-3-2 15,6 0 2-15,5-6 1 16,-2-2 2-1,3-5 1-15,-3-3 1 0,0-6 0 16,-3-2 2-16,0-2-1 16,-3-1 0-16,-9-2 3 15,2-5 3-15,-5-1 0 0,-5 3 1 16,2 0-2-16,-6 3-1 16,-3 2-5-16,3 4-3 15,-3-1-5-15,6 2-2 16,3 1-26-16,-3 2-9 15,12 3-124 1,3-2 49-16</inkml:trace>
  <inkml:trace contextRef="#ctx0" brushRef="#br0" timeOffset="13">1276 10171 200 0,'-3'0'74'0,"3"-3"-40"0,-3 3-24 0,3 0 17 16,0 0 0-16,-9 3 3 15,3-1-12-15,-6 1-3 16,3 2-9-16,-6 3-4 0,6 3 1 0,-6 5-7 16,4 2 1-16,2-2-1 15,3 2 2-15,6 1-4 16,0-3 2-1,3 0-9-15,9-3-4 0,-1-2 0 0,7-3 2 16,3-6-2-16,6-2-2 16,-6-2-5-1,0-4-2-15,8-2-26 16,-11-5-40 0,6-5 18-16</inkml:trace>
  <inkml:trace contextRef="#ctx0" brushRef="#br0" timeOffset="14">1392 10001 172 0,'-6'-8'66'0,"6"6"-36"0,0 2-24 0,0 0 17 16,0 0-14-16,6 2-2 16,-6 6 1-16,3 8 5 0,3 8-7 15,0 5-1-15,0 0-1 0,0 6 4 16,0 2 3-16,3-3-4 15,0-2-2-15,-7-3-2 16,4-3-3-16,0-2-17 0,0-5-9 16,0-6-35-1,0-5-53-15,3-6 21 16</inkml:trace>
  <inkml:trace contextRef="#ctx0" brushRef="#br0" timeOffset="15">1630 10149 196 0,'-15'-2'74'0,"15"4"-40"0,-9 6-42 16,0-2 10-16,0 2 5 16,-6-3 5-16,1 3 3 15,-1 2 1-15,0-2-8 0,3-2-5 0,3 2-2 16,-6-6-1-16,9 9 2 15,6-1-3-15,6 1-2 0,6 2 2 16,0 0 0 0,6 1-4-16,6-1-1 0,2 0-2 15,4 0 2 1,-6-2-18 0,3 0-7-16,-3-4-52 15</inkml:trace>
  <inkml:trace contextRef="#ctx0" brushRef="#br0" timeOffset="16">1910 10179 172 0,'-21'-6'66'0,"21"6"-36"0,0 3-37 0,0-3 8 16,9 0-2-16,3 0 2 16,0 3 2-16,6 2 3 15,5-3-3-15,7-2 3 0,9 3 3 0,6 2 8 16,11-2 7-16,10-3 0 15,5 0 1-15,12 0-8 16,10 0 0-16,2 0-10 16,3 3-4-16,0-3 2 15,-2 0 1-15,-7 0 9 0,-6 0 2 32,-5 0 0-32,-13 0 0 0,-8-3 2 15,-13 3 0-15,-8-3-10 16,-6 3-3-16,-6 0-2 15,-7 0 0-15,-5 0 0 16,-3 0 2-16,-3 0-10 16,-3 0-2-16,-3 0-10 15,0-2-3-15,0 2-25 0,-3-3-12 16,0 0-47 0,-3 1-51-16,0-3 56 15</inkml:trace>
  <inkml:trace contextRef="#ctx0" brushRef="#br0" timeOffset="17">3279 10049 212 0,'-21'5'82'0,"36"8"-44"0,-21-18-36 0,12 10 17 16,-6-5-8-16,9 6 1 0,0-1-3 16,3 3 2-16,3 0-6 15,0 2-3-15,2 1 1 0,7 0-2 16,-3 2-1-16,0-3 7 16,-3 1 3-16,-3 0 1 15,-3-1 1-15,-9-2 7 0,-9 0 5 16,-3 0-7-16,-6 5-2 15,-6-7-13-15,0 9-4 16,-6-7-17-16,-2 6-7 16,5-1-34-16,3-3-13 15,0-10-42 1</inkml:trace>
  <inkml:trace contextRef="#ctx0" brushRef="#br0" timeOffset="18">481 10189 124 0,'0'0'49'0,"15"0"-26"0,-21 0-20 0,6 0 10 15,0 0-8-15,0 0 1 16,0 5 4-16,0-5 0 15,0 8-4-15,0-2 0 16,0 12 4-16,-6-7-6 16,3-3 0-16,3 0 0 15,-6 5 0 1,6-3-2-16,0-2-4 0,0-2-1 16,0-1-5-16,0 0-2 15,0 1 2-15,0-6 5 16,0 0 2-16,0 2 3 15,0 1-1-15,0-1-1 16,-3 1-2 0,3-3 1-16,0 3 3 15,-6-1 1-15,6 1-1 16,-3 2-2-16,0-2 1 16,3 2-1-16,0 1 0 0,0-1 0 15,-6 0 0-15,3 0 0 16,3 1 0-16,0-1 0 15,0 0 0-15,0 1 0 0,0-1 0 16,-6-2 0-16,6-3-16 16,0 2-4-16,0 1-45 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10T18:19:28.4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8875 14430 144 0,'-24'-8'55'0,"15"8"-43"0,-3 3 5 0,9 0 0 16,-3-1 14-16,0 1 7 15,1-3-8-15,2 3-6 16,3-3-13-16,5 2-1 0,10 4 3 16,15-4-5-16,27 4 0 15,20 1-4-15,18 1-1 16,45 0-3-16,18 0-1 16,38-2 1-16,28-4 2 15,20-2-3-15,39-2 0 16,11-4 3-16,-5-2 1 15,12-2-1-15,-19-3 1 16,-23 2 4-16,-41-2 4 16,-25 0-2-16,-38 2 0 0,-36 3-3 15,-30 3-1-15,-41 2-47 32,-30 6-88-32</inkml:trace>
  <inkml:trace contextRef="#ctx0" brushRef="#br0" timeOffset="12935.6994">3907 17177 148 0,'-15'-8'55'0,"12"8"-43"0,-3 0 21 0,3 0 6 15,0 0 5-15,3 0 5 16,3-5-9-16,6 2-4 16,12-10-20-16,24-6-8 0,20 1-1 15,16-1-4-15,26 3-2 16,12 6-3-16,-3 7 1 16,3-2 3-16,-3 10 3 15,-18-2 2-15,-17 2 1 16,-16 0-4-16,-14-2-1 15,-13-3-43-15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10T21:06:24.1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21138 4546 236 0,'-11'-6'88'0,"13"9"-69"0,1 0 4 0,0-1-2 0,0 6 4 16,3 8 7-16,0 8-4 15,6 8-2-15,0-1-14 16,3 4-3-16,3-4 1 0,3-1-2 16,3-1 1-16,2-3-5 15,1-2-1-15,-3 0-3 16,0-3-1-16,-3-5-10 15,-7-3-3-15,-2-2-33 16,0-6-14-16,0-5-67 16,-3-3-33-1,-3-5 82-15</inkml:trace>
  <inkml:trace contextRef="#ctx0" brushRef="#br0" timeOffset="240.0268">21769 4583 204 0,'3'0'77'0,"-3"2"-60"0,0 1 6 0,0 2-1 15,-3 6 14-15,-5 7 12 16,-4 6-12-16,-6 5-4 16,0 3-18-16,-3 2-4 0,0 1 0 15,-3-1-6-15,1 1 0 16,-1-4-7-16,0 4 0 15,3-4-39-15,3 1-16 0,0-8-51 16,4-3-44 0,-1-8 54-16</inkml:trace>
  <inkml:trace contextRef="#ctx0" brushRef="#br0" timeOffset="438.9623">21525 4958 280 0,'-6'8'107'0,"6"8"-83"0,3 19 8 16,-3-12-2-16,0 9-12 15,-3 5 0-15,0 3-13 0,0 2-3 16,3 3-2 0,3 3-18-16,3-1-5 0,6 4-62 15,3-6-24-15,3-14 3 16</inkml:trace>
  <inkml:trace contextRef="#ctx0" brushRef="#br0" timeOffset="1112.8475">21192 5911 296 0,'-9'-3'112'0,"12"6"-87"0,-3-1-2 0,0 1-6 15,3 8-2-15,3 7 5 0,3 6-6 16,3 2-1-16,3 4-7 16,6-4-4-16,2-2 1 0,1-3-4 15,3 0-2-15,-3-2-1 16,0-1 0-16,-1-2-26 15,1-3-12-15,3-2-34 16,3-8-13-16,2-11-16 16</inkml:trace>
  <inkml:trace contextRef="#ctx0" brushRef="#br0" timeOffset="1291.1935">21820 5911 296 0,'-9'-3'110'0,"6"6"-86"0,0 2 5 0,0 0-5 16,-6 6-5-16,-6 7 1 16,-5 6-5-16,-1 3-1 15,-3 2-8-15,3 0-6 0,0-3-1 16,0 1-21-16,-2-3-10 16,-1 0-46-16,3-1-20 15</inkml:trace>
  <inkml:trace contextRef="#ctx0" brushRef="#br0" timeOffset="1486.4798">21519 6263 288 0,'-3'5'107'0,"6"8"-83"0,3 19 2 0,-3-11-6 15,0 16-2-15,-3 3 1 0,0 2-10 16,-3 1-5-16,3-4-3 15,-3 1-1-15,0 0 0 0,3-1-55 16,0 1-25-16,-3-8-46 16</inkml:trace>
  <inkml:trace contextRef="#ctx0" brushRef="#br0" timeOffset="2554.8379">21260 7120 196 0,'-8'-8'74'0,"5"5"-58"0,3-2 23 0,0 5 4 15,0 0-4-15,0 0 2 16,0 0-14-16,6 5-7 15,2 6-11-15,4 5 0 0,3 10 4 16,3 6-7-16,0 2-3 16,3 3-2-16,0-5 1 15,-4-3-1-15,1-5-1 16,0-5-26-16,0-6-12 0,3-3-41 16,3-4-15-16,5-9-14 15</inkml:trace>
  <inkml:trace contextRef="#ctx0" brushRef="#br0" timeOffset="2752.5779">21847 7120 264 0,'-6'-3'99'0,"3"6"-77"0,0 2 0 16,0 1-3-16,-6 4 0 15,-6 6 5-15,-6 8-8 16,-2 5-4-16,-4 3-7 15,3-1-4-15,0-4 0 0,3-1-30 16,0-5-13-16,1-2-40 0,-1 0-16 16,0-6 3-1</inkml:trace>
  <inkml:trace contextRef="#ctx0" brushRef="#br0" timeOffset="2945.0741">21579 7443 248 0,'-6'16'93'0,"12"-6"-72"0,-3 19 9 0,-3-15 2 16,0 9-9-16,0 12-1 15,-3 10-8-15,0 2-1 16,0 1-8-16,-3 2-3 0,3-5-1 16,0-2-23-16,3-4-8 15,3-4-34-15,6-4-13 16,0-4-29-1</inkml:trace>
  <inkml:trace contextRef="#ctx0" brushRef="#br0" timeOffset="3454.9771">21201 8416 288 0,'-9'-2'110'0,"12"7"-86"0,0-2-6 16,3 7 7 0,3 6-6-16,3 11-9 15,6 10-3-15,2 2-5 16,4 1-2-16,0-6 1 16,0 1-4-16,0-9 2 0,0-5-34 15,-1-5-17-15,4-5-50 16,6-11-47-1,0-8 54-15</inkml:trace>
  <inkml:trace contextRef="#ctx0" brushRef="#br0" timeOffset="3641.1077">21838 8446 296 0,'-15'0'110'0,"12"5"-86"0,-6 3-2 0,3-3-5 16,-6 6-9-16,-6 7 1 15,-2 6-3-15,-1 5 1 16,-3 0-4-16,0 0-13 0,0-2-5 16,0 2-46-16,1-5-20 15,-1-3-33 1</inkml:trace>
  <inkml:trace contextRef="#ctx0" brushRef="#br0" timeOffset="3820.1578">21490 8803 284 0,'-3'18'107'0,"3"-2"-83"0,3 8-3 0,0-8-4 0,0 13 4 15,-3 13 7-15,0 8-12 16,-3 1-7-16,0-4-5 16,3-7-12-16,0 0-5 0,3-8-70 15,0-3-30-15,-6-6-5 16</inkml:trace>
  <inkml:trace contextRef="#ctx0" brushRef="#br0" timeOffset="4971.5492">21225 9665 228 0,'-3'-5'85'0,"6"8"-66"0,3-6 8 0,-3 8 0 0,3 3-5 16,3 3 1-16,2 5 1 15,4 2 2-15,3 6-14 16,0 5-9-16,3 3-3 0,0 2 2 16,0 1 3-16,-1-4-4 15,1-2-1-15,3-5-33 16,0-5-15-16,3-6-45 15,2-5-53 1,4-11 40-16</inkml:trace>
  <inkml:trace contextRef="#ctx0" brushRef="#br0" timeOffset="5149.7254">21841 9702 256 0,'-18'0'96'0,"12"6"-75"0,-3-1 1 0,3 3-5 15,-6 2-6-15,-6 6 3 16,-2 5-3-16,-4 6-1 16,0 2-6-16,0 0-7 0,0 0-3 15,4 0-44-15,-1-5-16 16,6-3-44 0</inkml:trace>
  <inkml:trace contextRef="#ctx0" brushRef="#br0" timeOffset="5339.0236">21549 10052 288 0,'-6'21'107'0,"9"0"-83"0,3 16-1 0,-3-19-3 0,-3 9-10 16,0 7 2-16,-3 6-5 16,-3 5 1-16,0 3-5 15,0-1-11-15,3-4-4 0,-3-4-74 16,6-2-30-16,-6-5 8 15</inkml:trace>
  <inkml:trace contextRef="#ctx0" brushRef="#br0" timeOffset="6237.523">21344 11081 176 0,'-3'-16'68'0,"3"8"-52"0,3 11 19 16,-3-3 7-16,0 8-10 16,0 2-3-16,-3 11 0 15,-3 19 2-15,-6 21-17 16,-3 8-4-16,0 2-2 0,0 3-4 16,0-5-1-16,7-6-1 15,-1-7-2-15,3-11-4 16,0-11-2-16,3-7-28 0,0-9-10 15,3-10-27-15,0-10-7 16,3-14-14 0</inkml:trace>
  <inkml:trace contextRef="#ctx0" brushRef="#br0" timeOffset="6559.2637">21308 11134 260 0,'-3'-11'96'0,"6"8"-75"0,0-2-10 0,3 5-10 0,0 5 2 16,3 9 7-16,3 17 9 16,6 22 5-16,3 11-12 15,2 2 0-15,1 0-1 0,0-2-2 16,3-4 2 0,0-4 0-16,-1-8 3 15,-2-11-3-15,0-11-1 0,0-10 0 16,3-19 1-16,2-15-1 15,1-14-1-15,0-15-3 16,0-20-1-16,-4-15-3 16,-8 3 1-16,0 10-2 15,-6 11 2-15,-6 8-2 16,-3 7 2-16,-3 9-15 16,0 8-7-16,0 4-59 15,6 1-111 1</inkml:trace>
  <inkml:trace contextRef="#ctx0" brushRef="#br0" timeOffset="8291.175">21171 12287 180 0,'-9'-16'68'0,"9"11"-52"0,3 0 19 0,-3 5 5 15,6 0-9-15,0 2-3 16,3 6-8-16,3 8-2 15,0 13-10-15,3 3-1 0,3 5 0 16,-1 3-6-16,4 0 0 16,3-1-1-16,0-2 2 15,3-5-10-15,0-6-2 16,2-4-48-16,1-12-19 0,6-4-29 31</inkml:trace>
  <inkml:trace contextRef="#ctx0" brushRef="#br0" timeOffset="8485.1338">21761 12295 280 0,'-27'13'104'0,"18"3"-81"0,-9 13-6 0,9-7-9 0,-6 4-8 15,-9 3 2-15,-8 3-1 16,2-3-1-16,3 0 1 15,0-2-17-15,6-4-6 0,4-1-47 0,-1-4-19 16,3-2-2 0</inkml:trace>
  <inkml:trace contextRef="#ctx0" brushRef="#br0" timeOffset="8634.9789">21439 12631 260 0,'-3'32'96'0,"6"2"-75"0,3 19 1 0,-3-24-3 16,-3 6-9-16,0 4 0 16,0 4-4-16,0-1-1 15,0 0-3-15,3 1-19 0,0-6-9 16</inkml:trace>
  <inkml:trace contextRef="#ctx0" brushRef="#br0" timeOffset="10568.5585">21246 14825 260 0,'-9'-3'96'0,"3"11"-75"0,-3 13-5 0,9-2-9 15,-3 12-7-15,-3 20 0 16,-3 12 0-16,-3 14 2 16,-3 2-1-16,-3-7 2 0,0-4 0 15,6-9 1-15,1-9 0 16,5-8-11-16,0-10-5 16,3-6-32-16,6-15-13 15,3-11-18 1,0-16-27-16,5-13 33 15</inkml:trace>
  <inkml:trace contextRef="#ctx0" brushRef="#br0" timeOffset="10851.5842">21246 14891 236 0,'-3'-6'90'0,"6"12"-70"0,3 2-1 16,2 5-6-16,4 13-1 15,3 19 3-15,3 22-6 16,6 22-3-16,3 7-3 15,0-12 2-15,2-10 1 0,4-10 2 16,3-11 0-16,-4-13 4 16,4-17 3-16,0-17 0 15,3-17 1-15,-1-13-6 0,1-23-4 16,-3-17-1-16,-7-10-1 16,-8-5-2-16,-6-3 1 15,-6 0-9-15,-6 8-3 16,0 13-17-16,-3 13-7 15,0 8-50-15,0 17-22 16,0 9 2 0</inkml:trace>
  <inkml:trace contextRef="#ctx0" brushRef="#br0" timeOffset="11516.9032">21228 16081 228 0,'-3'3'88'16,"0"5"-69"-16,-3 16-7 0,6-8-7 16,-3 23 6-16,-6 17 7 0,-3 13 4 15,-6 10 2-15,-6 6-13 16,1-9 0-16,2-7 2 0,6-5-9 15,0-14-2-15,3-10-15 16,3-3-7-16,0-11-16 16,3-5-5-16,0-7-18 15,3-14-5-15,0-8-17 16</inkml:trace>
  <inkml:trace contextRef="#ctx0" brushRef="#br0" timeOffset="11834.1947">21144 16060 280 0,'-3'0'104'0,"6"3"-81"0,12 10-10 0,-6 6-12 16,6 18-2-16,3 18 2 16,3 14 5-16,0 16 1 15,2 5-3-15,1-6 2 0,0-12 3 16,3-11-3-16,3-11 2 15,2-16-5-15,1-7-2 16,0-14 6-16,3-16 3 0,-4-15 1 16,-2-19 3-1,0-16-9-15,-3-13-3 0,-7-6 2 16,-2-2 2-16,-6-3-7 16,-3 6-4-16,-3 18-11 15,-3 5-2-15,-3 6-29 16,0 8-11-16,0 5-63 15</inkml:trace>
  <inkml:trace contextRef="#ctx0" brushRef="#br0" timeOffset="12748.1689">20963 17301 240 0,'-9'-8'90'0,"12"8"-70"0,9 0-7 15,-3 0-8-15,6 11 4 16,2 5 5-16,7 10 3 16,3 14 1-16,0 5-9 15,3 8-5-15,-4-8-3 0,4 0 1 16,-6-6 1-16,-3-2-4 0,0-8 1 15,-4-10-33-15,1 0-15 16,0-12-23 0,-3-9-50-16,0-11 24 15</inkml:trace>
  <inkml:trace contextRef="#ctx0" brushRef="#br0" timeOffset="12930.6307">21612 17346 252 0,'3'-3'96'0,"-9"6"-75"0,0 2-3 0,3 3-6 16,-3 6-5-16,-9 4 3 0,-6 6-5 16,-3 5-1-16,-2 3-2 15,-4-6-6-15,0 6-2 0,3-6-30 16,3-4-12-16,4-7-10 16,2-4-5-16,3-6-12 15</inkml:trace>
  <inkml:trace contextRef="#ctx0" brushRef="#br0" timeOffset="13089.4038">21299 17640 220 0,'6'5'82'0,"-6"8"-64"0,3 11 9 16,0-8-2-16,3 10 4 15,-3 14 5-15,-3 16-10 16,-3 5-4-16,-3 5-11 16,0-8-6-16,0 0 0 0,0-5-2 15,0-3-1-15,3-2-21 16,0-8-9-16,3-9-64 15,6-4-64-15,0-9 47 16</inkml:trace>
  <inkml:trace contextRef="#ctx0" brushRef="#br0" timeOffset="16004.5325">21138 13425 252 0,'0'-11'93'0,"6"11"-72"0,3 3-6 0,0 2-8 16,0 6 4-16,3 5 7 15,3 8-5-15,6 7-2 16,3 4-6-16,-1 2-2 0,4-3 1 15,0-2-5-15,0-3 1 16,-3 0-5-16,-4-5-1 0,1-3-35 16,-3-2-15-1,0-6-29-15</inkml:trace>
  <inkml:trace contextRef="#ctx0" brushRef="#br0" timeOffset="16233.1">21802 13438 240 0,'-6'-2'90'0,"6"2"-70"0,-3 5 2 15,3 0-4-15,-6 6 1 16,-3 7 3-16,-5 9 6 0,-4 2 5 16,-3 3-18-1,-3-1-4-15,0 1-3 0,-3 0-7 16,4 0-2-16,-1-6-29 15,0-5-10-15,3 0-33 0,3-2-14 16,0 2-17 0</inkml:trace>
  <inkml:trace contextRef="#ctx0" brushRef="#br0" timeOffset="16422.2932">21490 13819 308 0,'-3'3'115'0,"-3"5"-89"0,0 8-10 0,3 0-9 0,0 15-3 16,-3 14 5 0,-3 8 1-16,0 0 2 0,3 0-6 15,3 0-6-15,3-5-1 0,3-3-8 16,3-6-4-16,3-7-53 16,0-8-21-16,-3-8-29 15</inkml:trace>
  <inkml:trace contextRef="#ctx0" brushRef="#br0" timeOffset="22862.1031">17593 4858 276 0,'-15'-11'104'0,"15"9"-81"0,0-6-2 16,3 5-7-16,3-5-6 15,6-3 2-15,9 1-5 16,6-1-1-16,6 3-2 16,-1 6-4-16,4 7 1 0,-6 8-1 15,-6 8 0-15,-9 8 4 0,-12 14 1 16,-6 4-1-16,-9 6 1 16,-3-5-2-1,-6-6-1-15,0-2 1 16,0-6 1-16,3-5 3 0,4-5 4 15,2-3-2-15,3-5 1 16,3-5-5-16,3-3-2 16,6-3 0-16,9-2-1 15,6-1 2-15,5 1 3 16,7-3-2-16,3 3 0 16,0-1-1-16,-4 1-2 15,-2 2 1-15,-3 1-1 16,-3 2-9-16,-3-3-4 15,-3 0-22-15,-1-2-10 16,-2-3-23-16,0-6-9 0,0-4-19 16</inkml:trace>
  <inkml:trace contextRef="#ctx0" brushRef="#br0" timeOffset="23297.4979">18076 4784 272 0,'-12'-8'101'0,"15"10"-78"0,0-2 0 0,3 3-6 15,2 0 1-15,7-3 6 16,9 0-11-16,9-3-2 15,3 0-7-15,5-2-1 0,4 0 1 16,-3 0-5-16,-1-1 1 16,1 1-2-16,-6 0 0 15,-4 2 2-15,-5 3 0 16,-9 3 0-16,-6 5 0 16,-6 5 2-16,-9 5 1 15,-6 9 3-15,-6 10 1 16,-3 13 3-16,0 8 1 15,-2 3 1-15,2-3 2 16,0-5-7-16,3-5-4 16,3-6-5-16,6-5 1 15,0-2-8-15,3-9-2 0,0-2-32 16,3-8-11-16,0-3-33 16,-3-8-10-16,-3-7-5 15</inkml:trace>
  <inkml:trace contextRef="#ctx0" brushRef="#br0" timeOffset="23464.5939">18254 5165 288 0,'9'-6'110'0,"12"1"-86"0,12-5 2 0,-15 7-5 16,5 0-6-16,4 3 4 15,6 0-11 1,6 3-4-16,5-3-3 15,4-3-34-15,-4 1-13 0,-8-4-87 16</inkml:trace>
  <inkml:trace contextRef="#ctx0" brushRef="#br0" timeOffset="24396.3515">17442 6194 248 0,'-24'-13'93'0,"24"10"-72"0,6-10 3 16,3 5-5-16,5-5-6 16,7-6 0-16,6-5-5 15,9 0-3-15,6 3-2 16,2 5-5-16,1 11 1 0,-4 10 1 16,-2 9 2-16,-6 9-1 0,-12 4 2 15,-12 5 0-15,-9 5 3 16,-12 5-3-1,-9 6 0-15,-6 2 3 16,-3-2 1-16,-2-9-1 0,2-4-1 16,3-9 1-16,3-5 1 15,6-2 1-15,4-6 0 16,5-2-2-16,3-3-1 16,3-3-3-16,9-5-2 15,9 0 1-15,8-5-1 16,10-1 0-16,6 1 0 15,2-3 0-15,1 0 2 16,-3 0-14-16,-3 3-5 0,-4 0-20 16,-2-1-9-16,-6 1-19 15,-3 2-8-15,-3-2-24 16</inkml:trace>
  <inkml:trace contextRef="#ctx0" brushRef="#br0" timeOffset="24844.8946">18296 5913 228 0,'-6'-7'88'0,"3"7"-69"0,0 0 13 0,0 2 0 15,-3 3-13-15,-6 9-1 16,-6 9-6-16,-3 12-2 16,-2 10-6-16,-4 8-5 0,3 13 0 15,3 8-1-15,6-3 0 16,9-2 2-16,6-8 0 16,9-11-3-16,9-7 2 15,9-9 7-15,9-10 4 16,5-8 1-16,4-16 1 15,0-8-4-15,-1-8 0 16,-2-8-3-16,-6-8 0 16,-10-2-3-16,-8 2 1 15,-12 3 2-15,-9 5 4 16,-9 8 7-16,-12 6 2 0,-11 7-3 16,-13 11 1-16,-5 11-14 15,-1 2-3-15,6 3-18 16,10-1-5-16,5 1-34 15,12 3-15-15,12 2-64 16</inkml:trace>
  <inkml:trace contextRef="#ctx0" brushRef="#br0" timeOffset="25579.3129">17495 7448 212 0,'-27'-8'79'0,"21"5"-61"0,-3-4 19 16,9 4 4-16,3-8-12 16,6-5-5-16,3-5-5 15,6-5-2-15,3-3-9 16,6 2-1-16,5 6 0 0,4 8-3 15,0 10-3-15,-6 16 0 0,-7 11 1 16,-8 11-1-16,-12 7-1 16,-12 3-2-16,-8 5 1 15,-7 8-1-15,-3 1-2 16,-3-4 3-16,-3-2 2 16,4-5 6-16,-1-9 6 15,6-7-5-15,6-8-2 16,9-6-1-16,6-2-1 15,6-5-2-15,9-6 1 16,9-5 4-16,9-2 6 16,12-6-7-16,11-3-3 15,4-2-2-15,-1 2-1 16,-5 1-7-16,-7 2-3 0,-2 2-14 16,-6 4-7-1,-6-1-17-15,-4 1-8 0,-2-1-20 16,0-2-10-16,-6-3-2 15</inkml:trace>
  <inkml:trace contextRef="#ctx0" brushRef="#br0" timeOffset="25954.6967">18233 7226 140 0,'-3'2'52'0,"3"1"-41"0,0 2 15 0,0 1 4 15,0 2 2-15,0 7 4 16,0 4 2-16,0 10 1 16,0 5-21-16,0 9 5 0,0 4 4 15,-3 12-4-15,0 7-1 0,0-3-8 16,0-4-4-16,0-7-3 16,0-7-2-16,0-8-6 15,1-7-1-15,-1-7-32 16,0-4-13-16,0-9-95 31</inkml:trace>
  <inkml:trace contextRef="#ctx0" brushRef="#br0" timeOffset="27474.5516">17552 8578 88 0,'0'0'35'15,"0"0"-27"-15,-3 0 13 0,3 0 7 0,-3 0-5 16,0 0 1-16,0 0 4 15,0 0 5-15,-3 0-3 16,0-3 2-16,0 1-18 16,0-1 7-16,0-2 3 0,3-3-4 15,0 0-1-15,3-3-5 16,0 1-1-16,6-4-10 16,6-2-1-16,6-2-2 15,6 2 2-15,5 3-3 16,4 5-2-16,0 5 2 15,-3 9 0-15,-7 4 1 16,-5 9 0-16,-9 10 2 16,-9 5 1-16,-9 3 3 15,-3 0 1-15,-3-2-3 0,1-9-1 16,2-5-3-16,6-2-1 16,3-3-1-16,6-3-2 15,6 0 0-15,6 3 0 16,5 2 3-16,1 1 2 15,0 0-2-15,-6-1 0 16,-9 3 5-16,-6 3 2 16,-9 2 2-16,-6 4 2 15,-6-4-1-15,-6 0 0 16,1-4-8-16,-4-4 0 16,3-5-1-16,-3-2 2 15,7-6-6-15,-1 1-1 16,6-6-31-16,3 0-12 15,6-3-35-15,9 0-14 0,6-2 0 32</inkml:trace>
  <inkml:trace contextRef="#ctx0" brushRef="#br0" timeOffset="27951.8384">18123 8594 112 0,'0'-24'44'0,"0"16"-35"0,-3-3 18 0,3 9 5 15,-3-4 7-15,-3 4 3 16,-3-1-9-16,0 3-3 16,-3 3-17-16,-2 7 1 0,-4 9 0 15,0 13-10-15,3 13-1 16,0 5-3-16,9 5 0 16,6 6 0-16,6 0 0 15,12-3 0-15,12-10 0 0,11-14 11 16,13-18 5-16,6-18 0 15,-1-20 3-15,-2-7-6 16,-10-8-3-16,-8-2 8 16,-15-4 3-16,-15-7 11 15,-9-3 4-15,-15 3 4 16,-9 2 2-16,-12 6-19 16,-2 7-8-16,-4 9-23 15,6 5-7-15,6 8-44 16,7-1-19-16</inkml:trace>
  <inkml:trace contextRef="#ctx0" brushRef="#br0" timeOffset="28973.4495">17388 9901 296 0,'-21'-11'110'0,"18"3"-86"0,6 0-4 15,6 3-9-15,3-6-9 16,6-2 1-16,6-3 4 15,2 0 6-15,7 1-7 16,3 4-3-16,3 6-2 0,2 5-4 16,-5 5 0-16,-6 11 2 15,-12 16 2-15,-12 13 4 16,-12 2 2-16,-9 1 1 0,-6 2 0 16,-3-5-2-16,-6-3-1 15,1-5 1-15,-1-5 3 16,6-3-2-16,3-5-2 15,3-5 0-15,6-6 1 16,6-3-5-16,3-2-3 16,9 0 3-16,6-5 3 15,6-3-1-15,12-5-2 16,9-1 0-16,8-2 1 16,4 3-1-16,-4 0-1 15,-5 5-8-15,-6 0-3 16,-6 2-23-16,-4 4-10 15,-5-1-30-15,-3 0-11 16,0 1-26 0</inkml:trace>
  <inkml:trace contextRef="#ctx0" brushRef="#br0" timeOffset="29455.0017">18284 9795 180 0,'-12'-27'68'0,"9"14"-52"0,-12-3 19 16,6 11 7-16,-3 0-1 16,-9-1 0-16,-2 4-11 0,-7 4-4 15,0 6-15-15,-3 6-7 16,-2 7-2-16,2 5-7 0,0 11-1 15,9 6 5 1,9-1 2-16,13-5-4 16,4 0-2-16,10-8 2 0,3-8 3 15,6-7 1-15,9-12-1 16,3-7-2-16,2-11-1 16,1-10-1-16,0-4 3 15,-6 1 0-15,-4 3 3 16,-5-1 3-16,0 9 2 15,-6 2 5-15,-3 5 3 16,0 4-2-16,0 12 0 16,-3 16-1-16,-1 21 0 0,-2 11-6 15,0 8-2-15,0 0 2 16,0 5 1-16,0 3-6 16,0-3 0-16,3-10-10 15,0-6-4-15,0-5-51 16,0-8-22-16,3-13-49 15</inkml:trace>
  <inkml:trace contextRef="#ctx0" brushRef="#br0" timeOffset="30698.626">17468 11165 220 0,'-26'-8'85'0,"17"6"-66"0,-3-3 21 0,9 2 7 15,3 0-10-15,0-5-1 16,3 0-18-16,6-5-6 16,6-3-8-16,5-2-3 0,4 2 2 15,6 5-4-15,3 6-2 16,-1 2 2-16,-2 9 0 15,-6 4 1-15,-9 6 2 16,-9 8-1-16,-9 5 2 16,-6 5 0-16,-3 3 1 15,0-2-2-15,3-3-2 16,3-3-4-16,9-3 0 0,9 1 0 16,9-1 2-16,9 3-1 15,-1-2-1-15,1 2 5 16,-6-3 1-16,-9 1 2 15,-9-4 2-15,-12 4 8 16,-12-1 3-16,-9-2-2 16,-2-3-1-16,-4-5-8 15,0-5-2-15,-3-6-2 16,4-2 1-16,-1-6-18 16,3 0-4-16,6-2-29 0,6 0-11 15,12-3-35-15,9 0-16 16,12-3 12-1</inkml:trace>
  <inkml:trace contextRef="#ctx0" brushRef="#br0" timeOffset="30953.0429">18201 11081 284 0,'-12'5'107'0,"12"6"-83"0,0 12 6 0,-3-1-1 0,0 20-5 15,-6 16 1-15,0 6-8 16,3-3-2-16,0 5-9 16,3 0-4-16,3-3-1 0,0-4-6 15,3-12 1-15,0-5-42 16,3-10-19-16,0-11-75 15</inkml:trace>
  <inkml:trace contextRef="#ctx0" brushRef="#br0" timeOffset="32051.3521">17421 12512 92 0,'-24'-16'35'15,"21"6"-27"-15,-6-4 31 0,6 9 14 0,0-3-2 16,6-5 2-16,6-3-9 16,6-2-5-16,9-4-22 15,2 1-6-15,10 3 0 0,6 5-7 16,5 7-2-16,1 6-4 15,-3 11 1-15,-7 7 1 0,-11 6 2 16,-15 8 3-16,-15 13 2 16,-12 5-1-1,-12 6 1-15,-2-3 0 0,-4-6 3 16,0-4-1-16,3-6 2 16,7-6-2-16,2-7 0 15,9-5 6-15,3-6 2 16,9-5-2-1,9-3-8-15,9-5-4 16,14-2-2-16,16-1-1 16,6 0 0-16,-4 3 0 15,-5 0-5-15,-3 3-1 16,-10 2-15-16,-2 3-6 16,-6 0-22-16,-6 3-8 0,0-3-76 15</inkml:trace>
  <inkml:trace contextRef="#ctx0" brushRef="#br0" timeOffset="32456.8552">18156 12364 272 0,'-3'5'104'0,"3"14"-81"0,-6 2 5 0,3-8-4 16,-6 3 1 0,-3 5 5-16,-3 6-10 15,3-1-2-15,3 1-10 16,1-4-7-16,2-4-2 0,6-3 3 0,6-3 1 16,8-2 3-16,13-3 3 15,9 0-4-15,6 2-1 16,-1 3-2-16,-2 3-2 15,-3 3-2-15,-7 2-1 16,-5 0 6-16,-9 0 5 16,-9 6 0-16,-6-6 3 15,-9 0-6-15,-9-2-3 0,-11-4-8 16,-10-1-1-16,-6-6-26 16,1-3-8-16,-1-2-19 15,0-9-7-15,4-12-48 16,8-14-32-1,6-10 64-15</inkml:trace>
  <inkml:trace contextRef="#ctx0" brushRef="#br0" timeOffset="32611.7387">18165 12316 304 0,'33'-18'112'0,"2"15"-87"0,13-5 9 15,-24 6-4-15,3 2-10 16,2 2-1-16,7 4-11 15,3-1-3-15,5-3-3 16,4-2-28-16,0-5-12 0,-1-5-109 16</inkml:trace>
  <inkml:trace contextRef="#ctx0" brushRef="#br0" timeOffset="33521.8935">17495 13772 260 0,'-24'-14'96'0,"27"9"-75"0,6-8 3 0,0 5-4 0,6-3-7 16,6-2 0-16,6 0-7 15,8 2-2-15,4 6-2 16,3 10-4-16,-4 6 1 0,-5 5 1 16,-9 8 0-16,-12 7-3 15,-15 12 0-15,-12 10 2 16,-12 2 2-16,-6-2 2 15,-2-3 1-15,-1-5 4 16,0-5 5-16,4-8-7 16,2-3-3-16,6-11 9 0,6-2 6 15,3-5 2-15,6-3 0 16,3-3-8-16,6-5-5 16,12 0-2-16,9-3 1 15,9-2 1-15,15-3 3 16,11 0-5-16,4 0-1 15,-1 3-2-15,-5 2 1 16,-7 3-7-16,-5-2 1 16,-3 2-19-16,-4 0-8 15,-5 0-24-15,-3 0-11 16,-6-3-73 0</inkml:trace>
  <inkml:trace contextRef="#ctx0" brushRef="#br0" timeOffset="33853.0664">18269 13645 312 0,'0'10'115'0,"-3"-7"-89"0,3 7-19 15,-3 1-14-15,-3 10-4 16,-6 0 6-16,-6 6 15 15,-2 7 6-15,-1 8-8 16,0 3-4-16,6 0-1 0,0-8 0 16,6-5 1-16,6-5 2 15,6-6 3-15,6-5 2 16,6-6 1-16,12-2-2 0,5-5-1 16,7-6-5-16,3-2-3 15,0 0-7-15,-1-1-1 16,1 1-21-16,-3 0-7 15,-4 0-28-15,-5-3-11 16,-6 0-37 0</inkml:trace>
  <inkml:trace contextRef="#ctx0" brushRef="#br0" timeOffset="34093.8547">18552 13668 296 0,'-12'3'110'0,"12"5"-86"0,-6 18-6 0,3-10-10 15,0 8 14-15,-3 18 10 0,-3 22-5 16,0 5-3-16,0-3-14 16,0-5-9-16,3-6-1 0,3 1 0 15,0-9 2-15,3-4-19 16,0-6-8-16,0-3-31 15,0-5-13-15,3-7-60 16</inkml:trace>
  <inkml:trace contextRef="#ctx0" brushRef="#br0" timeOffset="34876.6332">17397 15211 240 0,'-27'-13'90'0,"18"7"-70"0,-3-2 15 0,9 6 2 15,3-3-8-15,6-3-2 16,6-6-9-16,6-2-3 16,9-2-9-16,3-1-4 0,5 6-1 15,1 8-1-15,3 8 0 16,-1 7-3-16,-5 9 0 16,-9 15 4-16,-12 16 1 15,-9 6 0-15,-12 2-2 16,-9-2 5-16,-6-3 1 15,-3-3 2-15,-5-3 0 16,2-7 4-16,3-8 5 16,3-6 6-16,6-7 6 15,7-6-5-15,8-5 0 0,9-8-11 16,5-5-5-16,10-6-5 16,12-2 0-16,9 2-2 15,8 1-1-15,4 2 1 16,-1 5-1-16,-2 3-22 15,-6 3-10-15,-4 2-15 16,-5 3-4-16,-3 0-32 16,-3 0-14-16,-4 0-30 15</inkml:trace>
  <inkml:trace contextRef="#ctx0" brushRef="#br0" timeOffset="35294.6618">18108 15163 316 0,'-27'-16'118'0,"22"8"-92"0,2-2-3 0,6 7-5 15,2-5-3-15,7 0 3 16,3-2-5-16,9 2 0 15,6 0-8-15,3 8-5 0,-1 5-1 16,1 8 1-16,-9 11 0 16,-9 13-14-16,-9 11-3 0,-9 5 0 15,-9 2 2-15,-9-4 9 16,-6-4 5-16,-3-7 13 16,4-6 4-16,2-5 12 15,6-7 5-15,6-9 2 16,9-5 4-16,12-3-18 15,15-5-7 1,12-3-6-16,11 1-1 0,7-3-4 16,5 2 0-16,7 3-6 15,-1 3-2-15,-5 2-25 16,-4 5-8-16,-2 4-46 16,0 4-21-16,-10 3-47 15</inkml:trace>
  <inkml:trace contextRef="#ctx0" brushRef="#br0" timeOffset="36418.1796">17325 16325 320 0,'-29'-13'121'0,"23"2"-95"0,12-2-2 0,3 7-6 16,8-7-12-16,10-3-1 16,6 0-2-16,3 6-3 15,-1 7 1-15,1 9 1 0,0 12 1 16,-3 6-1-16,-7 5 1 15,-8 5-2-15,-12 3-1 16,-9 3 5-16,-9 13 4 16,-6-3 8-16,-8-2 7 15,-1 2-4-15,-3-10-2 16,3-6 9-16,9-7 8 0,7-9-6 16,2-5-2-16,9-2-15 15,9-8-8-15,8-3-5 16,7 0 0-16,9-3-6 15,9-2 0-15,2-1-6 16,4 4 1-16,0 2-18 16,-4 2-6-16,-5 9-10 15,-3-3-4-15,-4 3-14 16,-5-1-5-16,-3 1-67 16,0-3-26-1,0 0 84-15</inkml:trace>
  <inkml:trace contextRef="#ctx0" brushRef="#br0" timeOffset="36913.868">18483 16359 176 0,'-9'-18'68'0,"6"4"-52"0,-8 7 14 0,5 1 6 15,-6 4 11-15,-9-4 5 16,-6 1-3-16,-9 2-1 16,-8 3-26-16,-4 3-2 0,-3 5 1 0,4-3-10 15,5 8-1-15,6 1-6 16,10-1-3-16,8 0 0 16,9 6-1-16,9-1-5 15,15 3 1-15,14 6 0 16,13 5-1-16,3 5 6 15,-1 2 1-15,-5 4 2 16,-6-1 2-16,-9-2-3 16,-9-6 0-16,-9 3 1 15,-9-8 0-15,-9-5 0 16,-9-5 2-16,-12-4 1 16,-6-7 3-16,1-5 1 15,2-8 1-15,6-6-2 0,6-10-1 16,10-11-14-16,14-13-4 15,11-8-1-15,19 0 4 16,12-5 1-16,8 3 0 16,-11 12 6-16,6-12 1 15,-6 7-18-15,-10 8-7 16,-8 6-26-16,-6 5-11 16,-12 10-94-1</inkml:trace>
  <inkml:trace contextRef="#ctx0" brushRef="#br0" timeOffset="38659.3588">17436 17555 244 0,'-36'-16'90'0,"27"6"-70"0,3 2-1 0,6 2-3 15,6-7-6-15,6 0 2 16,12-8 2-16,8-3 4 16,7-2-10-16,9 10-4 0,2 5-3 15,4 11-1-15,-1 11 2 16,-5 10-3-16,-6 13 0 15,-12 11 3-15,-13 5 1 16,-11 3 3-16,-15 0 1 16,-11 6 14-16,-13-1 9 15,-9 3-3-15,-2-9-1 16,2-7-6-16,3-7 0 16,6-12-5-16,10-5 1 15,8-8 4-15,9-7 4 0,12-6-19 16,12-6-7-16,17-2-2 15,16-5-1-15,5 3 3 16,7 7 1-16,-4 3-15 16,-2 5-6-16,-3 3-18 15,-7 5-7-15,-2 1-33 16,-12 7-13-16,-4-3-37 16</inkml:trace>
  <inkml:trace contextRef="#ctx0" brushRef="#br0" timeOffset="39229.9546">18212 17497 244 0,'-23'-21'93'0,"11"15"-72"0,0-7 3 0,6 13-5 16,0-8-4-16,0 3 1 0,3-3 7 16,3-3 5-16,3 1-15 15,6-3-3-15,9-1 1 0,9-1-7 16,5 1 0-1,7 1-2-15,0 13-2 0,-1 11-2 16,-5-3 1-16,-6 10 1 16,-6 3 0-1,-9 11 4-15,-9 8 2 0,-6-3 4 16,-9-3 4-16,-6 1 1 16,0-4 0-16,0-4-3 15,6-9-2-15,3 1-9 16,6-6-2-16,12 0-3 15,12-5 0-15,6 5 0 16,9 6 3-16,2-1 0 16,1 4 1-16,-3 1 4 0,-9 7 5 15,-10 1 10-15,-11 4 6 16,-12-4 4-16,-14 7 2 16,-10-7-5-16,-12-4-2 15,-11-6-20-15,-7 0-9 16,-5-8-38-16,5 1-17 15,9-12-82-15,16-2-35 16,11-10 37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10T20:49:06.2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4776 17018 116 0,'6'0'46'0,"-9"0"-24"0,12 0-4 15,0 0 18-15,0 0-3 16,-3 0 1-16,6 0-8 0,-3 0-4 16,0 0-12-16,-3 0 7 0,0-5 5 15,-3 5 2-15,0-3 1 16,-3 0-6-16,0 1-1 15,-3-4-4-15,0-7-1 16,-3 0-5-16,-3 0-3 16,0 2-2-16,-3-2 0 0,0 0-4 15,-3 0 0-15,0 2 3 16,-3-5 3 0,1 5 0-16,-1 1 0 15,-6 2-1-15,0-3 2 16,3 9-5-16,-6-4-1 0,4 1 2 15,-1 5 3 1,0 0-2-16,0 0 0 0,0 0 1 16,4 0 0-16,-4 8-2 15,0-3-2-15,0 3 1 16,3-2 1-16,0 7-6 16,1 0 1-16,-1 6 1 15,0-6 3-15,3 5 0 16,-3-2-1-16,0 3-2 0,1-1 1 15,-1 6 1-15,3 0 2 16,0 0-3-16,3 0 0 16,3 10-4-16,0-2 1 15,3-1 0-15,3-1 2 16,3 9 1-16,3-2 1 0,6-2-3 31,3 2 0-31,9-3 4 16,3 0 1-16,3-2-3 15,3 0 1-15,11-6-2 16,1-2 0-16,3-3 2 16,5-7 0-16,4-4-3 0,8-7 0 15,-2-3-1-15,3-5 3 16,-1-9-5-16,-8 1 0 0,-4-3-15 16,-5 0-4-16,-6 0-27 15,-10 3-11-15</inkml:trace>
  <inkml:trace contextRef="#ctx0" brushRef="#br0" timeOffset="1">2803 15288 160 0,'0'-8'63'0,"-3"5"-34"0,-12-2-16 16,9 5 17-16,0-3-2 16,-3 0 3-16,0 3-11 15,-3 0-4-15,-3 3-9 16,-2 2-7-16,-1 3-1 15,0 3-1-15,3 5-2 16,-3 10 3-16,3 1 0 16,6 2-2-16,3-3 2 0,6 1-4 15,6-3 1-15,0-6-5 16,6 1-1-16,3-4 0 16,3-4 4-16,-3-6 1 15,3-2 0-15,2-3 4 16,4-8 0-16,0 0 1 15,-9-8 0-15,3-5 0 0,-6-5 2 16,0-1-8-16,-3-2-1 16,-4-3-7-16,1 1-2 15,-3 1 7-15,-3-1 4 16,0 2 4-16,-3-1 1 16,-5 1 2-16,-1 3 1 15,-6 2 3-15,3 3 1 0,0 0 3 16,3 5 1-16,0 3-3 15,6 2-3-15,-6 1 0 16,6 4-1-16,0 4-5 16,3 2 1-16,0 8 4 0,0 5 2 15,3 3 2 1,9 10 2 0,-6 3-3-16,0 3 1 0,9 5-1 15,-3 3 3-15,0 5-5 16,-6-3-3-16,3-2-1 15,-1-6 1-15,1-5-3 16,0-5 0-16,0-3-6 16,-6-5-3-16,3-3-41 15,-3-5-18-15,3-3-23 16</inkml:trace>
  <inkml:trace contextRef="#ctx0" brushRef="#br0" timeOffset="2">2964 15386 176 0,'-3'-8'68'0,"6"10"-36"0,5 9-37 16,-5-6 12-16,6-2 5 15,-3-1 7-15,6-2-4 0,0 0 2 16,0-5-10-1,0 0-4-15,0 0 0 0,0-1-2 0,0-2 2 16,-3 0 0-16,0 3 3 0,-4-3-1 16,-2 0 0-16,-3 0-1 15,-3 0 0-15,1 3 2 16,-4 0 1-16,0-1-1 16,-3 4 1-16,-6-1-4 15,-3 6-2-15,0 2 0 0,3 0-1 16,0 3 0-16,0 0 0 15,4 11-3-15,2-1 2 16,3 3-1-16,0-2-2 16,6 0 3-16,0-4 2 15,3 7-2-15,3-7-2 16,6-1 2 0,5-4 2-16,1-2-7 15,3 0-1-15,-6-3-18 16,3-5-9-16,3-2-31 15,-3-4-46-15,-1-4 23 16</inkml:trace>
  <inkml:trace contextRef="#ctx0" brushRef="#br0" timeOffset="3">3184 15335 192 0,'-9'0'74'0,"12"0"-40"0,-3 0-38 15,0 0 15 1,0 6 3-16,3-1 5 15,0 3 2-15,0 5 2 16,0 6-13 0,0-1-1-16,3 1-2 0,-3-1 1 0,0-5 0 15,0 1-4-15,0-4-3 16,-3-2 2-16,0-3 2 16,0-5-2-16,0 0 0 15,0 0 1-15,0-2 0 16,0-4 0-16,0 1 0 15,0-8-2-15,0-6-2 0,3 4-2 16,0-1 1-16,5 2 1 16,7 4 2-16,0-1-3 15,0 3-2-15,0 0 2 16,0 3 0-16,0 0 1 0,0 2 0 16,0 0-29-16,-1 3-13 15,1 0-29-15,-3-2-13 0</inkml:trace>
  <inkml:trace contextRef="#ctx0" brushRef="#br0" timeOffset="4">3481 15346 192 0,'-14'5'71'0,"17"0"-38"0,-3 3-30 0,0-8 28 15,6 16-3 1,2-3-7-16,1-2-3 15,0-3-11-15,0 0-2 0,3-8 1 16,0-3 1-16,3-5 1 16,-6 0-2-16,3 0-1 15,0 1-6-15,-3-1 1 0,0 0 0 16,-4 0 2-16,-2 0-1 16,-3 0 2-16,-3-3-2 15,-2 6-1 1,-4-3 1-16,0 3-1 15,-3-1-5-15,0 4 1 0,3 2 2 16,-9 5 1 0,0 3-2-16,3 3 0 0,0 4-3 15,4 4 1-15,-1 2 3 16,3-2 3-16,6-1-2 16,0 1 0-16,9-1 1 15,3-2 0-15,3 0-7 16,-1-3 0-16,4 0-8 15,3-5-3-15,3-5-21 0,3-3-8 16,-3 0-43 0</inkml:trace>
  <inkml:trace contextRef="#ctx0" brushRef="#br0" timeOffset="5">3868 15206 116 0,'0'-24'44'0,"-3"5"-24"0,6 3 5 16,-3 11 22-16,-3-3 1 0,-5 0 2 16,2 0-11-1,0 0-1-15,-3 3-22 0,0 0-7 0,0 2-4 32,-3 3-3-32,3 5 1 0,0 3-2 15,0 8-1-15,3 3-2 16,-3 5-1-16,6 2-1 15,3 6 3-15,3 0-2 16,0-1 1-16,0 4 2 16,0-4 2-16,0-1-3 15,3-7-2-15,-6-1-20 0,3-7-8 16,0 4-26-16,-3-9-9 16,0-2-25-1</inkml:trace>
  <inkml:trace contextRef="#ctx0" brushRef="#br0" timeOffset="6">3636 15285 228 0,'-6'-3'88'0,"9"3"-48"0,3 0-47 0,-3 0 16 16,6 0 7-16,0 0 9 15,12 0-8-15,3 0-2 0,2 0-9 16,1 0-6-16,6 0-1 0,0 0-1 16,-3 0 0-16,-1 0-20 15,-5 3-8-15,-3 0-27 16,-3-1-9-16,0 1-22 16</inkml:trace>
  <inkml:trace contextRef="#ctx0" brushRef="#br0" timeOffset="7">3984 15311 180 0,'-2'0'68'0,"2"3"-36"0,0 2-26 0,2-2 15 15,1 2-5-15,3 1 3 0,0-4-4 32,3 4 1-32,3-4-9 15,0 1-4-15,0-3-2 0,3 0-1 16,-3-3 0-16,0 1 4 15,-3-4 2-15,0 1-2 16,-3-3-3-16,-1 0 0 0,-5 0-1 16,-2 0 0-16,-4 0 0 15,-3 3 4-15,-3 0 5 0,-3 2-3 16,0 0 2-16,0 3-3 16,0 6 0-16,-6 2-3 15,6 2-2-15,1 3-4 31,2 1 0-31,3 4 4 16,3 6 2-16,3 0 2 0,6-3 0 16,3 0-2-16,0-2-2 15,3-3-2-15,3-3-1 16,2-3-12-16,1-2-2 16,3-5-19-16,0 0-4 15,-3-6-17-15,0 0-6 16,3-5-10-1</inkml:trace>
  <inkml:trace contextRef="#ctx0" brushRef="#br0" timeOffset="8">4151 15346 196 0,'-12'-11'74'0,"24"17"-40"0,-6-4-35 0,-3 1 15 16,-3 2-4-16,0 3 4 16,3 8-1-1,0 2 0-15,0-2-7 0,3 0-2 0,0 0 2 0,0-3-1 31,-3-2 0-31,0-1 3 16,-3-2 5-16,0-2-3 16,0-6 0-16,0 5 0 15,-3-8 4-15,0-2-4 16,0-3 0-16,0-5-2 16,0-6 2-16,3 1-3 0,0-1-2 15,6 3-5-15,0 1-2 16,3 1-2-16,0 4 0 15,3-1-4-15,0 3 0 16,2 3-18-16,1 2-6 16,0 1-23-16,6-1-8 15,-3 0-37-15</inkml:trace>
  <inkml:trace contextRef="#ctx0" brushRef="#br0" timeOffset="9">4389 15354 232 0,'-12'8'88'0,"12"-6"-48"0,12 1-40 0,-6 5 16 16,0 0-5-16,0-3 3 0,0 0-3 15,3 1 1-15,0-4-7 16,3-2-3-16,0 0-1 0,0-5 1 16,0 0 1-16,0-3 1 15,-1 0 0-15,-2 0 0 16,-3-3 2-16,-3 1-1 15,-3-1 0-15,-3 1-6 0,-3-1 1 16,-3 3-2-16,-2 0 0 16,-1 6 0-16,-3 2 0 15,-3 2 2-15,-3 4 2 16,3 1-3-16,0 4 0 16,3 2 1-16,4 6 0 0,2 2 2 31,3-3 3-31,3 1-2 15,3 0 0-15,6-4-1 16,0 4-2-16,5-3-2 0,1-3 1 16,0-2-12-16,0-3-7 15,3-1-20-15,0-1-10 16,0-6-17 0,0-3-48-16,0-5 22 0</inkml:trace>
  <inkml:trace contextRef="#ctx0" brushRef="#br0" timeOffset="10">4550 15346 180 0,'-3'0'68'0,"3"2"-36"0,0 4-37 15,0 7 49-15,0 6-13 16,0-1-7-16,0-2-7 16,-3-3-11-16,3 0-2 0,-3 1 2 15,0-4 6-15,0-2 2 16,3-3-3-1,0-2 1-15,0 0-3 16,0-6 0-16,0 0-5 16,3-5-3-16,3-5 0 0,0-8 1 15,3 3-6-15,0-1 1 16,3 6-1-16,6 2-1 16,0 1 1-16,-1 4 3 15,4 4 0-15,-6 4 3 16,0 6 1-16,-3 0 1 15,-3 3 2-15,0 5 1 0,-3-3-3 16,-3 0-3-16,-3 0 0 16,0 1-1-16,0-1-20 15,0-5-7-15,0 0-10 16,3 0-5-16,0-3-13 16,0-2-5-16,3-1-22 31</inkml:trace>
  <inkml:trace contextRef="#ctx0" brushRef="#br0" timeOffset="11">4904 15311 240 0,'-9'-2'90'0,"3"2"-48"0,-3 2-38 0,6 1 21 16,-5 0-10-16,-7 2 2 15,3 3-10-15,-3-3-2 16,3 6-3-16,3 2-2 0,-3 6 3 16,3 2 0-16,3-5 3 15,0 2-1-15,6 1 0 0,3-1-3 16,3-2-2-16,6-3 1 16,3-2 1-16,0-1-1 15,3-4-1-15,0-1-17 16,-1-5-6-1,4 0-13-15,-3-3-5 16,0-2-18 0,-3-5-5-16,3-1-17 15</inkml:trace>
  <inkml:trace contextRef="#ctx0" brushRef="#br0" timeOffset="12">5035 15301 212 0,'-3'3'82'0,"3"-1"-44"0,0 3-44 15,0 1 14-15,0 2 13 16,0 2 8-16,0 6 1 0,0 8 0 16,0-3-17-16,0 0-8 0,0-5-3 15,3 5-5-15,-3-5 0 16,0-3-25-16,3-2-9 16,-3 0-144 15,9-9 63-31</inkml:trace>
  <inkml:trace contextRef="#ctx0" brushRef="#br0" timeOffset="13">5026 15243 228 0,'-9'-6'85'0,"9"6"-46"0,0-2-57 0,0 2 11 16,0 0-9-16,3 0 0 15,3 0-40-15,0 0-46 16,12 0 24-16</inkml:trace>
  <inkml:trace contextRef="#ctx0" brushRef="#br0" timeOffset="14">5178 15327 208 0,'0'24'79'0,"0"-3"-42"0,0 11-43 0,0-19 14 31,3 1 4-31,-3-1 4 0,3 0 1 16,0-2 2 0,0-1-10-16,-3-2-8 0,3-3-1 0,0-2 4 15,-3-3 2-15,0 0 4 16,3-5 1-16,0-3-12 16,0-8-6-16,0-5-8 15,0 2-2-15,3 1 8 16,0 2 2-16,3 0 2 15,3 3 4-15,-1 2-2 0,4 3 1 16,-3 0 11-16,0 8 5 16,0 8 0-16,0-3 0 15,0 9-2-15,-3 4 2 16,0 1-7-16,0-3-2 16,-3 0-5-16,0-3-1 0,0-3-4 31,-3 1 1-31,2-1-22 15,1-2-11-15,0-2-27 0,3-4-12 16,3-4-10 0</inkml:trace>
  <inkml:trace contextRef="#ctx0" brushRef="#br0" timeOffset="15">5636 15301 228 0,'-14'-5'88'0,"8"5"-48"0,0-3-42 16,3 3 17-16,0 3 0 16,-3-1 5-16,-6 4-4 15,-3-1-1-15,0 3-9 0,0 2-4 0,3-2-1 16,3 11-1-16,3 2 2 16,0-3-1-16,4-2-1 15,2-2-2-15,5-4-1 0,1 1-7 31,6-9-2-31,0 6-4 16,-3-5-1-16,0-3 1 16,0-3 0-16,0 1 6 15,-3-6 4-15,0-3 4 16,0 3 3-16,-3-2 4 0,0-1 2 16,-3 0-3-16,3 4-3 15,-3-1-5-15,3 2-2 16,0 4 3-16,-3 2 1 15,6 13-1-15,0 3 0 0,0 0 6 16,0 2 5-16,2 9 5 16,-2-1 4-16,0 8 8 15,-6-4 7-15,-3-4-2 16,-3 0 0-16,-3-2-2 16,-8 0 0-16,-7-3-11 15,0-2-5 1,0-3-12-16,-3-3-2 15,1-5-27-15,2 2-10 16,0-7-49-16,0-6-18 16,-12-2-9-1</inkml:trace>
  <inkml:trace contextRef="#ctx0" brushRef="#br0" timeOffset="16">2600 15907 180 0,'-3'-3'68'0,"3"0"-36"0,-9 3-18 16,4 0 22-16,-7-2-9 15,0 2-1-15,0 0-9 16,-3 2 0 0,0 4-10-16,0 2-4 0,0 0 0 0,3 5-4 15,3 8 0-15,-2 3-1 16,5 0 0-16,3-3-5 16,3-3-3-16,6-2 8 15,2-3 5-15,1-2-6 16,0-6 1-16,0-2 2 15,0-3 4-15,3-5-3 16,0-6-3-16,-3-2 3 16,0-3 1-16,0 3-3 15,-6 0-1-15,0-1-2 16,-3 1 0-16,0 2 11 16,0 1 8-16,-3 5-6 0,6 5 0 15,0 2-5-15,0 9-1 16,0 5 3-16,3-6 1 0,0 11-6 15,3-2-2-15,-1-3 0 16,4-3 2-16,3-2-46 16,-3-3-20-16,6 0-49 15</inkml:trace>
  <inkml:trace contextRef="#ctx0" brushRef="#br0" timeOffset="17">2925 15957 152 0,'-3'8'57'0,"3"8"-30"0,6-3-21 0,-3 0 17 0,0 1-1 16,0 4 2-16,0-2-7 15,0 0 0-15,0-3-10 16,-3 0-4-16,3-5 0 0,-3 3 2 16,0-9 2-16,0 4 3 0,0-6 4 15,0 0-10-15,0-6-5 16,0 4-2-16,0-14-1 31,3 0 0-31,0 0 3 0,0 0 0 16,3-2 1-16,5 5-5 15,4-1 1-15,0 1 2 16,3 5 1-16,-6 0 1 16,3 3 2-16,0 5 8 15,0 8 3-15,-3-3 0 16,-4 8 0-16,-2 6-1 0,-3-3 0 16,0-3-6-16,-3 6-2 15,0-4-4-15,0 1-1 0,0-3-6 16,0-5-3-1,3 3-21-15,0-3-10 0,3-3-14 16,-6-5-5 0,6-2-26-1</inkml:trace>
  <inkml:trace contextRef="#ctx0" brushRef="#br0" timeOffset="18">3205 15983 208 0,'-6'0'77'0,"6"6"-42"0,-3-6-32 0,3 5 15 0,-3 0-3 16,3 9 1-16,0 4-4 15,0-2 0-15,0 3-7 16,3-1-3-16,3 1 1 0,0-4-2 16,6-1 2-16,5-4 2 15,-2-7 2-15,3-3-1 16,-3-3-1-16,0-7-3 0,-3 4 1 15,-3-2 0-15,-3-7 1 0,-6-1 2 16,-3 0 3 0,-3 3-2-16,-3-3 1 0,-3 2-5 15,-3 1 0-15,3 3-6 16,0 2 0-16,3 2-26 31,0 1-10-31,3 2-29 16,0 1-12-16</inkml:trace>
  <inkml:trace contextRef="#ctx0" brushRef="#br0" timeOffset="19">3345 16005 160 0,'8'2'60'0,"-2"12"-32"0,0 9-24 16,0-12 15-16,-3 2 0 15,0 0 1-15,-3 1-5 16,3-4 1-16,-3 3-9 15,0-2 0-15,0-3 3 0,0-3-6 16,0-2-2 0,0-3 5-16,0 0 3 0,0-5-5 15,0-3-1-15,3-6-7 16,0-4-2-16,3-1-3 0,3 1 0 16,0 2 5-16,3 3 1 15,3 0 6 1,0 7 5-16,0 4 6 0,-1 2 3 15,1 8-1 1,0 5 0-16,-3 5-7 0,0-2-2 16,-3 0-2-1,0 0-1-15,-3 0-3 0,0-3-2 16,0-2-30-16,0-6-15 16,0 3-37-1,0-6-57-15,0-2 34 16</inkml:trace>
  <inkml:trace contextRef="#ctx0" brushRef="#br0" timeOffset="20">3642 16015 244 0,'-3'0'90'0,"6"-8"-48"0,6 8-45 0,-9 6 21 16,15-6-11-1,6 0-5-15,-3 0-2 16,3 0 0-16,-1 0-31 0,4 0-14 0,-3 2-57 31</inkml:trace>
  <inkml:trace contextRef="#ctx0" brushRef="#br0" timeOffset="21">3880 15991 188 0,'3'3'71'0,"-6"8"-38"0,6 12-21 16,-3-9 21-16,3 2-4 0,-3 2 3 16,6 6-12-16,0 2-2 15,0 1-10-15,-3-1-5 0,0-2 0 16,0 3-2-16,0-1 2 15,0-7 0-15,0-6 1 16,-3 0-2-16,0-5 1 16,-6-8-2-16,3-3 2 0,-3-10-7 15,0-3 1 1,0-5-1-16,0-5-3 16,0 4 0-16,3-1 1 15,0-7 2-15,3 4 2 16,3 2 1-16,6 3-2 0,0 3 2 15,3-1-1-15,0 3-2 16,3 6 5-16,0 2 3 16,3 2-1-16,-1 12 0 15,1 2 8-15,0 5 4 16,0 0-3-16,-3 3-2 16,-3 0 1-1,-6 0 0-15,-3-1-1 16,-6-1 1-16,-3-1-6 15,-3-5-1-15,-6 5-7 16,0-8-2-16,0-2-12 16,-3-3-1-16,-2 0-13 15,2-8-5-15,3 5-17 16,9-2-4-16,3-3-44 16</inkml:trace>
  <inkml:trace contextRef="#ctx0" brushRef="#br0" timeOffset="22">4118 15994 200 0,'-3'5'77'0,"3"-2"-42"0,0 2-41 0,0 9 27 16,0 4 1-16,0-5-2 15,0 3-1-15,0 0-11 16,3 0-5-16,3-3 0 0,3 0-2 15,6 1 2-15,0-4 4 16,0-2 4-16,3-8-6 0,-3 0-3 16,0 0-1-16,-3-5-1 15,-1-3 2-15,-2 0 1 16,-3-5 1-16,-3-6 0 16,-3 6 0-16,-6 0 2 15,0-3 1-15,-3 0 3 16,1 8-3-1,-7-3 1-15,0 4-14 16,0-1-5-16,3 2-22 16,0 4-6-16,3-1-29 15,3 3-9-15</inkml:trace>
  <inkml:trace contextRef="#ctx0" brushRef="#br0" timeOffset="23">4357 16013 216 0,'11'0'82'0,"-11"2"-44"0,3 17-29 0,0-6 22 16,0-2-8-1,3-1 1-15,0 1-13 0,0-1-4 16,-3 1-5-16,0-1-2 15,0-2 3-15,0 0-42 0,0-2-18 16,0-1-130 15,3-2 94-31</inkml:trace>
  <inkml:trace contextRef="#ctx0" brushRef="#br0" timeOffset="24">4455 15978 164 0,'0'8'63'0,"0"0"-34"0,3 5-10 0,0-2 21 0,-3 5-9 16,0-3-3-16,3 0-16 16,-3-2-8-16,3-1-2 15,-3-2-2-15,3-2 0 0,-3-1 2 31,0-5 1-31,0 0-8 0,0 0-4 16,3 0-4-16,3-8 0 16,0-5-2-16,0-3 0 15,-1 0 5-15,4 3 4 16,0 0 4-16,0 7 1 16,0-2 7-16,0 8 4 15,3 0 3-15,3 6 5 0,-3 2-1 16,0 5 1-16,-3 0-5 15,3 3-3-15,-4-3-5 16,1 0-4-16,-3-2-5 16,-3-1-2-16,0-2-24 15,3 0-8-15,-3-2-33 16,-3-6-46-16,6 0 30 16</inkml:trace>
  <inkml:trace contextRef="#ctx0" brushRef="#br0" timeOffset="25">4720 15804 200 0,'0'0'74'0,"0"2"-40"0,9 4-31 0,-3 4 17 15,0 6 8-15,-1 2 4 16,1 6-5-16,0 3-2 15,0-1-14-15,0 9-7 0,-3-1-2 16,0-5-2-16,0-2 2 0,0-4-3 16,0 1 0-16,-3-5-39 15,0-3-18-15,0-6-54 16,3-2-26 0,-3-8 70-16</inkml:trace>
  <inkml:trace contextRef="#ctx0" brushRef="#br0" timeOffset="26">4651 15946 228 0,'-3'0'85'0,"6"0"-46"0,3 0-35 15,-6 0 21-15,6 0 1 0,3 3 7 16,6-3-16-16,3 0-5 15,3 5-7-15,8-2-4 0,4-3 2 16,0 0-11-16,3 0-4 16,-1 0-45-16,-2 0-18 15,9 3-34 1</inkml:trace>
  <inkml:trace contextRef="#ctx0" brushRef="#br0" timeOffset="27">5000 15968 168 0,'-6'2'66'0,"6"6"-36"0,3 0-22 16,0-3 18-16,-1 1 2 0,4-1 6 16,0 0-10-16,3 6-2 15,3-8-13-15,6 4-3 0,-3-1 0 16,0 2-3-16,0-8-2 15,-3 0 4-15,0-8 1 16,-1 5-2-16,-2-7-3 0,-3 7-3 0,0-8 1 16,-6 9 1-16,-3-6 0 15,0 0-5-15,-3 0 1 16,-11 0-3-16,-1 3 2 16,0 2 5-16,-3 0 2 15,0 6 0-15,0 0-2 31,0 7 1-31,4-2 1 0,-1 8 1 16,3 3 3-16,3-1 6 16,3 1 2-16,3-4-5 15,3 1-1-15,3 0-4 16,6-3-3-16,6 1-3 16,3-1 1-16,3-5-28 0,11-3-10 15,4-5-34-15,-3 0-14 0,0 0-6 16</inkml:trace>
  <inkml:trace contextRef="#ctx0" brushRef="#br0" timeOffset="28">5244 16015 220 0,'-6'0'85'0,"6"0"-46"0,0 6-48 0,0-6 32 16,3 18 4-1,-3-2 0-15,3 0-1 16,0 0-14-16,0 0-5 0,5-3-3 16,-2-3-2-16,0 1-2 15,-3-3 3-15,0-3 0 16,-3-5 5-16,0 0 5 16,3-5-5-16,-3 2-2 0,-3-7-1 15,6-4 1-15,0-7-8 16,0 0-3-16,6 0-2 15,0 0 1-15,0 8-1 16,3-3 2-16,0 5-4 0,3 3 1 16,3 0-16-16,2 3-4 0,-2 2-41 15,9 6-18-15,-9 2-7 16</inkml:trace>
  <inkml:trace contextRef="#ctx0" brushRef="#br0" timeOffset="29">4235 15782 184 0,'3'0'71'0,"-1"0"-38"0,1 0-23 16,-3 0 20-16,0 0 2 16,0 0 5-16,0 0-7 15,0 0-3-15,0 0-15 16,0 0-5-16,0 0-3 0,0 0-5 0,0 0 1 15,0 0 0-15,0 0 2 16,6 3-3-16,0-3 0 0,0 0 3 16,0 0 1-16,-3-3 1 15,0 3 0-15,0-2 0 16,-3 2 2-16,3-3-3 16,-3 3 0-16,0 0-1 15,0-3-2-15,-3 1-35 0,0-1-14 16</inkml:trace>
  <inkml:trace contextRef="#ctx0" brushRef="#br0" timeOffset="30">10551 8403 104 0,'18'-10'38'0,"-9"7"-20"0,-3-2 5 16,-1 5 18-16,-5 0 1 15,0 0 1-15,0 0-6 16,0 0-2-16,-2 5-20 16,-13 3-5-16,0 2 1 15,-6 9-7-15,-6 2 0 16,-3 0-2-16,4 0 1 16,-1-2-2-16,6 0-1 15,0-4-2-15,3 1 1 16,3 0-1-16,3-3 0 0,4 1 0 15,5-1-2-15,3 3 3 16,3 2 0-16,2 1-2 0,4 5 2 16,3-3-4-16,3-3-1 15,-3 1 9-15,0-6 5 16,0 0-25-16,-3-2-11 16,0-3-32-16,0 0-13 15,-3-6-10 1</inkml:trace>
  <inkml:trace contextRef="#ctx0" brushRef="#br0" timeOffset="31">10348 8591 152 0,'0'-5'57'0,"0"5"-30"0,3 0-18 0,-3 0 14 16,6 0 2-16,0 0 2 15,3 0-6-15,6 0 0 16,6-3-12-16,6 0-3 0,5 1 0 15,7-1 3-15,3 3 2 16,8 0-3-16,-2-2-3 31,3-1-2-31,-1 0 0 0,-2 1-2 16,-3-1 2-16,-1 0-2 16,-5 1-1-16,-3-1 1 15,-10 0 1-15,-2 1-23 16,-6-1-11-16,-3-5-56 15</inkml:trace>
  <inkml:trace contextRef="#ctx0" brushRef="#br0" timeOffset="32">11390 8490 160 0,'0'-5'60'15,"0"5"-32"-15,0 0-9 0,3-5 21 0,-3 5-18 0,3 8-7 16,0 2-3-16,0 4-1 31,0 4-5-31,0 6 5 0,0 2 4 16,6 1-3-16,-3 2-2 0,0-5-3 0,-3 0 0 15,0-6-2 1,0-2 0 0,-3-3-1-16,-3-2 2 15,-3-16 1 1,3-1 1-16,0-2-4 15,-3-2-1-15,3-3-1 16,0-3-2-16,0 0-2 16,3-3 1-16,0-2-1 15,3 3 0-15,6-1 2 0,6-2 0 16,0 0 0-16,0 2 0 16,2 1 0-16,1 4 0 15,0 4 0-15,0 2 0 0,-3 3-31 16,0 2-12-1,3 8-27-15,-3-2-11 0,-4 2-7 32</inkml:trace>
  <inkml:trace contextRef="#ctx0" brushRef="#br0" timeOffset="33">11631 8533 200 0,'-15'2'77'0,"15"1"-42"0,15 8-34 0,-9-6 16 0,3 0-2 16,0 1 3-16,0-1-6 16,0 0 1-16,0-2-8 15,3-3-1-15,0-3 0 0,0-2 0 16,2 0 0-16,-2-1 0 16,-3-2 0-16,0-2-5 15,-3-1 1 1,-3-2-2-16,-3 0 0 15,-3 2 2-15,-3 1 2 16,-3 2-1-16,0 2-1 0,0 4 3 16,-8 7 0-16,5 6-1 0,-6 2-2 15,3 3 1-15,0 5-1 0,3 0 0 32,3 3 0-32,3 0-3 0,3-3 2 15,9 5 1-15,3-7 0 16,3-3-5-16,3-3-1 15,3-10-24-15,3-3-8 16,5-6-40 0,-2-2-41-16,0-5 36 15</inkml:trace>
  <inkml:trace contextRef="#ctx0" brushRef="#br0" timeOffset="34">11932 8469 200 0,'-24'-13'77'0,"18"13"-42"0,-12 13-28 15,12-7 20-15,-3 4-10 0,0 1 1 32,-2 2-11-32,-1 6-4 0,3 4-2 15,3 4-1-15,0-1 0 16,6 1 0-16,3-1 0 0,3 1-3 16,0-6 2-16,3-5 3 15,6-11 3-15,2-8-2 16,1-2 0-16,0-3-3 15,-3-5-3-15,-3-3-1 0,-3-3 0 16,0-2 3-16,-6-3 0 16,-3 6 1-16,0-1 0 15,0 4 2-15,0 1 1 16,0 4 3-16,0 4 3 16,0 4-6-16,0 2-2 15,3 10-3 1,0 6 0-16,3 5 0 15,0 1 0-15,3-1 0 16,2 0-2-16,4-3-22 16,0-2-7-16,3-10-17 0,6-6-4 0,0-6-24 15</inkml:trace>
  <inkml:trace contextRef="#ctx0" brushRef="#br0" timeOffset="35">12230 8419 200 0,'-21'5'74'0,"12"1"-40"0,-3 4-38 16,6 1 15-16,0 7-4 15,0 3 1-15,0 3-2 0,3 0-1 16,0 3-3-16,3-4-4 0,3-1 1 16,3-4 1-16,0 1 2 15,3-9 1-15,3-2 3 16,3-8-3-16,0-5 0 15,-3-6-1-15,-1-10-2 32,-2 3-2-32,0-6 1 0,-3-8 3 15,-3-2 3-15,-3-3-4 16,-3-11-1-16,0 3 0 16,0 0 0-16,-3 3 0 15,3 5 2-15,0 7 8 0,0 7 3 16,0 4-2-1,3 6-1-15,0 5-9 0,3 19 0 0,0 4-1 16,3 22 2 0,0 6-8-16,0 7-1 0,0-2 4 15,0-3 3-15,3-3-15 16,0-5-6-16,3-8-30 16,0-5-10-16,6-5-23 31</inkml:trace>
  <inkml:trace contextRef="#ctx0" brushRef="#br0" timeOffset="36">12608 8377 272 0,'-15'-3'101'0,"3"8"-54"0,0 1-50 16,3-1 16-16,0 3-7 15,0 2 1-15,3 1-4 16,0 0-2-16,3 5 0 16,3 2-4-16,9 1 2 0,3-1-1 15,0 1 0-15,0-1 2 0,-3 1 2 16,0-1 5-16,-6-2 6 16,-3 0-1-16,-6 0 3 15,-6 0-6-15,-3-6-3 16,0 1-3-16,3-6 0 0,0-2-15 15,0-1-5-15,0-2-26 32,7-2-13-32,5-4-52 15,2 1-34-15,4-3 64 16</inkml:trace>
  <inkml:trace contextRef="#ctx0" brushRef="#br0" timeOffset="37">13051 8440 164 0,'0'3'63'0,"0"18"-34"0,3-5-14 16,-3-3 20-16,0 0-8 16,0 3-3-16,0 0-14 15,0 0-6 1,0 0-3-16,0 0-1 0,0-3 0 16,3 0-38-16,-3-2-16 0,0-3-37 15</inkml:trace>
  <inkml:trace contextRef="#ctx0" brushRef="#br0" timeOffset="38">13137 8430 168 0,'0'0'63'0,"3"2"-34"0,3 6-25 0,0 3 15 15,0 5 6-15,-3 0 5 16,0-1-8-16,0 4 0 16,-3 2-13-16,0 0-3 0,0-2-2 0,3-3-2 15,-3-3-2-15,0-3 3 16,0-2 0-16,3-2-4 16,-3-6 1-16,3-3-2 15,3-5-2-15,0-2 0 16,0-4 3-16,0-2-9 15,3-7-1-15,3 1-1 0,3 4 2 16,0 2 4-16,-1 3 3 16,1 5 8-16,3 5 7 15,-6 6 7-15,0 5 3 0,-3 2 0 16,0 4-2-16,-3 2-6 16,0 2-1-16,-3 1-8 31,0-4-3-31,0 1-4 0,0-2 1 15,-3-4-30-15,0-2-12 16,0 3-31 0,3-9-11-16,-3-2-4 15</inkml:trace>
  <inkml:trace contextRef="#ctx0" brushRef="#br0" timeOffset="39">13471 8451 184 0,'0'0'68'0,"3"5"-36"0,12 11-22 16,-9-3 17-16,-3 3 2 15,0 5 2 1,0 8-5-16,-3 3-2 16,0 13-13-16,0 0 0 0,0-5 2 15,0-3-7-15,0-5-1 0,0-6-1 16,0-5 0-16,-3-5-2 15,3-5-2 1,0-3-2-16,-3-14-5 16,0-4 1-16,0-6-8 0,0-16-3 15,-6-2-5-15,6-3-1 16,3-3 6-16,0 0 3 16,9-5 8-16,0 11 5 15,0 5 11-15,-1 5 3 16,4 5 2-16,0 6 4 15,0 8-2 1,3 8 1-16,-3 7 0 16,-3 3 0-16,-3 3-5 15,-6 5 0-15,-3 3-8 16,-3 0-3-16,-3-3-10 16,0-2-3-16,3-3-34 15,0-6-13-15,0-5-67 16</inkml:trace>
  <inkml:trace contextRef="#ctx0" brushRef="#br0" timeOffset="40">13682 8488 220 0,'-6'32'82'0,"9"-19"-44"0,-3 8-25 0,0-8 22 16,0 3-1-16,3 0 5 15,0 0-16-15,6 0-5 16,0 0-11-16,6-6-5 0,-3-2 1 16,3-3-2-16,0-5-1 15,-1-5-4 1,-2-5-2-16,0-4-11 16,-3-7-1-16,0-3 0 15,-3-2 3-15,0 2 7 16,0 3 4-16,-3 5 3 15,0 3 3-15,0 2 3 16,3 9 2-16,-3 9-1 16,3 4-1-16,0 5 1 0,0 5 1 15,0 3-1-15,0-3-1 16,2 0-3-16,1-2 1 0,0-3-9 16,6-6-34-1,-3-4-9-15,3-9-35 16,0-8-47-1,0-5 34 1</inkml:trace>
  <inkml:trace contextRef="#ctx0" brushRef="#br0" timeOffset="41">14016 8125 264 0,'-9'-5'99'0,"9"5"-54"0,0 3-57 0,3 2 15 0,-3 8 6 15,3 8 6-15,0 19 8 16,-1 0 3 0,1 2-13-16,0 8-1 0,3-2-1 15,0-3-9-15,0-3-2 0,0-5-6 0,0-5 1 16,0-8-37-16,0-6-14 16,0-7-69-1</inkml:trace>
  <inkml:trace contextRef="#ctx0" brushRef="#br0" timeOffset="42">13890 8374 256 0,'3'0'96'0,"18"-3"-52"0,12 1-47 0,-18-1 19 16,9 0-6-16,6-2 4 15,-1 3-7-15,13-4-4 16,-9 1-2-16,-4 0-21 0,-2 2-9 16,-6-2-47-16</inkml:trace>
  <inkml:trace contextRef="#ctx0" brushRef="#br0" timeOffset="43">13081 8247 240 0,'15'-5'90'0,"0"-3"-48"0,8 0-128 0,-11 5-23 16,0-2 30-16,6-3 18 16</inkml:trace>
  <inkml:trace contextRef="#ctx0" brushRef="#br0" timeOffset="44">14331 8596 120 0,'0'0'46'0,"0"0"-24"0,0 0-6 0,3 3 18 0,0 2-3 16,0 3 2-16,0 0 1 31,0 8 3-31,-3-3-20 0,0 0 2 16,-3 3-1-16,-3 3-2 0,0 2 1 16,-3-2-9-16,0-4-5 15,0-4-9-15,0 0-4 16,0-6-25-16,3-2-10 15,0-3-32 1,6-11-51-16,3-8 31 0</inkml:trace>
  <inkml:trace contextRef="#ctx0" brushRef="#br0" timeOffset="45">14679 8422 124 0,'-3'0'49'0,"3"2"-26"0,0-4-14 0,0 2 16 16,0 8 6-16,0 0 3 15,3 7-1-15,0 4 0 16,0 7-18 0,0 9 4-16,0 2 2 0,0 8-5 15,0 2-1-15,0-7-7 0,0 0-3 16,0-6 0-16,0-5-1 15,3-2-2-15,-3-6-2 16,0-3 1-16,-3-4 1 16,0-9 5-1,0-5-7-15,-3-5-3 0,0-6-3 16,0-7 1-16,0-6 3 16,0-8 1-16,3-2-4 15,0-6 1-15,0 0 0 16,0 1-1-16,3-4 4 15,0 6 0-15,3 3 1 16,3 2 0-16,3 3 6 0,0 5 6 16,0 3-6-16,0 10-3 15,2 6-2-15,4 8-1 16,-3 5 2-16,-3 8 1 16,-3 5 3-16,-3 0 1 15,-9-3-1-15,-3 4 1 0,-3-1-6 31,0-5-1-31,-3 0-5 0,0-6 1 16,0-2-14-16,1-3-5 16,2-2-13-1,0-3-2-15,3-3-13 16,3 1-3-16,6-6-35 0</inkml:trace>
  <inkml:trace contextRef="#ctx0" brushRef="#br0" timeOffset="46">14998 8427 168 0,'-6'-3'66'0,"6"3"-36"0,-3 3-15 16,3-3 20 0,-3 3-2-16,-3-1 3 15,0 1-14-15,-3 2-3 16,0 6-11-16,0 5-3 0,0 0-1 15,3 2-2-15,0 1-2 16,3-1-4-16,3 1 0 0,3-1 2 16,3-2 3-16,3-5-7 15,3-3-1-15,0-3-1 0,0-5 0 16,0-5-2-16,0-3-1 16,-3 0 1-16,0-3 4 15,-3 1 1-15,-3-1 3 16,0-2 7-16,-3-1 5 15,0-1 8-15,0 1 6 16,0 4-7-16,0 2 1 16,0 3-9-16,0 5-1 0,0 7-6 15,2 1-2-15,1 3 0 16,0 2 0-16,0 0-3 16,3 1 2-16,3-1 1 15,3 0 0-15,0-2-20 31,0-3-7-31,3-3-41 0,-3-5-17 16,3-3-10 0</inkml:trace>
  <inkml:trace contextRef="#ctx0" brushRef="#br0" timeOffset="47">15221 8453 184 0,'-6'8'71'0,"12"11"-38"0,-3 2-30 0,-3-13 17 16,3 3 1-16,0-1 2 15,0 1-8-15,0-1-4 16,0-2-6 0,0 0-4-16,-3-2 2 0,0-1-2 15,0-3 2-15,0-2 7 16,0 0 5-16,0-2-9 15,-3-1-6-15,0-2 2 16,0-3 2-16,3 0-1 16,0-3-2-16,0-4 0 15,0 1 1-15,3 1 1 0,0 0 3 16,3 0-1-16,0 2 2 16,3 0-4-16,0 4-2 15,3-1-14-15,-1 0-6 16,1 0-32-16,3 2-13 0,0 1-39 15</inkml:trace>
  <inkml:trace contextRef="#ctx0" brushRef="#br0" timeOffset="48">15429 8422 208 0,'-6'2'77'0,"6"1"-42"0,-6 0-19 0,3 2 24 0,1 0-14 16,-4 1-3-16,3 4-13 16,0-2-4-16,0 5-4 15,0-2-4-15,3-1-1 0,3-2-1 16,3 3 0-16,0 0 0 16,2-1 3-1,1 1 0-15,-3-1 3 0,0 1 3 0,-3-1 2 16,-3 1 1-16,0 0 2 15,-3-1-5-15,-3-2-3 16,-3-3-4-16,0-2 1 16,1 0-23-16,2-3-10 15,0-3-11-15,3-2-5 16,0-3-14 0,3 0-38-1,3 0 22-15</inkml:trace>
  <inkml:trace contextRef="#ctx0" brushRef="#br0" timeOffset="49">15492 8533 172 0,'12'0'66'0,"3"-3"-36"0,-3 3-13 0,-3 0 20 15,-1 0-8-15,1 0 0 0,0 0-10 16,0 0-1-16,3-2-11 16,-3-1 2-16,0-2 8 15,0-1-4-15,0-4-5 16,-3-1-7-1,-3 3-1-15,-3 0 0 16,-3 0 2-16,-3 0-3 0,0 3 0 16,-6 0 1-16,0 2 2 15,-3 3-1-15,0 3 2 16,0 10-4-16,1 0 0 16,2 0 1-16,3 1 0 15,3-1 2-15,0 0 1 0,6 0-6 31,0 1 0-31,3-1-4 0,6-3 0 16,6 1-23-16,2-6-10 16,1 1-23-16,0-6-9 15,3-3-16 1</inkml:trace>
  <inkml:trace contextRef="#ctx0" brushRef="#br0" timeOffset="50">15807 8435 104 0,'0'-13'38'0,"3"13"-20"0,-3-6-8 16,0 6 12-16,0 0 16 15,0-2 11-15,0 2-11 16,0-3-2 0,-3 3-21-16,0 0 0 0,0 3 1 15,-5-1 7-15,-1 4 3 16,-3-1-9-16,0 0-3 15,3 1-10-15,0 4-8 16,9 1 2 0,3-1-3-16,6 4 0 15,0-1 5-15,0 0 2 0,0-2 0 0,0-1-2 16,-4 1 1-16,1-1-1 16,-3 1 2-16,-3 0 3 15,-3-4-2-15,0 1 0 16,-5-2-6-16,-4-1-2 15,0-2-14-15,0-3-3 16,0 0-17-16,3-3-7 0,0 0-34 16,3 1-42-1,0-1 36-15</inkml:trace>
  <inkml:trace contextRef="#ctx0" brushRef="#br0" timeOffset="51">16284 8406 160 0,'-6'0'60'0,"6"5"-32"0,0 3-2 0,0 0 23 15,0 0-11-15,0 5-2 16,0 6-10-16,3-1-4 16,0-2-12-16,0 0-4 0,0 0-2 15,0-3-5-15,-3-2 1 0,3-1-9 16,-3-2-4-16,3-3-26 16,-3-5-10-16,3 0-43 15,-1-5-37 1,1-8 51-16</inkml:trace>
  <inkml:trace contextRef="#ctx0" brushRef="#br0" timeOffset="52">16266 8287 200 0,'-9'-3'74'0,"9"-13"-40"0,0 8-31 0,0 8 17 16,0 0-14-16,0-2-6 15,0 2-11-15,3 0-57 16,3 8-16-16,3 0 14 16,0 5 8-16</inkml:trace>
  <inkml:trace contextRef="#ctx0" brushRef="#br0" timeOffset="53">16361 8411 176 0,'6'24'66'0,"-3"-19"-36"0,0 22-20 0,0-14 20 0,-3 0-7 0,3 0 1 15,-3-2-7-15,0 0 0 16,0-4-10-16,0-1-2 0,3-1 1 16,-3-5 1-16,0 0 1 15,3-3-4-15,3-5-5 32,0-7-2-32,6-1-3 0,0 0 1 15,2 0-2-15,4 3 2 16,0 0 5-16,0 2 2 15,0 6 6-15,0 5 5 16,0 2-1-16,-4 6 1 16,1 5-5-16,-6 3 0 15,0 0-3-15,0 0 0 0,-3 0-3 16,-3-3-2-16,3-2-15 16,-3-3-7-16,0 0-36 0,0-6-14 15,-3-2-34 1</inkml:trace>
  <inkml:trace contextRef="#ctx0" brushRef="#br0" timeOffset="54">16778 8054 244 0,'-3'16'90'0,"6"-8"-48"0,0 13-45 0,0-3 19 16,0 9 10-16,0 18 8 15,0-3-13-15,0 3-7 16,0 0-8-16,0 0-5 0,0-8 0 16,3-2-1-1,-4-6 0-15,1-6-18 16,0-4-5-16,0-3-35 15,-3-6-15-15,0-2-35 16</inkml:trace>
  <inkml:trace contextRef="#ctx0" brushRef="#br0" timeOffset="55">16617 8342 280 0,'-9'-2'107'0,"12"2"-58"0,3-3-53 16,3 3 21-16</inkml:trace>
  <inkml:trace contextRef="#ctx0" brushRef="#br0" timeOffset="56">16656 8329 477 0,'27'-8'15'16,"2"-2"-6"-16,1-1-29 0,3 3-9 16,3 8-43-16,-7 0-19 15,-2 0-12 1</inkml:trace>
  <inkml:trace contextRef="#ctx0" brushRef="#br0" timeOffset="57">17034 8514 172 0,'0'24'66'0,"0"-13"-36"0,-6 7-11 0,3-10 21 0,-3 3-9 16,-3-1-1-16,0 1-19 16,-3-1-7-16,-3-2-3 15,0-2-37-15,3-1-15 0,-2-5-49 16</inkml:trace>
  <inkml:trace contextRef="#ctx0" brushRef="#br0" timeOffset="58">17552 8319 204 0,'-6'-3'77'0,"0"-10"-42"0,-3 7-34 0,6 12 14 16,0-1-2-16,-3 0 5 31,-3 3-6-31,0 3 1 0,0-3-8 15,0 0-3-15,6 2-1 16,3 3-1-16,6 1-5 16,0-1 1-16,3 0 2 15,0 6 3-15,0-1 9 16,-6 1 3-16,-3-3 9 16,0-1 6-16,-6-1-4 0,-3-1-2 15,-3-3-10-15,0-4-3 16,-3-1-5-16,-3-2-1 15,4-3-3-15,-7 0-3 16,12-6-14-16,-6-2-6 16,9 1-24-16,3-9-7 15,9 0-34 1,3-5-47-16,3-1 40 16</inkml:trace>
  <inkml:trace contextRef="#ctx0" brushRef="#br0" timeOffset="59">17709 8086 200 0,'-6'-3'77'0,"6"3"-42"0,0 5-34 16,0 1 16-16,3 4 9 15,0 6 5-15,-3 5-4 16,3 6-4-16,0 12-13 15,0-2-4-15,0 3-2 0,0-3-2 0,0 5-2 16,0-4-4-16,0-7-2 16,0-4-33-16,0-6-13 15,-3-5-60 1</inkml:trace>
  <inkml:trace contextRef="#ctx0" brushRef="#br0" timeOffset="60">17626 8350 248 0,'-6'-2'93'0,"12"2"-50"0,3-6-48 0,-3 4 17 0,6-9-14 16,6-2 0-16,6 0-18 15,2 2-6-15,7 3-31 16,-3 0-14-16,-3 3-6 16,-1 0-1-16</inkml:trace>
  <inkml:trace contextRef="#ctx0" brushRef="#br0" timeOffset="61">17891 8379 184 0,'-12'24'71'0,"9"-11"-38"0,0 9-25 0,3-9 18 16,3 0-6-16,0 0-2 16,3 0-4-16,3-2-1 0,3-3-7 15,0-3-2-15,3-2 0 0,3-6 0 16,-1-7 0-16,1-1-2 0,0-2-2 16,-3 0 5-16,-6-3 1 15,-3 0-2-15,-6 0-3 16,-6-2 0-16,-3-6 1 15,-6 5-10-15,3-2-4 0,0 3-3 16,3 2 1-16,0 2-36 16,3 4-17-16,1-1-23 15</inkml:trace>
  <inkml:trace contextRef="#ctx0" brushRef="#br0" timeOffset="62">18102 8406 208 0,'3'13'77'0,"3"-10"-42"0,-3 5-39 0,0-6 13 16,-3 1 6-16,0-3 5 0,0 3-8 15,0-3-2-15,0 0-6 16,0 0-1-16,0 0 3 0,0 0 6 0,0-3 2 15,0-5-1-15,0 0 2 16,0-3-10-16,3 1-6 16,0-3 3-16,0-3 2 31,3-5-3-31,0 2-1 0,3 3-2 16,3 3 0-1,0 0 0-15,0 2 0 0,0 3-31 16,5 0-13-16,4 3-70 15</inkml:trace>
  <inkml:trace contextRef="#ctx0" brushRef="#br0" timeOffset="63">18320 8361 196 0,'-6'10'74'0,"9"-7"-40"0,3 5-33 0,-3-3 14 0,3-2 9 15,2 0 8-15,1-1-9 16,0-2-3-16,3 0-11 16,0-2-6-16,3-1 0 0,3-2 0 0,-3-1 1 15,-3-2-2-15,-3 3 1 16,-3-3-4-16,-1-5-2 16,-7 0-1-16,-4 2 3 31,0-2 2-31,-3 2 2 15,-3 3-1-15,-3 8-2 16,0 8-2-16,-3 0 1 16,-3 6 1-16,-2 4 0 0,2 1 2 15,3-1 1-15,3 1 3 16,6 2 1-16,3 3-6 16,6-3-2-16,9-5-11 0,3-1-3 15,3-1-16-15,3-4-6 16,-1-2-13-16,4-2-6 15</inkml:trace>
  <inkml:trace contextRef="#ctx0" brushRef="#br0" timeOffset="64">18629 8363 192 0,'3'-15'74'0,"-3"9"-40"0,0 1-5 0,0 5 61 16,-3 0-16-1,-3-8-27-15,0 3-15 16,0 7-21-16,0 1-10 0,0 2-1 16,3 1-2-16,0 2-2 0,3 2 0 15,0 1 3-15,3 5-5 16,0-3 2-16,-3 5-3 16,-3 6 2-16,-3-3 1 15,-2-2 2-15,-1-3-1 16,0-3 1-16,0-2-11 15,0-3-5-15,3-3-67 16,6-13-51 0</inkml:trace>
  <inkml:trace contextRef="#ctx0" brushRef="#br0" timeOffset="65">19073 8268 220 0,'-6'19'85'0,"6"-14"-46"0,0 27-35 0,0-19 21 15,0 3-3-15,0 2 2 16,-3 1-7-16,0 5-2 15,0 0-9 1,0-3-4-16,0-3-1 0,0-2-19 16,0-3-8-16,0-2-30 15,3-3-15-15,0-3-26 16</inkml:trace>
  <inkml:trace contextRef="#ctx0" brushRef="#br0" timeOffset="66">19180 8289 220 0,'-6'6'85'0,"9"23"-46"0,-3-11-43 0,0-7 13 0,0 5 6 0,-3 0 7 15,-3-3 0-15,0 5 1 16,3-2-12-16,0-2-4 0,0-4-3 15,0-2-2-15,0-3 1 16,3-7 7 0,6-6-10-16,0-3-4 31,6-5-12-31,0-2-4 0,0-1 7 16,3-2 5-16,-1-3 6 0,1 6 1 15,0 10 12-15,-3 8 5 16,0 5 3-16,0 8 3 15,-3 3-8-15,-3 3-3 16,-3-1-4-16,-3 9 0 16,0-3-2-16,-3-6 0 0,3-2-6 15,0-3 1-15,0-5-29 16,0-3-13-16,3-7-14 16,3-12-5-16,0-4-47 15</inkml:trace>
  <inkml:trace contextRef="#ctx0" brushRef="#br0" timeOffset="67">19433 7943 264 0,'-3'2'101'0,"6"1"-54"0,-3 8-59 0,3-1 15 16,0 14 15-16,-3 5 9 0,0 8-6 15,0 3-2 1,0 13-11-16,0 0-5 0,0-8 0 16,0-3-7-16,0-5 1 0,0-3-26 15,0-7-10-15,0-6-154 32,-6-13 62-17</inkml:trace>
  <inkml:trace contextRef="#ctx0" brushRef="#br0" timeOffset="68">19263 8268 280 0,'-9'-10'104'0,"12"7"-56"0,3 3-47 0,0 0 19 15,3-3-11-15,6-2-3 16,12-3-3-16,3 0 0 15,5 0-2-15,4-2-38 0,-3 2-17 16,2 2-39 0,1 1-43-16,-6 0 46 0</inkml:trace>
  <inkml:trace contextRef="#ctx0" brushRef="#br0" timeOffset="69">19638 8258 224 0,'-33'23'85'0,"28"1"-46"0,-4 0-30 0,6-13 22 16,-3 2-4-16,3 3 4 31,3-3-11-31,0 0-2 0,9 0-10 16,0-2-1-16,5-3 3 0,4-3-4 15,0-5-1-15,0-5-5 16,0-3 0-16,-3-3 2 16,-3 1 3-16,-3-3-2 15,-6-6 0-15,-6-5-6 16,-3 1-2-16,-9-4-27 0,-6 1-9 15,-3-1-58 1,-9 1-62 0,1-3 50-16</inkml:trace>
  <inkml:trace contextRef="#ctx0" brushRef="#br0" timeOffset="70">19001 8088 232 0,'-12'0'88'0,"15"0"-48"0,3 3-64 0,0-3 4 16,6 0-39-16,9 0-12 16,9-8 2-16,11-8 1 15</inkml:trace>
  <inkml:trace contextRef="#ctx0" brushRef="#br0" timeOffset="71">20189 8080 192 0,'3'-5'74'0,"3"5"-40"0,-6 0-18 0,0 0 24 0,0 0-12 16,0 0-1-16,3 3-7 15,-3 5-3-15,0 5-9 16,0 5-1-16,0 9 0 0,0 7 1 15,0 3 2-15,0 0-3 16,0-2-2 0,0-1-5-16,0-5 0 15,0 0-7-15,0-5 0 16,3-5-19-16,0-3-8 16,0-8-62-1,-3-8-18 1</inkml:trace>
  <inkml:trace contextRef="#ctx0" brushRef="#br0" timeOffset="72">20320 8308 164 0,'-15'13'63'0,"12"-8"-34"0,0 3-14 0,3-2 18 15,-6 4-7-15,3 1-1 16,3 5-8-16,3 2-2 0,0 3-9 15,0 1 0-15,6-1 1 0,0-5-1 16,3-3 1-16,3-5-4 16,0-3-2-16,2-8 4 15,-2-5 1-15,0-2-5 32,-3-1 0-32,-3-5 1 0,-3 3 1 15,0-3-1-15,-6 3 1 16,0 0-2-16,-3 0 2 15,-3-3-2-15,0 8 2 16,0-5-13-16,0 2-3 16,0 3-21-16,0 3-5 15,0 0-29-15,3-1-51 16,6 1 22-16</inkml:trace>
  <inkml:trace contextRef="#ctx0" brushRef="#br0" timeOffset="73">20650 8236 112 0,'-3'0'44'0,"0"0"-24"0,3 0-8 0,0 0 13 16,0 0 4-1,-3 0 5-15,0 3-4 16,0 0 2-16,-3-1-18 0,-2 4 7 0,-7 2 3 0,0 2-4 16,0 6 1-16,0 0-8 15,0 3-3-15,3-1-3 16,0 1-2-16,3 2-6 15,3 3 1-15,6-6-5 16,3 3 1-16,6-2-11 0,6-6-3 16,0 0-15-16,0-2-7 15,3-3-18-15,-3-3-6 32,3-13-17-17</inkml:trace>
  <inkml:trace contextRef="#ctx0" brushRef="#br0" timeOffset="74">20772 8334 160 0,'-15'-5'60'0,"15"8"-32"0,-6-6-13 0,1 3 18 15,-1 0-5-15,0 0-2 16,-3 3-8-16,0-1-1 15,-3 4-10-15,0 4-4 0,0 1 0 16,0 2-7 0,3 3 1-16,3 0 1 15,3 2 1-15,3 4 1 16,0-4 0-16,6-2-5 16,0-3 1-16,3-2 0 15,0-6-1-15,6 0-3 0,0-7-2 16,-3-9 2-16,3 3 5 15,-4-2 2-15,-2-1 3 16,0 0 3-16,-3-2 2 16,-3 3 1-16,0-1 0 0,-6 0-2 15,0 1-1 1,0 2 3-16,0 3 5 16,0 2-7-16,3 3-3 0,0 5-5 0,0 3-1 15,0 3 4-15,6 5 1 31,0-3-3-31,0 5 1 16,0-2-2-16,3-3-2 16,-3-2-15-16,3-3-7 15,0-3-20-15,3-2-9 16,-3-8-30 0</inkml:trace>
  <inkml:trace contextRef="#ctx0" brushRef="#br0" timeOffset="75">20933 8099 208 0,'-3'-8'77'0,"3"8"-42"0,0 0-28 0,0 0 18 0,0 0-11 16,0 8-1 0,0 5 2-16,0 6 0 0,0 4-8 15,3 12 7-15,0 2 5 0,0-3-10 16,0 1-5-16,0-4-2 15,0 4-2-15,0-9-11 32,0-2-3-32,-3-5-22 0,0-6-62 31</inkml:trace>
  <inkml:trace contextRef="#ctx0" brushRef="#br0" timeOffset="76">20817 8287 256 0,'0'0'96'0,"0"0"-52"0,3 0-51 16,6-6 60-1,6 1-28-15,3 0-10 0,2 0-10 0,1-1-4 16,9 1-28-16,-3 0-11 0,0-1-28 15,-4 4-10-15,-2-1-22 16</inkml:trace>
  <inkml:trace contextRef="#ctx0" brushRef="#br0" timeOffset="77">21121 8297 212 0,'-3'22'82'0,"0"-15"-44"0,3 9-18 0,0-8 24 16,0 3-18-16,0 2-4 15,0-2-14-15,0 2-5 16,0 0-2-16,0-2-10 0,0-1-2 16,0-2-36-16,0 0-14 15,3-5-46-15</inkml:trace>
  <inkml:trace contextRef="#ctx0" brushRef="#br0" timeOffset="78">21103 8213 248 0,'-3'-6'93'0,"6"6"-50"0,0 0-46 0,0 0 19 0,0 0-12 16,3 0 0-16,0 0-31 15,-1-2-12-15,4 2-22 16,0 0-7-16,-3 0-8 15,9 0-1-15</inkml:trace>
  <inkml:trace contextRef="#ctx0" brushRef="#br0" timeOffset="79">21213 8258 148 0,'-3'26'55'0,"3"1"-30"0,-15-6-10 0,12-11 20 16,0 4-4-16,0-1-1 16,3 3-10-1,6 0-2-15,0-3-11 16,6-3 0-16,0 4 3 0,0-9-4 0,0-2-1 0,-1-1 2 15,4-4 0-15,0-4-1 16,-3-2-1-16,0-2-3 16,-3-1 1-16,-3-2-2 15,-3-8 2-15,-3-3 0 16,-6 3 1 0,0 2-11-16,-3 3-3 0,0 0-6 15,0 6-3-15,-3 2-20 16,6 0-8-16,3 0-112 31,3 3 71-31</inkml:trace>
  <inkml:trace contextRef="#ctx0" brushRef="#br0" timeOffset="80">21368 8255 184 0,'15'29'71'0,"-7"-24"-38"0,-2 27-21 0,-3-21 21 16,0-1-6-16,0 4-1 15,-3-4-6-15,0 1-2 16,0-3-10 0,0-3-5-16,0 0 0 0,0-5 4 15,0 0 6-15,3-2-7 16,3-4-1-16,0-4-5 16,3-9-3-16,6-5 2 15,0 3 0-15,0 3-2 0,0 2 2 16,0 5 3-16,-1 6 3 15,-2 10 7-15,0 8 4 16,0 1-4-16,0 2-2 0,0-1-3 16,-3 1-2-16,0 3-6 15,-3-6-1-15,0 0-26 16,0-2-9-16,-3-3-113 31,-3-3 28-15</inkml:trace>
  <inkml:trace contextRef="#ctx0" brushRef="#br0" timeOffset="81">20046 8715 140 0,'12'-18'55'0,"9"18"-30"0,20-3-3 0,-20 1 23 16,12-4-8-16,9 1 1 16,11-3-10-16,16 0-3 15,11 0-14-15,9-2 0 0,10 2 0 16,8-3-6-16,-3 6-1 15,-3-1 0-15,-6 4 0 0,-5-1 0 16,-7 1 2-16,-12-1-1 16,-8 0 2-16,-12 1-4 15,-7-4-2-15,-8 4-11 16,-6-4-4-16,-6 1-24 0,-1-3-105 47</inkml:trace>
  <inkml:trace contextRef="#ctx0" brushRef="#br0" timeOffset="82">22079 8242 164 0,'3'0'63'0,"-3"2"-34"0,3 14-14 0,6-2 20 0,0 1-2 15,3 4 3-15,-3 2-5 16,0 3-1-16,0-3-17 15,-1 6-1-15,1-1-1 0,0-5-4 0,-3-2-2 16,0-3 0-16,0-3-1 16,0-3-2-16,0-2 1 15,0-2 2-15,0-4 2 16,0-2 1-16,0-8 0 16,3-5-4-16,0-3-1 15,0-2-1 1,0-3 1-16,0-1-2 15,-4-7-1-15,7-3 3 0,-6 6 2 0,0 2-4 16,0 3-1-16,0 5-16 16,-3 3-4-1,0 2-25-15,0 3-9 16,3 3-23-16,3 2-9 16,9 1-4-1</inkml:trace>
  <inkml:trace contextRef="#ctx0" brushRef="#br0" timeOffset="83">22505 8229 200 0,'-3'0'74'0,"3"0"-40"0,-6 0-22 15,3 2 19-15,-3 1 1 0,-6 2 6 16,3 6-10-16,-3 7-4 16,-6 1-14-16,0 5-4 0,3-3-2 15,4 3 0-15,5-3 0 16,3 3-2-16,6-6-2 15,3 1 1-15,2-6-1 32,1-3-3-32,3-4 2 0,0-9-6 15,0 0 0-15,0-2 1 16,0-5 1-16,-6-1 3 16,6-5 3-16,-3 0 0 15,-3 3-1-15,0 0 3 16,-3 2 2-16,0 6-2 0,0 2 0 15,0 6-1-15,0 5 1 16,0 2-4-16,8 4 0 16,-2-1 1-16,0 0 2 15,3 3-12-15,-3-3-3 0,3-10-18 16,0-3-8-16,0-3-21 16,0-2-8-16,3-3-25 31</inkml:trace>
  <inkml:trace contextRef="#ctx0" brushRef="#br0" timeOffset="84">22784 7988 244 0,'0'0'90'0,"0"5"-48"0,0 19-27 15,0-11 26-15,0 11-9 16,3 10-1-16,-3 19-13 15,3 3-6-15,3-1-7 16,-3-2-4-16,6-2 2 0,0-9-31 16,0-5-11-16,0-5-99 15</inkml:trace>
  <inkml:trace contextRef="#ctx0" brushRef="#br0" timeOffset="85">9530 16902 132 0,'-6'-3'52'0,"6"6"-28"0,-3-9-11 16,3 6 19-16,0 0-5 16,0 0-1-16,0 0-3 15,0 0-3-15,0 0-10 16,3 0 2-16,3 3 2 0,3 0 4 15,3 7 1-15,3 1-2 16,8 2 0-16,-2 3-3 16,3 0-1-16,0 8-3 0,3-3 1 15,-4 3-4-15,4-3-2 16,-3-3-2-16,0-2 0 0,-3-3-2 16,-3 1 2-16,-1-4-2 15,-2-2 2-15,-3 0 0 16,0-3 1-16,-3 1-5 15,0-6 3 1,0 5 1-16,-3-5-12 31,0 0-4-31,-3 0-18 0,0 0-8 16,0-5-19-16,0 5-8 16,0-6-40-1</inkml:trace>
  <inkml:trace contextRef="#ctx0" brushRef="#br0" timeOffset="86">10253 16790 172 0,'3'0'66'0,"-6"8"-36"0,-3-5-18 0,3 0 21 16,0 2-2-16,0 3 2 15,-3 5-1-15,-3 8 0 16,-6 3-17-16,-2 3 4 0,-10 4 4 16,-6 1 1-1,3 0 1-15,1-3-8 0,-1 3-2 16,3-8-7-16,3-3-3 15,3 0-2-15,4-8 0 16,5 0-11-16,3 1-2 16,3-9-26-16,0 5-9 15,3-7-23-15,3 2-10 16,0-5-40-16</inkml:trace>
  <inkml:trace contextRef="#ctx0" brushRef="#br0" timeOffset="87">9950 17148 192 0,'-6'0'71'0,"6"0"-38"0,-3 2-23 16,3-2 17-16,0 14 0 15,0 4 3-15,0 1-5 16,3 2-1-16,0 5-13 0,0 6 0 0,-3 5 2 16,3-3-3-16,-1 6 2 15,-2-3-3-15,3-2 2 16,-3-9-6-16,3 0-3 16,-3 1 1-16,0-3 0 0,0-6-1 15,0 3-10 16,0-5-5-31,0-5-29 0,0 2-10 16,0-5-26-16,-3-3-11 16</inkml:trace>
  <inkml:trace contextRef="#ctx0" brushRef="#br0" timeOffset="88">9199 13996 136 0,'0'-5'52'0,"-8"3"-28"0,-1-1-6 16,6 3 37-1,-6 0-10-15,-3 3-11 16,-3-1-9-16,-3 3-15 0,0 3 2 0,-3 0 4 15,0 6-6-15,1 4-3 16,2 1-2-16,3-4-1 16,0 1-5-16,6-2 1 15,3-1-2-15,3 0-2 0,6 3 3 32,3-5 0-32,6 2 1 0,3 0 0 15,3 0 0-15,0 3 0 16,-1 3 0-16,-2-4 0 15,-6-1 2-15,-3-1 3 16,-6-2-2-16,-6-1 0 16,-6 1-1-16,-5-3 1 15,-1 0-2-15,0-3 2 0,-3-3-9 16,0-2-1-16,3-2-16 16,3-1-8-16,0 1-19 15,7-1-8-15,8-2-38 16</inkml:trace>
  <inkml:trace contextRef="#ctx0" brushRef="#br0" timeOffset="89">9173 14123 156 0,'-3'3'57'0,"3"-3"-30"0,0 3-18 0,3-1 16 16,3 4-3-16,0-1 1 15,0 0-8-15,2 1-2 16,1-1-7-16,3 0-2 0,0 0 2 16,0-2-3-16,0-3 0 15,0 0 1-15,0-3 2 0,0-2-3 31,-3 0 0-31,0-3-1 16,-3 0 1-16,-1-3-2 0,-2-2 2 16,-3 3 0-1,-3-4-4-15,0 4 1 16,-2-1 0-16,-4 3 2 16,0 3 1-16,-3 5 1 15,-3 8-2-15,-3 2-2 16,0 1 1-16,0 2 1 15,3 1 1-15,1 1 1 16,2 4-2-16,3-1 1 16,3 4-2-16,3-4 2 0,3 1-2 15,12-6 2-15,0 0-2 0,2-2 2 16,4-3-9-16,0-6-1 16,3 1-18-16,-3-6-9 15,6-2-31 1,-3 0-57-16,2-1 23 15</inkml:trace>
  <inkml:trace contextRef="#ctx0" brushRef="#br0" timeOffset="90">9488 14063 160 0,'-6'-6'60'0,"3"6"-32"0,0-10-13 0,0 12 18 16,0-4-1-16,-3 2 1 16,0 8-14-16,0 5-4 0,-2 3-9 15,-4 0-4-15,3 5-1 0,-6 3-1 16,9-3 0-16,3 3 0 16,0-3 0-1,6-3 0-15,3-2 0 0,0-3 2 0,3-2 1 31,0-3-1-31,3-3-2 16,-1-5-4-16,1 0-2 0,-3-8-2 0,0 0 2 16,0-2 2-16,-3-1-1 15,0 1 4-15,-3-4 0 32,-3 1 1-32,0 0 0 0,0 2 0 15,0 1 2-15,-3-1-3 16,3 6 0-16,0 0-1 15,0 2 0-15,0 3-3 16,0 0 1-16,6 8 2 16,0 5 1-16,0 3 1 15,0 2 0-15,0 6 8 0,0 0 5 16,-3 0-4-16,-3 2-1 16,-3-2 5-16,-3 0 3 15,-3-3-4-15,-3-2 1 16,0-3-8-16,-3-3-1 0,0-5-4 15,-3-3-1-15,-2-2-19 32,-1-6-7-32,3-5-17 0,3-2-7 15,3-6-50 1</inkml:trace>
  <inkml:trace contextRef="#ctx0" brushRef="#br0" timeOffset="91">9830 13907 120 0,'0'-11'46'16,"3"8"-24"-16,-3-5-6 0,0 6 34 16,-6-6-8-16,1-5-6 15,-1 2-2-15,-3 3-20 16,0 0 1-16,-3 0 1 0,0 5-6 16,0 6-3-16,-3 2-7 0,3 3 0 15,0 6-2-15,0 7 0 16,3 8 2-16,4 5 0 15,-1 6 0-15,3 2 2 16,3-2-1-16,0-3-1 16,0-3 1-16,3 1 1 15,-3-9-1-15,3-2 2 0,-3-5-24 16,0-6-8-16,0-3-46 16,0-4-58-1,0-9 33-15</inkml:trace>
  <inkml:trace contextRef="#ctx0" brushRef="#br0" timeOffset="92">9539 14071 196 0,'-9'-6'74'0,"9"9"-40"0,0-3-31 0,3-3 17 15,0 1 1-15,3-1 2 0,3-2-8 16,9 2-4-16,5 0-6 15,1 1 1-15,0-1 0 0,0 0-2 0,3 1-1 16,-4-1-32-16,4 1-13 16,-6-1-52-1,3 0-35-15,-3 1 54 16</inkml:trace>
  <inkml:trace contextRef="#ctx0" brushRef="#br0" timeOffset="93">9881 14020 168 0,'-3'-2'66'0,"3"2"-36"0,-3 2-35 16,0 6 60-16,-3 0-16 0,-6 5-16 15,0-2-9-15,3 5-10 32,-2 2-3-32,2 4 2 0,0-1-2 0,0 3 2 15,3-3 0-15,3 0 1 16,3-3-2-16,3-2-2 15,3-3 1-15,3-2 1 16,0-3-1-16,3-5 2 16,-1-3-2-16,-2-6-1 0,0-2 1 15,-3-2-1-15,0-1 0 0,0-2 0 16,-3 0 0-16,0 0 2 16,-3-1-1-16,0 1 2 15,0 3-4-15,-3 2 0 16,3 0 5-16,-3 0 5 15,3 2-5-15,0 4 0 32,0 2-4-32,0 8-3 0,0 5-1 15,3 0 3-15,0 3 2 16,0 0 2-16,0 2-1 16,3-2 1-16,0 0-2 15,0-3 2-15,3-2-24 16,0-3-11-16,0-5-21 15,0-3-7-15,0-8-28 16,-1 0-15-16,1-3 48 16</inkml:trace>
  <inkml:trace contextRef="#ctx0" brushRef="#br0" timeOffset="94">9961 14094 204 0,'-6'-21'77'0,"4"21"-42"0,2 0-26 15,0 0 22-15</inkml:trace>
  <inkml:trace contextRef="#ctx0" brushRef="#br0" timeOffset="95">9953 14084 379 0,'2'13'18'15,"1"3"-11"-15,0 2 3 0,0 4 0 32,3-4-1-32,0-2 0 15,0 2-8-15,3-2 0 16,0-2-1-16,0-6 0 16,0-1 2-16,6-7 1 0,-3-2-1 15,3-3 1-15,0-3-2 16,-4-3-1-16,-2-5-4 15,-3 0 0-15,-3-2 2 16,0-3 1-16,-6-6 1 16,0 6 2-16,3 2-1 15,-3 6 2-15,3 3 0 0,0 2 1 16,0 2-2-16,-3 9 1 16,3 10-2-16,0 0-1 15,6 6 3-15,0 2 2 16,0 3-2-16,0-3 0 15,0-2 1-15,0-1 0 0,0-2-2 32,0-3-2-32,6-2-13 15,-3-3-6-15,-3-6-17 0,3-2-7 16,-3-2-15-16,0-3-6 16,0-6-23-1</inkml:trace>
  <inkml:trace contextRef="#ctx0" brushRef="#br0" timeOffset="96">10206 13859 184 0,'0'-16'68'0,"2"13"-36"0,-2 1-24 16,0 2 16-16</inkml:trace>
  <inkml:trace contextRef="#ctx0" brushRef="#br0" timeOffset="97">10211 13846 352 0,'3'13'32'0,"3"5"-16"0,0 6 1 0,-3 5 1 16,3 11-8-16,-3-3-1 15,0 3-7-15,0-6-2 32,3 1 2-32,-3-6 1 0,0-3-1 15,0-7-2-15,0-4-21 16,0 1-9-16,0-8-14 16,3-5-3-16,0-6-29 15,0-2-38-15,0-3 38 16</inkml:trace>
  <inkml:trace contextRef="#ctx0" brushRef="#br0" timeOffset="98">10366 13787 220 0,'-3'-2'85'0,"3"4"-46"0,0 17-39 16,3-11 18-16,-3 5 5 15,3 3 8-15,0 8-7 16,-3 8-5 0,3 15-10-16,0 1-6 0,3-3 0 15,0-6-2-15,0 1 2 16,0-3 0-16,0-5 1 16,0-8-2-16,0-3 1 15,-3-5-26-15,0-3-12 16,-3-16-53-16,-3-2-27 15</inkml:trace>
  <inkml:trace contextRef="#ctx0" brushRef="#br0" timeOffset="99">10280 14007 252 0,'-18'-3'93'0,"18"3"-50"0,0 0-35 16,0 0 21-16,6 0-4 15,0 0 0-15,3 0-6 16,3 0 1-16,3 0-11 16,3 0-5-16,5-2-1 0,1-1-4 15,0 0 0-15,-3 1-34 16,-3-1-17-16,3 1-83 16</inkml:trace>
  <inkml:trace contextRef="#ctx0" brushRef="#br0" timeOffset="100">9464 14216 96 0,'0'0'35'0,"3"0"-18"0,0 0-7 15,-3 0 14-15,0 0-7 16,0 0 1-16,3 0-9 15,0-3-3-15,-3 3 1 16,3-2 0-16,0-1-3 16,0 0-3-16,0 1 2 0,0-3 0 15,-3-1 3-15,0 1 6 0,0-3 2 0,0 0-3 16,0 0-1-16,0 0 0 16,0 0 1-16,0 3 1 15,0-3 2-15,0 3 2 16,-3-6-9-1,0 9-2-15,0-1-1 32,0 3 0-32,3 0-24 0,-3 0-12 15,3 0-67 1,0 0-33-16,0 0 66 16</inkml:trace>
  <inkml:trace contextRef="#ctx0" brushRef="#br0" timeOffset="101">10783 14168 172 0,'-3'16'66'0,"-9"-2"-36"0,15 1-20 16,-6-1 20-16,0-1-12 0,0 0-2 15,0 0-9-15,6 1-5 16,0-4-1-16,-6-2-10 0,9 0-4 16,0-3-68-16,3-7-42 15,0-9 49-15</inkml:trace>
  <inkml:trace contextRef="#ctx0" brushRef="#br0" timeOffset="102">10792 13983 192 0,'-3'-8'74'0,"3"3"-40"0,3 0-40 0,-3 2 14 16,3 0-9-16,3 1-2 16,0-1-29-16,3 0-14 31,3 3-27-31,0 3-10 0</inkml:trace>
  <inkml:trace contextRef="#ctx0" brushRef="#br0" timeOffset="103">11075 13909 112 0,'-3'-16'44'0,"3"8"-24"0,0-2-24 0,0 2 8 0,-3-3 20 31,-3 1 13-31,0 2 6 15,-6 0 2-15,-3 2-14 0,0 9-7 16,0 5-13-16,0 3-10 0,0 5-3 16,4 7-2-16,2 9 3 15,3 13 0 1,3 0 1-16,3 0 0 0,3-5 0 16,0-1 0-16,0 1 2 15,0-8-14-15,0-6-5 16,0-5-26-16,-3-5-13 15,-3-2-30 1</inkml:trace>
  <inkml:trace contextRef="#ctx0" brushRef="#br0" timeOffset="104">10842 14118 232 0,'-5'-5'88'0,"8"2"-48"0,2 3-40 16,1 0 18-16,6-8-6 0,3-2 3 15,6-1-8-15,9 3-4 16,3 0-2-16,-1 3-21 0,-2 0-7 0,0-1-63 16,3 6-46-1,-7 3 52 1</inkml:trace>
  <inkml:trace contextRef="#ctx0" brushRef="#br0" timeOffset="105">11378 14100 184 0,'3'26'71'0,"3"-10"-38"0,3 8-25 0,-6-14 16 0,3 4 1 16,3 1 2-16,0 1-8 16,0 0-4-16,3-3-8 15,-3-2-1-15,0-3 1 16,-3 0-3-16,0-3-3 0,-1 1 0 16,-5-6 1-16,0 0 3 15,0 0 2-15,0 0-1 16,0-6 5-1,0-4 1-15,0-4-4 16,0 1-3-16,3-5 0 16,0 2 1-16,0-3 1 0,3 3 1 15,-3-5-4-15,3-3-1 16,0 6-1-16,0 2-2 16,0 3-8-16,0 2-3 15,0 3-25-15,0 0-11 16,0 6-29-16,3 2-12 15,0 8-6 1</inkml:trace>
  <inkml:trace contextRef="#ctx0" brushRef="#br0" timeOffset="106">11700 14108 164 0,'-3'0'63'0,"0"0"-34"0,0 0-16 0,-3 2 17 16,0-2 0-16,-6 0 2 0,0 3-9 15,0 5-1-15,0 0-13 16,0 10-5-16,0-2-1 0,1 5-2 16,2 0 2-16,3 1-4 15,3-4-2-15,3-2 2 16,3-3 2-16,0-2 0 16,3-3 2-16,0-6-7 0,5 1-1 15,7-8-3-15,-3-6 0 16,-3-2 0-1,0 0 0 1,-3 0 5-16,-3-3 3 0,0 2 3 16,-3 1 1-16,0 3 4 0,0 2 3 15,0 5-6 1,-3 3-1-16,3 5 0 16,0 3 2-16,3 3-1 0,0 5 0 15,3-3-6-15,-3 3 1 16,2-3-5-16,1-2 1 15,3-9-20-15,0-2-9 16,0-5-21-16,0-3-8 16,0-5-25-16</inkml:trace>
  <inkml:trace contextRef="#ctx0" brushRef="#br0" timeOffset="107">11858 13869 212 0,'0'-7'79'0,"2"7"-42"0,-2 0-32 0,0 0 17 16,3 5-3-16,0 5 1 15,0 12 2-15,0 15 1 16,-3 8-12-16,0 2 0 0,0-2 2 16,0 0-3-16,0 0 2 15,9-10-7-15,-3-9-3 16,6-5-39-16,-3-5-15 0,3-8-75 15</inkml:trace>
  <inkml:trace contextRef="#ctx0" brushRef="#br0" timeOffset="108">9074 14796 124 0,'-14'-3'46'0,"8"6"-24"0,-9-3-13 0,9 2 14 16,-3 3 0-16,0 1 3 15,-3 4-10-15,-3 1-4 0,3 5-7 16,3 0-4-16,3 0 2 0,6 15-2 0,0-7-1 16,3-5 3-16,3-1 2 15,3-2 4-15,3-5 5 16,3-6-4-16,0-10 0 15,0-9-6-15,0 1-3 32,-3-3 0-32,-1-2 1 0,-2-3-1 15,0-3 2-15,-3 0-2 16,-3 0-1-16,-3-10 3 16,-3-1 0-16,0 1-1 15,0 2-2-15,0 6 1 16,-3 2 1-16,3-3 8 15,0 6 5-15,0 3-5 0,0 12 1 16,0 6-2 0,3 6-5-16,0 7-2 15,0 3 1-15,0 10 2 16,3 3-2-16,0 3 0 0,0 0-1 16,3 2-2-16,0-5 1 31,0-2 1-31,0-6-12 0,0 3-3 15,0-11-25-15,0 3-10 16,6-8-19-16,-3-3-6 16,-3-2-5-1</inkml:trace>
  <inkml:trace contextRef="#ctx0" brushRef="#br0" timeOffset="109">9238 14793 208 0,'-6'0'79'0,"6"3"-42"0,-3 4-30 16,0 1 18-16,0 3-2 15,3 5 3-15,-3 2-5 0,3 1-3 16,0 2-10-16,6 3-3 0,0 0 1 16,3-6-1-16,6-2 2 15,0-5 2-15,0-6 2 16,0-2-1-16,8-19 1 15,-5-3-4 1,-3 1-6 0,-6-1-1-16,-6 1 2 15,-12-1 3-15,0 1-2 16,0 2-2-16,-3 2-3 0,0 1 1 16,1 3-12-16,2 2-7 15,0 2-25-15,3 1-8 16,3 3-41-1,3-1-46-15,0 0 43 0</inkml:trace>
  <inkml:trace contextRef="#ctx0" brushRef="#br0" timeOffset="110">9414 14830 208 0,'-3'5'77'0,"6"0"-42"0,0 1-34 0,3-4 16 15,0 4 2-15,0-4 5 16,3 1-6-16,2-3-3 16,1 0-8-16,0-3-3 0,0 1 0 0,0-4-2 15,0 1 1-15,-3 0-2 0,-3 0 2 32,-3-3-2-32,-3 2-1 0,-3 1 1 0,-3 0 1 15,-3-1-1-15,-3 4 2 16,-3 2-2-16,3 2 2 15,-6 4-4-15,4 2 0 16,-7 2 1-16,12 1 0 16,-3 2-3-16,6 0 2 15,-3 1 1-15,9-1 2 0,0 3 1 16,9 7 1-16,0-1-5 16,0-4-1-16,3-5 3 15,0-2 1-15,2-3-11 16,4-3-4-16,0-2-18 15,0-16-8-15,6-1-10 16,-3 1-5 0,5 0-12-1,-5 0-24-15,-3-3 31 16</inkml:trace>
  <inkml:trace contextRef="#ctx0" brushRef="#br0" timeOffset="111">9685 14809 72 0,'-3'-13'27'0,"6"13"-14"0,-6-3-26 16,3 3 1-16,0 0-11 15,0 0-2-15,0 0 8 0,0 0 5 16</inkml:trace>
  <inkml:trace contextRef="#ctx0" brushRef="#br0" timeOffset="112">9717 14782 140 0,'3'-2'52'0,"0"2"-28"0,3-3-4 0,-6 3 21 16,0 0 2-16,0 0 4 16,0 0-6-16,0-3-3 15,-3 3-21-15,0 0 5 0,-3 0 5 16,0 3-13-16,-3 0-5 15,4 2-5-15,-7 0-4 16,3 3-2-16,9 0-1 0,0 3-3 16,3-1 1-16,3 3 3 15,6 1 1-15,-1-1-2 0,1 0 2 16,-3 0 1-16,0 3 2 16,-3 3 1-16,-3-1 3 15,-6-2 3-15,-6 0 5 16,0-5-6-16,0-1-2 15,0-2-8-15,-11-3-1 32,5-2-21-32,-3 0-9 0,3-11-25 15,3 0-11-15</inkml:trace>
  <inkml:trace contextRef="#ctx0" brushRef="#br0" timeOffset="113">10000 14788 156 0,'-3'0'60'0,"3"0"-32"0,0 2-22 0,0-2 17 16,0 6-1-16,0 1 4 0,3 4-8 15,0 2 0-15,0 3-11 16,0 0 7-16,-3 0 5 0,0 2-8 15,0-2-3-15,0-2-3 16,0-1-1-16,0-5 0 16,0 5-2-1,0-3-2-15,0-15 3 32,0 0-2-32,0-3-1 15,0 0-10-15,3-3-6 16,0-2 10-16,3 0 7 15,0-3-1-15,6 0 0 0,6 3 0 16,-3 2 2-16,2 1 3 16,-2 5 2-16,0 2 3 0,0 6 1 15,3-1-1-15,-6 6 1 16,0 5 0-16,-6 1 3 16,0 4-5-16,-3-2-1 15,-3 5-4-15,0 0-1 16,0 0-6-16,-3-7 0 15,3-4-12-15,0 1-3 0,0-3-15 16,0-3-5-16,0-5-1 16,0 0 1-16,6-3-12 15,0-7-6-15,0-6-18 16</inkml:trace>
  <inkml:trace contextRef="#ctx0" brushRef="#br0" timeOffset="114">10262 14859 236 0,'-3'-5'90'0,"-3"5"-48"0,6 0-38 0,0 0 19 0,0 0-13 16,0 5-1-1,0 3 1-15,0 3 4 16,0 2-8-16,0 3-1 0,3 5 1 0,0-3-3 16,6 1 0-16,0-1 1 0,0-4 2 15,3-4-1-15,0-2 2 16,0-5 2-16,0-3 5 15,-1-11-6-15,-2-5-2 16,-3 0 1-16,-3-2 2 16,-3-1-4-16,-3-2-3 15,0 3 1-15,-3-1 0 0,-3 3-6 32,1 3-2-32,-7 0-18 15,6 0-8-15,-3 2-19 16,6 3-6-16,0 0-14 15,9-5-6-15,3-8-8 16</inkml:trace>
  <inkml:trace contextRef="#ctx0" brushRef="#br0" timeOffset="115">10384 14594 252 0,'3'-2'93'0,"-3"4"-50"0,0 1-50 31,3 10 47-31,3 1-14 0,0 12-8 15,0 0-3-15,-3 4-10 0,3 1-3 16,0 4 1-16,0-4-2 0,-3-1 2 16,0-1-11-16,0 2-4 15,0-4-32-15,-3-6-13 16</inkml:trace>
  <inkml:trace contextRef="#ctx0" brushRef="#br0" timeOffset="116">10250 14780 208 0,'0'-3'77'0,"0"0"-42"0,21 1-26 16,-12 2 19-16,6 0-8 15,3-3 1-15,5 0-8 16,4 1-3-16,3 2-5 15,9-6-19-15,-1 1-8 0,-2-5-73 16,0-4-50 0,-6 1 57-16</inkml:trace>
  <inkml:trace contextRef="#ctx0" brushRef="#br0" timeOffset="117">10929 14764 160 0,'-6'-6'63'0,"3"6"-34"0,-6 0-12 0,6 3 22 16,-3 0-11-16,-3 2-4 0,-3 3-9 15,0 5-5-15,0 3-5 16,3 3-2-16,1 2 3 0,5 5 1 15,0 3 3-15,6-2-5 16,2-6-3-16,7-5-6 16,3-3-2-16,0-5-13 15,9-11-5 1,0 1-18-16,3-9-9 16,-7 1-3-1,-2-4-22-15,-3 1 22 16,-3-3 37-16,-3 0 20 0,-3 0 39 15,0 1 18 1,-6 1-3-16,3 4 12 16,-12 2-23-16,-3 5-25 0,0 3 0 0,3 5 0 15,6 6-5-15,-6 0 1 16,3 2-6-16,9 0-1 16,0-2-4-16,9-1 1 15,0 4 0-15,0-9 1 16,3-3 0-16,-3-2 0 15,0-2 0-15,0-1 0 0,-3-2-2 16,-3-3 1-16,-4-3-4 16,-2 1-2-16,-2-3 0 15,-4-1-1-15,-3 1-5 16,0 0 1-16,-3 2-16 16,0 1-6-16,3 2-25 15,0 2-7 1,3 1-140-1,12 0 93 1</inkml:trace>
  <inkml:trace contextRef="#ctx0" brushRef="#br0" timeOffset="118">11140 14790 192 0,'12'8'71'0,"-9"3"-38"0,3 5-21 0,3-8 19 16,-3 2-3-16,-9 1 3 15,9-1-2-15,-9 1 0 16,3-1-16-16,-3-2-3 0,3 0 0 15,0-2-6-15,0-4 0 16,-3-2 2-16,3-2 1 16,0-4-6-16,6-2 0 15,0-5-6 1,6-3-1-16,0-2-2 16,0 2 0-16,2 3 5 15,1 2 3-15,0 1 7 16,0 2 4-16,0 5-4 15,0 3 1-15,0 5 1 16,-3 3 2-16,0 5-1 16,-4 1-1-16,-2-1-5 0,0 0-1 15,-3 0-3-15,0-2-3 16,0-3-16-16,0 0-7 0,-3-3-20 16,0-5-7-1,0 0-15-15,0 0-8 0,0-3-18 16</inkml:trace>
  <inkml:trace contextRef="#ctx0" brushRef="#br0" timeOffset="119">11477 14499 256 0,'0'-13'96'0,"8"13"-52"0,-8 3-47 15,3 5 19-15,-3 5-1 16,0 3 5-16,0 10-4 16,3 3-1-16,-3 11-9 15,3-3-4-15,0 0 1 0,0-3-2 16,0 1-1-16,0-6 1 16,3-3-1-16,0-7-16 0,0-3-6 15,-3-3-27-15,0-5-11 16,-3-3-50-16</inkml:trace>
  <inkml:trace contextRef="#ctx0" brushRef="#br0" timeOffset="120">11310 14669 244 0,'-9'-3'90'0,"9"6"-48"0,3-6-42 0,0 3 18 16,3 0 3-16,6 0 5 16,3-3-6-16,8 3 1 0,10 0-12 15,0-2-3-15,0-1-2 0,-4 3-7 16,7 0-2-16,-3 0-23 16,0 0-6-16,-4 0-10 15,-2 0 0-15,-3 3-7 0,-3-1-1 16,-3-2 24-1,0 3 14 1,-7-3 24-16,-2 0 14 16,-3 0 12-16,-6 0 8 0,0 0-9 15,-3 0-1-15,-3 0-6 16,0 0 0-16,-3 3-7 16,1-1-1-16,-10 9-11 15,0-1-3-15,0 6-4 16,3 0-2-16,0 3 3 0,3-1 0 15,3 3-4-15,3-2-1 16,3-3 3-16,3-3 1 16,0 0-3-16,9-8-5 15,6-5-2 1,0-2-3 0,0-4 2-16,0-1 5 0,-3-4 2 0,0 0 2 15,-3 1 0-15,3-14 2 16,-6 3 1-16,-4 5 1 15,1 3 2 1,0 2 1-16,0 3 1 0,-3 16 2 16,3 3-3 15,0-1-2-31,0 4 0 0,0-1-3 16,3 0 1-16,0 0-4 15,0 0 0-15,0 1-10 16,3-4-3-16,0-2-28 15,0-3-11-15,0-5-27 16,0-2-10-16,6-3 4 16</inkml:trace>
  <inkml:trace contextRef="#ctx0" brushRef="#br0" timeOffset="121">11884 14661 276 0,'-15'-8'104'0,"27"13"-56"0,-18-5-47 0,12 3 19 15,-6 2 0 1,3 5 4-16,-3 6-8 16,0 0-4-16,0 0-7 15,3 0-4-15,-3 2 2 0,3-2-11 0,-6-2-2 16,6-4-30-16,-6 1-14 16,6-6-69-1,-3-5-37-15,12 0 79 16</inkml:trace>
  <inkml:trace contextRef="#ctx0" brushRef="#br0" timeOffset="122">11840 14571 252 0,'-6'-6'93'0,"6"6"-50"0,0-2-46 0,0 2 16 0,0 0-12 0,6 2-2 16,0-2-14-16,6 0-5 15,-4 3-38-15,7 0-15 16,-3-1-11-16,0 1-1 16</inkml:trace>
  <inkml:trace contextRef="#ctx0" brushRef="#br0" timeOffset="123">11985 14663 220 0,'3'21'85'0,"0"-15"-46"0,0 25-32 16,0-20 20-16,0 0-7 0,0 2 0 15,0-3-5-15,0 1-1 16,0 0-8-16,0-3-2 16,-3-3 2-16,0 0 3 0,0-5 2 15,0 0-1-15,3-3-1 16,0-2-8-16,0-3 0 0,0-10-8 16,3 2 0-16,0-3-2 15,3 3 1 1,6 1 2-16,3 1 2 0,-3 4 6 15,2 4 6 1,1 4 5-16,3 4 2 16,0 9 3-16,0 5 1 15,0 0 1-15,-3 0 2 16,-4-3-10-16,-2 0-4 16,-3 0-10-16,0-2-1 15,-3 0-41-15,0-4-18 16,0-1-89-16</inkml:trace>
  <inkml:trace contextRef="#ctx0" brushRef="#br0" timeOffset="124">9214 15438 144 0,'0'-5'55'0,"0"-11"-30"0,-3 6-7 0,3 4 20 16,-6 1-4-16,0 0 3 15,-5 0-12-15,-1 2-3 16,-3 3-13 0,0 8-1-16,0 5 2 0,-3 6-8 0,3 2-1 0,3 0-3 15,3 8-2-15,3 5 0 32,3-7 3-32,6-6 0 15,6-2 1-15,0-4 0 16,3-4 2-16,3-6-3 15,3-2 0-15,0-6-4 16,-3-7 1-16,0-4 0 16,-4-1 2-16,1-1 1 15,-3 0 1-15,-3 0 2 0,-3 3 1 16,0-3 5-16,-3 5 5 0,0 6-1 16,0 2 3-16,0 14-6 15,3 7-3 1,0 1-1-16,3 2-3 15,3 0 1-15,3 0-7 16,0-2 1-16,3-6-41 0,6-5-18 16,-1 3-54-1</inkml:trace>
  <inkml:trace contextRef="#ctx0" brushRef="#br0" timeOffset="125">9723 15399 100 0,'-6'-6'38'0,"6"-4"-20"0,0 2-1 0,0 5 14 16,0 1-3-16,0-1 0 16,0 3-9-16,0-3-1 15,0 3-11-15,0 0-2 0,0 8 1 0,3 6 3 0,0 4 2 16,0 3 3-16,3 0 2 16,0 6-5-16,0-3 1 15,0 2-7-15,0 1-1 16,0-6-2-16,0-3 1 15,0-2 0-15,0-3 1 0,-3-2-2 32,3-3 1-32,-3-3-2 0,0-5 2 15,0 0 2-15,0-8 4 16,6-5-4-16,0 0-3 16,-3-3-1-16,2-3-1 15,1 1 0-15,-3-1 2 16,0 3-3-16,0-15-2 15,0 4 4-15,0 3-1 16,0 3 3-16,0 5-2 16,0 1-1-16,0 1 1 15,-3 4-1-15,0 2-5 16,0 0 1-16,0 3-14 16,0-1-5-16,0 6-15 15,3 6-6 1,0-1-20-1,0 0-41-15,0 0 24 16</inkml:trace>
  <inkml:trace contextRef="#ctx0" brushRef="#br0" timeOffset="126">10027 15428 156 0,'0'-19'57'0,"0"19"-30"0,0 0-21 16,0 0 15-16,-3 0 2 15,0 0 6-15,-3 0-7 16,0 0-1-16,-3 8-12 16,0 0-3-16,-3 0 0 0,0 5-3 0,0 3-2 15,1 0 0-15,2 3-1 0,0 7 0 16,3 1 0-16,3-6-3 16,6-3 2-16,3-2 1 15,3-5 0-15,3-3 0 16,-1-3 0-16,4-5 0 15,0-3 2-15,-3-7-6 32,0-4 1-32,3 1 1 0,-9-3 1 15,3 3-2-15,-6-3 0 16,3 3 4-16,-6 2 1 16,0-2 4-16,0 3 3 15,-3 4 0-15,3 1 0 16,0 10-3-16,0 3-10 15,3 3-3-15,3 5 8 16,0 2 6-16,6-2-10 16,-1 0-4-16,-2 0 9 0,0-3 8 15,3-2-27-15,-3-3-12 16,0-3-30-16,-3-8-13 16</inkml:trace>
  <inkml:trace contextRef="#ctx0" brushRef="#br0" timeOffset="127">10188 15192 200 0,'0'-10'74'0,"0"7"-40"0,3 3-31 16,0 5 15-16,0 3-3 15,-3 3 4-15,3 7-2 0,0 9 1 16,0 7-9-16,-3 9-1 0,2-1 2 16,1-2-6-16,0-3-2 15,0 0 1 1,0-8 0-16,0 3-6 0,0-9-2 16,0-4-23-16,0-6-6 15,0-2-10-15,0-6 0 16,-3-5-18-1,3-5-34-15,0-1 27 16</inkml:trace>
  <inkml:trace contextRef="#ctx0" brushRef="#br0" timeOffset="128">10334 15407 140 0,'0'0'52'0,"2"18"-28"0,-2-5-13 16,3-5 18-16,-3 3-6 15,0 2 1-15,0 0-9 0,0 3-2 16,0 0-7-16,0 0-4 0,3 8-23 16,0-11-11-1,0-2-55 1</inkml:trace>
  <inkml:trace contextRef="#ctx0" brushRef="#br0" timeOffset="129">10345 15216 236 0,'-3'-8'88'0,"6"8"-48"0,-3 0-49 0,0 0 14 16,0 0-7-16,6 3-2 0,0 0-33 15,3 2-15 1,3 3-35-16,3 5-13 15</inkml:trace>
  <inkml:trace contextRef="#ctx0" brushRef="#br0" timeOffset="130">10655 15383 168 0,'-9'-11'66'0,"3"11"-36"0,0-2-20 15,0 7 20-15,0-5-5 16,-3 0 3-16,-6 0-14 16,-2 0-5-16,-1 8-6 0,0 8-5 0,0 2-1 15,3-2-1-15,3 5 0 16,3 0 3-16,3 1 0 16,3 4 1-16,6 1 0 15,0-6 0-15,9-5 0 16,6-3 0-16,-3-5 0 15,3-6 0-15,-3-10 0 0,0-2-3 16,-1-3 2-16,-2-6-1 16,0-2 0-16,-3-8-5 15,-3-6 0-15,-3-2-6 16,0-2 1-16,-3 2 4 16,-3 0 2-16,0 0 6 15,0 5 2 1,0 3 11-16,0 5 3 15,3 5 1-15,-3 6 0 16,3 5-9-16,0 8-5 16,3 8-2-16,0 8 1 15,3 8-1-15,0 8-1 0,0 13 7 16,0 0 3 0,0 0-3-16,3-3-2 0,0 0-2 0,6-7 0 15,-3-1-20-15,8-7-6 16,-2-6-65-1,3-13-52 1,0-11 51-16</inkml:trace>
  <inkml:trace contextRef="#ctx0" brushRef="#br0" timeOffset="131">11143 15383 156 0,'-18'-13'60'15,"12"13"-32"-15,-6 0-24 0,9 0 13 0,-3 5 5 16,1 8 4-16,-4-2-10 15,3-1-4-15,-3 6-7 16,3 3-2-16,0 5 1 0,3-1 0 0,0 1 0 16,3 0 2-16,3 0 3 15,0-6-2-15,3-2 1 16,0-5-3-16,3-9 0 16,0-2-8-16,0-8-2 31,-1-5-7-31,1 0-3 0,-3-3 6 15,-3-2 5-15,0-4 3 16,-3-4 3-16,0 5 1 16,0 0 1-16,0 10 11 15,0 3 7-15,0 3-11 16,0 10-6-16,0 3-8 16,3 8-3-16,-3 2 7 0,3 1 4 15,0 0-5-15,3-1-1 16,6 6-29-1,0-11-12-15,6-2-37 16,3-11-38-16,-1-3 35 16</inkml:trace>
  <inkml:trace contextRef="#ctx0" brushRef="#br0" timeOffset="132">11349 15425 208 0,'-12'-24'77'0,"6"22"-42"0,-6-11-19 0,6 10 24 15,-3 8-17-15,0 8-4 16,0 1-12-16,0 2-3 16,-3-1-2-16,0 7-4 0,3-1 1 0,3 5 1 15,6 3 0-15,3-5 0 16,3-5 0-16,3-4 0 16,3-4 2-16,3-3-1 15,0-11-1-15,0-7 1 16,0-3-1-16,0-3 0 15,-4-3 0-15,-2-2 0 0,-3-16 0 16,-3 3-5-16,0-6 1 16,-3 0 0-16,-3 3-1 0,0-8 4 15,-3 5 0-15,0 6 1 16,0 5 2-16,1 5 1 16,-1 6 3-16,3 4-3 31,0 12-2-31,3 15 0 15,0 3 1-15,3 8 1 16,0 7-1-16,0 9-2 16,0 5 5-16,2-3 1 15,1-5-2-15,3-2-1 16,0-9-12-16,0-5-4 16,3-2-45-16,0-6-19 0,9 0-24 15</inkml:trace>
  <inkml:trace contextRef="#ctx0" brushRef="#br0" timeOffset="133">11575 15380 212 0,'-6'-16'82'0,"3"14"-44"0,-3 2-31 0,3 0 20 0,-3 2-3 15,0 6 1-15,-3 3-10 16,0 5-4-16,-6 0-6 15,0 2 1-15,-3 6 0 0,10 0-5 16,-4 2-2-16,9 3 0 16,3-5 0-16,9-5 3 0,-3-3 1 15,5-3 5 1,1-5-4-16,0-8-2 16,0-6 1-16,0-4 2 15,-3-3-4-15,3-9-1 16,-3-1-2-16,-3-9-2 15,-3-5-6-15,-3-3-4 0,0 0-6 32,-3 1 0-32,0-6 4 15,-3 2 5-15,0 4 8 16,0 7 4-16,0 6 9 16,0 7 6-16,3 3-2 15,0 6 0-15,0 7-11 16,3 8-1-16,0 11 0 0,6 5 3 15,0 8 2-15,0 8 3 16,0 3-5-16,3 2-1 0,0-2 0 16,0 0 0-16,0-6-5 15,0-2-1-15,2-11-30 16,1-5-12-16,0-3-147 16,9-7 71-1</inkml:trace>
  <inkml:trace contextRef="#ctx0" brushRef="#br0" timeOffset="134">11744 15341 208 0,'-3'2'77'0,"6"6"-42"0,0 5-32 15,0 3 17-15,0 3 5 16,3-1 5-16,0 3-5 15,0-2-1-15,0-1-13 16,-3-2-9-16,0 0-2 0,0-3 2 16,-3-2 3-16,0-6 4 0,0 1 2 15,0-6-1-15,0 0-1 0,0-3-1 16,-3-5 2-16,3-3-7 16,0-4-2-16,0-4-3 15,3-2 0-15,0 0 4 16,3 5 1-16,0 0-4 31,3 3 1-31,0 2-2 0,3 1-2 16,3 4-19-16,5 4-8 15,-2 2-48-15,0 0-19 16,0 8-9 0</inkml:trace>
  <inkml:trace contextRef="#ctx0" brushRef="#br0" timeOffset="135">11994 15433 228 0,'-9'5'85'0,"9"-5"-46"0,0 6-41 16,3-4 14-16</inkml:trace>
  <inkml:trace contextRef="#ctx0" brushRef="#br0" timeOffset="136">11994 15454 401 0,'9'6'28'0,"0"-4"-13"16,3 1-4-16,0-3-4 0,-3 0-3 0,9-5-1 15,0-9 3-15,-3 9-3 16,-3-8-2-1,-4 0-3 1,-2-1 1-16,-6 4-1 16,-3-1-2-16,-5 3-2 0,-4 0 1 15,0 0 1 1,-3 3 2-16,0 5-1 0,-3 3 1 16,3 2 2-16,-9 6 0 15,4 7-3-15,-1 1 2 16,3 2 5-16,3-3 5 15,9 6-3-15,3-3-1 16,9 3 0-16,0 0-1 16,3 0-2-16,3-6-2 0,3-2-8 15,0-3-5-15,-1-2-29 16,1-6-12-16,6-5-60 16</inkml:trace>
  <inkml:trace contextRef="#ctx0" brushRef="#br0" timeOffset="137">12265 15351 160 0,'0'-8'63'0,"0"6"-34"0,0-4-10 15,0 6 23 1,-3-2-1-16,0-1 0 16,-3 3-5-16,-3 0-2 0,-2 3-19 15,-1-1-7-15,0 4-1 16,0-4-6-16,3 3-1 16,3 1-2-16,3 4 0 0,3 1-3 15,3 5 1 1,3 0 0-16,3 2-1 0,3 1 4 15,0-3 0-15,-3 2 1 16,-3-2 2-16,-3-3 5 16,-3 3 6-16,-3 3-1 15,-3-1 1-15,-3-7-5 0,0-3-3 16,0-8-7-16,0 0-1 16,3-3-30-16,0 0-11 15,3-5-32-15,3 1-15 16</inkml:trace>
  <inkml:trace contextRef="#ctx0" brushRef="#br0" timeOffset="138">12405 15317 260 0,'-3'-8'96'0,"3"5"-52"0,-3 1-40 16,3 2 38-16,-9 0-5 15,-3 0-12-15,0 2-5 16,4 3-12-16,-1 1-7 0,3 2-4 16,3 2 2-16,3 14 2 15,6-3-2-15,0 6-2 0,3-3 2 16,-4 2 0-16,1-5 3 16,-9 6 3-1,-5 4 0-15,-1-7 0 16,-3-5 1-16,-3-6-25 0,0-3-10 31,-3-4-64-31,-3 7-28 0,-6-10 10 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10T20:50:09.7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14280 16843 92 0,'9'-8'35'0,"-3"3"-27"0,0 3 20 0,-3-1 7 15,0 0 9-15,0-2 6 16,0 5-8-16,-3-3-2 16,-6 1-12-16,-3 2-5 15,-6 0-5-15,1 5 1 16,-1 0-10-16,0 3-5 15,3 0-3-15,3-3 1 16,6 6-3-16,6-3-2 16,9 2-3-16,6 1 1 15,5 2 3-15,1-2 3 0,3 2 0 16,-3 3-1-16,-3 3 1 16,-6-1 1-16,-9 6 5 15,-6-3 6-15,-6 0 4 16,-6-2 4-16,-9-6-5 15,-3-5-1-15,-6-3-7 16,1-5 0-16,-1-5-14 16,3-3-3-16,6-5-20 15,9 5-7-15,9-3-21 16,12-2-6-16,9 0-31 16</inkml:trace>
  <inkml:trace contextRef="#ctx0" brushRef="#br0" timeOffset="359.9089">14635 16867 192 0,'0'0'74'0,"0"-5"-58"0,0 10 14 0,-3-2 1 16,0-3-10-16,-6 2 1 16,-6 1 0-16,-3 2 1 0,-6 3-12 15,0 6-7-15,1 7-2 16,2-3-2-16,6 9 0 0,6 4-3 15,9-4 2-15,9 5-12 16,9-8-7-16,6-3-7 16,8-5-3-16,4-3-37 15,6-8-54 1,-4-8 27-16</inkml:trace>
  <inkml:trace contextRef="#ctx0" brushRef="#br0" timeOffset="841.4537">14914 16955 168 0,'-6'-8'66'0,"4"2"-52"0,-1 4 17 0,3-1 2 16,-3-5 1-16,-3 5 5 15,0-2-7-15,-3 0 1 16,-6 5-19-16,0-3-8 0,0 6-4 16,0 2-2-16,-3 3 0 15,3 11-3-15,1 2 2 16,5 5-1-16,3 3 0 0,6-2 2 16,6-6 0-16,3 3-3 15,2-11 2-15,4-5-4 16,3-8-1-16,0-5-6 15,-3-9 0-15,0 1 4 16,-3-5 4-16,-6-1 5 16,-3-2 2-16,-3 8 3 15,0-1 3-15,0 1 7 16,-3 8 2-16,0 2-12 16,0 6-3-16,3 2-4 15,3 8-1-15,0 1 2 16,3-1 2-16,3 0-10 15,2-2-2-15,1-3-26 16,3 0-9-16,-3-8-12 16,0 0-5-16,0-3-24 15</inkml:trace>
  <inkml:trace contextRef="#ctx0" brushRef="#br0" timeOffset="1140.6251">15039 16960 192 0,'-3'0'71'0,"3"0"-55"0,3 13 2 0,0-5-3 15,0 3-2-15,0 2 3 16,0 0-5-16,0 0-1 16,0 0-6-16,-3-5 6 0,0 3 3 15,0-8 2-15,0-3 4 0,0 0-5 16,0-8 0-16,0-3-8 16,3-5-2-16,3-2-7 15,3-1-2 1,3-2-1-16,3 8 2 15,0 2 4-15,0 3 4 16,3 6-3-16,-1 4-1 16,-2 9 4-16,0 5 5 0,-3 2-5 15,0 3-2-15,0-2-1 16,-3-1 1-16,0-4-45 16,0-1-21-16</inkml:trace>
  <inkml:trace contextRef="#ctx0" brushRef="#br0" timeOffset="2622.8407">15581 16669 88 0,'18'-16'35'0,"-9"8"-27"0,3-5 16 0,-6 7 4 16,0 1 7-16,0-3 5 15,-6 0-4-15,-3-2 1 16,-3 4-21-16,-6-2 11 0,-3 1 5 16,-3 1 1-16,-6 1 1 15,1 10-17-15,-1 3-5 16,-3 11-6-16,3 12-1 16,3 9-3-16,6 0-2 15,3-1 3-15,10 4 0 16,2-1-1-16,5 0-2 15,4 1 1-15,0-3-1 16,3-9-11-16,-3-4-3 0,0-9-26 16,-3-5-12-16,-3-7-38 15,0-9-51 1,-6-5 39-16</inkml:trace>
  <inkml:trace contextRef="#ctx0" brushRef="#br0" timeOffset="2794.5726">15289 16851 292 0,'-11'-8'110'0,"14"8"-86"0,-3 0 0 16,3-2-4-16,5-1-3 15,4 0 4-15,9-2-5 0,9 5-1 16,6-2-9 0,-1-1-4-16,4 0 1 0,0 3-20 0,-1-5-8 15,1 5-58-15,3 0-26 16,0-5-7-1</inkml:trace>
  <inkml:trace contextRef="#ctx0" brushRef="#br0" timeOffset="3308.8374">16054 16465 248 0,'-17'-13'93'0,"5"21"-72"0,-9-3 5 0,9 0-1 16,-6 6-5-16,-6 10 3 15,-5 13 0-15,-4 22 1 16,3 0-13-16,9 2-7 0,9 0 0 16,12 13-5-16,12 4 0 15,12-7-8-15,12-7-2 16,8-3-32-16,10-5-11 15,5-8-72-15</inkml:trace>
  <inkml:trace contextRef="#ctx0" brushRef="#br0" timeOffset="4687.4695">16135 16547 116 0,'0'-3'44'0,"0"3"-35"0,0-2 18 16,0 2 7-16,0 0-3 16,0 5-1-16,0-2-8 15,0 7-3-15,0-2-11 16,0 3 1-16,0 2 4 0,3 0-7 16,0 0-3-16,-3 1-5 15,3-4-1-15,0-4-7 16,-3 4-4-16,3-7-45 15,3-3-59-15,0-3 25 16</inkml:trace>
  <inkml:trace contextRef="#ctx0" brushRef="#br0" timeOffset="4863.7269">16224 16518 180 0,'-3'-3'68'0,"3"3"-52"0,0 3-8 0,0 2-4 15,0 3 9-15,0-3 8 16,0 9-4-16,0-1-2 16,0 0-8-16,0 3-5 0,3-3-1 15,0 0-30-15,3-2-13 16,3 0-47-16</inkml:trace>
  <inkml:trace contextRef="#ctx0" brushRef="#br0" timeOffset="5689.0441">16450 16608 124 0,'-3'0'49'0,"0"0"-38"0,3 0 6 0,0 0 1 16,-3 0 7-16,-3 0 5 0,3 5-8 15,1-2-2-15,-4 2-12 16,0 0 1-16,0 3 2 0,0 3-4 16,0 0-2-16,0 2 0 15,0-3 1-15,3 4-5 16,3-4-1-16,3 1 0 16,3-6 0-16,0 6 0 15,3-9 2-15,3 4-1 16,-1-12-1-16,4 6 1 15,-6-8 1-15,-3 0-3 0,0-2-2 16,-6-3 4 0,-3 5 3-16,-3-3 3 0,0-2 1 15,-3 8 2-15,-3-3 1 16,7 2-1-16,-1-2-1 16,3 6-10-16,6-1-4 15,3 0 3-15,8 3 0 16,1 0-1-16,3 3 2 15,0 2 1-15,0 3 2 16,0 3-1-16,-3 2-1 16,-6 6 3-16,-9 2 0 15,-3 3 5-15,-3 2 3 16,-3 3-4-16,-3-2-2 0,0-4-5 16,0-1 0-16,0-4-7 15,3-5-3-15,0 1-21 16,3-1-7-16,6-5-21 15,3-3-7-15,3 0-18 16</inkml:trace>
  <inkml:trace contextRef="#ctx0" brushRef="#br0" timeOffset="5962.4833">16599 16939 164 0,'-3'8'63'0,"0"0"-49"0,6 2 3 0,0-2-1 16,0 0 3-1,3-3 5-15,3 6-6 16,0-9-3-16,3 4-8 0,0-6-3 16,0-6 2-16,0 4-3 0,-3-9 0 15,-4 6 1 1,-2-8 2-16,-3 5-1 0,-6-3 2 16,-2-2-2-16,-1 0 0 15,-3 2-6-15,0 1-1 16,0-4-13-16,0 9-2 15,0 2-25-15,6 3-10 16,6 0-33 0,3 8-18-16,6 3 51 0</inkml:trace>
  <inkml:trace contextRef="#ctx0" brushRef="#br0" timeOffset="6492.4014">16959 16790 128 0,'-12'-2'49'0,"6"2"-38"0,-2 0 23 15,2 2 8-15,0-2-9 16,-6 6-4-16,0-1-15 15,0 6-6-15,0 2-5 0,0 0-3 0,0 3 1 16,3 2-1-16,3-2 0 16,3 6-3-16,6-7 0 15,3-1 2-15,6-4 0 16,3-4 1-16,0-1 0 16,3-5 0-16,-3-5 0 15,0-3-3 1,-4-3 0-16,-2-2 2 15,0-8 0-15,-6-6-2 0,0-5 2 16,-3 3-6-16,-3-8 0 16,-3 3 1-16,0-3 3 15,0 10 6-15,0 4 6 16,1 1 1-16,2 9 4 16,0 8-7-16,0 2-2 0,3 8 3 15,3 9 5-15,3 10-3 16,2 5 2-16,4 5-7 15,0 0-3-15,0 1 1 16,3-6 2-16,0-3-18 16,-3 1-5-16,0-9-65 15,3 4-56 1,-3-9 46-16</inkml:trace>
  <inkml:trace contextRef="#ctx0" brushRef="#br0" timeOffset="6840.3592">17150 16470 160 0,'0'-2'60'0,"0"2"-47"0,0 2 10 0,0 4 1 0,0-1 1 16,0 5 4-1,0 1-13-15,-3-3-4 16,3 5-8-16,0 0-3 0,0 1 2 15,0-6-26-15,3-3-12 16,0 3-46-16,3-5-34 16,3-3 47-16</inkml:trace>
  <inkml:trace contextRef="#ctx0" brushRef="#br0" timeOffset="6979.6866">17194 16465 180 0,'-5'-3'68'0,"8"9"-52"0,-1-4-8 15,-2 4-4-15,3-1-6 16,0 3 0-16,0 0 0 16,0 0 0-16,0-3-36 0,0 6-16 15,3-1-9-15,3 1-1 16</inkml:trace>
  <inkml:trace contextRef="#ctx0" brushRef="#br0" timeOffset="9927.1726">17254 16907 228 0,'3'5'85'0,"3"6"-66"0,-3 7 12 0,0-4 1 0,-3 9-4 16,0 4 3-16,-3-1-15 15,-3 1-4-15,-3-1-8 16,-3-5-27-16,-6-5-12 0,3-5-92 15</inkml:trace>
  <inkml:trace contextRef="#ctx0" brushRef="#br0" timeOffset="11588.9954">17939 16925 116 0,'6'0'46'0,"-3"0"-35"0,0 0 9 16,-3 0 5-16,0 0-1 0,5 3 3 15,-2-3-2 1,0 5 2-16,-3-5-15 15,0 0 4-15,0 0 4 0,0 0 2 16,0 0 4-16,0 0-3 0,0 3 0 16,-3 0-3-16,0-1-1 15,-2-2-4 1,-1 0-1-16,-3 0-4 0,-3 0-1 16,0 0-1-16,-3-2 2 15,0-1-5-15,0-5-1 16,-3 5-2-16,0-2 1 15,1-3-2-15,-1-2-1 16,0-4 1-16,0 1 1 16,0 0-1-16,-3 0-1 0,3-6 1 15,1 3-1 1,-1-8 0-16,3-2 2 0,0 2-6 16,3-5 1-16,6-3 1 15,0 1 1-15,3-1-4 16,3 3-1-1,3 2 0-15,3 3 2 0,0 3-3 16,0 3 0 0,3 5 1-16,0 5 2 0,0 2-3 15,0 4 2-15,-3 2 1 16,0 2 2-16,-3 4-1 16,0 2-1-16,-3 5-2 15,-3 8 1-15,-3-3 5 16,-3 9 2-16,0 5-3 0,-3 5-1 15,3-3 1-15,-3 1 0 16,3 2 1-16,0-3 0 16,3-2-3-16,0-1 2 15,3-4 1-15,0-1 2 16,3 1-3-16,0-3-2 16,3-8 4-16,3-3 1 15,3-3-3-15,0-4 1 16,0-4 2-16,3-2 1 15,0-2-4-15,0-4-1 16,0 1-2-16,3-3 3 16,-1-2-7-16,1 4 1 15,0-4 1-15,0-1 1 16,0 3-2-16,-3-2 2 16,0-1-2-16,0-5 0 0,-3 5 4 15,0-4 1-15,-3 7 2 16,-1-3 0-16,-2 1 0 15,0-1 2-15,0 6-3 16,0-3 0-16,-3 0-1 16,0 2 0-16,-3 1 4 15,0 3 3-15,0 2 2 16,-2 2 3-16,-4 3-3 16,0 3 1-16,-3-2-5 15,0 4 0-15,0-2-1 16,0 0 1-16,0-3-4 0,3 1-2 15,3-4-27-15,3-2-10 16,3 0-29-16,3-2-11 16,6-4-10-1</inkml:trace>
  <inkml:trace contextRef="#ctx0" brushRef="#br0" timeOffset="12104.9217">17602 17190 64 0,'-9'0'24'0,"6"3"-18"0,-6-3 26 0,6 0 12 16,0 0 1 0,1 2 3-16,-4-2-7 0,3 0-1 15,0 0-22-15,3 0 3 0,0 0 0 16,6 0-5-16,5 0 1 16,7-5 1-16,6-3 3 15,9-5-5-15,6 5 1 16,2-3-10-16,1 3-4 15,0 3 0-15,-7 2 0 16,-2 1-1-16,-3 2 1 16,-6 0-40-16,-4 2-14 15,1-2-85 1</inkml:trace>
  <inkml:trace contextRef="#ctx0" brushRef="#br0" timeOffset="13510.9594">18081 16727 168 0,'-2'-3'66'0,"4"6"-52"0,1 8 3 0,0-4 0 0,3 7 6 15,3 10 6 1,0-3-7-16,3 5-2 0,0 1-12 16,0-4-1-16,0-1 3 15,-3-4-6-15,0-5 0 0,0-5 7 16,-3 3 2-16,0-8 2 16,-3-3 1-16,0-6-6 15,0-4-2-15,-1-6-4 16,1-5-3-16,0-6-3 15,3 6-1-15,-3 2 2 16,3 1 2-16,0 5-2 16,0-1-2-16,3 7-18 0,0-1-9 15,3-3-22-15,0 6-9 16,3 2-17 0,0 0-30-16,0 1 34 15</inkml:trace>
  <inkml:trace contextRef="#ctx0" brushRef="#br0" timeOffset="13857.6912">18400 16751 204 0,'-12'2'77'0,"6"-2"-60"0,-9 3 10 0,12 0 1 15,-6 2-10-15,0 3-3 16,-2 3-11-16,-1 4-2 16,0 4-2-16,3 2 0 0,3-2 2 15,3-1-6-15,6 6 1 0,3-8 3 16,3-6 4-16,3-2-6 15,2-5 0-15,-2-6-2 16,3-2-1-16,-3-8 1 16,0 0 3-16,-3-1 2 15,-3-2 2-15,0 1 1 16,-3 9 0-16,0-2 4 16,-3 8 5-1,3 11-7-15,0 5-3 16,0 2 0-16,3 4-2 15,0-4-1-15,0-5-6 16,3 6-4-16,0-11-10 16,-1 2-5-16,1-4-41 15,0-6-57 1,3-3 27-16</inkml:trace>
  <inkml:trace contextRef="#ctx0" brushRef="#br0" timeOffset="14075.9261">18570 16523 212 0,'-9'6'79'0,"9"7"-61"0,3 21-1 0,-3-15-5 16,0 15 5-16,0 8 6 15,0 3-3-15,0 3-2 16,0-3-10-16,3-3-5 0,0-5-2 0,3-2-30 15,0-9-13-15,0-7-66 16</inkml:trace>
  <inkml:trace contextRef="#ctx0" brushRef="#br0" timeOffset="14411.2454">18730 16349 252 0,'9'15'93'0,"6"17"-72"0,6 19-6 0,-12-22-8 15,6 13-1-15,-3 14 4 16,-3 4 8-16,-6 4 3 16,-6-3-10-16,-6-6-7 0,-3-2-2 15,-9 0 0-15,0-13 3 16,-3-3-22-16,-2-8-10 16,-1-8-16-16,3-2-6 15,3-6-28 1,0-3-38-16,9-4 35 15</inkml:trace>
  <inkml:trace contextRef="#ctx0" brushRef="#br0" timeOffset="14627.5324">18966 16730 264 0,'-12'-6'99'0,"9"6"-77"0,0 3-7 16,0 0-7-16,0-1-22 15,0 4-5-15,3-1-21 16,-3-3-10-16,3 9-42 16,0 2-16-16</inkml:trace>
  <inkml:trace contextRef="#ctx0" brushRef="#br0" timeOffset="14773.1371">18924 17063 304 0,'-9'21'115'0,"9"0"-89"0,-6 11-8 0,3-19-9 16,-6 6-7-16,-3 7 1 15,-6-2-12-15,-3 3-4 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10T20:50:56.5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4187 16883 108 0,'-21'-8'44'0,"18"8"-24"0,-9-5-8 15,9 5 16-15,0-3 6 16,0-2 4-16,3 5-3 16,-3 0 1-16,3-5-20 15,0 5 2-15,6 0 0 0,6-3-8 16,3 0-1-16,3 1 4 0,6-4 1 15,2 6-3-15,7 0-1 16,0 6 0-16,6-4 4 0,5 4-4 16,1-1 0-16,3 0-6 15,-1 3-3-15,1 0 4 16,-4-3 1-16,7 3 0 16,-9-2 1-16,-7-6-2 31,-2 5 0-31,-6-2 1 0,-3 2 1 15,-3 3 3-15,-6-8 4 16,-4 0-6-16,-2 0 0 16,0-3-4-16,-3 3-3 15,0 0 0-15,-3-5 1 16,-3 5-23-16,0-3-11 16,0 3-23-16,-3-2-11 0,0 2-28 15,0 2-13-15,0 9 13 31</inkml:trace>
  <inkml:trace contextRef="#ctx0" brushRef="#br0" timeOffset="1">4556 16888 140 0,'3'-5'55'0,"0"-3"-30"0,0 5-10 16,0 1 18-16,0-1-5 0,-3 3 0 15,3-5-6 1,-3 5-2-16,0 0-11 16,3 8-1-16,0 5 2 0,0 6-6 0,0 4-2 31,-3 4 7-31,0 7 6 0,0 3-1 15,0 11 2-15,0-3-3 16,0-5 0-16,0 5-3 16,0 0-1-16,-3-6-3 15,3-7 1-15,0-3-4 16,0-2 0-16,0-9 1 16,0 1 0-16,0-6-2 0,0-5 1 15,0 5-4-15,-3-8 0 16,0 3 1-1,3-2 2-15,0 1-25 16,0-1-12-16,0-6-29 16,0 5-9-16</inkml:trace>
  <inkml:trace contextRef="#ctx0" brushRef="#br0" timeOffset="2">4243 17513 152 0,'-11'-3'57'0,"8"6"-30"0,-6-3-14 0,9 2 19 0,-3-2-1 31,0 0 6-16,-3 6-16-15,0-4-11 16,0 1-7-16,0 0 0 0,3-3-2 0,0 5-1 16,0-5 7-16,3 5 5 15,0-2-2-15,6 2 8 16,3-5-1 0,3 5-2-16,6-2-2 0,2-3-1 15,7 5 0-15,6-5-2 31,6 6-1-31,8-4-3 0,4-2-1 16,5 6-1-16,1-6 0 16,3 5-2-16,-1-5-2 15,-5 0 3-15,-1 0 0 16,-2 0-1-16,-10 0-2 16,-5 3 1-16,-3-1-1 15,-3 1 2-15,-12-3 1 16,-4 0-34-16,-2 0-14 15,0 5-86 1,-3-5-50-16,-6-5 80 0</inkml:trace>
  <inkml:trace contextRef="#ctx0" brushRef="#br0" timeOffset="3">3425 15468 240 0,'-12'-8'90'0,"15"8"-48"0,-3-3-53 0,0 3 13 16,0 0-17-16,6-3-6 16,3 3-21-16,6 0-11 15,0 0-25-15,-3-2-9 16</inkml:trace>
  <inkml:trace contextRef="#ctx0" brushRef="#br0" timeOffset="4">3782 15618 208 0,'-3'16'77'0,"3"-8"-42"0,-3 3-28 0,3-3 18 15,0 2-11-15,-3 4-3 16,3-1-6-16,0 0-2 16,0 0-1-16,0-2-19 0,3-6-6 15,-3 6-42 1,3-9-55-16,0-2 28 16</inkml:trace>
  <inkml:trace contextRef="#ctx0" brushRef="#br0" timeOffset="5">2984 14917 108 0,'-20'0'44'0,"20"0"-24"0,3 0-4 0,-3 0 18 15,0 0-5-15,0 0 11 16,5 19-9 0,1-1-17-16,0 3 3 0,0-2 1 15,0-1-2-15,0 4 1 0,-3-6-3 16,0 2-1-16,-3-7-3 16,0-1 1-16,0-2-4 15,0-3 1-15,-6-2-5 16,3-3 0-16,-3-5-1 0,3-3-2 31,0-8 1-31,0-8-1 0,9-2 0 0,-3 5 2 31,0-1-1-31,6 1-1 16,0 3-2-16,0 2 1 0,0 3 1 0,0 2 0 31,3 3-3-31,0 5 2 0,3 1-15 16,-3 4-6-16,2 4-18 15,-2-1-5-15,0 3-7 16,0 5 0-16,-3-2-16 16,0 7 35-1,-3-5 20-15,3-2 13 16,-9-3 20-16,3 0 10 0,0-3 6 16,0-2 5-1,0 2-7-15,3 0-3 0,0 1-17 16,0 2 0-16,6-3 2 0,-1 3-4 15,4-3 1-15,0 1-4 16,0-1 0-16,0 0-5 31,0-5-1-31,0-5-1 0,-3 0 1 16,0-3 0-16,-4 2 1 16,-2-7 0-1,-3 0-2-15,-3 0-2 16,-6-1 1-16,-2 6 1 15,-7 0-3-15,-6 8 0 16,3 0 1-16,0 11 0 0,0 0-3 16,3 2 2-16,0 0 1 15,4 3 2-15,2 0-1 16,3 5-1-16,3-5-2 16,6 2 1-16,3-2 3 0,6 0 1 15,8-5-4-15,1 2 1 31,3-2-27-31,0-6-9 0,3-8-28 16,-1-2-13-16,7-6-7 16</inkml:trace>
  <inkml:trace contextRef="#ctx0" brushRef="#br0" timeOffset="6">3538 14967 212 0,'-15'-5'79'0,"9"5"-42"0,0 0-23 15,3 0 20-15,-6 3-6 16,0 7 0-16,-3 4-13 0,1-1-6 0,2 5-6 16,0 4-3-16,3 4 1 0,0-7-4 31,12 7 2-31,0-5 1 0,6-2 0 16,0-6 2-16,-1-10-6 15,1-1 1-15,0-7-8 0,0-3-3 16,-3-3 3-16,0 1 2 15,-3-3 2-15,0-3 5 16,-6 0 1-16,0 3 1 31,-6-1 0-31,3 1 2 0,3 5 10 16,0 6-9 0,0 2-1-16,0 5-6 15,9 3 0-15,-6 5 4 16,6-2 2-16,3-1-20 15,3 1-8-15,2-6-16 16,4 0-6-16,6-2-23 16,0-3-27-16,0-5 37 15</inkml:trace>
  <inkml:trace contextRef="#ctx0" brushRef="#br0" timeOffset="7">3836 14989 188 0,'-12'-22'71'0,"6"20"-38"0,-6-1-17 15,6 3 22-15,-3 5-9 16,-6 3 0-16,-3 6-14 16,0-1-6-16,4 3-6 15,2 0 0-15,0 2 0 0,3 1-4 0,6 4-1 16,9-4 1 0,6-3 0-16,0-3 1 15,2-10-5-15,1-3-1 0,0-3-4 16,0-5 1-16,0-5 3 15,-3-3 3 1,-3-2 2-16,0-6 3 16,-3-8-1-16,-3 3-1 0,0-3 1 0,-3 0 1 15,-3 1-1-15,0 2 2 16,0 5 2-16,-3 5 2 16,3 6 1-16,0 2 0 15,0 6-4-15,3 5-3 16,0 8-3-16,3 8 1 15,0 5 1-15,3 13 2 16,0 1-1-16,0-1-1 31,0 1 3-31,3-4 2 0,2-4 0 16,1 2 0-16,0-8-25 16,3-5-9-16,0-3-30 0,0-7-10 15,0-9-26 1</inkml:trace>
  <inkml:trace contextRef="#ctx0" brushRef="#br0" timeOffset="8">4032 14949 220 0,'-6'16'85'0,"6"5"-46"0,3-26-39 16,0 15 16-16,0 4-3 15,0-1 5-15,0 3-8 16,0 0-1-1,0-1-5-15,0-1-5 0,0-1-2 16,0-3-40-16,-3-2-17 16,0-2-40-1</inkml:trace>
  <inkml:trace contextRef="#ctx0" brushRef="#br0" timeOffset="9">4044 14872 224 0,'-6'-8'85'0,"9"6"-46"0,0-1-54 0,-3 3 10 15,6 0-24-15,0 0-9 16,0 0-27-16,3 3-11 0,0-1 23 16,0 1 13-16</inkml:trace>
  <inkml:trace contextRef="#ctx0" brushRef="#br0" timeOffset="10">4163 14962 164 0,'3'45'63'0,"0"-32"-34"0,-3 9-10 16,0-12 23-16,0 3-10 31,0-2-1-31,0 0-9 0,0-6-2 16,0 3-11-16,0-6-3 0,0-2 0 16,0 0-1-16,0 0 2 15,3-2-2-15,3-4 0 16,0-4-3-16,0-3 1 15,3-8-4-15,0 2-2 16,3-2-1-16,3 2 0 0,-1 6 5 16,1 5 3-16,3 3 1 15,0 7 2-15,3 12 2 0,-3-1 2 16,-3 0-3-16,-1 3 0 16,-2-3-5-16,0 1 0 15,-3 1-1-15,-3-4-2 31,0 0-19-31,0-1-8 0,0-5-21 16,0 1-8-16,0-4-12 16,3 1-5-16,3-6-9 15</inkml:trace>
  <inkml:trace contextRef="#ctx0" brushRef="#br0" timeOffset="11">4648 14962 252 0,'-24'-5'96'0,"21"-8"-52"0,-11 5-34 0,8 8 25 16,0 0-12-16,-3 2-1 0,-3 6-13 15,0 8-3-15,0 0-4 16,0 3-4-16,3-4 1 0,0 4-1 16,3 0-2-16,3-1 3 0,6-2 0 15,3-6 1 1,3 6 0-16,3-10-5 0,0-4 1 31,3-2-9-31,-3 0-4 0,3-5-5 0,0 0 1 31,-4-3 10-31,1-3 3 0,-6 1 8 16,3-1 4-16,-6-5-1 16,0 0-2-16,-3 3 0 15,0 2-1-15,0 4-3 16,3 12 2-1,3 5 3-15,0 6 1 16,3 11 3-16,3 2 10 0,-3 3 7 16,0 2 1-16,0 3 1 15,-6-3-1-15,-3-2 0 16,-6 0-5-16,-12-6-1 16,-9 3-13-16,-9-2-5 15,-5-6-42-15,-4-5-18 16,-3-3-37-1,1-5-15-15,2-3 9 16</inkml:trace>
  <inkml:trace contextRef="#ctx0" brushRef="#br0" timeOffset="12">2746 15494 140 0,'-3'0'55'0,"3"5"-30"0,-3 1-23 15,3-1 12-15,0 5-1 16,3-2 14 0,0 14-4-16,0-1-12 15,3-3-6-15,3-2-2 0,0 0-4 0,6-3-2 16,-3-5 4-16,9 0 8 15,-9-5 0-15,2-3-3 16,-2-3 2-16,0-10-5 16,-6 2-2-16,3-2 4 15,-3 2 1-15,-3-2 2 16,0 0 0-16,-3 2 0 16,0 1 0-16,0-1 4 0,0-2 5 15,0 10-5-15,0-2 1 31,0 2-8-31,0 3-1 0,0 6-2 16,3-1-2-16,3 8 1 16,0 3-1-16,-3 0 0 15,3 0 0-15,0-3-5 16,3 0-1-16,0-2-26 16,-3 0-11-16,9-4-80 31</inkml:trace>
  <inkml:trace contextRef="#ctx0" brushRef="#br0" timeOffset="13">3029 15513 168 0,'-12'-3'63'0,"12"3"-34"0,12 5-25 15,-12 3 13-15,3-3 1 16,0-2 3-16,0 8 0 15,0-3 2-15,-6 10-9 16,6-2-3-16,-3-3-6 0,0-2-4 16,0-3 2-16,0 0 0 15,0-3 3-15,3-10 3 16,0-11-2 0,0 0-4-16,3 0-2 15,0 0 2-15,0 0-4 16,6 8 0-16,-3-2 1 15,2 4 2-15,1 1-1 16,0 5-1-16,0 8 5 0,0 0 1 16,0 0 2-16,-3 11 0 15,-3-1-2-15,0-2 1 16,0 0-4-16,-3 0-2 16,0-3 0-16,0 0-1 15,0-2-22-15,0-6-8 16,0 0-20-1,0-5-7-15,6-2-42 16,8-6-21 0,-2-6 61-16</inkml:trace>
  <inkml:trace contextRef="#ctx0" brushRef="#br0" timeOffset="14">3339 15507 188 0,'0'-5'71'0,"3"8"-38"0,0 7-25 0,0-2 18 0,-1 0 0 15,1 0 2-15,-3 3-9 16,0 2-4-16,0 3-8 16,3 0-7-16,0-3-1 15,-3 0-1-15,3-5-2 16,0 3-33-16,0-4-15 16,-3-1-50-1</inkml:trace>
  <inkml:trace contextRef="#ctx0" brushRef="#br0" timeOffset="15">3330 15438 228 0,'-12'-7'85'0,"9"-4"-46"0,0 6-39 16,3 5 16-16,0 0-11 0,3-3-1 15</inkml:trace>
  <inkml:trace contextRef="#ctx0" brushRef="#br0" timeOffset="16">3324 15407 372 0,'9'0'-31'0,"0"0"-12"15,2 0-113 1,1 5 76-16</inkml:trace>
  <inkml:trace contextRef="#ctx0" brushRef="#br0" timeOffset="17">3428 15483 220 0,'0'19'85'0,"6"-8"-46"0,-3 7-28 16,-3-7 23-16,0 2-11 15,0 0-1-15,0-2-7 31,0-1 1-31,0 1-9 0,0-3-4 0,0 0-2 16,0-3-1-16,0 0 2 16,6-7 5-1,0-6-1-15,0 0 2 16,0-3-7-16,3-2-3 16,-1 0-2-16,1 0 3 15,0-1 0-15,0 6 3 0,0 0-6 16,0 3 1-16,0 2 3 15,3 3 2-15,-3 3 2 0,0 2 2 16,0-2 1-16,0 8 1 16,-3 2-2-1,0 0 1-15,-3 0-4 16,3 1-2 0,-6-4 0-16,0 1 1 0,0-3-14 15,0-3-5-15,0 3-24 16,0-3-9-16,0-5-12 15,0 0-1-15</inkml:trace>
  <inkml:trace contextRef="#ctx0" brushRef="#br0" timeOffset="18">3657 15507 208 0,'0'0'79'0,"0"3"-42"0,3-3-32 0,-3 0 19 16,3 3-6-16,0 4 1 15,3 1-6-15,-3 0-3 16,6 6-5-16,-3 4-2 0,0-2 1 0,-3-3-2 16,0 0-2-16,0-2-26 15,0-3-10-15,-3 3-57 16,9-9-40-16,0 6 52 16</inkml:trace>
  <inkml:trace contextRef="#ctx0" brushRef="#br0" timeOffset="19">3654 15351 260 0,'-12'-5'99'0,"9"2"-54"0,6 3-46 16,-3 0 18-16,3-2-15 15,3-4-2-15,-3 6-8 0,9-5 0 16,0 0 4-16,3-1-7 0,3 1 0 15,-3 0-3-15,-1 0-1 16,-2-1 8-16,0 1 3 16,-3 2 8-1,0 3 2-15,0 6 11 16,-3 4 4-16,0 3 0 16,0 3-1-16,0 11-6 15,0-1-1-15,-3 3-8 16,3-2-3-16,0 2 1 15,-3 0 0-15,0 0-1 0,0-2-2 16,0-6-24-16,-3-3-9 16,0-2-38-16,0-5-15 15,3-1-8 1</inkml:trace>
  <inkml:trace contextRef="#ctx0" brushRef="#br0" timeOffset="20">3731 15497 248 0,'-20'-8'93'0,"20"10"-50"0,3-4-37 0,3 2 22 15,3-3-8-15,2 0 0 16,4 1-11-16,0-4-3 16,3 4-4-16,3-1-4 0,3 1 1 15,0 2-15-15,2 0-6 16,-8 0-11-1,0 0-5-15,-3 0-8 16,0 0-4-16,-3 0 12 16,-3 0 8-16,0 2 30 15,-1 1 16-15,-2-1 22 0,0 6 12 16,0 0-10-16,0 3-1 16,0 0-16-16,0 7-4 15,-3 1-9-15,0-1-4 16,0-2-3-16,0 0-3 0,0-3-8 15,0-2-5-15,0-6-37 16,0 3-18-16,0-5-33 31</inkml:trace>
  <inkml:trace contextRef="#ctx0" brushRef="#br0" timeOffset="21">4011 15341 236 0,'-9'-6'88'0,"9"6"-48"0,0 0-38 0,0 0 17 0,0 0-12 15,6 0-2-15,0 0-5 16,3 0-3-16,3 0 2 16,0 6-29-16,3-1-9 0,0 0-45 15,6 0-34-15,2 6 47 16</inkml:trace>
  <inkml:trace contextRef="#ctx0" brushRef="#br0" timeOffset="22">4273 15433 220 0,'-3'0'82'0,"3"0"-44"0,-3 0-29 0,0 0 22 0,-3 5-4 16,0-2 4-16,-3 2-13 16,-5 3-5-16,-4 3-8 15,0 2 1-15,3 3 0 0,0 0-2 31,3 16-3-31,6-9 0 16,3-1-1-16,3-4 0 16,6-5 0-16,6-2 0 15,0-3-5-15,3-5 1 16,-3-3-7-16,0-6-1 16,0-4 2-16,0-4 1 15,-4 1 6-15,-2-3 1 0,0 3 2 16,-3 0 2-16,0 0-1 15,0-1 2-15,0 6-2 16,-3 1-1-16,0 7 3 0,0 0 2 16,3 13-2-16,0-8-2 31,3 8 0-31,0 3 1 16,0 3-3-16,0-3-2 0,0-3-7 0,-3-3-2 15,3-2-17-15,-3-5-9 0,3 2-24 16,6-10-11-16,0-3-10 15</inkml:trace>
  <inkml:trace contextRef="#ctx0" brushRef="#br0" timeOffset="23">4374 15277 220 0,'-3'-8'82'0,"3"8"-44"0,0 0-42 0,0 0 13 15,6 5 12-15,0 6 9 0,0 2-2 16,0 8-2-16,0 6-14 16,0 2-1-16,0 0 0 0,-3 0-6 15,0 0-1-15,3 0-2 16,-3 6-2-16,3-9 1 0,-3-5-1 16,0-2-25-16,0-6-8 15,3-2-21-15,0-3-6 31</inkml:trace>
  <inkml:trace contextRef="#ctx0" brushRef="#br0" timeOffset="24">4616 15510 212 0,'0'0'82'0,"0"3"-44"0,3-1-33 0,-1 6 19 15,1 0 5-15,0 3 4 16,3 5-11-16,-6 2-3 16,6-2-11-16,-3 0-3 0,3 0 1 15,-3 0-8 1,0-3-3-16,0-5-28 16,0 0-14-16,0-3-48 15,6-5-46 1,-3 0 48-16</inkml:trace>
  <inkml:trace contextRef="#ctx0" brushRef="#br0" timeOffset="25">4624 15372 272 0,'-3'-2'104'0,"3"4"-56"0,0-4-56 16,0 2 16-16</inkml:trace>
  <inkml:trace contextRef="#ctx0" brushRef="#br0" timeOffset="26">4633 15370 349 0,'9'0'-85'0,"6"5"-11"0,-3 0-1 16</inkml:trace>
  <inkml:trace contextRef="#ctx0" brushRef="#br0" timeOffset="27">4720 15478 288 0,'-9'3'107'0,"6"2"-58"0,0-10-42 0,3 7 26 0,0-2-12 16,0 0-2-16,0 0-11 15,9 0-3-15,0 0-3 16,3 0-4-16,-1-2 1 0,7 2 1 16,3-3 0-16,-3 0 0 15,0 3 0-15,-3 0-5 32,-3 3-1-32,0 0 3 0,-6 2 3 15,0 0 1-15,-6 3 2 16,-3 3-4-16,-3 5 0 15,-9-3 1-15,3 3 0 16,0-3 2-16,0 0 1 16,0 1-4-16,3-1 1 15,0-3 2-15,3 1 1 0,0-3-4 16,6-3 1-16,0 6 0 16,3-6 0-16,9 0 0 15,3 1 0-15,0-1 0 16,0 0 0-16,3 1-7 0,0-4 0 15,-4 1-8-15,1-3-3 16,0 0-15 0,-3 0-6-16,-3-3-23 15,-3 1-9-15,0-1-24 16</inkml:trace>
  <inkml:trace contextRef="#ctx0" brushRef="#br0" timeOffset="28">4732 15565 228 0,'-6'0'88'0,"6"3"-48"0,3-3-36 0,-3 0 21 0,6 3-3 15,3 2 4-15,-1-5-12 16,4 3-5-16,9-6-6 15,0 0-3-15,3 1 3 0,3-1-11 16,-1 0-2-16,1 1-24 16,-3-3-10-16,0-1-68 15</inkml:trace>
  <inkml:trace contextRef="#ctx0" brushRef="#br0" timeOffset="29">5023 15531 244 0,'-9'5'90'0,"9"-5"-48"0,0 0-34 16,0 0 24-16,0 0-5 15,6 3 2-15,0 2-12 0,6-5-3 16,3 6-8-16,0-6-4 0,0 0 1 16,0 0 2-16,0-6 2 15,-1 4-6-15,-2-9-2 16,0 6-3-16,-3-6 3 15,-3 1 0-15,-6 2 3 0,0 0-1 32,-6 0-1-32,0 0-2 15,-9 5 1-15,-2 1-1 16,-1 2 0-16,0 0 0 16,-3 5-2-16,3 5 3 15,0 1 0-15,3 0-2 16,3 4 0-16,4 4-1 0,5 2 3 15,3-2 0-15,6-1 1 0,2-2 0 16,7-3 0-16,6 1-18 16,3-4-8-16,3-2-22 15,0-5-9-15,-1-3-30 16,4-3-36 0,3-13 43-16</inkml:trace>
  <inkml:trace contextRef="#ctx0" brushRef="#br0" timeOffset="30">5354 15523 204 0,'0'-13'77'0,"-3"5"-42"0,-3-3-17 0,3 9 23 16,0-1 1-16,-6-2 4 16,-6 2-19-16,3 0-8 15,-3 3-11-15,0 6-8 0,0 2-1 32,1 5-1-32,2 5 0 0,0-7 0 15,6 18-2 1,6-5 3-16,3-6 0 15,3-2 1-15,0-5-3 16,6-6 2-16,5-2-6 16,-2-11-3-16,0-5 1 0,0-3 0 15,-3-3 8-15,0-2 2 16,-3 0-2-16,-3-16 1 0,-3 3 0 16,-3-1 2-16,0 1 1 15,0 2 3-15,0 6 1 16,0 2 1-16,-3 8-4 15,3 3-1-15,0 5-1 16,0 8 1 0,0 10-4-16,3 14 0 15,3 10-1-15,0 6 0 16,3-3 6-16,0 3 2 16,-1 0-5-16,4-3 0 15,3-6-19-15,0-4-5 16,9-6-112-1</inkml:trace>
  <inkml:trace contextRef="#ctx0" brushRef="#br0" timeOffset="31">3053 15968 164 0,'-3'-3'63'0,"6"6"-34"0,-3-1-19 15,0 1 17-15,3 5-4 16,0 0-2-1,0 8-3-15,0 0 1 0,-3 5-10 16,3-3 3-16,-3 1 2 0,0-1-1 16,0-2 0-16,0-3-1 15,0-2 0-15,0-3-6 0,0 0-2 16,0-3-2-16,0-5-2 16,0 0 3-16,0-3 2 15,6-2-4-15,-6-3-1 16,3-2-5-16,0-6-1 15,0-3 0-15,0 1 4 16,3 2 1 0,-1 5 1-16,1 3-5 15,3 3 1-15,3 8 2 16,-6 2 1-16,3 8 5 16,0-2 2-16,-3-1 0 15,0 1 1-15,-3 0 0 16,0-4 1-16,0 1-2 0,3-2 1 15,-6-4-4-15,0-2 0 0,3 0 1 16,3-8 0-16,0 6-5 16,0-11-1-16,6-6-2 15,5 3 3-15,4 0-2 16,-3 3 1-16,0 2 2 16,0 4 0-16,0 7 2 15,0 7 1-15,-4 7 3 0,-2-1 1 16,0 3-1-16,-3 0 1 15,0 0-2-15,-3-3 2 16,-3-3-9-16,0 1 0 16,0-3-27-16,0-3-8 15,-3-5-23-15,6 0-8 16,-3-5-34 0,9 2-26-1,-3-10 60-15</inkml:trace>
  <inkml:trace contextRef="#ctx0" brushRef="#br0" timeOffset="32">3502 16007 220 0,'0'6'85'0,"6"-4"-46"0,0 17-30 0,-3-11 22 0,3 2-13 16,0-2 0-16,3 0-4 16,3-3-1-16,-3 1-7 15,3-4-2-15,0-2 0 0,-3 0-2 16,2-5-2-16,-2-5 1 15,-3-1 1-15,-3 0-6 16,-3 1 1 0,-6 2-6-16,-3 0 1 15,-2-3 4-15,-4 9 2 16,0-1 2-16,0 3 2 16,-3 5-1-16,0 6 2 15,3-1 0-15,0 4 3 16,4-1 3-16,5 0 5 15,6 0-6-15,0 3 0 0,6 0-2 16,-1 0-1-16,4-3-3 16,3-2 1-16,3-1-2 0,0-2-1 15,0-2-13 1,0-4-6-16,0 1-23 0,-3-3-11 16,3-3-19-16,-7-2-5 15,1 0-7-15</inkml:trace>
  <inkml:trace contextRef="#ctx0" brushRef="#br0" timeOffset="33">3705 16021 208 0,'-3'0'77'0,"6"5"-42"0,0 8-34 32,0-8 29-32,-3 6 0 15,6 2-3-15,-6 0 2 16,0 3-17-1,0 0-2-15,0-3-3 0,0 1-3 0,0-4-1 16,0-2-1-16,0-3 1 16,0-5 0-1,0-5-10-15,0 2-3 0,6-7-4 16,0 2 1-16,2-5-2 16,1-6 2-16,0 6 5 15,3 0 2-15,0 0 6 16,0 5 2-16,0 2 6 15,0 9 5-15,-3 2-1 0,0 6 3 32,-3-1-4-32,0 1-1 0,-3 0-4 15,0-1-1-15,0-5-1 16,0 3 0-16,2-2-2 16,1-6-2-16,0 0-4 15,6-6 0-15,3-2-7 16,0 0-3-16,3-2 1 15,-3-6 0-15,3 11 5 0,-3-1 5 16,-1 4 2-16,1 7 3 16,0 0 10-16,-3 3 7 15,-3 3-8-15,0-1-1 16,0 4-6-16,-3-1-3 16,0-5-7-16,0 5-1 15,0-5-35-15,3-3-12 0,-3-2-29 16,5-3-44-1,7-3 37-15</inkml:trace>
  <inkml:trace contextRef="#ctx0" brushRef="#br0" timeOffset="34">4208 16097 220 0,'-9'3'85'0,"9"2"-46"0,-15 6-35 16,12-3 19-16,0 0-7 15,9 5 3 1,0 5-4-16,0-2-1 16,3 0-8-16,3-3-2 0,0-5 2 0,2 3-3 15,4-8 0-15,3-3 1 0,-3-3 2 16,3-8-3-16,-3 3 0 16,-3-2 3-16,-9-3 1 15,-3-1-1-15,-9 1-1 16,-3-5 1-16,-6 4 1 15,-3 1 1-15,-3 3 0 16,0 2-4 0,-3 0-3-16,1 8-18 15,2 2-9-15,6 1-33 16,3 2-14-16,9 1-44 16</inkml:trace>
  <inkml:trace contextRef="#ctx0" brushRef="#br0" timeOffset="35">4440 16055 216 0,'0'34'82'0,"3"-28"-44"0,-3 4-36 15,0-5 17-15,3 3 1 0,0 0 4 16,0 3-10-16,0-3-3 15,0 2-7-15,-3-2-5 0,0 0 0 16,0-2 1-16,0-1 2 16,0-2-1-16,0-1-1 15,-3 1 1-15,0-3-1 32,0 0 2-32,3 0 1 0,0 0 3 15,0-3 1-15,0 1 1 16,0-4 0-16,0 1 0 15,3-3 0-15,0-3 0 16,0 1 2-16,3-3-5 16,3 5-1-16,0-6 2 15,2-4 3-15,1 2-2 0,0 3 1 16,3 2-7-16,0 3-1 0,0 3-9 16,3 5-2-16,0 5-23 15,0-2-8-15,-4 10-20 16,4-2-9-16,-6-1-32 15</inkml:trace>
  <inkml:trace contextRef="#ctx0" brushRef="#br0" timeOffset="36">4744 16095 228 0,'0'0'88'0,"2"2"-48"0,-2 1-29 0,0-3 21 0,3 5-13 16,0 0-3-16,3 3-9 16,0 3-3-16,0 0-2 15,6-1-2-15,0-2 3 0,0 3-13 16,0-3-3-16,0-3-21 16,0-2-5-16,0-3-20 15,-3 0-7-15,2-3-14 0</inkml:trace>
  <inkml:trace contextRef="#ctx0" brushRef="#br0" timeOffset="37">5005 16052 232 0,'-8'0'88'0,"2"6"-48"0,-6 9-27 0,6-7 24 15,-6 3 1-15,-3 2 2 16,0 14-9-16,-6-1-4 15,-6 16-15-15,-2-2-3 0,2 0-2 16,3-6-3-16,3 6-3 16,3-8-5-1,3-6 0-15,1 1-31 0,5-4-14 0,3-7-70 16,3-5-57 0,0-16 64-16</inkml:trace>
  <inkml:trace contextRef="#ctx0" brushRef="#br0" timeOffset="38">9670 16854 124 0,'-9'-11'46'0,"9"19"-24"0,3-8-13 15,-3 0 14-15,0 0-5 16,-6 6 2-16,3 7 2 0,0 5 1 15,-3 9-12-15,-6 13 4 0,0 4 5 16,0 15-2-16,-3 7 1 16,0 5 1-16,1-5 0 15,-1-2-7-15,3-3-3 16,0-6-5 0,3-2-2-16,0-13 1 15,3 0 0-15,3-14-2 0,0 1 1 16,0-14-24-16,3 0-8 15,0-8-21-15,0-5-7 16,3-13-37-16,0 0-24 16,3-6 55-1</inkml:trace>
  <inkml:trace contextRef="#ctx0" brushRef="#br0" timeOffset="39">9598 16896 172 0,'-18'-13'66'0,"18"10"-36"0,0 6-31 0,0-3 15 0,3 3-1 16,6 7 2-16,6 6 5 15,0 5 4-15,3 11-12 16,0 8 0-16,3 13-1 0,-1 0-2 0,1 5 0 16,-3 0 1-16,3-5 4 15,-3-3-4-15,3-2 2 16,0-3-7-16,-4-11-1 16,1-2-2-16,0 2-2 15,0-10 3-15,0 8 2 16,-3-11-2-16,0-2 0 0,-3-6 3 15,-1 0 1-15,1-5 1 16,0-8 0-16,-3 0-2 16,0-3 1-16,0-7-2 15,0 7 0-15,-3-7-3 16,0 4-2 0,6-4 5-1,-3-6 1-15,0-5 0 0,-3-6-1 0,5 3 1 16,-8-10 1-16,6-6-6 15,-3-5-2-15,0-13 2 16,-3 5 3-16,3-5 3 16,-3 2 1-16,0 6-4 15,-3 5-3-15,3 11 2 16,-3 5 2-16,0 5-4 0,0 5-3 16,0 6-17-16,0 0-7 15,3 2-51-15,0 6-20 16,0-3-34-1</inkml:trace>
  <inkml:trace contextRef="#ctx0" brushRef="#br0" timeOffset="44">9551 15367 124 0,'-3'-3'46'0,"3"6"-24"16,3 0-26-16,0 13 52 16,3 2-11-16,0 6-6 0,5 2-4 15,1 6-16-15,6 2 2 0,-6-4 3 16,0-4 1-16,-3-2-1 16,-3-3-4-16,-3-2 0 15,-6-4-7-15,-6-1-1 16,-3-4-2-16,-3-2 1 15,-3-3-2-15,-2-5 2 0,-1-2-13 16,0-6-3-16,0-8-14 16,3-8-5-16,-3 3 3 15,9-5 5-15,3-1-6 16,6-13-3-16,3 1-4 16,6 2-7-16,3 2 22 31,3 4 29-31,0 1 16 15,3 4 1-15,-3 5-2 16,0 5-10-16,0 3-3 16,-3 2-5-16,0 3-3 15</inkml:trace>
  <inkml:trace contextRef="#ctx0" brushRef="#br0" timeOffset="45">9574 15253 164 0,'12'-2'-86'32</inkml:trace>
  <inkml:trace contextRef="#ctx0" brushRef="#br0" timeOffset="46">9679 15298 144 0,'6'16'55'0,"-6"-5"-30"0,3 7-16 0,0-7 14 16,0 7-2-16,2 1-1 15,1-1-6 1,0 1-4-16,0-1-5 16,0-4-4-16,0-1 0 0,0-3-1 15,0-4 2-15,0-4-6 16,0-4 1-16,0-4-10 15,0-2-2-15,0-5-5 16,0-3-1-16,-3 1 10 16,-3-1 3-16,0 0 10 0,0 3 4 15,0 2 12-15,0 3 6 16,0 5-4-16,3 3-1 0,0 3-5 16,3 5-1-16,3 8-5 15,0 0 0-15,0 0-5 16,2-1 0-16,-2-1-1 15,0-4-2 1,3 1-43-16,-3-6-19 16,3-2-29-1</inkml:trace>
  <inkml:trace contextRef="#ctx0" brushRef="#br0" timeOffset="47">9982 15274 168 0,'-9'0'66'0,"3"6"-36"0,-6 2-15 0,7-3 20 0,-1 0-8 15,-3 3-3-15,3 0-14 16,0 0-6-16,3 0-3 16,3-3-4-16,3 3 2 0,6 0 1 15,3-3 0-15,2 6 0 0,4 0 0 16,0 4 4-16,-3-1 5 31,-3-1 4-31,-3 0 2 16,-6-2 3-16,-6-1 1 0,-3 1-8 15,-3-3-4-15,-3 0-4 16,-3-6-3-16,0 1-8 16,0-3-3-16,1-3-14 15,2-2-6-15,3 0-28 16,3-8-10-16,6-9-24 15</inkml:trace>
  <inkml:trace contextRef="#ctx0" brushRef="#br0" timeOffset="48">10116 15132 232 0,'-3'13'88'0,"3"3"-48"0,3 5-29 15,0-8 23-15,0 8-14 16,0 6-1-16,0 2-9 16,0 5-4-16,3 1-3 15,0-4-9-15,3-2-1 16,-3-2-32-16,0-9-12 0,-3-2-31 16,0-3-45-1,-3-5 40-15</inkml:trace>
  <inkml:trace contextRef="#ctx0" brushRef="#br0" timeOffset="49">10012 15264 224 0,'-3'-5'85'0,"6"2"-46"0,3 0-37 0,0 3 19 15,0-2-7-15,9-1 2 16,6-2-9-16,2 2-4 15,1 0-2 1,0 1-28-16,3-1-11 0,-6 3-67 16</inkml:trace>
  <inkml:trace contextRef="#ctx0" brushRef="#br0" timeOffset="50">10435 15311 176 0,'-3'22'66'0,"6"-9"-36"0,0 16-24 0,0-13 15 15,0 0-7-15,0-3 0 16,3 0-6-16,0 0 0 15,-1-2-5-15,4-3-2 0,3-3 0 16,0-2-8-16,-3-6 0 16,0 1 1-16,3-9 3 31,0-5-3-31,-3-2 2 0,-3-1-7 16,0-2-1-16,-3 0 7 15,-6 0 2-15,0 2 9 16,0 3 4-16,0 6 14 15,3 2 10-15,0 8-12 16,0 5-9 0,6 6-3-16,0 2-5 0,0 3 0 15,0 2-3-15,0 1 1 0,0-1-7 16,2-2-1-16,1-5-29 16,0-1-10-16,0-4-42 15,3-4-33 1,-3-7 46-16</inkml:trace>
  <inkml:trace contextRef="#ctx0" brushRef="#br0" timeOffset="51">10688 15269 248 0,'-9'-5'93'0,"6"5"-50"0,0 2-37 0,3-2 20 16,0 0-12-16,0 6-3 0,0-1-9 15,0 3-1-15,3 3-1 16,0 2-3-16,0 0 2 0,0 6 5 16,0 2 2-1,0-3 2-15,0 1 0 16,-3-1-2-16,-3-2-1 16,0-3-1-16,0 1 0 0,-3-4-2 0,0-5 1 15,0 1-2-15,-3-6-1 0,0 0-17 16,3-3-9-16,3 0-19 15,0-2-10-15,3 0-28 16,3-8-38 0,3-6 38-16</inkml:trace>
  <inkml:trace contextRef="#ctx0" brushRef="#br0" timeOffset="52">10798 15290 204 0,'-3'3'77'0,"6"0"-42"0,0 5-26 0,0-3 19 16,0 3-1-16,0 2 3 0,-3-2-12 15,0 11-5-15,3 2-8 16,0-3-2-16,0-2 1 0,0-2-22 16,0-4-8-16,0 3-33 15,-3-2-13-15,3-6-24 16</inkml:trace>
  <inkml:trace contextRef="#ctx0" brushRef="#br0" timeOffset="53">10783 15235 200 0,'-3'-6'74'0,"6"6"-40"0,-3-2-42 0,0 2 12 15,3 0-15-15,3 0-3 16,0 0-37-16,0 0-14 16,0 0 2-16,3 2 5 15</inkml:trace>
  <inkml:trace contextRef="#ctx0" brushRef="#br0" timeOffset="54">10881 15346 196 0,'3'21'74'0,"-3"0"-40"0,0 6-27 0,0-19 20 15,0 0-10-15,0-1-2 16,0-1-6-16,0-4-1 16,0 6-5-16,0-8 0 0,0 0 3 15,0 0-5-15,0-8-1 16,0 0 4-16,3-5 2 16,0 0-7-16,0 0-4 15,3-3 0-15,0 3 3 0,3-1 1 16,0 1 1-16,9 3 2 15,-3 2 1-15,2 2 7 16,-2 6 4-16,0 3-1 16,0 2 0-16,-3 3-5 0,0 3-3 15,-3 2-5-15,0 3 0 16,-3 0 0-16,-3 0 2 16,0-3-10-16,0 0-4 15,-3-2-25-15,3-3-9 16,0 0-11-16,-3-8-5 15,3 0-21 1</inkml:trace>
  <inkml:trace contextRef="#ctx0" brushRef="#br0" timeOffset="55">11206 15290 180 0,'-3'-10'68'0,"0"7"-36"0,3-2-37 16,-6 5 71-16,-3 0-18 15,0 2-16-15,0 6-11 0,0 3-14 16,0 2-5-16,3 0 1 0,0 3-2 16,3 3-1-16,0-1 1 15,3-2-1 1,0 0 0-16,3-5 0 16,0-1 2-16,3-2 1 0,-3-8-4 0,3 5-1 15,-6-5-4-15,3-5-12 16,0-5-1-1,0-1 9-15,6 0 8 16,-9 1 0-16,0-1-1 16,0 1 2-16,0 2 0 31,0 2-2-31,0 6-4 16,6 3 1-16,3 8 3 15,3 7 4-15,0 3 13 16,-3 3 6-16,-1 0 7 15,-2 8 4-15,0-6-4 16,-6 3-2-16,-6 0-5 16,-5-5-2-16,-4-3-8 0,-6-2-4 15,-3-6-17-15,0-2-5 16,-6-6-30-16,-2-5-12 0,2-3-80 16</inkml:trace>
  <inkml:trace contextRef="#ctx0" brushRef="#br0" timeOffset="56">11804 15261 128 0,'-9'-5'49'0,"3"5"-26"0,0-3-9 0,3 3 17 15,-3 0 0-15,0 3 2 16,-3 0-5-16,0 2 0 15,0 0-16-15,0 6-2 0,1 2 0 16,-7 3-4-16,6 10 2 0,0 1-1 16,9-1 1-16,0-2-7 15,3-5 0-15,3-4 1 0,3-4 1 16,6-3 1-16,-4-5 2 16,1-6-8-16,0-2 0 15,-3-11-5-15,0 0 0 16,-3 0 1-16,-3 0 4 31,-3 0-6-31,0 0 1 0,-3 0 7 16,0 1 7-16,0 1-3 15,0 4-2-15,0 2-4 16,0 3-1-16,3 5-3 16,3 8 1-16,3 5-2 15,3 5 2-15,3 14 7 16,0 0 4-16,0 0 5 0,-3-3 4 15,0 8-2-15,-3-3 2 16,-6-7 1-16,-3-4-1 0,-6-4-5 16,-6-3-2-16,-6-3-9 31,0-5-1-31,-12-3-22 16,1-5-7-16,5-5-26 15,6-6-9-15,3-2-38 16</inkml:trace>
  <inkml:trace contextRef="#ctx0" brushRef="#br0" timeOffset="57">11991 15274 212 0,'-11'-5'79'0,"8"5"-42"0,-3-3-28 16,3 3 19-1,-6 3-14-15,0 2-3 16,0 3-5-16,-6 6 1 16,3 1-4-16,0 7-2 0,3 4 2 15,3 1-2-15,3-4-1 16,9-1 1-16,3-7-1 15,3-1 0-15,-3-4 2 16,0-5-1-16,0-5-1 0,0-2-2 16,0-6-1-16,0-5-1 0,-3-6 3 15,0 3-2-15,0-2 1 16,-4 2 2-16,-2 0 2 16,3 3 3-16,-3 2 4 15,0 3 0-15,0 8 0 16,0 0-8-16,3 11 0 15,0-1-1-15,0 1 0 0,0 5-7 16,3-3-3-16,0 0-19 16,0-5-8-16,0 0-23 15,0-2-8-15</inkml:trace>
  <inkml:trace contextRef="#ctx0" brushRef="#br0" timeOffset="58">12072 15325 164 0,'0'10'63'0,"0"1"-34"0,15-3-21 0,-9 2 16 31,0 6-1-31,-3-3 1 0,0 1-7 0,0-6-2 16,0 0-9-16,-3 0-4 0,0-6-1 15,0 3 5-15,0-5 6 16,0 0 3-16,0-13 7 15,0 0-7 1,0 0-4-16,0 0-2 16,0-1-5-1,0 1-1-15,5 0-1 16,1 0-2-16,3 2-4 16,0 0 0-16,3 4-16 15,3 1-4-15,3 4-26 16,0-1-10-16,0 0-41 15</inkml:trace>
  <inkml:trace contextRef="#ctx0" brushRef="#br0" timeOffset="59">12265 15084 192 0,'-9'-11'71'0,"6"6"-38"0,3 2-28 0,0 3 19 15,0 0-9-15,3 8 2 16,3 3-1-16,0 7 2 16,0 9-10-16,0 5 0 0,0 2 2 15,-3 0 3-15,0-2 2 32,0 8-6-32,0-8-1 15,-3-6-2-15,0-7 1 0,0-4-2 0,0-1 2 16,0-14-2-1,0-6 0-15,0-2-1 16,0-2-9-16,3-6-4 16,3 0 0-16,6-2 0 0,6 2 3 31,-3 3 4-31,2 5-1 0,1 5-1 16,0 6 7-16,-3 5 5 15,0 2 7-15,-3 3 5 0,-3 3 1 16,-3 5-1-16,-6-2-8 15,-6-1-5-15,0-2-4 16,-6-2 0-16,-3-1-9 31,-6-5-3-31,0 0-17 0,1-6-7 16,2-2-11-16,3 0-5 16,3-2-20-16,9-20-61 31</inkml:trace>
  <inkml:trace contextRef="#ctx0" brushRef="#br0" timeOffset="60">12566 15251 220 0,'-3'-3'85'0,"3"3"-46"0,0 3-46 16,-9 2 60-16,0 3-12 15,0 2-11-15,0 4-5 16,0 2-16-16,0 5-5 0,0 5-3 15,3-2 1-15,4 0 1 16,2-3-1-16,2-3-2 0,4-4-2 16,3-4 1-16,-3-2-8 15,6-8-8 17,-3-2 6-32,0-4 1 15,-3-15 4-15,-3 0 6 0,-9 2 0 16,3 1 3-16,0 2 7 15,0 5 5-15,3 3 2 16,6 8 1 0,0 6-7-16,0 7-8 31,3 6-5-31,3-4 1 0,0 1 0 0,0 0-17 16,3-3-8-16,-1-2-28 15,4-3-11-15,0-5-32 16,0-3-34-1,0-3 53-15</inkml:trace>
  <inkml:trace contextRef="#ctx0" brushRef="#br0" timeOffset="61">12762 15259 244 0,'-12'-14'90'0,"7"14"-48"0,-4-2-25 15,6 4 25 1,-3 1-18-16,0 5-5 0,-3 2-12 15,0 6-3-15,3 3-2 16,3 5-2-16,0 2 1 0,3-2-1 0,3-6 0 16,3-2 0-16,0-2 0 15,0-4-14-15,0-2-3 16,0-3 4-16,0-10 5 16,0-3 3-16,-3-2 0 15,0-4 6-15,0 1 1 16,-1 0-3-16,1 0 1 0,0 2-2 15,0 3 0-15,0 5 0 16,-3 3-2-16,3 14 5 16,0 7 3-16,0 3 12 15,-3 2 7-15,0-2-1 16,-3 8 1-16,-3-6-8 31,-3 3-2-31,-5-5-7 0,-4-3-2 16,0-5-2-16,0-3 1 0,-6-5-11 0,-3-5-4 15,4-3-30-15,5-8-10 16,3-3-24-16,6-2-10 16,3-5-13 15</inkml:trace>
  <inkml:trace contextRef="#ctx0" brushRef="#br0" timeOffset="62">12870 15343 208 0,'3'0'77'15,"2"0"-42"-15,7 0-32 0,-6 0 17 0,3-2 5 16,0-4 5-16,3 6-5 16,0-5-1-16,6-3-13 15,-3 0-4-15,3-2-3 0,-4 2-2 16,-2-3 1-16,-3 3 0 15,-9 0 3-15,-6 0 1 0,-3 0 3 16,-2 3-7-16,-4 2-2 16,-3 3 3-16,0 3 2 15,0 5 0-15,-3 5-1 0,3 6 1 16,3 2 3-16,10 5 7 16,5-2 2-16,5 3-7 15,4-4-2-15,6-1-5 16,6-7-1-1,12-7-23-15,0-2-9 16,2-6-68-16,1-14-26 16,-9 1-1-1</inkml:trace>
  <inkml:trace contextRef="#ctx0" brushRef="#br0" timeOffset="63">13346 15227 128 0,'-3'-3'49'0,"9"6"-26"0,0-1-3 0,-3 4 21 16,3 2-7-16,0 5 0 0,3 5-10 16,-1 4-5-16,4 7-11 15,3 2-1-15,-3-4 3 0,0-1 0 16,3-4 2-16,-3-7-4 16,0 1-3-16,-3-3 0 15,0-7-1-15,0-4 4 31,-4-4 5-31,1-11-3 0,0-9 0 16,0 4-6-16,0-6-3 16,0-5 0-16,0 0 1 15,0 2-3-15,0 6-2 16,0 3 2-16,0 2 2 16,0 5-9-16,0 1-4 0,0 2-16 15,0 2-8-15,3 4-18 16,0-1-8-16,3 3-7 31,0 0-26-31,-4 0 25 16</inkml:trace>
  <inkml:trace contextRef="#ctx0" brushRef="#br0" timeOffset="64">13709 15221 192 0,'-21'0'71'0,"15"3"-38"0,-6 2-21 0,6 1 21 0,-3 2-10 16,-3 2-1-16,1 6-2 15,-1 3 2-15,0 7-12 16,3 6-3-16,3-3-3 0,3-3-5 16,6-2-1-16,3-5 1 15,3-6 2-15,3-5 0 0,3-3 2 16,2-7-9-16,1-4-1 16,3-10-3-16,-3 3-1 15,-3-5 3-15,-3-1 3 16,-3-2 3-16,-3 0 3 0,0 2 2 15,-3 9 1 1,-3-1 2 0,0 6 3-16,0 5-4 0,3 8-3 15,-1 5 1-15,4 5 2 16,0 9-2-16,0-3 0 16,0 0-1-16,3-6 1 15,0-2-9-15,0-3-1 16,0-5-29-16,3-8-12 15,0-5-24-15,-3-11-47 16,0-8 27-16</inkml:trace>
  <inkml:trace contextRef="#ctx0" brushRef="#br0" timeOffset="65">13864 14960 216 0,'-9'-3'82'0,"12"6"-44"0,-3 2-44 15,3 13 23 1,3 9 1-16,-3 5 4 16,0 7 2-16,0 1-13 15,0 5-4-15,0-3-3 0,3 6-2 16,2-3 1-16,1-11-11 16,-3 1-2-16,3-12-26 0,3-4-11 15,-3-6-47 1,3-5-30-16,0-16 54 15</inkml:trace>
  <inkml:trace contextRef="#ctx0" brushRef="#br0" timeOffset="66">14030 15232 204 0,'-6'5'77'0,"6"6"-42"0,3 10-37 16,0-8 14-16,0 3 14 15,0 8 7-15,0 2-8 16,3-2-4-16,0 0-12 15,3-5-6-15,0-6-2 0,6-3 3 16,-3-4 2 0,0-6-7-16,3-11-1 15,0 1-5-15,-4-9 0 16,-2-2-7-16,-3 0-2 0,0 0 9 16,-3-1 3-1,0 7 15-15,-6 7 16 16,0 5-6-16,0 8-10 15,0 6-4-15,3 2-5 16,6 6 1-16,-3 4-2 0,6-1-1 16,0-4-2-16,0-5 1 15,3 1-17-15,0-7-8 16,0 1-22-16,0-8-7 16,3 0-26-1,-4-8-36-15,1-7 41 0</inkml:trace>
  <inkml:trace contextRef="#ctx0" brushRef="#br0" timeOffset="67">14310 15306 228 0,'-6'0'88'0,"9"0"-48"0,0 3-42 0,0-1 14 16,3 4 5-16,0-1 4 16,6 0-7-16,0 1-3 15,3-4-6-15,3-2-6 0,-1 0 0 16,-2 0 3-16,3-2 3 0,-3-4-2 15,0-2 0-15,-3 0-1 16,-3-2 1 0,-6-1 0-16,-3 3 3 0,-6 0-3 15,-3 0-2-15,0 3 8 16,-6 3 4-16,-6 2-4 0,0 5-1 16,1 3-2-16,2 2-1 15,3 4-3-15,0 1-2 16,6 4 1-16,3-1-1 15,3 4-3-15,3-4 0 16,6 1-1 0,6-3 3-16,6-1-9 15,0-7-1-15,3 3-25 16,-1-6-9-16,4-2-23 16,0-3-10-16,0-3-13 15</inkml:trace>
  <inkml:trace contextRef="#ctx0" brushRef="#br0" timeOffset="68">14712 15232 176 0,'0'-3'68'0,"0"3"-36"0,-3-2-11 0,3 2 25 16,-3 0-2-16,-9 0 1 16,0 0-11-16,-3 2-4 0,-2 4-17 15,2-1-3-15,0 3-3 0,3 3-8 16,3-1-1-16,6 1-2 15,6 2 2-15,12 3-1 16,3 5-1-16,2 3 0 16,1 0 3-16,-3-1 2 15,-6 1 2-15,-3-3 10 0,-6 3 6 16,-9-3-6-16,-15 3 0 16,-6-3-16-16,-5-5-8 15,-1-3-58-15,3-2-27 0,0-11-37 16</inkml:trace>
  <inkml:trace contextRef="#ctx0" brushRef="#br0" timeOffset="69">9744 15960 168 0,'-12'5'66'0,"9"-5"-36"16,-3 3-11-16,6-3 21 0,0 0-7 15,0 0 0-15,0 0-12 16,6 2-3-16,3-2-10 15,3 0-1-15,9-2 3 0,3-1-6 16,3 0-2-16,-1 1-8 16,4-1-4-16,0 3-30 15,-3-3-13 1</inkml:trace>
  <inkml:trace contextRef="#ctx0" brushRef="#br0" timeOffset="70">10131 15946 124 0,'-9'-5'46'0,"6"5"-24"0,0 3-26 16,3-3 45-16,6 5-11 16,0 3-3-16,3 8-1 0,-3 2-16 15,3-2 5-15,0 3 3 16,-3-1-6-16,0 1-2 0,-3-3-1 16,0-3-1-16,0 0-2 15,-3-2 1-15,0-3 2 16,-3-3 2-16,0-2-1 31,0-3 1-31,0-6-4 0,0-2-2 16,0 3-2-16,0-5-3 15,0-6 1-15,3-3 1 16,3 3-1-16,3-2-1 16,0 5-2-16,3-1 1 15,0 9 1-15,3 0 0 16,-1 2-9-16,1 0-4 0,0 3-24 15,3 0-9 1,0 0-25-16,-3 3-49 16,0 0 24-16</inkml:trace>
  <inkml:trace contextRef="#ctx0" brushRef="#br0" timeOffset="71">10336 15981 192 0,'-2'2'71'0,"2"1"-38"0,0 5-30 0,0-3 31 16,0 17-6-16,2-4-9 16,1 1-4-16,0-1-9 31,3-2-6-31,0-3-1 0,3-2 1 0,0-3 2 16,0-3 1-16,3-5 3 15,0-3-8-15,-3 1-3 16,0-4-2-16,-3 1 1 15,0-5 6-15,0-6 2 16,-3 0 0-16,0 3-2 16,-3-1 1-16,0 4-1 0,0 2 2 15,0 3 1-15,3 2 1 16,-3 3 0-16,3 8 0 16,0 5 0-16,2 0-2 15,1 1 1-15,0 1-2 16,0-1-1-16,0-4 1 0,0 3-1 31,-3 1-27-31,6-6-11 16,0-3-25-16,-3-5-9 0,0 0-7 31</inkml:trace>
  <inkml:trace contextRef="#ctx0" brushRef="#br0" timeOffset="72">10575 16044 136 0,'-3'-13'52'0,"9"13"-28"0,-3 13-17 16,0-10 15-16,0 8-2 16,2-1 0-16,-2 1-2 15,0-1-1-15,0-2-9 0,-3 0-3 0,0 0 1 0,3-3-1 16,-3 1 2-16,0-1-2 16,0-5 2-16,0 0-4 15,0-3 0-15,0-5-1 16,0 6-2-16,3-9 1 15,0-2 1-15,0 0-1 16,3 0-1-16,0 2 5 16,3 3 1-16,0 3 2 0,0-3 0 31,0 8-2-31,0 8 1 0,0-3-2 16,-3 8 0-16,0-5-3 15,6 3 1-15,-3-1-4 16,-4-2 0-16,1 0-15 15,0 0-4-15,-3-3-54 16,0 3-22 0,3-5-21-16,6 0 56 15</inkml:trace>
  <inkml:trace contextRef="#ctx0" brushRef="#br0" timeOffset="73">10911 15978 212 0,'-6'-8'79'0,"3"11"-42"0,-3-6-26 15,3 3 23-15,-3 3-7 16,0 2 1-16,-3 0-13 16,0 1-4-16,0-1-7 15,3 8-3-15,0-2 0 0,6 5-1 16,3-3-3-16,3 3 0 0,3-3 2 15,-3 0 0 1,0 1 1-16,-3-4 2 16,-3 1 1-16,-3-3 1 15,-6 2 0-15,0-2 0 0,0-3-2 16,-2-2-2-16,2-3-13 16,0 0-4-16,-3-3-18 15,3 1-5-15,3-6-25 0,9 5-9 16,6 1-7-1</inkml:trace>
  <inkml:trace contextRef="#ctx0" brushRef="#br0" timeOffset="74">11295 15875 120 0,'-3'-24'46'0,"0"6"-24"0,0 7-2 0,0 8 19 0,0 1 3 16,-3-3 2-16,-3 5-11 15,-3 0-3-15,-3 0-17 16,0 10-12-16,1 6-6 0,2 2 2 31,3 4 1-31,0 7 4 0,3 0 3 16,0 8-2-16,3-3-2 15,0 3-5-15,3-5-2 16,0-3 9-16,3-2 5 16,-3-1-17-16,0-7-7 15,3-6-81 1</inkml:trace>
  <inkml:trace contextRef="#ctx0" brushRef="#br0" timeOffset="75">11063 16026 176 0,'-3'0'68'0,"6"-5"-36"0,6 5-22 15,-3 0 20 1,3-3-1-16,2 3 5 0,4 0-14 16,6-3-6-16,3 1-9 15,0-4-4-15,3 6 0 0,-4 0-17 16,1 0-6-16,-6 0-33 0,-3 0-13 16</inkml:trace>
  <inkml:trace contextRef="#ctx0" brushRef="#br0" timeOffset="76">11322 16073 128 0,'3'16'49'0,"0"-10"-26"0,-3 4-7 15,0-5 16-15,0 3-13 16,0 3-3-16,0 0-12 15,0-1-3 1,0-2-54-16,0 3-24 16,0-3 12-16,0-3 10 15</inkml:trace>
  <inkml:trace contextRef="#ctx0" brushRef="#br0" timeOffset="77">11301 16007 176 0,'-6'-5'66'0,"9"5"-36"0,0-3-42 15,-3 3 10-15,6 0-35 0,0 0-11 0,0 0-13 16,0 0-2 0</inkml:trace>
  <inkml:trace contextRef="#ctx0" brushRef="#br0" timeOffset="78">11390 16071 192 0,'3'21'74'0,"0"-13"-40"0,0 2-29 16,0-2 19-16,-3 3-4 0,0 0 3 16,3-1-7-16,-3-2-1 15,0 5-9-15,0-5-4 0,0-2 1 16,0-1-2-16,0-5 2 0,0 0 0 15,0 0 3-15,0-5-10 16,0-3-2-16,0-3-4 16,0 0 1-16,0 1 3 0,3-3 1 15,6-1 3-15,0 6 1 16,6 1 5-16,-3 1 2 16,0 4-2-16,0 4-1 15,-4 4 3-15,1 1 3 16,-3 1-4-16,0 6-3 31,-3-1-1-31,0 0 1 0,0 0-10 16,0-2-4-16,-3-3-30 15,3-3-12-15,-3-5-27 16,0 0-30 0,6-2 42-16</inkml:trace>
  <inkml:trace contextRef="#ctx0" brushRef="#br0" timeOffset="79">11578 16129 160 0,'0'0'63'0,"3"3"-34"0,3-3-23 0,-3 5 17 16,3-2-1-1,0-3 13-15,5 0-6 16,4-3-15-16,0-2-4 0,-3 2 0 0,0-2-8 16,-3-1-1-16,-3-7 1 0,-3 5 3 31,-6-5-7-16,3 0 0-15,-6 2-2 0,-6 3 2 16,0 3-4-16,-3 2 2 16,3 6 4-16,-3 10 2 15,4 0 0-15,-1 3 1 16,3 0 4-16,3 8 6 0,3 0-3 16,6-3 2-16,6-2-7 15,6-4-3-15,8-7-21 16,4 0-10-16,6-8-89 15</inkml:trace>
  <inkml:trace contextRef="#ctx0" brushRef="#br0" timeOffset="80">11991 15801 176 0,'-3'0'68'0,"3"5"-36"0,3 14-29 0,0-1 15 0,0 3 2 16,3 3 2-16,0 5 2 15,-3 3 0 1,3 5-13-16,-3-8-2 0,0-2-2 0,0-3-3 16,-3-6-3-16,0-2 2 15,0-3 0-15,0-2 1 16,0-3 0-16,-3-3-2 0,0-5 1 16,0-5-4-16,3 2-2 15,0-8-3-15,0 3 1 16,3-7-4-16,0 1 1 15,3 1 4-15,3 3 2 16,6-1 2-16,3 8 0 16,0 6 4-16,-3 8 2 0,-1-3 4 15,-2 2 4-15,-6 1 3 16,-3-1 4-16,-6-2-9 16,-3 5-2-16,-6-2-6 15,1 0-1-15,-4-6-6 16,0 3 0-16,0-6-19 15,3-2-8 1,0 0-15-16,3-2-5 16,3-6-35-16,6 5-39 15,3-2 43-15</inkml:trace>
  <inkml:trace contextRef="#ctx0" brushRef="#br0" timeOffset="81">12161 16013 204 0,'0'2'77'0,"3"17"-42"0,0 10-32 0,0-21 17 16,0 2 1-16,0 1 4 16,0 2-9-1,0-2-2-15,0-1-8 16,3 1-6-16,0-3-1 0,0-3 3 0,3-2 3 0,0-3-15 31,0-3-6-31,-3-2-8 16,-1 0 0-16,1-3-3 15,-3 0 0-15,-3-6 8 16,0 4 4-16,0-6 17 16,0 11 11-16,0-1 5 15,3 14 6 1,3 0-6-16,0 3-8 0,3 2-1 16,0 3-4-16,0-3 0 15,6 0-3-15,-3-2 1 16,3 0-15-16,0-6-5 0,0-5-24 15,-4-3-9-15,1-5-34 16</inkml:trace>
  <inkml:trace contextRef="#ctx0" brushRef="#br0" timeOffset="82">12414 15785 244 0,'-3'-8'90'0,"6"11"-48"0,-3 2-49 0,3 0 16 31,0 9 1-31,-3 7 5 0,3 5-3 16,-3 6 1-16,0 5-8 15,3-3-3-15,0 1 1 0,0-6-2 16,-3-3 2-16,3-2-22 16,0-3-9-16,-3-5-46 15,0 3-61 1,0-6 29-16</inkml:trace>
  <inkml:trace contextRef="#ctx0" brushRef="#br0" timeOffset="83">12262 16013 204 0,'-6'-6'77'0,"6"4"-42"0,6-4-26 0,0 6 22 15,3-2-2 1,6-1 5-16,6-2-12 0,3-1-5 16,3 1-10-16,-1-3-5 0,-2 3 1 15,0 0-11-15,3 2-4 16,2 0-34-16,1-2-15 0,-6 5-50 16</inkml:trace>
  <inkml:trace contextRef="#ctx0" brushRef="#br0" timeOffset="84">12742 15954 176 0,'-3'0'66'0,"0"0"-36"0,-3 0-13 0,6 0 22 0,-6 3-11 31,0 2-1-31,-3 3-10 16,0 3-2-16,-3 5-9 0,3 2-4 0,0 1-1 15,3-6-1 1,0 6 0-16,3-6-3 0,3-3 2 16,3 1 1-16,0-6 2 15,3 3-6-15,0-5-1 16,0-3-1-16,0 0 4 0,0-3-1 15,0 0 1-15,0-2 2 16,-3 5 0-16,0-8-3 16,0 0 2-16,0 0 3 15,0 3 3-15,0 0-7 16,0 2 0 0,3 8-5-1,0 3 4-15,0 3 2 0,-1 2 5 0,1 6 2 16,0-1 9-16,-3-2 2 15,-3 5 0-15,-3-5 2 16,-3 0-8-16,-2-3-2 16,-1-2-5-16,-3-3-1 15,0-3-1 1,0-2-2-16,0-3-15 16,0-3-7-16,3-2-31 0,0 2-11 15,6-7-46 1</inkml:trace>
  <inkml:trace contextRef="#ctx0" brushRef="#br0" timeOffset="85">12864 16005 208 0,'-3'0'79'0,"9"0"-42"0,-3 2-39 16,-3-2 14-16,5 8 11 31,1-2 8-31,3-6-3 0,0 10 0 16,0-7-15-16,3-3-6 0,0 0 0 15,0 0-2-15,3-3 0 16,0-2-3-16,-3 0 1 16,-3-1-2-16,-3-2 2 0,-9 3-4 31,-3-3-4-31,0 0 0 0,-3 3-2 0,-3-6 2 15,0 6 1 1,0 2 2-16,-3 6-1 0,0 2 1 16,3 8 0-16,-3-2-2 15,9 2 5-15,-2 8 1 16,5-5 2-16,3 0 0 16,3 0-2-1,2 0 1-15,4-3-4 16,3 0 0-16,0 1-1 0,3-9 0 15,0-5-27-15,3-5-10 0,6 2-14 16,-3-10-5-16,-1-6-34 16</inkml:trace>
  <inkml:trace contextRef="#ctx0" brushRef="#br0" timeOffset="86">13084 15788 192 0,'0'-16'71'0,"3"11"-38"0,-3 2-28 0,0 3 17 16,0 0-3-16,3 8 1 16,0 2-3-16,0 14 0 0,0 8-9 0,-3 0-7 15,0 7-4-15,0 1 4 0,0 0 3 16,0-8-1-16,0-6 0 16,0 3-23-16,0-5-12 15,0-6-58 1,0-4-45-16,0-1 56 31</inkml:trace>
  <inkml:trace contextRef="#ctx0" brushRef="#br0" timeOffset="87">12959 15962 192 0,'3'-8'71'0,"9"11"-38"0,12-11-30 0,-10 8 15 15,1-3-7-15,6-2-1 16,6 0-6-16,3 0-3 16,5-9 0-16,7 1-32 0,3 3-14 15,-4-1-41 1</inkml:trace>
  <inkml:trace contextRef="#ctx0" brushRef="#br0" timeOffset="88">13468 15933 188 0,'-3'-2'71'0,"-12"2"-38"0,6 2-25 0,9 1 16 15,-3 7-10 1,3 1-1-16,0 2 4 0,0 8 1 16,0 1-9-16,0-4-5 0,6-2-1 15,0 3 0-15,0-6 1 16,6-3-2-16,-3-2-2 31,0-2 1-31,0-4 1 0,0-2-1 16,-1 0-1-16,1-2 3 15,-3-6 0-15,0 0-4 16,-3-6-8 0,0 4-2-16,0-1 12 15,-3 6 6-15,0 5-2 16,3 5-1-16,0 6-9 0,3-1-2 16,0 1 8-16,3 0 4 15,0-3 6-15,0-6 4 16,3 3 3-16,0-5 3 15,-3-5-5-15,0-3-1 16,-1 0-7-16,-2-10 0 16,0-1-3-16,-3 1-3 15,-3-1-1-15,0 3-16 16,0 0-5-16,0 1-14 0,0 4-4 16,0 3-15-16,0 0-7 15,3 3-9 16,0 5-31-31,-3 0 30 16,6 0 43-16,0 8 26 0,0-3 49 16,0 3 21-16,3 0-7 15,0 0-3-15,3 5-19 16,0-5-5-16,0 0-20 16,-3-3 4-16,0 3 2 0,2-5-7 15,-2-3-1-15,0-3-7 16,0 1-2-16,-3-4 0 0,0 1 2 15,-3-3-3-15,0 0-2 16,-3 0-5-16,-3-2 0 16,-3 2-3-16,-6 2 2 15,-6 1 1-15,4 5-1 0,-1 0 1 16,3 5 3-16,0 3-2 31,3 3 1-31,0 7 4 16,6 4 1-16,3-4 1 15,3-2 2-15,6 3-1 16,6-4 2-16,0 1-4 16,3-3-2-16,-1-5-11 15,4-2-4-15,0-4-33 0,3-4-12 16,0-4-46-16</inkml:trace>
  <inkml:trace contextRef="#ctx0" brushRef="#br0" timeOffset="89">13929 15944 208 0,'-3'2'77'0,"-12"1"-42"0,12 16-23 0,9-14 19 16,-3 8-7-16,-6 3-2 16,6 3-10-16,0-1-5 15,0 1-4-15,0-4-20 0,0-1-6 16,0-4-38-16,0-2-13 0,0 0-16 31</inkml:trace>
  <inkml:trace contextRef="#ctx0" brushRef="#br0" timeOffset="90">13917 15835 232 0,'-18'-18'88'0,"15"18"-48"0,3-5-49 15,0 5 12-15,0 0-15 16,0 0-3-16,0 0-25 16,9 5-9-16,0 3-30 15,3 5-10-15</inkml:trace>
  <inkml:trace contextRef="#ctx0" brushRef="#br0" timeOffset="91">14045 16028 156 0,'0'27'60'0,"0"-9"-32"0,3-2-31 0,0-10 11 16,-3-1 7-16,0 0 7 15,0 0 4-15,0-5 2 16,0 0-15-16,0 0-3 0,0-5-3 0,0 5-1 16,0-5 1-16,0-3 5 15,0-8 2-15,0 0-5 16,3 0-1-16,3 3-2 0,3 0-1 15,0 0-3 1,6 2 1-16,-3 3-7 0,0 3 1 16,9 2-41-16,2-2-18 0,1 2-45 15</inkml:trace>
  <inkml:trace contextRef="#ctx0" brushRef="#br0" timeOffset="92">14307 15949 212 0,'-24'5'79'0,"12"1"-42"0,-2 4-34 0,2-2 15 15,0 0 2-15,-3 8 4 16,3 3-6-16,3 2-3 16,6-3-8-16,9-2-5 0,3 0 1 15,3-3 0-15,3-2 1 16,0-9-5-16,3-2 1 0,-1-2 0 15,-2-9 0-15,3-5-5 16,-3-5-1-16,-3 0 0 16,-3-5 2-16,-3 2-3 15,-6-16 0-15,-3 3 1 0,-3-3 4 16,0 3 1-16,0 3 1 31,3 5 0-31,0 2 2 0,0 14 5 16,3 0 4-16,0 13-4 15,3 8-2-15,0 10 0 16,0 19 1-16,6 3-3 16,0 2-2-16,3 6-3 15,0-6 1-15,0-5-6 16,-1-8-3-16,1-5-54 16,3-5-25-16,0-6-9 15</inkml:trace>
  <inkml:trace contextRef="#ctx0" brushRef="#br0" timeOffset="93">14596 15933 168 0,'0'-2'63'0,"0"-1"-34"0,3 8-14 0,0-2 18 16,0 5-1-16,3 5 1 16,0 8-5-16,0 3-3 15,0-5-13-15,6 4-3 0,-6-4-2 16,-1-3-3-16,1-3-1 15,0-2 8-15,-3-4 2 16,0-1 2-16,-3-4 4 0,0-2-9 16,0-5-3-16,-6-3-2 15,3-5-1-15,0-8 0 16,6-3 0-16,3-2-5 16,0 4 1-16,0 4-2 15,0-1 0-15,0 6-14 0,3 5-6 16,0 3-14-16,0 2-2 0,3 3-2 15,-3 3 0-15,0 5 17 16,0-3 9-16,3 6 9 16,-3-3 3-16,2 5 4 15,1-5 3-15,3-3 11 16,-3-2 7-16,0-1-1 31,0-2 1-31,-3 0-8 0,3-5-2 16,-3 0-7-16,0-3-2 15,-3-3-2-15,-3 1 1 16,-3-1-2-16,0 6-1 16,-3-3 1-16,-6-5-1 0,0 7 2 15,-9 6 3 1,3 3-2-16,0 5 0 0,0 0-1 16,3 10-2-1,0 6 1-15,3-3-1 0,6 1-3 16,3-4 2-16,3-2-1 15,9-3 0-15,6-2-20 16,0-3-10-16,3-3-22 16,3-2-8-16,-3-3-33 15</inkml:trace>
  <inkml:trace contextRef="#ctx0" brushRef="#br0" timeOffset="94">14986 15941 244 0,'-18'-8'90'0,"12"8"-48"0,0 0-36 16,6 0 20-16,0 0-14 0,0 0-4 16,0 3-5-16,3 5 0 15,3 2-2-15,0 1 2 0,0 10 2 16,0 0 0-16,-3 0 2 16,-3-2 0-16,-3 0 1 15,0-1 2-15,-3-2 1 0,0-3-3 16,-3-2-3-16,0-6 0 15,0-2-1-15,3-3-20 0,0-3-7 16,3-2-21-16,3-3-10 16,6-11-33-1,3 1-43-15,3-1 38 16</inkml:trace>
  <inkml:trace contextRef="#ctx0" brushRef="#br0" timeOffset="95">15090 15960 220 0,'-3'10'85'0,"3"3"-46"0,3 19-37 16,-3-21 19-16,0 5 2 15,6 0 3-15,0 2-9 16,3-2-3-16,0-3-8 16,3 0-2-16,0 1 0 0,0-9-5 15,-1-2 1-15,4-6-9 16,-3-2-4-16,0-3-4 0,-3-6-3 15,-3-4 1-15,-3-3 1 16,-3-3 10-16,0 5 4 16,-3-2 6-1,3 3 1-15,-3 2 10 0,0 5 6 16,3 6-10-16,0 5-2 16,3 5-5-16,0 6-2 15,0 10 3-15,3 0 2 16,0-2-2-16,0 5-2 15,0-6-3-15,6 1 1 16,-3-9-10-16,6 1-41 16,-4-9-5-16,1-2-39 15</inkml:trace>
  <inkml:trace contextRef="#ctx0" brushRef="#br0" timeOffset="96">15361 15669 232 0,'0'0'88'0,"3"5"-48"0,3 8-42 0,-3 0 14 15,0 9-2-15,3 9 1 0,-3 9 3 16,0 2 2 0,0-2-9-1,0 5-4-15,0-8 0 0,3-3-13 0,-3-7-3 16,3-6-23-16,-1-5-7 15,1-5-43 1</inkml:trace>
  <inkml:trace contextRef="#ctx0" brushRef="#br0" timeOffset="97">15525 15642 216 0,'-9'0'82'0,"18"-13"-44"0,-12 26-44 16,9-5 14 0,-6 8 2-16,3 8 5 15,0 10 4-15,0 9 1 16,-3 2-11-16,0-1-5 0,3 7-1 16,-1-9-9-16,1-2-3 15,-3-8-24-15,0-6-9 16,0-5-60-16</inkml:trace>
  <inkml:trace contextRef="#ctx0" brushRef="#br0" timeOffset="98">15432 15878 236 0,'-3'-19'88'0,"6"19"-48"0,6-3-31 15,0-2 22-15,3-3-8 16,3 0-1-16,9 3-12 16,0 0-6-16,-1-1-3 15,4 4-10-15,-3-3-4 0,-3 5-46 16,0 0-21-16,3 0-25 31</inkml:trace>
  <inkml:trace contextRef="#ctx0" brushRef="#br0" timeOffset="99">15709 15825 216 0,'-9'0'82'0,"3"0"-44"0,-6 0-20 0,9 8 25 0,-3-3-15 15,-2 6-4-15,2-1-14 16,-3 1-4-16,6-1-4 16,0 4-4-16,9-1 1 0,3 3 3 15,0-3 3 1,2 8 2-16,-2 3 1 15,-3 0 4-15,0-1 3 0,-6-4-2 16,-3 5 0-16,-6-6-5 16,-3-2 0-16,-2-3-34 15,-7 1-12-15,-6-4-107 16</inkml:trace>
  <inkml:trace contextRef="#ctx0" brushRef="#br0" timeOffset="130">8866 9419 76 0,'0'-5'30'0,"0"2"-16"0,0 1-3 0,0 2 30 15,3-11-3-15,-3 3-5 16,-3 5-4-16,-3-5-10 16,-3-2-1-16,0 2-11 31,-3 0 0-31,-11-3 0 0,-1 1-1 0,-6-1-1 15,-3 3-3-15,-3-2 1 16,1 2 0 0,-4 3 1-16,-3-1-2 15,1 1-2-15,-1 0 1 0,-3 2-1 0,-2 3 0 16,-4 5 0-16,-2 3-3 16,-1 3 2-16,0-1-1 15,4 9 0-15,2-6 0 16,4 3 0-16,5 0 2 15,-3 5 0-15,6 3-3 16,10 8 0-16,5 18 2 16,9 8 0-16,12 6-2 15,12-4 2 1,9 4 1-16,11-3 0 16,10-3-5-16,9 3 1 15,11-11 2-15,4-2 1 16,5-14 1-16,10-7 2 0,5-6 1 15,9-13 3-15,3-8-1 16,-2-19 0-16,-7-5 1 16,-6-2 1-16,-8-6-1 15,-13-2 1-15,-11 2 5 0,-16-8 2 16,-11 1 4-16,-12-14 3 16,-12-5-2-16,-15-1 0 15,-12 6-1-15,-11 6-2 16,-7 7-8-16,-2 3-5 15,-7 5-9-15,3 9-1 0,4 4-26 16,5 6-8-16,9-3-78 16,9 0-44-1,7-3 76-15</inkml:trace>
  <inkml:trace contextRef="#ctx0" brushRef="#br0" timeOffset="131">7562 10332 116 0,'-3'-8'46'0,"3"5"-24"0,0 1 1 0,0 2 21 15,0 0-7-15,0 0 1 16,0 0-8-16,0 0-4 15,0 0-14 1,0 0-1-16,9 5 9 0,0 3-3 16,0 3-1-16,0 4-3 15,0 4-5-15,0-1 0 16,0 1-5-16,3-3 0 16,-3 2-1-16,0 6 1 15,0-5-2-15,-1-3-1 16,1-6-28-16,-3 1-11 0,0-6-16 15,0 0-4-15,0-10-91 32,3-8 55-17</inkml:trace>
  <inkml:trace contextRef="#ctx0" brushRef="#br0" timeOffset="132">7854 10300 184 0,'0'-5'71'0,"3"5"-38"0,-3 5-21 0,0-5 19 16,0 6-3-16,-6 4 1 0,-3 6-3 15,-3 8 1-15,-3 2-15 16,0 11 0-16,-5 3 1 0,-1 2-5 0,3-7 0 16,0 2-6-1,0 0-2-15,3-5 0 0,3-6 2 16,3-5-19-16,4-5-6 15,-1-3-23-15,3-2-11 16,3-6-45 0,6-7-29-16,2-12 59 0</inkml:trace>
  <inkml:trace contextRef="#ctx0" brushRef="#br0" timeOffset="133">7973 10176 244 0,'-3'0'93'0,"6"3"-50"0,0-3-41 0,0 2 19 15,0 9-2-15,3 5 1 16,-6 5-3-16,0 3 2 0,0 2-10 15,0 3-3-15,6 0 0 0,-6 0-3 16,0 3 0-16,0-3 1 0,0-2 0 16,0-1-5-16,0-2 1 15,6-3 0 1,0-5 2-16,0 0-1 16,3 0-1-1,0-6-2-15,0 1-1 0,0-3-7 16,-1 0-4-16,4-3-3 15,0-2-3-15,0-1-8 16,-3-2-3-16,0-2-10 16,0-4-4-16,-3 1-39 15</inkml:trace>
  <inkml:trace contextRef="#ctx0" brushRef="#br0" timeOffset="134">7967 10253 164 0,'-3'-16'63'0,"3"16"-34"0,0 2-10 0,0-2 21 15,0 0-7-15,3-2 0 16,3 2-5-16,3-3 0 31,0 0-16-31,3-2 0 0,3 3-1 0,3-1-4 16,-1-2 1-16,1 2-5 15,0 0-2-15,0 1-18 16,0-1-6-16,-3 3-53 16,-3 0-20-16,-3 0-6 15</inkml:trace>
  <inkml:trace contextRef="#ctx0" brushRef="#br0" timeOffset="135">8235 10372 180 0,'0'0'68'0,"12"0"-36"0,-6 2-15 0,-9 1 22 15,6 2-5-15,-6 3 1 16,3 3-7-16,3 5 0 16,0 0-16-16,0 2-2 0,-3 9-3 15,0-9-3-15,0 1-1 16,3-4-1-16,-3-1 1 0,0-1-11 31,0-3-4-31,0-4-27 16,0-1-13-16,0 0-21 0,-3-5-9 15,3 0-5 1</inkml:trace>
  <inkml:trace contextRef="#ctx0" brushRef="#br0" timeOffset="136">8223 10263 196 0,'3'-2'74'0,"0"4"-40"0,0-2-20 0,-3 0 33 15,6 0-13 1,0 5-4-16,0-5-2 16,-6 0-16-16,3 6 2 0,-6-1 0 15,0-2-3-15,-3-1-1 0,3-4-4 16,0-1 1-16,0 0-4 16,0 1-6-16,3 2-1 15,0 0 0 1,0 0-1-16,3 5 4 15,3-5 2-15,-3 5 2 16,-3 1-1-16,0-4 1 16,0-2-2-16,0 3-1 0,-3-3 3 31,0 0 0-31,0 0-4 0,0-5-21 16,0-1-8-16,3 4-34 15,0-1-13-15</inkml:trace>
  <inkml:trace contextRef="#ctx0" brushRef="#br0" timeOffset="137">8357 10221 200 0,'-6'-3'77'0,"3"-2"-42"0,0 2-17 0,3 3 23 16,0 0-15 0,0 0-4-1,3-2-13-15,0-1-6 0,3 0-2 0,3 1-1 0,0-1 0 16,0 0 0-16,0 1 0 15,0-1 0-15,0 3 0 16,-3 0-3-16,0 0 2 16,2 5 3-1,1 1 1 1,-3 7 1-16,-3 5 0 0,0 1 2 16,-6 2-3-16,0 6 0 15,0 4 1-15,3 6 0 16,0 3-2-16,6 0-2 15,0-1 1-15,0-4-1 0,-3-6 0 16,0-3 0-16,-3-4 2 16,-6 4 1-1,3-5 1 1,0-5 2-16,-9-3 6 16,-2-2 0-1,2-3-4-15,0-3-3 16,0 0-5-16,0-2-2 15,3 0-35-15,0-1-12 16,3 1-69-16,6-3-41 16,3 3 69-16</inkml:trace>
  <inkml:trace contextRef="#ctx0" brushRef="#br0" timeOffset="138">8774 10374 260 0,'-6'-2'96'0,"6"4"-52"0,0-2-27 16,0 0 27-1,0 0-19-15,6 0-3 16,3 0-12-16,3 0-2 16,3 0-4-16,-1 0-3 0,7 0 2 15,3 0-2-15,-3-2-1 0,0-1-13 16,-3 0-4-16,-1 1-29 15,-2 2-10 1,-3 0-42-16,0 0-43 0,-3 5 46 16</inkml:trace>
  <inkml:trace contextRef="#ctx0" brushRef="#br0" timeOffset="139">8795 10501 220 0,'-3'0'85'0,"3"0"-46"0,3 3-30 16,0-3 22-16,3 0-10 15,2 0 0-15,4 0-8 16,6 3 0 0,6-3-8-16,0-6-1 15,0 4 0-15,-3-1-2 0,-4 0-2 0,-2 9-10 16,-3-4-6-16,0 1-39 15,-3 0-16-15,0-1-34 16</inkml:trace>
  <inkml:trace contextRef="#ctx0" brushRef="#br0" timeOffset="140">9277 10393 144 0,'-6'-8'55'0,"3"5"-30"0,0-2-5 15,3 2 21-15,0 1-2 16,0-1-1-16,0 3-6 16,0 0-2-16,0 0-17 15,6 3 5-15,0 2 5 0,0 3-3 0,3 5 0 0,0 0-2 16,0 3-2-16,-1 3-4 15,4 7-2-15,-3-7-6 16,0-1-3-16,0-2 0 16,3-3 1-16,-3-2-3 31,0 0-2-31,-3-4-23 0,0-1-7 0,0-1-22 16,0-2-7-16,0-3-18 15,-3 0-5-15,3 0-3 16</inkml:trace>
  <inkml:trace contextRef="#ctx0" brushRef="#br0" timeOffset="141">9473 10403 192 0,'0'-5'74'0,"0"5"-40"0,0 0-18 15,0 0 24-15,0 5-8 16,-3 3-1-16,0 3-4 15,-3 10 0-15,0 11-15 16,-3 0 0-16,-5 2-1 0,-4 3-4 0,0 3 1 16,0-3-5-16,0-3-2 15,3-2 0-15,3-3-1 16,3-5-11-16,1-6-3 16,2-4-35-16,3-4-13 15,0-5-43 1,3-5-36-1,6-2 55-15</inkml:trace>
  <inkml:trace contextRef="#ctx0" brushRef="#br0" timeOffset="142">9682 10202 232 0,'-3'0'88'0,"3"6"-48"0,0 7-40 0,0-3 18 0,0 6-1 0,0 5 2 16,0 9-8-16,-3 4-4 15,-3-2-4-15,0 2-3 0,0 3 1 16,0-5 1-16,3 0 3 15,0-6 0-15,6-5 2 16,0-2-4-16,3-3-2 31,0-3 0-31,3-2-1 0,3-4 0 16,2-1 0-16,1-6-9 16,0 0-2-16,0-3-14 15,6 0-4-15,-6-2-20 16,0-3-9-16,-3 0-33 15</inkml:trace>
  <inkml:trace contextRef="#ctx0" brushRef="#br0" timeOffset="143">9610 10224 280 0,'-12'-6'104'0,"24"6"-56"0,-3 3-41 0,-3 0 23 15,6-3-12-15,6 0 0 16,3-3-11-16,2 0-2 16,1-2-3-16,6-3-2 0,-3 3 3 15,0-1-22-15,-1 1-7 16,-2 2-44-16,0 3-20 0,-3 0-22 15</inkml:trace>
  <inkml:trace contextRef="#ctx0" brushRef="#br0" timeOffset="144">9973 10403 248 0,'-3'14'93'0,"6"-4"-50"0,-3 6-30 0,0-8 22 16,0 5-18-16,0 8-5 15,0-2-7-15,3-3-4 16,-3-3 0-16,0-2-4 0,0-1 0 15,0-2-36-15,0-3-16 16,0-5-34-16,0 0-41 16</inkml:trace>
  <inkml:trace contextRef="#ctx0" brushRef="#br0" timeOffset="145">9917 10308 204 0,'3'-2'77'0,"3"-1"-42"0,0 3-26 16,-3 0 22-16,0 3-8 16,-3-3-1-16,0 0 1 15,0 0 0-15,0 0-12 16,0 2 2-16,-3 1 3 0,0-1-10 0,0-2-4 0,0 0-1 15,0 0 1-15,0 0-6 16,3 0 1-16,0 0-23 16,0 0-8-16,6 0-29 15,0 0-13-15,3 3-23 16</inkml:trace>
  <inkml:trace contextRef="#ctx0" brushRef="#br0" timeOffset="146">9994 10163 224 0,'-6'-3'85'0,"9"8"-46"0,0-5-35 15,-3 0 19-15,6 0-9 16,3 0 0-16,0-2-11 0,6 2-1 16,3-3-2-16,0 0 0 0,-1 1 0 15,1-1-3-15,-3 3 2 16,0-3 3-16,-3 3 1 16,3 3-4-16,-6 2-1 15,-3 9 1-15,0 1 2 16,0 9-2-1,-3 3 0-15,0 4-1 16,0 7 0-16,3-1 2 16,-1 5 2-16,-2-2-1 15,3-3 2-15,0-3-4 0,-3-5 0 16,-3-5-1-16,0-3 0 16,-3-5 11-16,-6 0 14 15,-2-3 0-15,-1-2-8 16,0-1-1-1,-6-4-9-15,-6-4-3 16,9 1-4-16,0-3 1 0,3 0-37 0,3-3-14 16</inkml:trace>
  <inkml:trace contextRef="#ctx0" brushRef="#br0" timeOffset="147">10476 10306 184 0,'0'-6'68'0,"3"-10"-36"0,-3 24-11 15,0-8 25-15,0 0-9 0,0 0-1 16,3 6-7-16,0 2-1 16,3 5-16-16,-3 5 0 0,0 3-1 15,0 1-4-15,0-1 1 31,-3 3-7-31,0-3-1 16,0 5-7-16,0-7-3 16,0-3-41-16,-3-3-18 15,0-3-51-15,0-2-28 16,0-2 71-16</inkml:trace>
  <inkml:trace contextRef="#ctx0" brushRef="#br0" timeOffset="148">10381 10398 208 0,'-9'-5'77'0,"6"2"-42"0,0 3-12 16,3 0 26-16,0 0-7 15,0 0-3-15,6 0-13 16,3 0-3-16,3-2-14 16,6-1-3-16,3 0-2 0,3 1-2 15,5-1-2-15,-2 3-15 16,0 0-7-16,-3 0-51 15,0 0-20-15,-1 0-25 16</inkml:trace>
  <inkml:trace contextRef="#ctx0" brushRef="#br0" timeOffset="149">10887 10597 160 0,'-3'2'63'0,"3"1"-34"0,0 0-5 0,0-3 22 0,0 0 3 16,0 0 3-16,0 0-17 16,0-3-7-16,3 0-5 15,0-5-14-15,3-13-7 0,0 0-2 16,0 0-2-16,0-3 0 16,0-5 4-16,0-3 1 15,0 3-4-15,3-11 1 16,-3 9 0-16,-3 1 2 15,0 7-1-15,0 1-1 16,0 7 9 0,0 1 4-16,0 6-6 0,-3 3-4 15,8 13-5 1,-2 8-1-16,6 2 2 16,0 6 0-16,0 5 3 15,0 1-1-15,0 1-1 16,-3 4-2-16,0-4 1 15,0 1 1-15,0-8 2 16,0-3-17-16,0-2-4 16,-4-6-26-16,-2-3-9 15,0 1-23-15,-3-6-6 0,0-2-9 16</inkml:trace>
  <inkml:trace contextRef="#ctx0" brushRef="#br0" timeOffset="150">10884 10454 264 0,'-9'-3'101'0,"9"3"-54"0,0 0-37 15,0 0 23-15,3 0-20 16,6 0-5-16,3-3-3 16,3 1-1-16,12-1-2 15,0-2-2-15,-1 0 1 0,1-1-34 31,0 1-13-31,-3 0-67 16,5-1-41-16,-2 4 70 16</inkml:trace>
  <inkml:trace contextRef="#ctx0" brushRef="#br0" timeOffset="151">11262 10221 268 0,'-3'0'101'0,"6"-3"-54"0,-3 9-42 0,3 4 24 32,0 3-9-32,0 1 0 0,0 1-5 15,-3 4 1-15,0-1-9 16,0 4-2-16,0-1-1 0,0 0 0 15,3-3 0 1,0 6-5-16,0-3-1 0,0 3 1 16,0 0 0-16,3-5 1 15,3-1 0-15,0-2 0 0,3-3 0 16,0-2-9-16,0-3-4 16,-1-3-2-16,-2-5 1 15,0 0-19-15,0 0-8 16,-3-3-36-16,-3-2-15 15</inkml:trace>
  <inkml:trace contextRef="#ctx0" brushRef="#br0" timeOffset="152">11209 10192 288 0,'0'-3'107'0,"0"3"-58"0,14-3-48 16,-8 6 21-16,6-6-10 15,3 1-2-15,9-1-8 16,3 3-1-16,3-2-1 16,2-4-11-16,1 4-5 0,-3 2-47 15,-3 2-21-15,-4 4-26 16</inkml:trace>
  <inkml:trace contextRef="#ctx0" brushRef="#br0" timeOffset="153">11506 10398 228 0,'-6'11'88'0,"6"-3"-48"0,3 5-36 16,-3-5 21-16,0 0-10 15,3 5 2-15,-3 0-12 16,3 3-6-16,0-5 1 15,0-1-17-15,0-2-3 0,0 0-54 16,-3-3-61-16,0-5 35 16</inkml:trace>
  <inkml:trace contextRef="#ctx0" brushRef="#br0" timeOffset="154">11503 10287 168 0,'0'-13'66'0,"3"21"-36"0,3-14-9 0,-3 12 22 15,0-4-6-15,0 1 1 16,0 0-9-16,0-1-1 15,0 1-15-15,-3 0 5 0,-3-1 3 0,0 1-9 16,0-3-2-16,-3 0-4 16,0 0-1-1,0 0-3 1,-3-5-2-16,3 5 1 16,6-6-6-16,0 4-1 15,3-1-2-15,0 0 2 16,-3 3 2-16,3 0 2 0,3 3-12 15,-3 0-4-15,-3-3-28 16,0 5-12-16,3 0-63 16</inkml:trace>
  <inkml:trace contextRef="#ctx0" brushRef="#br0" timeOffset="155">11578 10179 220 0,'-3'-6'85'0,"6"6"-46"0,-3 0-32 15,0 0 20-15,3 0-10 31,3 0 1-31,0-2-7 0,0-1-1 16,5 3-6-16,7 0-1 0,-3 0 1 16,0 0-2-16,-3 0 1 15,0 0-4-15,0 0 0 16,-3 3-1-16,0-1 0 16,-3 4 4-16,3 1 1 15,-6 4-4-15,-3 13-1 0,0-3 1 16,0 3 2-16,0 2 0 15,0 3-1-15,0 1-2 16,0-4-1-16,2 3 2 16,1 3 2-1,0-3 0-15,0-3-1 16,-3-7 3-16,0-1 0 16,0-4-1-16,-3-4 1 15,0-2-2-15,-2 0-1 16,-1 0 3-16,-3-3 2 0,-3-2-2 15,3-3-2-15,-6 0-7 16,3 0-4-16,3-3-23 16,0 1-9-16,0-1-57 15,6 3-42-15</inkml:trace>
  <inkml:trace contextRef="#ctx0" brushRef="#br0" timeOffset="156">11849 10205 256 0,'-3'-11'96'0,"6"9"-52"0,-3-1-34 31,0 3 25-31,0 0-15 0,3 3-1 16,0 5 0-16,0 13 0 16,-3-3-10-16,0 4-1 0,0 1 2 15,0 4-6-15,0-1 0 0,0 1-2 16,0-3-2-16,0-3 1 16,2 3 1-16,1-1-1 15,0 1-1-15,3-8 1 0,3-3 1 16,3-2-6-16,3-3 1 15,0 0-6-15,-3-3-1 16,3 0-6-16,-3-2-3 16,0 0-9-16,-3-1-5 31,-1-2-20-31,-2-2-8 0,0-6-45 16</inkml:trace>
  <inkml:trace contextRef="#ctx0" brushRef="#br0" timeOffset="157">11822 10163 248 0,'-6'-3'93'15,"9"3"-50"-15,3 0-35 0,0 0 24 16,0 0-11-16,9-5 0 0,5 2-12 15,4 0-3-15,0 1-4 16,3-1-2-16,-3 0 1 0,-1 1-28 0,4 2-9 16,0 2-90-1</inkml:trace>
  <inkml:trace contextRef="#ctx0" brushRef="#br0" timeOffset="158">12111 10358 216 0,'-3'0'82'0,"3"3"-44"0,0 2-22 0,3 1 24 0,2 2-8 32,1 2-1-32,0 3-9 15,-3 9-3-15,0 4-11 0,0 1-1 0,0-4 0 16,-3 1 3-16,-3-5 4 15,-3-1-8-15,-3-2-1 16,-2-3-1-16,-1-2 2 16,0-3-12-16,-3-3-5 15,0-5-22-15,0-3-6 0,3-2-26 16,-3-3-9-16</inkml:trace>
  <inkml:trace contextRef="#ctx0" brushRef="#br0" timeOffset="159">12111 10210 228 0,'0'-2'85'0,"0"7"-46"0,2-5-21 31,-2 0 25-31,0 0-4 0,0 0-1 16,0 0-8-16,0 3-2 16,-5-1-15-16,-1-2-6 0,0 3 0 15,-3-3 0-15,3 0 3 16,0 0-5-16,3 0-3 16,0-3-4-16,3 3 1 15,0-2-4-15,0 2 1 0,9 0 0 16,-9 0 2-16,6 2 1 15,0-2 1-15,0 0 0 16,-6 0 0-16,-3 6-5 16,0-4-1-16,0 1-35 15,3-1-15-15,0-2-196 32,9-2 128-17</inkml:trace>
  <inkml:trace contextRef="#ctx0" brushRef="#br0" timeOffset="160">12179 10141 296 0,'-6'-2'112'0,"6"-3"-60"0,0 5-45 0,0 0 23 16,0 0-14-16,3 0-4 15,3 0-7-15,3 0-2 16,0 0-1-16,3 0-4 0,3-3 1 0,-1 3 1 16,1 0 0-16,-3 0 0 15,0 0 0-15,0 3-3 16,-3-1 2-16,0 3 1 16,-3 1 0-16,-3 7-3 15,0 0 2-15,0 8 1 31,0 6 0-31,-3-1 0 0,3 3 0 16,0 3-3-16,0 0 2 16,3 2 1-16,0 3 2 15,-3-5-1-15,0-3 2 0,0-5-2 16,0-5-1 0,-3-1 3-16,-3-2 0 0,0-5-1 15,-3-4 1-15,-3 1-2 0,0-2 2 16,-3-1-4-16,0-2-2 15,0-3-12-15,0 0-2 16,0 0-32-16,3 0-10 16,3 0-67-1</inkml:trace>
  <inkml:trace contextRef="#ctx0" brushRef="#br0" timeOffset="161">12649 10171 212 0,'0'0'79'0,"3"0"-42"0,-3 0-32 0,0 0 17 16,0 5-3-16,0 3 3 15,0 0-3-15,0 8 0 16,0 7-10-16,0 1 1 0,0 0 1 15,3 0-9-15,0-3 0 16,0-2-2-16,0-1 0 0,0-5-3 16,-3-2 2-16,3-3-26 15,-3-3-9-15,3 0-22 16,-3-5-8-16,0 0-27 16</inkml:trace>
  <inkml:trace contextRef="#ctx0" brushRef="#br0" timeOffset="162">12750 10200 152 0,'0'0'57'0,"3"2"-30"0,-3-4-5 0,0 2 20 16,0 0 0-1,0 0-1-15,-3 2-7 0,0 1-1 16,-5 2-19-16,-4 6 1 0,-3 5-1 16,0 0-3-16,-3-3-1 15,3 3-11-15,-3-6-1 16,3 1-7-16,1-1 1 0,2 1-27 15,-3-3-12 1,3-3-19-16,3 1-10 0,3-4-18 31</inkml:trace>
  <inkml:trace contextRef="#ctx0" brushRef="#br0" timeOffset="163">12524 10250 220 0,'0'-13'85'0,"3"26"-46"0,-3-8-46 16,9-10 69 0,0 2-26-16,3 9-14 15,3-4-11-15,3 1-8 16,6 5-3-16,-1 0 1 0,1 0-4 16,-3 2 2-16,-3-2-28 15,-3 0-10-15,-3 0-162 16,14 0 90-1</inkml:trace>
  <inkml:trace contextRef="#ctx0" brushRef="#br0" timeOffset="164">13307 10385 204 0,'-3'-3'77'0,"0"3"-42"0,-15 6-12 16,15-1 26 0,-6 5-5-16,-3 4-1 15,-5 7-18-15,-4 8-7 16,0 3-11-16,-3-1-3 0,3-1 0 15,3 1-5-15,4-4-1 16,2-6-10-16,3-5-40 16,3-3-10-1,0-2-21-15,3-14-53 16</inkml:trace>
  <inkml:trace contextRef="#ctx0" brushRef="#br0" timeOffset="165">13021 10382 252 0,'0'-5'93'0,"0"8"-50"0,3-1-35 16,3 1 24-16,3 2-3 16,0 6 5-16,3 2-5 15,6 8-1-15,3 6-15 16,3 4-6-16,-1-2-2 0,4-2-1 15,3-1 0-15,-3 4-2 0,-1-7-2 16,-2 4-21-16,0-6-9 16,-6-10-40-16,-3 2-18 15,-3-5-37 1</inkml:trace>
  <inkml:trace contextRef="#ctx0" brushRef="#br0" timeOffset="166">13542 10218 228 0,'0'0'85'0,"0"-2"-46"0,3 2-28 0,0 2 21 15,0 9 0-15,0 5 4 16,0 2-12-16,-3 6-1 0,0 8-14 15,-3 2-1-15,0 11 2 0,0-3-6 32,0-2 0-32,0-5-2 0,0-4-2 15,3-4 1-15,0-1 1 16,0-10-3-16,3 3 0 16,3-4-1-16,3-9-2 15,6 4-2-15,0-10 1 16,3 0-4-16,0 0 1 15,-4-2-9-15,4 2-2 0,-3 0-14 16,0-3-5-16,0 0-34 16,-3 1-16-16,3-4-3 15</inkml:trace>
  <inkml:trace contextRef="#ctx0" brushRef="#br0" timeOffset="167">13515 10239 296 0,'-3'-18'112'0,"6"15"-60"0,6 1-47 0,0-1 22 15,6 3-17-15,3-3-3 16,6-2-5-16,6 0 1 15,2 2-2 1,-2 0-7-16,-3 3-4 0,-3 0-41 16,-3 0-18-16,-4 3-53 0</inkml:trace>
  <inkml:trace contextRef="#ctx0" brushRef="#br0" timeOffset="168">13834 10459 248 0,'0'5'93'0,"3"19"-50"0,3 10-24 16,-6-18 26-16,0 6-10 15,0 1-3-15,0 6-10 0,0 3-3 16,-3-3-11-16,-3-2-1 0,0-3 0 16,0-3-3-16,-3-5-1 15,0-3-1-15,-6-3-2 16,-3-4-19-16,1-6-8 16,-1-3-24-16,0-2-7 15,0-8-21 1,0-6-5-16,6-2-12 15</inkml:trace>
  <inkml:trace contextRef="#ctx0" brushRef="#br0" timeOffset="169">13771 10311 260 0,'3'-11'96'0,"0"11"-52"0,3 0-45 16,-3-2 20-16,-3 2-15 15,0 0-2-15,6 2-31 16,-3 1-10 0,3 2-69-16,0 0-30 15</inkml:trace>
  <inkml:trace contextRef="#ctx0" brushRef="#br0" timeOffset="170">13849 10234 268 0,'-6'-3'101'0,"9"3"-54"0,3 3-53 16,0-3 19-16,0 0-12 16,3-3-3-16,11-2-6 0,1 0 0 15,0 0 4-15,0-1-9 16,0 1-3-16,0 2 1 0,-3 1 4 15,-4-1 6-15,-2 0 5 0,-3 3 3 16,0 6 3-16,-3 2 8 16,-3 18 10-1,-3 3-4-15,0 6-1 16,0-1-3-16,0 6-4 16,3 2 0-16,0-2-9 15,0-3-2 1,6-6-1-16,-6-4 0 15,0-6 0-15,-3-2 0 16,-3-3 2-16,-3-3 1 16,-6-3-8-16,-3-2-4 15,0-2 7-15,-6-4 5 16,-2 1-3-16,2-3-2 16,0-3 1-16,3 1 0 0,3-1-28 15,3-2-10-15,3-1-63 16,6 4-43-1,3-4 60-15</inkml:trace>
  <inkml:trace contextRef="#ctx0" brushRef="#br0" timeOffset="171">14295 10364 260 0,'0'0'96'0,"0"0"-52"0,-3 0-25 0,3 0 26 16,-6 0-6-16,0 0 2 15,0-3-12-15,1 0-3 0,2 1-15 16,0-1-4-16,0 1-3 0,0-1-5 16,3 0-1-16,0 1-15 15,3-1-6-15,0 0-17 16,3 3-69-16,2 8-66 47</inkml:trace>
  <inkml:trace contextRef="#ctx0" brushRef="#br0" timeOffset="172">14248 10599 228 0,'0'3'88'0,"3"-3"-48"0,-3-3-20 16,0 3 27-16,3 6-14 0,0-1-4 0,0 5-5 16,3 4-4-16,-3 4-10 15,-1 9-2-15,-2-1 2 0,-2 3-6 16,-4-2 0-16,-9-1-7 15,-9-2-2-15,-3-3-49 16,-3-5-19 0,1 5-64-1</inkml:trace>
  <inkml:trace contextRef="#ctx0" brushRef="#br0" timeOffset="173">9714 10843 96 0,'-3'-8'35'0,"9"5"-18"0,-3-2 4 0,-3 5 17 31,3-3-5-31,-3 3 0 16,0 0-7-16,0 0-4 15,0 5-12-15,0 6 2 0,-3 2 4 0,-6 3-2 16,0 8 2-16,-5 2-3 16,-4 3 2-16,0-5-6 15,3-3-1 1,3-2-4-16,3-3-1 16,0-6-1-16,3-2-2 0,0-2 1 15,3 2-1-15,0-6 0 0,3-2 0 16,0 0 0-16,3-2 0 15,6-4 2-15,-3-2 3 16,6-2-4-16,-3-6-1 16,0-3 0-1,0-2 2-15,0 0-1 16,0 3-1-16,-3-1-2 16,3 3 1-16,-3 6 1 15,0-1 2-15,0 3 1 16,-1 3 1-16,1 2-5 0,0 6-1 15,3 2 1 1,0 3 2-16,0 0 0 0,0 5 2 16,-3 6 0-16,0 2 1 15,0-5-2-15,0 0-2 0,0-3-2 16,0-3-1-16,0-2-27 16,3 0-12-16,0-2-28 15,-3-1-8-15</inkml:trace>
  <inkml:trace contextRef="#ctx0" brushRef="#br0" timeOffset="174">9685 10999 156 0,'3'-6'57'0,"-3"9"-30"0,3 0-18 16,0 2 16-16,-3 0-1 15,0 3 1-15,0 5-3 16,0 6 1-16,-3 2-13 31,0 3-1-31,0 2 1 0,-6 6-4 0,0 5-1 16,3 0-2-16,0-2-3 16,0-4 1-16,3 4-1 15,9-9 0-15,0-5 0 16,3 1 4-16,3-7 5 15,6-4-3-15,2-6 2 16,7-7-5-16,0 7 0 0,-3-8-14 16,0 1-6-16,-4-1-13 15,1 0-6-15,-3 3-45 16,-3 8-44-16,-3-2 41 16</inkml:trace>
  <inkml:trace contextRef="#ctx0" brushRef="#br0" timeOffset="175">9997 11337 164 0,'0'0'63'0,"3"3"-34"0,-3 2-16 0,3 1 19 15,0-1-5-15,0 13-1 16,3 4-6-16,0-1 0 16,-3 0-11-16,3-3-1 0,-3 4 2 15,0-4-6-15,0 3 0 0,0-5-2 16,-3 0 1-16,0-5-2 15,0-3 2-15,0 0 0 0,0-3 3 16,0 0 3 0,0-10 2-1,0 0-3-15,0-6 0 16,0-2-3-16,3-1-5 16,0-1 0-16,6-9 0 15,0 0 2-15,5 3-1 16,-2 2 2-16,0 1-2 15,0 2-1-15,0 5-2 16,-3-2 1-16,0 5-15 0,3 6-4 16,-3 2-32-16,0 7-12 15,0 9-45 1</inkml:trace>
  <inkml:trace contextRef="#ctx0" brushRef="#br0" timeOffset="176">10250 11478 160 0,'0'5'63'0,"0"-8"-34"0,0 6-16 0,0-3 17 16,3 5-6-16,0-2 0 15,6 2-7-15,3 0 0 0,0-2-10 16,0 0 0-16,0-3 0 15,0 0 1-15,-1-3 0 16,1 0-2-16,0-2 1 0,0-3-4 16,-3 0 0-16,0-5 1 15,-3-3 0-15,0 0-2 16,-6 3 1-16,-3 0-4 0,0 2-2 31,-3-2-1-31,-3 5 3 0,0 3-5 16,0 2 0-16,-3 3 0 0,0 8 4 15,-2 8 1-15,-1 0 1 16,3 0 4-16,3 5 2 16,3 0 0-1,3 0 1-15,0-2-6 16,6 2-3-16,6-3 1 16,0-4 2-16,0 2-11 15,3-3-6-15,0-3-13 16,2-7-5-16,1-3-35 15,0-8-50 1,3 0 27-16</inkml:trace>
  <inkml:trace contextRef="#ctx0" brushRef="#br0" timeOffset="177">10557 11419 184 0,'-15'-18'71'0,"12"7"-38"0,0 3-39 15,-3 8 75 16,-3 0-24-31,0 11-16 0,-3 2-13 16,0 0-11-16,0 3-4 0,0 3 2 16,4 2-2-16,2-2-1 15,3 4-2-15,3 1-1 16,3-5 4-16,3-3 1 16,2-3-7-16,1-5-2 15,0-8-3-15,3-6 1 0,0-2 3 16,-3 1 1-16,-3-4 0 15,6 0 4-15,-9-2 2 16,0 0 4-16,0 0 2 16,-3 2 3-16,0 1-1 0,0 4 0 15,0 1-5-15,0 2-3 16,3 6 0-16,3 5-1 16,0 2-3-1,0 4 2-15,0-1-1 16,3 5 0-16,0-2-22 0,2 0-10 0,1-3-24 15,3-2-9-15,0-3-21 16</inkml:trace>
  <inkml:trace contextRef="#ctx0" brushRef="#br0" timeOffset="178">10834 11433 160 0,'-15'-27'63'0,"9"27"-34"0,-3-2-12 0,6 2 22 16,-6 2-5-16,-6 6 3 0,0 0-19 16,3 3-6-16,0 2-7 15,0 5-6-15,3 4 0 0,4 1-1 16,-1 1-2-16,3 0 5 16,3-3 1-16,9-2 0 0,5-3-2 15,1-3 1-15,0-5-1 31,0-6 2-31,3-2 1 0,-3-13-1 16,0 0-2-16,0-3-4 16,-4-2 0-1,-2-4 0-15,0-7 2 0,-3-2-1 16,-3-4-1-16,-3 1 3 16,0-6 0-16,-3 6 1 15,0 5 0-15,0 5 11 0,-3 3 5 16,0-1-4-16,3 12 1 15,0 2-10-15,0 5-4 16,3 9 0-16,0 7 0 16,3 8 3-16,3 16 3 15,0 0 0-15,0 5 0 16,3-5-3-16,0 0 1 0,3 0-2 16,0-7 2-16,0-4-20 15,0-5-6 1,6-5-26-16,3-5-9 15,-4-9-46 1</inkml:trace>
  <inkml:trace contextRef="#ctx0" brushRef="#br0" timeOffset="179">11128 11451 220 0,'-3'-8'82'0,"6"6"-44"0,-3 2-25 16,0 0 24-16,0 0-6 0,-3 0-1 16,0 2-8-16,-3 1-3 15,-3 0-11-15,0 2-1 0,-2-3 3 16,2 4-8-16,0 2-1 16,3 2-3-16,3 1 0 15,3 2 2-15,3 0 0 16,6 1-3-1,0 1 2-15,0 4-1 16,-1-3 0-16,1-3 2 16,-3 0 2-16,-6-2 1 15,-3-1 1-15,-3-2 0 0,-2-2 0 16,-1-4-9-16,-6-2-4 16,0 0-26-16,3-5-10 15,3 0-37-15,3 2-15 16</inkml:trace>
  <inkml:trace contextRef="#ctx0" brushRef="#br0" timeOffset="180">11599 11451 180 0,'-9'-2'68'0,"9"2"-36"0,-9-3-13 0,6 3 23 16,-3-3-6-16,0 6 2 0,-3 0-22 16,0 2-7-16,-3 3-6 15,-3 2-5-15,0 4-1 16,3 1 4-16,3 7 1 0,3 1-3 16,4-1-1-16,7-7 1 15,1 1 0-15,3-2-4 31,3-4-1-31,0-5 0 0,0-2 4 16,0-8-4-16,0 0 2 16,-3-6 2-16,0-2 3 15,-3-3-2-15,0 0 0 16,-3 0 7-16,0 0 6 16,-3 3-2-16,0 0 0 15,0 2-4-15,0 3-1 0,0 3-8 16,0 2 0-16,3 9 1 15,0 7 1-15,0 8-4 16,5 8 1-16,1 3 2 16,0 5 3-16,-3 0 11 0,-3 0 7 15,-6-3 3-15,0 1 4 16,-3-1-8-16,0-5 0 0,-3-2-11 16,-2-9-4-16,-1-2 2 15,-3-8 1-15,0-8-11 31,0-5-6-31,-3-3-22 16,3-5-8-16,9-1-21 16,-3-7-6-16,9 0-46 15</inkml:trace>
  <inkml:trace contextRef="#ctx0" brushRef="#br0" timeOffset="181">11828 11441 260 0,'-6'0'96'0,"0"-16"-52"0,-6 8-27 16,9 8 27-16,-6 0-14 16,0 8-3-16,-3 0-20 15,0 2-6-15,3 3-2 0,0 3 0 0,3 3 1 31,1-6-3-31,5 14 0 16,2-4 4-16,4-4-10 16,3-3-1-1,0-6-2-15,0-2 2 16,3-8 1-16,-3-8 3 0,0-2 6 16,0-1 2-16,-3 1 4 15,0-4 3-15,-3-2 5 0,-3 3 1 16,0 0 0-16,0 0 1 15,0 5-4-15,0 3 0 16,0 2-7-16,0 3-1 16,0 8-4-16,3 5-1 15,3 6-1-15,0 4-2 16,0-1 3 0,3-4 2-16,0 1-20 15,2-3-7-15,4-6-20 16,0-2-9-16,0 0-19 15,-3-5-8-15,0-6-11 16</inkml:trace>
  <inkml:trace contextRef="#ctx0" brushRef="#br0" timeOffset="182">11977 11478 208 0,'-3'-6'79'0,"3"12"-42"0,0-4-43 15,3 9 51 1,0-1-14-16,2 6-1 15,1 3-3-15,-3 2-16 16,0-2-2-16,0-4 1 0,0 1 0 0,0-2 2 16,-3-7-2-16,0 1-1 15,0-2-1-15,0-6 0 16,0-6-2-16,0 1 1 16,0-8 0-16,0 0 1 15,0-3-4-15,3-3-1 16,3 1-3-1,0 2-3-15,3 0-1 16,0 5 0-16,6 1-4 16,3 5-2-16,0 2-28 15,0 3-11-15,-1 3-38 16,-2 2-15-16,0 0 1 16</inkml:trace>
  <inkml:trace contextRef="#ctx0" brushRef="#br0" timeOffset="183">12158 11274 252 0,'0'0'93'0,"0"3"-50"0,3 4-33 0,0 1 25 15,0 6-10-15,0 15-2 16,0 3-16-16,0 5-4 16,0-6-2-16,0 6 1 0,0-2 3 15,-3-4 0-15,0-4 0 0,0-6-1 16,0-5 0-16,0-3-2 16,0-5 1-16,0-3 0 15,0-5 1-15,0-5-5 16,3-5-1-16,0-4-2 15,0-2 0-15,3 1-2 16,3-1-1-16,0 0 1 0,3 3 2 16,2 2 2-16,4 6 3 15,3 5-5-15,3 5 1 0,-3 6 7 16,-3-1 7 0,-6 3 6-16,-4 3 2 0,-8 0-4 15,0 0 1-15,-8-3-5 31,-1-2-1-31,-3-1-6 0,-3-2-1 16,-3-2-8-16,-3-4-2 16,3-2-9-16,0 0-5 15,4-5-18-15,2 0-7 16,3 2-20-16,3 0-7 16,3 1-35-1</inkml:trace>
  <inkml:trace contextRef="#ctx0" brushRef="#br0" timeOffset="184">12497 11488 232 0,'-3'-8'88'0,"1"8"-48"0,-1-2-18 16,3 2 28-16,-3 0-6 15,-3 0-1-15,-3 0-20 32,0 0-6-32,0 5-11 15,0 3-8-15,0 2-2 0,0 4 0 16,-3 4 2-16,9 3-1 16,0-2-1-16,3-1-4 15,3-2 0-15,3-2-3 16,0-4 0-16,3-2-1 0,0-3 2 15,0-5 4-15,0-5 1 16,0-3 5-16,0-2 2 0,0-4 0 16,-3-2-2-16,-1 1 9 15,-2-1 6-15,0 0 2 16,3 3 1-16,-6 2-5 16,0 3-3-16,0 3-5 15,3 10-2 1,0 6 1-1,0 2 0-15,0 3 0 16,6 2-7-16,0 1-2 16,3-1-29-16,0-2-10 15,0-3-24-15,3-5-8 16,0-2-41-16</inkml:trace>
  <inkml:trace contextRef="#ctx0" brushRef="#br0" timeOffset="185">12756 11470 272 0,'-14'-11'101'0,"8"6"-54"0,-9 5-33 0,9 2 28 16,-3 4-25 0,-3-1-6-16,0 3-6 15,0 3-1-15,0 2-2 16,3 8-4-16,3 3-1 0,3-3 2 15,3-3 0-15,3-2-2 16,3-2 2-16,3-4-4 16,3-2-1-16,3-5-4 15,0-3-1-15,-3-6 3 0,0-7 5 16,0 0 2-16,-3 0 3 16,-1 0 5-16,-2-3 4 15,0 2-2-15,0 1 0 16,-3 0-3-16,0 2-1 15,0 6-6-15,3 2 1 16,0 6-2-16,0 5-2 0,0 5 3 0,0 11 2 16,3 3 9-16,-3 4 5 15,0 6 6-15,-6-2 4 16,-3 2 0-16,-6 0 0 16,0-5-10-16,-6-6-4 15,-3-5-4-15,-3 0-2 31,1-10-3-31,-1-3 1 0,0-11-18 16,3-7-4-16,-3-1-20 16,6-2-7-16,3 0-29 15,9-3-12-15,3 0-42 16</inkml:trace>
  <inkml:trace contextRef="#ctx0" brushRef="#br0" timeOffset="186">12965 11531 288 0,'3'0'107'0,"-3"0"-58"0,6 5-37 31,3-3 26-31</inkml:trace>
  <inkml:trace contextRef="#ctx0" brushRef="#br0" timeOffset="187">13006 11541 534 0,'18'0'25'15,"0"0"-13"-15,0 0-8 0,3-3-3 16,0 1-8-16,-3-3 0 16,-4-3 7-16,-2 2 7 15,0-2-14-15,-6 0-5 16,-6 1 1-16,-3-4 2 0,-3-2-2 16,-6 2 2-16,-3 1 3 15,-5 10 1-15,-4 2 5 16,0 3 2-16,0 3 0 15,0 6-2-15,1 2 5 16,2-1 1-16,6 7 2 0,3 1 2 16,3 1-7-16,6 0-2 15,3 0-1-15,6-3 2 0,6 0-1 16,9-5-1 0,3-3-4-16,2-2-2 15,4-3-15-15,3-3-4 16,-3-5-62-1,-1 0-25-15,-5-3 4 16</inkml:trace>
  <inkml:trace contextRef="#ctx0" brushRef="#br0" timeOffset="188">13346 11642 208 0,'-3'-6'79'0,"0"9"-42"0,3-3-21 0,0 0 24 0,0 0-6 15,0 0 3-15,0 0-15 0,-3 3-3 16,3-3-11-16,-3 2-5 0,3-2-2 16,0 0-6-16,0 0-1 15,0 0-24-15,0 0-8 16,0 0-15-16,0 0-8 15,0 0-39-15</inkml:trace>
  <inkml:trace contextRef="#ctx0" brushRef="#br0" timeOffset="189">13426 11157 160 0,'0'-15'60'0,"-3"9"-32"0,3 4-4 0,0-1 22 0,0 3-14 0,0 0 5 15,0 13-8 1,0 3-16-1,-6 5-1-15,3 6-1 0,-3 2-6 0,0 5-3 16,0 3-1-16,0-5 1 31,0-3-1-31,1-2 2 16,-1-9-7-16,3-2 1 0,0-5-43 16,0-3-17-16,3-3-50 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10T20:51:22.1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14495 17391 108 0,'9'-13'41'0,"-6"13"-32"0,0-8 33 0,-3 3 12 15,0 5-2-15,-3-6 1 16,-3-2-14-16,-6 3-4 16,-3 2-20-16,-6 3 0 0,-3 3-1 15,-3 10-1-15,1 1 0 16,-4 4-7-16,3 9-4 0,6 4-4 15,6 9 1-15,6 0-1 16,9-3 0-16,6-3 0 16,6-2 0-16,9 0-16 15,9-11-5-15,6 0-27 16,5-10-8-16,4-6-53 16</inkml:trace>
  <inkml:trace contextRef="#ctx0" brushRef="#br0" timeOffset="430.2436">14822 17463 208 0,'-3'-14'79'0,"0"14"-61"0,0-8-1 0,0 3-2 15,0 5 15-15,-3-5 11 16,-3 5-17-16,-5 5-6 15,-4 3-11-15,-3 5-5 0,0 11-1 16,-3 8-1-16,6 2 0 16,3 1-3-16,6-4 0 15,7 1 2-15,4-5 0 16,7-6-2-16,6-8 0 16,3-8 2-16,3-7 2 15,3-9-5-15,-3-2-1 16,-3-6 2-16,-4-7 1 0,-2-1 2 15,-3 1 2-15,-3-1-1 16,0 6-1-16,-3 5 12 16,-3 6 4-1,0 4-4-15,-3 9 1 16,0 10-8-16,3 6-3 0,3 7-1 16,3 1-1-16,3-3-3 15,0-3 2-15,3-3-17 16,6-4-5-16,-3-7-24 15,2-1-8-15,1-9-26 16</inkml:trace>
  <inkml:trace contextRef="#ctx0" brushRef="#br0" timeOffset="659.0371">15033 17195 260 0,'-5'-8'99'0,"5"11"-77"0,3 0-18 0,-1 5-10 15,1 5 12-15,0 8 10 16,0 5 6-16,0 11 2 16,0 11-13-16,0 10-7 0,0-5 0 15,3 0-3-15,0-11 2 16,0-7-11-16,0-3-4 16,0-14-19-16,0-2-5 15,0-19-47 1,3-10-19-16</inkml:trace>
  <inkml:trace contextRef="#ctx0" brushRef="#br0" timeOffset="854.3936">15191 17187 236 0,'-3'8'90'0,"6"6"-70"0,-6 23 4 15,3-22-5-15,-3 15 1 16,0 4 2-16,0 14-7 15,3 2-4-15,0-3-6 16,3-2-6-16,0-5-2 0,3-8-23 16,0 0-10-16,3-11-30 15,6-11-11-15,3-10-12 16</inkml:trace>
  <inkml:trace contextRef="#ctx0" brushRef="#br0" timeOffset="1151.9834">15352 17489 256 0,'-27'21'96'0,"18"-8"-75"0,3 16-16 0,3-13-12 15,0 8 4-15,0 3 6 16,3-1 8-16,6 6 6 16,3-11-9-16,3-2 4 0,6-1 2 15,6-10-3-15,3 0 1 16,-1-11-5-16,1-7 1 15,-6-11-1-15,-3-3 1 16,-9-11 2-16,-9-4 1 16,-6-1-5-16,-6 3-2 15,-6 5-2-15,0 6-2 16,0 5-8-16,1 2-3 0,2 11-36 16,6 3-14-16,3 5-24 15,6 0-47 1,6 0 32-16</inkml:trace>
  <inkml:trace contextRef="#ctx0" brushRef="#br0" timeOffset="1384.1497">15724 17444 240 0,'-9'0'90'0,"0"0"-70"0,-6 5 10 0,6 1 2 16,-5 2-7-1,-10 5 3-15,0 8-12 0,0 8-2 16,3 5-8 0,6 1-6-16,9-3-3 0,9-1 2 0,9 4 0 15,9-6-6-15,9-8 0 16,12 0-26-16,5-8-8 16,7-13-83-1</inkml:trace>
  <inkml:trace contextRef="#ctx0" brushRef="#br0" timeOffset="2536.4441">16230 17293 104 0,'27'-32'38'0,"-9"11"-29"0,3-3 12 15,-13 11 7-15,4-3-1 16,0-7 4-16,-3 4-2 16,-3-2 2-16,-3 2-17 15,-6 3 7-15,-6 6 6 0,-6 7-6 0,-8 11 0 16,-4 11-6-1,-6 10 1-15,-3 13-7 16,1 6-3-16,2 7 1 0,6 6 2 16,9 11-6-16,9-12-2 15,12-1-3-15,9-1 0 16,9-8-3-16,6-8 1 16,3-10-11-16,2-8-3 15,4-8-22-15,0-11-7 16,-1-5-63-1</inkml:trace>
  <inkml:trace contextRef="#ctx0" brushRef="#br0" timeOffset="3088.4089">16447 17275 56 0,'-3'-14'22'0,"3"14"-18"0,0 0 0 0,0 0-2 15,3-2 26-15,-3 2 14 0,3-6-2 16,-3 6 2 0,0 0-13-16,3 6-5 0,0 2-6 15,0 10 1-15,0 3-10 16,-3 11 12-16,0 16 8 0,0 2-9 16,0 0-1-1,0-2-11-15,0-8-5 0,3-1-2 16,0-7-1-16,0 0 0 15,0-11 2-15,0-2-36 16,0-6-17-16,-3-19-117 31,0-1 61-31</inkml:trace>
  <inkml:trace contextRef="#ctx0" brushRef="#br0" timeOffset="3510.399">16427 17280 120 0,'-6'-5'46'0,"3"2"-35"0,3 3 7 0,0 0 4 15,0 0 2-15,3 3 3 16,3 2 1-16,8 8 2 15,1 0-16-15,6 14 7 0,6 10 3 16,3 5-10-16,-1 3-3 16,1 0-5-16,3-5 1 15,0-8 5-15,-4-1 2 16,-2-9-3-16,-3-4-1 16,0-5 2-16,-3-13 3 0,-3-8-4 15,-4-10-1-15,-2-14-4 16,-6-8-1-16,-6 3-1 15,-3-5 0-15,-3 2-5 16,0 3-1-16,-2 6 1 16,2 1 0-16,0 7-4 15,0 9-1-15,3 1-35 16,3 5-13-16,0 3-5 16,6 13 0-16,0 2-40 15</inkml:trace>
  <inkml:trace contextRef="#ctx0" brushRef="#br0" timeOffset="3704.9563">17049 17624 248 0,'-6'8'93'0,"6"5"-72"0,0 8 5 0,-3-8-1 15,-3 3-7-15,-6 0 1 16,-3 8-8-16,-3-3-4 16,-3-2-4-16,-3-3-51 0,4 2-22 15</inkml:trace>
  <inkml:trace contextRef="#ctx0" brushRef="#br0" timeOffset="5055.6094">17343 17404 112 0,'3'-2'44'0,"-3"-1"-35"0,6-5 12 0,-3 8 3 15,0-3 4-15,0 1 6 16,0-1 1-16,0 3 3 15,-3 0-21-15,-3 3 2 0,-6-1 1 16,-3 1-2-16,-3 8-1 16,1-1-5-16,-1 1-2 15,3 2-9-15,0 0 0 16,6-5-1-16,3 5 0 16,9-2-3-16,6-3 2 15,3 5 3-15,3-2 1 0,5-1 1 16,-2 1 2-16,-3-3-1 15,-6 5 0-15,-3-8 1 16,-6 9 3-16,-6-6 2 16,-6-3 3-16,-6 0-3 15,-6-2-1-15,0-1-9 16,-2-2 0-16,2 0-12 16,0-2-5-1,6-1-3-15,3-2-1 0,6 5-33 16,6-5-15-16,6-3-23 15,3 2-32 1,9-2 40-16</inkml:trace>
  <inkml:trace contextRef="#ctx0" brushRef="#br0" timeOffset="5253.8257">17501 17449 236 0,'-3'0'88'0,"9"8"-69"0,0 3 0 0,-6-9-4 15,0 12 0-15,0-1 5 16,-3 3-8-16,3 0-4 16,0-3-5-16,0 5 0 0,0-4 0 15,0-1-34-15,3-3-17 16,0-2-57 0,3-5-32-16,0-6 65 0</inkml:trace>
  <inkml:trace contextRef="#ctx0" brushRef="#br0" timeOffset="5417.1937">17477 17388 268 0,'-15'-15'101'0,"18"12"-78"0,-3-2-11 0,3-1-9 0,0 6-7 16,3-2 2-16,0-4-8 15,0 1-3-15,3 5 7 16,0 0-37-16,3 5-16 0,3 3-31 15</inkml:trace>
  <inkml:trace contextRef="#ctx0" brushRef="#br0" timeOffset="5835.1604">17623 17418 228 0,'-15'0'88'0,"15"0"-69"0,-6 0 2 0,6 0-5 15,0 0 6-15,0 0 6 16,3 0-10 0,6-3-3-16,0-2-9 0,3-1-4 0,3 1 1 15,3-3-4-15,0 5-2 16,2 1 2-16,-2 2 2 16,0 2-2-16,-3 1-2 15,-3 8-3-15,-6-1 1 0,-3 3 1 16,-6 3-1-16,-3 0 4 15,-6 8 0-15,0-3 1 16,-3 6 2-16,0-4-3 16,0-1 0-16,4-9 1 15,2 5 2-15,0-4-1 16,3-6-1-16,3 2-2 16,3-2 1-16,6-3 3 15,3-2 1-15,3 2-1 16,-1-5 1-16,4 6-4 15,-3-6-2-15,0 0-14 16,0 0-6-16,0 0-19 16,-3-6-9-16,-3 6-47 15</inkml:trace>
  <inkml:trace contextRef="#ctx0" brushRef="#br0" timeOffset="6054.5927">17623 17523 244 0,'-9'-8'90'0,"9"8"-70"0,0-2-7 0,3 2-10 16,3-3 4-16,3 0 5 16,3-2-8-16,3 5-1 15,0-2-3-15,3-1-7 0,2 0-3 16,4 3-45-16,0 0-21 15,3 0-12-15</inkml:trace>
  <inkml:trace contextRef="#ctx0" brushRef="#br0" timeOffset="6405.3492">17882 17494 228 0,'-9'0'85'0,"9"3"-66"0,6 2-6 16,0-5-6-16,3 8-7 15,0-3 0-15,3 1 6 16,3-4 4-16,0 1-5 16,-1-3-3-16,4 0 1 0,0-3-2 15,0-5 2-15,-3 3-11 16,-3-5-4-16,0-1-1 16,-3-2 0-16,-6 5 5 0,-6-3 3 15,0 3-2-15,-6 3 2 16,-3 2 7-16,-3 3 4 15,-9 3-1-15,3 2 0 16,0 3 1-16,1 3 3 16,5 2 2-16,3 0 1 15,3 3 0-15,6 0 2 16,6 0-9-16,6 2-3 16,6 4-7-16,3-7 1 15,2-1-27-15,4-1-11 16,3-5-56-1</inkml:trace>
  <inkml:trace contextRef="#ctx0" brushRef="#br0" timeOffset="6721.5823">18207 17468 244 0,'-15'-11'90'0,"9"17"-70"0,-3 1-7 15,6-1-10-15,-3 2 4 16,0 2 5-16,0-2 3 16,3 5 4-16,3 1-11 15,3-1-4-15,6 0-3 0,3-8-4 16,3 3 2-16,2-8 1 16,1 0 0-16,0 0 0 0,-3-8 0 15,-3 3 0-15,-6 2 2 16,-9-2 1-16,-3 0 1 15,-3-3-11-15,-3 0-5 16,0-3-25-16,0 6-11 16,0-3-41-1,7 8-34-15,2-5 50 16</inkml:trace>
  <inkml:trace contextRef="#ctx0" brushRef="#br0" timeOffset="6968.7307">18454 17193 276 0,'-21'-29'104'0,"9"21"-81"0,-6 0 3 16,9 5-6-16,0 0-5 16,0 3 4-16,-3 6-7 15,0 2 1-15,3 15-8 16,1 7-5-16,2 7-3 0,3 2-1 15,3 4 3-15,0 2-2 16,6-3 1-16,-1-2-3 16,4-6 1-16,-3-2-31 15,0-6-12-15,0-7-66 16</inkml:trace>
  <inkml:trace contextRef="#ctx0" brushRef="#br0" timeOffset="7157.4759">18153 17399 288 0,'-3'-11'110'0,"12"6"-86"0,12 0-6 0,-6 0-8 16,11 2-5-16,7-2 4 16,6-1-4-16,0 6-3 15,2 0-1-15,1 0-74 0,0 0-33 16,-10 6-4-16</inkml:trace>
  <inkml:trace contextRef="#ctx0" brushRef="#br0" timeOffset="8211.1148">18653 17164 68 0,'3'-8'27'0,"3"2"-21"0,6 1 14 0,-6-3 4 0,3 5-1 15,0-7 0-15,0 2 10 16,0-3 6-16,-1 1-1 15,-2-1 1-15,-3 6-21 16,-3-3 3-16,-3 8 2 0,-6 8-8 16,-2 5-3-16,-7 11-5 15,-3 8 0-15,0 2-2 16,0 11 2-16,6-5-2 16,3 10 0-16,6-2-6 15,9 2 1-15,9-8 0 16,6-2 2-16,9-8-6 15,6-1-1-15,5-9-25 16,-2-7-10-16,3-7-28 0,-6-2-12 16,-4-9-6-1</inkml:trace>
  <inkml:trace contextRef="#ctx0" brushRef="#br0" timeOffset="8487.0611">18924 17418 252 0,'-3'7'93'0,"3"-1"-72"0,0 7-4 15,0-8-7-15,0 9-11 16,3-1-1-16,-3 0-2 16,0-2 3-16,3-1 0 15,-3-5-43-15,3 3-20 0,0-2-30 16</inkml:trace>
  <inkml:trace contextRef="#ctx0" brushRef="#br0" timeOffset="8616.0842">18912 17351 176 0,'-6'-8'68'0,"12"3"-52"0,0 5-45 0,-3 0-24 16,3-5-11-16,0 5-1 16</inkml:trace>
  <inkml:trace contextRef="#ctx0" brushRef="#br0" timeOffset="8898.362">18995 17418 148 0,'3'26'57'0,"-3"-13"-44"0,-3 6 10 0,3-6 2 16,0-5-3-16,0-3-1 15,0 3-3-15,0-3-1 0,0-5-9 16,0-2 1-16,3-9 2 0,3-2-6 16,0-6-3-16,3 4-1 15,0-4-1-15,0 1-3 16,0 4 0-16,3 6 2 15,0 3 0-15,0 10 1 16,-3 3 2 0,-1 11 1-16,-2 2 1 0,0-2-2 15,-3 4 1-15,0-2-4 16,0-2 0-16,3-6-32 16,0-5-13-16,0 0-32 15,0-8-31 1,0 0 40-16</inkml:trace>
  <inkml:trace contextRef="#ctx0" brushRef="#br0" timeOffset="9114.2255">19290 17187 272 0,'-6'-5'104'0,"9"10"-81"0,-3 11-10 0,3-3-10 16,-3 6-1-16,3 7 6 15,-3 4 2-15,0-1 2 16,0 10-6-16,3-2-4 0,0-2-1 16,0-3-17-16,0-6-4 15,3 0-30-15,-3-7-10 16,-3-1-42 0</inkml:trace>
  <inkml:trace contextRef="#ctx0" brushRef="#br0" timeOffset="9305.8199">19129 17365 292 0,'-6'-14'110'0,"6"9"-86"0,6 5-9 16,0 0-10-16,6 0-11 16,3 0 1-16,3 0 3 15,6 11 1-15,-1-9 1 16,4 9-3-16,0-3 2 0,0-3-34 15,-3 0-17-15,-1-2-55 16</inkml:trace>
  <inkml:trace contextRef="#ctx0" brushRef="#br0" timeOffset="9560.0046">19454 17021 280 0,'-3'-22'104'0,"6"22"-81"0,3 0-10 0,0 6-12 16,0 2 0-16,5 18 4 0,4 11 15 15,3 8 7-15,0 3-13 16,-6 10-1-16,-3 0-2 0,-6 3-6 16,-6-3-1-16,-3-5 0 15,-6-3 0 1,-3-10-7-16,-3-3 0 0,0-8-39 15,1-10-16-15,-4-1-75 32</inkml:trace>
  <inkml:trace contextRef="#ctx0" brushRef="#br0" timeOffset="10489.6195">19552 16923 156 0,'-3'-8'57'0,"6"8"-44"0,0-3 3 0,0 3 0 0,3 0 1 15,3 3 2-15,6 7 5 16,2 6 5-16,4 11-16 16,6 18 6-16,3 8 2 0,-3 5 0 15,-6 11 2-15,-7-3-4 16,-8 3-2-16,-6-1 6 15,-6-7 5-15,-8-3-9 16,-7-5-1-16,-6-8-10 16,-3-5-3-16,0-8-21 0,-2-6-9 15,-1 1-38-15,6-9-15 16,3 3-52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10T20:52:05.0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4157 16851 108 0,'0'-8'41'0,"-9"8"-22"0,15-5-5 16,-6 5 17-16,3-3 0 16,0-2 2-16,0 5-3 0,0-2 1 15,0-1-4 1,3-5-15-16,0 8-4 0,0 0-2 15,-3-3-3-15,3 3 0 16,-3 3 3-16,0-3 3 0,0 5 0 31,0 1 0-31,0 4 1 16,0 3 4-16,0 8-2 0,0 6 3 0,0 2-2 16,-3 8 2-16,0 5-6 15,0 3-3-15,0 6-1 16,-3-4-1-16,0 9 2 15,3-9 1-15,0-2 1 16,-3 0 0 0,3 3 0-16,-3-8 2 0,0-1-5 15,0 1-1-15,-3-3 0 16,0-5 0-16,3-3-2 16,0-5 1-16,0-3-2 15,0-8 2-15,0 3-2 16,0-5-1-16,3-6-15 0,-3 0-5 15,3-5-21-15,0-5-7 0,6 2-31 16,3-7-15-16,3-9-16 16</inkml:trace>
  <inkml:trace contextRef="#ctx0" brushRef="#br0" timeOffset="1">4723 16870 128 0,'0'-3'49'0,"3"6"-26"0,-3-1-1 0,0-2 20 16,0 0-9-16,0 0-2 15,0 0-14-15,-3 3-3 16,0 2-8 0,0 1 5-16,-3 4 2 0,-3 4 0 0,-6 1 2 15,-6 1-4-15,-3 3-1 16,-2 2-6-16,-4 3-1 16,0 2 5-16,0-5 5 15,3 3-5-15,-5 3-2 16,5 2-6-16,0-5 0 15,3-6 0-15,0 1 2 0,4-3 3 32,5-3 2-32,3-3-3 15,0-2-1-15,3-2-1 16,3-4 1-16,0 3-4 16,3 1 0-16,0-4 1 15,3-2 0-15,0 0 0 0,0 0 0 16,3 6 0-16,0-6 0 0,3 0-3 15,0 0 2-15,3 0 1 16,0 5 0-16,6 0-3 16,3-2 2-16,-1 5 3 15,4-3 3-15,3 8-4 16,3 1-1-16,0 4 0 16,0 3 0-16,2-2 0 0,1 5 0 15,-3-1 4-15,0 1 5 16,-4 3-3-16,4-1-1 15,-6 1-2-15,-3-1 0 16,-3-2-2-16,0-3 2 16,-3 0-2-1,-3-5 2-15,-4 0-2 16,1-3 2-16,0-2-2 0,0-3-1 16,-3-3 1-16,0 3 1 15,-3 0-17-15,0-8-6 16,0 0-34-16,0 0-13 0,0 0-57 31</inkml:trace>
  <inkml:trace contextRef="#ctx0" brushRef="#br0" timeOffset="2">3470 14766 132 0,'0'-2'52'0,"0"2"-28"0,0 0-6 0,0 0 20 16,0 0-10-16,0 0-1 16,0 5-7-16,0 3-3 31,-3 5-9-31,3 6-1 0,-6 5 3 0,6 5-4 16,3 2-1-16,0 1-2 15,6-5 0-15,-1-4-2 0,1-1-1 16,0-9 3-16,3-3 0 0,0-2-1 15,0-5 1-15,0-3-7 32,-3-3 1-32,0-7-1 0,0-6 2 15,0 0-1-15,-3 3 1 16,3 0 2-16,-7 2 0 16,1 3-3-16,0 3 2 15,0 2 3-15,3 3 1 0,0 8-1 16,0 8-2-16,3-3 3 31,3 0 0-31,-3-2 3 0,9-3 1 16,0 0 3-16,0-3 4 15,-3-5-4-15,-1 0 2 16,-2-8-1-16,0-5 3 16,-3 0-5-16,-3-3-1 15,-3 0 0-15,0 0 0 16,-6-2-2-16,0-1-1 0,-3 1-3 15,0 2-2-15,-3 2-4 16,0 4 0-16,0-1-20 16,3 3-7-16,3 3-15 15,0 0-6-15,12-1-120 32,0 4 61-32</inkml:trace>
  <inkml:trace contextRef="#ctx0" brushRef="#br0" timeOffset="3">3842 14772 176 0,'-3'2'66'0,"6"4"-36"0,3 7-22 0,-3-3 16 16,0 4 3-1,0 4 4-15,2 1-11 0,-2 5-2 0,0-3-10 16,3 3-3-16,-3-3-1 0,0-5 0 15,0-3 0-15,-3-5 0 32,0 0 0-32,0-8 2 0,0 2 1 0,-3-7-3 15,0-6-1-15,0-2-1 16,0 0-2-16,3-3 1 16,0 0-1-16,3-2-3 15,0-1 0-15,6 3-1 16,0 3 0-16,3 0 0 0,0 2 3 31,0 6-18-31,0 0-7 16,0 2-13-16,0 3-3 15,0 0-55-15</inkml:trace>
  <inkml:trace contextRef="#ctx0" brushRef="#br0" timeOffset="4">4074 14838 204 0,'-12'5'77'0,"9"0"-42"0,-3 9-30 0,3-6 19 16,0 2-4-16,0 1 0 16,0 7-4-16,3 6-2 0,0 0-8 15,6-3-4-15,0-2-1 0,3-4 1 16,3-1 3-16,0-4 0 15,6-4 2-15,-1-4-2 16,1-4 2-16,0-4-2 0,-3-7 2 16,-3 2 0-1,-3-7 1 1,-3 2 0-16,-3 0 2 16,-3-2-3-16,-6-1 1 15,-3 3-7-15,-3 0-1 0,0 3-5 0,3 3 1 16,0 2-29-16,0 0-11 15,0 2-28-15,3 4-10 32,3-1-16-32</inkml:trace>
  <inkml:trace contextRef="#ctx0" brushRef="#br0" timeOffset="5">4229 14822 152 0,'3'8'57'0,"5"2"-30"16,-2 9-18-16,0-8 14 0,-3-1 2 16,0 9 4-16,-3 2-4 15,3 0-3-15,-3-2-12 16,0-4-4-16,0-1 0 0,0-4-3 16,-3-2-2-16,3-3 0 15,-3-2 1-15,0-6-1 16,0-4 2-16,3-9-4 0,0 0-2 15,0-3-3-15,3 1 1 16,0-1 3-16,3 3 3 16,0 0 2-16,3 3 1 0,3 3 2 15,0 2 1-15,3 5 1 16,6 3 2-16,-3 5 1 16,-4 3 3-16,1 3-3 0,-3-1-1 15,0 9-6-15,-3 5-1 16,-3-3-1-16,0 0 1 15,-3-2-4-15,0-1 0 16,0-2-21-16,0-5-8 16,0-3-14-16,0 0-3 31,3-6-16-31,0-2-47 16,3-2 19-1</inkml:trace>
  <inkml:trace contextRef="#ctx0" brushRef="#br0" timeOffset="6">4711 14817 212 0,'-3'-11'82'0,"0"8"-44"0,0-2-29 0,3 5 22 16,-3 0-6-16,-3 0 3 0,-6 5-12 16,-3 1-2-16,0 4-8 15,-3 4-6-15,4 1-1 0,-1 1 1 16,3 8 2-16,3 5-3 31,3-2-2-31,3-4 2 0,3-1 2 16,3-9 0-16,6 0-1 15,0-5 1-15,6-5-1 16,-4-3 0-16,1-3 0 16,3-8-3-16,-3-4 2 15,-3-4 3-15,-3 1 1 16,-3-1-4-16,0 1 1 0,-3 2 0 15,0 0 0-15,0 3 0 16,0 2 0-16,0 3-3 16,3 3 2-16,-3 5-4 15,6 8 1-15,3 5 2 16,0 13 1-16,3 6 1 16,0 2 0-16,-3 4 11 0,-1-1 7 15,-2-3 0-15,-6-2 1 16,-3-3-1-16,-5-3-2 15,-4 1-6-15,-9-6-4 0,-6-3-6 16,0-2 0-16,-6-5-22 16,1-6-10-16,2-5-37 31,0-2-16-31,0 2-35 16</inkml:trace>
  <inkml:trace contextRef="#ctx0" brushRef="#br0" timeOffset="7">3437 15425 188 0,'0'-16'71'0,"-6"14"-38"0,-3-1-21 0,6 3 19 0,-3 0-10 15,0 3-1-15,-3 5-10 0,-3 0-2 16,0 2-4-16,0 3-5 0,0 9 0 16,1-1 1-16,2 3 0 15,3 5-3-15,6-6 2 16,3 1 1-16,3-5 0 15,0-3 0 1,3-3 0-16,-1-8 2 16,1 3 1-16,0-8-1 15,3-8 1-15,0-5 0 16,-3 0 3-16,3-3-5 16,-3-3-1-16,0 1 0 15,-3-1 2-15,0 6-1 16,-3-3 2-16,-3 3 2 0,3 2 4 15,0 6-2-15,0 0-2 0,-3 5-2 16,3 5-3 0,-3 3 5-16,3 5 1 0,3 3-2 15,-1 3-3-15,1 2 0 16,0-3 1-16,0 1-3 16,0-3 0-1,0-3-6-15,0-2 0 16,3-4-28-1,0-1-9-15,-3-6-38 16,6 0-48-16,-9-11 39 16</inkml:trace>
  <inkml:trace contextRef="#ctx0" brushRef="#br0" timeOffset="8">3553 15256 184 0,'-3'-11'68'0,"3"9"-36"0,0 2-31 0,0 0 14 16,3 5 3 0,0 3 6-16,3 5 4 0,0 6 3 15,0 7-16-15,0 11-2 0,0 0-2 0,0 0-4 16,3 0 1 0,-7 0-7-16,4-5-1 0,0-3 0 15,0-5 2-15,-3-6-25 16,0-4-10-16,0-4-18 31,0-7-9-31,0-3-36 16</inkml:trace>
  <inkml:trace contextRef="#ctx0" brushRef="#br0" timeOffset="9">3729 15203 172 0,'-12'-3'66'0,"24"3"-36"0,-7 0-24 16,-2 6 15-16,0 2 2 15,0 5 6-15,0 5-3 16,0 9 2-16,0 7-16 16,0 3-2-16,0 0-3 15,0 0-1-15,0-2-1 16,3-1-3-16,0-7 1 0,0 2-7 15,-3-8 1 1,0-3-32-16,0-4-14 0,0-4-48 16,3-13-34-1,0-2 56-15</inkml:trace>
  <inkml:trace contextRef="#ctx0" brushRef="#br0" timeOffset="10">3871 15462 172 0,'-6'13'66'0,"-2"3"-36"0,5 6-15 0,3-12 18 0,0 3-1 15,0 6 3-15,0 2-13 16,3-2-5-16,5-4-10 16,4 1-3-16,0-5 2 0,3-6-1 15,0 3 2-15,0-8 2 16,0-8 2-16,0 0-5 0,-3-8-2 31,-4 0 0-31,-2-2 2 16,-3-1-3-16,-6-2 0 15,0 8-1-15,-2-5-2 0,-7-4 1 16,3 6-1-16,-6 3-3 16,0 8-39-1,3 5-20 1,3 0-10-16,3 3-35 15</inkml:trace>
  <inkml:trace contextRef="#ctx0" brushRef="#br0" timeOffset="11">4205 15441 192 0,'-6'-8'74'0,"6"8"-40"0,-3 0-24 16,-3-2 17-16,-3 4 0 15,-3 6 3-15,0-5-10 16,0-1-2-16,-3 6-10 0,0 0-7 0,1 3-2 0,2-1 1 16,0 4 0-1,6-1-3-15,3 8 2 16,3 0-1-16,6 0 0 0,3-2-5 15,3-3 0-15,5-6-17 16,7-2-7-16,0-5-25 16,0-3-12-16,0-3-15 15</inkml:trace>
  <inkml:trace contextRef="#ctx0" brushRef="#br0" timeOffset="12">4351 15444 228 0,'-18'-3'88'0,"18"0"-48"0,-12 11-36 16,9-2 19-16,-6 2-4 15,0 2 3-15,-3 1-1 16,0 5-1-16,0 0-10 16,3 7-6-16,3-1-3 0,6-1-4 15,0-3 0-15,6-2 2 16,3-3 0-16,3-2-2 0,0-6 0 0,6-5-5 15,-3-2-2-15,3-9-2 16,0-2 2-16,-4-1 4 16,-2 1 3-16,-3 0 4 15,-3 0 2-15,-3 0 3 16,0-1 3-16,0 4-2 31,-3-1 1-31,0 6-3 0,0 5 0 16,0 0-3-16,3 10-2 15,0 1 1-15,3 2-1 16,0 11 0-16,0-5 2 16,0-1-3-16,3-2-2 15,0-3-14-15,0-5-4 16,3 3-22-16,0-9-10 0,-1-2-52 16</inkml:trace>
  <inkml:trace contextRef="#ctx0" brushRef="#br0" timeOffset="13">4559 15264 204 0,'-6'-8'77'16,"6"8"-42"-16,3 0-41 0,0 3 12 0,0 4 9 16,-3 7 7-16,3 2 7 15,0 7 2-15,0 9-16 16,0 0-2-16,0 0-2 0,-3-1-6 31,0 4-1-31,0-3-4 0,0-3-1 16,0-6-19-16,0-4-7 15,0-6-41-15,0-2-17 16</inkml:trace>
  <inkml:trace contextRef="#ctx0" brushRef="#br0" timeOffset="14">4446 15401 224 0,'-6'-2'85'0,"9"-9"-46"0,0 19-30 16,-3-8 19-1,6 3 6-15,3-1 3 16,6-4-11-16,2 4-3 15,4-7-13-15,3 2-4 0,6 3-2 16,-3-2-9-16,2-1-4 16,1 1-20-16,-6-1-6 0,-6 6-37 15,-3-6-14-15,-6 6-17 16</inkml:trace>
  <inkml:trace contextRef="#ctx0" brushRef="#br0" timeOffset="15">4705 15468 212 0,'0'5'82'0,"0"0"-44"0,0 6-31 0,3-3 20 0,-3 5-3 15,0 3 3 1,0 2-15-16,0-2-7 0,0 3-3 16,3-3-7-16,-3-3-1 0,0-3-35 15,0-2-15-15,3-5-48 16</inkml:trace>
  <inkml:trace contextRef="#ctx0" brushRef="#br0" timeOffset="16">4696 15293 264 0,'0'-5'99'0,"0"2"-54"0,3 3-50 16,0 0 15-16,3 0-13 16,0 3 0-16,3-1-10 15,0 4-2-15,3-1-54 16,-1 0-24-16,-2 3 8 0,6-3 7 16</inkml:trace>
  <inkml:trace contextRef="#ctx0" brushRef="#br0" timeOffset="17">4866 15473 208 0,'-6'5'77'0,"6"3"-42"0,-12 3-32 0,9-3 15 15,0 2 4-15,0 6 6 16,0 3-6-16,3 2-1 16,6-3-12-16,0 1-3 0,0-3-2 15,3-3 0-15,2-3 0 16,1-4 0-16,3-4 2 31,3-4-3-31,-3-1-2 0,0-7 0 16,-3-6 1-16,0 0 1 15,-6 0 1-15,-3-3-2 16,-3 4-2-16,-3-1 1 16,-3 2-1-16,-3-4 2 15,-3 7 1-15,0 3-4 16,0 3 1-16,0 2-18 0,3 1-5 15,-3-1-42-15,9 3-112 32,3 0 59-32</inkml:trace>
  <inkml:trace contextRef="#ctx0" brushRef="#br0" timeOffset="18">5026 15494 220 0,'6'19'85'0,"0"-6"-46"0,0 5-37 0,-3-4 19 16,0 4 0-16,3-2 2 15,0-3-8-15,-6 0-2 16,3-2-7-16,0-3-4 0,0-3 1 0,-6 3 0 16,3-8 1-16,0 0 2 15,3-8 3-15,6 0-6 16,0-8-2-1,0-2-14-15,0-6-7 16,3 6 4-16,-1-1 4 16,4 3 7-16,0 0 3 15,0 11 6-15,3 5 2 0,0 5 6 16,0 3 5-16,0 8 2 16,-4-3 3-16,-2 11-10 15,0-5-2-15,-3-4-13 16,-3-1-3-16,0-4-35 15,0-2-15-15,0 0-70 16</inkml:trace>
  <inkml:trace contextRef="#ctx0" brushRef="#br0" timeOffset="19">4383 15544 124 0,'0'-2'46'0,"9"-4"-24"0,-15-2-10 0,12 6 16 16,-6-4-7-16,-3-4-2 31,0 2 0-31,0 0 2 0,0 0-11 16,-6-3 3-16,3 4 1 0,1 1-1 15,-1 1 0-15,0 2-12 16,0 1-3-16,0 2-12 16,0 0-4-16,3 0-64 15,0 2-43 1,0-2 47-16</inkml:trace>
  <inkml:trace contextRef="#ctx0" brushRef="#br0" timeOffset="20">3925 15923 132 0,'-3'-3'49'16,"0"3"-26"-16,-12-3-3 0,12 3 21 0,0 0-2 16,-3 3-1-16,-3 0-8 15,0 2-4-15,-3 0-14 31,-5 3-5-31,5 0-1 0,0 0-3 0,3 0-2 16,3 0-3-16,3 2 1 16,6-2 1-16,3 0 0 15,6 0-3-15,6 6 0 16,8-4 2-16,-5 3 2 16,0 1 6-1,-3-4 4-15,-3 1 5 0,-3-3 4 0,-6 0 3 16,-3 0 3-16,-6-1-8 15,-6 1-3-15,-6-2-6 16,-3-4-1-16,-3 1-5 16,0-3-2-16,-2-3-11 15,5 1-6-15,3-4-19 16,3 6-7 0,3-5-22-16,6 2-10 15,3-4-37 1</inkml:trace>
  <inkml:trace contextRef="#ctx0" brushRef="#br0" timeOffset="21">4053 15960 180 0,'3'8'68'0,"0"-3"-36"0,0 11-20 0,0-8 21 15,0 2 1-15,0 11 4 16,0-5-15-16,0 0-3 0,0 0-12 16,0 0-7-16,-3-3-4 0,0 0-7 15,0-2-4-15,0-3-36 16,0-3-15-16,0-5-38 16</inkml:trace>
  <inkml:trace contextRef="#ctx0" brushRef="#br0" timeOffset="22">4029 15880 256 0,'-9'-21'96'0,"9"21"-52"0,0 0-51 15,0 0 16-15,0 0-10 0,6 0-2 16,0 0-1-16,3 0 0 15,0 0 3-15,0 0-42 0,0 0-16 16,0 8-34 0</inkml:trace>
  <inkml:trace contextRef="#ctx0" brushRef="#br0" timeOffset="23">4226 15923 236 0,'-9'5'90'0,"9"-2"-48"15,-3-1-34-15,3-2 24 0,0 0-9 16,3 3 1-16,3-3-7 15,3 0-2-15,2 0-9 16,4 0-4-16,3 0 1 0,3-3-4 0,3 3 0 16,0-2 1-16,-4 2 0 15,1 0-7-15,-3 0 0 16,-3 0 1-16,0 0 3 16,-3 2 0-16,-3 1 1 15,-3 5 4-15,-6-3 3 31,-3 3-4-31,-3 0-1 0,0 0-5 16,-6 5 1-16,0 3 2 16,-6 3 3-16,0 2 0 15,0-3-1-15,4-2-2 16,2-3-1-16,3 1 4 16,0-4 1-16,6 1-3 15,0-3-1-15,6 2 1 0,3-7 2 16,9 5 0-16,3-6-1 0,-1 1 1 15,1-3-1-15,0 0-3 16,-3 0 2-16,0 0-6 16,-3 0-3-16,0 0-14 15,-3 0-7-15,-3-3-26 16,0 1-9 0,-3-1-25-1</inkml:trace>
  <inkml:trace contextRef="#ctx0" brushRef="#br0" timeOffset="24">4270 16015 220 0,'-12'-2'85'0,"12"2"-46"0,0 5-30 15,3-2 19-15,0 2-3 16,3 3 2-16,0-8-6 0,6 0-1 0,6 8-11 16,6-6-5-16,0 1-1 0,2-3-2 15,1 0 2-15,0-3-24 16,0-2-8-16,-3 0-41 16,-4-1-18-16,1 4-13 15</inkml:trace>
  <inkml:trace contextRef="#ctx0" brushRef="#br0" timeOffset="25">4660 16007 188 0,'-6'0'71'0,"6"6"-38"0,-3-4-23 15,3-2 17-15,-3 3 7 16,6 0 3 0</inkml:trace>
  <inkml:trace contextRef="#ctx0" brushRef="#br0" timeOffset="26">4660 16034 446 0,'9'5'23'0,"3"3"-7"16,0-3-11-16,0 1-2 0,6-4 1 15,-3-2 2-15,5-5 1 16,4-3-3 0,-6-5-1-1,-3 7-1-15,0-1 1 0,-3-1-4 0,-3-3-2 16,-3 0-1-16,-9 1 0 16,0-3-2-16,-6 5 1 15,-3-3-4-15,-3 6 1 16,0 2 2-16,-3-2 3 15,0 10 0-15,-2-2 1 16,-4 2 0-16,-3 6-2 0,3 10 3 16,3 3 2-16,-3-3 2 15,10 0 3-15,2 0 1 16,6 0 1-16,6 0-2 16,9 1 1-16,6-4-2 15,5-5 2-15,10-2-4 16,6-8-2-1,3-6-20-15,-1-2-8 0,4-6-46 16,-3 6-17-16,-7-11-18 16</inkml:trace>
  <inkml:trace contextRef="#ctx0" brushRef="#br0" timeOffset="27">4071 9070 16 0,'-12'0'8'0,"9"3"-4"0,-3-1-3 0,6-2 5 16,-3 0 30-16,0 0 13 15,0 0 0-15,0 0-2 32,0 0-7-32,0-2-2 0,0 2-13 15,0 0-5-15,0 0-11 16,3 0-6-16,0 0-2 0,0 0 5 16,6 0 4-16,3 0 3 15,3 2 5-15,6 1-8 16,6 0-3-16,8-1-2 15,4 1 1-15,9-1-3 0,5-2 0 16,10 0 1-16,2 0 2 16,10 3-1-16,2-3 2 15,4 0-4-15,5-3-2 16,0 1 0-16,1-3 1 16,-4-1 1-16,0 1 1 15,-5 0 4 1,-4-3 3-16,-5 2-2 0,-7 1 0 15,-2 0 1-15,-4 0 1 16,-2-1-5-16,-6 4-2 16,-7-1-2-16,-5 0-2 15,-3 1 1-15,-6 2-1 16,-3 0 0 0,-7 0 0-16,-2 0-5 0,0 0-1 0,-3 0-30 15,-3 0-12-15,0 2-87 16</inkml:trace>
  <inkml:trace contextRef="#ctx0" brushRef="#br0" timeOffset="29">4708 9186 104 0,'0'-18'41'0,"0"23"-22"0,0-2 0 0,0 5 18 16,0-3-7-16,-3 3 0 15,0 0-4 1,0 2-1-16,-3 4-14 16,0 2 0-16,0-1 2 0,-3-1-1 0,0-1 1 15,0 0-7-15,3-2-4 16,-3 2 3-16,6-2 1 16,-3-4-2-16,0 1-3 15,6-2 2 1,0-1-2-16,0-5-1 0,0-3 1 15,6 1-1-15,0-4-5 16,0 1 1-16,3-5-7 16,0-4-1-16,0 1 2 15,0 0 4-15,0 0 3 16,0-1 2-16,0 1 1 16,0 3 2-16,0-4 3 15,-3 9 0 1,0 2 0-16,0 3 1 15,-1 3 1-15,1 2 1 16,0 3 2-16,0 3-3 0,0-1 1 16,0 1-5-16,0 0-2 15,3-1 0 1,0-2 1-16,0 0-3 16,-3-3-2-16,6-2-9 0,-3 0-5 15,-3-1-18-15,0-2-5 16,0 0-30-1,-6 0-43-15,0 0 29 16</inkml:trace>
  <inkml:trace contextRef="#ctx0" brushRef="#br0" timeOffset="30">4741 9300 96 0,'-3'3'38'0,"3"-6"-20"0,0 6-6 0,0-3 13 15,0 0 0-15,0 0 2 0,0 0-4 16,0 5-2-16,0 3-11 15,0 0 7-15,0 10 12 0,0 1-5 16,-3 5-3-16,0 0-3 16,0 2-8-16,0 1-2 15,3 7-2-15,0-5-1 16,0 8-3-16,0-8-2 16,6-5 1-16,0-3-1 0,0-2 2 15,5-3 1 1,4-3-4-16,3 0-1 15,3-5 3-15,0 0 1 16,3-5-3-16,-1-3-1 16,1 0-6-16,-3 0 0 0,0 5-18 31,-3-5-8-31,-3 0-22 0,-3 0-7 16,-3 2-20-1</inkml:trace>
  <inkml:trace contextRef="#ctx0" brushRef="#br0" timeOffset="31">5127 9602 108 0,'0'13'44'0,"-2"5"-24"0,2 6-2 16,0-10 18-16,0-4-7 15,0 3 0-15,0 3-14 16,0 0-6-16,2 0-6 0,1 2-3 0,3-4 1 15,0-1-1-15,0-2 0 16,0-1 0-16,0-5 2 16,0-2-10-16,0-6-2 15,0 1 3-15,0-4 1 16,0 4 1-16,0-3 1 0,0-3 5 16,0 2 3-16,-3 1-3 15,0 2-1-15,0 1 4 0,-3 2 2 31,6 5 4-31,-3 0 1 16,3 6-5-16,0 2-2 0,6 0 0 16,-4-2 2-16,7 0-3 31,0-4 5-31,-3-1 4 0,0-4 3 16,3-2 3-16,0-8-8 15,-3-5-1-15,0 3-1 16,-3-4 0-16,-3-1-2 15,-1-1-1-15,-5 0-1 16,-3 3 2-16,1-3-1 16,-4 5 0-16,-3 1-8 0,3 2-2 15,0 2-16-15,0 1-4 16,3 0-22-16,0 2-8 16,0 3-42-1</inkml:trace>
  <inkml:trace contextRef="#ctx0" brushRef="#br0" timeOffset="32">5461 9681 96 0,'0'5'35'0,"3"-5"-18"0,0 6-5 15,0 2 13-15,0 0 0 16,0 2 2-16,0 3-6 16,0 1-3-16,0 1-10 15,0 1-3-15,-3-2-1 0,3 1-2 16,-3-1-2-16,0-4 1 16,0-2 1-16,0 0-1 0,0-3-1 15,0 1-2-15,0-4-1 31,-3-2 2-31,0-13-5 16,3 0 2-16,0 0 0 0,0-1-1 16,3 1 4-16,0 0 2 15,6-3 2 1,-1 3 3-16,4 2-1 16,0 1 0-16,3 2-1 15,-3 3 0-15,3 2-2 16,-3-2-6-16,-3 5-2 15,0 2-24-15,0 4-10 16,-3-4-32 0</inkml:trace>
  <inkml:trace contextRef="#ctx0" brushRef="#br0" timeOffset="33">5678 9747 112 0,'0'16'44'0,"0"-8"-24"0,0 5-13 0,0-2 15 15,3-1-11-15,0 4-1 0,-3-4-11 16,0 1-1-16,3-3-60 15,-3-3-25-15</inkml:trace>
  <inkml:trace contextRef="#ctx0" brushRef="#br0" timeOffset="34">5639 9528 236 0,'-8'-3'88'0,"11"3"-48"0,-1-3-49 0,-2 3 14 16,3 0-16-16,0 0-3 0,0-2-28 31,3-1-13-31,0-2-24 0,0-1-11 16</inkml:trace>
  <inkml:trace contextRef="#ctx0" brushRef="#br0" timeOffset="35">5762 9456 116 0,'11'3'46'0,"-11"0"-24"0,3 4-17 0,0 1 11 0,0 3 2 0,0 2 1 15,0 6 7-15,3 15 4 16,-3 3-16-16,0 0-1 0,0-2-2 16,-3 2-4-16,3 0-2 15,0-6-2-15,0-1-3 16,0-7-6-16,-3-1-1 31,0-7-41-31,0-1-16 0,0-4-16 16</inkml:trace>
  <inkml:trace contextRef="#ctx0" brushRef="#br0" timeOffset="36">5681 9668 180 0,'-3'-3'68'0,"6"1"-36"0,0-1-26 0,-3 3 15 16,6 3 2-16,0-1 3 0,6 4-7 16,3-1-4-16,0 0-8 15,6 0-7-15,-1-2-1 0,4-3-10 0,0 3-5 31,0-3-25-31,-3 0-11 16,-4 2-37-16</inkml:trace>
  <inkml:trace contextRef="#ctx0" brushRef="#br0" timeOffset="37">5925 9734 152 0,'-3'5'57'0,"6"1"-30"0,3-1-18 15,0 0 14-15,0 0 0 16,6 3 3-16,3-2-8 16,0-1 0-16,0-2-11 0,0-3-2 0,-1 0-1 15,-2-3 2-15,0 0 1 16,-3 1-3-16,0-4-1 16,-3 1 1-16,-3-3 0 15,-3 0 0 1,0 0-2-16,-6 0-2 15,0 3 1 1,-3-3-1-16,-6 6-5 16,-3 2-1-16,1 2 0 0,-1 3 4 15,3 1 1-15,0 4 1 0,3 1-3 16,3 5 2-16,0 2 3 16,6-2 1-16,3 0-1 0,3 0-2 31,3 0-2-31,6-6 1 0,6 1-15 15,3-3-4-15,3-3-34 16,-1-5-13-16,1-2-14 16</inkml:trace>
  <inkml:trace contextRef="#ctx0" brushRef="#br0" timeOffset="38">6268 9716 184 0,'-6'-8'71'0,"3"10"-38"0,0-4-23 0,3 2 20 16,-3 0-1-16,0 2 3 0,-6 1-9 0,0 0-3 31,3-1-19-31,0 6-1 0,0 3-1 16,12-1-2-16,0 6 2 15,0 5 1 1,3-2 0-16,-3-3 6 0,0 0 6 15,0-1 5-15,-6-1 2 16,0-1-2-16,-3-3 0 16,-3 1-7-16,-6-3-4 15,-3-3-8-15,-3-5-3 0,3-2-18 16,3-1-8-16,0 0-19 16,3-2-8-16,3 0-57 15</inkml:trace>
  <inkml:trace contextRef="#ctx0" brushRef="#br0" timeOffset="39">6821 9432 168 0,'-3'14'66'0,"3"2"-36"0,-3 13-18 15,3-14 21-15,0 4-6 16,0 18 1-16,0-3-9 16,0 1-1-16,3-1-11 0,0 6-2 0,0-6-1 15,0-5-5-15,-3-2 1 16,0-3-31-16,0-6-12 0,0-2-60 16,0-3-28-1,-3-5 66-15</inkml:trace>
  <inkml:trace contextRef="#ctx0" brushRef="#br0" timeOffset="40">6696 9702 216 0,'-6'0'82'0,"6"3"-44"0,3-6-44 0,-3 3 12 15,6-2 2-15,0 2 5 16,6-6 2-16,3 1 1 0,3 2-8 16,3-2-3-16,5-5 1 0,4-1-16 0,0 3-6 15,-3 3-25-15,-1-1-9 16,-2 4-20 0</inkml:trace>
  <inkml:trace contextRef="#ctx0" brushRef="#br0" timeOffset="41">7009 9747 188 0,'-15'16'71'0,"15"0"-38"0,0 5-34 16,3-13 15-16,0 3-1 15,6-1 2-15,0 1 3 16,3-3 3-16,5-3-11 31,4-2 1-31,0-9 2 0,0 1 4 0,0-11 2 16,-3 0-2-16,-7 1 2 15,-2-1 5-15,-9 0 2 16,-6 0 0-16,-5 0 1 16,-7 0-13-16,-6 6-3 0,0-6-16 15,0 2-4-15,3 4-34 16,4 2-14-16,2 8-94 16</inkml:trace>
  <inkml:trace contextRef="#ctx0" brushRef="#br0" timeOffset="42">7771 9424 172 0,'-3'0'66'0,"3"0"-36"0,0 8-26 0,0 0 15 15,-3 8-5-15,0 5 2 16,0 11 0-16,0 8 2 15,-3 0-10-15,3-3 0 0,-3-3-1 16,3 0-3-16,0 1-1 0,0-6-3 16,0-5-1-16,0-6-10 15,0-2-5-15,0-5-10 16,3-1-1-16,-3-2-6 16,0-3 1-16,0-2-16 15</inkml:trace>
  <inkml:trace contextRef="#ctx0" brushRef="#br0" timeOffset="43">7687 9446 148 0,'-3'-11'57'0,"6"8"-30"0,0 1-18 16,-3 2 16-16,0 0-3 0,3 0 1 15,0 0-6-15,3 2-2 16,0 1-9-16,3 5 3 0,0 5 3 0,0 8-2 16,6 3 0-16,3 16 0 15,0 0 4-15,-1-3-6 16,-2 0 0-16,0 0-2 15,0-3 1-15,0-5-2 16,-3-5 0-16,0-5-1 16,0-4 2-1,0-1-3-15,-3-4-2 16,-1-4 0-16,1-4 1 16,0 1-1-16,0-6 2 0,3-5-2 15,-6 3 2-15,3-6 0 16,0 1 1-16,-3-3 2 15,0-1 1-15,0-2 1 16,3-13 2-16,-3-5-3 0,0 0 1 16,-3-1-5-16,0 1 0 15,0-1-1-15,0 4-2 16,-3 7 1-16,0 5-1 16,-3 3-22-1,3-2-28-15,0 5-14 16</inkml:trace>
  <inkml:trace contextRef="#ctx0" brushRef="#br0" timeOffset="44">8512 9689 148 0,'-3'-5'57'0,"3"5"-30"0,0 2-16 0,0-2 15 0,0 0 1 15,0 0 1-15,0 3-4 16,0 2-1-16,0 1-12 0,0 4 9 0,0-2 6 16,0 3-3-16,0 10-1 15,0-3-8-15,0 4-1 16,0-4-6-16,0-2-2 15,0 0-2-15,0-6 0 16,0 1-20-16,3-3-8 0,-3-3-34 31,0-5-14-31</inkml:trace>
  <inkml:trace contextRef="#ctx0" brushRef="#br0" timeOffset="45">8464 9559 260 0,'-3'0'99'0,"-12"0"-54"0,24 0-48 16,-9 0 19-16,0 0-12 16,0 0-2-16,3 3-6 15,0 0 0 1,6 7-42-16,0-10-17 15,0 11-39 1</inkml:trace>
  <inkml:trace contextRef="#ctx0" brushRef="#br0" timeOffset="46">8545 9684 184 0,'0'21'71'0,"3"-13"-38"0,3 2-25 15,-4-2 18-15,1 0-2 0,0 3 3 16</inkml:trace>
  <inkml:trace contextRef="#ctx0" brushRef="#br0" timeOffset="47">8565 9776 433 0,'0'11'28'0,"0"2"-16"16,0-2-9-16,0-1 1 15,0-10 2-15,0 0 0 0,0 0 1 16,0-5-6 0,0-3-3-16,3 0-6 15,6-8-9 1,-3 0 2-16,3 1 6 15,3 1 5-15,0 4 1 16,0 2-1-16,0 3 5 16,0 2 1-16,3 3 4 0,-3 5 3 15,2 6 0-15,-2 2 0 16,0 3 1-16,-3 2 1 0,0 1-3 16,-3-3 0-1,-3 0-5-15,0 0 0 0,0-3-3 16,0-3-1-16,-3-2-15 15,3-2-6-15,-3-6-20 16,3 0-6-16,3-3-24 0,0-10-9 16,0-8-5-1</inkml:trace>
  <inkml:trace contextRef="#ctx0" brushRef="#br0" timeOffset="48">8857 9446 240 0,'-6'0'90'0,"9"2"-48"0,-3 1-40 15,0 2 19-15,3 6 2 16,-3 7 6-16,3 3-7 16,0 14-3-16,-3 5-11 15,3-3-1-15,0-3 0 0,-3 3-6 0,3-5-2 16,-3 0 0-16,0-6 0 0,3-5-15 15,-3-2-4-15,-3-6-25 16,3-2-12 0,0-4-29-1,-3-1-42-15,0-9 38 0</inkml:trace>
  <inkml:trace contextRef="#ctx0" brushRef="#br0" timeOffset="49">8699 9673 260 0,'9'-2'99'0,"-3"2"-54"0,12-6-39 0,-9 6 20 0,3 0-8 16,3 0 2-16,3-8-9 16,6 3-4-16,2 8-4 15,4-9-7-15,-3 4-2 0,0-1-30 16,-4 0-12-16,1-7-30 15,-3-1-14-15,-6 1 6 16</inkml:trace>
  <inkml:trace contextRef="#ctx0" brushRef="#br0" timeOffset="50">9128 9419 176 0,'0'-2'66'0,"3"2"-36"0,0 5-13 0,0 0 22 15,0 3 0-15,3 5 1 16,0 3-6-16,0 3-1 16,-3 2-19-16,0 5-6 0,-3 9-3 15,0-11-3-15,0-3-2 0,-3-3-6 16,0-2-4-16,6-3-27 15,-3-5-14-15,0 0-22 16,0-3-7 0,3-7-8-1</inkml:trace>
  <inkml:trace contextRef="#ctx0" brushRef="#br0" timeOffset="51">9301 9475 268 0,'0'-6'101'0,"-3"12"-54"0,3-4-44 16,-3 1 21-16,0 2-3 16,-6 3 4-16,-3 0-11 15,0 3-3-15,-9-1-7 0,-3 1-7 0,3 0-1 16,1 2-25-16,-1-5-10 16,0 2-33-16,0-7-12 15,3-3-18 1</inkml:trace>
  <inkml:trace contextRef="#ctx0" brushRef="#br0" timeOffset="52">9045 9480 212 0,'6'3'82'0,"-6"-3"-44"0,26 18-33 16,-14-10 17-16,0 3-1 15,6 2 2-15,3 3-8 16,3 2-4-1,0 1-6-15,-1-1-6 0,4-7-2 16,-3 0-36-16,9-11-16 16,-1-14-52-16</inkml:trace>
  <inkml:trace contextRef="#ctx0" brushRef="#br0" timeOffset="53">9557 9673 244 0,'-9'-5'90'0,"9"8"-48"0,0-3-38 0,0 0 19 15,0 0-7-15,6 2 1 32,0 1-5-32,3-3 0 0,11-3-7 15,1 3-3-15,3 0-1 0,3 0-6 0,0 0 1 32,-1-5-18-32,1 5-8 0,0 3-22 15,-3-3-9-15,-3-8-37 16</inkml:trace>
  <inkml:trace contextRef="#ctx0" brushRef="#br0" timeOffset="54">9566 9784 228 0,'-15'3'85'0,"18"0"-46"0,0-3-48 16,0 8 14-16,3-11-5 15,8 6 2-15,7-3-1 16,6 0 2-16,6 0-2 0,5-3-9 0,4 0-3 31,0-2-54-15,0 0-54-16,-1-3 32 16</inkml:trace>
  <inkml:trace contextRef="#ctx0" brushRef="#br0" timeOffset="55">10435 9456 192 0,'-15'-8'74'0,"9"8"-40"0,-6-5-11 0,6 5 26 16,-3 0-3 0,-3 0 0-16,-6 0-12 0,-3 3-4 15,-2-1-17-15,2 4-6 0,0 2-2 16,3-1-6-16,3 4-1 15,6 2-4-15,6 3 1 16,6 8 1-16,6 8 2 16,12-1-6-16,3 1-2 15,3 3 3-15,2-1 4 0,-2 0 2 16,-3-5 3-16,-3-2 1 16,-6-3 3-16,-6-3-3 15,-6-3 0-15,-6-2 1 16,-6-5 0-16,-3-3-2 15,-3-6 1-15,0-2 0 0,-9-2 3 32,3-3-5-32,1-6-1 15,5-2 0-15,3-6 2 16,6 1-10-16,9-6-2 16,6 3-4-16,0-8 1 15,3-6 0-15,3 6 1 0,2 3 0 16,-2 2 0-16,0 3 2 15,-3 2 1-15,0 3-19 0,-3 3-6 16,0 0-27-16,0 2-9 16,0 1-14-1</inkml:trace>
  <inkml:trace contextRef="#ctx0" brushRef="#br0" timeOffset="56">10664 9385 212 0,'3'0'79'0,"-6"0"-42"0,6 13-15 16,-3-8 26 0,3 3-12-16,3 3-3 15,0 5-11-15,0 0-3 16,-3 2-11-16,3 1-7 0,3-1-2 15,-3 3 1-15,-1-2 0 0,-5 5-20 16,6-6-7-16,-6-2-32 16,6-3-13-16,-3-2-39 15</inkml:trace>
  <inkml:trace contextRef="#ctx0" brushRef="#br0" timeOffset="57">10813 9446 228 0,'-9'0'85'0,"9"2"-46"0,-3 1-37 15,0 2 17-15,0 3-1 16,-6 0 3-16,-6 3-11 16,0-1-3-16,-3 1-5 15,3-1-13-15,1 1-4 0,-1-3-53 16,0 0-20-16,0-5-4 15</inkml:trace>
  <inkml:trace contextRef="#ctx0" brushRef="#br0" timeOffset="58">10572 9469 208 0,'0'0'77'0,"6"6"-42"0,5-1-30 0,-2 0 17 16,3 1-3-16,0-1 1 15,3 0-7-15,6 3 0 16,6-3-8 0,-3 1-3-16,-1-1-1 0,1-2-32 15,0-3-12-15,0 0-64 32</inkml:trace>
  <inkml:trace contextRef="#ctx0" brushRef="#br0" timeOffset="59">11069 9477 216 0,'0'0'82'0,"3"3"-44"0,-6 2-36 0,3 3 19 0,0 3 0 15,0 5 4-15,-3 5-2 32,0 11 0-32,-3-1-12 15,3 1-4-15,-6 0-1 0,0 2-3 0,3-7-2 16,0-1-7-16,0-2-1 16,3-5-19-16,0-4-43 15,-6-1 3 1</inkml:trace>
  <inkml:trace contextRef="#ctx0" brushRef="#br0" timeOffset="60">11030 9514 220 0,'0'-2'85'0,"6"4"-46"0,-3 4-32 0,3-1 20 15,0 6-3-15,3 10 3 0,3 5-6 32,0 3-1-32,2 3-11 15,1 2-1-15,3 4 2 0,3-4-6 0,-3-2 0 16,0-6 0 0,-3-5 0-16,0-2-2 0,-1-6 1 15,-2-2-2-15,0-6-1 16,0-2 3-16,0-6 0 15,0-8 3-15,0-7 3 16,0-6-2-16,0-5-2 16,-3-16 0-16,-3 0-1 15,0 0 0-15,-4 3 2 0,-2 5-3 16,0 2-2-16,-2 9-9 16,-1 5-3-16,0 2-16 15,0 6-6-15,0 2-44 16,0 3-18-16,0-2-18 15</inkml:trace>
  <inkml:trace contextRef="#ctx0" brushRef="#br0" timeOffset="61">11825 9454 156 0,'-3'-11'57'0,"3"8"-30"0,0 3-7 0,0 0 19 15,0 0-8-15,3 6-3 0,0 4-12 16,0 9-3-16,0 5-7 16,3 15 7-16,-3 6 4 0,0 0-7 15,-3-2-1-15,0-1 1 16,0-5 1-16,0-5-3 16,-3-6-3-16,0-5 2 31,0-5 0-31,3-3-1 0,-3-2 1 15,3-6-2-15,-3-5 0 16,3-8-6-16,0 0-1 16,3-10-2-16,3-1 3 15,0-2-2-15,6 5-1 16,5 0 0-16,1 3 0 16,3 5-2-16,0 6 1 0,-3 4 3 15,0 6 1 1,-4 8 5-16,-2 0 2 15,-3 0 9-15,-6 2 2 0,-6 1-4 0,-3-1-3 16,-3 1-3-16,-8-3-2 16,-7-3-1-16,0-2 0 31,0-3-16-31,3-3-6 0,0-3-7 16,4-2-2-16,2-2-18 15,6-3-7-15,3-3-12 16,6 0-3-16,3 0-18 15</inkml:trace>
  <inkml:trace contextRef="#ctx0" brushRef="#br0" timeOffset="62">11938 9774 192 0,'6'-6'71'0,"-3"6"-38"0,3-2-21 0,0 4 19 16,0-2-5-16,0 6 2 15,0-1-3-15,2 6 2 16,1 4-15-16,0 1-2 0,0 3-3 15,0-1-3-15,-3 1-1 0,3-3-1 16,-3 0 1-16,0-6-26 16,0-2-12-16,6-8-55 31,3-2-24-15</inkml:trace>
  <inkml:trace contextRef="#ctx0" brushRef="#br0" timeOffset="63">12152 9763 192 0,'-6'5'71'0,"3"9"-38"0,-12 9-21 16,12-7 19-16,-6 3-1 15,1 5 2-15,-4 2-4 16,0 3 0-16,0 6-16 16,0-1-2-16,0-2-3 0,3-8-6 0,0-1-2 15,3-1-14-15,0-4-5 16,3-5-20-1,3-5-10-15,0-8-20 16,6-2-50-16,3-12 23 0</inkml:trace>
  <inkml:trace contextRef="#ctx0" brushRef="#br0" timeOffset="64">12289 9480 220 0,'-6'-8'82'0,"6"8"-44"0,0 3-36 0,0-3 19 0,0 8 0 15,0 8 4-15,0 18 0 16,0 8 2-16,0 3-15 16,0 8 0-16,0-3-1 0,0 1-4 15,0-4 1-15,0-4-5 16,0-6-2-16,0-8-5 15,0-5-31-15,0-1-10 16,0-12-28-16,0-8-9 16,0-9-16-1</inkml:trace>
  <inkml:trace contextRef="#ctx0" brushRef="#br0" timeOffset="65">12105 9763 260 0,'-33'-3'99'0,"33"9"-54"0,0-4-39 16,0-2 31-16,15 3-9 16,0-3-12-16,2-3-5 0,10 1-7 15,6-1-1-15,0 0 1 0,8 1-18 16,1 2-7-16,-6-3-21 31,-1 3-6-31,-5 0-19 16,-6 0-6-16,-6 0-13 15</inkml:trace>
  <inkml:trace contextRef="#ctx0" brushRef="#br0" timeOffset="66">12471 9808 220 0,'-12'19'85'0,"9"-3"-46"0,3-9-30 0,3-1 22 16,3-1-8-16,-3 0-1 15,6 1-8-15,0-4-1 16,5-2-8-16,4 0-1 0,3 0 0 16,0-5-2-16,-3-3-2 0,-3-5 3 15,-3 2 0-15,-3 1-4 16,-3 2 1-16,-6 0 0 16,-3-3 2-16,-9 6-1 15,-6 0-1-15,0 2-2 0,-3 3 1 16,0 5 5-16,-3 3 5 15,4 3-5-15,2 2-2 16,6 0-1-16,3 3-1 0,3 3-3 16,3 2 2-16,6 0-1 15,6-3 0-15,3-4-9 16,9-4-5-16,8-2-19 16,1-5-5-16,3-6-17 31,0-2-6-31,-1-3-26 15</inkml:trace>
  <inkml:trace contextRef="#ctx0" brushRef="#br0" timeOffset="67">12858 9779 220 0,'-6'-11'82'0,"-9"9"-44"0,3-4-18 0,3 4 24 16,0 2-5-16,-3 2 0 0,0 1-16 15,-3 0-4-15,0 2-11 16,4 0-5-16,2 6-2 0,3 2-1 15,3 0 2 1,6 1-3-16,6 2-2 16,5 2 2-16,1 3 2 15,6 3 6-15,-6 0 4 16,-3-3 2-16,-9-2 3 16,-3-1-1-16,-9-5 1 0,-6 6-8 15,-6-1-5-15,-3-4-16 16,1-1-6-16,-1-3-34 15,3-2-14-15,9-2-80 16</inkml:trace>
  <inkml:trace contextRef="#ctx0" brushRef="#br0" timeOffset="68">11375 6427 144 0,'-9'-3'55'0,"9"3"-30"0,0 3-25 0,0-3 13 16,6 2 2-16,3 1 3 0,6 0-1 15,9-1 0-15,3 1-9 16,5 0 1-16,13-1 2 0,6 1 0 16,8 0 3-16,13 2-5 15,2-3-3-15,1 1-1 0,8 0 1 16,3-1-1-16,6 6 0 16,1 0-1-16,5-8 0 15,6-2 0-15,6-1 2 16,-6 0-3-16,7 1-2 15,-4-1 0-15,3-2-1 16,-9 2 6 0,6-2 4-16,-3 0-5 15,1-1-1-15,-1 1-2 16,0 0 1-16,-3-1-4 16,3 1 0-16,1-3 1 15,-4 0 0-15,3 0 2 0,-3 0 1 16,-6 0-4-16,1 3 1 15,-10 0 4-15,3 2 2 0,-2 1 0 16,-1-1 1-16,-6 0-6 16,7 3-1-16,-7 0 0 15,6 0 0-15,1-2 2 16,-4-1 1-16,18 0-1 16,-6 1-2-16,-8-4 1 15,-1 4-1 1,0-1-3-16,-8 3 2 15,2 0 1-15,-3 0 0 16,7 3 0-16,-7-3 2 16,7 2-1-16,5 1-1 15,0 2 1-15,3-2-1 16,-5 0 2-16,2-3 1 16,-9 2-1-16,1 1-2 0,-10-3-13 15,10 0-4-15,-10 0-33 16,-3-3-13-16,-8 1-49 15</inkml:trace>
  <inkml:trace contextRef="#ctx0" brushRef="#br0" timeOffset="69">13849 6546 128 0,'-3'0'49'0,"3"2"-26"0,-6 4-7 0,6-1 16 16,-3 6-6-16,-3 2-3 16,-3 3-2-16,0 2-1 15,-6 6-11 1,0 0-1-16,3-3 2 0,4-5-6 15,2 0-2-15,0-3-1 16,3-2-1-16,0-3 0 16,0-3 2-16,9-8 5 15,3-5-3-15,-3-5-2 16,5-6-4-16,1 1 1 16,0-3 1-1,0 0 2-15,0-1-1 16,0-1-1-16,0 4 5 0,0 3 4 15,-3 3-5-15,6 16 7 16,-1 5 2-16,1 2 0 16,-3 3 0-16,0 1-5 15,-3 2 0-15,0 2-5 0,0 3-2 32,0-5 0-32,0 0-1 15,0-5-16-15,0-1-6 16,0-2-31-16,-3-3-11 15</inkml:trace>
  <inkml:trace contextRef="#ctx0" brushRef="#br0" timeOffset="70">13893 6617 136 0,'-3'-2'52'0,"6"2"-28"0,-3 5-13 16,0 0 15-16,-3 3 3 15,1 3 5-15,-4 7-6 16,0 3-2-16,0 3-14 16,-3 5 3-16,3 3 3 0,0 2-6 31,3-2-2-31,3 3-1 0,3-4-1 15,3-4-4-15,3-3-1 16,6-6 3-16,2-2 1 16,4-8-1-16,3 0-1 15,3-5-3-15,0-3 1 16,-1-8-11-16,1 0-2 0,3-6-17 16,3 4-8-1,-6-1-30-15,-4 1-13 16,-2 2-14-16</inkml:trace>
  <inkml:trace contextRef="#ctx0" brushRef="#br0" timeOffset="71">14432 6927 172 0,'0'-19'66'0,"0"19"-36"0,0-2-15 16,0 2 20-16,-3 0 1 16,0-3 0-16,-3 3-13 0,-6 3-4 15,1-1-11-15,-4 9-5 0,3 5 0 16,-3 0-4-16,3 2-2 16,0 3 4-16,6 3 1 15,0-5-3-15,3 2-1 16,3-5 1-16,3-3 2 15,3-3-2-15,6-2 0 0,0-5 3 16,3-3 1-16,0-3-6 16,0-5 0-16,-4-2-1 15,1-1-1-15,-3-2 4 0,-3-5 2 16,0 2 0-16,-3-5 2 16,0 5-4-16,0 2 0 31,-3 4-1-31,3 18 0 15,0 2 4 1,0 6 3-16,3 0 4 0,0 0-9 16,0 0-2-16,3 0 1 15,0-3 0-15,0 3-2 16,0-3 0-16,0-2-23 16,-1-11-7-16,1-3-26 0,0-2-8 15,0-6-19 1</inkml:trace>
  <inkml:trace contextRef="#ctx0" brushRef="#br0" timeOffset="72">14584 6747 212 0,'-3'-5'79'0,"6"5"-42"0,0 2-37 16,0 1 16-16,0 5 4 15,0 5 5-15,0 8-7 16,0 8-3-16,0 11-8 0,0 0-1 0,3-3 1 15,0-3-3-15,0-2-3 32,-3-6-3-32,6 1-21 15,0-6-5 1,-4-5-21-16,1-8-7 16,0-6-36-16,3-7-16 15,-3-5 54-15</inkml:trace>
  <inkml:trace contextRef="#ctx0" brushRef="#br0" timeOffset="73">14757 6699 200 0,'-6'11'77'0,"9"-9"-42"0,-3 14-32 0,3-5 17 15,-3 5 3 1,0 8 3-16,0 7-2 15,-3 9-1-15,3 0-12 16,0-3-7-16,3-3-2 0,0-5-5 16,3-2 2-16,0-6-19 15,0-3-7-15,-1-4-35 0,1-6-12 16,6-6-17 0</inkml:trace>
  <inkml:trace contextRef="#ctx0" brushRef="#br0" timeOffset="74">14897 6982 180 0,'-6'24'68'0,"6"-16"-36"0,3 8-22 0,-3-8 17 16,0 3 0-16,3-1 3 15,3 1-7-15,-1-1-2 16,7-2-12-16,0 0-1 0,3-5-1 15,3-3-1-15,-3-3 1 16,0-2-2-16,0-3 2 16,-3-3 0-16,-6-2 1 0,-3 0-2 15,-6-11 1-15,-3 3-4 16,-3 2 0-16,-3 1-1 16,0 5-2-16,0 2 1 15,0 0-1-15,0 6-22 0,3 3-8 16,3-1-25-16,0 3-10 15,3 8-42-15</inkml:trace>
  <inkml:trace contextRef="#ctx0" brushRef="#br0" timeOffset="75">15200 6940 176 0,'-3'-3'68'0,"3"-7"-36"0,-3 5-15 0,3 5 22 15,-3 0 0-15,-3 5 1 16,0 0-17-16,-3 6-6 16,-2 2-11-16,-1 3-4 0,0 2-1 0,3 1-1 0,3-1 0 15,6-2-3-15,3 3 2 31,3-3-10-31,3-1-3 16,6-1-11-16,-1-6-4 0,4-6-28 16,6-2-14-16,6-5-15 31</inkml:trace>
  <inkml:trace contextRef="#ctx0" brushRef="#br0" timeOffset="76">15394 6972 220 0,'-15'-21'82'0,"9"23"-44"0,-6-2-20 16,6 3 25-16,0 7-13 16,-12-2-3-16,3 3-13 0,3 2-4 15,0 3-6-15,1 0-3 0,2 3 2 16,3-4-2-16,3 4-1 0,0-1 1 16,9 1-1-1,6-3-3-15,-1-6 2 0,4-7-6 16,0-8-3-16,0-3 1 15,-3 0 0 1,0 0 3-16,-3-3 4 16,0-2 3-16,-3 0 2 15,-3 2-1-15,0 1-2 16,-3 2-2-16,3 3-1 16,0-1-1-16,-3 6 0 15,3 6 3-15,3 1 2 16,0 4 0-16,2 0-1 0,1 4 1 15,3 4-1-15,0-3-3 16,0-3 2-16,0-2-4 16,3-3-1-16,6-8-30 15,-3-8-12-15,-1-3-30 16,1-5-42 0,0-5 38-16</inkml:trace>
  <inkml:trace contextRef="#ctx0" brushRef="#br0" timeOffset="77">15626 6705 244 0,'-6'-16'93'0,"0"24"-50"0,3-3-46 15,3 0 16-15,0 3 2 16,-3 3 4-16,3 7-3 0,0 9 1 16,0 10-10-16,0 8-2 0,0 0 1 15,3-3-1-15,0 0 0 16,0-5-3-16,0-2 1 15,0-6-22-15,0-5-7 16,0-6-31-16,0-5-12 16,3-7-36-16</inkml:trace>
  <inkml:trace contextRef="#ctx0" brushRef="#br0" timeOffset="78">15432 6900 244 0,'-9'-5'90'0,"15"5"-48"0,6-3-36 0,-3 1 20 16,3-1-3-16,6 0 1 0,6-2-11 15,3 0-5-15,2 0-5 16,1 2-3-16,3 0 3 0,3 3-7 0,-10 0-1 15,-2 3-29-15,-3 0-10 16,-3 2-18-16,-3-2-6 16,-3-1-23-1</inkml:trace>
  <inkml:trace contextRef="#ctx0" brushRef="#br0" timeOffset="79">15748 6974 232 0,'-3'22'88'0,"3"-17"-48"0,3 5-31 16,3-4 19-16,0-1-5 15,3 0-2-15,0-2-5 16,3 2-2 0,-1-5-8-16,4 0-2 0,0-2 2 15,0-4-1 1,0 1 2-16,-3 0-4 0,0-14-2 16,-6 3 0-16,-3 0-1 15,-3 3 0-15,-6 0-3 16,-3 2 0-16,-3 4-3 15,-3 1-1-15,0 6 1 16,-3 8 4-16,-3 5-1 0,1 3 1 16,2 3 2-16,3-1 0 15,3 3 4-15,6 1 2 16,3-1-2-16,3-5-3 16,9 2 0-16,3-2-1 15,3 3 0-15,6-6 2 16,2-3-28-16,4-7-11 15,0-8-37 1,6-1-16-16,5-1-5 16</inkml:trace>
  <inkml:trace contextRef="#ctx0" brushRef="#br0" timeOffset="80">16096 6959 80 0,'-3'-22'33'0,"9"7"-18"0,-3 4-16 0,-3 8 7 15,0 1 18-15,0-1 8 16,3 0 4-16,-3 1 3 0,0-1-8 16,0 0-4-16,-3 1-15 15,0-1 6-15,0 3 4 0,-3 0 13 16,0 0 8-16,-3 0-8 31,-3 3-1-31,0-1-13 0,4 1-5 16,-1 0-9-16,3 2-5 15,3 0-6-15,9 6-2 0,3 5 3 16,2 2 3 0,4 3-1-16,0 3-2 15,0 0 2-15,0-3 2 16,-3-2 11-16,-3 2 7 0,-3-5 5 16,-6 0 5-16,-6-3-13 15,-3-3-4-15,-3-4-15 0,-3-1-5 16,-9-2-43-16,1-3-16 15,2-6-87 1,3-2-47-16,0-2 94 16</inkml:trace>
  <inkml:trace contextRef="#ctx0" brushRef="#br0" timeOffset="81">16665 6660 108 0,'-3'-8'44'0,"3"10"-24"0,3 1-13 0,-3-3 41 16,0 18 0-1,0 4-9-15,0 4-6 32,-6 6-19-32,0 2 4 0,0 11 3 0,0-2-9 15,0-4-2-15,0-4-4 16,3-4 1-16,0-2-6 16,0-5-1-16,0-5-2 15,0-6-2-15,0-2-17 16,3-6-7-16,0-5-18 15,0-5-9-15,0-6-30 16,0-2-18-16,3-8 49 16</inkml:trace>
  <inkml:trace contextRef="#ctx0" brushRef="#br0" timeOffset="82">16611 6736 148 0,'0'-16'57'0,"0"14"-30"0,3-1-14 0,-3 3 19 16,3 0-5-16,3 0 1 16,3 5-2-16,0 6-1 15,3 5-14-15,3 5 0 0,0 8 0 16,-1 8-2-16,1 3 0 16,0 0-1-16,3-6 0 0,0-2-4 15,-3-6-1 1,0-5-1-16,-3-2 1 15,-1-9 2-15,1-4 4 0,-3-6 5 0,0-6 3 16,3-7-9-16,0-13-2 31,-3-3-2-31,3-6 2 0,-6 1-5 0,3-1-1 16,-6 1 0-16,3 2 0 16,0 1 2-16,0 7 1 15,0 3-4-15,-3 5-1 16,-1 5-6-16,1 1-2 15,0 2-33-15,0 5-11 0,3 3-48 32,0 8-48-32,0 0 53 15</inkml:trace>
  <inkml:trace contextRef="#ctx0" brushRef="#br0" timeOffset="83">17311 6911 200 0,'0'0'74'0,"0"3"-40"0,3 15-35 0,-3-10 15 15,3 5 10 1,-3 0 7-16,2 1-5 15,-2-1-1-15,0 3-14 0,0 0-7 0,0-3 0 0,0 0-3 16,3-2 2-16,0-1-2 31,-3-2 2-31,0 0-24 0,0 0-11 0,0-3-23 16,0-5-8-16,0 0-31 16</inkml:trace>
  <inkml:trace contextRef="#ctx0" brushRef="#br0" timeOffset="84">17459 6900 212 0,'-3'6'79'0,"6"-4"-42"0,3 19-45 0,0-7 12 0,-3-1 5 16,0 3 3-16,-3 2 8 15,3-2 4-15,-3 0-12 16,3 0-7-16,0-3-1 0,0-2-5 0,-3-1-2 16,0-4 4-16,3-1 3 15,-3-5-6-15,3 0-3 16,3-5-8-16,-3-3-5 16,3-6 3-16,0 1 1 15,0-5 2 1,0 2 2-16,0 3 6 15,6 5 4-15,0 10 7 16,0 1 4-16,-1 2 0 16,1 3 3-16,-3 3-1 15,0 2 2-15,0 0-6 16,-3 0-3-16,0 1-3 16,0-4-3-16,0 6-13 15,0-11-48 1,3-5-33-1,0-2-29-15,0-4 54 0</inkml:trace>
  <inkml:trace contextRef="#ctx0" brushRef="#br0" timeOffset="85">17760 6734 248 0,'0'-16'93'0,"0"26"-50"0,0-2-52 16,3-2 12-16,0 2 11 0,0 5 10 15,0 8-6-15,0 8 0 32,0 11-10-32,3-1-1 0,0 1 0 0,-6-6-1 15,6-2-1-15,0 0-3 16,0-6-2-16,-3-2-26 16,6-5-12-16,-3-6-153 31,-6-10 62-31</inkml:trace>
  <inkml:trace contextRef="#ctx0" brushRef="#br0" timeOffset="86">17686 6892 264 0,'-6'-2'101'0,"9"2"-54"0,3 2-48 0,0 1 18 15,2-3 3 1,4 0 5-16,3 0-11 15,12 0-3-15,-3-3-7 16,3 1-3-16,-4-4 0 0,-2 1-15 16,-3 0-5-16,-3 0-32 0,-3-3-15 15,-3 0-49 1</inkml:trace>
  <inkml:trace contextRef="#ctx0" brushRef="#br0" timeOffset="87">17436 6776 188 0,'-3'0'71'0,"12"0"-38"0,-1 0-43 0,1 0 9 16,3 0-42-16,3-3-14 15,9 3-9-15,9 3 0 16</inkml:trace>
  <inkml:trace contextRef="#ctx0" brushRef="#br0" timeOffset="88">18120 6861 192 0,'-3'-3'71'0,"3"3"-38"0,-3 0-23 16,0 0 20-16,0 0-1 31,-3 3 3-31,0-1-6 0,-6 1-4 15,-5 2-12-15,2 1-2 0,0 1 2 16,3-1-6-16,3 2-2 16,0 5-6-16,6 3 0 15,3 0 0-15,9 2 2 16,3 3 1-16,0-2 1 16,-3-1 0-16,0-2 0 0,-3 0 2 15,-3-3 3-15,-3 1 0 16,-6 1 0-16,-9-1-3 15,0-9 1 1,0-2-26-16,-3-3-10 0,6 0-27 0,0-3-12 16,6 0-28-1</inkml:trace>
  <inkml:trace contextRef="#ctx0" brushRef="#br0" timeOffset="89">18388 6853 236 0,'-6'2'90'0,"9"-2"-48"0,0 0-29 0,-3 0 22 15,3 0-5-15,3 0 0 32,0 0-9-32,3 0-2 0,9 0-11 15,0-2-3-15,2-1-1 0,1 0-2 16,0 1-2-16,0-1-6 16,0 0-4-16,0 3-32 15,-4 0-15-15,-2 0-56 16,-3 3-41-1,-6 0 64-15</inkml:trace>
  <inkml:trace contextRef="#ctx0" brushRef="#br0" timeOffset="90">18427 6982 220 0,'0'0'85'0,"3"3"-46"0,18 0-39 15,-12-9 18-15,5 1-10 16,4 0-2-16,0 2-14 0,3-5-5 16,0 0-38-16,0 0-17 15,-4 8-15-15,1 0-4 16</inkml:trace>
  <inkml:trace contextRef="#ctx0" brushRef="#br0" timeOffset="91">18939 6712 240 0,'0'-2'90'0,"0"15"-48"0,0-2-36 0,0-6 20 16,-6 3-5-16,-3 2-1 0,-3 6-6 15,0 3-1-15,0 2-8 0,0-2-3 0,3-1-1 16,3-2-1-16,0 0 0 16,0-3 0-1,3 0 0-15,3-5-3 0,3 0 2 16,3-3 1-16,0 1 2 15,3-9-1-15,6 0-1 0,6 1 1 16,3-1-1-16,0 1-5 16,-1-1 1-16,1 0-16 15,-3-2-4-15,-3 0-23 16,-3-1-8-16,-3 1-48 16</inkml:trace>
  <inkml:trace contextRef="#ctx0" brushRef="#br0" timeOffset="92">19034 6768 184 0,'-6'-3'68'0,"6"6"-36"0,0-3-22 15,0 0 20-15,0 5-3 0,0 3 2 16,0 6-1-16,0 7 0 15,0 0-15 1,0 13 5-16,3 1 3 0,0-1-7 16,0-2-3-1,0-6-6-15,3 1-2 0,0-1-1 16,0-5 1-16,0-2-18 16,0-6-4-16,0-2-29 15,0-11-95 1,3-3-15-1,-3-2 70-15</inkml:trace>
  <inkml:trace contextRef="#ctx0" brushRef="#br0" timeOffset="93">19251 6604 196 0,'0'0'74'0,"3"0"-40"0,0 11-13 0,0-6 25 31,0 5-4-31,0 6 2 0,0 6-15 15,-3-1-6-15,3 0-13 16,-3 0-4-16,0 0-2 0,0 0-2 16,3-2-2-16,-3-1-17 15,0-4-6-15,0-4-35 16,0-2-13-16,0-3-34 16,0-5-26-16,6 0 56 15</inkml:trace>
  <inkml:trace contextRef="#ctx0" brushRef="#br0" timeOffset="94">19344 6673 228 0,'-6'2'88'0,"3"4"-48"0,-6-4-31 16,6 6 19-16,-3 3-10 15,-3-1-3-15,-3 1-8 0,0 0-3 16,0-1-2-16,-6 1-17 0,-3-3-7 15,4 0-36-15,2-3-14 16,0-2-23 0</inkml:trace>
  <inkml:trace contextRef="#ctx0" brushRef="#br0" timeOffset="95">19120 6712 228 0,'6'0'85'0,"3"14"-46"0,9-6-30 15,-6-6 22-15,3 4-8 0,3-1-1 16,3 3-12-16,2 0-4 16,1 0-4-16,3-3-2 0,0 0 3 15,0 1-48-15,-4-4-20 16,4 1-49 0</inkml:trace>
  <inkml:trace contextRef="#ctx0" brushRef="#br0" timeOffset="96">19534 6779 236 0,'0'10'90'0,"3"3"-48"0,-3 6-25 0,0-8 25 0,-3 4-16 15,0 1-4-15,0 13-11 16,0 1-5-16,0-7-3 15,0-2-5-15,0-2 1 0,3-3-26 16,0-3-9 0,0-2-31-16,0-3-12 15,0-3-20 1</inkml:trace>
  <inkml:trace contextRef="#ctx0" brushRef="#br0" timeOffset="97">19531 6763 192 0,'3'-6'74'0,"0"6"-40"0,3 3-18 0,0 0 24 15,0 2-3-15,3 3 2 16,3 5-10-16,6 11-3 15,-1 0-15-15,1 8 2 0,0-1 3 0,0-2-4 16,0 1-2-16,-3-4-3 16,0-5 0-16,0-2-2 15,-4-6 0-15,1-2-3 16,-3-4 1-16,3-1-2 16,3-9-1-16,-3-2 1 31,0-6-1-31,3-15-3 0,-3-3 2 15,0-3 1-15,-3-2 0 16,-4 2 0-16,1 5 2 16,-3-2-1-16,-6 5-1 15,0 3 1-15,0 5-1 16,0 0-33-16,1 3-29 16,2 8-14-16,0 2-57 15</inkml:trace>
  <inkml:trace contextRef="#ctx0" brushRef="#br0" timeOffset="98">20204 6702 76 0,'0'-13'30'0,"3"10"-16"0,0 3 8 0,-3 0 15 16,0 0 5-16,0 0 2 15,3 0-13-15,-3 0-7 16,3 8-13-16,0 3-1 0,3 2 1 15,-3 5 0 1,0 6 3-16,0 3-3 16,0 2-1-16,-3 0 2 15,3 3 3-15,-3-6-6 16,0-5-1-16,0-2-2 16,0-3 1-16,-3-6-2 15,3 1 2-15,-3-6-4 16,0 0 0-16,0-2 1 0,0-3 2 15,3 0-3-15,0-11-4 16,0-2 0 0,0 0-1-16,3 0 0 15,0-1 0-15,3 1 0 16,-1 0 0-16,7 0 0 0,6 2 2 16,0 3 0-16,0 3-3 15,0 2 0-15,0 3-1 0,0 6 3 16,-1 2 2-16,-5 2 4 15,-3 6 4-15,-3-3 5 16,-6 6-2-16,-6-1 3 31,-3 1-6-31,0-3-3 16,-8 0-6-16,-4-6 0 16,0 1-7-16,3-6 0 15,0-2-17-15,3-1-4 16,3-2-10-16,3 0-2 0,3-2-11 15,6-1-5 1,0-2-36-16</inkml:trace>
  <inkml:trace contextRef="#ctx0" brushRef="#br0" timeOffset="99">20436 6842 220 0,'-3'0'82'0,"6"5"-44"0,0 3-40 16,0 0 14-16,3 3 3 0,0-1 2 15,0 6 5-15,0 6 3 16,0-1-13-16,0-3-5 0,3 1 0 16,-1-3-6-16,1-3-3 15,0-3-15-15,3-2-6 16,0-2-24-16,0-6-9 0,-3-3-44 15</inkml:trace>
  <inkml:trace contextRef="#ctx0" brushRef="#br0" timeOffset="100">20612 6861 204 0,'-9'2'77'0,"6"6"-42"0,0 5-30 0,3-2 19 16,-6 10 5-16,-6 6 6 0,-3 2-9 15,0 3-4-15,0-1-12 16,0 4-4-16,0-6-2 0,6-3-5 31,1-5-1-31,2-5-15 16,3-2-6-16,3-4-19 16,3-5-6-16,3-5-57 15,11-8-26-15,1-7 66 16</inkml:trace>
  <inkml:trace contextRef="#ctx0" brushRef="#br0" timeOffset="101">20835 6641 276 0,'-3'-5'104'0,"3"5"-56"0,3 2-58 15,-3-2 14-15,3 8 6 16,0 8 5-16,0 5 6 15,-3 3 4 1,0 8-13-16,0 2 0 0,0 1-1 16,3 7-9-16,0-5 0 15,0-2-2-15,0-6 2 16,3-6-14-16,0-4-7 0,-3-3-34 16,0-6-16-16,-1-4-52 15,-2-6-23 1,0 0 73-16</inkml:trace>
  <inkml:trace contextRef="#ctx0" brushRef="#br0" timeOffset="102">20692 6847 300 0,'-9'-2'112'0,"12"2"-60"0,0 0-56 15,-3 0 29 1,15 0-5-16,3-3-9 15,6 0-1-15,2-2-6 32,4 3-5-32,3-1 0 0,3 0-39 15,-1 1-18-15,-2 2-76 16</inkml:trace>
  <inkml:trace contextRef="#ctx0" brushRef="#br0" timeOffset="103">20984 6890 244 0,'-12'2'90'0,"27"4"-48"0,-6-1-45 0,-1-2 16 16,4-1-3-16,0 1 1 16,3 0-1-16,0-3-1 15,0 0-5-15,0-3-3 0,0 0 0 16,0-2 1-16,-4 0 3 31,1-1-2-31,-6-2-2 0,0 1 0 16,0-1-1-16,-6 0-7 15,-6 0-3-15,0 0 8 16,-3 0 3-16,-2 3 0 16,-1-1 2-16,-3 4 0 15,-6 4 1-15,-3 4-2 16,3 1 1-16,3 1-2 0,4 3 2 15,2 0 0-15,3 2 1 16,3 3 4-16,3 5 5 16,3-3-7-16,6 1-3 15,9-6-5-15,2 0-1 0,4-2-12 16,0-3-2-16,3-3-38 16,-3-5-17-1,6 3-35 1</inkml:trace>
  <inkml:trace contextRef="#ctx0" brushRef="#br0" timeOffset="104">21323 6824 160 0,'0'-8'63'0,"3"5"-34"0,0 0-1 0,-3 3 27 0,0 0 1 16,0 0 3-16,0 0-17 15,-3 0-8-15,-3 3-19 16,0 2-8-16,0 1-2 0,0 2-8 16,3-1 0-16,3 4 1 0,3 2 1 15,6 6-2-15,3-3 0 0,3 8 2 16,0-3 0 0,-3 0 5-16,-3-5 5 0,-3 0 4 15,-3-3 2-15,-6 0 0 16,-3-2 1-16,-6-3-11 31,-3 0-2-31,0-3-34 0,0 0-12 16,-6-2-53-16,-3-1-21 15,4-2-5 1</inkml:trace>
  <inkml:trace contextRef="#ctx0" brushRef="#br0" timeOffset="105">9530 16928 108 0,'-3'-21'44'0,"3"16"-24"16,0-1-2-16,0-2 18 0,0 8 2 15,0-5 4-15,0-3-6 16,0 8-1-16,3-5-20 15,-3 2 0-15,3-2 1 0,0 5-4 16,3 0 1-16,3 5-2 0,6 3 1 16,5 13-2-16,4-2 1 15,0 2-2-15,0 3 2 16,0 2 0-16,-1 1 3 16,4-1-5-16,0-2-1 15,-3 2-4-15,-3-4-1 16,0 9-1-1,-4-9-2-15,-2-4 1 16,-3 1-1-16,0-6 0 16,-3-5 0-16,-3 2 2 15,0-2 3-15,0-2-2 16,-3-4 0-16,0 3-6 0,-3-5-2 16,0 0-20-16,0 0-7 15,0 0-21-15,3-5-8 0,3-3-34 16,3-2-44-1,0-11 44-15</inkml:trace>
  <inkml:trace contextRef="#ctx0" brushRef="#br0" timeOffset="106">10241 16872 168 0,'0'-2'63'0,"-3"2"-34"0,3-3-32 16,0 3 13-16,0 0 10 16,0 0 10-16,0 0 6 15,0 0 3-15,3 5-21 16,-3-2 5-16,-3 8 1 0,0 5-6 0,-6-3 0 15,-3 8-2-15,-5-2 2 16,-7 4-4-16,-9 4 0 0,3-1-11 16,0-5-3-16,4 3 3 15,-1-5 5-15,3-3-4 16,3 2 0-16,6-2-11 16,1-5-5-16,2-3-19 15,3 2-5-15,3 3-63 31,0-5-10-15,0 6-30-16,3-4 54 16</inkml:trace>
  <inkml:trace contextRef="#ctx0" brushRef="#br0" timeOffset="107">9914 17240 116 0,'-6'-5'44'0,"6"5"-24"0,0 0-8 16,0 0 16-16,0 0 1 15,0 0 5-15,0 0-9 16,0 5-3-16,0 3-13 16,0 3 6-16,0 5 4 0,0 7 1 15,0 9 3-15,-3 3-2 0,0 4-1 16,3 6 1-16,-3-5-1 16,3 10-9-16,0-7-2 15,0-6-3-15,0-3-1 16,0-5-3-16,0-5 1 15,0-6-2-15,0 6-1 16,0-11-4-16,0 3 0 0,0-10-14 16,0-1-5-16,0-2-24 15,0-3-7-15</inkml:trace>
  <inkml:trace contextRef="#ctx0" brushRef="#br0" timeOffset="108">8717 14859 116 0,'0'-5'46'0,"-3"5"-24"0,3 0-10 0,0 0 13 0,0 0-5 15,0 0 1-15,0 0-8 16,3 2 0-16,-3 6-8 15,9 3 6-15,-9 7 2 0,0 12 2 16,6-4 1-16,-3 3-4 0,0-2 0 16,-6-1-3-16,3-5 0 15,3 3-5-15,-6-6-1 16,3-4-1 0,-3-4-2-16,3-4 18 15,0-6-3-15,-3-3-1 16,3-2-7-1,-3-6-3-15,3-5-2 16,0 0 1-16,0-15-7 16,6 4 1-16,0 1 3 15,3 2 2-15,3 3 0 16,0 5-2-16,0 3-2 16,0 5 1-16,0 2 1 15,-1 4 0-15,1 2-11 0,0 2-3 0,0 1-28 16,3 0-13-16,-3 7-51 15,0-10-22 1,-3 8 68-16</inkml:trace>
  <inkml:trace contextRef="#ctx0" brushRef="#br0" timeOffset="109">8923 14917 164 0,'-3'0'63'0,"-9"6"-34"0,6 9-27 0,6-7 14 16,0 6 3-16,0 4 5 15,6 1-6-15,0 2-3 16,0 0-8-16,3 0-3 0,-1-5 2 31,1 5-5-31,0-5-1 0,3-5 2 16,0-6 1-16,0-2-1 16,0-6 1-16,0-2-7 15,0-3-1-15,-3-3-1 16,0-2 2-16,-3 0 2 15,-3-11 1-15,-3 0 1 0,0 3 0 16,0 2 2-16,0 3 3 0,0 6 2 16,0 2 1-1,0 3-2-15,3 20 3 32,0 1 2-32,0 0-6 15,2 3-3-15,1-3-1 0,0 0-1 16,0 2-14-1,0-7-3-15,0-3-20 0,0-3-6 16,0 0-31 0,0-8-32-16,3-2 36 15</inkml:trace>
  <inkml:trace contextRef="#ctx0" brushRef="#br0" timeOffset="110">9155 14907 148 0,'12'8'57'0,"6"2"-30"0,-12 11-16 16,-4-5 18-16,4 0-6 16,-3-3-1-16,0 3-8 15,-3 3-1-15,0-3-8 16,3-3-3-16,-3 0 1 0,0-2 0 0,0-6 3 16,0 0-3-16,-3-5 0 15,-3-2-1-15,0-4-2 0,4-2-2 16,-1-2 1-1,0-9 1-15,3 3 2 16,6-2-1-16,-1-1 2 0,1 3 4 31,0 3 4-31,3 5-2 0,3 3 2 16,0 2 0-16,0 9 1 16,0 4-6-16,-3 3-4 15,0 1-1-15,0-1-1 16,0 0-18-16,-3-2-5 15,0-3-33-15,-3 0-12 16</inkml:trace>
  <inkml:trace contextRef="#ctx0" brushRef="#br0" timeOffset="111">9417 14891 240 0,'-6'0'90'0,"-6"5"-48"0,3-2-38 0,9-1 21 0,-3 1-10 16,0 0 2-1,3 2-10-15,0 0-4 16,0 14-2-16,9-1 1 0,-3 1 5 16,0-1 4-16,0 1 2 15,0-3 3-15,-3-3-9 0,-3 0-2 16,0 3-1-16,-6-5 2 15,-6-1-3-15,3-2-2 16,-3-5-11-16,3-1-6 16,-6-2-14-16,6-2-6 15,3-1-19-15,3 0-5 16,0-2-41-16</inkml:trace>
  <inkml:trace contextRef="#ctx0" brushRef="#br0" timeOffset="112">9836 14944 112 0,'-3'-19'44'0,"3"17"-24"0,0 2-4 16,0 0 18-16,-3 0 2 0,0 0 2 16,1 2-7-16,-4 6-2 15,0 0-16-15,-3 8 1 0,3 2 0 16,-3 4-3-16,3 1-1 16,3-1-4-1,3 4-1-15,0-2-3 16,6 0 1-16,0-6-2 15,12-2 2 1,-1-3 0-16,1-10-1 16,-3-8-2-16,0-3 1 15,-3 0-1-15,0-3 2 16,-6-2 3-16,-3-3-2 16,-6 3 0-16,-6-3-1 15,0-8 1-15,-9 0-2 0,6 11-1 16,0-5-10-16,3 4-6 0,0 4-28 15,4 2-9-15,2 5-56 16</inkml:trace>
  <inkml:trace contextRef="#ctx0" brushRef="#br0" timeOffset="113">10152 14708 160 0,'-6'-21'60'0,"6"13"-32"0,-6-2-6 0,3 7 20 0,-6-2 2 16,0 2 1-16,0 0-23 16,-3 3-8-16,0 6-9 15,1 7-4-15,-1 8 0 0,3 5-4 16,3 9 2-16,3 2 1 15,3 13 0-15,0-2 2 16,3-3 1-16,6-6-1 0,-3-2 1 16,0-5-15-16,-9-3-5 15,6-8-35-15,-9-5-14 0,0-10-34 16</inkml:trace>
  <inkml:trace contextRef="#ctx0" brushRef="#br0" timeOffset="114">9890 14925 208 0,'9'-2'77'0,"3"2"-42"0,9 0-43 0,-9 0 10 16,5 0-1-16,10-3 3 15,6 3-8-15,-3-3-4 0,-1 1-49 16,1-1-20-16,-3-2 8 15,9-3 8-15</inkml:trace>
  <inkml:trace contextRef="#ctx0" brushRef="#br0" timeOffset="115">10354 14745 168 0,'-12'-21'66'0,"6"18"-36"0,-8-15-18 15,5 15 19-15,0 3-3 16,0 0 1-16,-3 6-12 15,3 4-5-15,0 3-7 16,0 3 1-16,3 8 3 0,0 5-1 16,3 8 1-16,3 6-3 15,3-1-1-15,0-2-6 0,0-6 1 16,-3-5-11-16,3-2-5 16,-3-4-25-16,0-4-11 15,0-9-50 1</inkml:trace>
  <inkml:trace contextRef="#ctx0" brushRef="#br0" timeOffset="116">10155 14917 260 0,'15'-2'99'0,"0"2"-54"0,8-3-44 0,-11 3 19 15,12-3-9-15,3 3 1 0,3-2-23 0,0-1-9 16,-1 0-100-16,-2-5-44 16</inkml:trace>
  <inkml:trace contextRef="#ctx0" brushRef="#br0" timeOffset="117">10625 15005 132 0,'-12'2'52'0,"15"-2"-28"0,-3 5-15 0,0-5 14 16,0 3 6-16,3 2 5 15,0 1 1-15,3 2 1 16,0 0-19-16,3-3 1 0,3 0 2 16,0-2-9-16,6 2-3 15,3-5-5-15,-4-5 0 32,1 0-2-32,-3-1 2 0,-3 1 0 15,-3-8 3-15,-3-6-5 16,-3 3-1-16,-3 0-2 15,-15 6 0-15,0-1 0 16,-3 3 0-16,-3 3 0 16,1 10 0-16,-1 1 0 15,0 7-2-15,-3 3 0 0,6 2 3 16,3 1 0-16,4 2 3 16,8 3-1-16,6 0-1 15,5-3 1-15,4 0-1 16,3-3 0-16,0-4 2 15,9-4-17-15,3-2-6 0,-3-16-19 32,-4 0-5-32,1-2-20 15,-3-1-46-15,-3-2 24 16</inkml:trace>
  <inkml:trace contextRef="#ctx0" brushRef="#br0" timeOffset="118">10807 15020 176 0,'-9'-10'68'0,"6"-9"-36"0,0 30-26 0,-3-6 15 15,6 3-5-15,0 3 3 16,0 5-1-16,-3 2 0 16,6-2-9-16,-3 2 6 0,0-2 2 15,3-2-7-15,-3-4-3 16,0-2-2-16,0 0-1 16,3-11 13-1,3-2-9-15,0-3-2 0,0-5-5 0,0-3-2 31,3 0 1-31,0 3 0 0,2-11 2 0,1 8 1 16,0 6 5-16,0 7 3 16,0 6-4-16,0 2 1 15,0 6-5-15,0-1 0 0,3 9-1 32,-3-3 1-32,-3 2-9 0,-1-2-3 15,4-3-48 1,0-2-9-16,0-3-7 15,0-8-31 1</inkml:trace>
  <inkml:trace contextRef="#ctx0" brushRef="#br0" timeOffset="119">11164 14946 208 0,'-3'-18'77'0,"-3"13"-42"0,3 2-19 15,0 3 24-15,-3 0-6 16,0 3 3-16,-3 4-12 15,0 4-6-15,-3 5-10 16,1 2-4-16,-1 6 1 16,6 0-8-16,0 5 0 15,6 6-2-15,3-6 2 16,3-3-1-16,3-5 1 16,2-5 2-16,4-5 0 15,3-3-3-15,3-6 0 16,-3-15-3-16,0 0 1 15,-3-6-2-15,-3-2 2 0,-4-13-2 0,-2-11 0 16,-9 0-5-16,0-3 0 16,-8-2-3-16,2-3 0 15,-3 5 8-15,0 9 3 16,0 4 15-16,3 9 7 16,3 10-5-16,0 8-2 0,3 8-4 31,3 16-2-31,3 10-3 15,6 11 1-15,3 16 0 16,3 0 3-16,0-5-3 16,3-6-2-16,-4-5-16 15,1 0-5-15,0-5-61 16,0-19-26-16</inkml:trace>
  <inkml:trace contextRef="#ctx0" brushRef="#br0" timeOffset="120">8842 15491 160 0,'-3'-10'60'0,"3"7"-32"0,-3 0-11 0,3 3 22 16,-3 0-9-16,-3 3 0 15,0 0-8-15,-3 2-4 16,1 6-10-16,-1 2 1 0,3 8 4 15,0 6-9 1,0-4-2-16,3 1-2 0,3 0 2 0,6 2 1 16,3-4 1-16,3-7-5 15,2-4 1-15,1-6 4 16,-3-5 2-16,0-5 0 0,3-3-1 16,-3-8-3-16,-3 3-2 31,-9-6 1-31,0 1 1 15,-6-1 1-15,-3-2 1 16,-3 0-5-16,0 3 1 16,0-1-7-16,0 8-3 15,6-2-19-15,0 8-6 16,6 0-15-16,3 2-4 16,6 3-42-16</inkml:trace>
  <inkml:trace contextRef="#ctx0" brushRef="#br0" timeOffset="121">9134 15319 200 0,'0'-18'74'0,"0"7"-40"0,-3-5-29 0,3 11 19 0,-3-3 9 16,-3 0 9-16,-3 0-2 16,0 3 0-16,-3 2-22 15,0 1-8-15,3 4-5 0,1 9-8 16,-1 7-2-16,3 9 2 15,3 15 1-15,3 1 2 32,3-1 2-32,3 6-1 0,0-9 2 15,-1-2-4-15,1-5 0 16,0-6-10-16,0-4-5 16,-3-6-10-16,-3-3-1 15,-3-5-28-15,0-6-12 0,-3-4-37 16</inkml:trace>
  <inkml:trace contextRef="#ctx0" brushRef="#br0" timeOffset="122">8911 15491 248 0,'-12'-2'93'0,"9"4"-50"0,21-2-35 16,-6 0 21-16,2-2-6 15,7-1 0-15,9 0-10 16,6 1-3-16,2-1-6 15,1 3-3-15,-6 0 2 0,0 0-42 16,-7 3-16-16,-5-3-71 16</inkml:trace>
  <inkml:trace contextRef="#ctx0" brushRef="#br0" timeOffset="123">9673 15462 156 0,'-12'-5'60'0,"-9"5"-32"0,-9 8-20 0,21-3 18 0,-3 3-4 16,-3 3 1-16,1 2-12 15,-1 11-7-15,3 2-2 16,3-2-2-16,3 0 2 0,3 0-1 16,6-6-1-1,3 1 1-15,3-6-1 16,3-5 2-16,6-5 3 15,-4-3-2-15,4-6-2 16,0-2-5-16,-3-2 0 16,-3-4-3-16,-3-4 2 15,-3 5 3-15,0-3 3 16,-6 0 0-16,-6 3 2 0,0 2 2 16,3 3 4-16,0 6-2 15,0 4-2-15,0 9 0 16,3 5-1-16,6 0-5 15,0 2 1-15,3-2 0 16,0 5 2-16,0-5-8 16,0-3-1-16,3-5-47 15,-1-5-28-15,-2-6-28 16,3-7 42-16</inkml:trace>
  <inkml:trace contextRef="#ctx0" brushRef="#br0" timeOffset="124">9732 15309 192 0,'-6'0'74'0,"6"8"-40"0,3 8-42 16,0-6 12-16,0 11 9 0,0 6 6 16,3 5-3-16,-3-1 1 15,0 9-10-15,0-3-4 0,0-3 0 16,3-4-2-16,0-4 2 0,-3-5-22 15,3-5-7-15,0-5-25 16,-3-6-10-16,-3-5-16 16</inkml:trace>
  <inkml:trace contextRef="#ctx0" brushRef="#br0" timeOffset="125">9857 15317 204 0,'6'-6'77'0,"-3"9"-42"0,0 2-41 16,0 3 12-16,0 8 9 16,0 8 10-16,-3 5-2 15,3 3-1-15,-3 8-12 16,0-1-2-16,0-2-1 0,3 0-6 0,0-8 0 16,0-2-14-16,3-6-5 15,0-5-25-15,0-5-13 16,3-6-41-1</inkml:trace>
  <inkml:trace contextRef="#ctx0" brushRef="#br0" timeOffset="126">9979 15563 192 0,'-9'5'71'0,"9"14"-38"0,-3 4-30 15,3-15 15-15,0 3 2 16,3 0 2-16,3 2-3 15,0-3-1 1,3 1-10-16,3-3-1 0,0-3 3 16,9-2-4-16,-3-6 2 15,0-2-1-15,-1-3 1 16,-2-5-4-16,-6-6-3 16,0 6 2-16,-6-6 0 15,-3 1-4-15,-15-1 1 0,-3 4 2 16,1-1 3-16,-4 5-2 15,0 3-2-15,3 0-5 0,0 6-2 16,6 2-30-16,3 2-14 16,3 3-43-1,6 1-40-15,3-6 46 16</inkml:trace>
  <inkml:trace contextRef="#ctx0" brushRef="#br0" timeOffset="127">10265 15486 172 0,'-24'3'66'0,"15"5"-36"0,-6 0-24 0,9-3 17 15,-2 5-1-15,-1-2 2 0,3 3-9 16,-3 5-4-16,3 2-6 15,3-2-6-15,3 3-2 0,6-3-7 16,3 0-2-16,0-3-13 16,3-3-6-16,5-4-31 15,7-4-38-15,0-2 26 16</inkml:trace>
  <inkml:trace contextRef="#ctx0" brushRef="#br0" timeOffset="128">10393 15513 216 0,'-12'-11'82'0,"6"11"-44"0,-3 0-27 16,6 3 23-16,-3 5-7 15,-3 2 1-15,0 3-13 16,-5 9-4-16,2-1-7 16,0-3-1-16,6 3 1 0,6 1-5 15,3-4 1-15,3-2-2 16,3-5 0-16,0-4 0 0,3-4 0 0,-1-3-5 15,1-5 0-15,0-3 1 16,0 0 1-16,0-11-2 16,-3 1 0-16,0-1 6 15,-3 3 2-15,-3 1 1 16,0 1-2-16,0 4 1 31,0 2-1-31,0 5-3 0,0 6 0 16,0 7 2-16,3 6 2 15,0 0-2-15,0 0 0 16,-1 0 3-16,4-3 1 16,-3 3-23-16,3-3-12 15,3-5-21-15,3-2-7 16,0-6-28-16</inkml:trace>
  <inkml:trace contextRef="#ctx0" brushRef="#br0" timeOffset="129">10581 15272 236 0,'-9'-13'90'0,"12"13"-48"0,-3 5-51 0,3 3 14 16,-3 5 8-16,3 6 6 0,-3 12-5 16,0 6-1-16,0 3-7 15,0 5-4-15,0-3-1 0,3 1-1 16,-3-9 0-16,3-2-16 31,-1-6-6-31,4-5-40 0,-3-5-15 16,0-8-13-1</inkml:trace>
  <inkml:trace contextRef="#ctx0" brushRef="#br0" timeOffset="130">10464 15483 260 0,'-11'-5'99'0,"11"8"-54"0,0-6-44 15,0 3 21-15,6 3-5 16,2-3 1-16,7 0-7 0,6 0-2 31,3-3-5-31,0 3-5 0,3 0 0 0,-1 0-6 16,4 3 0-16,-3-3-15 15,0 2-3-15,-3 1-9 16,-7 0-2-16,-2-1-2 16,-3 4-2-16,-3-4 16 15,-3 4 6-15,-3-1 16 16,0 0 6-16,0 3 29 16,0-3-10-16,0-2-5 15,3 2-4-15,3-2-2 16,0 0 2-16,3-1 2 15,0-2-3-15,-1-2 0 16,1-1-5-16,-3-5-3 16,0 5 2-1,-3-2 2-15,-3-5-4 0,-3 2-3 16,-3 0 1-16,-6 0 0 16,-3 0-1-16,0 0 1 15,-8 5 2-15,-4 3 2 16,0 5-6-16,3 6 0 15,3 5-3-15,3 2-2 16,4 4 0-16,2 1 0 0,3 1 3 16,6-3 0-16,3-2-8 15,14-6-2-15,1 3-18 16,6-8-7 0,3-5-21-16,3-3-9 15,-1-3 5 1,10-2-16-16,-3-9 25 0,0 1 189 31,-10-13-49-31,-8 2-11 0,-6 3-25 16,-6 2-12-16,-9 11-13 15,-3 0-7-15,-6 6-11 16,0 7-8-16,0 3-4 0,4 8-1 31,-1 2 3-31,3 1 0 0,6-1 1 16,3-2-3-16,6 0 2 15,8-5-1-15,-2-6 0 16,3-2-3-16,0-6 1 16,-3-13-9-16,0 0-2 15,-3-5 6-15,-3 0 2 16,-3-3 5-16,-3-8 3 0,-6-5 0 16,0 3-1-16,-3 0 7 15,0 4 5-15,0 7 3 16,3 7 0-16,0 8-7 15,0 8-5-15,3 8 0 16,3 16 0-16,6 7-4 16,3 4-1-1,0 2 1-15,2 2 2 16,-2-7-24-16,6-3-10 16,-3-2-60-1,9-6-58-15,-15-8 46 0</inkml:trace>
  <inkml:trace contextRef="#ctx0" brushRef="#br0" timeOffset="131">9063 15737 216 0,'-3'16'82'0,"6"8"-44"0,5 18-38 15,-5-15 18-15,3 5-1 16,-3 5 4-1,0 2 2-15,0 1 3 0,0-6-14 16,-3-2-7-16,0-3-1 0,0-5-3 0,0-5 2 16,0-6-2-16,0 0 2 15,0-2 0-15,0-6 3 0,-3-5-5 16,0-3-1 0,3-5-7-1,0-2 0-15,3-3-2 0,3-3 1 16,0 2 2-1,3-4 4-15,6 10-1 0,6 3-1 16,0 7 0-16,3 4 3 16,-4 2 4-1,-2 2 6-15,0 9 6 0,-3-3 3 16,-6 2-1-16,-6 1 2 16,-3-3-8-16,-6-1-2 15,-6-1-3-15,-9-6 1 0,-3-1-11 16,1-1-2-16,-1-6-13 15,0-3-5-15,3-2-16 16,3-3-7-16,6-5-24 16,3-3-7-16,9 0-12 15</inkml:trace>
  <inkml:trace contextRef="#ctx0" brushRef="#br0" timeOffset="132">9318 15888 240 0,'6'-2'90'0,"0"4"-48"0,-3 9-42 16,0-3 18-16,0 5 10 31,-3 3 7-31,3 13-7 0,0 3-2 16,3-1-15-16,0 4-9 0,3-1-2 16,-6-2-5-16,3-3-1 15,-3-5-26-15,6-3-11 16,0-8-20-16,0-2-8 15,3-8-31 1</inkml:trace>
  <inkml:trace contextRef="#ctx0" brushRef="#br0" timeOffset="133">9494 16158 200 0,'-6'8'74'0,"6"-3"-40"0,0 9-29 15,3-6 17 1,3 2 1-16,0 1 3 15,3-1-2-15,3 1-1 0,3-3-12 16,3-3 2-16,-1-2 1 0,7-3-5 16,-6-3-1-16,0-2 0 15,-6-3 0-15,0-3-2 16,-6 1-1-16,-3-4-3 16,-9 1 1-16,-6 0 2 15,-3-3 2-15,0 8-6 0,0-2 0 16,0 2-3-16,3 2 0 15,4-2-20-15,-1 8-10 16,6 0-24 0,3 0-10-16,0 0-48 15</inkml:trace>
  <inkml:trace contextRef="#ctx0" brushRef="#br0" timeOffset="134">9884 16103 228 0,'-6'0'85'0,"3"2"-46"0,-3-2-32 31,0 0 20-31,-6 5 1 0,0 1 6 16,-2 2-15-16,2 0-3 16,0 5-10-16,0 0-6 0,3 6-3 15,3-1-1-15,6-2 3 0,3 3-2 16,6 2-1-1,3-8 3-15,6-2 0 0,2-6-10 16,1-8-3-16,0-2-17 0,3-3-6 16,0-5-22-1,-3-3-10-15,-4-3-16 16,-5-2-7-16,-3 0 50 16</inkml:trace>
  <inkml:trace contextRef="#ctx0" brushRef="#br0" timeOffset="135">9976 15941 184 0,'-15'-24'71'0,"12"16"-38"0,0 8-23 0,3 0 17 16</inkml:trace>
  <inkml:trace contextRef="#ctx0" brushRef="#br0" timeOffset="136">9955 15917 356 0,'3'16'24'15,"-3"8"-13"-15,0 10-1 0,0 1 3 16,0 2-7-16,0 0-1 16,0 0-5-16,3 8-1 15,0-11-6-15,0 1-3 16,0-9-27-16,0-2-14 0,0-5-50 15</inkml:trace>
  <inkml:trace contextRef="#ctx0" brushRef="#br0" timeOffset="137">10197 16124 212 0,'-6'-6'79'0,"6"6"-42"0,-3 0-37 0,0 0 18 16,-3 6-1-16,-3-4 2 31,-15 4 16-31,0-1 7 0,3 3-21 16,0 0-10-16,1 2-5 0,5 1-7 16,3 0-1-16,3-1-2 15,6 3 3-15,3 1-2 16,6 4 1-16,15-2 2 15,3 8 0-15,-1-8-5 16,1 0 1-16,0-3-9 0,3 0-4 16,0 0-46-16,2-2-21 15,1-6-21-15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10T20:45:21.6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663 9517 100 0,'3'-40'38'0,"6"35"-20"0,-6 0-12 0,2 5 11 16,-5 0 0-16,3 5-1 15,3 11-2-15,0 21-1 16,0 16-5-16,-6 8-3 16,0 13-2-16,0 26 0 0,0 17 0 15,0 28 7-15,-6 14 6 16,6 16-6-16,0 18-3 15,0 5 0-15,0 9 2 16,0-12 9-16,0 1 3 16,0-24-2-16,0-8 1 0,6-2-7 15,-6-22-3-15,3-16-3 16,-3-13-2 0,0-13-1-16,0-16 2 0,0-8-1 15,0-18 2-15,0-14-13 16,-3-13-5-16,-3-18-35 15,0-19-13-15,0-32-48 16</inkml:trace>
  <inkml:trace contextRef="#ctx0" brushRef="#br0" timeOffset="1">743 9295 124 0,'-30'-35'49'0,"42"30"-26"0,-21-3-16 0,9 6 13 0,3-1-1 16,3 0 1-16,6-2-9 15,6-6-2-15,21-2-5 16,8 3 2-16,19-1 0 0,8 3-2 15,24 3-3-15,7 5 0 16,5 2 1 0,0 1-3-16,0 0-2 0,-24 5 2 15,-8-3 2-15,-10 0 2 16,-17 1 1-16,-10-1-2 16,-8 3-2-16,-6 2-4 15,-6 9 0-15,-9 7 4 16,-3 3 2-16,-9 11-3 15,-12 21 1-15,3 24-2 0,-12 18-2 16,0 34 3-16,3 22 0 16,-3 34-2-16,9 8 2 15,7 19-1-15,5-14 0 16,3 3 6-16,2-15 5 16,4-1 6-16,-6-11 5 15,3-20-6-15,0-9-1 16,0-7-5-16,-6-14 0 15,0-18-3-15,0-14 2 16,0-10-2 0,-6-18 0-16,0 4-1 0,0-20 0 15,3-14-16-15,-9-13-4 0,4 0-45 16,-1-29-18 0</inkml:trace>
  <inkml:trace contextRef="#ctx0" brushRef="#br0" timeOffset="2">892 12808 252 0,'-36'-7'93'0,"36"9"-50"0,0 3-55 15,3-2 13-15,9 0-4 16,12-3 3-16,17 2 3 15,16 1 3-15,12 0-3 16,14-3-2-16,18 2 0 0,15-2-17 16,6 3-4-16,9 0-69 15,-9-3-45 1,-15-3 58-16</inkml:trace>
  <inkml:trace contextRef="#ctx0" brushRef="#br0" timeOffset="3">770 10303 56 0,'-3'0'22'0,"3"0"-12"0,0 0-5 16,0 0 8-16,0 0 10 15,0 0 6-15,9 0 0 16,0 0 0-16,6 0 3 16,14 0 3-16,13-3-8 15,15 3-4-15,2 0-13 16,7-2-6-16,14-1-3 0,6-2 1 15,-2-3 1-15,-4-6-1 16,-6 4 1-16,-5-1-13 16,-10 3-3-16,-17 6-32 15,-3-1-10-15,-18 3-25 16</inkml:trace>
  <inkml:trace contextRef="#ctx0" brushRef="#br0" timeOffset="4">746 11187 124 0,'18'0'46'0,"-15"0"-24"0,15 0-10 16,-9 0 13-16,11 0 4 15,13 2 5-15,12 1-8 16,8 0-1-16,10-1-14 16,8-2 0-16,4 0 2 0,11 0-5 15,-9 0-2-15,1 0-3 0,-10 0 0 16,4 0-2-16,-7 0 2 16,-5 0-11-16,-1-2-4 15,-8 2-32-15,-3 2-11 16,-16 3-38-1</inkml:trace>
  <inkml:trace contextRef="#ctx0" brushRef="#br0" timeOffset="5">776 12089 124 0,'0'-3'49'0,"3"1"-26"0,12-1-14 16,0 0 16-16,11-2-1 16,16-3 3-16,9 0-2 0,8-3 0 15,4 4-14 1,17 1 0-16,3 6 2 0,7 6-9 0,2 1-2 15,6 1 0-15,3 0 3 16,-8 0-33-16,-10 3-15 16,6-1-54-1</inkml:trace>
  <inkml:trace contextRef="#ctx0" brushRef="#br0" timeOffset="6">1434 9726 140 0,'-30'-24'55'0,"27"19"-30"0,-3-6-12 16,6 9 17-16</inkml:trace>
  <inkml:trace contextRef="#ctx0" brushRef="#br0" timeOffset="7">1395 9678 300 0,'0'0'22'0,"0"0"-12"16,3 8-5-16,0 0-1 0,0 6 0 15,-3 1 0-15,0 1 2 16,-3 3 1-16,-6-1-1 16,0-4 1-16,-3-4 2 0,3-5 2 15,-9-2-1 1,6-8 1-16,0 0-6 0,4-3-1 15,8-3-4-15,0-2-3 16,5 5-1-16,4 0 0 16,6 5 3-16,-9 6 0 15,3 2 7-15,-3 3 4 16,-3 3 1-16,-3-1 3 16,-3-2 8-16,-3-2 4 15,0-1-10-15,0-8-4 16,3-2-5-16,-3-3 0 15,6-3-9 1,6-2 0-16,-6 0 2 0,3 2 2 0,0 3-3 16,-3 3-1-16,0 0 3 15,-3 2 3 1,-6 6-1-16,0-1 0 0,3 1-3 16,1-3-1-16,2 0-39 15,6 0-18-15,8-3-52 16,19-4-51-1,6-4 56-15</inkml:trace>
  <inkml:trace contextRef="#ctx0" brushRef="#br0" timeOffset="8">1508 9742 120 0,'-3'3'46'0,"3"-1"-24"0,-9-2 5 0,6-2 23 16</inkml:trace>
  <inkml:trace contextRef="#ctx0" brushRef="#br0" timeOffset="9">1487 9734 346 0,'-3'-11'53'16,"3"-7"-27"-16,0-6-8 0,3-5-4 16,6-8-1-16,9-3 0 0,3-5-7 15,9-5-2 1,11-13-4-16,10-9-1 0,14-5 1 16,22 3 2-16,14-2-1 15,15-6-1-15,15 2-2 16,12 9-1-16,-3 7 2 15,-9 14 2-15,-15 8-5 16,-12 10 1-16,-15 8 3 16,-14 6 2-16,-16 7-5 15,-11 3-2-15,-10 0-25 16,-11 5-8-16,-9 6-42 16,-9 5-60-1,-9-8 32-15</inkml:trace>
  <inkml:trace contextRef="#ctx0" brushRef="#br0" timeOffset="10">3059 8543 272 0,'3'-10'104'0,"18"7"-56"0,11 3-58 0,-14 0 14 16,6 0-8-16,3 3 3 15,3 2-2-15,-1 6 1 16,-5 2 2-16,-6 3 2 0,-3 0 1 15,-12 2-1-15,-12 1 1 16,-9 7-2-16,-6 6-1 16,-8 2-46-16,-1 1-21 0,-9-1-35 31</inkml:trace>
  <inkml:trace contextRef="#ctx0" brushRef="#br0" timeOffset="11">1195 10742 172 0,'15'0'66'0,"-6"-13"-36"0,3 21-40 0,-3-6 9 15,-3 4 2-15,9 2 4 16,-6 2 4-16,-3 3 5 16,0 3-8-16,-6 0 6 0,-6 0 1 15,0-3-4-15,0-2-3 16,3-6 1-16,-6-2 2 15,6-6-2-15,3-5 1 16,6-2-5-16,9-4-2 0,-3 4-3 16,-3 2-1-16,-6 0 13 15,-3 3 7-15,-9 5 1 16,-6 2 1-16,-3 4-8 16,-3-1-4-16,0 0-20 15,3 1-6-15,7-1-53 16,5-3-22-16,12-2 1 15</inkml:trace>
  <inkml:trace contextRef="#ctx0" brushRef="#br0" timeOffset="12">1371 10800 288 0,'-54'-31'107'0,"37"28"-58"0,-10-5-57 0,18 5 18 15,-6-10-3-15,6-3 6 16,0-2-5-16,9-1-2 16,15-5-3-1,21-7-5-15,23-4-1 0,16 3-3 0,26 1 1 16,12 4 3-16,6 9 1 16,15 10 1-16,-3 8 0 15,-3 16-3-15,-24 7 2 16,-6 1-8-16,-17 0-2 15,-16 5-18-15,-14-5-9 16,-12-5-145 0,-19-19 77-16</inkml:trace>
  <inkml:trace contextRef="#ctx0" brushRef="#br0" timeOffset="13">2550 10300 252 0,'30'-8'93'0,"-4"8"-50"0,22 3-52 16,-24 0 14 0,0 2-1-16,5 3 5 0,-2 8 4 15,0 2 4-15,-9 6-9 16,-6 5 0-16,-12 8-1 0,-9 6-19 16,-12-4-9-16,-9 17-99 15</inkml:trace>
  <inkml:trace contextRef="#ctx0" brushRef="#br0" timeOffset="14">1240 11557 156 0,'9'-11'57'0,"3"9"-30"0,-3 7-14 0,-3-2 17 0,3 5-6 16,0 0-2-16,-3 5-1 15,-3-3 1-15,-3 1-12 16,-6-3 10-16,0 0 6 0,-9-3-10 16,3-2-3-16,-3-6-8 15,6 1-2-15,-9-6 1 16,6 0 0-16,0 2-5 16,4 1-1-16,2 0-52 15,32-1-99 1</inkml:trace>
  <inkml:trace contextRef="#ctx0" brushRef="#br0" timeOffset="15">1142 11705 228 0,'-18'-34'88'0,"27"26"-48"0,18-5-49 0,-12 5 12 0,14-8-2 16,16 0 3-16,21 0 5 15,14 0 2-15,12 6-5 16,15 4-2-16,-3 9 2 0,-8 5-1 15,-16 5 0 1,-11 6 5-16,-10 4 4 0,-5 9 4 16,-7 3 1-16,-5 2-8 15,0 2-4-15,2-2-4 16,4-5 0-16,6-5-18 16,2-12-6-16,1-4-43 15,2-8-16-15,-8-3-25 16</inkml:trace>
  <inkml:trace contextRef="#ctx0" brushRef="#br0" timeOffset="16">2603 11729 268 0,'-6'16'101'0,"6"2"-54"0,0 19-59 0,0-15 13 16,6 4-2-16,3 1 5 15,3 2 0-15,0 5 1 16,0-5-3-16,-9-2 1 16,-6-4 2-16,-9-1 2 0,-12-1 1 15,-11 0-48-15,-13 0-23 16,-12-2-48 0</inkml:trace>
  <inkml:trace contextRef="#ctx0" brushRef="#br0" timeOffset="17">1294 12409 160 0,'18'-3'60'0,"-7"6"-32"0,1 8-20 16,-6-6 16-16,-3 3 8 15,-6 2 7-15,-3 4-8 16,-3-1-3-16,-2-3-16 16,-1-2-5-16,0-8-3 15,3-5 2-15,-3-6 3 0,12-4 2 16,0-4 1-16,3-2-9 16,9-3-1-16,-3 6 7 15,0-1 3-15,-6 8 17 16,-3-2 8-16,-3 5-19 15,-3 3-10-15,0 8-58 16,6 5-27-16,3 2-71 16</inkml:trace>
  <inkml:trace contextRef="#ctx0" brushRef="#br0" timeOffset="18">1240 12594 228 0,'6'-29'88'0,"24"21"-48"0,26 0-49 0,-23 6 12 0,15 2-11 16,8 2 0-16,13 6 2 15,2 11 3-15,1 15 2 16,-7 19 1-16,-11 8 2 0,-10 5 10 16,-14 13 7-16,-15 14-4 15,-21 5 2-15,-6-3 7 16,-12 8 5-16,-5 3 2 15,-1-3 1-15,0-7-13 16,9-9-4-16,0-2-7 16,12-9-3-16,9-4-5 0,12-11 0 15,15-9-11-15,18-9-5 16,11-14-28-16,10-11-11 16,2-7-44-1,-5-19-50-15,-4 0 46 16</inkml:trace>
  <inkml:trace contextRef="#ctx0" brushRef="#br0" timeOffset="19">2062 13867 264 0,'-30'-8'101'0,"30"13"-54"16,3 6-64-16,3-1 14 0,3 9-4 15,12 7 3-15,-1 17 3 16,10 2 1-16,3 2 0 15,-3-2-3-15,-7 0 2 0,-8-10 23 16,-21-4 12-16,-11 1-2 16,-19-5-1-1,-12-6-35-15,-20 0-16 0,-16 0-115 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10T20:52:30.9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13899 16687 184 0,'0'-13'68'0,"3"13"-52"0,-3-3 19 16,0 3 7-16,0 6-8 15,0 4-2-15,0 6-7 16,0 13-2-16,0 11-12 16,-3 5 0-16,-3 13 0 0,1 0-6 15,-1-5-1-15,0 0-2 16,0-3 1-16,3-7-2 15,0-11-1-15,3-3-6 16,-3-6-1-16,3-9-28 16,0-4-9-16,0-10-22 0,0-5-7 15,6-8-22 1</inkml:trace>
  <inkml:trace contextRef="#ctx0" brushRef="#br0" timeOffset="523.0312">13920 16706 148 0,'-9'-8'55'0,"6"8"-43"0,0-5-3 0,3 5-3 0,-3 0-7 15,3 0-2-15,0 0-1 16,0 0 0-16,0 0 3 15,3 5 2-15,3-2 2 16,0 2 10-16,0 5 6 16,3 6 7-16,3 5 7 15,0 11-1-15,3 0 3 0,3 8-13 16,0 5-3-16,2 2-9 16,1-2-4-16,0-5-1 15,3-3-1-15,-6-5-2 16,0-6-2-16,-6-5 3 15,-1-7 2-15,-2 1 0 0,0-4 0 16,-3-6 10-16,0-5 7 16,0 0-7-16,-3-8-3 15,0-2-3-15,0-11-1 16,0-1-2-16,0-9 1 16,0-6-2-16,0-3 2 15,3-2-4-15,-3-3 0 16,0 2-1-16,0 1 1 15,0 10 0-15,-3 0 1 16,0 11-5-16,0 3-1 16,0 5-8-16,0 2-4 15,0 3-28-15,0 5-12 16,0 3-30-16,3 3-12 16,3 5-8-1</inkml:trace>
  <inkml:trace contextRef="#ctx0" brushRef="#br0" timeOffset="1050.4455">14569 16756 176 0,'0'0'68'0,"0"3"-52"0,0 2 14 0,0 0 6 0,0 3-5 15,0 5-1-15,0 6-10 16,0 2-5-16,0-2-8 15,0 2-5-15,0-3-1 16,3 4-1-16,0-7 0 0,0-1 0 16,0-1 2-1,-3-5-12-15,3 0-6 0,-3 2-24 16,0-4-10-16,0-4-36 16,0-2-30-1,6-2 48-15</inkml:trace>
  <inkml:trace contextRef="#ctx0" brushRef="#br0" timeOffset="1216.9552">14703 16835 220 0,'-9'8'82'0,"0"6"-64"0,-3-1 0 0,6-8-3 16,-6 8 0-16,-2 1 5 15,-1-1-10-15,0-3-6 16,0 1-2-16,0 0-11 0,0-3-4 15,3-3-35 1,0-5-14-16,0 0-30 16</inkml:trace>
  <inkml:trace contextRef="#ctx0" brushRef="#br0" timeOffset="1378.9554">14447 16809 220 0,'-3'3'82'0,"6"-3"-64"0,0 5-4 0,0 3-8 0,3-3 0 15,6 8 6-15,3 1-6 16,3-1-1-16,5 3-3 16,4 5-2-16,3-3 1 0,3-2-34 15,2 3-13-15,4-1-48 16</inkml:trace>
  <inkml:trace contextRef="#ctx0" brushRef="#br0" timeOffset="2927.1205">15022 16941 96 0,'6'0'35'0,"-1"-2"-27"0,4-1 7 15,-3 0 2-15,0-2 2 16,0 5 1-16,0-3 8 16,0 1 5-16,-3-1 7 0,0 3 4 31,-9-5-10-31,-3 10-3 0,-3-2-9 0,-3 2-2 15,1 3-9-15,-1-3-4 16,3 3-4-16,0 3 0 16,6-3-9-16,3 2-1 15,6-2-1-15,9 5 0 16,3-2 5-16,3 2 1 16,-1 3-1-16,1-3 2 15,0 6 5-15,-6-6 5 16,-6 6 4-16,-3-3 2 15,-6-3-2-15,-6-3 0 16,-6-2-5-16,-3-8 0 16,-2 0-5-16,-4 0 0 0,3-2-8 15,0-4-4-15,3 1-13 16,3 0-4-16,6-3-24 16,6 3-8-16,6-3-13 15,6-6-6-15,6 6-2 16</inkml:trace>
  <inkml:trace contextRef="#ctx0" brushRef="#br0" timeOffset="3125.3976">15272 16949 288 0,'-6'-2'107'0,"6"2"-83"0,0 5-9 15,0-2-11-15,-3 7-5 0,0-2 0 16,0 5 7-16,0 6 4 15,0-3-5-15,0 0-3 0,3-3-1 16,0 0-21-16,0-5-9 16,3 5-38-16,0-5-17 15,3-3-9 1</inkml:trace>
  <inkml:trace contextRef="#ctx0" brushRef="#br0" timeOffset="3318.0082">15224 16849 296 0,'-15'-14'110'0,"15"14"-86"0,-3-5-9 0,3 5-10 16,0 0-9-16,0 0 3 0,6 0-5 15,3 0 2-15,0 0 2 16,3 5-37-16,3-2-13 0,6-3-56 15</inkml:trace>
  <inkml:trace contextRef="#ctx0" brushRef="#br0" timeOffset="3871.7963">15441 16875 168 0,'-9'0'66'0,"6"0"-52"0,0 5 17 0,3-2 4 15,-3 0 7-15,3-1 4 16,0-2-11-16,0 0-4 15,0 0-18-15,0 0-8 0,9 0-3 16,0 0-2-16,3-2 0 0,3 2 0 16,0-3 0-16,3 3-3 15,-3 0 0-15,0 0-1 16,-1 3 3-16,-2-1 0 16,0 6 3-16,-6-2-3 15,-3 4 0-15,-6 1-1 16,-3-1 0-16,-3 6 0 15,-3 3 0-15,-5-1 0 16,-1 3 0-16,0 3 2 16,0-3 2-16,3 3-1 15,3-3-1-15,0-2-2 16,3-3 1-16,6-3 1 16,3-2 0-16,6 2 0 15,3-5 0-15,3-3 0 16,3 3 0-16,0-3-3 0,0 1 0 15,0-1-9-15,0-2-5 16,-3-3-16-16,-1 0-4 16,-2 0-22-16,-3-3-10 15</inkml:trace>
  <inkml:trace contextRef="#ctx0" brushRef="#br0" timeOffset="4133.3705">15412 16986 184 0,'-9'-2'71'0,"9"4"-55"0,0-2 9 0,0 0-1 0,0 0-1 16,6 0 3-16,5 0-1 15,4 0 0-15,3 0-14 16,6 0-7-16,0 0 0 0,3 6-10 16,-4-4-1-16,4-2-34 15,-3 0-13-15,0 3-51 16</inkml:trace>
  <inkml:trace contextRef="#ctx0" brushRef="#br0" timeOffset="4501.2954">15709 17023 208 0,'-6'0'77'0,"9"3"-60"0,0 5-7 16,0-3-8-16,0 0 3 0,3 1 4 16,3-4 9-16,0 4 3 15,3-1-10-15,3-5-4 0,0-5-3 16,2-3-2-16,1-3-2 15,-3-2-6-15,0-3-4 16,-6 3 3-16,-3 0 2 16,-6-3-4-16,-6 8 1 15,-3 0-1-15,-6 3 3 0,0-1 8 16,-3 6 4-16,-2 8-1 16,-1-2 0-16,0 7-3 15,0 5-2-15,6 1 5 16,6 2 4-16,3 3-3 15,6-3 2-15,6 5-5 16,6-4 0-16,3-4-21 16,9-5-8-16,3-7-38 15,2-1-53 1,1-10 26-16</inkml:trace>
  <inkml:trace contextRef="#ctx0" brushRef="#br0" timeOffset="4801.4981">16016 16968 260 0,'-27'10'96'0,"18"4"-75"0,-9 12-5 0,12-10-9 16,-3 2 4-16,3 9 7 16,3-3-9-16,6-3-2 15,3 3-5-15,6-8-2 0,3-1 1 16,6-7-4-16,0-8 0 15,3-5-1-15,-1-8 0 16,-2-6-2-16,-6-2 1 16,-6-3 3-16,-9 1 1 15,-6-1-2-15,-3 3 2 16,-3-3-6-16,-3 8-3 0,3 0-12 16,1 3-6-1,2 5-40-15,3 3-52 16,6-1 28-16</inkml:trace>
  <inkml:trace contextRef="#ctx0" brushRef="#br0" timeOffset="5049.4157">16287 16745 208 0,'-12'-18'79'0,"3"10"-61"0,-6-5 23 15,9 10 7-15,-3 1-14 16,-3-1-2-16,0 6-19 15,0 2-8-15,0 5-3 16,0 6-5-16,4 11 0 0,5 4 2 16,3 7 0-16,3-4-2 15,0 6 0-15,2-1-3 0,-2 1-1 16,3-8-29-16,0 5-14 16,0-8-29-1,-3-5-46-15,0-6 31 16</inkml:trace>
  <inkml:trace contextRef="#ctx0" brushRef="#br0" timeOffset="5228.1002">16049 16880 256 0,'5'-10'96'0,"10"7"-75"0,12-7 6 0,-12 10-4 15,6 0-13-15,3 0-1 0,-1 0-7 16,4 5-2-16,3 0-121 16,0 0-55-16</inkml:trace>
  <inkml:trace contextRef="#ctx0" brushRef="#br0" timeOffset="6512.7309">16688 16690 136 0,'0'-5'52'0,"0"-1"-41"0,0 4 9 16,0 2 0-16,-3-3 5 15,1 0 5-15,-4 3 1 16,-3 0 3-16,-3 3-18 16,-6 2 2-16,-6 14 2 0,-3 2-11 15,-3 16-2-15,1 3-5 16,2 7-2-16,6 9 1 15,9 0-1-15,9 2-3 16,12-5 2-16,9-8-1 16,9-6-2-16,3-2-8 15,2-8-5-15,4-5-27 16,3-11-11-16,-1 1-40 16</inkml:trace>
  <inkml:trace contextRef="#ctx0" brushRef="#br0" timeOffset="6834.3793">16843 16960 220 0,'0'-5'82'0,"3"10"-64"0,-3 3 4 16,3-3-3-16,-3 8-6 16,0 11 0-16,0 3-7 15,0-1-2-15,0 0-2 16,0 1 1-16,0-6 0 0,0-2-21 15,0-6-8-15,0 0-38 16</inkml:trace>
  <inkml:trace contextRef="#ctx0" brushRef="#br0" timeOffset="7015.9352">16805 16886 272 0,'-12'-11'104'0,"12"11"-81"0,0 0-32 0,0 0-22 16,0 0-8-16,3 8 0 15,3-3-2-15,0 3 1 16,2-2-24-16,1-1-12 16</inkml:trace>
  <inkml:trace contextRef="#ctx0" brushRef="#br0" timeOffset="7331.3149">16941 17066 208 0,'0'31'77'0,"0"-17"-60"0,3 12-3 0,-3-15-5 0,3-3-7 16,-3 0 1-16,0 2 15 15,3-5 9-15,-3-5-14 16,3-2 0-16,0-6-2 0,0-5-6 16,0-6-3-16,0-2-4 15,3-3 1-15,3 3-4 16,3 0 1-16,3 5 2 15,0 3 1-15,0 5-2 16,0 5 0-16,-1 6 2 16,-2 10 0-16,0 8 3 15,-3 3 1-15,-3 2-4 16,0-2 1-16,-3 0 4 16,0-5 2-16,0-4-11 15,0-1-6-15,0-6-26 0,3-8-9 16,0-6-29-1,3-7-34-15,0-8 36 16</inkml:trace>
  <inkml:trace contextRef="#ctx0" brushRef="#br0" timeOffset="7520.5614">17242 16817 248 0,'0'5'93'0,"0"11"-72"0,0 8-4 0,3-11-5 0,-3 14 0 15,0-1 4-15,0 14-2 16,0-1 0-16,3 1-8 16,0-3-4-16,0-5-1 0,0-6-32 15,0-4-14 1,0-4-52-16,0-13-41 16,-3-10 53-16</inkml:trace>
  <inkml:trace contextRef="#ctx0" brushRef="#br0" timeOffset="7686.3516">17087 16981 336 0,'-9'-8'126'0,"12"8"-98"0,9-5-12 0,-3 2-13 16,3-2-9 0,9 0 4-16,6-1-4 0,8 4 2 15,10-4 2-15,6 1-37 16,5-3-15-16,7 3-70 15</inkml:trace>
  <inkml:trace contextRef="#ctx0" brushRef="#br0" timeOffset="8158.5446">17712 16732 236 0,'-3'-2'90'0,"3"4"-70"0,3 4 2 0,0-1-6 16,0 5 2-16,3 6 6 15,0 5-7-15,0 3 1 16,0 3-11-16,0-1-2 0,-3 3-1 16,0-2-2-16,0-3-2 15,0-6-21-15,0-2-9 16,3-3-27-16,0-8-11 16,3-5-33-1</inkml:trace>
  <inkml:trace contextRef="#ctx0" brushRef="#br0" timeOffset="8334.6064">17924 16828 272 0,'-21'7'101'0,"15"-1"-78"0,-9 7-9 0,6-5-8 16,-3 2-6-16,-6 1 0 0,-2 2 2 15,-1-2 3-15,0-3-2 16,0 2-6-16,0-7-1 0,3 5-53 15,0-8-22-15,1-3-20 16</inkml:trace>
  <inkml:trace contextRef="#ctx0" brushRef="#br0" timeOffset="8484.9709">17558 16857 228 0,'6'-3'88'0,"3"6"-69"0,11 2 0 0,-5 3-7 16,6-3-6-16,9 3 1 15,3-3-4-15,2 9 0 16,1-4-1-16,3 3-35 0,-4-2-12 16,1 0-53-1</inkml:trace>
  <inkml:trace contextRef="#ctx0" brushRef="#br0" timeOffset="8740.4368">18123 16666 272 0,'0'3'101'0,"6"2"-78"0,9 6-18 0,-6-3-11 0,6 15 12 16,3 6 12-1,0 3 14-15,-4 5 7 0,-5 6-20 16,-6 7-2-16,-9-2 0 0,-9 2-9 15,-8-3-2 1,-4-2-35-16,-3-5-15 0,0-3-20 16,1-8-8-16,-7-5-43 15</inkml:trace>
  <inkml:trace contextRef="#ctx0" brushRef="#br0" timeOffset="9414.0069">17575 17431 240 0,'3'0'90'0,"3"0"-70"0,6 0 8 0,-3 0-2 16,9 0-1-16,9-3 2 0,6 0-1 16,5 1-1-16,1 2-14 15,-3 2-7-15,-1 1 0 0,-2 0-12 16,0-3-4-16,0 0-32 16,-4 0-13-16,4-3-70 15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10T20:53:58.7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6744 7284 140 0,'9'-11'52'0,"-3"9"-28"0,3 2-15 16,-3 2 16-16,-1 6 6 15,4 8 5-15,0 19-13 16,0 10-5-16,-3 10-11 16,-3 9-5-16,-3 7 1 0,-3 14-2 0,0-6 2 15,3-5-2-15,0-13 2 16,0-11 0-16,0-7 1 15,3-6-7-15,0-8-2 16,0-8-38-16,0-8-14 16,3-5-35-1</inkml:trace>
  <inkml:trace contextRef="#ctx0" brushRef="#br0" timeOffset="1">6785 7287 160 0,'-14'-14'63'0,"14"14"-34"0,3 0-25 0,2 0 13 15,7 0 3-15,6 0 2 0,9 0 0 31,12 3-2-31,14 0-10 0,13-3 0 0,20 0 1 16,12 0-4-16,18-3-2 16,15-2 0-16,9-1-1 15,3-4-7-15,6-1 0 16,-6 3 3-16,-9 0 4 16,-6 0-1-16,-9 1 0 15,-15 1-1 1,-9 1-2-16,-14 0 1 0,-13 2-1 15,-11 0 8-15,-10 1 5 16,-8 2-4-16,-6 0-3 16,-6 2 1-16,-7 4 0 15,-2 2 1-15,-6 10 2 16,-3 9-5-16,-3 23-3 16,0 3-1-16,0 8 1 0,0-3-1 15,3 0 2-15,3 0 0 16,0 6 1-16,-3-6 0 15,-1 0 0-15,-2-10-2 16,-3-6-2-16,-3-2-13 16,0-3-4-16,-3-5-31 15,0-6-14-15,-2-5-36 16,-4-2-37-16</inkml:trace>
  <inkml:trace contextRef="#ctx0" brushRef="#br0" timeOffset="2">6788 8184 108 0,'-3'-3'44'16,"3"3"-24"-16,3 0-15 0,0 0 13 16,6 0 7-16,3 0 7 0,9-3-2 15,12-5 2-15,11 3-18 16,16-3-1-16,20 0-2 0,16 0-2 15,14-2 2-15,12-1-6 16,15 0-3-16,9 1-1 16,11-3 1-16,-2-3-1 0,-3 0-1 15,-6 3 1-15,-9-3 1 16,-9 3 1-16,-15-1 1 0,-15 4-2 16,-15-1 1-1,-17 3-20-15,-16 0-8 0</inkml:trace>
  <inkml:trace contextRef="#ctx0" brushRef="#br0" timeOffset="3">9193 7011 196 0,'-23'27'74'0,"11"-14"-40"0,-3 6-40 16,9-9 12-16,0 1-2 0,0 2 5 15,0 3 8-15,0 0 4 16,0-3-10-16,3-2-7 0,0-1 0 16,3 1 1-16,0-3 4 31,3 0 0-31,3-3 2 15,0 0-2-15,6-2 0 0,6-3-5 0,3 0-1 16,3-3-1-16,-1 1-2 16,1-1-13-16,0 0-4 15,3 3-11-15,0 0-3 0,-4 0-23 32,-5 0-10-32,3 0-15 15</inkml:trace>
  <inkml:trace contextRef="#ctx0" brushRef="#br0" timeOffset="4">9268 7152 196 0,'-15'-3'74'0,"9"-8"-40"0,3 9-33 0,0-1 16 16,3 3 4-16,-3-2 5 15,3-1-8-15,0-2 0 16,6-1-11-16,6-4 0 0,3-4 0 16,9-1-1-16,5-1 1 0,7-13-2 15,6 5 2-15,0 0-4 16,5 3-2-16,1 2-18 16,-4 1-6-16,-2 2-31 15,-3 3-10-15,8-1-35 16</inkml:trace>
  <inkml:trace contextRef="#ctx0" brushRef="#br0" timeOffset="5">10128 6776 208 0,'-9'-5'77'0,"9"5"-42"0,-15 0-30 15,6 2 17-15,0-2 3 16,-2 3 7-16,-1 2-13 16,-3 3-3-16,-3 8-10 15,0 0-4-15,0 2 1 0,3 9-4 16,3 2 0-16,6-2-1 0,3-4-2 16,6-2 0-16,3-2 3 0,3-6-2 15,3-2-1-15,3-6-4 16,3-5 0-16,6-5-7 15,-3-6-3-15,-4-7 7 16,-2-1 4-16,0 1 7 16,-3-1 2-16,-3 1 4 15,0 2 1 1,0 5 12-16,-6 3 5 16,0 3-8-16,-3 2-2 15,0 9-6-15,0 2 0 16,0 2-5-16,3 3-2 15,0 3 0-15,3 0 1 0,0 0-17 16,3-3-6-16,0-2-15 16,3-1-2-16,2-4-24 0,4-4-10 15,3-10-11 1</inkml:trace>
  <inkml:trace contextRef="#ctx0" brushRef="#br0" timeOffset="6">10399 6824 180 0,'0'-14'68'0,"-3"9"-36"0,0-3-15 0,3 8 20 0,-3-2 1 16,-3 2 2-16,0 0-14 16,-3 7-3-16,0 1-13 15,0 3-6-15,-3 2-1 0,4 0-2 16,-1 3-1-16,3 11-2 16,3-6 1-16,6 0-8 15,3-2-2 1,3-6-12-16,5 0-5 15,4-5-21-15,0-3-8 16,0-2-36 0</inkml:trace>
  <inkml:trace contextRef="#ctx0" brushRef="#br0" timeOffset="7">10500 6839 208 0,'-6'-7'77'0,"3"7"-42"0,-3 0-28 16,3 2 20-16,0 3-10 0,-3 1 1 15,0 2-2-15,0 2 2 16,4 1-10-16,2 5 0 0,2 8 2 16,4-6-8-16,0 1-1 15,6-6-3 1,6-3 0-16,0 1-11 16,0-3-7-16,0-5-20 15,0-1-10-15,-1-2-22 16,1-2-40-1,-3-14 31-15</inkml:trace>
  <inkml:trace contextRef="#ctx0" brushRef="#br0" timeOffset="8">10661 6869 208 0,'-6'-3'77'0,"9"6"-42"0,-3-3-32 0,0 0 17 16,3 2-3-16,0 1-1 15,3 0-4-15,3-1-2 16,3 1-6-16,6-1-1 0,-4-2 1 15,1 0-2-15,-3 0-2 0,0-2 3 16,0-1 0-16,-3-2 1 0,-3 0 0 16,0-3-2-16,-3 0-2 15,-3 0 1-15,0 0-1 16,-3 3-3-16,-6-1 2 16,-6 1 1-16,0 5 0 31,-3 3 2-31,0 2 1 0,4 3-1 15,-1 2-2 1,0 1 1-16,3 2-1 16,6 3-3-16,0 5 2 0,6-2-8 15,3-3-4-15,3 0-9 16,3-3-3-16,0-3-31 16,6-2-12-16,8-2-15 15</inkml:trace>
  <inkml:trace contextRef="#ctx0" brushRef="#br0" timeOffset="9">10902 6818 96 0,'-3'-8'38'0,"3"8"-20"0,-3-2 3 0,3 2 17 15,-3 2-9-15,0 1-2 16,-3 0 1-16,0-1 3 15,0 4-17-15,0-1-1 0,3 0-2 16,0 0-9-16,3 3 0 16,3 0-2-16,3 3 2 0,3 0 3 15,0-1 2-15,0 6 3 16,-3 5 1-16,0-2-1 16,-3-3 1-16,-3-1 0 15,-3-1 1-15,-3-4-6 16,-3 1-2-16,0-3-7 15,0-3-2-15,0 0-23 0,3-5-6 16,0 0-27-16,3-2-9 16,3-12-18-1</inkml:trace>
  <inkml:trace contextRef="#ctx0" brushRef="#br0" timeOffset="10">11051 6826 256 0,'-6'-2'96'0,"6"2"-52"0,-6 2-40 15,0 1 19-15,0 2-13 16,0 0-1-16,3 3-10 16,0 0-1-16,6 3 0 0,3 5 1 0,0 5 1 0,0 0 0 15,0-2 2-15,-3-1 3 16,0 1 4-16,-3-3-6 15,-3-1-2-15,-6-1-1 16,0-1 2-16,-3-2-17 16,3-6-6-16,0-3-17 15,0-2-4 1,0-2-19-16,3-3-7 16,3-3-7-1</inkml:trace>
  <inkml:trace contextRef="#ctx0" brushRef="#br0" timeOffset="11">11107 6908 160 0,'9'0'63'0,"-3"3"-34"0,3 10-16 15,-3-15 19-15,0 2-12 0,6-3-3 16,0 0-13-16,3-2-2 16,0 0-2-16,0-3 0 0,-4 0 2 15,1 0 1-15,-3-3 1 16,-3 1-2-16,-3-1-2 15,-3 3 5-15,0 0 1 0,-3 3 4 16,-6 0 1-16,-6 2-1 16,1 6 1-16,-1 2 0 15,3 5 3-15,0 1-1 16,3 2 2-16,0 1-6 16,3 9-3-16,6-4-3 31,0-1 0-31,3-2-11 0,6 0-2 15,3-3-22-15,6-2-9 16,3-6-29-16,2-2-11 16,4-14-6-1</inkml:trace>
  <inkml:trace contextRef="#ctx0" brushRef="#br0" timeOffset="12">11488 6795 280 0,'-11'-6'107'0,"-7"6"-58"0,-6 3-37 0,15 0 26 16,0-1-22-16,0 6-6 16,0-3-12-16,3 3-1 31,3 3 1-31,3-1-10 0,6 4-4 0,6 2 3 16,6 7 3-16,0 1 6 15,-3-3 2-15,-3 1 2 16,-6-4 2-16,-4-2 1 15,-7 0 1-15,-10-3-7 16,-3-2-2-16,-3-3-40 16,-3-3-15-16,3-5-52 15</inkml:trace>
  <inkml:trace contextRef="#ctx0" brushRef="#br0" timeOffset="13">12042 6596 184 0,'-3'-3'71'0,"0"3"-38"0,6 8-17 16,-3 3 22-16,-3 5-3 0,0 8 2 15,-3 5-7-15,0 2-4 16,0 7-14-16,-3-1-3 0,3 2-2 16,0-2-3-16,0-2-1 0,1-6-3 15,-1-5-1-15,3-3-12 16,0-5-5-16,0-3-10 16,0-5-3-16,0-3-3 15,0-2-1-15,0-6-10 16,0-2-4-16,3 0-20 15,0-17-19-15,3-1 33 16</inkml:trace>
  <inkml:trace contextRef="#ctx0" brushRef="#br0" timeOffset="14">11965 6678 192 0,'0'-13'71'0,"0"8"-38"16,0-1-12-16,0 4 25 0,0 2-6 15,3 0-1-15,-3 0-20 16,0 0-9-16,0 0-6 16,6 8 1-16,0 5 1 0,-1 3-2 15,4 5-1-15,0 5 1 16,3 3 0-16,0 1-5 16,0 4 1-16,3 0 2 0,0-5 1 15,3-2-1-15,-3-6-2 0,-1-5 1 16,-2-6 1-16,0-2 1 15,0-10 1-15,0-6-2 16,0-3 1-16,0 1 2 16,-3-6 2-16,0-3 1 15,0-5 2 1,-3 1-5-16,0-1-3 16,0-3 3-16,-3-4 4 15,0 2-5-15,-1 5 0 16,-2 3 0-16,0 5 2 15,0 2-8-15,0 4 0 16,0 2-27-16,0 3-8 16,0 2-23-16,0 3-8 0,3 5-36 15,0 1-36 1,3-1 53-16</inkml:trace>
  <inkml:trace contextRef="#ctx0" brushRef="#br0" timeOffset="15">12417 6673 212 0,'-3'0'79'0,"3"5"-42"0,3 8-23 16,-3-7 40-1,0 9-11-15,0 4-10 16,0 2-6-16,0 3-16 16,3 2-7-16,0-2-2 0,0 3-7 31,0-6 1-31,0 3-20 0,0-6-7 15,0-2-24-15,-3-5-8 16</inkml:trace>
  <inkml:trace contextRef="#ctx0" brushRef="#br0" timeOffset="16">12319 6829 200 0,'0'-3'74'0,"3"3"-40"0,3 0-16 15,3 0 25-15,3 0-13 16,3 0-3-16,-1 3-13 0,4-3-6 16,0 0-5-16,3 0-5 0,-3-3 1 31,6 1-32-31,2-4-13 16,1 1-41-16,-3-3-44 15,-3-2 44-15</inkml:trace>
  <inkml:trace contextRef="#ctx0" brushRef="#br0" timeOffset="17">12631 6612 168 0,'-3'0'66'0,"3"3"-36"0,0 2-13 0,0 0 20 16,0 6 1-16,0 10 4 16,0 3-8-16,0 5-3 15,0 5-17-15,3 1-2 0,0 7-1 16,0 0-6-16,3-5-3 15,0-2-8-15,0-6-1 0,0-5-37 16,0-6-13-16,3-5-66 16</inkml:trace>
  <inkml:trace contextRef="#ctx0" brushRef="#br0" timeOffset="18">13182 6887 228 0,'-6'0'85'0,"6"3"-46"0,3-1-35 0,-3-2 21 16,6 3-10-16,0 0 0 0,3-1-5 15,6 1 1-15,6 0-6 16,-3-3-3-16,-1 0 1 0,1-3-2 16,0 0 2-16,-3-2 0 15,-3 0 1 1,-3-3-5-16,-3 0-1 0,-3 0 3 16,-3 0 3-16,-3 0-3 15,-3 0-1-15,-3 3 2 16,-6 0 1-16,-3 2 1 15,-3 3 2-15,0 5-1 16,4 3 0-16,-1 5-1 16,3 1 0-16,3 4 0 0,6-2 2 15,3 8-3-15,3-3-2 16,6-3 0-16,3 1-1 16,9-6-5-16,3 0-1 15,-1-5-17-15,1-2-5 16,3-6-15-16,-3-3-3 15,-3-5-35 1,0-13-43 0,5 0 39-16</inkml:trace>
  <inkml:trace contextRef="#ctx0" brushRef="#br0" timeOffset="19">13453 6662 200 0,'-15'-8'77'0,"12"3"-42"0,6 2-15 0,3 3 27 0,0 0-16 15,-3 3-3-15,0 2-7 16,0 9-2-16,0 4-10 16,0 8-1-16,-3 6-1 0,3 3-3 15,0 4-3-15,0 4 0 16,3-4 1-16,-6-4-19 16,6-4-8-1,0-4-27-15,0-6-10 16,0-5-121-1,5-8 86-15</inkml:trace>
  <inkml:trace contextRef="#ctx0" brushRef="#br0" timeOffset="20">13590 6911 208 0,'0'0'79'0,"3"3"-42"0,3-1-19 15,0 1 23-15,0 0-17 16,3 4-5-16,0-1-6 15,2-6 1-15,1 5-7 0,0-8-2 0,3 1-1 16,3-1 2-16,-3-2 1 16,0-3-3-16,-3 0-3 0,-3 0 0 15,-3 0-1 1,0-3 2-16,-12 1 1 0,0-1-1 16,-6 3-2-16,0 0 3 15,-3 6 0-15,0 2-1 16,-3 5-2-16,0 3-2 15,3 3 1 1,1 2 1-16,2 11 0 16,3-1 2-16,6 1 1 15,3 0-1-15,3-3-2 16,6 0 1-16,0-2-1 16,2-3-9-16,1-3-4 15,3-2-13-15,0-3-4 16,3-3-17-16,-3-5-8 0,0-3-50 15</inkml:trace>
  <inkml:trace contextRef="#ctx0" brushRef="#br0" timeOffset="21">13819 6887 172 0,'-3'3'66'0,"3"-1"-36"0,0 4-15 16,0-1 18-16,0 6 1 0,0 4 2 15,0 1-8-15,0 3-5 16,0-3-13-16,0 0-2 0,0-3 2 16,0-3-6-16,0 1 0 15,3 0 0 1,-3-11 2-16,0 0-3 0,0 0-2 16,3-6-3-16,0-2-1 15,3-8-5-15,0-5 0 16,0 3 2-16,0-1 3 15,3 3-3-15,0 3 2 16,3 3 2-16,-1 4 1 16,4 4 1-16,-3 4 0 0,0 9 11 15,-3 5 7-15,-3 0-5 0,0-3-2 16,0 0-4-16,-3-5-2 16,0-3-3-1,0 1-2-15,3-4 3 0,0-10 0 16,3-5-4-16,0 0 1 31,3 0-5-31,2 2-1 0,1 0 3 16,0 6 3-16,-3 3 1 15,0 2 2-15,3 7-7 16,-6 1 1-16,0 11 3 16,0-3-15-1,0-3-5-15,-3-5-25 16,6-3-56-1,2-2-33-15,4-3 27 16</inkml:trace>
  <inkml:trace contextRef="#ctx0" brushRef="#br0" timeOffset="22">14257 6903 184 0,'0'3'68'0,"3"-3"-36"0,3 2-22 0,-1 1 20 16,1 0-5-16,3-3 3 0,0 0-12 15,0 0-2-15,0 0-8 16,0-3-2-16,6 0 0 16,-3-2-2-16,3 0 1 0,-6-3 0 15,0 0 1 1,-6 0-2-16,0 0 1 16,-9 0 0-16,0 0 1 0,-3 0-5 15,-3 3-1-15,0 2 3 16,-3 3 1-16,0 5 2 15,0 3 0-15,0 3 0 16,3 8 2-16,1 4 6 16,2 1 4-16,6 0-8 0,3 0-2 15,0 0-4-15,3-3 1 16,6-5-13-16,0-3-6 16,2-3-16-16,1-2-5 15,0-5-22-15,6-6-8 16,6-2-30-16</inkml:trace>
  <inkml:trace contextRef="#ctx0" brushRef="#br0" timeOffset="23">14444 6850 192 0,'-3'5'74'0,"6"3"-40"0,-3 8-13 0,0-8 22 16,0 5-12-16,0 9-4 15,0-7-11-15,0 1-3 0,0-3-7 16,0-2-2-16,0-3 0 0,0-3 2 16,0-2 3-16,3-19-2 15,3 3-6 1,0-3-1-16,3-3-2 16,3 1-2-16,0-1 0 0,3 6 0 31,0 5 0-31,-1 3 3 15,1 8 4-15,0 5 3 0,0 7 4 16,0 9 1-16,0-3-5 16,-3 1-4-16,0-1-1 15,-3-3-1-15,-1-2-16 16,-2-3-4-16,3-5-28 16,0-2-9-16,0-6-27 15,0-3-43-15,3-8 37 16</inkml:trace>
  <inkml:trace contextRef="#ctx0" brushRef="#br0" timeOffset="24">14792 6623 252 0,'0'-3'93'0,"3"3"-50"0,-3 5-39 15,3 0 21-15,-3 6-12 16,3 5-2-16,-3 10 0 15,6 6 0 1,-6 5-5-16,0 6-4 0,0 4 1 16,0-5-2-16,0-2 2 15,0-3-22-15,0-5-7 16,0-6-25-16,0-4-7 16</inkml:trace>
  <inkml:trace contextRef="#ctx0" brushRef="#br0" timeOffset="25">14667 6850 288 0,'0'-3'110'0,"3"1"-60"0,3-1-45 16,0 3 22-16,3-3-15 15,6-2-2-15,3 0-8 0,9-3-2 16,2 3 0-16,1-1-7 0,0 1-3 16,3 2-34-16,-6-2-16 15,-4 5-51 1,1 0-33-16,-3 0 68 16</inkml:trace>
  <inkml:trace contextRef="#ctx0" brushRef="#br0" timeOffset="26">15051 6792 232 0,'-6'-3'88'0,"3"6"-48"0,-8-3-14 0,5 3 31 0,-3-1-17 15,-3 6-3-15,0-3-19 16,0 1-9-16,0 2-5 16,3 0-10-16,3 2-1 0,6 3-4 0,3 3 2 15,6 11 5-15,0-1 4 16,3 1-1-16,-3-4 0 31,-3-1 14-31,-3-1 6 0,-3-3 4 16,-9-2 1-16,-3-3-13 15,-6 1-4 1,-6-4-47-16,-9 1-18 0,1-6-99 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10T20:54:28.5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9408 16835 184 0,'-6'-5'68'0,"6"10"-52"0,3 1-5 0,0-4-6 0,3 9 10 15,3 2 7-15,6 3 3 16,5 8 0-16,7 5-14 16,6 8 2-16,3 3 3 0,2-1-6 15,1-2-3-15,-6-2-4 16,-3-3-3-16,-4-6 3 15,-2-2 2-15,-3-3 0 16,-6-8 0-16,-3-5-3 0,-3-3 1 16,0 1-26-1,-3-12-10-15,-3 1-38 0,0 3-15 16,2-9-4 0</inkml:trace>
  <inkml:trace contextRef="#ctx0" brushRef="#br0" timeOffset="335.922">10185 16857 212 0,'-12'5'79'0,"6"8"-61"0,-6 11 12 15,0-11 4-15,-3 8 0 16,-6 6 1-16,-8 12-12 16,-1 1-4-16,0 0-11 15,0 0-5-15,3-3-2 0,4-6-12 16,2-2-3-16,3-5-20 15,3-3-5-15,3-2-26 16,3-1-12-16,3-2-13 16</inkml:trace>
  <inkml:trace contextRef="#ctx0" brushRef="#br0" timeOffset="560.5228">9866 17293 260 0,'-15'21'96'0,"12"-2"-75"0,-6 21 3 0,6-17-2 16,-3 17-3-16,1 10 3 0,2 3-12 16,0 0-3-1,3-5-5-15,0-3-8 0,3 0-4 16,0-11-38-16,2-2-19 0,4 0-47 15</inkml:trace>
  <inkml:trace contextRef="#ctx0" brushRef="#br0" timeOffset="1982.3057">4235 16870 252 0,'-3'-8'93'0,"3"16"-72"0,0-6-6 16,6 14 22-1,-4 11-5-15,1 18 2 16,0 18 1-16,-3 3-19 16,0 1-5-16,-3-1-3 0,0 5-4 0,1 6-3 15,-1-11-3 1,3-13 1-16,0-3-1 0,-3-10 0 15,3-11-16-15,-3-5-5 16,0-3-22-16,0-8-9 16,0-2-18-16,3-16-62 31</inkml:trace>
  <inkml:trace contextRef="#ctx0" brushRef="#br0" timeOffset="2283.1201">4627 16843 240 0,'-3'-13'90'0,"0"11"-70"0,3-1-5 16,0 3-6-16,0 5 3 15,3 6 4-15,-3 5 15 16,3 15 5-16,0 22-19 15,-3 13 4-15,0 6 2 0,0-3-10 16,0 2-4-16,3 3-9 16,0-2 0-16,0-12 0 15,6-9 2-15,-3-6-14 16,-3-11-7-16,0-5-32 16,-3-13-13-16,-3-3-30 15,0-13-46-15,-12-13 39 16</inkml:trace>
  <inkml:trace contextRef="#ctx0" brushRef="#br0" timeOffset="2461.8464">4243 17338 336 0,'-17'0'126'0,"26"0"-98"0,5 0-12 0,-2 0-11 15,6 0-5-15,6 0 4 16,12-5-1-16,8 5 0 15,7-3-1-15,3 1-10 0,2-1-3 16,4-2-78-16,5 2-33 0,-8-13 9 16</inkml:trace>
  <inkml:trace contextRef="#ctx0" brushRef="#br0" timeOffset="3782.5627">3836 15346 152 0,'0'-11'57'0,"-3"9"-44"0,6-1 18 0,-3 3 25 16,-3 0-9-1,-3 5-17-15,-3 3-10 16,0 5-13-16,-3 6-3 0,3 5 2 16,0 5-5-16,6 3-1 15,3-3-5-15,6-3 1 16,9 1-3-16,3-6 2 0,0-5 7 16,0-8 4-16,5-6-1 15,-5-4 2-15,0-4-2 16,-3-4 2-16,-3-6 0 15,-6 0 1-15,-6-8-2 16,-6 3 1-16,-3 0-4 16,-3 2 0-16,-3 3-3 15,-3 3-1-15,3 3-6 16,-2 2 0-16,5 2-35 16,6 4-12-16,3 2-131 15,18 0 87 1</inkml:trace>
  <inkml:trace contextRef="#ctx0" brushRef="#br0" timeOffset="4059.1655">4211 15026 228 0,'-30'-19'85'0,"21"17"-66"0,-6 2 12 0,9 2 3 16,-3 6-16-16,-3 5-2 16,0 6-10-16,4 10-2 15,2 11-2-15,0 10-4 0,3 5 1 16,3 1 1-16,3-3 2 0,3-3-3 16,0-7-2-1,-1-6-20-15,1-6-10 16,-3-7-32-16,-3 0-13 0,0-8-8 31</inkml:trace>
  <inkml:trace contextRef="#ctx0" brushRef="#br0" timeOffset="4222.0227">3979 15322 224 0,'8'-11'85'0,"4"4"-66"0,9-4-8 0,-12 8-6 15,9-2-7 1,6 2-2-16,3 1-28 0,2 2-12 16,4 0-39-16,3 0-17 15</inkml:trace>
  <inkml:trace contextRef="#ctx0" brushRef="#br0" timeOffset="4432.8023">4363 15052 208 0,'-30'-18'79'0,"15"15"-61"0,-6 6 8 0,9-1 1 16,0 6-10-16,-3 8-2 15,0 3-6-15,4 4-1 16,2 12-5-16,6 10-4 0,0 5-2 16,3-2 4-16,6 2 1 15,0-5-3-15,3-5-1 16,-1-9-35-16,-2-4-15 0,3-6-48 15</inkml:trace>
  <inkml:trace contextRef="#ctx0" brushRef="#br0" timeOffset="4612.638">4101 15346 252 0,'-3'-3'93'0,"12"3"-72"0,8-2-4 15,-5-4-7-15,6 4-2 16,6-4 3-16,6 1-9 0,0 0-2 16,-1 2-1-1,1 0-20-15,0 1-8 0,0 2-78 16</inkml:trace>
  <inkml:trace contextRef="#ctx0" brushRef="#br0" timeOffset="4760.9943">4446 15304 220 0,'-3'-3'82'0,"6"0"-64"0,9 1-24 0,-6 2-17 0,3-3-16 16,3 0-1-16,2 1-29 16,1-1-10-1</inkml:trace>
  <inkml:trace contextRef="#ctx0" brushRef="#br0" timeOffset="5193.0254">4633 15092 208 0,'-12'-3'79'0,"10"8"-61"0,2 14-10 16,0-8-6-16,2 7 7 15,-2 9 8-15,0 4 5 0,0 4 2 16,0-1-13-16,3-2-4 16,0-6-3-16,0-2-2 0,-3-5-2 15,3-3 1-15,-3-6 1 16,0-5-6-16,0-5 1 16,3-2 1-16,0-6 1 15,6-5-2-15,-3-1 0 16,3 1 2-16,3-3 0 15,6 11 3-15,0 0 3 16,0 5 0-16,-3 5 2 16,-1 6 7-16,-2 2 5 15,-3 3-3-15,-6 0 1 16,-3-1-8-16,-9 1-1 16,-3-2-4-16,-5-1-3 15,-4-5-18-15,0 0-6 16,0-6-18-16,0 1-6 0,3-6-19 15,6-2-9-15,6-6-8 16</inkml:trace>
  <inkml:trace contextRef="#ctx0" brushRef="#br0" timeOffset="5361.0359">4788 15304 228 0,'6'7'88'0,"3"4"-69"0,3 10 0 16,-3-10-7-16,0 2-8 15,0 3-3-15,0 0 0 16,0-3-1-16,0 0 0 16,-1-5-5-16,4 3-1 0,0-9-48 15,0-4-21-15,0-9-9 16</inkml:trace>
  <inkml:trace contextRef="#ctx0" brushRef="#br0" timeOffset="5508.1996">4970 15335 252 0,'-15'45'93'0,"9"-16"-72"0,-9 19 14 0,9-24 2 16,-3 2-15-16,0 9-4 15,0-4-16-15,0-2-4 16,3-5 1-16,3-8-44 0,0 0-17 16,6-5-57-1</inkml:trace>
  <inkml:trace contextRef="#ctx0" brushRef="#br0" timeOffset="5731.042">5113 15304 316 0,'0'0'118'0,"9"0"-92"0,2 0-7 16,-2 2-8-16,3-2-8 15,3 3 1-15,0-3-5 16,0 0 1-16,3-3 0 16,3-2-73-16,5-3-33 0,1-5-10 15</inkml:trace>
  <inkml:trace contextRef="#ctx0" brushRef="#br0" timeOffset="6544.1446">5407 15195 208 0,'-12'0'77'0,"6"5"-60"0,-5 11 4 16,5-3-1-16,0 6 3 15,0 7 6-15,0 6-5 16,3-3 0-16,3 6-13 16,6-4-4-16,3-4-1 0,6-9-3 15,2 1 0-15,4-11 1 16,6-6 2-16,-3-7-3 16,-3-5-2-16,-4-4 2 0,-5-4 0 15,-9-3-4-15,-6-3 1 16,-6 0 0-16,-2 0 0 15,-7 3-3-15,0 3 2 16,0 2-10-16,0 5-5 16,6 3-23-16,3 3-8 15,3 0-10-15,6-1-5 16,3 1 12 0,6 0-2-16,3-1 23 15,6 4 39-15,0 2 17 16,0 5 22-16,3 6 9 0,-1 5-9 15,1 5-2-15,-6 3-23 16,0 2-7-16,-3-2-10 16,-3-3-3-16,-3-5 2 15,0-3 1-15,-3-5 3 0,0-3-3 16,-3-5 1-16,6-5-5 16,-3-6 0-16,6-4-6 15,-3-7 0-15,2 1-4 16,4 0 0-16,0 5 4 15,0 6 3-15,0 7 5 16,-3 8 4-16,0 6 2 16,0 5 3-16,-3 2-5 15,0 3-3-15,0 1-3 0,-3-4 0 16,3-2-15-16,-3-3-5 16,0-5-31-16,3-3-14 15,0-7-47 1,2-4-25-16,4-7 65 15</inkml:trace>
  <inkml:trace contextRef="#ctx0" brushRef="#br0" timeOffset="6861.7598">5866 15280 228 0,'-3'8'88'0,"9"-3"-69"0,3 8-7 0,-3-8-9 15,-1 1 7-15,4-1 7 16,3-2 3-16,0-3 0 15,0-3-10-15,3-5-4 0,0-2 0 0,-3-1-3 16,-3-2-2-16,-6-3 0 16,-6 0 1-16,-3 0-1 15,-6 3-1-15,-3 2 3 16,-3 6 0-16,-3 5-1 16,-3 8 1-16,4 5-4 15,-1 8 0-15,6 3 12 16,6 5 7-16,6 3-5 15,6-3-2-15,9-2-6 16,9-6-2-16,6-5-10 16,5-8-5-16,10-8-67 15,3-8-28-15,-1-8-7 16</inkml:trace>
  <inkml:trace contextRef="#ctx0" brushRef="#br0" timeOffset="7911.4147">3949 15946 192 0,'-3'8'71'0,"6"6"-55"0,0 9 2 16,0-12-1-16,0 2 0 15,0 3 4-15,0 0 0 16,0-3 2-16,0 0-13 16,-3-2-3-16,3-3-1 0,0 0-3 15,0-3-2-15,2 0 2 16,1-2 2-16,3-3 0 16,3 0 0-16,3-3-3 15,0-2 1-15,0 3-2 0,3-4-1 16,-3 1 3-16,0-3 0 15,-4-3-4 1,-2 1-1-16,0-6-2 0,-6 3 3 16,-3 0 0-16,-3-3 3 15,-6 2-3-15,-3 1 0 16,-2 0 1-16,-7 8 2 16,0 5 1-16,-3 5 3 15,0 3-3-15,3 8-2 16,1 2 0-16,-1 3 1 15,6 6 5-15,3 2 4 16,6 0-2-16,6 0 0 16,9 0-8-16,6-2 0 15,6-3-1-15,5-9 2 16,7-4-6-16,3-6-1 0,3-7-18 16,-4-6-8-16,1-5-25 15,-6-1-10-15,-6 1-38 16</inkml:trace>
  <inkml:trace contextRef="#ctx0" brushRef="#br0" timeOffset="8557.7039">4270 15944 184 0,'0'2'68'0,"6"1"-52"0,-3 10 10 16,0-2 4-16,3 7-5 15,0-2 3-15,-3 5-10 16,0-2-3-16,0 2-8 16,3-2-3-16,-3-3 0 0,0-6 0 15,-3 1 0-15,0-3 0 0,0-3 0 16,0-2 0-16,-3-3 2 15,0 0-3-15,0-8-2 16,6 2 2-16,0-4 0 16,3-3-4-16,3-3-1 15,0 0 1-15,0 0 0 16,3 3 3-16,-1-1 1 16,4 4-4-16,0-1-1 15,0 9-10-15,0-4-3 16,0 4-30-16,-3 2-10 15,0 2-51 1</inkml:trace>
  <inkml:trace contextRef="#ctx0" brushRef="#br0" timeOffset="8872.5093">4523 16028 192 0,'-6'6'71'0,"9"4"-55"0,3 4 4 15,-3-6-2-15,0 2 6 16,0 3 7-16,0 1-5 16,0-1-1-16,0-3-14 15,0-4-2-15,-3 4 1 0,3-7-4 16,-3-3-1-16,0 0 2 16,3 0 0-16,0-8-1 15,0-3-1-15,3-2-3 16,0 0 1-16,3 0-4 0,3 2-2 15,0-2 2-15,0 2 2 16,2 1-5 0,4 2 1-16,0 0-21 0,0 3-9 15,6-1-25 1,0-2-11-16,-4 6-32 16</inkml:trace>
  <inkml:trace contextRef="#ctx0" brushRef="#br0" timeOffset="9175.1596">4857 16007 212 0,'-12'8'79'0,"3"-2"-61"0,-3 7 1 0,9-3-1 0,0 1-1 15,0 5 4 1,0 2 0-16,0 3-1 0,3 1-10 16,3 4-2-16,6-5-1 0,3-5 1 15,3-3 2-15,6-7-5 16,-1-9-1-16,4-8 0 15,-3-7 2-15,-3-6-3 16,-3 6 0-16,-6-6 1 16,-6 0 2-16,-6 0-1 15,-3 3 2-15,-6 0-4 16,0 2-2-16,-3 3-5 16,0 3-2-16,3 0-30 15,0 5-12-15,3 0-26 16,3 8-9-16,6 0-12 15</inkml:trace>
  <inkml:trace contextRef="#ctx0" brushRef="#br0" timeOffset="9426.6858">5005 16028 184 0,'15'19'68'0,"-6"-3"-52"0,6 8 1 0,-9-14 0 15,3 3 2-15,0 1 5 16,-3-1 8-16,0-5 2 15,-3 2-18-15,-3-7 4 0,0-3 1 16,0 0-7-16,-3-5-1 16,0-3 2-16,0-5 2 15,3-3-7-15,3-5-1 16,6-1-7-16,3 1-4 16,3 0-2-16,8 3 3 15,1-1-2-15,3 3-1 0,3 0-41 16,3 3-20-16,2 5-69 15</inkml:trace>
  <inkml:trace contextRef="#ctx0" brushRef="#br0" timeOffset="11230.1302">14581 16867 148 0,'0'-16'57'0,"0"14"-44"0,3-6 21 0,0 5 5 16,0 0 9-1,0-2 6-15,0 5-7 16,-3 0-2-16,3 8-25 16,0 3-7-16,0 2-5 0,0 8-2 0,-3 6 1 15,3-1-4-15,-3-2 0 16,3 2-1-16,0-7 1 15,0-3-7-15,-3-6 1 16,0-2-28-16,0-8-11 16,3-5-17-16,-3-6-6 15,0-2-46 1</inkml:trace>
  <inkml:trace contextRef="#ctx0" brushRef="#br0" timeOffset="11431.6507">14581 16751 220 0,'0'-13'82'0,"3"7"-64"0,3 4 11 16,-6 2-1-16,0 0-3 16,0 0 0-16,0 0 1 15,0 2 3-15,-3-2-15 16,-3 8-6-16,0-5-1 0,0-1-4 16,0-2-2-16,3 6-31 15,3-6-15-15,6 0-37 16,6-6-13-16,0 1-3 15</inkml:trace>
  <inkml:trace contextRef="#ctx0" brushRef="#br0" timeOffset="11978.2802">15328 16648 156 0,'9'-3'60'0,"-6"6"-47"0,-3 2 24 16,-3 0 5-16,0 3-7 15,-6 5-1-15,-3 1-2 16,-6 7 2-16,-5-3-18 16,-4 3 8-16,-3 1 4 0,0-1-15 15,4-3-5-15,2-2-5 16,3 3-3-16,6-6 1 0,3 0 1 16,6 0 1-16,6 6 1 15,9-3-5-15,3 0 1 16,9 0-2-16,3 7 0 15,2-2-5-15,4-2-3 16,3-3-19-16,0-3-6 16,2-8-42-16,4 1-15 15,-3-1-12 1</inkml:trace>
  <inkml:trace contextRef="#ctx0" brushRef="#br0" timeOffset="12527.3671">15980 16603 220 0,'-6'0'85'0,"3"5"-66"0,-3 21 1 0,3-4-4 16,0 7 6-16,-3 10 8 0,-3 1-4 15,-3 5-1-15,1 3-14 16,2 2-7-16,0-5-2 0,3-11 0 16,0 3 1-16,3-8-6 15,0-2 0-15,0-9-26 16,0-4-10-16,3-6-16 16,0-8-3-16,0-8-40 15</inkml:trace>
  <inkml:trace contextRef="#ctx0" brushRef="#br0" timeOffset="12944.0107">15926 16608 192 0,'-5'-8'74'0,"5"8"-58"0,2 0 7 0,-2 0 1 16,3 5-2-16,3 6 2 16,6 7 2-16,3 14 1 15,3 3-14-15,3 7-6 0,3 0 0 16,3 1-4-16,-1-1 0 16,1 3-1-16,-3-8-2 15,-3-3 9-15,0-7 6 16,-1-6-5-16,-2-5-1 15,0-8 4-15,0-3 1 16,0-10 6-16,0-9 2 16,0-7-5-16,-4-8-2 15,1-10-5-15,-3-9 1 16,0-16-6-16,-3 6-1 0,3 3-2 16,-6 4-2-16,0 12 3 15,-3 2 0-15,0 8-34 16,0 5-17-16,0 5-66 15,0 6-29-15,-3 5 20 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10T20:55:16.7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8229 3963 160 0,'-6'3'63'0,"6"5"-49"0,-3 3 16 0,0-3 3 0,-3 5 1 16,-6 8 5-16,-3 11-5 15,-2 2 2-15,-7 6-20 16,0 2-7-16,0 0-4 0,3 1-3 16,0-4-2-16,4-4-24 15,2-3-9-15,0-3-40 16,3-5-17-16,3-1-3 15</inkml:trace>
  <inkml:trace contextRef="#ctx0" brushRef="#br0" timeOffset="245.5451">8473 3995 228 0,'-3'0'88'0,"3"8"-69"0,-6 5 6 0,3 1-2 16,-9 12 4-16,-8 11 8 15,-7 8-7-15,-3 5-2 16,-3 3-15-16,0-2-7 0,4-4-2 16,5-2-7-16,3-3-1 15,6-4-61-15,3-4-28 16,3-8-24-1</inkml:trace>
  <inkml:trace contextRef="#ctx0" brushRef="#br0" timeOffset="1185.091">8705 4313 156 0,'12'-8'57'0,"-9"2"-44"0,0 4 25 0,0-1 10 16,-3 1 0-16,0-1 2 15,-3 0-20-15,-3 3-7 16,0 0-14-16,-3 3-4 0,0 2-1 15,0 0-5-15,1 3 1 16,5 0-2-16,3 0-2 0,6 3 0 16,5 2 0-16,1 0 3 15,0 3 0-15,0-3 1 16,-3 1 0-16,-3-1 2 16,-6 0 1-16,-3 0 1 15,-6 1 0-15,-3-4 0 16,-6-2 0-16,3-5-13 31,1 2 4-31,-4-5-8 0,3 0-26 16,3-3-10-16,6-2-19 15,6-3-8-15,3-2-5 16</inkml:trace>
  <inkml:trace contextRef="#ctx0" brushRef="#br0" timeOffset="1813.9448">8821 4331 88 0,'-3'0'33'0,"3"0"-26"0,3 0 18 0,-3 0 26 16,0 0-28-16,0 0 19 15,3 6-26-15,0-1 7 16,0 3-13-16,0 2 12 16,0 6-13-16,-3 3 7 0,0-1-7 15,-3-2-3 1,3 0-3-16,-3 0-3 0,-3 0 1 16,0-3 1-1,3-2 1-15,0-3-1 16,1-3-2-16,-1-5-2 0,0-5-5 15,3-9-8 1,3 6 8-16,0-8-5 16,5 1 7-16,1-9 0 0,0 3 3 15,3 5 2-15,-3 3 2 16,0 5 3 0,0 2-2-16,0 9 3 0,0 5 3 0,0 2 4 15,0 1-5-15,-6 0 5 31,3 2-8-31,-6-3 4 0,3 4-5 0,-3-4-2 16,0-4-1-16,0-4-1 16,0 1 0-16,3-8 2 15,6-1-1-15,2-7-1 16,4 0 1-16,0-3-4 16,3 3 2-16,0 2 1 15,0 3 2-15,0 6 1 16,-3 4 5-16,-1 3 5 15,-2 6-7-15,-3 0-3 0,-3-1-2 16,-3 3-1-16,3-2 2 16,-3 0-23-16,3-3-8 0,0-3-37 15,3-5-15 1,0 0-10-16</inkml:trace>
  <inkml:trace contextRef="#ctx0" brushRef="#br0" timeOffset="2208.2923">9289 4276 236 0,'-15'-6'90'0,"12"9"-70"0,-9 5 4 15,6-3-3-15,-3 3-13 16,-3 5-2-16,-3 6-9 16,0 2 0-16,4 3 1 15,5 0 5-15,3 0 6 0,3-3-5 16,6-3-2-16,2-2-1 15,1-8-1-15,0 0-7 16,6-5 0-16,3-6-4 16,0-5 0-16,-3 0 8 0,-3-5 6 15,-6-6-1-15,0 1-1 16,-6-1 2-16,0 6 2 16,0 3-2-16,0 2 0 15,-3-3 3-15,3 6 1 16,0 2-6-16,0 8 0 15,0 6-6-15,3 2 1 16,3 3 2-16,0 3 3 16,-1-4-7-16,1 1-3 0,3-2-24 15,0-1-9-15,0-5-24 16,6-6-42 0,-3-4 29-16</inkml:trace>
  <inkml:trace contextRef="#ctx0" brushRef="#br0" timeOffset="2399.7603">9479 4143 220 0,'-6'-2'82'0,"6"7"-64"0,0 3-9 16,0 3-9-16,3 7 5 16,-3 9 7-16,0 4-2 15,0 4 2-15,0-1-7 16,3-2-3-16,0 0 1 0,0-3-2 15,3-6 2-15,0-4-37 0,3-6-17 16,0-5-45 0</inkml:trace>
  <inkml:trace contextRef="#ctx0" brushRef="#br0" timeOffset="2601.8918">9708 4061 268 0,'-6'3'101'0,"9"8"-78"0,0 18-9 0,-3-11-10 16,0 17-1-16,-3 7 5 15,0 6-4-15,-2-3-2 16,2-3-1-16,0 0-1 0,3-2 2 0,3-6-50 16,0-10-21-1</inkml:trace>
  <inkml:trace contextRef="#ctx0" brushRef="#br0" timeOffset="3332.7901">10319 4016 192 0,'-9'11'74'15,"12"13"-58"-15,-3 15 3 0,0-15-2 0,0 13 4 16,0 3 7-16,-3 0-2 16,3-3-1-16,-3 0-13 15,3-5-5-15,0-9-1 0,0-7-1 31,0 3-3-31,0-6 4 0,0-5 0 16,0-5-2 0,0-1-3-16,-3-10-11 15,6 0 5-15,0-8-7 0,3-2 5 0,6-1 3 16,2 1 1 0,4 5-1-16,3 5 3 15,3 8 0-15,0 5 1 0,0 3 6 0,-7 5 6 16,-2 3 5-16,-6 0 2 15,-9 0-6-15,-3 0 0 16,-6-3-8-16,-3-3-1 16,-2-2-11-16,-4-2-5 15,-3-4-27-15,3-2-13 16,3-2-16-16,3-4-6 16</inkml:trace>
  <inkml:trace contextRef="#ctx0" brushRef="#br0" timeOffset="3707.2393">10589 4257 216 0,'-5'11'82'0,"5"2"-64"0,0 5-7 16,0-7-6-16,0 8 8 15,0-1 6-15,0 3-1 16,5 0 2-16,1-2-11 15,3-1-8-15,3-2-1 0,0-2 2 0,-3-6 1 16,0-3 1 0,3-5 0-16,3-5-2 15,0-6-2-15,-3-5-6 16,0-5-4-16,-4 0 3 0,-2 0 2 16,0 5 3-16,0 2 1 15,-3 4 1-15,0 5 2 16,-3 5 3-16,3 5 2 15,3 8-6-15,0 3-2 16,0 3 2-16,3-4 3 16,3 1-3-16,3 0-1 15,3-3-22-15,3-2-10 16,-1-6-28-16,4-5-10 16,3-5-12-1</inkml:trace>
  <inkml:trace contextRef="#ctx0" brushRef="#br0" timeOffset="3934.0075">11066 4003 260 0,'-24'-5'96'0,"15"10"-75"0,0 3-8 16,3 0-7-16,0 5 0 15,0 16 4-15,3 8-1 16,0 6 0-16,3-1-5 15,0-5-3 1,3 3 0-16,0-1-1 0,0-4-27 16,0-9-11-16,-3-2-63 0,-3-8-38 31,3 0 73-31,-9-11 22 0</inkml:trace>
  <inkml:trace contextRef="#ctx0" brushRef="#br0" timeOffset="4098.5714">10842 4225 248 0,'3'-2'93'0,"12"2"-72"0,12-6-6 0,-12 6-8 15,9-2-7-15,9-1 0 16,-4 1-20-16,4-1-9 16,3 0-21-16,0 1-6 15,-10-4-21-15</inkml:trace>
  <inkml:trace contextRef="#ctx0" brushRef="#br0" timeOffset="4294.5141">11337 4032 168 0,'-12'-16'66'0,"3"11"-52"0,-3 2 23 15,9 3 6-15,-3 3-12 16,-3 2-6-16,-3 6-8 16,3 10-1-16,0 6-9 15,3 7 0-15,0 3 0 0,3 0-3 16,3 3-3-16,0-3 0 15,3-3-1-15,0-2-3 16,0-6 0-16,0-4-36 16,0-4-16-16,-3-5-54 15</inkml:trace>
  <inkml:trace contextRef="#ctx0" brushRef="#br0" timeOffset="4743.6208">11119 4236 272 0,'-9'-8'104'0,"15"5"-81"0,6-2-4 0,-6 2-12 16,3 1-8-16,6-6-1 15,6 0-2-15,3 0 3 16,2 3-29-16,4 2-12 0,0 3-11 16,-3 3-4-1,-3 5 27-15,-4 0 13 16,-5 2 30-16,0 1 15 15,-3-1 5-15,0-2 6 16,-3 3-18-16,0-3-4 16,0-3-11-16,3-2 5 0,0-3 4 0,0-3-1 15,-1-2 0-15,1-3-4 16,-3 0-1-16,-6 0-5 31,3 0-3-31,-6-5 6 0,-3 2 5 16,-3 3 3-16,-6 3-8 15,-3 5-4 1,4 5-2-16,-7 6-4 16,3 2 2-16,0 0 1 0,9 3 0 15,0-3 0-15,9 6-5 0,3 5-1 16,3-3-15-16,0-5-33 16,3 2 29-1,3-7-15-15,-1-3-15 0,4-8-8 16,-3-3-7-16,-3 1-1 15</inkml:trace>
  <inkml:trace contextRef="#ctx0" brushRef="#br0" timeOffset="5028.3159">11622 4257 148 0,'3'3'57'0,"0"2"-44"0,0 6 10 0,0-6 2 16,0 6-3-16,0 2-1 15,-3 3-3-15,0-3 1 0,0 0-10 16,0-2-1-16,0-3-1 15,0-3 30 1,0 3-21-16,0-3 5 0,0-2-2 16,0-6 4-1,0 3-12-15,-3-8-1 16,6 0-7-16,0-8-2 0,3 1-3 16,3-4 1-16,0 3-1 15,3 0 0 1,3 6 2-16,0-1-14 15,6 3 8-15,-7 0-52 16,4 6 32-16,-3-1-115 16,3 3 79-16</inkml:trace>
  <inkml:trace contextRef="#ctx0" brushRef="#br0" timeOffset="35565.7995">2478 16058 164 0,'-6'-11'63'0,"6"6"-49"0,0-6 14 15,0 8 2-15,3 1 7 16,-3-3 7-16,0 5-11 15,0 0-4-15,3 5-17 16,0 3-5-16,3 13-1 0,3 5-3 16,-9 3 0-16,3 3 3 15,0-3 1-15,3-2-3 16,-3-9-1-16,3 3-3 16,-3-7-1-16,0-9 1 15,-3-5 2-15,3-5-3 16,-3-11 0-16,0-5-4 0,3-6 1 15,0-2-5-15,3 3 1 16,3 4 6-16,-6 4 3 16,6 2 1-16,0 6-2 15,0 4 1-15,2 4-1 16,1 7 2-16,-3 5 1 16,0 6 5-16,-3 5 5 15,-3 6-7-15,0-6-1 16,0 6-3-16,-3-9-2 15,0 1-4-15,3-6 0 16,-3-5-18-16,3-3-8 16,-3-5-17-16,9-5-6 15,-6-8-16 1,3-1-46-16,6 1 22 16</inkml:trace>
  <inkml:trace contextRef="#ctx0" brushRef="#br0" timeOffset="35862.8871">2770 16028 212 0,'-9'3'79'0,"9"0"-61"0,-9 5-1 16,6-3-2-16,0 6-2 15,0 4 2-15,3 7-4 0,3 1 1 16,3 12-7 0,3-6-1-16,6-3 2 0,3-4-3 0,9-4-2 15,-4-10 4-15,4-8 4 16,-6-8 1-16,0-10 4 15,-3-1-3 1,-6-7 1-16,-6-1-3 0,-6 6 0 16,-9-3-1-1,-6 6 0-15,-3 2-4 0,-3 3-3 16,-3 2-3-16,1 3-1 16,5 3-29-16,0 2-12 15,9 3-30-15,6 0-13 16,9 5-9-1</inkml:trace>
  <inkml:trace contextRef="#ctx0" brushRef="#br0" timeOffset="36555.0131">3264 15759 216 0,'-6'13'82'0,"9"11"-64"0,3 15-2 0,-3-18-7 16,0 9 8-16,-3 1 8 15,0 1-3-15,-3 10-1 16,0-5-12-16,0 1-5 0,0-4-1 16,0-2-2-16,0-6-1 15,0-5 3-15,0-5 0 0,0-8-1 16,0 3 1 0,3-11-2-16,0-6-1 15,3-4 1-15,3-6-1 0,0-3 0 16,6-2 0-16,0-3-3 15,6 9 0-15,0-4 4 16,3 3 1-16,-1 6-3 16,1 4 1-16,-3 1 2 15,0 10 3-15,-3 3 2 16,-3 3 1-16,-3 5 0 16,-3 2 2-16,-6 3-3 0,-3-2 1 15,-3 5-5 1,-6-8 0-16,-3-3-12 0,0-3-7 15,-3-4-11-15,0-4-4 16,3-2-16-16,4-5-6 16,-1-3-20-1,6-5-39-15,6 0 29 16</inkml:trace>
  <inkml:trace contextRef="#ctx0" brushRef="#br0" timeOffset="36869.8578">3481 16058 184 0,'-3'8'68'0,"3"-1"-52"0,0 9 3 0,0-5-1 0,0 5 4 15,0 0 6-15,0 7-4 16,0 1 0-16,3-3-13 16,3 1-7-16,3-7 0 0,3-4 1 15,3-6 4-15,0-7 2 16,3-9 1-16,0-7-4 15,-3-4 0-15,-3-1-5 16,-7-1 0-16,-5 0 1 16,-5 0 0-16,-7 6-2 15,-3 2 1-15,-3 3-4 16,0 2 0-16,3 8-6 16,0 1 0-16,0-1-26 15,3 6-8-15,7-1-14 16,2 1-4-16,3-3-36 15</inkml:trace>
  <inkml:trace contextRef="#ctx0" brushRef="#br0" timeOffset="37244.396">3663 16068 200 0,'-9'11'77'0,"9"2"-60"0,3 13 4 0,-3-7-3 15,3 2 2-15,0 8 2 16,3-5 0-16,0-5-2 16,3 2-10-16,3-8-2 0,0-5-1 15,3-5-1-15,-1-6 1 0,1-5-9 16,0-8 0 0,-3-2-5-16,0-9 2 0,-6 6 1 15,-3-3 2 1,-6 6 5-16,3 2 6 0,0 2 8 15,-3 7 4-15,0 4-10 16,0 8-4-16,3 6-5 16,3 2-2-16,0 3 1 15,3 2-1-15,3-2-3 16,0 0 2-16,0-3-15 16,3-5-6-16,0 0-20 15,2-5-6-15,-2-6-10 16,0-5-2-16,-3 0-24 15</inkml:trace>
  <inkml:trace contextRef="#ctx0" brushRef="#br0" timeOffset="37561.9419">3925 16087 220 0,'-6'2'82'0,"6"6"-64"0,0 8 2 0,0-5-2 16,0 5 3-16,0 2 7 15,0 1-6-15,0-1-3 16,0-2-11-16,0-3-5 0,0-2-2 15,0-3-1-15,0-8 2 16,0 0 8-16,0-6 5 16,0-4-7-16,3-9-2 15,3-2-6-15,0-3-1 16,0 3 1-16,3-3 2 0,3 11 1 16,0 3 1-16,-1 7-2 15,4 6-2-15,-3 5 3 16,0 5 0-16,0 3-1 15,-3 7-2-15,0-1-4 16,0-4 0-16,0-2-31 16,0-3-14-16,0-7-28 15,3 1-10-15,2-7-8 16</inkml:trace>
  <inkml:trace contextRef="#ctx0" brushRef="#br0" timeOffset="37981.8392">4276 16047 260 0,'-24'-8'96'0,"15"8"-75"0,-8 5 1 0,8-2-3 15,-3 5-9-15,-3 3 2 16,-3 4-3-16,0 9 0 16,3 3-5-16,6 7-3 0,3 0 0 15,6-4-4-15,6-4 2 16,6 0-1-16,3-10 0 15,3-5 0-15,3-8-2 16,3-9 3-16,-1-7 0 16,-2-8-4-16,-3-8 1 15,-6-6 2-15,-6-4 3 16,-3-1 2-16,-6-8 1 16,-3 1-2-16,0 2-2 15,-3 2 5-15,3 12 1 16,0 4 4-16,0 11 4 0,3 6-6 15,0 12-2-15,3 12-6 16,3 9 0-16,6 7-2 16,-3 4 0-16,3 6 2 15,0-1 0-15,0-2 0 16,0-5 2-16,0-5-28 16,0-4-9-16,3-7-25 15,0-5-8-15,0-8-34 16</inkml:trace>
  <inkml:trace contextRef="#ctx0" brushRef="#br0" timeOffset="38239.4385">4517 16018 268 0,'-3'-11'101'0,"-3"11"-78"0,-3-2 13 0,6 4 0 16,-2-2-13-16,-7 8 0 15,0-2-12-15,0 1-2 16,3-1-5-16,3 7-5 0,3 0-2 15,6 3-1-15,3 0 0 16,6 2 3-16,0 4 2 16,-3-1 0-16,-3 0-1 15,-6 3 3-15,-3-6 2 16,-6 3 0-16,-3-5 2 0,0-5-17 16,-3-6-8-16,0-5-40 15,3-8-17 1,6-5-49-16</inkml:trace>
  <inkml:trace contextRef="#ctx0" brushRef="#br0" timeOffset="38807.0312">5002 16026 168 0,'3'-5'63'0,"-3"2"-49"0,0-2 11 16,0 5 2-16,-3-6 7 16,-2 6 5-16,-4 0-5 15,-3 0-1-15,-3 6-18 16,-6 2-7-16,0 5-3 0,3 8-6 16,0 3-1-16,4 2-2 15,5 9 0-15,3-4 0 16,6-2 3-16,9-2-2 15,2-6 1-15,7-5 0 16,3-5-2-16,3-6-15 0,0-10-7 16,0-6-20-1,-1-5-7-15,-2-5-42 16</inkml:trace>
  <inkml:trace contextRef="#ctx0" brushRef="#br0" timeOffset="39195.6699">5038 15788 200 0,'-6'2'77'0,"6"6"-60"0,3 13 2 0,0-5-2 16,0 8 9-16,0 8 5 0,-3 0-2 16,0 7-3-16,0 6-14 15,-3-5-8-15,3 2-2 0,0-7-2 16,0-6 2-16,0-5-1 15,0-8 2-15,3-11-4 16,0-10-4 0,0-11-2-16,3-3-10 15,0-2-1-15,3-3 9 16,3 3 7-16,0 8 6 16,0 0 5-16,3 7 2 15,-1 6 1-15,1 6-2 16,0 4 1-16,-3 6-2 15,0 5 0-15,-3 3-5 16,-3-3-1-16,0 0-3 16,0-5-1-16,0-3-32 0,0-5-15 15,0-2-23-15,0-6-6 16,3-6-13 0</inkml:trace>
  <inkml:trace contextRef="#ctx0" brushRef="#br0" timeOffset="39540.6422">5321 16087 228 0,'0'0'88'0,"3"2"-69"0,6 4-5 0,-6-4-7 16,3 1 4-16,3 0 5 16,0-3 3-16,0 0 3 15,0-3-12-15,2 0-3 0,-2-2-3 16,0-3-2-16,0 0-2 0,-3 0 1 15,-6-2 1-15,-3-1-1 16,-3-2-1-16,-3 5-2 16,-3 0-1-16,1 5 2 15,-4 3 0-15,0 3 1 16,0 5 2-16,3 5-3 16,3 3 0-16,0 5 3 15,6 3 3-15,3 2-2 16,6 1 0-16,3-3-1 15,6-1-2-15,3-7-17 16,6-2-6-16,2-4-40 0,1-10-16 16,6-5-19-1</inkml:trace>
  <inkml:trace contextRef="#ctx0" brushRef="#br0" timeOffset="39800.7145">5696 16018 248 0,'-18'-11'93'0,"3"11"-72"0,0 6-8 0,6-4-8 15,-5 4-1-15,-4 1 2 16,-3 7 17-16,0 4 10 16,0 6-17-16,6 2-8 0,6 4-4 0,6 1-3 15,6-2-1-15,9-5-8 16,6-5-3-16,6-6-5 15,3-5-1-15,0-5-10 16,-1-9-5-16,4-4-67 16,-3-6-39-1,0-3 63-15</inkml:trace>
  <inkml:trace contextRef="#ctx0" brushRef="#br0" timeOffset="40021.7403">5744 15804 240 0,'-12'-6'90'0,"12"9"-70"0,0 0-14 0,0 5-12 16,0 5 13-1,0 11 11-15,0 7 3 0,3 6 2 16,-3 6-12 0,0 4 0-16,0-2 0 0,3 0-6 0,-3-2-3 15,3-9-6-15,0-5 0 16,0-5-31-16,0-8-14 15,0-6-19-15,0-7-8 16,0-3-6 0</inkml:trace>
  <inkml:trace contextRef="#ctx0" brushRef="#br0" timeOffset="40322.0533">5904 16007 244 0,'-15'0'93'0,"10"0"-72"0,-10 8-2 16,6-5-6-16,-3 0 2 15,-3 7 2-15,-3 1-6 16,0-1-4-16,3 4-4 16,0-1-3-16,4 0 1 0,2 0-8 15,3 0 0-15,3 1 5 16,3-1 3-16,6 0 1 15,3 0-2-15,5 1 1 16,7-1 1-16,3-3-1 16,0-2-1-16,-3 3-10 15,0-8-6-15,-1 2-30 0,-2-10-10 16,0 2-44 0</inkml:trace>
  <inkml:trace contextRef="#ctx0" brushRef="#br0" timeOffset="40521.4307">6006 16060 256 0,'-6'3'96'0,"6"2"-75"0,0 6-10 0,0-3-8 16,0 5 4-16,0 3 4 16,0 0 4-16,0 5 1 15,0-3-8-15,0 1-3 0,0-6-1 0,0 0-33 16,0-2-13-16,0-8-65 15,0-3-37 1,0-6 66-16</inkml:trace>
  <inkml:trace contextRef="#ctx0" brushRef="#br0" timeOffset="40697.1245">5958 15973 280 0,'-6'-8'104'0,"9"5"-81"0,0 1-6 16,-3 2-7-16,3 0-11 16,0 0-2-16,3-3-14 15,0 3-6-15,0 0-39 0,3 5-17 16,0-2-10-16,0 2-3 16</inkml:trace>
  <inkml:trace contextRef="#ctx0" brushRef="#br0" timeOffset="41042.5599">6092 16150 216 0,'0'32'82'0,"-3"-19"-64"0,6 14 0 0,0-19-6 16,0 5 3-1,0-3 4-15,0-2 0 0,-3-2 0 16,3-1-10-16,-3-5 3 0,0-3 4 16,3-5-4-16,-3-2-2 15,0-6-5-15,0-3-4 16,3-2 0-16,0-3-1 15,3 3-3-15,3 0 0 0,0 2-1 16,2 6 0-16,1 3 7 16,0 4 3-16,0 4 3 15,0 4 5-15,0 6-2 16,3 3 3-16,-3 2-6 16,-3 3-1-16,0 0-4 15,0-3-3-15,-4 6 0 16,1-3-1-16,0-6-9 15,0 3-4-15,-3-5-31 16,3-2-11-16,0-1-25 16,0-5-10-16,3-5-4 15</inkml:trace>
  <inkml:trace contextRef="#ctx0" brushRef="#br0" timeOffset="41522.1261">6482 16079 296 0,'-6'-8'112'0,"3"5"-87"0,-6 1 9 0,6 2-4 15,-3 0-10-15,-3 0-1 16,-3 5-11-16,-3 3-3 16,0 2-3-16,4 6-6 0,-1 5 0 15,3 3 0-15,3 0-1 16,3-3 4-16,3 0 2 15,6-7-2-15,3-1-2 0,3-3-1 16,2-7 0-16,1-3-4 16,0-5-2-1,0-6 5-15,0 1 2 0,-3-4 3 16,-3-2 0 0,0-2 2-16,-6 2 1 0,0-5-1 15,-3 8 1-15,0-3-4 16,0 5 0-16,0 3 1 15,0 3 0-15,0 5 0 16,6 5 0-16,3 8-3 16,0 9 0-16,2 9 10 15,1 6 5-15,0 6 1 16,0 2 2-16,-6 5 5 16,0-5 2-16,-9-3-5 0,-9 3 0 15,-12-8-15 1,-8-2-3-16,-7-6-18 0,-3-8-5 15,1-8-30-15,-1-10-10 16,0-3-79 0</inkml:trace>
  <inkml:trace contextRef="#ctx0" brushRef="#br0" timeOffset="43069.6623">4779 16933 152 0,'0'-5'57'0,"9"13"-44"0,-6-8 12 0,-3 0 4 16,0 0 5-1,0 0 4-15,3 0 2 0,3-3 2 16,-3-2-23-16,0 2 3 0,0-7 1 16,-3 7-3-16,0-7 0 15,0-4 0-15,-3 1 2 16,-3 0-1-16,-3-6 2 16,-3 6-11-16,-3-3-4 15,-3 0-1-15,-2 3 0 16,-4 0-1-16,-6 0 1 15,-6 10-4-15,4-2 0 16,-4-1 1-16,0 6 0 16,0 8-2-16,4-2-2 15,-1 4-2-15,0 4 1 16,0 7-1-16,1 0 0 16,-1 3 2-16,-3 7 0 15,1 14-3-15,-1 11 2 16,3 2 3-16,3 6 1 0,7-6-4 15,5 3 1-15,9 10 0 16,6 9 0-16,12-12 0 16,9-7 0-16,8-3 0 15,7-5 0-15,9-2 0 16,5-12 0-16,16-7 2 16,8-11 1-16,1-2-1 15,-4-11 1-15,-5-3 0 0,-1-10 3 16,-8-1-5-16,-7-2-1 15,-5-5-7-15,-6-5-3 16,-9 4-25-16,-7-7-10 16,-2 0-10-16,-6-3-4 15,-3 6-9-15,-6 2-3 16,-3 0-43 0</inkml:trace>
  <inkml:trace contextRef="#ctx0" brushRef="#br0" timeOffset="43535.48">4559 17359 224 0,'-18'-8'85'0,"15"8"-66"0,-3 0 23 16,6 6 8-16,0-6-6 15,0 0-1-15,0 0-16 16,6 2-4-16,6-2-13 16,6 6 5-16,3-6 2 0,6 5-5 15,5-2-2-15,-2-3-3 16,3 0-2-16,0 0-6 15,-1 0 1-15,-2 0 0 16,-3 5 2-16,-3 8 1 0,-4 0 1 16,-5 14 2-16,-3 5 1 15,-3 5 8-15,-3 2 2 16,0 1-4-16,-3-6 0 16,0-2-4-16,0 2 0 15,3-7-8-15,0-3 0 16,0-6-6-16,0-2-1 15,0-3-33-15,0 1-11 16,3-9-52-16,0 3-22 0,-3-16-21 16</inkml:trace>
  <inkml:trace contextRef="#ctx0" brushRef="#br0" timeOffset="45338.439">9563 16809 104 0,'-15'-5'38'0,"12"5"-29"0,-6 0 3 0,6 0 3 15,0 0 6-15,0 0 7 0,0 0 11 16,0 0 6-16,3 0-11 16,0 0-3-16,3 8-18 15,3-3 5-15,6 3 3 0,3 2 4 16,2 4 4-16,4 4-4 16,3 3-1-16,3 11-7 15,0 3 0-15,-1 2-6 16,1 2 1-16,0-4-3 15,0 2 0-15,0-6-5 16,-4-4-1-16,-2-6-1 16,-3 0 1-16,-3-5-4 15,-3-5 0-15,-3-6-6 0,0 0-3 16,-3-5-23-16,0-5-11 16,-3 2-28-1,0-7-10-15</inkml:trace>
  <inkml:trace contextRef="#ctx0" brushRef="#br0" timeOffset="45637.4593">10357 16835 276 0,'3'-10'104'0,"0"10"-81"0,-3 3-4 0,0-1-8 0,-3 9 10 15,-6 2 11-15,-6 0 6 16,-5 6 4-16,-10 7-23 16,-3 1-4-16,-6 2-1 0,-2 2-8 15,-7 7-3-15,3-9-2 16,4 2 1-16,2-7-8 16,6-3-1-16,7-2-18 15,5-1-7-15,3-2-21 16,6-2-6-16,6-1-64 15,6 5-43 1,3-10 74-16</inkml:trace>
  <inkml:trace contextRef="#ctx0" brushRef="#br0" timeOffset="45891.7138">9973 17219 316 0,'-9'-3'118'0,"9"1"-92"0,0 4-11 0,0 4-13 16,0 2-1-16,0 2 6 16,0 11 14-16,-3 9 7 15,-3 12-14-15,-2 24 5 16,-1-2 4-16,3-4-10 0,0-4-4 16,0-8-4-16,3-3-1 15,0 0-7-15,0-11 0 16,3 3-30-16,3-5-13 15,3-6-73-15,6-5-73 16</inkml:trace>
  <inkml:trace contextRef="#ctx0" brushRef="#br0" timeOffset="46870.7718">8923 15640 88 0,'6'-11'35'0,"2"6"-27"0</inkml:trace>
  <inkml:trace contextRef="#ctx0" brushRef="#br0" timeOffset="47334.0968">8976 15433 220 0,'-6'-8'82'0,"9"6"-64"0,-3 2 18 0,0 2 4 15,0 4-17-15,3 7-4 16,0 11-1-16,3 7 2 0,-3 9-10 16,0 5 1-16,0 0 0 0,0 5 2 15,-3-5 3-15,0-2-9 16,3-9-2 0,-3-10-1-16,0 0 2 15,0-6-3-15,3-7-2 0,-3-6 4 16,0-5 4-16,0-5-7 15,3-9-3-15,3-4-5 16,3-6 1-16,0 0 1 16,3 0-1-16,6 3 1 15,2 8 3-15,1 10-2 16,3 6 1-16,-3 5 2 16,-3 5 0-16,-3 6 4 15,-6 2 2-15,-6 0 2 0,-6 0 2 16,-6 0-3-16,-6-2 1 15,-3-1-5-15,-3-4 0 16,0-6-10-16,0 0-3 16,1-6-11-16,2-2-1 15,6-2-18-15,3-6-6 16,3 0-25-16,9-6-7 16,3-1-25-1</inkml:trace>
  <inkml:trace contextRef="#ctx0" brushRef="#br0" timeOffset="47692.9916">9179 15737 200 0,'9'-2'77'0,"-6"4"-60"0,2 1 17 0,-5-3 6 0,3 5-6 15,3 3 1-15,0 8-12 16,0 0-1-16,3 5-13 16,0-2-3-16,3 7-2 0,3-5-5 15,0 1 1-15,3-7 0 16,0-1 2-16,-1-9-3 15,-2-5-2-15,0-5-9 16,3-1-3-16,-6-4-1 16,-3-6 2-16,-3-5 6 15,-3-3 4-15,0 0 3 16,-3 6 3-16,0 2 10 16,-3 5 4-16,0 3-1 0,3 8 1 15,0 8-9 1,0 5-2-16,3 6-3 15,3 5 1-15,0-1-2 0,3 1-1 16,3 0-4-16,-1-5-2 16,1-6-26-16,0 0-11 15,3-2-27-15,0-9-11 16,3-2-14 0</inkml:trace>
  <inkml:trace contextRef="#ctx0" brushRef="#br0" timeOffset="47955.5094">9676 15489 244 0,'-15'-32'90'0,"6"21"-70"0,-6-4 13 16,9 9 1-16,-3 4-5 16,-3-1 1-16,0 6-15 15,0 2-4-15,0 11-7 16,1 8-5-16,2 7 0 0,3 6-1 15,3 6 0-15,3 2 2 16,6 0 0-16,0-3-3 16,3-2 2-16,-3-9-15 15,-1-4-6-15,1-3-42 16,-3-8-19-16,-3-3-25 16</inkml:trace>
  <inkml:trace contextRef="#ctx0" brushRef="#br0" timeOffset="48140.0868">9393 15671 300 0,'-9'-8'112'0,"15"6"-87"0,6-4-9 0,-3 4-11 16,6-1-2-16,5 0 5 16,7-2-4-16,6 5-2 15,3 0-1-15,-1 0-10 0,4 0-4 16,-3 0-48-16,-3 0-20 15,-1 5-27 1</inkml:trace>
  <inkml:trace contextRef="#ctx0" brushRef="#br0" timeOffset="48324.0882">9822 15431 252 0,'-18'-8'93'0,"12"10"-72"0,-6 1 0 16,6 2-4-16,-3 8-1 15,-3 11 2-15,3 3 4 16,0 7 3-16,3 3-13 16,0 3-5-16,3 2 0 0,3 0-2 15,0-2 0-15,3-3-8 16,0-5-2-16,-3-8-29 16,3 0-13-16,-3-9-48 15</inkml:trace>
  <inkml:trace contextRef="#ctx0" brushRef="#br0" timeOffset="48542.483">9577 15685 288 0,'-8'-14'107'0,"11"12"-83"0,5-6-7 0,-2 5-9 15,6-2-6-15,3 2 1 16,3-5-4-16,0 8 1 15,6-2 0-15,2 2-22 0,-2 0-8 16,0 2-73-16,0 3-46 16,-3 1 64-16</inkml:trace>
  <inkml:trace contextRef="#ctx0" brushRef="#br0" timeOffset="49089.3833">9822 15745 260 0,'0'16'99'0,"3"-8"-77"16,-1 3 4-16,4-6 0 0,0 0-6 15,3 1 3-15,3-4-7 16,0-2-1-16,3-2-9 16,3-6-4-16,0-3 1 0,-3-2-2 15,0-3 2-15,-4 0-2 16,-2 0 2-16,-6 0-2 16,-6 1-1-16,-6 1-2 15,-2 4-1-15,-4 4-1 16,0 6 3-16,-3 6-2 0,3 4-1 15,0 4 0-15,3 1 3 16,3 7-2 0,3 1 1-16,6 1 0 0,6 0 0 15,3-5 0-15,3 2-2 16,6-5-15-16,0-6-5 16,3-2-19-16,2-5-8 15,1-6-16 1,-3-2-35-16,-3-6 29 15,-3 6 77-15,-3-6 42 16,-3 1 10-16,-3 4 3 16,0-1-18-16,-3 7-7 0,-3 0-20 15,0 5-2-15,0 3 1 0,0 0 2 16,-3-3 3-16,0 6-4 16,3-4 2-16,0-1-3 15,0-1 2-15,0-2 3 16,0-3 3-16,0-6-7 15,0-7-1-15,3 0-3 16,3-3 1-16,0-5-8 16,2 2-4-16,4 1 0 15,3-1 0-15,6 1-10 16,6 7-3-16,-3 1-50 16,-1-1-23-16,4 6-43 15</inkml:trace>
  <inkml:trace contextRef="#ctx0" brushRef="#br0" timeOffset="49691.0334">10691 15679 192 0,'-9'-10'71'0,"6"7"-55"0,-9 0 15 15,6 3 5-15,-3 3-7 16,-3 2 0-16,0 6-10 0,-3 5-1 15,0 5-11-15,4 8 2 0,2 0 4 16,3 3-5-16,6-3 0 16,6-5-2-16,5-3-1 15,7-5 3-15,3-8 3 16,3-8-4 0,0-3 1-16,-3-5-5 0,-1-5-2 15,-5-3 4-15,-3-2 4 16,-6-1 1-16,-6 1 2 15,-6-4-6-15,-3 4-2 16,-3-1-2-16,-5 6-2 16,-1 0-21-16,0 5-11 15,3 3-37-15,0 2-14 16,6 8-42-16</inkml:trace>
  <inkml:trace contextRef="#ctx0" brushRef="#br0" timeOffset="50021.7005">10774 15735 256 0,'3'13'96'0,"3"6"-75"0,3 4-5 16,-3-12-9-16,0 0 1 16,0 7 5-16,0-5 7 15,0 0 4-15,3-2-12 16,0-3-5-16,-1-3 0 0,1-2-4 15,0-3-2-15,0-3 4 16,0-2 1-16,0-6 0 16,-3-2 1-16,0-3 0 0,-3-7 3 15,-3 4-1-15,0-2 0 16,0 2-1-16,0 3 2 16,0 3-5-16,0 3-3 15,3-1-21-15,0 3-8 16,3 0-17-16,3 3-5 15,3 0-12-15,0-1-4 16,0 4-37 0</inkml:trace>
  <inkml:trace contextRef="#ctx0" brushRef="#br0" timeOffset="50620.8251">11027 15732 212 0,'0'19'82'0,"12"-9"-64"0,-3 6 4 0,-3-8-1 0,3 0 0 16,0 0 4-16,3-3-9 15,2 1-2-15,1-6-8 16,-3 0 0-16,0-6 1 0,0-2-3 16,-3 0-1-16,0-5-1 15,-3 0-2-15,-6-3-4 16,-3 0 0-16,-3 0 2 16,-6 3 1-16,-6 2-4 15,0 6 1-15,-2 3 0 16,2 7 2-16,0 8-1 15,3 6 1-15,3-1 6 16,3 9 2-16,3-4-2 0,6 4-1 16,6-6-1-16,3 3-2 15,3-3-4 1,3-3-2-16,3-4-17 0,0-6-8 16,-1-3-16-16,1-10-6 15,0 2-7 1,-3-8-5-16,-3 3 31 15,-3-2 58-15,-3-3 29 16,0 2-5-16,0 3-4 16,0 0-20-16,-3 8-7 15,3 0-10-15,-3 5 8 0,-1 3 7 16,1 0 2-16,0 3 1 0,0-3-10 16,0 0-2-16,-3 0 4 15,0-8 1-15,0 0 6 16,0-3 2-16,-3-2-5 15,3-6 0-15,-3-2-12 16,3-6-3-16,3-2-2 16,3 3 0-16,0-1-5 15,3 3-1-15,3 3-2 16,3-3 3-16,3 8-7 16,0 0 1-16,3 6-39 15,-1 2-14-15,1 5-78 16,3 0-42-1,-6-2 85-15</inkml:trace>
  <inkml:trace contextRef="#ctx0" brushRef="#br0" timeOffset="51121.9477">11724 15528 228 0,'0'-23'85'0,"0"1"-66"0,-9 1 16 16,6 13 4-16,-3-5-1 16,-3-3 4-16,-3 3-3 15,0 2-2-15,-3 6-20 16,-3 5-12-16,0 11-7 0,0 10-2 15,1 13 0-15,2 9 0 16,3 7 0-16,3 3 3 16,3 0 2-16,3-3 0 15,0-8-1-15,3 1-2 16,0-6-1-16,0-8-9 0,0-8-3 16,0-5-32-16,0-6-14 15,-3 1-15-15,-3-8-3 16,0-3-17-1</inkml:trace>
  <inkml:trace contextRef="#ctx0" brushRef="#br0" timeOffset="51302.2019">11378 15669 272 0,'-6'-16'101'0,"6"13"-78"0,0 0 4 0,3 3-3 15,3-5-10-15,6 5 0 0,3-2 3 16,6 2 3-16,3 0-10 15,5 0-6-15,1 0-2 0,0 0-16 16,0 0-5-16,0-3-41 16,-4-5-18-16,1 8-42 15</inkml:trace>
  <inkml:trace contextRef="#ctx0" brushRef="#br0" timeOffset="51497.4607">11816 15475 304 0,'-3'-2'112'0,"3"7"-87"0,-3 0-7 16,3 11-7-16,0 5-6 16,-3 3 7-1,-3 5 4-15,0 3-8 0,0 3 0 0,0-1-1 16,3 0-6 0,0-2-2-16,3-5-31 0,0-6-14 15,0-3-27-15,3-5-12 16,3 1-16-1</inkml:trace>
  <inkml:trace contextRef="#ctx0" brushRef="#br0" timeOffset="51823.3126">11860 15685 228 0,'-2'5'85'0,"-1"5"-66"0,-3 9-3 0,3-11-5 15,0 10 9-15,0 1 10 16,3 2-3-16,3 0-1 16,3-2-14-16,3 2-10 0,2-5-2 0,4-6 2 15,6-4 3-15,0-6 2 16,3-6 3-16,0-4-1 16,-7-1 0-16,-2-5-1 15,-3 0 0-15,-6-2 0 16,-6-1 2-16,-6 1 1 15,-6-1 1-15,-6 1-9 16,1 2-3-16,-1 5-21 16,0 3-7-16,3 3-29 0,3 3-12 15,3-1-45 1,6 6-35-16,3-3 66 16</inkml:trace>
  <inkml:trace contextRef="#ctx0" brushRef="#br0" timeOffset="52256.7312">12042 15706 268 0,'-3'8'101'0,"6"2"-78"0,0 14-11 0,0-11-11 15,0 6 4-15,0 2 9 16,3 0 2-16,0-5 2 16,0 5-9-16,0-5-1 0,3-3-1 15,0-2-3-15,0-3-3 16,-1-6 0-16,4-2-1 15,-3-5 0-15,0-3 2 0,0 0-6 16,-3-5 1-16,0-3 1 16,0 0 1-16,-3 3-4 15,0 2-1-15,0 4-6 16,0 4-3-16,0 6 6 16,3 10 5-16,0 0 1 15,3 0-1-15,3 3 5 16,0-3 3-16,2-2 5 15,1-3 2-15,3-3 8 16,0-5 2-16,0-5 1 16,-3-3 1-16,-3-5-9 15,0-3-3-15,-6-3 0 0,-3-2 3 16,-6 0-8 0,-3 0-3-16,0 2-11 0,-3-2-5 15,0 8-18-15,0 5-7 16,0 3-24-16,0 5-11 15,3 8-47 1</inkml:trace>
  <inkml:trace contextRef="#ctx0" brushRef="#br0" timeOffset="52519.5481">12563 15936 200 0,'-3'0'77'0,"6"0"-60"0,-6 0 24 15,3 0 6-15,0 5-7 16,-3-5 2-16,0 0-24 16,0 3-8-16,0-3-7 15,3 0-9-15,-3-3-1 0,0-2-26 16,0 2-10-16,0 1-16 15,0-6-3-15,0 2-33 16</inkml:trace>
  <inkml:trace contextRef="#ctx0" brushRef="#br0" timeOffset="52741.2299">12560 15274 288 0,'3'-34'110'0,"0"26"-86"0,0 3 20 0,-3 5 5 16,0 0-27-16,0 8-6 16,0 8-11-16,-3 13-2 15,-3 10-1-15,0 9 1 0,0-3 0 16,0-3 1-16,0-2 0 16,0-3-18-16,6-3-7 15,0-4-34-15,0-7-13 16,3 1-65-16</inkml:trace>
  <inkml:trace contextRef="#ctx0" brushRef="#br0" timeOffset="58625.2661">14626 16648 96 0,'12'-8'38'0,"-6"2"-29"0,2 1 21 0,-2 2 8 15,0-2-1-15,0-3 1 16,-3-2-4-16,3-1-1 16,-3-2-18-16,-3-3 6 0,-6 3 6 15,-3-1 2-15,-6 1 5 16,-2 5-5-16,-4 0-1 16,-3 3-13-16,0 5-4 15,0 8-9-15,1 5-4 16,2 14 1-16,0 15 0 15,6 6 1-15,3 2 2 0,6 0 1 16,0-2 3-16,3 5-3 16,3 2 0-16,0-4-1 15,3-6-2-15,0-6 1 16,0-7-1-16,0-11-22 16,0 0-10-1,-3-7-13-15,0-9-2 0,-3 3-13 16,0-11-4-16,0-5-38 15</inkml:trace>
  <inkml:trace contextRef="#ctx0" brushRef="#br0" timeOffset="58836.904">14263 16849 280 0,'-6'-11'107'0,"9"11"-83"0,6-3 8 0,-1 3-2 16,4-5-1-16,3 5 2 15,3-2-10-15,6-1-3 16,6 0-10-16,5-2-3 0,1 2-1 16,3-2-13-16,-3-3-7 15,-4-3-35-15,1 6-15 16,-3-5-65 0,3-1-37-16,-7 0 79 15</inkml:trace>
  <inkml:trace contextRef="#ctx0" brushRef="#br0" timeOffset="63773.2996">14900 16907 148 0,'3'-8'57'0,"0"8"-44"0,-3-11 14 0,0 11 5 16,0 0 2 0,-3-2 1-16,0-4-3 15,-3 1 0-15,-3 0-18 16,-3 2 1-16,-3-2 1 0,-3 0-6 15,0 5-3-15,-3 5-4 0,-2 8-3 16,2 0 1-16,0 6-1 16,3 2-3-16,3 3 0 15,6 5-1-15,6 0 0 16,3-2 3-16,6-6 0 16,6 0 1-16,3-5 2 15,3-8-1-15,0-6-1 16,2-10 1-16,-2 0-1 0,0-5 2 15,-3-5 1-15,-3-3-1 16,0-3 1-16,-6 5-2 16,3-2 2-16,-6 3-4 15,-3 4 0-15,0 1 3 16,0 0 3-16,0 8-4 16,0-3-1-16,0 8-2 15,6 8 0-15,0 5 2 16,3 11 0-16,3 13 8 15,-1 10 5-15,1 4 2 16,-3-1 4-16,-6-5-5 16,-3-3 2-16,-3-2 0 15,-3-6-1-15,-3 1-7 16,-3-6-5-16,-5-8 0 0,-1-8 0 16,-9-2-12-16,0-9-4 15,-3-4-29-15,1-4-11 16,5-2-10-16,3-2-3 15,6 2-46 1,9-5-26-16,3-11 68 16</inkml:trace>
  <inkml:trace contextRef="#ctx0" brushRef="#br0" timeOffset="64317.5003">15033 16955 196 0,'-11'0'74'0,"8"5"-58"0,3 0 9 15,0-5 2-15,3 3-3 16,3-3 3-16,2 5-6 16,4 3-3-16,3-5-10 15,3-1-1-15,0-2 0 0,3-2-3 16,0-1-1-16,-1-5 1 0,-2 3 0 16,0-3 0-1,-3 0 0-15,-3-3-2 0,-3 6 1 16,-3-3 0-16,-6-5 1 15,-6 5-2-15,-3 0-2 16,-6-3 1-16,-3 11-1 16,-3 0 4-16,-2 11 2 15,-4 0-2-15,0 2-3 16,0 5 2-16,6 6 2 16,4 5 0-16,8 3 2 15,6 0 2-15,12-6 2 16,5 1-5-16,10-6-2 0,3-5 0 15,6-8 2-15,3 0-12 16,-1-8-5-16,-2 0-17 16,0-8-5-16,-1-6-23 15,-2-4-9-15,-3-1-51 16</inkml:trace>
  <inkml:trace contextRef="#ctx0" brushRef="#br0" timeOffset="64634">15447 16587 244 0,'-3'-8'90'0,"6"10"-70"0,-3 6 4 0,3-2-5 16,3 12 1-16,0 9 2 16,0 10 0-16,0 2-2 15,0 1-10-15,0 2-4 0,0 1-2 16,-3 2-2-16,0-3 1 16,0-2-7-16,0-9 1 15,0-4-37-15,0-3-15 16,-3-11-58-1,3-5-39-15,-6-8 69 16</inkml:trace>
  <inkml:trace contextRef="#ctx0" brushRef="#br0" timeOffset="64813.8378">15310 16888 320 0,'-9'-5'121'0,"12"2"-95"0,9-10-4 16,-3 3-10-16,9 4-8 15,3-2 2-15,6 0-3 16,2 1-2-16,1-4 0 16,0 8-1-16,-3 1 0 0,0-1-42 15,-1 3-19-15,1 0-68 16</inkml:trace>
  <inkml:trace contextRef="#ctx0" brushRef="#br0" timeOffset="65168.8913">15787 16851 192 0,'-3'-2'74'0,"3"4"-58"0,3-4-6 0,-3 2-6 16,0 0 16-16,0 0 10 16,-3 2 10-16,0 1 5 15,-3 0-24-15,-6 2 6 0,0 5 1 16,-3-2-9-16,0 0-3 0,3 3-9 15,3-3-5 1,6 0-1-16,3 0-1 0,6 2-3 16,6-2 2-16,3 6-1 15,6 4-2-15,0 1 5 16,0 2 1-16,-7 3 4 16,-5-3 1-16,-9 5 5 15,-9-5 3-15,-5-2-4 16,-7-6-1-16,-9-5-15 15,-6-5-6-15,0-3-37 16,1-6-14-16,5-2-74 16,9-5-43-1,6 0 80-15</inkml:trace>
  <inkml:trace contextRef="#ctx0" brushRef="#br0" timeOffset="65770.623">16272 16510 196 0,'-3'-8'74'0,"0"3"-58"0,-6 5 14 16,3 5 3-16,-3 0 1 0,-6 3 4 16,-9 8-6-16,-3 8 1 15,-2 13-19-15,-4 11 1 0,3 2-1 16,6 0-3-16,10 6 1 16,11 5-5-16,9 5-2 15,8-8-7-15,13-5-3 16,9-11-20-16,6-7-7 15,5-4-27-15,1-9-13 16,5-9-47 0</inkml:trace>
  <inkml:trace contextRef="#ctx0" brushRef="#br0" timeOffset="66341.6656">16513 16888 160 0,'3'-5'60'0,"-3"-3"-47"0,3 3 13 0,0 2 3 15,-3-2 9-15,-3 5 7 16,-3-5-2-16,-3 5 0 0,-3 0-23 15,-3 0-1-15,-6 5 2 16,-3 0-10-16,7 0-3 16,2-2-8-16,3 5 0 15,9-3-2 1,9 6-2-16,6 0 3 0,6 2-2 16,5 3 1-1,-2 0 4-15,0 7 3 0,-6-2 4 16,-3 6 5-16,-6-3 1 15,-6-8 0-15,-3 2-1 16,-9-7 1-16,-3-9-6 16,-6-2-1-16,0-2-11 15,-2-9-5-15,8 6-29 16,3-8-12-16,6 5-36 16,9-3-16-16,9 3-21 15</inkml:trace>
  <inkml:trace contextRef="#ctx0" brushRef="#br0" timeOffset="66589.8167">16775 17084 236 0,'-3'5'90'0,"3"-2"-70"0,3 2 4 0,0-5-3 16,0 11 9-16,0 2 8 15,0 3 6-15,-3 8 3 16,-3-3-25-16,-6 6 3 0,0-4-1 16,-3-7-10-16,0 3-3 15,-3-9-18-15,0-7-6 16,0-3-50-16,1-3-22 0,5-7-68 31</inkml:trace>
  <inkml:trace contextRef="#ctx0" brushRef="#br0" timeOffset="67406.6588">17266 16669 204 0,'-3'-13'77'0,"3"2"-60"0,0-2 6 16,0 7-1-16,-3-2 8 16,-3-2 6-16,-6 7 9 15,-3-2 5-15,-9 5-27 16,1 3-2-16,-1 2-2 0,-3 3-9 16,0 2-1-16,3 6-7 15,4 0-4-15,2 5-2 16,9 1 3-16,9 4-2 15,9 3 1-15,9 0 0 0,8 0 0 16,7 0 2 0,3 3 0-16,0 5 2 15,-4-8 1-15,-2 3-1 0,-15-8 1 16,-3-8 2-16,-12 5 2 16,0-5-3-16,-9-8-1 15,0 0 8-15,-12-8 2 16,0 0-2-16,-3-8-1 15,4 2-6-15,2-7-3 16,3 0-3-16,6-3-1 16,3 0-3-16,9-10-1 0,0 5 1 15,12-11 4-15,-3 5-1 16,3 6-1-16,-3 3 3 16,-4-1 0-16,1 3-2 15,-6 3 2-15,0 0-17 16,-6 2-8-16,0-2-17 15,0 8-8 1,0-1-24-16,3 4-10 0,0-4-23 16</inkml:trace>
  <inkml:trace contextRef="#ctx0" brushRef="#br0" timeOffset="67840.9852">17447 16478 168 0,'0'0'66'0,"0"0"-52"0,3 3 6 0,3-3-1 16,-6 0 11-16,6 3 8 0,3 2-3 15,3 0 0-15,3 8-20 16,6 11 13-16,6 16 6 0,5 10-1 15,-2 3 1-15,-6 0-15 16,-9 3-4-16,-9 4-3 16,-15 7 0-16,-12-4-6 15,-12-10-2-15,-14 0-24 16,-13-11-12-16,-8-7-69 16,2 2-30-16,-5-16 0 15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10T20:56:56.3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13361 5440 100 0,'3'-8'38'0,"0"8"-20"0,0-3-4 15,-3 3 17-15,0 0 3 16,0 0 1-16,0 0 1 16,0 6 0-16,-3 4-19 15,0 3 3-15,-3 9 3 0,-3 1-3 0,0 1 0 16,-6 5-5-16,-3 3 1 16,0-6-7-16,3 1-1 15,3-6-4-15,4 0-3 16,2-5 2-16,3-3-2 15,9 1-3 1,5-4 1-16,1-2 3 16,3 0 1-16,6-5-1 15,-3-3-2-15,0 2-2 16,0-2 1-16,5-2 1 0,-5 2 2 16,3 0-17-16,-3 0-4 15,-3 0-24-15,-3 0-8 16,-3 0-28 15</inkml:trace>
  <inkml:trace contextRef="#ctx0" brushRef="#br0" timeOffset="0.6884">13393 5702 100 0,'-6'-3'38'0,"-2"3"-20"0,5 0-21 16,0-3 72 0,3 1-20-16,0-1-8 15,0 1-11-15,0-4-18 16,3-7-1-1,3 2 2-15,2-4 2 0,10-4 0 16,6-2 4-16,3-3 0 16,6-2-6-16,5-1-3 15,13 1-1-15,0-1-1 16,2 1-4-16,1 5-3 16,-1-1 0-16,-5 7 1 15,-3 4-1-15,-4 0 2 0,-5 6-4 16,-6-3 0-16,-4 3-30 0,-2 0-12 15,-3-1-49 1,-6-2-56-16,6-2 43 16</inkml:trace>
  <inkml:trace contextRef="#ctx0" brushRef="#br0" timeOffset="1.6884">14495 5223 120 0,'-12'-5'46'0,"6"-14"-24"0,-3 11-8 0,6 8 17 16,-3 5-6-16,-3 3-2 16,-3 3-11-16,-6 2-5 15,0 3-4-15,1 3-3 0,2 4 1 31,3 4 1-31,3-3 1 0,3-1-1 16,3-1-2-16,3-4 1 16,3-2-1-16,6-3 2 15,6-5 1-15,0-5 1 16,0-6 0-16,-1 1-5 16,1-9 1-16,-3-8-2 15,-3 6-2-15,0 0 5 0,-3-3 3 16,0 0 3-16,-3 3 3 15,0 0 1-15,0 2 3 16,-3 1-1-16,0 2 2 16,0 2-4-16,0 4 1 15,0 2-7-15,0 5-3 16,3 3-1 0,0 3-1-16,0 4 0 15,3 4 0-15,0-3-3 0,0 0 2 16,3-3-1-16,0-2-2 15,-1-4-26-15,1 1-12 16,0-2-19-16,0-6-7 16,-3 0-7-1</inkml:trace>
  <inkml:trace contextRef="#ctx0" brushRef="#br0" timeOffset="2.6884">14596 5019 168 0,'0'-8'66'0,"0"8"-36"0,3 0-20 0,-3 0 20 16,3 6-1-16,0 1 3 15,0 9-6-15,3 5-2 16,0 14-13-16,0-1 2 0,3 3 1 16,0-2-5-16,-1-4-3 15,1 1-3-15,0-3-3 16,0-2-13-1,0-6-4-15,0-3-29 0,0-4-10 16,0-4-39 0,0-7-31-16,0-8 56 15</inkml:trace>
  <inkml:trace contextRef="#ctx0" brushRef="#br0" timeOffset="3.6884">14914 5136 236 0,'-8'-3'90'0,"5"3"-48"0,-6 3-31 16,6 5 23-16,-6-1-11 15,0 9-1-15,-6-2-13 16,3-4-5 0,6 1-3-16,6-1-4 0,0 4 2 15,0-4 1-15,9 3-3 16,0 1 0-1,3-1 2-15,-6 0 2 16,-3 0 4-16,-3-2 2 16,0 2-1-16,-6-2-1 15,-9-3-3-15,3 0-2 0,0-8-4 16,0 0 0-16,0 0-20 0,0 0-7 16,3-3-15-16,0 0-6 15</inkml:trace>
  <inkml:trace contextRef="#ctx0" brushRef="#br0" timeOffset="4.6884">14989 5255 176 0,'-3'5'68'0,"3"3"-36"0,0 5-18 31,0-5 22-31,0 0-9 0,3 3-1 16,0 2-11-16,3 0-4 16,3 3-6-16,3-3-4 0,8-8 2 15,1-2 2-15,3-3 2 16,-3-3-3-16,0-5-1 16,-3 1 1-16,-3-4 2 15,-7-2 3-15,-2-1 5 0,-6 1-2 16,-6 0 3-16,-5 0-8 15,-4 2-2-15,-3 6-3 16,3 0-2-16,0-1-24 0,3 1-11 16,3 2-44-16,3 1-19 15</inkml:trace>
  <inkml:trace contextRef="#ctx0" brushRef="#br0" timeOffset="5.6884">15715 5117 160 0,'-3'5'63'0,"18"-2"-34"0,-21 18-8 0,12-13 25 16,0 8-11 0,-3 0-2-16,3 2-11 15,3-2-3-15,-3 0-11 16,-6-3 1-16,6 3 2 0,-6-3-6 15,3-2-3-15,0 0-1 0,0-3-1 16,-6-1 0-16,0-1 2 16,3-4-1-16,0-2 2 15,3 3 2-15,0-6 4 16,0 1-2 0,0-6-4-16,0 0-2 0,0-3 0 15,0 1-1-15,3-1-3 16,2-7 2-16,4-4-1 15,0 4 0 1,3 2 4-16,0 3 1 16,0 2 1-16,3 6 2 0,-3 8 3 15,0 7 2-15,2 1-3 16,-2 2 0-16,-3 0-3 16,-3 0 0-16,0 3-3 15,-3-2 1-15,-3-1-2 16,0 0 2-16,0 0-11 15,0-2-2-15,0-3-28 16,9 0-48 0,0-3 10-16,0-2-32 15,0-9-17-15,2-2 61 16</inkml:trace>
  <inkml:trace contextRef="#ctx0" brushRef="#br0" timeOffset="6.6884">16206 5170 192 0,'-6'0'71'0,"-6"3"-38"0,3 12-14 16,6-9 21-16,1 2-14 15,-1 0-2-15,-3 2-10 16,3 3-4 0,0 1-5-16,6-1-4 0,0 3 0 15,6-3-4-15,2-2 2 16,4-3 7-16,0-3 6 15,3-3 0-15,0-2 1 16,0-2-3-16,-3-6 1 16,-3-3 3-16,-6 1 1 15,-6-3-4-15,-3-6-1 0,-6-5-2 16,-3 6 2-16,-3 2-10 16,-3 3-2-16,-3-1-32 15,6 4-13-15,0-1-80 16,3 1-52-16,4-1 75 15</inkml:trace>
  <inkml:trace contextRef="#ctx0" brushRef="#br0" timeOffset="7.6884">14394 5540 76 0,'-3'-2'30'0,"3"2"-16"0,0 0-21 16,0 0 3-16,0 0-26 15,0 0-10-15,0 0 18 0,0 0 12 16</inkml:trace>
  <inkml:trace contextRef="#ctx0" brushRef="#br0" timeOffset="8.6884">14349 5546 116 0,'-3'-3'46'0,"6"3"-24"0,0-3-8 16,-3 3 17-16,0 0-8 16,0 0-1-16,0 0-9 0,0 0 0 31,3 6-8-31,3 2 6 0,-6 2 2 0,6 9 2 15,0 2 1 1,-3 5 3-16,0 1 2 0,0-1-7 16,0 3-1-16,-3 0-3 15,3-2 1-15,-3-6-6 16,0-2-1-16,0-4-2 16,0-4-2-16,0-3 3 0,0-3 2 15,0-5 2-15,0-2 1 16,0-4-4-16,0-4-1 15,-6-6-1-15,6 0 1 16,0-2-4-16,3-1-2 16,3 3 2-16,0 0 0 15,2-5-2-15,1 5 0 0,0 3-1 16,3 5 0-16,0 8 3 16,3 5 2-16,-3 1-2 15,3 2 0-15,-3 2 3 16,0 3 1-16,-3 1 1 15,-6 4 4 17,-3 6 0-32,-6-6-4 0,0-4-2 15,0-1-4-15,-3-3-1 16,-6 1-5-16,-3-3 0 0,-3-3-5 16,3 1-2-1,3-6-9-15,3 0-3 0,4 0-9 16,2-6-12-1,9 1-5-15,0-6-33 16</inkml:trace>
  <inkml:trace contextRef="#ctx0" brushRef="#br0" timeOffset="9.6884">14560 5741 192 0,'-3'11'74'0,"3"-11"-40"0,0 3-27 0,0-3 27 16,0 13-10-1,0 5-5-15,3-2-2 16,0 0-10-16,3 0-2 0,3-3-1 16,3-2 2-16,0-3 1 0,0 0 1 15,3-8 0-15,6-3-2 16,-1-2-1-16,-2-3-1 15,-3-5 0-15,-3-1-2 16,-3-1 1-16,-6-4 2 16,-3 3 2-16,-3 0-6 15,-3 0 0 1,0 3-3-16,-3 3 0 16,-3 2-11-16,0 2-5 15,3 4-21-15,-3 2-10 16,1 2-25-1,8 1-48-15,0-3 28 0</inkml:trace>
  <inkml:trace contextRef="#ctx0" brushRef="#br0" timeOffset="10.6884">14733 5707 176 0,'-3'3'66'0,"0"5"-36"0,3 8-13 15,0-9 20-15,3 4-13 16,0 8-1-16,3-1-11 0,0-2-5 16,0 0-4-1,3-3-5-15,0 0-1 0,5-2 2 0,-2-6 0 16,3-2 1 0,0-3 0-16,0-3-3 0,-3-5 0 15,0-8-1-15,0 3 3 16,-3-3 2-16,-3 0 2 0,-3 3 3 15,0 0 3-15,-3 0 7 16,0 2 2 0,0 3-5-16,0 6 0 0,0 2-10 15,0 5-2-15,3 3-1 16,0 8 2-16,0 2-3 16,2-2 0-1,1 0-6-15,3-3-3 16,0-2-12-16,0-1-6 15,0-2-25-15,0-2-9 16,0-4-31 0</inkml:trace>
  <inkml:trace contextRef="#ctx0" brushRef="#br0" timeOffset="11.6884">15045 5723 168 0,'-3'5'66'0,"6"1"-36"0,-3 4-15 0,3-5 20 16,-3 3-13 0,0 6-2-16,0 1-8 15,0-1-2-15,0-1-6 0,0-5-3 16,0 0 0-16,0-3-1 0,0 0 2 16,0-5 10-16,0 0 7 15,3-13-6 1,0 0-4-16,0-3-3 15,3 0-2-15,0 0 0 16,6 3 0-16,0 0 0 16,0 0 0-16,0 5 2 15,0 5 1-15,3 3 3 16,0 5-3-16,-7 6-2 0,1-3-2 0,0 0 0 16,3 5 0-16,-3 0 1 31,0-2-20-31,0-1-7 0,-3-2-21 15,0 0-50-15,3-5 9 16,9 0-7 0</inkml:trace>
  <inkml:trace contextRef="#ctx0" brushRef="#br0" timeOffset="12.6884">15414 5704 212 0,'-2'-10'79'0,"-1"10"-42"0,-3-3-28 16,3 6 19-16,-3-1-5 16,0 1-2-16,-3 2-9 15,0 3-5-15,0 0-4 16,3 3-3-16,0 2 1 0,3 3-4 0,3 5 0 16,0 0-1-16,3-2 0 15,3-3-6-15,3 0-2 16,0-3 7-16,3-5 2 15,3-3-2-15,-1-5 1 16,1-5 2-16,-3-6 1 16,0-7 1-16,-3-4 2 15,0-1-1-15,-3-1 2 0,-3-8-2 16,-3 0-1-16,-3 3 1 16,0 0 1-16,0 3 8 15,-3 2 3-15,0 5 5 16,3 3 1-16,0 6-6 15,0 2-3 1,0 5-3-16,3 6 0 0,0 8-6 16,3 7-3-16,3 6 3 15,3 8 1-15,0-1 4 16,0-2 3-16,-3-5-6 16,9 0-4-16,6 5 0 15,-6-8 0-15,-4-2-13 16,1-3-3-16,6 2-31 0,0-4-11 15,-3-7-56 1</inkml:trace>
  <inkml:trace contextRef="#ctx0" brushRef="#br0" timeOffset="13.6884">15795 5710 236 0,'-2'-8'90'0,"2"2"-48"0,0 4-29 0,0 2 22 16</inkml:trace>
  <inkml:trace contextRef="#ctx0" brushRef="#br0" timeOffset="14.6884">15784 5694 472 0,'-6'0'35'16,"-9"0"-15"-16,3 2-9 0,0 1-9 16,3 2-2-16,3 1-2 15,3 2-2-15,9 2-2 16,0 1-1-16,6-1 4 15,0 4 3-15,-3-1-1 16,0 3 0 0,-3-3 3-16,-3 0 3 0,-3-2 0 15,-6-3 0-15,0 0-3 16,-9-3-13 0,0-2-4-16,3-3-24 15,0 0-8-15,3-6-28 16,0 1-12-16</inkml:trace>
  <inkml:trace contextRef="#ctx0" brushRef="#br0" timeOffset="15.6884">16373 5686 164 0,'-9'5'63'0,"3"-10"-34"15,-3 10-8-15,3-5 22 0,-3 3-8 16,0 2-3-16,-3 3-16 0,1 0-5 16,-1 3-7-16,3 2-5 0,0 5 0 15,3 4-1-15,3-4 0 16,6 1-3-16,3-4 1 15,6-1-3-15,3-4 0 16,2-2-1 0,4-5 2-16,-3-3-7 15,12-3-4-15,-3-10-24 16,-4 0-9-16,1-3-34 16</inkml:trace>
  <inkml:trace contextRef="#ctx0" brushRef="#br0" timeOffset="16.6884">16507 5482 164 0,'-3'0'63'0,"6"3"-34"0,-3-1-19 0,3 4 17 0,-3 2-2 16,0 2 0-16,3 6-1 15,0 3 2-15,0 7-14 16,3 6 2-16,0 2 2 0,3-2-6 0,-6-6-1 15,0-2-5-15,3-3-3 16,-1 6 0-16,-2-6 1 16,0-5 1-16,0-3 1 15,-3-13-7 1,6-5 2-16,-3-3 0 16,0-3-2-1,0-4 0-15,3-4-5 16,0 3 0-16,3-2 4 15,3 4 4-15,0 4 1 16,3 2 2-16,0 8 7 16,0 0 3-16,-1 5 0 15,-2 6 2-15,0-1-2 16,-3 4 0-16,0-4-7 0,-3 6-15 16,0 3-46-1,0-4-8-15,0-1-132 31,3-20 80-31</inkml:trace>
  <inkml:trace contextRef="#ctx0" brushRef="#br0" timeOffset="17.6884">16870 5736 216 0,'3'3'82'0,"9"-1"-44"0,0 4-31 0,0-4 20 15,0 1-7-15,0-3 0 0,-1 0-7 16,4 0-3-16,-3-3-5 16,3-2-4-16,-3 0 2 0,0-3 0 15,-3 0 3-15,-3 0-3 0,0-3 0 16,-3 3-1-16,-3 1 1 16,-6-7-2-16,0 9-1 15,-3 0 3-15,-3 5 2 31,0 2-2-31,-6 4 0 0,0 2 1 16,1 2 0-16,2 1 2 16,3 2 3-16,3 0-2 15,3 6 1-15,3-3-10 16,9 0 0-16,3-3-7 16,3-3-1-16,3 1-17 15,2-8-8-15,1-3-19 0,3-6-8 16,6 1-40-1</inkml:trace>
  <inkml:trace contextRef="#ctx0" brushRef="#br0" timeOffset="18.6884">17254 5659 204 0,'-3'-2'77'0,"0"2"-42"0,-6-16-15 16,3 21 24-16,0 1 0 15,-6-1 3-15,0 3-17 16,-2 2-8-16,-1 1-13 0,6 2-6 0,0 0 0 15,9 1-2-15,0 4-1 32,3-7 1-32,6 5 1 15,3-6-6-15,5 3-1 0,4-5-9 16,3-2-4 0,3-9-6-16,3-2-2 0,-1-3-19 15,-5-3-7-15,0-5-18 16,-3-2-49-1,-6-3 25-15</inkml:trace>
  <inkml:trace contextRef="#ctx0" brushRef="#br0" timeOffset="19.6884">17424 5442 228 0,'3'-2'85'0,"0"4"-46"0,-3 4-28 0,0-1 23 15,0 6-5-15,6 5 3 16,-3 5-7-1,3 8-1-15,-4 3-13 16,4 2-2-16,0 0-2 0,0-5-3 16,-3-2-1-16,3-3-6 0,-3 0 0 15,0-6-23 1,0-2-11-16,-3-3-16 0,6-10-66 31,0-8-22-31,0-6 47 0</inkml:trace>
  <inkml:trace contextRef="#ctx0" brushRef="#br0" timeOffset="20.6884">17626 5593 192 0,'-6'-18'71'0,"6"18"-38"0,-15 2-30 0,6 1 15 16,0 2 2-16,-3-5 4 15,1 6 1-15,-1-1 2 16,-3 0-15-16,3 3 0 0,0 3-1 15,6-1-6-15,-3 1-1 16,6 0 2-16,0-1 1 31,3 3-3-31,3-2-1 0,6-3 1 16,0 2 2-16,6 1-3 0,3-3 0 16,0-3-3-16,-1 1-3 15,4-1-18 1,0-3-7-16,0-2-27 0,-3 0-12 15,0-2-38 1</inkml:trace>
  <inkml:trace contextRef="#ctx0" brushRef="#br0" timeOffset="21.6884">17778 5638 276 0,'3'16'104'0,"-3"-8"-56"0,0-3-38 16,6-2 23-1,-6 5-16-15,0 0-4 16,0 2-11-16,6-2-1 16,-6 3-1-16,6-3-22 0,-3 0-8 15,0-3-36-15,6 0-13 16,3-7-26 0</inkml:trace>
  <inkml:trace contextRef="#ctx0" brushRef="#br0" timeOffset="22.6884">17846 5511 248 0,'0'-2'93'0,"-12"4"-50"0,6-2-50 0,12 0-17 16,0 0-19-16,0 3-53 15,3 0-23 1</inkml:trace>
  <inkml:trace contextRef="#ctx0" brushRef="#br0" timeOffset="23.6884">17948 5662 200 0,'-3'19'74'0,"3"-11"-40"0,-3-3-27 0,3 0 20 16,0-5-3-16,0 3 3 15,0-3-6-15,0 0-3 0,0 0-10 16,3-3-3-16,0-2 1 0,0-3-3 15,2 0 0-15,1-5-1 16,0-6 1-16,6 1-4 16,0 2 0-16,3 0-4 0,3 5 1 15,-3 3 2 1,0 3 1-16,0 5 1 0,-1 3 2 16,1 7 3-16,-3 6 4 15,0 0-2-15,-3 0-2 31,-3 0-7-31,0-3-1 16,0 0-23-16,-3-2-11 0,0-1-18 16,3-2-6-1,0-2-35-15</inkml:trace>
  <inkml:trace contextRef="#ctx0" brushRef="#br0" timeOffset="24.6884">18335 5546 244 0,'-9'-8'93'0,"3"8"-50"0,0 0-26 0,-3 0 27 15,-3 2-19-15,0 1-6 16,0 0-14-16,0 2-5 0,3 0-1 16,0 1-2-16,3 4-1 0,0 1 0 15,3 5 0-15,3-1-6 16,3-4-2-16,6 0 0 0,0-3 0 15,0-3 0-15,3-2 2 16,0-3 6-16,0-3 2 31,0-2 2-31,-3-1 0 16,0 1 8-16,0 0 5 0,-3-1 7 16,-1-2 2-1,-2 3-7-15,0 0-2 16,0 2-7-16,0 14-6 15,0 2-1-15,3 3 3 16,0 8 3-16,0 2 9 0,3 9 3 16,0-1 9-16,0 3 6 15,-3 0-6-15,-6-5-1 16,-3 0-5-16,-3-6-1 16,-9-5-12-16,-6-2-7 15,-8-6-22-15,-7-5-11 16,0-8-49-1,0-3-22-15,-2-5-48 16</inkml:trace>
  <inkml:trace contextRef="#ctx0" brushRef="#br0" timeOffset="25.6884">9702 5527 104 0,'3'-13'41'0,"-6"8"-22"0,-2-6-7 0,5 6 13 0,-3-1-5 15,-9 1 1-15,-3 0-6 0,-3 0 1 16,-3-1-9-1,-3 1 0-15,-3 2 3 0,-2 3-4 0,-4 6-1 16,-6 2-2-16,1 5 0 16,-1 3-2-16,-3 8 2 15,-2 7-4-15,2 6 0 16,3 0 1-16,0 11 0 0,4 2-3 16,5 8 2-16,6 14 1 15,9 2 0-15,6 0-3 16,12-3 2-16,12 1 1 15,18-3 0 1,9-3 0-16,11 0 0 16,7-13 2-1,5-11 1-15,16-15 5 0,-1-9 5 16,0-20-5-16,-5-9 0 16,-1-10 0-16,-5-8 0 15,-7-6 2-15,-2-7 4 16,-13-11 1-16,-11-8 3 15,-18-2-8-15,-12-3-1 16,-12-6-3-16,-9 3-1 0,-9 3-8 16,-3-8 0-16,-8 16-12 0,2 10-3 15,0 9-7-15,0 10-1 16,4 7-46 0,-7 9-53-16,-6 10 30 15</inkml:trace>
  <inkml:trace contextRef="#ctx0" brushRef="#br0" timeOffset="26.6884">7509 7226 124 0,'-3'-3'46'0,"0"3"-24"0,3 0-17 0,0 0 13 32,0 0 1-32,0 0 1 0,0 0 0 15,6 0 0-15,6 3-11 16,-3-3-1-16,5 2 2 0,4-2-2 15,3 0 1-15,6 0-1 16,3 0 0 0,-1 0-4-16,10-2-1 15,0 2-1-15,0 0 1 0,2 0 2 0,1 0 2 16,0 0-1-16,-1 0-1 16,4-3-3-16,0 3 1 15,2-3 0-15,4 3 1 16,-4 0-2-16,1 0-2 15,-3 0 3-15,5 3 2 16,-5-3 2 0,0 0 1-16,-1 3-2 0,-2-1 1 15,0 1-2 1,5-3 2-16,-2 3-4 0,-3-1 0 16,-1 1-1-16,4 0-2 15,-1-3 1-15,-2 0-1 16,0 2-3-16,2 1 2 15,1 0 3-15,3-3 3 0,-4 2-4 16,1 1-1-16,0 2 0 16,2-2 2-16,1-1-3 15,0 1 0-15,-1 0 1 16,4-1 0-16,-1 1 0 16,1 2 2-16,-3 1-1 15,-4-4-1-15,-2 1 1 0,6 0-1 31,-1-1 0-31,-2 1 2 16,2 0-3-16,-2-1 0 16,3 1 1-16,2-1 0 15,-2 1 0-15,0 0 2 16,-1-1-1-16,4-2 2 0,-7 0-4 16,1 0 0-16,0 3 1 0,-1-3 0 15,1 3-3-15,3-1 2 16,-7-2 1-16,4 3 2 15,3 0-1-15,-1-3-1 16,-2 0 1-16,0 0 1 16,2 0-1-16,-2 0-1 15,5 0 1 1,-5 0 1-16,0 0-3 16,-4 0 0-16,1 0-1 0,6-3-2 0,-4 0 3 15,4 3 2-15,0-2 0 16,-4-1 2-16,7 0-2 15,-7 1-1-15,-2-1 1 16,0 0-1 0,-6 1 2-16,2 2 1 15,4 0-1-15,-3-3 1 16,-4 3-4-16,1 0 0 16,9 0 1-16,-1 0 2 15,-8 0-3-15,-3 3-2 16,0-1-12-16,-7-2-5 0,-2 0-55 15,-6 0-26-15,-3-5-1 16</inkml:trace>
  <inkml:trace contextRef="#ctx0" brushRef="#br0" timeOffset="27.6884">5526 7596 160 0,'0'-2'60'0,"0"12"-32"0,3-10-24 0,0 5 15 16,0 3 0-16,6 6 1 15,-3 9-5-15,0 7 1 16,0 1-9-16,-3 9-2 0,0-3-1 15,-3 0 4 1,0-3 3-16,0-4-4 16,0-4-2-16,0-5-2 15,0 0 0-15,0-5 0 16,-3-3 3-16,3-7 3 16,-6-1 2-16,0-5-1 15,3-3 1-15,0-5-6 16,-6-2-1-16,0-6-2 0,3-5-2 15,0-3 1-15,0 0 1 16,3 0-3-16,1-2 0 16,2-1 1-16,0-2 2 15,5 0-1-15,1 3 2 16,6-6 0-16,0 3 1 16,3 2 0-16,0 4 2 0,3 1-5 0,3 7-1 15,0 4 0-15,2 6 0 16,1 5-3-16,-3 13 0 15,-3 3 6-15,0 0 3 16,-3 5 1-16,-6 0 3 16,-4 3-1-1,-2-3 2 1,-3 0-4-16,-5-2 1 0,-7-3-3 0,-3-3 2 16,-3-3-4-16,-3-2-2 15,0-2-3-15,0-4 1 16,-2-2-8-16,2-2-2 15,0-4-10-15,6-2-4 16,9-2-28 0,9-3-11-16,9-3-53 15</inkml:trace>
  <inkml:trace contextRef="#ctx0" brushRef="#br0" timeOffset="28.6884">6268 7456 168 0,'2'0'63'0,"-2"5"-34"0,3 3-8 16,0-3 25-16,-3 6-9 16,0 5 1-16,0 5-12 15,-3 6-4-15,3-4-13 16,-3 1-3-16,3 3-2 0,0-4-5 16,0-1-1-16,0-4-24 0,3-2-10 15,0-3-36-15,0 0-17 16,0-5-2-1</inkml:trace>
  <inkml:trace contextRef="#ctx0" brushRef="#br0" timeOffset="29.6884">6172 7631 228 0,'-18'-8'88'0,"18"8"-48"0,3 0-25 16,-3-3 26-16,0 3-15 15,9 3-5-15,3-1-4 32,3 1-1-32,3-3-8 0,9 0-5 0,0 0 0 0,2 0 0 15,4 0 1-15,3 0-16 16,-1 0-4-16,-2 0-32 16,-3-3-14-16,-3 1-58 15</inkml:trace>
  <inkml:trace contextRef="#ctx0" brushRef="#br0" timeOffset="30.6884">6693 7535 252 0,'-6'0'93'0,"6"0"-50"15,0 3-26-15,0-3 25 16,0 0-13-16,3 0-2 0,3 0-14 15,6-3-3-15,3 3-6 0,3 0-5 16,3 0 0-16,2 0 1 0,1 0 2 16,3 0-14-16,-3 0-5 15,0 3-24-15,-3 0-9 16,-4-3-27-16,-5 2-11 16,-3 4-2-16</inkml:trace>
  <inkml:trace contextRef="#ctx0" brushRef="#br0" timeOffset="31.6884">6750 7678 248 0,'-9'3'93'0,"9"-3"-50"0,0 0-35 0,0 0 24 16,6 3-14-16,3-1 0 0,3-2-6 15,2 0-2-15,7 0-6 0,9 0-3 16,0 0 2-16,3 0-4 0,-1 0 0 15,1 0-26-15,3 3-11 32,-1-3-30-32,-2 0-10 0,-3-3-18 15</inkml:trace>
  <inkml:trace contextRef="#ctx0" brushRef="#br0" timeOffset="32.6884">7434 7390 252 0,'3'0'93'0,"0"2"-50"0,-3 14-30 16,0-10 31-16,-3 10-17 15,-3 2-9-15,-3 1-6 16,-2 2-8-16,-4 0-3 0,0 3 2 16,3-3-4-16,3-3 0 15,0-2 1-15,3-3 0 16,0 1-3-16,3-4 2 16,9-2 3-16,3-2-1 15,3-1 2-15,3-3-2 0,3 1 2 16,2-3-2-16,4 0 2 15,3 0-4-15,3 0 0 16,-3-3-6-16,-1 1-3 16,-2-1-16-16,-3 1-7 31,0-1-13-31,-3-2-6 0,-3-1-122 31,-3-7 79-15</inkml:trace>
  <inkml:trace contextRef="#ctx0" brushRef="#br0" timeOffset="33.6884">7646 7395 208 0,'-3'0'77'0,"3"0"-42"0,0 3-23 15,0-3 36 1,0 16-9-16,0 2-9 16,-3 3-4-16,3 11-15 0,-3 2 4 0,0 4 5 15,0-1-5 1,0 0 0-16,3 0-9 0,0-6-2 16,0 4-2-16,0-1 1 15,3-5-11-15,0-5-2 16,0-5-17-16,0-4-6 0,0-1-15 15,0-4-5-15,3-2-67 16</inkml:trace>
  <inkml:trace contextRef="#ctx0" brushRef="#br0" timeOffset="34.6884">8000 7633 176 0,'15'0'68'0,"-12"0"-36"0,0 0-13 15,-3 0 23-15,6 3-1 16,-6-3 0-16,0 0-7 16,0 0-4-16,-3 3-16 15,-6-3-2-15,3 0 1 0,0 0-3 16,-3 0 0-16,3 0-6 0,-3 0-3 16,3 0-5-16,0 0-2 15,3 0-15-15,0 0-4 16,3 0-29-16,0 0-10 15,6 2-55 1</inkml:trace>
  <inkml:trace contextRef="#ctx0" brushRef="#br0" timeOffset="35.6884">7946 7784 164 0,'0'0'63'0,"6"3"-34"0,-6-1-10 16,0-2 21-16,3 6-7 0,3 4-2 15,0 1 2-15,0 5 2 16,3 2-19-16,0 1 2 0,-3-1 2 0,-3 1-2 16,-6-1 1-1,-3-2-6-15,-3 0-3 0,0 3-5 16,-6-1-4-16,3-2-9 31,-3-3-3-31,4-2-25 0,-1-3-11 16,0-6-36-16,3-2-12 15,3-5-10 1</inkml:trace>
  <inkml:trace contextRef="#ctx0" brushRef="#br0" timeOffset="36.6884">8491 7710 172 0,'-18'0'66'0,"18"0"-36"0,0 0-22 15,0 0 18-15,0 0-6 16,6 3 0-16,3-1-2 15,3-2 0-15,6 0-9 0,6 0-1 0,11 0 2 16,7 0-6-16,9 6 0 16,5-6-2-16,1 2 1 15,2-2-2-15,1 0-1 16,-1 0 1-16,1 0-1 16,-10-2 0-1,-2-4 2-15,-9 6-3 16,-6-2 0-16,-7 2-17 15,-5 0-8-15,-6 0-24 16,-3-3-8-16,-6 0-32 16</inkml:trace>
  <inkml:trace contextRef="#ctx0" brushRef="#br0" timeOffset="37.6884">9229 7617 184 0,'0'8'68'0,"0"-16"-36"0,3 14-26 0,-3-6 17 15,6 2-10-15,0 1 0 16,3 2-7-16,3 1-2 0,0-1-2 16,3 3 1-16,3 0 0 0,-4 2-4 15,4 1-1-15,-3-1 3 16,0 1 3-16,-12 2 3 16,-3 3 1-16,-9-5 4 0,-3-1 3 15,0 1-4-15,0 5 1 16,-2-3-9-16,-1 3-2 15,3 0-12-15,0-6-5 16,3-2-30-16,0 0-10 0,6-3-42 16</inkml:trace>
  <inkml:trace contextRef="#ctx0" brushRef="#br0" timeOffset="38.6884">9944 7726 152 0,'3'-5'57'0,"0"5"-30"0,0-6-10 0,-3 6 22 0,0 0-2 15,0-2 2-15,-3-1-4 16,0 0-1-16,-3 3-19 16,0 0-2-16,-3 0 0 0,0 0-5 15,0 3 0-15,-3 0-4 16,3 5-1-16,0-3-6 0,6 0 0 15,0 0-6-15,3 3 1 16,3 0 2-16,6 3 1 16,3-1 0-16,3 6 4 15,0-2 0-15,0 7 1 16,-3-3 2-16,-4-2 3 31,-2 0 11-31,-3-3 5 0,-6 0-3 16,-3-2 2-16,-2 0-11 15,-1-3-3-15,-3-3-4 16,0 0 1-16,0-2-4 16,0-3-2-16,0 0-14 0,-3 0-37 15,3-3-2 1,3 1-31-16,9-4-12 0,3 1 6 16</inkml:trace>
  <inkml:trace contextRef="#ctx0" brushRef="#br0" timeOffset="39.6884">10155 7549 148 0,'0'0'57'0,"3"2"-30"0,-3-2-12 16,0 0 18-16,3 6-7 0,-3 4-1 15,0 3-3-15,0 3-2 16,0 8-10-1,0 2 5-15,0 6 2 0,0 0-7 16,0 5-3-16,0-3-2 16,3-2-1-16,0-5-9 15,0-1-4 1,0-5-24-16,-3-5-11 0,0-5-39 16</inkml:trace>
  <inkml:trace contextRef="#ctx0" brushRef="#br0" timeOffset="40.6884">10033 7734 220 0,'-3'-3'85'0,"3"3"-46"0,3 0-28 0,-3 0 23 15,3 0-16 1,3 0-4-1,12-3-5-15,0 1-1 16,2-1-4-16,4 3-3 0,0 0 0 16,3 3-8-16,-9-1 0 15,5 4-35-15,-5-4-14 0</inkml:trace>
  <inkml:trace contextRef="#ctx0" brushRef="#br0" timeOffset="41.6884">10313 7744 168 0,'-12'3'63'0,"12"0"-34"0,0 5-19 0,6-3 17 15,-3 3-7-15,0 0-1 16,0 5-3-1,0 8 0-15,0-2-8 16,0-1-1-16,0-2 0 0,0 0 1 16,-3-3 0-16,0-2-4 0,0-3-3 15,0-3 2-15,0 0 0 16,0 1 3-16,0-6 1 16,0 0-1-16,0 0 1 15,0-3 0-15,0 0 3 0,0-5-1 31,3-5-5-31,-1 0-2 0,4-6-4 16,0 3 1 0,3 3 1-16,3 0 2 15,3 2 1-15,3 1-4 16,0 2 1-16,0 0 0 0,-3 3 0 16,2 2-5-16,-2 0-1 15,-3 3-28-15,0 0-13 16,-3 0-127 15,3 0 56-31</inkml:trace>
  <inkml:trace contextRef="#ctx0" brushRef="#br0" timeOffset="42.6884">10607 7792 240 0,'0'8'90'0,"3"-3"-48"0,-3 11-34 0,0-5 24 0,0 2-20 16,3 0-6-1,-3 0-4-15,3-2 0 0,0 0-1 16,-3-4-20-16,0 1-8 0,0-2-30 16,0-1-14-16,0-2-20 15</inkml:trace>
  <inkml:trace contextRef="#ctx0" brushRef="#br0" timeOffset="43.6884">10643 7649 280 0,'3'-5'107'0,"-6"2"-58"0,6 3-51 0,-3 0 20 15,3 0-13-15,3 0-3 16,0 0-23-16,-3 0-84 16,6 3-14-1,0 2 26-15,9 0 19 16</inkml:trace>
  <inkml:trace contextRef="#ctx0" brushRef="#br0" timeOffset="44.6884">10878 7710 164 0,'-6'3'63'0,"3"-1"-34"0,-3 4-12 15,3-4 20-15,-3 1-10 0,-3 2-1 16,1 0-11-16,-1 1-2 16,0 2-7-16,-6 2-6 0,3 6-1 15,-6 3-4-15,6 2-1 0,3-3-4 16,6 3 1-16,3-5-4 15,9 0-4 1,3-3 5-16,0-2 8 0,0-6 5 16,3-5 3-16,0-5 2 15,0-8-1-15,-4-6 0 16,1-2-6-16,0 0 1 16,-3-3-2-16,-3 0 0 15,0-2 4-15,-3 2 1 31,-3-8-4-31,0 1 1 0,-3 1 4 16,0 4 2-16,0 2 9 16,-3 3 2-16,0 3 0 15,3 4 0-15,0 4-3 16,0 2 1-16,0 2-10 16,3 6-3-16,0 6 2 0,3 7 5 15,0 8 1-15,3 3 2 16,0 5-2-16,3 5 1 0,0 1-6 15,0 5-1-15,0-1-2 16,0-4 1-16,3-6-15 16,0-5-7-16,3-3-34 15,-1-5-16-15,1-6-50 32</inkml:trace>
  <inkml:trace contextRef="#ctx0" brushRef="#br0" timeOffset="45.6884">11110 7792 200 0,'0'3'77'0,"3"-1"-42"0,6 12-28 16,-6-9 20-16,3-5-5 0,0 0-1 16,9-3-5-16,3 1-2 15,-3-1-8-15,0-2 0 0,0-1 4 16,-4-2-4-16,1 0-1 15,-3 0 0-15,-3 1-1 32,-3-1-2-32,0 0 1 0,-3 0 4 15,-3 0 4-15,-6 2-4 16,0 1 1-16,-8 3-5 16,-1 2-2-16,0 5-3 15,-3 3-1-15,3 2-1 16,0 4 3-16,0 4-2 15,6 6 1-15,4 0 2 0,5 0 0 16,3-1-3-16,6-1 0 16,2-1-9-16,7-5-3 15,12-3-21-15,6-3-9 16,3-4-42-16,2-6-46 16,13-3 44-16</inkml:trace>
  <inkml:trace contextRef="#ctx0" brushRef="#br0" timeOffset="46.6884">11872 7549 208 0,'0'0'77'0,"12"2"-42"0,-6 1-41 16,0 13 67 0,0 0-23-16,-3 5-13 15,3 8-8 1,-6 3-11-16,0-1 3 0,0 12 3 15,0-6-4-15,6-3 0 16,0-2-4-16,-3-3-3 16,3-3 0-16,-3-7 1 0,-3-3-17 15,0-6-4 1,3 1-15-16,0-6-7 0,-3-5-15 16,0 0-7-16,9-8-30 15</inkml:trace>
  <inkml:trace contextRef="#ctx0" brushRef="#br0" timeOffset="47.6884">12194 7533 200 0,'3'-3'74'0,"-3"-2"-40"0,0 5-18 15,0 0 22-15,0 2-11 16,-3 4-1 0,0 2-6-16,-3 10-3 15,-3 3-9-15,0 3-1 0,-3 3 3 16,-3 2-4-16,0 2-1 16,3 12-2-16,7-6 0 15,-1-5-2-15,6-1-1 16,3-4 1-16,5-3 1 0,1-6-3 15,3-2-2-15,3-5 2 0,0-6 2 16,3-2 0-16,0-6 2 16,0-2-2-16,-3-3 2 15,-4-6 0-15,-2 1 3 16,-3-3-1-16,-6 0 0 16,-3 1 3-16,-3 1 5 15,-3 1-3 1,-2 3 0-16,-4 2-6 15,0 2-3-15,-3 4-16 16,-3 2-5-16,0 2-21 16,3 6-9-16,4 5-20 15,5 1-6-15,3-4-25 16</inkml:trace>
  <inkml:trace contextRef="#ctx0" brushRef="#br0" timeOffset="48.6884">12423 7564 248 0,'-3'-2'93'0,"6"2"-50"0,-3 5-33 0,0 3 23 0</inkml:trace>
  <inkml:trace contextRef="#ctx0" brushRef="#br0" timeOffset="49.6884">12423 7596 473 0,'3'19'30'0,"-3"5"-16"15,0 2-6-15,3 3-2 0,0 5-3 16,-3-2 0-16,0-3 1 16,0-2 0-16,0-3-9 15,-3-6-4-15,3 1-15 16,-3-6-5-16,0-3-20 0,3 1-7 15,0-3-25 1,0-8-47-16,3-3 34 16</inkml:trace>
  <inkml:trace contextRef="#ctx0" brushRef="#br0" timeOffset="50.6884">12402 7599 148 0,'-6'-5'55'0,"6"-6"-30"0,-3 3-3 0,3 5 23 0,0 1 1 15,0-4 5-15</inkml:trace>
  <inkml:trace contextRef="#ctx0" brushRef="#br0" timeOffset="51.6884">12396 7557 437 0,'3'-8'24'0,"3"0"-6"0,0 0-14 16,3 0-5 0,3 0 0-16,0 0 2 0,3 3-2 15,0 2-2-15,5 3 2 0,7 3 2 16,-6 2-2-16,-3 3-2 16,-3 0 4-16,-3 8 1 15,-6-3 4-15,-3 5 3 16,-3-2 0-16,-6-3 0 0,-6 1-5 15,-3-4-1-15,0 1 1 32,0-3 0-32,0 0-2 0,-3-3 1 15,4 0-2-15,2-2 2 16,3 0-7-16,3-1 1 16,3-2-6-16,0 3 1 15,3-3-3-15,3 5 0 16,6 1 6-16,0-1 2 15,3 3 0-15,14 2 0 0,-5 6 4 16,0-3 1-16,-3 1 8 16,-3 4 6-16,0 6 3 15,-6-3 3-15,-3-2 5 16,-3-1 4-16,-6-2-11 16,-6-3-4-16,-6-2-16 15,-3-3-7 1,-3-3-15-16,0-2-6 15,0-3-34-15,1-3-15 16,5-2-65-16</inkml:trace>
  <inkml:trace contextRef="#ctx0" brushRef="#br0" timeOffset="52.6884">2505 15039 156 0,'-3'-5'60'0,"3"2"-32"0,0 0-11 0,0 3 20 0,0 0-8 15,0 0 0-15</inkml:trace>
  <inkml:trace contextRef="#ctx0" brushRef="#br0" timeOffset="53.6884">2508 15052 382 0,'9'24'20'0,"-3"5"0"15,0 3-5-15,0 5-1 16,0 0-2-16,0 0 0 16,0-3-4-16,3 3-3 15,-3-5-2-15,0-5 0 16,-3-6-2-16,0-5 2 31,0-3 2-31,-3-8 7 16,0-10-3-16,0-6-4 15,-3-2-3-15,0-3-6 16,6 0 0-16,-3-2-3 16,3-1 2-16,0 6 3 15,-1 0 1-15,7 0-2 0,-3 2 0 16,9 0-1-16,-3 3 0 16,9 1 3-1,0 4 2-15,0 3-2 16,5 3 0-16,-2 2 1 0,3 5 0 15,-9 4 4-15,-3 2 2 16,-6 2 4-16,0 3 1 16,-15 3-3-1,-6 0-3-15,-3-3-2 0,-3-2 0 16,-3-4-2-16,0-1 2 16,1-4-4-16,-1-2-2 15,3-3-12-15,-3-5-2 16,-6-2-10-16,15-1 0 15,-6 0-19-15,13-2-8 16,2-8-33-16,8-6-39 16,4 1 43-16</inkml:trace>
  <inkml:trace contextRef="#ctx0" brushRef="#br0" timeOffset="54.6884">2943 15251 216 0,'-6'-3'82'0,"3"6"-44"0,-9 2-22 0,6 0 22 0,-3 0-11 15,0 3-3-15,-3 3-14 16,-3 2-4-16,0 3-4 31,3 5-4-31,-2 6 1 0,14-1 1 0,3-2 2 16,3-3-1-16,2-2-1 15,1-1-2-15,6-7-1 16,-6-6-1-16,6 0 0 16,-3-7-4-16,3-4-2 15,-9-2 5-15,3-5 2 16,-3-5 0-16,0-1 2 0,-3 1 3 16,0-3 1-1,-3-1-1-15,0 6 1 16,0 3-2-16,3 3 2 0,-3 2 0 15,3 5 3-15,-3 3-1 16,6 8 2-16,-1 3-4 16,1 4-2-1,6 7 0-15,0-1-1 16,3-3-5-16,0-2-1 16,3-3-28-16,9-5-13 0,-4-8-35 15,1 6-44 1,6-12 36-16</inkml:trace>
  <inkml:trace contextRef="#ctx0" brushRef="#br0" timeOffset="55.6884">3327 15311 204 0,'-6'-13'77'0,"3"8"-42"0,-9-3-21 0,-3 5 20 16,0 3 0-16,0 0 2 16,-3 3-11-16,0 5-5 15,1 3-11-15,-1 2-11 0,3 0-1 16,3 11 1-1,3 0 1-15,6-1 1 16,6 1 0-16,3-5-3 16,3-1 0-16,3-2 2 15,6-5 0-15,3-3-2 16,-1-8 0-16,-2-6-5 16,0-2-2-16,-3-7-2 15,-3-7 2-15,-3-1-1 0,0-4 0 16,-6-2-3-16,-3-3 1 15,0 1 9-15,-6-4 5 0,0 1 0 16,-6-1 2-16,-3 6 4 16,3 5 4-16,3 3 2 15,3 8 5-15,0 2-6 16,3 14 3-16,6 10-7 16,6 8 0-16,0 9 2 31,3 7-3-31,0 0 1 15,3 2-3-15,0 1 0 0,0-3-8 0,2-5 0 16,1-6-54-16,3-10-22 16,0-3-42-1</inkml:trace>
  <inkml:trace contextRef="#ctx0" brushRef="#br0" timeOffset="56.6884">3833 15314 88 0,'0'-8'35'0,"0"8"-18"0,3 3 4 0,-3-3 19 15,3 8-4 1,0 2-1-16,0 14-6 15,3 0-4-15,0 10-13 0,-1 3 10 0,-2 6 5 16,0-1-6-16,0-8-1 0,0-2-6 31,0-5 1-31,0-9-6 0,6 1-1 16,-9-9 2-16,0-2 1 16,0-8-1-16,0-5-1 15,0-6-8-15,-3-10 0 16,0 3-3-16,0-9-2 15,0-2 3-15,0-8 0 16,0 3-2-16,3 2 0 0,0 0 2 16,3 3 0-16,6 3-2 15,6 2 2-15,3 3-1 16,0 5 0-16,3 5 2 16,3 9 2-16,-4 4 5 15,1 6 6-15,-3 5-1 16,-6 6 3-1,-6 5-2-15,-6-1 2 16,-6 1-4-16,-3-3-1 0,-3-2-6 16,-3-3-3-1,-6-6 2-15,1-2 0 0,-4-5-12 16,3 0-7-16,3-3-7 16,3-6-3-16,6 1-17 15,3-3-8-15,6-8-19 0,9-5-8 16,6 3-20-1</inkml:trace>
  <inkml:trace contextRef="#ctx0" brushRef="#br0" timeOffset="57.6884">4098 15319 192 0,'0'3'71'0,"0"0"-38"0,0 2-23 16,0 0 20-16,0 3-1 15,0 5 5 1,0 6-3-1,0-1-1-15,3 1-17 0,3 0-1 0,-1-4-1 0,7 1-6 16,6-3-1-16,0-2 4 16,0-6 3-1,0 1-4-15,0-9 1 16,0-2-1-16,-7-3 1 0,-2-5-2 16,-3-3-1-16,-3-3-1 15,-6 3 2-15,-6-2-1 16,-8-1 2-1,-4 1 0-15,0 2 3 0,0 3-5 16,0 2-3-16,3 6-10 0,3-1-3 16,4 4-25-16,2 2-9 15,6 2-23-15,3-2-10 16,9 3-42 0</inkml:trace>
  <inkml:trace contextRef="#ctx0" brushRef="#br0" timeOffset="58.6884">4333 15325 200 0,'-3'0'74'0,"3"5"-40"0,3 6-22 15,0-6 21-15,-3 3 12 0,3 10 6 16,0 1-13-16,3 2-8 15,0-2-17-15,-3-4-9 0,3 7 0 16,-4-7-3-16,7-1-12 16,-3-4-2-16,0-2-25 15,-6 0-8-15,6-5-27 16,-3-3-9-16,-3-3-16 16</inkml:trace>
  <inkml:trace contextRef="#ctx0" brushRef="#br0" timeOffset="59.6884">4425 15327 196 0,'0'3'74'0,"3"2"-40"0,3 3-33 16,0-3 16-16,0 9 13 16,-3 4 8-16,0 1-4 15,0-1-1-15,0-2-18 16,0 3-5-16,-3-3-2 0,0-3-4 0,0-3-1 15,0-2 1-15,0-2 0 16,0-6-5-16,0 0 1 16,3 0-7-16,0-6-3 0,0-2 1 15,3-8 3-15,0 3-2 16,3-3 3-16,-1 1 5 16,4 4 2-16,0 3 4 15,0 0 1-15,0 11 5 31,3 5 5-31,0 2-3 0,0-2 2 16,-3 11-7-16,-6-3-1 16,0-1-2-16,-3-1-1 15,-3 2-6 1,0-1-25-16,0-4-48 16,0-6 3-1,0-5-4-15,0 0 3 0,8 0-13 16</inkml:trace>
  <inkml:trace contextRef="#ctx0" brushRef="#br0" timeOffset="60.6884">4764 15121 280 0,'-3'-11'107'16,"3"6"-58"-16,3 2-46 0,-3 3 21 0,0 6-8 15,0 2 1-15,3 8 2 0,0 2 2 16,0 9-11-16,-3 7-3 0,3 3-3 16,0 5-5-1,0-2 1-15,0-3 2 0,0-3 1 16,6-4-6-16,-3-7-2 16,-6 1-60-1,0-8-13-15,-3-8-80 31</inkml:trace>
  <inkml:trace contextRef="#ctx0" brushRef="#br0" timeOffset="61.6884">4586 15335 280 0,'0'0'104'0,"3"0"-56"0,0-2-56 16,12 2 68-16,2 0-22 16,10-3-16-16,0 0-10 0,6 1-9 15,5-1-5-15,1 0 1 0,0 1-23 16,-3 2-10-16,-4 0-17 16,-5 0-9-16,-3 2-40 15,-6 1-38-15,-6 0 51 16</inkml:trace>
  <inkml:trace contextRef="#ctx0" brushRef="#br0" timeOffset="62.6884">4976 15343 232 0,'-12'5'88'0,"9"1"-48"0,0-1-36 0,3-5 19 15,3 5 0-15,0 6 3 16,3-3-5-16,3 0 0 0,0-3-12 16,3 0-3-16,2-2 0 0,1 0-1 15,3-3 2-15,0 0-2 16,-3-6 0-1,0 1-1-15,-3-3 0 16,0 0-2-16,-4-2 1 0,-5-1-2 16,-3 0 2-1,-8-2-2-15,-4 3 2 16,-3-1-4-16,-3 6 0 16,-3 2 1-16,-3 6 2 0,0 5-3 15,4 2-2 1,2 6 2-16,3 8 0 0,3 0 7 15,6 0 4-15,6-1-5 16,3 1-1-16,6-5-2 0,6-1-2 16,0-4-10-16,6 1-4 15,5-1-15-15,-2-6-7 16,0-3-16-16,0-8-7 16,-3-5-17-1,-4 3-44-15,-2-6 25 16</inkml:trace>
  <inkml:trace contextRef="#ctx0" brushRef="#br0" timeOffset="63.6884">5202 15383 208 0,'-3'-13'77'0,"3"10"-42"0,-3 6-37 15,6 2 17-15,-3 3 9 16,3 5 7-16,-3 0-5 16,0 3-1-16,0-3-14 15,0 1 2-15,3-1 3 0,-3 0-4 0,0-2-2 16,0-3-1-16,0 0 1 15,0-3 1-15,0-5 1 0,0-3-4 32,0-2-3-32,3-6 0 0,0-5-1 15,0-5 0-15,3 0-2 16,0 3 1-16,6-1-2 16,0 1-1-16,2 2-4 0,4 2 0 15,3 7 0-15,0 1-1 16,0 4-23-16,0 2-9 31,-4 2-47-31,-2 4-19 16,-6 4-8-1</inkml:trace>
  <inkml:trace contextRef="#ctx0" brushRef="#br0" timeOffset="64.6884">4357 15161 340 0,'-15'-8'126'0,"15"16"-68"0,0-11-68 0,0 6 20 16,0-3-28-16,6-3-5 16,-6 3-68-16,6-3-28 0,-9 3 12 15,0-2 9-15</inkml:trace>
  <inkml:trace contextRef="#ctx0" brushRef="#br0" timeOffset="65.6884">2722 15928 140 0,'-3'-8'55'0,"3"3"-30"0,-8 5-10 0,5 0 18 16,-3 0-1-16,-3 0 3 15,-3 0-6-15,0 2-3 16,-9 4-14-16,-3 4-8 0,3 3-2 16,4 6-2-16,-1 5 0 15,6 2-3-15,3 1 2 0,3-3-1 16,12-1 0-16,-3-2 2 16,9-5 0-16,0-5 0 15,2-3 0-15,4-8 0 31,0 0 0-31,-3-5 0 0,0-3 2 16,0 0-1-16,-3-6-1 16,-3-4 1-16,0-3-1 15,-3 2 4-15,-3 1 2 16,-3 5 4-16,0-1 1 16,0 4-1-16,0 4-1 15,-3 4-5-15,3 2-3 0,0 5 2 16,3 8 2-16,0 1-2 15,5 4 0-15,-5-2-3 16,6 0-3-16,6 0-1 16,-3 0 0-16,9-1-28 15,-3-1-12-15,-3-4-23 0,-3-7-11 32,0 5-9-17</inkml:trace>
  <inkml:trace contextRef="#ctx0" brushRef="#br0" timeOffset="66.6884">2871 15997 188 0,'-9'-6'71'0,"12"9"-38"0,-3 2-30 0,6 1 15 0,-6-4 6 16,3 12 5-1,3-4-2-15,0 3-2 0,-3 3-13 16,0 0-3-16,-3-3-2 0,0 1-3 15,0-4-3-15,0 1 4 16,0-3 4-16,3-3-3 16,-3-5-1-16,0 0-2 15,0 0 0-15,0-5 4 16,0 2 4-16,0-8-4 16,0 3 1-16,3-2-5 15,0-6 0-15,3 0 3 0,0 3 1 31,3 0-3-31,-3-1-1 0,3 4-1 16,6-1 1-16,0 9-4 16,2-4-2-16,1 4-16 15,-3-1-7-15,0 3-29 16,0 0-10-16,-3 3-50 16,-3-1-25-1,3 1 67-15</inkml:trace>
  <inkml:trace contextRef="#ctx0" brushRef="#br0" timeOffset="67.6884">3124 15997 220 0,'-6'0'85'0,"12"-3"-46"0,-6 6-35 0,0-3 19 16,0 5 2 0,0 11 5-16,0 0-8 15,0-3-2-15,0 6-12 16,0-4-5-16,3 1 0 0,0 0-2 15,0-3-1-15,0-2-32 0,0-3-16 16,0-3-36 0,0 0-54-1,-3-5 34-15</inkml:trace>
  <inkml:trace contextRef="#ctx0" brushRef="#br0" timeOffset="68.6884">3095 15875 220 0,'-9'-24'82'0,"12"11"-44"0,0 5-47 0,0 3 14 15,2 5-7-15,1-3 0 16,3-2-14-16,3 0-4 16,0-1-17-16,3-2-4 15,0 0 9-15,3 0 3 16,-3 0 26-16,5 3 11 15,-5 0 31-15,0 0 12 0,-3-1-4 16,0 12-1-16,-3 2-13 16,0 5-3-16,-3 11-17 15,0 5-1-15,-3 2 1 0,0 4-3 16,0-1 2-16,-3 1-9 16,0-1-2-16,0-5-8 0,0-2-3 15,0-4-34-15,0-4-16 0,0-3-53 16</inkml:trace>
  <inkml:trace contextRef="#ctx0" brushRef="#br0" timeOffset="69.6884">3133 15989 244 0,'-3'-6'90'0,"9"4"-48"0,3-1-34 0,0-2 24 16,3 2-7-16,6-2 3 16,6 2-16-16,2-2-5 15,1 2-4-15,0-2-7 0,0 2-2 0,-3 1-35 16,2-6-13 0,-2 5-38-1,-6-2-44-15,-3 0 45 16</inkml:trace>
  <inkml:trace contextRef="#ctx0" brushRef="#br0" timeOffset="70.6884">3464 15774 196 0,'-3'0'74'0,"3"3"-40"0,3 2-35 16,-3 1 15-16,3 7 10 16,-3 11 9-16,3 2 0 15,-3 3 3-15,0 8-20 31,0 0-3-31,0 0-1 0,0-7-7 0,0 1-1 16,0-4-2-16,0-6-2 16,0-3 5-16,0-4 1 15,0-4-5-15,0-2 0 16,0-3-3-16,3-5 0 16,2-5-5-16,1-3-3 15,3-2-5-15,0-6-4 0,3 3 11 16,0-6 4-16,3 6 0 15,0 2 3-15,3 9 10 16,0 7 5-16,-4 3 0 16,1 2 2-16,-3 4-3 15,-3 1 0-15,0 1-10 16,-6 3-1 0,0-6-24-16,0 6-10 0,0-6-61 31</inkml:trace>
  <inkml:trace contextRef="#ctx0" brushRef="#br0" timeOffset="71.6884">3743 16021 208 0,'0'0'77'0,"9"0"-42"0,-6 21-23 16,0-11 21-16,0 4-4 15,3-1 1-15,-3 3-9 0,0-1 0 16,0 1-12-16,0 0-5 0,0-3-3 15,-3-2-1-15,3 0 2 16,-3-3-1-16,0-3 2 16,0-5-2-16,3-3-1 15,-3-2-6-15,3-6-4 16,0-2-1 0,0 0 1-16,3-3 6 15,0-8 2-15,0 6 2 16,0 2 2-16,0 3 5 15,3 2 4-15,0 3-2 16,0 3 0-16,5 13 1 16,-2 2 1-16,-3 1-1 15,0-1 1-15,-3 4 0 0,-3-4 1 16,0-2-4 0,-3 3-3-16,-3-3 0 15,0-3 1-15,3-5-3 16,3 0 0-16,0-3-3 15,6 1-1-15,0-4-4 0,0-7 1 16,0-3 0-16,0 0 2 0,0 3-1 0,0 5-1 16,2 3 5-16,1 5 3 15,0 11 3-15,0-3 3 16,-3 2-3-16,-3 3 1 16,0 3-5-16,-3-3-2 15,0 6-9-15,0-6-5 31,0 0-29-31,0-2-12 0,0-3-23 16,0-5-9-16,3-3-23 16</inkml:trace>
  <inkml:trace contextRef="#ctx0" brushRef="#br0" timeOffset="72.6884">4130 16089 248 0,'0'-2'93'0,"12"-1"-50"0,-12 6-39 0,6-1 21 15</inkml:trace>
  <inkml:trace contextRef="#ctx0" brushRef="#br0" timeOffset="73.6884">4169 16095 466 0,'15'2'35'0,"3"1"-16"16,0 0-10-16,-3-1-5 0,2-2-2 15,-2 0 1-15,0-2-4 32,-3-4 0-32,-3 1 1 0,-3 0 2 15,-3-6-6-15,0 1-1 16,-6-1-1-16,-3 3 2 15,-6 0-1-15,-3 0 1 16,0 3 3-16,-9 0 0 16,1 5 1-16,-1 10 0 15,3 3 0-15,3 1 0 0,6-1 4 16,3 3 2 0,3 2 0-16,6 1-1 15,6 2-1-15,9 0 2 16,3-2-3-16,3-4 0 15,0-1-12-15,6-4-7 16,2-4-22-16,4-6-11 16,-3-3-29-16,0-8-11 15,-4 3-8 1</inkml:trace>
  <inkml:trace contextRef="#ctx0" brushRef="#br0" timeOffset="74.6884">4583 15804 296 0,'-3'-6'112'0,"3"6"-60"0,0 0-61 0,0 0 20 16,0 0 3-16,0 6 8 15,0 2 6-15,0 15 6 16,0 1-19-16,-3 5-4 0,0 6 0 16,0 4-7-16,0 1-2 15,0-8-1-15,3 5 1 0,0-5-17 16,0-6-6-16,0-2-26 15,0-6-7-15,0-4-23 16,0-4-9-16,0-5-19 16</inkml:trace>
  <inkml:trace contextRef="#ctx0" brushRef="#br0" timeOffset="75.6884">4437 16034 252 0,'-12'-13'93'0,"12"26"-50"0,0-5-33 16,0-11 23-16,0-2-3 15,3 5 4-15,3-3-12 0,3 0-3 16,3 3-11 0,6-2-5-16,5-3-2 0,4 5-4 15,6-3 2-15,0 0-21 16,-1 1-8-16,4-4-29 15,-6 6-10-15,0-2-50 16</inkml:trace>
  <inkml:trace contextRef="#ctx0" brushRef="#br0" timeOffset="76.6884">4857 16039 288 0,'-6'21'107'0,"0"-2"-58"0,12-1-53 0,-3-10 18 16,-3 3-10-1,0-1-1-15,3 4-1 0,0-1-2 0,-3-3 1 16,0 1-43-16,3-3-17 0,0-3-56 31</inkml:trace>
  <inkml:trace contextRef="#ctx0" brushRef="#br0" timeOffset="77.6884">4854 15923 328 0,'-24'-8'123'0,"21"0"-66"0,3 5-71 0,0 3 19 15,6 0-7-15,3 0 1 32,0 0-2-32,0 0 2 0,3 3 1 15,-1-1-36-15,4 4-15 0,3 2-73 16</inkml:trace>
  <inkml:trace contextRef="#ctx0" brushRef="#br0" timeOffset="78.6884">5214 16034 228 0,'0'0'88'0,"3"0"-48"0,-6-3-38 31,3 3 17-31,-3-3 10 0,-3 3 8 16,-3-2 5-1,0-3 2-15,-3 5-24 16,-6-3-1-16,-3 3 2 0,1 0-12 0,-1 8-5 16,0 0-5-1,0 5-2-15,0 3 2 0,3 2 0 16,6 4 3-16,4 1 1 16,8 4-1-16,6-3-2 15,5-3 1-15,13 3-1 16,3-9-11-16,6-9-5 15,8-1-30-15,7-10-10 0,0-1-90 16</inkml:trace>
  <inkml:trace contextRef="#ctx0" brushRef="#br0" timeOffset="79.6884">4252 16941 108 0,'3'-18'44'0,"-3"10"-24"0,0 8 1 0,0 0 19 15,0 0 3-15,0 0 2 16,0 0-19-16,0 0-5 16,6 13-4-16,0 11 1 15,0 8-1-15,0 7-1 16,0 9-4-16,-3 5-2 16,0-3 2-16,-3 6 3 0,0-6-6 15,-3-2-1-15,3-3-2 16,-3-8-1-16,-3-11-3 15,3 1 1-15,0-9-2 16,0-2 2-16,0-6-11 16,0-2-4-16,0-8-30 15,0 0-10 1,3-2-48 0,3-9-47-16,-3-2 53 15</inkml:trace>
  <inkml:trace contextRef="#ctx0" brushRef="#br0" timeOffset="80.6884">4181 16960 180 0,'-21'8'68'0,"12"-16"-36"0,0 3-13 16,9 5 21-16,0 0-11 31,0-3-2-31,6-8-10 0,3 6-2 15,6-6-9-15,6-2 0 0,6-3 4 16,11-5-4-16,7 8-1 16,3 5-2-16,-1 3 0 15,-2 7-4-15,3 4 0 16,-7 12 1-16,-5 6 2 0,-6-3 8 16,-9 0 3-16,-10 6 2 15,-5 4 4-15,-12-4-5 0,-5 5 0 16,-7-8-2-16,-9 2 0 15,-3 3-4-15,0-2 0 16,-5-1-1-16,-1-7 1 16,3 2-7-16,0-5 0 15,7-3-1 1,5-5 0-16,6 2 0 16,6-7 2-16,6-3-3 15,9 0-2-15,9 0-1 16,6-3 3-16,8 1-2 15,10 2-1-15,6 5 3 16,5 8 0-16,-2 0 1 16,-3 9 0-16,-10-4 6 0,1 6 4 15,-12-3 3-15,-9 0 3 16,-9-2-1-16,-9 5 4 16,-12-9-2-16,-6 4 1 15,-15-1-3-15,-5-4 1 0,-1-6-9 16,-6-3-2-16,4 3-8 15,2-8-2-15,3 0-27 0,7 0-9 16,8 0-30-16,6-3-10 16</inkml:trace>
  <inkml:trace contextRef="#ctx0" brushRef="#br0" timeOffset="81.6884">9479 16822 112 0,'-6'-5'44'0,"6"2"-24"0,-3-2-4 15,3 5 16-15,0-5 2 16,0 5 2-16,0 0-4 16,0-3 0-16,0 0 10 15,0 3-22-15,0-2-7 0,0-4-4 16,6 6 1-16,0 6 4 15,3-1-4-15,3 3 2 16,3 5-1-16,3 3 1 16,9 8-2-16,2 0 1 15,1 5-6 1,0-3-3-16,-3 1 1 16,-4-1 2-16,-2-2-2 0,0-3 0 15,0-2-1-15,0-1-2 16,-6-5 3-16,0-5 0 15,-4 3-1-15,-2-3-2 16,0-3 1-16,-3-2-1 16,0-3 0-16,-3 0 0 15,0 0-14-15,0-3-3 16,0-2-15-16,-3 0-8 0,0-3-20 16,0 0-10-16,-3-3-39 15</inkml:trace>
  <inkml:trace contextRef="#ctx0" brushRef="#br0" timeOffset="82.6884">10167 16804 192 0,'0'0'74'0,"3"-8"-40"0,0 8-29 0,-3 0 19 15,0 0 0-15,0 0 3 16,0 5 5-16,-3 3 3 16,-6 5-19-16,-12 6-3 0,0 2 1 0,-6 5 1 15,-2 1 3-15,-1-1-4 16,0 1 2-16,3-3-5 15,1-3-1-15,-4 3-6 16,6-9-1-16,3-1-6 16,6-1-2-16,3-3-27 15,3-2-11 1,3-2-33-16,3-1-13 16</inkml:trace>
  <inkml:trace contextRef="#ctx0" brushRef="#br0" timeOffset="83.6884">9842 17095 216 0,'-3'-3'82'0,"0"3"-44"0,3 3-25 15,0-3 24-15,0 2-12 0,0 9-3 0,3 2-6 16,-3 3 0-16,6 16-9 16,-6 8-2-16,3 12 1 0,0 1 1 15,0 3 3-15,0-8-1 16,0 2 0-16,-6-3-5 16,6-2-1-16,-6-5 1 31,3-3 0-31,3-10-16 0,-3-6-6 15,-3 0-46-15,6-10-21 16,-3-4-36 0</inkml:trace>
  <inkml:trace contextRef="#ctx0" brushRef="#br0" timeOffset="84.6884">7958 14798 128 0,'-3'-5'49'16,"6"5"-26"-16,-3-3-9 0,0 3 15 0,0 0-1 15,6 3 1-15,-6 2-1 16,3 3 2-16,0 5-16 16,-3 6 1-16,3 7 1 0,0 6-8 15,0 0-4-15,0-3-3 16,0-3-1-16,3-7-25 0,-6-1-10 16,0-4-132 15,0-9 62-31</inkml:trace>
  <inkml:trace contextRef="#ctx0" brushRef="#br0" timeOffset="85.6884">7997 14568 228 0,'-18'-16'85'0,"18"16"-46"0,0-3-63 0,0 6 4 16,0-3-17-16,3 3-2 31,6 2-34-31,6 3-15 0</inkml:trace>
  <inkml:trace contextRef="#ctx0" brushRef="#br0" timeOffset="86.6884">8217 14520 160 0,'-9'-42'63'0,"6"37"-34"0,-6-3-19 0,3 5 20 16,0 0 2-16,-3 3 5 16,-2 0-18-16,-1 6-8 15,0 15-7-15,0 5-6 0,3 6-1 16,3 16-1-16,0 2 3 16,3 0 0-1,3-2 1-15,3 0 0 16,3 2 2-16,0-8-10 15,0-5-4-15,0-8-34 0,-3-8-13 16,0-5-29 0</inkml:trace>
  <inkml:trace contextRef="#ctx0" brushRef="#br0" timeOffset="87.6884">8015 14764 248 0,'-6'-6'93'0,"12"6"-50"0,9-15-52 0,-6 17 14 0,2-4-5 16,4-1 0-16,6-2 0 16,3-3 0-16,3 0 0 0,9 5-49 0,-1 0-21 15,-2 1-20 1</inkml:trace>
  <inkml:trace contextRef="#ctx0" brushRef="#br0" timeOffset="88.6884">8506 14772 140 0,'0'0'52'0,"0"0"-28"0,0 2-4 0,0-2 19 16,3 6-8-16,0 2-1 16,3 5-6-16,0 0-1 15,0 3-12-15,0 0-2 0,0 0-2 16,3 5-10-16,-1-3-3 0,1 6 12 16,0-5 5-16,-3-3-5 15,-3-3-1-15,0-3-5 16,-3 1-1-1,0-3 3-15,0 0 1 16,0 0-4-16,0-3 1 0,0 0 0 0,0-5 0 16,0 0 4-16,3 3 2 15,-3-3 2-15,0 0 0 0,0 5 2 16,0-5 4-16,0 0-4 16,3-2 0-16,0-1-4 15,3-10 5 16,3-6 1-31,0-2-2 16,3 0 1-16,0-3 0 0,0 0 3 16,0 0-5-16,0 3-3 15,-4 3-3-15,1 2-3 16,-3 3 1 0,0 2-6-16,-3 3 1 15,0 3-40 1,6 0-9-16,-3 2-7 0,0 0-14 15,0 3-5-15,0 0-17 16</inkml:trace>
  <inkml:trace contextRef="#ctx0" brushRef="#br0" timeOffset="89.6884">8878 14835 156 0,'9'-2'57'0,"-6"2"-30"0,0-3-16 15,-3 0 15-15,6 3 3 16,-6-2 5-16,0-1-4 16,-3 0 0-16,3 1-17 15,-6 2-3-15,0 0 0 0,-3 2-8 16,0 4-1-16,-3 4-1 0,0 3 0 16,0 3-5-16,3 13 1 15,3 1 0-15,3-4 2 16,3 0 1-1,3-2 3-15,3-5-3 16,3-3-2-16,0-6-9 0,0-4-3 0,3-6-8 31,3-6 0-31,-3-7-1 16,0 0-1-16,-3-11 12 16,-3 3 8-16,0-3 3 0,-3 0 2 15,-6 0 6-15,-3 3 6 16,3 5 5-16,0 3 2 15,0 5-4-15,3 5 1 16,3 9-7-16,0 7-3 0,0 11-3 16,3 8 0-16,0-1-2 15,3-2-1-15,2-2-13 16,1-6-6-16,3-5-48 16,3-5-56-1,0-9 31-15</inkml:trace>
  <inkml:trace contextRef="#ctx0" brushRef="#br0" timeOffset="90.6884">9065 14457 132 0,'0'2'52'0,"3"1"-28"0,0 24-15 0,0-9 14 15,0 9 4-15,-3 10 6 16,0 8-7-16,0 2-1 16,0 3-14-16,0-2-4 0,3 8-1 15,0-9-10-15,3-7-4 16,3-8-80-16,6-8-49 16,6-6 56-16</inkml:trace>
  <inkml:trace contextRef="#ctx0" brushRef="#br0" timeOffset="91.6884">9488 14814 160 0,'-6'0'60'0,"6"5"-32"0,0 6-26 16,0-3 14-1,0 5 10-15,3 3 5 16,0 8-4-16,0 5-2 0,0-3-14 15,0 1-7-15,0-6 0 0,-3-3-5 16,3-2 0-16,-3-2 10 16,0-4 5-16,0 1-4 15,0-11-3-15,0 0 0 16,0-8 2-16,0 0-4 0,0-16-3 16,0 0-1-16,3-2-1 15,0 2-3-15,3 0 0 16,3 3 6-16,3 2 3 31,0 6-1-31,0 5 2 0,5 8 0 16,1 3 1-16,0 5-4 15,-3 2-1-15,-3 4-1 16,0 2 1-16,-6 5 0 16,0-3 1-16,0 1-9 15,-3-3-4-15,0 0-22 16,0-6-10-16,-3-2-14 15,3 0-3-15,-3-8-26 16,9 0-25-16,-1-3 43 16</inkml:trace>
  <inkml:trace contextRef="#ctx0" brushRef="#br0" timeOffset="92.6884">9798 14817 180 0,'-6'0'68'0,"9"0"-36"0,0 5-31 0,-3 0 14 0,0 3 5 31,-3 3 5-31,0 5-5 0,0 5 1 16,3 5-12-16,0 3-3 0,3-2-2 15,3-3 0-15,6-3 2 16,3-5-1-16,-1-6 0 16,1-4 3-16,0-6 3 15,0-3-4-15,0-10 1 0,-3-8-5 16,-6 2 0-16,-3-2 1 15,-6 0 0-15,-3 0-2 16,-6 2-2-16,-6 0-2 16,0 4 1-16,0-1-10 15,3 2-3-15,1 1-26 16,2 3-12-16,9-6-140 16,3-8 102-1</inkml:trace>
  <inkml:trace contextRef="#ctx0" brushRef="#br0" timeOffset="93.6884">9947 14478 252 0,'-3'0'96'0,"3"0"-52"0,0 19-45 0,3-4 18 16,-3 4-8-16,0 5 2 16,0 10 0-16,0 8 1 15,0 1-6-15,0 4-4 0,0 1 1 16,0 8-2-16,3-6-1 15,0-8-21-15,-3-5-11 16,2-5-37-16,1-8-16 0,0-8-8 16</inkml:trace>
  <inkml:trace contextRef="#ctx0" brushRef="#br0" timeOffset="94.6884">9789 14788 244 0,'3'-8'90'0,"0"5"-48"0,21-2-49 0,-10 5 16 0,4-3-8 16,9-5 2 0,6 0-11-16,6 3-4 0,5 0-85 15,-2 2-37-15,2-5 61 16,-5 3 33-16</inkml:trace>
  <inkml:trace contextRef="#ctx0" brushRef="#br0" timeOffset="95.6884">10479 14613 208 0,'-6'-16'79'0,"0"8"-42"0,3-21-34 16,0 21 17-16,-2-5 10 15,-4 0 8-15,-3 2-11 16,0 6-6-16,0 7-12 15,0 12-8-15,0 2-2 0,0 7-1 16,3 9-2 0,3 10 0-16,0 1 0 15,3-1 5-15,3 0 1 0,0 3 0 16,0 3-2-16,0-6-21 16,0-7-9-16,0-6-31 0,-3-5-14 15,3-6-20 1</inkml:trace>
  <inkml:trace contextRef="#ctx0" brushRef="#br0" timeOffset="96.6884">10220 14856 240 0,'-6'-5'90'0,"9"5"-48"0,3-5-49 0,0 5 16 16,0-3-6-1,9 0 3-15,3-2-3 16,3 0 0-16,0 0-1 16,3-1-13-16,-1 4-4 0,1-1-24 15,-3 3-10-15,-3 0 17 16,-3 0 8-16,-3 3 19 16,-3 2 10-16,-6 3 16 15,-1 5 9-15,-2 3-2 0,-2 0 0 16,2 16-9-16,0-6-4 15,0-2 3-15,5-3 0 16,1-5-5-16,3-3-3 0,3-2-1 16,6-6-1-16,0-5 0 15,-3 0 0-15,0-11-2 16,-3 1-1-16,-3-9-3 0,-6 3-2 16,0-2 3-16,-9-1 0 15,-3-2-4-15,-6 3 1 16,-3-1-5-16,3 3 1 15,0 3-22-15,3 3-11 32,3 2-20-32,0 2-9 15</inkml:trace>
  <inkml:trace contextRef="#ctx0" brushRef="#br0" timeOffset="97.6884">10563 14883 156 0,'15'18'57'0,"-15"-7"-30"0,6 15-25 16,-3-10 12-16,-1 0-1 0,4 0 3 16,-3 0-5-16,3-3 1 15,3-2-7-15,0-1 4 0,0-4 1 16,0-6-10-16,3-6-2 0,-3-2-1 16,0-5-2-16,-3-5 4 15,3-4 2 1,-6 1 0-1,0 0-1-15,-3 0 3 0,0 5 0 16,0 3 7 0,0 2 4-16,0 6-5 0,0 5-3 15,0 5-6-15,0 3 0 16,3 8 2-16,0 8 1 16,-3-3-1-16,3-2-2 15,0-4-17-15,0 1-6 0,-3-2-31 16,3-7-13-16,8 1-8 15</inkml:trace>
  <inkml:trace contextRef="#ctx0" brushRef="#br0" timeOffset="98.6884">10810 14819 172 0,'-3'6'66'0,"6"4"-36"0,3 6-26 0,-3-8 15 15,0 3 6-15,-3-1 7 0,0 9-11 32,0 5-2-32,0-3-11 15,0-3-1-15,0-5 0 0,0-2-3 0,0-3-3 0,0 0 4 16,0-5 1-16,3-11 6 16,0-8-6-1,3 0-3-15,2-3-5 16,1 1-1-16,3-1-1 31,3 6 3-31,0 2 2 0,0 4 4 0,3 4 4 16,-3 8 2-16,0 6-1 15,-6 5-1-15,-1 7-5 16,-2 1-1-16,0 0-1 16,-3-3 1-16,6-5-20 15,0 0-6-15,0-3-15 0,3-5-6 31,0-5-3-31,0-3-1 16,0-3 11-16,0-5 5 16,0-10 10-1,-1-3 8-15,-2-3 12 0,-3 3 29 16,-3-1 12-16,0 4 7 16,-6 2 2-16,0 3-13 15,-3 2-4-15,-3 6-18 0,-2 2-6 0,-1 6 0 16,-3 5-4-1,0 8 0-15,-3 10-3 0,6 1-3 16,6-1 2-16,0-2 0 16,12 0 1-16,3-6 2 15,0 1-1-15,6-9 2 16,0-7-7-16,3-6 1 0,0-5-4 16,5-13 2-16,-5-3 3 15,-3-2 3-15,-3-3 0 16,-3 0-1-16,-9-6 1 15,-3-2-1-15,0-2 0 32,0-4 0-32,-3 4 2 0,0 7 1 15,0 5 10-15,0 6 6 0,0 8-10 16,3 8-5-16,3 7-2 16,0 9-2-16,0 13 2 15,3 7 1-15,0 4-1 16,3 2 1-16,0 11-2 15,6-6 2-15,0-5-11 16,6-5-4-16,-3-6-34 0,0-5-15 16</inkml:trace>
  <inkml:trace contextRef="#ctx0" brushRef="#br0" timeOffset="99.6884">11411 14941 208 0,'3'26'77'0,"9"1"-42"0,-3 2-34 16,-6-13 14-16,-9 0 5 15,-3 2 5-15,-3 3-9 16,-6 3-2-16,-3 0-8 16,-11-3-24-16,-10 0-10 0,-6 1-81 15</inkml:trace>
  <inkml:trace contextRef="#ctx0" brushRef="#br0" timeOffset="100.6884">7744 15367 148 0,'0'-3'57'0,"0"3"-30"0,0 6-16 16,3 2 18-16,0 5-8 16,0 0 0-16,0 6-6 15,0 2-1-15,0 0-8 32,0 0-4-32,6 6-1 0,0-4 1 0,5-1 1 15,-2-7-1-15,-3-1 1 16,0-4-4-16,0-5 0 15,0-2-6-15,-3-3 0 16,0-5-2-16,0-3 1 16,0 0-2-16,-3 0 1 15,0 3 5-15,0-3 2 0,0 5 2 16,-3 3 0 0,3 3 4-16,3 7 5 15,-3 1-5-15,3 2 0 0,3-2 0 0,0-3 2 31,2 0 8-31,1-8 5 0,3-3 0 0,0-8 0 32,-3 1-6-32,3-3 0 15,-3-1-6-15,-3-1 1 0,-3 1-3 16,-6-2 2-16,0-2-4 16,-6 5 0-16,0-3-6 15,0 3 0-15,0 2-23 16,3 0-8-16,0 6-150 15,3 5 64 1</inkml:trace>
  <inkml:trace contextRef="#ctx0" brushRef="#br0" timeOffset="101.6884">8107 15465 184 0,'3'16'68'0,"0"0"-36"0,0 0-35 0,0-6 11 15,-3-2-2-15,3 11 3 16</inkml:trace>
  <inkml:trace contextRef="#ctx0" brushRef="#br0" timeOffset="102.6884">8128 15579 252 0,'3'13'-79'15,"0"0"10"-15,0-8 7 16</inkml:trace>
  <inkml:trace contextRef="#ctx0" brushRef="#br0" timeOffset="103.6884">8071 15274 192 0,'0'-13'71'0,"6"8"-38"0,3-3-54 0,-3 5 4 0,3-2-12 32,3 0-2-32,0 2-5 15,0 0-3-15,0 1 17 16,0 2 10-16,0 5 34 15,-1 6 16-15,-2 5 0 16,0 5 3-16,-3 16-17 16,0 0-4-16,-3 0-12 0,0-3-3 15,3-2-3-15,0 0 1 0,0-8 0 16,0-6-4-16,6-5-36 31,0-13-60-31,0 0 9 16</inkml:trace>
  <inkml:trace contextRef="#ctx0" brushRef="#br0" timeOffset="104.6884">8345 15235 208 0,'0'2'79'0,"3"9"-42"0,3 7-34 16,0-4 15-16,0 4-3 0,0 14 1 31,0 5-4-31,-3 0-2 0,0 0-6 15,0 0-5-15,3 0 0 0,-3-8-10 16,3-2-5-16,0-9-47 16,0-2-19-16</inkml:trace>
  <inkml:trace contextRef="#ctx0" brushRef="#br0" timeOffset="105.6884">8628 15462 180 0,'0'11'68'0,"6"-1"-36"0,3 12-22 32,-6-7 17-32,0 4 4 0,0 2 4 15,0-2-13-15,0-1-3 0,3-2-11 16,-3-3-5-16,0-2-2 0,0-6 1 15,0 6 1-15,-3-6 3 0,0-5 3 32,0 0-2-32,0-8-2 0,-3 0-2 15,3-8 0-15,0-2-4 16,0-1 0-16,0 3 3 16,3 1 3-16,5-1-4 15,1 2-1-15,6-1-2 16,0 4 0-16,0 3-25 15,0 5-9-15,3 1-24 0,-3 2-10 16,0 0-26 0</inkml:trace>
  <inkml:trace contextRef="#ctx0" brushRef="#br0" timeOffset="106.6884">8857 15520 208 0,'-3'11'79'0,"0"-6"-42"0,3 3-34 0,3 0 15 15,0 5 2-15,0 6 2 16,0-3-3-16,0 0-1 16,3-3-10-16,0 0-5 0,12-2-2 15,0-6-1 1,-3-5-7-16,-1-3-3 16,-2-5-3-16,0-10 0 0,-3 5 2 15,-3-3 5-15,-3-3 1 16,-3 1 3-16,0-1 5 15,0 6 3-15,0 5 9 16,0-2 4-16,0 7-7 16,0 3-4-16,0 10-8 15,0 1 0 1,3 2 2-16,0 11 1 16,0-5-4-16,0-4 1 15,0-1-18-15,3-4-8 0,0 1-19 0,0-6-10 16,0 3-32-1,0-8-21-15,0 0 50 16</inkml:trace>
  <inkml:trace contextRef="#ctx0" brushRef="#br0" timeOffset="107.6884">9086 15523 188 0,'3'5'71'0,"3"6"-38"0,-3 0-39 16,-3 2 62-16,0 3-15 15,0-3-13-15,0 0-9 0,0-2-12 16,0-3-3-16,0-3 0 0,0 3 0 16,0-8 2-16,0 0-3 15,6-8-2-15,0-3-5 16,3-5-2-16,9 3-2 16,-3 0 2-16,0 2 4 31,0 4 3-31,-1 1 6 0,1 6 6 15,-3 6-3-15,0 4 0 16,-3 6-9-16,0 0 0 16,-3 0-3-16,3-3 0 0,-3 0-29 15,0-2-14 1,0-1-32-16,3-2-12 0,0-2 3 16</inkml:trace>
  <inkml:trace contextRef="#ctx0" brushRef="#br0" timeOffset="108.6884">9563 15510 196 0,'-3'-5'74'0,"3"5"-40"0,0 2-33 16,0-2 14-16,-3 3 5 15,0 2 7-15,-3 6-1 0,0-1-1 0,0 12-13 16,0-4-5-16,0 1-1 0,3 2-1 15,3 0 0-15,3 0-6 32,6 0-1-32,0-5 1 0,3-3 0 15,11-2 3-15,-2-6 3 16,3-5-2-16,-6-2-2 0,0-6 0 16,-6-3-1-16,0 0 0 15,-6-2 2-15,-3-5-1 16,-6-1-1-16,-12-2 7 15,-3 0 3-15,0 2-8 16,0 1 0-16,3-1-15 0,3 6-7 16,0 5-25-16,6-2-11 15,4 2-54 1</inkml:trace>
  <inkml:trace contextRef="#ctx0" brushRef="#br0" timeOffset="109.6884">9902 15293 204 0,'0'-19'77'0,"0"11"-42"0,-9-2-12 16,6 7 26-16,-6 1 1 16,-6-1 5-16,0 3-30 0,0 3-14 15,4 7-8-15,-1 6-6 0,0 11 0 16,3 4 2-16,3 12 2 0,3-4-2 15,3 4 0-15,0-1-1 16,0-2 0-16,3-9-11 16,0-4-5-16,0-6-23 31,0-5-11-31,-3-3-44 16,0-5-45-16,-3-3 49 15</inkml:trace>
  <inkml:trace contextRef="#ctx0" brushRef="#br0" timeOffset="110.6884">9670 15481 216 0,'6'-6'82'0,"9"4"-44"0,2 2-44 16,-8-3 14-16,6 3-7 16,9-2 2-16,3 2-4 15,0-3-2-15,2 3-49 16,1-3-22-16,-3 3-5 15,0 0 2-15</inkml:trace>
  <inkml:trace contextRef="#ctx0" brushRef="#br0" timeOffset="111.6884">10089 15280 212 0,'-32'-19'79'0,"26"11"-42"0,-3 0-21 0,6 8 24 0,-3 0-8 31,0 0 1-31,0 6-18 15,0 4-7-15,0 6-5 0,0 5 2 16,3 14 4-16,3-1-7 0,0 0-1 16,3-2-1-16,0-3 2 15,3 3-12-15,-3 2-6 16,0-7-29-16,0-6-13 16,-6-2-58-16</inkml:trace>
  <inkml:trace contextRef="#ctx0" brushRef="#br0" timeOffset="112.6884">9857 15505 248 0,'9'-8'93'0,"-3"0"-50"0,12 2-52 0,-6 6 14 15,9-2 1-15,3-1 6 0,11 0-8 0,4-2-2 31,0 0-112-31,2 0-50 16</inkml:trace>
  <inkml:trace contextRef="#ctx0" brushRef="#br0" timeOffset="113.6884">10387 15560 180 0,'3'0'68'0,"9"5"-36"0,6-2-31 16,-6 5 14-1,3-8-6-15,-1 5 0 0,10-5 3 16,-6-2 3-16,0-4-8 15,-3-2 0-15,-3 1 3 0,0-1-15 16,-6-3-3-16,-3 0 1 16,-9-2 3-16,0 3 3 0,-9 2 1 15,-3 0 6-15,0 2 6 16,-3 4 3-16,0 2 3 16,1 2-4-16,2 6 0 15,3 3-6-15,0 2-3 0,6 16 9 16,0-5 2-16,6 0-3 31,3-3 0-31,6-5-8 16,6 5-1-16,3-8-13 15,3-2-4-15,6-6-36 0,2-2-13 16,-2-6-54 0</inkml:trace>
  <inkml:trace contextRef="#ctx0" brushRef="#br0" timeOffset="114.6884">10613 15544 208 0,'-6'19'79'0,"9"2"-42"0,-3 5-39 16,0-15 14-16,-3-3 5 16,3 5 6-16,-3-5-6 0,3 0 1 15,0-3-11-15,0-5-2 0,0 0-1 16,3 0-7-16,3-8 0 15,3-5-1-15,0-3 2 16,0-2-1-16,3 2-1 16,0 0 9-16,6 0 4 0,-3 0 9 31,5 11 6-31,-2-3-4 16,-3 8 0-16,0 8-7 15,0-3-3-15,-3 11-5 0,-3 0-4 16,0 0 0-1,3-3-1-15,0-2-33 16,2-3-13-16,1-3-26 16,3 0-9-16,-3-10-23 0</inkml:trace>
  <inkml:trace contextRef="#ctx0" brushRef="#br0" timeOffset="115.6884">10976 15502 252 0,'-26'-5'93'0,"17"5"-50"0,-9 0-30 15,12 5 22 1,-3 0-16-16,-3 3-3 16,0 5-10-16,0 3-2 15,3 8-2-15,6-3 1 0,3 0 0 16,6-2-6-16,3-6-2 0,3 3-9 16,3-8-4-16,6-3-6 15,3-7 0-15,-3-6-3 16,-4-6 0-16,-2-4 1 15,-3-3 4-15,-3-3 7 16,-3-5 5-16,-3-3 6 0,-3-10 4 16,-3-1 14-16,-3 4 8 15,0 4 11-15,-3 6 6 16,9 11-9-16,0 2-3 16,6 19-14-16,3 7-3 15,0 17 0-15,0 4-3 16,0 6 1-16,0 0-10 15,3 6 0-15,0-4-20 16,0-7-8-16,-1-3-53 16,10-8-65-1,0-5 36 1</inkml:trace>
  <inkml:trace contextRef="#ctx0" brushRef="#br0" timeOffset="116.6884">8214 15994 156 0,'0'-5'57'0,"0"2"-30"0,-3 3-10 15,3 3 22-15,-3-1-7 16,-3 4-1-16,-3 4-11 16,0 11-2-16,0-2-11 0,1 7 0 0,2 1 3 15,3-1-6-15,6 1 0 16,6-6 0-16,2-5 0 15,7-3-2-15,6-8 1 16,0-5-2-16,0-5-1 16,-3-5-2-16,-4-4-1 15,-2 1 2 1,-6 0 2-16,-6-3 0 16,-3-5 2-16,-6 5-2 15,-9-3 2-15,-2 4 0 16,2-4 1-16,0 11-11 15,3 0-5-15,3-2-25 0,6 4-9 0,15-2-36 32,3 6-41-32,6-4 39 0</inkml:trace>
  <inkml:trace contextRef="#ctx0" brushRef="#br0" timeOffset="117.6884">8607 15798 220 0,'-3'-10'82'0,"-3"7"-44"0,-6-2-20 15,6 5 23 1,-6 0 1-16,0 0 2 16,1 2-20-16,-4 6-7 15,-3 8-10-15,3 8-7 0,9 5-3 16,3 6-1-16,9 7 3 16,0 3 0-16,3-5 1 0,3-3-7 15,0-3-3-15,0-2-23 16,-1-6-9-16,1-7-22 15,0-6-10-15,-6-2-26 16</inkml:trace>
  <inkml:trace contextRef="#ctx0" brushRef="#br0" timeOffset="118.6884">8417 16015 244 0,'3'-8'90'0,"6"6"-48"0,29-12-51 16,-23 9 14-16,12 0-5 15,6-3 2-15,5 3-8 16,4-1-3-16,-3 4-92 16,-4 2-40-16</inkml:trace>
  <inkml:trace contextRef="#ctx0" brushRef="#br0" timeOffset="119.6884">9128 16034 160 0,'-6'-19'60'0,"0"19"-32"0,0 0-13 0,0 0 20 16,-3 3-6-1,-3 5 0-15,0 5-5 16,-2 0-3-16,-1 1-11 15,3 1-9-15,0 4-3 0,6-1 1 16,0 6 0-16,6-3-4 16,3-2 1-16,3-3 4 15,6-3 2-15,0-2 0 16,3-6-2-16,-1-5 3 0,-2-5 0 16,0-6-6-16,0 0-2 15,-3-2 2-15,-3 0 3 16,-3-3 3-16,0 3 1 15,-3 5 4-15,0-3 3 16,0 3 2-16,0 3 3 0,0 2-9 31,0 3-4-31,0 8-2 16,3 3-1-16,0 2 0 16,6 3 0-16,6 0-5 0,-3 0-1 15,3-3-15-15,-1-2-6 0,-2-9-15 16,3 4-4-16,-3-6-21 15,0-6-41 1,-3 4 27-16</inkml:trace>
  <inkml:trace contextRef="#ctx0" brushRef="#br0" timeOffset="120.6884">9268 16110 164 0,'-6'-7'63'0,"6"7"-34"0,0 2-23 0,0-2 26 15,3 8-8 1,3 3 1-16,0 2-1 0,0 3-13 15,0 0 0-15,0 0 2 0,-3-1-5 16,3-1 0-16,-3-4 0 16,0-4 2-16,-3 1-1 15,0-7 0-15,0 0-1 16,3-2 2-16,-3-3-3 31,0-3 1-31,0-3-3 0,0-2 0 16,0-3-3-16,3 0 1 15,2 3-4-15,1-3-2 16,-3 5-7-16,6-2-4 16,0 3-21-16,9 2-10 15,-3-6-18-15,0 12-8 16,0 4-20-16</inkml:trace>
  <inkml:trace contextRef="#ctx0" brushRef="#br0" timeOffset="121.6884">9500 16118 168 0,'6'14'63'0,"-3"-1"-34"0,3 0-14 0,-3-2 20 15,0-1-6-15,0 1 0 16,0-3-5-16,0-3-3 31,-3 3-11-31,0-3 5 0,0-5 4 0,0 0-4 16,0-2 2-16,0-4-6 16,0-2 1-16,3 1-3 15,-3-7 0-15,3 1-5 16,0 0-1-16,3-8-3 15,0 7-1-15,3-4-4 16,0 2 1-16,5 5-16 0,4 6-6 16,0 0-20-16,3 5-9 15,0 3-6-15,0-1 0 16,-4 1-26 0</inkml:trace>
  <inkml:trace contextRef="#ctx0" brushRef="#br0" timeOffset="122.6884">9792 16092 208 0,'-6'-3'79'0,"6"6"-42"0,-9 0-23 16,6-1 22-16,-3 1-5 16,-3 0 2-16,-3-1-13 15,3 6-2-15,-3 3-10 16,3-3-5-16,3 10 0 0,3-2-4 0,3 0 0 31,3 0 1-31,3-3 0 0,3-8-3 16,3 6 0-16,0-8-7 15,0-3-4-15,6-3-6 16,0-2 0-16,-3-3 2 16,-6-3 1-16,2 3 7 15,-2-2 6-15,-9-1 3 16,6 0 1-16,-6 1 2 0,3 2 3 16,-3 3 9-16,3 2 3 15,-3 3-4-15,6 3 0 16,0 2 1-16,0 8 3 15,3 0-9-15,0 1-2 16,0-4-2-16,3-2 0 16,0 5-9-1,0-5-2-15,0-2-23 16,-1-6-10-16,-2 0-26 16,0 0-8-16</inkml:trace>
  <inkml:trace contextRef="#ctx0" brushRef="#br0" timeOffset="123.6884">9985 16095 184 0,'-3'-8'71'0,"6"8"-38"0,0 0-19 16,-3 0 22-16,6 0-5 15,0 2-1-15,3 4 1 16,6 2 3-16,0 2-19 16,3 3-6-16,3 3-4 0,-4 0-6 15,1-3 1-15,0-2-11 16,-3-3-5-16,6-3-30 0,-6-5-12 15,0-2-43 1,-1-6-31-16,-2-3 56 16</inkml:trace>
  <inkml:trace contextRef="#ctx0" brushRef="#br0" timeOffset="124.6884">10253 16071 288 0,'-15'34'107'0,"6"-10"-58"0,-6 13-35 15,9-16 26-15,-5 8-18 16,-1 6-4-16,-6-1-11 16,-3 1-5-16,0-6-1 0,3-6-34 15,3-1-15-15,1-4-93 16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10T20:57:34.0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14700 16759 188 0,'-9'-14'71'0,"9"9"-55"0,0-3 9 0,0 8-1 15,0 0-1-15,0 0 3 16,0 0-8-16,3 11 0 16,3 5-11-16,3 13 2 0,-3 8 4 15,0 5-5-15,0 11-2 16,0 0 1-16,0 0 2 16,-3-8 2-16,0 0 3 15,-3-11-3-15,3-5 1 16,-3-5-5-16,0-8-2 15,-3-3 6-15,0-10 5 16,-3-3-6-16,0-13-1 16,0-3-5-16,0-13-1 15,0-11-1-15,3 0-2 16,3-5-2-16,3 3 1 0,3-3-1 16,6 0 0-16,0 0-3 15,0 13 1-15,3 6 2 16,-1 7 1-16,4 9 1 15,3 7 2-15,3 8-3 16,3 6 0-16,-6 2 3 16,-7 3 3-16,-5-3 4 15,-6 6 2-15,-6 2-1 16,-6-2-1-16,-2-1-3 16,-4-5-1-16,-3-5-3 15,0 3 1-15,0-8-11 0,-3-3-4 16,3-3-19-1,1-2-5-15,2-1-23 0,0 4-10 16,6-4-16 0,6 1-5-16,9 2 3 15</inkml:trace>
  <inkml:trace contextRef="#ctx0" brushRef="#br0" timeOffset="289.4631">15248 16701 220 0,'-15'2'82'0,"9"6"-64"0,0 8 4 15,6-5-1-15,-3 2 4 16,0 5 7-16,3 3-11 15,-3 6-2-15,3-1-11 16,0-2-3-16,3-3-1 16,-3 6-9-16,3-3-2 0,0-8-27 15,0 2-10-15,-3-5-27 16,0-2-10-16,-6-3-5 16</inkml:trace>
  <inkml:trace contextRef="#ctx0" brushRef="#br0" timeOffset="484.0983">15045 16872 260 0,'-9'-5'96'0,"9"5"-75"0,3-5 3 0,3 5-2 16,0 0-5-16,6 0-1 16,3 0-6-16,3-5-2 15,6 5-4 1,3-3-3-16,-1 0 0 0,4 3-19 0,0-2-8 15,3-4-28-15,-1 6-11 16,-2-5-39 0</inkml:trace>
  <inkml:trace contextRef="#ctx0" brushRef="#br0" timeOffset="661.4462">15563 16745 312 0,'-9'0'115'0,"9"8"-89"0,-3 3-6 16,3-3-8-16,0 5-4 15,0 6 3-15,0-1-9 16,0 1 0-16,3-3-2 16,0 2 0-16,0 6 0 0,0-8-22 15,0 5-8-15,-3-2-40 16,0-1-18-16,-6-5-17 16</inkml:trace>
  <inkml:trace contextRef="#ctx0" brushRef="#br0" timeOffset="839.3922">15453 16912 296 0,'-6'-13'112'0,"9"13"-87"0,6-11 2 0,0 11-4 16,3-2-2-16,6-4 2 16,3 1-12-16,2 0-4 15,7-3-5-15,3 3-4 0,0 2-1 16,2-8-67-16,-2 6-30 15,-3-5-29 1</inkml:trace>
  <inkml:trace contextRef="#ctx0" brushRef="#br0" timeOffset="2655.326">14843 17756 148 0,'0'-13'57'0,"3"13"-44"0,-6-13 14 0,3 7 3 16,-3 4 0-16,-3-3 2 16,-6-1-9-16,-3 4-1 15,-3 4-13-15,-2 4-1 0,-1 7-1 16,-3 8-8-16,6-3-1 16,3 9-2-16,6-1 2 15,6 1-1-15,6-3-1 0,3-6 3 16,6-2 0-16,3-5 3 15,0-9 1-15,0-2-1 16,0-8-2-16,0-2 1 16,-4-6-1-16,1-3-3 15,-3 1 2-15,-3 2 3 16,0-3 1-16,-3 9 3 16,0 2 1-16,-3 3 1 15,0 5 0-15,0 5-4 16,3 13-3-16,0 1-3 15,3 2 1-15,0 6 1 16,3-6 2-16,3-3-25 16,9-5-10-16,-3 1-12 0,2-9-2 15,4-5-30 1,0-5-24 0,-3-3 40-16</inkml:trace>
  <inkml:trace contextRef="#ctx0" brushRef="#br0" timeOffset="3031.6074">15102 17791 184 0,'-12'-16'71'0,"3"10"-55"0,-6 6 11 0,9-5 3 16,-6 10-1-16,0 1 5 15,-2 2-25-15,-4 5-11 16,3 5-1-16,3 9 0 0,3-1 5 16,3 1-3-16,6-1-2 15,6 1 2-15,3-9 2 16,6-5 0-16,3-5 2 0,3-10-2 15,-1-9-1-15,1-10-4 16,0 2 0-16,-3-7 2 16,-6 0 3-16,-6-6 0 15,-3-3 2-15,-6-4-2 16,-3 2 2-16,-3 2-2 16,0 9 2-16,0 2 9 15,0 11 7-15,0 13-10 16,3 5-5-16,3 8-5 15,0 14-2-15,6-1 2 16,3 1 2-16,0-1-5 16,6 6 1-16,0-6-21 15,6 1-9-15,3-9-14 16,2-4-6-16,-2-4-35 16</inkml:trace>
  <inkml:trace contextRef="#ctx0" brushRef="#br0" timeOffset="3379.1163">15322 17764 180 0,'-18'-21'68'0,"9"26"-52"0,-5 3 3 0,8-3 1 15,-6 3-10-15,-3 11-1 16,0-1-1-16,0 4 0 16,6 4-4-16,0 1-3 0,9-1 0 15,3-7-4-15,6 2 2 16,3-11 3-16,0-7 3 0,3-3-2 15,0-13 0 1,0-3-12-16,-1-8-4 0,1-2-1 16,-3-6 1-1,-6-8-1-15,-3-5 1 0,-3 5 7 16,-3 1 3-16,0 4 18 16,-3 12 7-16,0 7 5 15,0 13 3-15,0 14-18 16,3 10-9-16,3 11-1 15,3 5 0-15,3-3 0 16,3 0 1-16,6-2-22 16,3-5-7-16,3-4-75 15</inkml:trace>
  <inkml:trace contextRef="#ctx0" brushRef="#br0" timeOffset="5884.1331">15825 17539 148 0,'-9'-10'57'0,"9"7"-44"0,-3 0 16 0,3 3 6 0,0 6-13 16,0 4-2-16,0 11-3 15,3 6-2-15,0 13-7 16,0-1-3-16,0 6-1 0,3-5 0 16,-3 0 0-16,3-3-2 15,0-3 1-15,-3-2-2 16,0-14-1-16,0 1 1 16,0-11 1-16,0 0 3 15,0-11 2-15,0-8-6 16,3-2-2-16,0-3-7 0,3-2-2 15,3-1 2-15,3 6 5 16,2 0-3 0,4 8 2-16,0 2 2 15,0 3 1-15,-3 3 1 16,-3 7 0-16,-3-2 6 0,-6 5 4 16,-6 1-1-16,-3-1 0 15,-6-3-5-15,-3-2-1 16,-6 0-3-16,-3-8-1 15,0 0-12-15,0 0-7 16,3-2-14-16,4-4-3 16,-1 1-43-16,6-3-29 15,6 0 47-15</inkml:trace>
  <inkml:trace contextRef="#ctx0" brushRef="#br0" timeOffset="6215.0952">16153 17833 184 0,'-9'16'68'0,"6"2"-52"0,0 3 10 16,3-10 1-16,3-3 0 15,3 5 3-15,0-7-10 16,3 1-2-16,3-7-10 15,2 0-5-15,4-7-2 0,0-7-4 0,-3 4 0 16,-3-4 2 0,-3-1 0-16,-6 1-2 0,-6 1 0 15,-6 0-3-15,-3 2-1 16,-3 3 4-16,-3 8 1 16,-3-5-1-16,1 5 0 15,2 5-27-15,3-5-10 16,6 6-26-1,3-4-44-15,12-2 28 16</inkml:trace>
  <inkml:trace contextRef="#ctx0" brushRef="#br0" timeOffset="6573.4242">16322 17836 192 0,'-3'13'71'0,"6"0"-55"0,0 11-7 15,0-11-5-15,0 0-2 16,3 1 3-16,3-1 9 16,0-5 3-16,3-3-8 15,0-5-1-15,0-5-1 0,3-3-14 16,-3-5-6-16,0-1 0 16,2-4 0-16,-5 5 8 15,-3-1 2-15,-3 1 11 16,0 8 7-16,-3-3 6 15,0 8 2-15,0 0-6 16,3 8-2-16,3 5-7 0,0 0-3 16,0 6-5-1,3-1-2-15,0 1-2 0,3-6 3 16,0-5-18-16,3 5-7 16,-3-7-15-16,-1-4-5 15,1-2-17 1,0-2-30-16,0-9 26 15</inkml:trace>
  <inkml:trace contextRef="#ctx0" brushRef="#br0" timeOffset="6873.2712">16641 17833 172 0,'-3'3'66'0,"6"-3"-52"0,-3 0-1 0,0 5-3 0,0 3-1 16,3 5 2-16,-3 0 6 15,-3-2 1-15,3-3-9 16,0 5 1-16,0-2 1 15,0-3-6-15,0-3-3 16,0-5-1-16,3 0 1 0,0-5 1 16,3-9 1-16,0 6-5 15,3-5-1-15,3-3 1 16,-1 8 0-16,1-5 5 16,3 8 2-16,0 5-5 15,0 0 0-15,0 10 1 16,-3-2 1-16,-3 6-1 15,0-1 1-15,0 0-22 16,0 0-7-16,-4-2-27 0,1-3-11 16</inkml:trace>
  <inkml:trace contextRef="#ctx0" brushRef="#br0" timeOffset="7296.7115">16950 17793 236 0,'-26'-2'88'0,"17"4"-69"0,-9 6-5 0,9-3-5 16,0 3-6-16,0 6 3 16,0-1 6-16,3 0 4 15,3 8-8-15,3-2-9 0,6-1-4 0,3 3-1 16,6-7 2-16,0-9-5 15,3 0 1-15,0-10-1 16,-1 0 1-16,1-9 0 16,0-1 0-16,-3-4 2 15,-6-5 4-15,-6 3 1 16,-6-11 1-16,-3-7-3 16,-3 7 2-16,0-2 5 15,0 7 5-15,3 3 8 16,0 8 7-16,0 6-11 15,3 10-2-15,3 13-12 0,3 6-1 16,3 7 2 0,3 0 2-16,0 1 0 15,3-1-2-15,3 1-19 0,0-3-10 16,0-6-27 0,3-2-10-16,-1-5-18 15</inkml:trace>
  <inkml:trace contextRef="#ctx0" brushRef="#br0" timeOffset="7565.5087">17233 17761 276 0,'-15'-5'104'0,"6"0"-81"0,3 5-4 0,3 0-8 0,-3 5-12 16,1 3 1-16,-1-3 2 15,0 3 3 1,6 6-2-16,3-4 0 0,3 3 1 0,2 1 0 15,1-1 0-15,0 0 2 16,-3 0 1 0,-6 1 5-16,-3-1 3 0,-6-3-4 15,-3-2-1-15,-2 0-6 16,-4-8-1-16,0 0-23 16,0 0-9-16,3-8-28 15,3 3-9-15,12 0-49 16</inkml:trace>
  <inkml:trace contextRef="#ctx0" brushRef="#br0" timeOffset="8058.8668">17873 17775 192 0,'-12'-11'71'0,"6"8"-55"0,-12-2 11 16,9 5 0-16,-2 5 7 15,-7-2 3-15,-6 8-4 16,0-3-3-16,0 5-16 15,3 5-7-15,4 1-2 0,5 2-6 16,6 0 1-16,6 3-2 16,9-3 0-16,6-8-3 15,2 1 1-15,7-9-7 16,3-5-1-16,3 0-15 16,0-8-8-16,2-5-17 0,-5 0-7 15,-3-6-34 1</inkml:trace>
  <inkml:trace contextRef="#ctx0" brushRef="#br0" timeOffset="8406.5645">17954 17574 212 0,'-12'-8'79'0,"12"8"-61"0,-3 0-5 16,3 8-1-16,0 13-7 15,3 3 11-15,0 2 5 0,0 8-11 16,-3-2 1-16,0 0 2 0,3 0-5 15,0-6-2 1,-3 1-1-16,0-6-1 0,0-8-2 16,0-2-2-1,0-3 5-15,0-8 4 0,2-6-7 16,4-2-3-16,0 0-7 16,3-2 0-16,0-3-1 15,0 5 3-15,3 2 8 16,3 6 6-16,-3 0-2 15,-3 11-1-15,0-3 2 16,0 5 0-16,-3 6-3 16,-3-4-3-16,0 1-14 15,0-2-4-15,2-6-26 0,-2-1-13 16,0-7-50 0</inkml:trace>
  <inkml:trace contextRef="#ctx0" brushRef="#br0" timeOffset="8737.2709">18153 17849 248 0,'3'0'93'0,"3"0"-72"0,3 5-4 0,-3 0-7 16,3-2-11-16,3-3-1 16,2 0 7-16,1 0 4 15,0 0-4-15,0-3-3 0,-3-2 1 16,0 0-9-16,-3-3-3 0,-3 0 2 15,-3-3 4-15,-6-2 0 16,-3 0-1-16,-6 5 5 16,-3 3 3-16,-3-1 5 15,-3 12 2-15,4-1-3 16,-1 3-3-16,6 0 0 16,3 2-1-16,3 4 4 15,3-1 5-15,6 0-7 16,6 0-3-16,3 1-13 15,6-4-4-15,2-2-26 16,4-3-12-16,3-2-54 16</inkml:trace>
  <inkml:trace contextRef="#ctx0" brushRef="#br0" timeOffset="8960.2881">18504 17783 280 0,'-21'0'107'0,"9"10"-83"0,-5 1-5 0,8-6-6 16,-3 6-4-16,-3-3 5 16,3 5-2-16,3 0 3 15,3 0-8-15,9 1-6 0,6-1-2 16,3 0-6-16,6 0-3 16,3-7-8-16,5 1-3 15,1-7-18-15,3-2-5 16,0-3-4-16,-1-3 0 15,-2-3-37 1</inkml:trace>
  <inkml:trace contextRef="#ctx0" brushRef="#br0" timeOffset="9189.7118">18677 17584 184 0,'-9'-32'68'0,"9"22"-52"0,0 2 1 15,0 8 0-15,0 0-2 16,0 8 0-16,0 5 6 15,0 11 3-15,0 2-12 16,0 1 4-16,0 7 2 0,0-2-8 16,0 0-1-16,3-1-7 15,0-1-2-15,0-1-5 16,0-8-1-16,0 0-26 0,0-8-9 16,-3 3-25-1,3-5-55-15,3-1 23 16</inkml:trace>
  <inkml:trace contextRef="#ctx0" brushRef="#br0" timeOffset="9429.218">18826 17761 248 0,'-6'-10'93'0,"6"15"-72"0,-6-5-8 0,0 5-8 16,-3-2-1-16,-3 8 2 15,-3-3 20-15,0 0 9 0,-3 2-17 16,0 3-7-16,1-5-6 0,5 6-6 16,3-4 1-16,6-2 4 15,6 5 2-15,9-5 0 16,6 5-1-16,5-2-12 16,10-3-3-16,3 5-37 15,0 0-14-15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10T20:58:09.3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4556 16835 116 0,'0'-18'44'0,"0"13"-24"0,-3-6-4 0,3 11 18 16,0-3 2-16,-3 1 0 16,0 2-8-16,-3 2-5 15,0 4-13-15,-3 7-2 0,-3 11 2 16,-6 10-4-16,1 11 2 0,-1 3 6 15,-9 23 3-15,0 6-6 16,-3 0-4-16,1-3 2 16,5-3 4-16,0-5-7 15,3-7-1-15,3-7 1 16,0-7 1-16,10-8-1 16,-4-7-1-1,6-12-3-15,-3 1-2 16,9-6 1-16,0-5 1 15,0-8 1-15,6-3 1 16,0-7-5-16,3-4-1 16,2-7 1-16,1-3 0 0,3-5 1 15,0-8 0-15,0 0-3 16,3-10 2-16,3-12-1 16,-3-2 0-16,2-2 2 0,-2 5 2 15,3 0-1-15,0 2-1 16,-3 6 1-16,0 5 1 15,-3 5-1-15,-4 6-1 16,1 5 3 0,-3 2 2-16,0 6-2 15,0 8 0-15,0 5-3 0,0-3-1 0,0 11 1 16,0 5 0-16,3 3 0 16,3 16 0-16,0-3 2 15,-1 19 3-15,7 5-2 16,-6 19-2-16,3 4 0 31,0 4-1-31,-3-3-3 0,6-1 2 16,-1-4 1-16,1-6 2 15,0-5-1-15,-3-3 2 16,-3-10-2-16,-3-6-1 16,-3-7 1-16,0-1 1 0,-3-10 1 15,0-3 1-15,-4-2-20 16,1-6-9-16,-3-5-31 15,-5-5 7-15,-1-6 4 16,-6-5 0-16,-3 1 2 16,0-4-18-1,-3 1-31-15,0-4 28 16</inkml:trace>
  <inkml:trace contextRef="#ctx0" brushRef="#br0" timeOffset="1">4520 17365 172 0,'-29'-32'66'0,"17"32"-36"0,-6-5-13 16,12 5 22-16,0-3-9 16,0-2-2-16,0 5-5 15,3 0-3-15,0 0-10 16,3-3 0-16,6 0 3 0,9-5-3 0,6 6 2 16,2-1-5-16,13 0-2 15,3-2-2-15,-3 5-3 0,-1 0-6 16,1 0-4-1,-3 0-71-15,-3 5-34 16,-7-5 8-16</inkml:trace>
  <inkml:trace contextRef="#ctx0" brushRef="#br0" timeOffset="2">3330 15304 156 0,'-12'-8'57'0,"6"8"-30"0,-3-3-16 16,3 3 18-16,-6 3-6 15,-3 2-1-15,0 3-8 16,0 2-4-16,0 6-5 0,1 13-4 0,2 0 2 16,3-2-2-16,6-1 2 15,3 9 0-15,6-1 1 0,9-5 0 16,8-8 2-16,4-5 1 15,-3-8 1-15,3-2-4 16,0-12-3 0,-1-4 6-1,-2-4 5-15,-6-7-4 0,-6 5-2 16,-6-10 1-16,-6-1 2 16,-3-2 0-16,-3 8 0 15,-6 0-1-15,0 3 0 16,-3 4-2-16,0 4 1 15,-2 2-11-15,-1 5-2 16,0 0-21-16,3 3-8 0,9 3-15 16,0 2-6-16,9 1-41 15,3 2-22 1,3-3 59-16</inkml:trace>
  <inkml:trace contextRef="#ctx0" brushRef="#br0" timeOffset="3">3419 15335 184 0,'0'6'71'0,"3"1"-38"0,3 17-41 0,-3-8 12 0,0 3 7 15,6-1 5-15,-3 1 3 16,0-1 1-16,-3 1-11 31,0-6-1-31,0 0 2 0,0-5-6 0,-3 3 0 16,0-9 4-16,-6 1 3 15,0-6-2-15,0-5 0 16,3-5-1-16,0 0 0 16,0-8-4-16,3 0-3 15,6 2 4-15,3 1 1 16,0 4 0-16,3 4 1 0,-1 2-4 16,4 3-2-16,3 2 0 15,0 0-1-15,3 3-9 16,3 0-4-16,2 0-22 15,4 0-10-15,-3-2-14 16,0-4-3-16,-3 1-22 31</inkml:trace>
  <inkml:trace contextRef="#ctx0" brushRef="#br0" timeOffset="4.0607">3812 15298 184 0,'-6'-2'68'0,"3"2"-36"0,-9-3-18 0,6 6 20 0,-3-1-8 16,-3 4-1-16,-6 1-8 15,1 4 0-15,-1 0-10 16,0 7-4-16,3 6 0 0,3 2-4 0,6-2-2 16,3 3 2-16,3-6 0 15,6-3 1-15,6-2 2 16,6 0-1-16,3-8 2 16,-4 0 0-16,1-11 3 15,0-2-3-15,-3-11 0 16,0 3-1-16,-3-14 1 0,-6-2-2 15,0-2 2-15,-6-4-4 16,0-2-2-16,-3-5-1 16,-3 2 3-16,0 0-2 15,0 6 1-15,0 5 4 16,0 5 1-16,0 6 3 31,3 7 3-31,3 6-6 0,0 10-4 16,3 6 4-16,0 10 3 15,3 11-3-15,3 5 0 16,-3 0-1-16,0 5 1 16,3-2-2-16,0-3-1 0,0-6-4 15,0-4-2-15,0-6-37 16,5-5-14-16,-8-5-44 16,6-6-34-16,-3-3 55 15</inkml:trace>
  <inkml:trace contextRef="#ctx0" brushRef="#br0" timeOffset="5.0607">3958 15367 228 0,'-3'0'88'0,"6"3"-48"0,0 13-40 15,0-11 18-15,3 0 5 16,0 6 6-16,2-3-7 16,4-3-2-16,3-5-12 15,0 0 1-15,0-8 2 0,3 0-6 16,-3 0-3-16,0-2 1 15,-3-1 2-15,-3 0-2 16,-4-2-2-16,-2-3 0 0,-3 6-1 16,-3-1 0-16,-5 1 2 15,-4 4-1-15,-3 4 2 16,-3 7-2-16,0 3-1 16,0 5-2-16,3 6-1 0,3 7 2 15,3 0 0-15,3-2 1 16,4 0 0-16,2-5-3 15,5 2 0-15,7-5-16 16,3-3-5-16,3-3-17 0,0-4-6 16,6-6-17-16,-3 0-7 15,2-3-15 1</inkml:trace>
  <inkml:trace contextRef="#ctx0" brushRef="#br0" timeOffset="6.0607">4211 15386 156 0,'0'-14'57'0,"-3"14"-30"0,3 6-25 16,0 2 14-16,0 2 5 16,3 3 7-16,-3 3-4 15,3 3-2-15,0-3-12 16,0 2 0-16,0-5 3 0,0 1-1 0,0-4 3 16,-3 1-2-16,0-6 0 15,0-5 6-15,0 0 2 16,0-5-4-16,-3-1-2 15,0-7-5-15,0 0 1 16,3-3-6-16,3-5-3 0,3 2 1 31,3 1 2-31,2-1-2 16,1 4-2-16,3 1-3 16,6 4 1-16,3 2-4 0,3 0 1 15,-1 3-31-15,4-1-14 0,0 6-50 16,0-2-62-16,-1 2 49 31</inkml:trace>
  <inkml:trace contextRef="#ctx0" brushRef="#br0" timeOffset="7.0607">4970 15304 168 0,'-15'2'63'0,"6"3"-34"0,-6 3-14 31,9-2 20-31,0 2-13 16,-3 7-4-16,0 7-3 0,3-1 3 15,3 3-10-15,0-1 0 0,3 1-1 16,6-3 1-16,3-2 2 16,6-1-5-16,6-7-1 15,3-3-4-15,0-5-1 16,-1-3-4-16,1-6 1 0,-3-2 2 16,-6-5 3-16,-6 0 4 15,-9-6 2-15,-6-4 3 16,-6 1 4-16,-3 1-4 15,-6 0 0-15,0 3-9 16,4 2 0-16,2 2-14 16,3 1-7-1,3 8-31-15,6 0-15 16,6-1-42 0</inkml:trace>
  <inkml:trace contextRef="#ctx0" brushRef="#br0" timeOffset="8.0607">5351 15097 220 0,'3'-16'85'0,"-3"11"-46"0,-9-6-19 0,6 6 24 15,-6-3-2-15,0 3-1 16,-3 2-18-16,-3 3-9 16,0 6-8-16,0 12-7 0,3 6 0 15,1 8-4-15,2 7 1 16,3 6 0-1,6 8 2-15,0-3 1 16,3-5 1-16,3-8-3 16,-3 1 0-16,0-7-20 15,0-4-8-15,0-9-22 16,-3-2-8-16,0-8-50 16</inkml:trace>
  <inkml:trace contextRef="#ctx0" brushRef="#br0" timeOffset="9.0607">5029 15306 284 0,'3'-2'107'0,"6"2"-58"0,15 0-48 15,-9 0 19-15,9 0-11 16,5 0-1-16,10-3-4 16,0-2-3-16,3-1 0 0,-4 1-39 15,1-3-16-15,-9 5-68 16</inkml:trace>
  <inkml:trace contextRef="#ctx0" brushRef="#br0" timeOffset="10.0607">3163 15970 156 0,'-9'-5'57'0,"6"8"-30"0,-9-3-12 0,6 0 18 15,-3 2 1-15,0-2 5 16,-3 8-11-16,-2 0-4 0,-1 3-14 15,0 7-6-15,3 1-3 16,3 2-1-16,3 3 0 0,9 2-3 31,6 1 2-31,3-1 1 16,12 1 2-16,2-12 1 16,7-1 1-16,3-12 4 0,0-2 3 15,-7-8-2 1,-5-5 0-16,-3-3 1 15,-9-5 4-15,-9 3 3 0,-12-6 2 16,-9 0-4-16,-3 3-1 0,-3 2-8 16,-2 1-2-16,2 5-7 15,3 5-2-15,3 0-23 16,3 2-8-16,6 4-35 16,6 2-13-16,3 0-32 15</inkml:trace>
  <inkml:trace contextRef="#ctx0" brushRef="#br0" timeOffset="11.0607">3404 16026 216 0,'-3'8'82'0,"3"10"-44"0,0 19-44 15,0-21 14-15,3 16-7 16,0 5-1-16,-3 5 16 15,3-2 6-15,0 0-10 0,-3-9 0 0,3 4-1 16,0-6-6-16,0-8-1 16,-3 3-2-16,0-8-2 15,0-6 7-15,-3-12 7 16,0-9-3-16,-3-13-5 16,0-2-2-16,0-3-2 15,-3-8-2-15,3-3 1 16,3 0 1-16,3 1-3 15,6-1 0-15,3 3 5 16,3 5 5-16,6 3-1 16,3 8 3-1,0 8-2-15,-1 5 2 16,4 13 0-16,-3 3 3 16,-3 8 2-16,-6 0-1 15,-9 5-3-15,-6 3 0 16,-6-3-7-16,-3 3-1 15,-3-6-2-15,-6-2-2 0,-3-3-19 16,1-5-10-16,2-5-16 16,0-3-7-16,6-5-23 15,3-6-10-15,6-2-20 16</inkml:trace>
  <inkml:trace contextRef="#ctx0" brushRef="#br0" timeOffset="12.0607">3606 16066 268 0,'15'18'101'0,"-6"-13"-54"0,3 6-48 0,-3-6 20 0,3 0 0 15,0 1 3-15,3-4 0 16,0 4-2-16,3-6-10 31,-4 0-4-31,1-6-2 0,-3 4-2 0,0-9-2 16,-3-2-2-16,-3-3-1 15,-9 0-3-15,-3 0 1 16,-6 0-2-16,-6 6 2 16,-3-1 1-16,1 11-1 15,-4 0 1-15,0 14 3 16,3 4-2-16,3 1 1 0,6 2 2 16,3 3 2-16,7 2-3 15,7-2 0-15,7 0 1 0,3-6 2 16,9 1-10-16,0-6-2 15,0-5-19-15,0-3-7 16,-4-5-12-16,1-5-5 31,-6 0 4-31,0-9 5 0,-3 1 20 16,-3 0 10-16,-3-3 31 16,-3 0 13-16,3 8 3 15,-3 0 3-15,0 3-11 16,0 0-6-16,0 13 1 15,0-3 1-15,3 8-5 16,-1 3-1-16,-2-3-3 0,0 0 2 16,-3-2-1-16,0 0 2 15,0-3 1-15,0-3-1 16,0-3 4-16,-3-2 2 16,0-7 0-16,-2 1-1 15,2-7-4-15,0-3-2 0,0 0-6 31,3 0-3-31,3-2-5 16,3 5 0-16,8-3-2 16,4-3-2-16,0 6-6 0,3 2-2 15,3 1-24-15,3 2-11 16,2 0-18-16,4 8-5 16,3 5-17-1,-1-2-41-15,-2 0 37 0</inkml:trace>
  <inkml:trace contextRef="#ctx0" brushRef="#br0" timeOffset="13.0607">4279 16034 248 0,'-6'0'93'0,"-3"0"-50"0,-3 10-30 16,6-7 22-16,-2 2-9 15,-10-2-3-15,-3 5-11 16,0 0-3-16,3 0-5 0,0 2-3 0,0 4 2 16,4 1-4-16,2 4 0 15,6 2 3-15,3 0 1 16,6-2-4-16,3-3-1 15,3-3 1-15,2-3 0 0,7-4 3 16,-3-1 1-16,3-10-4 31,-3-1-1-31,0-7 3 16,-3 0 1-16,-3-3 0 16,-3 0-2-16,-3 0 3 15,0 3 0-15,0 3-4 0,0 2 1 16,-1 5 0-1,-2 3 0-15,3 8-3 16,3 0 0-16,0 5 2 0,0 3 2 0,3-3-9 16,0-2-2-16,0-6-19 15,0 3-9-15,6-8-22 16,0-3-10-16,3-5-31 16</inkml:trace>
  <inkml:trace contextRef="#ctx0" brushRef="#br0" timeOffset="14.0607">4404 15809 308 0,'-6'-3'115'0,"6"6"-62"0,0 0-62 16,0 23 29-16,0 0-2 0,0 6-5 15,0 8 0-15,0 7-7 16,0-4-6-16,0-1-3 0,3-5 2 15,0-2 2-15,-3-6-20 16,3-3-9-16,0-5-41 0,-3-7-19 16</inkml:trace>
  <inkml:trace contextRef="#ctx0" brushRef="#br0" timeOffset="15.0607">4193 16021 280 0,'0'-6'107'0,"0"9"-58"0,6-3-46 0,0 0 23 16,3 0-2-16,6 0 3 16,2 0-10-16,10-3-3 0,3 1-8 15,0-4-6-15,5 6-3 0,4 0-29 16,-3 0-12-1,3-2-32-15,-1-1-15 16,-5 3-17-16</inkml:trace>
  <inkml:trace contextRef="#ctx0" brushRef="#br0" timeOffset="16.0607">4687 16047 316 0,'-9'16'118'0,"6"-13"-64"0,3 12-65 0,0-7 16 15,0 3-6-15,0 2 0 16,3 0-2-1,0 1 0-15,-3-4 2 16,3-2-27-16,0 3-10 0,-3-3-85 16</inkml:trace>
  <inkml:trace contextRef="#ctx0" brushRef="#br0" timeOffset="17.0607">4556 15941 348 0,'-12'-10'129'0,"12"7"-70"0,3-2-75 0,3 5 18 0,0-3-6 15,3 0 2-15,3 1-5 32,6-4-3-32,-3 6 6 0,5 6-45 0,1-1-19 15,-3-2-53 1</inkml:trace>
  <inkml:trace contextRef="#ctx0" brushRef="#br0" timeOffset="18.0607">4764 16113 208 0,'-3'19'79'0,"3"-1"-42"0,3 3-43 0,3-10 12 0,0 0-2 16,6-4 2-16,3-4 0 16,3 5-1-16,0-5-3 15,3-6 3-15,2-5 4 0,1 3-3 16,-3-6-1-16,-3-2 6 15,-6-3 3 1,-6 3 4-16,-6 0 3 0,-6-9 0 16,-6 4-1-16,-3-1 3 15,-6 4 0-15,-3 4-12 16,1 3-4-16,2 0-25 16,3 5-8-16,3 1-16 15,6-3-4-15,3 5-13 16,3 0-5-16,6 0-31 15</inkml:trace>
  <inkml:trace contextRef="#ctx0" brushRef="#br0" timeOffset="19.0607">5032 16110 252 0,'18'22'93'0,"-6"-9"-50"0,-3 16-46 0,-6-18 16 15,0 2 6-15,-3-3 5 0,0-2 1 16,0 6 0-1,-3-9-12-15,0-5-3 0,0-5-4 16,6 2-1-16,0-10-6 16,0-3 1-16,6-3-7 15,3-2 0-15,0 3-2 16,3 2 3 0,2-3 2-16,1 11 2 15,0 8-1-15,6 3 1 16,-6 2 8-16,3 3 4 0,-4 3-1 15,-2 2 0 1,-3 0-5-16,-3 0-3 0,0 1-7 16,-3-1-1-16,0-3-32 15,0-2-12-15,0-2-27 0,3-4-11 16,0-2-3 0</inkml:trace>
  <inkml:trace contextRef="#ctx0" brushRef="#br0" timeOffset="20.0607">5485 16034 332 0,'-18'-19'126'0,"12"19"-68"0,-9 0-68 16,9 3 22-16,-9 5-7 0,3 5 2 15,0-5-6-15,3 5 0 16,3-2-1-16,3 2-5 0,9 3 1 15,3 2 0-15,3 6 2 0,3 0 1 16,3 5 3-16,-6 3 1 16,-3-3 3-16,-3-3 1 15,-6-2 3-15,-6-3-1 16,-6 1 0-16,-6-4-30 16,-6-5-12-16,-5 1-105 15,-1-9-56-15,0 0 89 16</inkml:trace>
  <inkml:trace contextRef="#ctx0" brushRef="#br0" timeOffset="21.0607">4854 7223 360 0,'-42'0'0'0,"-12"0"-6"16,28 3 3-16,-13 2-1 0,-15 3 2 15,-2 3 1-15,-4 4 1 16,-2-1 0-16,-7 2-3 0,4 5 0 16,2 8 2-16,1 0 2 15,8 0 0-15,-2 0-1 16,5-2-4-16,3 4 0 0,4 4 2 31,8-3 1-31,3 5 1 16,7 2 2-16,5 6-3 0,6 5 0 15,3 1 1-15,9-1 0 16,3 0 0-16,9-2 0 16,6 0 2-16,9-1 1 15,8-2-1-15,4 3 1 16,12 2-2-16,8-2 2 0,7-9-2 15,11-4-1-15,6-6 1 16,7-3 1-16,8-2-1 16,3-8 2-16,1-3-2 15,2-2 2-15,6-3-2 16,0-3 2-16,3-2 0 16,0-3 3-1,3 0-3-15,3-3-2 16,1-2 0-16,-4-1-1 15,-3-1 0-15,24-7 0 0,-12 1 0 16,-9-19 0-16,0 1-3 16,-9-1 2-16,-9 0 1 15,-5 0 0-15,-7 1-3 16,-6 1 2-16,-2-1 1 0,-4-6 2 0,-5 0-3 16,-1-3 0-16,-5-5 3 15,-4-3 1-15,-8 3-1 16,-6 3 1-16,-7 2 0 15,-8 6 3-15,-9 2 1 32,-6-2 1-32,-12-6 2 0,-12 6 1 0,-9 2-1 15,-17-5-1-15,-13-5-5 16,-18-3-3-16,-20 5-5 16,-18 3 0-16,-15 2 2 15,-9 6 1-15,-3 6-2 16,-3 4 0-16,0 6-1 15,3 2 0 1,3 9-11-16,0 4-2 16,9 11-25-16,6 1-10 15,15-1-42 1</inkml:trace>
  <inkml:trace contextRef="#ctx0" brushRef="#br0" timeOffset="22.0607">329 6929 192 0,'-6'-2'71'0,"6"4"-38"0,0-2-28 16,0 0 17-16</inkml:trace>
  <inkml:trace contextRef="#ctx0" brushRef="#br0" timeOffset="23.0607">332 6953 357 0,'6'27'25'0,"0"10"-13"16,0 2-5-16,3 1-1 0,-3 0-8 15,3 0 0-15,-3-3 0 16,3-6 3-16,-6-2 0 0,6-5 2 16,-6-5-33-1,3-3-12-15,-6-6-39 16,0-2-38-16,0-3 42 15</inkml:trace>
  <inkml:trace contextRef="#ctx0" brushRef="#br0" timeOffset="24.0607">258 7228 200 0,'-15'-8'74'0,"30"11"-40"0,-12-3-20 16,3 0 20-1,-3-3-15-15,0 1-3 16,6-1-6-16,3-2 1 16,2 0-6-16,7-3-3 0,0 0 1 15,0 0-2-15,0 3-1 16,9-6-37-16,-1 3-15 16,1 0-53-1</inkml:trace>
  <inkml:trace contextRef="#ctx0" brushRef="#br0" timeOffset="25.0607">523 7215 160 0,'0'24'60'0,"0"-3"-32"0,3 3-20 0,3-13 16 16,3 2-10-16,-6 0-3 16,6-2-4-16,-7-1-2 15,4-2-3-15,-6-3 3 0,3 1 1 16,-3-6 11-16,0 0 6 16,0 0-8-16,0-3-3 15,0-5-10-15,-3-2-3 16,3-6 6-16,0-3 4 15,6 1-2-15,0-1-2 16,3 1-5-16,0 4-2 0,3 1 1 16,0 5 2-16,0 0-7 15,3 6-1-15,-3-1-29 0,-3 3-14 16,-3 3-51 0</inkml:trace>
  <inkml:trace contextRef="#ctx0" brushRef="#br0" timeOffset="26.0607">704 7228 184 0,'0'8'68'0,"15"0"-36"0,-6 8-24 31,-3-8 18-31,3 0-11 0,3 0-3 16,-3 3-7-16,-3-3-4 15,3-1 0-15,0 1-4 0,0-2 0 16,0-4-40-16,-1 1-19 16,-2-3-21-1</inkml:trace>
  <inkml:trace contextRef="#ctx0" brushRef="#br0" timeOffset="27.0607">886 7170 156 0,'-9'16'57'0,"9"-5"-30"16,-9 7-12-16,6-7 18 0,3 2-10 16,-6-2-3-16,3 10-7 15,-3 3-1-15,0-1-7 16,0-1-1-16,3 4 0 0,-3-5-2 15,3 0-2-15,3-5-21 16,0-3-11-16,0-2-20 0,0-3-5 16,0-3-15-1</inkml:trace>
  <inkml:trace contextRef="#ctx0" brushRef="#br0" timeOffset="28.0607">1008 7154 172 0,'3'-2'66'0,"-3"4"-36"0,6 4-24 0,-6-1 17 0,3 3-10 16,-3 2-2-16,0 4-4 15,0-1-2-15,3 3-3 16,3 0-4-16,-6-3-1 0,0 3-25 16,0-6-11-16,0-2-44 15</inkml:trace>
  <inkml:trace contextRef="#ctx0" brushRef="#br0" timeOffset="29.0607">957 7041 200 0,'-12'0'77'0,"12"-3"-42"0,0 3-45 0,0 0-22 15,12 0-18 1</inkml:trace>
  <inkml:trace contextRef="#ctx0" brushRef="#br0" timeOffset="30.0607">1103 7160 156 0,'6'31'57'0,"-6"-23"-30"0,0 3-16 16,0-6 18-1,3 0-13-15,-3 3-1 16,0-2-7-16,0-1-3 16,0-5-2-16,0 5-3 0,0-5 1 15,6 0 3-15,-6-2 5 16,0-1-5-16,0-5 0 16,3-5-2-16,0-3 1 15,3 0-4-15,3 0 0 0,-6 3-1 16,9 0 0-16,-3 2 4 15,3 3 1-15,3 3 3 0,-7 2 1 16,4 3-1 0,-3 3 1-16,-3 5-2 0,3 5 2 15,0-2-4-15,-3-1-2 16,0 1-3-16,0-3-1 0,3 0 4 16,-6 0 1-16,0-3-29 15,3 0-14-15,3 1-32 31,-6-4-41-31,3-2 35 16</inkml:trace>
  <inkml:trace contextRef="#ctx0" brushRef="#br0" timeOffset="31.0607">1493 7027 152 0,'-9'-5'57'0,"-3"2"-30"0,9 3-32 0,-3 6 56 16,-9 2-26-16,4 0-6 16,-1 2-7-16,0 1-8 15,0 2-5-15,3 5 0 0,3 1 1 0,3 0 0 16,-3-4-3-16,6 1 2 16,6-2 1-16,-3-4 2 15,6-5-3-15,0 1 0 31,6-6-1-31,-6 0 0 0,0 0-3 16,-1-6-1-16,4-2 0 16,-3-5 4-1,-3 0 3-15,0 0-2 16,0 0 0-16,-6 2 3 16,3 3 1-16,3 3-1 15,-6 2-2-15,3 3 1 0,6 5-1 16,-9 6 2-16,9 5 1 15,-6 2 7-15,6 6 6 16,0 3 5-16,0-1 4 16,-9 3-2-16,3-5-2 15,-3-3 0-15,-3-2-1 0,-3-3-9 32,-3-3-4-32,-3 0-4 0,-9-5 0 15,0-3-11-15,0-2-4 16,4-3-25-16,-1-3-9 15,3-2-25-15,3-3-10 16,3-3-9 0</inkml:trace>
  <inkml:trace contextRef="#ctx0" brushRef="#br0" timeOffset="32.0607">1809 6710 152 0,'-6'0'57'0,"6"13"-30"0,6 0-12 0,-6-5 20 16,3 5-4-16,3 6 2 15,-3 10-13-15,2-2-4 0,1 12-9 16,0 1-3-16,-3-14 2 0,0-2-5 15,3 5-1-15,3 11 0 16,0-6 2-16,-3-7-12 16,-3-6-3-16,0-2-34 15,-3-6-14-15</inkml:trace>
  <inkml:trace contextRef="#ctx0" brushRef="#br0" timeOffset="33.0607">1696 6922 228 0,'-9'0'85'0,"9"0"-46"0,3 0-37 0,-3 0 17 16,6 0-12-16,5-3-2 15,7 0-3-15,6-2-2 16,6-3 1-16,9 0-10 0,-7 0-2 0,7 0-40 16,-9 0-19-16,0 0-17 15</inkml:trace>
  <inkml:trace contextRef="#ctx0" brushRef="#br0" timeOffset="34.0607">2023 6892 144 0,'-12'14'55'0,"12"-6"-30"0,-12 10-16 0,9-5 14 0,3 3-5 16,0 3 2-1,0 2-7-15,0-3 0 0,6 1-8 16,6-3-1-16,0-3 0 0,3-5 0 0,6-3 0 15,-6-7-2-15,2-4 1 16,1-4-4-16,-3-3 0 16,0-11 1-16,-12 3 0 15,-3-1 2-15,-3 4 1 16,-6-1 5 0,-9 3 3-16,3 3-9 15,-3 3-2-15,7-1-30 16,-7 3-12-16,6 5-52 15</inkml:trace>
  <inkml:trace contextRef="#ctx0" brushRef="#br0" timeOffset="35.0607">1463 7101 108 0,'0'-8'41'0,"0"11"-22"0,3-8-9 0,-3 2 14 15,0 1-2-15,0-4 1 16,0 1-6-1,0-3 0-15,0 3-10 16,0-3 0-16,0 0 3 0,0 3-2 16,0-1 1-16,0 1-3 0,0 0 1 15,-3 2-6-15,-3 0-1 16,3 1-5-16,0-1-1 16,0 3-33-1,6-3-42-15,0 6-26 16,6 2 49-16</inkml:trace>
  <inkml:trace contextRef="#ctx0" brushRef="#br0" timeOffset="36.0607">523 7813 132 0,'0'-2'49'0,"-6"2"-26"0,3 13-9 16,3-11 15-16,-3-4-1 31,-6-4 1-31,-3 4-10 0,3 2-1 16,-6 0-11-16,0 2-2 0,3 4-1 16,-5 7-2-16,5 3-2 15,3 5-2-15,-3 3 1 16,12 0-1-16,0 7 0 15,3-4 2-15,6-3 0 16,3-6 0-16,0-5 0 0,2-2-3 16,7-6 2-16,-9-10 5 15,9-6 2-15,-3-4-2 16,-3-1-1-16,0-6-3 0,-9-4-1 16,0 2 1-1,-4 3 0-15,-4-3 0 0,-4 0 2 31,-6-2-1-31,0 0-1 0,3-1 3 16,0 3 2-16,0 3 2 16,3 3 1-16,-3 2-4 15,3 5-3-15,3 3-3 16,-3 3 1-16,3 0 7 16,0 2 6-16,3 3-4 15,0 8-2-15,3 5-1 0,6 3-1 16,0 8-2-1,12 0 1-15,-9-1-2 16,6 7-1-16,3-1 1 0,-7 2 1 16,4-2-3-16,0-2-2 0,-9-3-3 15,3-3 1 1,0-5-28-16,-6-11-11 0,0 0-28 16,0-7-47-16,3-9 28 15</inkml:trace>
  <inkml:trace contextRef="#ctx0" brushRef="#br0" timeOffset="37.0607">692 7826 184 0,'-6'0'68'0,"12"3"-36"0,-6 0-20 16,0-3 21-16</inkml:trace>
  <inkml:trace contextRef="#ctx0" brushRef="#br0" timeOffset="38.0607">704 7840 378 0,'15'2'30'0,"0"1"-16"16,-6-6-5-16,-3 3 1 0,3-2-6 15,0-1-2-15,0 0 1 16,-6 1 2-16,3-1-2 0,-3 0 0 16,-3-2-1-16,0 0 1 15,-3 0-2-15,-6-1 2 16,0 4-4-16,-3-1-2 16,0 3-1-16,-3 3 3 15,3 2-2-15,0 0 1 16,0 3 2-1,-2 3 0-15,5-1-3 16,3 6 0-16,6 0-1 0,0 0 3 16,6 0-2-16,3 0 1 15,5-6 0-15,1 1 0 16,6-6-16-16,-3 0-8 16,0-5-15-16,3-2-5 15,-6-6-24-15,2-3-34 16,1-5 29-1</inkml:trace>
  <inkml:trace contextRef="#ctx0" brushRef="#br0" timeOffset="39.0607">886 7771 184 0,'-9'0'71'0,"0"2"-38"0,6 4-23 0,-3-4 20 16,3 4-9-16,-6 2 0 15,3 0-10-15,0 0-2 16,0 2-5-16,3 6 4 0,3 2 2 15,3-2-3-15,3 0-2 16,3-3-5-16,3 1 0 16,3-6-2-1,0 0-2-15,0-8-6 0,3-3-2 16,2-2-13-16,-2-3-6 16,3-6-15-16,-9 1-4 15,0 0-19 1,3 0-20-16,-9 0 39 15</inkml:trace>
  <inkml:trace contextRef="#ctx0" brushRef="#br0" timeOffset="40.0607">1023 7744 144 0,'-3'-2'55'0,"3"4"-30"0,0 1-14 16,0-3 15-16,3 5 1 16,3 3 1-16,-3 3-2 15,3-1 1-15,0 4-15 16,0-4 4-16,3 1 2 15,-6 2-6-15,2 0 1 16,1-2-6-16,0-3 1 16,-6-3-3-16,3 3 0 15,-3-3 10-15,0-5 5 16,0-5-6-16,-3 0-3 16,3-1-4-16,-6-2 0 0,3-2-4 15,0-1 0-15,3 1-3 16,0-3-3-1,3-1-1-15,0 1 0 16,3 0-15-16,3 2-5 0,-6 3-23 0,6 0-10 16,0 3-17-16,0 0-3 15,-3 2-8 1</inkml:trace>
  <inkml:trace contextRef="#ctx0" brushRef="#br0" timeOffset="41.0607">1190 7766 192 0,'2'10'71'0,"7"-7"-38"0,0 2-25 16,-9-2 18-16,9-1-9 16,-6 1 1-16,6 0-5 15,-6-3 0-15,6-3-7 0,0-2-4 0,0-1 1 16,0-2-4-16,-3 1-2 16,0-4 2-16,-3 3 0 15,-3-3 5-15,0 3 5 16,-3 1-3-16,-3-4-1 15,0 6-2-15,-3 2 0 16,-3 3-7-16,3 3 1 0,-6 5 3 16,3 5 2-16,0-3 2 0,1 4 2 15,2-1 1-15,3 0 1 16,3 0-2-16,6-2 1 16,6-3-4-16,-1 2-2 15,1 1 0-15,3 0-1 31,6-6 2-31,-6-2 1 0,6-6-10 16,3 0-3-16,-6 1-19 16,0-4-7-16,-1 1-12 15,1 0-3-15,-3-3-7 16,-3-3-37 0,-3 1 19-16</inkml:trace>
  <inkml:trace contextRef="#ctx0" brushRef="#br0" timeOffset="42.0607">1362 7684 172 0,'-6'-11'66'0,"6"11"-36"0,0 0-18 16,0 0 21-16,0 0-10 16,0 0-4-16,6 5-2 0,-6 3 2 0,3 0-11 15,3 3 7-15,-3-1 2 0,0 3-1 16,3-2 1-16,-6-3-7 31,3 0-4-31,-3-3-3 0,0 1 0 0,0-6 0 0,0 0 1 31,0 0-2-31,0 0-2 0,0-3 1 0,0-2-1 16,6-3-3-16,-6-3 2 31,3-2-1-31,0 0 0 0,3-1 2 16,3 4 0-16,-6 2-3 16,9 0 0-16,-3 3 4 15,2 5 1-15,-2 2 4 16,0 4 1-16,0 2 1 15,0-1 2-15,0 1-3 16,-6 0-2-16,6 0-2 0,-9 0 0 16,3-3-2-16,-3-5 2 15,0 0 0-15,0 0 1 16,0-2-5-16,6-9-1 16,-6 1-4-16,3-1-1 15,0-5-1-15,3 3 0 16,3-6 2-1,-6 9 2-15,3-1 2 16,6 6 1-16,-3-3 1 0,-1 11 2 16,4 2 5-16,-3 3 4 15,3 0-4-15,-3 2-2 16,3 1-2-16,-3 0 0 16,0-1-4-16,-3-2 0 15,0 0-19-15,3-3-9 0,-6-2-25 16,3-3-9-16,0-5-10 15,0-1-5 1,-3-1-1 0</inkml:trace>
  <inkml:trace contextRef="#ctx0" brushRef="#br0" timeOffset="43.0607">1716 7578 208 0,'0'13'79'0,"3"-13"-42"0,3 3-26 0,0-3 21 16,0 2-8-16,3-2-2 15,3 3-4-15,-3-3-1 16,3 0-9-16,0-5-3 0,0-1-1 16,-3-2-2-16,0 0 1 15,2 0-2-15,-5 1 2 0,3-4-4 16,-6 0 0-16,-3 1-6 16,-3-1 0-16,-3 1-4 0,3 2 2 15,-9 2 3-15,4 4 1 16,-7 2 3-16,3 5 1 15,0 3-2-15,0 3 2 16,3 2 5-16,0 8 2 0,6 0 0 16,-3-2 1-16,12-4-4 15,-3 1-2-15,6-2 0 16,0-1 1-16,3-3-10 16,0-4-4-16,0-4-16 15,3-2-5-15,-1-2-16 16,7-6-7-1,-6-3-31 1</inkml:trace>
  <inkml:trace contextRef="#ctx0" brushRef="#br0" timeOffset="44.0607">1934 7482 184 0,'-3'6'71'0,"12"4"-38"0,-6 6-21 0,0-8 19 0,0 3-5 16,2 2 2-16,1 3-7 15,-6-3-3-15,3-2-10 0,3-3-1 0,-6-1 3 16,0 1-6 0,0-2 0-16,0-1 4 15,0-8 3-15,3-5-4 0,0-2-2 32,0-6-5-32,0 0 0 15,0-5-2-15,3 0 0 0,3 2 0 16,3 1 0-16,-3 2-3 15,6 3 1-15,3 10 0 16,0 3 2-16,-4 5 5 16,1 1 3-16,0 1 0 15,0 1-1-15,-3 3-1 0,-3 0 0 16,3-1-2-16,-3-5-2 16,-6 1-19-16,3-4-8 15,0-2-15-15,0-5-4 16,0-3-13-16,0-5-3 15,2-14-19-15</inkml:trace>
  <inkml:trace contextRef="#ctx0" brushRef="#br0" timeOffset="45.0607">2237 7154 236 0,'0'-5'90'0,"6"8"-48"0,-6-1-49 15,6 9 64-15,0 5-18 31,3 5-12-31,0 5-6 0,0 6-14 16,3 0-4-16,3 2 0 0,-3-2 0 16,2 0 1-16,1-6-2 15,0-2-2-15,-6-3-21 16,0-5-9-16,-3-5-31 16,0-3-12-16,-6-6-40 15</inkml:trace>
  <inkml:trace contextRef="#ctx0" brushRef="#br0" timeOffset="46.0607">2163 7358 280 0,'-9'-3'104'0,"12"6"-56"0,3-3-41 15,-3 0 26-15,6-3-15 16,9-2-2-16,5-3-9 0,7 0-5 15,6-5-1-15,3 0-6 0,-4 0 1 16,-2-1-40-16,-6 4-16 16</inkml:trace>
  <inkml:trace contextRef="#ctx0" brushRef="#br0" timeOffset="47.0607">1038 8102 160 0,'-9'-3'60'0,"9"3"-32"0,-6 3-11 0,0-1 22 16,0 3-9-16,-6 1 0 0,0 2-6 16,3 2-3-16,-3 1-11 15,3-1-6-15,0 1-1 0,3 2-2 16,3-5-1-16,3 0-2 0,0 0-1 16,3 0 2-16,6 0 0 15,6 3-2-15,0-1 2 16,-3-2 5-16,3 0 2 15,-6 0 6-15,-6 0 3 16,0 0-2-16,-6-3 2 16,-6 0-6-16,-3 6-1 0,0-3-6 15,-3 0-2-15,0-8-7 16,0 5-3-16,1-7-12 16,2-1-4-16,-3-2-19 15,6 5-7-15,3-6-27 31,6 1-39-31,0-3 37 16</inkml:trace>
  <inkml:trace contextRef="#ctx0" brushRef="#br0" timeOffset="48.0607">1109 8157 204 0,'9'-3'77'0,"-3"6"-42"0,0 5-30 15,-3-3 19-15,3 6-4 16,0 0 0 0,3-1-6-16,-3 1-1 15,3-1-8-15,-6 1-3 0,6-1-1 0,-6-2-4 0,3-2-33 32,2-4-16-32,-2-2-53 15</inkml:trace>
  <inkml:trace contextRef="#ctx0" brushRef="#br0" timeOffset="49.0607">1112 8059 276 0,'-3'-13'104'0,"3"13"-56"0,0 0-52 0,3 0 18 15,3-5-15-15,-3-1-1 0,6 1-40 16,0 0-14-16,0 0-51 16,3-1-22-16</inkml:trace>
  <inkml:trace contextRef="#ctx0" brushRef="#br0" timeOffset="50.0607">1264 8062 200 0,'-12'13'77'0,"9"-10"-42"0,0-1-19 16,3 1 24-16,0 0-12 16,0-1-4-16,0-2-11 15,0 0-6-15,3 0-4 0,3-8 0 0,3 0 2 16,9-5-2-16,-6 3-2 15,6-1-3-15,-7 0-1 16,7 4 2-16,-9 1 0 16,3-2-2-1,-6 6 2-15,0-1-1 16,3 6 0-16,-9 5 0 16,0 5 0-16,0 3 0 15,-9 0-2-15,3 2 3 16,0 3 0-16,-6 0 1 15,3 1 2-15,0-1-1 0,3 0-1 16,0-5-2-16,3-3 1 16,1-2 1-16,2-3 0 15,5-1-3-15,1-1 2 0,0-4 1 16,3-2 2-16,12 0-3 16,0 0-2-16,-3-2-3 15,0-1 1 1,0 0-8-16,-4 1-2 0,-2-1-10 0,-3 1-2 31,-3-4-29-31,0 1-56 16,-3 0 20-1</inkml:trace>
  <inkml:trace contextRef="#ctx0" brushRef="#br0" timeOffset="51.0607">1270 8149 228 0,'0'0'88'0,"0"-2"-48"0,6 2-27 0,0 0 22 16,3-3-14-16,6-2-4 15,-1-1-8-15,7 1-4 16,0-3-2-16,0 0-14 0,0 3-4 15,-3 0-42-15,3-1-17 0,-10-2-28 16</inkml:trace>
  <inkml:trace contextRef="#ctx0" brushRef="#br0" timeOffset="52.0607">1529 8062 204 0,'-3'-8'77'0,"6"16"-42"0,3-3-26 15,-6-5 28-15,9 3-15 16,-3-3-2-16,3-3-3 15,3 1-10-15,2-4-2 0,1-2 1 16,0-2-3-16,0-1-2 16,0 1 0-16,-3-1 1 0,0 0-3 15,-3 1 0-15,0-1-4 16,-6 1-1-16,-3-1 0 16,0 3 4-16,-9 0-12 15,-3 0 5 16,0 6 2-31,-6 4 2 0,3 4 4 16,0 1 0-16,0 4 3 16,0 0-3-16,1 7 0 15,5 1 3-15,0-1 3 16,6 1 2-16,-3-1 3 16,12 1-1-16,-3-3 0 15,6-3-1-15,8 0 2 0,7-5-5 16,6-3-1-16,3-5-13 15,3 0-7-15,-1-5-51 16,10-3-23-16,-3-3-9 16</inkml:trace>
  <inkml:trace contextRef="#ctx0" brushRef="#br0" timeOffset="53.0607">2077 7985 124 0,'-15'3'46'0,"15"-3"-24"0,0 2-15 0,0-2 13 0,0 0-1 16,0 0 3-16,3 0-3 0,6-2-2 15,8-4-9-15,-5 1 4 16,9-3 1-16,6-2-4 0,6-4-3 16,17-7-1-16,10-5 1 31,-4-1-3-31,13 1-2 16,8 2-3-16,7 0 1 0,5 3-1 0,-3 3 0 15,3 2 2-15,-5 5 0 16,2 1 4-16,-3 2 2 15,-11 2 6-15,-7 1 3 16,-2 0 0-16,-10 2 1 16,-2 0 3-1,-6 1 2-15,-10-1-7 0,-2 3-3 16,-6 0-2-16,-6 0 1 16,-3 0-3-16,-3 0-2 0,-4 0-2 15,-2 0-3-15,-3 0 1 16,0 0-1-16,-6 0-16 15,3 0-4-15,0-2-19 32,0-1-5-32,-3 0-39 15,0 1-54-15,-3-1 34 16</inkml:trace>
  <inkml:trace contextRef="#ctx0" brushRef="#br0" timeOffset="54.0607">3565 7501 156 0,'-6'0'60'15,"6"0"-32"-15,0 0-26 16,0 0 14-16,0 0 5 16,0 0 5-16,3 5-8 0,3 1-3 0,0 1-8 15,3 1-5-15,0 8 1 0,2 3-2 16,1-3 2-16,0 0-2 15,0-1-1-15,0-1 1 16,-6-1-1-16,3-3 8 31,-6 1 5-31,-3 0 7 0,-3 2 2 0,-3-3-5 16,-3 4-2-16,-3 2-1 16,-6-3 2-16,0-3-7 15,-2 1-3-15,-1 0-3 16,0 4 0-16,-3-1-4 15,6 2-2-15,3-3-14 16,4-3-6 0,-1-7-24-16,3 5-9 15,3-3-57 1</inkml:trace>
  <inkml:trace contextRef="#ctx0" brushRef="#br0" timeOffset="70.0607">9536 16867 104 0,'-21'-18'41'0,"15"12"-22"0,-6-7-7 16,9 11 16-16,0-4 8 15,0 1 8-15,3 2-13 0,0 3-4 16,6 0-15-16,6 8 3 0,6 5 3 16,6 9 3-16,5 7 2 15,4 5-6-15,3 1 0 16,-3 4-10-16,-1-7-2 16,-2 5-1-16,0-8 0 15,-6 3-2 1,0-8-2-16,-4-3-4 15,-2-8 0-15,0-8-27 16,0-2-11-16,0-11-21 16,0 3-8-16,0-8-22 15</inkml:trace>
  <inkml:trace contextRef="#ctx0" brushRef="#br0" timeOffset="71.0607">10259 16896 228 0,'0'-8'85'0,"0"8"-46"0,3 0-24 16,-3 8 24 0,-3-2-12-16,-3 2-1 15,-9 5-9-15,-6 3-2 16,-5 0-9-16,-7 2-6 0,-3 3-1 0,3 3-8 16,4-3-4-1,2 3-31-15,0-3-11 0,6 6-32 16,3 4-43-1,6-4 39-15</inkml:trace>
  <inkml:trace contextRef="#ctx0" brushRef="#br0" timeOffset="72.0607">9890 17195 280 0,'-12'0'107'0,"12"24"-58"0,-3 10-48 16,3-12 19-16,0 15-5 0,-3 10 4 15,3 6-11-15,-3 5-4 0,3 6-3 16,3-3-1-16,0-3 2 0,3-8-19 16,0-5-8-16,0-5-56 15,3 0-24-15,0-14 1 16</inkml:trace>
  <inkml:trace contextRef="#ctx0" brushRef="#br0" timeOffset="73.0607">7610 15081 88 0,'0'-2'33'0,"0"-1"-18"0,3-2 6 15,-3 5 17-15,0 0-1 16,0-3 1-16,0 0-8 16,-3 1-2-16,0-1-15 0,-6-5-1 0,-6 8-1 15,0 3-4-15,0 7-2 16,1 1-2-16,-1 2-3 15,-3 3 1-15,3 5 1 16,3 0-3-16,3 1-2 16,3-4-1-16,3 1 3 15,6-4 0-15,3-1 1 0,0-4 0 0,3-2 2 32,0-5-1-32,6-3-1 15,-3-5 1-15,6-3 1 0,-4-6-1 0,-2-4-1 16,0-1 1-16,-3 1 1 15,-3-1-1-15,-3-2-1 32,-3 0-2-32,0-8-1 0,-6-5-1 15,0 2 0-15,0 3 3 16,-3 2 2-16,0 6 0 16,3 3 2-16,0 2 0 15,0 2 3-15,4 4 1 16,-1 2 3-16,0 5-3 15,3 3 1-15,0 6-3 0,6 4 2 16,-1 14 0-16,1 5 1 16,3 3-2-16,0 0 1 15,0 5-4-15,0 2 0 16,0-4-1-16,0-6-2 0,3-3-2 16,0-5-1-1,0-5-27 1,3-5-10-16,-1-6-22 0,1-2-9 15,-3-6-16 1</inkml:trace>
  <inkml:trace contextRef="#ctx0" brushRef="#br0" timeOffset="74.0607">7756 15094 200 0,'-6'0'74'0,"3"-2"-40"0,0 4-27 15,3 4 20-15,-3-1-3 16,0 3 1-16,0 5-8 15,3 3-2-15,0 0-9 16,3 0-2-16,3 0 0 0,3-3-5 16,3 0 1-16,6-2 2 15,2-6 1-15,1-2 3 0,-6-3 3 16,0-3-2 0,0-2-2-1,-3-3-2-15,-6-5-3 0,0-1 1 0,-6 1-1 0,-3 0 0 16,-6 0 2-16,-6-3-1 15,0 5-1-15,0 1-8 32,3 2-3-32,0 2-18 15,3 1-9-15,3 0-7 0,1 2-2 16,-1-2-3 0,12 2-32-16,-1-2 16 15,4 2 26-15,0 1 14 16,0-1 28-16,0 0 10 15,3 3 35-15,0 3 17 0,0 2-9 16,0 3-5-16,-3 3-15 16,3-1-5-16,-3 6-17 15,0 0-1-15,-4 0 1 0,1-3-1 16,-3 1 1-16,0-4-3 16,0-2 1-16,0 0-4 15,-3-3 1 1,0-5-1-16,0 0 1 15,3-5-2-15,0-6 1 16,3-4-6-16,0-1-1 16,6-3 0-16,-3 3 0 0,0 3-5 15,3 2 1-15,0 3 0 16,0 8 2-16,0 3 7 16,-1 5 5-16,-2 0-1 0,0 13 0 15,-3-2-5 1,0-3-3-16,0-3 0 15,-3-3-12-15,0-2-5 16,3-2-25-16,0-1-11 16,0-2-28-1</inkml:trace>
  <inkml:trace contextRef="#ctx0" brushRef="#br0" timeOffset="75.0607">8155 15020 228 0,'-12'-8'85'0,"9"8"-46"0,0-18-39 0,3 15 16 15,-3 1-9-15,0-9-2 16,3 3-2-16,0 0-3 16,0 0 1-16,3 0-12 0,3-2-5 0,3-1-17 15,0-2-4 1,3 0 4-16,-1-1 3 0,1 1 12 15,3 0 8-15,3 0 7 16,-3 2 4-16,0 3 13 0,-3 3 8 16,-3 5 6-16,0 5 6 15,0 8-4-15,-1 6 0 16,-2 13-9-16,0 5 0 16,0 0-8-16,0 3 0 31,0-3-8-31,0 0-1 0,0-6-4 15,0-2-1-15,-3-5-26 16,0-3-9-16,-3-5-44 16,0-2-49-1,-3-4 39-15</inkml:trace>
  <inkml:trace contextRef="#ctx0" brushRef="#br0" timeOffset="76.0607">8202 15108 220 0,'0'-8'82'0,"6"8"-44"0,3-3-33 0,3 3 19 15,3 0-9-15,3-3 0 0,6 1-9 16,-1-1-2-16,1 1-2 0,0-1-21 0,9 0-10 31,-3-2-78-15</inkml:trace>
  <inkml:trace contextRef="#ctx0" brushRef="#br0" timeOffset="77.0607">8682 14830 56 0,'0'3'22'0,"2"4"-12"0,1 9 23 16,3-2 20-16,0 7-5 16,0 13-1-16,3 3-12 15,0 0-2-15,0 3-18 0,-3 0 0 0,0-6-1 16,-3-5-1-16,0-2 0 16,-3-4-5-16,0-4 0 15,0-3-5 1,0-6 0-16,0-4 1 15,0-6 2-15,3-3-5 16,-3-5-1-16,3-5-9 16,0 0-2-16,3-3 1 15,0 0 4-15,3 0 1 0,0 3 3 16,3 0 5-16,-1 5 3 16,1 2 2-16,0 6 0 15,0 3 2-15,3 2 1 16,-9 6-3-16,6 5 0 15,-3 0-3-15,-6-1 0 0,-3-1-6 16,3-1 1-16,3-3-16 16,0 1-6-16,0-6-16 15,3 1-6-15,0-6-5 16,2-3 0-16,1 0 7 16,0-2-5-1,0-6 19 1,0-4 20-16,-3 1 10 15,0 1 23-15,-3 3 10 16,0-1 3-16,-3 0 1 16,-3 3-6-16,-3 1 0 0,0 1-19 15,-3 4 1-15,0 4-1 16,0 4-5-16,-3 9-1 0,-3 1 0 16,3 3 2-16,0 2-1 15,3 0 2-15,3 0-6 0,3-2-3 16,3-1-1-16,3-2-1 15,0-5 0-15,3-3 2 16,0-6-1-16,3-4-1 16,-3-4-8-16,0-1-3 15,0-4-1-15,-3-2 2 0,0-1 6 16,-3-1 2-16,-3-7 2 16,-3 1 0-16,3 5 0 31,-3 3 2-31,3 3 1 15,-3 2 1-15,3 2 0 0,0 9 2 16,3 8 1-16,0-1 3 16,3 3-1-16,0 3 2 15,3 3-6-15,-1-1-1 16,1 1-2-16,0-3 1 16,0 0-4-16,0-3-2 0,0-5-23 15,0-3-10 1,3-2-14-16,-3-3-5 0,6-3-27 15,-9-5-24 1,3-2 46-16</inkml:trace>
  <inkml:trace contextRef="#ctx0" brushRef="#br0" timeOffset="78.0607">9155 15177 172 0,'-12'-3'66'0,"12"3"-36"0,12 3-22 0,-12-3 34 31,6 10-5-31,3 1-10 15,3 2-3-15,-3 0-15 16,-1 3 6-16,1-3 2 0,0 0-7 16,-3-2-1-16,0-3-3 15,0 0-1-15,0-3 1 16,0-2 3-16,-3-3-2 16,0-3-2-16,0-2-2 0,0-3-3 15,0-3 1-15,0-2-1 16,0-3-5-16,-3-2-1 15,3 2-4-15,0 3 1 0,0 2 0 16,0 3 3-16,3 3 2 16,0 5-1-16,0 0 1 31,0 5 3-31,3 3 0 16,5 0 1-16,-2 0 2 0,6 0 1 15,0-3-1-15,-3-2-2 16,-3-1 3-16,0-2 0 15,0 0-1-15,0-2-2 16,-4-6 1-16,-2 0-1 16,0-5 0-16,-6 2 0 0,0-2 0 15,-3 2 0-15,-3 1-5 16,-5 4-1-16,-1 1 0 16,-3 5 2-16,0 5 2 15,0 6 1-15,0 5 5 16,-3 5 5-16,6 3 8 15,3 2 4-15,3 1-4 0,3-3 0 16,6 7-10-16,9-4-2 16,9-3-1-16,6-8 0 15,3-9-24-15,5-12-12 16,4-3-67-16,9-5-31 0,-7-3 24 16</inkml:trace>
  <inkml:trace contextRef="#ctx0" brushRef="#br0" timeOffset="79.0607">10003 15124 132 0,'-18'-3'52'0,"9"8"-28"0,-3-2-28 0,6 0 8 16,1-1 0-16,-4 9 2 15,0 2-2-15,-3 0-3 16,-3 0 0-16,0 3 1 0,3 3 1 0,-3 2 1 16,6 0 2-16,-3 3-1 15,9 0 2-15,3-3 2 16,3 3 2-16,6-14-1 15,0-2 1-15,0-8-2 16,3-2 0 0,0-4-8-16,0-4 0 15,0-3-1-15,0-3 2 16,0 0-8-16,-3 0-1 16,-4 0 6-16,1-5 5 15,-3 5-4-15,0 3 0 16,-3 2 6-1,0 3 2-15,0 8 2 16,0 6-1-16,0 1 0 0,3 4-3 16,0 5 1-16,3 0-4 0,3 0-2 15,0-3 0-15,3-2-1 16,3-1-9-16,6-5-2 16,0-2-29-16,-4-6-14 15,1-2-30 1</inkml:trace>
  <inkml:trace contextRef="#ctx0" brushRef="#br0" timeOffset="80.0607">10206 15142 168 0,'-12'-8'63'0,"3"8"-34"0,3 3-16 15,3-1 17-15,-3 4-11 0,-3 2-3 16,3 2-7-16,-9 4-4 15</inkml:trace>
  <inkml:trace contextRef="#ctx0" brushRef="#br0" timeOffset="81.0607">10348 15200 116 0,'-6'-21'44'0,"3"3"-24"0,-2 23-8 0,-1-8 16 15</inkml:trace>
  <inkml:trace contextRef="#ctx0" brushRef="#br0" timeOffset="82.0607">10313 15169 269 0,'-9'8'34'0,"0"2"-17"16,0 3-2-16,3 1 1 0,0 1-2 15,3 4 0-15,9-3-8 16,0 0-4-16,3-3-1 15,3-2-1-15,0-1-7 16,3-5 0-16,-1-2-28 0,1-3-12 16,0-5-46-16,0-3-18 15,3 0 58-15</inkml:trace>
  <inkml:trace contextRef="#ctx0" brushRef="#br0" timeOffset="83.0607">10456 15214 192 0,'-6'-3'74'0,"6"3"-40"0,0 3-35 0,0-3 12 16,3 2 4-16,3 1 2 16,-1-3-6-16,1 2-2 15,3-2-5-15,6 0-1 0,0 0 3 16,3 0-3-16,-6-2 0 16,0-1-1-16,-3 1-2 15,-3-4 1-15,0 1-1 0,-3-3 0 16,-3 3 0-16,-6-3 0 15,-6 0 0-15,0 8-3 16,-3 0 2-16,0 3 1 16,0 4 0-16,0 1 0 15,0 0 0-15,4 3 2 16,-1 2 1-16,3 0-1 0,3 1 1 16,6-1-4-16,3 0 0 0,3 0 1 15,3-2 0-15,2-3-20 16,4-3-7-16,9 0-32 15,-3-5-55 17,3-2 19-32</inkml:trace>
  <inkml:trace contextRef="#ctx0" brushRef="#br0" timeOffset="84.0607">10756 15124 160 0,'-3'-3'60'0,"3"6"-32"0,-6-1-15 0,0 1 17 16,0 2-2-16,-3 0 3 0,0 3-11 16,1 0-4-16,-1 0-9 15,0 0-5-15,0 3-1 0,3-3-1 16,3 2 2-16,3 1-3 15,6-1-2-15,0 1 2 16,9 2 2-16,2 1 0 0,-2-1-1 16,0 0 1-16,-3 0-1 15,-3-2 8-15,-3-1 5 16,-3 1-2-16,-3-6-1 16,-15 11-6-1,-3-11-1 1,0-2-6-1,4-3-2-15,2-3-23 16,0 1-8-16,3-1-22 16,3-2-6-16,6-6-21 15</inkml:trace>
  <inkml:trace contextRef="#ctx0" brushRef="#br0" timeOffset="85.0607">10923 15126 204 0,'0'-2'77'16,"0"2"-42"-16,0 2-34 0,0 1 16 0,-3 0 2 15,-3 4 5-15,0 1-8 16,0 0-4-16,0 3-7 16,3 0-4-16,3 2 2 0,0 0-7 0,3 3 1 15,3 0 1-15,0 2 3 16,0 1 2-16,-3-1 3 15,-3 1 3-15,-3 2 2 16,-3 3-5-16,-3-3-4 31,-3-3 1-31,-3-4 2 0,3-1-26 16,-3-2-11-16,4-4-33 16,-13-1-66-1</inkml:trace>
  <inkml:trace contextRef="#ctx0" brushRef="#br0" timeOffset="86.0607">10217 15145 128 0,'-3'-3'49'0,"-3"3"-26"0,4 3-14 16,-1-1 16-16,-3 1-1 15,0-3 1-15,-3 8-3 16,0-3-2-1,0 3-10-15,3 0-4 0,0 3 0 16,-3-1 1-16,6 6 3 16,6 0-3-16,6 3 1 15,0-1-5-15,3 1 0 16,3-6-3-16,3-3-1 16,2-2-37-16,4-5-14 15,3-6-42-15</inkml:trace>
  <inkml:trace contextRef="#ctx0" brushRef="#br0" timeOffset="87.0607">7595 15348 104 0,'0'3'38'0,"3"0"-20"0,-3 21-1 0,3-9 16 0,0 4-4 16,0 2 0-16,-3 8-14 15,0 11-6-15,0-3-6 16,0-5-3-16,0-3 3 0,0-3 0 16,-3-2 1-16,3-3-7 15,0-5 0-15,0-3-34 16,0-5-16-1,0-2-19 1</inkml:trace>
  <inkml:trace contextRef="#ctx0" brushRef="#br0" timeOffset="88.0607">7488 15568 176 0,'-6'-5'66'0,"9"2"-36"0,3 3-26 0,-3 0 13 16,3-2 1-16,3-1 1 16,9-2-8-16,-1-3-4 15,4 2-4-15,0 1-3 0,3 0 1 16,0-1-23 0,0-1-8-16,-4 4-18 15,-2 3-16 1,-3 3 27-16,-3 4 24 15,-3-1 16-15,-6-1 16 16,-3 14 8-16,0-1 1 16,-3 1 3-16,0-1-8 15,3 1-4-15,0-3-11 0,6-1-1 0,3-1 3 16,3-4 3-16,6-4 2 16,5-4-4-16,-5-4 1 15,3-4-7 1,-6-2-1-16,-3-2 2 0,-3-4 3 0,-3 1 5 15,-9 3 1-15,-9 2-4 16,-6-3-1-16,-3 3-6 16,0 0-3-16,-2 3-7 15,5 0-4-15,3 2-21 0,6 0-10 16,6 1-66 0</inkml:trace>
  <inkml:trace contextRef="#ctx0" brushRef="#br0" timeOffset="89.0607">8143 15563 72 0,'0'5'27'0,"3"14"-14"0,0 7 0 0,0-18 11 16,0 0-6-16,0 5 0 15,-3 3-7 1,0-3 1-16,0 1-7 16,0-4-1-16,0 1 2 15,0-1 1-15,0-2-3 16,-3-5-1-16,3 2 1 0,-3-5 0 16,3-5 0-16,0 2-2 15,0-5 1-15,3 0-4 16,0-2-2-16,0-1-1 0,3-5 0 15,0-5 3-15,-1 0 0 16,1 5 1-16,3 0 0 0,3 6 0 16,-6-1 2-16,6 6-3 15,-3 2-2-15,6 3 4 16,-3 5 1-16,-3 3 2 16,0 3 0-1,-3-1 2-15,0 1 3 16,-3 0 0-16,-3-1 0 15,0-2-5-15,3-3 2 16,-3-5-2 0,3 0-2-16,0-5 2 0,2 3-3 15,1-9-1 1,3-2-2-16,0-1-1 0,0 4 2 16,0 5 0-16,0 2 1 15,0 0 0-15,-3 11 4 16,3 0 2-16,-3 3 0 15,0 2 1-15,0 0-4 0,-3 0 0 16,-3-2-1 0,3 0 1-16,0-3-2 0,0 0-1 0,0-3-17 15,-3-5-9 1,0 0-15-16,6 0-7 16</inkml:trace>
  <inkml:trace contextRef="#ctx0" brushRef="#br0" timeOffset="90.0607">8470 15608 124 0,'0'0'49'0,"12"16"-26"0,-6-11-12 0,-3 0 15 16,3-2-6-16,0 0 1 16,0-1-10-16,0-2-4 15,3 5-4-15,0-5 0 0,3 0 0 16,-1-5-1-16,1 3 1 0,0-9-2 15,-3 3-1-15,0-3 3 16,-3 1 0-16,-3-1-4 16,-3 1 1-16,0 2-5 15,-3 0-1-15,-3 0 0 0,-3 5 4 16,0 3 1-16,-6 0 1 31,4 6-3-31,-1 4 2 16,-3 6 1-16,3 0 2 15,3 2 1-15,3 1 1 16,0-1 6-16,9 1 4 16,0-3-3-16,3 0 1 0,3-3-7 0,3-5-3 15,3 2-1 1,2-7-1-16,4-3-3 0,-3 0 0 16,0-5-23-16,3-3-10 15,-3 3-25 1,-3-3-39-16,-3-3 30 15</inkml:trace>
  <inkml:trace contextRef="#ctx0" brushRef="#br0" timeOffset="91.0607">8732 15555 120 0,'12'10'46'0,"-24"6"-24"0,6-2-15 0,12-9 15 15,-6 5 2 1,0 4 5-16,-3-1-9 0,3 0-4 31,-3 0-9-31,3 1-3 0,0-4 2 16,0-2-3-16,0-3 0 0,0 1-1 15,-3-6 1-15,3-3-4 16,0 0 0 0,0-2 1-16,0-3 0 0,9-2-7 15,0-4 0-15,-3 1-2 16,0 5 3-16,3 0 4 0,0 3 1 15,0 2 3-15,0 6 1 16,0 2 3-16,-3 3 3 16,0 0-2-16,-4 0-2 15,1 0 0-15,0 0-1 16,-3-3-2-16,3 1-2 16,-3-6 1-1,6 0-1-15,0-3-7 16,0-2 0-16,0-3-4 15,0-3 2-15,3 3 3 16,-3 0 1-16,0 8 3 16,6 5 3-16,-9 1 2 0,6 2 1 0,-9 2-2 31,6 1 1-31,0-1-2 0,0 1 2 0,0-3-4 16,3 0-2-16,-1-5-18 15,1-3-9-15,0 0-24 16,0-3-35-1,0-2 23-15</inkml:trace>
  <inkml:trace contextRef="#ctx0" brushRef="#br0" timeOffset="92.0607">9000 15682 124 0,'-6'5'46'0,"3"0"-24"0,0 6-13 0,3-3 14 16,0 3 0-16,0 2 1 15,3 0-5-15,3-2-1 16,0-1-10-16,3-2-3 0,3 0-1 15,3-5 4 1,0-3 3-16,-1-3-6 16,1-5-1-16,-3-2 0 15,-3-4 2-15,0 1-3 16,-3 0-2-16,-3 0 0 0,-3-1 1 16,-3 4-3-1,-3-1 0-15,-3 3 1 0,0 3 2 16,0 0-10-16,0 2-4 0,0 3-16 15,1 0-8-15,2 3-33 16,0-1-34 0,3 1 37-16</inkml:trace>
  <inkml:trace contextRef="#ctx0" brushRef="#br0" timeOffset="93.0607">9167 15634 104 0,'0'0'38'0,"3"6"-20"0,0 1-10 0,0-1 11 31,3-1 4-31,0 3 3 0,-1 3-2 16,1-1-3-16,-3 1-7 15,0-1-4-15,0-2-5 16,-3 0-4-16,0-5 0 0,0 5 1 15,0-8 3-15,0 0-2 0,0 0 0 16,0-3-3-16,0-2-1 16,0 0-1-1,0-3 0-15,0 0 0 16,0 0 0-16,3 0 2 16,0 3 0-16,0-3 0 15,3 2 0-15,0 1 4 16,0 2 2-16,0 1-5 15,3-1 0-15,-3 3-1 16,3 0 2-16,0 3-10 0,0-3-4 16,0 0-21-16,-3 2-8 15,0-2-32 1,0 0-16-16,0-2 45 16</inkml:trace>
  <inkml:trace contextRef="#ctx0" brushRef="#br0" timeOffset="94.0607">9384 15605 172 0,'0'0'66'0,"0"5"-36"0,15 14-26 16,-9-11 13-16,0-3-6 15,0 6-1-15,-3-3-6 16,3 0-1-16,0 0-1 0,0 0 1 0,0-1 0 31,-1-1-10-31,1-1-3 0,0-2-22 16,0-1-6-16,0-2-23 15,0-2-22 1,0-1 29-16</inkml:trace>
  <inkml:trace contextRef="#ctx0" brushRef="#br0" timeOffset="95.0607">9515 15608 148 0,'-6'2'57'0,"3"14"-30"0,-6 0-12 0,6-3 18 16,-3 3 1-16,-3 8 2 15,-3 3-8-15,0 10-3 16,-2 0-14-16,-4-3-9 0,9-8-2 16,3-4-20-16,0-4-7 0</inkml:trace>
  <inkml:trace contextRef="#ctx0" brushRef="#br0" timeOffset="96.0607">7744 14462 132 0,'0'0'52'0,"3"5"-28"0,0 3-13 16,0 3 15-16,0 7-6 15,0 1 1-15,0 5-12 16,0-3-3-16,0 0-4 16,3 3-2-16,0-3 3 0,0-2-11 15,2-3-4-15,-2-6-118 16,3-7 45-1</inkml:trace>
  <inkml:trace contextRef="#ctx0" brushRef="#br0" timeOffset="97.0607">7768 14367 96 0,'-3'-5'35'0,"3"5"-18"0,3 0-22 0,-3 0 4 16,9 2-3-1</inkml:trace>
  <inkml:trace contextRef="#ctx0" brushRef="#br0" timeOffset="98.0607">8059 14221 132 0,'-9'-5'49'0,"7"8"-26"0,-13-1-5 16,6 6 18-16,0 3-14 0,0 2-2 16,0 3-10-16,3 5-2 15,0 6-4-15,6 7-3 0,-3 11 2 16,6 0-2-16,-3-3 2 16,9-5-2-16,-3-5 2 15,0-3-4-15,3 3-2 16,-3-16-14-16,0-3-4 0,0-2-18 15,-6-3-5-15,-3-6-26 32</inkml:trace>
  <inkml:trace contextRef="#ctx0" brushRef="#br0" timeOffset="99.0607">7866 14491 164 0,'-6'0'63'0,"12"0"-34"0,0-2-23 15,3 2 17-15,3-3-8 16,3 0 2-16,2 1-10 16,7-4-4-16,0 4-2 15,3-1-4-15,0 0 0 16,-1 1-49 0</inkml:trace>
  <inkml:trace contextRef="#ctx0" brushRef="#br0" timeOffset="100.0607">8348 14454 120 0,'3'5'46'0,"3"3"-24"0,3 16-10 0,-3-11 16 16,3 3-1-16,0 0 4 15,0 3-13-15,0-3-5 16,6 2-11-16,2 1-1 16,-8-6-3-16,6-3-2 0,-3-2-35 15,0-2-14-15,-3-6-22 16</inkml:trace>
  <inkml:trace contextRef="#ctx0" brushRef="#br0" timeOffset="101.0607">8542 14494 140 0,'-6'18'55'0,"6"-12"-30"0,0 20-12 0,0-13 17 16,-3 6 2-16,0-1 4 15,-6 12-14-15,0-1-5 0,0-3-10 16,-6 1-5-16,9-1 1 0,-3-2-4 15,6-6 0-15,-3-2-15 0,0-3-6 16,15-5-64 0,-3-8-4-1</inkml:trace>
  <inkml:trace contextRef="#ctx0" brushRef="#br0" timeOffset="102.0607">8634 14610 148 0,'-6'0'57'0,"6"0"-30"0,0 3-29 31,0 2 9-31,0 3 19 0,0 0 10 16,0 8-7-16,0 5-2 16,0-5-16-16,3 0 0 0,3-3 0 15,3-2-2-15,0-6 0 16,6-5 1-16,5-3 4 15,-2-7-8-15,0-1-1 16,0-2-3-16,-3-3 1 0,-3-2-2 16,-3 2 2-16,-3 0-2 15,-6 0 2-15,-3-5-2 16,-9 2-1-16,-6 1 1 0,0 5-1 16,-3 2 0-16,3 8 0 15,4 3-22-15,2 0-8 31,6 8-56-15,3 0-21 0,3-3-13-16</inkml:trace>
  <inkml:trace contextRef="#ctx0" brushRef="#br0" timeOffset="103.0607">8818 14494 160 0,'-8'18'63'0,"10"-12"-34"0,-2 23-34 0,3-16 12 16,0 3 7-16,0 2 8 16,3 4-2-16,0 1-2 15,3-4-10 1,0-3-3-16,3-6-1 0,3-2-2 0,-3-8 1 16,6-2-2-16,-3-6 2 0,-1 0-4 15,-2-3-2-15,0-2-3 16,-3-3 1-16,-3-5 3 15,-3-8 1-15,-3 5 1 16,0 3 0-16,0 5 2 0,0 5 3 31,0 3-2-31,0 14 0 16,3 7 3-16,0 6 3 0,3-1-4 16,3 6-1-16,3 0 0 15,3-1 0-15,3 4-20 16,0-3-7-16,5-6-76 15</inkml:trace>
  <inkml:trace contextRef="#ctx0" brushRef="#br0" timeOffset="104.0607">9819 15642 156 0,'14'21'57'16,"-11"-5"-30"-16,12 13-12 15,-9-13 20-15,0 0-4 0,0 18 2 16,-3-2-15-16,0-3-3 16,-3-2-9-16,-3-1 5 0,-3-5 2 15,-6 1-6-15,0-7-4 16,0-1-11-16,1-6-5 16,-4-6-11-16,0-2-5 15,0-8-11 1,0-5-5-16,0-13-19 15,3-3-30-15,6-6 31 16</inkml:trace>
  <inkml:trace contextRef="#ctx0" brushRef="#br0" timeOffset="105.0607">9789 15460 148 0,'0'-8'57'0,"3"2"-30"0,3 6-49 0,-3 0 3 16</inkml:trace>
  <inkml:trace contextRef="#ctx0" brushRef="#br0" timeOffset="106.0607">9813 15462 93 0,'9'11'-51'16</inkml:trace>
  <inkml:trace contextRef="#ctx0" brushRef="#br0" timeOffset="107.0607">9902 15685 104 0,'6'13'41'0,"0"-5"-22"0,0 2-14 0,-3-4 11 0,3-1-7 15,0 0-1-15,0-2-2 32,0-3 1-32,0 0-6 0,-1-3-3 15,1-2-10 1,0-3-5-16,-3 0-2 0,0-3 1 16,0 1 8-16,0-1 5 15,-3-2 19-15,0 8 11 16,0 2-7-16,0 0-2 15,0 3-3-15,3 3 1 0,3 5-1 16,0 3 0-16,0-1-7 16,3 3-4-16,0-2-1 0,6 0-8 15,-3-6 0-15,9 0-118 32,2-10 55-32</inkml:trace>
  <inkml:trace contextRef="#ctx0" brushRef="#br0" timeOffset="108.0607">10200 15613 196 0,'-12'0'74'0,"12"3"-40"0,-6-3-40 0,6 2 14 0,-3 4-1 32,0-1 6-32,3 0-5 15,0 3-2-15,3 0-3 16,3 0-3-16,3 3 3 0,0-1 0 0,-1 3 1 0,-2 1 0 15,0-1 0-15,-6 0 6 16,0-5 4-16,-3 3-7 31,0-3-2-31,0-3-3 0,-3-5 1 0,1-3-15 16,-1-5-7-16,0 3-21 16,0-6-8-16,0-2-42 15</inkml:trace>
  <inkml:trace contextRef="#ctx0" brushRef="#br0" timeOffset="109.0607">10331 15468 176 0,'-6'5'68'0,"9"3"-36"0,0 5-37 0,0-2 12 0,-1 4 11 15,1 9 9-15,0 3-3 0,0-3 0 16,0-1-13-16,3 1-7 0,-3 0-2 16,3-3-7-16,-3-2 1 15,0-3-38-15,0-6-16 16,0-2-35 0</inkml:trace>
  <inkml:trace contextRef="#ctx0" brushRef="#br0" timeOffset="110.0607">10247 15610 208 0,'3'-2'77'0,"18"-14"-42"0,-3 8-30 0,-6 3 17 15,3 2-6-15,5 0 3 16,4-2-10-16,0 2-5 15,0-2-76-15,3 0-31 0,2-6 13 16,-5 6 12-16</inkml:trace>
  <inkml:trace contextRef="#ctx0" brushRef="#br0" timeOffset="111.0607">7565 15796 88 0,'-6'0'35'0,"9"2"-18"0,-3 6-2 0,0 3 15 16,3 10-1-16,3 5 1 15,0 4-2-15,0 12 0 16,-3 3-15-16,0-5 1 0,0 2 0 15,0-5-1-15,-3-5 2 0,3-6-8 16,-3-5-4-16,0-5 0 16,0-3 0-16,0-5 1 15,0 0 0-15,0-8 0 16,0-8 0-16,3 0-7 0,0-5-2 16,0-3-5-1,0 3 1 1,3 0 0-16,0 0 3 0,3-3 2 15,0 8 2-15,3 5-1 16,3 3 1-16,-1 5 6 16,-2 3 5-16,0 6 1 15,-6 1 2-15,-3 1-4 16,-3 0-3-16,-3 0-5 16,-3 5 0-16,-3-10 4 0,0 2 5 15,0-5-14 1,0-3-3-16,1-5-17 15,-1-5-4-15,3 2-23 16,3-2-6-16,3-3-21 16</inkml:trace>
  <inkml:trace contextRef="#ctx0" brushRef="#br0" timeOffset="112.0607">7729 16155 168 0,'9'0'66'0,"0"3"-36"0,6-3-29 0,3 5 14 15,2-2-10-15,-2 0-1 16,0-1 2-16,0 1 3 16,0-3-4-16,-3 0-1 0,-3-3 2 0,0 1-1 15,-3-4 0-15,-4 1-3 16,-2-3-2-16,-3 3 1 16,-6-3-4-1,-5 0 0-15,-1 3-1 16,0-1 0-16,-3 6 0 15,-6 6 0-15,6-1 3 0,0 3 2 16,3 0 2-16,3 5 3 16,6 6 6-16,6-3 2 15,6-1-5-15,3-1-1 16,3 1-4-16,0-1-1 16,3-4-3-16,0-2-1 0,0-8-4 31,-3-2-1-31,5-4-30 15,-2-4-14-15,3-6-38 16</inkml:trace>
  <inkml:trace contextRef="#ctx0" brushRef="#br0" timeOffset="113.0607">8018 15917 156 0,'-3'3'60'0,"6"0"-32"0,-3 10-17 16,3-3 15-16,3 4 8 16,0 9 3-16,-3 1-8 0,0 8-5 31,0-3-14-31,0 0-6 0,2 0-3 16,1-2 1-16,0-6 1 15,0-2-12-15,0-9-7 16,0 3-22-16,0-5-11 15,0-5-21 1,0-3-37-16,3-5 29 16</inkml:trace>
  <inkml:trace contextRef="#ctx0" brushRef="#br0" timeOffset="114.0607">8140 16137 108 0,'0'8'44'0,"0"2"-24"0,3 6-8 0,0-8 16 15,0 3 1-15,3 2 5 0,3 0-12 16,0 1-3-16,2 4-11 16,7-10 1-16,3 3 2 0,-3-9-2 15,0-2 0-15,0-2-1 16,-6-4 2-16,0-2-1 16,-4-2 2-16,-5-3-6 31,-3-1-1-31,-3 1-2 0,-5 0-2 15,-7 0-2-15,0 2-1 16,0 0 2-16,0 1 0 16,0 7-4-16,3 1-1 15,3-1-19-15,0 3-9 16,6 0-18-16,0 0-7 16,3 0-17-16</inkml:trace>
  <inkml:trace contextRef="#ctx0" brushRef="#br0" timeOffset="115.0607">8336 16145 112 0,'0'13'44'0,"0"-2"-24"0,6 5-13 15,-3-8 13-15,0-1 1 16,0 4 2-16,3-6-6 15,0 6-2-15,0-8-9 16,0 4-4-16,0-4 1 0,3-3-2 16,-3-3 2-16,0-4-7 0,3 4 1 15,-3-2-4-15,3-3 0 16,-6 2 1-16,-1 1 2 16,1 2-1-16,-3 3 1 15,0 0 3-15,9 3 0 16,0 8 5-16,3-3 5 15,0 0 1-15,0-3 4 0,0 0-3 16,0-2-1-16,0-3 5 16,-3-3 2-16,0-2-4 15,0-3-3-15,-4-3-3 0,1-2-2 16,-3 3-1-16,-3-1 0 16,-3 0-5-16,-3-2 1 31,1 8-13-31,-1-3-5 0,0 3-17 15,0-3-5-15</inkml:trace>
  <inkml:trace contextRef="#ctx0" brushRef="#br0" timeOffset="116.0607">9080 16103 176 0,'-6'0'66'0,"3"0"-36"0,-5 2-13 16,5-2 20-16,-3 5-8 15,-3 1 0-15,0-4-14 0,0 6-4 16,0-2-7 0,0-1-3-16,3 0 0 0,3-2-1 0,0 5 0 0,3-3-3 15,6 0 2-15,0 3 1 16,3 0 2-16,3 0-3 31,0 0-2-31,-3 0-1 16,-3 0 0-16,-3-3 11 15,-3 6 5-15,-3-3-5 16,-3-3-4-16,-3-2 0 0,-3 2 0 16,0-2-4-16,0-3 1 15,-3 0-11-15,3 0-3 16,-3 0-17-16,3-3-6 15,0-2-114 1,12 2 44 0</inkml:trace>
  <inkml:trace contextRef="#ctx0" brushRef="#br0" timeOffset="117.0607">9205 16137 124 0,'0'5'46'0,"0"3"-24"0,6 0-6 0,-3 3 16 0,-3-3-2 16,3 2 2-16,-3 1-18 16,0-1-6-16,3-2-5 31,-3 6-7-31,0-7 0 0,3-1-42 15,0-1-61-15,-3-5 14 16</inkml:trace>
  <inkml:trace contextRef="#ctx0" brushRef="#br0" timeOffset="118.0607">9167 16055 208 0,'3'-3'79'0,"9"6"-42"0,-3-11-52 0,-7 8 8 15,4-3-19-15,3 3-6 16,0-2-43-16,0 7-18 0</inkml:trace>
  <inkml:trace contextRef="#ctx0" brushRef="#br0" timeOffset="119.0607">9286 16081 164 0,'-9'11'63'0,"6"-8"-34"0,3-1-25 0,0-2 15 16,0 0 6-16,0 0 5 15,6 3-5-15,3-3-1 16,0 0-13-16,0 0-7 0,5 0-2 15,7 0-2-15,3 0 2 0,-6-3 1 16,0-5 1-16,0 3-11 16,0 0-5-16,-1-1-1 15,-2 4 0-15,0-1 5 16,-6 3 1 0,-3 5 1-16,-3 1 2 0,-6 2 2 31,-3 0-1-31,-3 2 1 15,0 1 2-15,-3 2 2 0,-3 0-1 16,-5 3-1-16,2 0 1 16,3-3-1-16,3 0 2 15,3 1 1-15,3-4 1 16,3 1 0-16,6 2 0 16,3-5 0-16,6 3 0 0,0-11 2 15,3 0-3-15,0 0-2 16,0 0 0-16,-1 0 1 31,-2 0-6-31,0 0-1 0,-3-3-16 16,-3 0-6-16,-3-2-46 15,0 5-42 1,-3-3 41-16</inkml:trace>
  <inkml:trace contextRef="#ctx0" brushRef="#br0" timeOffset="120.0607">9271 16187 184 0,'3'0'71'0,"3"0"-38"0,3 3-28 16,0-3 19-16,0 0-13 15,8-3-1-15,4 1-4 16,3-4-1-16,0 1-3 15,0 0-39-15,-3-1-15 0,-1 1-34 32</inkml:trace>
  <inkml:trace contextRef="#ctx0" brushRef="#br0" timeOffset="121.0607">9533 16150 176 0,'-6'3'68'0,"6"-1"-36"0,3 1-29 15,0 2 15-15,3-2 2 16,0 0 4-16,3-1-6 16,6-2 0-16,5 0-11 15,1 0-2-15,-3-2 1 0,0-1-3 0,0-5-2 16,-3 5 0-16,0-2 1 16,-4 0-3-16,-2-3 0 15,-3 3-4-15,0-1 1 0,-6-4-5 16,-3 4 1-16,-3-1-5 15,-3 4 1-15,-8 3 4 32,-7 3 2-32,0-1 1 15,0 3 4-15,0 3-2 16,1 6 1-16,2-1 6 0,6 0 2 16,3 6 11-16,6-3 4 15,6-1-3-15,9 4 0 16,3-3-6-16,15-3 0 15,2-2-5-15,4-3-2 16,0-11-27-16,0-2-12 16,8-6-82-16</inkml:trace>
  <inkml:trace contextRef="#ctx0" brushRef="#br0" timeOffset="122.0607">541 8109 88 0,'14'-5'35'0,"-8"8"-18"0,-3-1-2 0,0 1 15 16,3 2-1-16,3 6 1 15,-6 2-11-15,3 3-4 0,0 0-8 16,3 5-5-16,0-2-1 0,0-1-1 16,0 3 2-16,-6-5-1 15,3 0-25 1,0-3-11-16,0-2-37 16</inkml:trace>
  <inkml:trace contextRef="#ctx0" brushRef="#br0" timeOffset="123.0607">675 8104 148 0,'-12'0'55'0,"6"3"-30"0,6 2-29 15,0 0 10-15,0 3 4 16,0 3 5-16,-3 2 2 31,-3 3-1-31,0 3-8 0,6-4-5 0,-9-1-2 16,3 2-19-16,3-3-8 15,-6-3-50 1</inkml:trace>
  <inkml:trace contextRef="#ctx0" brushRef="#br0" timeOffset="124.0607">460 8207 168 0,'-6'0'66'0,"6"0"-36"0,6 0-29 0,0 0 14 15,0 0-6-15,15-2 2 16,3-1-2-16,3 0 0 31,2 1-5-31,1-1-5 0,0 3 0 0,0 0-23 16,-1 0-10-16,-2 3-46 15</inkml:trace>
  <inkml:trace contextRef="#ctx0" brushRef="#br0" timeOffset="125.0607">683 8123 84 0,'3'-3'33'0,"-3"3"-18"0,-3 0-11 15,3 0 10-15,0 0-4 16,0 5 0-16,0 3 0 16,-8 3 1-16,2 5-1 0,0 8 1 15,-9 5 0-15,0-3 3 16,6 1-1-16,-3-1 0 15,-9-2-7-15,12-3-4 0,-6-2-1 16,9-4-4-16,-2-4 2 0,-1-3-15 16,6-3-4-16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10T20:58:34.6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14417 16671 184 0,'-3'-5'71'0,"3"5"-55"0,0 3 15 16,0 2 3-16,0 0-8 16,0 6-1-16,3 5-8 0,-3 2 0 15,0 3-10 1,0 9-4-16,0-4-2 0,0-2-1 0,0 0 2 16,0-3-3-16,0-3 0 15,3 1-23-15,0-6-12 16,0-5-19-16,0 3-8 15</inkml:trace>
  <inkml:trace contextRef="#ctx0" brushRef="#br0" timeOffset="201.1206">14542 16732 232 0,'-15'11'88'0,"10"-3"-69"0,-7 5-5 0,6-5-7 16,-3 5-7-16,-3 3 0 0,0 0 4 16,0-3 2-16,0 0-2 15,0 1-9-15,0-1-2 0,3-8-37 16,0 3-15-16</inkml:trace>
  <inkml:trace contextRef="#ctx0" brushRef="#br0" timeOffset="358.5378">14292 16788 236 0,'3'2'90'0,"3"4"-70"0,3-4-1 0,0 1-3 16,3 0-10 0,3 5-1-16,3-3-5 0,3 6 0 15,2-4 0-15,1 1-9 0,3 0-4 16,0 3-92-1</inkml:trace>
  <inkml:trace contextRef="#ctx0" brushRef="#br0" timeOffset="1082.9558">14795 16981 192 0,'-9'-3'71'0,"3"3"-55"0,-2 3 15 0,2 0 5 0,-6-1-11 15,-3 6-5 1,0-3-7-16,3 6-3 0,0-3-6 16,3 0-5-16,3 3-2 0,6-1-1 15,6 1 3-15,9-3-2 16,3 8 1-16,3-3 4 16,0 0 1-16,-4 0 1 15,1 0 2-15,-6-2-3 16,-3 0 0-16,-6-3 8 15,-3 2 4-15,-6-5-5 16,-6-2-3-16,-6-3-2 16,-2 0-1-16,-1 0-2 15,0-3-2-15,0 1-17 16,3-6-9-16,6 3-30 16,3-3-15-16,6 2-33 15</inkml:trace>
  <inkml:trace contextRef="#ctx0" brushRef="#br0" timeOffset="1291.0593">14932 16986 232 0,'-6'6'88'0,"6"-1"-69"0,0 5-7 0,0 1-7 16,0 2-1-16,0 3 5 15,0 3 1-15,-3-1 4 16,3 1-7-16,0-1-6 0,0-2-2 0,3-3-28 16,0-2-13-1,0-3-60-15</inkml:trace>
  <inkml:trace contextRef="#ctx0" brushRef="#br0" timeOffset="1481.6224">14879 16915 260 0,'-9'-8'96'0,"9"8"-75"0,3 0-19 0,0 0-14 0,3-5-11 0,3 5-1 15,3-3-33-15,-1 0-15 16,4 3 0-16,3 3 3 15</inkml:trace>
  <inkml:trace contextRef="#ctx0" brushRef="#br0" timeOffset="2012.4582">15031 16978 244 0,'-12'3'90'0,"12"-3"-70"0,0 0-5 16,0 0-8-16,6 0-1 16,2 0 6-16,4-3-2 15,3-2 2-15,3 5-7 16,3 0-3-16,3-5 1 0,0 5-7 15,-1-3 1-15,-2 3-4 16,-3 0 2-16,-3 3 1 16,-3-3-1-16,-3 5-7 15,-3 6-5-15,-6-1 9 16,-3 1 4-16,-6 2 3 16,-6 3 3-16,-3 2 8 15,0 1 3-15,-3-1 0 0,1 4 0 16,2-1-3-16,3-3 1 15,3-4 0-15,0 1 1 16,6-1-4-16,3-4-3 16,3 1-2-16,6-3-3 15,6 0 3-15,3-3 2 16,3 0-2-16,3 1-2 16,-4-4-3-16,1 3-1 15,0 1-9-15,-3-4-3 16,-3-2-23-16,0 0-10 15,-3 0-24 1,0 0-49-16,0-2 25 16</inkml:trace>
  <inkml:trace contextRef="#ctx0" brushRef="#br0" timeOffset="2236.9806">15057 17084 208 0,'-12'-5'79'0,"12"5"-61"0,0 0 10 15,0 0 0-15,6 0-5 16,3 0 0-16,6 0-12 16,3 0-4-16,6 0-5 0,3 0-6 15,-1 0 0-15,1-3-33 0,3-2-13 16,-3 5-54-1</inkml:trace>
  <inkml:trace contextRef="#ctx0" brushRef="#br0" timeOffset="2595.253">15361 17084 252 0,'-12'0'93'0,"12"0"-72"0,3 5-11 0,-3-5-9 16,6 6 0-16,3-4 4 15,3-2 13-15,3 0 6 0,0 0-12 16,2-2-7-16,4-4-1 0,0-1-3 16,0-4 2-16,0-2-2 15,-3 5-1-15,-4-3 1 16,-5-2 1-16,-3 5-3 16,-6-3-2-16,-6 1-3 15,-5-1 1-15,-7 9 3 16,-3 2 1-16,-3 2 1 15,0 11 2 1,0 1 1-16,4 10 3 0,5-3 3 16,3 3 2-16,6-1 1 15,9 1 2-15,9-3-5 16,9 3-1-16,11-8-6 16,7-3-4-16,12-7-30 15,2-6-12-15,7-6-87 16</inkml:trace>
  <inkml:trace contextRef="#ctx0" brushRef="#br0" timeOffset="7623.8856">14227 16460 148 0,'-3'-8'55'0,"3"13"-43"0,-9-5 16 0,6 3 5 0,-3-1-3 16,-3 4 0-16,-3 2 0 16,-3 0 4-16,-3 10-19 15,-2 9-4-15,-1 12 0 0,3 11-9 16,0 9-3-16,9-4 2 16,9 14 3-16,12 2-3 15,15 4-3-15,6-9-15 0,17-8-4 16,10-5-66-1,8-8-59-15,-2-19 47 16</inkml:trace>
  <inkml:trace contextRef="#ctx0" brushRef="#br0" timeOffset="8513.2543">15849 16491 156 0,'3'-10'60'0,"0"7"-47"0,3-5 13 0,-3 6 0 15,3 2-3-15,3 2 0 16,3 6 3-16,6 8 1 16,5 13-14-16,7 22 10 0,0 1 4 15,-3 1 3-15,-3 0 4 16,-10 0-14-16,-5 0-4 16,-9 5-8-16,-12 1-3 15,-11-1-5-15,-10-5 0 16,-6 0-22-16,1-8-8 15,2-6-25-15,3-7-8 16,9-6-59-16</inkml:trace>
  <inkml:trace contextRef="#ctx0" brushRef="#br0" timeOffset="9278.8965">16293 16925 192 0,'-9'-2'74'0,"6"2"-58"0,3 0 14 0,0 0 3 15,0 0-6-15,6 0 1 16,3 0-2-16,2-3 1 16,4 3-15-16,6 0 0 0,3-5-1 15,3 5-9-15,0 0 0 16,2 0-2-16,4 0 2 15,-3-3-25-15,-3 1-10 16,-1-6-49-16,-2 8-22 16,0 0 7-1</inkml:trace>
  <inkml:trace contextRef="#ctx0" brushRef="#br0" timeOffset="9535.6367">16754 16912 260 0,'0'0'99'0,"6"-2"-77"0,9 2-2 16,-6 2-7-16,6-2-7 15,5 0 1-15,4 0-4 16,3-2-2-16,0-1 0 0,3-2-28 16,-4 5-9-16,1-6-75 15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10T20:59:15.5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2353 14907 64 0,'-3'-3'24'0,"3"6"-12"0,0 2 1 15,0 0 11-15,0 1 7 16,6 7 6-16,3 5-5 0,-6 3-2 16,3 3-5-1,-3 0-2-15,3 0-12 16,-3 0-4-16,0-3-1 0,3-3 1 0,-6-2 3 15,3-3-7-15,-3-2-2 16,0 0 1-16,0-3 3 16,0-3 7-16,0-5 2 0,0-3-3 15,0-2-1-15,-3-6-4 16,3-2-1-16,0-5-3 16,0-1-2-16,3-7 1 15,3-3 1-15,0 5 1 16,0 3 3-16,3-1-3 15,0 4 0 1,3 5-1-16,-6 2-2 0,2 0-2 16,4 4 1-1,0 1-10-15,0 4-5 16,0 2-19-16,3 0-5 0,-3 0-10 16,0 2-2-16,-3 9-44 31</inkml:trace>
  <inkml:trace contextRef="#ctx0" brushRef="#br0" timeOffset="1">2588 15010 140 0,'-2'0'52'0,"2"2"-28"0,2 6-13 0,-2-8 15 16,9 3 1-16,-6 0 1 31,3-1-9-31,6 1-1 0,-6 0-11 16,6-1 2-16,0-2 4 0,0 0-7 15,0-2-1-15,0-1-3 16,-3 0 1-16,0 1-2 16,-3-9 2-1,-3 1-2-15,-3-4 2 16,-6 1-4-16,0 2-2 16,-6 4-1-16,0 1 3 15,0 12 0 1,0-1 1-16,0 8-3 0,0 0 2 15,3 3 1-15,-3 0 2 0,3 0-3 16,3 0 0-16,6 0-1 16,0-3 0-16,6-3 2 0,3 1 0 15,3-3-3-15,3-3 2 16,3-2-17-16,3-3-5 16,6-3-29-16,-4 1-9 15,7-4-17 1</inkml:trace>
  <inkml:trace contextRef="#ctx0" brushRef="#br0" timeOffset="2">3005 14785 100 0,'0'-11'38'0,"0"6"-20"0,-15 0-6 0,12 5 16 16,0-6 4-16,0 1 3 15,-3 0-6-15,-2 2-1 16,2 1-15-16,-3 2-1 0,0 2 1 16,0 4-7-16,0 4-1 15,6 6 1-15,-6 8 1 16,3 5 1-16,3 11 0 0,0 2-4 16,3-5-1-16,3 0-1 15,3-5-2-15,0-3-2 16,0 0 1-1,-3-5-32-15,3-6-13 16,-6-4-56-16</inkml:trace>
  <inkml:trace contextRef="#ctx0" brushRef="#br0" timeOffset="3">2776 14923 208 0,'-18'-6'77'0,"21"6"-42"0,0 0-41 16,15 0 58-16,0-2-22 15,6-4-14-15,-1 1-9 16,1 0-6-16,0-1-19 0,3 1-5 16,0 0-33-16,-4 2-14 15,-5 1-18 1</inkml:trace>
  <inkml:trace contextRef="#ctx0" brushRef="#br0" timeOffset="4">2990 14941 164 0,'-15'21'63'0,"15"-16"-34"0,12 17-19 16,-12-17 17-16,6 0-7 16,3 1-1-1,0-1-5-15,3 0-1 16,0-2-7-16,0-3-2 0,0-8 0 15,3 0-2-15,-3 0 1 16,-3-5-2-16,-4 2-1 16,-2 1 1-16,-3 2-1 0,-3 0 0 15,0 0 2-15,-2 2-3 16,-4 1 0-16,0 3-1 0,-6 2 0 16,3 7 0-16,-3 1 0 15,6 8 2-15,-6 0 0 16,6 0-3-1,3 0 2-15,3 0 1 16,0 2 2-16,9-2-3 0,0 3-2 16,6-9-1-16,0-2 3 0,0-3-22 15,3 1-7-15,0-6-20 16,3-3-51 0,-6-2 13-16</inkml:trace>
  <inkml:trace contextRef="#ctx0" brushRef="#br0" timeOffset="5">3160 14991 124 0,'0'16'46'0,"0"-13"-24"0,0 2-13 0,0 0 14 16,0 3 0-16,3 3 1 16,0 2-5-16,0 3-1 0,3-3-10 15,-6-2-3-15,3-1-1 0,0 1 0 16,-3 0 2-16,0-1 3 15,0-10 2-15,0 0 6 0,0 0 3 16,0-2-6-16,0-4-1 16,0-4-3-16,0-4-1 15,3 1-5-15,0 0-3 16,0-8-3-16,3 5 1 31,0 3-1-31,0 2-2 16,11 1-22-16,1 2-10 15,0 2-6-15,-3 1-4 16,0 2-1-16,0 1-5 16</inkml:trace>
  <inkml:trace contextRef="#ctx0" brushRef="#br0" timeOffset="6">3327 14986 155 0,'6'8'12'0,"0"-3"20"0,0 3 12 16,-3 0-8-16,-1 0-4 15,1 0-10-15,3 0-3 16,0-3-11-1,0-2 1-15,3 0 2 0,-3-3-4 0,3-3 1 16,0 0-5-16,-3-2 0 0,6 0 1 31,-6-6 2-31,-3 0-5 0,-3-2-3 16,0 0-2-16,-3 2 0 16,-3 3 3-16,-3 6 0 15,0-3 1-15,-3 7 2 16,0 9-6-16,0 2-1 15,0 3 2-15,4 0 3 16,2 0-1-16,0 2 0 0,3 1 3 16,3-3 1-16,3-3-4 15,3 0 1-15,2-2-5 16,1-3 1-16,3-3-18 16,0-3-6-16,0-2-16 15,3-2-5-15,-3-1-9 16,0-2-24-16,-3-3 25 15</inkml:trace>
  <inkml:trace contextRef="#ctx0" brushRef="#br0" timeOffset="7">3496 15052 148 0,'0'-5'55'0,"0"8"-30"0,0-1-18 0,0 6 13 0,0-3-1 16,0 3 1-16,-3 3-7 31,0-1 0-31,0 1-8 16,0 2 1-16,0-5 1 0,0 3-1 0,1-3 1 15,-1 0 2-15,3-3 2 16,0-10 8 0,5-3-11-16,1-3-4 15,0-2 0-15,0 0-1 16,3-1-1-16,0 4-2 0,0-1 5 16,3 6 4-16,-3 2-3 15,3 6 2-15,-3 2-3 16,0 3 0-16,-3 3-1 15,0-1 0 1,0 4-9-16,3-1-2 0,-7-3-18 16,4-2-7-1,0-2-12-15,3-9-5 16,0 0-9 0,9-2-38-16,-6 0 16 15</inkml:trace>
  <inkml:trace contextRef="#ctx0" brushRef="#br0" timeOffset="8">3788 15028 152 0,'-3'-10'57'0,"0"7"-30"0,-3-2-14 0,3 5 19 16,0 0-5-1,-3 2-1-15,-3 4-8 0,-6 2-1 16,4 0-10-16,-1 2 0 0,3 6 3 16,3-3-4-16,3 1 2 15,6 4-5-15,6 1-2 16,3-4-3-16,2 1 1 0,4-2 3 15,0-4 1-15,0-2-12 16,0-3-7-16,6-5-13 16,-3-2-7-16,5-11-14 15,-8-1-6-15,-3 1-17 16,-3-3-8 0,-3 0 43-1</inkml:trace>
  <inkml:trace contextRef="#ctx0" brushRef="#br0" timeOffset="9">3952 15015 200 0,'-6'0'77'0,"6"0"-42"0,0 0-32 0,-3 5 15 16,0 3 4-16,0 3 4 0,0 2-8 15,3 3-3-15,3-3-8 16,0 0-5-16,3 6-12 0,0-3-6 16,0-6-65-1,0-2-24 1</inkml:trace>
  <inkml:trace contextRef="#ctx0" brushRef="#br0" timeOffset="10">3946 14912 184 0,'-3'-3'68'0,"6"1"-36"0,0 2-40 16,0 0 10-16,3 0-30 31,0 0-9-31,3 0-32 0,0 0-11 16</inkml:trace>
  <inkml:trace contextRef="#ctx0" brushRef="#br0" timeOffset="11">4071 15055 184 0,'-6'24'68'0,"6"-16"-36"0,-3 5-31 16,3-8 16-16,0 3-5 0,0 0 3 15</inkml:trace>
  <inkml:trace contextRef="#ctx0" brushRef="#br0" timeOffset="12">4062 15132 345 0,'0'0'11'0,"0"0"1"16,3 0-3-16,0-6 2 15,3 1-8-15,0-6-4 16,0 1-5-16,3-3 1 31,0 2 5-31,2-2 2 0,7-8 4 16,0 7 1-16,0 4 8 15,0 7 2-15,0 0-2 16,0 6 1-16,-1 2-5 16,-2 3-1-16,0 6-4 15,-6-1 1-15,-3 5-4 16,0-2 0-16,-3 3-3 0,0-6-3 16,0 0-18-16,0-2-9 15,0-1-15-15,3-2-7 16,0-2-109-1,15-14 57-15</inkml:trace>
  <inkml:trace contextRef="#ctx0" brushRef="#br0" timeOffset="13">4532 15010 204 0,'-9'-5'77'0,"3"-14"-42"0,-3 11-32 16,3 8 15-16,-3 8 4 0,1 0 4 31,-4 3-10-31,0-1-4 0,-3 3-7 16,0 1-4-16,3 4 2 0,3-2-4 15,3-3 0-15,6-2-1 16,0 5 0-16,3-3 2 16,3-3 0-16,0-2-7 15,3-2 0-15,0-9-4 16,3-2 2-16,0 2 0 0,-3-5 1 15,0 0 5-15,-3 0 1 16,0 0 2-16,-4-2 2 16,1-1-6-16,0 3 1 0,0 0-1 15,0 0 2 1,0 6-1-16,3 2 1 0,0 5 4 31,3 6 3-31,0 7 9 0,0 6 5 16,0 2 15-16,-3 4 8 15,-3 1-13-15,-3 1-7 16,-6-3-7-16,-6 3-2 16,-9 0-7-16,-3-3-4 15,-11-5-32-15,-4-6-13 16,0-5-62-16,1-5-62 16,-16-2 50-16</inkml:trace>
  <inkml:trace contextRef="#ctx0" brushRef="#br0" timeOffset="14">2496 15473 132 0,'-6'18'52'0,"12"-4"-28"0,-6 9-15 0,0-12 14 15,0 5-2-15,0 2 2 16,0-2-9 0,0-3-3-16,0 1-6 15,0-4-2-15,0-2 1 0,0-2 4 0,0-4 5 16,0-2-3-16,0 0 0 16,0-13-4-16,0 5-1 0,0-8-3 15,0 0-2-15,0 0-2 16,3 1-1-16,3 1 6 31,0 1 5-31,6 8-2 0,0 2-1 16,0 3 4-16,0 5 2 0,-3 6 0 15,0 5 1-15,0 2-6 16,-4 1-2 0,1-3-2-16,0 0-2 0,-3-3-4 15,0-3-2-15,6-2-26 16,-6-2-9-1,3-6-19-15,3-3-5 16,3-5-18 0</inkml:trace>
  <inkml:trace contextRef="#ctx0" brushRef="#br0" timeOffset="15">2725 15510 180 0,'-6'10'68'0,"6"-2"-36"0,0 6-24 15,0-1 16-15,3-3-1 16,0 6 1-16,3 0-7 16,0-3-2-16,6 1-9 0,9-4 0 15,-6-2 4-15,3 0-4 16,0-5 2-16,-3-3 1 0,-1-3 5 16,-2 0-6-16,-3-10 0 0,-3 3-2 15,-3-4-1-15,-3 1-1 16,-6 0 2-16,-6-3-3 15,-6 3-2-15,1 0 0 32,-1 2-1-32,0 6-5 15,3 2-1-15,3 0-19 0,0-2-7 0,3 5-14 16,3 0-6-16,3 0-19 16,3 0-40-1,3 0 29-15</inkml:trace>
  <inkml:trace contextRef="#ctx0" brushRef="#br0" timeOffset="16">2883 15483 160 0,'0'3'60'0,"3"2"-32"0,3 6-13 16,-3-3 18-16,0 5-5 16,0-5 0-16,0 11-9 15,0-1-1-15,0 1-11 16,0-4-2-16,0-1 1 15,-3-4-3-15,6-2 0 16,-6-2 1-16,0-6 2 0,0 0 1 16,3-6 3-16,0-4-7 15,3-4-2 1,0-1-3-16,0-4 0 0,6 3 2 16,2 0 2-16,-5 3-3 15,3 8-2-15,0-1 4 0,0 6 1 16,0 6 8-16,0-1 4 15,-3 6-3-15,0 10 1 16,-3-3-3 0,3 1-5-16,-6-3-2 15,0-3-17-15,0-2-7 16,0-4-18-16,3-1-5 0,-1-6-11 16,4 0-5-16,0 0-27 15</inkml:trace>
  <inkml:trace contextRef="#ctx0" brushRef="#br0" timeOffset="17">3225 15528 192 0,'0'0'71'0,"15"3"-38"0,9 5-28 0,-15-5 19 16,0-1-4-16,0 6 3 15,3-5-9-15,0 0-1 16,0-3-7-16,0 2-2 0,-3-4 2 31,-1-1-3-31,1 0 0 0,-3-5-3 0,0 6-1 16,-3-4 5-16,-3 1 2 15,-3-3-7-15,-6 0-4 16,-3 3 3-16,-5 2 0 16,-7 3 2-16,3 0 0 15,0 3 2-15,3 2 3 16,3 6-2-1,3-6 0-15,4 6 3 16,2 10 8 0,6-3-3-16,3-2-6 15,5 0-3-15,7-3-1 16,3 1 1-16,3-4-14 0,3-2-5 16,0-3-24-16,-1-5-9 15,-5 0-47-15,15-10-31 16,-3-9 54-1</inkml:trace>
  <inkml:trace contextRef="#ctx0" brushRef="#br0" timeOffset="18">3577 15486 248 0,'-6'0'93'0,"6"5"-50"0,-3 1-46 0,0 2 19 16,0 0-6-16,-3 5 4 15,0 3-7-15,-3 5-2 16,0-3-3-16,0-2-6 0,-3-3-2 15,3 1-26-15,-6-4-9 16,4-2-14-16,2-3-4 16,-3-2-21-1</inkml:trace>
  <inkml:trace contextRef="#ctx0" brushRef="#br0" timeOffset="19">3413 15523 196 0,'0'-3'74'0,"3"6"-40"0,0-6-20 16,-3 3 20-16,3 3 3 0,6 2 2 16,3 3-6-16,0 0-3 0,0 8-16 15,2 3-7-15,1-1-2 0,0-2-3 16,0 0 1-16,3-3-11 16,0-2-4-16,0-3-25 15,-3-3-9-15,-1-2-29 16,1-3-12-1,3-8-7 1</inkml:trace>
  <inkml:trace contextRef="#ctx0" brushRef="#br0" timeOffset="20">3720 15526 212 0,'-15'0'82'0,"15"5"-44"0,0-5-44 0,0 8 31 16,0 5 0-16,3 0-11 15,-3 3-2-15,3 0-8 16,0-3-5-16,3 1 0 0,3-4-28 16,-1-2-13-16,-2-3-44 15,3-2-36-15</inkml:trace>
  <inkml:trace contextRef="#ctx0" brushRef="#br0" timeOffset="21">3764 15407 176 0,'-3'-3'68'0,"6"0"-36"0,3 3-40 0,-6 0 10 16,6 3-28-16,0 5-10 0,3-3-30 15,0-2-13-15</inkml:trace>
  <inkml:trace contextRef="#ctx0" brushRef="#br0" timeOffset="22">3919 15468 188 0,'-30'5'71'0,"24"3"-38"0,-6 5-19 16,6-8 22-16,-2 3-14 16,2 0-2-16,0 3-10 15,0-6-4-15,3 8-3 16,3-5-3-16,6 11 7 15,3-3 1 1,2-1-5-16,-5 1 1 0,0-5 0 16,-6 2 2-16,0 3-3 15,-3-3 0-15,-3-2-1 16,-5-3 1-16,2-3-11 16,-3-2-2-16,0-6-17 15,3 0-8-15,0-2-17 0,3-3-7 16,3-5-26-1</inkml:trace>
  <inkml:trace contextRef="#ctx0" brushRef="#br0" timeOffset="23">4044 15311 216 0,'0'-2'82'0,"3"4"-44"0,0 6-33 0,0 0 19 0,0 0 2 0,3 19 7 15,-3-1-7-15,0 1-1 16,0 2-14-16,0 5-4 0,0 3-1 31,0-2-3-31,0-4-2 16,0-4-20-16,0-6-8 16,-3 3-26-16,0-8-11 0,0-3-46 15</inkml:trace>
  <inkml:trace contextRef="#ctx0" brushRef="#br0" timeOffset="24">3952 15531 236 0,'-6'0'90'15,"12"-3"-48"-15,0 1-34 0,0 2 21 0,6-3-6 16,5 0-2-16,7-4-11 16,0 1-6-16,9 1-3 0,0 0-19 15,-1 2-8-15,-2 0-35 16,-3 1-13-16,-3 2-24 16</inkml:trace>
  <inkml:trace contextRef="#ctx0" brushRef="#br0" timeOffset="25">4240 15571 220 0,'0'8'85'0,"3"-6"-46"0,6 12-35 16,-3-9 19-16,3-3-11 15,0 1 1-15,3 0-4 16,6-9 0 0,-3 1-5-16,3 0-5 0,-3-3 0 15,-1 3-4-15,-2-1 1 16,-3 1 0-16,-3-3 2 15,-3 0-6-15,-9 0-2 16,-6 3 1-16,0-3 0 16,-2 8 6-16,-1 0 3 0,-3 0 3 15,0 5 3-15,3 1 1 16,0 4 1 0,3 3-2-16,3 3 1 0,3 0 5 0,3 0 4 15,6 0-6-15,3-3-3 0,6 3-4 16,0-3-3-16,6-2-8 15,0-6-3-15,3-2-21 16,0-6-6-16,-1-2-19 16,1 0-4-16,-3-9-20 15</inkml:trace>
  <inkml:trace contextRef="#ctx0" brushRef="#br0" timeOffset="26">4488 15542 208 0,'-3'-3'79'0,"3"8"-42"0,-3 3-32 0,3-2 19 16,-3 4-9-16,0 6 2 16,0-3-1-16,0 0-1 15,0-2-7-15,0-3-5 0,3 0 0 0,-3-3-2 16,3-5 2-16,0 0 4 16,0 0 4-16,3-5-11 15,3-6-2-15,3 1 1 16,3-4 2-16,-1 4-2 0,4-1 0 15,0 6 7-15,0 0 4 16,3 5-1 0,0 5 2-16,0 3-2 0,-3 5 2 15,-1-2-6-15,-2 2-1 16,0 0-7 0,-6-5-2-16,0 5-12 15,0-5-3-15,0-2-12 16,-3-4-3-16,-3-2 3 15,6-2 3-15,0-4-17 16,0-10-6-16,3-2-27 16</inkml:trace>
  <inkml:trace contextRef="#ctx0" brushRef="#br0" timeOffset="27">4809 15282 220 0,'-15'8'82'0,"18"3"-44"0,-6 7-29 16,3-7 19-16,-3 10-3 16,0 3 2-16,3 5-13 0,0 0-5 15,0 0-6-15,0 3-3 0,3 2 3 16,-3-7-15-16,0-3-5 16,3-6-18-16,-3-2-7 15,0-3-47 16,0-2-37-31,0-6 46 0</inkml:trace>
  <inkml:trace contextRef="#ctx0" brushRef="#br0" timeOffset="28">4616 15486 200 0,'-3'0'77'0,"6"0"-42"0,14 0-34 0,-8 3 16 15,9-1 4-15,0 1 5 16,6-3-6-16,6 0-1 0,5 0-11 16,1-3-18-16,3 1-7 15,-1-4-97-15</inkml:trace>
  <inkml:trace contextRef="#ctx0" brushRef="#br0" timeOffset="29">2562 15954 192 0,'-3'-5'74'0,"3"5"-40"0,3 11-38 0,3-6 15 16,0 8 12 0,3 3 7-16,-1 5-4 15,1-2-1-15,3 5-14 0,0-3-2 0,0 0-2 16,0-3-1-16,0-4 1 0,-3-1-2 15,0-3 0-15,-3-7 5 16,0 2 4-16,3-5-5 16,-6-5-1-16,0-3-2 15,0-2 1-15,0-6-4 16,0-5 0-16,2 2-3 16,-5 1-3-16,3-1-9 15,0 6-3-15,3 0-10 31,0 5-4-31,6 0-20 0,0 2-8 16,6 4-23 0,0-1-34-16,0 0 35 15</inkml:trace>
  <inkml:trace contextRef="#ctx0" brushRef="#br0" timeOffset="30">2925 15999 180 0,'-3'3'68'0,"-3"-3"-36"0,0 0-20 16,3 3 21-16,-3-1-4 0,0 4 1 15,-3 2-13-15,0 5-3 16,-3 0-8-16,0 6-4 0,0-1 1 16,4 3-2-16,2 0-1 15,3-2-2-15,9-1 1 32,0-2 1-32,2-2 0 0,4-7-5 15,3-4 1-15,-6-6-5 16,3-4-1-16,0-1 0 15,-3-3 4-15,0-5 3 16,-6 3 2-16,0 0 3 16,-3-1 1-16,0-1 7 15,0 1 4-15,-3 4 1 0,3-1 1 16,0 11-8 0,0 5-5-1,0 1-2-15,3 2 1 0,3 5 3 0,0 3-4 16,3 0-1-16,3-3-5 15,-1 0-1-15,4 0-17 16,0-5-5-16,0-2-15 16,-3-4-5-16,0-4-32 15,0-4-29-15,0-2 43 16</inkml:trace>
  <inkml:trace contextRef="#ctx0" brushRef="#br0" timeOffset="31">3083 16007 160 0,'-3'0'63'0,"3"6"-34"0,0 15-19 16,3-8 17-16,-3-2 2 15,3 2 2-15,0 0-8 16,0 3-3-16,0-3-12 16,-1 0-7-16,-2-2-2 0,0-3 10 15,0 2 3-15,0-7 1 0,0 5 2 16,0-8-2-16,0 0 2 15,3-8-4-15,0 5 1 16,0-7-7-16,0 5-1 16,3-3-2-16,3 0 1 0,-3 0-4 15,3 2 0 1,0-4-6 0,3 2 0-16,3 0-19 0,0 3-6 15,0-6-12 1,5 3-5-16,1 3-6 0,-3-3-4 15,-3 5 15 1,0 1 28-16,-3-1 30 16,-3 3 21-16,-3 8 12 15,0 3-14-15,-3-1-5 0,0 3-16 16,0 1-8-16,0-4 0 0,-3 3-1 16,0 1 1-1,3-1-20-15,-3-3-7 16,3-2-56-1,2-5-40-15,-5-3 49 16</inkml:trace>
  <inkml:trace contextRef="#ctx0" brushRef="#br0" timeOffset="32">3291 15989 236 0,'-6'-3'90'0,"12"3"-48"15,-3 0-49-15,-3 0 16 0,6 0-10 16,3 0 0-16,0 3-21 0,3-1-8 16,3 1-20-16,-1 0-9 15,1-1-12-15,0 1-6 16</inkml:trace>
  <inkml:trace contextRef="#ctx0" brushRef="#br0" timeOffset="33">3455 16028 192 0,'-18'6'71'0,"15"7"-38"0,-3 8-25 15,3-13 18-15,0 0-13 16,0 3-4-16,0-1-4 16,0 3 1-16,0 6-3 15,3-3-2-15,3-3 0 0,3-2-1 32,3-3 2-32,3-3-1 0,0-2-1 15,0-6-4-15,0-2-2 16,-4-3-2-16,1-3 2 15,0 0 4-15,-3 1 3 16,-3-3-2-16,0 7 0 0,0-2 3 16,-3 3 1-1,0 2 1-15,0 3-2 16,3 3-2-16,-3 2-2 0,3 6 1 16,0 0-1-1,0-1-2-15,3-2-4 0,0-3-2 16,3 1-15-16,-3-6-4 15,3-3-18-15,0-5-43 32,3 3 13-32</inkml:trace>
  <inkml:trace contextRef="#ctx0" brushRef="#br0" timeOffset="34">3633 15856 200 0,'0'-5'77'0,"0"13"-42"0,3 16-28 0,0-11 18 16,0 6-2-16,0 2 3 16,3 13-5-16,-6 1-3 15,3-6-10-15,-3 0-1 0,3-3 0 0,0-5-6 16,-3-2 0-16,0-6 1 16,3-2 3-16,0-6-4 15,-3-5-3-15,9-3-4 16,0-2-1-16,6-3-7 0,0-2-4 15,0 4 3-15,-1-2 4 16,1 3 6-16,0 2 3 16,-3 3 2-16,0 6 2 15,0 2 12-15,-3 0 8 32,-3 5-2-32,-6 0-2 0,-3 0-4 15,-3 1 1-15,-3-1-8 16,-3-3-2-16,-12-2-10 15,3-2-2-15,1-4-14 16,2-2-4-16,0-8-14 16,3 3-5-16,3-6-23 15,6-2-7-15,3-3-5 16</inkml:trace>
  <inkml:trace contextRef="#ctx0" brushRef="#br0" timeOffset="35">3868 15891 220 0,'3'-5'85'0,"0"7"-46"0,3 4-39 15,3-1 18-15,-9 5 3 0,6 4 7 16,-6 7-4-16,0 5-2 16,-3 6-12-16,0 0-4 0,3 0-2 15,0-3-7-15,6-6-2 16,0 4-20-16,0-9-9 15,0-2-31-15,-3-5-13 0,3-6-17 16</inkml:trace>
  <inkml:trace contextRef="#ctx0" brushRef="#br0" timeOffset="36">3987 16124 232 0,'3'2'88'0,"3"1"-48"0,0 0-34 0,0 2 20 16,3-2-3-16,0-1 3 16,3-2-12-16,3 0-5 0,0-2-6 15,0-1-3-15,-3-2 3 0,0-1-7 32,-1-2-1-32,-2 6-1 15,-9-9-7-15,-3 1 0 16,-3 2 3-16,-5 2 0 15,-4 4 9-15,-3 4 5 16,0 4 4-16,0 2 3 16,3 2-3-16,0 1 0 15,3 2-1-15,6 3 3 0,3-3-1 16,3 6 0-16,6-3-5 31,3-6-3-31,9 3-16 16,3-7-5-16,6-4-19 0,6-2-5 15,2-8-19-15,1 3-8 16,-3-8-12 0</inkml:trace>
  <inkml:trace contextRef="#ctx0" brushRef="#br0" timeOffset="37">4422 16052 212 0,'0'-39'79'16,"-3"39"-42"-16,-6-6-15 0,0 6 28 0,-6 0-13 15,0 0-1-15,1 8-19 16,-1-5-5-16,0 7-8 15,0-4-1-15,6 7 1 0,3-2-5 0,3 2-1 16,3 3 1-16,3 0 0 16,3-1-2-16,-6 7 2 15,0-4 3-15,-3 1 3 16,-6-1-2-16,-6-2 0 16,-9-3-12-16,-5 6-7 15,-1-6-40 1,0 0-18-16,3-5-46 15</inkml:trace>
  <inkml:trace contextRef="#ctx0" brushRef="#br0" timeOffset="38">4621 16759 108 0,'-2'-19'44'0,"4"9"-24"0,-2-1 3 16,0 8 21-16,0 1-4 15,0-1-1-15,0-2-14 16,0 5-5-16,0 0-11 16,0 0 0-16,0 10 2 0,0 6 2 15,0 5 5-15,3 3-4 0,6 13 2 16,-3 3-5-16,6 5-1 0,-3 3 0 31,0 2 1-31,0 5-1 16,0 1 1-16,0 0-2 15,-6-1 2-15,3-7-2 16,-3 5 2-16,-3-3-4 16,-3-2 1-16,0-9-3 0,-3 4 2 15,0-9-2-15,-6 6 2 16,-3-14-2-16,-6 6 0 16,3-6 1-16,-2-5 1 15,-4-2 3-15,-3-6 1 16,-3-2-1-16,-2-9 1 15,-4-2-2-15,-6-7 0 0,-3-12-3 16,-5 0 1-16,2-7-2 16,1 5 2-16,2-3-6 15,6 0-1-15,7 0-7 16,5 6 0-16,6 5-21 16,6-3-9-16,6 3-47 15,9-1-21 1,6-2-42-16</inkml:trace>
  <inkml:trace contextRef="#ctx0" brushRef="#br0" timeOffset="39">9560 16849 108 0,'3'-8'44'0,"0"5"-24"0,0 3-10 0,-3 0 12 16</inkml:trace>
  <inkml:trace contextRef="#ctx0" brushRef="#br0" timeOffset="40">9572 16843 249 0,'2'14'34'0,"-2"15"-17"16,0 10 0-16,-2 9 1 0,-1 18-6 0,-3 14 1 16,0-4-4-16,-3-4 2 15,3-1-4-15,0-5 1 16,3-7-3-16,0-7 0 15,0-12-6-15,3-8-1 32,0-8 1-32,0-8 2 0,0 2-16 15,0-10-6-15,0-11-23 16,0-7-8-16,0-3-36 16</inkml:trace>
  <inkml:trace contextRef="#ctx0" brushRef="#br0" timeOffset="41">9598 16822 144 0,'-21'-5'55'0,"21"5"-30"0,0 0-18 0,0 0 15 15,0 0-11-15,0 0-1 0,3 8-4 16,-3-3-1 0,3 3-3-16,6 3-2 0,0-3 3 0,6 10 2 15,-3 9 4-15,3-4 9 16,3 7 3-16,3 14 1 15,2 9 1-15,1 6-7 16,6 9 1-16,-3-7-6 16,0 3-1-16,-1-3-4 15,1-8 1-15,0-8 2 0,-3 5 5 16,-3-11-8-16,-1-4-1 16,-5-9-3-16,0-7-2 15,-3-1 3-15,-3-4 0 16,0-6-4-16,-3 2 1 0,0-7 0 15,-3 7 0-15,0-7 0 32,0-3 0-32,0 5 2 0,0-2 1 15,-3-3-4-15,0 0-1 16,0 0 1-16,0 0 2 16,0 0 0-16,9 0-1 15,-3-3 1-15,0 3-1 16,0-5 0-16,0 2 2 15,2-2-1-15,1-6 2 0,0-2-2 16,-3-3-1-16,3-7 3 16,-3-12 2-16,3-5-4 15,-3-10-1-15,0-3 2 16,3-13 1-16,-3-11 1 16,0 6 0-16,-3 5 0 15,0 2 2 1,0 6-3-16,0 5 0 15,-3 8-1-15,0 3 1 16,3 2-4-16,0 8 0 0,0 6 1 16,-3 5 0-16,0 5-3 15,0 3 2-15,0-1-39 0,0 9-15 32,3 10-191-32,-6 6 131 15</inkml:trace>
  <inkml:trace contextRef="#ctx0" brushRef="#br0" timeOffset="42">7964 15068 120 0,'-3'0'46'0,"6"0"-24"0,-3-3-6 0,0 3 18 15,0 0-5-15,3 0 0 16,0 6-7-16,6 2-2 0,0 2-11 16,3 3 3-16,0 11 2 0,0-3-5 15,0 1-1-15,-3-1 0 16,-1-3 2-16,1 1-5 15,0-3-1-15,-3-3 0 16,0-3 0-16,0-2 2 16,0-5 1-16,0-3 3 15,0-5 1-15,0-6-1 16,0-2 1-16,0-8-4 16,0 0-2-16,0-1-2 15,0 1-3-15,0 5 1 16,0 1-4-1,0 1 2-15,0 4-4 0,0 2 1 16,-1 2-20-16,1 4-7 16,3-1-28-16,6 1-10 15,3 2-32 1</inkml:trace>
  <inkml:trace contextRef="#ctx0" brushRef="#br0" timeOffset="43">8348 15089 124 0,'-9'0'46'0,"6"5"-24"0,-6-2-8 0,6 0 15 16,-3 2-5-16,-6 0-2 15,4 3-8-15,-7 3-1 16,3 5-8-16,0 0-1 0,3 0 2 0,3 2-8 0,3-2 0 16,9 0 0-16,0-3 1 15,6-2 3-15,0-6 3 16,0-2-4-16,0-6-1 0,2-2-7 15,-2-3-3 1,0-3 1-16,-3-5 3 0,0 0 3 31,-3 3 2-31,-3-3 1 0,0 6 0 16,-3-1 2-16,0 3 3 16,0 3 4-16,0 2 5 15,0 8-4-15,0 3 0 16,3 6-4-16,0-1 1 15,0 0-6-15,3 0-1 16,0 1 0-16,0-1 0 0,0-3-7 16,3-4-3-16,3-4-30 15,-1-2-13-15,-2-5-28 16</inkml:trace>
  <inkml:trace contextRef="#ctx0" brushRef="#br0" timeOffset="44">8500 14851 168 0,'-6'-3'66'0,"6"3"-36"0,0 3-29 0,3 2 14 16,-3 6 7-16,3 2 6 15,0 19-3-15,0 2-1 16,0 3-13-16,0 3-7 0,0 2 0 0,3-5-3 15,0-5-1 1,0-3-8-16,0-5-3 16,3-5-34-16,-1-6-13 15,1-5-34-15</inkml:trace>
  <inkml:trace contextRef="#ctx0" brushRef="#br0" timeOffset="45">8655 15113 156 0,'-6'13'57'0,"6"-5"-30"0,3 24-34 31,-3-21 10-31,0-1-5 0,0 1 0 16,3-3-18-16,0 0-9 16,0-3-29-16,0-3-11 15</inkml:trace>
  <inkml:trace contextRef="#ctx0" brushRef="#br0" timeOffset="46">8655 15028 200 0,'-12'-5'77'0,"12"5"-42"0,0 3-43 0,0-3 12 16,6 0-4-16,0 0 2 15,6 0-17-15,5 0-4 16,4-3-37-1,0 3-17-15,0-3 14 16,0 1 7-16</inkml:trace>
  <inkml:trace contextRef="#ctx0" brushRef="#br0" timeOffset="47">8854 15055 132 0,'-18'18'49'0,"9"-2"-26"0,-3 3-20 0,7-9 12 16,-1 6-5-1,3 0 0-15,0 3-9 0,0-1-2 16,6 1 0-16,3-4 4 0,2-1 6 16,1-4-7-16,3-4-1 15,0-6-3-15,6-3 0 16,-3-5-14-16,-3-11-4 0,0-2 3 16,0 0 3-16,-6-3 3 0,-3 1 5 15,-3-12 3 1,-6-2 2-16,-3-3 1 0,0 6 2 15,0 2 14-15,0 6 9 16,0 5 5-16,3 5 4 31,3 3-14-31,0 7-6 0,0 9-7 16,3 7 0-16,3 14-2 16,3 3 2-16,0 4-6 15,6 1-1-15,6-3 0 16,0 6 0-16,-1-4-18 15,1-4-5-15,0-6-62 16,3-2-26-16,-3-11 54 16</inkml:trace>
  <inkml:trace contextRef="#ctx0" brushRef="#br0" timeOffset="48">9321 15065 168 0,'-14'0'63'0,"11"0"-34"0,-6 8-21 0,3-2 16 16,-3 2-6-16,0 5 2 16,-3 3-9-16,3 0-2 15,-6 2-5-15,9 1-3 0,0-1 2 0,6 1-4 16,3-1-2-16,3-2 2 15,0-5 2 1,3-3 0-16,0-3 2 16,0-5-9-16,0-5-3 15,0-3-2-15,0-3 1 16,0-5 6-16,-3 0 4 0,-6 0 1 0,0 3-1 16,0 0 3-16,0 5 0 15,0 0 3-15,0 5 3 16,0 3-4-16,3 8-3 15,0 6-4-15,2-1 1 16,1 0 1-16,6 0 2 0,0 0-14 31,6-2-5-31,0-3-20 16,0-5-6-16,0-3-33 16</inkml:trace>
  <inkml:trace contextRef="#ctx0" brushRef="#br0" timeOffset="49">9527 15097 172 0,'-18'-10'66'0,"9"10"-36"0,-6 0-22 16,9 2 18-16,-3 3-11 15,0 6-3-15,0 2-7 16,3 8-2-16,1-2-1 16,-4 0-2-16,6-1 3 0,3 1-4 15,3-4 0-15,3 1 1 16,2-5 0-1,1-3 2-15,3-6 1 16,0-7-6-16,3-3-2 16,-3-2-7-16,0-12-3 15,-3-1 6-15,0-1 5 16,-6-3 1-16,-3-7-1 16,-3-6 5-16,0-2 1 0,-3 2 0 15,3 6-2-15,-3 5 9 16,3 5 4-16,0 8 0 15,0 6 2 1,0 10-6-16,0 7-1 0,3 23-4 16,0 1-1-16,3 6-1 15,0 0-2-15,3 3 1 16,3-6-1-16,0-4-7 0,3-4 0 0,6-5-17 16,2-5-7-16,1-5-23 15,0-6-48 1,3-8 19-16</inkml:trace>
  <inkml:trace contextRef="#ctx0" brushRef="#br0" timeOffset="50">9744 15094 204 0,'-15'3'77'0,"9"5"-42"0,-9 8-34 0,12-11 16 15,-5 6-7-15,2 2 0 16,-6 3-4-16,9 2 1 15,-3 1-4-15,9-1-2 0,3 1 2 16,0-3-2-16,3-6-1 0,2-2 1 0,1-8-1 16,0-5-9-1,3-5-4-15,-3-6 2 0,0-6 2 16,-3-1 5-16,-3-4 2 16,-3-7 2-16,-6-3 0 15,0-8-3-15,-3 5 2 31,-3 6 7-31,3 5 4 0,0 5 8 16,0 5 6-16,0 9-13 16,3 10-4-16,0 8 0 15,3 15 0-15,0 9-1 16,3 3-1-16,3-1-3 16,0 6-2-16,3-6 1 15,0-2 1-15,0-6-21 0,6-5-7 16,-3-2-20-16,3-6-7 15,-1-5-39 1</inkml:trace>
  <inkml:trace contextRef="#ctx0" brushRef="#br0" timeOffset="51">9920 15094 160 0,'-3'0'63'0,"6"3"-34"0,0 8-25 0,0 2 13 16,0 3 7-16,0 0 7 15,0 2-5-15,-3-2-1 16,0 0-14-16,3 0 2 0,-3-3 3 16,0-2-6-16,0-3-1 15,0-3 1-15,-3 0 4 0,0-5-2 16,0-2 1-16,3-4-3 16,-3-2 1-16,3 0-4 15,0-5-2-15,3-3-5 16,3 0 0-16,0 3-5 15,3 0-1-15,2 0-15 16,1 2-4-16,3 3-11 0,0 3-3 16,3 0-10-16,6 2-2 15,0 3 15-15,-7 0 6 16,1 3 15-16,-3 2 10 0,-3 0 29 16,0 0 14-16,0 3-3 15,-3 0-3-15,0-2-14 31,0-1-4-31,0 0-4 0,0-2-1 16,-1-6-3-16,4 1-1 16,-3-4-3-16,0 1 1 15,-3 0-2-15,0-3 2 16,-6 0-4-16,0 0 0 16,-3 0 3-16,-6 3 3 15,-3-1-4-15,-3 6-1 0,1 3-2 16,-1 5-2-16,-3 0 5 15,0 5 1 1,6 0-3-16,3 3 1 16,9-3 2-16,0 3 1 15,6 0-4-15,3 0-1 0,6-3-2 16,-3 1 3 0,3-4-24-16,0-5-9 15,5-2-31 1,-2-6-51-16,6-2 25 15</inkml:trace>
  <inkml:trace contextRef="#ctx0" brushRef="#br0" timeOffset="52">10414 15087 192 0,'-3'-3'74'0,"3"3"-40"0,-3 0-13 16,0 0 25-1,0 3-13-15,-3-3-4 16,0 2-14-16,0 1-5 16,0 2-6-16,0 0-5 0,3 1-2 15,0-1-1-15,6 14 3 16,3-4 0-16,3 1 1 16,3 0 0-1,-3 3-3-15,0-1 2 0,-3 1 5 16,-6-1 5-16,-3-2 1 0,-3 0 4 15,-3-3-9-15,0-2-3 16,0-6-2 0,0 0 2-16,0-5-23 15,0-2-8-15,3-4-28 16,3-1-11-16,6-4-37 16</inkml:trace>
  <inkml:trace contextRef="#ctx0" brushRef="#br0" timeOffset="53">10592 15094 236 0,'-3'-2'88'0,"6"10"-48"0,-6-3-42 0,3-2 17 16,-2 2-5-16,2 3 2 0,0 3-9 15,2-1-3 1,4 6-1-16,0 3 6 0,-3-1 7 0,0 6-2 15,-3 0 0-15,-3-1 2 16,-9-1 3-16,-5 4-4 16,-1-5-1-16,-3 3-20 0,-3-5-7 15,0-4-52-15,0-1-20 16</inkml:trace>
  <inkml:trace contextRef="#ctx0" brushRef="#br0" timeOffset="54">8065 15690 128 0,'-12'2'49'0,"9"1"-26"0,-11 8-7 0,11-3 18 0,-6 2-9 15,3 6-3-15,-3 3-6 16,3 7 0-16,3 6-9 0,9-3-2 16,0-3 1-16,3-4-1 0,3-7 0 15,3-1 5-15,2-4 4 16,1-7-3-16,0-6 1 15,-3-2-5-15,-3-8-2 16,-6-6 0-16,-3 1 1 0,-6-1-1 16,-6-2 2-16,0 8 2 15,-3 0 2-15,0 2-3 16,-3 3 0-16,3 3-7 16,3 2-30-1,1 3-10-15,2 0-30 31,3 0-11-31</inkml:trace>
  <inkml:trace contextRef="#ctx0" brushRef="#br0" timeOffset="55">8181 15774 180 0,'3'19'68'0,"3"-8"-36"0,0 18-33 0,-3-13 12 16,0-1 8-1,0 1 5-15,0 0-4 0,-3-3-1 16,0-2-11 0,0-3-5-16,0-3 0 0,0-5-4 15,0 0 0-15,3-2-1 16,0-6 0-16,0-11-3 16,6 1-1-16,0-1 3 15,0 3 1-15,3 3 4 16,0 0 1-16,0 10 7 15,0 3 4-15,-1 8 1 16,1 8 1-16,0 0-8 16,-3 2-3-16,0 1-3 15,-3-1 1-15,0 1-2 0,0-6-1 16,0 3-21-16,0-3-9 16,0-8-36-16,0-5-13 15,0-5-9-15</inkml:trace>
  <inkml:trace contextRef="#ctx0" brushRef="#br0" timeOffset="56">8684 15528 188 0,'-2'8'71'0,"2"0"-38"0,2 24-25 16,4-16 18-16,-6 5 2 15,3 6 3-15,-3 4-14 16,6 1-5-16,-3 2-8 16,0 3-3-16,0-2 0 0,0-6-10 15,0-5-4-15,-3-3-31 0,0-5-13 16,0-6-40-16</inkml:trace>
  <inkml:trace contextRef="#ctx0" brushRef="#br0" timeOffset="57">8580 15753 208 0,'6'-5'79'0,"3"2"-42"0,3-2-30 0,-3 2 18 16,3 1-9-16,3-6 1 16,9 5-8-16,-1-5-3 15,1 0-3-15,0 0-27 0,0 3-9 0,-3 0-27 16,-3 0-10-16,-4-3-9 16</inkml:trace>
  <inkml:trace contextRef="#ctx0" brushRef="#br0" timeOffset="58">8845 15597 160 0,'-6'11'63'0,"6"-9"-34"0,0 17-25 0,0-8 15 0,3 2 4 16,-3 5 6-16,0 6-3 15,0 3-1-15,-3 2-13 16,0 5-3-16,0-7 1 0,0-1-4 15,0-2-1-15,0-6-2 16,0-4 0-16,0-4 0 0,3-5 1 16,0-5-2-16,3-2-2 15,0-14-2-15,3 0-1 16,3-3-3-16,0 1 1 16,0 2 1-16,6 3 2 15,-3 5 5-15,3 3 3 0,0 5 6 16,-3 5 3-16,-1 6-6 15,-2 10-1-15,0-5-4 16,-3-1-1 0,0 1-12-16,0-2-7 15,0-4-20-15,0-5-7 16,0 3-9-16,0-5-3 16,0-3-29-16,0-3-16 15,3 1 53-15</inkml:trace>
  <inkml:trace contextRef="#ctx0" brushRef="#br0" timeOffset="59">9077 15859 212 0,'9'3'79'0,"0"13"-42"0,3-8-34 16,-6-6 15-16,3 1-3 15,3 0 1-15</inkml:trace>
  <inkml:trace contextRef="#ctx0" brushRef="#br0" timeOffset="60">9158 15886 399 0,'15'-6'10'0,"-3"-4"-1"0,-1-1-5 0,-2 1-3 15,-3-1 0-15,-6-2 1 16,-6 5-6-16,-6 0 1 15,-2 3-4-15,-1-1 2 16,-3 6 1 0,-3 3 2-16,0 2 3 15,3 8 4-15,3 6 0 16,7-1 2-16,2-2-2 16,6 3 0-16,6-3-3 15,5-3 1-15,4-2-4 16,12-1 0-16,0-5-32 0,6-2-13 15,-1-6-63-15</inkml:trace>
  <inkml:trace contextRef="#ctx0" brushRef="#br0" timeOffset="61">9705 15695 232 0,'-8'0'88'0,"2"0"-48"0,-6 5-27 0,3-2 22 0,0 2-12 16,-6 1 0-1,0-1-14-15,3 3-5 16,3 0-3-16,3-3-1 0,12 6 0 0,9-1-3 15,-3 1 2-15,6-1 1 32,0 6 0-32,-3-2 2 0,-1 4 1 15,-5 3-1-15,-6-5 1 16,-3 0 0-16,-6-3 3 16,-3-2-3-16,-11-3-2 15,-1-3 0-15,0-2-1 16,0-3-14-16,0-3-3 15,3-8-18-15,4 1-7 0,5-9-25 16,3 1-9-16,6-6-9 16</inkml:trace>
  <inkml:trace contextRef="#ctx0" brushRef="#br0" timeOffset="62">9780 15565 220 0,'-3'-5'85'0,"9"8"-46"0,0 7-39 16,-6 1 16 0,3 5 6-1,0 5 6-15,0 5-3 16,0 4-1-16,0 1-13 16,-3 9-9-16,3-3-2 0,-3-3-11 0,6-2-3 15,-6-5-26-15,0-6-12 16,-3-5-58-1</inkml:trace>
  <inkml:trace contextRef="#ctx0" brushRef="#br0" timeOffset="63">9720 15761 212 0,'-3'0'82'0,"9"0"-44"0,0 0-27 15,0 0 21-15,3 0 0 16,0-2 6 0,9-4-15-16,3 4-5 15,0-4-11-15,2 1-5 0,4 2-1 16,0 1-23-16,0-1-10 0,0-2-24 16,-7 5-7-16,4-3-16 15,-3 1-31 1,-6 2 33-16</inkml:trace>
  <inkml:trace contextRef="#ctx0" brushRef="#br0" timeOffset="64">10030 15724 204 0,'-15'3'77'0,"6"2"-42"0,-3 3-26 0,6-3 22 15,-3 3-13-15,0 3 0 16,-3-1-4-16,4 9 1 16,-1 5-8-16,3-3-4 0,3 0 0 15,3-2-2-15,3-3-1 0,6-3 3 16,0-3 0-16,2-4-6 15,1-6 0-15,0-3-6 16,3-8-1-16,3-4 0 16,-3-1 4-16,-3 0 1 31,-3 0 0-31,0 3 8 16,-3 2 3-16,0 1 3 0,-4 7 5 15,-2 3-4-15,3 3 2 0,6 15-7 16,-9-2-1-16,6 0-2 15,0 0 1-15,3 0-13 16,0-6-6-16,3-5-11 16,0 3-4-16,3-8-21 15,0-2-9-15,0-4-16 16,0-4-18-16,-1-6 43 16</inkml:trace>
  <inkml:trace contextRef="#ctx0" brushRef="#br0" timeOffset="65">10271 15732 216 0,'-21'0'82'0,"12"5"-44"0,-3 6-36 16,6-6 19-16,0 9-4 15,0-1-1-15,1 3-4 16,2 7-2-16,0-4-6 16,6 2-3-16,2 0 0 0,4-2-1 15,0-3 2-15,6-3-6 16,3-5-1-16,0 2-12 15,-3-7-3-15,3-6-32 0,-3-2-14 16,2-13-23-16</inkml:trace>
  <inkml:trace contextRef="#ctx0" brushRef="#br0" timeOffset="66">10354 15528 188 0,'0'16'71'0,"0"-2"-38"0,3 30-17 0,-3-25 22 15,0 2-7-15,0 11 2 16,0-3-15-16,3 5-5 16,0 6-8-16,0-5-6 0,0-9 0 0,0 0-23 15,0-7-10-15,0-3-20 16,0-6-8-16,0-2-29 15</inkml:trace>
  <inkml:trace contextRef="#ctx0" brushRef="#br0" timeOffset="67">10488 15719 176 0,'-12'-3'66'0,"3"6"-36"0,-8 0-11 15,8-1 21-15,-6 1 0 32,0 5 0-32,0-3-17 0,3 3-9 15,0-3-8-15,3 6-7 16,3-1 0-16,6 1 5 0,6 5 5 16,6-5-1-16,6 10 1 15,6-5-8-15,3-1-2 16,5 1-27-16,1-5-9 15,-3-3-56-15,-3-3-56 16,-6 0 48-16</inkml:trace>
  <inkml:trace contextRef="#ctx0" brushRef="#br0" timeOffset="167">12521 4352 132 0,'-6'-5'49'0,"6"2"-26"0,0 3-12 16,0 3 18-16,0 5-11 15,0 8 0-15,0 13 3 16,-3 13 3-16,3 19-12 0,-3 24 11 0,-6 7 4 15,3 12-10-15,-2 12-4 16,-1-5-2-16,0-13 0 16,0-8-3-16,0-8 0 0,3-3-5 15,3-7-2-15,0-19-22 16,3-6-9-16,0-10-36 16,3-7-13-16,0-12-13 15</inkml:trace>
  <inkml:trace contextRef="#ctx0" brushRef="#br0" timeOffset="168">12426 4379 160 0,'-15'-13'60'0,"15"13"-32"0,3-3-26 16,3 0 12-16,3-2-1 0,6-3 5 16,18-5-1-16,11-8 1 15,13 0-9-15,20 2 1 0,15 1 1 16,16-1-9-16,17 3 0 15,15 0-2-15,14 0 2 16,16 3-1-16,-3 0-1 0,2 2 1 16,-2 3-1-16,-3 0 0 15,-9 3 0-15,-10 3 0 0,-11-4 0 16,-15 1 2 0,-11 0 1-16,-19-1-1 0,-9 4 1 15,-17-1-15-15,-13 0-5 16,-11 3-59 15,-9 3-52-31,-9 0 44 0</inkml:trace>
  <inkml:trace contextRef="#ctx0" brushRef="#br0" timeOffset="169">15230 4112 240 0,'-9'0'90'0,"9"16"-48"0,6 18-51 16,-3-2 14-16,0 13-5 15,0 18 0-15,0 17-3 16,0 25 0-16,0 17 2 16,0 8 0-16,9-1 1 0,-3 1 2 15,0-19 1-15,-3-10-4 16,-3-1 1-16,-1-18-7 15,-2-13-3-15,-5-16-19 16,-1-11-8-16,-3-15-36 16,-6-11-29-16,-3-16 40 15</inkml:trace>
  <inkml:trace contextRef="#ctx0" brushRef="#br0" timeOffset="170">12396 5739 180 0,'-9'-3'68'0,"18"1"-36"0,12 4-40 16,-6-2 10-16,21 0 10 15,17 0 8-15,25 0 8 16,20-2 3-16,21-1-16 0,21-2 0 16,27-1-1-16,20-2-5 0,12 3-3 15,10-3-3-15,2 0 0 16,1-2 0-16,-13-6 3 0,-6-3 1 31,-23 1 1-31,-18 2-4 0,-15 0-1 16,-24 3-32-16,-21 2-13 15,-23 1-76 1</inkml:trace>
  <inkml:trace contextRef="#ctx0" brushRef="#br0" timeOffset="171">12474 5776 152 0,'-12'-8'57'0,"9"5"-30"0,-6 1-14 15,9 2 17-15,-3 2-15 16,3 6-6-16,-3 11 8 16,3 18 3-1,0 29-10-15,3 24 5 0,0 24 5 0,3 31-9 16,0 19-1-16,0 6-6 15,3-12-1-15,0-15-1 16,-1-13 1-16,-2-19-2 16,6-18-1-16,-6-14-13 15,-3-21-6-15,0-13-28 16,0-8-10-16,-3-13-36 16</inkml:trace>
  <inkml:trace contextRef="#ctx0" brushRef="#br0" timeOffset="172">12307 7461 256 0,'0'0'96'0,"21"0"-52"0,23 0-56 0,-17 0 15 15,21 0-5-15,23-2 1 16,28-4-2-16,26-4 2 0,23-1 1 16,19 3 0-16,18 0 2 0,5-5 1 15,7 5 3-15,-10-2 3 16,-11 2 2-16,-1 0 8 16,-20 0 5-16,-9-3-2 15,-9 1-1-15,-6-1-14 16,-15 0-4-16,-3-2-13 0,-18 0-4 15,-14 0-17 1,-16-1-6-16,-14-1-20 16,-16 4-9-16,-14-15-30 15</inkml:trace>
  <inkml:trace contextRef="#ctx0" brushRef="#br0" timeOffset="173">15254 5678 168 0,'-9'0'66'0,"9"0"-36"0,0 3-37 16,0 2 8-1,0 3 2-15,0 5 3 16,3 11 8-16,0 10 3 16,0 17-8-16,0 28 6 0,-3 16 2 15,-3 24-3-15,0 11 2 16,0 0-3-16,0-9 0 15,3-2-5-15,0-13 0 0,-3-13-3 16,3-9 2-16,0-15-28 16,-3-11-11-16,0-10-30 15,0-11-14-15,0-8-8 16</inkml:trace>
  <inkml:trace contextRef="#ctx0" brushRef="#br0" timeOffset="174">13361 7009 124 0,'0'-11'49'0,"3"9"-26"0,0-6-5 16,-3 0 18-1,0 0-7-15,-3-3 0 16,0 1-3-16,-3 2-1 16,-3 0-14-16,0 2 0 0,-3 1 0 15,-3 5-6-15,0 8-3 0,0 13-4 16,6 6 1-1,3 10 1-15,0 5 2 0,6 3-3 16,3 0 0-16,6 0 1 0,0-3 2 16,-3-5-12-16,3-2-6 15,-3-9-18-15,-3-5-8 16,0-5-31 0</inkml:trace>
  <inkml:trace contextRef="#ctx0" brushRef="#br0" timeOffset="175">13158 7220 212 0,'-3'0'82'0,"9"0"-44"0,3-2-44 0,0-1 14 16,3 1-9-1,6-4-2-15,6-2-3 0,2 3-1 16,1 0 4-16,0-1-12 0,-3 1-5 15,-6 3 2-15,0 2 0 16,-7 2 11-16,1 3 3 16,-3 3 15-16,-3 3 5 15,-3 2 7-15,-3 3 3 16,0 3-7-16,3 2-4 0,9-5-2 0,-3-3-1 16,0-3 0-1,9-2 9-15,0-2-3 16,-3-6-9-16,-4-3-3 15,1-2-2-15,-3-1 2 16,-3-1-1-16,-6-1 0 31,0-3-6-31,-3 3 1 0,0 0 0 16,0 0 2-16,-6-2-10 16,6 4-4-16,-3 1-30 15,6 2-12-15,3 1-16 16,3-1-42-1,3 0 23-15</inkml:trace>
  <inkml:trace contextRef="#ctx0" brushRef="#br0" timeOffset="176">13655 7239 168 0,'9'16'63'0,"-6"-3"-34"0,3 0-23 0,-3-7 17 0,3 2-5 16,3 0 1-1,3-3 1-15,3 0 0 0,0-5-11 31,-3 0 1-31,0-3 1 0,-4-2 2 16,-2 0 3-16,-3-3-7 16,0 0-3-16,-6-3-3 0,-6 1-3 15,1-3 1-15,-4 5 1 16,0 0-8-16,3 0-1 16,0 2-18-16,3 1-7 15,0 3-32-15,3-1-13 0</inkml:trace>
  <inkml:trace contextRef="#ctx0" brushRef="#br0" timeOffset="177">13986 7006 184 0,'-12'0'68'0,"9"5"-36"0,-3 1-31 0,0 2 16 0,-6 0 4 16,0 5 7-16,0 3-9 31,3 5-1-31,3 3-10 0,3 0-5 16,3-1 0-16,6-1-4 0,6-1 0 16,3-3-12-16,3-2-5 15,3-5-19-15,3-6-9 16,-1-5-37-1,1-3-24-15,3-5 50 16</inkml:trace>
  <inkml:trace contextRef="#ctx0" brushRef="#br0" timeOffset="178">14233 7004 208 0,'0'0'79'0,"6"-3"-42"0,6 11-39 16,-3 0 14-1,0 2 5-15,2 9 4 16,1 5 2-16,-3 2 3 16,-3 1-14-16,0-1-5 0,-6 1-2 15,-3-1-1-15,-3 0 0 0,-6-2-33 16,-9 0-13-16,-5-8-74 16</inkml:trace>
  <inkml:trace contextRef="#ctx0" brushRef="#br0" timeOffset="179">12682 6347 4 0,'-12'3'5'0,"12"-3"-2"0,-3 3-6 16,3-3 0-16</inkml:trace>
  <inkml:trace contextRef="#ctx0" brushRef="#br0" timeOffset="180">12322 6456 136 0,'-6'0'52'0,"6"0"-28"0,0 0-22 0,0 0 14 15,0 0-1-15,0 0 3 0</inkml:trace>
  <inkml:trace contextRef="#ctx0" brushRef="#br0" timeOffset="181">12328 6456 288 0,'15'0'19'0,"6"0"-4"0,2 0-2 15,4-3-1-15,12 1-2 16,2-1 1-16,10-2-2 0,3 2 0 15,8 0-8-15,4 1 0 16,5-1 3-16,1 0 2 0,2 1 4 16,6-1 1-16,1 0-1 15,2 1 1-15,0-3-6 16,4-1-3-16,-1 1 1 16,0 0 2-16,-5-1 2 15,5 1 1-15,0 0-4 31,-2-1-1-31,2 4-1 0,-3-1 1 16,7 3 0-16,-7-2 1 16,0-1-2-16,4 0 1 15,-7 1-2-15,-3-1 2 16,1 0-2-16,-4-2 2 16,1 0-2-16,-10-3-1 15,-2 2 3-15,-10 1 2 0,-11 0-4 0,-6 2-3 16,-10 1-32-16,-5-1-15 15,-6 0-57 1,-3 3-48-16,-6-2 56 16</inkml:trace>
  <inkml:trace contextRef="#ctx0" brushRef="#br0" timeOffset="182">12503 6797 76 0,'-3'5'30'0,"0"-2"-16"0,6 0-6 0,-3-3 13 16,3 2 3-16,6 1 5 16,3 2 0-16,0-2 2 15,3 0-4-15,3-3 1 0,3 0-16 32,6 0 2-32,5-3 2 0,7 0-2 15,6 1 0-15,2-1-2 16,7 0 0-16,2 1-2 15,7-1-1-15,5 0-1 16,4-2 2-16,-4 3-1 0,10-1 0 16,2 0-1-16,-3 1 0 15,7-4-4-15,-4 1-1 0,0 0 1 16,-2-1 2-16,2 1-3 16,-2-5 0-16,2-4-3 15,-6 4-1-15,1-1 1 16,-1 1 2-16,-2 2-1 15,-1 2 2-15,-2 4 0 16,-1-1 1 0,-5 0 0-16,-4 3 0 15,4-2-5-15,-7 2 1 16,-2 0 0-16,-1 0 2 16,1 0 1-16,-1 0 1 15,-2 0-5-15,-3 0 1 16,-4-3 0-16,-2 0 0 0,-6 3 0 15,-1-2 2-15,-8-1-19 16,-6 1-6-16,-18-1-109 16,-9 6 1-1</inkml:trace>
  <inkml:trace contextRef="#ctx0" brushRef="#br0" timeOffset="183">13373 6604 140 0,'6'3'55'0,"-1"2"-30"0,10 6-12 15,-9-6 19-15,0 5 2 16,6 1 1-16,0 2-12 16,-3 0-6-16,3 3-10 15,0-2-3-15,0-4 0 0,-3-2-2 16,0 0 1-16,-3-3 2 15,-1 1 2-15,-2-4-1 0,0 1-1 16,-3-3 1-16,3 0 1 16,0-3-1-16,0-2-1 15,0-6-3-15,0-2 1 16,0 3 0-16,0-1 3 16,3-2-3-16,-3 2 0 15,0 1 3-15,0-1 1 16,0 0-1-16,0 3 1 0,0 1-6 15,0 1-1-15,0-2-2 0,0 3-2 16,0 2-22-16,3 1-7 16,0-1-28-16,3 0-11 15,3 3-26 17</inkml:trace>
  <inkml:trace contextRef="#ctx0" brushRef="#br0" timeOffset="184">13783 6588 204 0,'-15'3'77'0,"15"-1"-42"0,-5-2-41 15,-1 3 12-15,-6 2-6 0,0 1 0 16,0 2 6-16,0 2 6 16,0 1-6-16,0 5-3 0,3 2-2 15,0 1-1-15,3-3 2 16,3-3-1-16,3-3-1 15,3-2-2-15,3-2 1 16,6-4-1 0,-3-2-2-16,0-5-2 15,6 0 1-15,-3-6 1 16,-3 0-1-16,0 1 6 0,-3 2 3 16,0 0 1-16,0 3 0 15,-1 2-1 1,-2 3 0-16,3 0 0 0,0 8 2 15,0 0-3-15,0 3 0 0,3-1-1 16,0-2 1-16,-3 0-15 16,3-3-58-1,0-2-48 1,3-8 25-16</inkml:trace>
  <inkml:trace contextRef="#ctx0" brushRef="#br0" timeOffset="185">13929 6445 204 0,'0'8'77'0,"0"3"-42"0,15 39-30 0,-9-29 19 16,0 3-6 0,0 8-1-16,0 2-7 15,0-5-4-15,0 0-3 16,0-5-16-16,0-3-4 0,3-5-88 15</inkml:trace>
  <inkml:trace contextRef="#ctx0" brushRef="#br0" timeOffset="186">15257 7250 88 0,'0'0'35'0,"0"0"-18"0,0 0-9 16,0 0 11-16,0 0-5 15,6 0 2 1,0 0-5-16,0 0-1 15,0 0-2-15,-3 0 2 0,5 0-5 0,1 0-1 0,0 0 2 16,0-3-3-16,0 0 0 16,0 3-3-16,3-2-1 15,0 2 3-15,3 0 1 32,0 0-1-32,0 0 1 0,2-3 0 0,1 0 1 15,3 1 0-15,-3-4 2 16,6 1 1-16,-3-3 1 15,-1-2-2-15,-2-1-1 16,0-2-3-16,0 0 1 16,-3-3 2-16,0 0 4 15,-3-5-4 1,3 2-1-16,-6-2 2 16,-1-11 3-16,1 0-2 15,0-2-2-15,3 0 0 16,-3-1-1-16,0 1 4 15,6-6 3-15,-3 1-4 0,-3 4 1 16,0 1-1-16,0 2 1 16,-3-8 0-16,0 1 0 15,0-1-4-15,-1 0-3 0,-2 3 0 16,0 3-1 0,0-1 2-16,0-7 1 0,0 2-4 15,-3 3-1-15,0 3 1 16,3 0 2-16,-3-11 0 15,3 5-1-15,-3 0 3 0,0 3 0 16,0 0 1-16,0 3 0 16,3 2-2-16,-3-2-2 15,0-1 1-15,0 1 1 16,-3 5-1-16,0 2-1 16,0 3 1-16,0 3-1 31,0 5 2-31,0 0 3 0,-3 3-2 15,3 5 0-15,1 0-3 0,-7 6-5 16,-6 4 2-16,3 6 2 16,-3 3 1-16,3 2-3 15,0 3 2-15,0 3 3 32,0-4 1-32,3-1-4 0,0-4 1 0,3-2 0 15,1-3 0-15,2-2-3 16,3-11 2-1,3-5 1-15,2-6-3 16,1-2 0-16,0-5 2 16,3-3 2-16,3-3-2 15,0 3 0 1,0 2 1-16,0 6 0 16,0 5-3-16,-3 6 2 15,3 4 3-15,0 4 3 16,-1 4 0-16,4 14 0 15,0 0-3-15,0 0-2 16,0 3 1-16,0-4-1 16,0 1-40-16,0 0-15 0,-3 3-66 15</inkml:trace>
  <inkml:trace contextRef="#ctx0" brushRef="#br0" timeOffset="187">15921 6607 88 0,'-3'21'35'0,"6"-8"-18"0,-1 0-2 0,1-2 15 0,-3 5 6 16,0-3 3-16,0 0-8 15,0-2-2-15,0-3-16 16,0 0-6-16,0-3 0 0,0 0 2 15,0-5 5-15,0 0-4 16,0-5 2-16,0 0-5 16,0-9 1-16,0 4-5 0,0-3 0 15,0-1-3-15,0 1-1 16,3 0 5-16,0 0 5 16,3-1-7-16,0 4-1 0,0 2-3 15,6-3-2-15,3 3-8 16,0 0-3-16,0 3-32 31,-3 3-14-31,0 2-28 16,0 0-18-16,-4 2 53 15</inkml:trace>
  <inkml:trace contextRef="#ctx0" brushRef="#br0" timeOffset="188">16096 6644 148 0,'3'13'57'0,"0"-8"-30"0,0 6-18 0,0-9 16 16,3 1-5-16,0 0 0 15,0-1-7-15,0-2 0 0,3 0-8 0,0-2 1 0,-3-4 1 16,0 1-3-16,0-3-3 16,-3 0-3-16,0 0-1 15,-3-2-3-15,-3 2 1 16,0 3 3-16,-3-1 1 16,-3 1-2-16,0 5 0 15,0 3 2-15,0 5 2 16,0 2 0-16,3 3 2 0,3 3 0 15,0 3 1-15,3-1 2 16,3-2 3-16,3-3-4 16,3 1-1-16,3-4-2 31,3-2-2-31,3-3-8 0,-1-2-5 16,1-3-22-16,0-3-8 15,0-7-41 1</inkml:trace>
  <inkml:trace contextRef="#ctx0" brushRef="#br0" timeOffset="189">16302 6387 184 0,'-6'3'68'0,"9"2"-36"0,-3 8-33 16,0-2 15-16,3 2 3 15,-1 16 7 1,-2 3-7-16,3-3 1 16,0 0-11-16,0-2-4 0,0 7 0 15,0-5-4-15,0-5 0 16,3-3-21-16,-3-2-8 0,0-6-56 16,0 0-37-1</inkml:trace>
  <inkml:trace contextRef="#ctx0" brushRef="#br0" timeOffset="190">16215 6599 212 0,'-3'-3'79'0,"6"6"-42"0,9-3-32 16,-6 0 17-16,0 0-12 15,3-3-1-15,3 0-5 16,3 1-3-16,3-1 0 16,-1 0-30-16,4 1-10 0,-3-3-45 15</inkml:trace>
  <inkml:trace contextRef="#ctx0" brushRef="#br0" timeOffset="191">16406 6580 164 0,'-6'11'63'0,"6"-3"-34"0,0 5-21 0,3-5 16 0,0 5-6 16,0 3 2-16,0 3-2 16,0-1-2-16,6-5-8 0,2-2-3 0,4-1 1 15,-3-2-1-15,0-2 2 16,0-4-9-16,0-7-3 16,0-6-8-16,0 1-5 15,0-3-1-15,-3-3-1 16,-3 0 8-16,0 0 5 31,-4 3 9-31,1 2 4 0,0 1 10 16,-3 4 5-16,0 1-5 15,0 5 1-15,3 5-1 16,0 3 2-16,3 3-8 16,0 2-1-16,0 3-5 15,0-3-3-15,0-2 0 0,0-1-1 16,0-2-25-1,0-2-8-15,0-4-32 0,6-4-11 0,3-6-9 16</inkml:trace>
  <inkml:trace contextRef="#ctx0" brushRef="#br0" timeOffset="192">16718 6601 176 0,'0'8'68'0,"3"0"-36"0,0 5-20 0,-3-5 21 16,0 0-6-16,0 6-1 16,0-1-8-16,0-3-1 15,0-2-10-15,0-2-4 16,0-1 0-16,0-5 0 0,0 0-1 16,3-5-4-1,0-3-1-15,3-3 2 16,0 1 0-16,0-1 1 15,3-2 0-15,0 2-7 16,0 1 0-16,0 2-2 16,0 0 1-16,0 2-9 0,0 4-3 15,-1 2-28-15,-2 0-11 16,0 2-24 0</inkml:trace>
  <inkml:trace contextRef="#ctx0" brushRef="#br0" timeOffset="193">16921 6607 180 0,'9'10'68'0,"-6"1"-36"0,-3 5-15 0,3-8 20 15,-3 2-4-15,0 1 1 16,0-1-15-16,0 1-4 15,0-3-9-15,2 0-4 0,-2-8-1 0,0 0-1 16,6-3 0-16,0-2 0 16,3-3 0-16,0-5-5 15,0 2 1-15,3-2 2 0,0 0 1 16,3-1-4-16,-3 7 1 31,0 1 11-31,6 6 7 0,-1 6 2 16,-2 1 0-1,-3 4-8-15,-3 5-3 0,0 5-3 16,-3-2 1-16,0-4-37 16,0-1-15-16,3-4-76 15</inkml:trace>
  <inkml:trace contextRef="#ctx0" brushRef="#br0" timeOffset="194">15873 5321 36 0,'-3'-3'16'0,"3"0"-8"0,-3 1 6 0,3 2 12 0,-3 0-1 16,0 0 3 0,0 0-3-16,-3 0 0 0,0 2-10 0,0 1-2 15,0 0-5-15,0 2 0 16,0 0-5-16,0 6 5 0,0 0 2 31,0 2-3-31,3 0-2 0,3-2-2 0,0-3 0 16,3-1-4-16,3-1 0 15,0-4 3-15,0-2 1 16,3 0-1-16,0 0-2 16,0-5 3-16,-3 0 0 15,0-6-4-15,-3 1-1 16,-3 2 7 0,0 0 4-16,0 2-2 15,0 1 1-15,0 3-1 16,0-4 1-16,0 4-7 15,3-1-2-15,0 3 0 16,3 0 0-16,0 0-2 16,3 3 0-16,0 5 2 15,0 2 2-15,-3 1 0 0,0 2-1 0,-4 3 3 16,-2 5 0 0,-5 0-1-16,-4 3 1 0,0-3 0 15,0 0 1-15,0 3-2 16,0 3-2-16,3-14-6 15,3 5-4-15,3-2-25 16,3-13-10-16,3-3-28 16,3-5-20-16,3-3 41 15</inkml:trace>
  <inkml:trace contextRef="#ctx0" brushRef="#br0" timeOffset="195">16004 5538 160 0,'-6'5'60'0,"-6"0"-32"0,3 3-17 16,6-2 15-16,3-1-8 16,0 8-3-16,0 3-4 0,6-3 0 0,0 0-6 15,6-5 1-15,0 3 1 0,0-6-1 16,0 1 1-16,0-6 5 31,-1-6 2-31,-2-2-10 0,-3-2-1 16,0-1-1-16,-6 1 3 0,0-1-2 15,-6 0-2 1,0 1 0-16,-6-1-1 0,4 3 0 16,-7 3 0-16,3 0-22 15,3 2-10-15,9 3-99 47</inkml:trace>
  <inkml:trace contextRef="#ctx0" brushRef="#br0" timeOffset="196">16135 5498 136 0,'-3'5'52'0,"3"3"-28"0,3 3-19 0,0-3 13 0,0 0-1 16,0 2-1-16,0 4-2 15,0-1 1-15,0 0-8 16,0 0-2-16,0-2-1 0,-3-3 0 16,0 0 2-16,0-6 21 15,0-4-12 1,-3-1-3-16,0-8-5 0,0 1 0 0,0-1 0 16,3-2 1-16,0 0-4 15,0 0-1-15,0-1-1 31,3 4 1-31,0-1-9 0,3 1-3 16,3 2 5-16,-1 2 1 16,7 1-33-1,0 2-13-15,0 1-50 16</inkml:trace>
  <inkml:trace contextRef="#ctx0" brushRef="#br0" timeOffset="197">16364 5440 200 0,'-21'2'77'0,"18"4"-42"0,-9-1-34 15,6 0 16-15,0 1-9 0,0 2 0 32,0 0-4-32,4-1-3 15,2 4 0-15,2 0-1 0,7-1 0 16,0 1-3-16,3-1 2 0,0-2 3 15,-3 0 1-15,-3 0 3 16,-3 5 6 0,-6-2-3-16,-3 2-4 15,-3 0-3-15,0-2-1 0,0-3-1 16,0-8-14-16,3-3-5 16,3 1-23-16,3-1-9 15,3-8-15 1,3 1-24-16,3-1 29 15</inkml:trace>
  <inkml:trace contextRef="#ctx0" brushRef="#br0" timeOffset="198">16516 5538 156 0,'3'21'57'0,"0"-8"-30"0,0 24-16 0,0-21 15 16,0 3-6-16,-3 2 1 15,0 0-8-15,3-3 0 31,0-2-8-31,0 0-3 0,-3-5 1 16,0-3 0-16,0 0 3 16,0-3 1-16,0-5 3 15,0 0-3-15,0-5-2 0,0-3-2 0,-3-6-3 16,3-1-4-16,0-9 0 31,0-5 0-31,3 0-1 0,3-1 1 0,3 1 3 16,2 6-2-16,4 1 1 15,3 7 2-15,0 4 2 16,0 3-1-16,-3 3-1 16,-3 2 7-16,-3 3 3 15,-3 3 10-15,-3 2 7 16,-3 3-8 0,-9 0-3-16,-3 0-7 15,-3 0-4-15,-3 0-7 16,0-3-3-16,0 0-18 15,3-2-8-15,0-3-30 16,4-3-13-16,8-5-25 16</inkml:trace>
  <inkml:trace contextRef="#ctx0" brushRef="#br0" timeOffset="199">17921 3789 88 0,'-6'2'35'0,"6"36"-18"0,-3 9-11 0,3-20 11 15,0 15 15-15,0 21 9 16,0 27-1-16,-3 14 0 16,3 17-13-16,0 9-5 0,-3 2-12 15,3-5-2-15,0 0-1 16,0-13-3-1,0-13-1-15,0-17 3 0,0-12 1 16,0-11-3-16,-3-14-1 16,0-7-14-16,0-8-6 15,-3-9-22-15,0-4-8 16,0-11-48 0</inkml:trace>
  <inkml:trace contextRef="#ctx0" brushRef="#br0" timeOffset="200">17891 3913 80 0,'33'-24'30'0,"-9"14"-16"0,32-35-17 0,-23 29 8 0,11-3 11 16,22-4 7-16,17-1 2 15,13-3 2-15,14-2-9 16,9 5 0-16,6-2-9 0,9 2-1 16,-9 6-4-16,0-1 4 0,0 6 2 15,-3 2-5-15,-6 1-3 16,-3 4 1-16,0 1 2 15,-12 8 0-15,-5-1 0 16,-13 12-3-16,-9 2-2 0,-8 10-2 16,-7 0 1-16,-8 14 10 15,-12 21 5-15,-10 16 9 16,-8 5 3-16,-6 24-2 16,-6 7-3-16,0-2-9 15,-3-2-5-15,0 10-2 31,0-5 1-31,-3-16-3 0,0-8-2 16,-6-11 2-16,0-10 0 0,-6 2-4 16,0-13-1-1,-3-7-24-15,0-9-10 16,-3-8-30-16,-3-4-13 16,-2-7-13-1</inkml:trace>
  <inkml:trace contextRef="#ctx0" brushRef="#br0" timeOffset="201">17974 5646 80 0,'-15'-2'30'0,"15"4"-16"0,0-18-8 0,3 14 9 16,0-1 11-16,0 0 9 15,3 1-4-15,12-9 2 0,3 3-10 16,3-2-2-16,9-1-12 15,11-2 3-15,16-3 4 0,14 0 3 16,10-2 1-16,17-4-7 0,6 4 0 16,12-3-2-16,15 2 1 15,12-5 0-15,6 6 2 16,5 5-5-16,4-1-1 16,-6 6 0-16,3 3 0 15,-13 0 2-15,-14 0 4 31,-17-1-6-31,-16 1-2 0,-15 2-1 16,-14 1-1-16,-16-6-31 16,-14 2-14-16,-12-1-96 15,-15-4-47 1,-15-2 90-16</inkml:trace>
  <inkml:trace contextRef="#ctx0" brushRef="#br0" timeOffset="202">17888 5554 100 0,'-3'-3'38'0,"6"6"-20"0,0 5-15 0,0 2 10 16,0 19 5-16,0 11 3 15,3 15 1-15,0 25-2 16,0 18 1-16,0 21-1 16,3 13-11-16,-3-2 3 0,0-3 4 15,0-13-6-15,2-11-1 16,1-8-5 0,-3-13-3-16,6-11-9 15,-3-15-5-15,-9-8-24 16,9-14-9-16,0-8-36 15</inkml:trace>
  <inkml:trace contextRef="#ctx0" brushRef="#br0" timeOffset="203">17903 7210 164 0,'-18'3'63'0,"18"2"-34"0,-3 3-36 0,6-6 10 16,0 4 1-16,6-1 2 16,3 0 9-16,12-2 4 15,5-3-9-15,13-3 10 0,18-5 6 16,14-2-5-16,18-11-2 15,21-3-9-15,18-3-2 0,18 1-4 16,15-1-3-16,3 4 0 16,5-1 1-16,1 0-3 15,-9 0 0-15,-1 3 1 16,-23 5 0 0,-15 0-14-16,-18 3-5 0,-14 2-1 15,-16 4-1-15,-14-1-24 0,-16 2-8 0,-11-4-27 16</inkml:trace>
  <inkml:trace contextRef="#ctx0" brushRef="#br0" timeOffset="204">20403 5294 140 0,'-3'3'55'0,"6"0"-30"0,0 5-29 0,-3-1 8 0,0 7 2 15,-3 7 6-15,-3 8 5 16,0 11 4-16,0 26-11 16,0 8 5-16,-6 19 3 0,7 26-4 15,2 10 2-15,0 1 2 16,6 7 1-16,0-7 1 15,2-6 2-15,4-15-6 0,-3-3-1 16,3-16-7-16,0-11-3 16,0-13-2-16,-3-13 0 15,0-11-22-15,0-2-7 16,0-16-51 0,0-8-22-16,-3-8 2 15</inkml:trace>
  <inkml:trace contextRef="#ctx0" brushRef="#br0" timeOffset="205">15665 6228 96 0,'-6'3'38'0,"6"-3"-20"0,-3 3-21 0,3-3 14 16,-6 5 2 0,0 3 2-16,-3-3 4 0,-3 3-7 15,-3 0-2-15,-3 0-3 16,0 0 0-16,0 2-4 15,4 1 3-15,-4 0 3 0,3-1-5 16,0 1-2-16,3 2 3 16,0 0 1-16,3 0-5 15,3 1 0-15,3-1-1 0,3 0 2 32,6 6-1-32,0-1 2 0,6 3 0 0,3-2 3 15,3-6-3-15,0 3-2 16,-1-3-16-16,1 0-5 0,-3 1-23 15,0-4-45 17,0-2 13-32</inkml:trace>
  <inkml:trace contextRef="#ctx0" brushRef="#br0" timeOffset="206">15620 6416 76 0,'15'-2'30'0,"-3"2"-16"0,11-3-6 0,-8 3 13 0,6-3-1 16,6 1 0-16,6-1-2 15,8 0 1 1,13-2 1-16,6 2 2 15,2-2-12-15,6-3-1 0,4 0-2 0,2 0 3 16,7 0 4-16,2 0-2 0,3-2 3 16,-2 2-4-16,-4 3-1 15,3-1-2-15,-2 1 2 32,2 2-3-32,-8 1 1 0,-4-1-1 15,-3 0 1 1,-2 1-2-16,-4-1-1 0,-5 0-3 15,-6-2 1-15,-10 3-4 16,-2 2 0-16,-6-3 1 16,-4 0 2-16,-2 1-1 15,0-1-1-15,-3 3 3 16,-3-3 0-16,-6 3-1 16,-4-2-2-16,1 2-6 0,-6 0-1 15,0-8-30-15,-9 8-11 16,0-6-43-1,0 1-35-15,-6-3 53 0</inkml:trace>
  <inkml:trace contextRef="#ctx0" brushRef="#br0" timeOffset="207">17501 6173 204 0,'-6'-8'77'0,"9"10"-42"0,12 1-50 0,-9 2 10 16,9-2 0-16,3 2 4 16,3 1 4-16,2-1 3 0,4 0-3 15,0 3-2-15,0 3 2 0,-6-1-2 16,-4 4-1-16,-8-1 12 16,-6 0 4-16,-12 0 9 15,-6 0 7-15,-5 3-19 16,-10-2-10-16,3 4-11 15,0-5-6-15,3-2-36 0,1-3-18 16,5-3-24 0</inkml:trace>
  <inkml:trace contextRef="#ctx0" brushRef="#br0" timeOffset="208">18144 6824 116 0,'-3'-3'46'0,"6"3"-24"0,-3 3-19 0,0-3 10 15,3 5 3-15,0 5 2 16,3 4 2-16,-3-1 0 16,0 0-11-16,0 0-1 0,0 3 2 0,-3 3 0 15,0-1 4-15,0-2-7 16,0-5-2-16,0-1-3 16,0-2-2-16,0-2 3 15,0-6 2-15,0-8 0 16,0 0 0-16,0 0-6 15,0-3 1-15,0 1 0 0,0-4 0 16,0-1 0-16,3-1 0 16,3 0 0-16,0 3 2 15,0 2-3-15,3 6-2 16,-3 5-1-16,2 5 3 0,4 6 2 16,-6-1 2-1,0 3 1 1,0 3 0-16,0 0-2 15,0 0 1-15,-3 0-2 16,0-3-1-16,0-2-28 16,0-3-11-16,0 0-113 31,6-11 69-31</inkml:trace>
  <inkml:trace contextRef="#ctx0" brushRef="#br0" timeOffset="209">18337 6932 148 0,'6'3'57'0,"0"-1"-30"0,3-2-18 16,-9 0 14-16,6 0-11 15,0 3-2 1,0-3-4-16,-3 0-1 16,3-3-3-16,-3 1-2 0,0-4 3 15,0 1-7-15,-3 0 1 16,0 0-1-16,-3-1-1 15,-3 1 1-15,0 0 3 0,0 2-2 16,0 3 1 0,-3 3 8-16,3 2 4 0,0 3-5 0,3 3-3 15,3 2 3-15,0 3 1 16,3 2-5-16,0-2 0 16,3 0-1-16,0-3 0 15,3-2-9-15,0-3-2 16,0-8-16-16,0 0-8 15,0-6-14-15,0-2-29 16,-3-2 20-16</inkml:trace>
  <inkml:trace contextRef="#ctx0" brushRef="#br0" timeOffset="210">18468 6916 112 0,'0'3'44'0,"-14"7"-24"0,25 1-10 16,-5 0 14-16,-3 2-2 0,6 3 1 15,0-3-6-15,-3 0 0 16,0 0-10-16,0-2-2 0,0-3 1 16,0-3-5-16,0-2-1 0,0-3 0 15,0-3 2-15,0-2-3 16,-3 0 0-16,0-1 1 16,0 1 0-16,0 2 0 15,3 1-5-15,0 2 1 16,0 0 2-16,0 0 3 15,0 2 4-15,-1-2 2 16,1 0 1-16,0 0 2 16,0-2 4-16,0-4 3 15,0-4-5 1,-3-1-2-16,-3 1-3 16,0-1-2-16,0 3-1 15,-3-2 2-15,0 2-5 16,0 0-3-16,0 0-8 15,0 3-4-15,3-1-30 16,0 4-13-16,3-1-35 16</inkml:trace>
  <inkml:trace contextRef="#ctx0" brushRef="#br0" timeOffset="211">18838 6850 136 0,'-3'-3'52'0,"3"6"-28"0,-3-3-13 16,0 3 15-16,0-1 1 0,-3 4 1 15,0 2-9-15,0 0-1 16,0-1-11-16,3 1-4 0,-3 0 0 15,6 0-4-15,0-2-2 0,9-1-1 16,0 0 3-16,0 0 0 16,3 1 3-16,-1 2-3 31,-2-3 0-31,-3 0 1 0,-3 3 2 16,-3 0 3-16,-3 0 4 15,-3-3-4-15,-3-2-1 16,1-3-9-16,-1-3-2 15,0-2-29-15,0 0-14 16,3-3-38 0</inkml:trace>
  <inkml:trace contextRef="#ctx0" brushRef="#br0" timeOffset="212">18969 6662 208 0,'0'11'77'0,"2"26"-42"0,-2-8-26 0,0-16 19 16,0 6-14-16,3 5-3 16,0 2-7-16,0-5-3 0,0 0 0 15,0-5-23-15,0 3-8 0,0 2-36 16,0-3-50-1,3-4 28 1</inkml:trace>
  <inkml:trace contextRef="#ctx0" brushRef="#br0" timeOffset="213">18894 6847 172 0,'-3'-5'66'0,"0"5"-36"0,9-3-24 15,-3 1 17-15,9-1-14 16,3-2-2-16,0 0-5 16,3-1-2-16,-1 1 1 15,1 0-26-15,0-1-10 16,0 1-11 0,-3 3-11-16,-3-1 22 15,-3 0 30-15,-3 3 15 16,0 3 15-16,-3 2 7 0,-3 6-4 15,-3-1-2-15,0 4-3 16,0 1 0-16,0 1-13 16,0 0-1-16,3-3 1 0,0-2-6 0,3-3 0 15,3 0-2-15,0-3 1 16,0-2 2-16,0-3 2 16,0 0-3-16,-1-3-1 15,1-2-3-15,0 0-1 16,-3 2 3-16,0 0 3 15,0 3 0 1,-3 0 0-16,0 0-3 16,3 3-2-16,0 2 1 15,0-2-1-15,3 0-7 16,9-1-25 0,3-2-2-16,-3-2-3 15,0-4 2-15,0 1 7 16,-4-3-7-16,-2-3 13 15,0 1 12-15,-3-1 6 16,-3 1 12-16,0 2 7 16,-6 2 13-16,0 4 4 15,-3 4-3-15,0 4-1 16,3 2-9-16,0 2-4 0,0 1-8 16,3-1-3-16,6 1 2 0,0 0-3 0,3-1 0 15,0-2-3-15,3-3-1 16,-3-2-8-16,0-3-2 15,0 0-21-15,3-5-9 16,-3-3-29 0</inkml:trace>
  <inkml:trace contextRef="#ctx0" brushRef="#br0" timeOffset="214">19326 6649 180 0,'-3'5'68'0,"3"6"-36"0,0 10-20 16,0-8 19-16,3 6-10 16,-3 5-1-16,0 2-6 0,0 1-1 15,0 2-7-15,3-6-4 0,0-1-1 16,0-7-6-16,0 1-1 16,-3-5-28-16,3-3-10 0,6-5-18 15,-1-3-41 1,7-3 20-16</inkml:trace>
  <inkml:trace contextRef="#ctx0" brushRef="#br0" timeOffset="215">19403 6818 180 0,'-27'6'68'0,"12"-1"-36"0,-2 5-18 0,14-4 22 16,0-1-14-16,0 3-4 0,0 0-9 15,3 0-4-15,3 0-2 16,6 0 0-16,2 0 0 16,4-3-4-16,0 0-1 15,3 1-15-15,0-4-6 0,0-2-19 16,0 0-9-16,0-2-32 16</inkml:trace>
  <inkml:trace contextRef="#ctx0" brushRef="#br0" timeOffset="216">19698 6575 172 0,'-15'-8'66'0,"9"5"-36"0,-15 9-13 0,12-4 20 16,0 4-13-16,0 1-1 0,0 7-7 15,0 2 0-15,3 13-9 16,4 0-2-16,2 5-1 0,0 1-2 16,5-12-2-16,-2-1 1 15,3 4-1-15,6 3-9 16,-3-8-2-16,0-2-25 0,-3-6-9 31,0-2-37-15,0-6-32-16,0-2 42 15</inkml:trace>
  <inkml:trace contextRef="#ctx0" brushRef="#br0" timeOffset="217">19552 6802 144 0,'-6'-7'55'0,"6"7"-30"0,3 0-16 0,-3 0 16 15,0 0-3-15,6 0-1 16,3-3-7-16,6 0-4 16,0 1-5-1,2-1-6-15,1 0 0 0,-3 1-8 16,0 2-4-16,0 0-24 0,-3 0-9 16,-3 2-5-1,0 1-5 1,0 2 26-16,-3 1 18 15,0 1 11-15,2 1 29 16,-2 0 13-16,0 0 0 16,0 0-2-16,0 0-3 15,-3 0 3-15,0-3-9 0,-3-5-3 16,0 0-15-16,0 0 3 0,0 3 3 16,0-3-4-16,0 0 2 15,0-3-5-15,-3 1-1 16,0-4-4-16,3-2-1 0,0 1-3 15,0-1-2-15,0-3-6 16,3 3-1-16,0-2-13 16,3 2-2-16,0 2-12 15,0 1-4-15,0 2-7 0,6 1 1 16,0 2-20 0,-3 0 33-1,6 0 22-15,-3 2 16 16,-3 1 19-16,-1 0 5 31,-2 2 0-31,-3 0-1 0,0 1-4 16,-3 1-1-16,0 1-14 15,0 0-2-15,-6 0 1 0,6 0-4 16,0 0 2-16,0-3-7 16,3 1-1-16,0-1 0 15,0-2 2-15,-3-3-1 16,6 0-1-16,0 0 1 0,0-3-1 15,0-2 0-15,0-1 2 16,0 1-3-16,-3 0 0 16,0 0-1-16,0-1 0 0,-3 4 4 15,0-1 3 1,0 3-2-16,0 0-2 16,0 5 0-16,0 1-1 15,0-1 0-15,3 0 0 16,0 0-3-16,0 1 0 15,0-4-14-15,-3-2-4 16,0 0-11-16,6 0-3 16,-3-2-16-1,0-1-37-15,3-2 17 16</inkml:trace>
  <inkml:trace contextRef="#ctx0" brushRef="#br0" timeOffset="218">20016 6768 176 0,'3'8'68'0,"-3"-3"-36"0,3 1-29 16,-3-6 15-16,0 0-9 0,0 0-3 15,3 2-3-15,3-2-3 16,0-2 1-16,3-1-4 0,-3 0 2 16,3-2 3-16,0 2 1 15,3 1-1-15,0 2-2 16,-3 2 9-16,0 1 6 0,-4 2-1 31,1 1 0-31,0-4-8 0,0 4-2 16,0-4-4-16,0-2-1 15,0 0 3-15,0 0 1 16,0-2-1-16,0 2-2 16,0 0-2-16,-3 0-1 15,3 0 2-15,-6 0 2 16,6 2-5-16,-3 3-1 0,0-2-14 15,3-3-3-15,-6 0-6 16,6-3 0-16,0-2-1 16,3 3 3-16,-3-4 10 15,3 1 5 1,-4 0 9-16,7-1 3 16,-3-4 12-16,0-1 3 15,-9-2 1-15,0 2 2 16,0 1-6-16,-3-1 0 15,-3 3 5-15,0 0 3 16,0 6 3-16,0 2 0 16,0 8-7-16,1 2 0 0,-1 3-4 15,3 3 2-15,0 0-6 16,6 0-3-16,3 0-6 0,8-3-2 16,4-2 1-16,0-9 0 15,3-2-35-15,3-5-15 16,0-5-60-1</inkml:trace>
  <inkml:trace contextRef="#ctx0" brushRef="#br0" timeOffset="219">17906 6170 124 0,'-6'-3'49'0,"6"3"-26"0,6 0-14 16,0 3 16-16,3 0 1 16,9-3 4-16,8 0-5 0,13 0-1 15,15 0-13-15,14-3 0 0,18 0 2 16,13-2-5-16,14-3-2 16,12 0 1-16,6 0 2 15,12-10 2-15,0-6 1 16,-1 5-6-16,4 1-4 31,0-1-1-31,-9-2-1 0,-3 0 0 16,-12 3 2-16,-18 2 1 15,-12 2 1-15,-17 7-5 16,-16 1-1-16,-32 4-43 16,-15 4-51-1,-15 6-47 1,-24 0 53-16</inkml:trace>
  <inkml:trace contextRef="#ctx0" brushRef="#br0" timeOffset="220">17915 6403 124 0,'-3'-3'49'0,"9"3"-26"0,3-5-12 0,-3 5 18 16,6-3 0-16,11 1 5 15,4-1-1-15,15-2 0 16,11-1-18-16,16 1 2 0,14 0 1 0,12-3-6 15,19 3 1-15,11-1-4 16,9 1 0-16,11-3-1 16,1 3 0-16,0 0 4 15,6-3 5 1,-3 2-9-16,0-4-2 16,-7-3-6-16,-17-3-1 15,-11 2 3-15,-19 4 1 16,-18 2-21-16,-17 0-8 15,-22 5-55-15,-14 3-23 0,-24 0-3 16</inkml:trace>
  <inkml:trace contextRef="#ctx0" brushRef="#br0" timeOffset="221">18364 6202 128 0,'0'-5'49'0,"0"5"-26"0,3 0-3 0,-3 0 21 0,0 0-11 16,0 0-3-16,0 0-6 16,3 2-2-16,3 3-10 15,-3 3 6-15,0 3 2 0,0 0-3 16,0 2 0-16,0 0-4 15,0-2-1-15,0-3-3 16,0 0 1-16,-3-3-4 0,0 0-2 16,0-5 2-16,0 0 0 15,0 0-1-15,0-5 1 16,0 0-4-16,3-6 0 16,-3-2 1-16,6-1 2 15,-3 4-3-15,3-1-2 31,-3 3-1-31,3 3 3 0,0 0-9 16,6-1-3-16,-3 4-15 16,5-1-5-16,-2 3-7 15,0 0-3-15,-3 0 4 16,0 0 3-16,-3 3 19 0,0-1 7 16,0 4 11-16,0-1 7 15,0 0 13-15,0 6 7 16,0-3-1-16,0 0 1 0,0 2-10 15,0-2 0-15,0-2-2 16,0-6 2-16,0 0-10 16,-1 0-2-16,1-3-2 15,0-5 0-15,-3 3 0 16,-3-3 0 0,0 0-5-16,-3 3-1 15,-3-3-2-15,0 2 0 16,-2 1 3-16,-1 2 0 15,0 3 1-15,0 0 0 16,3 6 0-16,0 4 2 16,0 6 1-16,3 0 3 15,3-3-3-15,0 1-2 0,6-1 0 16,0-3-1-16,3-2-3 16,3-2 0-16,3-1-12 0,-1-5-5 15,1-3-22-15,9-2-9 16,-6-6-30-1,6-7-23-15,-3-1 49 16</inkml:trace>
  <inkml:trace contextRef="#ctx0" brushRef="#br0" timeOffset="222">18787 6109 220 0,'-3'-2'82'0,"3"4"-44"0,0 11-29 15,0-5 22-15,3 3-8 31,0 5-1-31,-3 0-10 0,3 2-5 16,3 3-4-16,0-2 0 0,0-3 0 16,-3-3-26-16,0 0-11 15,0-5-38-15,0 0-17 16,0-3 0 0</inkml:trace>
  <inkml:trace contextRef="#ctx0" brushRef="#br0" timeOffset="223">18707 6189 200 0,'-18'-3'77'0,"21"3"-42"0,-3 3-19 0,6-1 24 15</inkml:trace>
  <inkml:trace contextRef="#ctx0" brushRef="#br0" timeOffset="224">18718 6191 422 0,'15'0'32'0,"6"-2"-16"15,0-1-11-15,6-2-4 0,3-3-30 16,-4 2-13-16,4 1-47 15,-3 0-53 1,-3 2 42-16</inkml:trace>
  <inkml:trace contextRef="#ctx0" brushRef="#br0" timeOffset="225">19272 6146 144 0,'-3'-2'55'0,"3"4"-30"0,-3-4-10 0,3 2 18 0,-3-3-3 16,-3 3 0-16,0 0-15 15,0 5-6-15,-6 1-6 16,1 2 0-16,2 2 0 0,0 3-1 16,0-2-2-16,6 5-2 15,3-3-1-15,6 0 4 0,0 0 1 16,0-2-3-16,3-3 1 31,-1-3-7-31,1-7-3 0,0-6-3 16,-3 0 0-16,0 0 7 0,0 0 3 0,0 0 0 15,-6 3 2-15,3 2 16 32,-3 0 10-32,0 1-9 15,0 2-3-15,3 5-4 16,0 3-1-16,0-3-7 15,0 6 0-15,6 2-1 16,0-2 0-16,0-3-20 16,15-8-35-16,-4-3 0 15,-2-5-8 1,0 0-27-16,-3 0 26 16</inkml:trace>
  <inkml:trace contextRef="#ctx0" brushRef="#br0" timeOffset="226">19442 6165 180 0,'-12'0'68'0,"9"2"-36"0,-3 4-24 16,0-4 16-16,0 4-10 0,3 4-3 16,0 1-4-16,0 2 0 15,3 3-4-15,6 0-2 0,0-3 0 16,0-5-1-16,3-8 0 16,0 0-5-16,0-8-1 15,3 0 0-15,-3-2 2 31,0-6-3-31,-4 0 0 0,-2 0 4 16,-3 0 1-16,0-10 4 16,-3 2 3-16,1 3 7 0,-1 5 2 15,0 2 8 1,0 4 6-16,0 2-11 0,0 5-2 16,3 9-9-16,0 7-4 15,3 5 1-15,0 1 0 16,3-1-1-16,-1 1-2 0,4-1-13 31,3 4-4-31,3-7-20 16,0-7-6-16,0-2-16 0,0-4-3 0,-3 1-12 15</inkml:trace>
  <inkml:trace contextRef="#ctx0" brushRef="#br0" timeOffset="227">19662 6133 188 0,'-27'5'71'0,"24"3"-38"0,-15 6-23 0,12-9 17 16,1 5-4-16,2 1-2 15,0 5-9-15,0 2-3 0,3-2-5 16,3-3-3-16,3-5 0 0,-1 0-6 16,7-5 1-16,3-3-3 15,-3-8 0-15,0-3-1 16,-3-2 0-16,-3-3 2 0,0-2 2 15,-3-9 2-15,-3 1 3 16,0 2-2-16,-3 3 0 16,-3 0 7-16,0 5 4 0,0 3 8 15,0 2 6-15,3 6-9 16,0 2-3-16,0 11-5 16,9 0-2-16,0 8-1 15,0 2 0-15,3 4-2 31,0-4 1-31,3 1-7 0,0-3-1 16,0-3-23-16,0-3-8 16,-1-2-11-16,1-2-3 15,0-6-11 1,0-3-34-16,-3-2 20 16</inkml:trace>
  <inkml:trace contextRef="#ctx0" brushRef="#br0" timeOffset="228">19850 6136 192 0,'0'0'71'0,"0"0"-38"0,11 8-21 15,-8-3 19 1,0 3 1-16,0 2 4 16,0 1-14-16,-3-3-3 0,3 0-11 0,-3-3-1 0,0 0 0 15,0 1 3-15,0-6 4 32,3 0-2-32,-3-3 1 15,3-2-7-15,0-3-2 0,0-3-2 16,0-2 1-16,3 3-2 15,0-1-1-15,3-5-2 16,3-2-1-16,3 4-9 16,3 4-5-16,0 4-53 15,5-4-21-15,-5 5-27 16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10T21:00:05.8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19367 16821 64 0,'12'-5'24'0,"-12"5"-12"0,-12 0-12 0,9 0 3 16,0 0-5-16,3 0 1 16,0 0 1-16,0 0 0 15,0 0 2-15,0 0 1 16,0 0 14 0,0 0 2-16,0 0 1 15,6 0 3-15,-9 0-4 0,0 0-2 16,3 0-5-16,0 0 4 31,0 5-4-31,0 3-7 16,0 11 4-16,6 4 3 0,0 7 0 15,-3 7 3-15,0 2-4 16,6 6-1-16,-3 3-4 16,0-3-1-16,0-5-3 0,-3-3 1 15,0-8 2-15,0-5 2 16,0-9 1-16,-3 4 0 15,0-8-4-15,0-1-3 16,0-5 6-16,-3-5 5 16,0-5-6-16,0-3-3 15,-3-5-5-15,3-14 1 0,-6-4-1 16,0-1 0-16,3-8 0 16,0 1 0-16,3-1 2 15,0 3 2-15,9 0-1 0,3 0 2 16,0 5-4-1,0 3 0-15,0-3 3 0,3 8 1 16,3 11-6-16,0 11-2 0,3 2 8 16,-1 2 5-16,1 9-1 15,-3-1 1-15,-3 9-5 16,-6-1-2-16,-6 6 2 16,-6-8 2-16,-3 5-2 15,-3-5-2-15,-3 0-3 31,1-3-1-31,-4-8-9 0,-3 3-3 16,0-5-1-16,6-3 0 16,0-3-18-16,6-5-5 15,6 3-18 1,9-11-43-16,6-2 16 16</inkml:trace>
  <inkml:trace contextRef="#ctx0" brushRef="#br0" timeOffset="1">19692 16744 184 0,'-12'0'68'0,"9"0"-36"0,-15 6-33 0,12 2 12 16,-3 2 4-16,-3 4 4 0,0-1 2 15,0 3 2-15,1 2-13 16,2 6-8-16,-3 2-2 0,9 1 0 15,3-6 2-15,3 3-3 16,3-8 0-16,6-3 1 16,-3-2 0-16,5-6-3 15,1-5 2-15,0 0-1 0,-3-5-2 16,0-3-2-16,0-8 1 16,-3 3 5-16,-3-1 2 15,-3 1-3-15,-3-3-1 16,0 3 3-16,0 2 3 15,0 3 3-15,0 3 1 16,0 2-4-16,-3 6-3 0,3 5-3 16,0 8 1-16,3 0 1 15,0-3 0-15,3 6 0 16,3-6 0-16,0 0-11 16,-1 0-5-16,1 0-21 15,3-5-9-15,-3-5-24 31,0-3-26-31,6-3 34 0</inkml:trace>
  <inkml:trace contextRef="#ctx0" brushRef="#br0" timeOffset="2">19927 16816 108 0,'0'-3'44'0,"0"3"-24"0,-3-2-6 16,3 2 17-16,0 0-2 15,-3 0 1-15,0 0-6 16,-3 0-1-16,0 2-12 16,-6 1 2-16,3 2 1 0,-6 3-5 15,4-3-1-15,-1 3-6 0,6 0-2 16,0-2-2-16,9 4-2 16,0-2 3-16,6 3 0 0,2 5 1 15,-2-3 2-15,3 0-3 16,-3 0 0-16,0 1 1 15,-3-1 2-15,-3-3 1 16,-3-2 1-16,0 3 0 0,-3-3 0 16,0 0-2-16,0-3 1 15,0-2-4-15,0-1-2 16,0-2-27-16,0 0-10 16,3-2-11-16,0-1-1 15,0-2-21 16</inkml:trace>
  <inkml:trace contextRef="#ctx0" brushRef="#br0" timeOffset="3">20043 16821 192 0,'-6'0'74'0,"0"0"-40"0,0 3-31 0,3 0 15 0,-3-1 0 15,0-2 1-15,0 8-8 16,3-5-2 0,0-1-5-16,3 4-5 0,3 2-2 0,3-3 2 31,0 8 0-31,0 0 1 16,0 1 0-16,-3 4 8 0,0-5 7 15,-3 1-3-15,-3-6-2 16,-3 5-3-16,-3-3 0 0,-3-2-4 15,0 3-2-15,1-9 0 16,-1 6-1-16,3-5-3 16,0 0 2-16,0-3-17 15,3 0-8-15,3-3-11 16,3 0-4-16,3 1-18 16,3-4-45-1,6-1 19-15</inkml:trace>
  <inkml:trace contextRef="#ctx0" brushRef="#br0" timeOffset="4">20150 16874 140 0,'-6'0'55'0,"3"0"-30"0,3 8-7 0,0-8 20 16,0 0-15-16,0 0-2 15,0 0-9-15,6 0 0 0,0 0-7 16,3 0-3-16,0-3 1 0,0 3-7 15,0-5 1-15,0 5-23 16,0 0-11-16</inkml:trace>
  <inkml:trace contextRef="#ctx0" brushRef="#br0" timeOffset="5">20296 16620 156 0,'0'0'57'0,"0"5"-30"0,3 3-16 0,0 0 18 15,0 6-2-15,3 15 2 16,0 2-10-16,0 4-1 15,-3-1-11-15,0 9-4 0,0-9 0 16,0 3 0 0,0-8 1-16,0-5-5 15,0-8 1-15,0 2 4 16,-3-7 5-16,3-3-5 16,-3-8-2-16,0 0-1 15,3-6-1-15,0-1-3 16,0-12 0-16,3 6 2 15,2 2 0-15,-2-2-2 0,3 2 0 0,0 1 6 16,3 2 5-16,0 3-11 16,0 5-4-1,0 10 3-15,-3-2 3 0,-3 5 4 16,-3 1 3-16,-3-1-1 16,-3 0 2-16,-3 0-2 15,-3 0 0-15,-3-2-3 0,0 0-2 16,0-6 1-16,0 3-1 15,0-3-16-15,3-5-6 16,-5 0-22-16,8 0-8 16,3-2-29-1,3-4-25 1,3-2 43-16</inkml:trace>
  <inkml:trace contextRef="#ctx0" brushRef="#br0" timeOffset="6">20439 16874 192 0,'3'0'74'0,"3"5"-40"0,3 3-29 0,-3 0 19 15,3 3-6-15,0 5-1 16,0 0-9-16,2-3-5 0,1 0-2 16,3 0-1-16,-3-5 2 0,0 5-8 15,0-5-1-15,-3-2-18 16,0-6-7-16,0 0-16 15,0 0-5-15,0 0-18 32</inkml:trace>
  <inkml:trace contextRef="#ctx0" brushRef="#br0" timeOffset="7">20644 16887 172 0,'-3'0'66'0,"-3"8"-36"0,6-2-26 0,0-1 13 16,0 3 1-16,-3 10 3 15,0-2 4-15,-3 3 4 0,1 7-15 16,-1 1-4-16,0 2 1 0,0-3-7 16,0 1-2-16,0-1-1 15,3-5-1-15,3-2-22 16,-3-6-10-16,3-2-22 16,0-3-6-16</inkml:trace>
  <inkml:trace contextRef="#ctx0" brushRef="#br0" timeOffset="8">20689 16959 220 0,'0'-5'85'0,"6"10"-46"0,-3-10-41 0,3 5 14 15,6-6-8-15,3-2-3 16,0 3 0-16,-1-3-1 16,1 0-60-16,0 0-26 15,0-2 3-15,0-4 6 0</inkml:trace>
  <inkml:trace contextRef="#ctx0" brushRef="#br0" timeOffset="9">20939 16874 60 0,'-3'-8'24'0,"6"3"-12"0,0 0 6 15,-3 5 12-15,3 0 0 0,0 0 2 31,0 0-3-31,3 5 0 16,3 3-10-16,6 5-4 16,-3 6-8-16,-1 4 2 0,-2-1 1 0,0-1-1 0,-6-3 0 31,0 1-1-31,0-3 0 16,-3-3 4-16,-3-8 3 0,0 3-4 15,0-5 1-15,0-3-3 16,-6-3 2-16,6-5-4 15,-2 0-2-15,-1 0-2 16,3-5-3-16,3 2 1 16,3-4 1-16,5-1-3 15,-2 3 0-15,3 5 1 0,-3-3 0 16,3 3 0-16,0 5 0 0,3 1-14 16,0-1-3-16,0 3-15 15,0 0-8-15,-3 0-7 16,0 0-3-16,-3 0 5 15,0 3 0 17,-3-1 36-32,-3 1 23 15,0 8 15-15,0-3 8 16,0 0-7-16,3-3-1 16,-1 3-5-16,1 2-1 15,3-2-12-15,0-2 0 0,0-1 0 16,9-3-4-16,-3 4 1 15,-3-6-3-15,6 0 2 0,-3-6-4 16,-3 6 0-16,0-2-1 0,-3-9 1 16,0 6-2-16,-3-8-1 15,-6 0 1-15,0 5-1 16,-9 0-3-16,0 2 2 16,0 1 1-16,0 5 0 31,0 5 0-31,0 3 0 0,3 3-3 15,-3 2 2 1,3 0 1-16,6 1 2 0,0 1 1 16,3 1 1-16,3 0-5 15,6-3-1-15,0-2 3 16,15-8-16 0,-3 2-10-16,0-5-31 0,0-5-14 15,-1 5-14 1</inkml:trace>
  <inkml:trace contextRef="#ctx0" brushRef="#br0" timeOffset="10">21454 16752 88 0,'-3'-37'33'0,"0"32"-18"0,-12-5 6 16,9 7 19-16,0-2 3 15,-3-1 4-15,0-2-13 0,0 8-5 16,-2 0-17-16,-1 0-8 0,0 8-2 16,3 6-2-1,0 9 0-15,3 6 4 16,3 3 2-16,3 8 0 16,3-3-1-16,3 3-3 15,0-6 1-15,3-2-2 16,-3-1-1-16,0-4-8 0,0-6-5 15,-3-5-35-15,0-3-14 16,-3-5-28 0</inkml:trace>
  <inkml:trace contextRef="#ctx0" brushRef="#br0" timeOffset="11">21249 16951 220 0,'-6'-5'82'0,"-3"7"-44"0,21-23-47 0,-6 21 14 0,2-5-3 16,4-3 1-16,3 5-4 15,3 1-1-15,0-1 1 0,0 3 0 0,0 0 1 16,3 0-33-16,-4 3-13 16,4-1-37-1</inkml:trace>
  <inkml:trace contextRef="#ctx0" brushRef="#br0" timeOffset="12">21436 16972 160 0,'-12'19'63'0,"27"-17"-34"0,-6 3-21 0,3-5 18 15,-3 6-9 1,3-4-2-16,-3 1-2 0,0-3-1 16,2 0-6-16,-2 0 0 0,0-3 4 15,0 1-6-15,-3-4 0 16,0 1-2-16,-3-3-2 15,-3 6 3-15,0-4 0 0,-6-4-1 16,0 7-2 0,-3-2 3-16,3 5-2 15,-6 8-1-15,9-3 1 16,-5 3 1-16,5-3-3 16,3 8 0-16,0 1 1 15,3-1 0 1,3 5-3-16,-1-4 2 15,1-1-1-15,3 0 0 16,0-5-16-16,0-3-5 16,-3-5-18-16,0 0-6 0,3 0-8 15,-3-5-30 1,-3-3 22-16</inkml:trace>
  <inkml:trace contextRef="#ctx0" brushRef="#br0" timeOffset="13">21594 16998 144 0,'3'0'55'0,"0"6"-30"0,0-1-14 16,0-2 18-16,0 7-11 16,0-2 0-16,0 0-1 0,-3 5-2 15,3-7-7-15,-3 2 1 0,0 2 2 0,3-4 0 16,-3-4 3-16,0 3-1 16,0-5 0-16,0 0-1 15,0-5 0-15,0 0-2 16,0-3-1-16,0-5-5 15,0 5-3-15,3-3 0 32,6-2-1-32,-1 8 0 0,-2-6 0 15,6 0-14-15,0 4-3 16,-3-1-24-16,3 2-11 16,-3 1-55-16</inkml:trace>
  <inkml:trace contextRef="#ctx0" brushRef="#br0" timeOffset="14">21778 16996 140 0,'-3'-3'55'0,"3"3"-30"0,0 3-25 16,0-3 13-16,3 2 8 16,3 4 9-16,0-4-4 0,0 1-3 15,6 0-13-15,-3-3-2 0,3 0 2 16,-3 0-4-16,0 0-1 15,9-3 0 1,-6 0-1-16,2-5-5 16,-8 6 1-16,3-9-2 0,-6 6 0 15,-3-3-3 1,-6 3 1-16,0-3 0 0,-2 0-1 16,-4 3 1-16,-3 5 3 15,0 2 0-15,0 4 1 16,0 4 2-16,0-2 1 15,0 5 1-15,3 6 0 16,3-3 2-16,4 2 3 16,2 1 0-16,3-1 0 0,6-2-5 15,2-3-3-15,4-2 0 16,0-3-1-16,3-3-18 16,0-5-5-16,3 0-24 15,3-5-8-15,-3 2-31 16</inkml:trace>
  <inkml:trace contextRef="#ctx0" brushRef="#br0" timeOffset="15">21963 17006 160 0,'-3'6'63'0,"6"2"-34"0,0 8-27 16,-3-9 14-16,0 1 3 31,0 6 3-31,0-1 0 0,0-3 1 15,0-2-13-15,0 3-1 0,0-3-2 16,0-3-1-16,0-2-1 16,0-3 3-16,-3-3 5 15,3-2-5-15,0-3-2 16,3-3-3-16,3-2-3 16,0 0-2-16,0 0-1 0,3 5 4 15,0-3 1-15,0 9-3 16,-1-1-1-16,1 6 1 15,0-1 2-15,-3 11 2 16,0 1 1 0,-3-1-2-16,0 0-2 15,0-2-2-15,0-3 1 16,-3 2-26-16,3-7-9 16,0 2-22-16,0-2-8 15,0-3-18 1</inkml:trace>
  <inkml:trace contextRef="#ctx0" brushRef="#br0" timeOffset="16">22195 16998 184 0,'-6'-2'68'0,"3"2"-36"0,0 0-22 0,3 0 17 16,-3 0-2-16,0 2 0 15,-6-2-1-15,0 8 0 16,-3-2-13-16,1 2-4 0,2 2-3 15,0 3-2-15,9 1 1 0,0-1-2 16,9 0-1-16,0 0-2 16,0 1 1-16,2-1-4 15,1 0 1-15,0-5-18 16,0-5-8-16,0-1-6 16,0-2-1-16,0-2-13 15,0-4-6 1,-3-2 20-1,0-2 5-15,-3 2 17 16,0-3 26-16,-4 1 12 16,-2-1 4-16,6 3 1 15,-3-2-5-15,3 7-1 0,0-2-1 16,0 5 1-16,0 0-13 16,0 0 1-16,6 0 2 0,0 0-3 0,3 0 0 15,0-6-6-15,-6 4-1 16,3-4-1-16,-3 1-2 15,-4 0 1-15,1-3 1 16,-3 0 1 0,-3 3 1-16,0-1-2 15,-14 4-2 1,-1-4 3-16,-3 6-2 16,0 6 2-16,-3-1 2 15,9 6 4-15,-3 2-6 16,3 3-2-16,6 0 1 15,0 0 3-15,6-1 0 16,9-1 0-16,0 7-8 16,6-8-2-16,9-2-34 0,0-3-13 15,-3-3-51 1</inkml:trace>
  <inkml:trace contextRef="#ctx0" brushRef="#br0" timeOffset="17">22758 16789 180 0,'-9'6'68'0,"9"10"-36"0,0 13-40 16,6-13 12-16,-3 13-2 16,0 5 3-16,0 1-2 15,-3 4 0-15,3-7-1 16,0 13-4-16,0-8 1 0,-3-8-10 16,0-2-5-16,0-9-61 15</inkml:trace>
  <inkml:trace contextRef="#ctx0" brushRef="#br0" timeOffset="18">22627 16998 244 0,'-9'-2'90'0,"12"2"-48"0,0 0-49 16,0 0 14-16,6 0 6 15,3 0 8-15,2-3-6 16,1 1-1 0,12-4-8-16,9 1-4 0,-3-3-1 0,-1 3-21 15,1-3-9-15,-3 3-25 16,-3-1-9-16,-7 4-28 16,-5 4-14-1,0 1 53-15</inkml:trace>
  <inkml:trace contextRef="#ctx0" brushRef="#br0" timeOffset="19">22930 17020 208 0,'-15'13'79'0,"12"0"-42"0,-8 6-34 0,11-9 15 15,0 3-5-15,0 1 2 0,8 4-2 16,1-2 2-16,0 3-8 16,3-11-2-16,6-3 1 0,6-5-1 15,-3-5 2-15,0-3-6 16,-4-3-3-16,-5-2-2 0,0 0 3 15,-6-1 0 1,-6 1 1-16,-6 0-3 0,-9 0 0 16,-2-1-5-16,8 1 0 15,-6 5-3-15,3-2 0 16,3 2-23-16,3 5-10 16,3 0-50-16</inkml:trace>
  <inkml:trace contextRef="#ctx0" brushRef="#br0" timeOffset="20">23478 16718 152 0,'-3'-21'57'0,"-15"21"-30"0,6-5-7 16,3 5 21-16,6 5-11 16,-3-2-5-16,0 7-14 15,0 6-5-15,-2 8-4 16,8 2-2-16,-3 14 1 0,3 0-4 0,3 5 2 16,-3 0 1-16,8-6 0 15,-2 1-7-15,0-3-3 16,0-3-21-16,-3 1-10 15,-3-11-47 1</inkml:trace>
  <inkml:trace contextRef="#ctx0" brushRef="#br0" timeOffset="21">23267 16998 232 0,'0'-5'88'0,"6"5"-48"0,14-8-47 0,-8 8 16 0,3 0-10 15,0-2 0-15,6-4 1 16,0 1 0-16,3 5 0 16,2-5-5-16,-2 5-1 0,-3 5-26 15,-6-5-11-15,3 5 0 16,-3-2 0-16,-6 0 27 15,-3-1 15-15,-3 4 10 16,2-4 7-16,-5 3 2 16,0 1-7-16,-5 2-2 31,5 0 6-31,-3 2 4 0,3 3-9 16,0 1 1-16,0 4 0 0,3-2-4 0,2-3 1 15,4-2 1-15,6-3 2 16,-3-3-1-16,6-2-1 15,-6-3-1-15,6-3 2 16,-6-2 1 0,-3-3 3-16,-3 0-1 0,0-3 0 15,-6-2-3-15,-3 5 1 16,-3-2-4-16,-6-4 1 16,3 6-3-16,0 1 0 0,-3 1-6 15,3 1 1-15,-3 0-22 16,3 2-8-16,6-2-5 31,0 5-1-31,3 0-11 16,0 0-5-16,6 0-23 15,0 0-16 1,3 0 44-16</inkml:trace>
  <inkml:trace contextRef="#ctx0" brushRef="#br0" timeOffset="22">23689 17020 132 0,'6'2'52'0,"-3"1"-28"0,0 2-24 16,3 1 10-16,-3-4 5 16,6 9 4-16,-3-3 2 15,-3 5-1-15,0 5-10 16,6-2-2-16,0 3 2 0,3-6-2 16,0 0 1-16,3-7 6 0,-1-6 4 15,1 0 4-15,0-6 1 16,-6-7-5-16,3 5 1 15,-6-5-2-15,-6 0 0 16,-6-1 2-16,0 1 0 0,-3 0-9 16,-3 2-2-16,-6 3-16 31,1 1-6-31,8 1-37 16,-6 1-18-16,9 5-63 0</inkml:trace>
  <inkml:trace contextRef="#ctx0" brushRef="#br0" timeOffset="23">19123 17763 104 0,'0'-8'41'0,"0"3"-22"0,0 5 2 0,0 0 19 0,-3 0-6 16,0 0 0-16,-3 5-10 16,-3 0-3-16,1 9-12 15,-4 4 3-15,0 3 2 0,3 6-5 16,3-1-1-16,3 1-2 0,6-1-1 15,6 1 1-15,3-9 1 16,3 1-1-16,2-11-1 16,7 0 1-16,-3-11 1 31,0-5-3-31,-3-8-1 16,-6 3-1-16,-3-3 1 0,-6-2-2 0,-9-1 2 15,-6 0-2-15,-3-2 2 16,-3 3-2-16,0 5-1 15,3-1-2-15,0 6 1 16,3 0-10 0,4 3-3-16,5 0-33 0,6 5-14 15,2-3-21 1,4 1-31-16,12-1 39 16</inkml:trace>
  <inkml:trace contextRef="#ctx0" brushRef="#br0" timeOffset="24">19296 17795 184 0,'6'10'68'0,"0"6"-36"0,0 11-31 0,0-14 14 15,0 0-4-15,-3 6 3 16,3-1 4-16,-3 3 1 16,6-7-10-16,-9-1 3 0,0 0 2 15,0-2 1-15,0-3 1 16,0-8-4-16,0 0 0 0,0 0-3 15,0-8 2-15,0-5-4 16,0-6-2-16,0 6-5 16,8-6-2-16,1 3 1 15,3-7 0-15,3 9-2 16,0 1 0-16,3 0-45 16,3 8-17-16,3-3-52 15</inkml:trace>
  <inkml:trace contextRef="#ctx0" brushRef="#br0" timeOffset="25">19891 17755 108 0,'-3'0'44'0,"3"0"-24"0,-3 0-8 0,3 0 16 16,0 0-3-16,0 5 0 15,0 3 0-15,3 16 1 16,0-3-14-16,0 6 0 0,0-1 1 15,3-2-3-15,0-3 0 16,3 0-6-16,0-2-1 16,0-6 8-16,0-5 2 0,0-8-4 15,3 0-3-15,-3-8-3 16,2-5-3-16,-2 0 1 0,-3 0 1 16,0-1 1-16,-3-7 1 15,0 3-5-15,-3-1 1 16,0 11 6-16,0-2 6 31,0 10-6-31,0 5-1 0,0 0-3 16,0 3-2-16,0 5 1 15,3 1-1-15,0-1 0 16,3 5 0-16,0-4-11 16,0-7-3-16,6 4-17 15,6-8-8-15,0-3-17 0,0 0-5 16,-4-8-22-1</inkml:trace>
  <inkml:trace contextRef="#ctx0" brushRef="#br0" timeOffset="26">20207 17790 192 0,'-9'-14'71'0,"3"12"-38"0,3-4-23 31,3 1 20-31,-3 5-7 0,0 0 1 16,0 0-4-16,0 5-3 15,0 3-9-15,3 3-3 16,0-3 1-16,3 10 1 0,3-4 1 16,0-1-4-16,0 8-1 15,0-2 1-15,-3-1 2 16,-3 1-3-16,0-4 0 16,0-1 1-16,-3-1 0 0,0 0-2 0,-6-8-2 15,3-5-15-15,-3 0-7 16,-6-5-5-16,3-3-1 15,3 3-6-15,6-8-2 16,6 5-4-16,0-5-1 16,3 7-4-16,3-2-12 15,0 0 22 1,3 3 18-16,0-3 14 0,0 3 29 16,0 0 13-16,0 5 9 15,3 0 3-15,-1 0-12 16,-2 0 0 15,6 0-15-31,-3 0-14 0,0 0-2 16,-3-6 2-16,0 6-2 0,-3-8 3 15,0-5-4-15,-3 0-2 16,-1 5 0-16,1-3 1 16,-6-5-3-16,-6 3-2 15,4 3 0-15,-4 2-1 16,-6 2 0-16,-3 6 0 0,0 8 2 15,3 6 1-15,0 1-1 16,3 1 1-16,0 3 4 16,6 7 4-16,0-2-4 15,12-3-2-15,6 0-2 16,0-2-3-16,3-6-6 16,6-5-1-1,2-3-48-15,-2-10-18 16,-3 3-38-1</inkml:trace>
  <inkml:trace contextRef="#ctx0" brushRef="#br0" timeOffset="27">20793 17760 156 0,'-3'-5'60'0,"3"5"-32"0,0 0-35 0,0 0 8 0,0 0 11 16,0 0 6-16,3 8 11 0,0 3 5 15,0 7-18-15,0 3 6 16,0-2 2-16,-3-3-8 0,0 2-2 16,0 3-4-16,0-5-1 15,0 0 1-15,-3-5 1 16,3-3-3-16,0 0-3 16,0-3 0-1,0-5-1-15,0 0-2 16,0-5 1-16,0-3-2 15,0-5-1-15,3 5-2 16,0-8-1-16,3-5 2 16,0 7 0-16,3-4 1 15,0 5 2-15,0 5-3 16,3 0 0-16,0 2 1 0,-1 6 0 16,1 6 0-16,-3 2 0 15,0 5 2-15,-3-5 3 16,-6 5 2-16,0-8 1 0,0 3-4 15,0-2-1-15,0 1 1 16,0-7 0 0,0 0-5-16,3-2 1 0,3-3-2 0,0-1 0 15,0-7 2-15,3 0 0 16,3 5 0-16,3 3 0 16,0 2-3-16,-3 6 2 15,2 2 1-15,-2 3 2 16,-3 2-1-16,0-2-1 31,-3 6 1-31,0-1-1 0,0 0-7 16,0 0 0-16,0-7-28 15,0 1-12-15,0-7-2 16,3 0 0-16,0 0 7 16,3-7 3-16,-3 1 1 15,2-2 1 1,-2 3 22-16,6 0 22 0,-3-3 11 15</inkml:trace>
  <inkml:trace contextRef="#ctx0" brushRef="#br0" timeOffset="28">21183 17880 258 0,'0'-14'56'0,"-3"6"-14"16,-3 3-12-16,-3 5-18 15,-3 0 10-15,0 5 5 0,0-2-10 16,4 8-4-16,-1-3-6 31,0 10 0-31,3 1-6 0,3-4-3 16,3 4-2-16,3 0 0 15,3-6 3-15,0-5 0 16,3 2 1-16,0-7 2 16,-4-3-10-16,4-5-2 15,-3-3-2-15,0-6 0 16,3 1 4-16,-6 0 5 0,0 0 4 16,0 0 2-16,-3-1-4 15,0 6 1-15,0-2 2 16,3 7 1-1,-3 0-4-15,9 6-1 0,-9 0 3 0,9 10 1 32,-3 0 0-32,6 0 1 0,-3 1-2 0,0-1-1 15,0-2-6-15,0-4-1 16,0-1-21-16,-1-6-9 16,1-6-19-16,0 1-7 0,0-8-21 31</inkml:trace>
  <inkml:trace contextRef="#ctx0" brushRef="#br0" timeOffset="29">21296 17586 228 0,'-6'-3'88'0,"9"6"-48"0,-3 2-45 0,3 3 15 15,0 13 0-15,3 3 6 16,-3 3 5-16,0 12 2 0,-3 1-12 15,0-3-4-15,0 3-1 0,3-6-5 16,0-2-3-16,0-6-10 16,0-2-5-16,0-8-22 15,0-3-10-15,0-8-29 16,-3-5-40 0,6-5 37-1</inkml:trace>
  <inkml:trace contextRef="#ctx0" brushRef="#br0" timeOffset="30">21436 17596 248 0,'-12'-10'93'0,"24"10"-50"0,-15 5-52 16,9 0 14-16,-6 6 6 0,3 5 7 15,-6 5 4-15,0 13 2 16,0 4-13-1,6-4-4-15,-6-2-3 0,6 7-5 16,-3-7-1-16,6-5-26 16,-3-1-11-16,3-7-11 0,6-6-77 15</inkml:trace>
  <inkml:trace contextRef="#ctx0" brushRef="#br0" timeOffset="31">21552 17866 164 0,'-3'0'63'0,"3"0"-34"0,0 6-32 0,0-4 13 15,0 4 2-15,0 7 2 16,0 0 6-16,0 0 4 16,3 6-12-16,3-6-2 0,0 0-3 15,3 0-3-15,3-5-1 0,-3-2 5 16,6-6 3-16,-3-6 2 15,0-2 5-15,-4-5-6 0,1 5-2 16,-6-5-3 0,0 0 0-16,-9 0-4 0,0-3 0 15,-2-5-3-15,-4 7-1 16,0-4-1-16,0 5-2 16,3 5-17-1,3 2-9-15,0-2-33 16,3 8-12-16,3 0-18 15</inkml:trace>
  <inkml:trace contextRef="#ctx0" brushRef="#br0" timeOffset="32">21891 17774 228 0,'-17'-6'88'0,"11"6"-48"0,-9 8-47 0,6-2 16 16,-3 7 7-16,-6 5 9 0,0-4 3 15,0 4 1-15,4-2-16 0,2 8-8 16,3-3-3-16,6-2-5 16,6 2 2-16,9-3-1 15,5 1-2-15,7-11-24 0,12 2-11 16,3-10-49 15,2-5-53-31,10-6 43 0</inkml:trace>
  <inkml:trace contextRef="#ctx0" brushRef="#br0" timeOffset="33">22311 17760 172 0,'0'-5'66'0,"3"5"-36"0,-3 8-26 0,0-8 22 16,0 24-5-1,0-3 3-15,0 3 2 0,0-3-14 16,0 6-2-16,3-4-3 0,0-1-3 16,0-4-3-16,-3-5-31 15,6-5-15-15,-6 0-32 16,6-3-39-1,-6-5 38-15</inkml:trace>
  <inkml:trace contextRef="#ctx0" brushRef="#br0" timeOffset="34">22371 17763 188 0,'0'-8'71'0,"12"16"-38"0,-3-3-58 0,-3 3 3 16,-4-2 15-16,4 2 10 16,0 7 18-16,0 1 9 15,-3 3-15-15,0-6-8 0,3 6-5 16,-3-4 0-16,-3-1 1 16,0-4 1-16,0-2 0 15,0-2 2-15,0-6 3 0,0 0-4 16,0-6-1-16,3 4-4 15,0-9-1-15,3-5-4 16,3 0-1-16,0 0 3 16,0 6 3-16,0-3 10 15,0 10 3-15,0 6 2 16,-3 2 1-16,0 8-2 0,0 0-1 16,-3 1-5-16,0 4 0 15,-3-5-7-15,3 1-1 16,-3-1-18-16,5-5-8 15,4-3-28 1,0-5-11-16,0 0-28 16</inkml:trace>
  <inkml:trace contextRef="#ctx0" brushRef="#br0" timeOffset="35">22668 17760 280 0,'-17'0'104'0,"11"3"-56"0,0 2-58 0,3 3 16 0,0 3-6 16,-3-3 0-1,6 10 0-15,6-4 0 16,0-1 0-16,3 0 0 0,2 0 0 16,1 6 0-16,-6-3 0 15,6 0 2-15,-6-1 3 16,-6-1 4-1,-3-1-2-15,-3 0 1 16,-3 0-5-16,-3-7 0 16,3 2-1-16,-5-6-2 15,-7-2-19-15,3-2-10 0,3-6-29 16,3-6-11 0,3 1-30-16</inkml:trace>
  <inkml:trace contextRef="#ctx0" brushRef="#br0" timeOffset="36">22746 17573 244 0,'0'5'93'0,"3"3"-50"0,6 18-52 16,-6-7 14-16,0 7-1 15,0 1 5-15,0 10 6 16,-3-3 3-16,3 1-9 15,0 2-8-15,0-6-1 0,-3-2-29 16,5-5-13 0,-5-3-47-1,0-2-40-15,0-11 46 16</inkml:trace>
  <inkml:trace contextRef="#ctx0" brushRef="#br0" timeOffset="37">22692 17840 220 0,'-6'-5'82'0,"6"-9"-44"0,6 6-40 0,0 3 14 16,0 2 16-16,3 1 9 16,3-6-8-16,3 5-5 15,3 1-13-15,3-1-10 0,-1-2-3 16,1 5-30-1,-3 0-14-15,0-6-58 16,-3 6-43 0,-6 0 59-16</inkml:trace>
  <inkml:trace contextRef="#ctx0" brushRef="#br0" timeOffset="38">22909 17887 204 0,'15'6'77'0,"-9"-1"-42"0,6-2-52 0,-6-1 9 0,3-2 3 16,-3 0 18-1,9-2 7-15,3-1-10 16,-3-2-7-16,-3-8-5 0,-3-1-6 0,-1 1-2 16,-8 0 5-16,-3 5 4 15,-5-5 2-15,-1-1-1 16,0 4 5-16,-3 7 4 15,0 1-3-15,0 2 2 32,0 5-5-32,-3 5 0 15,3 6 3-15,0 3 1 0,3-6 1 0,3 8 0 16,4-2-7-16,-4-1 0 16,6-4-1-16,6 4 2 15,-1-5-21-15,4-5-7 0,0 0-51 16,12-3-42 15,0-5 42-31</inkml:trace>
  <inkml:trace contextRef="#ctx0" brushRef="#br0" timeOffset="39">23264 17787 296 0,'-39'-5'112'0,"27"-1"-60"0,-3 12-65 16,9-6 15-16,-3 8-12 16,-3 2-1-16,1 9 10 0,-1-3 7 15,-3-3-2-15,9 5 7 0,0 6 2 16,3-3-9-16,3-2-4 16,3-3-3-16,3-3 2 15,0 0-9-15,6-8-3 0,-3 1-4 16,5-12 0-16,-2 1-7 15,-3-3 1-15,0 0 7 16,-3-2 5-16,0-4 11 16,-3 1 5-16,0-3 9 15,-3 6 5-15,0-3 4 16,0 7 3-16,0 6-12 0,0 0-5 16,0 0-2-16,3 6 0 15,0 1-3-15,0-1-1 16,3 7-1-16,3-2 1 0,6 2-15 15,0-5-5-15,0 0-33 32,-1 2-13-32,1-7-42 15</inkml:trace>
  <inkml:trace contextRef="#ctx0" brushRef="#br0" timeOffset="40">23520 17792 308 0,'-33'-5'115'0,"33"10"-62"0,-18-2-66 16,12 5 17-16,-3 2-8 15,-3 4 2-15,-3-1 5 16,3 0 3-16,1 0-2 16,-1 8-1-16,6-2 1 0,-3 0-5 15,9-1-1-15,6-2-4 16,-3-3 1-1,9-2-6-15,-3-3-1 16,11-8-4-16,1 0-3 16,-3-6 2-16,0-7 0 15,-3 0 7-15,3 0 6 16,-6-1 1-16,-3-7 1 0,-1-3 4 16,-2-2 1-1,0-3 7-15,-6-8 4 0,0-3 6 16,0 6 2-16,0-3-7 0,0 5-2 15,0 3-3-15,-3 5 1 16,3 6 3-16,0 4 3 16,-3 14 2-1,3 6-6-15,0 20-3 16,0 1-5 0,0 12-2-16,0 6 1 15,3-5 0-15,0 5-2 16,9 0-2-16,3-5-28 15,0-3-11-15,3-3-58 16,-6-15-23-16,9-12 10 16</inkml:trace>
  <inkml:trace contextRef="#ctx0" brushRef="#br0" timeOffset="41">22261 17591 236 0,'3'-10'88'0,"0"7"-48"0,2-2-16 0,-5 5 29 15,0 0-20-15,0 0-7 16,0 0-17-16,6 0-7 16,-3 5-1-16,0-2-10 0,3-3-4 15,0 0-73-15,-3-8-32 0,6 2 7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10T20:45:39.5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2401 5233 80 0,'-21'-2'33'0,"12"10"-18"0,6-6-11 15,3-2 10-15,0 0 9 16,0 0 19-1,15 0-9-15,9 0-8 16,0 0-6-16,3 0-11 16,5-2 1-16,13-1 2 0,8 0-2 15,7 1 0-15,11-3-3 16,-2-9 1-16,26 4-4 16,3-1 0-16,13 1-1 15,-7-1 1-15,12 3-2 16,-9 3-1-16,-3-1 1 15,-9 4-1-15,10-1 2 16,-1 1 1-16,0 2-1 0,-6 0 1 16,0-3-2-16,10 0 2 15,-10 3-2-15,0 0 2 16,-6 0-4-16,-2 0 0 16,8 0 3-16,-9 0 1 15,-3 0-4-15,1 0 1 16,-7 0 0-16,12 0 2 15,-2 0-1-15,-4 0-1 16,-3-2 1-16,-2-1-1 16,-4 0 2-16,6 1 3 15,-2-1-2-15,-4 3 0 16,1 0-1-16,-4-3-2 16,6 1 1-16,7-1-1 0,11 3 0 15,-12 0 0-15,-5-3 0 16,-10 1 2-16,-5-1-1 15,5 0-1-15,0 3 1 16,-32 3 1-16,-6 0-3 16,11-1 0-16,-5 1 1 15,6 0 0-15,-6-1-3 16,11 4 2-16,-5-4 3 16,11 4 1-16,-11-4-1 15,6 4-2-15,-10-4 1 16,7 3-1-16,-6 1-3 15,2-6 0-15,-5 0 2 0,6 2 2 16,-7-2 0-16,10 3 2 16,-6-3-2-1,2 5-1-15,-5-2 1 16,3 0 1-16,-7-1-1 0,1-2-1 16,-6 0 1-16,5 0 1 15,-8 0-1-15,0 0-1 16,-3 0-4-16,0 3 0 15,-4 0-14-15,4 7-3 16,-3 1-31-16,9 5-14 16</inkml:trace>
  <inkml:trace contextRef="#ctx0" brushRef="#br0" timeOffset="1.1516">9997 8784 132 0,'0'0'52'0,"0"0"-28"0,0 3-17 0,0-3 15 16,3 2-7-16,-3-2 0 16,3 0-5-16,-3 0-1 15,3 0-5-15,0 0 2 0,0 0 0 16,0 0 0-16,0 0-1 16,0 0-3-16,3 0 1 0,-3 0 0 15,0 0 3-15,0 0-1 16,0-5 0-16,0 0-3 15,0 5-2-15,0 0 1 16,3 0 1-16,0 0-3 16,3 0 0-16,0 0 1 15,2-3 2-15,-2 3 1 16,3 0 3-16,-3 0-1 16,6-2 2-16,-3 2-4 15,9-6 0-15,-6 1-1 16,11-3 1-16,-2 0-2 15,18 0 2-15,-6 3 0 16,20 0 1-16,-8-1 0 16,26-2 0-16,-11 0-2 15,23 3 1-15,-14 0-2 0,17 0-1 16,-12-1 3 0,24 4 0-16,-17-1-4 0,11 0 1 15,-15 1 0-15,7-4 2 16,-16 4-1-16,4-1 2 15,-13 0-2-15,4-2 2 16,-13 3 0-16,-2-4 3 16,-4 4-5-16,-5-1-3 15,-6 0-30-15,5 1-14 16,-5-1-60 0</inkml:trace>
  <inkml:trace contextRef="#ctx0" brushRef="#br0" timeOffset="2.1516">13173 8692 108 0,'-12'0'44'0,"12"0"-24"0,-6-3 3 0,6 3 21 16,0 0-18-1,0 0-4-15,9 0-7 16,-3 0-2-16,18 0-7 0,-3 0 0 0,23-5 4 15,-2 2-6-15,33-2 0 16,-13-1-2 0,36 1 1-16,-14 0-2 0,26 2 2 15,-18 1 0-15,21-1 3 16,-18 3-5-16,16 0-3 16,-19 0 5-16,3 0 3 15,-12 0 1-15,-5 0 1 0,-13 0-4 16,-5 0-1-1,-10 0-69-15,-8 0-73 16,-6 0 32-16</inkml:trace>
  <inkml:trace contextRef="#ctx0" brushRef="#br0" timeOffset="3.1516">16453 8628 132 0,'0'0'49'0,"0"0"-26"0,0 0-18 0,0 0 13 0,0 0 5 15,0 0 3-15,0 3-13 16,0-3-6-16,3 5-4 15,-3-2 4-15,3-1 3 0,0-2 1 16,3 3 1-16,0-3 0 16,6 3 0-1,-3-1-2-15,12-2-1 0,-3 0-3 16,11 0 1-16,-2 0-2 0,24 0 0 16,-9 0-1-16,26 0 0 15,-8 0-2 1,26 0-2-16,-15 0 1 15,25 0-1-15,-16 0 2 16,15 0 1-16,-15 0 5 0,10 0 3 16,-13 0 2-16,4-2 3 15,-13-1-5-15,0 0-1 16,-8 1-4-16,0-1-1 16,-10-2-3-16,1 2-2 15,-10 3 1-15,1 3-1 16,-3 2-40-16,2 6-15 0,-8-3-72 15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10T21:00:57.7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3112 15277 112 0,'0'-3'44'0,"0"1"-24"0,0 2-10 16,0 0 12-16,0 0 1 16,3-3 3-16,0 0 3 15,-3 1 5 1,0-1-19-16,-3 1 9 0,-3-4 4 15,-3 4-4-15,-2-1-2 16,-1 3-1-16,-12 0 1 16,3 3-6-16,-3 2 1 15,3 5-10-15,1 9-4 16,-1 2-2-16,3 14-1 16,3 4 0-16,6 9 2 0,3 2-3 15,3 3 0 1,3 3 1-16,3-6 0 15,3-2-3-15,0-1 2 0,0-7-10 16,0-3-5-16,-3-8-14 16,0-5-6-16,-3-6-17 15,-3-4-4-15,0-7-44 0</inkml:trace>
  <inkml:trace contextRef="#ctx0" brushRef="#br0" timeOffset="1">2669 15663 216 0,'-15'-8'82'0,"15"6"-44"0,0 2-22 0,0 0 24 15,3-3-3-15,3 0 2 16,3-2-10-16,6 3-3 16,9-4-15-16,8 1-2 0,1-3-2 15,3 3-6-15,-1-1 0 16,7 6-17-16,-6 0-6 15,0 0-38-15,-4 0-14 0,-2 0-49 16</inkml:trace>
  <inkml:trace contextRef="#ctx0" brushRef="#br0" timeOffset="2">3095 15655 176 0,'-6'14'66'0,"9"2"-36"0,2 7-18 16,-2-9 21-16,0 4-2 16,3 1 2-16,0 4-12 0,3 4-3 15,-6-6-10 1,3-2-1-16,0-4 0 0,0-4-1 15,-3-3-1-15,0 0 5 16,-3-13 6 0,0-9-6-16,0 1-1 15,-3-3-1-15,0-5-2 0,3 0-1 0,3 0-1 16,0 0 2-16,3 2-1 16,3 3 0-16,0 3-1 15,3 2 0-15,3 3-2 0,5 3-2 16,1 3-6-16,-3 2-1 15,0 0-15-15,0 2-5 32,0 1-17-32,0 2-7 0,-3 0-2 15,-4 1 2-15,1 2 24 16,-3 0 11-16,-3-3 19 16,0 8 11-16,-3-2 10 15,0-1 6-15,0 1-3 16,3-1 1-16,0-2-7 15,6-2 8-15,3-6-5 16,0-3-11-16,0 0-3 16,-4-2-6-16,1-3-1 15,0-2-1-15,-3-4-2 16,-3 6 3-16,-3-2 2 16,-3 2-4-16,-3 0-3 15,-6 3 3 1,0 2 1-16,-6 3 2 15,-2 3 2-15,2 2 1 16,0 3 1-16,0 5-4 16,3 0-3-16,3 1 0 0,3 4 1 15,6 3-1-15,6-2-1 16,0 2 1-16,6-3-1 16,6-4-5-16,0-1-1 15,0 0-17-15,-1-8-8 0,4 3-25 31,0-8-12-31,-3-2-41 16</inkml:trace>
  <inkml:trace contextRef="#ctx0" brushRef="#br0" timeOffset="3">3663 15767 228 0,'0'0'85'0,"3"0"-46"0,3 0-39 0,3 2 18 15,0 1 3-15,3-1 7 16,0 1-4-16,3 0-2 15,-1-3-12-15,1 0-4 0,0-3 0 32,3-2-3-32,-6 0 0 0,0-1 1 15,0-2 0-15,-6 0-2 16,-3 0 1-16,-3-2-9 16,-3 7-1-16,-3-2 2 15,-6 0 0-15,-3 2 5 0,-3 3 2 16,-6 5 4-16,0 3 3 15,4 3 0-15,-1 2 0 0,6 3-5 16,3-3-3 0,3 11 2-16,6 0 2 0,6-3-2 15,9 0 0-15,12-5-1 16,3 0-2-16,2-6-17 16,7 1-9-16,3-8-30 15,2-3-15 1,-2 0-48-1</inkml:trace>
  <inkml:trace contextRef="#ctx0" brushRef="#br0" timeOffset="4">4318 15703 176 0,'-12'-5'68'0,"9"2"-36"0,-6 0-20 0,6 3 19 16,-3 0-3-16,-3 3 1 15,0 2-16-15,0 3-6 0,0 3-4 16,0 5-3-16,-2 0 1 0,5 7-1 16,0 4 2-16,3-3-3 15,3 0-2-15,3-6 2 0,3 1 2 16,3-6 0-16,-1-3-1 16,4-4 3-16,0-1 2 31,0-5-2-31,0-5 0 0,-3-6-3 15,0-5-1-15,-3 0-4 16,0 0 1-16,-3-2 6 16,0-1 6-16,0 1-2 15,-3 2 2-15,0 3 4 16,0 2 4-16,-3 3-2 16,0 8 0-16,3 8-8 0,0 0-4 15,0 3-1-15,3 5 1 16,3 5-1-16,-3 0-1 15,6-3-6 1,3-2-4-16,-1 0-25 16,1-3-12-16,3-5-29 15,0-2-12-15,3-4 0 16</inkml:trace>
  <inkml:trace contextRef="#ctx0" brushRef="#br0" timeOffset="5">4568 15724 212 0,'-9'-16'82'0,"3"11"-44"0,-3-3-29 0,6 5 19 0,-3 1 3 15,-3 2 6-15,0 2-14 16,-3 4-3-16,0 2-12 16,1 5-5-16,2 3-2 0,3 0-4 15,0 7 2-15,3 4-1 16,3-3 0-16,3-6 2 15,3-2 2-15,3-3-1 0,0-2-1 16,2-3-4-16,1-3 0 16,0-5-3-16,-3-8 2 15,0-5 3-15,0 0 3 16,-3 0 0-16,0-1-1 16,-3 1 3-16,-3 0 0 15,0 0-1 1,0 2 1-16,0 0 0 15,0 4 3-15,0 1-1 16,0 6 2-16,0 8-6 16,0 3-3-16,3 7 3 15,0 9 1-15,3 4 4 16,-3 1 3-16,0 3 2 0,-3 2 3 16,0-3-1-16,-3-7 0 0,-6-1-7 15,-3 0-2-15,-3-4 0 16,-3-4 0-16,-3-5-5 15,4-2 1 1,-4-6-11-16,0-5-3 16,0-2-15-16,0-6-7 15,6 2-16-15,3-4-5 16,6-6-22 0,9-5-50-16,9 0 28 15</inkml:trace>
  <inkml:trace contextRef="#ctx0" brushRef="#br0" timeOffset="6">4869 15727 204 0,'-3'-3'77'0,"-3"1"-42"0,-6-1-23 16,9 3 43-16,-12 3-7 15,0 2-9-15,-3 0-6 16,-3 3-19-16,3 3-7 0,1 5-2 15,-1 2-6-15,6 6 1 0,0 0-2 16,6 2 0-16,3-2 2 16,3 0 0-16,6-8-3 15,3 2 2-15,0-10-4 16,3 3 1-16,0-9-3 16,-1-4 0-16,1-4-1 31,3-4 2-31,-3-6 4 0,0-5 1 15,-3 0 1-15,-3-1 2 16,3 1-3-16,-6 3 0 16,-3 2 7-16,0 3 6 0,0 2 0 15,0 11 3 1,6 3-4-16,3 5-1 16,0 5 0-16,0 3-3 15,0 5 1-15,-1-3-5 0,4-2 0 16,0 0-12-16,0-3-4 31,3-2-16-31,-3-3-7 16,3-3-24-16,0-2-12 0,-3-3-46 15</inkml:trace>
  <inkml:trace contextRef="#ctx0" brushRef="#br0" timeOffset="7">5041 15764 296 0,'-3'-3'110'0,"3"3"-60"0,0 0-52 16,0 0 20-16,3 6 2 16,0 1 5-16,0 4-2 0,0 5 0 15,0 8-12-15,-3 0-4 0,6-3-1 16,-3 0-5-16,3-3-3 16,-3-4-21-16,0-1-10 15,0 0-30-15,6-8-102 16</inkml:trace>
  <inkml:trace contextRef="#ctx0" brushRef="#br0" timeOffset="8">5172 15774 244 0,'-3'3'93'0,"3"5"-50"0,6 3-46 0,-3-6 16 0,-3 6 6 15,0 10 7-15,0-5-4 16,0-1-1-16,-3-1-12 16,3-4-5-16,0-2-1 0,0-3-4 15,0 1-2-15,3-9-3 16,0 3 1-16,3-8 1 16,3-8 2-16,0 0-4 0,0-2 2 15,6-3-3-15,0 8 2 16,-1-1 5-16,4 1 4 15,0 5 10 1,0 8 5-16,0 5 2 16,0 3-1-16,-3 8-2 15,0 3-1-15,-4 7-9 16,-2-5-3-16,-3-2-5 0,0-3-1 16,-3 0-23-16,-3-6-10 15,0-2-31-15,-3-3-11 16,0-5-48-1</inkml:trace>
  <inkml:trace contextRef="#ctx0" brushRef="#br0" timeOffset="9">5026 15544 320 0,'-6'0'121'0,"12"-2"-66"0,0-1-71 0,0 3 15 16,3 0-52-16,9 0-20 16,3-3-44-16,-3-2-17 15</inkml:trace>
  <inkml:trace contextRef="#ctx0" brushRef="#br0" timeOffset="10">4249 16817 192 0,'0'-8'71'0,"3"13"-38"0,-3-2-28 15,0 8 19-15,3 4 5 16,3 14 4-16,-3 14-2 0,0 10 1 15,0 10-18-15,0 3-1 0,0 6-2 16,0-6-2-16,-3-8 0 0,3-5-5 16,0-8-3-16,0-5-5 15,0-14 0-15,-3-2-31 16,0-8-12-16,3-11-14 16,-3-5-2-16,6-5-34 15</inkml:trace>
  <inkml:trace contextRef="#ctx0" brushRef="#br0" timeOffset="11">4255 16849 252 0,'-9'-19'93'0,"12"14"-50"0,3-6-37 16,0 6 20-16,3 0 6 15,3-1 4-15,6-2 4 16,6-5 0-16,6 5-22 16,5-2 1-16,7 7-1 0,0-2-10 0,8-1-2 15,1 6-6-15,-6-2-1 16,2-1-4-16,-5 1-1 16,-6-4-13-16,-7 6-3 15,-5-2-10-15,-6-1-5 16,-3 3-11-16,-3 0-5 0,-6 5-22 31,-9 6-8-31,-9-1-8 16</inkml:trace>
  <inkml:trace contextRef="#ctx0" brushRef="#br0" timeOffset="12">4368 17097 256 0,'-44'14'96'0,"35"-9"-52"0,0 0-38 16,9-2 22-16,-3 2-6 16,3-5 1-16,3 3 3 15,9-1 3-15,6-2-15 16,6 0 7-16,8-2 3 0,7-1-8 16,12-2-2-16,-1 5-8 0,1-5-2 15,-7 2-4-15,1-2-1 16,-6 2-8-16,-6 0-4 15,-7 3-11-15,-5 3-5 16,-6 0-4 0,-9 7-2-16,0-2-14 15,-12 5-4-15,-3 6-12 16,-3 2-4-16,-6 0-17 16</inkml:trace>
  <inkml:trace contextRef="#ctx0" brushRef="#br0" timeOffset="13">4306 17500 228 0,'-24'10'88'0,"18"-5"-48"0,3 3-34 15,3-8 20-15,3 6-1 16,3-1 2-16,3 0 3 16,9-2 1-16,6-3-16 15,8-3 0-15,13-2-1 0,12 5-5 16,2-5-1-16,7 5-6 15,-1-3-2 1,-5 3-7-16,-4 3 0 16,-2 2-26-16,-7 0-8 15,7 3-78 1,-9-8-57-16,-10 0 70 16</inkml:trace>
  <inkml:trace contextRef="#ctx0" brushRef="#br0" timeOffset="14">9491 16756 156 0,'-9'-37'60'0,"9"37"-32"0,-3-5-6 0,3 5 20 16,0-3-5-16,3 3-2 15,3 0-11-15,3 0-4 16,6 5-12-16,3 11 6 0,12 8 5 16,2 10-1-16,1 6 1 15,0 2-8-15,0 1-4 0,-1 2-4 16,1-8-3-16,-6-3 3 15,-3-7 0-15,-4 4-4 16,-2-9 1-16,-3-1-22 16,0-16-10-16,-3 3-17 15,0-8-7-15,3-8-23 16,-3-5-47-16,3-6 32 0</inkml:trace>
  <inkml:trace contextRef="#ctx0" brushRef="#br0" timeOffset="15">10211 16788 216 0,'3'-13'82'0,"3"15"-44"0,0-2-36 0,-6 0 19 16,3 0 7-16,0 11 6 16,-3 2-2-16,-6 3 1 15,-3 5-19-15,-2 3-4 0,-13 2-2 16,-3 1-4-16,-6-1-1 15,0 1-8-15,1 2-2 16,2-5-23-16,3-6-10 0,3 1-30 16,3-1-11-16,1-5-21 15</inkml:trace>
  <inkml:trace contextRef="#ctx0" brushRef="#br0" timeOffset="16">9887 17111 236 0,'-6'0'88'0,"6"10"-48"0,0 6-25 16,0-3 26-16,0 14-4 15,0 10 2-15,0 10-15 0,0 12-4 16,0 7-12-16,0 3-1 0,3-9 0 15,0-1-6-15,0-1-2 16,0-11-7-16,0-9-2 16,0-4-31-16,0-8-12 15,3-7-86 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10T21:01:34.1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6881 14888 16 0,'-3'-3'8'0,"3"3"-6"0,-3-2-3 0,3-1 0 15,0 1 12-15,0-1 5 16,0 0 5-16,0 1 2 16,0-4 5-16,0 4 3 15,-3-4-6-15,0-2-3 16,3 3 1-16,0 0 2 15,-3 2 0-15,3 1 0 16,-3 2-14-16,0 5-7 0,0 5-2 16,0 1 0-16,0 13 3 15,0-3-4-15,0 5-1 16,0-4 0-16,6 1 0 16,-3-1-3-16,6-4 2 15,0-2 1-15,6-5 0 16,-3-1 0-16,6-7 0 15,-3 2 2-15,2-13 3 0,-2 6-4 16,0-12-1-16,0 4 0 16,-3-9 0-16,0 3-3 15,-3-2 2-15,0 2 1 16,-3 3 0-16,0 2 2 16,0 6 1-16,0 0-4 15,0 10-1-15,3 0 1 16,0 8 2-16,-3-2 0 15,3 7 2-15,0-4-4 16,2 2-2-16,4 2-1 16,-3-5 3-16,0-2-35 0,3 2-16 15,-3-5-24 1,3-3-13-16,-3 1 48 16</inkml:trace>
  <inkml:trace contextRef="#ctx0" brushRef="#br0" timeOffset="391.3591">7181 14920 152 0,'0'10'57'0,"0"-10"-44"0,3 27 12 0,0-22 1 16,-3 8-3-16,0-2-2 0,3 2-9 15,-3 0-3-15,0 1-5 16,0-4-3-16,3 1 0 0,-3-3-1 15,0 0 0-15,0-3 2 16,3-5 1-16,0 0-1 16,0-13 1-16,0 5-2 15,3-11 2 1,0 3-4-16,6-5-2 0,0 3 4 16,6-1 1-16,-3 3 0 15,5 8-2-15,-2 1 12 16,0 12 4-16,-3-3-8 15,0 12-2-15,-3-4-2 16,0 6 0-16,-3-3-2 16,-3 3 1-16,0-3-15 15,0 1-5-15,-1-4-24 16,1 1-9-16,-3-3-7 16,6-3-40-16,0-2 18 15</inkml:trace>
  <inkml:trace contextRef="#ctx0" brushRef="#br0" timeOffset="829.2876">7613 14846 204 0,'-18'-6'77'0,"9"6"-60"0,-6 3 6 0,6 2 1 16,0 3-6-16,-3 3 1 15,1 0-6-15,2-1-3 16,-3 9-5-16,3-3-6 0,0 7 0 15,3-4-1-15,6 5 0 0,3 5 0 16,3-11 0-16,-3-2 2 16,6-3 2-16,6-5 1 15,-3-5 3-15,-1-3-5 16,1-8-1-16,0 3 0 16,-3-14 2-16,0 6-1 15,-3-13-1-15,0 2-2 16,-6-13-1-16,0 5 2 15,0-5 0-15,0 8-2 16,-3 0 0-16,3 5 4 0,0 5 3 16,0 1 1-16,0 7 0 15,0 11 1 1,3 13 1-16,0 11-1 0,0 8-1 16,3 2-3-16,0-2 1 15,0 0-4-15,3-6 0 16,0-2-8-1,0-3-4-15,3-5-31 0,-4-8-13 16,-2 0-46 0</inkml:trace>
  <inkml:trace contextRef="#ctx0" brushRef="#br0" timeOffset="1200.2098">7821 14878 220 0,'-6'13'85'0,"3"-8"-66"0,6 6-6 15,0-6-6-15,0 3 4 16,0 0 7-16,3 0 0 16,3-3-1-16,-3-2-9 15,0-1-3-15,3-2 1 16,0 0-3-16,3-2-2 16,6-6 2-16,-6-3 0 0,-1-2-1 15,-5 0-2-15,-3-1-2 16,-3 1 1-16,-6 0-1 15,-2 5 0-15,2 3 2 16,-9 2 0-16,-12 3-3 16,0 5 2-16,0 6-8 15,6 2-4-15,4-2 13 0,2 7 7 16,3-2-12-16,6 5-3 16,6 3 7-16,6 0 7 15,9-3-7-15,6-5-3 16,5-3 2-16,-5-7 2 15,-3-1-23-15,9-5-10 16,9-8-25-16,-1-5-9 16</inkml:trace>
  <inkml:trace contextRef="#ctx0" brushRef="#br0" timeOffset="1468.8573">8187 14655 168 0,'-12'-18'63'0,"10"10"-49"0,-10-3 14 16,9 6 2 0,-6 2 5-16,0 1 5 0,0 2-15 15,0 0-6-15,-3 8-12 16,3 0-5-16,-3 10-1 0,3-2 1 16,0 21 1-16,3-5 1 15,3 13 2-15,0 8-5 16,3-16-1-16,0-6 2 15,3 1 1-15,0 3-10 16,0-9-3-16,3-5-33 0,-3-8-11 16,0-7-55-1</inkml:trace>
  <inkml:trace contextRef="#ctx0" brushRef="#br0" timeOffset="1649.7436">7943 14819 228 0,'0'-2'88'0,"3"2"-69"0,3-3 2 0,0 3-5 15,0 0-9-15,0 0-2 16,9 0-5-16,-3 0 0 16,9 0 0-16,-3 0-36 0,5 3-15 15,7-3-45 1</inkml:trace>
  <inkml:trace contextRef="#ctx0" brushRef="#br0" timeOffset="1799.6811">8256 14880 236 0,'-9'21'88'0,"12"-7"-69"0,0 4-5 16,0-7-5-16,-3 2-6 16,0 0 3-16,0 0-3 15,0-2 0-15,0 0-1 16,0-4-26-16,0-1-11 0,0-6-64 15</inkml:trace>
  <inkml:trace contextRef="#ctx0" brushRef="#br0" timeOffset="1982.2117">8202 14796 196 0,'-9'-6'74'0,"12"4"-58"0,3-4-8 0,-3 6-9 16,3 0-11-16,0 0-3 16,3 0-16-16,0 0-5 15,0 3-27-15,3 0-13 16</inkml:trace>
  <inkml:trace contextRef="#ctx0" brushRef="#br0" timeOffset="2249.1546">8333 14909 156 0,'0'37'57'0,"-3"-18"-44"0,-3 5 7 0,6-14 3 15,-3 3-3-15,0-2 3 16,3 0-9-16,0-3-3 0,-3-3-6 16,3-5 1-16,3-3 0 0,3-5-5 15,0-5 0-15,3-5-6 16,0-4-1-16,3-1 0 16,0-1 4-16,3 5 1 15,-3 6 3-15,0 5-1 16,0 8 2-16,-4 8 9 15,1 3 4-15,-3 4-3 16,0 4 0-16,0-1-8 16,0-2-1-16,0 0-9 0,0-3-4 15,0-5-31-15,3-2-13 16,0-6-44 0</inkml:trace>
  <inkml:trace contextRef="#ctx0" brushRef="#br0" timeOffset="2627.9947">8583 14851 208 0,'-12'8'79'0,"12"-3"-61"0,9 3-3 0,-6 0-4 16,3 3 5-16,3-1 7 16,0 1 1-16,3 0 1 15,3-4-14-15,0-1-4 0,3-4-1 16,-1-2-1-16,1-2 0 15,-3-6-6-15,0 0 1 16,-3-5-2-16,-3-1-2 0,-6-1-2 16,-3 4 1-1,0 0-2-15,-9 1 2 0,-9-3 1 16,-3 5-1-16,0 8 1 16,-2 8 3-16,2 5-2 15,3 5-1 1,3 3 5-16,3 3 3 0,3 0-3 15,9 0-3-15,6 0 1 16,3-3 0-16,6-3-8 16,6-4-2-16,6-6-27 15,2-6-13-15,7-4-42 16,3-9-20 0,-3-5 59-16</inkml:trace>
  <inkml:trace contextRef="#ctx0" brushRef="#br0" timeOffset="2984.9534">8958 14840 228 0,'-18'-7'85'0,"13"9"-66"0,-10 6 1 0,9 0-4 16,-3 5-3-16,0 3 5 15,-3 8-6-15,3 0 1 16,0 2-8-16,3 1-3 0,6-1-1 16,3-5-1-16,3-2 2 15,3-1 1-15,3-7 1 16,0-8-2-16,3-3 1 15,0-8-4-15,-4-3 0 16,1 1-1-16,0-12 0 16,-3 4 0-16,-3-17-2 0,0-15 0 15,-6 3 3-15,-3-1 0 16,-3 3 1-16,0 3 0 16,0 7 0-16,3 9 4 15,0 7 2-15,0 9 0 16,3 10-1-16,3 13 1 15,3 16 3-15,0 16-6 16,3 5-4-16,0-5 0 16,6-2 0-16,3-9-74 15,3-13-32-15,-3-13 1 16</inkml:trace>
  <inkml:trace contextRef="#ctx0" brushRef="#br0" timeOffset="4160.1676">9569 14528 212 0,'-6'3'82'0,"6"2"-64"0,3 6-4 0,0 2-8 16,0 8 7-16,-1 8 6 16,-2 6 2-16,0 7 2 15,0 6-13-15,0-3 8 0,0-6 2 16,0-4-8-16,3-6-2 16,-3-5-4-16,0-8-1 15,0-3-1-15,0-5 0 16,0-8 2-16,0-3 1 15,0-5-6-15,0-8 0 16,0-5-3-16,3 0 0 16,3-3 0-16,3 3 0 15,3 5 2-15,0 5 0 16,3 6-3-16,3 3 2 0,0 7-1 16,0 5 0-1,-4 6 6-15,-2 3 5 0,-3 2 1 16,-3 3 2-16,-9-3 0 15,0 0 2-15,-9-2-3 16,-2-4-1-16,-7-4-9 16,-3 0 0-16,0-3-10 15,0-6-4-15,3-2-15 16,7-2-5-16,2-6-21 16,6-3-5-16,9-5-20 15,6-2-49 1,5-1 27-16</inkml:trace>
  <inkml:trace contextRef="#ctx0" brushRef="#br0" timeOffset="4487.7056">9747 14835 208 0,'18'5'79'0,"-15"1"-61"0,9 4 15 0,-6-4 3 15,0 2-7-15,3 0-2 16,0-1-7-16,0 1 0 16,-1-2-11-16,1-4-3 0,0-4 0 15,0-4-1-15,0-2 2 16,0-2-4-16,0-1-2 15,-3-2 2-15,-6 0 0 16,-3 0-1-16,-6 2-2 16,0 3-6-16,-3 5-1 15,-3 3-2-15,-2 8 3 0,-1 6 2 16,3 4 2-16,3 3 1 16,3 3 1-1,3 0 2-15,6 0 1 0,6-3-1 16,3 0-2-16,6-5 1 15,3-3 1-15,5-5-3 16,1-3 0-16,3-7-26 16,0-6-9-16,-3-5-39 15,-1-9-15-15,-2-4-6 16</inkml:trace>
  <inkml:trace contextRef="#ctx0" brushRef="#br0" timeOffset="4861.5321">10000 14592 212 0,'-9'0'79'0,"9"5"-61"0,0 8-7 0,0-5-9 16,3 5 8-16,0 6 5 15,0 5 15-15,0 8 6 16,-3 7-19-16,0 4-1 0,-3-1 1 16,0-2-9-16,0-9-2 15,0-4-4-15,3-6 1 16,0-5-2-16,0-6 2 15,0-4-2-15,3-9 2 16,3-10-7-16,3-3 1 16,3-5-4-16,3 0 0 15,0 5 1-15,3 5 4 0,-1 3 1 16,-2 8 3 0,0 8 1-16,0 3 3 0,-3 5-1 15,0 0 2-15,-3-1-2 16,-3-1 0-1,0-4-3-15,0-2-2 16,0-3-26-16,0-2-12 0,3-3-14 16,2-3-6-16,1-5-8 15,0-5-41 1,3-5 23-16</inkml:trace>
  <inkml:trace contextRef="#ctx0" brushRef="#br0" timeOffset="5213.45">10304 14758 240 0,'-15'6'90'0,"6"4"-70"0,-6 6 13 0,9-5-1 16,-3 5-8-16,0 2-2 16,0 6-8-16,0 2-1 15,3-2-8-15,3 0-3 0,3-3-1 16,6-5 1-16,0-3 1 16,3-2-1-16,3-8-2 15,0-3-8-15,0-6-5 16,0-4 2-16,0-6 2 15,-3-3 2-15,-3-2 5 16,-3-3 1-16,0 3 3 16,-3 5 1-16,3 3 1 15,-3 5 0-15,0 5 2 16,3 11-1-16,0 6 2 0,3 7-4 16,2 0-2-16,1 0 0 15,0 0-1-15,3-2 0 16,0-3 2-16,0-3-23 15,0-5-8-15,0 0-24 16,0-6-6-16,0-4-46 16</inkml:trace>
  <inkml:trace contextRef="#ctx0" brushRef="#br0" timeOffset="5448.495">10512 14856 192 0,'3'8'74'0,"0"3"-58"0,3 7 9 0,0-7 0 15,0 5 2-15,0 0 4 16,0 2-6 0,0-2-1-16,0-3-13 0,0-2-4 0,3 0-3 15,-3-6 2-15,0 0 1 16,2-5 1-16,1-5 2 16,-3-3-5-16,0-5-1 15,0-9-13-15,-3 1-7 16,0-2-18-16,0-1-6 15,3 3-8-15,3 2-2 16,0 3-46 0</inkml:trace>
  <inkml:trace contextRef="#ctx0" brushRef="#br0" timeOffset="5571.7113">10720 14851 184 0,'0'21'71'0,"3"-5"-55"0,0 5-7 0,-3-13-5 0,3 3-4 16,0-3 2-16,0 2-50 15,-3-2-52 1,9-8 22-16</inkml:trace>
  <inkml:trace contextRef="#ctx0" brushRef="#br0" timeOffset="5660.2642">10732 14769 252 0,'-17'0'96'0,"17"-3"-75"0,0 3-12 0,0 0-12 15</inkml:trace>
  <inkml:trace contextRef="#ctx0" brushRef="#br0" timeOffset="5732.3708">10720 14769 333 0,'9'3'-37'0,"0"2"-45"0,0 0-19 15,3 1 44-15,0 2 21 16</inkml:trace>
  <inkml:trace contextRef="#ctx0" brushRef="#br0" timeOffset="5966.35">10795 14925 164 0,'-9'32'63'0,"9"-19"-49"0,0 8 3 0,3-13-3 15,0 0 2-15,3 0 4 16,3-3 3-16,3-2 3 16,3-3-14-16,-1-5 0 0,1-6-1 15,3-2-6-15,-3-3-1 16,-3-2 2-16,-6-1 1 0,-3-2 5 16,-6 2 3-1,-6 1-2-15,-3 2 0 16,-3 3-12-16,0 2-5 0,-3 3-18 15,4 6-6-15,2 2-28 16,3 0-11-16,6 0-31 16</inkml:trace>
  <inkml:trace contextRef="#ctx0" brushRef="#br0" timeOffset="6197.1042">11006 14872 200 0,'15'27'77'0,"-12"-11"-60"0,6 5 2 0,-3-11-2 15,0 1-9-15,0-1 0 16,-3 1 11 0,0-3 7-16,-3-3-13 15,0-5 8-15,0 0 3 0,0-5-6 0,0-6 0 16,3-2-9-16,3-5-1 16,0-1-4-16,6-2-3 15,2 2-3-15,1 4 1 16,3-1-10-16,3 5-3 15,3 3-39-15,3 0-18 16,-1 6-45 0</inkml:trace>
  <inkml:trace contextRef="#ctx0" brushRef="#br0" timeOffset="7236.3841">6654 15293 108 0,'9'-16'41'0,"-6"8"-32"0,0 0 20 16,-3 6 8-16,0-1 6 16,-3 0 4-16,-3 3-6 15,-3 3-2-15,-2 5-22 16,-10 5 3-16,-3 8 3 0,-3 11-12 16,0 5-4-16,4 5-4 15,2 3 0-15,9 3 0 16,6 5 1-16,6-3-2 15,9-5 1-15,9-3-7 16,5-7-1-16,4-9-16 16,3-2-4-16,0-11-27 15,0-7-11-15,2-6-42 16</inkml:trace>
  <inkml:trace contextRef="#ctx0" brushRef="#br0" timeOffset="7644.7857">6759 15542 140 0,'3'-6'52'0,"0"6"-41"0,0-5 15 0,-3 5 6 0,0 0 6 16,0-3 6-16,-3 3-8 16,-3 3-2-16,0-3-19 15,-3 8-7-15,0-3-3 0,0 3-3 16,0 0-2-16,3 0-2 16,3 3-1-16,6-1 2 15,3 1 0 1,3-1 1-16,0 1 0 0,0-3 0 15,0 5 2-15,-3-2 1 16,-3-1 1-16,-3 1 2 16,-3-3 3-16,-6 0-4 15,0-3-1-15,-3 0-4 16,0-2-1-16,0-3-12 0,3 0-7 16,3 0-27-16,3-3-10 15</inkml:trace>
  <inkml:trace contextRef="#ctx0" brushRef="#br0" timeOffset="8000.3503">6860 15592 184 0,'-3'3'68'0,"3"-1"-52"0,-3 3 3 0,3 1 1 16,0 2-3-16,0 2 1 15,0 4 2-15,3 1 0 0,0 4-11 16,3-3-1-16,3 0-1 16,0-3-8-16,3-5-1 0,-1 0 6 15,4-8 7-15,0-8-3 16,0 3-2-16,0-6-3 16,-6-2-3-16,-3 2 3 15,-6-2 0-15,-3 0-1 16,-6-1-2-16,-3 1 1 15,-3 3-1-15,-3 2-3 16,0 0 0-16,1 2-16 16,2 6-5-16,3 0-19 0,0 3-5 15,3 0-41 1,6-1-24-16,6 4 52 16</inkml:trace>
  <inkml:trace contextRef="#ctx0" brushRef="#br0" timeOffset="8525.1198">7027 15587 168 0,'3'8'66'0,"2"-1"-52"0,-2 7 1 0,0-6-4 16,3 2 8-16,-3 3 7 15,0 1 2-15,-3-1 1 0,0 0-16 16,3-2-8-16,-3-3-3 0,0-3-2 15,0 0 2-15,0-5-1 16,0 0-1-16,0-5-10 16,3-3-6-16,0-5-6 15,0 0-1-15,0-3 4 16,3-3 1-16,0 6 11 16,3 0 6-16,0 2 5 15,0 3 3-15,0 6 3 16,0 2 4-16,0 5 3 15,0 3 4-15,-3 0-5 16,-3 2 1-16,-3 1-8 16,0-6-3-16,0 6-3 15,0-6 0-15,0-5-2 16,3 0-1-16,0-5 1 16,2-6 1-16,4 3-6 0,0-2-1 15,0 2 2-15,0 0 1 16,0 2 2-16,0 6 0 15,0 6 0-15,-3 2 0 16,0 2 4-16,-3 6 2 16,0 0-7-16,-3 3-1 15,3-4-5-15,0-1 0 16,0-4-25-16,0-2-11 16,-3-8-44-1,6 0-31-15,6-5 52 0</inkml:trace>
  <inkml:trace contextRef="#ctx0" brushRef="#br0" timeOffset="8828.7785">7354 15618 160 0,'3'3'63'0,"3"0"-49"0,3 2 0 16,-6 0-3-16,3-2 1 16,3-3 5-16,0 0 0 15,3 0-1-15,-1-3-8 16,-2-2-7-16,0 0-2 0,0-3 1 15,-3 0 2-15,-9-3-1 16,-3 3-5 0,-9-2 0-16,0 4 2 15,-5 4 3-15,-1 4 2 16,0 6 3-16,3 6-1 0,3 1 2 16,6 4 2-1,6-1 2-15,6 4-3 0,9-1-3 16,6-5 0-1,9 0-1-15,6-6-33 16,5-5-13-16,7-5-56 16</inkml:trace>
  <inkml:trace contextRef="#ctx0" brushRef="#br0" timeOffset="9441.0542">7961 15505 200 0,'-6'-6'74'0,"3"6"-58"0,-6 8 9 0,6-5 0 16,-6 2-4-16,-2 6 2 15,-1-6-9-15,0 8-3 16,0-2-6-16,3-1-4 0,6 1 0 0,3 0-4 16,6-1 2-1,3 1 5-15,0-1 2 0,3 1 0 16,-6 0 1-16,0-1-2 16,-6-2 0-16,0 0-1 15,-6-3 0-15,-3 1-2 16,-3-4 1-16,0 1-9 15,-3-3-1-15,0-3-25 16,3 1-9-16,3-1-30 16</inkml:trace>
  <inkml:trace contextRef="#ctx0" brushRef="#br0" timeOffset="9697.2484">8000 15552 140 0,'0'0'55'0,"3"0"-43"0,-3 8-3 0,0-3-3 15,3 1 15-15,0 2 10 16,0 0 0-16,0 2-1 16,0 3-16-16,3 1-9 0,0-4-1 15,0 3-3-15,-3-2-1 16,3-3-2-16,-1 0 1 0,1-3-32 15,0-2-15-15,3-3-40 16</inkml:trace>
  <inkml:trace contextRef="#ctx0" brushRef="#br0" timeOffset="9916.9761">8146 15544 204 0,'-3'14'77'0,"-3"-1"-60"0,0 11 2 16,0-9-2-16,-3 9 13 16,-3 5 8-16,0 3-15 15,0 0-8-15,0 5-9 16,3-5-5-16,0-3 2 0,4-5-20 16,-1-6-6-16,3-5-26 0,6-5-11 15,3-5-39 1</inkml:trace>
  <inkml:trace contextRef="#ctx0" brushRef="#br0" timeOffset="10240.2844">8309 15499 236 0,'-8'-8'90'0,"5"6"-70"0,-3 7-9 0,3-2-9 15,-6 5 0-15,-3 2 6 16,0 3 9-16,-3 1 7 16,3-1-13-16,3 0-4 0,3 0-2 15,6 1-6-15,3-4 1 16,6 3-2-16,3-2 0 0,-3 2 6 16,3 0 2-16,-6-2 0 15,0-3 1-15,-3 0-2 16,-6 0 0-16,-3-3-1 15,-6-2 2-15,-3-3-8 16,0-3 0-16,0 0-22 16,0-2-9-16,3 0-16 15,4-3-7-15,5 0-43 16</inkml:trace>
  <inkml:trace contextRef="#ctx0" brushRef="#br0" timeOffset="10465.741">8429 15354 200 0,'-3'5'77'0,"8"0"-60"0,-5 11-3 0,0-3-3 16,0 6 5-16,0 2 7 15,0 11 1-15,0-3 3 16,0 5-15-16,0-2-9 0,0 0-5 15,-2-3-13-15,-1 0-5 0,0-2-44 16,3-4-19-16,0-7-6 16</inkml:trace>
  <inkml:trace contextRef="#ctx0" brushRef="#br0" timeOffset="10662.1341">8327 15581 216 0,'-3'-8'82'0,"9"-2"-64"0,9 7-7 15,-6-2-8-15,3 2-4 16,0 1 0-16,3-4-6 16,3 6 0-16,-3-2-32 15,2 2-14-15,1 0-22 0,-3 2-8 16</inkml:trace>
  <inkml:trace contextRef="#ctx0" brushRef="#br0" timeOffset="10992.128">8536 15573 184 0,'-6'14'68'0,"3"-1"-52"0,3-5 6 0,0-3 1 15,3 3-3-15,3 0 3 16,0-3-7-16,3 1 1 16,-1-4-10-16,1-2 0 0,3 0 3 15,-3-2-4-15,0-4-1 16,0-2-5-16,-3 0 0 15,-3-2-7-15,-3-1 0 16,-3 1-2-16,-6-1 1 16,0 3-4-16,-3 5-3 15,-6 3 6-15,4 3 5 16,-1 5 1-16,3 0 1 0,0 5 2 16,3 0 2-16,3 3 3 15,3 0 4-15,3 0-2 16,6 0 1-16,0 0-5 15,3-3 0-15,3-2-1 16,3-3-2-16,-1-6-26 16,1-2-12-16,3-2-50 15,0-4-31 1,0-2 51-16</inkml:trace>
  <inkml:trace contextRef="#ctx0" brushRef="#br0" timeOffset="11453.4177">8664 15576 192 0,'-3'3'71'0,"6"2"-55"0,0 3-5 0,-3 0-3 16,0 2 6-16,0 4 6 15,-3 2 7-15,0 2 4 16,0-2-17-16,0 0-8 0,3-3-2 16,0-5-3-16,0 0 2 15,0-3-2-15,0-5-1 16,0-5-4-16,3-3 0 15,0-3-7-15,3-4-1 16,0-4-4-16,0 3-3 16,2 0 11-16,1 3 4 0,0 5 7 15,0 3 3-15,0 2 6 16,-3 6 3 0,-3 5 0-16,0 0 1 0,-3-3-4 15,0 3 0-15,0-3-5 16,0-5-2-16,0 5-2 15,0-5-3-15,3-5-2 16,3 3-1-16,0-4-1 16,3-2 3-16,0 3 0 15,3 2 1-15,0 3 0 16,0 3 0-16,-1 2 0 16,-2-2 2-16,-3 8-3 15,0-1 0-15,0-2 3 16,-3 0 1-16,3-3-23 15,0 1-9-15,0-4-39 0,0-2-16 16,6-2-5 0</inkml:trace>
  <inkml:trace contextRef="#ctx0" brushRef="#br0" timeOffset="11728.4721">8961 15542 208 0,'-12'-6'77'0,"9"1"-60"0,0 5 6 0,3 0 1 16,-3 5 2-16,0 1 5 16,-2-4-6-16,2 9-3 15,0-3-12-15,3 2-6 0,0 1-1 16,3 2-2-16,0 0-1 16,0 1 7-16,-1-1 3 0,1 0 1 15,-3 0 1-15,-3 1-6 16,-2-1-2-16,-4-3-4 15,0 1-3-15,-3-3-29 16,0-3-14-16,3-5-51 16,3 3-58-1,3-3 46-15</inkml:trace>
  <inkml:trace contextRef="#ctx0" brushRef="#br0" timeOffset="12414.0376">9321 15531 184 0,'-5'0'71'0,"2"8"-55"0,0 8 2 16,3-8-3-16,-3 5 3 15,3 0 3-15,-3 3-2 16,3 0 1-16,0 0-11 15,0-3-5-15,3-2-1 0,0-1-2 0,5-4-5 32,1-4 0-32,0-4-5 0,0-4 1 15,-3 1-1-15,0 0 1 16,3 2 2-16,-3 0 2 16,0 1 2-16,-3 2 1 15,3 5 7-15,0 0 4 16,0 1 3-16,3-1 3 15,0-2-1-15,0-1 1 16,0-2-2-16,0-2 1 16,-1-4-8-16,1 1-4 15,0-3-2-15,-3 0 1 16,0 0-1-16,-3 3-1 16,0-3-13-16,-3 3-6 0,0-1-30 15,-3 1-13-15,0 0-43 16</inkml:trace>
  <inkml:trace contextRef="#ctx0" brushRef="#br0" timeOffset="12581.9755">9542 15542 184 0,'0'10'68'0,"3"-2"-52"0,3 5-5 15,-3-5-6-15,0 3-5 16,0-1 2-16,0 1-3 15,0 2 0-15,0-2-23 16,0-1-10-16,-1-2-37 0,1 0-15 16</inkml:trace>
  <inkml:trace contextRef="#ctx0" brushRef="#br0" timeOffset="12713.2992">9518 15523 184 0,'-12'-10'68'0,"12"7"-52"0,3-2-38 0,0 2-19 16,3 0-28-16,3-5-8 15</inkml:trace>
  <inkml:trace contextRef="#ctx0" brushRef="#br0" timeOffset="12896.245">9691 15386 180 0,'3'7'68'0,"-3"9"-52"0,0 3 1 15,3-6-2-15,-3 6-8 16,0 4 1-16,0 1-1 16,0 0 3-16,0-3-5 15,0-2-1-15,0-1 0 0,2-5-7 16,-2 1 0-16,3-6-30 16,0-3-11-16,3-5-39 15</inkml:trace>
  <inkml:trace contextRef="#ctx0" brushRef="#br0" timeOffset="13077.3398">9792 15333 212 0,'0'13'79'0,"3"5"-61"0,-3 14 1 0,3-13-1 15,-3 7-1-15,0 6 2 16,0 0-6-16,3-1 0 15,0-4-8-15,0-1-14 16,3-2-4-16,0-8-98 16</inkml:trace>
  <inkml:trace contextRef="#ctx0" brushRef="#br0" timeOffset="13674.1112">10286 15457 216 0,'-3'-11'82'0,"-3"19"-64"0,-3-2 7 0,6-1-3 16,-6 0-3-16,0 6 1 0,0-1-7 16,0 4-3-16,0 1-5 15,6-4-6-15,6 2 0 0,6 6 1 16,0-3 2-1,3 0 5-15,-3-3 4 0,0 0-2 16,-3 0 2 0,-3 0 3-16,-6 1 1 0,-3-4-2 15,-3-2 0-15,-3-2-7 16,-3-6-2-16,-3-3-9 16,1-2-4-16,2-1-22 15,3-2-10-15,3 0-22 16,6-5-11-16,6 5-31 15</inkml:trace>
  <inkml:trace contextRef="#ctx0" brushRef="#br0" timeOffset="14009.5602">10301 15542 216 0,'6'8'82'0,"0"-6"-64"0,0 4 9 0,0-1 0 16,0 0-5-16,-1 0-1 15,1 1-5-15,3-4 0 16,0-2-9-16,3 0-4 0,0-2-2 15,0-6 1-15,-3 0 1 16,0 0-4-16,-3-3 1 16,0-2 0-16,-6 5 2 15,-3-5 1-15,-3 5 1 16,-3 3-5-16,-3 2-1 16,-3 6 1-16,0 5 0 15,0 7-2-15,3-4 0 0,4 2 6 16,-1 6 5-16,3-1-2 15,6-2-1-15,3 3-5 16,3-6 0-16,3 5-5 16,2-4-1-16,4-4-24 15,3-4-10-15,0-4-41 16,3-2-56 0,6-2 34-16</inkml:trace>
  <inkml:trace contextRef="#ctx0" brushRef="#br0" timeOffset="14380.8574">10536 15544 244 0,'-18'0'90'0,"9"0"-70"0,-3 6-5 0,6-4-6 15,0 4-6 1,0 1 3-16,0 1 1 16,0 3 3-16,3 0-5 15,3-1-3-15,0 1-1 0,3-3-4 0,3-3 0 16,0-5 4-16,0 0 1 15,3 0-7-15,0 0-4 16,0-3-6-16,-3 1-2 16,0-4 5-16,-3 4 3 15,0-1 5-15,-3 3 2 16,6 3-1-16,0 5 2 0,0 2 5 16,0 9 5-16,-3 2 8 15,0 5 7 1,-3 1 4-16,-3 5 3 15,-3-3-8-15,-6-5-3 0,-6 2-10 16,0-8-4-16,-3-2-3 16,0-5-3-1,1-3-17-15,-1-8-9 0,3-3-24 16,6-5-8-16,3-5-56 16</inkml:trace>
  <inkml:trace contextRef="#ctx0" brushRef="#br0" timeOffset="14711.8145">10854 15309 220 0,'-20'-24'82'0,"8"16"-64"0,-6-3 15 0,12 11 4 16,-3 0-17-16,-3 3-3 15,0 5-9-15,0 5 0 16,0 8-5-16,3 9 0 0,0 9 3 16,3 9-3-16,4-1-2 15,-1 1 0-15,3-3 1 16,0-5-3-16,3-6 0 15,-1 1-23-15,1-12-10 0,0-4-55 16,3-3-55 0,-3-11 46-16</inkml:trace>
  <inkml:trace contextRef="#ctx0" brushRef="#br0" timeOffset="15178.2636">10587 15581 220 0,'-3'-8'82'0,"8"6"-64"0,7-1-13 16,-3 0-10-16,6 1-7 16,3-3 2-16,3-1 6 15,3-2 2-15,0 3 2 16,-1-3-11-16,1 3-3 0,-3-1 0 16,-3 1 3-16,-6 3 13 0,-3 2 8 15,-9 0 20-15,0 7 8 16,-6 4-13-16,-3 2-6 15,3 3-10-15,-3 0-4 16,0 5 2-16,3 0 0 16,3-2 1-16,0-1 0 15,3-2-7-15,3-2 0 16,3-7-3-16,3-1-2 16,0-6-4-16,0-6 0 15,0-1-1-15,0-4 1 16,-3-2 5-16,0-1 3 15,-3 1 7-15,-3 0 4 16,0 2 0-16,0 3 1 16,0 3-2-16,0 10-3 15,0 3-5-15,0 3-3 16,3-3 0-16,2 5-1 16,1 3 0-16,0-3-27 15,3-2-13-15,0-3-25 16,0-3-52-1,3-2 24-15</inkml:trace>
  <inkml:trace contextRef="#ctx0" brushRef="#br0" timeOffset="15531.1226">10944 15573 212 0,'-6'8'79'0,"9"0"-61"0,-3 5-5 0,3-5-5 16,0 6 8-16,0-1 7 15,3 3 0-15,0 0-2 16,0 0-11-16,2-3-9 0,1-3-1 16,0-2-5-16,0-2-1 15,3-6-8-15,0-6-2 16,-3-2-2-16,-3-2 1 16,0-3 2-16,-3-3 2 15,0-3 12-15,-3 3 7 16,0 6 2-16,0 2 1 0,3 2-1 15,-3 6 2 1,0 6 1-16,3 2 1 16,0 5-4-16,0 0-3 0,3 3-2 15,0 0-3-15,0 0 1 16,3-3-1-16,-1-2-29 16,1-6-10-16,0 3-63 15</inkml:trace>
  <inkml:trace contextRef="#ctx0" brushRef="#br0" timeOffset="15792.6575">11188 15306 180 0,'0'5'68'0,"0"11"-52"0,0 11 6 0,0-9 1 16,0 9-5-16,0 12 1 15,0 4-6-15,0 2-3 16,0-3-5-16,0-5-6 0,3 0 0 16,0-5-17-16,3-8-5 15,0-6-53 1,3-7-42-16,2-11 39 15</inkml:trace>
  <inkml:trace contextRef="#ctx0" brushRef="#br0" timeOffset="16006.4968">11343 15280 240 0,'-6'-3'90'0,"9"8"-70"0,0 9-9 16,0-1-9-16,-3 11 7 15,0 5 8-15,-3 8 3 16,0-3 0-16,-3 6-10 16,0-3-4-16,3 3 0 0,0-6-25 15,0-5-10-15,0-5-64 16,3-3-54 0,0-5 52-16</inkml:trace>
  <inkml:trace contextRef="#ctx0" brushRef="#br0" timeOffset="16182.4675">11209 15523 264 0,'3'-10'101'0,"8"17"-78"0,7-17-13 0,-6 10-13 16,6-3-1-16,6 1 3 15,3-4 0-15,2 1 0 16,1-3 1-16,3 0-38 0,3-2-16 15,2-1-42-15</inkml:trace>
  <inkml:trace contextRef="#ctx0" brushRef="#br0" timeOffset="16408.9599">11545 15200 252 0,'3'0'93'0,"6"11"-72"0,9 10-4 16,-9-5-5-16,0 10 26 16,0 11 17-16,2 8-4 15,-2 3-2-15,-3 5-28 16,-3 0-6-16,-6 2-3 0,-12-4-3 16,-14 2 0-16,-16-3-56 15,-9-5-25-15,-2 3-94 16</inkml:trace>
  <inkml:trace contextRef="#ctx0" brushRef="#br0" timeOffset="19200.1602">14459 16478 196 0,'0'-18'74'0,"3"5"-58"0,-3-14 1 16,0 16-3-16,-3 1 18 15,-6-3 12-15,-6-1 4 16,-6 4 1-16,-5 2-27 15,-4 5-4-15,-3 6-1 0,-3 13-11 16,4 5-4-16,2 11-1 16,3 15-1-16,6 12-3 0,6 1 2 15,9-1 1 1,3-1 0-16,6-8 4 16,3-5 2-16,0-5-9 0,0-6-5 15,3-7-18-15,-3-4-9 16,0-7-17-16,-9-8-44 15,-6-10 16 1,-3-6-14 0</inkml:trace>
  <inkml:trace contextRef="#ctx0" brushRef="#br0" timeOffset="19386.0541">13995 16759 256 0,'-30'-19'96'0,"21"17"-75"0,-3-9 12 0,9 8 2 0,0-2-8 15,3 5 1 1,0-5-13-16,9-3-4 0,6 3-7 15,9-3-1-15,8 0 1 0,10 2-5 16,9 1 1-16,2-3-5 16,-2 3-1-1,0 0-26-15,-4-3-11 0,-5 8-29 16,-9-3-10-16,-7 3-20 16</inkml:trace>
  <inkml:trace contextRef="#ctx0" brushRef="#br0" timeOffset="19935.4405">14402 16661 236 0,'-5'0'90'0,"5"8"-70"0,2 2-3 0,4 4-5 15,0 7 4-15,0 3 5 16,0 2 0-16,0 0-1 16,0 1-10-16,0-3-4 0,0-8-2 15,-3 2 4-15,0-7 3 16,0-1 5-16,-3-7 2 15,0-3-3-15,0-11-1 16,-3-2-8-16,3-8-2 16,0-3-4-16,3-2-1 15,3-1-4-15,3 3-1 16,0 3-4-16,3 5 1 16,0 6-13-16,3 5-5 15,-1 2 3-15,1 3 3 0,0 3 11 16,0 2 5-16,0 3 2 15,0-3 1-15,0 8 2 16,0-2 2-16,2-1-3 16,1-4 0-16,3-1 3 15,-3 0 1-15,0-5 5 16,0-5 3-16,-3 0-4 16,-3-1-2-16,-7-4 0 15,-2-1-1-15,-6-2-2 16,-5 5-2-16,-7 0 5 15,-6 3 4-15,0 5-1 16,-3 5 1-16,0 6-5 0,4 5-1 16,2-1-1-1,3 4-2-15,6 5 1 16,6-8-1-16,6 8 0 16,6-9 0-16,6 4-9 0,3-9-2 15,8-2-18-15,1-2-9 16,0-6-24-16,0-6-11 15,-3-2-25 1</inkml:trace>
  <inkml:trace contextRef="#ctx0" brushRef="#br0" timeOffset="20236.0255">14888 16772 228 0,'-6'-3'85'0,"6"3"-66"0,-3-5 3 0,3 5-3 16,0 0-6-16,3 5 0 0,3 1 1 15,0-4 2-15,3-2-9 16,2 0 2-16,1-2 4 15,3-4-9-15,0-4-2 16,-3 4 0-16,-3-4 3 0,-3-1-2 16,-3-2 0-16,-6 5 1 15,-3-2 2-15,-9 2-3 16,-3 2-2-16,-3 6 8 16,-2 6 4-16,-1 12-6 15,-3 1-4-15,6 7-5 16,6-5 1-16,6 6 1 15,6-1 0-15,9 1-3 16,6-4 2-16,9-1-4 16,12-9 1-16,5 0-38 15,7-8-16-15,6-2-70 16</inkml:trace>
  <inkml:trace contextRef="#ctx0" brushRef="#br0" timeOffset="20596.0128">15480 16396 180 0,'-9'-18'68'0,"6"10"-52"0,-3 0 17 16,3 8 4-16,-3 2-2 15,-6 4 4-15,-3 7-12 16,-5 8-7-16,-1 6-11 16,0 12 0-16,-3 12 2 0,6 7-4 15,6-3-2-15,6 4-5 16,6-7 0-16,9-7 2 15,9-5 1-15,6-8-8 16,3-6-4-16,5 1-26 16,4-14-12-16,-3-2-78 15</inkml:trace>
  <inkml:trace contextRef="#ctx0" brushRef="#br0" timeOffset="20854.2677">15540 16608 244 0,'0'0'93'0,"2"5"-72"0,4 11 14 0,0-3 2 16,0 6-12-16,3 7-3 15,3 1-12-15,3-1-4 16,3 3-4-16,3-2 1 0,0-6 0 15,-4 3-15-15,1-8-4 16,0-3-21-16,-3-8-6 0,0 0-20 16,0-5-8-16,-3-8-19 15</inkml:trace>
  <inkml:trace contextRef="#ctx0" brushRef="#br0" timeOffset="21050.0705">15807 16679 184 0,'-6'-8'68'0,"3"6"-52"0,0 4 6 15,3 4-1-15,-2 4 9 16,-7 9 6-16,-3 7 5 16,-3 6 2-16,-3 8-23 15,-6-1-5-15,0 14-1 0,1-2-8 16,-1-1-3-16,6-8-2 0,3-2-1 16,0-11-20-16,6-5-7 15,3-8-32 1,6-14-92-1</inkml:trace>
  <inkml:trace contextRef="#ctx0" brushRef="#br0" timeOffset="21316.1908">15870 16338 260 0,'-3'-11'99'0,"6"17"-77"0,9 7-11 16,-3-5-10-16,6 13 2 15,5 3 5-15,10 8 14 16,3 13 6-16,0 2-14 16,-6 11 3-16,-7-5 1 0,-11 6-4 15,-12-1 2-15,-12-5-9 16,-17 5-2-16,-13 5-63 15,-6-4-25-15,-8-4-52 16</inkml:trace>
  <inkml:trace contextRef="#ctx0" brushRef="#br0" timeOffset="25165.1912">2627 9993 104 0,'3'-2'38'0,"0"2"-29"0,-3-3 17 0,0 3 7 16,0 0 5-16,0-3 2 16,0 1-14-16,3 2-3 15,-3-3-13-15,0 3-2 0,0 0 2 16,0 0-4-16,0 0 2 16,6 0-1-16,3 0 3 15,3 0 4-15,6 0 1 16,6 0-4-16,8 0 1 15,4 0 2-15,12-3 1 16,2-2-4-16,16-3-1 0,8 0-2 16,4 3 0-1,-10-3-7-15,-8 0 0 0,-10 0-1 16,-8 3 2-16,-9 2-3 16,-10 3 0-16,-5 6-26 15,-9 4-11-15,-3 3-96 16</inkml:trace>
  <inkml:trace contextRef="#ctx0" brushRef="#br0" timeOffset="26001.0478">4863 11570 108 0,'0'0'44'0,"0"0"-35"0,-3 0 20 0,3 0 7 0,0 0 4 15,-3 0 3-15,0 0-10 16,0 0-5-16,0 0-16 16,0 0-1-16,3 0 0 0,0 0-2 15,0 0 2-15,9 0 7 16,6 0 6-16,8 0-4 16,13 0-2-16,9 0-8 15,5-2-2-15,1-1-4 16,11-2-1-16,7-1-1 15,-7 1 1-15,-5 0-2 16,-6 2 2-16,-10 0-4 16,-2 1 0-16,-9-1-17 15,-9 3-5-15,-4 3-71 0,-8 2-28 16,-6-10 12 0</inkml:trace>
  <inkml:trace contextRef="#ctx0" brushRef="#br0" timeOffset="28433.4596">15608 17277 156 0,'3'-10'57'0,"-3"10"-44"0,0 0 14 16,0 0 5-16,0 8-5 15,0-3 1-15,-3 0-9 16,0 3-1-16,-3 5-11 15,-3 6 2-15,0-6 4 0,0 6-3 16,0-6 0-16,3 0-4 16,0-5-1-16,3 0 1 15,0-3 1-15,3-5-1 16,0 0-1-16,3-2-1 16,3-9 2-16,0 3-8 15,3-5 0-15,0-6-2 16,0 1 2-16,0 5 1 15,0 5 1-15,0 0 0 0,-3 2 0 16,3 1-3 0,0 10 2-16,0 1 5 15,3 4 2-15,-3 1-2 0,-1 2-1 16,1 0-1-16,0 6 1 16,0-6-4-16,0 0 0 15,0-5-10-15,0 3-5 16,0-3-28-16,-3-3-11 15,0-2-55 1</inkml:trace>
  <inkml:trace contextRef="#ctx0" brushRef="#br0" timeOffset="28810.7403">15626 17386 168 0,'0'-3'66'0,"0"6"-52"0,3-1 12 16,-3-2 1-16,0 8-2 15,-3 6 2-15,0 4-2 0,-3 11 2 16,0 11-15-16,0 5 2 16,3 0 2-16,3-5-8 0,3-1-2 15,3-7 2-15,6-6 5 16,3 1-1-16,12-9 1 16,-1-10-12-16,7-2-3 15,6-6-32 1,2-6-15-16,10-7-77 15,-6-3-37-15,2-8 82 16</inkml:trace>
  <inkml:trace contextRef="#ctx0" brushRef="#br0" timeOffset="29513.777">16117 17730 176 0,'-9'26'68'0,"9"-5"-52"0,3 16-1 0,-3-18-4 16,0 2 10-16,-3 13 6 15,0-2 2-15,3 0 2 16,-3-6-17-16,0 1-6 0,0-9-1 16,3 1-4-16,0-6 0 15,0-5-3-15,0-3-1 16,0-5 5-16,-3-5 2 0,3-8-5 16,0 0-2-16,0-6-3 15,-3-2 3-15,3-5-2 16,0-1 1-16,0 1 2 15,0-1 2-15,0-2-1 16,3 3-1-16,3-6 1 16,3 5-1-16,3 6 0 15,0 0 2-15,0 3-3 16,0 10-2-16,0-3 2 16,2 11 0-16,1 5 1 15,-3 3 0-15,0 5 2 16,-3 6 3-16,-3-6 2 15,-6 6 3-15,-3-3-3 16,0-1 1-16,-6 1-5 0,0-2-2 16,-3-9-11-16,-3 3-4 15,-2-8-17-15,-4 0-8 16,3-3-10-16,0-2-3 16,3 0-37-1</inkml:trace>
  <inkml:trace contextRef="#ctx0" brushRef="#br0" timeOffset="29843.1341">16325 17756 192 0,'3'13'71'0,"0"-5"-55"0,0 8-2 16,0-8-6-16,-3 5 11 15,0-5 8-15,0 3-1 16,0-3 2-16,0 0-16 16,0-3-2-16,-3 3 0 0,3-8-6 15,-3 0-2-15,3 0 1 16,-3 0 0-16,3-8-1 16,0-5 1-16,0 0-4 15,3-1 0-15,3-4-4 16,0-1 1-16,3 3 2 0,0-2 1 15,0 5-19 1,3 5-7-16,0-3-32 0,3 9-13 16,3-4-17-1</inkml:trace>
  <inkml:trace contextRef="#ctx0" brushRef="#br0" timeOffset="30114.4068">16507 17730 200 0,'-9'5'74'0,"9"-2"-58"0,-9 10-4 0,6-3-6 16,0-2-2-16,3 6 2 16,0-1 11-16,3 5 4 15,3-4-11-15,3-6-3 0,6 5-1 16,3-8 6-16,3-5 4 16,-1-5-6-16,-2-8-1 0,0-1-3 15,-3 1-1-15,-3 0 1 16,-6-6 1-16,-3 3-3 15,-6-2-3-15,-3 5-3 16,-6 5 1-16,-3-3-15 16,-3 3-6-16,3 3-33 15,3 0-15-15</inkml:trace>
  <inkml:trace contextRef="#ctx0" brushRef="#br0" timeOffset="30548.5901">16775 17476 228 0,'-9'5'88'0,"9"3"-69"0,0 18-7 0,0-7-7 16,0 7-5-16,-3 9 2 15,0-3 10-15,0-1 7 16,0 1-10-16,3-5 0 0,0-6-2 15,0 2-3 1,0-7-1-16,0 0-1 0,0-5-2 16,0-1 3-16,-3-2 0 15,3-8-4-15,0 0 1 16,0-2-11-16,0-4-3 16,3-4 2-16,3 2 5 15,0-5 2-15,3-1 3 0,3 9-1 16,0 5 1-16,0 0 0 15,-1 5 0-15,1 1 4 16,-3 2 1-16,-3 0 5 16,-3-3 5-16,-3 5-1 15,-6-2 1-15,-3-2-5 16,-3-4-3-16,-2 4-2 16,-4 2-3-16,0-3-17 15,3-5-6-15,0 0-22 16,3 0-7-16</inkml:trace>
  <inkml:trace contextRef="#ctx0" brushRef="#br0" timeOffset="30973.2845">17096 17743 236 0,'-6'0'88'0,"3"-8"-69"0,-6 11-5 0,3-3-7 16,-2 5-3-16,-7 0 5 15,3-2 4-15,-6 2 4 16,3 8-9-16,0-5-2 0,0 8-2 0,3-3-5 16,6 3 1-1,3 3-2-15,6-6-2 0,3 0 5 16,3 1 1-16,3-7-3 15,6-4-1-15,0-6-8 16,0-4-4-16,-3 1 3 16,-1-7 2-1,-5 0 5-15,0 0 2 16,-3-1-1-16,0 6 2 0,-3-2 7 16,0 2 4-16,-3 8 1 15,0 0 1-15,3 5-9 16,0 3-1-16,3 5-4 15,0 1-2-15,0-4-13 16,3-2-4-16,0 0-18 16,3-3-7-16,0 1-42 15</inkml:trace>
  <inkml:trace contextRef="#ctx0" brushRef="#br0" timeOffset="31391.3989">17200 17500 228 0,'-6'2'85'0,"9"11"-66"0,-3 14-8 0,0-9-6 16,0 14-3-16,0 3 3 0,0-4 15 16,-3 4 7-1,3-6-13-15,0-3-6 0,0-5-3 16,0-2-3-16,3-6-2 15,-3 0 1-15,0-5-1 0,3-2-3 16,-3-6 2-16,6-6-4 16,0 4-1-16,3-12-8 15,6 4-4-15,-3-3 10 16,0 7 6-16,3-2 0 16,0 8-1-16,3 8 2 15,-4-2 2-15,1 7 13 16,-6-3 8-16,-3 6 0 15,-3-2 1-15,-3-4-10 16,-3-2-3-16,-6 0-4 16,-3-3-1-16,-2 1-12 15,-4-6-3-15,-3-6-19 16,3 6-9-16,-3-5-29 16,3-8-12-16,6 0-11 15</inkml:trace>
  <inkml:trace contextRef="#ctx0" brushRef="#br0" timeOffset="31630.4074">17379 17457 264 0,'-3'0'101'0,"6"0"-78"0,0 11-9 0,-3-3-10 0,0 5-8 15,0 13 3 1,0 1 15-16,0 5 8 0,0 5-10 15,0-3-2-15,0 0-3 0,0-2-1 16,3-5 1-16,0-1-20 16,0-2-8-16,3-6-27 15,-3-2-12-15,3-5-45 32,3-8-23-32,-3 2 65 0</inkml:trace>
  <inkml:trace contextRef="#ctx0" brushRef="#br0" timeOffset="31810.7042">17450 17724 280 0,'-3'-2'107'0,"6"10"-83"0,0 5-7 15,0-5-9-15,3 5-8 0,0-2 0 16,3 2-3-16,0-5 2 16,0 5 1-16,3-2-5 0,0-3-1 15,0-3-28-15,0-5-10 16,3-5-27-1,-3-1-45-15,-1-2 27 16</inkml:trace>
  <inkml:trace contextRef="#ctx0" brushRef="#br0" timeOffset="31961.7096">17629 17717 228 0,'-6'-6'85'0,"3"12"-66"0,-6 12 3 0,6-10-1 16,-3 5-2-16,0 8 1 15,-3 8 6-15,0 6 4 16,-5 5-16-16,-1-1-4 0,0 6-2 15,0-5-22-15,3-8-10 0,0 2-46 16,6-5-17-16,0-13-21 16</inkml:trace>
  <inkml:trace contextRef="#ctx0" brushRef="#br0" timeOffset="32609.4626">18162 17735 168 0,'-12'-11'63'15,"3"4"-49"-15,-6 1 11 0,9 4 5 0,-3 2-3 16,-3 0 2-16,-3 2-10 16,1 11-4-16,-1 1-8 15,0-1-5-15,3 5-1 0,6 6-1 16,3-3 2-16,3-2 1 15,3-3 1-15,3-3 0 16,0 0 0-16,3-7 0 16,3-12 2-16,0 4-8 15,2-9-3-15,-2 3-2 16,-3-5 1-16,0-6 6 16,-3 6 2-16,0 0 4 15,-3 8 3-15,0-3 7 0,-3 8 2 16,0 0-9-16,3 5-3 15,3 3-6-15,3 2-1 16,3 6-15-16,3-5-6 16,3-3-64-1,5 0-66-15,1-3 40 16</inkml:trace>
  <inkml:trace contextRef="#ctx0" brushRef="#br0" timeOffset="33018.6096">18680 17455 192 0,'6'-6'71'0,"-6"12"-55"0,3-4 13 16,0 9 2-16,-3 5-5 0,0 10 2 15,0 11-5-15,-3 3-2 16,-3 5-11-16,0 0-4 0,3-5-2 16,0-6-2-16,0-2-2 15,3-1-19-15,-3-9-8 16,3-4-13-16,0-5-5 16,-3 1-57-1</inkml:trace>
  <inkml:trace contextRef="#ctx0" brushRef="#br0" timeOffset="33225.285">18528 17695 296 0,'-12'-2'110'0,"15"2"-86"0,0-3-11 16,0 3-11-16,6 0-1 15,3 0 4-15,3 0-2 16,3 0-2-16,2 0 0 15,1 0-4-15,0 3 2 0,0-1-23 16,0 1-12-16,-3 2-50 16,2-2-52-1,-2-3 41-15</inkml:trace>
  <inkml:trace contextRef="#ctx0" brushRef="#br0" timeOffset="33422.6005">18790 17724 280 0,'3'11'104'0,"3"-8"-81"0,6 15-6 0,-6-10-7 16,3 5-3-16,0 3 6 15,2 0-5 1,-2 3 0-16,3-6-4 0,0 0-3 16,-3 0 2-16,0 1-20 0,0-7-6 15,3-1-34-15,-3-6-16 16,0 0-31-1</inkml:trace>
  <inkml:trace contextRef="#ctx0" brushRef="#br0" timeOffset="33626.72">18992 17761 252 0,'-9'3'96'0,"9"2"-75"15,-6 9-8-15,3-6-9 0,-2 5 6 16,-4 5 7-16,0 9 5 15,-3 5 4-15,-3 5-14 16,0-3-7-16,0 3-1 0,3-3-8 16,0-2-1-16,3-11-29 15,3 3-13-15,0-8-30 16,6-3-56 0,6-7 29-16</inkml:trace>
  <inkml:trace contextRef="#ctx0" brushRef="#br0" timeOffset="34140.9106">19135 17711 148 0,'-6'6'57'0,"3"7"-44"0,-6 8 18 0,6-11 6 15,0 6 1-15,0 8 2 16,0 11-16-16,0 4-4 16,3 4-12-16,0-1-5 0,0-2-2 0,0-3 1 15,3-6 1 1,-3-9-1-16,3-4 1 16,-3-5 0-16,0-5 3 15,-3-2-1-15,0-6 0 0,0-8-6 16,1-11 1-16,-1-5-2 15,0-10-2-15,0-6-2 16,3-5-1-16,6 6 1 16,2-1 2-16,4 3 4 15,3 2 4-15,0 4-1 16,3 9 0-16,0 4-1 16,0 5-2-16,3 7 12 0,-4 6 4 15,-2 11 5 1,-6-3 4-16,-9 10-7 15,-3-4-3-15,-3 2-8 16,-3-3-3-16,-3 3-4 0,1-8-3 16,-4 0-14-16,3-3-4 15,0 0-20-15,0-2-7 16,3-3-31 0,3-3-15-16,6-2 1 15</inkml:trace>
  <inkml:trace contextRef="#ctx0" brushRef="#br0" timeOffset="34423.9859">19266 17751 264 0,'-12'5'99'0,"12"3"-77"0,-3 11-9 16,3-9-7-16,0 1 0 16,3 5 6-16,3-3 5 15,0 0 4-15,6-5-11 16,3 0 3-16,0-3 1 0,3-5-3 15,0-5-1-15,2-3-4 16,-2 0 1-16,0-5 2 16,-6 0 2-16,-3-6 6 15,-6 6 1-15,-6-6-1 16,-3 6 2-16,-3 5-15 16,-3-2-6-16,0 7-27 15,-3-2-11-15,3 5-41 16,1 0-18-16,2 0-30 15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10T21:02:36.3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4160 16899 56 0,'0'-16'22'0,"0"8"-12"0,3 0 17 15,-3 3 18-15,0 0-1 0,3-1 1 16,-3-2-10-1,3 8-2-15,-3 0-7 0,6 11-2 16,0 10-13-16,0 14 4 0,-3 10 5 16,0 13-5-16,-6 8 2 15,0 3-1-15,0-8-1 16,0-3-5-16,-6 0-4 16,3-5-3-16,0-8 0 15,0-11-2-15,0-2 2 0,3-6-11 16,0-7-4-16,0-6-19 15,0 0-7-15,0-7-11 16,0-6-3-16,0-6-28 16,3-2-32-1,0-5 42-15</inkml:trace>
  <inkml:trace contextRef="#ctx0" brushRef="#br0" timeOffset="1">4139 16862 20 0,'-15'-8'8'0,"15"-3"-4"0,-3 9 2 0,3 2 4 16,0-3 17 0,0-5 7-16,0 6 5 15,0-1 3-15,0 0-10 16,0-2-2-16,0 5-8 16,0-3-4-16,0 1-10 15,0-1 1-15,0 3 2 0,0 0-2 16,0-5 2-16,0 5 0 15,3 0 1-15,3 0 0 0,3-3 0 0,9-2-2 16,6-3 1-16,6-3-2 16,5 9 2-16,4-1-4 15,6 6-2-15,5 5-2 16,4 5-3-16,0 5 1 16,2 9 1-16,-2 4-3 15,-1 7 0 1,-8-1 5-16,-6 2 2 15,-10 1 6-15,-8 5 3 16,-6 3 3-16,-15-6 1 16,-6-2 1-16,-9-1 2 15,-9 1-6-15,-11-6-1 16,-10-2-3-16,-9 0 0 16,4-8-4-16,-7-1-3 0,4-4-5 15,2-6-2-15,1 0-15 16,2-2-6-16,6-3-26 15,7 0-9-15,5-3-62 16,3 0-53-16,6-2 64 16</inkml:trace>
  <inkml:trace contextRef="#ctx0" brushRef="#br0" timeOffset="2">1773 15301 116 0,'-15'3'44'0,"3"2"-24"0,-3 5-21 16,9-2 7-16,-3 8-2 16,-11 8 2-16,2 5 6 15,0 0 2-15,3 3-5 16,6 2-3-16,-3 3-3 0,6-5 0 16,6-5-2-16,12-4-3 0,3-4 1 15,-3-6 1-15,0-2 0 0,6-6 0 16,-7-5 0-16,7-3-5 15,-6-5-1-15,0-10-4 16,0 2-1-16,-3-2 8 0,-3-1 4 16,-3-2 2-16,-3 2 1 15,-3-2 6-15,3 0 6 32,-6 2 9-32,3 6 5 0,3 3-5 15,-6 2-3-15,3 2-12 16,3 14 0-1,0 8 1-15,3-3-6 16,3 3-3-16,3 0-1 16,0 8 1-16,3 0-1 15,0-6-1-15,0-2-19 0,5-3-10 16,7-5-43 0,-3-5-44-16,3 0 32 0</inkml:trace>
  <inkml:trace contextRef="#ctx0" brushRef="#br0" timeOffset="3">2041 15364 108 0,'0'-8'44'0,"-6"8"-24"0,6-2-4 0,0 2 18 16,-3 0-3-16,0 0 2 15,-3 2-10-15,-3 4-4 16,-3 4-11-16,0 6 1 0,0 5 4 16,-6 3-3-16,4 0 0 15,2 0-2-15,3 2 0 16,3 6-7-16,9-8 0 16,6 0-3-16,0-3 0 0,5-5-7 15,1-3-4-15,6-3-22 0,-6-4-10 31,6-4-47-15</inkml:trace>
  <inkml:trace contextRef="#ctx0" brushRef="#br0" timeOffset="4">2163 15383 160 0,'-15'-19'63'0,"12"35"-34"0,0-8-23 0,-6-3 17 16,3 6 1-16,-6 0 5 16,0 5-4-16,3-1-1 15,0 7-13-15,3-1-2 0,1 3-2 0,2 5-3 16,3-6-1-16,0-1-1 16,6-4 1-16,8-2-2 15,-5-3-1-15,6-5-13 16,0 3-4-16,3-9-24 15,0-2-9-15,-3 0-36 32,0-2-26-32,2-9 51 15</inkml:trace>
  <inkml:trace contextRef="#ctx0" brushRef="#br0" timeOffset="5">2207 15499 172 0,'-2'3'66'0,"4"0"-36"0,4-1-24 16,-6 1 17-16,9 0-5 16,-3-1-1-16,9 3-7 15,-3-2-4-15,0-3-3 16,9 0-3-16,6 0 3 0,-9-3 0 16,-1-4 1-16,-2 1-2 15,-3-2 1-15,-3 0 0 0,0 0 1 0,-6 0-5 31,-3 1 1-31,-9-4 0 16,0 0 0-16,-6 3 0 16,0 3 2-16,-2 3-3 15,-1 4-2-15,0 9 2 16,-3-1 2-16,3 1 0 16,3 2-1-16,3 3 1 0,3 0 1 15,9 5-1-15,0 3-1 16,0-6 1-16,9-2-1 15,3 0 0-15,0-3 2 0,6-2-21 16,9-3-9-16,-9-3-57 16,8 0-38-1,-2-10 51-15</inkml:trace>
  <inkml:trace contextRef="#ctx0" brushRef="#br0" timeOffset="6">2547 15401 92 0,'-21'-2'35'0,"21"4"-18"0,3-2-5 15,-3 8 16-15,-3-8-3 0,0 6 3 16,0-1-1-16,0 0 1 16,3-2-15-1,-9 2 5-15,3 0 5 0,0 1 1 0,0-4 1 16,0 9-10-16,3-6-4 16,3 6-4-16,3-3-2 15,0 5-3-15,6-2 1 0,-6 4 0 31,3-4 1-31,-3 2-2 0,6 1-2 16,-9-1 3-16,0 3 0 16,-6-3-1-16,0 0 1 15,-3-2-4-15,3-6 0 16,-3 6-10-16,0-9-5 16,3 3-12-16,-5-2-5 0,5-3-18 15,3 0-7-15</inkml:trace>
  <inkml:trace contextRef="#ctx0" brushRef="#br0" timeOffset="7">2678 15407 200 0,'-6'-3'74'0,"6"3"-40"0,0 0-38 0,0 3 13 0,-3-1 10 16,-3 6 8-16,0 0-3 15,0 0-2-15,3 0-12 32,-3 3-4-32,3-1 0 0,3 3-3 15,3 1-2-15,3 2 0 0,-3-1 1 16,3 9 3 0,-3 0 2-16,-3-3 3 15,0-2-1-15,-3-1 2 16,-3-2-2-16,-3 0 0 15,0-3-8-15,0-2 0 0,-3-3-1 16,0-3 0-16,-2 0-14 16,2-5-5-1,6 0-32-15,-6-2-13 16,12-1-48 0</inkml:trace>
  <inkml:trace contextRef="#ctx0" brushRef="#br0" timeOffset="8">3136 15134 168 0,'-9'-2'63'0,"6"2"-34"0,-6 5-25 16,6-3 15-16,-3 12 0 16,-3 2 3-16,1-1-8 15,-1 7-1-15,-6 7-7 16,6 8-2-16,6 5 0 0,0 0-5 15,3 1 1-15,0 2-2 16,0 0-2 0,0-3 3-16,0-5 2 15,0-5-16-15,0-3-6 16,0-5-39-16,0-6-51 16,3-4 25-16</inkml:trace>
  <inkml:trace contextRef="#ctx0" brushRef="#br0" timeOffset="9">2922 15475 204 0,'3'-10'77'0,"-3"10"-42"0,15-5-28 15,-6 2 20-15,9 3-12 16,2 0-1-16,4 0-8 16,0 0-4-16,0 0-1 15,3 0-15-15,-4 3-3 0,-2-1-42 16,-6 1-16-16,0 2-6 16</inkml:trace>
  <inkml:trace contextRef="#ctx0" brushRef="#br0" timeOffset="10">3160 15531 184 0,'0'24'71'0,"3"2"-38"0,-3 6-30 0,3-19 15 32,0 1-3-32,3-1 1 0,-6 0-8 15,3 0-3-15,-3-2-3 16,0-3-2-16,0 0 3 0,0-8 7 16,0 0 3-16,0-3-2 15,0-2 1-15,0-3-5 16,0-3 1-16,3-10-5 15,0 0 0-15,3 0-1 0,0 0-2 16,3 2-2-16,3 1 1 16,5 4 1-1,-2 1 2-15,0 5-1 16,0 0-1-16,0 6 1 0,-3 2-1 16,0 2-3-16,0 6 2 15,0-3-1 1,-4-2-2-16,1 2-13 0,0 1-6 15,-3-4-6-15,0 4-2 16,0-4-5-16,-6-2-3 16,6 0 6-1,-6 0-2-15,3-2 16 16,-3 2 23-16,3-6 12 16,0 6 7-16,-3-2 1 0,0-1 0 15,3 0 0-15,-3-2-5 16,0 5 1-16,0-3-11 15,0 1 3-15,-3-1 4 0,0 6-2 16,-3-1 0-16,0 1-8 16,-3 2-2-16,0 3 0 15,0 3 2-15,0 2 1 0,4 3 3 16,-1 0-3-16,3 0-2 16,0-3-2-16,3 5 0 0,3-2-2 15,0-2-1-15,3-4 1 16,2 1 1-16,4-3-14 15,0-3-7-15,-3-2-23 32,0-3-9-32,0-3-48 15</inkml:trace>
  <inkml:trace contextRef="#ctx0" brushRef="#br0" timeOffset="11">3383 15581 124 0,'-6'0'46'0,"6"-2"-24"0,-3 4-6 0,3 6 16 15,0-2-2-15,0-1 2 16</inkml:trace>
  <inkml:trace contextRef="#ctx0" brushRef="#br0" timeOffset="12">3377 15610 331 0,'6'8'13'0,"3"-8"-5"16,3 0-5-16,3 0 0 16,3 0 0-16,0-2 3 15,-3-6-5-15,-1 0-3 0,-2 0 3 16,0 0 1-16,-3-3 0 16,-3 3 1-16,0 1-2 15,-6-7-1-15,0 9 1 16,-3-3 1-16,-3 0-1 15,-9-2 2-15,0 4-2 32,-2 4-1-32,-1 2 3 0,0 2 0 15,0 4-1-15,0 4 1 16,3-2-2-16,0 5 2 16,3 3 2-16,3 0 4 0,4 3 0 15,2-4 0-15,3 4-8 16,3-1 0-16,2-2 1 15,4 0 1-15,0-3-4 0,3 1-1 16,0-4-32 0,6-4-13-16,0-4-58 15,3-2-29-15,0-2 66 16</inkml:trace>
  <inkml:trace contextRef="#ctx0" brushRef="#br0" timeOffset="13">3559 15610 200 0,'0'0'74'0,"3"16"-40"0,3-8-24 16,0-5 20-16,3 0-7 16,0-1 1-16,2-2-9 0,1 5-2 15,3-5-7-15,0 0-4 0,0-5 1 16,-3 0-2-16,-3-3 2 15,3 0-2-15,-6-3-1 0,-3 1 1 16,-3-1 1-16,-6 1-1 16,0-1-1-16,-3 1-2 15,-3 2-1-15,-3 2 2 16,0 1 2-16,0 2-5 0,0 3 1 16,1 3-1-16,-1 2 2 15,3 9-1-15,0 4 1 16,6 1 2-16,-6-1 0 15,6 3 2-15,3-2 3 32,3-1-4-32,3 1-1 0,3-3-5 15,6-3 1-15,3-5-27 16,3 0-11-16,5-6-21 16,7-2-52-1,3-2 20-15</inkml:trace>
  <inkml:trace contextRef="#ctx0" brushRef="#br0" timeOffset="14">3871 15595 208 0,'-9'-22'79'0,"9"22"-42"0,-11-5-23 0,8 5 22 0,-3 0-9 16,-3 0-3-16,-3 3-14 31,0-1-4-31,-6 6-4 16,3 6-2-16,-3 4 1 0,0-2-1 0,7 8 2 15,2-3-3-15,6 0-2 16,9-2 2-16,2-1 2 16,4-5-2-16,0-5 0 15,3 0-4-15,0-8 1 16,0-2 0-16,0-6-1 0,0-6-3 16,-3-1-2-16,3-7 2 15,-1-7 3-15,-8 0 5 16,-3-3 2-16,-6 1-5 15,0-12 0-15,-3-2-1 16,-5 0 2-16,-1 8 3 16,0 0 2-16,3 8-1 15,0 3-2-15,3 7 5 0,0 6 1 16,0 5-2-16,3 5-3 16,3 14 4-16,0 13 4 15,3 10-3-15,6 9 2 16,0 4 6-16,0 1 3 0,0 2-8 15,3-5-5-15,-3-3-3 32,8-5 1-32,-5-5-14 15,3-8-7-15,0-8-63 16,0-3-26-16,0-5 9 16</inkml:trace>
  <inkml:trace contextRef="#ctx0" brushRef="#br0" timeOffset="15">4220 15462 68 0,'3'-5'27'0,"-6"8"-14"0,3-1 0 16,0 4 14-16,3-1 2 16,0 3 3-16,0 2-9 15,-3 4-3 1,0 9-8-16,3 1-2 15,0-3-6-15,-3-2 2 0,0-1 0 16,0-2 0-16,0 0-1 0,0-3-1 16,-3-2 2-16,3-3 3 15,-3-3 2-15,0 1-5 16,0-6-4-16,0 0-1 16,0-3-1-16,0-2 2 15,3-1 3-15,0-4-4 16,0-9-3-16,0 6-2 0,3-3 3 15,3 0 0-15,0 0 1 16,0 0 0-16,-1 3 0 16,1 3-3-16,3-1 2 15,0 11 1 1,0 0 0-16,0 11 4 16,0 5 2-16,0 2-2 15,-3 1-1-15,-3-1 5 16,0-2 5-16,0-3-5 15,-3 3 0-15,0-5-4 16,0-3-1-16,0-3 1 16,0-5 2-16,3-3-3 0,0-2 0 15,0-6-6-15,0-10 0 16,6 0-1-16,0-3 2 16,3 3-1-16,-1 0 1 0,1 5 6 15,0 5 5 1,0 6-7-16,0 5-1 0,-3 8 3 15,0 5 5-15,-3 11-5 0,0-3 0 16,-3 3-2-16,0-3-2 16,0 0 3-16,0-2 2 15,0-6-11-15,0-2-3 16,3-3-23-16,0-3-6 16,0-5-23-16,0-5-7 31,-1-3-12-31</inkml:trace>
  <inkml:trace contextRef="#ctx0" brushRef="#br0" timeOffset="16">4550 15555 176 0,'3'0'68'0,"0"3"-36"0,0-3-20 0,3 2 21 16,0 1-10-16,6-3-1 16,-3 2-4-16,3 1-2 15,0 0-8-15,2-3-1 0,-2 0 0 16,3-3-3-16,-6-2-1 0,0 0 1 15,-3-3 0 1,0-3-5-16,-6 3 1 0,-3 0 0 16,-3-2 0-16,-3 4 0 31,-6 1 0-31,-3 2 0 16,3 6 0-16,1 2 0 0,-1 3 0 15,0 13 0-15,6-5 0 16,0 3-3-16,6-1 2 15,3-2 1-15,3 0 2 16,3-3-1-16,6-5-1 16,6 3-2-16,0-6-1 0,-1 0-18 15,4-2-9-15,-3-3-15 16,0 0-5-16,-6-3-30 16,0-5-25-1,-3 0 47-15</inkml:trace>
  <inkml:trace contextRef="#ctx0" brushRef="#br0" timeOffset="17">4738 15515 124 0,'0'-2'49'0,"6"9"-26"0,-6 4-12 16,0-6 18 0,2 3-4-16,-2 8 0 0,0-3-2 15,0 3-3-15,3-3-10 16,-3 1-2-16,0-4-1 0,0 1-1 0,-3-6 1 15,3 3-4 1,0-3 0-16,0-5 1 16,0 0 0-16,0-2-7 0,0-9 0 0,3-2-6 15,3-6 1-15,3-2-1 16,-3 5 3-16,0-2 2 31,0 5 2-31,12 2 3 16,-3 11 6-1,-3 0 6-15,0 8 2 0,-3 5 0 16,-3 6-1-16,-3-3-1 16,0-1-3-16,0-1-1 15,0-4-8-15,-3-2 0 16,0-2 3-16,3-4 2 0,0-7-7 16,2-3-1-16,1-3-2 15,3-2 2-15,3 0-4 16,0 2 2-16,0 1 0 15,0 2-1-15,0 5-1 16,0 3 1-16,0 11 5 16,-3-3 2-16,0 5 2 0,-1 0 2 15,-2 0-8-15,3-2 0 16,0-3-16-16,3-3-3 0,3 0-22 16,0-5-8-16,3 0-28 15,-3-5-24 1,-3-8 45-16</inkml:trace>
  <inkml:trace contextRef="#ctx0" brushRef="#br0" timeOffset="18">5133 15563 192 0,'-11'5'74'0,"5"14"-40"0,-12-6-24 0,15-3 17 16,-3 4 0-16,6 2 1 15,0 2-7-15,3 1-2 16,6-1-11-16,3-2 1 0,2-3 2 0,7-5-2 15,0-5 0 1,3-11-5-16,3 3-1 16,-3-6-3-16,-4-2-3 0,-5-6 4 15,-3-2 1-15,-6 0 0 16,-9 2 1-16,-6 1-2 16,-3 5-1-1,-3-1-2-15,-2 6 1 16,-1 3-4-16,0 0-1 15,0 0-26-15,-3-1-9 16,6 6-23-16,3 0-8 16</inkml:trace>
  <inkml:trace contextRef="#ctx0" brushRef="#br0" timeOffset="19">5315 15531 188 0,'3'21'71'0,"3"-10"-38"0,-3 28-25 0,-3-28 16 16,0 2-3-16,0 1-1 0,0-1-2 15,0 0-1-15,-3-2-9 16,3-3-1-16,0-3 0 0,0-3-3 16,-3 1-1-16,3-3 1 15,0-5 2-15,0-3-5 16,0-5-1-16,3-6-2 15,0 3 0 1,3 0 0-16,0 0 0 16,0 3 2-16,3 0 0 15,3 2-3-15,0 1 2 16,2 5-1-16,1-1 0 16,0 6-7-16,3 0-2 0,-3 0-12 15,3 6-5-15,3-1-12 16,-1 0-2-16,-2 0-16 31,-3 1-34-31,0-4 24 16</inkml:trace>
  <inkml:trace contextRef="#ctx0" brushRef="#br0" timeOffset="20">5613 15555 212 0,'-6'0'79'0,"9"0"-42"0,-3 3-30 15,3 2 18-15,0 5-4 16,0 6-1-16,3 0-2 15,0 3-1-15,-1-1-9 16,4 3-3-16,0-2 1 0,-3-1-5 16,3 1-1-16,0-6-5 15,0 0 1-15,3-5-22 16,0-2-8-16,3-4-16 0,-3-2-6 16,0-8-34-1,0 3-15-15,-1-6 53 16</inkml:trace>
  <inkml:trace contextRef="#ctx0" brushRef="#br0" timeOffset="21">5830 15539 208 0,'-6'0'77'0,"3"5"-42"0,-3 9-26 0,3-4 22 16,-3 11 1-16,-6 8 3 16,-9 11-11-16,-2 13-4 15,-1 0-11-15,0 0-6 0,-3 0 0 16,6-3-4-16,-2-5 0 31,2-3-10-31,0-5-5 0,3-5-34 16,3-8-13-16,0-6-49 15</inkml:trace>
  <inkml:trace contextRef="#ctx0" brushRef="#br0" timeOffset="22">2788 6466 140 0,'-12'-2'55'0,"24"2"-30"0,-6 0-27 0,-3 0 11 0,6 0-6 15,6 0 0-15,-6 0 10 16,2-3 6-16,4 0-10 16,0 1 9-16,6-1 2 0,12-2 1 15,3 0-1-15,11-1 3 16,19 1 0-16,2 2-12 0,15-2-7 16,16 0 4-1,14 5 2-15,12 0-1 0,12 0 2 16,12 2-6-16,14-2-1 15,4 0-4-15,0 0-1 16,-4-2 1-16,-5-1 2 16,-21-2 12-1,-12 0 6-15,-15-1-2 16,-15 1 2-16,-17 0-11 16,-16 2-3-16,-14 0-4 15,-9 1-2-15,-13-1 1 16,-5 3 1-16,-9 0-8 15,-6 0-1-15,-6 0-12 16,-6 3-5-16,-3 2-31 0,-3 0-13 0,0 3-52 16</inkml:trace>
  <inkml:trace contextRef="#ctx0" brushRef="#br0" timeOffset="23">8420 10800 88 0,'-6'-21'35'0,"0"16"-18"0,-6-6-7 0,6 3 12 15,-9 0-1 1,-12-7 2-16,-6-1 0 0,-8 2 3 0,-7 1-8 31,-11 0 0-31,-10 0-11 0,-5 2-2 0,-10 3 1 0,1 3-3 16,-9 2 0-16,-1 3 1 15,4 8 0-15,0 8-2 16,3 8-2-16,-1 5-2 16,4 8-1-16,3 8 2 15,2 11 0-15,10-1-2 16,5-2 2 0,16 3 3-16,8-6 1 15,12-2-4-15,15 2-1 16,12 13-2-16,9-2 3 15,18 0-2-15,12 0 1 0,14-3 4 16,22-5 1-16,14-3 5 16,15-5 5-16,15-5 2 15,12-8 0-15,3-9-3 0,-6-7-2 16,9-10 5-16,-12-14 2 16,-3-8 0-16,-9-16 2 15,-9-5-1-15,-8-5 0 16,-16-14 2-16,-12-2 0 15,-20-3-5-15,-15-5 1 16,-18 0 0-16,-18-14-1 0,-18 1-7 16,-12 5-3-16,-21 8-5 15,-5 5-3-15,-10-3-12 16,-5 14-2-16,6 10-3 16,-1 9 2-16,10 7-28 15,8 5-9-15,12 6-62 31,10 5-45-31,11 0 67 16</inkml:trace>
  <inkml:trace contextRef="#ctx0" brushRef="#br0" timeOffset="24">9423 16783 160 0,'-9'-6'63'0,"9"-7"-34"0,0 5-19 32,0 8 37-17,6 13-9-15,3 1-6 16,3 4-2-16,5 3-18 0,7 6 4 0,9-1 4 15,9 6-9-15,-1 0-1 16,1-3-4-16,3 2 1 16,-4-4-2-16,-5-1 0 15,-3 1-3-15,-3-9 1 16,-7 6-2-16,-2-8-1 16,-6-3-41-16,-3 6-9 15,-3-11-6-15,-3-11-32 16,0-2-39-1,0-3 43-15</inkml:trace>
  <inkml:trace contextRef="#ctx0" brushRef="#br0" timeOffset="25">10203 16796 184 0,'14'-24'71'0,"-8"11"-38"0,3 5-32 15,-3 8 14-15,-6 0 12 16,3 5 7-16,-3 3 0 16,-3 11 2-16,-6 2-20 0,-6 10 4 0,-2 1 1 15,-10 3-9-15,-6-1-4 16,3-2-5-16,-2 5-3 16,2-5 1-16,0-3 1 15,6 0-19-15,0 0-6 16,7 3-21-16,2-9-10 15,3-7-40 1,6 3-41 0,3-6 47-16</inkml:trace>
  <inkml:trace contextRef="#ctx0" brushRef="#br0" timeOffset="26">9917 17119 244 0,'-3'0'90'0,"6"5"-48"0,0 8-36 16,0 0 22-16,0 14 7 16,3 5 6-16,0 12-14 15,0 9-3-15,0 11-14 16,2-9-6-16,4 9-1 0,0-11 0 16,0 0 1-16,-3-8-5 0,0-3-1 15,0-13-21-15,3-2-61 16,-3-9-85 15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10T21:03:44.6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7169 14888 120 0,'-3'-10'46'0,"3"7"-35"0,0-2 16 16,0 5 5-16,0 0 7 15,0 5 3-15,-3 3-14 16,0 8-4-16,1 8-14 16,2 5 2-16,0 2 4 0,0 4-6 0,2-3-1 15,4 2-5 1,3-5-3-16,3-5 0 0,3-3 1 16,3-8-1-16,3-5 2 15,3-5 0-15,-1-8 1 16,-2-3-5-16,0-6-1 15,-3-7-4-15,0-3 1 16,-6-2 1-16,-6-3-1 16,0 5 4-16,-3 0 0 15,0 3 1-15,-3 5 2 16,0 6 1-16,0 4 1 16,0 6 0-16,3 11 2 15,0 5-1-15,3 5 0 16,-1 0-3-16,4 0 1 15,3 3-4-15,3-5 0 16,0-4-15-16,0-1-4 0,0-6-39 16,0-3-16-16,0-2-23 31</inkml:trace>
  <inkml:trace contextRef="#ctx0" brushRef="#br0" timeOffset="338.5128">7580 14960 168 0,'-6'15'66'0,"9"1"-52"0,0 5 3 15,-3-7 0-15,0 2 4 0,-3 2 7 16,3-5-11-16,-3-2-4 16,3-1-8-16,0-4-2 0,0-4 1 15,0-2-7-15,3-5 0 16,0-5-1-16,3-12 2 15,0-4-4-15,3-1 0 16,3 1 3-16,0 2 3 16,0 6 3-16,3 7 3 15,0 8 3-15,-1 9 5 16,1 4-2-16,-3 6 1 16,-3 3-5-16,-3-1 0 15,0 3-7-15,0-2-1 16,0-3-20-16,0 0-7 15,0-6-26-15,3 1-11 16,0-6-24 0</inkml:trace>
  <inkml:trace contextRef="#ctx0" brushRef="#br0" timeOffset="728.1226">7905 14930 196 0,'-21'-13'74'0,"21"13"-58"0,-18 6 12 15,12-1 2-15,-6 5-12 16,0 6-2-16,0 3-7 16,0 5-1-16,3-1-5 15,6 1-4-15,3 3 0 0,3-9 1 0,6-2 2 16,3-3-1 0,3-5 2-16,3-5-4 0,3-8 0 15,0-9-4-15,-3-4-1 16,-4-3-4-16,-2-11-1 15,-3 0-1-15,-3-5 2 16,-3-3 4-16,-6 1 1 16,3 2 0-16,-6 8 4 15,3 7 11-15,0 7 6 16,0 7-2-16,3 8 2 16,0 10-9-16,0 11-2 15,6 11 1-15,-3 3 3 16,3 2-4-16,-3 0-3 15,3-3-8-15,0-2-1 0,0-8-26 16,0-1-8-16,3-4-61 16</inkml:trace>
  <inkml:trace contextRef="#ctx0" brushRef="#br0" timeOffset="1092.2021">8125 14962 216 0,'3'5'82'0,"3"3"-64"0,6-2-4 16,-6-4-8-16,3 4 5 15,0-4 5-15,2-2 0 16,1-2 3-16,0-1-10 16,0-2-10-16,-3-3-2 0,-3 0 5 0,0-5 4 15,-6-1-3-15,-6-1-2 16,-6-1 0-16,-6 2 1 15,0 4-1-15,-2 5-1 16,-1 5 3-16,0 7 0 16,0 7-4-16,3 4-1 15,6 3 1-15,3 3 2 16,6 3-2-16,6-1 0 16,6-2 1-16,6 0 2 15,6-8-8-15,6-6-3 16,6-2-26-16,2-5-12 15,7-9-42 1,3-7-32-16,-4-8 53 16</inkml:trace>
  <inkml:trace contextRef="#ctx0" brushRef="#br0" timeOffset="1314.3307">8521 14658 220 0,'-24'-24'82'0,"15"19"-64"0,-3 0 9 16,6 5 0-16,0 5-7 15,-3 3-2-15,-3 5-6 16,0 8 0-16,1 8-7 16,2 14-1-16,3 7 2 0,3 0-5 15,3 3-1-15,0-3 2 16,3-2 1-16,0-6-4 0,3-2 1 16,0-8-33-16,0-8-13 15,-3-6-39 1,-1-7-47-16,-2-11 40 15</inkml:trace>
  <inkml:trace contextRef="#ctx0" brushRef="#br0" timeOffset="1614.9248">8241 14923 244 0,'-3'-6'93'0,"9"4"-72"0,3-6 0 0,0 5-2 15,3-2-15-15,3-1-5 16,5 4 1-16,4-1 1 0,0 3 0 16,3-3-36-16,-3 3-14 0,-1 0-4 15,-2 3-1 1,-3 2 26-16,-3 6 33 16,-3 2 24-16,-3 6 17 15,-3 2 9-15,0 0-20 16,-3 3-9-16,0 0-15 15,0-3-7-15,0 0-1 0,0-5-7 16,0-3-1-16,0-2-45 16,0-3-18-16,3-3-26 15</inkml:trace>
  <inkml:trace contextRef="#ctx0" brushRef="#br0" timeOffset="2004.9046">8551 14907 160 0,'0'-8'60'0,"5"2"-47"0,1 4-7 0,-3 2-6 15,3 5-4-15,3 3 2 16,0 5 3-16,0 8 2 16,3 3-1-16,-3 3 7 0,0-1 6 15,-3 1 2-15,0-1-1 16,-3-7 0-16,-3-4 3 15,0-1-9-15,0-6-1 16,0-3-3-16,0-5 1 16,3-5-4-16,0-6-2 15,3-5 0-15,0-2 1 16,3-6-3-16,3 5-2 0,2 6-1 16,-2 5 3-16,3 5 0 15,-3 6 1-15,3 2-3 16,-3 6 2-16,0 0 1 15,0-1 2-15,0 3-6 16,0-5-1-16,-1-2-29 16,1-1-13-16,0-5-33 15,0-3-21 1,0-2 50-16</inkml:trace>
  <inkml:trace contextRef="#ctx0" brushRef="#br0" timeOffset="2278.855">8952 15042 172 0,'6'0'66'0,"-3"-3"-52"0,3 0 3 0,0 1-2 15,0-1-6 1,3-2 2-16,0-3-6 16,-3-3-1-16,0 1-2 0,0-1-4 15,-3-2 1-15,-6-3 3 0,-3 3 3 16,-3-1-4-16,0 4-1 16,-3 5 4-16,-3 5 2 15,0 5-2-15,3 5-1 16,4 9-3-16,2-1-1 0,3 6 3 15,3 0 1-15,6 0-1 16,3 0-2-16,5-8-2 16,4-3-1-16,6-5-25 15,3-6-11-15,3-4-18 16,2-6-35 0,-2-3 23-16</inkml:trace>
  <inkml:trace contextRef="#ctx0" brushRef="#br0" timeOffset="2620.3767">9262 14938 204 0,'-9'-21'77'0,"3"16"-60"0,-3 0 13 16,3 5 1-16,-3 5-18 16,-3 3-5-16,0 8-1 15,-2 5 0-15,-1 5-3 16,6 3-1-16,3 1 3 0,3 1-8 16,6-4 0-16,3-3 0 0,6-6 1 15,3-5 1-15,-1-5 2 16,4-8-1-16,0-5-1 15,0-8-2-15,0-8-1 16,-3-6-3-16,-3-5 1 16,-6-10 3-16,-3-3 1 15,-6-5-2-15,-3 2 2 16,-3 3 10-16,3 8 3 16,0 8 8-16,0 8 4 15,3 8-10-15,3 13-3 16,3 10-7-16,6 17-3 15,3 10-3-15,6 5 1 16,2 0 1-16,4 1 2 16,6-4-34-16,0-4-13 15,-1-6-77 1</inkml:trace>
  <inkml:trace contextRef="#ctx0" brushRef="#br0" timeOffset="3490.6086">7196 15404 200 0,'-9'-3'74'0,"9"9"-58"0,0 4 3 0,0 1-4 16,3 7 1-16,0 9 4 16,0 7-1-16,0 11 0 15,0 0-10-15,0 0 1 0,0-2 1 16,-3-6-4-16,3-8-2 16,0-8-2-16,-3-5 0 15,3-6 0-15,0-4 1 16,0-12-2-16,0-7 1 15,3-5-11-15,6-4-2 16,3 1 3-16,0 3 3 16,2 7 1-16,4 8 1 15,3 9 0-15,-3 4-2 16,-3 6 7-16,-6 5 5 16,-6 3 7-16,-9 0 3 0,-6 0-7 15,-6-3-2-15,-6-3-3 16,-3-2-1-16,0-5-14 15,-2-3-4-15,2-5-18 16,0-3-8-16,6-6-19 16,6-4-8-16,6-6-27 15</inkml:trace>
  <inkml:trace contextRef="#ctx0" brushRef="#br0" timeOffset="3823.8435">7399 15732 176 0,'17'21'68'0,"-8"-5"-52"0,9 8 6 0,-9-13-1 16,3 2-5 0,0-5 3-16,0 5 3 15,0-5 1-15,0-3-12 0,0-5-4 0,0-5-3 16,-1-3-2-16,1-5 1 16,-3-3-2-16,-6 0 2 15,-3-3-2-15,-6 4-1 16,-3-4-2-16,-6 11 1 15,-2 3 3-15,-4 5 1 0,0 8 1 16,6 5 2 0,0 3-3-16,6 5-2 15,6 0-3-15,9-2 1 0,6 2 1 16,6-5 2-16,3-3-1 16,3-2-1-16,-1-6-6 15,4-2-1-15,0-6-26 16,-3-5-10-1,0-5-25 1</inkml:trace>
  <inkml:trace contextRef="#ctx0" brushRef="#br0" timeOffset="4167.7963">7658 15542 160 0,'-12'-14'63'0,"9"17"-49"0,3 2 3 15,0 1-1-15,3 4 3 16,0 9 5-16,0 10 10 15,0 8 3-15,0 5-19 16,-3 3-2-16,0-8 1 0,3-2-9 0,-3-9-4 16,3-2-1-16,-3-8 0 15,3-6-1-15,-1-7 1 16,4-8-4-16,3-14 0 16,0-7-6-16,3-3-3 15,3-3 3-15,3 3 2 16,0 5 0-16,0 8 4 15,5 8 0-15,-5 8 3 16,0 11 3-16,-3 5 2 16,0 7-1-16,-6 4 1 15,3-1-6-15,-3-4-1 16,0 1-13-16,0-7-7 16,0 0-31-16,-1-5-13 0,4-9-34 15</inkml:trace>
  <inkml:trace contextRef="#ctx0" brushRef="#br0" timeOffset="4545.7532">8053 15637 228 0,'-20'-8'85'0,"11"8"-66"0,-6 5 8 16,9 1-2-16,-3 4-7 15,-3 3 0-15,0 6-2 16,0 5 0-16,3 2-8 15,6 1-7-15,0-1-2 0,9-2 1 16,0-8 0-16,3 2 0 16,3-10 0-16,0-8 0 15,0 0 2-15,3-8-6 0,-3-2-1 16,-3-6-1-16,0-3 4 16,-4-2 1-16,-2 3 1 15,0-1 0-15,-3 6 2 16,0 8-1-16,0 2 2 15,3 6-4-15,0 2 0 16,3 8 1-16,3 6 0 16,0-4 0-16,0-1 0 15,3-1-5-15,0-5-1 0,0-5-30 16,3 2-12-16,0-10-21 16,-3-1-50-1,-1-4 25-15</inkml:trace>
  <inkml:trace contextRef="#ctx0" brushRef="#br0" timeOffset="4783.4583">8256 15655 204 0,'0'3'77'0,"0"8"-60"0,6 7 2 15,0-5-4-15,0 3 7 16,0 5 6-16,0 1-8 16,3-1-2-16,-1-5-10 15,-2 0-5-15,3-6-2 0,0-2 1 16,0-3 3-16,0-5 4 0,0-5 5 15,0-3-8 1,0-5-3-16,0-6 0 16,0-2 0-16,0 0-10 15,-3 0-3-15,3 2-22 0,-3 3-6 16,3 1-21-16,-1 4-5 16,1 0-26-1</inkml:trace>
  <inkml:trace contextRef="#ctx0" brushRef="#br0" timeOffset="4897.2559">8500 15663 148 0,'6'29'55'0,"-6"-10"-43"0,0 10 8 0,0-16 0 16,3 8-12-16,-3-2-4 15,3 0-19-15,0-6-5 16,0 0-50-16,0-5-19 16</inkml:trace>
  <inkml:trace contextRef="#ctx0" brushRef="#br0" timeOffset="5327.8699">8512 15539 268 0,'-12'-11'101'0,"12"11"-78"0,3 0-9 16,-3 0-8-16,0 0-11 16,6 3 1-16,3-3-9 15,3 0-2-15,0 5 8 16,2 3-25-16,1-2-8 0,6 2-7 15,-6 2-1-15,0 1 24 16,-3 2 14-16,-3 3 18 16,0 2 8-16,-3 3 3 15,0 3 1-15,0 3-9 16,3-3-4-16,2-1-4 0,1-4 0 16,3-3 4-16,6-6 4 15,0-4-2-15,3-9 2 16,0-5-2-16,-4-5 2 15,-2-6-2-15,-6 3 0 16,-3-2 3-16,-6-1 3 16,-9 1 0-16,-9-1 1 15,-6-2 3-15,-2 5 0 16,-1 3-8-16,0 2-4 0,3 4-9 16,3 1-3-16,3 4-29 15,6 2-10-15,6 5-16 16,6-2-5-1,6 2-15 1</inkml:trace>
  <inkml:trace contextRef="#ctx0" brushRef="#br0" timeOffset="5563.7675">9000 15661 184 0,'9'24'71'0,"-3"-6"-55"0,3 14 4 16,-6-16-2-16,0 0 4 15,0 2 4-15,0-2-1 0,0-5 2 16,-3-1-15 0,0-2 0-16,0-13 10 0,0-3-4 15,3-11-6-15,3-7-5 16,3-6-4-16,5 6-3 16,4-3-6-16,6 5-1 15,6 3-19-15,3 5-6 16,2 2-38-1,1 9-18-15</inkml:trace>
  <inkml:trace contextRef="#ctx0" brushRef="#br0" timeOffset="8553.2625">14468 16592 184 0,'-9'-24'71'0,"3"14"-55"0,-6-6 9 16,6 10 1-16,-6-1 2 15,0-1 6-15,-2 2-4 16,-7 1 0-16,0 5-17 15,0 8-3-15,0 8-3 0,3 13-8 16,3 16-1-16,4 3 0 16,2 2 3-16,3 3-2 15,3-3 0-15,3-2 1 16,0-3 2-16,0-8-17 16,3-8-4-16,0 0-33 15,0-8-12-15,-3-5-41 16</inkml:trace>
  <inkml:trace contextRef="#ctx0" brushRef="#br0" timeOffset="8735.0067">14099 16886 288 0,'-9'-11'107'0,"15"8"-83"0,12-7-7 0,-6 10-9 15,6-5-6-15,5 2 3 16,4-2-4-16,3-1-3 15,3 4 1-15,-1-1 0 0,4 0 1 16,3-2-40-16,-1 5-18 0,-2 0-54 16</inkml:trace>
  <inkml:trace contextRef="#ctx0" brushRef="#br0" timeOffset="9332.487">14542 16888 228 0,'-3'14'85'0,"9"-1"-66"0,0 13-3 16,-3-7-7-16,0 2 6 15,0 3 5-15,0-3 3 16,0 3 3-16,0-8-14 16,-3 0-5-16,0-6 0 0,0-5 0 15,0 1 3-15,0-12-1 16,0-7 2-16,0-5-11 0,3-4-2 15,6-4-1-15,3 2-2 16,3-2-3-16,0 10-2 16,3 3-13-16,-1 2-3 15,4 6-4-15,0 2-1 16,0 3 10-16,-6 0 5 16,0 3 10-16,-3-1 3 15,-3 1 3-15,-1 5 0 16,-2-3 6-16,3 3 4 15,-3-2-1-15,0-1 0 16,3 0-1-16,0-2 0 16,0-3 2-16,0-3 1 15,0-2-5-15,0 0-2 16,3 2-2-16,-6-8-2 16,-3 9 1-16,-3-9 1 0,-6 6 1 15,-6-3 1-15,0 3-5 16,0-3 1-16,-3 8 6 15,-3 5 4-15,3 3-5 16,1 2-1-16,2 4-2 16,3 2 1-16,6 2 0 15,3 6 3-15,3 0-3 16,3-6-2-16,3 1 0 16,2-1-1-16,4-10-20 15,3 0-9-15,3-8-25 0,3-8-9 16,3 3-17-1,-7-8-23-15,-2-1 41 16</inkml:trace>
  <inkml:trace contextRef="#ctx0" brushRef="#br0" timeOffset="9646.3975">14980 16925 220 0,'0'-2'85'0,"3"4"-66"0,3 1-1 0,0-3-6 15,3 5-2-15,3 1 4 16,0-4-2-16,2-2 1 15,1 0-7-15,0 0-2 0,0 0 0 16,0-2-2-16,-3-4-2 16,-3-2 1-16,-3-2-1 15,-6 2-5-15,-3-3-1 0,-6 1 0 16,-6 4 4-16,-6 6 1 16,-3 3 1-16,-2 2 4 15,2 14 2-15,0-3-2 16,6 2-1-16,6 6 1 15,6 3 2-15,9 2-1 16,9 0 2 0,9-8-4-16,9 3-2 0,2-8-9 15,7-6-5-15,3-7-35 16,2-3-16-16,1-5-38 16</inkml:trace>
  <inkml:trace contextRef="#ctx0" brushRef="#br0" timeOffset="9977.9824">15534 16542 220 0,'-18'-13'82'0,"9"13"-64"0,-12 0 11 0,12 2-1 16,-9 3-3-16,-3 6 0 16,-5 5-10-16,-1 16-2 15,3 5-7-15,0 2 5 0,6 4 2 16,6 2-4-16,6 0-3 16,6 2-6-16,6 4-2 0,9 2 1 15,9-9 0-15,9-4-10 16,2-8-5-16,4-6-25 15,0-4-9-15,3-17-23 16,-1-5-8-16,1-13-1 16</inkml:trace>
  <inkml:trace contextRef="#ctx0" brushRef="#br0" timeOffset="10179.0623">15858 16830 284 0,'-6'-8'107'0,"3"3"-83"0,-3 13-7 0,3-3-9 15,-6 6 0-15,-3 2 5 16,-6 5 5-16,1 6 3 16,-4-5-11-1,3 7-6-15,-3-2-2 0,0-3-9 16,3-2 0-16,3-3-19 0,1-3-8 16,-4-8-24-16,6 3-11 15,0-8-36 1</inkml:trace>
  <inkml:trace contextRef="#ctx0" brushRef="#br0" timeOffset="10356.0549">15554 16888 216 0,'9'-5'82'0,"-3"8"-64"0,6-1 0 0,-3-2-3 16,3 11 0-16,3-3 5 16,3 0-8-16,3 5-2 15,-4 0-6-15,1 1-3 0,3-1 0 0,0 3-1 16,3-6 0-16,0-5-33 15,-1-5-13-15,-2 0-30 16,3-7-41 0,-3-4 37-16</inkml:trace>
  <inkml:trace contextRef="#ctx0" brushRef="#br0" timeOffset="10550.3103">15989 16621 240 0,'3'-16'90'0,"6"14"-70"0,3 2-7 0,-6 5-10 15,6 8 11-15,0 11 10 16,2 10 14-16,-2 6 9 16,0 0-25-1,-6 10-3-15,-3-2-4 0,-6 7-8 0,-12-2-2 16,-14 0-10-16,-13-5-4 16,-3-3-37-16,1 0-17 15,2-6-74 1</inkml:trace>
  <inkml:trace contextRef="#ctx0" brushRef="#br0" timeOffset="12339.6242">16632 16581 216 0,'-9'-2'82'0,"6"4"-64"0,3 9-2 16,0-3-7-16,3 10 1 15,-3 12 4-15,0 12 1 16,0 8 4-16,-3 0-11 16,3 1 0-16,0-4-1 0,0 1-3 15,0-6-1-15,3-7-3 16,0-1-3-16,3-10-40 15,0-6-17-15,3-4-44 16</inkml:trace>
  <inkml:trace contextRef="#ctx0" brushRef="#br0" timeOffset="12726.1062">16858 16838 280 0,'-36'-8'107'0,"25"21"-83"0,-13 6-9 0,12-6-11 16,-3 11-5-16,-3 2 0 15,3 4 1-15,0 1 2 16,6-4-1-16,3-1-1 0,6 1 3 16,3-9-4-16,6 1 0 15,3-11-1-15,3-8 0 16,3-6-5-16,0-4-3 0,0-6 6 15,-3-5 1-15,-4 2 3 16,1 3 2 0,-3-2-3-16,-3 7 0 15,0 3 5-15,-3 3 2 0,-3 5 0 16,3 11-1-16,0 4-3 16,3 4 1-16,3 7-4 15,0-2 0-15,3-3 1 16,0-7 0-16,3-1-22 15,2-3-8-15,1-10-34 16,6-5-13-16,3-5-9 16</inkml:trace>
  <inkml:trace contextRef="#ctx0" brushRef="#br0" timeOffset="12935.7613">17117 16581 304 0,'-15'-5'112'0,"12"8"-87"0,3 13-11 0,0-3-10 16,0 11-6 0,-3 10 3-16,3 6 4 0,-3 5 2 15,3 0-3-15,0-3-3 0,0-5 2 16,0 3-4-16,3-6 0 16,3-5-34-16,-3-8-17 15,3 1-68 1,0-6-30-16,0-6 78 0</inkml:trace>
  <inkml:trace contextRef="#ctx0" brushRef="#br0" timeOffset="13119.3635">16956 16790 296 0,'9'-13'112'0,"0"8"-87"0,12-3-13 0,-9 3-11 0,3 5-16 16,3-3-3-16,0 3-4 16,2 0-1-16,1 3 13 15,3 2-35-15,0 0-11 0</inkml:trace>
  <inkml:trace contextRef="#ctx0" brushRef="#br0" timeOffset="13430.4364">17272 16888 208 0,'3'22'79'0,"3"-12"-61"0,6-2 1 0,-3 0-1 15,0-3-6-15,2-5 3 16,4 0-4-16,0-2-1 16,0-4-6-16,0-2-3 0,-3-2 2 15,-3-3-2-15,-6-3-1 16,-3 2 1-16,-6-1 1 16,-3 7 1-16,-6 0 1 15,-3 2 2-15,-3 6 3 16,1 6-6-16,-1 7-2 15,3 5-3-15,3 6-2 16,6-5 3-16,6 7 0 0,3 1 1 16,6-1 2-1,6-2-1-15,3-3 2 16,6-8-18-16,2 1-6 0,4-9-23 16,6-5-8-16,-3 0-32 15,-3-5-22 1,-1-3 45-16</inkml:trace>
  <inkml:trace contextRef="#ctx0" brushRef="#br0" timeOffset="13684.7856">17578 16960 208 0,'-3'-5'77'0,"3"5"-60"0,0 5-7 15,3 3-8-15,0 2 3 16,0 4 4-16,0-1 7 0,0 0 2 16,-3 0-9-16,0-5 1 0,0 3 1 15,0-3 5 1,0-3 4-16,-3-2 7 0,3-3 6 15,-3-8-9-15,3 0-2 16,3-8-11-16,3-5-2 16,3 2-7-16,3-7-4 15,6 5 1-15,3-1 2 16,3-1-2-16,5 4 0 16,7 6-8-16,9 0-2 15,5-1-60-15,4 14-28 16,0-5-26-1</inkml:trace>
  <inkml:trace contextRef="#ctx0" brushRef="#br0" timeOffset="15356.521">15263 17568 92 0,'-9'-8'35'0,"3"8"-27"0,-6 6 18 0,3-4 5 0,-3 9-3 16,-6 2 0-16,-3 8-6 16,-5 6-2-16,2 10-11 15,3-3-3-15,3 11 0 0,6 5-5 16,9 3-1-16,6-5 0 15,12-3 0-15,12-5-16 16,12-9-6-16,2-4-60 16</inkml:trace>
  <inkml:trace contextRef="#ctx0" brushRef="#br0" timeOffset="16373.9798">15355 17849 8 0,'-3'0'5'0,"3"0"-4"0,0 0-4 0,0 0-1 0</inkml:trace>
  <inkml:trace contextRef="#ctx0" brushRef="#br0" timeOffset="17126.703">15456 17791 108 0,'-6'-8'41'0,"3"8"-32"0,-6 5 11 0,6-5 4 15,-3 3-4-15,-3 2 0 0,-2 0-5 16,-1 3 1-16,0 5-9 16,0 1-2-16,3-1-1 15,0 5 0-15,3 1 0 0,3-1-2 16,6-2 1-16,3-3-4 16,3 1 0-16,3-9 5 15,3-5 2-15,0 0-2 16,-1-5-3-16,1-9-3 15,-3 7-1-15,0-7 2 16,-6 4 2-16,0-4 2 0,-6 1 1 16,0 0 4-1,0 5 3-15,-3 0-4 0,0 3 1 16,0 0-3-16,3 5 0 16,0 5-3-16,0 3-2 15,6 10 1-15,0 1 1 16,3 2-1-16,3 3-1 15,0-3-2-15,3-2-1 16,0-6-7-16,2-5-2 16,1 0-28-16,0-8-12 15,0-8-30 1</inkml:trace>
  <inkml:trace contextRef="#ctx0" brushRef="#br0" timeOffset="17330.4964">15682 17624 204 0,'-9'3'77'0,"9"7"-60"0,3 17-7 15,0-12-6-15,0 9 0 16,0 3 5-16,-3 4-3 16,3 1 2-16,0 3-5 15,0-4-2-15,0-2 2 0,0-5-20 16,3-3-8-16,-3-7-64 15</inkml:trace>
  <inkml:trace contextRef="#ctx0" brushRef="#br0" timeOffset="17502.2414">15572 17833 248 0,'-3'-11'93'0,"6"11"-72"0,9-8-8 0,-3 8-10 15,6 0-4-15,6-5 0 16,9 2-13-16,-4 1-5 16,4-1 10-16,3-2-25 0,3 5-9 15,-4 8-39 1</inkml:trace>
  <inkml:trace contextRef="#ctx0" brushRef="#br0" timeOffset="18046.1509">16075 17703 200 0,'-6'8'77'0,"9"11"-60"0,3 7-5 0,-3-7-4 15,0 2-9-15,0 5 0 16,0 1 7-16,-3-1 4 16,3 3-5-16,-3-7-3 0,0-4 1 15,3-5-2-15,-3 1 2 16,0-7-11-16,0-7-11 15,0-5 1 1,0-3 0-16,3 0 4 16,3-5 8-16,3 0 3 15,3 2 3-15,0-2 0 16,3 8 2-16,0-3 1 16,2 8 5-16,-2 8 3 15,0-3 2-15,-3 8 3 16,0 0-5-16,-6 1 1 0,-3-1-1 15,-3 0 3-15,-6 3-5 16,-3-5-3-16,0-6-3 16,-6 0-3-16,-3 0-10 15,1-5-4-15,-1-5-13 16,3 0-5-16,3-3-23 16,3-3-43-1,9-2 20-15</inkml:trace>
  <inkml:trace contextRef="#ctx0" brushRef="#br0" timeOffset="18310.1489">16302 17886 156 0,'-3'8'57'0,"6"5"-44"0,-3 11-1 0,2-16-3 16,1 5 9-16,0 6 8 15,3-4-2-15,3-1-2 16,3-4-12-16,3-2 0 0,0-3 1 15,3-10-2-15,-3-3 2 16,0 0-2-16,-3-8 0 16,-7 1-5-16,-2-4-1 15,-6 0-1-15,-5-2 1 16,-4 8-4-16,-6 0-2 16,0 2-12-16,0 3-2 15,0 3-19-15,3 2-6 16,3 3-53-16</inkml:trace>
  <inkml:trace contextRef="#ctx0" brushRef="#br0" timeOffset="18633.9319">16540 17664 200 0,'-3'15'77'0,"6"9"-60"0,6 8 4 0,-3-16-3 15,-1 2-14-15,1 9-1 16,0-1-3-16,0 1 2 15,0-1-1-15,-3 1-1 0,3-9 3 16,0 1-13-16,-6-1-6 16,0-10-20-16,3 5-10 15,-3-7-30 1</inkml:trace>
  <inkml:trace contextRef="#ctx0" brushRef="#br0" timeOffset="18836.625">16665 17658 220 0,'-9'-5'82'0,"9"5"-64"0,0 13-7 15,0 3-8-15,0 0 0 16,-3 10 5-16,0 1 0 16,3-1 1-16,0 11-5 15,0-5-3-15,0-3 0 0,0-2-1 16,3-3 0-16,0-3-27 15,0-3-9-15,0-5-57 16</inkml:trace>
  <inkml:trace contextRef="#ctx0" brushRef="#br0" timeOffset="19082.2748">16382 17820 256 0,'-12'-14'96'0,"15"12"-75"0,3 2-8 0,0-3-9 15,3 3 1-15,6-5 6 16,8 5-5-16,10-5-1 16,0-3-3-16,3 2-4 0,-1 6 1 15,1 0-26-15,-3-2-9 0,0 2-28 31,-7 0-54-31,-2 2 21 16</inkml:trace>
  <inkml:trace contextRef="#ctx0" brushRef="#br0" timeOffset="19394.1324">16745 17841 200 0,'-9'8'74'0,"6"-8"-58"0,0 18-4 15,3-10-4-15,0 5-1 16,3 3 4-16,3 0 0 16,3 3 1-16,3-1-6 15,3-4 0-15,3-7 1 0,2 1-3 16,4-10-3-16,0-9 2 0,-3 3 2 16,-3-10-2-16,-3 4 0 15,-6-1 5-15,-3-1 5 16,-12 0-7-16,-3-3-3 15,-6 6 2-15,0 5 1 16,-3-2-9-16,0 2-3 16,0 2-21-16,3 6-10 15,4 0-25-15,2 0-9 16,6 6-8 0</inkml:trace>
  <inkml:trace contextRef="#ctx0" brushRef="#br0" timeOffset="19945.2645">17052 17859 140 0,'6'16'55'0,"-6"-5"-43"0,0 5 14 16,0-11 4-16,0 6-2 15,-3-3 3-15,0-1-13 16,3-1-5-16,0-1-8 16,0-5-4-16,0 3 0 0,0-3-1 15,0-3 0-15,0-2-3 16,3-3 0-16,0-3-1 16,0-2 0-16,0 0-4 15,2 0 0-15,1-1 4 16,0 9 4-16,0-3-1 0,3 8 0 15,0 0 5-15,0 5 2 16,-3-2 2-16,0 8 2 16,0-3 1-16,-3-1 3 15,0-1-3-15,0 4-1 16,0-7-6-16,-3-3-3 16,0 0-3-16,3 0 1 15,3 0 1-15,3-5 0 16,0-3-9-16,3-5-2 0,-1 5 6 15,4-3 2-15,3 8 5 16,0-2 3 0,0 10-2-16,0 3 0 15,0 0 3-15,-3 11 1 16,-4-6-1-16,1 6 1 0,-3 2-6 16,-3-8-1-16,-3 0-20 15,0 0-7-15,-3-7-32 16,0 2-13-16,-3-6-11 15</inkml:trace>
  <inkml:trace contextRef="#ctx0" brushRef="#br0" timeOffset="20381.54">17486 17497 220 0,'0'-13'82'0,"9"10"-64"0,0-2 11 0,-3 5-1 15,0 5-8-15,3 0 1 0,3 6 1 16,3 7 1-16,3 14-12 16,5 3 7-16,1 4 4 0,0-2-5 15,0 8-2-15,-6-5-2 16,-6 5-1-16,-9 3 0 15,-9 2 0 1,-12-5-9-16,-9-3-1 0,-6-5-31 16,-8-5-13-16,-4-3-33 15,-9 0-16-15,4-8-33 16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10T21:04:33.8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4294 16923 192 0,'0'-8'74'0,"0"8"-40"0,3 5-31 0,0 3 17 15,-3 0 8-15,3 8 4 16,0 5-3-16,0 13-3 0,0 3-14 15,-3 8-1-15,0 11 0 0,0 8-4 16,0-6-2 0,0 8-2-1,3-21 0-15,-3-5-2 16,3-3 2-16,0 10-2 16,0-2 2-16,0-5-11 15,0-3-2-15,-3-11-24 16,3-10-10-16,-3-3-10 0,0-7-3 15,0-9-36 1</inkml:trace>
  <inkml:trace contextRef="#ctx0" brushRef="#br0" timeOffset="1">4270 16992 208 0,'-12'-8'77'0,"12"8"-42"0,0 0-26 0,0 0 19 16,0 0 10-16,6 0 8 16,3 0-2-1,6 0-2-15,9 0-23 16,6-3 0-16,8-5 1 0,4 3-5 15,6-8 2-15,2 5-12 16,1 0-3-16,-6-3-2 16,2 3 0-16,-5 3 0 0,-9 0 2 15,-7 5-28 1,-5 0-9-16,-6 5-21 0,-9 8-7 16,-9 6-10-16,-3-6-5 0,-9 11-23 15</inkml:trace>
  <inkml:trace contextRef="#ctx0" brushRef="#br0" timeOffset="2">4303 17359 244 0,'-9'6'90'0,"12"-1"-48"0,3-5-38 0,0 0 21 16,9-5 6-16,6-1 8 15,5 4-6-15,10-9 0 16,6 8-18-16,8-2-7 0,1 0-1 0,-3 2-9 0,2 1 0 16,-2-6-42-16,-6 8-16 15,-7-3-84 1</inkml:trace>
  <inkml:trace contextRef="#ctx0" brushRef="#br0" timeOffset="3">2005 15793 116 0,'0'-3'44'0,"0"3"-24"0,0 0-4 0,0 0 16 0,6 6 0 15,-6 4 1-15,3 6-7 16,3 0-2-16,-6 10-13 0,3-2 2 0,-3-3 3 16,0 6-8-16,3-6-2 15,-3 3 0-15,0-6 1 16,0-4-3-16,3-6-3 16,0 5 2-16,-3-5 2 15,0-8 0 1,0-3 0-1,0-5-3-15,0-2 1 16,0-6-4-16,0-3-2 0,3-2-1 16,3-3 3-16,-6 0 0 15,6 6 1-15,0 5-5 16,3 2 1-16,0 16 4 16,-3 3 7-1,8 5 3-15,-8 1-3 0,3 2-2 0,-3-1 2 16,3-1 0-1,-9-1-3-15,3-3-1 0,0-2 3 16,0-2-5 0,-3-6-3-16,3-3 3 15,6-5 1-15,-6-8 0 32,6-5-2-32,0-5-2 0,0 7 1 15,0 1 1-15,3 2 0 16,0 5 2-16,-1 3 3 15,1 6 2-15,3 12 1 16,-9 3 4-16,3 1 3 16,-3 1-4-16,0 1 1 15,-3 3-7-15,-3-6-3 0,0 6-1 16,0-1-1-16,0-2-7 16,0-5 0-16,0-3-19 15,-3 2-6-15,3-7-14 16,3-6-41-1,0-7 11-15,0 2-20 16</inkml:trace>
  <inkml:trace contextRef="#ctx0" brushRef="#br0" timeOffset="4">2380 15838 200 0,'3'-5'74'0,"-18"2"-40"0,24 11-22 31,-3 0 19-31,0-3-3 15,0 8 1-15,3 1-5 16,3-1-1-16,-6-3-12 0,6-2-4 0,0 6-1 16,0-9-3-16,2 0 0 15,-2-2-1-15,3-3-2 16,-3-3 1-16,0-2 1 16,-3 0-3-16,-3-9 0 15,3 6-8-15,-15-5-2 0,0 0 1 16,-3 2 1-16,0-2 3 15,-6 11 4-15,0-1-1 16,0 6 1-16,-2 4 4 16,2 4 1-16,-3 2-1 15,3 1 1-15,-3 1 4 16,9 7 4 0,3-7 0-16,3 7 3 15,9 1-5-15,3-1-1 16,0-4-4-16,3-2-1 0,3-5-1 15,0-1-2-15,0-5-10 16,5 1-6-16,-2-9-21 16,0 0-6-16,0-7-18 15,-3-6-6-15,-3 3-28 16</inkml:trace>
  <inkml:trace contextRef="#ctx0" brushRef="#br0" timeOffset="5">2597 15851 168 0,'0'0'66'0,"0"5"-36"0,0-2-35 16,0 10 60-1,3 3-12-15,0 0-7 16,-3 3-7-16,0-1-17 16,0 6 1-16,0 0 1 0,0 0-5 15,0-6-3-15,-3-2-3 0,3-5 0 16,0-3-4-16,0-3 0 15,3-16-1 1,0-2-4-16,0 0-1 0,0-3-3 16,3-3 1-1,-3 1 3-15,3-6 3 16,0 3 2-16,3 8 3 0,0 10-1 16,0 3 2-16,0 3 7 15,0 7 5-15,0 1-3 0,-3-1 1 16,0 4-6-16,-3-1-2 15,0 0 0-15,0-8-1 16,0 1-2-16,-3-4-2 16,0-2 1-16,3 0 1 15,2-8-1-15,1 0-1 16,3-5-4 0,6-3 0-16,6 3 0 15,-6-3 2-15,0 6 1 16,0 7 1-16,0 3 0 15,-4 8 0-15,1 0 4 16,-3 5 2-16,0 3 0 16,-6 0 1-16,0 0-4 0,0 0-2 15,3-3-7-15,-3-5-4 16,3 0-19-16,0-8-6 0,0-3-6 16,3-2-1-1,-3-3-3-15,0 0 1 0,0-3-3 16,0-2-11-1,0 0 21-15,0-3 32 16,0 8 18 0,-3 0 26-16,-3 3 11 15,0 2-9-15,0 3-4 16,0 8-4-16,0 3-1 16,0 2-17-16,0 8 0 0,3 0-1 15,0-2 1-15,5-1 1 16,7-4-4-16,-3-4 0 15,3-2-1-15,0-3 1 0,0-5-2 16,0-8-1-16,3-5-3 16,-6-3-1-16,-4-2-1 15,-5 5 0-15,-6-3 0 16,-2 0 0-16,-10 0-2 16,-6 3 1-16,0 2-2 15,0-2 2-15,0 10-4 0,3-2-2 16,4 0-9-16,-1 5-5 0,6 0-24 15,6 0-9-15,3 0-27 16,3 0-11-16,3 0-8 16</inkml:trace>
  <inkml:trace contextRef="#ctx0" brushRef="#br0" timeOffset="6">3136 15917 212 0,'3'11'82'0,"3"2"-44"0,0 3-27 0,-3-5 21 15,0 7-4-15,3 1 3 0,0-3-13 16,0 2-3-16,-3-2-9 16,0-3-4-16,0-2 1 0,0-3 0 15,-3 0 3-15,0-3-1 16,0-2 2-16,-3-3 0 0,0-3 1 15,0-5-4-15,0-5-3 16,3-3 0-16,0 0-1 31,0 3 2-31,3 0 3 0,3-3-2 16,3 2-2-16,6 4 0 16,2-1 1-16,4 3-1 15,0 6 2-15,0-1-2 16,-3 0-1-16,3 3-19 15,-3 0-10-15,-4 0-21 16,-2 0-6-16,0 0 8 16,-3-5 4-16,-3 2 18 0,0-2 11 15,0-3 9-15,-3-2 6 16,-3-4 18-16,0 6 9 16,0-2 8-16,0 2 5 15,0 3-4-15,3 2 1 0,3 14 3 16,6 2-13-1,-3 5-4-15,3 1-4 16,0 10-3-16,-1 0-8 16,1-5-5-16,0-3-7 0,0-2 0 15,0-6-18 1,0-3-8 0,0-2-24-16,0-5-9 15,3-8-12-15,0-11-6 0,-4-3-7 16</inkml:trace>
  <inkml:trace contextRef="#ctx0" brushRef="#br0" timeOffset="7">3705 15812 240 0,'-3'7'90'0,"-12"12"-48"0,3 18-25 0,6-18 27 16,-3 4 1-16,0 14 5 16,-12 11-10-16,0 5-4 15,-2 10-20-15,-1-4-6 0,-3-1 1 16,3-8-9-16,6-8-3 15,3-5-27-15,4-7-9 16,5-15-49 0,9-7-20-16,3-13-29 15</inkml:trace>
  <inkml:trace contextRef="#ctx0" brushRef="#br0" timeOffset="8">4160 15531 236 0,'0'-5'90'0,"3"5"-48"0,0 10-31 0,3-2 21 16,0 16 5 0,0 10 4-16,-3 11-2 15,-6 11 1-15,3 5-22 16,-3 0 3-16,3 2 0 0,-3-7-14 15,3-1-3-15,0-10-3 16,0-5 1-16,6-8-25 16,0-8-12-16,0-9-33 15,3-7-14-15,0-13-59 16</inkml:trace>
  <inkml:trace contextRef="#ctx0" brushRef="#br0" timeOffset="9">4324 15920 288 0,'-6'8'110'0,"12"0"-60"0,-3 2-63 0,6-2 15 16,0 0 6-16,3 0 6 16,-1 3 7-16,4-6 2 15,3 0-12-15,0-2-4 0,0-3-3 16,3-3-2-16,-3 1 1 15,-1-6-2-15,-2-5 2 0,-3 2-2 16,-6-2 2-16,-3-3-2 16,-6-5 2-16,-6 2-4 15,-3 3-2-15,-2 6 6 16,-1-1 3-16,0 11-3 16,-9 13 0-16,3 3-1 15,0 5 1-15,3 6 2 0,4 5 2 16,5 2-3-16,6-2-3 0,6-3-3 15,6-3 1-15,5-4-12 16,7-7-7-16,6-1-16 16,3-9-7-16,6-5-6 15,5-5 0-15,-2-3-15 32,0-11-7-32,2-2 30 15,-8-3 22-15,-6-2 21 16,-9-1 41-16,-3 3 17 15,-7-2 11-15,-5 5 5 16,-6 5-20-16,-5 11-9 16,-7 5-27-16,-6 8-1 0,-3 5 1 15,0 5-2-15,-3 11-1 0,7-5-7 16,5 8-4-16,3-3-6 16,6-2 0-16,6-4-2 15,3-1 0-15,6-7-3 16,6-4 1-16,2-6-7 15,1-7-3-15,3-9-3 16,-3 3-3 0,0-16 3-16,-3 1 2 15,-3-4 9-15,0 3 3 0,-4 3 5 16,-2 5 1-16,0 6 7 16,0 2 6-16,-6 8-4 15,6 5 1-15,-3 8-6 16,3 6-2-16,0 2-2 15,3 3 0-15,0 0-2 16,6-3 2-16,0-3-20 16,0-2-8-16,0-5-29 15,2-6-13-15,1-8-38 16,0-5-47-16,-3-2 51 16</inkml:trace>
  <inkml:trace contextRef="#ctx0" brushRef="#br0" timeOffset="10">4970 15655 296 0,'-9'-2'112'0,"9"4"-60"0,3 4-54 15,-3 2 20-15,0 10 0 16,0 9 6 0,0 12-2-16,0 12 1 15,-3 1-12-15,0 1-7 0,0 0 0 16,3 0-5-16,0-8 0 0,3-5-4 15,0-8 1-15,3-6-31 16,0-7-14-16,0-6-35 16,3-5-14-16,0-8-12 15</inkml:trace>
  <inkml:trace contextRef="#ctx0" brushRef="#br0" timeOffset="11">5220 15923 264 0,'-9'-6'101'0,"3"6"-54"0,-9 0-42 15,6 3 22-15,-6 0 2 16,-9 5 5-16,-2-3-10 16,-1 5-4-16,0-2-11 15,0 3-6-15,3 2 0 0,7-2-7 16,2 2 1-16,9 6 7 15,6-6 7-15,9 5-3 0,6-2-2 16,11 0-3-16,4 3 0 16,6-4-4-16,0 4-2 15,5-6-25-15,-2-5-9 0,-3 3-58 16,-4-6-26-16,-5-2 3 16</inkml:trace>
  <inkml:trace contextRef="#ctx0" brushRef="#br0" timeOffset="12">4130 13060 72 0,'-9'-3'30'0,"6"3"-16"0,0 0-1 16,3 0 11-16,0 0 3 15,6 0 3-15,6-2 4 16,6-1 1-16,12-2-2 15,18-1 0-15,17-4-18 16,27-1-2-16,21 3 0 16,24 0-7-16,30 6-1 15,21 2-1-15,8 5 2 16,15 3 6-16,13 0 2 16,11 2 1-16,0-2 4 0,6 0-5 15,-12-8 0-15,-9 0-6 16,-20-2 0-16,-24-4-5 15,-31 1-2-15,-26 0 2 0,-23-1 0 16,-25 4-28-16,-35 7-111 31,-21 0-45-15,-6 1 74-16</inkml:trace>
  <inkml:trace contextRef="#ctx0" brushRef="#br0" timeOffset="13">7300 13282 64 0,'0'-5'27'0,"3"0"-14"0,0 2 4 0,-3 3 38 16,3 8-7-16,-3 5-18 15,-3 6-10-15,0 4-11 32,0-1-4-32,0-1-2 0,3-3-3 0,0-2 3 15,0-3 2-15,0-2 2 16,0-3 8-16,0-3 2 16,0-5-4-16,3-3-3 15,3-2-5-15,0-11-2 16,-3-2-1-16,0-1 1 15,3 1-2-15,0 2 2 0,0 3 0 16,-3 2 1-16,3 6 0 16,3 2 0-16,3 6-5 15,0 5-1 1,0 5 1-16,0 0 2 16,2 0 0-16,1 1-1 0,0-1 1 15,-3 0 1 1,0 0-19-16,0-2-6 15,3-3-37-15,0-3-60 16</inkml:trace>
  <inkml:trace contextRef="#ctx0" brushRef="#br0" timeOffset="14">7372 13359 176 0,'-24'2'68'0,"15"12"-36"0,3 7-40 0,3-13 12 16,3 5 11-16,0 8 10 15,0 6 0-15,0 10 3 0,3 5-16 16,3 0 2-16,6-2 0 0,3-3-7 16,3 0-4-16,3-8 0 15,2-5 2-15,10-5 2 16,0-6 1-16,3-11-4 0,5-2-1 15,1 0-8 17,0-2-4-32,-1-1-31 0,1 1-11 15,0-6-56-15</inkml:trace>
  <inkml:trace contextRef="#ctx0" brushRef="#br0" timeOffset="15">8059 13732 192 0,'-14'-5'74'0,"11"7"-40"0,-9 1-40 0,9-3 27 32,-9 8 4-32,0 2-2 15,3 1 1 1,0 5-13-16,3 2 0 0,3 4 2 0,3-1-9 15,0 0-5-15,9-3 1 16,3-4 1-16,3-4 6 16,3-4 6-16,0-6-5 15,2-3 0-15,-2-2-4 16,0-9-1-16,-3 1-1 16,-3-5 1-16,-6 2 0 0,-6 0 1 0,-3 0-5 15,-6 3 1-15,-3 2-5 16,0 1 1-1,3 2-14-15,-3 2-5 0,6 4-24 16,-3 2-9-16,3 2-31 16</inkml:trace>
  <inkml:trace contextRef="#ctx0" brushRef="#br0" timeOffset="16">8134 13766 184 0,'9'8'68'0,"-3"-5"-36"0,3 5-29 0,-3 2 15 15,0 4-7-15,-1-1 1 32,-2-3-3-32,0-2 0 0,0 0-5 15,-3 0-3-15,0-2 2 0,0-6 2 16,0 0 2-16,0 0-3 16,3-6-3-16,3-7 2 15,0-3 0-15,0 0-4 16,6 0 1-16,3 3-2 15,0 3 0-15,0 2 2 0,0 5 2 0,0 6 3 16,-1 2 4 0,1 6 0-16,-3 4 0 0,0 1-5 15,-3 0-1-15,-3 0-1 16,0 0-2-16,0-3-6 31,0-2-1-31,0-3-32 16,0-3-12-16,0-5-49 0</inkml:trace>
  <inkml:trace contextRef="#ctx0" brushRef="#br0" timeOffset="17">8467 13515 228 0,'-3'-3'85'0,"15"6"-46"0,-15 5-41 15,9 0 14-15,0 10 11 16,-3 11 8-16,3 3-5 16,-3 5-3-16,0 6-13 15,3-4-6-15,0-4-1 16,0-4-2-16,0-2 2 16,3-5-13-16,0-5-6 15,0-3-22-15,-1-6-11 16,-2-4-16-16,0-4-5 0,3-4-13 15</inkml:trace>
  <inkml:trace contextRef="#ctx0" brushRef="#br0" timeOffset="18">8583 13766 212 0,'-3'-2'79'0,"6"2"-42"0,0 2-30 0,0 4 18 16,3-1 0-16,3 5 2 15,0 1-6-15,3 2 0 16,0 0-12-16,6-2-3 0,3-3-2 15,-1 0-2-15,-2-3 1 0,3-2-11 16,0-6-2-16,0 1-17 0,0-9-6 16,-7 0 0-16,1 1 2 31,-6-3 16-31,0 2 8 0,-3 6 20 0,-3 2 9 31,-3 6 7-31,-6 7 5 16,-3 9-8-16,-3 5-1 0,-3 5-8 15,4 3-2-15,-4-3-7 16,3 5-3-16,3-5-7 0,0-2-1 16,9-6-50-16,3-5-19 15</inkml:trace>
  <inkml:trace contextRef="#ctx0" brushRef="#br0" timeOffset="19">9661 13510 132 0,'-3'-19'49'0,"-12"14"-26"0,9-8-16 0,6 7 13 16,-3-2 7-16,-6 0 6 16,0-2 0-16,0-1 2 15,-3 1-19 1,-3 2 4-16,-2 5 1 15,-4 6-11-15,0 5-3 0,0 8-7 0,3 10-1 16,3 11 5-16,3 8 5 0,3 3-1 16,4-6 1-16,2 0-3 15,0 3-1-15,0-8-3 32,3-5-2-32,0-5-8 0,0-6-5 0,3-5-35 15,-3-3-14-15</inkml:trace>
  <inkml:trace contextRef="#ctx0" brushRef="#br0" timeOffset="20">9304 13737 260 0,'-9'-8'99'0,"12"8"-54"0,3 0-46 0,0 0 20 15,0-2 2-15,8-1 5 16,7-5-14-16,6-8-7 16,0 3-3-16,3 0-2 0,2 5 0 0,1 2-33 15,3 6-15-15,-6 3-47 16,-4 2-48-16,-5 3 45 16</inkml:trace>
  <inkml:trace contextRef="#ctx0" brushRef="#br0" timeOffset="21">9628 13753 144 0,'0'3'55'0,"3"2"-30"0,18 8-10 16,-15-5 20-16,3 3 1 15,0 2 0-15,0 0-8 16,-3 0-3-16,0 1-14 0,-1-1-2 0,1-3 1 15,-3-2-6-15,0 0 0 0,0-2 2 16,-3-6 3-16,0 0-2 16,0-3 1-16,-3-2-7 15,3-3-1-15,0-8 0 16,3 0 0-16,0 0-3 16,3 3 2-16,0 0-1 15,0 2 0-15,3 1 2 16,0 4 0-16,0 1-3 0,3 5 2 15,3 3-1-15,0-1-2 16,0 1 5-16,-4 2 1 16,1 6 0-16,0-3-2 31,0 0 1-31,0-3-1 0,0-2-5 16,-3-6 1-16,0 0-9 15,-3-2-4-15,0 0 4 16,-3-1 3-16,0 1-1 15,-3 0 2-15,-3 0 0 16,-3-1 3-16,-3 4 4 16,0-1 3-16,-3 6 4 0,3-1 2 15,0 4-1-15,-3 4 1 16,3 6 2-16,6 0 2 16,0 0-1-16,6 0 1 15,3-3-6-15,3 0-1 16,3-2-7-16,3-3-2 0,3-3-25 31,3-5-8-31,0 0-35 16,-4-3-51-16,7-2 32 15</inkml:trace>
  <inkml:trace contextRef="#ctx0" brushRef="#br0" timeOffset="22">10039 13777 204 0,'-6'3'77'0,"6"-3"-42"0,3 5-30 15,0-3 19 1,0 6-2-16,6 0 4 16,0 0-8-16,6 0 0 15,-1-3-11-15,1-2-2 0,0-6-1 16,0 1-2-16,-3-1 1 16,0-2-2-16,-3 0 2 0,-3-3 0 0,-6 0 1 15,-3 0-5-15,-6 0 1 16,-9 0-2-16,-3 3 0 15,0 2 2-15,-2 3 2 16,2 3 3-16,0 2 2 16,3 3-6-16,3 8 0 15,6 0-3 1,3-3-2-16,3 0 3 0,6 0 0 16,6 1 1-1,3-4 0-15,12 1-27 0,0-3-11 16,2-3-36-16,1-2-14 15,0-3 1 1</inkml:trace>
  <inkml:trace contextRef="#ctx0" brushRef="#br0" timeOffset="23">10319 13753 156 0,'-15'-8'60'0,"15"8"-32"0,0 0-33 16,0 0 12-16,0 0 3 15,3 0 3 1,-3 0 0-16,0 0 0 16,0 0-7-16,0 3-6 0,-3-1-1 15,3 1-4-15,-3 2 1 16,-3-2-7-16,6-3-1 16,0 0-13-16,0 3-4 15,0-3-5-15,0 0-26 16,0 0 9-16,6 2 20 0,0-2 11 15,0 0 24-15,0 0 9 32,0 0 32-32,0 0 13 0,-1-2 1 0,-2-1 0 15,0 3-11-15,0-3-3 16,-3 3-5-16,-3 0-1 16,0 0-21-16,-2 3-2 0,-4 0-1 0,-3 2-8 15,3 0-4-15,3 1-2 16,0-1-1-16,6 5-5 15,6 6 1-15,0 0 2 16,3 0 3-16,0 0-2 16,0 0-2-16,-4 0 4 15,-2 0 1 1,0-3 6-16,-6 0 5 16,-5 0-7-16,-1-2-1 15,-9-3-8 1,0-6-27-16,3-2-12 15,3-2-41-15,6-4-17 16,0-2 4-16</inkml:trace>
  <inkml:trace contextRef="#ctx0" brushRef="#br0" timeOffset="24">11096 13496 160 0,'5'-8'60'0,"-2"3"-32"0,-3 0-15 0,0 2 19 16,0 1-3-16,-3-4 3 15,-2 1-7-15,-4 0-3 16,-6 2-12-16,-6 0 0 0,0 3 3 0,0 6-3 15,-3 7 2-15,4 5-7 16,2 14-3 0,0 11-4-16,6 2 1 15,3 2 1-15,6 3 0 0,3-5 0 0,0-5 0 16,3-3 0-16,0-2 0 31,0-9-16-31,0-2-4 16,0-6-23-16,-3-4-10 15,0-4-38 1,0-10-28-16,0-3 49 16</inkml:trace>
  <inkml:trace contextRef="#ctx0" brushRef="#br0" timeOffset="25">10765 13764 240 0,'-21'-3'90'0,"21"6"-48"0,0-9-38 0,0 6 21 16</inkml:trace>
  <inkml:trace contextRef="#ctx0" brushRef="#br0" timeOffset="26">10756 13756 452 0,'15'-3'34'0,"6"0"-16"15,3 1-14-15,2-1-4 0,7 3-5 16,3 0 1-16,0 3-42 16,-7-3-19-16,-2 0-60 15</inkml:trace>
  <inkml:trace contextRef="#ctx0" brushRef="#br0" timeOffset="27">11107 13758 200 0,'-3'3'77'0,"6"2"-42"0,0 6-41 0,0-3 12 16,0 5 5-16,0 0 5 0,0 0-4 0,0 1-2 15,0-1-5-15,0 0-13 0,0-2-2 16,0-3-55 0,0 0-57-1,3-3 31-15</inkml:trace>
  <inkml:trace contextRef="#ctx0" brushRef="#br0" timeOffset="28">11235 13809 184 0,'-3'21'68'0,"6"-16"-36"0,0 16-31 15,0-13 16-15,0 3 4 16,0 2 7-16,-3 0-6 0,0-2-3 16,0-1-11-16,0-2-1 0,0-2 0 15,0-4 1-15,0-2 0 16,0-2-4-16,0-4-1 0,0-2 1 15,3-2 0-15,0-6-2 16,0 3 1-16,0-6-4 16,0 3 0-16,3 3 1 0,0 2 0 15,3 4-18-15,0-1-8 16,3 5-22-16,3 0-7 16,0 1-42-1</inkml:trace>
  <inkml:trace contextRef="#ctx0" brushRef="#br0" timeOffset="29">11494 13772 204 0,'-3'0'77'0,"3"2"-42"0,-17-2-19 15,11 3 24-15,-3 0-8 16,0-1-1-16,0 3-15 16,0 3-7-16,3 0-6 15,12 6-3-15,0-1-2 16,6 0 1-16,0 3-1 0,-3 0 0 15,-1-3 2-15,-5 0 2 16,-3 0 3-16,-5 1 4 16,-1-4-4-16,-6-2-3 15,-3-3-1 1,3-2-1-16,0-3-11 0,0-3-5 0,0-2-17 31,3-3-6-31,3 0-19 0,6-2-6 16,3-6-23-1</inkml:trace>
  <inkml:trace contextRef="#ctx0" brushRef="#br0" timeOffset="30">11596 13541 260 0,'0'-8'96'0,"3"8"-52"0,0 6-49 15,-3-1 17-15,2 11 6 16,-2 10 8-16,3 6-2 15,0 5 0-15,-3 8-13 16,0-3-7-16,0 1 0 0,0-4-3 16,3-1 2-16,-3-7-7 0,3-4-1 15,-3-6-31-15,6-8-73 16,-6-2 0-16,0-11 6 16</inkml:trace>
  <inkml:trace contextRef="#ctx0" brushRef="#br0" timeOffset="31">11521 13753 236 0,'-6'-5'90'0,"9"2"-48"0,6 0-45 0,-3 3 16 16,3-2 4-16,6-1 6 15,6 1-8-15,3-1-1 16,-1-2-8-16,1 2-6 0,-3 0-3 0,-3 1-12 15,-3-4-2-15,-3 4-43 16,-3-4-77 15</inkml:trace>
  <inkml:trace contextRef="#ctx0" brushRef="#br0" timeOffset="32">11125 13623 160 0,'-9'-5'63'0,"12"8"-34"0,9-3-102 15</inkml:trace>
  <inkml:trace contextRef="#ctx0" brushRef="#br0" timeOffset="33">12069 13785 192 0,'-9'2'71'0,"9"1"-38"0,-3 16-39 0,3-6 14 31,0 0 6-31,0 0 6 16,0 1 3-16,0-1 1 0,0 0-13 16,0 0-2-16,3-2 1 0,-3-3-6 15,0-3-2-15,3 0-1 16,-3-5 1-16,0 0-1 15,0-2 2-15,0-4-2 16,0 1 2-16,0-3-2 16,3-5 2-16,0 0-2 15,6-3-1-15,0 0 5 0,3 0 1 16,0 0 0-16,-1 0 1 16,4 0 2-16,3 3 2 15,3 5-1-15,0 3 1 0,0 2-6 16,-3 6-1-16,-1 5 2 15,-5 5 3-15,-3 6-2 16,-3-1-2-16,-3-2-2 16,0 0 0-1,-3-3-9-15,0 0-3 16,3-2-28-16,0-3-12 16,0-3-12-16,3-2-2 15,6-3-4 1,0-3-35-16,6-2 20 15</inkml:trace>
  <inkml:trace contextRef="#ctx0" brushRef="#br0" timeOffset="34">12420 13814 188 0,'-3'-13'71'0,"3"15"-38"0,-6-2-21 15,6 8 19-15,-3-2-1 16,0 4 2-16,-6 1-11 0,3 2-3 16,3 3-10-16,6 2 1 0,3 4 2 15,3-4-6-15,0-2-3 16,3-3 5-16,3-5 3 15,0-5-3-15,0-6-2 0,3-5-2 16,-4-2 0-16,1-1-2 31,-6 0 2-31,-9-4-2 16,-3 1 2-16,-3-4 0 16,-3-1 1-16,-6 3-5 15,1 3 1-15,-1 3-2 0,0 2 0 16,-3 0-7-16,3 2-2 15,6 4-34-15,9 10-99 32,6 0-18-32,6-8 73 15</inkml:trace>
  <inkml:trace contextRef="#ctx0" brushRef="#br0" timeOffset="35">12736 13777 204 0,'6'0'77'0,"-3"-3"-42"0,-3 1-26 15,0 2 22-15,0 0-4 0,-3 0 2 16,-6 2-10-16,0 4-4 31,-3 4-8-31,-3 6-5 0,0 2-1 16,3 1-1-16,0 2 0 16,6 0-3-16,3-2 0 0,3-1 2 15,3-2 0-15,3-5 3 16,3-3 1-16,3-6 1 15,3-7 2-15,0-3-3 16,0-2-2-16,-3-9 2 0,-3-5 0 16,-4 0-1-16,1-2-2 15,-6 0 1-15,-3-4-1 16,-3-12 0-16,-2 2 2 16,-4 1 3-16,3 7 2 15,0 6 1-15,3 4 2 16,0 6-5-16,3 9-3 0,0 7-4 15,3 15-1-15,3 12 4 16,3 5 1-16,3-1 0 16,0 14-2-1,3-8 1-15,0-2-1 16,5-6-9-16,4-5-2 16,0-3-25-16,0-5-9 15,-3-6-32-15,0-2-14 0,-1-5 0 16</inkml:trace>
  <inkml:trace contextRef="#ctx0" brushRef="#br0" timeOffset="36">12956 13809 236 0,'0'0'90'0,"3"-3"-48"0,-3 16-40 16,6-8 19-16,0 1 0 0,0-4 13 16,6 1-7-1,2 5-15-15,1-8-2 0,0 0-3 16,0-3-3-16,0-5-1 15,0 3-1-15,-3-3 1 16,-3 0-2-16,-3 0 2 16,-6-2-2-1,-3 2 2-15,-3 0-4 16,-9 0 0-16,-6 3 1 16,0 5 0-16,-3 2-3 15,-2 4 2-15,-1 2-1 0,0 5-2 16,3 3 3-16,6 2 0 15,6 1 3-15,9-1 3 16,3 3 2-16,6 1 1 0,6-1-4 16,3-3-1-16,9-5 1 15,3-2 0-15,0-3-20 16,-1-3-7-16,4-2-28 16,0-3-10-16,-3-3-63 15</inkml:trace>
  <inkml:trace contextRef="#ctx0" brushRef="#br0" timeOffset="37">13289 13914 280 0,'-18'0'104'0,"27"3"-56"0,-12 2-58 0,9 1 16 16,-3-1-6-16,0 0 0 0,-6-2-9 15,0 0-2-15,0-1 6 16,0-2-31-16,0-2-10 0</inkml:trace>
  <inkml:trace contextRef="#ctx0" brushRef="#br0" timeOffset="38">13390 13261 280 0,'-3'-8'107'0,"3"11"-58"0,-3 15-59 16,3-5 14-16,-5 14 6 31,-4 7 7-31,-3 11-4 0,-6 8-2 16,3 0-6-16,0-3-2 0,6-5 3 16,3-8-21-16,0-5-9 15</inkml:trace>
  <inkml:trace contextRef="#ctx0" brushRef="#br0" timeOffset="39">9658 16928 284 0,'-21'-18'107'0,"33"23"-58"0,-21-5-57 16,9 8 16-16,0 8 0 31,-6 10 5-31,-3 16 7 0,-3 22 2 16,0 13-11-16,0-3-4 0,0 8-1 15,4-13-3-15,2 2-2 16,3-15-3-16,3-9-1 16,0-10-18-16,0-8-7 15,0-10-23-15,0-11-10 16,0-8-44-1,0-16-30-15,-3-8 61 16</inkml:trace>
  <inkml:trace contextRef="#ctx0" brushRef="#br0" timeOffset="40">9586 16973 256 0,'0'-24'96'0,"0"22"-52"0,6 2-47 0,3 2 16 15,6 4 6-15,3 7 5 0,0 16 5 16,6 13 2 0,2 24-16-16,4 8-7 0,3-5-1 0,0 3-2 15,-1-9 0-15,4-10-3 16,-3-5 1-16,0-11 4 16,-1-11 4-16,1-13 2 0,-3-7 3 15,-3-20-5-15,-1-12 1 16,-2-19-1-16,0-21 1 15,-6-11-4-15,-3-2 0 16,-6-3-7-16,0 2-1 16,-3 9-5-16,-3 13 1 0,0 5-36 15,0 13-15-15,6 22-223 32,-1 4 119-32</inkml:trace>
  <inkml:trace contextRef="#ctx0" brushRef="#br0" timeOffset="79">10908 14904 100 0,'-3'-5'38'0,"3"5"-20"0,0-3 1 15,0 3 16-15,0 0-8 16,0 0-1-16,3 5 0 15,0 3 1-15,3 16-14 16,0 5 1-16,-3 6 2 0,0 7-4 0,0 3-2 0,3-3-3 16,-3 1-2-1,0-4-3-15,0-4-2 16,0-6 1-16,-3 0 1 0,0-13-1 16,3-3 2-16,0-2 0 15,0-6 3 1,-3-5-3-16,3-5 0 0,0-6-1 0,2-5 1 15,4-2-9-15,3-4-3 32,3 4 9-32,0-1 4 0,0 3-4 0,3 6 1 15,-3 5-1-15,0 5 2 16,-1 5-1-16,1 3 2 31,3 5 2-31,-3 6 4 0,-9 2-2 16,-3 0 1-16,0 3-5 15,0-6 0-15,0-2-6 16,6-3-31 0,-3-10-11-16,6-3-10 15,0-5-4-15,0-3-11 16,-1-5-20-16,1-1 34 16</inkml:trace>
  <inkml:trace contextRef="#ctx0" brushRef="#br0" timeOffset="80">11307 15211 128 0,'3'-5'49'0,"-3"2"-26"0,0 3-7 15,0 0 18-15,0 3-7 16,0 2-1-16,0 3-6 31,0 5-1-31,0 3-10 0,3 5 1 0,0-2 3 16,3-1-7-16,6-2-1 16,0 3-1-16,2-12 2 15,4-1-1-15,6-4 0 16,-3-4-1-16,-3-6 2 15,-3-5-3-15,-3-3 0 16,-6 0 1-16,-9 0 0 0,-6 3-2 16,-3 0 1-16,-3 2-2 15,-3 0-1-15,0 3-10 16,0 3-4-16,3 2-15 0,3 1-4 16,4 2-49-1,5 0-44-15,3 0 45 31</inkml:trace>
  <inkml:trace contextRef="#ctx0" brushRef="#br0" timeOffset="81">11524 15216 192 0,'-3'16'74'0,"6"0"-40"0,0 8-29 0,0-14 17 16,3 4-6-16,0-1 3 15,0-3-8-15,3 1-4 16,0-6-4-16,3 3-3 0,3-8 1 16,-1-2-6-1,4-4 1-15,-3-2-5 16,-3-2 1-16,0-1 2 0,-3 1 1 0,0 2 3 16,-3 2 1-16,0 6-2 15,0 6 2 1,3 2 3-16,0 2 1 15,5-2 1-15,1 0 4 0,0-3 3 16,0-5 5 0,-3-2 2-1,0-4-7-15,-3-2-2 16,0 1-3-16,-3-4-1 16,-3 0-3-16,-3 1-2 15,-3-1 3-15,-3 1 0 0,0-1-10 16,0 3-5-16,3 3-30 15,6-6-78 1,3 9-13-16,9 2 56 16</inkml:trace>
  <inkml:trace contextRef="#ctx0" brushRef="#br0" timeOffset="82">12337 15214 176 0,'-18'-3'66'0,"15"3"-36"0,0-3-29 15,0 3 14-15,-3 0 1 16,0 0 2-16,-3 3-9 16,-3 0-5-16,-3 2-3 15,3 5-1-15,1 4 0 0,-1 2-3 0,3 2 0 16,3-2 2-16,3 0 2 15,3 5-2-15,6-5-2 0,3-3 4 16,3-10 3 0,-1-3-3-16,1-6-3 15,0-4-2-15,0-6 3 16,3-5-2-16,-9 0-1 0,0-8 0 0,-6-1 3 16,0 1 0-16,-6 0 1 15,0 0 2-15,-3-5 3 16,0 5 9-16,0-3 5 15,0 8 2-15,0 6 2 16,3 25-11 15,3 7-2-31,6 4-2 0,3 6-4 16,0 8-3-16,3-3 0 16,3 3 1-16,6-3-1 15,3 0-1-15,0-5-8 16,0-6-5-16,-4-5-20 0,1-5-6 15,0-2-18-15,0-6-4 16,-6-3 6 0,0-2 0-16,-3-1 26 15,-3-2 47-15,-3 3 23 0,0 0 14 16,-3 2 4-16,0 3-17 16,-3 6-8-16,0 1-8 15,3 4-5-15,0 2-11 16,3 1-2-1,3-1-1-15,3-3 3 0,5-2 1 16,10-2-1-16,-6-6-1 16,0-6-3-16,-3-2 1 15,0-5-2-15,-3 0 2 16,-6-3 0-16,-6 3 1 16,-6 0-4-16,-9 2-1 15,-3-2-1-15,-3 5 1 0,0 2-4 16,0 1 0-16,4 0-17 15,2 5-5-15,6 3-44 16,6-1-17-16,6 3-22 16</inkml:trace>
  <inkml:trace contextRef="#ctx0" brushRef="#br0" timeOffset="83">12870 15126 208 0,'0'0'79'0,"5"3"-42"0,1 10-23 0,-3-2 22 16,3 2 0-16,3 3 0 16,0 2-17-16,3 1-9 15,-3-1-6-15,3 1-1 0,0-3 0 16,3-3-8-16,3-2-4 15,-3-3-17-15,-1-3-9 16,1-5-25-16,0-3-12 0,-3-2-24 16</inkml:trace>
  <inkml:trace contextRef="#ctx0" brushRef="#br0" timeOffset="84">13108 15206 184 0,'-6'-3'68'0,"6"3"-36"0,-3 3-31 0,3-1 16 31,-3 4 0-31,0 4 4 0,-3 6 4 16,0 3 2-16,-6 2-14 16,-6 8-10-16,3 3-3 0,0 2-2 15,0-2 0-15,4-6-7 16,2-2-2-16,0-6-25 16,3-2-11-16,0-2-49 15</inkml:trace>
  <inkml:trace contextRef="#ctx0" brushRef="#br0" timeOffset="85">13170 15264 160 0,'-3'-5'63'0,"6"5"-34"0,-3 2-27 0,0 1 14 16,0 2 5-16,0 3 7 15,0 5-4-15,0 1 0 16,3-1-13-16,3 0 0 0,0-2 2 16,3-4-9-16,0-1-2 15,6-1 0-15,3-2 3 0,0-6 0 16,-4-2 2-16,1-3-4 16,0-3-2-16,-6-2 4 15,-6 0 1-15,-3 0 0 16,-3-3-1-16,-6 2-1 15,-9 4 0-15,0-1 0 16,1 3 0-16,-1-2-2 0,0 4-2 16,0 4-17-16,3 2-6 15,3 0-22-15,6 0-9 16,3 2-29 0,3-2-34-16,6 0 41 15</inkml:trace>
  <inkml:trace contextRef="#ctx0" brushRef="#br0" timeOffset="86">13313 15235 180 0,'9'16'68'0,"0"-3"-36"0,3 5-29 15,-6-10 15-15,3 3-7 16,0-1 1-16,3-2-3 16,-1-2 0-16,7-6-5 0,-3-3-3 0,6-2 2 15,-3-6-7-15,0 1 1 0,-3-4-1 16,-3 1 2-16,-4 0 1 15,-2-11 3-15,-6 6-1 16,0 2 2-16,0 2 4 16,0 7 6-16,3 17-7 31,3 3 6-31,3 3 1 16,3 3 0-16,3 2 2 15,6-3-10-15,3-4-3 16,8-6-64-16,4-8-28 15,-3-6-9 1</inkml:trace>
  <inkml:trace contextRef="#ctx0" brushRef="#br0" timeOffset="87">11950 15812 124 0,'9'-6'46'0,"-6"4"-24"0,3-4-10 0,-3 4 13 16,0-1 4-16,0-2 5 0,-3-1-8 15,0 1-1-15,-3 0-14 16,-9 0-2-16,-6 2 1 0,0 3-8 15,-3 3-3-15,0 4 0 16,0 4 0-16,4 13 1 0,2 0 2 16,6-1-3-16,3-1 0 15,6-4-1-15,6-5-2 16,6 1 3-16,3-1 2 16,5-8 0-16,1-5-1 15,-3-5-2-15,0-11-1 16,-3-5-3-1,-3-6 1-15,-3-2 1 16,-3-2 2-16,-6-4-1 16,0-2 1-16,-3 0 2 15,-3 3 0-15,-3 2 4 16,0 5 2-16,0 6 13 16,-3 8 5-16,3 5-12 0,9 8-5 15,6 13-2-15,0 8 1 0,3 6-3 16,0 10 0-1,3 3-1-15,3-1 1 0,0-2-2 16,-1-7 2-16,1-4-24 16,6-2-11-16,-3-8-19 15,-3-6-8-15,3-2-32 16</inkml:trace>
  <inkml:trace contextRef="#ctx0" brushRef="#br0" timeOffset="88">12113 15806 184 0,'-2'0'71'0,"2"0"-38"0,2 3-32 0,4-3 14 0,3 3 5 16,0 7 5-16,3-2-5 15,3-3 1-15,0-2-12 16,3 5 1-16,0-16 1 0,-3 5-2 16,-1-2 0-16,1-3-8 15,-3-2 0-15,-3-1-3 16,-3-2 0-16,-6-1 4 15,-3 1 3-15,-6 3-2 16,-3-1-2-16,-3 8 0 0,-2 3-1 16,2 3 0-16,0 8 0 15,-3 2-3-15,6 8 2 0,6 6 1 16,3-4 2 0,6 1-3-16,3-3-2 0,6-2 2 15,6-9 0-15,3 4-2 31,2-9 0-31,7-2-23 0,0-11-10 16,-3-6-19-16,-3-1-8 16,-4-7-24-1</inkml:trace>
  <inkml:trace contextRef="#ctx0" brushRef="#br0" timeOffset="89">12402 15571 228 0,'-6'-6'88'0,"9"6"-48"0,-3 6-42 15,3 4 14-15,0 6 5 16,0 3 4-16,3 7-5 16,0 6-1-16,0 0-9 15,0 7-4-15,0-2 1 0,0-7-15 16,0-4-5-16,0 0-31 0,-3-7-14 16,0-6-38-1</inkml:trace>
  <inkml:trace contextRef="#ctx0" brushRef="#br0" timeOffset="90">12304 15751 228 0,'-9'-6'88'0,"9"6"-48"0,6-5-42 0,-3 5 14 15,3 0 5-15,12 0 4 16,3-3-7-16,2 1-3 15,1-6-6-15,3 8-6 0,3-3 0 16,6 1-34-16,-1-1-15 0,-5 0-16 16,-6 3-40-1,-3 0 25-15,-6 3 70 16,-4 2 39-16,-5-2 28 16,0 7 12-16,-3-2-15 15,-3 0-5-15,3 0-14 16,0-2-6-1,0-1-16-15,3 0 1 0,0-2 1 16,3-1-5-16,3-4-1 0,0-1-4 16,0-2-1-1,0 0-1-15,0-3 1 16,0 0-2-16,-4-3 2 0,-2 6-2 16,-3-3-1-16,-3 0 1 15,-3 0 1-15,-3 0-1 0,-5 3-1 16,-1 2-2-16,-3 3 1 15,-3 5-1-15,3 3-2 16,0 6 3-16,3 1 0 16,3 1 1-16,0 5 0 15,6 6-3-15,3-6 0 16,6-5-9 0,6 2-5-16,6-4-18 15,3-6-7-15,6-3-16 16,5-10-6-16,1-6-16 15</inkml:trace>
  <inkml:trace contextRef="#ctx0" brushRef="#br0" timeOffset="91">12968 15740 200 0,'-6'-8'77'0,"0"8"-42"0,-3-5-23 0,3 5 21 0,0 5-10 16,-3 0-4-16,-3 3-8 15,0 0-5-15,3 8-3 16,0 3-5-16,3-3-1 0,3 5-1 15,6 0 3-15,3-3-2 16,6-2 1-16,3-2-9 0,3-7-3 16,3-1-13-16,6-6-3 15,-3-8-30 1,-1-11-49-16,-2 1 22 16</inkml:trace>
  <inkml:trace contextRef="#ctx0" brushRef="#br0" timeOffset="92">13093 15552 224 0,'-12'-13'85'0,"9"10"-46"0,0 3-39 15,3 0 18-15,0 6-10 16,0 10 0-16,0 7 2 16,0 6 1-16,0 3-5 15,0 5-4-15,0 3-1 0,3 0-4 0,0-3 0 16,0-8-25-16,0-3-11 0,-3-5-44 31,0-5-39-31,3-5 44 0</inkml:trace>
  <inkml:trace contextRef="#ctx0" brushRef="#br0" timeOffset="93">12923 15714 228 0,'6'0'88'0,"3"2"-48"0,3-2-31 0,-3 0 22 0,12 0-10 15,2-2-2-15,4-1-11 16,6-2-3-16,0-1-3 16,2 1-24-16,4 0-7 0,-6 0-37 15,-3-1-13-15,-7 4-11 16</inkml:trace>
  <inkml:trace contextRef="#ctx0" brushRef="#br0" timeOffset="94">13328 15565 192 0,'-3'3'74'0,"3"5"-40"0,-3-3-20 15,0 1 20-15,0 2-2 31,0-1 3-31,-3 1-8 0,0 0-4 16,0-2-13-16,-3-1-6 0,6-5-1 16,0 5-4-1,12-10 0-15,6-3 1 16,0-3-7-16,3 1 0 16,3-1-2-16,11-2 1 15,-5 2 2-15,0 4 4 0,-3 1 1 16,-3 4 3-16,-3 2-1 15,-7 2 2-15,-5 4 13 16,-3 12 7-16,-6 1-5 16,-9 2-3-16,4 0-11 15,-10 3-2-15,3 0-13 16,3-1-3 0,3-4-48-16,0 2-22 15,3 0-36-15</inkml:trace>
  <inkml:trace contextRef="#ctx0" brushRef="#br0" timeOffset="95">13509 15960 272 0,'-2'0'101'0,"4"-3"-54"0,1 3-86 0,0 0 4 16,3 0-37-16,0-3-10 15,3-2 9-15,0 2 4 16</inkml:trace>
  <inkml:trace contextRef="#ctx0" brushRef="#br0" timeOffset="98">10735 15475 160 0,'-47'14'63'0,"29"-1"-34"0,-12 13-23 16,18-10 17-16,-15 13 1 15,1 3 3-15,-4 10-1 16,0 14-1-16,6 0-14 16,3-3-9-16,7 5-2 0,2-8-2 15,6-5-2-15,3-3-22 31,6-7-10-31,0-6-30 16,0-5-46-16,0-6 27 16</inkml:trace>
  <inkml:trace contextRef="#ctx0" brushRef="#br0" timeOffset="99">10366 15835 152 0,'-12'16'57'0,"9"-11"-30"0,0 27-16 0,3-19 18 16,-3 9 3 0,0 12 5-16,0 6-9 15,0 2-2-15,3 3-15 16,0-5-2-16,3 7 1 0,0-7-4 15,3-8-1-15,0 0 2 16,3-11 0-16,3-5 1 16,3-8 0-16,3-14-2 15,3-2-1-15,9-5-10 0,2-8-4 16,1-3-53-16,-3 0-23 16,-6-5-26-16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10T21:05:03.8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13837 16801 144 0,'-6'0'55'0,"6"3"-43"0,-3-3 12 0,3 5 5 0,0 0 3 15,0 3 3-15,0 0-6 16,3 5-3-16,0 6-14 16,3-6-1-16,0 8 0 0,-3-2-6 15,3-1-3-15,-3 1 3 16,0-3 1-16,0-3 0 15,0 0 1-15,-3-2-4 16,0-3 0-16,0-3 8 16,0-5 4-16,-3-5-5 15,3-3-1-15,0-3-3 16,-3-5-1-16,3-2-3 16,0-1-2-16,3 3 1 15,0-7-1-15,0 4 2 16,0 3 1-16,3 3-4 0,0 2 1 15,-1 3 0-15,1 3 0 16,3 5-3-16,0 0 2 16,3 0-1-16,0 8-2 15,3-3-35-15,0 1-14 16,0-1-35 0,3-2-54-16,-3 2 34 15</inkml:trace>
  <inkml:trace contextRef="#ctx0" brushRef="#br0" timeOffset="404.0467">14057 16910 188 0,'-9'0'71'0,"9"0"-55"0,0 2-5 0,0-2-5 15,0 0 7-15,6 0 6 0,0 3-1 16,3-3 0-16,6 0-10 15,0 0-1-15,0 0 0 0,3 0-3 16,-1-3-1-16,-2-2-3 16,0 0-1-16,-3-1 1 15,-3-7 0-15,-3 5 0 16,-3 0 0-16,-6-2-3 16,-3 4 0-16,-6-2 2 15,-3 6 2-15,-3 2 0 16,-2 2 2-16,-4 4 0 15,0 2 3-15,0 7-1 16,3 1 2-16,3 6-2 16,7-4 0-16,5 6 1 15,3-3 3-15,9 5-4 16,5-4-1-16,7-6-4 0,9-6-1 16,6-5-10-16,0 1-3 15,-1-6-26-15,1-6-12 16,0 4-49-1</inkml:trace>
  <inkml:trace contextRef="#ctx0" brushRef="#br0" timeOffset="3862.9979">14441 16872 80 0,'3'-5'33'0,"0"5"-26"0,3 0 9 0,-3 0 3 16,3 0-3-16,0 0 3 0,0-5 1 16,0 5 2-16,0-5 3 15,0 5 2-15,-3 0-14 16,0 0 8-16,0-3 2 0,-3 0 2 15,0-5 0-15,-3 6-6 16,-3-4-1-16,-3 1-4 16,-3 3 1-16,0 2-2 15,-3 0 2-15,0 2-8 0,0 9-2 16,0-1-3-16,1 1 1 16,2 7-7-1,3 4 1-15,6-1-1 0,3 3 2 16,6-3-1-16,6-3-1 15,3 1 0-15,5-6 3 16,4-5-11-16,0 0-4 16,0-5-23-1,0-3-8-15,-4-6-32 16,-2 1-46-16,-3 0 34 16</inkml:trace>
  <inkml:trace contextRef="#ctx0" brushRef="#br0" timeOffset="4262.5626">14608 16886 204 0,'-9'-3'77'16,"6"6"-60"-16,0-1 6 0,3 9 1 0,0-3-6 16,0 5 1-16,3 6-8 15,0 2-4-15,3 5-4 16,3 1 0-16,3-3 2 0,3-9-7 15,-1-1 0-15,4-4-5 16,0-7 0-16,0-6-10 16,0-7-1-16,-6-4-2 15,0-1 2-15,-3-4 8 16,-6 0 5-16,-3-2 6 16,0 3 2-16,-3-1 12 15,0 6 5-15,0 8 1 0,0-3 2 16,0 5-11-16,3 3-2 15,0 3-2-15,3 10 2 16,3 0-3-16,0 6-2 16,3-1-5-16,-1 1 0 15,4-3-2-15,0 2-2 16,0-5-22-16,0-5-10 16,0-2-23-16,0-6-11 15,0 0-15 1</inkml:trace>
  <inkml:trace contextRef="#ctx0" brushRef="#br0" timeOffset="4562.6044">14908 16925 184 0,'0'3'68'0,"3"8"-52"0,3 5 3 0,-3-6-1 0,0 3 6 15,0 3 7-15,-3 0-7 16,0 0-5-16,0-3-10 15,0 0-13-15,0 1-2 0,0-9 2 16,0-5 4-16,0-5 7 16,0-3 6-16,0-3-5 15,0-5-2-15,3-2-3 16,3-3-3-16,0 2 3 16,3 1 2-16,0 4-2 0,3 6-2 15,3 0-7-15,0 3-4 16,0 0-19-16,2 5-8 15,1 0-19-15,0 0-5 16,0 0-22 0</inkml:trace>
  <inkml:trace contextRef="#ctx0" brushRef="#br0" timeOffset="4864.3953">15200 16867 248 0,'-27'5'93'0,"18"6"-72"0,-5-6 3 0,8 6-5 0,0-8-8 16,3 5 1-16,3-3-5 16,0 0-2-16,6 3-2 15,6 0-3-15,2 3 3 0,1-3-2 16,-3 5 2-16,0 3-4 16,-3-1 0-16,-6-1 5 15,-6-1 2-15,-3 0 0 16,-6-2 1-16,0-3-4 15,-3-3 0-15,-2-5-1 16,-1 0-2-16,3-5-13 16,0-1-4-16,6 1-33 15,3-5-15-15,6-1-35 16,6-2-23 0,3-1 57-16</inkml:trace>
  <inkml:trace contextRef="#ctx0" brushRef="#br0" timeOffset="5040.6387">15298 16896 216 0,'3'3'82'0,"0"5"-64"0,0 5 0 0,0-5-3 15,-3 3-7-15,0 2 3 16,0 3-4-16,0 0-2 16,0-1-2-16,0 7-14 0,3-6-4 15,0-1-33-15,-3-1-14 16,0-9-22-1</inkml:trace>
  <inkml:trace contextRef="#ctx0" brushRef="#br0" timeOffset="5194.9622">15287 16851 224 0,'-3'-16'85'0,"6"11"-66"0,-1-3-23 16,1 3-16-16,0 5-17 15,0-3-2-15,3 3-14 16,0 0-7-16,0 0 13 16,0 3 7-16</inkml:trace>
  <inkml:trace contextRef="#ctx0" brushRef="#br0" timeOffset="5705.5778">15361 16880 164 0,'6'19'63'0,"0"-11"-49"0,3 8 11 0,-3-6 5 15,0 4-5-15,3-1 0 16,0 8-5-16,-1-5 0 15,1 0-11 1,3-3 3-16,-3-2 4 0,0-4 1 0,0-4-1 16,0-6-2-1,0-2-1-15,-3-8-3 0,0 0-1 16,0-1-5-16,-3-4-1 16,0-3-3-16,-3 2-1 15,0 6-8-15,0 0-4 16,0 0-18-16,3 7-7 15,0-2 2-15,3 8 4 16,0 0 13-16,3 8 9 16,-1-2 7-16,1 2 4 0,6-3 0 15,0 5-1-15,0-2 5 16,3-2 4-16,0-4-3 16,3-2-1-16,-4-2-2 15,1-4 0-15,-3 1-2 16,-3-3 2-16,-3 0-2 15,-3-2 2-15,-6-4-2 16,-3 1 2-16,-6 8 4 16,-3-3 4-16,-3 8 2 15,-3 8 3-15,1 2-7 16,-4 6-3-16,6 0-1 16,6 0-1-16,3 8 2 15,6-3 3-15,6 0-4 16,6-2-3-16,6-1-4 0,6-5 1 15,-1-5-15-15,4-8-6 16,3 0-22-16,0-8-8 16,-4-5-49-1</inkml:trace>
  <inkml:trace contextRef="#ctx0" brushRef="#br0" timeOffset="5959.5951">16060 16568 192 0,'3'-13'74'0,"-3"13"-58"0,0 0 12 0,0 3 2 0,-3 2 2 16,-3 13 5-16,-2 9-7 16,-4 7-3-16,-3 3-15 15,-6 11-5-15,0-3-1 0,-3 0-3 16,0 8-2-16,4 0-3 15,-1-8 1-15,6 0-19 16,3-8-9-16,3-5-51 16,3-9-21-16,3-9 1 15</inkml:trace>
  <inkml:trace contextRef="#ctx0" brushRef="#br0" timeOffset="7247.1111">16174 16862 220 0,'-9'10'85'0,"9"-2"-66"0,-3 8 3 16,3-5-1-16,0 2-4 15,-3 3-1-15,3 0-11 16,0 0-2-16,0 0-3 0,0-1 0 16,0-1 2-16,0-4-25 0,3-2-10 15,0-5-49 1,0-6-47-16,0-2 46 16</inkml:trace>
  <inkml:trace contextRef="#ctx0" brushRef="#br0" timeOffset="7400.3314">16150 16738 236 0,'-12'-6'88'0,"9"6"-69"0,3-2-16 0,3 2-12 16,-3 0-24-16,3-3-4 16,0 0 4-16,6-2 5 15,0 2-26-15,0-7-12 16,2 2 26-16,4-5 12 0</inkml:trace>
  <inkml:trace contextRef="#ctx0" brushRef="#br0" timeOffset="7572.7164">16275 16632 212 0,'-3'16'79'0,"6"7"-61"0,0 12 6 16,0-11 0-16,0 5-9 16,0 2 0-16,0 4-3 15,-3 2 0-15,0 3-6 16,0-3-4-16,0-3-1 0,3 0-15 15,0-4-5-15,0-9-45 0,0-3-19 16,-1-10-6 0</inkml:trace>
  <inkml:trace contextRef="#ctx0" brushRef="#br0" timeOffset="7766.7466">16218 16822 260 0,'-6'-5'99'0,"9"2"-77"0,3-2-9 0,-3 5-9 15,3 0-5-15,3 0 0 16,3 0-4-16,3 0 1 0,6 0 2 16,-1 0-41-16,4 0-16 0,0-5-34 31</inkml:trace>
  <inkml:trace contextRef="#ctx0" brushRef="#br0" timeOffset="8092.6797">16432 16955 236 0,'-2'13'88'0,"4"-8"-69"0,10 3-3 16,-6-5-4-16,3-1-5 16,0-2 1-16,3-2-2 15,0-4 1-15,3-4-4 16,0 2-4-16,0 0-2 0,-6-3-5 15,0-2 0-15,-7 0-1 16,-4 5 1-16,-4-3 0 16,-3-2 2-16,-3 5 8 0,-3 8 6 15,-3 5 0-15,0 3 3 16,0 6-6-16,3 4-3 16,1 1-1-16,8 2 1 15,3 0-1-15,6-3 2 16,5 6-2-16,7-8-1 15,0-3-4-15,3-2-2 16,6-8-19-16,0-3-7 16,0-8-14-16,-4 0-6 15,1-5-25 1</inkml:trace>
  <inkml:trace contextRef="#ctx0" brushRef="#br0" timeOffset="8365.7784">16665 16912 184 0,'-6'0'71'0,"6"3"-55"0,0 5 2 0,0-3-1 0,0 8-5 16,0 1 3-16,3-1 1 16,-3 5-1-16,3-5-7 15,0 1-5-15,0-1-2 0,0 0 1 16,0-5 1-16,0-3 7 16,-3-5 6-16,3-2 1 15,-3-4 1-15,0-4-5 16,0-3-3-16,2-3-5 15,1-3-4-15,0 6-5 16,3-5 0-16,0 4-7 16,3 1-1-16,3 5-26 15,0-2-13-15,3-1-20 16,0 0-47 0,3-2 26-16</inkml:trace>
  <inkml:trace contextRef="#ctx0" brushRef="#br0" timeOffset="8728.5058">16921 16817 192 0,'-3'0'74'0,"-3"5"-58"0,-6 3 16 0,6-3 2 16,-3 3-13-16,-3 6-2 15,-3 4 0-15,0 6 0 16,3 0-10-16,3 0-3 0,3-3-2 16,6-3-5-16,3 1 1 15,3-6 0-15,3-5 2 0,3-8-6 16,0 0-1-1,0-5-7-15,0-6 0 0,0 0 4 16,-3-4 2 0,0-1 4-16,-3 3 1 15,0-1 1-15,-3 1 0 16,0 8 0-16,0 2 2 0,-3 3 1 16,5 5 3-16,4 6-1 15,0 5 2-15,0 0-6 16,0 2-3-16,0 1 1 15,3-3 2-15,0-3-7 16,0-3-1-16,0-4-29 16,0-6-14-16,3-3-43 15,-1-7-27-15,-2-4 57 16</inkml:trace>
  <inkml:trace contextRef="#ctx0" brushRef="#br0" timeOffset="8918.4383">17129 16571 252 0,'-6'0'93'0,"0"10"-72"0,6 17-6 0,0-9-6 15,0 14-6-15,0 8 1 16,0 2 2-16,0 1 3 16,-3-1-4-16,3-5-3 0,0 3 1 15,0-3-15-15,0-8-5 16,3-5-33-16,-3-6-15 0,3-5-28 15</inkml:trace>
  <inkml:trace contextRef="#ctx0" brushRef="#br0" timeOffset="9144.9061">16953 16775 304 0,'-3'0'115'0,"6"0"-89"0,6 0-10 16,-3 0-11-16,6 0-6 15,3 0 0-15,3 0-13 16,0 2-5-16,3-2 10 16,-1 6-34-16,4-4-12 0,-3 1-47 15,0-3-21-15,0 2 63 16</inkml:trace>
  <inkml:trace contextRef="#ctx0" brushRef="#br0" timeOffset="9266.6237">17260 16862 248 0,'0'21'93'0,"0"-8"-72"0,0 6 3 0,0-9-5 15,0 4-12-15,0-1-2 16,0 3-5-16,0-3-1 16,3 0 1-16,0-2-38 0,0-6-14 15,0-2-51 1</inkml:trace>
  <inkml:trace contextRef="#ctx0" brushRef="#br0" timeOffset="9952.1268">17239 16753 272 0,'0'-10'104'0,"3"7"-81"0,0-5-15 16,-3 8-13-16,6 0 1 15,0 0 6-15,0 0-20 16,0 6-7-16,3-1-28 16,0 3-11-16,0 0 12 15,0 2 7-15,0 4 38 0,-1 4 18 16,1 3 27-16,0 0 11 16,0 6-17-16,0-1-5 15,0-2-6-15,3-3 1 16,0 3-12-16,0-8 10 0,0-3 6 15,0-2-1-15,-3-6 0 16,0-2 0-16,-1-6-1 16,-2-2-11-16,0-3-5 15,0-5-3-15,-6-3-1 16,0 0-5-16,0-8-1 16,0 6-10-16,0-4-5 15,0 6-11-15,0 1-5 16,0 7-22-16,3 2-8 15,3 4 12-15,0 2 5 16,3 2 22-16,0 6 12 0,0-2 14 16,3 7 7-16,0-3 11 15,0-2 7-15,3 6-1 16,-1-6 2-16,4-3-10 16,0-5-3-16,0 0-8 15,0 0-3-15,-3-5-2 16,0-3 1-16,-3-6-4 15,-6 1 0-15,-4 0-1 16,-2 2 0-16,-5 1 2 16,-7-1 2-16,0 3 5 15,-3 3 4-15,0 13-2 16,-3 2 2-16,3 6-2 16,3 5 2-16,3 6 5 15,3-1 2-15,3 4-3 16,9-1 1-16,6-3-11 0,9-2-3 15,6-6-13-15,6-7-3 16,5-3-57-16,4-13-25 16,6 2-4-1</inkml:trace>
  <inkml:trace contextRef="#ctx0" brushRef="#br0" timeOffset="14129.8743">14021 17338 156 0,'0'-8'57'0,"0"6"-44"0,-5-6 16 15,-1 8 4-15,0-6-1 16,-6 4 3-16,-3-4-4 16,0 6-1-16,-3-2-17 15,0 2-3-15,3 2-3 0,0 12-6 16,4-1 0-16,5 13-1 15,3 6 0-15,3 5-5 16,3 5 1-16,3 1 2 16,-1-1 3-16,1-2 0 15,0-8 2-15,0 5-13 0,0-8-6 16,-3-5-27 0,0-3-12-16,-3-8-46 15</inkml:trace>
  <inkml:trace contextRef="#ctx0" brushRef="#br0" timeOffset="14325.8236">13765 17547 256 0,'-2'-5'96'0,"7"5"-75"0,1-8 3 0,0 8-2 0,6-5-8 15,3-1 0-15,3-2-8 16,3 0-2-16,0 3-2 15,2 0-13-15,4 2-4 16,3 3-37-16,-3 3-16 0,0 0-36 31</inkml:trace>
  <inkml:trace contextRef="#ctx0" brushRef="#br0" timeOffset="14911.2173">14084 17552 228 0,'-9'8'88'0,"12"0"-69"0,3 11-7 0,-3-6-7 16,0 0 4-1,0 6 5-15,3-6 7 0,0 0 2 16,0 1-12-16,-3-1-4 16,0-5-1-16,-3-3-1 0,0 0 0 15,0-5-1-15,0 0 0 16,-3-5 0-16,0-3 2 15,3-3-3-15,0-4 0 16,3-4-3-16,3 6-3 16,0-6-1-16,3 6 0 15,2 5 3-15,1 3 0 16,0 5-15-16,3 0-4 16,0 8-6-16,-3-3-1 15,0 0-1-15,-3 1 2 16,0-4-3-16,0 4-1 15,-3-4 13-15,-3 1 8 0,-3-3 10 16,0 0 7-16,0 0 5 16,0 0 2-16,0 0 0 15,0 0 1-15,0-3-2 16,0 3 1-16,0 0 1 16,0 6 4-1,0 4-4-15,0-2-5 16,0 0-1-16,0 5-4 15,0-2-1-15,3-3-1 16,0 5 0-16,2 0-5 16,1-2-1-16,3-3 1 15,0-3 2-15,3-2-2 0,0 2 0 16,0-5-8-16,0 0-4 16,0-5-13-1,0 2-4-15,0-2-19 16,-3-1-9-16</inkml:trace>
  <inkml:trace contextRef="#ctx0" brushRef="#br0" timeOffset="15912.5938">14248 17627 136 0,'-3'0'52'0,"3"0"-41"0,3 5 15 0,-3-5 4 15,0 0-6 1,3 0-2-16,3 8-4 16,0-3 1-16,2 0-10 15,4-2-1-15,0 2 2 0,3-5-2 0,0-5 1 16,3 5-3-16,0-8-1 15,-3 3-3-15,0-3 1 16,-1-3-2-16,-2 3-1 16,-3-5 1-16,-3 5 1 15,-6-2 1-15,-3 2 3 16,-3 0-3-16,-3 2-2 16,-3 1 0-16,-2 5 1 15,-4 0 1-15,0 5 1 16,-3 3-2-16,3 6-2 0,3 1 1 15,0 1 1 1,3 3 1-16,7 2 3 16,2-2 1-16,3-6 3 0,6 8-5 15,5-5-1-15,4 0-2 16,3-6-2 0,3-2-2-16,3-3 1 0,0-2-26 15,-1-3-9-15,-2-3-28 16,-3-2-10-16,0 0-18 15</inkml:trace>
  <inkml:trace contextRef="#ctx0" brushRef="#br0" timeOffset="16365.6209">14536 17645 172 0,'-3'5'66'0,"3"-2"-52"0,3 2 8 0,0-5 1 16,3 8 1-16,3-2 5 15,3-6-11-15,3 5-5 16,0-3-8-16,3-2-4 0,0-2 0 15,0-3-1-15,-4-1 2 16,1-7 1-16,-3 5 3 0,-3-5-3 16,-3 2-2-16,-6-2-5 15,-3 2 0-15,-6 1 0 16,-3 2 2-16,-3 3 1 16,-2-1 1-16,-4 12 4 15,0 4 2-15,3 3-2 16,0 3-3-16,6 8 4 15,3-3 1-15,6 0 4 16,9-2 4-16,6 0-10 16,6-1-2-16,6-5-11 15,9 0-2-15,2-5-23 16,1 0-8-16,6-8-64 16</inkml:trace>
  <inkml:trace contextRef="#ctx0" brushRef="#br0" timeOffset="16910.0818">15218 17547 184 0,'-6'0'71'0,"3"0"-55"0,-9 0 6 16,6 5 0-16,-3-2-8 16,0 8 0-16,-3 2 0 15,1 3 4-15,-1 2-10 16,3 9 2-16,3-1 3 0,3 1-7 16,6-9-1-16,6 6-1 15,6-11 0-15,2-5-2 0,4 0 1 16,0-8 0-16,0-13 1 15,-3 0-2-15,0-1-2 16,-6 1 3-16,-3 0 0 16,-9-3-1-16,-3-2-2 15,-6-1 3 1,-3 6 0-16,-3 2-4 0,0 3-1 16,0 3-15-16,0 2-6 15,3 3-28-15,3 3-12 16</inkml:trace>
  <inkml:trace contextRef="#ctx0" brushRef="#br0" timeOffset="17715.4441">15284 17619 184 0,'3'8'71'0,"2"2"-55"0,7 6 4 15,-6-5-2-15,3 2-3 16,3 0 1-16,0 3 5 15,0-5 3-15,0 2-12 16,-3-5-2-16,0-3 0 0,0 3 0 16,-3-8 2-16,0 5 2 15,0-13 2 1,-1-5-7-16,-2-5-5 16,-3-4-3-16,0-1 0 15,-3-4-1-15,3 9-3 16,0-1 0-16,0 3-1 0,0 3 3 15,0 2-16-15,3 3-5 16,3 8 4-16,0 6 3 16,3 2 6-16,0 2 6 15,3 1 2-15,3-1 1 16,0-2-3-16,3 0 2 16,0-2 1-16,-1-1 0 15,-2-5 2-15,0 0 3 16,-3-5 0-16,-3 2 0 15,-3-2-3-15,-6-3-2 16,0-3 1-16,-6 6-1 16,-3-3 6-16,-3 3 6 0,-3 2-4 15,-3 3-2 1,1 5-3-16,2 6-3 16,0 5-2-16,3 0 1 15,6 2 1-15,3 3 0 0,6-2 2 16,6-1 1-16,3-4-4 15,3 4 1-15,0-10-9 16,2 5-2-16,7-5-18 16,-3-3-7-16,3-10-3 15,-6 2-1-15,0-7-11 16,0 2-5 0,-10 0 30-16,1-5 47 15,-3 0 24-15,-3 2-4 16,-3 3-1-16,0 3-23 15,0-1-10-15,0 6 3 16,3 6 3-16,3 7 9 0,0 0 4 16,-3 0-3-16,0 1-2 15,0-4-7 1,0-2-1-16,0-3 5 16,-3-5 6-16,0 0-2 0,3-5-1 15,0-3-7-15,0-2-1 16,0-4-10-16,3-4-4 15,3-3 0-15,0 2 0 16,3-2-4-16,6 3-1 16,2 2-33-16,7 0-13 0,6 3-91 31</inkml:trace>
  <inkml:trace contextRef="#ctx0" brushRef="#br0" timeOffset="18230.2931">16299 17330 212 0,'-3'3'79'0,"3"7"-61"0,0 12 6 0,0-9 0 0,0 11 0 16,0 10 3-1,0 6-1-15,3-3 1 16,0-3-15-16,-1 3-5 0,4-8-2 0,0-2-6 15,0-1 1-15,0-7-18 16,-3-6-5-16,0 0-18 16,0 0-4-16,0 1-7 15,-3-9-3-15,3 3-27 16</inkml:trace>
  <inkml:trace contextRef="#ctx0" brushRef="#br0" timeOffset="18431.3287">16480 17534 248 0,'0'0'93'0,"3"5"-72"0,-3 8-6 0,3-5-8 16,-3 6-1 0,0 4 4-16,0 1-3 0,0-3 1 15,0-3-5-15,0 5-4 0,0-4 0 16,3-4-32-16,-3-7-13 15</inkml:trace>
  <inkml:trace contextRef="#ctx0" brushRef="#br0" timeOffset="18585.1406">16480 17457 244 0,'-3'-13'93'0,"6"10"-72"0,0-2-26 15,3 5-15-15,0-5-15 16,0 5-2-16,3 0-23 16,3 0-9-16,6 0 14 15,2 5 10-15</inkml:trace>
  <inkml:trace contextRef="#ctx0" brushRef="#br0" timeOffset="18875.7536">16680 17481 260 0,'-9'5'99'0,"3"-2"-77"0,-3 5-7 0,6-3-7 16,-3 3-8 0,0-3 0-16,0 6 6 0,3-3 4 15,3 5-5-15,3-5-5 0,3 5-1 16,3 3 1-16,3-3 0 16,0 1 4-16,-3-1 2 15,-1-5 4-15,-2 5 1 16,-6 0 1-16,-3-5 2 15,-3 3-3-15,-2-6-1 16,-4-5-4-16,-3-3-1 16,-3 1-12-16,0-3-3 15,3-3-22-15,0-3-6 16,3-2-21-16,3 0-7 16,9-3-34-1</inkml:trace>
  <inkml:trace contextRef="#ctx0" brushRef="#br0" timeOffset="19126.8971">16802 17277 216 0,'11'-16'82'0,"-5"16"-64"0,0 6-4 15,-3 2-8-15,3 5 16 16,-3 3 10-16,0 5-1 15,0 5 2-15,-3 14-19 0,0 0-4 16,3 5-2-16,0-6-7 0,0 1 0 16,0 0-1-16,0-8 2 15,0-6-19-15,0 0-8 16,0-7-40 0,0-6-18-16,0 6-21 15</inkml:trace>
  <inkml:trace contextRef="#ctx0" brushRef="#br0" timeOffset="19293.0688">16715 17552 276 0,'-9'-5'104'0,"12"5"-81"0,9-5-4 0,-3 2-8 0,6-2 4 15,9 0 7-15,9-3-9 16,8-3-4-16,7 1-6 15,2-6-16-15,10-5-6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10T21:05:59.6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13185 7451 120 0,'6'-8'46'0,"0"-13"-24"0,-3 10-26 16,0 0 65-16,-3 1-15 0,0-3-6 16,-3 2-7-16,-6 0-20 15,-3 1 1-15,0 2 2 0,-3 3 1 16,0 5 1-16,1 2-5 16,-7 6-3-16,3 13-5 0,0 6-4 15,3 2 0-15,9 8-1 16,-6 5 2-16,9 1 1 15,0-1-1-15,3-2-2 16,0-3-2-16,0-6 1 16,0 9 1-16,0-8 2 15,-6-6-10 1,0-2-4-16,0-5-23 16,0-6-8-16,1-5-12 15,-1-3-6-15,-3-10-27 16</inkml:trace>
  <inkml:trace contextRef="#ctx0" brushRef="#br0" timeOffset="1">12816 7670 244 0,'-3'-8'90'0,"3"6"-48"0,3-1-25 0,6 0 25 0,0 1-9 15,3-1-2-15,3 0-6 16,5 1-2-16,7-1-12 15,6 3-9-15,0-2-4 16,-4-1-6-16,4 3-2 16,0-5-44-16,-3 7-16 15,-6 1-64 1</inkml:trace>
  <inkml:trace contextRef="#ctx0" brushRef="#br0" timeOffset="2">13200 7662 168 0,'-3'3'66'0,"6"5"-36"0,0 8-9 16,0-6 22-16,0 4-8 0,0 1-1 15,0 1-10-15,0 0-3 16,0 3-12-16,0-3-5 0,0 2-1 15,0-2-2-15,-3-3 2 16,0-5-2-16,3 0 2 0,-3-11 4 16,0 1 4 15,0-9 7-31,0 1-5 16,0-4-3-16,3-1-1 15,3-4-1-15,0 1 2 16,5-4 1-16,1 4 1 15,0-3 0-15,6 5 2 16,-3 3-7-16,0-1-2 16,0 4-5-16,0 2-1 0,-3 3-4 15,-1 5-1-15,-2 0-24 16,0 2-8-16,6 3-22 16,-3 3-10-16,-3 0-11 15,0-2-2-15,-3-1-4 16</inkml:trace>
  <inkml:trace contextRef="#ctx0" brushRef="#br0" timeOffset="3">13518 7697 212 0,'0'2'79'0,"3"4"-42"0,0 2-26 16,0 0 23-16,3-3-9 15,3 0 0-15,0 0-10 16,3 1-2-16,3-4-7 0,0-2-4 0,0 0 1 15,0-2 0-15,-1-1 1 16,-2-2-2-16,-3-1-2 16,-3 1 1-16,-3-5 1 15,-3 2-6-15,-3 0 1 16,-6 0-1-16,-3 3-1 16,-2-1 4-16,-1 4 0 0,-3 2-2 15,0 2 0-15,3 4 4 16,-3 1 3-16,3 7 5 15,3 2 5-15,-2-1 1 16,8 1 0-16,0 5-3 16,9 6-2-16,0-3-6 15,3-3-3 1,2-3 0-16,7-4-1 16,3-4-18-16,3-2-5 15,3-5-40-15,3-6-16 16,5-10-39-16</inkml:trace>
  <inkml:trace contextRef="#ctx0" brushRef="#br0" timeOffset="4">13837 7713 260 0,'-3'0'99'0,"3"2"-54"0,3 4-28 0,0-4 27 15,0 1-19-15,3 2-3 16,3 0-10-16,0-2 0 15,3 0-7-15,2-1-3 0,1-2-1 0,0-2 1 16,-3-1 1 0,0-2-1-16,0-1 1 15,-3 1-2 1,-3-5-1-16,-3 2 3 0,-3 0 0 16,-3 0-8-16,-6 3-2 15,-3-1-3-15,-6 1 1 16,0 2 0-16,-3 6 3 15,1 2 4-15,-1 3 3 16,-3 5-2-16,3 1 0 16,6 4 3-16,3-2 1 0,6 5-1 15,6 3 1-15,6 0 0 16,3 0 1-16,6-3-5 16,3-3-1-16,6-2-2 0,3-3 3 15,2-5-33-15,4-5-12 16,0-3-45-1,-3-5-62-15,-4-1 40 16</inkml:trace>
  <inkml:trace contextRef="#ctx0" brushRef="#br0" timeOffset="5">14465 7374 240 0,'-12'-16'90'0,"3"32"-48"0,-3-5-34 0,0-1 21 0,-6 3-4 15,1 6 0 1,-4 2-10-16,-3 3-4 16,0 10-6-16,6 1 1 0,3 2 0 15,6 2-2-15,4 1-3 16,5 0 0-16,8 2-1 0,4-8-7 16,9-2-3-16,6-5-8 15,3-6-3 1,2-5-22-16,1-6-10 0,0-4-43 15,0-9-34 1,2-10 54-16</inkml:trace>
  <inkml:trace contextRef="#ctx0" brushRef="#br0" timeOffset="6">14614 7678 208 0,'-15'3'79'0,"15"0"-42"0,-3 7-26 0,3-2 21 0,0 11-11 15,0-1 1 1,0 16-7-16,0 6-1 0,0 0-8 16,0 2-2-16,0 1 2 0,0-6-3 31,0-3 0-31,0-2-3 0,3-6-1 16,-3-5-4-16,0-5-1 15,0-5-8-15,0-6-2 16,0-5 2-16,0-3 1 15,0-5 3-15,0-5 4 16,3-8 3-16,-3 0 4 16,3-6 4-16,3 1 4 0,0-8 0 15,0-1 2-15,6 1-2 16,0 2 0-16,-1 3 3 16,4 0 3-16,0 5 0 15,0 6 1-15,6 2-2 16,-3 8 1-16,3 8-4 15,-1 5-1 1,-2 6-2-16,-3-1 2 16,-9 14-1-16,-9-3 0 15,-3-2-5-15,0-1-1 0,-3 1-14 16,-3-6-8-16,-2-2-15 16,2-4-6-16,-3-4-18 15,0-6-6-15,3-2-34 16,3-13-31-16,3-4 56 15</inkml:trace>
  <inkml:trace contextRef="#ctx0" brushRef="#br0" timeOffset="7">14926 7440 296 0,'12'-3'110'0,"-3"6"-60"0,9 2-41 0,-6 1 25 16,3 4-10 0,3 3 0-16,5 14-4 0,1 2-3 15,-3 5-9-15,-3 6-1 0,-3 0 0 16,-6 2-3-16,-6 6-1 16,-3-9-10-16,-9-1-3 15,-6-7-19-15,0-2-9 16,-3-7-20-16,0-7-8 15,1-4-60-15,2-6-28 16,3-5 78-16</inkml:trace>
  <inkml:trace contextRef="#ctx0" brushRef="#br0" timeOffset="8">15373 7649 340 0,'0'-3'129'0,"0"3"-70"0,0 0-49 16,0 0 28-16,0 0-30 0,0 0-10 15,0 0-54-15,0 0-23 16,0 6-66-16,0-1-26 15</inkml:trace>
  <inkml:trace contextRef="#ctx0" brushRef="#br0" timeOffset="9">15373 7861 248 0,'0'18'93'0,"3"-15"-50"0,-3 5-17 0,3-3 31 0,0 6-17 16,-3 2-5-16,0 0-14 15,-3 3-3-15,-3 5-11 16,0 6-4-16,-6-3 0 0,-9-3-29 15,-3 0-9-15,6-3-109 16,-11 1-58 0,5-6 90-16</inkml:trace>
  <inkml:trace contextRef="#ctx0" brushRef="#br0" timeOffset="10">12989 8379 168 0,'0'-2'63'0,"0"2"-34"0,0 2-21 0,0-2 29 15,6 14-10-15,0 9-1 16,-1 9-1-16,-2 8-14 0,0 2 4 15,-3 1 3-15,3 1-2 16,-3 4 1-16,0-8-5 0,-3-1-2 16,0-4-6-16,0-6-1 15,0-5-1-15,1-6 1 16,-1-4 7-16,0-7 3 16,0-4 0-16,0-8 2 0,0-6-10 15,0-7-3-15,0-9-2 16,3-2 0-16,0-5-3 15,3-3 0-15,6 0 2 16,0-3 2-16,2-2 0 16,1 5-1-16,0 2 7 15,0 6 3 1,3 3-3-16,0 5-2 16,3 7-2-16,0 9 0 15,-1 8-2-15,4 15-1 0,-3 3 1 16,-3 3 1-16,-3 3-1 15,-3-1 2-15,-3 1 0 16,-6-4 1-16,-3-2-2 16,-6 1-2-16,-3-6-10 0,-6-6-4 15,-3-2-6-15,0-3-3 16,1-2-7-16,-4-3-2 16,3-3-11-16,6-2-5 15,3-6-34 1,12-2-48-16,12 0 34 15</inkml:trace>
  <inkml:trace contextRef="#ctx0" brushRef="#br0" timeOffset="11">13533 8379 332 0,'-12'-2'126'0,"12"7"-68"0,0-5-41 0,0 0 30 15,0 0-14-15,3 5-4 0,3-2-15 16,3 2-4 0,6-2-6-16,3 0-5 0,3-3 0 0,0 0-8 0,2 0-2 15,4-3-25-15,-3 0-9 16,-6 3-21-16,0-2-7 15,-6 2-64 1</inkml:trace>
  <inkml:trace contextRef="#ctx0" brushRef="#br0" timeOffset="12">13566 8538 288 0,'-15'3'107'0,"15"-3"-58"0,-3 2-37 15,3-2 26-15,0 0-16 16,6 0-2-16,3 3-12 16,3-3-3-16,6 0-3 0,3 0-13 0,8-3-2 15,4 1-38-15,-3-1-17 16,0-5-61 0</inkml:trace>
  <inkml:trace contextRef="#ctx0" brushRef="#br0" timeOffset="13">14069 8292 260 0,'-3'0'96'0,"3"3"-52"0,0 21-29 0,0-14 24 0,-3 6-12 0,-3 2-3 15,-3 9-14-15,0 5-4 16,0-1-4-16,0 1 1 0,4-11 0 16,2-2-4-16,0 2-1 15,-3 3-28-15,3-6-10 16,0-2-33-16,0-3-11 31</inkml:trace>
  <inkml:trace contextRef="#ctx0" brushRef="#br0" timeOffset="14">14051 8289 304 0,'0'0'112'0,"0"3"-60"0,3 2-45 0,0 6 26 15,3 5-15-15,3 8-2 16,3 7-3-16,0 6 1 16,0 0-7-16,0 3-2 0,3-3 1 0,2-2 3 15,1-6 2-15,0-6-5 16,-3-1-2-16,0-6 4 16,3-6 3-16,-3-5-2 15,0-5 0-15,-1-5-1 16,1-8 0-16,6-11-2 15,-3-2 1 1,-6-6-4-16,3-3-2 16,-3 1 2-16,-6 2 0 15,0 3-10-15,0-5-5 16,-6 5-10-16,0 5-3 0,6 3-20 16,-6 5-9-16,0 3-31 15,0 5-13 1,0 5-23-16</inkml:trace>
  <inkml:trace contextRef="#ctx0" brushRef="#br0" timeOffset="15">14468 8287 236 0,'-3'0'90'0,"3"2"-48"0,-3 4-49 15,0 7 93 1,3 5-37-16,-3 6-17 15,3 5-13-15,0 6-13 16,0-1-4-16,3 1 1 0,3-1-2 16,3-2-1-16,3-6-2 15,3-5 1-15,3-5-8 16,-1-5-2-16,4-6-1 0,6-8 0 16,-3-5 2-16,0-2 1 15,-4-6 1-15,-2-8 2 16,0-5 2-16,-3 0-1 0,-3-3 4 15,-3 6 0-15,-3 2 14 16,0 3 6-16,-3 8 2 16,-3 2-1-16,0 8-8 0,0 9-5 15,0 4 4-15,0 11 3 16,0 6-7-16,0-1-2 16,3 3-3-16,3 1 1 15,0-4-9-15,0-2-3 16,3-6-26-16,-3-2-10 31,-1-5-30-31,10-6-12 0,3-5-31 16</inkml:trace>
  <inkml:trace contextRef="#ctx0" brushRef="#br0" timeOffset="16">14944 8345 280 0,'-3'-8'104'0,"6"5"-56"0,-3 3-32 0,0 0 29 16,0 0-13-16,3 6-3 16,0 2-11-16,-3 5-3 15,-3 5-9-15,0 14-4 0,-3 0 1 16,0 2 0-16,0 3 1 16,0-2-2-16,0-4-2 15,3-4 1-15,3-3-1 16,0 2 4-16,6-7 2 15,6-3 4-15,3-6 4 16,3-5-6-16,6-2-2 16,6 0-3-16,-1-1-3 15,1-2-8-15,-3 0-5 16,-3 0-13-16,0 0-6 0,-4 0-25 16,-5 0-9-16,-3-2-161 31,0-6 97-31</inkml:trace>
  <inkml:trace contextRef="#ctx0" brushRef="#br0" timeOffset="17">15239 8319 316 0,'3'2'121'0,"-3"-4"-66"0,0 7-51 31,0 3 26-31,3 5-8 0,-3 5 1 16,0 12-3-16,0 4-3 15,-3 3-9-15,0 0-5 0,0 0 0 16,3-2 2-16,0-6 4 16,0 0-4-16,0 0-3 15,0-8 1-15,6-8 2 16,9 6 2-16,3-11 1 15,-1-3-2-15,7-5 1 0,3-3-4 16,3 3-2-16,-3-2-3 16,-1 2-1-16,1 0-5 15,-6 0 0-15,3 0-29 16,-6 0-11-16,-3 2-32 16,-4-2-13-1</inkml:trace>
  <inkml:trace contextRef="#ctx0" brushRef="#br0" timeOffset="18">15688 8464 312 0,'3'-3'118'0,"-3"3"-64"0,0 3-34 0,0-3 32 15,0 0-19-15,0 3-4 16,-3-3-17-16,0 0-5 16,-3 5-5-16,0-5-4 0,1 0-1 0,-4-3-3 15,0 1-1-15,6 2-5 16,0-3 0-16,3 3-18 16,0-3-8-16,3 1-27 15,0-1-11-15,6 3-50 16</inkml:trace>
  <inkml:trace contextRef="#ctx0" brushRef="#br0" timeOffset="19">15623 8644 280 0,'-3'11'107'0,"6"-1"-58"0,0 3-22 0,-3-5 34 16,3 8-14 0,-3 5-5-16,0-2-16 0,0-1-6 15,-3 4-11-15,-3-4-6 0,-3 1 0 16,-9-6-31-16,-3 0-11 16,0-2-101-1,-2-3-83 1,2-6 80-16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10T20:45:39.5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20040 14007 96 0,'3'-5'38'0,"-3"2"-20"0,0 0-8 0,0 3 14 15,0 0 0 1,0 0 3-16,0 0-4 0,0 0 0 16,3 3-12-16,-3 5 0 0,0 13 0 15,0 3 0-15,-3 5 1 16,0 3 0-16,0 5 0 16,0-5-2-16,0-3 1 15,0-5-4-15,0-3-2 16,0-3-2-16,0-2 0 15,3-3-2-15,0-2-1 16,3-3 1-16,0 0-1 16,3-3 4-16,3-2 2 0,3-3 0 15,6-3 1 1,0 0-2-16,0 1 2 0,-1-1-4 16,1 1 0-16,0-1-1 15,-3 0-2-15,0 3 1 16,-3 0-1-16,0 0 0 15,0 3 0-15,-3-3 0 16,-1 0 2-16,4 3-12 16,-12-3-3-16,0 0-21 15,3 0-47 1,6 0 6-16,0-6-11 16</inkml:trace>
  <inkml:trace contextRef="#ctx0" brushRef="#br0" timeOffset="1">20109 14219 152 0,'-21'0'57'0,"21"2"-30"0,-3-2-32 16,0 0 71-16,0 0-18 16,3 0-18-16,6-2-12 0,6-4-13 15,3-4 3-15,2-9 2 0,7-10-1 16,6-5 2-16,6-1-4 15,2-2 1-15,7 0-3 16,3 6 0-16,5-1-3 16,-5 8-2-16,-6 0 1 15,-4 6-1-15,-5 2 0 16,-6 3 2-16,-3 2-3 16,-7 3 0-16,1 0-30 15,-6 0-12-15,0 0-31 16,6-2-13-16,-3-1 2 15</inkml:trace>
  <inkml:trace contextRef="#ctx0" brushRef="#br0" timeOffset="2">20817 13631 116 0,'-3'0'44'0,"3"0"-24"0,0 19-15 16,0-11 11-16,0 2 8 15,0 6 5-15,0 0-4 16,0 3-3-16,0 4-12 16,0 7-4-16,0-4 0 0,3-2-1 15,0-3 0-15,0-2-3 16,3-4-2-16,0-1 1 16,0-1-1-16,0-3 2 15,3-2 1-15,-3-2-1 16,0-4-2-16,0-2 5 15,-1 0 1-15,1-5-2 16,0 0-3-16,0-3 0 16,0 0-1-16,0 0 0 15,0-3 2-15,-3 1-1 0,0 2-1 16,0-5 5 0,0-1-1-16,0 6 3 15,-3 0-4-15,0 3-2 16,3 0-3-16,0 10 1 15,3 6 5 1,0-1-2-16,0 1-1 16,6 0 2-16,-3-1 0 15,6 1 3-15,-1-3 1 16,1 0 3-16,0-3 4 0,0-5 1 16,-3-3 0-16,3-5-1 15,-3-5 1 1,0-5-6-16,-3-4-3 15,-3 1-1-15,-3-3-1 16,-3 3-2-16,0 0 1 16,-3 3-2-16,0-4 2 0,0 4-4 15,-3 2 0-15,3 5-4 16,0 3 1-16,0 1-27 16,3 1-9-16,3 4-13 15,0 4-5-15,3 4-32 16,0-4-28-16,6 1 47 15</inkml:trace>
  <inkml:trace contextRef="#ctx0" brushRef="#br0" timeOffset="3">21174 13705 184 0,'-6'8'68'0,"6"-2"-36"0,0 4-24 0,3-4 16 16,0-1-3-16,0 0-1 15,6 0-4-15,3-2-2 16,0 0-8-16,3-1-2 0,0-4 2 16,0-1 1-16,-1-2 1 15,4-3-2-15,-3 0 1 16,0 0-4-16,-3-3-2 16,-3-5 0-16,-3-7-1 15,-6 4 2-15,-3 3 1 16,-3 3-1-16,-3 2 1 0,-3 4-4 15,0 1 0-15,-6 12-1 16,3 7-2-16,-5 3 0 16,2 2 3-16,3 3 2 15,3 6 4-15,6-1 2 16,3-2 3-16,0 0-5 16,9-3-3-16,6-2-1 15,0-4-1-15,3-4 2 16,3 0 1-16,2-3-19 15,1-3-7-15,0-3-41 16,-3-2-19-16,0-5-16 16</inkml:trace>
  <inkml:trace contextRef="#ctx0" brushRef="#br0" timeOffset="4">21409 13674 172 0,'-3'-3'66'0,"6"0"-36"0,-3-18-13 0,3 19 33 16,0-12-13 0,0 1-14-16,0-3-7 15,0 0-10-15,-3 0-2 0,0 1 2 0,0-1-5 16,0 0-1-16,0 3-5 15,0 2 1-15,0 3-31 16,0 3-12-16,0 2-58 16</inkml:trace>
  <inkml:trace contextRef="#ctx0" brushRef="#br0" timeOffset="5">21525 13621 84 0,'-3'5'33'0,"9"11"-18"0,-3 0 2 0,-3-6 16 15,6 6 3-15,0 0 2 16,0 3-9-16,0-1-5 15,0 6-14-15,0 0 2 0,3-3 2 16,-3-3-1-16,0-2 2 16,0-2-4-16,0-4-1 15,0-2-2-15,0-3 2 16,0-7 8 0,3-6-8-16,0-5 0 15,-1-3-6-15,-2-3-1 0,3-2-1 16,-6 0-2-16,3 0 3 15,0-3 0-15,-3 3-4 16,0-3 1-16,0 0-2 16,0 8 0-16,0 3-16 15,0 2-8-15,0 3-15 16,3 11-40 0,3 0 11-16,-3 7 11 15,3 1 14 1,-3 0 30-16,3-1 41 0,0 1 20 15,0 2 0 1,-1-3-2-16,1-2-14 16,0 0-4-16,3 0-15 15,0-2 0-15,0-6 0 0,0-3-6 16,3 0-1-16,0-2 0 16,3-3 0-16,-4-5-2 0,-2-8 1 15,-9 5-2-15,-3 0 2 16,-6 0-2-16,0 3 2 15,-2 0-4-15,-4 5 0 16,-3 2 1-16,0 6 2 16,-3 11 1-16,0 13 1 15,0 0 0-15,3 2 0 0,3 8 9 16,4 1 6 0,2-6-8-16,6-3-1 15,6-2-6-15,5-3-1 16,7-5 1-16,9-3 0 15,6-5-38-15,3-2-16 0,-1-4-70 16</inkml:trace>
  <inkml:trace contextRef="#ctx0" brushRef="#br0" timeOffset="6">22436 13570 152 0,'-6'-5'57'0,"0"5"-30"0,-3 0-16 0,6 0 37 15,-14 3-7 1,-4 2-13-16,0 16-8 15,0 0-12-15,-3 6-5 0,3 2 0 16,4 8 4-16,-1-3 6 16,6-2-3-16,3-3 0 15,6-5-9-15,3-3 0 16,6-5 3-16,6-5 5 16,3-6-3-16,-4-5-1 15,13-3-5-15,0-10 0 16,-3-3-5-16,-3-2 1 15,-3-3 2-15,-3-3 3 0,-3 0 0 16,-4-2-1 0,-2-4-2-16,-3 4-1 0,0 7 2 15,0 6 0-15,-5 21-4 16,-1 5 3 0,3 6 1-16,0-1 3 15,6 4 1-15,3 1-4 16,-1 1 1-16,4-3 0 15,0-2 2-15,3-3-30 16,0-3-13-16,0-5-34 16,0 0-55-16,6-8 32 15</inkml:trace>
  <inkml:trace contextRef="#ctx0" brushRef="#br0" timeOffset="7">22618 13623 96 0,'-3'-2'35'0,"3"2"-18"0,3 0-13 0,-3 0 8 0,0 0 10 15,0 0 6 1,0 0 5-16,0 2 16 15,-6 1-14 1,-6 5-5-16,0 0-4 16,0 0-9-16,3-3 0 15,0 0-6-15,3 1-1 16,0-1-9-16,0 0 0 0,3 6-3 16,0-1 0-16,6 1 0 15,0 2 0-15,6 1 2 16,-3-1 2-16,0 5-3 15,0 3 0-15,-3-2 5 16,-3-3 5-16,-6 0 4 16,-3-3 4-16,3 0-9 15,-3-2-2-15,0-3-4 16,1 0 1-16,-1-3-2 16,3-2-1-16,0-3-28 0,3-3-14 15,0-2-38-15,6-6-17 16,3-5 3-1</inkml:trace>
  <inkml:trace contextRef="#ctx0" brushRef="#br0" timeOffset="8">22716 13642 204 0,'0'-21'77'0,"0"21"-42"0,3-16-28 0,-3 13 20 16,0 1 1-16,0-1 6 15,-3 8-17-15,-3 3-5 16,-3 8-7-16,0 0-4 0,0 0 0 0,3 0-4 16,3 2 2-16,0-2-1 15,3 0 0-15,3 5 2 16,0 3 2 0,3-3-3-16,-3-2-2 0,0-1 6 15,-3-2 5-15,-3 0 2 16,-6-3 2-16,6-2-4 15,-3-3-3-15,0-3-2 16,0 0-3-16,1-2-6 16,2-3-4-16,0-3-25 15,3-2-12-15,3-6-36 16,2-7-52-16,4-1 37 16</inkml:trace>
  <inkml:trace contextRef="#ctx0" brushRef="#br0" timeOffset="9">22829 13663 192 0,'-9'3'71'0,"9"2"-38"0,-3 3-28 0,0 3 19 16,0-1 0-16,0 3 5 15,0 3-13-15,3 5-4 16,3 3-8-16,0 0-3 0,6-5 2 15,0-1-2-15,0-2 2 0,0-3 0 16,0-5 3 0,0-3-5-16,3-2-1 0,0-3 0 15,0-3 2-15,-1-10-3 16,-2-3-2-16,0-2-3 16,-3-1 1-16,0 1 3 15,0-3 1-15,-3 5 1 16,-3 0 0-16,0 5 6 15,0 3 4-15,0 3-3 16,0 5-2-16,0 5 4 16,0 3 2-16,0 5-2 0,0 1 2 15,0 4-6-15,0 3-1 16,0-2-2 0,0-1 1-16,6-2-4 15,0 0 0-15,-3-3-19 0,3-2-9 16,0-3-34-16,6-3-80 31</inkml:trace>
  <inkml:trace contextRef="#ctx0" brushRef="#br0" timeOffset="10">23073 13724 176 0,'-6'-3'66'0,"9"3"-36"0,0 3-31 0,-3-3 12 0,0 5 17 16,0 3 9 0,0 3-4-16,0-1-2 0,0 6-17 15,0 5-2-15,-3-2-1 0,-3-3-4 16,6 0-2-16,0-3-5 16,0-3 0-16,-6-2 0 15,6 0 2-15,-6-2-1 16,6-4 2-16,0-2-9 15,6-2-3-15,0-9-9 16,0-7-3-16,0-4-5 16,0 1-1-16,0 0 8 15,3 3 6-15,-3-1 10 16,6 6 4-16,-3 2 9 16,0 3 6-16,0 6-2 0,0 4 0 15,0 6 5 1,-4 3 5-16,-2 5-4 0,-3 5 0 15,0-3-9-15,0-2-2 16,0-3-5-16,0-2-1 16,0-3-1-16,0-3-2 15,0 1 3-15,0-6 2 16,6 0-4-16,0-14-1 16,-3 1-7-16,9-3 0 15,-3-2-4-15,0-3 0 16,3 2 3-16,9 3 3 15,-6 6 5-15,0 4 2 16,-6 6 8-16,5 8 4 0,-8 3-3 16,3 5 1-1,-3 0-5-15,-3 2 1 16,0 1-5-16,-3-4-2 0,6 1-14 16,-3-2-6-16,6-4-41 15,0 1-16-15,3-6-40 16</inkml:trace>
  <inkml:trace contextRef="#ctx0" brushRef="#br0" timeOffset="11">23442 13748 240 0,'0'5'90'0,"3"0"-48"0,15 3-34 16,-12-2 21-16,3-4-6 0,0 1 0 15,3 0-12-15,-3-1-4 16,12-2-5-16,-7 0 1 0,1-2 2 16,0-1-2-16,0-2 0 15,-3-3-8-15,-3 0-4 16,-3-3-4-16,-3-2-2 16,-6-8-3-16,-3-6-2 15,-3 1 9-15,-3 5 4 16,-3 5 7-16,-3 5 4 15,-8 9 3-15,5 12 1 16,0 6 0-16,0 5 0 16,3 3 2-16,3 5 1 0,3 0-5 15,6 0-2-15,4 0-2 16,4-2 1 0,7-3-13-16,12-6-3 0,3-5-27 15,6-2-9-15,6-6-24 16,-4-5-46-1,16-2 29-15</inkml:trace>
  <inkml:trace contextRef="#ctx0" brushRef="#br0" timeOffset="12">23883 13713 208 0,'-3'-18'79'0,"-3"13"-42"0,-6 5-32 16,3 2 19-16,-3 3-9 0,-6 3 0 15,-6 3-1-15,1 5 2 16,-1 5-9-16,3 6-2 0,0-1 1 15,12 0-1-15,3 1 2 16,0-3-2-16,12-3 2 16,6-5 0-16,3-3 1 15,3-8-2-15,0-5-1 16,3-5-6-16,-4-6-1 16,-2-4-2-16,3-12 0 15,-6-5-11-15,0-7-5 16,-6-14-14-16,-3-6-3 15,-3-1 10-15,-3 1 8 16,-3 9 25-16,6 5 13 0,-3 11 4 16,0 7 4-16,3 11-17 15,0 14-6 1,0 10 6-16,0 16 2 0,3 15-1 16,0 9 1-16,6-1-5 15,6 1 1-15,0-3-5 16,6 3 0-16,-1-11-34 15,1-8-17-15,6-5-72 16</inkml:trace>
  <inkml:trace contextRef="#ctx0" brushRef="#br0" timeOffset="13">24398 13414 184 0,'-3'0'68'0,"15"6"-36"0,-9 2-22 0,3 0 17 15,-3 7-7-15,-3 12 1 16,6 18-3-16,-6 2-2 0,0-2-8 16,0 8-5-16,3-2 0 15,-3-12-4-15,3-2 0 16,-3-8 1-16,0-5 2 16,5-5-34-16,-2-6-16 15,-3-8-28-15,0-5-39 16,0-8 35-16</inkml:trace>
  <inkml:trace contextRef="#ctx0" brushRef="#br0" timeOffset="14">24249 13660 260 0,'-12'-5'96'0,"12"5"-52"0,0-13-32 15,0 13 26-15,6 0-20 16,0 3-5-16,3-6-8 0,9 8-2 15,6 1-1 1,5-1 1-16,-2-3 0 0,-3 1-28 16,6-8-12-16,-4 0-37 15,-2-1-14-15,-3 1-10 16</inkml:trace>
  <inkml:trace contextRef="#ctx0" brushRef="#br0" timeOffset="15">24520 13436 156 0,'-9'0'60'0,"9"2"-32"0,0 11-15 15,0-2 19 1,0 8-1-16,0 2 4 16,0 16-4-16,0 0 1 0,0-3-18 15,0 1-4-15,0-6 1 0,0 0-7 16,0-3 0-16,0 1-2 15,0-6-2-15,0-3 3 16,0-4 0-16,0-9-1 16,0-5-2-1,9-8-4 1,0-3 0-16,3 1 4 16,3-3 2-16,-1-1-3 15,4 4 1-15,0 2 2 16,-3 0 1-16,3 5 1 0,-3 3 0 15,0 6 4-15,-3 4 3 16,-1-2-4 0,-2 3-2-16,-6-1 0 15,6 3-1-15,-9 1-2 16,6-1-2-16,-6-3-19 0,3 1-10 16,-3-3-34-16,0 0-14 15</inkml:trace>
  <inkml:trace contextRef="#ctx0" brushRef="#br0" timeOffset="16">24773 13750 228 0,'6'6'88'0,"-3"2"-48"0,0 5-27 16,-3-5 24-16,0 8-15 15,0 0-4-15,0-3-11 16,0 3-5-16,0-3-1 15,0-3-4-15,0 1 0 0,0-3-38 16,6-3-17-16,-3-2-46 16,-3-3-28-1,0 0 63-15</inkml:trace>
  <inkml:trace contextRef="#ctx0" brushRef="#br0" timeOffset="17">24773 13639 156 0,'-9'-26'57'0,"9"10"-30"0,0 5-18 0,0 9 16 16,6-1-16-16,-6 0-7 15,0 3-38-15,0 0-16 16</inkml:trace>
  <inkml:trace contextRef="#ctx0" brushRef="#br0" timeOffset="18">24945 13626 124 0,'0'-3'49'15,"-3"6"-26"-15,3-3-7 0,0 0 18 0,0 0-7 16,-5 3-1-16,5-3-11 15,-3 0-4 1,0 10 0-16,-3 1 0 0,-3-1-3 16,6-2 0-16,-3 0-1 15,3 3 1-15,0-3-9 16,-3 0-1-16,6 2 0 16,0-2 1-16,6 3-2 15,0-1 2-15,3 1 3 16,0 5 3-16,3 5 2 0,2-5 1 15,-2 0 13 1,-3-3 9-16,-6 0-3 16,3-2 1-16,-12-1-9 15,3 1-1-15,-6 0-11 16,-3-3-4-16,-2 0-9 0,-1-1-4 16,0 1-36-16,-6-2-15 15,6 2-70 1</inkml:trace>
  <inkml:trace contextRef="#ctx0" brushRef="#br0" timeOffset="19">20766 14359 72 0,'-15'3'30'0,"15"5"-16"0,0 7-6 0,0-1 11 16,0 2 2-16,3 15 2 16,0 1-1-1,3-6 1-15,3 1-7 0,0-6-1 16,0-2-9-1,0-6 3-15,3-5 3 0,0-3-2 0,3-8 2 16,0-10-7-16,0-8-3 16,-1 0-10-16,-2 0-3 15,-3-3 1-15,-3 0 4 16,0 3 1-16,-3 0 0 16,0 5 10-16,-3 3 4 15,0 2 4-15,0 6 3 16,0 2-7-16,0 8-1 15,3 6-4-15,0 2-1 16,0 3 1-16,3 3 0 0,0 4-2 16,0-1-2-16,6-4-8 15,-3-2-5 1,6-5-31-16,-3-3-13 0,-1-3-22 16</inkml:trace>
  <inkml:trace contextRef="#ctx0" brushRef="#br0" timeOffset="20">21079 14425 140 0,'0'37'55'0,"0"11"-30"0,0 5-10 0,0-30 18 16,0 9-1-16,0 3 3 15,3-1-13-15,3-2-5 16,0 0-10-16,0-6-5 0,0-5-1 16,-3-5-1-16,0-5 0 15,3-6-3-15,-3-5 0 16,-3-8-3-16,0-5 1 16,-3-11-4-16,0-3-1 15,-3-7 0-15,3 0 4 16,0-11 3-16,3-3 2 15,3 6 3-15,3 2 1 16,3 6 7-16,-1 5 6 0,10 7-4 16,0 7-2-16,0 7 1 15,0 8 0-15,-3 8 8 16,-3 2 2-16,-3 3-6 16,-6 6-2-16,-6 7-3 15,-9-2-1-15,-3-3-8 16,-3-2 0-16,0-6-17 15,-3-2-4-15,3-6-25 16,1-2-12-16,2-3-18 16,3 0-45-1,3-3 29-15</inkml:trace>
  <inkml:trace contextRef="#ctx0" brushRef="#br0" timeOffset="21">21665 14121 116 0,'-6'8'46'0,"9"10"-24"0,-6 9 1 0,3-11 21 0,0 10-7 15,-6 6 1 1,6 2-15-16,3 3-4 0,0-2-11 16,0 2-5-16,0 0-2 15,0-3-1-15,-3-7 0 0,6-4-29 16,-6-4-10-16,6-3-47 15,-6-3-31 1,0-5 53-16</inkml:trace>
  <inkml:trace contextRef="#ctx0" brushRef="#br0" timeOffset="22">21522 14317 236 0,'-3'-6'88'0,"6"6"-48"0,3 0-34 16,0 0 22-16,6-2-8 0,6-4-2 16,9-4-15-16,3-1-6 15,2 3 1-15,1 0-46 0,0 3-18 16,-3 2-39-1</inkml:trace>
  <inkml:trace contextRef="#ctx0" brushRef="#br0" timeOffset="23">21817 14332 124 0,'-12'-2'46'0,"9"2"-24"0,-3 2-10 16,6 1 13-16,-3 2 2 15,-3 3 3-15,0 6 1 16,3 4 1-16,0 3-17 16,3 6-2-16,6-6-2 0,3 3 0 15,3-3 3-15,3-13 2 16,6-6 2-16,6-9-10 16,-1-4-2-16,-2-5-2 15,-3-2 0-15,-3-4 2 16,-9 1 1-16,-6 3-6 15,-6 2-2-15,-12 3-3 16,-3 2 3-16,3 3-13 0,0 0-4 16,1 3-28-16,-1 5-12 15,3 2-52 1</inkml:trace>
  <inkml:trace contextRef="#ctx0" brushRef="#br0" timeOffset="24">22210 14362 128 0,'0'0'49'0,"6"2"-26"0,0 6-12 0,-3-3 15 16,0 3 8 0,3 6 3-16,0 2-8 0,-3 7-3 15,0 6-15 1,0-2-2-16,0-3 1 0,0 0-4 0,-3-6 2 16,0-2-1-16,0-3 3 15,0-5-3-15,0 3 1 16,0-6-3-16,0-5 0 15,0-3-6-15,0-2-1 16,0-14-4-16,0-2-1 16,0 0 1-16,3 0 2 15,3 0-1-15,2-3 1 16,7 3 0-16,3 2 3 16,6 3 2-16,0 3 4 15,-3 5 0-15,0 8 0 16,-4 6-1-16,-5 4 2 15,3 3 3-15,-6 9 2 0,-3 1-3 16,-3 4-3 0,0-3-2-16,-3-3-3 0,0-3-8 15,3-2-5-15,0-5-29 16,3-1-12-16,-3-4-32 16,6-6-37-1,0-3 39-15</inkml:trace>
  <inkml:trace contextRef="#ctx0" brushRef="#br0" timeOffset="25">22597 14430 208 0,'-21'6'77'0,"18"2"-42"0,0 2-30 0,3 3 17 16,-6 1 5-16,0 2 8 15,3 2-9-15,9-2-6 16,0 0-11-16,3-3-6 0,0-2 0 15,3-3 2-15,3-6 4 16,0-4 2-16,0-9 1 16,-1 0-6-16,-2-4-4 15,-3-1-1-15,0 0 1 16,-6 0-1-16,-6 0 2 16,-6 0-7-16,3 0-1 0,-6 3-7 15,-11 0-3-15,2 2-9 16,0 6-3-16,3 2-27 15,3 1-13-15,3 2-37 16</inkml:trace>
  <inkml:trace contextRef="#ctx0" brushRef="#br0" timeOffset="26">22716 14375 200 0,'-3'0'77'0,"3"5"-42"0,3 8-34 0,0-5 14 16,0 6 7-16,0 1 8 15,0 4 0-15,6 7 0 16,0-2-17 0,0-3-8-16,3-5-3 0,0-3 0 0,2-2 1 15,1-6-4-15,3 1 1 16,-3-6-9-16,0-3-2 15,-3-5-5-15,0-8-3 16,-3 0 4-16,0 0 4 16,-6 3 6-16,5 3 3 15,-5 2-1-15,0 5 2 16,-3 11 1-16,0 8 0 0,0 2 6 16,3 1 4-16,3-1 1 15,0 1 3 1,9-3 2-16,3-3 2 15,6-5-1-15,0-5-1 0,2-6-2 16,4-5-1 0,-3-18-5-16,-3 2 0 0,-3-3-3 15,-6-2 0-15,-1 0-3 16,-8 0 1-16,-9 5-9 16,-3 3-3-16,-5 2-20 15,2 1-6-15,-3 5-35 16,-9 2-15-16,-9 6-21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10T18:09:28.2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4613 10843 56 0,'-3'-11'24'0,"3"11"-18"0,0-3 9 0,0 3 5 16,0-2 11-16,3-1 5 16,0 0-10-16,-3 1-3 15,3-1-2-15,-1 1 1 16,1-1-12-16,3 0 1 0,0 1 2 16,0-1-3-16,6 0 0 15,0 1-6-15,3 2-1 16,3 0 1-16,6 0 2 15,2-3 1-15,10 0 1 16,9 1-2-16,11-1 1 16,7 3 2-16,8 0 5 0,7-3-4 15,11 1 2 1,6 2-5-16,1 2 1 0,2-2-3 16,0 0 2-1,0 0-2-15,0 3 0 0,1-3-3 16,2 0-2-16,0 0 1 15,0 0-1 1,0 3 2-16,1-3 1 16,5-3-1-16,0 3-2 0,-3 0 1 15,0-3-1 1,4 1 0-16,5-1 0 16,-6 3 0-16,-6 0 0 15,3 0-3-15,-3 0 2 0,-2 3 1 16,-7 2 0-16,18 0 2 15,-6-2 1-15,-3-3-4 16,-5 3 1-16,-10 2 0 16,-3 3 0-16,-8-3 0 0,-4-2 0 15,-5-3 0-15,-1-3 2 16,-5 1-1-16,-4-1 2 16,-8 3-9-16,-7 0-1 15,1 0-45-15,-3 0-20 16,-3-3-40-1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10T20:47:12.0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16858 9575 100 0,'-3'0'38'0,"3"3"-20"0,-3 0-21 16,-3 15 69-16,-3-2-15 15,-3 0-10-15,-2 2-10 16,-4-2-19-16,0 3-1 0,-3-3 0 16,-3 0-6-16,3-1-3 15,0 1 1-15,7-5 0 16,-1-1-1-16,6 4-2 15,3-4-2-15,3 1 1 16,6 2 1-16,3-2 0 16,6 2 2-16,0-3 1 15,2 4 1-15,4-1 0 0,0 0 0 16,0 0 0-16,0 1-7 16,0-4 0-16,-3 1 1 15,-3-3 3-15,-4 0-11 16,1-3-3-16,-3 0-29 15,0-2-13-15,-6-3-31 16,3 0-20 0,-3-3 53-16</inkml:trace>
  <inkml:trace contextRef="#ctx0" brushRef="#br0" timeOffset="1.3666">16727 9829 144 0,'-6'-5'55'0,"6"-11"-30"0,0 24-5 0,0-8 21 16</inkml:trace>
  <inkml:trace contextRef="#ctx0" brushRef="#br0" timeOffset="2.3666">16730 9811 339 0,'15'-6'34'15,"9"1"-18"-15,12 3-6 0,5-1 0 16,7 3 0-16,8-3 4 15,7 3-3-15,2-2-1 16,13 4 0-16,-4 4 4 16,-8-1-2-16,-4 0 3 0,-5 0 1 15,-10-2-1-15,-5 2 6 16,-6 1 3-16,-3-1-8 16,-4-5-2-16,-5 3-8 15,-3-6-2-15,-3 3 0 16,-6-3 0-16,-3 3-22 15,-3 0-10-15,-3-5-48 16,0 0-19-16,-3-3-43 16</inkml:trace>
  <inkml:trace contextRef="#ctx0" brushRef="#br0" timeOffset="3.3666">17882 9795 132 0,'0'0'52'0,"3"5"-28"0,-3-2-17 16,0-3 15-16,3 5 0 15,0 6 2-15,0 2-5 0,3 8 1 16,-3 6-11-16,0 4 3 0,0 9 2 16,3 0-3-16,0 2 1 15,-3-5-3-15,0-8 2 16,0-2 0-16,0-6 1 16,0-8-4-16,-3 0 0 15,0-2 6-15,0-6 3 16,-3-5-6-16,3-5-2 15,-3-6-5-15,0-2-3 16,0-6 0-16,0-4-1 16,3-4 2-16,-3-2 1 15,3-3-4-15,0-5-1 16,3 6 1-16,3-4 0 16,3 3-2-16,0 1 2 15,0 2 1-15,5 5 0 0,1 5 0 16,0 3 0-16,3 11 0 15,-6 5 0-15,0 5 4 16,0 11 2-16,-3 0 2 16,-3 3 0-16,-6-1 0 15,0 1 0-15,-3-1-2 16,-3 1 1-16,-3-3-9 16,-3-3-3-16,0-5-15 15,0-3-5-15,-3-2-5 16,3-3 1-16,3-3-19 15,3 0-7-15,6-2-22 16,3-3-37 0,9-2 32-16</inkml:trace>
  <inkml:trace contextRef="#ctx0" brushRef="#br0" timeOffset="4.3666">18153 9790 144 0,'-3'-3'55'0,"3"6"-30"0,0 10-14 0,0-16 15 15,0 8 1-15,0 1 3 16,0-4-10-16,-3 6-4 16,0 0-9-16,3 3-5 0,0 5-1 15,3 0 1-15,3 2 1 16,3 1 3-16,3-3 3 16,3-3 2-16,0-3 1 0,2-2-2 15,1-2 1-15,0-9 0 16,-3-2 1-16,0-3 0 15,-6-6 2-15,-3 1-3 16,-9 0 1-16,0-3-5 16,-6-2 1-16,-3-1-5 15,0 6 0-15,0 0-8 16,0 5-2-16,3 2-14 16,0-2-6-16,3 3-13 15,3 3-5-15,3-1-15 16,0 3-5-16,6-5-20 15</inkml:trace>
  <inkml:trace contextRef="#ctx0" brushRef="#br0" timeOffset="5.3666">18421 9766 176 0,'0'0'66'0,"0"5"-36"0,3 3-11 0,0-3 21 16,0 6-3-16,0 2 3 15,6 0-16-15,-3 1-6 0,0 1-11 16,-3-1-5-16,2-1 1 16,-2 0-2-16,0-2 2 15,0-3-22-15,0-3-9 0,-3 0-22 16,0-5-8-1</inkml:trace>
  <inkml:trace contextRef="#ctx0" brushRef="#br0" timeOffset="6.3666">18558 9760 192 0,'0'0'74'0,"3"3"-40"0,-3 0-40 16</inkml:trace>
  <inkml:trace contextRef="#ctx0" brushRef="#br0" timeOffset="7.3666">18567 9787 370 0,'3'16'34'0,"0"0"-14"0,-3-3-13 0,0 0-4 16,0-2-2-16,0-1 2 16,0-4-4-16,0-1-2 15,0-5-7-15,0 0-4 16,0 0 5-16,3-3 5 15,0-2 1-15,3-3-1 16,2-5 0-16,4 0 3 16,0-1 0-16,0 4 1 15,3 2 6-15,0 0 6 16,0 8-2-16,6 3 0 16,-3 2 2-16,-4 3 3 0,1 0-4 15,-3 2 1 1,-3 1-5-16,-3 2 1 15,0 0-3-15,0-2 0 0,-3-3-21 16,0 0-9-16,0-3-14 16,0 0-3-16,-3-5-16 15,9-2-5-15,-3-4-24 16</inkml:trace>
  <inkml:trace contextRef="#ctx0" brushRef="#br0" timeOffset="8.3666">18888 9599 220 0,'3'-18'85'0,"-3"31"-46"0,3-18-35 0,-3 5 30 15,6 13-8 1,3 5-2-16,-3 6 0 16,0 0-14-16,-3 8 1 0,3 2 0 15,-3-2-4 1,0-3-2-16,0 0-2 0,3-3 0 15,-3-2-7-15,0-3-1 16,3-5-25-16,0-2-8 16,-3-4-20-16,2-10-79 31</inkml:trace>
  <inkml:trace contextRef="#ctx0" brushRef="#br0" timeOffset="9.3666">18852 9737 232 0,'-9'-6'88'0,"12"9"-48"0,0-8-25 15,-3 5 26-15,6-3 0 16,0 3 5-16,3-3-23 16,6 3-10-16,0-2-9 15,0-1-6-15,3 1 1 0,0 2-21 16,2-3-8-16,1 3-25 15,0-3-10-15,-3 1-53 16</inkml:trace>
  <inkml:trace contextRef="#ctx0" brushRef="#br0" timeOffset="10.3666">19076 9758 200 0,'-6'5'74'0,"6"0"-40"0,3 1-33 0,0-1 16 16,3-2 9-16,0 5 5 15,3-6-7-15,2 6-1 16,1-3-14-16,3 1-3 0,6-4 0 16,-3 1 1-16,0-6 1 15,0 1-4-15,-4-6-1 16,1 3 1-16,-6-3 0 16,0 0-2-16,-6 0 1 15,-6-3-2-15,0 1 2 16,-3 2-11-16,-6 0-2 15,-5 5-2-15,-1 0 2 0,-3 6 4 16,3 2 1-16,0 6 3 16,0 5 1-16,3 0 7 15,3 0 6-15,4-1 0 16,5 4 1-16,3-1-7 16,6 1-2-16,5-3-2 15,4-3-2-15,6-2-19 16,3-3-10-16,3-3-14 15,-3-5-6-15,-4-3-39 16,1-2-39 0,-3-3 48-16</inkml:trace>
  <inkml:trace contextRef="#ctx0" brushRef="#br0" timeOffset="11.3666">19314 9782 192 0,'-6'-3'71'0,"9"11"-38"0,-3-3-28 0,3 3 19 16,0 0 2-1,0 3 7-15,0-1-7 0,0 1-3 16,0 2-13-16,0 0-2 0,0 1-1 16,0-1-1-16,0-3-1 15,0-2-3-15,0-2 1 16,-3-1 0-16,0-5 3 16,0-3-3-16,0-2 0 15,0-3-1-15,0-3-2 16,0 1 3-16,0-1 0 0,3 1 7 15,5-4 8 1,4 1-7 0,0 0-5-16,0 2-2 0,0 1-8 15,3 2-1 1,3 0-25-16,0 0-10 0,3 5-21 16,-1-2-7-16,-2 2-43 15</inkml:trace>
  <inkml:trace contextRef="#ctx0" brushRef="#br0" timeOffset="12.3666">19579 9763 180 0,'-9'0'68'0,"6"0"-36"0,-3 3-15 0,3-1 20 16,0 1-4 0,0 0 1-16,0-3-15 0,0 2-4 15,0 1-11 1,3 8-3-16,3 2-1 0,3 0 0 15,0-2 0-15,3 2 2 16,0 0-1-16,3 0 2 16,0 1 4-16,-7-4 4 15,-2 1 13-15,-6-1 10 16,-2 1-3-16,-7-3 2 16,-6-3-17-16,-3 0-7 15,0-5-16-15,3 0-6 16,3-2-27-16,6-1-9 15,3 0-26-15,4 1-8 16,7-1-32-16</inkml:trace>
  <inkml:trace contextRef="#ctx0" brushRef="#br0" timeOffset="13.3666">19951 9805 140 0,'0'-15'55'0,"3"28"-30"0,-3-18 4 0,0 10 23 15,3 0-6-15,0 3-2 16,0 0-6-16,0 0 1 15,0 3-21-15,0-1 3 0,0 1 0 16,0 2-9-16,0 0-2 0,0-2-4 16,-3-1-1-16,2 1-12 15,-2-3-5-15,0 0-30 16,3-3-10-16,-3 0-13 16,0 1-2-16,0-6-37 15</inkml:trace>
  <inkml:trace contextRef="#ctx0" brushRef="#br0" timeOffset="14.3666">20073 9790 188 0,'-9'2'71'0,"9"-2"-38"0,3 13-30 0,3-7 15 16,0 2 22-16,-3 0 11 15,0 0-13-15,-3 2-5 16,3 3-19-16,-3 1-4 0,3-1 0 16,0 0-6-16,0-2 0 15,0-3-2-15,-3 0 1 16,0-3-4-16,0-5 0 16,0 0-4-16,6-3 1 15,0-2-3-15,-1-3 0 16,4-3-5-16,0 1-3 15,3-1 6-15,0 1 5 16,3 4 3-16,-3 4 1 0,3 2 13 16,-3 0 8-1,0 5-1-15,3 6-2 16,-4 2 3-16,-2 0 1 0,-3 3-7 16,0-3-4-16,-6 0-4 15,-3 1-2-15,0-4-21 16,0-2-9-16,0-3-34 15,0 1-12-15,-3-6-45 16,0-3-40 0,-2-5 58-16</inkml:trace>
  <inkml:trace contextRef="#ctx0" brushRef="#br0" timeOffset="15.3666">19924 9604 284 0,'-15'-15'107'0,"15"15"-58"0,3 0-59 0,3 0 14 16,0 0-8-16,3-3 3 15,3 0-55-15,3-2-22 16,0 0-25-16</inkml:trace>
  <inkml:trace contextRef="#ctx0" brushRef="#br0" timeOffset="16.3666">20540 9843 124 0,'0'-16'49'0,"0"16"-26"0,0-3-1 16,0 3 23-16</inkml:trace>
  <inkml:trace contextRef="#ctx0" brushRef="#br0" timeOffset="17.3666">20543 9824 325 0,'6'3'44'0,"3"2"-23"16,-3 3-4-16,3 2-1 0,0 4-2 15,3 2 0-15,0 2-8 16,0 1-4-16,-1-4-1 16,1 1 1-16,-3-2-3 15,0-4-2-15,0-2-25 16,0-3-11-16,-3-2-27 15,0-3-8-15,6-5-14 16</inkml:trace>
  <inkml:trace contextRef="#ctx0" brushRef="#br0" timeOffset="18.3666">20805 9856 192 0,'-3'-6'74'0,"3"-4"-40"0,0 5-40 16,0 10 34-16,0 0-10 15,0 3 12-15,-3 5 3 16,0 8-17-16,-6 6 0 0,0 5 0 0,-6-1-4 16,3 6-2-1,4-5-3-15,-1-5-2 0,0-3-8 16,3-6-2-16,3-5-27 16,0-2-11-1,3-3-29-15,3-8-10 16,9-6-7-16</inkml:trace>
  <inkml:trace contextRef="#ctx0" brushRef="#br0" timeOffset="19.3666">20912 9877 168 0,'-12'-3'63'0,"9"3"-34"0,-3 3-21 0,3 0 16 16,0-1 5-1,0 3 5-15,0 1-1 0,0 4 2 16,3 4-19-16,0 1-9 0,6 1-5 16,3 0-2-16,3 0 0 15,3-5 0-15,3-1 2 16,3 3 1-16,3-7 3 16,-3-6-1-16,-4-3 0 15,-2-7-1-15,-3-1 0 16,-3-2 0-16,-6-3 0 15,-3 0-2-15,-3 0-2 16,-12 3 1-16,0 2 1 16,3 1-8-16,1 2-1 15,-1 2-18-15,0 1-7 0,3 3-18 16,3-1-7 0,3 3-11-16,3 0-38 15,9-3 27-15</inkml:trace>
  <inkml:trace contextRef="#ctx0" brushRef="#br0" timeOffset="20.3666">21073 9858 164 0,'-3'0'63'0,"6"6"-34"0,-3-1-23 16,3 0 17-16,0 6-3 16,0 2 3-16,0 3-2 15,3 0 2-15,0 0-13 16,3-3-3-16,0 0-3 0,0-2 2 15,-1-3 1-15,1-3 1 16,9-2 0-16,-3-6-4 16,0-2-1-16,-3-3-3 15,-3-3-1-15,0-2-1 0,-3 0-2 16,0-1 5-16,-3 1 1 16,0 3 4-16,-3 2 6 15,-3 2-3 1,3 6-4-16,0 0-1 15,0 8-2-15,0 3-2 16,0 0-2-16,3 2 1 16,3 0-1-16,0-2 0 0,0-1-18 15,2-2-7-15,4-3-28 16,0-2-12 0,3-6-29-16</inkml:trace>
  <inkml:trace contextRef="#ctx0" brushRef="#br0" timeOffset="21.3666">21365 9906 184 0,'-6'3'68'0,"6"-1"-36"0,0 4-33 15,3-1 15-15,-3 0 3 16,3 3 4-16,-3 0 7 16,3 0 3-16,0 0-17 15,0-3-4-15,-3 1 1 0,0-6-7 16,0 2 0-16,0-2 7 15,0 0 2-15,0 0-4 16,-3-2-3-16,0-4-3 0,0-2 0 16,3-2-2-16,0-1-1 15,0 1 3-15,3-1 0 16,3 0 1-16,0 1 2 16,2 2-5-16,1-3-3 15,3 6-2-15,6-3 3 16,0 3-2-16,0-1 1 15,-3 1-22-15,0 3-10 16,2 2-48-16,-2-8-22 16,-3 0 10-1</inkml:trace>
  <inkml:trace contextRef="#ctx0" brushRef="#br0" timeOffset="22.3666">21877 9779 112 0,'3'-3'44'0,"0"6"-24"0,-3 0-2 0,0-3 18 15</inkml:trace>
  <inkml:trace contextRef="#ctx0" brushRef="#br0" timeOffset="23.3666">21894 9798 292 0,'6'21'33'0,"0"8"-10"15,0 8 1-15,0 8 1 16,0 2-2-16,0 1-2 16,0-6-7-16,3 1-4 15,-3-9-3-15,0-2-2 16,-3-8-1-16,0-6 2 0,0-2-1 15,-3-8 0-15,0-8-1 16,0-3 2 0,-3-2-5-16,0-5-3 0,-3-6 1 15,0-3 0-15,-3-2-2 16,6-8 2-16,0 0-1 16,0-3 0-16,3 0 2 15,6 0 0-15,3 1 0 16,-3 2 0-16,3-3-3 15,0 3 0-15,0 5 4 16,0 3 1-16,0 5-5 16,3 5 0-16,-1 9-4 15,-2 4 2-15,3 4 3 16,-3 4 1-16,0 1 5 0,-3 5 2 16,-3 0 4-16,-3 2 1 15,-3 1-1-15,-3-1 1 16,-3-2-6-16,0-3-1 15,-3-5 0 1,-2 0 0-16,-4-5-5 0,-3-3-1 16,3 0-8-16,0-3-2 15,3-2-11-15,3 0-3 16,3-1-19-16,3 1-7 16,3-3-23-1,6 0-49-15,12 0 26 16</inkml:trace>
  <inkml:trace contextRef="#ctx0" brushRef="#br0" timeOffset="24.3666">22091 9803 156 0,'-3'0'57'0,"3"10"-30"0,0-4-32 15,9 2 38 1,-3 2-4-16,6 3-1 15,-3 3 0-15,0 5-16 16,0-2 2-16,-4 0 0 0,1-1-5 16,0-2-1-16,-3-5-2 15,0-4-1-15,-3-1-1 16,0-1 2-16,0-5 3 16,-3-3 5-16,0-5-6 15,-3-2-2-15,6-3-3 0,0-1 0 16,0-1-4-16,3 1 0 15,0 4 1-15,3-1 0 16,3 3-3-16,0-2 2 16,3 4-10-16,3 4-3 15,3-4-31-15,0 1-12 16,0 0-33 0,2 2-31-16,7 1 45 15</inkml:trace>
  <inkml:trace contextRef="#ctx0" brushRef="#br0" timeOffset="25.3666">22356 9824 184 0,'-18'0'68'0,"12"13"-36"0,3-5-26 0,3-5 15 0,-6 2-2 15,6 3 3-15,-3 3-3 16,3 2-2-16,3 3-9 16,3 2-1-16,0 1 0 0,9-3 3 15,0-3 1-15,3-3 1 16,-1-4 0-16,1-6-4 15,0-3 0-15,-3-5-5 16,-3-2 0-16,-3-4 1 16,-6-2 2-16,-3 1-3 15,0-1 0-15,-6 0-3 16,-3 3-1-16,0-1-10 16,0 4-3-16,-3 5-20 0,3-3-7 15,0 5-19-15,6-2-7 16,3-1-24-1</inkml:trace>
  <inkml:trace contextRef="#ctx0" brushRef="#br0" timeOffset="26.3666">22648 9790 184 0,'-3'-3'71'0,"3"3"-38"0,-3 0-12 0,0 8 25 0,0-8-11 16,-6 5 0 0,3 0-16-16,-3 6-6 0,-3 0-8 15,0 2 1-15,0 3 3 16,3 2-3-16,3 3-1 16,9 1-2-16,6-4-3 0,0-2-2 15,3-3 1-15,3-2-17 16,3-3-5-16,0-6-18 15,2-4-6-15,1-4-35 16,-3-1-43 0,0-7 37-16</inkml:trace>
  <inkml:trace contextRef="#ctx0" brushRef="#br0" timeOffset="27.3666">22776 9803 176 0,'-6'13'68'0,"6"-10"-36"0,3-1-37 16,3 4 51-16,-1 2-13 15,4-3-5-15,-3 0-5 16,9-2-13-16,-3-1-2 0,3 1 2 16,0 0-2-16,0-3 3 15,0-3-6-15,-3-2-1 16,-1 0-2-16,-5-6-2 16,-6 0 3-1,-3 1-11-15,-8 2-2 16,-1 3 3-16,-6-1 1 15,-3 6 4-15,0 6 1 16,3 4 3-16,-3 1 1 16,4-1 5-16,2 4 5 15,3 1-1-15,6 4 1 0,6-1-3 16,6 1-1-16,6-3-8 16,3 0 0-16,5-3-14 15,4-5-7-15,0-3-18 16,3-2-8-16,-3-6-29 15,2-2-54 1,7-3 27-16</inkml:trace>
  <inkml:trace contextRef="#ctx0" brushRef="#br0" timeOffset="28.3666">23082 9747 184 0,'0'-2'68'0,"-3"4"-36"0,0 4-11 0,0-4 25 16,0 1-11-16,-6-1 0 0,0 4-16 16,-3 2-6-1,4 0-8-15,2-3-4 0,6 3 2 0,0 2-2 16,6 4-1-16,8-4-2 16,1 4 1-16,3-1 1 15,3 3 2-15,0-1 1 16,-9 1 3-16,6 0 6 15,-9-3 2-15,-7 1 8 16,-4-1 4-16,-7-2-10 16,-3-4-4-16,-3-1-7 15,-6-4-4-15,-3 1-14 16,3-3-6-16,0 0-19 16,7-3-6-16,2 1-21 15,3-4-9-15,6 1-35 16</inkml:trace>
  <inkml:trace contextRef="#ctx0" brushRef="#br0" timeOffset="29.3666">23326 9734 236 0,'0'-8'88'0,"-3"-2"-48"0,0 2-9 0,0 8 29 15,-3 0-17-15,-3 2-5 16,0 1-22-16,1 2-8 16,-1 3-5-16,3 0-5 0,0 3 1 15,3-1-1-15,3 6-2 0,3 3 0 16,6-1 0-16,3 3 3 16,-1 0 0-16,-2 1 5 15,3-1 5-15,-6 0 4 16,-3-3 4-16,-3 1-3 15,-6-6 0-15,-3-2-6 16,-3-3-3-16,-2-6-40 16,-1-2-16-16,0-2-90 15,-6-4-60 1,9 1 83-16</inkml:trace>
  <inkml:trace contextRef="#ctx0" brushRef="#br0" timeOffset="30.3666">3871 12189 112 0,'0'6'44'0,"0"2"-24"0,3 7-6 15,-3-1 15-15,0 7-5 16,-3 5 0-16,0 6-11 16,0-3-3-16,0 3-6 15,-2-3-3-15,2-3 2 16,3-2-2-16,0-5 2 0,0-3 0 16,0-3 1-16,3-2-40 15,2-4-17-15,1-1-23 16</inkml:trace>
  <inkml:trace contextRef="#ctx0" brushRef="#br0" timeOffset="31.3666">3883 12184 80 0,'0'-5'30'0,"0"2"-16"0,12 0-10 0,-6 3 10 16,-3-2 5-16,0-1 3 0,3 1-7 15,3-1-2-15,0 0-5 16,3 1-3-16,3-1-2 15,6 0 0-15,5 3-2 16,4 0 2-16,6 0 2 0,5 3 2 16,4 0 1-16,6-3 0 15,5 0 0 1,10 0 2-16,2 0 4 0,4 0-2 16,5 0 1-16,3-3-3 15,19 0 1-15,-4 3-4 16,3 0-2-16,0 0-2 0,7 3-3 15,-7 0 1-15,-3 2 1 16,-12 0 1 0,-2 0 3-16,-16-2-3 15,-8 0-2-15,-7-1 0 16,-2-2 1-16,-6 0 1 0,-4 0 1 16,-2 0-2-16,-6-2 1 15,-6-1-13-15,-4 3-3 16,-2 0-23-16,-6 0-9 15,-3 3-38 1,-6 2-24-16,-3 0 53 16</inkml:trace>
  <inkml:trace contextRef="#ctx0" brushRef="#br0" timeOffset="32.3666">5916 12200 88 0,'3'-3'35'16,"0"6"-18"-16,0 0-5 0,0-1 13 0,0 4-2 16,0 1 0-16,0 9-1 15,3 11 1-15,-3 5-11 16,0 2-4-16,0 0-5 15,0 1 0-15,0-6 0 0,0 0-1 16,-3-3 1-16,0-2-9 16,0-3-1-16,-3-2-42 15,-3-3-51-15,-3 0 21 16</inkml:trace>
  <inkml:trace contextRef="#ctx0" brushRef="#br0" timeOffset="33.3666">3836 12607 52 0,'6'-2'19'0,"0"-1"-10"0,8 0 5 0,-2 3 12 16,3-2-5-16,3-1 0 15,6 1-6-15,9-1-1 16,5 0-2-16,13 1 2 16,6-1-5-16,8 0-1 15,9 1 5-15,7 2 3 16,5 5-8-16,6 0 0 0,7 1-1 16,11 1 3-16,3 1 1 15,-3 0-1-15,9-2-1 0,-6-4-5 16,0 1-1-16,-6-3-1 15,-8 0 1 1,-13-3-2-16,-12-2-1 0,-8 0-8 16,-16-1-5-16</inkml:trace>
  <inkml:trace contextRef="#ctx0" brushRef="#br0" timeOffset="34.3666">4371 12163 36 0,'-3'8'16'0,"12"8"-8"0,-12 13 12 0,6-13 16 15,0 10-2-15,0 1 3 16,-3 4-12-16,-3-4-6 15,0-1-8-15,3 1-5 16,0-1-3-16,0-5-5 0,6-2 1 16,0-1-41-1,0-4-43-15,6-9 17 16</inkml:trace>
  <inkml:trace contextRef="#ctx0" brushRef="#br0" timeOffset="35.3666">4970 12192 48 0,'0'3'19'0,"0"2"-10"0,0 6 16 0,3-4 17 16,-3 9-9-16,0 8-1 15,0 5-8-15,0 6-3 16,0-6-7-16,0 0-4 16,0 0-5-16,0-3-2 0,0-4 1 15,0-4-2-15,0-2-2 16,3-3-4-16,0-2 0 15,0-1-42 1,0-2-52-16,3-2 20 16</inkml:trace>
  <inkml:trace contextRef="#ctx0" brushRef="#br0" timeOffset="36.3666">5416 12211 48 0,'3'0'19'0,"0"5"-10"0,0 5 11 0,0 4 16 15,3 9-4-15,-6 4 1 16,0 7-14-16,0 3-4 16,0 0-9-16,0-5-2 15,0-3-2-15,0-2 1 0,3-3 2 16,-3-3-24-16,0-5-10 16,0-3-34-1</inkml:trace>
  <inkml:trace contextRef="#ctx0" brushRef="#br0" timeOffset="37.3666">4705 12390 48 0,'6'0'19'0,"-3"3"-10"0,-3 2 9 0,0-2 14 15,0 0 1-15,-3 2 3 16,0 0-11-16,-3 1-6 16,0-1-4-16,-3-3-2 15,-3-2-7-15,0-2 9 0,0-1 7 16,0-2-5-16,3 0 1 16,3-3-11-16,3 0-2 15,1 0-1-15,2 0 0 0,2 3-5 16,1-1-1-1,6 4-2-15,0 2 0 0,0 5 3 16,-3 0 2-16,0 3 2 16,-6-3 3-16,0 1 3 15,-3-1 2-15,0 0-3 16,0-2-3-16,0-3 0 16,0 0 1-16,6-3-5 15,3-2-3-15,3-3 1 0,3 0 0 16,-3 6-2-16,0-1 2 15,0 0 1-15,-3 1 0 16,-6 2 4-16,0 0 2 16,-3 0-2-16,-3 0-1 15,0 0-1-15,0-3-2 16,0 0-17-16,0 1-6 16,3 2-51-1,3 0-56-15,3 0 30 16</inkml:trace>
  <inkml:trace contextRef="#ctx0" brushRef="#br0" timeOffset="38.3666">4675 12488 108 0,'0'-2'41'0,"0"2"-22"0,-3 2-20 16,3-2 9-16,0 0-5 15,0 3-2-15,-3 2 2 16,3 1 0 0,-3 2 1-16,-3 2 0 15,3 3 2-15,0 3 1 16,0 5 3-16,0 1-1 16,-3 1 2-16,3 9-6 15,0 0-1-15,0 0 0 0,0-1-2 16,3 4 1-16,0-1-2 15,0 1-1-15,0-4 3 16,0 1 0-16,0 0-1 0,0 0-2 16,3-1-2-16,3 1-1 15,6 0 2-15,-3 2 0 16,-3 3 3-16,3 0 3 16,0 3-7-16,0 0 0 15,-3-3 0-15,3 0 1 16,-3 0 3-16,0 2 1 15,0 1 1-15,-3 10 0 16,0 1-5-16,-3-4 1 16,0 4 0-16,0-1 2 15,-3-8-1-15,0 1-1 0,-3-1 1 16,-3-2-1 0,3 2 6-16,-9 3 4 0,3-3-5 15,-3-2-1-15,0-3-2 16,0 0 1-16,1 5-2 15,-1-5 2-15,0-5-4 16,0 0-2-16,0 0 4 16,3-3 1-16,0-3 0 15,3-5-2-15,0-2-19 16,0-6-10-16,0-2-23 16,3-6-36-1,1-5 21-15</inkml:trace>
  <inkml:trace contextRef="#ctx0" brushRef="#br0" timeOffset="39.3666">4440 14200 104 0,'-6'0'41'0,"6"5"-22"0,3 6-22 0,0 0 8 15,0 5 13-15,0-1 9 16,0 4 8-16,0 2 3 15,0 0-16-15,0 3-8 16,3-3-8-16,0-2-3 0,0-1 1 16,0-4-2-16,0-4-2 15,-1-2 7-15,1-8 3 16,3-5-5-16,3-6-3 16,0-5-12-16,0-2-4 15,0-3-26-15,3-3-9 0,9-5-32 31</inkml:trace>
  <inkml:trace contextRef="#ctx0" brushRef="#br0" timeOffset="40.3666">5160 12427 72 0,'-6'3'27'0,"9"0"-14"0,-3-3 2 0,0 2 15 15,-3-2-1-15,-3 3 1 16,0-3-6-16,0-3-3 16,0 1 2-16,-2-4 0 15,2 1-12-15,3-3-2 0,3 3 1 16,0-3-6-16,6 3 0 15,0-1-2-15,-1 4-2 16,4 2-2-16,0 0 1 16,0 0 3-16,0 2 1 15,-3 1-1-15,-3 0 1 16,-3-3 4-16,0 0 6 16,-3 0-3-16,0 0 2 15,-3-3-7-15,3-2-1 16,0 2-4-16,6-5-1 15,0-2 1-15,6 2-3 16,0 2 2-16,0 1-4 16,0 2 1-16,0 3 4 15,-3 0 2-15,-6 0 2 16,0 0 0-16,0 3 2 16,-3 0 1-16,0-3-8 15,-3 0-4-15,0 0-22 16,3 0-9-16,3 0-68 15</inkml:trace>
  <inkml:trace contextRef="#ctx0" brushRef="#br0" timeOffset="41.3666">5187 12459 44 0,'0'0'16'0,"0"0"-8"0,0 13-10 16,3-7 4-16,0 2 13 16,0 0 10-16,0 0 2 0,0 2 4 15,3 3-11-15,0 3-4 16,3 3-5-16,0 5-2 16,3-1-1-1,-1 14 2-15,1-2-5 0,0-1-1 0,0 1 0 16,0-1 0-16,0 0 2 15,3-2-3-15,0-3 0 16,0 0 1-16,0 0 2 16,2 1-5-16,1-1-1 15,0 0 0-15,6-3 2 16,-3 3-1-16,6 3 2 0,-1-3 4 16,4 3 4-1,0-6-2-15,3 4 0 0,-1-7-3 16,-2 4 1-16,0-1 0 15,3-2 1-15,2-3-2 16,1 0-1-16,0 1-1 16,0-1 2-16,2 3-1 15,1-1 0-15,3 1 1 16,2 0 1-16,1 2-3 16,5 6-3-16,4-5 0 15,0-1-1-15,-1 1 0 16,1-1 0-16,-4 0 0 15,4-4 0-15,-3 1 4 16,-4 1 5-16,4-3-5 16,-4-2 0-16,1-1 2 0,-3 1 3 15,-1 2-6-15,1 0-4 16,3 3 0 0,-1 3 0-16,1-4 1 0,5 12 2 15,1 2-3-15,-3 0 0 16,-4 3 1-16,4 5 2 15,-4-6-3-15,-2-2 0 16,-3 0 3-16,2-2 1 16,7 2-1-16,-3-5 1 15,-4-6-2-15,-2-5 2 16,-3-5-2-16,-7-3-1 0,-5-2 1 16,-6-6-1-16,-6 0-16 15,-6-5-4-15,-3 0-36 16,-6 0-14-16,3-2-28 31</inkml:trace>
  <inkml:trace contextRef="#ctx0" brushRef="#br0" timeOffset="42.3666">7735 14354 164 0,'-3'-6'63'0,"6"9"-34"0,3 2-41 16,-3 1 10-16,0-1-2 16,3 5 4-16,0 1 7 15,6 5 6-15,0 0-7 16,5 5-3-16,-5 8-2 0,3-2 1 0,-6-6 1 16,-3-3 1-1,-3-2 0-15,-3-3 13 0,-9-2 8 16,-3-3-6-16,-3 0-1 15,0-3-17-15,-5 0-5 16,2-5-52-16,3 0-20 16,3-5-6-1</inkml:trace>
  <inkml:trace contextRef="#ctx0" brushRef="#br0" timeOffset="43.3666">541 12891 124 0,'-24'-11'46'0,"21"11"-24"0,-15-5-19 0,12 5 12 16,0 2 4-16,-3 1 5 15,-3 2-8-15,0 14-4 16,0-1-7-16,3 3-4 0,1 3 0 15,8 3-1-15,0-3 0 16,8-3-3-16,1-5 2 16,12-3 3-16,0-5 3 0,0-6-2 15,0-4 0 1,-9-6-1-16,0-3-2 0,2 1 1 16,-11-4 1-16,0 1 1 15,-3 0 3-15,-6 0 1 16,-2 2 3-16,-4 3 1 15,3 0 1-15,0 3-6 16,3 2-2-16,12 11-4 16,-6 0-3-1,9 3 2-15,3 2 0 16,-1 0 1-16,7 0-25 16,-6 1-8-16,6-4-56 15,-3-2-25 1,0-5 57-16</inkml:trace>
  <inkml:trace contextRef="#ctx0" brushRef="#br0" timeOffset="44.3666">806 12597 88 0,'-6'0'35'0,"12"8"-18"0,-6 8-11 0,3-3 9 16,2 11 9-16,1 7 7 0,0 4-1 16,3 2 2-16,-3 3-16 15,0-3-7 1,3-6-5-16,-6-4-4 0,3-3 3 0,0-6 0 16,0-2 1-16,-6-5 0 15,3-3 0-15,-3-3 0 16,0-5 2-16,6-8-8 15,-3-8-3-15,3 0-2 16,6 0 1-16,0 3 2 16,8 2 2-16,1 6-4 15,0 5 2-15,0 5 2 16,-3 1 3-16,0 4 11 16,-9 4 4-16,3-1 1 15,-12 0 0-15,0 0-5 0,-9 0-2 16,-3-2-4-16,-9 0-1 15,0-3-19-15,3-3-5 16,-3-5-24-16,3-3-8 16,7-2-35-1</inkml:trace>
  <inkml:trace contextRef="#ctx0" brushRef="#br0" timeOffset="45.3666">1097 12584 152 0,'0'-6'57'0,"3"6"-30"0,0 6-32 0,3-1 10 16,-6 5 12-16,3 6 9 0,3 11 2 15,-6 7 1-15,0 3-16 16,3 0-8-16,0 3-1 16,3-6-3-16,-6 1 2 15,9-6-2-15,-6-5 2 0,6-6-35 16,0-2-13-16,6-5-46 15</inkml:trace>
  <inkml:trace contextRef="#ctx0" brushRef="#br0" timeOffset="46.3666">1231 12859 148 0,'-12'2'55'0,"12"1"-30"0,0 8-16 15,3-6 16-15,0 8-3 16,3 6 1-16,-3-6-6 0,3 0-2 15,3-2-9-15,3-3-2 0,3-3 2 16,0-2-1-16,0-9 2 16,-4 1 0-16,4-8 1 15,-6 0-4-15,-6-1-3 16,-3 1 2-16,-3-3 0 16,-3 3-1-16,-3 0 1 15,0 2-7-15,4 3-1 16,-7 3-29-16,6 0-10 15,3 2-33 1,3 0-34-16,6 3 40 16</inkml:trace>
  <inkml:trace contextRef="#ctx0" brushRef="#br0" timeOffset="47.3666">1472 12787 148 0,'-15'8'57'0,"1"3"-30"0,5 2-18 0,-3-5 16 0,3 3-3 16,3-1-1-16,3 3-7 16,3 3-4-16,9 3-5 15,-6-3-4-15,15-3 0 0,-7-3-1 16,7 1 2-16,3-6-1 16,0-5-1-16,-6-8-19 15,3 0-8-15,0-5-41 16,-9 0-39-1,-1-3 37-15</inkml:trace>
  <inkml:trace contextRef="#ctx0" brushRef="#br0" timeOffset="48.3666">1571 12560 120 0,'-3'-8'46'0,"3"8"-24"0,3 0-24 0,-3 0 11 15,2 5 11-15,1 6 7 16,6 5 0-16,-6 5-2 15,3 8-9-15,6 8-5 16,-3 0-6-16,-6-3-2 0,3 1 1 16,0-6-2-16,0 3-2 15,-6-9-10-15,3 4-61 16,3-6-44 0</inkml:trace>
  <inkml:trace contextRef="#ctx0" brushRef="#br0" timeOffset="49.3666">1788 12785 144 0,'-9'-6'55'0,"6"9"-30"0,-6 5-32 16,0-5 10-16,0 2 6 16,-3 3 5-16,-6 0-2 15,6 2-2-15,-8 1-5 16,11 0-4-16,3-4 0 0,3 1-1 15,0 0 0-15,9-2 0 16,9 2 2-16,-1 2-3 0,7 1-2 16,6-11-5-16,3 2 0 15,3 6-64 1</inkml:trace>
  <inkml:trace contextRef="#ctx0" brushRef="#br0" timeOffset="50.3666">279 13518 80 0,'0'0'33'0,"0"2"-18"16,0 6-2-16,0 0 14 0,0 0-2 15,0 3 0-15,9 4-5 16,-6 9 0-16,6-5-9 16,-7-1-2-16,4-2-5 15,3-3-3-15,-6-2 2 0,6-3 0 16,-6 0 3-16,3-5-1 15,-3-3 0-15,6-3-3 16,-9-10 1-16,3-3-2 16,3 3 2-16,-6-1-4 15,3 4 0-15,-3 2-1 16,3 3 0-16,3 2 0 0,-6 3 0 16,9 5 0-16,-6 8-2 15,6-10 3-15,0 8 2 16,0-3 2-16,3-8 3 15,-4-8 8-15,1 0 5 16,3-3 0-16,-3 1-2 16,-3-1-3-16,0-2 1 15,-3-1-6-15,3 1-3 16,-6 3-6-16,0-1 0 16,0 3-27-16,-6 0-9 15,3 3-33 1,-3 0-53-16,0 2 28 15</inkml:trace>
  <inkml:trace contextRef="#ctx0" brushRef="#br0" timeOffset="51.3666">454 13385 116 0,'-3'-2'46'0,"3"2"-24"0,3 0-21 15,-3 0 11-15</inkml:trace>
  <inkml:trace contextRef="#ctx0" brushRef="#br0" timeOffset="52.3666">460 13393 236 0,'6'13'27'0,"0"3"-13"16,6 5-6-16,-3 3-2 0,0 0 1 0,0-3 1 16,-6 3-4-1,0-5-3-15,6-4 11 16,-3-1-5 0,-6-4-1-16,9-4 1 0,-6-6 2 15,6-6-4-15,-1-2-3 16,-2-5 1-16,3 0 0 15,6 0-4-15,-3 2 1 16,-3 3-2-16,3 3-2 16,0 5 0-16,0 3 3 15,3 2 0-15,-3 3 3 16,-4 2-1-16,1 1 2 0,-9 2-2 16,3 0-1-1,0 3-4-15,3-3 0 0,-6-2-31 16,0-3-12-16,0-8-20 15,12-3-26 1,-3-7 30-16</inkml:trace>
  <inkml:trace contextRef="#ctx0" brushRef="#br0" timeOffset="53.3666">788 13515 104 0,'-3'5'41'0,"-3"1"-22"0,6 4-11 16,0-2 13-16,0 0 5 15,0 8 5-15,6-3-9 16,-3-2 0-16,6-1-13 16,0 3 1-16,2-7 1 0,1-4 5 15,0-7 2-15,3 0-3 0,-3-3-1 16,-3-3-4-16,0 1 1 16,-3-1-4-16,-6-2 1 15,-3 0-5-15,0 2 0 16,-6 1-1-16,-3 2-2 15,-3 2-13-15,3 4-6 16,0 4-30-16,3 4-13 16,1-1-28-1,5-2-17-15,-3 2 53 16</inkml:trace>
  <inkml:trace contextRef="#ctx0" brushRef="#br0" timeOffset="54.3666">936 13433 184 0,'-8'-5'68'0,"8"5"-36"0,-6 0-31 0,6 0 16 0,-3 2 0 16,0 1 2-16,3 0-10 16,-6 2-3-16,6 0-4 15,6 3-4-15,-3 0 1 0,9 0 1 16,5 3 2-16,1-1 5 15,-3 1 6 1,-3-1-3-16,-3-2 2 0,0 0-3 16,-3 0 0-16,-6 0-1 15,-9-3 2-15,-3-2-7 0,3 0-2 16,-6-3-21 0,3 0-7-16,0-3-17 0,3 0-7 15,6 1-20 1,3-4-29-16,6-2 29 15</inkml:trace>
  <inkml:trace contextRef="#ctx0" brushRef="#br0" timeOffset="55.3666">1100 13459 124 0,'12'-2'49'0,"-6"2"-26"0,6 0-18 0,-12 0 13 16,9-3-1-16,-6 0-1 15,3 1-4-15,-3-4 0 16,0 1-7-16,3 0-3 0,-6 0-1 15,0-1 1-15,-6 1 3 0,0-3 2 16,-3 5 1-16,0 1-4 16,-3 4-1-16,-3 4-1 15,3-1 1 1,0 3-2-16,3 0 2 0,6 2 9 16,-2 1 7-16,5 2-10 15,5 1-2-15,7-4-3 16,-3 1 0-16,6-3-2 15,12-3 1-15,-6-5-35 16,9 0-13-16,-7-3-51 16</inkml:trace>
  <inkml:trace contextRef="#ctx0" brushRef="#br0" timeOffset="56.3666">1493 13343 116 0,'-9'18'44'0,"9"-2"-24"0,0 11 3 0,0-14 18 16,0 3-10-16,-6 5-4 0,6 0-17 15,-3 0-7-15,3 1-2 16,0 1-1-16,0 1 0 0,3-3 0 16,-3-5 0-16,0-3-5 15,0-2-1-15,0-3 3 16,0-11 1-16,0-5-3 15,-3-2-1-15,-6-6 3 16,6-3 1-16,-6-2 8 16,-2-3 6-16,11 1-4 15,-6-1 0-15,3-5 0 16,3 5 2-16,3 3-3 16,5 2-2-16,4 1-2 15,0-1 0-15,3 6-2 0,6 2-1 16,-3 6 1-16,3 5-1 15,3 3 0-15,-7 2 0 16,4 0 8-16,-12 9 5 16,-9 1 0-16,-6 1 2 15,-3 0-8-15,-3-3-2 16,0 1-14-16,1-4-4 16,-4-2-21-16,3-3-7 15,0-2-19 1,3-3-45-16,6 0 18 15</inkml:trace>
  <inkml:trace contextRef="#ctx0" brushRef="#br0" timeOffset="57.3666">1722 13279 140 0,'-3'-2'55'0,"3"-1"-30"0,-3 6-16 16,3-3 14-16,0 2 4 15,-6 1 4-15,3 2-11 16,-6 1-2-16,1 4-10 16,-1 1-3-16,3 5-1 0,0 2 2 15,3-2 1-15,6 0-1 16,0-3 1-16,0-2-4 16,3-3 0-16,0-3-1 0,3-2 1 15,-4-3-7-15,1-6 1 16,3 1-8-16,-6-5-3 15,0-1 3-15,-3-2 2 16,0-1 2-16,0 4 3 16,0-1-1-16,0 3 1 15,0 3 5-15,0 2 1 16,0 3 2-16,6 6 0 16,3 2 4-16,0 2 5 15,-3 3-7-15,3 1-1 16,0-4-1-16,0 1 0 15,0-3-9-15,0 0-4 16,-3-3-42-16,0-2-18 0,3-6-18 16</inkml:trace>
  <inkml:trace contextRef="#ctx0" brushRef="#br0" timeOffset="58.3666">1841 13266 148 0,'3'3'57'0,"0"0"-30"0,0 4-18 15,6-1 14-15,0 2 2 16,0 2 2-16,3 1-10 16,0-3-3-16,0 2-8 15,0-2-4-15,3 3 1 0,-9-3-2 16,8-8-16 0,-5-3-9-16,0-2-24 15,3-3-7-15,-6-3-4 16,0-2-4-16,3 0 33 15,-9 2 45-15,3 1 23 16,3 4-2-16,-6 4-3 16,-6 7-11-16,3 6-3 15,-9 10 4-15,3 3 3 16,-3 5-14-16,-12 3 6 0,4-1 3 16,5-2-9-16,-3-2-2 15,6-6-4-15,3 3-1 16,3-6-25-16,9-10-73 31,9-2-28-31,0-9 46 0</inkml:trace>
  <inkml:trace contextRef="#ctx0" brushRef="#br0" timeOffset="59.3666">2097 13025 152 0,'3'-18'57'0,"0"15"-30"0,9 1-12 15,-6 2 18-15,-6 0-10 16,0 5-3-16,3 3 2 16,0 5 0-16,-3 6-11 15,0 7 0-15,0 8 2 0,3 1-3 16,0-3 2-16,0-1-7 0,3-2-3 15,-3-5 1-15,0-3 0 16,3-5-26-16,3-2-9 16,-6-4-35-16,3-7-15 15</inkml:trace>
  <inkml:trace contextRef="#ctx0" brushRef="#br0" timeOffset="60.3666">2255 13145 160 0,'-12'2'63'0,"12"14"-34"16,0 13-27-16,0-16 12 15,0 1 13-15,0 1 7 0,0 1-11 16,6 0-5-16,3 0-11 16,3-5-3-16,12-1 2 15,-9-2 1-15,6-5 3 0,-1-6-3 16,1-2 1-16,-3-6-3 15,-3-2 2-15,-3-5-2 16,-9-1 0-16,0-2-1 16,-6 2 0-16,0 3-2 15,-12 3-2-15,-3 3-8 16,0 2-3-16,3 2-27 16,0 4-11-16,4 2-27 15,2 5-43 1,9 0 33-16</inkml:trace>
  <inkml:trace contextRef="#ctx0" brushRef="#br0" timeOffset="61.3666">2481 13118 160 0,'-6'3'60'0,"3"2"-32"0,-3 6-26 0,-2-1 14 15,2 9 7-15,0 2 6 16,-3 0-9-16,6 5-2 15,0-4-10-15,3-4-3 0,3-2-1 16,3-3 0-16,0-2 0 16,0-6 0-16,2-8 0 15,4-2-2-15,-3-5 1 16,0-4-4-16,0-1 0 16,-3-4 1-16,0-2 2 0,0 2-1 15,-6 6-1-15,0 2-2 16,0 6-1-16,0 5-1 15,0 8 0-15,3 3 0 16,0 5 3-16,6 2-2 16,0-2 1-16,3-3-11 15,3-2-7-15,0-3-20 16,2-3-8-16,4-5-29 16,0-3-18-16,-3-2 48 15</inkml:trace>
  <inkml:trace contextRef="#ctx0" brushRef="#br0" timeOffset="62.3666">2722 13123 132 0,'-14'-13'52'0,"5"10"-28"0,-12 1-17 0,15 4 13 16,-3 4-10-16,-3 2-3 15,3 13 2-15,0-3 2 16,3 1-6-16,3-3 4 0,6 0 3 16,3 2-6-16,3-7-1 15,0-3-1-15,3-3 0 16,0-5 0-16,0-5 2 15,0-9-5-15,-3-9-3 16,-3 1-4-16,-1-1 1 16,-5-6 1-16,0-1-1 15,-8 4 8-15,-1-3 3 0,0-3 1 16,0 6 3-16,3 7 4 16,0 6 1-16,3 10-8 15,3 11-2-15,6 8-3 16,3 8 1-16,6 5-2 15,-3 8-1-15,2 0 1 16,4-5-1-16,3-3-38 16,-3 0-16-16,-3-10-39 15</inkml:trace>
  <inkml:trace contextRef="#ctx0" brushRef="#br0" timeOffset="63.3666">401 13989 164 0,'-9'-6'63'0,"6"6"-34"0,-3-2-16 0,3 4 19 15,-3 1-12-15,3 2-3 0,-6 3-10 16,6 5-3-16,-6 11-2 16,9 0-6-16,0 0 0 15,0 0-3-15,9-6 2 0,-3 3-4 16,9-7-1-16,0-4-31 15,0-5-10-15,5-5-23 16</inkml:trace>
  <inkml:trace contextRef="#ctx0" brushRef="#br0" timeOffset="64.3666">496 14063 148 0,'-24'2'57'0,"18"17"-30"0,0-6-18 16,6-2 14-16,-6-1-2 15,6 3-1-15,6 3-6 0,-3-2-4 16,9-1-5-16,9-3-4 0,0-2 2 16,3-5 4-16,-4-3 4 15,-5-5 0-15,3-6 1 16,-6 0 0-16,0-2 0 16,-6 3-2-16,-6-9 1 15,0 6-8-15,-9 0-2 16,0-1-19-16,0 4-5 15,-6 2-35-15,6 3-13 16</inkml:trace>
  <inkml:trace contextRef="#ctx0" brushRef="#br0" timeOffset="65.3666">692 14023 168 0,'0'8'66'0,"6"8"-36"15,0 8-35-15,-6-14 12 0,0 1 9 16,0-1 7-16</inkml:trace>
  <inkml:trace contextRef="#ctx0" brushRef="#br0" timeOffset="66.3666">704 14116 330 0,'0'5'14'0,"0"-5"-6"0,0-3-5 16,9-7-3-16,-3-6 3 16,9-3 2-16,-6 1-4 15,3 2-3-15,0 3-2 16,6 2 3-16,-6 6-2 15,5 5-1-15,4 5 3 16,-9 6 2-16,0 4 0 0,0 4 2 16,-3-1-2-16,0-2 2 15,-3-2-4-15,0-4-2 16,0-2-38-16,-6-3-17 16,0 1-29-1</inkml:trace>
  <inkml:trace contextRef="#ctx0" brushRef="#br0" timeOffset="67.3666">957 13756 200 0,'-18'-6'74'0,"30"9"-40"0,-3 5-44 0,-3-3 9 15,-3 9 9-15,9 4 6 0,-3 6 5 16,3 2 3-16,3 6-12 15,-9 0-3-15,3 2-3 0,3 1-2 16,-3-4-2-16,0-2-19 16,-4-7-8-16,1-4-39 15,0-5-50 1,-6-2 28-16</inkml:trace>
  <inkml:trace contextRef="#ctx0" brushRef="#br0" timeOffset="68.3666">856 13936 180 0,'0'-6'68'0,"0"4"-36"0,9-1-37 0,3 0 10 16,-3 1-3-16,12-1 3 16,8-2 0-16,1 2 0 15,-3 1-39-15,3-1-16 16,0 0-22-16,-1 3-8 15</inkml:trace>
  <inkml:trace contextRef="#ctx0" brushRef="#br0" timeOffset="69.3666">1219 13901 148 0,'-24'0'57'0,"21"3"-30"0,-14 2-21 0,11 0 15 0,0 3-9 16,3 3 1-16,-6 2 1 15,3 3 3 1,3 0-9-16,3 2-2 0,3 4-2 0,3-9-2 15,3-3-2-15,6-4 1 16,0-9 1-16,-7 0-1 16,4-2-1-16,0-3-2 15,-3-2 1-15,0-4 1 16,-6 1 0-16,0 0 2 16,-3 2 3-16,0 1-2 15,0 2 0-15,0 3 3 16,0 2 1-16,0 3-8 15,3 5-1-15,0 3 4 16,6 3 4-16,-6 2-6 16,6 0 1-16,0 3-1 0,0-3 2 15,0 6-21 1,3-11-9-16</inkml:trace>
  <inkml:trace contextRef="#ctx0" brushRef="#br0" timeOffset="70.3666">1383 13928 128 0,'3'13'49'0,"12"-3"-26"0,-18 6-14 0,3-8 16 15,6 0-8-15,3 0 1 0,-9 0-13 16,0 0-6-16,3-3-50 15,0-2-23-15</inkml:trace>
  <inkml:trace contextRef="#ctx0" brushRef="#br0" timeOffset="71.3666">1514 13896 116 0,'0'8'46'0,"0"2"-24"0,9 6-15 15,-6-8 15-15,-3 3 0 16,0-1 4-16,0 1-10 0,0-3-4 16,0 0-7-16,0-3-4 15,0 0 0-15,0-5-8 0,3-2 0 16,3-3-13-16,-3-6-4 16,6 0-1-16,0-2 3 15,0 3 10-15,2-1 6 16,7 6 20-16,-6 2 8 15,6 3 7-15,-3 3 2 16,-3 2-5 0,-3 6-4-16,0-1-10 0,-3 1-3 15,0-1-12-15,0-2-3 16,3 0-43 0,-7-3-62-16,7 1 16 15</inkml:trace>
  <inkml:trace contextRef="#ctx0" brushRef="#br0" timeOffset="72.3666">1773 13793 192 0,'-15'2'71'0,"15"14"-38"0,-6-5-43 16,6-1 11-16,0-2 3 15,0 0 5-15,0 0 2 16,6 0 3-16,3 3-7 15,0 2-4-15,3 0 0 0,0 0-2 16,-3 1-1-16,0-1 14 16,-3 0 5-16,-6 0-3 0,-3-2-1 15,-6 0-9-15,-3-4-2 16,-6-1-26-16,-3-6-13 16,-9 0-70-1,-5 0-32-15,-1-3 68 16</inkml:trace>
  <inkml:trace contextRef="#ctx0" brushRef="#br0" timeOffset="73.3666">1353 13766 180 0,'3'-8'68'0,"6"6"-36"0,18-1-51 0,-12 3 5 16,3-3-59-16,2 3-23 0</inkml:trace>
  <inkml:trace contextRef="#ctx0" brushRef="#br0" timeOffset="74.3666">2142 13832 116 0,'-6'40'46'0,"12"-27"-24"0,-6 9-10 0,0-9 16 15,3 3 1-15,0 2 3 16,0 6-13-16,0 2-6 16,6-2-8-16,-6-5-2 0,3-1 1 15,-3-5 0-15,0-2 0 16,0-3 0-16,-3-3 2 16,0-5 6-16,0-8 2 15,-3-8-7-15,0-2-2 16,0-3-3-16,-3-3-2 15,3-2 1-15,-3-4-1 16,3-4 0-16,0 5 0 0,3 2-3 16,0 4 2-16,6 1 1 15,3 4 2-15,3 2-3 16,3 8 0-16,-1 3-1 16,1 2-2-16,0 3 5 15,-3 6 3-15,-3 7 3 16,-3 3 3-16,-6 2-1 15,-6-2 2-15,-6 0-6 16,0 0-1-16,0-3-13 16,3-2-7-16,-5-3-13 15,8-3-5-15,-6-3-13 16,6-2-5-16,6-5-27 16</inkml:trace>
  <inkml:trace contextRef="#ctx0" brushRef="#br0" timeOffset="75.3666">2338 13753 188 0,'0'3'71'0,"0"-1"-38"0,0 4-34 0,-3-4 15 15,1 4 3-15,4 7 4 16,1 3 1-16,3-3-2 16,0 0-10-16,9-2 2 0,-6-1 2 15,3-2-3-15,0-2-1 16,0-4-2-16,0-7 2 15,3 0-1-15,-6-6 2 16,-3 0-4-16,-3-2 1 16,-6 3-5-16,0-4 0 15,-6 1-3-15,-3 3-3 0,0 2-14 16,-6 2-6-16,0 4-30 16,3-1-11-16,3 3-33 15,9 0-27 1,9 3 53-16</inkml:trace>
  <inkml:trace contextRef="#ctx0" brushRef="#br0" timeOffset="76.3666">2487 13700 176 0,'0'-3'68'0,"3"11"-36"0,3 3-26 0,-6-3 15 16,3 3 2-16,3-1 6 15,-3 3-16-15,0 3-7 16,3-3-4-16,-6 1-2 0,3 2 0 16,6-3-31-16,-3-3-14 15,0-2-107 1,-6-8 68 0</inkml:trace>
  <inkml:trace contextRef="#ctx0" brushRef="#br0" timeOffset="77.3666">2568 13708 144 0,'0'3'55'0,"9"-1"-30"0,0 4-23 16,-7 2 14-1,1 0 12-15,3 2 9 0,-6 1-10 16,0 5-4-16,3-3-13 16,-3-3-4-16,0-2-2 15,0 0-2-15,3-10 1 0,0-1-2 16,0-2 2-16,6-3-7 15,-6-3 1-15,3-2-4 16,3 0 2-16,3-1 3 16,0 4 1-16,0-1 3 15,0 6 1-15,3 5 3 16,-6 3 1-16,2 2 10 16,1 6 4-16,3-1-7 0,-3 1-3 15,0-3-6 1,-6 8-6-16,0-3-4 15,0-5-33-15,-3 0-12 16,0-8-37 0,0-6-39-16,6-4 43 15</inkml:trace>
  <inkml:trace contextRef="#ctx0" brushRef="#br0" timeOffset="78.3666">2749 13454 180 0,'0'-3'68'0,"3"6"-36"0,0 8-31 0,0-3 16 0,9 5 11 16,-6 5 9-16,6 9-8 15,0 2-5-15,-3 0-13 16,3 3-7-16,-6-3-3 0,3-5-10 16,-4-1-2-16,1-4-38 15,0-6-18-15,-3 0-31 16</inkml:trace>
  <inkml:trace contextRef="#ctx0" brushRef="#br0" timeOffset="79.3666">2675 13629 212 0,'3'-3'82'0,"6"0"-44"0,6-12-47 0,-6 9 12 15,2 1-4-15,7 0 0 16,12-1-24-16,-9 1-10 16,3 2-46-16,0 1-21 15</inkml:trace>
  <inkml:trace contextRef="#ctx0" brushRef="#br0" timeOffset="80.3666">2934 13589 144 0,'0'21'55'0,"0"-18"-30"0,3 2-16 0,0 3 14 16,3 3-2-16,0-3 2 15,0-3-2-15,0 0-1 16,11-2-6-16,-2-8-1 0,0-9-6 16,-3 1-2-1,-3 2-2-15,-3 1 0 16,0-3 0-16,-6 2 1 0,-6 0 0 16,0 4 0-16,-3 4-11 15,-6 3-3-15,3 3 3 16,3 2 1-16,0 8 4 15,3 6 1-15,6-1-2 16,0 1 0-16,6-3 2 16,3-1 0-16,3 1-10 15,0-5-5-15,0-3-32 16,0 0-11-16,0-6-19 16</inkml:trace>
  <inkml:trace contextRef="#ctx0" brushRef="#br0" timeOffset="81.3666">3115 13626 96 0,'3'5'35'0,"3"17"-18"0,-6-9-5 0,0-8 13 16,0 0 0-16,0 3 2 16,0-2 0-16,0-6 1 15,0 2-15-15,0-2 1 0,-6 0 0 16,3 0 12-16,0-2 6 15,-3-12 3-15,0-2 4 16,1 1-11-16,-1-1-4 16,3 2-14-16,0 1-4 15,0 3-9-15,3-1 0 0,3 0-15 16,3 4-5 0,5-1-30-16,4 0-14 0,3 0-37 15,9 0-30 1,6 0 58-16</inkml:trace>
  <inkml:trace contextRef="#ctx0" brushRef="#br0" timeOffset="82.3666">3356 13462 276 0,'-8'0'104'0,"5"3"-56"0,-9 2-49 16,6 0 20-16,3 1-11 16,0 1-2-16,0 4-3 15,3 2-3-15,3 1 1 16,3 4 1-16,3 6 3 0,0-3 0 15,-1 0 2-15,1-2 5 16,-6-3 2-16,-3-1-5 0,-3-1-1 16,-6 2-9-16,-2-6-1 15,-13-2-31-15,-6 0-11 16,-3 0-34-16,-2 0-16 16,-7 2-5-1</inkml:trace>
  <inkml:trace contextRef="#ctx0" brushRef="#br0" timeOffset="83.3666">2365 13502 292 0,'-15'-3'110'0,"15"3"-60"0,0 0-80 0,0 0-89 16,9 5-35-1,3-2 71-15,0-3 37 16</inkml:trace>
  <inkml:trace contextRef="#ctx0" brushRef="#br0" timeOffset="84.3666">430 14560 152 0,'0'0'57'0,"0"11"-30"0,9 2-16 0,-6-3 18 16,6 12-6-16,0 9-1 15,3 4-8-15,-3 2-1 16,0 0-8-16,3-3-1 0,0-2 2 16,0 8-10-16,-3-9-4 15,0-7-67 1,0-3-54-16</inkml:trace>
  <inkml:trace contextRef="#ctx0" brushRef="#br0" timeOffset="85.3666">350 14793 208 0,'0'-5'77'0,"3"-1"-42"0,6 1-39 0,0 2 15 15,3 1-6-15,6-6 2 0,11 0-6 16,1 3-3-16,3-6 1 16,-3 8 0-16,0-5 1 0,-7 3-14 15,-2 8-3-15,-6-1 9 16,0 9 8 0,-6 0 8-16,0 4 2 15,0 1 4-15,-9 0-1 16,3 0 0-16,3-3-5 15,0 0 0-15,3-2-1 16,5-6 3-16,-2-2 4 16,0-6 1-16,0-2-6 0,-3-3-1 15,-3-2 2-15,-3 2 1 16,-3-3-1-16,-3 0-1 16,-6 4-3-16,-6-4-1 15,0 6-14-15,3 2-7 16,3 3-24-16,-5 3-10 15,8 2-64 1</inkml:trace>
  <inkml:trace contextRef="#ctx0" brushRef="#br0" timeOffset="86.3666">1118 14669 140 0,'-9'-8'52'0,"9"5"-28"0,-9 3-4 0,9 0 19 16,-3 3-8-16,0-1 1 15,-3 11-14-15,0 6-10 16,3-1-3-16,3 4-1 0,3 1-2 16,3-1-2-16,3-4 3 15,3-2 0-15,9-5 3 16,-6-6 3-16,3-5 0 16,0-3 2-16,-9-5 0 15,2 0 3-15,-2-7-1 16,-6 1 0-16,3-7-5 15,-12 3 0-15,-6 2-10 16,3 2 0-16,1 4-22 0,-1 2-7 16,3 3-28-1,-3-1-13-15,0 4-27 16</inkml:trace>
  <inkml:trace contextRef="#ctx0" brushRef="#br0" timeOffset="87.3666">1246 14401 200 0,'-6'-2'77'0,"6"2"-42"0,0 8-39 0,3 0 15 16,0 5 5-16,3 16 7 15,3 3-3-15,0-3-2 0,-3 2-10 16,3-1-5-16,0 9 0 0,0-7-15 15,0-3-5-15,-4-5-29 16,1-3-12-16,-3-2-34 16</inkml:trace>
  <inkml:trace contextRef="#ctx0" brushRef="#br0" timeOffset="88.3666">1160 14610 192 0,'0'-13'71'0,"12"13"-38"0,8-3-39 16,-11 3 12-16,3-2-4 0,6-1 3 15,-3-2-2-15,9-6-2 16,-3 1 0-16,0 2-4 0,2 0 0 16,-2-3-40-1,-6 1-58-15,-3-1 12 16</inkml:trace>
  <inkml:trace contextRef="#ctx0" brushRef="#br0" timeOffset="89.3666">1365 14412 132 0,'0'0'52'0,"3"5"-28"0,0 6-19 0,3-3 11 16,9 10 2-16,-3 6 3 15,0 2 2-15,-3 4 3 0,0-4-14 16,0-2-5-16,-7-3-2 15,4-2-1-15,0-6 2 0,0-5-1 16,-6-3 2-16,0-5-2 16,0-3 0-16,3-2-6 15,0-6 1-15,0-4 0 16,3-7 0-16,3-1-5 16,0 4 1-16,3 6 4 15,0 8 2-15,3 10 2 16,-6 3 0-16,3 5-2 15,-3 3-2-15,-6 0 1 16,2 5 1-16,1-5-6 16,0-3 1-16,3-2-28 15,-9-3-11-15,6-6-12 16</inkml:trace>
  <inkml:trace contextRef="#ctx0" brushRef="#br0" timeOffset="90.3666">1707 14592 132 0,'3'-8'49'0,"3"8"-26"0,-3-3-14 0,3 3 16 16,0 0-8-16,0-2 1 16,3-1-5-16,3-5 2 15,-3 0-8-15,-6-5 0 0,3 0 3 16,-3 2-4-16,-3 0 2 16,-3 1 1-16,-3 2 2 15,-3 3-1-15,0-1 1 16,-3 4-4-16,3 10-2 15,0 0-5-15,-3 7 0 0,9 4-5 16,-3-3 1-16,3 0 0 16,6 0 2-16,3-1 1 15,3 1 1-15,3-5-9 16,6-6-4-16,-6-2-26 16,3-3-13-16,0-3-8 15,-6 1-16 1,3-4 28-16,-9 1 32 15,3 0 18-15,-3-1 21 16,0-4 9-16,-1 4-13 16,1 4-5-16,0-1 6 15,-3 3 4-15,6 0-6 16,-6 0 0-16,3 5-9 16,6-2-1-16,-9 2-4 0,9-2 8 15,-9-3 5-15,0 0 4 0,0 5 2 16,-6-5 1-16,3 0 0 15,0-5-2-15,0 2-2 16,0-2-6-16,3-8-1 16,0-3-10-16,0 0-2 15,9 3-1-15,0 0 0 16,6 2-5-16,0 1 1 16,0 2-25-16,3 0-10 15,0 2-24-15,2 1-9 16,-8 2-12-1</inkml:trace>
  <inkml:trace contextRef="#ctx0" brushRef="#br0" timeOffset="91.3666">2258 14208 172 0,'-3'-3'66'0,"6"6"-36"0,3 5-35 0,-6 0 10 15,6 5 10-15,0 6 10 16,0 2 0-16,6 5 3 16,-9 1-16-16,0 2-5 0,0-3-2 15,0 4-3-15,6 1-2 16,-3-4 1-16,-6-6 1 16,0-5 3-16,3-3 4 15,-6-2-4-15,3-6-3 16,-3-10-10-16,3-6-3 15,6-2-5-15,0 0-1 0,8-1 8 16,1 1 4 0,0 2-1-16,6 6 2 15,-6 3 0-15,3 4 2 16,0 3 7-16,-4 6 7 0,-5 8 11 16,-3-1 6-16,-3 1-2 15,-6-3 1-15,-3-1-16 16,-3-4-5-16,-2 0-9 15,-4-6-3-15,-9 0-16 16,0-5-6-16,3-3-28 16,0 1-10-16,4-11-34 15</inkml:trace>
  <inkml:trace contextRef="#ctx0" brushRef="#br0" timeOffset="92.3666">2466 14248 184 0,'6'0'71'0,"-3"5"-38"0,6 11-30 0,-6-5 17 15,6-1 10-15,-6 6 6 16,3 5-13-16,0 3-3 16,3 2-12-16,0 4-5 0,0 4 0 15,0-5-4-15,3-2-2 16,-3-6-27-16,0-5-12 15,0-3-28 1,2-5-50-16,1-6 24 0</inkml:trace>
  <inkml:trace contextRef="#ctx0" brushRef="#br0" timeOffset="93.3666">2639 14364 160 0,'-9'6'60'0,"6"-1"-32"0,0 11-24 15,3-8 13-15,0 2 7 16,3 3 5-16,3 1-7 16,3 2-2-16,3-1-12 15,3-1-1-15,0-4 3 0,0-4 3 16,-3-9 2-16,-1 0-2 16,1-2 2-16,-3-3-4 15,-3 0 1-15,-6-3-7 16,0-2-1-16,-6 0-2 0,0 0-2 15,-3 2-10-15,0 1-6 16,1 2-21-16,-1 0-9 16,6 2-48-1,3 4-42-15,0-1 54 16</inkml:trace>
  <inkml:trace contextRef="#ctx0" brushRef="#br0" timeOffset="94.3666">2859 14325 168 0,'-15'2'66'0,"-5"6"-36"0,5 3-29 0,3-3 16 0,3 2 4 15,3 1 5-15,0 2-12 16,9 3-3-16,3 0-7 16,9 5-1-16,0-5 1 0,0-3-2 15,2-2-2-15,1-6 3 16,0-5 0-16,-3-5-23 15,0-1-12-15,-3-2-16 16,0-5-8-16,-3-3-19 16</inkml:trace>
  <inkml:trace contextRef="#ctx0" brushRef="#br0" timeOffset="95.3666">2922 14150 148 0,'-6'-5'57'0,"6"7"-30"0,6 4-34 0,-6-1 8 16,3 3 9-16,0 2 5 16,3 6 17-16,3 3 7 15,0 5-20-15,3-1-4 0,-1 4-3 16,-2 2-7-16,3-3-1 16,-3-2-2-16,0 0-2 15,-6 3-10-15,3-6-4 16,-6-5-46-1,0-3-62-15,0-3 24 16</inkml:trace>
  <inkml:trace contextRef="#ctx0" brushRef="#br0" timeOffset="96.3666">3097 14264 104 0,'-2'-19'38'0,"-1"35"-20"0,-3-21-1 16,3 10 16-16,0 0 0 16,0 1 1-16,-6-1-13 15,0 6-3-15,6-4-10 16,-3 1-1-16,6 0 0 0,0 3-1 16,0-1-1-16,3-2-3 15,3 3 1-15,9-3-2 16,0 0 2-16,-1-3-4 15,7 0-2-15,-6-5-23 0,3 0-10 16,6-5-10 0,3 0-2-16,-4-3-3 15,-2-3 0-15,-3-7 30 16,-3 2 53-16,-3 0 27 16,-6 3 9-16,-3 0 2 15,-6 2-13-15,-6 3-3 16,-6 0-30-16,0 6 8 0,0-1 5 15,0 3-18-15,3 3-7 16,4 4-13-16,5 7-4 16,3-1-1-16,9 0 4 0,5 0 1 15,4 3 3 1,-3 0-3-16,-3 3 0 0,-3-3 5 16,-3 2 5-16,-6-2-1 15,-9 0 3-15,-6-3-17 16,-3 6-6-16,-3-4-47 15,-2 7-21-15,2-4-52 16</inkml:trace>
  <inkml:trace contextRef="#ctx0" brushRef="#br0" timeOffset="97.3666">2865 12875 112 0,'-3'-3'44'0,"3"6"-24"0,0-3-8 0,0 0 13 0,0-3-5 16,0 0 1-16,0 3-3 15,0 0-2-15,0-2-8 16,0-6 4-16,0 2 1 0,9-4 5 16,-3-1-6-1,6-7-2-15,3-6-3 16,6-5 0-16,6 2 0 16,2-2 1-16,7 0 0 15,3 0 0-15,5 3-9 16,4-1-4-16,-3 6 3 15,-1 2 0-15,-2 1 2 16,0 2 0-16,-4 3 0 0,-2 0 2 16,-6 2-3-16,-3 3 0 15,-6 0-4-15,-4 3 1 16,-5 0-27-16,-3-1-11 16,-6 4-56-1</inkml:trace>
  <inkml:trace contextRef="#ctx0" brushRef="#br0" timeOffset="98.3666">3484 12343 156 0,'-17'-13'57'0,"20"18"-30"0,-3-2-32 0,6-3 18 15,2 0-4-15,1 2 0 16,3 1 1-16,6-1-5 16,0 6-5-16,0 0-1 15,-3 3 1-15,-3 2 0 0,-6 0 8 16,-6 6 5-16,-6-3 0 16,-3 5 0-16,0 0-7 15,0-2-4-15,0-1-39 16,0-2-17-16,0 0-28 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10T20:47:24.3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1303 7215 64 0,'-3'-2'27'0,"3"2"-14"0,0 0-4 0,0 0 9 15,0 0-4-15,0 0 0 0,0-3-6 16,0 0 0-16,3 1-3 15,0-1 2-15,3 0 2 16,-6 1 2-16,3-1-3 16,2-2 0-16,1-1-3 15,0-1 2-15,3-4-4 16,0-2 5-16,3-6 2 0,-3-2-3 16,3-8 1-16,0-5-3 15,0-1 0-15,3-2-6 16,6-3 1-16,-1 3 0 15,1 3 2-15,9 2-3 16,0 0 0-16,-6-5 1 16,2 3 0-16,4 2 0 15,3-2 0-15,-3-1 0 0,-1 4 2 16,1 4-1-16,-6 3 2 16,0 1-2-16,0 1 2 15,-4 1-2-15,1 0-1 16,-3 3 1-16,0-1 1 15,0 3-1 1,0 3 2-16,-3 2-4 0,-1 1-2 16,-5 2 2-16,0 3 2 15,-3-1-27-15,0 4-9 16,0 2-38 0</inkml:trace>
  <inkml:trace contextRef="#ctx0" brushRef="#br0" timeOffset="1">1788 6249 100 0,'-15'-26'38'0,"15"21"-20"0,0 2-21 16,9-2 10-1,6-3-3-15,6 0-2 16,2 3-1-16,4 2-7 15,3 6-1-15,0 5-2 16,-4 5 3-16,-2 0 4 16,-6 3 3-16,-3 5 0 15,-12 3 2-15,3 8 0 0,-12 5 1 16,6 8-44-16,-3 2-18 16</inkml:trace>
  <inkml:trace contextRef="#ctx0" brushRef="#br0" timeOffset="2">7306 12438 88 0,'-9'-13'35'0,"9"13"-18"0,0 2-7 0,0-2 21 15,6 19-9 1,0 2 7-16,-3 16 1 16,-3 11-1-16,0 13 0 15,0 2-16-15,0-5-1 0,0-2-1 16,0-8-4-16,0-6 1 15,0-5-3-15,0-8 0 16,0-5 3-16,-3-8 5 0,0-8 6 16,3-11 3-16,0-8-9 15,6-12-3-15,6-12-11 16,6-10-4-16,3 0-2 16,3 3 1-16,0 5 4 15,-1 10 1-15,1 9-2 16,0 7 2-16,-3 11 7 15,0 11 4-15,-4 10 1 16,-2 6 1-16,-3 4-4 16,-6 1 0-16,-3-3-3 15,-3-2 0-15,0-1-3 16,0 1 1-16,6-4-33 0,0-1-14 16,6-7-20-16,3-1-8 15,9-6-30 1</inkml:trace>
  <inkml:trace contextRef="#ctx0" brushRef="#br0" timeOffset="3">8000 12840 256 0,'-15'-13'96'0,"9"8"-52"0,-12 5-34 0,12 0 23 15,-6 5-20-15,-3 8-5 16,1 6-7-16,-1-1-4 15,6 3 2-15,6 3 0 0,6 3 3 16,6-3-3-16,6-3 0 16,-1-5-10-16,7-6-5 15,-3-5-1-15,0-7 2 0,0-6 7 16,-3-3 4 0,-3-2 3-16,-3-5 3 0,-3 2 5 15,-1 5 6-15,-2 3 8 16,-3 5 5-16,-3 6-14 15,1 5-7-15,2 5-3 16,0 3-2-16,5 5-16 16,7 3-6-16,6 0-31 15,3-3-11-15,3-8-40 16</inkml:trace>
  <inkml:trace contextRef="#ctx0" brushRef="#br0" timeOffset="4">8336 13097 228 0,'-12'0'88'0,"9"3"-48"0,-6-1-47 0,6-2 14 15,0 0-10-15,3 0 2 16,0 0-37-16,0-2-14 16,0-1-34-16,3-5-13 15</inkml:trace>
  <inkml:trace contextRef="#ctx0" brushRef="#br0" timeOffset="5">8518 12179 240 0,'-15'-13'90'0,"12"18"-48"0,-3 13-56 16,3-2 14-16,-3 24 18 15,-6 13 12-15,-3 5-10 16,-3 6-6-1,4 2-8-15,2 2-18 0,9-1-7 0,3-9-100 16</inkml:trace>
  <inkml:trace contextRef="#ctx0" brushRef="#br0" timeOffset="6">7372 14724 132 0,'-18'-3'52'0,"9"3"-28"0,3-2-6 0,6 2 18 16,0 0-7-16,0 0-2 16,0 0-13-16,6 0-4 0,6 0-6 15,3 0-3-15,9 0 0 0,5 2 1 16,7 1 1-16,12-3 3 16,11 3 1-16,10-3 1 15,5 0 0-15,1 0-2 16,14 0 1-16,0 0 0 15,3 0 1-15,4 2 0 16,2-2 0-16,9 0-2 16,-3 0-1-16,3 3-3 15,1-3 1-15,2 0-2 16,-6 0-1-16,-3 0 3 16,-6 0 2-16,4 0 0 15,-1 0 2-15,0 0-2 16,-9 0 0-16,-5 3 1 15,5-3 1-15,6 0-6 16,-3 0 0-16,1 0-1 0,-4 0 0 16,9 0 0-16,0 0 0 15,-8 0 0-15,-1 0 2 16,-3 2 3-16,4-2 2 16,2 0-1-16,-3 0-1 15,1 3-1-15,-4 0 0 16,6-3-2-16,3 0-2 15,16 2 1-15,-10 1-1 16,-9 0 0-16,-6-3 0 16,4-3 0-16,-4 3 2 15,-6 0-3-15,-5 0 0 0,-4 0 1 16,-8 0 2 0,-1-3-1-16,7 3-1 0,-4 0 1 15,-8 0 1-15,-10 0-3 16,4 0-2-1,-3 0 4-15,-1 0 3 0,-2 0-3 16,-1 0-1-16,4-2 0 16,3-1 0-16,-1 3 0 15,-5 0 0-15,-3-3 0 16,-1 3 0-16,-2 0 2 16,3-2 1-16,-1 2-4 15,-2 0 1-15,3-3-2 16,2 0 0-16,4-2 2 15,0 2 2-15,-7 1-1 16,-2-1-1-16,0 0 1 0,-1 3-1 16,4 0 0-1,0-2 0-15,-4-3-3 0,7 5 2 16,9-6 1-16,2 4 2 16,-5-1-1-16,-1 3-1 15,-2 0 1-15,3 0-1 16,-4-3-3-16,1 1 2 15,5 2-1-15,7 2 0 16,-1 4 2-16,-2-4 2 16,6 1-1-16,-1 0-1 15,-2-3 1-15,5 0-1 16,9 0 0-16,-8 2 2 16,2 1-3-16,4-1 0 15,-1 1-1-15,13 0 0 0,5 2 4 16,-3-2 1-16,4-1-1 15,-1 1-2 1,12-3 1-16,-6 3-1 0,-2 2 0 16,-1 0 0-16,3-2-3 15,9 2 2-15,-11 0 1 16,-1 1 2-16,-6-4-1 16,-5-2-1-16,5-2-4 15,-3 2 0-15,-8-3-27 16,-4 0-9-16,21-15-75 15,-2-11-52 1,-1-6 65-16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10T20:47:37.4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10691 8001 4 0,'0'3'0'0</inkml:trace>
  <inkml:trace contextRef="#ctx0" brushRef="#br0" timeOffset="1">10676 7996 64 0,'-6'-6'24'0,"0"6"-12"0,0 0-3 16,6 0 9-16,0 0 3 16,-3 0 4-16,0 0-7 15,0 0 0-15,0-2-2 16,-3 2 2-16,0 0-4 16,-3 0 2-16,3 0-9 15,0 0 5-15,-6 0 17 16,0-3-3-16,4 3-1 15,-4 0-1-15,3-3-10 16,0 3-1-16,3 0-5 16,0-2 0-16,0 2 1 0,3 0 5 15,0 0-4 1,0 0 0-16,3 0-2 0,0 0 2 16,0 0-5-1,0 0-1-15,6 0 0 0,3 0 0 16,3 0 0-16,6 0 2 15,5 0-3-15,10 0-2 16,6 0 0-16,12-3 1 16,8 3-1-16,4 0 2 15,2 0-2-15,9-2-1 16,1-1 1-16,5 0-1 16,1 1 0-16,-1-1 0 15,-3 0 2-15,-5 1 1 16,-1-1-4-16,1 0-1 0,-4 3 9 15,-2 0 5-15,-1 0-1 16,-5 0-1-16,-4 0-2 16,-5 0 0-1,-7 0-2-15,1 3 1 0,0-3-2 16,-1 0 2-16,-5 0 2 16,-3 0 2-16,-3 0-3 15,-4 0 0-15,-5 0-3 16,0-3 2-16,-3 3-6 15,-3-2-1-15,-1-1 0 16,1 0 2-16,-3 3-1 16,0-2-1-16,-3 2 1 15,-3 0-1-15,0 0 0 16,0 0 0-16,-3 0-33 16,-3-3-13-16,0 1-32 0,-3 2-14 15</inkml:trace>
  <inkml:trace contextRef="#ctx0" brushRef="#br0" timeOffset="2">16331 7189 156 0,'-9'-3'57'0,"9"3"-30"0,3-10-25 0,-3 15 14 15,0-5 3-15,3 5 3 16,0 3 8-16,0 3 6 16,0 2-19-16,0 5 2 0,-3 6 1 0,0-3-7 15,0 6 0-15,0 2-3 16,0-5-1 0,0-3-5-16,0-3-1 0,3-2-1 15,-3-2 1-15,3-4-2 16,0-2 2-16,-3-3 0 15,3-2 1-15,3 0 0 16,0-3 2-16,3 0-3 16,0 0-2-16,0 0 0 15,6-3-1 1,6 0 0-16,2 1 2 0,-5 2-1 16,0 0-1-16,0 0-10 0,-3 0-4 15,0 0-17 1,-3-3-8-16,-3 0-28 15,-1 1-12-15,1-9-16 16</inkml:trace>
  <inkml:trace contextRef="#ctx0" brushRef="#br0" timeOffset="3">16444 7350 108 0,'-3'0'44'0,"-11"0"-24"0,8 0-2 0,6 0 20 16,0 0-8-16,0 0 0 15,-3 0-2-15,0 0 2 16,0-3-16 0,3 1 3-16,0-3 3 0,0-3-2 0,9-6-1 15,5-4-3-15,7-1-1 16,0-7-3-16,3 5-1 15,3-3-3-15,8-3 1 16,1 6-4-16,6 0-2 0,2 3 0 16,4-1-1-1,3 3 2-15,-1 6 3 16,-8 2-2-16,-3 2 0 0,-7 4-1 16,-5-1 1-16,-3 3-2 15,-6 0 2-15,-3 0-7 16,-3-3-19-1,3 3-8-15,-9-2-22 16,5-1-8-16,1 1-45 16,-3-1-24-1,0 0 64-15</inkml:trace>
  <inkml:trace contextRef="#ctx0" brushRef="#br0" timeOffset="4">17436 6895 72 0,'0'-3'30'0,"3"3"-16"0,0-2 5 0,0 2 16 16,-3 0 3-16,2 0 2 15,-2-3-9-15,0 3-2 16,-2 0-7-16,-4 0-2 15,-6 0-11-15,-3 3-3 0,0 2-2 16,0 0 0-16,0 1 0 16,3-1-2-16,3 0-2 15,3 3-2-15,3 0-1 16,3 5-1-16,9-2 3 16,6-1 0-16,3 1 1 15,3 2 0-15,3 1 2 0,-3 1 3 16,-4-1 2-1,-2-1 5-15,-6-3 3 0,-6 4 9 16,-6-1 5-16,-3 0-11 16,-6-5-5-16,0 0-6 15,-8-5-2-15,-1-1-12 16,3-2-3-16,3-2-13 16,0 2-3-16,3-3-17 15,3 0-5-15,3 1-26 16,12-4-45-1,9-2 30-15</inkml:trace>
  <inkml:trace contextRef="#ctx0" brushRef="#br0" timeOffset="5">17608 6900 160 0,'-3'3'60'0,"6"0"-32"0,-6 18-24 0,3-13 26 15,-3 13-4 1,0 3-9-16,0-3-5 16,0 0-7-16,0-2-6 0,3-4 0 15,0-1-4-15,0-4-1 16,0-2-61 0</inkml:trace>
  <inkml:trace contextRef="#ctx0" brushRef="#br0" timeOffset="6">17590 6839 200 0,'-12'-7'77'0,"12"7"-42"0,9 0-45 16,-9 0 11-16,0 0-10 15,6 0-1-15,0 0-28 16,0 0-11-16,0 0-18 15,3 0-6-15</inkml:trace>
  <inkml:trace contextRef="#ctx0" brushRef="#br0" timeOffset="7">17674 6953 144 0,'0'40'55'0,"3"-32"-30"0,-3 5-14 0,0-5 18 15,0 0-6-15,0 0 1 16,0 0-7-16,0-3-2 16,0 0-9-16,0 1-4 0,0-6-1 15,0 0 3-15,0 0 5 16,0 0 1-16,3-3 2 16,0-2-2-16,3-3-1 15,0-3-8-15,-1-2-2 16,1 0 0-16,0-3 0 15,0 3 3-15,0 2 1 0,3 3-6 16,0 3-2-16,0 5-1 16,0 3 2-16,3 4 4 15,-3 4 2-15,0 2 8 16,-6 3 4-16,0-3-1 16,-3 1 2-16,0-1-10 15,0-3-3-15,0-2-2 16,0-2 2-16,0-1-1 15,0-2 2-15,3-3-2 16,0-3-1-16,3-5-4 16,3-3 0-16,0 1-3 15,-1-1 2-15,4 1 3 0,0 2 1 16,0-3 1-16,-3 9 0 16,3 2 0-16,0 2 2 15,-3 3 3-15,0 3 4 16,-3 3-2-16,0 0 1 15,0-1-3-15,-3 1 2 16,-3-1-4-16,0 1 0 16,0-3-19-16,0-3-7 15,0-5-28-15,0 0-12 16,0 0-27 0,6-3-28-16,-3-2 45 15</inkml:trace>
  <inkml:trace contextRef="#ctx0" brushRef="#br0" timeOffset="8">18061 6948 184 0,'-3'3'71'0,"3"-3"-38"0,3 2-39 15,0 11 18 1,-3 1 2-16,0 2-9 16,0-1-3-16,0 1-1 15,0 0 1-15,0 0 1 0,-3-3-17 16,3-2-7-16,0-3-54 15,-3-3-32 1,0-5 46-16</inkml:trace>
  <inkml:trace contextRef="#ctx0" brushRef="#br0" timeOffset="9">18055 6760 220 0,'-9'-10'85'0,"9"10"-46"0,3-16-41 0,0 13 14 16</inkml:trace>
  <inkml:trace contextRef="#ctx0" brushRef="#br0" timeOffset="10">18052 6728 351 0,'3'6'-1'15,"3"-1"-1"-15,0 0-29 0,0 1-12 16,0 1-44 0</inkml:trace>
  <inkml:trace contextRef="#ctx0" brushRef="#br0" timeOffset="11">18221 6747 160 0,'-3'0'60'0,"6"5"-32"0,0 0-31 16,0 1 13-16,0 4 10 16,-3 6 7-16,0 11-5 15,0-4 0-15,0 12-13 16,0-1-5-16,-3-2-3 0,0 0-1 15,0-6 0-15,3-2-5 16,0-5 1-16,0-6-42 16,0-3-17-16</inkml:trace>
  <inkml:trace contextRef="#ctx0" brushRef="#br0" timeOffset="12">18433 6922 112 0,'0'-16'44'0,"0"16"-24"0,0-6-15 0,0 6 13 15,0-2 12-15,-3 2 6 16,-3 0-15-16,-3 2-7 16,0 4-8-16,-3 4-9 0,0 9-1 15,0 2 2-15,3-3 3 16,0 4-2-16,3-4 0 15,3 1 3-15,6-3 3 16,0-6 2-16,6-2 8 16,0-5 0-16,3-3-8 15,-3-6-1-15,0-2-4 16,0-5 1-16,0-3-2 16,-3 0-1-16,0-2 3 15,-3 2 0-15,0 5-1 16,0 1-2-16,-3 5 1 15,0 5-1-15,0 10-3 16,3 3 2-16,3 3-1 16,0 3 0-16,0-1 2 15,2-2 2-15,1 0-10 16,0-5-4-16,0-3-34 16,0 0-13-16,0-6-22 15</inkml:trace>
  <inkml:trace contextRef="#ctx0" brushRef="#br0" timeOffset="13">18593 7014 104 0,'-3'8'38'0,"9"0"-20"0,-3 3-12 0,0-6 11 16,0 0 11-16,0 3 4 15,-3-3-10-15,0 1-3 16,0-1-5-16,0 0-1 15,0-2-7-15,-3-3 7 0,0-3 4 16,0 1-1-16,0-4 3 0,0-2-8 16,0-2-4-1,3-1-4-15,0-5-3 0,3-5-2 16,3 5 1-16,0 3 3 16,3 2 1-16,3 4-4 15,3-1-1-15,3 5 1 16,6 6 0-16,-3-1-13 15,-1 6-5-15,-2-3-32 16,0 1-15-16,0-4-20 16</inkml:trace>
  <inkml:trace contextRef="#ctx0" brushRef="#br0" timeOffset="14">19147 6747 168 0,'6'-3'66'0,"6"1"-36"0,-3 2-18 0,-9 0 21 16,3 5-6-16,0 3 1 15,0 5-11-15,0 6-3 16,-3 7-8-16,3-2 0 0,-3 2 1 15,0 6-1-15,0-3-1 16,0-2-21-16,0-4-7 16,0-4-34-16,9-3-16 0,0-6-17 31</inkml:trace>
  <inkml:trace contextRef="#ctx0" brushRef="#br0" timeOffset="15">19055 6914 204 0,'-3'-3'77'0,"9"3"-42"0,6 0-37 16,-6 0 17-16,3 0-9 16,5 0-1-16,4 0-2 0,6 0 0 15,3-3-2-15,0 1-14 16,0-1-4-16,-4 3-9 0,-2 0-4 15,-3 0 6 1,-3 3 1-16,-3 5 14 0,-3 2 7 16,-3 6 15-16,0 3 7 15,0-1 3-15,-3 1 1 16,6-1-9-16,-1-2-4 16,4 3 7-16,3-6 3 15,3-3 4-15,6-4 4 16,3-4 0-16,2-7 0 15,-2-6-3-15,-3-2 1 0,-6-5 7 16,-6-4 3-16,-6 1-2 16,-9 3-1-16,-6-1-15 15,-6 3-4-15,-3 3-18 16,-3 3-5-16,3 2-35 16,4 0-14-16,5 2-50 15,3 1-19-15</inkml:trace>
  <inkml:trace contextRef="#ctx0" brushRef="#br0" timeOffset="16">19495 6898 80 0,'3'0'33'0,"0"2"-18"0,-3-2 2 15,0 0 16-15,0 0 0 16,0 0 1-16,0 0-8 0,0 0-2 15,0 0-13-15,-3-2 4 0,0-1 5 16,-3 0 0-16,0 1 0 16,1-1 1-16,-4 3-1 15,-3 0-5-15,-3 3 1 16,3 2-9-16,-6 6-2 16,3-1-3-16,3 6-2 15,3 0-2-15,0 0 1 16,3 0-8-16,6-3-4 15,9 0-55-15,9-5-23 16,6-3-10 0</inkml:trace>
  <inkml:trace contextRef="#ctx0" brushRef="#br0" timeOffset="17">17581 7498 112 0,'0'3'44'0,"0"-3"-24"0,3 5 1 15,0-2 17-15,0 0 8 16,0 2 5-16,0 3-9 0,-3 0 0 16,0 5-24-16,3 3-8 0,-3 0-3 15,0 0-4-15,3-3 0 16,0-3-1-16,-3-2 1 16,0 0-15-16,3-2-5 15,0-1-22-15,-3-5-10 16,0 0-58-1</inkml:trace>
  <inkml:trace contextRef="#ctx0" brushRef="#br0" timeOffset="18">17608 7337 192 0,'-3'-3'74'0,"6"3"-40"0,-3 0-33 0,0 0 16 0,0 0 2 16,0 0 5-16,0 0-12 16,0 0-5-16,0 0-4 15,6 3-5-15,0 0-1 0,0-1-16 16,0 1-7-16,0-1-42 16,0 9-47-1,3-3 29-15</inkml:trace>
  <inkml:trace contextRef="#ctx0" brushRef="#br0" timeOffset="19">17811 7474 116 0,'3'0'44'0,"0"-2"-24"0,0 2 7 0,-3 0 21 15,0 0-3-15,0 0 0 16,-6 2-8-16,0 4 0 16,-3-1-21-16,-3 0-3 0,0 3 1 15,0-2-8-15,3 2-1 16,3-1-8-16,3-1 0 16,3 2-1-16,6-3 2 0,3 6-1 15,6-1 1 1,6 1 2-16,-3-1 2 15,-1 1 1-15,-2-3 3 0,-6 0 8 16,-3 0 5-16,-6 0 4 16,-9 2 3-16,-3-2-12 15,-2 0-5-15,-1-3-11 16,0 1-1-16,3-1-23 16,0-2-11-16,6-1-22 15,0 1-9-15,6-3-27 16,9 0-39-1,9 0 48-15</inkml:trace>
  <inkml:trace contextRef="#ctx0" brushRef="#br0" timeOffset="20">17977 7554 176 0,'-6'3'68'0,"9"-1"-36"0,-3 1-11 0,0-3 25 16,0 0-2-16,3 2 1 15,-3-2-11-15,6 0-4 16,3 0-17-16,0 0-6 0,3 0 0 15,-3-2-4-15,3 2 0 16,0-3-10-16,0 1-5 16,-3-1-30-16,0 0-10 15,-1 1-26-15,1-1-9 16,3 0-4 0</inkml:trace>
  <inkml:trace contextRef="#ctx0" brushRef="#br0" timeOffset="21">18343 7509 156 0,'3'-5'57'0,"0"5"-30"0,-6-3-10 16,3 3 22-16,-3 0-9 15,-3 0-2-15,-5 3-14 16,-4-1-4-16,0 4-6 16,0 1-5-16,0 4 0 0,0 8-1 0,3-1 0 15,0-2 2 1,3 0 0-16,6 0-3 0,3 0 0 15,3-3-1-15,3-3 3 16,0-2 0-16,0-2 3 16,3-6-1-16,6-3-1 15,-3-2-4-15,-3-1 0 16,3-2-3-16,-3-2 2 16,-3-1 3-16,0-2 1 15,0 0 1-15,-3 2 0 16,0 6 2-16,0 0 3 0,0 2-2 15,2 8 0 1,1 3 3-16,0 3-3 16,0-1 0-16,0 1-3 15,0 0-1-15,0-1 1 16,0 1 0-16,0-3-20 16,0 0-7-16,0-6-41 15,3-2-45 1,0-5 33-16</inkml:trace>
  <inkml:trace contextRef="#ctx0" brushRef="#br0" timeOffset="22">18427 7318 172 0,'-3'-2'66'0,"6"4"-36"0,3 6-33 0,-3-2 13 16,6 9 17-16,-3 9 10 15,0 5-11-15,-1 3-2 16,-2 3-14-16,3 2-4 0,-3-6 0 16,0-4-3-16,3-1-2 15,0-5-18-15,0-2-6 16,0-6-46 0,0-5-60-16,3-3 28 15</inkml:trace>
  <inkml:trace contextRef="#ctx0" brushRef="#br0" timeOffset="23">18567 7292 184 0,'0'3'71'0,"3"2"-38"0,-3 8-25 15,0-5 16-15,0 11 12 16,0 7 7-16,0 6-11 15,3 2-7-15,0 1-14 16,0-1-7-16,0-5-1 0,0-2-4 16,0-4 0-16,-1-4-23 15,4-1-12-15,0-4-39 16,0-4-17-16,0-2 0 16</inkml:trace>
  <inkml:trace contextRef="#ctx0" brushRef="#br0" timeOffset="24">18710 7538 160 0,'-15'-3'63'0,"15"9"-34"0,-3 4-34 0,3 1 10 16,-3 2 17-16,0 0 12 15,3 0-8-15,0-2-3 16,3 0-13-16,3-1 2 0,0 1 2 0,3-3-3 15,5-6-1 1,1-2-2-16,3-2 0 0,0-4-7 16,0 1 0-16,0-5-1 15,-6-4 2 1,-3 1 1-16,-6 0 1 0,-6 0 2 16,-3-1 1-16,-6 4 8 15,-3-1 2-15,-9 3-8 16,6 3-3-16,0 5-15 15,0 0-4-15,4 0-25 16,2 3-8-16,6 2-33 16,6-5-55-1,9 0 30-15</inkml:trace>
  <inkml:trace contextRef="#ctx0" brushRef="#br0" timeOffset="25">19013 7496 164 0,'-9'-6'63'0,"9"9"-34"0,-6-3-21 0,3 0 16 16,-3 5-1-16,-3 3 3 16,-5 3-8-16,-1-1 0 15,3 6-11-15,3 0 0 0,3 0 3 16,3 0-8-16,6 0-1 15,3-3-10-15,6-2-2 16,0-1-23-16,3-2-10 16,-1-3-35-16,4-5-30 15,0-2 43-15</inkml:trace>
  <inkml:trace contextRef="#ctx0" brushRef="#br0" timeOffset="26">19132 7514 140 0,'-6'-2'55'0,"3"4"-30"0,-3 1-12 16,3-1 19-16,-3 4-7 16,-3-1 0-16,1 3-8 15,-4 0 0-15,3 8-10 16,0-3 0-16,3 0 3 0,6-2-4 16,3-1-1-16,3 1 0 15,3-3-1-15,3-3-2 0,0-2-2 16,-1-3-6-16,4-3-1 15,0 1 3-15,-3-4 2 16,-3-4 6-16,-3-1 2 16,0 3 6-16,-3 0 5 15,-3 0-7-15,-3 3-3 16,3 0-4-16,0 2-3 16,0 3-2-16,3 11 1 15,3-1-1-15,0-2 0 16,3 3 0-16,0 2-2 15,0 0 3-15,0 0 0 0,2-2-15 16,1-3-4 0,0-3-30-16,0-2-10 0,3-6-31 15</inkml:trace>
  <inkml:trace contextRef="#ctx0" brushRef="#br0" timeOffset="27">19347 7326 224 0,'-3'-10'85'0,"0"10"-46"0,3 2-41 16,0-2 17-16,3 3-7 15,0 2 1-15,-3 6 10 16,0 7 5-16,3 9-12 16,-1 2 4-16,-2 0 2 0,0-2-8 15,0 2-3-15,0-3-4 0,6-2 0 16,0-3-13-16,-3-2-3 15,0-4-40-15,0-4-18 16,3-3-43 0</inkml:trace>
  <inkml:trace contextRef="#ctx0" brushRef="#br0" timeOffset="28">19207 7490 276 0,'-24'3'104'0,"24"-6"-56"0,3 3-54 0,3 0 17 16,0 3 4-16,3-6 7 0,3 3-7 15,2 0-3-15,4-2-7 16,3 2-8-16,9-3-1 16,0 0-53-16,-1 1-24 0,4-1-39 15</inkml:trace>
  <inkml:trace contextRef="#ctx0" brushRef="#br0" timeOffset="29">19501 7522 224 0,'-6'8'85'0,"12"-3"-46"0,0 1-43 16,0-4 15-16,0 1 3 16,0 0 5-16,3-1 2 15,3-2-1-15,0-2-10 16,0-1-2-16,0-2-1 0,3-1-3 15,-7 1-3-15,-2-3 2 0,0 0 2 16,-6 3-2-16,-3-3 0 16,0 3 1-16,-5-1 0 15,-4 4-2-15,-3 2-2 16,3 0 1-16,0 2-1 16,0 4 2-16,3 2 1 15,0 2 5-15,3 1 5 16,3 2-7-16,6 3-3 15,3-3-2-15,0 0-1 16,3-2-11-16,3-3-5 16,0 0-32-16,6-3-11 0,8-5-47 31,1-8-35-31,0 0 59 0</inkml:trace>
  <inkml:trace contextRef="#ctx0" brushRef="#br0" timeOffset="30">19823 7506 264 0,'-24'-5'101'0,"24"5"-54"0,-6 0-48 16,3 0 18-16,-3 0-12 15,-6 5-3-15,0 1 1 16,0 1 2-16,0 4-2 16,4 2-2-16,-1 1 0 0,3-1-1 15,3 0 0-15,3 0 2 16,3-2 1-16,3-1-1 15,3-4-2-15,2-4 1 0,1-2-1 16,0-5-3-16,0-3 0 16,-3-3 2-16,-3-2 2 15,0-3 2-15,-6-2 1 16,0-6-2-16,-3-5 1 16,-3-3-4-16,-3 0 0 15,0 3 1-15,3 6 0 16,0 1-3-16,0 6 0 15,3 6-1-15,0 5 3 16,3 2-2-16,0 8 1 16,0 11 6-16,3 8 2 0,3 5 2 15,0 5 0-15,-3 3-2 16,3-5 1-16,0-3-4 16,0-5 0-16,0-3-14 15,-3-2-8-15,0-3-30 16,9-6-172 15,3-12 115-31</inkml:trace>
  <inkml:trace contextRef="#ctx0" brushRef="#br0" timeOffset="31">19924 7295 168 0,'0'0'63'0,"3"2"-34"0,0 1-19 0,-3-3 17 15,0 5 7-15,0 0 3 16,0 1-2-16,-3-1-1 16,0 0-19-16,3 1 2 0,-3-4 1 15,0 1-8-15,3-3-3 16,0 0 0-16,0 0 0 15,0 0-1-15,3-3-1 16,0 1-8-16,3-1 0 16,3-2-1-16,6-1 2 15,0 1-1-15,2 0-1 16,1 2 0-16,3 1 3 16,3-1 0-16,-3 0 1 0,-3 3-3 15,-3 0 0-15,-4 3 2 16,-2 2 2-16,-3 3 15 15,-6 0 9-15,-6 3-1 16,0-1-2-16,1 6-10 16,-1 3-3-16,0-1-5 15,0 1-3-15,0-1-38 16,0 1-17-16,6-1-39 16,9-2-15-16,0-3-8 15</inkml:trace>
  <inkml:trace contextRef="#ctx0" brushRef="#br0" timeOffset="32">20052 7676 296 0,'-3'0'110'0,"9"0"-60"0,0 0-65 0,-6 0-24 16,15-6-20-1,3 4-52-15,0-1-20 16</inkml:trace>
  <inkml:trace contextRef="#ctx0" brushRef="#br0" timeOffset="33">20487 7303 76 0,'-3'-11'30'0,"6"8"-16"0,0 1-1 16,-3 2 14-16,0 0 5 15,0 0 5-15,0 0-5 16,3 2 1-16,2 4-8 16,-2 4-1-16,3 11-13 0,-3 11-2 15,0 0 1-15,0 2-2 0,-3 3 3 16,0 0 9-16,0-8 5 16,0-5-11-16,0-5-5 15,0-3-6-15,0-3-3 16,0-3 3-16,0-2 2 15,0-2-2-15,0-6-2 16,3-11 0 0,0-2-4-16,3 0 2 15,0-1-1-15,6 1 0 16,-3 0 0-16,3 0 0 16,0 7 0-16,3 4 0 0,0 2-3 15,2 5 1 1,-2 6 4-16,0 2 2 15,-6 3 4-15,-3 0 3 0,-3-1 7 16,-3 1 2-16,-6 0-7 16,0-3-2-16,-6-5-3 15,0-2 1-15,0-4-6 16,-2-2-3-16,-4 0-15 16,0 0-4-16,3-2-16 15,0-1-4-15,3 0-24 16,6 1-9-16</inkml:trace>
  <inkml:trace contextRef="#ctx0" brushRef="#br0" timeOffset="34">20716 7506 204 0,'3'8'77'0,"-6"-5"-42"0,18 10-34 0,-9-5 16 16,-3 5 4-16,0 6 7 15,0-1-9-15,-3-2-3 16,2 0-9-16,-2-3-5 0,3 0 1 16,-3-2-26-16,3-6-10 15,0-2-159 1,0-11 90 0</inkml:trace>
  <inkml:trace contextRef="#ctx0" brushRef="#br0" timeOffset="35">20710 7390 260 0,'-12'-5'96'0,"12"5"-52"0,0-11-58 0,0 8 14 0,3 1-15 16,6-4-1-16,0 1-9 16,6-3-2-16,2-5-27 15,1 0-10-15,0-3 15 16,0 0 11-16,0 3 49 15,-3 2 22-15,-3 3 11 16,-3 0 4-16,0 6-7 16,-3 4 0-16,-1 11-19 0,1 6-5 15,0 15-11 1,0 3-2-16,-3 0 0 0,0-2-2 16,0 2-2-16,0 0 1 15,0-5 1-15,0-6-41 0,0-5-16 16,0-2-36-1</inkml:trace>
  <inkml:trace contextRef="#ctx0" brushRef="#br0" timeOffset="36">20775 7488 248 0,'9'-3'93'0,"-6"3"-50"0,6-8-48 0,0 3 17 16,9 0 8-16,9-6 10 0,11-2-7 15,7 2-4-15,0-2-10 16,-4 2-4-16,1 9-1 16,3-6-60-16,-7 0-24 0,-2 8-42 15</inkml:trace>
  <inkml:trace contextRef="#ctx0" brushRef="#br0" timeOffset="37">11750 10877 108 0,'0'-5'44'0,"0"2"-24"0,0 0-4 0,0 3 18 0,0 0-1 16,0 0 1-16,0 0-4 15,0 0-1-15,0 0-16 16,0 0-1-16,0 0 1 0,3 6-5 16,0 2-2-16,0 2-1 15,0 6 1-15,0 11 1 16,0 2 1-16,-3 5 0 15,0 6 2-15,0 2 1 16,0 8 3-16,-3 3-1 16,0 11 2-16,0-1-2 15,0 6 0-15,3-3-3 16,0-2 1-16,0-3-2 16,0-6 0-16,0 3-10 15,0-7-1-15,0-6 6 16,0-8 5-16,0-3-4 15,-3-10-1-15,3-6 0 0,0-4 2 16,0-4-5-16,-3-2-3 16,0-3-10-16,0-2-3 15,0-3-16-15,0 0-8 16,-3-3-10-16,1 1-5 16,-4-4-12-16,-3-15-61 31</inkml:trace>
  <inkml:trace contextRef="#ctx0" brushRef="#br0" timeOffset="38">11572 11671 160 0,'-9'-6'63'0,"9"6"-34"0,3 0-25 0,-3 0 15 0,0 0-7 16,3 3 1-16,3 5 5 15,0 5 6-15,3 8-13 16,5 3 5-16,4 13 2 0,0-2-6 15,-3-1-2-15,0 1-1 16,0-9-1-16,0-2-2 16,-3-6 1-16,6-4 0 15,-4-7 1-15,1-1 4 16,0-12 3-16,0-4-6 16,3-17-1-16,3-4 0 15,6-12 2-15,-1-2-5 0,1 3-1 16,-3 2-2-1,-3 6 1-15,-3 5-2 0,-6 8-1 16,-4 2-4-16,1 6-2 16,-3 2-19-16,0 1-9 15,-3 2-33-15,0 0-15 16,0-3-25 0</inkml:trace>
  <inkml:trace contextRef="#ctx0" brushRef="#br0" timeOffset="39">12292 10626 84 0,'-6'-8'33'0,"0"5"-18"0,-3-2-5 0,3 2 12 0,-3-2-1 16,-3 0-1-16,-2-1-2 15,-10-2-1-15,-6-8-3 16,-6-2 1-16,-11 2-8 16,-13 0-4-16,-8 3 0 0,-13 13-4 15,-2 3 0-15,-12 10 1 16,2 3 0-16,4 2 0 16,3 3 2-16,8 1-3 15,10 4-2-15,5 3-1 16,7 0 0-16,8-2-2 15,13-3-1-15,8-1 4 16,15 1 3-16,15 0 1 16,15-3 2-16,20-2-4 15,22 4-2-15,26-4 2 0,18-3 2 16,13-6 2-16,10-2 1 16,10-10-2-16,-9-4 1 15,0-2 4-15,-12-2 4 16,-5-6-2-16,-19 0 2 15,-18-2 5-15,-14-1 4 16,-16 1 1-16,-11-9 2 16,-24 1-11-16,-18-1-2 15,-15 1-8-15,-14 5-4 16,-7 2-2-16,-6 6 3 16,4 2-9-16,-4 6-1 15,7 2-34-15,8 3-15 16,6 3-31-16</inkml:trace>
  <inkml:trace contextRef="#ctx0" brushRef="#br0" timeOffset="40">10619 12184 120 0,'-6'-5'46'0,"9"5"-24"0,-3 0-8 0,0 0 17 0,0 0-2 16,0 0 1-16,3 5-13 15,3 3-3-15,0 3-8 16,0 2 9-16,0 3 7 0,0 0 2 16,0 2 1-16,0-2-6 15,0 0-1-15,0 2-4 16,0-2-1-16,0-3-1 16,0-2 2-16,0-3-3 15,0 0 1-15,0 0-7 16,-3-3-1-16,0 0 2 15,-1-2 1-15,-2-3 5 16,0 0 5-16,6 0 0 16,-3-3-1-16,0 1-8 15,3-3-3-15,0-6-1 16,0-8 0-16,0 1 0 16,3-3 0-16,3-11-2 0,0 0-2 15,6-2 5-15,0 2 4 16,0 6-3-16,-1 2 2 15,1 0-1-15,-3 3 1 16,-3 2-2-16,0 1-1 16,-3 5-6-16,-3 2-1 15,3 3 1-15,-6 0 2 16,0 3-2-16,0 0-2 16,0 2-12-16,0 0-2 15,-3 1-16-15,0-1-5 16,0 0-12-16,0 1-4 15,0-1-42-15,6-5-68 16</inkml:trace>
  <inkml:trace contextRef="#ctx0" brushRef="#br0" timeOffset="41">11863 12076 104 0,'-3'-16'41'0,"1"16"-22"0,-1 0-7 0,3 0 16 0,0 0-3 16,-3-3 3-16</inkml:trace>
  <inkml:trace contextRef="#ctx0" brushRef="#br0" timeOffset="42">11849 12046 286 0,'-3'-5'23'0,"0"-3"-4"0,-3 3-5 16,0 0 1-16,-3-1-4 15,0 1 1-15,-3 2-5 16,-3-2 1-16,0 0-1 16,0 2 3-16,-6 1-5 15,-5 2-3-15,2 0 1 16,6 0 0-16,0 2-4 0,0 1-1 15,-3 2-2 1,4 3 3-16,-1 3 0 0,-6 2 3 16,3 0-8-16,-3 0-3 15,0 3 9-15,4 3 6 16,-1 2-4-16,3 0-3 16,0 3 2-16,3 2 1 15,6 6-3 1,0-3 1-16,3 0 0 0,6 0 0 15,3-2-3-15,3-1 2 16,3 1 1-16,6 2 2 16,6-3-1-16,0 1 2 15,0-1 0-15,2-2 1 16,1-3 0-16,6-5 0 0,3-5-2 16,2-6 1-16,4-5 0 15,6-3 1-15,5-5-2 16,-2-5-2-16,-3-5 3 15,-7-3 2-15,-2-3 2 16,-6-3 3-16,-3-2-1 16,-4-8 2-16,-5 0-4 15,-3 0-2-15,-6 0 0 16,0 3 1-16,-9 2 1 16,-3 0 3-16,-3 0 4 15,-9 6 3-15,0-1-7 16,-11 4-3-16,-4 1-4 15,0 7-3-15,0 4-2 0,4 3 1 16,2 0-17-16,3 5-8 16,6 3-28-16,3 0-13 15,6 3-34 1,6 13-44-16,6-5 49 16</inkml:trace>
  <inkml:trace contextRef="#ctx0" brushRef="#br0" timeOffset="43">12691 12118 104 0,'9'-8'41'0,"-6"5"-22"0,0-2-3 16,0 2 16-16,-3 1 2 0,0-6 5 15,-3-5-7-15,0-1-2 16,-6 4-16-16,0-3 0 0,-6 2 0 16,-6 0-3-16,-3 1 1 15,-2 2-5-15,2 3-2 16,-3 2-2-16,-3 3 0 15,-5 0 0-15,2 5 1 16,-3 6 0-16,0 5 0 16,1 0-5-16,2 2 1 15,3 6 0-15,3 5 2 16,4 0-3-16,5 16 0 0,3 0-1 16,6 3 0-1,6 7 2-15,6-7 2 0,6-1 1 16,9-4 1-16,6-3-2 15,14-3 1-15,1-8-2 16,3-6 2-16,11-7 0 16,1-8 1-16,2-10 0 15,-2-6 0-15,-7-6 13 16,4-7 6-16,-9-8 4 16,-10-5 1-16,-5-6-4 15,-9-10-3-15,-12-3-5 16,-9 0 0-16,-6 0-3 15,-3 8 2-15,-6 0-10 16,-2 8-3-16,-1 5-4 16,0 6 0-16,3 5-20 15,0 5-8-15,0 5-29 16,-2 9-10-16,2 2-48 16,3 8-57-16,3-11 55 15</inkml:trace>
  <inkml:trace contextRef="#ctx0" brushRef="#br0" timeOffset="44">16700 12136 140 0,'0'-5'55'0,"0"5"-30"0,3 0-10 0,-3 0 18 15,0 0-3-15,3 3 2 16,0 2-3-16,3 3 0 15,0 3-16-15,0 2-3 0,3 0 0 16,0 0 3-16,0 1 2 16,0-4-2-16,0 1 2 15,0 2-4-15,0-2-1 16,0-4-2-16,0-1 2 16,-4-6-1-16,1 0 0 15,0 0 3-15,0 5 12 16,-3-2-3-1,0-6-6 1,0 0-8-16,0 3-3 16,-3 0-4-16,3 6 1 15,-3-9 2-15,0 0-4 16,0 3 1-16,3 0-2 16,0 0 0-16,-3-2 2 15,3 2 0-15,0-3 2 16,0 0 1-16,0 1-1 15,3-3 1-15,3-3 0 16,0-3 1-16,3-5 0 16,3-5 2-16,0 0-1 15,2-3 0-15,1-2 1 16,0-4 1-16,0 4 1 0,-3-1 2 16,-3 4-3-16,0-1-2 15,-3 3-2-15,0 5-3 16,-3 3 1-16,-1-1-1 15,-2 4 0 1,0 2-3-16,0 3 2 16,0-1-8-16,-3 1-4 15,0 2-11-15,3 1-5 16,-3 2-6-16,6-3-2 16,0 3-6-16,-3 0-2 15,3 3-51 1,0-1-64-16,-12-4 42 15</inkml:trace>
  <inkml:trace contextRef="#ctx0" brushRef="#br0" timeOffset="45">8964 12152 116 0,'-3'-2'44'0,"6"2"-24"0,-3 0-15 0,0 0 13 15,0 0-6-15,0 0-2 16,3 8 3-16,0 2 4 16,3 1-9-16,0 2 2 0,0 0 1 15,3 6 0-15,0 2 1 16,0-3-2-16,0-2 1 0,0 0-2 16,0 0 0-16,-3-5-3 15,0-3 1-15,0-3 2 16,-3 0 5-16,-1 0 7 15,-2-5 5-15,0 0-8 16,3-2 0-16,0-6-9 16,3-5-1-16,3-6-2 15,0-2 1-15,3-5 0 16,3-4 1-16,3-1 0 16,0 2 2-16,3-1-1 15,-1-1 2-15,-2-1 3 16,0 0 3-16,-3 3-9 15,0-3-2-15,-3 6-4 16,0 2-2-16,-3 3 3 16,0 2 0-16,-3 6-4 0,-1 0 1 15,-2 2-9-15,0 1-4 16,3 2-11-16,-3 3-5 16,0-1-6-16,0 1-4 15,0 2-27-15,9 6-78 31</inkml:trace>
  <inkml:trace contextRef="#ctx0" brushRef="#br0" timeOffset="46">10185 12155 52 0,'0'-8'22'0,"3"5"-12"0,-3-5 8 15,3 6 14-15,-3-3 1 0,0-3 3 16,0 0-5-16,-3-3 1 16,-3-2-5-16,-3 0-2 15,0-1-13-15,-15-2 3 0,3 3 3 16,-6 0-6-16,-5 5 1 16,-4 3-10-16,0 2-2 15,-5 8-1-15,-1 6 2 16,-3 5-8-16,4 5-1 15,-4 8 2-15,6 8 2 16,6 13 0-16,10 1 1 16,5-1 0-16,15 8-2 15,12-10 3-15,12-1 2 16,11-4 0-16,13-11 2 16,15-9 0-16,11-12 1 0,0-8 0 15,1-6 2-15,-7-16 1 16,-2-4 1-16,-13-6 13 15,-8-14 9-15,-12 1 4 16,-12-6 4 0,-9-2-4-16,-9 5 2 0,-9 0-9 15,-6 3-2-15,-9 5-16 16,0 0-6-16,-6 5-9 16,1 5-1-16,2 9-30 15,0 2-13-15,6 8-32 16,3 8-11-16,1 5-36 15</inkml:trace>
  <inkml:trace contextRef="#ctx0" brushRef="#br0" timeOffset="47">5744 12330 92 0,'0'0'35'0,"0"-3"-18"0,0 0-20 15,3 9 36-15,0-1-8 16,0 3 0-16,0 0-1 15,3 5-8-15,-1 3 1 16,4-3-10-16,0 0-2 0,0 3 1 16,3 0 1-16,0-3 3 15,-3-5-1-15,0-2 2 16,0-1 7-16,-3-3 6 16,3-9 9-1,0-7-13-15,3-4-4 16,2-14-6-16,4-5-1 15,3-11-5-15,6-2-1 16,0 5-1-16,0 3 1 0,-1 7 0 16,-2 1 1-16,0 5-5 15,-3 2 1-15,-3 6-16 16,-1 3-6-16,1 5-42 16,3 5-19-16,3 2-20 15</inkml:trace>
  <inkml:trace contextRef="#ctx0" brushRef="#br0" timeOffset="48">9988 12401 92 0,'3'-3'35'0,"-3"3"-18"0,3 3 2 0,-3 0 18 15,0-3-7-15,0 0 0 16,0 2-11-16,0-2-1 15,-3 3-11-15,0 0-2 0,-6 2-1 16,3-2 2-16,-6 2 3 16,4 0 2-16,-4 6 1 15,0-3 0-15,-3 5 0 16,3-3-6-16,-6 4-2 16,0-4 0-16,-6 4 0 15,4-4-2-15,-7 6 1 16,3-3 2-16,-6 6 2 15,3-3-3-15,-5 2-1 16,5-2-1-16,-6 10 1 0,6-4-2 16,-5 1 2-16,5-1-2 15,-6 1 2-15,3-4-4 16,-5 5 0-16,5-6 1 16,-6-2 0-16,3 0 2 15,-2 5 1-15,5-5-1 16,-9 0-2-16,6-3 1 15,-5 3-1-15,5-3 2 16,-6 0 1-16,7 1 1 16,-7-1 2-16,6-2-3 15,-6-1-2-15,7-2 0 16,-4 3 1-16,6-3-1 16,-3 0-1-16,4-1 1 0,-7 1 1 15,6 0-1-15,-6 0 2 16,7 0-2-16,-4 0 2 15,3 0-4-15,-6 0 0 16,10 0 1-16,-7 0 0 16,6 0 0-16,-6-3 2 15,4 0-1-15,-4 1-1 16,3-1 1-16,-6 0 1 16,7 1-1-16,-4 2 2 15,3-3 0-15,0 3 1 16,4-3-5-16,-4 3-1 15,3 0 1-15,-6 0 2 16,-14 0 2-16,2 0 1 16,6-3-2-16,1 0 1 0,2 1 0 15,3-1 1 1,0 0-5-16,-2-2 1 0,2-1 2 16,3-2 1-16,3 0 3 15,4 0 1-15,-4 0-3 16,3-2-3-16,-3-1 0 15,3 1 1-15,-2-1-1 16,-1-5 2-16,0 3 0 16,0-6 1-16,0 3 0 15,1 0 0-15,-1 0-5 16,-3 0 1-16,0 0 0 16,1 0 2-16,-1 3-1 15,-3-5-1-15,-3 2 1 0,7 0-1 16,-1-3 0-1,0 1 0-15,3-1 0 0,-3-2 2 16,4-1 3-16,-4 1 2 16,6 0-1-16,0 2-1 15,-2 1-6-15,-1-1 1 16,-3 1 2-16,0 2 1 16,3 0-1-16,4 3 1 15,-1-1-2-15,3-4-1 16,3-1 1-16,0 0 1 15,0-2-1-15,1-3 2 16,-1 1-4-16,0-1 0 16,-3-3 1-16,0 1 2 15,0-6-1-15,0 3-1 0,1-1 1 16,2 1-1-16,3 5 0 16,0 3 2-16,3 3-3 15,3 2 0-15,3 2-1 16,0 1 0-16,3 5 0 15,0 3-2-15,0 5 0 16,3 5 3-16,0 8-2 16,0 3-1-16,0 2 0 15,0-5 0-15,0 1 3 16,3-4 0-16,-3 1 1 16,0-3 0-16,0-3-5 15,0-3-1-15,0 1 3 0,0-11 1 16,0 8 2-16,0-8 2 15,0 0-1-15,0-5-1 16,-3-3 1-16,0-3-1 16,0-2 0-16,0-3 2 15,-3-5-1-15,0-6 2 16,1-2-4-16,-1 3 0 16,0-1 1-16,0 6 2 15,3 3-3-15,0 2-2 16,3 3 2-16,3 2 2 15,6 3-5-15,6 3 1 16,2 5 3-16,10 2 2 16,6 4-3-16,3-1-1 0,2-2 1 15,-2-1 0 1,0 1-2-16,2 0 2 0,1-6-28 16,0 0-10-16,-3-2-45 15,5-3-16-15,-5-3-5 16</inkml:trace>
  <inkml:trace contextRef="#ctx0" brushRef="#br0" timeOffset="49">12703 12131 124 0,'-3'3'46'0,"3"-3"-24"0,0 0-10 16,0 0 16-16,0 0 1 15,0 0 5-15,0 0-9 16,3 0-6-16,0-3-10 15,0 1 3-15,3-4 1 0,0 1-2 16,0 0-1-16,0-1-4 16,3-2 1-16,-1-2-2 15,4-3 0-15,0-1-1 0,3 1 0 16,3-3 0-16,0-2 0 16,3-3-2-16,0-1-2 15,-1-1 3-15,1-4 0 16,3 1-1-16,0-1 1 15,0-2-2-15,-1 0-1 16,1 3 3-16,3-1 0 16,-3 3-1-16,3 0 1 15,-1 6-2-15,1-3 2 16,0-3-2-16,0 3-1 16,0-3 1-16,-1 0 1 15,-2 3-1-15,6-3-1 16,-6-5 1-16,3 3 1 0,-1-1-1 15,-2 3-1-15,0 1-2 16,0-4-1-16,3 6 4 16,-1 0 1-16,1 2 0 15,0 1-2-15,-3 2 1 16,0 0-1-16,-1 3 2 16,-2 0 3-16,3-1-2 15,0 1 0-15,0 2-3 16,2 1-1-16,1-1 1 15,0 1 2-15,3-1-1 16,-3-2 2-16,-1-3-4 0,1 3 0 16,3 2 1-16,3-2 0 15,-1 2 0-15,1 1 0 16,0-1 0-16,-3 1 0 16,-1-1 0-16,1-2 0 15,0 0 0-15,3-1 0 16,-1 1 0-16,1 0 2 15,0 0-1-15,3 2 2 16,2 1-2-16,1-1-1 16,-3-5-2-16,-3 5 1 15,-1 1 1-15,1-1 2 16,0 3-1-16,-3 0 2 16,-1 1-4-16,4 1 0 0,-3 1-1 15,0 0 0-15,2-1 2 16,1 4 2-16,6-1-1 15,-1 3-1-15,-2 0 1 16,-3 0 1-16,0 3-1 16,2-1-1-16,4 1-2 15,0-3 1-15,-4 0 1 16,1 0 0-16,-3 0 2 16,0 3 1-16,-1-1 1 15,10 1 2-15,-3 2-1 16,-4 1 2-16,-2-1-6 15,-3 0-1-15,-3 3 0 16,0 0 0-16,-1 0-3 0,4 0 2 16,0 0 1-16,0 0 0 15,2-3 0-15,-5 3 0 16,0-3 2-16,0 6 1 16,3-3-4-16,-1 5 1 15,4-2 0-15,0 2 0 16,-3 0 0-16,-4 0 0 15,1 3-3-15,-3-3 2 16,3 1 1-16,0-1 2 16,2 3-1-16,-2-3-1 15,-3 0-2-15,0-2 1 16,-3-3 1-16,-1 0 2 16,4 0 1-16,3-1 1 15,0-1-5-15,3 2-1 16,-1 0 1-16,-2 0 2 0,0 0-2 15,-3 2 0-15,0 1 5 16,2-1 2-16,-2 4 0 16,0-1-1-16,0 0-3 15,0 0 1-15,2 0-2 16,1 1 2-16,0-1-4 16,0 0 0-16,2 0-1 15,1 1 0-15,-3-1 2 16,0 8 2-16,-3-3-1 15,-1-2 2-15,-2 0-2 16,0 0-1-16,-3 0 3 0,-3 3 0 16,0-4-4-16,3 1-1 15,-4-3 1-15,4 1 2 16,0-1 0 0,0-2 2-16,0-1-2 0,-3 1 2 15,0-3-2-15,0 2 2 16,-4 1 0-16,4-1 1 15,-3-2-2-15,-3 0-2 16,0 0 1-16,0-3 1 16,-3 1 1-16,3-1 1 15,0 0 0-15,0 1 0 16,0-4-2-16,0 1-2 16,0 0 1-16,-3-3-1 15,-6 0 0-15,0 0 2 0,0 0-17 16,0 0-4-16,-6-3-37 15,0 3-14-15,-6-3-24 16,0 3-8-16</inkml:trace>
  <inkml:trace contextRef="#ctx0" brushRef="#br0" timeOffset="50">17013 11549 136 0,'-3'-3'52'0,"6"6"-28"0,3-3-17 0,-6 0 13 15,0 0 12 1,0 0 7-16,0 0-14 0,3 3-4 16,3-1-13-16,0 1-1 0,3 2 3 15,0 1 0-15,3 2 2 16,2 2-6-16,1 1-2 15,3 2-2-15,0 0-2 16,0 3 1-16,3 3 1 16,0-1-1-16,-1 1 2 15,4-1-2-15,-9-5-1 16,-3-2 1-16,-3 0 1 16,-6-4 5-16,-9-1 4 15,-12-4 0-15,-12 1 1 16,-2 0 0-16,-1-3 0 0,0 0-4 15,3 0-3-15,1-3-2 16,5 3-3-16,6 0-6 16,3 0-59-1,6 3-19-15,6-3-36 16</inkml:trace>
  <inkml:trace contextRef="#ctx0" brushRef="#br0" timeOffset="51">1547 12584 108 0,'-3'-8'44'0,"3"8"-24"0,0-6-8 0,0 6 13 15,-6-2 11-15,3 2 5 16,-9 0-11-16,-3 2-3 15,-9 4-16-15,3 7-4 0,-8 8-1 16,2 16-3-16,3 8 0 16,-3 0 1-16,12 8 0 15,6-11 0-15,9 1 2 16,9-4-5-16,3-2-1 16,12-2-2-16,6-6 0 0,0-5-11 15,2-6-7 1,4-7-31-16,-6-6-13 0,6-8-19 15</inkml:trace>
  <inkml:trace contextRef="#ctx0" brushRef="#br0" timeOffset="52">1594 12888 88 0,'0'0'35'0,"3"5"-18"0,-3-2-20 16,3 7 41-16,3 4-2 15,-6-4-9-15,9 3-3 16,-6-2-9-16,-3 0-1 16,6-1-8-16,-3-2 3 0,0 0 3 15,-6-3-4-15,0-2 0 0,0 0-2 16,3-3 1-16,3 0-2 15,-6-3 0-15,0-2-3 16,0-3-2-16,3-3 3 16,0-2 0-16,3-3-4 15,3 3 1-15,0 0-2 16,3 2-2-16,0 3 0 16,0 3 3-16,0 5-2 15,0 2 1-15,3 9 2 16,-3 2 2-16,-7 0 1 15,7-2 1-15,-9 0 0 16,3-1 2-16,-3-2-1 0,6 0 0 16,-6-3-3-1,0-2 1-15,0-3-2 0,6-3 2 16,0 1-4-16,3-6 0 16,0-5 1-16,3-1 0 15,-3 4-3-15,3 2 0 16,0 3-1-16,0 7 3 15,3 6 0-15,-7-3 3 16,4 1 1-16,-6-1 1 16,0 0-2-16,3 1-2 15,-9 2 1-15,0-3 1 16,0 0-19-16,0 0-8 0,0 1-25 16,9-1-61 15</inkml:trace>
  <inkml:trace contextRef="#ctx0" brushRef="#br0" timeOffset="53">2020 12912 124 0,'0'-3'46'0,"-6"0"-24"0,3-2-10 16,-3 5 16-16,0 0-12 16,0 0-3-16,-3 5-6 15,0 3 0-15,-6 3-4 16,4-1-2-16,2 4 0 0,-3-1-1 15,6 0 2-15,3 0 1 0,6 1 3 16,3-4-5 0,6-2-1-16,-6-3 2 0,2-5 3 15,7-2 0-15,-9-3 2 16,3-1-4-16,-3-2 0 16,0-2-1-1,0-4-2-15,-3 1 7 0,-3 3 3 16,0-1-1-16,0 3 0 15,0 3-3-15,0 5 1 16,0 2-9-16,0 6 0 16,0 0 2-16,0 3 2 15,6 0 0-15,-6-1-2 16,9 1-19-16,-6-1-8 0,3-2-37 31,0-2-47-31,0-1 28 16</inkml:trace>
  <inkml:trace contextRef="#ctx0" brushRef="#br0" timeOffset="54">2106 12943 120 0,'-3'-2'46'0,"12"4"-24"0,-9 14-32 16,0-10 6-16,3 2 11 16,3-1 7-16,-6 1 5 15,3 0 3-15,0 0-12 16,-3 0-3-16,0-2-5 15,0-1 5-15,0-3 3 0,0-2-1 16,-3 0 2-16,0-2-6 16,3-3-3-16,-6-1 3 0,3-2 1 15,3-5 4 1,3-5 4-16,3-1-6 0,-6 3-2 16,6 3-3-16,0 0 0 15,3 2-4 1,0 3 0-16,3 0 1 0,-3 3 2 15,0 2-8-15,3 3-1 16,-6 0-20-16,0 0-10 16,2 3-19-1,-8-3-38-15,3 0 22 16</inkml:trace>
  <inkml:trace contextRef="#ctx0" brushRef="#br0" timeOffset="55">2276 12679 120 0,'-3'-3'46'15,"6"6"-24"-15,-3 5-21 0,3 2 11 0,0 9 12 16,-3 2 7-16,6 3-1 16,0 5 0-16,-6-5-17 15,3 2-6-15,-3 3 0 0,0-5-4 16,0 0 0-16,0-3-1 15,0-2 1-15,0-3-9 16,0-3-1-16,0-3-20 16,-3-2-10-16,3 0-3 0,0-2-1 15,0-6-24 1</inkml:trace>
  <inkml:trace contextRef="#ctx0" brushRef="#br0" timeOffset="56">2460 12896 140 0,'6'-5'52'0,"-6"2"-28"0,0 3-11 0,0 0 19 15</inkml:trace>
  <inkml:trace contextRef="#ctx0" brushRef="#br0" timeOffset="57">2458 12888 292 0,'-9'3'18'16,"-3"2"-11"-16,-6-3-7 0,0 6-1 15,3 0 3-15,3-2 1 0,3-1-8 16,0 5-2-1,18-2 8 1,3 0 4-16,6 0-2 16,-6 0 0-16,6-2-1 15,3-1 1-15,-9 0-7 16,2 0 1-16,-2 1-136 31,0-1 41-31</inkml:trace>
  <inkml:trace contextRef="#ctx0" brushRef="#br0" timeOffset="58">2591 12920 116 0,'-3'-16'44'0,"3"34"-24"0,3-10-13 16,-3-8 13-16,0 0-6 15,0 0 4 1,9 3-3-16,3-1-9 16,0 4 1-16,3-6 3 0,0 0-4 15,0 0 2-15,0 0-5 16,0-8 0-16,-9 3-1 16,3-1 1-16,-4-2-2 15,-5 3 2-15,0 0-2 16,-8-3 2-16,-1 3-2 0,-3-1-1 15,-3 4 3-15,0 2 0 16,3 0 1-16,-9 2 0 16,6 4 0-16,0 4 2 15,1 1 1-15,2 2 3 16,3-3-3-16,3 1-2 16,6 0 0-16,6 2-1 15,0-3-2-15,6 1-2 16,5-3-4-16,-2 0-2 15,6-3-17-15,3-2-8 16,-3 0-25-16,6-3-50 16,2-3 22-16</inkml:trace>
  <inkml:trace contextRef="#ctx0" brushRef="#br0" timeOffset="59">2877 12973 132 0,'-3'-8'52'0,"0"0"-28"0,3 2-13 16,-6 6 18-16,3-2-11 15,-3 2 0-15,-6-3-8 16,-2 3-2-16,-1 5-4 16,0 1-3-16,0 2 2 0,3 0-4 15,0 2-2-15,3 3-1 16,6 1 3-16,3-1 0 16,3-3 3-16,3-2-1 0,6 0 2 15,-6-5-2 1,3-6 2-16,3-2-2 0,0-6 2 15,0 1 0-15,-6-6 1 16,3-3-2-16,-4-4-2 16,1 1-6-16,-3-1-1 15,-3-1 1-15,0 0 1 16,-3-5 0-16,-3 0 4 16,1 5 0-16,-7 3 1 15,3 0 2-15,0 7 3 16,3 4-2-16,0 5 0 15,3 2-3-15,6 24-1 16,6 8 1-16,3 3 6 16,0 0 4-16,0-3-3 15,-1 0-2-15,-2 0 0 16,3-3-1-16,-3-2-5 16,3 0 1-16,0-5-20 15,-3-4-7-15,0-4-46 16,-3-3-35-1,0-3 43-15</inkml:trace>
  <inkml:trace contextRef="#ctx0" brushRef="#br0" timeOffset="60">3047 12893 220 0,'-6'-10'82'0,"6"10"-44"0,0-3-38 0,0 3 18 15,0 0-12 1,0 0-1-16,0 0-16 0,3 5-6 16,0 6-73-16,0-1-32 15,0 9 53-15,3-1 29 16</inkml:trace>
  <inkml:trace contextRef="#ctx0" brushRef="#br0" timeOffset="61">3074 13023 204 0,'-9'-3'77'0,"9"6"-42"0,0-3-34 0,0 0 14 0,0 0-13 16,0 0 0 0,3 0-7-16,6 0-1 0,-3 0-52 15,3 2-24-15,2 1 9 16,1 0 7-16</inkml:trace>
  <inkml:trace contextRef="#ctx0" brushRef="#br0" timeOffset="62">3395 12933 116 0,'0'-16'44'0,"6"27"-24"0,-3-6-2 0,-3-5 20 16,0 0-8-16,3 5-2 16,3 0-1-16,0 1 0 15,3 2-14-15,0 2 8 0,0 1 2 16,0-1-3-16,0 1-1 15,0 0-5-15,-1-1-1 16,-2-2-5-16,0 0 0 16,0-3-5-16,0-2 0 15,-3-3 8-15,3 0 4 0,0-5 2 16,0-3-1-16,3-3-4 16,0-2-2-16,3-8 0 15,3 0 1-15,3-1-1 16,2-1-1-1,-2 1-3-15,6 1 1 0,-6 3-4 16,6-1-2-16,0 1 0 16,2 2-1-16,-2 3 0 15,0 2 2-15,-3 0-6 16,0-4-1-16,-6 4-23 16,2 3-8-16,-11 5-44 15,-6 3-34 1,0 8-54-1,-3-2 52-15</inkml:trace>
  <inkml:trace contextRef="#ctx0" brushRef="#br0" timeOffset="63">4023 12541 200 0,'0'-5'77'0,"3"5"-42"0,3 3-45 16,0 2 11-16,3 5 3 15,3 9 5-15,0 7 15 16,0 19 10-16,-3 3-18 0,3 5 0 0,-6 0 1 15,-4-5-3-15,-4-3 2 16,-7-1-7-16,-12-1-1 16,-3-1-15-16,-6 0-8 15,-3-4-45-15,1-1-21 16,-1-8-24 0</inkml:trace>
  <inkml:trace contextRef="#ctx0" brushRef="#br0" timeOffset="64">3865 14192 96 0,'3'0'38'0,"-3"0"-20"16,0 3-4-16,0-3 15 0,0 0-3 15,0 0 2-15,0 0-1 16,0 0 1-16,0-3-15 15,0 1 1-15,-3 2 2 0,0-3-6 16,-2 3-1-16,-1 0-3 16,-3 3 1-16,0-1-4 15,0 4-2-15,-3-1 0 16,3 0 1-16,3 0-1 16,0 1 2-16,0-1-4 15,6 0-6 1,6 3 1-16,3 3 1 15,6-1 3-15,6 1-1 16,5 2-1-16,-5-2 5 16,0-1 1-16,-3 1 0 0,-3 0-2 15,-6-1 9-15,-3 1 4 16,-3-1 5-16,-9 1 3 16,-9-3-11-16,-3 0-3 15,-3-3-3-15,-3-2 0 16,-2-1-2-16,5-2-2 15,0 0-10-15,3 0-4 16,3 0-15-16,3 0-4 16,18-2-60-1,6-4 4-15,3 1-10 16,0 0 46-16</inkml:trace>
  <inkml:trace contextRef="#ctx0" brushRef="#br0" timeOffset="65">4023 14232 148 0,'-3'-3'55'0,"3"3"-30"0,-3 3-25 15,3 0 13-15,0 7 2 16,0 3 5-16,3 1-6 16,0 2-1-16,0-1-7 15,3 4-4-15,3-1 1 0,3-2-2 16,0 0 2-16,3-3-2 15,-3-5-1-15,3-2 3 16,-1-6 0-16,4-3-4 0,-3-2 1 16,-3-3 0-16,-3-3 2 15,-3 1-3-15,0-1 0 16,0 3 1-16,-3 3 0 16,0-1-5-16,-3 4 1 15,0 2 4-15,0 0 2 16,6 8-3-16,0 2 1 15,3 1-2-15,3 0 0 16,-1-1 2-16,1-2 2 16,3-3 3-16,0-5 4 15,3-5 7-15,-3-3 4 0,-3 0-1 16,-3-2 0-16,0-1-4 16,-3-2 1-16,-3-3-7 15,-6 0-1-15,0 3-13 16,0 2-4-16,0 3-36 15,0 0-13-15,3 3-43 16,0 2-23 0</inkml:trace>
  <inkml:trace contextRef="#ctx0" brushRef="#br0" timeOffset="66">4443 14261 124 0,'0'16'49'0,"3"-16"-26"0,0 3-20 0,0-3 12 16,3 5 0-1,0-5 3-15,0 0 1 0,0 0 3 16,3-3-12-16,-1-2-3 0,1-3-1 16,0 0-5-16,-3 0-3 15,0 0 3-15,-3-2 3 16,-3-1 1 0,-6 0 2-16,-3 6 2 15,-3 2-4-15,1 6-1 16,-4 2-2-16,3 9 1 15,0 4 4-15,3-2 4 16,3 0-2-16,3 0 2 16,3 0-6-16,3-3-3 15,6 0-1-15,6-2 1 0,3-3-12 16,2-3-6-16,1-2-38 16,3-3-15-16,3-3-17 15</inkml:trace>
  <inkml:trace contextRef="#ctx0" brushRef="#br0" timeOffset="67">4601 14309 184 0,'-15'0'68'0,"18"2"-36"0,0-2-35 16,-3 0 13-16,9 0 2 16,6 0 4-16,-4 0-2 15,4 0 2-15,3 0-9 16,0 0-2-16,-3-2 1 0,0-4-3 15,0-2-2-15,-3-2 2 16,-3-1 0-16,-4 1-4 16,-5-1 1-16,-5 1-5 0,-4-1 1 15,-6 3 0-15,-6 3 2 16,-3 2 3-16,3 6 4 16,-3 2-2-16,7 6 0 15,2 2 5-15,3 0 5 16,3 3-5-16,6 0 0 15,6 0-2-15,3 0-1 16,9-1-3-16,6 1-2 16,-1-2-17-16,7-4-9 15,-6-5-33-15,0-2-12 16,-3-6-16-16</inkml:trace>
  <inkml:trace contextRef="#ctx0" brushRef="#br0" timeOffset="68">4794 14266 108 0,'0'8'41'0,"-3"6"-22"0,-3 1-14 16,3-4 11-16,3 7 8 15,0 6 7-15,0 3-1 16,3 10 2-16,-3-5-18 16,0-1-6-16,3-2-5 15,0-2-3-15,0-9 1 0,-3 1-1 16,0-6 2-16,0 0 3 15,0-13 2-15,0 0-3 16,0-8-1-16,-3-7 1 0,0-9 2 16,0-5-1-1,0-3 2-15,0-3-2 16,3 4 2-16,3-4-4 0,3 4 0 16,3 1 3-16,6 1 3 15,0 6-4-15,3 1-3 16,3 7-4-16,2 4 1 15,1 8 1-15,-3 3 2 16,-3 8 8-16,-6 3 5 16,-6 2 4-16,-6 0 3 15,-6 1-8-15,-6-1-3 16,-3 0-9-16,0 0-1 0,-6 0-21 16,0-2-7-1,1-3-26-15,2 0-11 0,3-3-48 16</inkml:trace>
  <inkml:trace contextRef="#ctx0" brushRef="#br0" timeOffset="69">5151 14240 144 0,'-3'-3'55'0,"3"1"-30"0,0 2-14 0,0 0 18 16,-3 0 0-16,0 0 5 16,3 0-9-16,0 0-6 15,-3 0-10-15,0 0 0 0,3 0 4 16,0 0-5-16,0 0-2 16,0 0 5-16,0 0 5 0,0-3-4 15,0 3-2-15,3-3-1 16,0 1-1-16,6-1 0 15,3-2-7 1,3-1 0-16,3-2-1 16,6 3 0-16,3 3 0 15,-1-1 0-15,7 3 0 16,3 3 0-16,0 2-3 16,2 3 2-16,4 2 1 15,-3 4 2-15,-4-1 1 16,-5-3 3-16,-3 1 1 15,-3 0 3-15,-3-1-1 16,-7-2 0-16,-2 0-3 16,-3 0-1-16,0 0-3 15,-3 0-2-15,0-3 1 16,0 0 1-16,-3 1-1 0,-3-6 2 16,0 0-13-16,3 2-3 15,-3-2-12-15,0 0-4 16,0 0-6-16,0 0-2 15,0 0-19-15,0 0-9 16,0 0-29 0</inkml:trace>
  <inkml:trace contextRef="#ctx0" brushRef="#br0" timeOffset="70">5809 14282 168 0,'-6'-2'63'0,"6"-1"-34"16,0 3-23-16,0 0 15 0,0 0 4 16,0 0 5-16,0 0-10 15,0 0-2-15,0 5-10 16,0 3-3-16,0 0-1 16,3 3 2-16,0 2 3 0,3 3-2 15,0 2-2-15,0 3 2 16,3 1 0-16,0-4 1 15,-3 6 0-15,0-6-4 16,-3 4-3-16,0-4 2 16,-3-5 2-16,-3-2 7 15,-3-3 2-15,-3-8 1 16,-3-8 1-16,0-3-2 0,-6 3 1 16,-3 1-2-1,1-1 2-15,2 0-8 0,0 2-2 16,3 1-3-16,3 2-2 15,3 1-10-15,0-1-6 16,3 3-23-16,3 3-8 16,0-1-35-16,3 9-12 15,3-6-15 1</inkml:trace>
  <inkml:trace contextRef="#ctx0" brushRef="#br0" timeOffset="71">5991 14415 76 0,'0'0'30'0,"0"2"-16"0,0-2-8 15,-3 0 11-15,3 0-11 16,-3 3-6-16,0-1 0 16,3 1-1-16,-3 0 3 15,3-3 1-15</inkml:trace>
  <inkml:trace contextRef="#ctx0" brushRef="#br0" timeOffset="72">5979 14433 185 0,'0'0'26'0,"0"3"-8"16,0-3-6-16,-3 2-3 16,0 1 1-16,0 0-5 15,0-1-1-15,0 1 2 0,0 0-1 0,0-1 2 16,3-2 5-16,0 0 2 16,-3 0-3-16,3 0 1 15,0 0-1 1,0 0 1-16,0 0-2 0,-3 0-1 15,3 0-3-15,0-2 1 16,0-1-2-16,0 0 2 16,0 1-2-16,0-1 2 15,0-2-2-15,0 2 0 16,0-2-1-16,0 2 0 0,0 0-2 16,0-2-2-16,3 0-2 15,0 0 1-15,0-1 3 16,0 1 1-16,0 0-1 15,0-3 1-15,3 0 0 16,0 0 3-16,0 0-1 16,3-3 0-16,-3 1-1 15,3-1 0-15,-4 1-2 16,4-1 1-16,3 3-4 16,0-5 0-16,0 2 3 15,3-2 1-15,0 0-1 16,0-3-2-16,3 3-2 15,2-3 1-15,-2 3 1 16,3-3 2-16,0-3-1 16,3-5 2-16,0 6-4 15,-1-1 0-15,1 3 1 0,0 1 0 16,-3 1 0-16,0 1 2 16,0 3-1-16,2 2-1 15,1 0-2-15,3 0-1 16,0 0 2-16,0 3 2 15,2-1-2-15,4 1 0 16,0 2 3-16,3 1 1 16,2 2-4-16,1 2-1 15,0 4 1-15,-7 2 2 16,4 2-2-16,0 1 0 16,3 2 1-16,-4 0 2 15,1 6-1-15,3-1-1 16,-7 1 3-16,1 2 0 0,3 0 1 15,-3 3 0-15,-1 0 0 16,-2-3 2-16,-3-3-5 16,-3-2-3-16,-3 0 3 15,-4-3 1-15,-2 1 0 16,-3-4-2-16,-3-2 1 16,0 0 1-16,0-3 1 15,-3 1 1-15,0-4-2 16,0 1 1-16,-6-3-2 15,3 3 2-15,-3-3-20 16,0 2-19 0,0-2-8-16,0 3-12 15,-3-1-3-15,3-2-78 16,0 0 37 0</inkml:trace>
  <inkml:trace contextRef="#ctx0" brushRef="#br0" timeOffset="73">7408 14269 156 0,'0'-13'57'0,"0"13"-30"0,-6-3-10 0,9 3 20 16,-3-3-8-16,0 3 0 15,-3 0-7-15,3-2-4 16,0 2-10-16,0 0-5 0,0 0 0 16,0 0-7-16,6 5 1 15,-1 3 3-15,1 0 0 16,0 0 0-16,0 0 1 15,0 2-1-15,0 4-3 16,3-1 2-16,0 3 1 16,0 2 0-16,0 1 0 15,-3-1 0-15,0-2 0 16,0-3 2-16,-3 1 5 16,0-4 4-16,-3-2 5 15,-9-3 11 1,0-2-6-16,-6-3-4 15,-3 0-3-15,-3-3-4 16,1 1-1-16,2-3-5 16,0 2-3-16,3 0 0 15,0 1-1-15,3-1-9 0,0 3-4 16,3 0-44-16,0 3-18 16,3 2-49-1</inkml:trace>
  <inkml:trace contextRef="#ctx0" brushRef="#br0" timeOffset="74">7062 15462 32 0,'-3'-2'13'0,"3"4"-6"0,0-2-2 0,0 0 8 16,0 0 4-16,0 0 4 16,0 0-2-16,0 0 0 15,0 0-1-15,0 0 0 16,0 0-3-16,0 0-1 16,3 0-4-16,0 0 1 15,3 0 3-15,3-2 1 16,0-1-8-16,3 3 2 0,3-11 2 15,0-4-2-15,6-1 0 16,5 0 1-16,10-3 1 16,6 1 1-16,5-3 0 15,10-3-2-15,8-5-1 16,7-6-3-16,11 3-1 16,6-2-1-16,1-3 0 15,2-13 4-15,-6 2 3 0,7 6-6 16,-7 2-1-16,0 0 0 15,-8 6 2-15,-7-3 3 16,-5 5 2-16,-7-2-1 16,-5 10-1-16,-4 3-1 15,-8 5 2-15,-6 0-3 16,-10 3 1-16,-5 2-3 16,-3 3 0-16,-3 3-1 15,-3 0 2-15,-3 2-3 16,-3 1-2-16,0-1-5 15,0 0-2-15,-3 3-6 16,3-2-3-16,0-1-27 0,0 0-10 16,3-2-63-1,-4-3-33 1,1-3 71-16</inkml:trace>
  <inkml:trace contextRef="#ctx0" brushRef="#br0" timeOffset="75">7509 14473 56 0,'0'-3'22'0,"3"3"-12"0,-3-3 1 15,3 3 10-15,-3-2-3 16,3-1 2-16,0-2-5 0,6 0 1 16,0-3 0-16,-4-3 2 15,7 0-1-15,0 1-1 16,0-3-4-16,0-1-2 15,3-1-6-15,0-4 6 16,3-2 3-16,3-3-2 0,-1 0 1 16,1 0-3-16,9 1 0 15,0-4-5 1,0 1-1-16,-1-1-1 0,1-2 1 16,6 5-2-16,-1 0 2 15,-2 3 0-15,0 0 3 16,3 3-3-16,2 2-2 0,4 3 0 15,6-1-1 1,2 4 2-16,7 2 1 16,-1 0-1-16,1 3 1 0,2 2-2 15,-2 3 2-15,3 3-4 16,2 4 0-16,-8 4 3 16,2 2 3-16,-2 6 2 15,-7 7 3-15,1 3-1 16,-3 0 0-16,-4 3-3 15,-2 5 1-15,-6-2-4 16,0-6-2-16,-1-3 2 16,-2 1 0-16,-6-3 3 15,-3-3 1-15,-3-3-3 16,-4-2-1-16,-2-3-1 16,0-2 1-16,-3-1-2 0,-3-2-1 15,0-2 3-15,0-1 0 16,-6-5-1-16,0 0-2 15,0 0-8-15,0 0-5 16,0 0-13-16,0 0-6 16,0-3-21-16,0-2-6 15,-3 0-37 1</inkml:trace>
  <inkml:trace contextRef="#ctx0" brushRef="#br0" timeOffset="76">9277 14232 168 0,'0'-8'63'0,"0"5"-34"0,3 3-34 0,-3 0 12 0,0 0-4 15,3 6 3-15,0 2 6 16,3 5 2-16,3 3-7 16,0 2 2-16,-1 3 2 0,4 1-9 15,0 1-2 1,-3 1 3-16,-3-5 3 0,3-1-1 15,-15-2 2-15,0-3 7 16,0 3 5-16,-3-8-3 16,-3 3-1-16,-2-11-5 15,-4 0-1-15,-6-3-5 16,0-2-3-16,0 2-3 16,3 0-1-16,4 1-34 0,2 2-12 15</inkml:trace>
  <inkml:trace contextRef="#ctx0" brushRef="#br0" timeOffset="77">9384 14436 36 0,'-3'0'16'0,"3"0"-8"0,0 0-10 15,0 0 4-15,0 0 20 16,3 0 12-16,0-3 0 16,-3 0 1-16,0 1-5 15,0-4 1-15,6 1-6 16,0-3-1-16,0 0-13 16,0-2-4-16,0-4-1 0,3-4 1 15,3-6 3-15,2 0-1 16,7-5 0-16,3-3-3 0,6-5 1 15,9-5-4-15,5 0-2 16,-2 5 4-16,5 2 4 16,1 4-3-16,0 1-1 15,-1 7-7-15,7 1-1 16,3 7 1-16,2 4 1 16,1 3 1-16,-1 5 2 15,1 3-3-15,-4 3 0 16,-2 5 1-16,-1 5 0 15,1 8 0-15,-6 9 0 16,-4 4 2-16,1 6 3 0,-9-3-2 16,2 5 0-1,-2-5-1-15,-6-3-2 0,0-4 1 16,-7-4-1-16,1-2-3 16,-3-3 0-16,-3-3 6 15,-3-2 5-15,-3-2-9 16,0-4-3-16,-4 1-18 15,1-3-9-15,-3 0-19 16,0-3-6-16,0-2-25 16,0-3-11-1,0-3 49-15</inkml:trace>
  <inkml:trace contextRef="#ctx0" brushRef="#br0" timeOffset="78">10911 14301 148 0,'-6'-19'55'0,"3"14"-30"0,-3-11-14 0,3 13 15 15</inkml:trace>
  <inkml:trace contextRef="#ctx0" brushRef="#br0" timeOffset="79">10890 14261 279 0,'0'5'6'16,"3"9"-6"-16,3-1-3 15,3 3-1-15,0 0 0 16,0 2 3-16,3 3 0 16,0 0 1-16,0-2 2 15,-6-3 5-15,-9 5 4 16,-3-5 13-16,-6-3 10 15,-9-2-9-15,0-3-3 16,-3-3-10-16,-3-8-3 0,-2 1-12 16,5-1-5-1,3-2-36-15,6-1-16 16</inkml:trace>
  <inkml:trace contextRef="#ctx0" brushRef="#br0" timeOffset="80">10926 14422 180 0,'-15'-10'68'0,"12"7"-36"0,0 1-35 0,3-1 11 16,0 0 2-16,0-2 6 0,0-3 5 16,3-3 4-16,3-2-13 15,0-3 4-15,3-5 4 16,3-3-11-16,6-2-2 0,2-3-3 15,7-8 2-15,0-3-3 16,9-2-2-16,8-1-3 16,7 1-1-16,3 5 2 15,8 0 2-15,1 3 0 16,5 5-1-16,0-1 1 16,7 9 1-16,2 3-1 15,4 7-1-15,2 1 1 16,0 2 1-16,4 5-1 15,2 8-1-15,0 3-2 16,-5 5 1-16,2 6 1 0,-12-1 0 16,-2 6 0-1,-4 3 0-15,-11 15 0 0,-4-2 0 16,-2 2-3-16,-3-2 2 16,-7-3 3-16,-2 0 3 15,-6-8-2-15,-4-5-2 16,-5-3 2-16,-6-5 2 0,-3-3-7 15,-3-2 0 1,-3-3-24-16,6 0-63 16,-3-1-6-16,0-7 4 31</inkml:trace>
  <inkml:trace contextRef="#ctx0" brushRef="#br0" timeOffset="81">13060 14216 212 0,'-6'-11'79'0,"9"14"-42"0,0-6-48 16,-3 3 13-16,0 0-6 16,6 6-1-16,0-1 4 15,3 8 2-15,3 3 0 16,3 0 2-16,3 0 0 0,-1 2-1 15,-2-2-2-15,-3 0 5 0,-3 0 1 16,-6-3 9 0,-9-2 4-16,-6-3 2 0,-3 0 2 15,-3-3-13-15,-5-2-3 16,-4-3-12-16,3 0-2 16,3 0-31-16,3-3-15 15,3 3-50 1</inkml:trace>
  <inkml:trace contextRef="#ctx0" brushRef="#br0" timeOffset="82">13477 14462 108 0,'-3'0'44'0,"3"0"-24"0,0 3-6 16,0-3 15-16,0 0-5 15,0 0 0-15,0 0 0 16,0 0 0-16,0 0 4 15,0-3-15-15,6-2 0 16,0-3 0-16,0 0-1 16,3-3 1-16,-1-2-7 15,4-3-4-15,6 0 1 0,6 1 0 16,0-4-1-16,0-5 1 16,8 0-2-1,1 3 2-15,3 0-2 0,0-3-1 16,2 3 1-16,1 0-1 15,3-13-3-15,2-1 0 16,1 6 4-16,0 3 1 16,5-1 0-16,4 3-2 15,-4 0 1-15,7 3 1 16,0 0-1-16,2 3 2 16,1-4-4-16,2 4-2 15,-2-3 2-15,2 2 2 0,4 1 2 16,2-1 1-16,1 3-2 15,-1 3-2-15,6 0 1 16,-2 2 1-16,2 3-1 16,-5 0-1-16,2 0-2 15,-5 3-1-15,-4 3 4 16,1-1 3-16,-4 3-3 16,4 3-1-16,-1-1-2 15,4 3 0-15,5 3 4 16,1 6 1-16,-4 7-4 15,0 0-1-15,1 5 1 16,-4 1 0-16,1 5-2 0,-7 7 2 16,1 6 1-1,-6 0 2-15,-4 0-1 16,-5-5 2-16,-4 2-2 0,-2-10 2 16,-6-3-2-16,-6-5-1 15,-1-3 1-15,-2-5-1 16,0 0 0-16,-6-3 0 15,-3-2-9-15,-3-3-4 16,-3-3-15-16,0 0-8 16,-3 0-16-16,0-2-7 15</inkml:trace>
  <inkml:trace contextRef="#ctx0" brushRef="#br0" timeOffset="83">16718 14174 200 0,'0'-6'74'0,"3"9"-40"0,-3-6-42 16,0 3 12-16,0 0-6 15,3 3 0-15,3 2 2 16,0 3 2-16,0 6-1 16,3 9 2-16,0-1 0 0,0 1-1 15,0 1-2-15,0 0 1 16,0 0 1-16,-3-6 5 15,-3-2 6-15,-6-3 13 16,-3-2 5-16,-6-6-4 0,0 1-4 16,-3-4-11-1,0-2-5-15,0 0-20 0,-6 0-6 16,0 0-44 0,1 0-17-16,2 3-20 15</inkml:trace>
  <inkml:trace contextRef="#ctx0" brushRef="#br0" timeOffset="84">12917 15544 84 0,'-9'0'33'0,"9"0"-18"0,0 6 4 16,0-6 18-16,0 0-7 15,6 0-2-15,0 0-8 16,3-6-2-16,3 4-10 16,6-4 1-16,9-4 2 0,5-9-2 15,13-2 2-15,15-8 0 16,8-5 3-16,18-6-3 15,21 0-1-15,13-5-2 16,16-2 0-16,16 4 4 0,6 4 3 16,6-9-2-16,2 3 0 15,1 0 4-15,0 3 3 16,-3 2-1-16,-4 0-2 16,-5 3-3-16,-12-5-1 15,-9 2 1-15,-12 8 4 16,-15 3-6-16,-12 6 1 15,-14 4-8-15,-16 3-1 16,-11 0 0-16,-10 3 2 16,-5 5-3-16,-9 0-2 0,-3 0-3 15,-7 3-1 1,-2 0-12-16,-3 2-5 0,0-5-22 16,-3 5-11-16,-3 1-43 15,0 2-71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10T20:47:56.8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3312 13584 60 0,'-9'0'24'16,"9"2"-12"-16,-6-2 14 0,0 0 18 0,3 0-12 16,0 0 9-1,3 0-5-15,0 0-11 16,6 3-3-16,-6-3-13 16,0 0 3-16,3 0 2 0,-3 0-1 15,6 0 2-15,0 0-2 16,3 0 0-16,0 0-5 15,3-3-3-15,2 1 2 16,4 2 0-16,6-3-1 0,0 0-1 16,0 1-1-16,3-1 0 15,2 0 0-15,4 1 2 16,0-1-1-16,0 1 2 16,2 2-2-16,4-3 0 15,0 3-3-15,-1 0-2 16,4-3 1-16,0 1-1 15,2 2 0-15,1 0 2 16,0 0-1-16,-1 0-1 16,1 2 1-16,-3 1-1 15,-1-3 2-15,1 0 1 16,3 0 1-16,-4 0 2 0,1 0-5 16,0 0-1-16,2 3 0 15,-2-3 0-15,0 2 0 16,2 1 0-16,1-1 0 15,0 1 0-15,2 0-3 16,-2-1 2-16,2 1 1 16,4 0 0-16,3 7 0 15,5-2 0-15,-2 0 0 16,-1 3 0-16,1-1 0 16,-1-10 2-16,4 0-1 15,-1 0 2-15,-5 0-2 16,3 0 2-16,-7-2 2 15,-2-6 2-15,-9 2-1 16,-4 1 1-16,-5 0-4 16,-6 0-2-16,-6 2-14 15,-3 0-6-15,-4 9-74 0,-5 9-31 16,-9-1 8 0</inkml:trace>
  <inkml:trace contextRef="#ctx0" brushRef="#br0" timeOffset="0.9948">2850 15497 108 0,'0'-6'41'0,"0"6"-22"0,0-2-11 16,0 2 11-16,3 2-11 15,-3 6-2-15,3 3 0 16,0 10 3-16,3 11-4 16,3 10-1-16,0 19 2 0,0 10-1 15,-3 9 0-15,0-3-3 16,0-1 1-16,0 12 0 15,0-9 1-15,3-8 0 16,-3-4 0-16,0-9-5 0,0-11 1 16,0-7 4-16,-3-3 5 15,0-10-5-15,0-4-2 16,0-7-23-16,2-3-11 16,-5-5-42-1</inkml:trace>
  <inkml:trace contextRef="#ctx0" brushRef="#br0" timeOffset="1.9948">2803 15513 72 0,'-3'-8'30'0,"3"8"-16"0,3 0-17 15,9 0 39 1,0-3-10-16,5 0-6 16,4 1-4-16,3-4-6 15,9 4 1-15,0-4-4 16,8-2 1-16,7 3-5 0,17 0-2 0,4 0 0 16,5-9-1-16,4 9 0 15,2-3 0-15,9 6 0 16,-2-4 4-16,-1 1 5 15,3 2-1-15,-2-5 1 16,5 8-3-16,-3-8 1 16,0 0-4-16,4 1 0 15,2 1 1-15,3 1 2 16,-3 0-5-16,4-1-3 16,2 1 1-16,3 2 2 0,-6 1 0 15,1-4-1-15,-4 1 1 16,-3-3-1-1,3 8 0-15,-5 0 0 0,2-2 0 16,-6-1 2-16,0 0-3 16,4 3-2-1,-4 0 2-15,3 0 2 0,-5 0-2 16,2 3 0-16,0 0 3 16,4-1 1-16,-7 6-1 15,0-5-2-15,19 2 1 16,-7 0 1-16,0 9-6 15,-9 4 1-15,-2-2 1 16,-7-5 3-16,1-3 0 0,-4-3 2 16,0 0-2-16,-2 0-1 15,-7-5 3-15,1 0 0 16,-7-15-1-16,-8 9-2 16,-3-4 1-1,-10-1 1-15,-2 3 10 0,-9 0 4 16,-3 3-5-16,-7 0-2 15,-2-1-3-15,-3 4-1 16,-3-1-6-16,0 0-1 16,-3 3-2-16,0 3 3 15,0 10-2-15,0 11 1 16,0 5-3-16,0 8 1 16,0 11 0-16,-3 7 2 15,-3 9 1-15,-3 23 1 0,0 6 0 16,0-6 0-16,3 0 0 15,0 11 2-15,0-8 1 16,3-10 3-16,0-4-3 16,-3-12-2-16,3-6 2 15,0-10 0-15,0-1-1 16,0-10 1-16,9-2 0 16,-7-3 1-16,1 5 0 15,0-11 0-15,-3-5-2 16,-3-8-2-16,0 1-2 15,-6-4 1-15,-3-2 10 16,-5-2 3-16,-7-1-5 16,-9-3-4-16,-6-2-2 0,-14 0 1 15,-10-2 1 1,-14-9 1-16,-13 3-5 16,-11 3 1-16,-6 0 0 15,-12-1 0-15,-12 4-3 0,-3 2 2 16,-18-6 1-16,-3 6 2 15,-2 0-3-15,2-5 0 16,-3 5 1-16,-9 3 2 16,-2-3-3-16,-1 10-2 15,-12-4 4-15,-2 7 1 16,-1-8 0-16,9 6-2 16,10-9 3-16,-1 6 0 0,15-5 5 15,12-3 3-15,6 0-4 16,15 0 1-1,6-3-3-15,9 3 2 0,12 0-31 16,5 6-13 0,4 7-89-16</inkml:trace>
  <inkml:trace contextRef="#ctx0" brushRef="#br0" timeOffset="2.9948">3297 14613 96 0,'0'-3'35'0,"-3"1"-18"0,3 4 4 0,0-2 17 16,3 0-12-16,0 0-4 16,3-2-7-16,3-1 0 15,6 0-8-15,3-5 0 0,8 3 0 16,4 0 1-16,3-8 0 15,8 2 0-15,4-5 2 16,12 11-3-16,5 0-2 16,7-9-2-16,2 6 0 15,9 0-2-15,7 3-1 16,2 3 5-16,3-4 1 16,4 4 0-16,2 2 1 15,-3 0-2-15,3-3 2 16,-5 0-4-16,2 1-2 0,-6 2 4 15,0 0 4-15,1 0-3 16,-7-3-1-16,-3 0 0 16,1 1-1-16,2 2-2 15,-5 0-2-15,2-3 1 16,-6 0-1-16,-2 1 0 16,-1-1 2-16,-5 0 1 15,2 3 1-15,1 0 0 16,5 0 2-16,-6-2-3 15,4 2 0-15,-4 0-3 16,10 2-1-16,-7-2 1 16,10 3 2-16,-10-3 1 0,-8 0 1 15,-10 0-5 1,-5-3-1-16,-7 1 3 16,-8-1 1-16,-6 1-5 15,-6-1-2-15,-6-2-73 0,-6-1-33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8/10/2018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A5C75A-6A06-4608-900C-CFA238C84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80184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>
          <a:xfrm>
            <a:off x="0" y="1"/>
            <a:ext cx="3962399" cy="34409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8/10/2018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3582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1"/>
          <p:cNvSpPr txBox="1">
            <a:spLocks noChangeArrowheads="1"/>
          </p:cNvSpPr>
          <p:nvPr/>
        </p:nvSpPr>
        <p:spPr bwMode="auto">
          <a:xfrm>
            <a:off x="1542013" y="551877"/>
            <a:ext cx="6505092" cy="272858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675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79872" y="3470166"/>
            <a:ext cx="7027172" cy="328661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/>
              <a:t>Textbook section 9.10.3 has a more detailed (but somewhat confusing) explanation of this.</a:t>
            </a:r>
          </a:p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8/10/2018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2868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1542013" y="551877"/>
            <a:ext cx="6505092" cy="272858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68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79872" y="3470166"/>
            <a:ext cx="7027172" cy="328661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8/10/2018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4367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ext Box 1"/>
          <p:cNvSpPr txBox="1">
            <a:spLocks noChangeArrowheads="1"/>
          </p:cNvSpPr>
          <p:nvPr/>
        </p:nvSpPr>
        <p:spPr bwMode="auto">
          <a:xfrm>
            <a:off x="1542013" y="551877"/>
            <a:ext cx="6505092" cy="272858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696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79872" y="3470166"/>
            <a:ext cx="7027172" cy="328661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Dereference</a:t>
            </a:r>
            <a:r>
              <a:rPr lang="en-US" baseline="0" dirty="0" smtClean="0"/>
              <a:t> a non-pointer</a:t>
            </a:r>
            <a:endParaRPr lang="en-US" dirty="0" smtClean="0"/>
          </a:p>
          <a:p>
            <a:r>
              <a:rPr lang="en-US" dirty="0" err="1" smtClean="0"/>
              <a:t>Segfault</a:t>
            </a:r>
            <a:r>
              <a:rPr lang="en-US" dirty="0" smtClean="0"/>
              <a:t>, security</a:t>
            </a:r>
            <a:r>
              <a:rPr lang="en-US" baseline="0" dirty="0" smtClean="0"/>
              <a:t> flaw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Fix:</a:t>
            </a:r>
            <a:r>
              <a:rPr lang="en-US" dirty="0" smtClean="0"/>
              <a:t>  &amp;</a:t>
            </a:r>
            <a:r>
              <a:rPr lang="en-US" dirty="0" err="1" smtClean="0"/>
              <a:t>val</a:t>
            </a:r>
            <a:r>
              <a:rPr lang="en-US" dirty="0" smtClean="0"/>
              <a:t>, not </a:t>
            </a:r>
            <a:r>
              <a:rPr lang="en-US" dirty="0" err="1" smtClean="0"/>
              <a:t>val</a:t>
            </a:r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8/10/2018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9090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ext Box 1"/>
          <p:cNvSpPr txBox="1">
            <a:spLocks noChangeArrowheads="1"/>
          </p:cNvSpPr>
          <p:nvPr/>
        </p:nvSpPr>
        <p:spPr bwMode="auto">
          <a:xfrm>
            <a:off x="1542013" y="551877"/>
            <a:ext cx="6505092" cy="272858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706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79872" y="3470166"/>
            <a:ext cx="7027172" cy="328661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b="0" dirty="0" smtClean="0"/>
              <a:t>Reading</a:t>
            </a:r>
            <a:r>
              <a:rPr lang="en-US" b="0" baseline="0" dirty="0" smtClean="0"/>
              <a:t> uninitialized memory</a:t>
            </a:r>
          </a:p>
          <a:p>
            <a:r>
              <a:rPr lang="en-US" b="0" baseline="0" dirty="0" smtClean="0"/>
              <a:t>No </a:t>
            </a:r>
            <a:r>
              <a:rPr lang="en-US" b="0" baseline="0" dirty="0" err="1" smtClean="0"/>
              <a:t>segfault</a:t>
            </a:r>
            <a:r>
              <a:rPr lang="en-US" b="0" baseline="0" dirty="0" smtClean="0"/>
              <a:t>, no security flaw</a:t>
            </a:r>
            <a:endParaRPr lang="en-US" b="0" dirty="0" smtClean="0"/>
          </a:p>
          <a:p>
            <a:r>
              <a:rPr lang="en-US" b="1" dirty="0" smtClean="0"/>
              <a:t>Fix:</a:t>
            </a:r>
            <a:r>
              <a:rPr lang="en-US" dirty="0" smtClean="0"/>
              <a:t>  </a:t>
            </a:r>
            <a:r>
              <a:rPr lang="en-US" dirty="0"/>
              <a:t>explicitly zero y[</a:t>
            </a:r>
            <a:r>
              <a:rPr lang="en-US" dirty="0" err="1"/>
              <a:t>i</a:t>
            </a:r>
            <a:r>
              <a:rPr lang="en-US" dirty="0"/>
              <a:t>], or</a:t>
            </a:r>
            <a:r>
              <a:rPr lang="en-US" baseline="0" dirty="0"/>
              <a:t> use </a:t>
            </a:r>
            <a:r>
              <a:rPr lang="en-US" baseline="0" dirty="0" err="1"/>
              <a:t>calloc</a:t>
            </a:r>
            <a:r>
              <a:rPr lang="en-US" baseline="0" dirty="0" smtClean="0"/>
              <a:t>()</a:t>
            </a:r>
            <a:endParaRPr lang="en-US" baseline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8/10/2018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256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ext Box 1"/>
          <p:cNvSpPr txBox="1">
            <a:spLocks noChangeArrowheads="1"/>
          </p:cNvSpPr>
          <p:nvPr/>
        </p:nvSpPr>
        <p:spPr bwMode="auto">
          <a:xfrm>
            <a:off x="1542013" y="551877"/>
            <a:ext cx="6505092" cy="272858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716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79872" y="3470166"/>
            <a:ext cx="7027172" cy="328661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b="0" dirty="0" smtClean="0"/>
              <a:t>Wrong allocation size</a:t>
            </a:r>
          </a:p>
          <a:p>
            <a:r>
              <a:rPr lang="en-US" b="0" dirty="0" err="1" smtClean="0"/>
              <a:t>Segfault</a:t>
            </a:r>
            <a:r>
              <a:rPr lang="en-US" b="0" dirty="0" smtClean="0"/>
              <a:t>, no security flaw</a:t>
            </a:r>
          </a:p>
          <a:p>
            <a:r>
              <a:rPr lang="en-US" b="1" dirty="0" smtClean="0"/>
              <a:t>Fix:</a:t>
            </a:r>
            <a:r>
              <a:rPr lang="en-US" dirty="0" smtClean="0"/>
              <a:t>  </a:t>
            </a:r>
            <a:r>
              <a:rPr lang="en-US" dirty="0"/>
              <a:t>p = </a:t>
            </a:r>
            <a:r>
              <a:rPr lang="en-US" dirty="0" err="1"/>
              <a:t>malloc</a:t>
            </a:r>
            <a:r>
              <a:rPr lang="en-US" dirty="0"/>
              <a:t>(N * </a:t>
            </a:r>
            <a:r>
              <a:rPr lang="en-US" dirty="0" err="1"/>
              <a:t>sizeof</a:t>
            </a:r>
            <a:r>
              <a:rPr lang="en-US" dirty="0"/>
              <a:t>(</a:t>
            </a:r>
            <a:r>
              <a:rPr lang="en-US" dirty="0" err="1"/>
              <a:t>int</a:t>
            </a:r>
            <a:r>
              <a:rPr lang="en-US" b="1" dirty="0"/>
              <a:t> </a:t>
            </a:r>
            <a:r>
              <a:rPr lang="en-US" b="1" dirty="0" smtClean="0"/>
              <a:t>*</a:t>
            </a:r>
            <a:r>
              <a:rPr lang="en-US" dirty="0" smtClean="0"/>
              <a:t>))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8/10/2018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771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ext Box 1"/>
          <p:cNvSpPr txBox="1">
            <a:spLocks noChangeArrowheads="1"/>
          </p:cNvSpPr>
          <p:nvPr/>
        </p:nvSpPr>
        <p:spPr bwMode="auto">
          <a:xfrm>
            <a:off x="1542013" y="551877"/>
            <a:ext cx="6505092" cy="272858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7270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79872" y="3470166"/>
            <a:ext cx="7027172" cy="328661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b="0" dirty="0" smtClean="0"/>
              <a:t>Off-by-one</a:t>
            </a:r>
            <a:r>
              <a:rPr lang="en-US" b="0" baseline="0" dirty="0" smtClean="0"/>
              <a:t> error</a:t>
            </a:r>
          </a:p>
          <a:p>
            <a:r>
              <a:rPr lang="en-US" b="0" dirty="0" err="1" smtClean="0"/>
              <a:t>Segfault</a:t>
            </a:r>
            <a:r>
              <a:rPr lang="en-US" b="0" baseline="0" dirty="0" smtClean="0"/>
              <a:t> (unlikely, but possible), no security flaw</a:t>
            </a:r>
            <a:endParaRPr lang="en-US" b="0" dirty="0" smtClean="0"/>
          </a:p>
          <a:p>
            <a:r>
              <a:rPr lang="en-US" b="1" dirty="0" smtClean="0"/>
              <a:t>Fix:</a:t>
            </a:r>
            <a:r>
              <a:rPr lang="en-US" dirty="0" smtClean="0"/>
              <a:t> </a:t>
            </a:r>
            <a:r>
              <a:rPr lang="en-US" baseline="0" dirty="0" smtClean="0"/>
              <a:t> </a:t>
            </a:r>
            <a:r>
              <a:rPr lang="en-US" baseline="0" dirty="0" err="1"/>
              <a:t>i</a:t>
            </a:r>
            <a:r>
              <a:rPr lang="en-US" baseline="0" dirty="0"/>
              <a:t> &lt; N, rather than </a:t>
            </a:r>
            <a:r>
              <a:rPr lang="en-US" baseline="0" dirty="0" err="1"/>
              <a:t>i</a:t>
            </a:r>
            <a:r>
              <a:rPr lang="en-US" baseline="0" dirty="0"/>
              <a:t> &lt;= </a:t>
            </a:r>
            <a:r>
              <a:rPr lang="en-US" baseline="0" dirty="0" smtClean="0"/>
              <a:t>N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8/10/2018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9529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1542013" y="551877"/>
            <a:ext cx="6505092" cy="272858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7373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79872" y="3470166"/>
            <a:ext cx="7027172" cy="328661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No bounds checking</a:t>
            </a:r>
          </a:p>
          <a:p>
            <a:r>
              <a:rPr lang="en-US" dirty="0" err="1" smtClean="0"/>
              <a:t>Segfault</a:t>
            </a:r>
            <a:r>
              <a:rPr lang="en-US" baseline="0" dirty="0" smtClean="0"/>
              <a:t>, security flaw (buffer overflow!)</a:t>
            </a:r>
            <a:endParaRPr lang="en-US" dirty="0" smtClean="0"/>
          </a:p>
          <a:p>
            <a:r>
              <a:rPr lang="en-US" b="1" dirty="0" smtClean="0"/>
              <a:t>Fix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dirty="0" smtClean="0"/>
              <a:t> use </a:t>
            </a:r>
            <a:r>
              <a:rPr lang="en-US" dirty="0" err="1"/>
              <a:t>fgets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8/10/2018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6628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ext Box 1"/>
          <p:cNvSpPr txBox="1">
            <a:spLocks noChangeArrowheads="1"/>
          </p:cNvSpPr>
          <p:nvPr/>
        </p:nvSpPr>
        <p:spPr bwMode="auto">
          <a:xfrm>
            <a:off x="1542013" y="551877"/>
            <a:ext cx="6505092" cy="272858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7475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79872" y="3470166"/>
            <a:ext cx="7027172" cy="328661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Bad pointer arithmetic</a:t>
            </a:r>
          </a:p>
          <a:p>
            <a:r>
              <a:rPr lang="en-US" dirty="0" err="1" smtClean="0"/>
              <a:t>Segfault</a:t>
            </a:r>
            <a:r>
              <a:rPr lang="en-US" dirty="0" smtClean="0"/>
              <a:t>, no security flaw (reading)</a:t>
            </a:r>
          </a:p>
          <a:p>
            <a:r>
              <a:rPr lang="en-US" b="1" dirty="0" smtClean="0"/>
              <a:t>Fix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dirty="0" smtClean="0"/>
              <a:t> should </a:t>
            </a:r>
            <a:r>
              <a:rPr lang="en-US" dirty="0"/>
              <a:t>be p</a:t>
            </a:r>
            <a:r>
              <a:rPr lang="en-US" dirty="0" smtClean="0"/>
              <a:t>++</a:t>
            </a:r>
            <a:endParaRPr lang="en-US" dirty="0"/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8/10/2018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5362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ext Box 1"/>
          <p:cNvSpPr txBox="1">
            <a:spLocks noChangeArrowheads="1"/>
          </p:cNvSpPr>
          <p:nvPr/>
        </p:nvSpPr>
        <p:spPr bwMode="auto">
          <a:xfrm>
            <a:off x="1542013" y="551877"/>
            <a:ext cx="6505092" cy="272858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849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79872" y="3470166"/>
            <a:ext cx="7027172" cy="328661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Bad order of operations</a:t>
            </a:r>
          </a:p>
          <a:p>
            <a:r>
              <a:rPr lang="en-US" dirty="0" err="1" smtClean="0"/>
              <a:t>Segfault</a:t>
            </a:r>
            <a:r>
              <a:rPr lang="en-US" dirty="0" smtClean="0"/>
              <a:t>,</a:t>
            </a:r>
            <a:r>
              <a:rPr lang="en-US" baseline="0" dirty="0" smtClean="0"/>
              <a:t> no security flaw (read only)</a:t>
            </a:r>
            <a:endParaRPr lang="en-US" dirty="0" smtClean="0"/>
          </a:p>
          <a:p>
            <a:r>
              <a:rPr lang="en-US" b="1" dirty="0" smtClean="0"/>
              <a:t>Fix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dirty="0" smtClean="0"/>
              <a:t> should </a:t>
            </a:r>
            <a:r>
              <a:rPr lang="en-US" dirty="0"/>
              <a:t>be (*size</a:t>
            </a:r>
            <a:r>
              <a:rPr lang="en-US" dirty="0" smtClean="0"/>
              <a:t>)--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8/10/2018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0664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ext Box 1"/>
          <p:cNvSpPr txBox="1">
            <a:spLocks noChangeArrowheads="1"/>
          </p:cNvSpPr>
          <p:nvPr/>
        </p:nvSpPr>
        <p:spPr bwMode="auto">
          <a:xfrm>
            <a:off x="1542013" y="551877"/>
            <a:ext cx="6505092" cy="272858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757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79872" y="3470166"/>
            <a:ext cx="7027172" cy="328661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Referencing nonexistent variable</a:t>
            </a:r>
          </a:p>
          <a:p>
            <a:r>
              <a:rPr lang="en-US" dirty="0" smtClean="0"/>
              <a:t>No </a:t>
            </a:r>
            <a:r>
              <a:rPr lang="en-US" dirty="0" err="1" smtClean="0"/>
              <a:t>segfault</a:t>
            </a:r>
            <a:r>
              <a:rPr lang="en-US" baseline="0" dirty="0" smtClean="0"/>
              <a:t> (unless casting to pointer &amp; </a:t>
            </a:r>
            <a:r>
              <a:rPr lang="en-US" baseline="0" dirty="0" err="1" smtClean="0"/>
              <a:t>deref</a:t>
            </a:r>
            <a:r>
              <a:rPr lang="en-US" baseline="0" dirty="0" smtClean="0"/>
              <a:t>), no security flaw (except in very strange case)</a:t>
            </a:r>
            <a:endParaRPr lang="en-US" dirty="0" smtClean="0"/>
          </a:p>
          <a:p>
            <a:r>
              <a:rPr lang="en-US" b="1" dirty="0" smtClean="0"/>
              <a:t>Fix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dirty="0" smtClean="0"/>
              <a:t> allocate </a:t>
            </a:r>
            <a:r>
              <a:rPr lang="en-US" dirty="0" err="1"/>
              <a:t>val</a:t>
            </a:r>
            <a:r>
              <a:rPr lang="en-US" dirty="0"/>
              <a:t> dynamically, rather than as a local variable.</a:t>
            </a:r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8/10/2018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124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8/10/2018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9785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ext Box 1"/>
          <p:cNvSpPr txBox="1">
            <a:spLocks noChangeArrowheads="1"/>
          </p:cNvSpPr>
          <p:nvPr/>
        </p:nvSpPr>
        <p:spPr bwMode="auto">
          <a:xfrm>
            <a:off x="1542013" y="551877"/>
            <a:ext cx="6505092" cy="272858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768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79872" y="3470166"/>
            <a:ext cx="7027172" cy="328661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b="0" dirty="0" smtClean="0"/>
              <a:t>Freed block – free again</a:t>
            </a:r>
          </a:p>
          <a:p>
            <a:r>
              <a:rPr lang="en-US" b="0" dirty="0" smtClean="0"/>
              <a:t>Program</a:t>
            </a:r>
            <a:r>
              <a:rPr lang="en-US" b="0" baseline="0" dirty="0" smtClean="0"/>
              <a:t> aborts (but not a </a:t>
            </a:r>
            <a:r>
              <a:rPr lang="en-US" b="0" baseline="0" dirty="0" err="1" smtClean="0"/>
              <a:t>segfault</a:t>
            </a:r>
            <a:r>
              <a:rPr lang="en-US" b="0" baseline="0" dirty="0" smtClean="0"/>
              <a:t>), no security flaw</a:t>
            </a:r>
            <a:endParaRPr lang="en-US" b="0" dirty="0" smtClean="0"/>
          </a:p>
          <a:p>
            <a:r>
              <a:rPr lang="en-US" b="1" dirty="0" smtClean="0"/>
              <a:t>Fix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dirty="0" smtClean="0"/>
              <a:t> free(x</a:t>
            </a:r>
            <a:r>
              <a:rPr lang="en-US" dirty="0"/>
              <a:t>)</a:t>
            </a:r>
            <a:r>
              <a:rPr lang="en-US" baseline="0" dirty="0"/>
              <a:t> just </a:t>
            </a:r>
            <a:r>
              <a:rPr lang="en-US" baseline="0" dirty="0" smtClean="0"/>
              <a:t>once, fix typo to free(y)</a:t>
            </a:r>
            <a:endParaRPr lang="en-US" dirty="0"/>
          </a:p>
          <a:p>
            <a:r>
              <a:rPr lang="en-US" dirty="0"/>
              <a:t>Difficult</a:t>
            </a:r>
            <a:r>
              <a:rPr lang="en-US" baseline="0" dirty="0"/>
              <a:t> to diagnose / resolve because free() itself doesn’t (can’t) return any errors – errors are only encountered later on!</a:t>
            </a:r>
          </a:p>
          <a:p>
            <a:endParaRPr lang="en-US" baseline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8/10/2018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0754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ext Box 1"/>
          <p:cNvSpPr txBox="1">
            <a:spLocks noChangeArrowheads="1"/>
          </p:cNvSpPr>
          <p:nvPr/>
        </p:nvSpPr>
        <p:spPr bwMode="auto">
          <a:xfrm>
            <a:off x="1542013" y="551877"/>
            <a:ext cx="6505092" cy="272858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778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79872" y="3470166"/>
            <a:ext cx="7027172" cy="328661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Freed block</a:t>
            </a:r>
            <a:r>
              <a:rPr lang="en-US" baseline="0" dirty="0" smtClean="0"/>
              <a:t> – access again</a:t>
            </a:r>
          </a:p>
          <a:p>
            <a:r>
              <a:rPr lang="en-US" baseline="0" dirty="0" smtClean="0"/>
              <a:t>Aborts (x unallocated – also possible reassigned to y), no security flaw</a:t>
            </a:r>
            <a:endParaRPr lang="en-US" dirty="0" smtClean="0"/>
          </a:p>
          <a:p>
            <a:r>
              <a:rPr lang="en-US" b="1" dirty="0" smtClean="0"/>
              <a:t>Fix:</a:t>
            </a:r>
            <a:r>
              <a:rPr lang="en-US" dirty="0" smtClean="0"/>
              <a:t>  free(x</a:t>
            </a:r>
            <a:r>
              <a:rPr lang="en-US" dirty="0"/>
              <a:t>)</a:t>
            </a:r>
            <a:r>
              <a:rPr lang="en-US" baseline="0" dirty="0"/>
              <a:t> </a:t>
            </a:r>
            <a:r>
              <a:rPr lang="en-US" i="1" baseline="0" dirty="0"/>
              <a:t>after</a:t>
            </a:r>
            <a:r>
              <a:rPr lang="en-US" i="0" baseline="0" dirty="0"/>
              <a:t> the for loop</a:t>
            </a:r>
            <a:r>
              <a:rPr lang="en-US" i="0" baseline="0" dirty="0" smtClean="0"/>
              <a:t>…</a:t>
            </a:r>
            <a:endParaRPr lang="en-US" i="0" baseline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8/10/2018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9366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ext Box 1"/>
          <p:cNvSpPr txBox="1">
            <a:spLocks noChangeArrowheads="1"/>
          </p:cNvSpPr>
          <p:nvPr/>
        </p:nvSpPr>
        <p:spPr bwMode="auto">
          <a:xfrm>
            <a:off x="1542013" y="551877"/>
            <a:ext cx="6505092" cy="272858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798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79872" y="3470166"/>
            <a:ext cx="7027172" cy="328661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Memory</a:t>
            </a:r>
            <a:r>
              <a:rPr lang="en-US" baseline="0" dirty="0" smtClean="0"/>
              <a:t> leak</a:t>
            </a:r>
          </a:p>
          <a:p>
            <a:r>
              <a:rPr lang="en-US" dirty="0" smtClean="0"/>
              <a:t>No program stop,</a:t>
            </a:r>
            <a:r>
              <a:rPr lang="en-US" baseline="0" dirty="0" smtClean="0"/>
              <a:t> no security flaw</a:t>
            </a:r>
            <a:endParaRPr lang="en-US" dirty="0" smtClean="0"/>
          </a:p>
          <a:p>
            <a:r>
              <a:rPr lang="en-US" b="1" dirty="0" smtClean="0"/>
              <a:t>Fix</a:t>
            </a:r>
            <a:r>
              <a:rPr lang="en-US" b="1" dirty="0"/>
              <a:t>: </a:t>
            </a:r>
            <a:r>
              <a:rPr lang="en-US" dirty="0"/>
              <a:t>save next = head-&gt;next before free(head), then free</a:t>
            </a:r>
            <a:r>
              <a:rPr lang="en-US" baseline="0" dirty="0"/>
              <a:t> next (and all other nodes following it) too…</a:t>
            </a:r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8/10/2018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6710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ext Box 1"/>
          <p:cNvSpPr txBox="1">
            <a:spLocks noChangeArrowheads="1"/>
          </p:cNvSpPr>
          <p:nvPr/>
        </p:nvSpPr>
        <p:spPr bwMode="auto">
          <a:xfrm>
            <a:off x="1542013" y="551877"/>
            <a:ext cx="6505092" cy="272858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808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79872" y="3470166"/>
            <a:ext cx="7027172" cy="328661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8/10/2018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7442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ext Box 1"/>
          <p:cNvSpPr txBox="1">
            <a:spLocks noChangeArrowheads="1"/>
          </p:cNvSpPr>
          <p:nvPr/>
        </p:nvSpPr>
        <p:spPr bwMode="auto">
          <a:xfrm>
            <a:off x="1542013" y="551877"/>
            <a:ext cx="6505092" cy="272858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8192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79872" y="3470166"/>
            <a:ext cx="7027172" cy="328661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8/10/2018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940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Deferred</a:t>
            </a:r>
            <a:r>
              <a:rPr lang="en-US" b="1" baseline="0" dirty="0" smtClean="0"/>
              <a:t> coalescing:</a:t>
            </a:r>
            <a:r>
              <a:rPr lang="en-US" baseline="0" dirty="0" smtClean="0"/>
              <a:t>  if string of frees in same area of heap, can coalesce just once later.  </a:t>
            </a:r>
            <a:r>
              <a:rPr lang="en-US" u="sng" baseline="0" dirty="0" smtClean="0"/>
              <a:t>Example</a:t>
            </a:r>
            <a:r>
              <a:rPr lang="en-US" baseline="0" dirty="0" smtClean="0"/>
              <a:t>:  freeing a entire linked list.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2D05B-7092-47BD-9C13-F0337E5C71AF}" type="slidenum">
              <a:rPr lang="en-US" smtClean="0"/>
              <a:t>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8/10/2018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636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Call this the “reachability graph.”</a:t>
            </a:r>
          </a:p>
          <a:p>
            <a:r>
              <a:rPr lang="en-US" dirty="0" smtClean="0"/>
              <a:t>Specifically: an edge p</a:t>
            </a:r>
            <a:r>
              <a:rPr lang="en-US" baseline="0" dirty="0" smtClean="0"/>
              <a:t> -&gt; q means that some location in block p points to some location in block q.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2D05B-7092-47BD-9C13-F0337E5C71AF}" type="slidenum">
              <a:rPr lang="en-US" smtClean="0"/>
              <a:t>12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8/10/2018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001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1"/>
          <p:cNvSpPr txBox="1">
            <a:spLocks noChangeArrowheads="1"/>
          </p:cNvSpPr>
          <p:nvPr/>
        </p:nvSpPr>
        <p:spPr bwMode="auto">
          <a:xfrm>
            <a:off x="1542013" y="551877"/>
            <a:ext cx="6505092" cy="272858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614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79872" y="3470166"/>
            <a:ext cx="7027172" cy="328661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Pretty major</a:t>
            </a:r>
            <a:r>
              <a:rPr lang="en-US" baseline="0" dirty="0" smtClean="0"/>
              <a:t> assumptions in C, but not so much in other languages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8/10/2018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911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 Box 1"/>
          <p:cNvSpPr txBox="1">
            <a:spLocks noChangeArrowheads="1"/>
          </p:cNvSpPr>
          <p:nvPr/>
        </p:nvSpPr>
        <p:spPr bwMode="auto">
          <a:xfrm>
            <a:off x="1542013" y="551877"/>
            <a:ext cx="6505092" cy="272858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655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79872" y="3470166"/>
            <a:ext cx="7027172" cy="328661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When out of space,</a:t>
            </a:r>
            <a:r>
              <a:rPr lang="en-US" baseline="0" dirty="0"/>
              <a:t> </a:t>
            </a:r>
            <a:r>
              <a:rPr lang="en-US" i="1" baseline="0" dirty="0"/>
              <a:t>or</a:t>
            </a:r>
            <a:r>
              <a:rPr lang="en-US" baseline="0" dirty="0"/>
              <a:t> when you periodically decide to run the garbage collector…</a:t>
            </a:r>
          </a:p>
          <a:p>
            <a:r>
              <a:rPr lang="en-US" dirty="0"/>
              <a:t>Note that the arrows in this example denote memory references, not free list pointers</a:t>
            </a:r>
            <a:r>
              <a:rPr lang="en-US" dirty="0" smtClean="0"/>
              <a:t>!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8/10/2018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7589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1542013" y="551877"/>
            <a:ext cx="6505092" cy="272858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645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79872" y="3470166"/>
            <a:ext cx="7027172" cy="328661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GB" b="1" dirty="0" smtClean="0">
                <a:latin typeface="Anonymous Pro" panose="02060609030202000504" pitchFamily="49" charset="0"/>
              </a:rPr>
              <a:t>b</a:t>
            </a:r>
            <a:r>
              <a:rPr lang="en-US" dirty="0"/>
              <a:t> is pointer that is used by application: first word in payload</a:t>
            </a:r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8/10/2018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1990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542013" y="551877"/>
            <a:ext cx="6505092" cy="272858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79872" y="3470166"/>
            <a:ext cx="7027172" cy="328661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mark() is called once on every root</a:t>
            </a:r>
            <a:r>
              <a:rPr lang="en-US" baseline="0" dirty="0"/>
              <a:t> node; sweep() is called just once for the entire heap.</a:t>
            </a:r>
            <a:endParaRPr lang="en-US" dirty="0"/>
          </a:p>
          <a:p>
            <a:r>
              <a:rPr lang="en-US" dirty="0"/>
              <a:t>Running times of these algorithms are proportional to the size of the</a:t>
            </a:r>
            <a:r>
              <a:rPr lang="en-US" baseline="0" dirty="0"/>
              <a:t> heap.</a:t>
            </a:r>
          </a:p>
          <a:p>
            <a:endParaRPr lang="en-US" dirty="0" smtClean="0"/>
          </a:p>
          <a:p>
            <a:r>
              <a:rPr lang="en-US" dirty="0" smtClean="0"/>
              <a:t>Stop</a:t>
            </a:r>
            <a:r>
              <a:rPr lang="en-US" baseline="0" dirty="0" smtClean="0"/>
              <a:t> if marked block found because presumably all pointers in this block have already been checked.</a:t>
            </a:r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8/10/2018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0306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542013" y="551877"/>
            <a:ext cx="6505092" cy="272858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79872" y="3470166"/>
            <a:ext cx="7027172" cy="328661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/>
              <a:t>mark() is called once on every root</a:t>
            </a:r>
            <a:r>
              <a:rPr lang="en-US" baseline="0"/>
              <a:t> node; sweep() is called just once for the entire heap.</a:t>
            </a:r>
            <a:endParaRPr lang="en-US"/>
          </a:p>
          <a:p>
            <a:r>
              <a:rPr lang="en-US"/>
              <a:t>Running times of these algorithms are proportional to the size of the</a:t>
            </a:r>
            <a:r>
              <a:rPr lang="en-US" baseline="0"/>
              <a:t> heap.</a:t>
            </a:r>
          </a:p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8/10/2018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690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0AE6E-C483-4C75-BDA9-8B13FA0D6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928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0F00AE6E-C483-4C75-BDA9-8B13FA0D6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56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0F00AE6E-C483-4C75-BDA9-8B13FA0D6F8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928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0AE6E-C483-4C75-BDA9-8B13FA0D6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141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0AE6E-C483-4C75-BDA9-8B13FA0D6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392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0F00AE6E-C483-4C75-BDA9-8B13FA0D6F8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765096" y="-2231"/>
            <a:ext cx="137890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CSE351</a:t>
            </a:r>
            <a:r>
              <a:rPr lang="en-US" sz="900" b="0" i="0" baseline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, </a:t>
            </a:r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Summer 2018</a:t>
            </a:r>
            <a:endParaRPr lang="en-US" sz="900" b="0" i="0" dirty="0" smtClean="0">
              <a:solidFill>
                <a:schemeClr val="bg1"/>
              </a:solidFill>
              <a:latin typeface="Roboto Regular" charset="0"/>
              <a:ea typeface="Roboto Regular" charset="0"/>
              <a:cs typeface="Roboto Regular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87182" y="-2231"/>
            <a:ext cx="156966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L22:  </a:t>
            </a:r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Memory Allocation III</a:t>
            </a:r>
          </a:p>
        </p:txBody>
      </p:sp>
    </p:spTree>
    <p:extLst>
      <p:ext uri="{BB962C8B-B14F-4D97-AF65-F5344CB8AC3E}">
        <p14:creationId xmlns:p14="http://schemas.microsoft.com/office/powerpoint/2010/main" val="1760308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hyperlink" Target="https://xkcd.com/1425/" TargetMode="Externa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153.xml"/><Relationship Id="rId18" Type="http://schemas.openxmlformats.org/officeDocument/2006/relationships/tags" Target="../tags/tag158.xml"/><Relationship Id="rId26" Type="http://schemas.openxmlformats.org/officeDocument/2006/relationships/tags" Target="../tags/tag166.xml"/><Relationship Id="rId21" Type="http://schemas.openxmlformats.org/officeDocument/2006/relationships/tags" Target="../tags/tag161.xml"/><Relationship Id="rId34" Type="http://schemas.openxmlformats.org/officeDocument/2006/relationships/tags" Target="../tags/tag174.xml"/><Relationship Id="rId7" Type="http://schemas.openxmlformats.org/officeDocument/2006/relationships/tags" Target="../tags/tag147.xml"/><Relationship Id="rId12" Type="http://schemas.openxmlformats.org/officeDocument/2006/relationships/tags" Target="../tags/tag152.xml"/><Relationship Id="rId17" Type="http://schemas.openxmlformats.org/officeDocument/2006/relationships/tags" Target="../tags/tag157.xml"/><Relationship Id="rId25" Type="http://schemas.openxmlformats.org/officeDocument/2006/relationships/tags" Target="../tags/tag165.xml"/><Relationship Id="rId33" Type="http://schemas.openxmlformats.org/officeDocument/2006/relationships/tags" Target="../tags/tag173.xml"/><Relationship Id="rId38" Type="http://schemas.openxmlformats.org/officeDocument/2006/relationships/image" Target="../media/image8.emf"/><Relationship Id="rId2" Type="http://schemas.openxmlformats.org/officeDocument/2006/relationships/tags" Target="../tags/tag142.xml"/><Relationship Id="rId16" Type="http://schemas.openxmlformats.org/officeDocument/2006/relationships/tags" Target="../tags/tag156.xml"/><Relationship Id="rId20" Type="http://schemas.openxmlformats.org/officeDocument/2006/relationships/tags" Target="../tags/tag160.xml"/><Relationship Id="rId29" Type="http://schemas.openxmlformats.org/officeDocument/2006/relationships/tags" Target="../tags/tag169.xml"/><Relationship Id="rId1" Type="http://schemas.openxmlformats.org/officeDocument/2006/relationships/tags" Target="../tags/tag141.xml"/><Relationship Id="rId6" Type="http://schemas.openxmlformats.org/officeDocument/2006/relationships/tags" Target="../tags/tag146.xml"/><Relationship Id="rId11" Type="http://schemas.openxmlformats.org/officeDocument/2006/relationships/tags" Target="../tags/tag151.xml"/><Relationship Id="rId24" Type="http://schemas.openxmlformats.org/officeDocument/2006/relationships/tags" Target="../tags/tag164.xml"/><Relationship Id="rId32" Type="http://schemas.openxmlformats.org/officeDocument/2006/relationships/tags" Target="../tags/tag172.xml"/><Relationship Id="rId37" Type="http://schemas.openxmlformats.org/officeDocument/2006/relationships/customXml" Target="../ink/ink6.xml"/><Relationship Id="rId5" Type="http://schemas.openxmlformats.org/officeDocument/2006/relationships/tags" Target="../tags/tag145.xml"/><Relationship Id="rId15" Type="http://schemas.openxmlformats.org/officeDocument/2006/relationships/tags" Target="../tags/tag155.xml"/><Relationship Id="rId23" Type="http://schemas.openxmlformats.org/officeDocument/2006/relationships/tags" Target="../tags/tag163.xml"/><Relationship Id="rId28" Type="http://schemas.openxmlformats.org/officeDocument/2006/relationships/tags" Target="../tags/tag168.xml"/><Relationship Id="rId36" Type="http://schemas.openxmlformats.org/officeDocument/2006/relationships/notesSlide" Target="../notesSlides/notesSlide4.xml"/><Relationship Id="rId10" Type="http://schemas.openxmlformats.org/officeDocument/2006/relationships/tags" Target="../tags/tag150.xml"/><Relationship Id="rId19" Type="http://schemas.openxmlformats.org/officeDocument/2006/relationships/tags" Target="../tags/tag159.xml"/><Relationship Id="rId31" Type="http://schemas.openxmlformats.org/officeDocument/2006/relationships/tags" Target="../tags/tag171.xml"/><Relationship Id="rId4" Type="http://schemas.openxmlformats.org/officeDocument/2006/relationships/tags" Target="../tags/tag144.xml"/><Relationship Id="rId9" Type="http://schemas.openxmlformats.org/officeDocument/2006/relationships/tags" Target="../tags/tag149.xml"/><Relationship Id="rId14" Type="http://schemas.openxmlformats.org/officeDocument/2006/relationships/tags" Target="../tags/tag154.xml"/><Relationship Id="rId22" Type="http://schemas.openxmlformats.org/officeDocument/2006/relationships/tags" Target="../tags/tag162.xml"/><Relationship Id="rId27" Type="http://schemas.openxmlformats.org/officeDocument/2006/relationships/tags" Target="../tags/tag167.xml"/><Relationship Id="rId30" Type="http://schemas.openxmlformats.org/officeDocument/2006/relationships/tags" Target="../tags/tag170.xml"/><Relationship Id="rId35" Type="http://schemas.openxmlformats.org/officeDocument/2006/relationships/slideLayout" Target="../slideLayouts/slideLayout2.xml"/><Relationship Id="rId8" Type="http://schemas.openxmlformats.org/officeDocument/2006/relationships/tags" Target="../tags/tag148.xml"/><Relationship Id="rId3" Type="http://schemas.openxmlformats.org/officeDocument/2006/relationships/tags" Target="../tags/tag14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6.xml"/><Relationship Id="rId1" Type="http://schemas.openxmlformats.org/officeDocument/2006/relationships/tags" Target="../tags/tag175.xml"/><Relationship Id="rId6" Type="http://schemas.openxmlformats.org/officeDocument/2006/relationships/image" Target="../media/image9.emf"/><Relationship Id="rId5" Type="http://schemas.openxmlformats.org/officeDocument/2006/relationships/customXml" Target="../ink/ink7.xml"/><Relationship Id="rId4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6" Type="http://schemas.openxmlformats.org/officeDocument/2006/relationships/tags" Target="../tags/tag202.xml"/><Relationship Id="rId21" Type="http://schemas.openxmlformats.org/officeDocument/2006/relationships/tags" Target="../tags/tag197.xml"/><Relationship Id="rId42" Type="http://schemas.openxmlformats.org/officeDocument/2006/relationships/tags" Target="../tags/tag218.xml"/><Relationship Id="rId47" Type="http://schemas.openxmlformats.org/officeDocument/2006/relationships/tags" Target="../tags/tag223.xml"/><Relationship Id="rId63" Type="http://schemas.openxmlformats.org/officeDocument/2006/relationships/tags" Target="../tags/tag239.xml"/><Relationship Id="rId68" Type="http://schemas.openxmlformats.org/officeDocument/2006/relationships/tags" Target="../tags/tag244.xml"/><Relationship Id="rId16" Type="http://schemas.openxmlformats.org/officeDocument/2006/relationships/tags" Target="../tags/tag192.xml"/><Relationship Id="rId11" Type="http://schemas.openxmlformats.org/officeDocument/2006/relationships/tags" Target="../tags/tag187.xml"/><Relationship Id="rId32" Type="http://schemas.openxmlformats.org/officeDocument/2006/relationships/tags" Target="../tags/tag208.xml"/><Relationship Id="rId37" Type="http://schemas.openxmlformats.org/officeDocument/2006/relationships/tags" Target="../tags/tag213.xml"/><Relationship Id="rId53" Type="http://schemas.openxmlformats.org/officeDocument/2006/relationships/tags" Target="../tags/tag229.xml"/><Relationship Id="rId58" Type="http://schemas.openxmlformats.org/officeDocument/2006/relationships/tags" Target="../tags/tag234.xml"/><Relationship Id="rId74" Type="http://schemas.openxmlformats.org/officeDocument/2006/relationships/tags" Target="../tags/tag250.xml"/><Relationship Id="rId79" Type="http://schemas.openxmlformats.org/officeDocument/2006/relationships/slideLayout" Target="../slideLayouts/slideLayout2.xml"/><Relationship Id="rId5" Type="http://schemas.openxmlformats.org/officeDocument/2006/relationships/tags" Target="../tags/tag181.xml"/><Relationship Id="rId61" Type="http://schemas.openxmlformats.org/officeDocument/2006/relationships/tags" Target="../tags/tag237.xml"/><Relationship Id="rId82" Type="http://schemas.openxmlformats.org/officeDocument/2006/relationships/image" Target="../media/image10.emf"/><Relationship Id="rId19" Type="http://schemas.openxmlformats.org/officeDocument/2006/relationships/tags" Target="../tags/tag195.xml"/><Relationship Id="rId14" Type="http://schemas.openxmlformats.org/officeDocument/2006/relationships/tags" Target="../tags/tag190.xml"/><Relationship Id="rId22" Type="http://schemas.openxmlformats.org/officeDocument/2006/relationships/tags" Target="../tags/tag198.xml"/><Relationship Id="rId27" Type="http://schemas.openxmlformats.org/officeDocument/2006/relationships/tags" Target="../tags/tag203.xml"/><Relationship Id="rId30" Type="http://schemas.openxmlformats.org/officeDocument/2006/relationships/tags" Target="../tags/tag206.xml"/><Relationship Id="rId35" Type="http://schemas.openxmlformats.org/officeDocument/2006/relationships/tags" Target="../tags/tag211.xml"/><Relationship Id="rId43" Type="http://schemas.openxmlformats.org/officeDocument/2006/relationships/tags" Target="../tags/tag219.xml"/><Relationship Id="rId48" Type="http://schemas.openxmlformats.org/officeDocument/2006/relationships/tags" Target="../tags/tag224.xml"/><Relationship Id="rId56" Type="http://schemas.openxmlformats.org/officeDocument/2006/relationships/tags" Target="../tags/tag232.xml"/><Relationship Id="rId64" Type="http://schemas.openxmlformats.org/officeDocument/2006/relationships/tags" Target="../tags/tag240.xml"/><Relationship Id="rId69" Type="http://schemas.openxmlformats.org/officeDocument/2006/relationships/tags" Target="../tags/tag245.xml"/><Relationship Id="rId77" Type="http://schemas.openxmlformats.org/officeDocument/2006/relationships/tags" Target="../tags/tag253.xml"/><Relationship Id="rId8" Type="http://schemas.openxmlformats.org/officeDocument/2006/relationships/tags" Target="../tags/tag184.xml"/><Relationship Id="rId51" Type="http://schemas.openxmlformats.org/officeDocument/2006/relationships/tags" Target="../tags/tag227.xml"/><Relationship Id="rId72" Type="http://schemas.openxmlformats.org/officeDocument/2006/relationships/tags" Target="../tags/tag248.xml"/><Relationship Id="rId80" Type="http://schemas.openxmlformats.org/officeDocument/2006/relationships/notesSlide" Target="../notesSlides/notesSlide6.xml"/><Relationship Id="rId3" Type="http://schemas.openxmlformats.org/officeDocument/2006/relationships/tags" Target="../tags/tag179.xml"/><Relationship Id="rId12" Type="http://schemas.openxmlformats.org/officeDocument/2006/relationships/tags" Target="../tags/tag188.xml"/><Relationship Id="rId17" Type="http://schemas.openxmlformats.org/officeDocument/2006/relationships/tags" Target="../tags/tag193.xml"/><Relationship Id="rId25" Type="http://schemas.openxmlformats.org/officeDocument/2006/relationships/tags" Target="../tags/tag201.xml"/><Relationship Id="rId33" Type="http://schemas.openxmlformats.org/officeDocument/2006/relationships/tags" Target="../tags/tag209.xml"/><Relationship Id="rId38" Type="http://schemas.openxmlformats.org/officeDocument/2006/relationships/tags" Target="../tags/tag214.xml"/><Relationship Id="rId46" Type="http://schemas.openxmlformats.org/officeDocument/2006/relationships/tags" Target="../tags/tag222.xml"/><Relationship Id="rId59" Type="http://schemas.openxmlformats.org/officeDocument/2006/relationships/tags" Target="../tags/tag235.xml"/><Relationship Id="rId67" Type="http://schemas.openxmlformats.org/officeDocument/2006/relationships/tags" Target="../tags/tag243.xml"/><Relationship Id="rId20" Type="http://schemas.openxmlformats.org/officeDocument/2006/relationships/tags" Target="../tags/tag196.xml"/><Relationship Id="rId41" Type="http://schemas.openxmlformats.org/officeDocument/2006/relationships/tags" Target="../tags/tag217.xml"/><Relationship Id="rId54" Type="http://schemas.openxmlformats.org/officeDocument/2006/relationships/tags" Target="../tags/tag230.xml"/><Relationship Id="rId62" Type="http://schemas.openxmlformats.org/officeDocument/2006/relationships/tags" Target="../tags/tag238.xml"/><Relationship Id="rId70" Type="http://schemas.openxmlformats.org/officeDocument/2006/relationships/tags" Target="../tags/tag246.xml"/><Relationship Id="rId75" Type="http://schemas.openxmlformats.org/officeDocument/2006/relationships/tags" Target="../tags/tag251.xml"/><Relationship Id="rId1" Type="http://schemas.openxmlformats.org/officeDocument/2006/relationships/tags" Target="../tags/tag177.xml"/><Relationship Id="rId6" Type="http://schemas.openxmlformats.org/officeDocument/2006/relationships/tags" Target="../tags/tag182.xml"/><Relationship Id="rId15" Type="http://schemas.openxmlformats.org/officeDocument/2006/relationships/tags" Target="../tags/tag191.xml"/><Relationship Id="rId23" Type="http://schemas.openxmlformats.org/officeDocument/2006/relationships/tags" Target="../tags/tag199.xml"/><Relationship Id="rId28" Type="http://schemas.openxmlformats.org/officeDocument/2006/relationships/tags" Target="../tags/tag204.xml"/><Relationship Id="rId36" Type="http://schemas.openxmlformats.org/officeDocument/2006/relationships/tags" Target="../tags/tag212.xml"/><Relationship Id="rId49" Type="http://schemas.openxmlformats.org/officeDocument/2006/relationships/tags" Target="../tags/tag225.xml"/><Relationship Id="rId57" Type="http://schemas.openxmlformats.org/officeDocument/2006/relationships/tags" Target="../tags/tag233.xml"/><Relationship Id="rId10" Type="http://schemas.openxmlformats.org/officeDocument/2006/relationships/tags" Target="../tags/tag186.xml"/><Relationship Id="rId31" Type="http://schemas.openxmlformats.org/officeDocument/2006/relationships/tags" Target="../tags/tag207.xml"/><Relationship Id="rId44" Type="http://schemas.openxmlformats.org/officeDocument/2006/relationships/tags" Target="../tags/tag220.xml"/><Relationship Id="rId52" Type="http://schemas.openxmlformats.org/officeDocument/2006/relationships/tags" Target="../tags/tag228.xml"/><Relationship Id="rId60" Type="http://schemas.openxmlformats.org/officeDocument/2006/relationships/tags" Target="../tags/tag236.xml"/><Relationship Id="rId65" Type="http://schemas.openxmlformats.org/officeDocument/2006/relationships/tags" Target="../tags/tag241.xml"/><Relationship Id="rId73" Type="http://schemas.openxmlformats.org/officeDocument/2006/relationships/tags" Target="../tags/tag249.xml"/><Relationship Id="rId78" Type="http://schemas.openxmlformats.org/officeDocument/2006/relationships/tags" Target="../tags/tag254.xml"/><Relationship Id="rId81" Type="http://schemas.openxmlformats.org/officeDocument/2006/relationships/customXml" Target="../ink/ink8.xml"/><Relationship Id="rId4" Type="http://schemas.openxmlformats.org/officeDocument/2006/relationships/tags" Target="../tags/tag180.xml"/><Relationship Id="rId9" Type="http://schemas.openxmlformats.org/officeDocument/2006/relationships/tags" Target="../tags/tag185.xml"/><Relationship Id="rId13" Type="http://schemas.openxmlformats.org/officeDocument/2006/relationships/tags" Target="../tags/tag189.xml"/><Relationship Id="rId18" Type="http://schemas.openxmlformats.org/officeDocument/2006/relationships/tags" Target="../tags/tag194.xml"/><Relationship Id="rId39" Type="http://schemas.openxmlformats.org/officeDocument/2006/relationships/tags" Target="../tags/tag215.xml"/><Relationship Id="rId34" Type="http://schemas.openxmlformats.org/officeDocument/2006/relationships/tags" Target="../tags/tag210.xml"/><Relationship Id="rId50" Type="http://schemas.openxmlformats.org/officeDocument/2006/relationships/tags" Target="../tags/tag226.xml"/><Relationship Id="rId55" Type="http://schemas.openxmlformats.org/officeDocument/2006/relationships/tags" Target="../tags/tag231.xml"/><Relationship Id="rId76" Type="http://schemas.openxmlformats.org/officeDocument/2006/relationships/tags" Target="../tags/tag252.xml"/><Relationship Id="rId7" Type="http://schemas.openxmlformats.org/officeDocument/2006/relationships/tags" Target="../tags/tag183.xml"/><Relationship Id="rId71" Type="http://schemas.openxmlformats.org/officeDocument/2006/relationships/tags" Target="../tags/tag247.xml"/><Relationship Id="rId2" Type="http://schemas.openxmlformats.org/officeDocument/2006/relationships/tags" Target="../tags/tag178.xml"/><Relationship Id="rId29" Type="http://schemas.openxmlformats.org/officeDocument/2006/relationships/tags" Target="../tags/tag205.xml"/><Relationship Id="rId24" Type="http://schemas.openxmlformats.org/officeDocument/2006/relationships/tags" Target="../tags/tag200.xml"/><Relationship Id="rId40" Type="http://schemas.openxmlformats.org/officeDocument/2006/relationships/tags" Target="../tags/tag216.xml"/><Relationship Id="rId45" Type="http://schemas.openxmlformats.org/officeDocument/2006/relationships/tags" Target="../tags/tag221.xml"/><Relationship Id="rId66" Type="http://schemas.openxmlformats.org/officeDocument/2006/relationships/tags" Target="../tags/tag24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257.xml"/><Relationship Id="rId7" Type="http://schemas.openxmlformats.org/officeDocument/2006/relationships/image" Target="../media/image11.emf"/><Relationship Id="rId2" Type="http://schemas.openxmlformats.org/officeDocument/2006/relationships/tags" Target="../tags/tag256.xml"/><Relationship Id="rId1" Type="http://schemas.openxmlformats.org/officeDocument/2006/relationships/tags" Target="../tags/tag255.xml"/><Relationship Id="rId6" Type="http://schemas.openxmlformats.org/officeDocument/2006/relationships/customXml" Target="../ink/ink9.xml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tags" Target="../tags/tag270.xml"/><Relationship Id="rId18" Type="http://schemas.openxmlformats.org/officeDocument/2006/relationships/tags" Target="../tags/tag275.xml"/><Relationship Id="rId26" Type="http://schemas.openxmlformats.org/officeDocument/2006/relationships/tags" Target="../tags/tag283.xml"/><Relationship Id="rId39" Type="http://schemas.openxmlformats.org/officeDocument/2006/relationships/tags" Target="../tags/tag296.xml"/><Relationship Id="rId21" Type="http://schemas.openxmlformats.org/officeDocument/2006/relationships/tags" Target="../tags/tag278.xml"/><Relationship Id="rId34" Type="http://schemas.openxmlformats.org/officeDocument/2006/relationships/tags" Target="../tags/tag291.xml"/><Relationship Id="rId42" Type="http://schemas.openxmlformats.org/officeDocument/2006/relationships/tags" Target="../tags/tag299.xml"/><Relationship Id="rId47" Type="http://schemas.openxmlformats.org/officeDocument/2006/relationships/tags" Target="../tags/tag304.xml"/><Relationship Id="rId50" Type="http://schemas.openxmlformats.org/officeDocument/2006/relationships/tags" Target="../tags/tag307.xml"/><Relationship Id="rId55" Type="http://schemas.openxmlformats.org/officeDocument/2006/relationships/slideLayout" Target="../slideLayouts/slideLayout2.xml"/><Relationship Id="rId7" Type="http://schemas.openxmlformats.org/officeDocument/2006/relationships/tags" Target="../tags/tag264.xml"/><Relationship Id="rId2" Type="http://schemas.openxmlformats.org/officeDocument/2006/relationships/tags" Target="../tags/tag259.xml"/><Relationship Id="rId16" Type="http://schemas.openxmlformats.org/officeDocument/2006/relationships/tags" Target="../tags/tag273.xml"/><Relationship Id="rId29" Type="http://schemas.openxmlformats.org/officeDocument/2006/relationships/tags" Target="../tags/tag286.xml"/><Relationship Id="rId11" Type="http://schemas.openxmlformats.org/officeDocument/2006/relationships/tags" Target="../tags/tag268.xml"/><Relationship Id="rId24" Type="http://schemas.openxmlformats.org/officeDocument/2006/relationships/tags" Target="../tags/tag281.xml"/><Relationship Id="rId32" Type="http://schemas.openxmlformats.org/officeDocument/2006/relationships/tags" Target="../tags/tag289.xml"/><Relationship Id="rId37" Type="http://schemas.openxmlformats.org/officeDocument/2006/relationships/tags" Target="../tags/tag294.xml"/><Relationship Id="rId40" Type="http://schemas.openxmlformats.org/officeDocument/2006/relationships/tags" Target="../tags/tag297.xml"/><Relationship Id="rId45" Type="http://schemas.openxmlformats.org/officeDocument/2006/relationships/tags" Target="../tags/tag302.xml"/><Relationship Id="rId53" Type="http://schemas.openxmlformats.org/officeDocument/2006/relationships/tags" Target="../tags/tag310.xml"/><Relationship Id="rId58" Type="http://schemas.openxmlformats.org/officeDocument/2006/relationships/image" Target="../media/image12.emf"/><Relationship Id="rId5" Type="http://schemas.openxmlformats.org/officeDocument/2006/relationships/tags" Target="../tags/tag262.xml"/><Relationship Id="rId19" Type="http://schemas.openxmlformats.org/officeDocument/2006/relationships/tags" Target="../tags/tag276.xml"/><Relationship Id="rId4" Type="http://schemas.openxmlformats.org/officeDocument/2006/relationships/tags" Target="../tags/tag261.xml"/><Relationship Id="rId9" Type="http://schemas.openxmlformats.org/officeDocument/2006/relationships/tags" Target="../tags/tag266.xml"/><Relationship Id="rId14" Type="http://schemas.openxmlformats.org/officeDocument/2006/relationships/tags" Target="../tags/tag271.xml"/><Relationship Id="rId22" Type="http://schemas.openxmlformats.org/officeDocument/2006/relationships/tags" Target="../tags/tag279.xml"/><Relationship Id="rId27" Type="http://schemas.openxmlformats.org/officeDocument/2006/relationships/tags" Target="../tags/tag284.xml"/><Relationship Id="rId30" Type="http://schemas.openxmlformats.org/officeDocument/2006/relationships/tags" Target="../tags/tag287.xml"/><Relationship Id="rId35" Type="http://schemas.openxmlformats.org/officeDocument/2006/relationships/tags" Target="../tags/tag292.xml"/><Relationship Id="rId43" Type="http://schemas.openxmlformats.org/officeDocument/2006/relationships/tags" Target="../tags/tag300.xml"/><Relationship Id="rId48" Type="http://schemas.openxmlformats.org/officeDocument/2006/relationships/tags" Target="../tags/tag305.xml"/><Relationship Id="rId56" Type="http://schemas.openxmlformats.org/officeDocument/2006/relationships/notesSlide" Target="../notesSlides/notesSlide8.xml"/><Relationship Id="rId8" Type="http://schemas.openxmlformats.org/officeDocument/2006/relationships/tags" Target="../tags/tag265.xml"/><Relationship Id="rId51" Type="http://schemas.openxmlformats.org/officeDocument/2006/relationships/tags" Target="../tags/tag308.xml"/><Relationship Id="rId3" Type="http://schemas.openxmlformats.org/officeDocument/2006/relationships/tags" Target="../tags/tag260.xml"/><Relationship Id="rId12" Type="http://schemas.openxmlformats.org/officeDocument/2006/relationships/tags" Target="../tags/tag269.xml"/><Relationship Id="rId17" Type="http://schemas.openxmlformats.org/officeDocument/2006/relationships/tags" Target="../tags/tag274.xml"/><Relationship Id="rId25" Type="http://schemas.openxmlformats.org/officeDocument/2006/relationships/tags" Target="../tags/tag282.xml"/><Relationship Id="rId33" Type="http://schemas.openxmlformats.org/officeDocument/2006/relationships/tags" Target="../tags/tag290.xml"/><Relationship Id="rId38" Type="http://schemas.openxmlformats.org/officeDocument/2006/relationships/tags" Target="../tags/tag295.xml"/><Relationship Id="rId46" Type="http://schemas.openxmlformats.org/officeDocument/2006/relationships/tags" Target="../tags/tag303.xml"/><Relationship Id="rId20" Type="http://schemas.openxmlformats.org/officeDocument/2006/relationships/tags" Target="../tags/tag277.xml"/><Relationship Id="rId41" Type="http://schemas.openxmlformats.org/officeDocument/2006/relationships/tags" Target="../tags/tag298.xml"/><Relationship Id="rId54" Type="http://schemas.openxmlformats.org/officeDocument/2006/relationships/tags" Target="../tags/tag311.xml"/><Relationship Id="rId1" Type="http://schemas.openxmlformats.org/officeDocument/2006/relationships/tags" Target="../tags/tag258.xml"/><Relationship Id="rId6" Type="http://schemas.openxmlformats.org/officeDocument/2006/relationships/tags" Target="../tags/tag263.xml"/><Relationship Id="rId15" Type="http://schemas.openxmlformats.org/officeDocument/2006/relationships/tags" Target="../tags/tag272.xml"/><Relationship Id="rId23" Type="http://schemas.openxmlformats.org/officeDocument/2006/relationships/tags" Target="../tags/tag280.xml"/><Relationship Id="rId28" Type="http://schemas.openxmlformats.org/officeDocument/2006/relationships/tags" Target="../tags/tag285.xml"/><Relationship Id="rId36" Type="http://schemas.openxmlformats.org/officeDocument/2006/relationships/tags" Target="../tags/tag293.xml"/><Relationship Id="rId49" Type="http://schemas.openxmlformats.org/officeDocument/2006/relationships/tags" Target="../tags/tag306.xml"/><Relationship Id="rId57" Type="http://schemas.openxmlformats.org/officeDocument/2006/relationships/customXml" Target="../ink/ink10.xml"/><Relationship Id="rId10" Type="http://schemas.openxmlformats.org/officeDocument/2006/relationships/tags" Target="../tags/tag267.xml"/><Relationship Id="rId31" Type="http://schemas.openxmlformats.org/officeDocument/2006/relationships/tags" Target="../tags/tag288.xml"/><Relationship Id="rId44" Type="http://schemas.openxmlformats.org/officeDocument/2006/relationships/tags" Target="../tags/tag301.xml"/><Relationship Id="rId52" Type="http://schemas.openxmlformats.org/officeDocument/2006/relationships/tags" Target="../tags/tag309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tags" Target="../tags/tag324.xml"/><Relationship Id="rId18" Type="http://schemas.openxmlformats.org/officeDocument/2006/relationships/tags" Target="../tags/tag329.xml"/><Relationship Id="rId26" Type="http://schemas.openxmlformats.org/officeDocument/2006/relationships/tags" Target="../tags/tag337.xml"/><Relationship Id="rId39" Type="http://schemas.openxmlformats.org/officeDocument/2006/relationships/tags" Target="../tags/tag350.xml"/><Relationship Id="rId21" Type="http://schemas.openxmlformats.org/officeDocument/2006/relationships/tags" Target="../tags/tag332.xml"/><Relationship Id="rId34" Type="http://schemas.openxmlformats.org/officeDocument/2006/relationships/tags" Target="../tags/tag345.xml"/><Relationship Id="rId42" Type="http://schemas.openxmlformats.org/officeDocument/2006/relationships/tags" Target="../tags/tag353.xml"/><Relationship Id="rId47" Type="http://schemas.openxmlformats.org/officeDocument/2006/relationships/tags" Target="../tags/tag358.xml"/><Relationship Id="rId50" Type="http://schemas.openxmlformats.org/officeDocument/2006/relationships/tags" Target="../tags/tag361.xml"/><Relationship Id="rId55" Type="http://schemas.openxmlformats.org/officeDocument/2006/relationships/tags" Target="../tags/tag366.xml"/><Relationship Id="rId7" Type="http://schemas.openxmlformats.org/officeDocument/2006/relationships/tags" Target="../tags/tag318.xml"/><Relationship Id="rId2" Type="http://schemas.openxmlformats.org/officeDocument/2006/relationships/tags" Target="../tags/tag313.xml"/><Relationship Id="rId16" Type="http://schemas.openxmlformats.org/officeDocument/2006/relationships/tags" Target="../tags/tag327.xml"/><Relationship Id="rId29" Type="http://schemas.openxmlformats.org/officeDocument/2006/relationships/tags" Target="../tags/tag340.xml"/><Relationship Id="rId11" Type="http://schemas.openxmlformats.org/officeDocument/2006/relationships/tags" Target="../tags/tag322.xml"/><Relationship Id="rId24" Type="http://schemas.openxmlformats.org/officeDocument/2006/relationships/tags" Target="../tags/tag335.xml"/><Relationship Id="rId32" Type="http://schemas.openxmlformats.org/officeDocument/2006/relationships/tags" Target="../tags/tag343.xml"/><Relationship Id="rId37" Type="http://schemas.openxmlformats.org/officeDocument/2006/relationships/tags" Target="../tags/tag348.xml"/><Relationship Id="rId40" Type="http://schemas.openxmlformats.org/officeDocument/2006/relationships/tags" Target="../tags/tag351.xml"/><Relationship Id="rId45" Type="http://schemas.openxmlformats.org/officeDocument/2006/relationships/tags" Target="../tags/tag356.xml"/><Relationship Id="rId53" Type="http://schemas.openxmlformats.org/officeDocument/2006/relationships/tags" Target="../tags/tag364.xml"/><Relationship Id="rId58" Type="http://schemas.openxmlformats.org/officeDocument/2006/relationships/customXml" Target="../ink/ink11.xml"/><Relationship Id="rId5" Type="http://schemas.openxmlformats.org/officeDocument/2006/relationships/tags" Target="../tags/tag316.xml"/><Relationship Id="rId61" Type="http://schemas.openxmlformats.org/officeDocument/2006/relationships/image" Target="../media/image14.emf"/><Relationship Id="rId19" Type="http://schemas.openxmlformats.org/officeDocument/2006/relationships/tags" Target="../tags/tag330.xml"/><Relationship Id="rId14" Type="http://schemas.openxmlformats.org/officeDocument/2006/relationships/tags" Target="../tags/tag325.xml"/><Relationship Id="rId22" Type="http://schemas.openxmlformats.org/officeDocument/2006/relationships/tags" Target="../tags/tag333.xml"/><Relationship Id="rId27" Type="http://schemas.openxmlformats.org/officeDocument/2006/relationships/tags" Target="../tags/tag338.xml"/><Relationship Id="rId30" Type="http://schemas.openxmlformats.org/officeDocument/2006/relationships/tags" Target="../tags/tag341.xml"/><Relationship Id="rId35" Type="http://schemas.openxmlformats.org/officeDocument/2006/relationships/tags" Target="../tags/tag346.xml"/><Relationship Id="rId43" Type="http://schemas.openxmlformats.org/officeDocument/2006/relationships/tags" Target="../tags/tag354.xml"/><Relationship Id="rId48" Type="http://schemas.openxmlformats.org/officeDocument/2006/relationships/tags" Target="../tags/tag359.xml"/><Relationship Id="rId56" Type="http://schemas.openxmlformats.org/officeDocument/2006/relationships/slideLayout" Target="../slideLayouts/slideLayout2.xml"/><Relationship Id="rId8" Type="http://schemas.openxmlformats.org/officeDocument/2006/relationships/tags" Target="../tags/tag319.xml"/><Relationship Id="rId51" Type="http://schemas.openxmlformats.org/officeDocument/2006/relationships/tags" Target="../tags/tag362.xml"/><Relationship Id="rId3" Type="http://schemas.openxmlformats.org/officeDocument/2006/relationships/tags" Target="../tags/tag314.xml"/><Relationship Id="rId12" Type="http://schemas.openxmlformats.org/officeDocument/2006/relationships/tags" Target="../tags/tag323.xml"/><Relationship Id="rId17" Type="http://schemas.openxmlformats.org/officeDocument/2006/relationships/tags" Target="../tags/tag328.xml"/><Relationship Id="rId25" Type="http://schemas.openxmlformats.org/officeDocument/2006/relationships/tags" Target="../tags/tag336.xml"/><Relationship Id="rId33" Type="http://schemas.openxmlformats.org/officeDocument/2006/relationships/tags" Target="../tags/tag344.xml"/><Relationship Id="rId38" Type="http://schemas.openxmlformats.org/officeDocument/2006/relationships/tags" Target="../tags/tag349.xml"/><Relationship Id="rId46" Type="http://schemas.openxmlformats.org/officeDocument/2006/relationships/tags" Target="../tags/tag357.xml"/><Relationship Id="rId59" Type="http://schemas.openxmlformats.org/officeDocument/2006/relationships/image" Target="../media/image13.emf"/><Relationship Id="rId20" Type="http://schemas.openxmlformats.org/officeDocument/2006/relationships/tags" Target="../tags/tag331.xml"/><Relationship Id="rId41" Type="http://schemas.openxmlformats.org/officeDocument/2006/relationships/tags" Target="../tags/tag352.xml"/><Relationship Id="rId54" Type="http://schemas.openxmlformats.org/officeDocument/2006/relationships/tags" Target="../tags/tag365.xml"/><Relationship Id="rId1" Type="http://schemas.openxmlformats.org/officeDocument/2006/relationships/tags" Target="../tags/tag312.xml"/><Relationship Id="rId6" Type="http://schemas.openxmlformats.org/officeDocument/2006/relationships/tags" Target="../tags/tag317.xml"/><Relationship Id="rId15" Type="http://schemas.openxmlformats.org/officeDocument/2006/relationships/tags" Target="../tags/tag326.xml"/><Relationship Id="rId23" Type="http://schemas.openxmlformats.org/officeDocument/2006/relationships/tags" Target="../tags/tag334.xml"/><Relationship Id="rId28" Type="http://schemas.openxmlformats.org/officeDocument/2006/relationships/tags" Target="../tags/tag339.xml"/><Relationship Id="rId36" Type="http://schemas.openxmlformats.org/officeDocument/2006/relationships/tags" Target="../tags/tag347.xml"/><Relationship Id="rId49" Type="http://schemas.openxmlformats.org/officeDocument/2006/relationships/tags" Target="../tags/tag360.xml"/><Relationship Id="rId57" Type="http://schemas.openxmlformats.org/officeDocument/2006/relationships/notesSlide" Target="../notesSlides/notesSlide9.xml"/><Relationship Id="rId10" Type="http://schemas.openxmlformats.org/officeDocument/2006/relationships/tags" Target="../tags/tag321.xml"/><Relationship Id="rId31" Type="http://schemas.openxmlformats.org/officeDocument/2006/relationships/tags" Target="../tags/tag342.xml"/><Relationship Id="rId44" Type="http://schemas.openxmlformats.org/officeDocument/2006/relationships/tags" Target="../tags/tag355.xml"/><Relationship Id="rId52" Type="http://schemas.openxmlformats.org/officeDocument/2006/relationships/tags" Target="../tags/tag363.xml"/><Relationship Id="rId60" Type="http://schemas.openxmlformats.org/officeDocument/2006/relationships/customXml" Target="../ink/ink12.xml"/><Relationship Id="rId4" Type="http://schemas.openxmlformats.org/officeDocument/2006/relationships/tags" Target="../tags/tag315.xml"/><Relationship Id="rId9" Type="http://schemas.openxmlformats.org/officeDocument/2006/relationships/tags" Target="../tags/tag32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374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369.xml"/><Relationship Id="rId7" Type="http://schemas.openxmlformats.org/officeDocument/2006/relationships/tags" Target="../tags/tag373.xml"/><Relationship Id="rId12" Type="http://schemas.openxmlformats.org/officeDocument/2006/relationships/tags" Target="../tags/tag378.xml"/><Relationship Id="rId2" Type="http://schemas.openxmlformats.org/officeDocument/2006/relationships/tags" Target="../tags/tag368.xml"/><Relationship Id="rId16" Type="http://schemas.openxmlformats.org/officeDocument/2006/relationships/image" Target="../media/image15.emf"/><Relationship Id="rId1" Type="http://schemas.openxmlformats.org/officeDocument/2006/relationships/tags" Target="../tags/tag367.xml"/><Relationship Id="rId6" Type="http://schemas.openxmlformats.org/officeDocument/2006/relationships/tags" Target="../tags/tag372.xml"/><Relationship Id="rId11" Type="http://schemas.openxmlformats.org/officeDocument/2006/relationships/tags" Target="../tags/tag377.xml"/><Relationship Id="rId5" Type="http://schemas.openxmlformats.org/officeDocument/2006/relationships/tags" Target="../tags/tag371.xml"/><Relationship Id="rId15" Type="http://schemas.openxmlformats.org/officeDocument/2006/relationships/customXml" Target="../ink/ink13.xml"/><Relationship Id="rId10" Type="http://schemas.openxmlformats.org/officeDocument/2006/relationships/tags" Target="../tags/tag376.xml"/><Relationship Id="rId4" Type="http://schemas.openxmlformats.org/officeDocument/2006/relationships/tags" Target="../tags/tag370.xml"/><Relationship Id="rId9" Type="http://schemas.openxmlformats.org/officeDocument/2006/relationships/tags" Target="../tags/tag375.xml"/><Relationship Id="rId14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80.xml"/><Relationship Id="rId1" Type="http://schemas.openxmlformats.org/officeDocument/2006/relationships/tags" Target="../tags/tag379.xml"/><Relationship Id="rId6" Type="http://schemas.openxmlformats.org/officeDocument/2006/relationships/image" Target="../media/image16.emf"/><Relationship Id="rId5" Type="http://schemas.openxmlformats.org/officeDocument/2006/relationships/customXml" Target="../ink/ink14.xml"/><Relationship Id="rId4" Type="http://schemas.openxmlformats.org/officeDocument/2006/relationships/notesSlide" Target="../notesSlides/notesSlide1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tags" Target="../tags/tag383.xml"/><Relationship Id="rId7" Type="http://schemas.openxmlformats.org/officeDocument/2006/relationships/customXml" Target="../ink/ink15.xml"/><Relationship Id="rId2" Type="http://schemas.openxmlformats.org/officeDocument/2006/relationships/tags" Target="../tags/tag382.xml"/><Relationship Id="rId1" Type="http://schemas.openxmlformats.org/officeDocument/2006/relationships/tags" Target="../tags/tag381.xm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8.emf"/><Relationship Id="rId4" Type="http://schemas.openxmlformats.org/officeDocument/2006/relationships/tags" Target="../tags/tag384.xml"/><Relationship Id="rId9" Type="http://schemas.openxmlformats.org/officeDocument/2006/relationships/customXml" Target="../ink/ink1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.xml"/><Relationship Id="rId3" Type="http://schemas.openxmlformats.org/officeDocument/2006/relationships/tags" Target="../tags/tag387.xml"/><Relationship Id="rId7" Type="http://schemas.openxmlformats.org/officeDocument/2006/relationships/image" Target="../media/image19.emf"/><Relationship Id="rId2" Type="http://schemas.openxmlformats.org/officeDocument/2006/relationships/tags" Target="../tags/tag386.xml"/><Relationship Id="rId1" Type="http://schemas.openxmlformats.org/officeDocument/2006/relationships/tags" Target="../tags/tag385.xml"/><Relationship Id="rId6" Type="http://schemas.openxmlformats.org/officeDocument/2006/relationships/customXml" Target="../ink/ink17.xml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0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0.xml"/><Relationship Id="rId3" Type="http://schemas.openxmlformats.org/officeDocument/2006/relationships/tags" Target="../tags/tag390.xml"/><Relationship Id="rId7" Type="http://schemas.openxmlformats.org/officeDocument/2006/relationships/image" Target="../media/image21.emf"/><Relationship Id="rId2" Type="http://schemas.openxmlformats.org/officeDocument/2006/relationships/tags" Target="../tags/tag389.xml"/><Relationship Id="rId1" Type="http://schemas.openxmlformats.org/officeDocument/2006/relationships/tags" Target="../tags/tag388.xml"/><Relationship Id="rId6" Type="http://schemas.openxmlformats.org/officeDocument/2006/relationships/customXml" Target="../ink/ink19.xml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2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2.xml"/><Relationship Id="rId3" Type="http://schemas.openxmlformats.org/officeDocument/2006/relationships/tags" Target="../tags/tag393.xml"/><Relationship Id="rId7" Type="http://schemas.openxmlformats.org/officeDocument/2006/relationships/image" Target="../media/image23.emf"/><Relationship Id="rId2" Type="http://schemas.openxmlformats.org/officeDocument/2006/relationships/tags" Target="../tags/tag392.xml"/><Relationship Id="rId1" Type="http://schemas.openxmlformats.org/officeDocument/2006/relationships/tags" Target="../tags/tag391.xml"/><Relationship Id="rId6" Type="http://schemas.openxmlformats.org/officeDocument/2006/relationships/customXml" Target="../ink/ink21.xml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4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396.xml"/><Relationship Id="rId7" Type="http://schemas.openxmlformats.org/officeDocument/2006/relationships/image" Target="../media/image25.emf"/><Relationship Id="rId2" Type="http://schemas.openxmlformats.org/officeDocument/2006/relationships/tags" Target="../tags/tag395.xml"/><Relationship Id="rId1" Type="http://schemas.openxmlformats.org/officeDocument/2006/relationships/tags" Target="../tags/tag394.xml"/><Relationship Id="rId6" Type="http://schemas.openxmlformats.org/officeDocument/2006/relationships/customXml" Target="../ink/ink23.xml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ustomXml" Target="../ink/ink25.xml"/><Relationship Id="rId3" Type="http://schemas.openxmlformats.org/officeDocument/2006/relationships/tags" Target="../tags/tag399.xml"/><Relationship Id="rId7" Type="http://schemas.openxmlformats.org/officeDocument/2006/relationships/image" Target="../media/image26.emf"/><Relationship Id="rId2" Type="http://schemas.openxmlformats.org/officeDocument/2006/relationships/tags" Target="../tags/tag398.xml"/><Relationship Id="rId1" Type="http://schemas.openxmlformats.org/officeDocument/2006/relationships/tags" Target="../tags/tag397.xml"/><Relationship Id="rId6" Type="http://schemas.openxmlformats.org/officeDocument/2006/relationships/customXml" Target="../ink/ink24.xml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7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tags" Target="../tags/tag402.xml"/><Relationship Id="rId7" Type="http://schemas.openxmlformats.org/officeDocument/2006/relationships/customXml" Target="../ink/ink26.xml"/><Relationship Id="rId2" Type="http://schemas.openxmlformats.org/officeDocument/2006/relationships/tags" Target="../tags/tag401.xml"/><Relationship Id="rId1" Type="http://schemas.openxmlformats.org/officeDocument/2006/relationships/tags" Target="../tags/tag400.xml"/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9.emf"/><Relationship Id="rId4" Type="http://schemas.openxmlformats.org/officeDocument/2006/relationships/tags" Target="../tags/tag403.xml"/><Relationship Id="rId9" Type="http://schemas.openxmlformats.org/officeDocument/2006/relationships/customXml" Target="../ink/ink2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customXml" Target="../ink/ink29.xml"/><Relationship Id="rId3" Type="http://schemas.openxmlformats.org/officeDocument/2006/relationships/tags" Target="../tags/tag406.xml"/><Relationship Id="rId7" Type="http://schemas.openxmlformats.org/officeDocument/2006/relationships/image" Target="../media/image30.emf"/><Relationship Id="rId2" Type="http://schemas.openxmlformats.org/officeDocument/2006/relationships/tags" Target="../tags/tag405.xml"/><Relationship Id="rId1" Type="http://schemas.openxmlformats.org/officeDocument/2006/relationships/tags" Target="../tags/tag404.xml"/><Relationship Id="rId6" Type="http://schemas.openxmlformats.org/officeDocument/2006/relationships/customXml" Target="../ink/ink28.xml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1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customXml" Target="../ink/ink31.xml"/><Relationship Id="rId3" Type="http://schemas.openxmlformats.org/officeDocument/2006/relationships/tags" Target="../tags/tag409.xml"/><Relationship Id="rId7" Type="http://schemas.openxmlformats.org/officeDocument/2006/relationships/image" Target="../media/image32.emf"/><Relationship Id="rId2" Type="http://schemas.openxmlformats.org/officeDocument/2006/relationships/tags" Target="../tags/tag408.xml"/><Relationship Id="rId1" Type="http://schemas.openxmlformats.org/officeDocument/2006/relationships/tags" Target="../tags/tag407.xml"/><Relationship Id="rId6" Type="http://schemas.openxmlformats.org/officeDocument/2006/relationships/customXml" Target="../ink/ink30.xml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3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3" Type="http://schemas.openxmlformats.org/officeDocument/2006/relationships/tags" Target="../tags/tag5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tags" Target="../tags/tag22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image" Target="../media/image4.emf"/><Relationship Id="rId10" Type="http://schemas.openxmlformats.org/officeDocument/2006/relationships/tags" Target="../tags/tag12.xml"/><Relationship Id="rId19" Type="http://schemas.openxmlformats.org/officeDocument/2006/relationships/tags" Target="../tags/tag21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customXml" Target="../ink/ink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customXml" Target="../ink/ink33.xml"/><Relationship Id="rId3" Type="http://schemas.openxmlformats.org/officeDocument/2006/relationships/tags" Target="../tags/tag412.xml"/><Relationship Id="rId7" Type="http://schemas.openxmlformats.org/officeDocument/2006/relationships/image" Target="../media/image34.emf"/><Relationship Id="rId2" Type="http://schemas.openxmlformats.org/officeDocument/2006/relationships/tags" Target="../tags/tag411.xml"/><Relationship Id="rId1" Type="http://schemas.openxmlformats.org/officeDocument/2006/relationships/tags" Target="../tags/tag410.xml"/><Relationship Id="rId6" Type="http://schemas.openxmlformats.org/officeDocument/2006/relationships/customXml" Target="../ink/ink32.xml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5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5.xml"/><Relationship Id="rId3" Type="http://schemas.openxmlformats.org/officeDocument/2006/relationships/tags" Target="../tags/tag415.xml"/><Relationship Id="rId7" Type="http://schemas.openxmlformats.org/officeDocument/2006/relationships/image" Target="../media/image36.emf"/><Relationship Id="rId2" Type="http://schemas.openxmlformats.org/officeDocument/2006/relationships/tags" Target="../tags/tag414.xml"/><Relationship Id="rId1" Type="http://schemas.openxmlformats.org/officeDocument/2006/relationships/tags" Target="../tags/tag413.xml"/><Relationship Id="rId6" Type="http://schemas.openxmlformats.org/officeDocument/2006/relationships/customXml" Target="../ink/ink34.xml"/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7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418.xml"/><Relationship Id="rId2" Type="http://schemas.openxmlformats.org/officeDocument/2006/relationships/tags" Target="../tags/tag417.xml"/><Relationship Id="rId1" Type="http://schemas.openxmlformats.org/officeDocument/2006/relationships/tags" Target="../tags/tag416.xml"/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421.xml"/><Relationship Id="rId2" Type="http://schemas.openxmlformats.org/officeDocument/2006/relationships/tags" Target="../tags/tag420.xml"/><Relationship Id="rId1" Type="http://schemas.openxmlformats.org/officeDocument/2006/relationships/tags" Target="../tags/tag419.xml"/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424.xml"/><Relationship Id="rId2" Type="http://schemas.openxmlformats.org/officeDocument/2006/relationships/tags" Target="../tags/tag423.xml"/><Relationship Id="rId1" Type="http://schemas.openxmlformats.org/officeDocument/2006/relationships/tags" Target="../tags/tag422.xml"/><Relationship Id="rId4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tags" Target="../tags/tag437.xml"/><Relationship Id="rId18" Type="http://schemas.openxmlformats.org/officeDocument/2006/relationships/tags" Target="../tags/tag442.xml"/><Relationship Id="rId26" Type="http://schemas.openxmlformats.org/officeDocument/2006/relationships/tags" Target="../tags/tag450.xml"/><Relationship Id="rId39" Type="http://schemas.openxmlformats.org/officeDocument/2006/relationships/image" Target="../media/image38.emf"/><Relationship Id="rId21" Type="http://schemas.openxmlformats.org/officeDocument/2006/relationships/tags" Target="../tags/tag445.xml"/><Relationship Id="rId34" Type="http://schemas.openxmlformats.org/officeDocument/2006/relationships/tags" Target="../tags/tag458.xml"/><Relationship Id="rId7" Type="http://schemas.openxmlformats.org/officeDocument/2006/relationships/tags" Target="../tags/tag431.xml"/><Relationship Id="rId12" Type="http://schemas.openxmlformats.org/officeDocument/2006/relationships/tags" Target="../tags/tag436.xml"/><Relationship Id="rId17" Type="http://schemas.openxmlformats.org/officeDocument/2006/relationships/tags" Target="../tags/tag441.xml"/><Relationship Id="rId25" Type="http://schemas.openxmlformats.org/officeDocument/2006/relationships/tags" Target="../tags/tag449.xml"/><Relationship Id="rId33" Type="http://schemas.openxmlformats.org/officeDocument/2006/relationships/tags" Target="../tags/tag457.xml"/><Relationship Id="rId38" Type="http://schemas.openxmlformats.org/officeDocument/2006/relationships/customXml" Target="../ink/ink36.xml"/><Relationship Id="rId2" Type="http://schemas.openxmlformats.org/officeDocument/2006/relationships/tags" Target="../tags/tag426.xml"/><Relationship Id="rId16" Type="http://schemas.openxmlformats.org/officeDocument/2006/relationships/tags" Target="../tags/tag440.xml"/><Relationship Id="rId20" Type="http://schemas.openxmlformats.org/officeDocument/2006/relationships/tags" Target="../tags/tag444.xml"/><Relationship Id="rId29" Type="http://schemas.openxmlformats.org/officeDocument/2006/relationships/tags" Target="../tags/tag453.xml"/><Relationship Id="rId1" Type="http://schemas.openxmlformats.org/officeDocument/2006/relationships/tags" Target="../tags/tag425.xml"/><Relationship Id="rId6" Type="http://schemas.openxmlformats.org/officeDocument/2006/relationships/tags" Target="../tags/tag430.xml"/><Relationship Id="rId11" Type="http://schemas.openxmlformats.org/officeDocument/2006/relationships/tags" Target="../tags/tag435.xml"/><Relationship Id="rId24" Type="http://schemas.openxmlformats.org/officeDocument/2006/relationships/tags" Target="../tags/tag448.xml"/><Relationship Id="rId32" Type="http://schemas.openxmlformats.org/officeDocument/2006/relationships/tags" Target="../tags/tag456.xml"/><Relationship Id="rId37" Type="http://schemas.openxmlformats.org/officeDocument/2006/relationships/slideLayout" Target="../slideLayouts/slideLayout2.xml"/><Relationship Id="rId5" Type="http://schemas.openxmlformats.org/officeDocument/2006/relationships/tags" Target="../tags/tag429.xml"/><Relationship Id="rId15" Type="http://schemas.openxmlformats.org/officeDocument/2006/relationships/tags" Target="../tags/tag439.xml"/><Relationship Id="rId23" Type="http://schemas.openxmlformats.org/officeDocument/2006/relationships/tags" Target="../tags/tag447.xml"/><Relationship Id="rId28" Type="http://schemas.openxmlformats.org/officeDocument/2006/relationships/tags" Target="../tags/tag452.xml"/><Relationship Id="rId36" Type="http://schemas.openxmlformats.org/officeDocument/2006/relationships/tags" Target="../tags/tag460.xml"/><Relationship Id="rId10" Type="http://schemas.openxmlformats.org/officeDocument/2006/relationships/tags" Target="../tags/tag434.xml"/><Relationship Id="rId19" Type="http://schemas.openxmlformats.org/officeDocument/2006/relationships/tags" Target="../tags/tag443.xml"/><Relationship Id="rId31" Type="http://schemas.openxmlformats.org/officeDocument/2006/relationships/tags" Target="../tags/tag455.xml"/><Relationship Id="rId4" Type="http://schemas.openxmlformats.org/officeDocument/2006/relationships/tags" Target="../tags/tag428.xml"/><Relationship Id="rId9" Type="http://schemas.openxmlformats.org/officeDocument/2006/relationships/tags" Target="../tags/tag433.xml"/><Relationship Id="rId14" Type="http://schemas.openxmlformats.org/officeDocument/2006/relationships/tags" Target="../tags/tag438.xml"/><Relationship Id="rId22" Type="http://schemas.openxmlformats.org/officeDocument/2006/relationships/tags" Target="../tags/tag446.xml"/><Relationship Id="rId27" Type="http://schemas.openxmlformats.org/officeDocument/2006/relationships/tags" Target="../tags/tag451.xml"/><Relationship Id="rId30" Type="http://schemas.openxmlformats.org/officeDocument/2006/relationships/tags" Target="../tags/tag454.xml"/><Relationship Id="rId35" Type="http://schemas.openxmlformats.org/officeDocument/2006/relationships/tags" Target="../tags/tag459.xml"/><Relationship Id="rId8" Type="http://schemas.openxmlformats.org/officeDocument/2006/relationships/tags" Target="../tags/tag432.xml"/><Relationship Id="rId3" Type="http://schemas.openxmlformats.org/officeDocument/2006/relationships/tags" Target="../tags/tag427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35.xml"/><Relationship Id="rId18" Type="http://schemas.openxmlformats.org/officeDocument/2006/relationships/tags" Target="../tags/tag40.xml"/><Relationship Id="rId26" Type="http://schemas.openxmlformats.org/officeDocument/2006/relationships/tags" Target="../tags/tag48.xml"/><Relationship Id="rId39" Type="http://schemas.openxmlformats.org/officeDocument/2006/relationships/tags" Target="../tags/tag61.xml"/><Relationship Id="rId21" Type="http://schemas.openxmlformats.org/officeDocument/2006/relationships/tags" Target="../tags/tag43.xml"/><Relationship Id="rId34" Type="http://schemas.openxmlformats.org/officeDocument/2006/relationships/tags" Target="../tags/tag56.xml"/><Relationship Id="rId42" Type="http://schemas.openxmlformats.org/officeDocument/2006/relationships/tags" Target="../tags/tag64.xml"/><Relationship Id="rId47" Type="http://schemas.openxmlformats.org/officeDocument/2006/relationships/tags" Target="../tags/tag69.xml"/><Relationship Id="rId50" Type="http://schemas.openxmlformats.org/officeDocument/2006/relationships/notesSlide" Target="../notesSlides/notesSlide2.xml"/><Relationship Id="rId7" Type="http://schemas.openxmlformats.org/officeDocument/2006/relationships/tags" Target="../tags/tag29.xml"/><Relationship Id="rId2" Type="http://schemas.openxmlformats.org/officeDocument/2006/relationships/tags" Target="../tags/tag24.xml"/><Relationship Id="rId16" Type="http://schemas.openxmlformats.org/officeDocument/2006/relationships/tags" Target="../tags/tag38.xml"/><Relationship Id="rId29" Type="http://schemas.openxmlformats.org/officeDocument/2006/relationships/tags" Target="../tags/tag51.xml"/><Relationship Id="rId11" Type="http://schemas.openxmlformats.org/officeDocument/2006/relationships/tags" Target="../tags/tag33.xml"/><Relationship Id="rId24" Type="http://schemas.openxmlformats.org/officeDocument/2006/relationships/tags" Target="../tags/tag46.xml"/><Relationship Id="rId32" Type="http://schemas.openxmlformats.org/officeDocument/2006/relationships/tags" Target="../tags/tag54.xml"/><Relationship Id="rId37" Type="http://schemas.openxmlformats.org/officeDocument/2006/relationships/tags" Target="../tags/tag59.xml"/><Relationship Id="rId40" Type="http://schemas.openxmlformats.org/officeDocument/2006/relationships/tags" Target="../tags/tag62.xml"/><Relationship Id="rId45" Type="http://schemas.openxmlformats.org/officeDocument/2006/relationships/tags" Target="../tags/tag67.xml"/><Relationship Id="rId5" Type="http://schemas.openxmlformats.org/officeDocument/2006/relationships/tags" Target="../tags/tag27.xml"/><Relationship Id="rId15" Type="http://schemas.openxmlformats.org/officeDocument/2006/relationships/tags" Target="../tags/tag37.xml"/><Relationship Id="rId23" Type="http://schemas.openxmlformats.org/officeDocument/2006/relationships/tags" Target="../tags/tag45.xml"/><Relationship Id="rId28" Type="http://schemas.openxmlformats.org/officeDocument/2006/relationships/tags" Target="../tags/tag50.xml"/><Relationship Id="rId36" Type="http://schemas.openxmlformats.org/officeDocument/2006/relationships/tags" Target="../tags/tag58.xml"/><Relationship Id="rId49" Type="http://schemas.openxmlformats.org/officeDocument/2006/relationships/slideLayout" Target="../slideLayouts/slideLayout2.xml"/><Relationship Id="rId10" Type="http://schemas.openxmlformats.org/officeDocument/2006/relationships/tags" Target="../tags/tag32.xml"/><Relationship Id="rId19" Type="http://schemas.openxmlformats.org/officeDocument/2006/relationships/tags" Target="../tags/tag41.xml"/><Relationship Id="rId31" Type="http://schemas.openxmlformats.org/officeDocument/2006/relationships/tags" Target="../tags/tag53.xml"/><Relationship Id="rId44" Type="http://schemas.openxmlformats.org/officeDocument/2006/relationships/tags" Target="../tags/tag66.xml"/><Relationship Id="rId4" Type="http://schemas.openxmlformats.org/officeDocument/2006/relationships/tags" Target="../tags/tag26.xml"/><Relationship Id="rId9" Type="http://schemas.openxmlformats.org/officeDocument/2006/relationships/tags" Target="../tags/tag31.xml"/><Relationship Id="rId14" Type="http://schemas.openxmlformats.org/officeDocument/2006/relationships/tags" Target="../tags/tag36.xml"/><Relationship Id="rId22" Type="http://schemas.openxmlformats.org/officeDocument/2006/relationships/tags" Target="../tags/tag44.xml"/><Relationship Id="rId27" Type="http://schemas.openxmlformats.org/officeDocument/2006/relationships/tags" Target="../tags/tag49.xml"/><Relationship Id="rId30" Type="http://schemas.openxmlformats.org/officeDocument/2006/relationships/tags" Target="../tags/tag52.xml"/><Relationship Id="rId35" Type="http://schemas.openxmlformats.org/officeDocument/2006/relationships/tags" Target="../tags/tag57.xml"/><Relationship Id="rId43" Type="http://schemas.openxmlformats.org/officeDocument/2006/relationships/tags" Target="../tags/tag65.xml"/><Relationship Id="rId48" Type="http://schemas.openxmlformats.org/officeDocument/2006/relationships/tags" Target="../tags/tag70.xml"/><Relationship Id="rId8" Type="http://schemas.openxmlformats.org/officeDocument/2006/relationships/tags" Target="../tags/tag30.xml"/><Relationship Id="rId3" Type="http://schemas.openxmlformats.org/officeDocument/2006/relationships/tags" Target="../tags/tag25.xml"/><Relationship Id="rId12" Type="http://schemas.openxmlformats.org/officeDocument/2006/relationships/tags" Target="../tags/tag34.xml"/><Relationship Id="rId17" Type="http://schemas.openxmlformats.org/officeDocument/2006/relationships/tags" Target="../tags/tag39.xml"/><Relationship Id="rId25" Type="http://schemas.openxmlformats.org/officeDocument/2006/relationships/tags" Target="../tags/tag47.xml"/><Relationship Id="rId33" Type="http://schemas.openxmlformats.org/officeDocument/2006/relationships/tags" Target="../tags/tag55.xml"/><Relationship Id="rId38" Type="http://schemas.openxmlformats.org/officeDocument/2006/relationships/tags" Target="../tags/tag60.xml"/><Relationship Id="rId46" Type="http://schemas.openxmlformats.org/officeDocument/2006/relationships/tags" Target="../tags/tag68.xml"/><Relationship Id="rId20" Type="http://schemas.openxmlformats.org/officeDocument/2006/relationships/tags" Target="../tags/tag42.xml"/><Relationship Id="rId41" Type="http://schemas.openxmlformats.org/officeDocument/2006/relationships/tags" Target="../tags/tag63.xml"/><Relationship Id="rId1" Type="http://schemas.openxmlformats.org/officeDocument/2006/relationships/tags" Target="../tags/tag23.xml"/><Relationship Id="rId6" Type="http://schemas.openxmlformats.org/officeDocument/2006/relationships/tags" Target="../tags/tag28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tags" Target="../tags/tag96.xml"/><Relationship Id="rId21" Type="http://schemas.openxmlformats.org/officeDocument/2006/relationships/tags" Target="../tags/tag91.xml"/><Relationship Id="rId42" Type="http://schemas.openxmlformats.org/officeDocument/2006/relationships/tags" Target="../tags/tag112.xml"/><Relationship Id="rId47" Type="http://schemas.openxmlformats.org/officeDocument/2006/relationships/tags" Target="../tags/tag117.xml"/><Relationship Id="rId63" Type="http://schemas.openxmlformats.org/officeDocument/2006/relationships/tags" Target="../tags/tag133.xml"/><Relationship Id="rId68" Type="http://schemas.openxmlformats.org/officeDocument/2006/relationships/customXml" Target="../ink/ink2.xml"/><Relationship Id="rId7" Type="http://schemas.openxmlformats.org/officeDocument/2006/relationships/tags" Target="../tags/tag77.xml"/><Relationship Id="rId2" Type="http://schemas.openxmlformats.org/officeDocument/2006/relationships/tags" Target="../tags/tag72.xml"/><Relationship Id="rId16" Type="http://schemas.openxmlformats.org/officeDocument/2006/relationships/tags" Target="../tags/tag86.xml"/><Relationship Id="rId29" Type="http://schemas.openxmlformats.org/officeDocument/2006/relationships/tags" Target="../tags/tag99.xml"/><Relationship Id="rId11" Type="http://schemas.openxmlformats.org/officeDocument/2006/relationships/tags" Target="../tags/tag81.xml"/><Relationship Id="rId24" Type="http://schemas.openxmlformats.org/officeDocument/2006/relationships/tags" Target="../tags/tag94.xml"/><Relationship Id="rId32" Type="http://schemas.openxmlformats.org/officeDocument/2006/relationships/tags" Target="../tags/tag102.xml"/><Relationship Id="rId37" Type="http://schemas.openxmlformats.org/officeDocument/2006/relationships/tags" Target="../tags/tag107.xml"/><Relationship Id="rId40" Type="http://schemas.openxmlformats.org/officeDocument/2006/relationships/tags" Target="../tags/tag110.xml"/><Relationship Id="rId45" Type="http://schemas.openxmlformats.org/officeDocument/2006/relationships/tags" Target="../tags/tag115.xml"/><Relationship Id="rId53" Type="http://schemas.openxmlformats.org/officeDocument/2006/relationships/tags" Target="../tags/tag123.xml"/><Relationship Id="rId58" Type="http://schemas.openxmlformats.org/officeDocument/2006/relationships/tags" Target="../tags/tag128.xml"/><Relationship Id="rId66" Type="http://schemas.openxmlformats.org/officeDocument/2006/relationships/tags" Target="../tags/tag136.xml"/><Relationship Id="rId5" Type="http://schemas.openxmlformats.org/officeDocument/2006/relationships/tags" Target="../tags/tag75.xml"/><Relationship Id="rId61" Type="http://schemas.openxmlformats.org/officeDocument/2006/relationships/tags" Target="../tags/tag131.xml"/><Relationship Id="rId19" Type="http://schemas.openxmlformats.org/officeDocument/2006/relationships/tags" Target="../tags/tag89.xml"/><Relationship Id="rId14" Type="http://schemas.openxmlformats.org/officeDocument/2006/relationships/tags" Target="../tags/tag84.xml"/><Relationship Id="rId22" Type="http://schemas.openxmlformats.org/officeDocument/2006/relationships/tags" Target="../tags/tag92.xml"/><Relationship Id="rId27" Type="http://schemas.openxmlformats.org/officeDocument/2006/relationships/tags" Target="../tags/tag97.xml"/><Relationship Id="rId30" Type="http://schemas.openxmlformats.org/officeDocument/2006/relationships/tags" Target="../tags/tag100.xml"/><Relationship Id="rId35" Type="http://schemas.openxmlformats.org/officeDocument/2006/relationships/tags" Target="../tags/tag105.xml"/><Relationship Id="rId43" Type="http://schemas.openxmlformats.org/officeDocument/2006/relationships/tags" Target="../tags/tag113.xml"/><Relationship Id="rId48" Type="http://schemas.openxmlformats.org/officeDocument/2006/relationships/tags" Target="../tags/tag118.xml"/><Relationship Id="rId56" Type="http://schemas.openxmlformats.org/officeDocument/2006/relationships/tags" Target="../tags/tag126.xml"/><Relationship Id="rId64" Type="http://schemas.openxmlformats.org/officeDocument/2006/relationships/tags" Target="../tags/tag134.xml"/><Relationship Id="rId69" Type="http://schemas.openxmlformats.org/officeDocument/2006/relationships/image" Target="../media/image5.emf"/><Relationship Id="rId8" Type="http://schemas.openxmlformats.org/officeDocument/2006/relationships/tags" Target="../tags/tag78.xml"/><Relationship Id="rId51" Type="http://schemas.openxmlformats.org/officeDocument/2006/relationships/tags" Target="../tags/tag121.xml"/><Relationship Id="rId3" Type="http://schemas.openxmlformats.org/officeDocument/2006/relationships/tags" Target="../tags/tag73.xml"/><Relationship Id="rId12" Type="http://schemas.openxmlformats.org/officeDocument/2006/relationships/tags" Target="../tags/tag82.xml"/><Relationship Id="rId17" Type="http://schemas.openxmlformats.org/officeDocument/2006/relationships/tags" Target="../tags/tag87.xml"/><Relationship Id="rId25" Type="http://schemas.openxmlformats.org/officeDocument/2006/relationships/tags" Target="../tags/tag95.xml"/><Relationship Id="rId33" Type="http://schemas.openxmlformats.org/officeDocument/2006/relationships/tags" Target="../tags/tag103.xml"/><Relationship Id="rId38" Type="http://schemas.openxmlformats.org/officeDocument/2006/relationships/tags" Target="../tags/tag108.xml"/><Relationship Id="rId46" Type="http://schemas.openxmlformats.org/officeDocument/2006/relationships/tags" Target="../tags/tag116.xml"/><Relationship Id="rId59" Type="http://schemas.openxmlformats.org/officeDocument/2006/relationships/tags" Target="../tags/tag129.xml"/><Relationship Id="rId67" Type="http://schemas.openxmlformats.org/officeDocument/2006/relationships/slideLayout" Target="../slideLayouts/slideLayout2.xml"/><Relationship Id="rId20" Type="http://schemas.openxmlformats.org/officeDocument/2006/relationships/tags" Target="../tags/tag90.xml"/><Relationship Id="rId41" Type="http://schemas.openxmlformats.org/officeDocument/2006/relationships/tags" Target="../tags/tag111.xml"/><Relationship Id="rId54" Type="http://schemas.openxmlformats.org/officeDocument/2006/relationships/tags" Target="../tags/tag124.xml"/><Relationship Id="rId62" Type="http://schemas.openxmlformats.org/officeDocument/2006/relationships/tags" Target="../tags/tag132.xml"/><Relationship Id="rId1" Type="http://schemas.openxmlformats.org/officeDocument/2006/relationships/tags" Target="../tags/tag71.xml"/><Relationship Id="rId6" Type="http://schemas.openxmlformats.org/officeDocument/2006/relationships/tags" Target="../tags/tag76.xml"/><Relationship Id="rId15" Type="http://schemas.openxmlformats.org/officeDocument/2006/relationships/tags" Target="../tags/tag85.xml"/><Relationship Id="rId23" Type="http://schemas.openxmlformats.org/officeDocument/2006/relationships/tags" Target="../tags/tag93.xml"/><Relationship Id="rId28" Type="http://schemas.openxmlformats.org/officeDocument/2006/relationships/tags" Target="../tags/tag98.xml"/><Relationship Id="rId36" Type="http://schemas.openxmlformats.org/officeDocument/2006/relationships/tags" Target="../tags/tag106.xml"/><Relationship Id="rId49" Type="http://schemas.openxmlformats.org/officeDocument/2006/relationships/tags" Target="../tags/tag119.xml"/><Relationship Id="rId57" Type="http://schemas.openxmlformats.org/officeDocument/2006/relationships/tags" Target="../tags/tag127.xml"/><Relationship Id="rId10" Type="http://schemas.openxmlformats.org/officeDocument/2006/relationships/tags" Target="../tags/tag80.xml"/><Relationship Id="rId31" Type="http://schemas.openxmlformats.org/officeDocument/2006/relationships/tags" Target="../tags/tag101.xml"/><Relationship Id="rId44" Type="http://schemas.openxmlformats.org/officeDocument/2006/relationships/tags" Target="../tags/tag114.xml"/><Relationship Id="rId52" Type="http://schemas.openxmlformats.org/officeDocument/2006/relationships/tags" Target="../tags/tag122.xml"/><Relationship Id="rId60" Type="http://schemas.openxmlformats.org/officeDocument/2006/relationships/tags" Target="../tags/tag130.xml"/><Relationship Id="rId65" Type="http://schemas.openxmlformats.org/officeDocument/2006/relationships/tags" Target="../tags/tag135.xml"/><Relationship Id="rId4" Type="http://schemas.openxmlformats.org/officeDocument/2006/relationships/tags" Target="../tags/tag74.xml"/><Relationship Id="rId9" Type="http://schemas.openxmlformats.org/officeDocument/2006/relationships/tags" Target="../tags/tag79.xml"/><Relationship Id="rId13" Type="http://schemas.openxmlformats.org/officeDocument/2006/relationships/tags" Target="../tags/tag83.xml"/><Relationship Id="rId18" Type="http://schemas.openxmlformats.org/officeDocument/2006/relationships/tags" Target="../tags/tag88.xml"/><Relationship Id="rId39" Type="http://schemas.openxmlformats.org/officeDocument/2006/relationships/tags" Target="../tags/tag109.xml"/><Relationship Id="rId34" Type="http://schemas.openxmlformats.org/officeDocument/2006/relationships/tags" Target="../tags/tag104.xml"/><Relationship Id="rId50" Type="http://schemas.openxmlformats.org/officeDocument/2006/relationships/tags" Target="../tags/tag120.xml"/><Relationship Id="rId55" Type="http://schemas.openxmlformats.org/officeDocument/2006/relationships/tags" Target="../tags/tag1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customXml" Target="../ink/ink4.xml"/><Relationship Id="rId4" Type="http://schemas.openxmlformats.org/officeDocument/2006/relationships/image" Target="../media/image50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39.xml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0"/>
            <a:ext cx="7772400" cy="1470025"/>
          </a:xfrm>
        </p:spPr>
        <p:txBody>
          <a:bodyPr/>
          <a:lstStyle/>
          <a:p>
            <a:pPr marL="0" indent="0"/>
            <a:r>
              <a:rPr lang="en-US" dirty="0" smtClean="0"/>
              <a:t>Memory Allocation III</a:t>
            </a:r>
            <a:br>
              <a:rPr lang="en-US" dirty="0" smtClean="0"/>
            </a:br>
            <a:r>
              <a:rPr lang="en-US" sz="2000" b="0" dirty="0" smtClean="0"/>
              <a:t>CSE 351 </a:t>
            </a:r>
            <a:r>
              <a:rPr lang="en-US" sz="2000" b="0" dirty="0" smtClean="0"/>
              <a:t>Summer 2018</a:t>
            </a:r>
            <a:endParaRPr lang="en-US" sz="2000" b="0" dirty="0" smtClean="0"/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04800" y="1737360"/>
            <a:ext cx="3505200" cy="4572000"/>
          </a:xfrm>
        </p:spPr>
        <p:txBody>
          <a:bodyPr/>
          <a:lstStyle/>
          <a:p>
            <a:pPr algn="l"/>
            <a:r>
              <a:rPr lang="en-US" sz="2000" b="1" dirty="0" smtClean="0"/>
              <a:t>Instructor:</a:t>
            </a:r>
            <a:r>
              <a:rPr lang="en-US" sz="2000" dirty="0" smtClean="0"/>
              <a:t> </a:t>
            </a:r>
          </a:p>
          <a:p>
            <a:pPr algn="l"/>
            <a:r>
              <a:rPr lang="en-US" sz="2000" dirty="0" smtClean="0"/>
              <a:t>Justin Hsia</a:t>
            </a:r>
          </a:p>
          <a:p>
            <a:pPr algn="l"/>
            <a:endParaRPr lang="en-US" sz="1000" dirty="0" smtClean="0"/>
          </a:p>
          <a:p>
            <a:pPr algn="l"/>
            <a:r>
              <a:rPr lang="en-US" sz="2000" b="1" dirty="0" smtClean="0"/>
              <a:t>Teaching Assistants:</a:t>
            </a:r>
          </a:p>
          <a:p>
            <a:pPr algn="l">
              <a:spcBef>
                <a:spcPts val="480"/>
              </a:spcBef>
            </a:pPr>
            <a:r>
              <a:rPr lang="en-US" sz="2000" dirty="0" smtClean="0"/>
              <a:t>Josie Lee</a:t>
            </a:r>
          </a:p>
          <a:p>
            <a:pPr algn="l">
              <a:spcBef>
                <a:spcPts val="480"/>
              </a:spcBef>
            </a:pPr>
            <a:r>
              <a:rPr lang="en-US" sz="2000" dirty="0" smtClean="0"/>
              <a:t>Natalie </a:t>
            </a:r>
            <a:r>
              <a:rPr lang="en-US" sz="2000" dirty="0" err="1" smtClean="0"/>
              <a:t>Andreeva</a:t>
            </a:r>
            <a:endParaRPr lang="en-US" sz="2000" dirty="0" smtClean="0"/>
          </a:p>
          <a:p>
            <a:pPr algn="l">
              <a:spcBef>
                <a:spcPts val="480"/>
              </a:spcBef>
            </a:pPr>
            <a:r>
              <a:rPr lang="en-US" sz="2000" dirty="0" smtClean="0"/>
              <a:t>Teagan </a:t>
            </a:r>
            <a:r>
              <a:rPr lang="en-US" sz="2000" dirty="0" err="1" smtClean="0"/>
              <a:t>Horkan</a:t>
            </a:r>
            <a:endParaRPr lang="en-US" sz="20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508" y="1408553"/>
            <a:ext cx="3051428" cy="512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316422" y="6474066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solidFill>
                  <a:srgbClr val="4B2A85"/>
                </a:solidFill>
                <a:latin typeface="Calibri" panose="020F0502020204030204" pitchFamily="34" charset="0"/>
                <a:ea typeface="Roboto" charset="0"/>
                <a:cs typeface="Calibri" panose="020F0502020204030204" pitchFamily="34" charset="0"/>
                <a:hlinkClick r:id="rId6"/>
              </a:rPr>
              <a:t>https://xkcd.com/1425/</a:t>
            </a:r>
            <a:endParaRPr lang="en-US" sz="1400" b="0" dirty="0">
              <a:solidFill>
                <a:srgbClr val="4B2A85"/>
              </a:solidFill>
              <a:latin typeface="Calibri" panose="020F0502020204030204" pitchFamily="34" charset="0"/>
              <a:ea typeface="Roboto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05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Garbage Collection (GC)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554480"/>
            <a:ext cx="8366125" cy="493776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GB" sz="2400" i="1" dirty="0" smtClean="0">
                <a:solidFill>
                  <a:srgbClr val="FF0000"/>
                </a:solidFill>
              </a:rPr>
              <a:t>Garbage </a:t>
            </a:r>
            <a:r>
              <a:rPr lang="en-GB" sz="2400" i="1" dirty="0">
                <a:solidFill>
                  <a:srgbClr val="FF0000"/>
                </a:solidFill>
              </a:rPr>
              <a:t>collection: </a:t>
            </a:r>
            <a:r>
              <a:rPr lang="en-GB" sz="2400" i="1" dirty="0" smtClean="0">
                <a:solidFill>
                  <a:srgbClr val="FF0000"/>
                </a:solidFill>
              </a:rPr>
              <a:t> </a:t>
            </a:r>
            <a:r>
              <a:rPr lang="en-GB" sz="2400" dirty="0" smtClean="0"/>
              <a:t>automatic </a:t>
            </a:r>
            <a:r>
              <a:rPr lang="en-GB" sz="2400" dirty="0"/>
              <a:t>reclamation of heap-allocated </a:t>
            </a:r>
            <a:r>
              <a:rPr lang="en-GB" sz="2400" dirty="0" smtClean="0"/>
              <a:t>storage – application </a:t>
            </a:r>
            <a:r>
              <a:rPr lang="en-GB" sz="2400" dirty="0"/>
              <a:t>never explicitly frees memory</a:t>
            </a:r>
          </a:p>
          <a:p>
            <a:pPr lvl="1">
              <a:lnSpc>
                <a:spcPct val="95000"/>
              </a:lnSpc>
            </a:pPr>
            <a:endParaRPr lang="en-GB" sz="2000" dirty="0"/>
          </a:p>
          <a:p>
            <a:pPr lvl="1">
              <a:lnSpc>
                <a:spcPct val="95000"/>
              </a:lnSpc>
            </a:pPr>
            <a:endParaRPr lang="en-GB" sz="2000" dirty="0"/>
          </a:p>
          <a:p>
            <a:pPr>
              <a:lnSpc>
                <a:spcPct val="95000"/>
              </a:lnSpc>
            </a:pPr>
            <a:endParaRPr lang="en-GB" dirty="0" smtClean="0"/>
          </a:p>
          <a:p>
            <a:pPr>
              <a:lnSpc>
                <a:spcPct val="95000"/>
              </a:lnSpc>
            </a:pPr>
            <a:endParaRPr lang="en-GB" sz="2400" dirty="0"/>
          </a:p>
          <a:p>
            <a:pPr>
              <a:lnSpc>
                <a:spcPct val="95000"/>
              </a:lnSpc>
            </a:pPr>
            <a:r>
              <a:rPr lang="en-GB" sz="24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Common </a:t>
            </a:r>
            <a:r>
              <a:rPr lang="en-GB" sz="24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in implementations of functional languages, scripting languages, and modern object oriented languages:</a:t>
            </a:r>
          </a:p>
          <a:p>
            <a:pPr lvl="1">
              <a:lnSpc>
                <a:spcPct val="95000"/>
              </a:lnSpc>
            </a:pPr>
            <a:r>
              <a:rPr lang="en-GB" sz="20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Lisp, Racket, </a:t>
            </a:r>
            <a:r>
              <a:rPr lang="en-GB" sz="2000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Erlang</a:t>
            </a:r>
            <a:r>
              <a:rPr lang="en-GB" sz="20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, ML, Haskell, Scala, Java, C#, Perl, Ruby, Python, </a:t>
            </a:r>
            <a:r>
              <a:rPr lang="en-GB" sz="2000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Lua</a:t>
            </a:r>
            <a:r>
              <a:rPr lang="en-GB" sz="20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, JavaScript, Dart, Mathematica, MATLAB, many more</a:t>
            </a:r>
            <a:r>
              <a:rPr lang="en-GB" sz="20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…</a:t>
            </a:r>
          </a:p>
          <a:p>
            <a:pPr lvl="2">
              <a:lnSpc>
                <a:spcPct val="95000"/>
              </a:lnSpc>
            </a:pPr>
            <a:endParaRPr lang="en-GB" sz="16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95000"/>
              </a:lnSpc>
            </a:pPr>
            <a:r>
              <a:rPr lang="en-GB" sz="24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Variants (“conservative” garbage collectors) exist for C and C++</a:t>
            </a:r>
          </a:p>
          <a:p>
            <a:pPr lvl="1">
              <a:lnSpc>
                <a:spcPct val="95000"/>
              </a:lnSpc>
            </a:pPr>
            <a:r>
              <a:rPr lang="en-GB" sz="20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However, cannot necessarily collect all </a:t>
            </a:r>
            <a:r>
              <a:rPr lang="en-GB" sz="20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garbage</a:t>
            </a:r>
            <a:endParaRPr lang="en-GB" sz="20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B463C-2B8D-41E5-9457-1404AA9BBE8D}" type="slidenum">
              <a:rPr lang="en-US" smtClean="0"/>
              <a:t>10</a:t>
            </a:fld>
            <a:endParaRPr lang="en-US"/>
          </a:p>
        </p:txBody>
      </p:sp>
      <p:sp>
        <p:nvSpPr>
          <p:cNvPr id="5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4400" y="2377440"/>
            <a:ext cx="5833946" cy="1202510"/>
          </a:xfrm>
          <a:prstGeom prst="rect">
            <a:avLst/>
          </a:prstGeom>
          <a:solidFill>
            <a:schemeClr val="bg1">
              <a:lumMod val="95000"/>
            </a:schemeClr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void</a:t>
            </a:r>
            <a:r>
              <a:rPr lang="en-GB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GB" b="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foo</a:t>
            </a:r>
            <a:r>
              <a:rPr lang="en-GB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</a:t>
            </a:r>
            <a:r>
              <a:rPr lang="en-GB" b="1" dirty="0" err="1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GB" b="1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*</a:t>
            </a:r>
            <a:r>
              <a:rPr lang="en-GB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p </a:t>
            </a:r>
            <a:r>
              <a:rPr lang="en-GB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= (</a:t>
            </a:r>
            <a:r>
              <a:rPr lang="en-GB" b="1" dirty="0" err="1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GB" b="1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*</a:t>
            </a:r>
            <a:r>
              <a:rPr lang="en-GB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) </a:t>
            </a:r>
            <a:r>
              <a:rPr lang="en-GB" b="0" dirty="0" err="1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malloc</a:t>
            </a:r>
            <a:r>
              <a:rPr lang="en-GB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(128</a:t>
            </a:r>
            <a:r>
              <a:rPr lang="en-GB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</a:t>
            </a:r>
            <a:r>
              <a:rPr lang="en-GB" b="1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return</a:t>
            </a:r>
            <a:r>
              <a:rPr lang="en-GB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; </a:t>
            </a:r>
            <a:r>
              <a:rPr lang="en-GB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GB" b="0" i="1" dirty="0" smtClean="0">
                <a:solidFill>
                  <a:srgbClr val="C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/* </a:t>
            </a:r>
            <a:r>
              <a:rPr lang="en-GB" b="0" i="1" dirty="0">
                <a:solidFill>
                  <a:srgbClr val="C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p block is now </a:t>
            </a:r>
            <a:r>
              <a:rPr lang="en-GB" b="0" i="1" dirty="0" smtClean="0">
                <a:solidFill>
                  <a:srgbClr val="C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garbage! </a:t>
            </a:r>
            <a:r>
              <a:rPr lang="en-GB" b="0" i="1" dirty="0">
                <a:solidFill>
                  <a:srgbClr val="C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*/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6616" y="960120"/>
            <a:ext cx="4754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libri" pitchFamily="34" charset="0"/>
              </a:rPr>
              <a:t>(Automatic Memory Management)</a:t>
            </a:r>
          </a:p>
        </p:txBody>
      </p:sp>
    </p:spTree>
    <p:extLst>
      <p:ext uri="{BB962C8B-B14F-4D97-AF65-F5344CB8AC3E}">
        <p14:creationId xmlns:p14="http://schemas.microsoft.com/office/powerpoint/2010/main" val="33933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Garbage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does the memory allocator know when memory can be freed? </a:t>
            </a:r>
          </a:p>
          <a:p>
            <a:pPr lvl="1"/>
            <a:r>
              <a:rPr lang="en-US" dirty="0" smtClean="0"/>
              <a:t>In general, we cannot know </a:t>
            </a:r>
            <a:r>
              <a:rPr lang="en-GB" dirty="0"/>
              <a:t>what is going to be used in the future since it depends on </a:t>
            </a:r>
            <a:r>
              <a:rPr lang="en-GB" dirty="0" smtClean="0"/>
              <a:t>conditionals</a:t>
            </a:r>
          </a:p>
          <a:p>
            <a:pPr lvl="1"/>
            <a:r>
              <a:rPr lang="en-GB" dirty="0"/>
              <a:t>But, we can tell that certain blocks cannot be used if they are </a:t>
            </a:r>
            <a:r>
              <a:rPr lang="en-GB" i="1" dirty="0"/>
              <a:t>unreachable</a:t>
            </a:r>
            <a:r>
              <a:rPr lang="en-GB" dirty="0"/>
              <a:t> (via pointers </a:t>
            </a:r>
            <a:r>
              <a:rPr lang="en-GB" dirty="0" smtClean="0"/>
              <a:t>in </a:t>
            </a:r>
            <a:r>
              <a:rPr lang="en-GB" dirty="0"/>
              <a:t>registers/stack/</a:t>
            </a:r>
            <a:r>
              <a:rPr lang="en-GB" dirty="0" err="1"/>
              <a:t>globals</a:t>
            </a:r>
            <a:r>
              <a:rPr lang="en-GB" dirty="0" smtClean="0"/>
              <a:t>)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Memory allocator needs to know what is a pointer and what is not – how can it do this?</a:t>
            </a:r>
          </a:p>
          <a:p>
            <a:pPr lvl="1"/>
            <a:r>
              <a:rPr lang="en-GB" dirty="0" smtClean="0"/>
              <a:t>Sometimes with help from the compiler</a:t>
            </a:r>
            <a:endParaRPr lang="en-GB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B463C-2B8D-41E5-9457-1404AA9BBE8D}" type="slidenum">
              <a:rPr lang="en-US" smtClean="0"/>
              <a:t>11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1659600" y="3880440"/>
              <a:ext cx="1509120" cy="234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54920" y="3871440"/>
                <a:ext cx="1519200" cy="35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78900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as a 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2011680"/>
          </a:xfrm>
        </p:spPr>
        <p:txBody>
          <a:bodyPr/>
          <a:lstStyle/>
          <a:p>
            <a:r>
              <a:rPr lang="en-US" sz="2400" dirty="0" smtClean="0"/>
              <a:t>We view memory as a directed graph</a:t>
            </a:r>
          </a:p>
          <a:p>
            <a:pPr lvl="1"/>
            <a:r>
              <a:rPr lang="en-US" sz="2000" dirty="0" smtClean="0"/>
              <a:t>Each allocated heap block is a node in the graph</a:t>
            </a:r>
          </a:p>
          <a:p>
            <a:pPr lvl="1"/>
            <a:r>
              <a:rPr lang="en-US" sz="2000" dirty="0" smtClean="0"/>
              <a:t>Each pointer is an edge in the graph</a:t>
            </a:r>
          </a:p>
          <a:p>
            <a:pPr lvl="1"/>
            <a:r>
              <a:rPr lang="en-US" sz="2000" dirty="0" smtClean="0"/>
              <a:t>Locations not in the heap that contain pointers into the heap are called </a:t>
            </a:r>
            <a:r>
              <a:rPr lang="en-US" sz="2000" b="1" i="1" dirty="0" smtClean="0">
                <a:solidFill>
                  <a:srgbClr val="C00000"/>
                </a:solidFill>
              </a:rPr>
              <a:t>root</a:t>
            </a:r>
            <a:r>
              <a:rPr lang="en-US" sz="2000" dirty="0" smtClean="0"/>
              <a:t> nodes (e.g. registers, stack locations, global variables)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B463C-2B8D-41E5-9457-1404AA9BBE8D}" type="slidenum">
              <a:rPr lang="en-US" smtClean="0"/>
              <a:t>12</a:t>
            </a:fld>
            <a:endParaRPr lang="en-US"/>
          </a:p>
        </p:txBody>
      </p:sp>
      <p:sp>
        <p:nvSpPr>
          <p:cNvPr id="34" name="Rectangle 3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43951" y="5943600"/>
            <a:ext cx="8205026" cy="6400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marL="384175" indent="-384175" eaLnBrk="1" hangingPunct="1">
              <a:lnSpc>
                <a:spcPct val="95000"/>
              </a:lnSpc>
              <a:buClr>
                <a:srgbClr val="660033"/>
              </a:buClr>
              <a:buFont typeface="Wingdings" charset="2"/>
              <a:buNone/>
            </a:pPr>
            <a:r>
              <a:rPr lang="en-GB" sz="1800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A node (block) is </a:t>
            </a:r>
            <a:r>
              <a:rPr lang="en-GB" sz="1800" i="1" dirty="0">
                <a:solidFill>
                  <a:srgbClr val="C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reachable</a:t>
            </a:r>
            <a:r>
              <a:rPr lang="en-GB" sz="1800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 if there is a path from any root to that </a:t>
            </a:r>
            <a:r>
              <a:rPr lang="en-GB" sz="1800" dirty="0" smtClean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node</a:t>
            </a:r>
          </a:p>
          <a:p>
            <a:pPr marL="384175" indent="-384175" eaLnBrk="1" hangingPunct="1">
              <a:lnSpc>
                <a:spcPct val="95000"/>
              </a:lnSpc>
              <a:buClr>
                <a:srgbClr val="660033"/>
              </a:buClr>
              <a:buFont typeface="Wingdings" charset="2"/>
              <a:buNone/>
            </a:pPr>
            <a:r>
              <a:rPr lang="en-GB" sz="1800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Non-reachable nodes are </a:t>
            </a:r>
            <a:r>
              <a:rPr lang="en-GB" sz="1800" i="1" dirty="0">
                <a:solidFill>
                  <a:srgbClr val="C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garbage </a:t>
            </a:r>
            <a:r>
              <a:rPr lang="en-GB" sz="1800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(cannot be needed by the </a:t>
            </a:r>
            <a:r>
              <a:rPr lang="en-GB" sz="1800" dirty="0" smtClean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application)</a:t>
            </a:r>
            <a:endParaRPr lang="en-GB" sz="1800" dirty="0">
              <a:latin typeface="Calibri" panose="020F0502020204030204" pitchFamily="34" charset="0"/>
              <a:ea typeface="Arial Unicode MS" panose="020B0604020202020204" pitchFamily="34" charset="-128"/>
              <a:cs typeface="Calibri" panose="020F0502020204030204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932851" y="3383280"/>
            <a:ext cx="7948324" cy="2478064"/>
            <a:chOff x="932851" y="3383280"/>
            <a:chExt cx="7948324" cy="2478064"/>
          </a:xfrm>
        </p:grpSpPr>
        <p:sp>
          <p:nvSpPr>
            <p:cNvPr id="5" name="Rectangle 1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932851" y="3803944"/>
              <a:ext cx="5984875" cy="20574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516075" y="3398349"/>
              <a:ext cx="304800" cy="3048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710976" y="3398349"/>
              <a:ext cx="304800" cy="3048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5006376" y="3397544"/>
              <a:ext cx="304800" cy="3048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Line 7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 flipH="1">
              <a:off x="2337787" y="3690938"/>
              <a:ext cx="276825" cy="646405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Text Box 8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932851" y="3383280"/>
              <a:ext cx="1147984" cy="3407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Root nodes</a:t>
              </a:r>
            </a:p>
          </p:txBody>
        </p:sp>
        <p:sp>
          <p:nvSpPr>
            <p:cNvPr id="11" name="Text Box 9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939383" y="3803944"/>
              <a:ext cx="1202871" cy="3407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Heap nodes</a:t>
              </a:r>
            </a:p>
          </p:txBody>
        </p:sp>
        <p:sp>
          <p:nvSpPr>
            <p:cNvPr id="12" name="Line 10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3863974" y="3703148"/>
              <a:ext cx="989" cy="634195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Line 11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5233388" y="3679824"/>
              <a:ext cx="365612" cy="676673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Oval 12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186976" y="4337344"/>
              <a:ext cx="304800" cy="3048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Oval 13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710976" y="4337344"/>
              <a:ext cx="304800" cy="3048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Oval 14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5539776" y="4337344"/>
              <a:ext cx="304800" cy="3048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Line 15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1729775" y="4593431"/>
              <a:ext cx="498475" cy="684609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Oval 16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1501176" y="5251744"/>
              <a:ext cx="304800" cy="3048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Line 17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2450502" y="4593431"/>
              <a:ext cx="463549" cy="684610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Oval 18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872776" y="5251744"/>
              <a:ext cx="304800" cy="3048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Line 19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5692176" y="4642144"/>
              <a:ext cx="202" cy="600178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Oval 20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5539776" y="5251744"/>
              <a:ext cx="304800" cy="3048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Oval 21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590451" y="4642144"/>
              <a:ext cx="304800" cy="304800"/>
            </a:xfrm>
            <a:prstGeom prst="ellipse">
              <a:avLst/>
            </a:prstGeom>
            <a:solidFill>
              <a:srgbClr val="EBAFA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Oval 22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590451" y="5404144"/>
              <a:ext cx="304800" cy="304800"/>
            </a:xfrm>
            <a:prstGeom prst="ellipse">
              <a:avLst/>
            </a:prstGeom>
            <a:solidFill>
              <a:srgbClr val="EBAFA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Line 23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4742851" y="4946944"/>
              <a:ext cx="1588" cy="457200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Oval 24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828451" y="5099344"/>
              <a:ext cx="304800" cy="304800"/>
            </a:xfrm>
            <a:prstGeom prst="ellipse">
              <a:avLst/>
            </a:prstGeom>
            <a:solidFill>
              <a:srgbClr val="EBAFA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Line 25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 flipH="1" flipV="1">
              <a:off x="4121944" y="5321888"/>
              <a:ext cx="468506" cy="183050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Line 26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4111026" y="4880371"/>
              <a:ext cx="495502" cy="293585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Oval 27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6266851" y="4794544"/>
              <a:ext cx="304800" cy="304800"/>
            </a:xfrm>
            <a:prstGeom prst="ellipse">
              <a:avLst/>
            </a:prstGeom>
            <a:solidFill>
              <a:srgbClr val="EBAFA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Oval 28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7170139" y="3930944"/>
              <a:ext cx="304800" cy="3048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Oval 29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7170139" y="4388144"/>
              <a:ext cx="304800" cy="304800"/>
            </a:xfrm>
            <a:prstGeom prst="ellipse">
              <a:avLst/>
            </a:prstGeom>
            <a:solidFill>
              <a:srgbClr val="EBAFA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Text Box 30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7549551" y="4337344"/>
              <a:ext cx="1331624" cy="58695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 smtClean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not reachable</a:t>
              </a:r>
              <a:r>
                <a:rPr lang="en-GB" sz="1600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/>
              </a:r>
              <a:br>
                <a:rPr lang="en-GB" sz="1600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</a:br>
              <a:r>
                <a:rPr lang="en-GB" sz="1600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(garbage)</a:t>
              </a:r>
            </a:p>
          </p:txBody>
        </p:sp>
        <p:sp>
          <p:nvSpPr>
            <p:cNvPr id="33" name="Text Box 31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7560664" y="3880144"/>
              <a:ext cx="1017821" cy="3407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reachable</a:t>
              </a:r>
            </a:p>
          </p:txBody>
        </p:sp>
        <p:sp>
          <p:nvSpPr>
            <p:cNvPr id="35" name="Oval 27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4798502" y="3933987"/>
              <a:ext cx="304800" cy="304800"/>
            </a:xfrm>
            <a:prstGeom prst="ellipse">
              <a:avLst/>
            </a:prstGeom>
            <a:solidFill>
              <a:srgbClr val="EBAFA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Oval 27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5082576" y="4565944"/>
              <a:ext cx="304800" cy="304800"/>
            </a:xfrm>
            <a:prstGeom prst="ellipse">
              <a:avLst/>
            </a:prstGeom>
            <a:solidFill>
              <a:srgbClr val="EBAFA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Line 17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>
              <a:off x="5018484" y="4220879"/>
              <a:ext cx="159430" cy="345065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" name="Line 17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>
              <a:off x="5317526" y="4841081"/>
              <a:ext cx="281983" cy="436960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42" name="Ink 41"/>
              <p14:cNvContentPartPr/>
              <p14:nvPr/>
            </p14:nvContentPartPr>
            <p14:xfrm>
              <a:off x="100440" y="3446280"/>
              <a:ext cx="8297280" cy="1931760"/>
            </p14:xfrm>
          </p:contentPart>
        </mc:Choice>
        <mc:Fallback>
          <p:pic>
            <p:nvPicPr>
              <p:cNvPr id="42" name="Ink 41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95040" y="3441240"/>
                <a:ext cx="8313480" cy="194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2814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  <a:ln/>
        </p:spPr>
        <p:txBody>
          <a:bodyPr/>
          <a:lstStyle/>
          <a:p>
            <a:r>
              <a:rPr lang="en-GB" dirty="0"/>
              <a:t>Garbage Collection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4974336"/>
          </a:xfrm>
          <a:ln/>
        </p:spPr>
        <p:txBody>
          <a:bodyPr/>
          <a:lstStyle/>
          <a:p>
            <a:r>
              <a:rPr lang="en-GB" dirty="0" smtClean="0"/>
              <a:t>Dynamic memory allocator can free blocks if </a:t>
            </a:r>
            <a:r>
              <a:rPr lang="en-GB" dirty="0"/>
              <a:t>there are </a:t>
            </a:r>
            <a:r>
              <a:rPr lang="en-GB" u="sng" dirty="0"/>
              <a:t>no pointers to </a:t>
            </a:r>
            <a:r>
              <a:rPr lang="en-GB" u="sng" dirty="0" smtClean="0"/>
              <a:t>them</a:t>
            </a:r>
          </a:p>
          <a:p>
            <a:pPr lvl="2"/>
            <a:endParaRPr lang="en-GB" dirty="0"/>
          </a:p>
          <a:p>
            <a:r>
              <a:rPr lang="en-GB" dirty="0" smtClean="0"/>
              <a:t>How can it know </a:t>
            </a:r>
            <a:r>
              <a:rPr lang="en-GB" dirty="0"/>
              <a:t>what is a pointer and what is </a:t>
            </a:r>
            <a:r>
              <a:rPr lang="en-GB" dirty="0" smtClean="0"/>
              <a:t>not?</a:t>
            </a:r>
          </a:p>
          <a:p>
            <a:pPr lvl="2"/>
            <a:endParaRPr lang="en-GB" dirty="0"/>
          </a:p>
          <a:p>
            <a:r>
              <a:rPr lang="en-GB" dirty="0"/>
              <a:t>We’ll make some </a:t>
            </a:r>
            <a:r>
              <a:rPr lang="en-GB" i="1" dirty="0" smtClean="0">
                <a:solidFill>
                  <a:srgbClr val="C00000"/>
                </a:solidFill>
              </a:rPr>
              <a:t>assumptions</a:t>
            </a:r>
            <a:r>
              <a:rPr lang="en-GB" dirty="0" smtClean="0">
                <a:solidFill>
                  <a:srgbClr val="C00000"/>
                </a:solidFill>
              </a:rPr>
              <a:t> </a:t>
            </a:r>
            <a:r>
              <a:rPr lang="en-GB" dirty="0"/>
              <a:t>about pointers:</a:t>
            </a:r>
          </a:p>
          <a:p>
            <a:pPr lvl="1">
              <a:buSzPct val="100000"/>
            </a:pPr>
            <a:r>
              <a:rPr lang="en-GB" dirty="0"/>
              <a:t>Memory allocator can distinguish pointers from non-pointers</a:t>
            </a:r>
          </a:p>
          <a:p>
            <a:pPr lvl="1">
              <a:buSzPct val="100000"/>
            </a:pPr>
            <a:r>
              <a:rPr lang="en-GB" dirty="0"/>
              <a:t>All pointers point to the start of a block</a:t>
            </a:r>
            <a:r>
              <a:rPr lang="en-GB" dirty="0" smtClean="0"/>
              <a:t> in the heap</a:t>
            </a:r>
          </a:p>
          <a:p>
            <a:pPr lvl="1">
              <a:buSzPct val="100000"/>
            </a:pPr>
            <a:r>
              <a:rPr lang="en-GB" dirty="0"/>
              <a:t>Application cannot hide pointers </a:t>
            </a:r>
            <a:br>
              <a:rPr lang="en-GB" dirty="0"/>
            </a:br>
            <a:r>
              <a:rPr lang="en-GB" dirty="0"/>
              <a:t>(e.g</a:t>
            </a:r>
            <a:r>
              <a:rPr lang="en-GB" dirty="0" smtClean="0"/>
              <a:t>. </a:t>
            </a:r>
            <a:r>
              <a:rPr lang="en-GB" dirty="0"/>
              <a:t>by coercing them to an </a:t>
            </a:r>
            <a:r>
              <a:rPr lang="en-GB" dirty="0" err="1">
                <a:latin typeface="Courier New" pitchFamily="49" charset="0"/>
              </a:rPr>
              <a:t>int</a:t>
            </a:r>
            <a:r>
              <a:rPr lang="en-GB" dirty="0"/>
              <a:t>, and then back again)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0AE6E-C483-4C75-BDA9-8B13FA0D6F81}" type="slidenum">
              <a:rPr lang="en-US" smtClean="0"/>
              <a:t>13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/>
              <p14:cNvContentPartPr/>
              <p14:nvPr/>
            </p14:nvContentPartPr>
            <p14:xfrm>
              <a:off x="468000" y="2226960"/>
              <a:ext cx="5519880" cy="308916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3320" y="2222280"/>
                <a:ext cx="5527800" cy="3103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582465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Classical GC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GB" sz="2400" b="1" u="sng" dirty="0">
                <a:solidFill>
                  <a:srgbClr val="FF0000"/>
                </a:solidFill>
              </a:rPr>
              <a:t>Mark-and-sweep collection </a:t>
            </a:r>
            <a:r>
              <a:rPr lang="en-GB" sz="2400" dirty="0"/>
              <a:t>(McCarthy, 1960)</a:t>
            </a:r>
          </a:p>
          <a:p>
            <a:pPr lvl="1">
              <a:lnSpc>
                <a:spcPct val="100000"/>
              </a:lnSpc>
            </a:pPr>
            <a:r>
              <a:rPr lang="en-GB" sz="2000" dirty="0"/>
              <a:t>Does not move blocks (unless you also “compact”)</a:t>
            </a:r>
          </a:p>
          <a:p>
            <a:pPr>
              <a:lnSpc>
                <a:spcPct val="95000"/>
              </a:lnSpc>
            </a:pPr>
            <a:r>
              <a:rPr lang="en-GB" sz="2400" dirty="0"/>
              <a:t>Reference counting (Collins, 1960)</a:t>
            </a:r>
          </a:p>
          <a:p>
            <a:pPr lvl="1">
              <a:lnSpc>
                <a:spcPct val="100000"/>
              </a:lnSpc>
            </a:pPr>
            <a:r>
              <a:rPr lang="en-GB" sz="2000" dirty="0"/>
              <a:t>Does not move blocks (not discussed)</a:t>
            </a:r>
          </a:p>
          <a:p>
            <a:pPr>
              <a:lnSpc>
                <a:spcPct val="95000"/>
              </a:lnSpc>
            </a:pPr>
            <a:r>
              <a:rPr lang="en-GB" sz="2400" dirty="0"/>
              <a:t>Copying collection (Minsky, 1963)</a:t>
            </a:r>
          </a:p>
          <a:p>
            <a:pPr lvl="1">
              <a:lnSpc>
                <a:spcPct val="100000"/>
              </a:lnSpc>
            </a:pPr>
            <a:r>
              <a:rPr lang="en-GB" sz="2000" dirty="0"/>
              <a:t>Moves blocks (not discussed)</a:t>
            </a:r>
          </a:p>
          <a:p>
            <a:pPr>
              <a:lnSpc>
                <a:spcPct val="95000"/>
              </a:lnSpc>
            </a:pPr>
            <a:r>
              <a:rPr lang="en-GB" sz="2400" dirty="0"/>
              <a:t>Generational Collectors (Lieberman and Hewitt, 1983)</a:t>
            </a:r>
          </a:p>
          <a:p>
            <a:pPr lvl="1">
              <a:lnSpc>
                <a:spcPct val="107000"/>
              </a:lnSpc>
            </a:pPr>
            <a:r>
              <a:rPr lang="en-GB" sz="2000" dirty="0"/>
              <a:t>Most allocations become garbage very soon, so</a:t>
            </a:r>
            <a:br>
              <a:rPr lang="en-GB" sz="2000" dirty="0"/>
            </a:br>
            <a:r>
              <a:rPr lang="en-GB" sz="2000" dirty="0"/>
              <a:t>focus reclamation work on zones of memory recently allocated.</a:t>
            </a:r>
          </a:p>
          <a:p>
            <a:pPr>
              <a:lnSpc>
                <a:spcPct val="95000"/>
              </a:lnSpc>
            </a:pPr>
            <a:r>
              <a:rPr lang="en-GB" sz="2400" dirty="0"/>
              <a:t>For more information:</a:t>
            </a:r>
          </a:p>
          <a:p>
            <a:pPr lvl="1">
              <a:lnSpc>
                <a:spcPct val="95000"/>
              </a:lnSpc>
            </a:pPr>
            <a:r>
              <a:rPr lang="en-GB" sz="2000" dirty="0"/>
              <a:t>Jones, Hosking, and Moss, </a:t>
            </a:r>
            <a:r>
              <a:rPr lang="en-GB" sz="2000" i="1" dirty="0"/>
              <a:t>The Garbage Collection Handbook: The Art of Automatic Memory Management</a:t>
            </a:r>
            <a:r>
              <a:rPr lang="en-GB" sz="2000" dirty="0"/>
              <a:t>, CRC Press, 2012.</a:t>
            </a:r>
          </a:p>
          <a:p>
            <a:pPr lvl="1">
              <a:lnSpc>
                <a:spcPct val="95000"/>
              </a:lnSpc>
            </a:pPr>
            <a:r>
              <a:rPr lang="en-GB" sz="2000" dirty="0"/>
              <a:t>Jones and Lin, </a:t>
            </a:r>
            <a:r>
              <a:rPr lang="en-GB" sz="2000" i="1" dirty="0"/>
              <a:t>Garbage Collection: Algorithms for Automatic Dynamic Memory</a:t>
            </a:r>
            <a:r>
              <a:rPr lang="en-GB" sz="2000" dirty="0"/>
              <a:t>, John Wiley &amp; Sons, 1996</a:t>
            </a:r>
            <a:r>
              <a:rPr lang="en-GB" sz="2000" dirty="0" smtClean="0"/>
              <a:t>.</a:t>
            </a: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B463C-2B8D-41E5-9457-1404AA9BBE8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0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r>
              <a:rPr lang="en-GB" dirty="0"/>
              <a:t>Mark and Sweep Collecting</a:t>
            </a:r>
          </a:p>
        </p:txBody>
      </p:sp>
      <p:sp>
        <p:nvSpPr>
          <p:cNvPr id="24581" name="Rectangle 5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075"/>
            <a:ext cx="8366125" cy="2743200"/>
          </a:xfrm>
          <a:ln/>
        </p:spPr>
        <p:txBody>
          <a:bodyPr/>
          <a:lstStyle/>
          <a:p>
            <a:pPr>
              <a:lnSpc>
                <a:spcPct val="95000"/>
              </a:lnSpc>
            </a:pPr>
            <a:r>
              <a:rPr lang="en-GB" sz="2400" dirty="0"/>
              <a:t>Can build on top of </a:t>
            </a:r>
            <a:r>
              <a:rPr lang="en-GB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GB" sz="2400" dirty="0"/>
              <a:t>/</a:t>
            </a:r>
            <a:r>
              <a:rPr lang="en-GB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free</a:t>
            </a:r>
            <a:r>
              <a:rPr lang="en-GB" sz="2400" dirty="0"/>
              <a:t> package</a:t>
            </a:r>
          </a:p>
          <a:p>
            <a:pPr lvl="1">
              <a:lnSpc>
                <a:spcPct val="100000"/>
              </a:lnSpc>
            </a:pPr>
            <a:r>
              <a:rPr lang="en-GB" sz="2000" b="0" dirty="0"/>
              <a:t>Allocate using 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GB" sz="2000" b="0" dirty="0"/>
              <a:t> until you “run out of space”</a:t>
            </a:r>
          </a:p>
          <a:p>
            <a:pPr>
              <a:lnSpc>
                <a:spcPct val="95000"/>
              </a:lnSpc>
            </a:pPr>
            <a:r>
              <a:rPr lang="en-GB" sz="2400" dirty="0"/>
              <a:t>When out of space:</a:t>
            </a:r>
          </a:p>
          <a:p>
            <a:pPr lvl="1">
              <a:lnSpc>
                <a:spcPct val="100000"/>
              </a:lnSpc>
            </a:pPr>
            <a:r>
              <a:rPr lang="en-GB" sz="2000" b="0" dirty="0"/>
              <a:t>Use extra </a:t>
            </a:r>
            <a:r>
              <a:rPr lang="en-GB" sz="2000" b="1" i="1" u="sng" dirty="0">
                <a:solidFill>
                  <a:srgbClr val="C00000"/>
                </a:solidFill>
              </a:rPr>
              <a:t>mark bit</a:t>
            </a:r>
            <a:r>
              <a:rPr lang="en-GB" sz="2000" b="1" dirty="0">
                <a:solidFill>
                  <a:srgbClr val="C00000"/>
                </a:solidFill>
              </a:rPr>
              <a:t> </a:t>
            </a:r>
            <a:r>
              <a:rPr lang="en-GB" sz="2000" b="0" dirty="0"/>
              <a:t>in the </a:t>
            </a:r>
            <a:r>
              <a:rPr lang="en-GB" sz="2000" b="0" dirty="0" smtClean="0"/>
              <a:t>header </a:t>
            </a:r>
            <a:r>
              <a:rPr lang="en-GB" sz="2000" b="0" dirty="0"/>
              <a:t>of each block</a:t>
            </a:r>
          </a:p>
          <a:p>
            <a:pPr lvl="1">
              <a:lnSpc>
                <a:spcPct val="100000"/>
              </a:lnSpc>
            </a:pPr>
            <a:r>
              <a:rPr lang="en-GB" sz="2000" b="1" i="1" dirty="0">
                <a:solidFill>
                  <a:srgbClr val="C00000"/>
                </a:solidFill>
              </a:rPr>
              <a:t>Mark:</a:t>
            </a:r>
            <a:r>
              <a:rPr lang="en-GB" sz="2000" dirty="0"/>
              <a:t> </a:t>
            </a:r>
            <a:r>
              <a:rPr lang="en-GB" sz="2000" dirty="0" smtClean="0"/>
              <a:t> </a:t>
            </a:r>
            <a:r>
              <a:rPr lang="en-GB" sz="2000" b="0" dirty="0" smtClean="0"/>
              <a:t>Start </a:t>
            </a:r>
            <a:r>
              <a:rPr lang="en-GB" sz="2000" b="0" dirty="0"/>
              <a:t>at roots and set </a:t>
            </a:r>
            <a:r>
              <a:rPr lang="en-GB" sz="2000" dirty="0"/>
              <a:t>mark bit</a:t>
            </a:r>
            <a:r>
              <a:rPr lang="en-GB" sz="2000" b="0" dirty="0"/>
              <a:t> on each reachable block</a:t>
            </a:r>
          </a:p>
          <a:p>
            <a:pPr lvl="1">
              <a:lnSpc>
                <a:spcPct val="100000"/>
              </a:lnSpc>
            </a:pPr>
            <a:r>
              <a:rPr lang="en-GB" sz="2000" b="1" i="1" dirty="0">
                <a:solidFill>
                  <a:srgbClr val="C00000"/>
                </a:solidFill>
              </a:rPr>
              <a:t>Sweep:</a:t>
            </a:r>
            <a:r>
              <a:rPr lang="en-GB" sz="2000" dirty="0"/>
              <a:t> </a:t>
            </a:r>
            <a:r>
              <a:rPr lang="en-GB" sz="2000" dirty="0" smtClean="0"/>
              <a:t> </a:t>
            </a:r>
            <a:r>
              <a:rPr lang="en-GB" sz="2000" b="0" dirty="0" smtClean="0"/>
              <a:t>Scan </a:t>
            </a:r>
            <a:r>
              <a:rPr lang="en-GB" sz="2000" b="0" dirty="0"/>
              <a:t>all blocks and </a:t>
            </a:r>
            <a:r>
              <a:rPr lang="en-GB" sz="2000" dirty="0"/>
              <a:t>free</a:t>
            </a:r>
            <a:r>
              <a:rPr lang="en-GB" sz="2000" b="0" dirty="0"/>
              <a:t> blocks that are </a:t>
            </a:r>
            <a:r>
              <a:rPr lang="en-GB" sz="2000" dirty="0"/>
              <a:t>not marked</a:t>
            </a:r>
          </a:p>
          <a:p>
            <a:pPr>
              <a:lnSpc>
                <a:spcPct val="95000"/>
              </a:lnSpc>
            </a:pPr>
            <a:endParaRPr lang="en-GB" sz="2400" dirty="0"/>
          </a:p>
        </p:txBody>
      </p:sp>
      <p:sp>
        <p:nvSpPr>
          <p:cNvPr id="77" name="Slide Number Placeholder 76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74320" y="3657600"/>
            <a:ext cx="6554787" cy="1141798"/>
            <a:chOff x="379413" y="3461952"/>
            <a:chExt cx="6554787" cy="1141798"/>
          </a:xfrm>
        </p:grpSpPr>
        <p:sp>
          <p:nvSpPr>
            <p:cNvPr id="6" name="Rectangle 5"/>
            <p:cNvSpPr/>
            <p:nvPr/>
          </p:nvSpPr>
          <p:spPr bwMode="auto">
            <a:xfrm>
              <a:off x="2057400" y="4080485"/>
              <a:ext cx="4873752" cy="30175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grpSp>
          <p:nvGrpSpPr>
            <p:cNvPr id="2" name="Group 2"/>
            <p:cNvGrpSpPr/>
            <p:nvPr>
              <p:custDataLst>
                <p:tags r:id="rId56"/>
              </p:custDataLst>
            </p:nvPr>
          </p:nvGrpSpPr>
          <p:grpSpPr>
            <a:xfrm>
              <a:off x="379413" y="3461952"/>
              <a:ext cx="6554787" cy="1141798"/>
              <a:chOff x="379413" y="3461952"/>
              <a:chExt cx="6554787" cy="1141798"/>
            </a:xfrm>
          </p:grpSpPr>
          <p:sp>
            <p:nvSpPr>
              <p:cNvPr id="24582" name="Freeform 6"/>
              <p:cNvSpPr>
                <a:spLocks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3657600" y="3689350"/>
                <a:ext cx="685800" cy="482600"/>
              </a:xfrm>
              <a:custGeom>
                <a:avLst/>
                <a:gdLst/>
                <a:ahLst/>
                <a:cxnLst>
                  <a:cxn ang="0">
                    <a:pos x="768" y="304"/>
                  </a:cxn>
                  <a:cxn ang="0">
                    <a:pos x="384" y="16"/>
                  </a:cxn>
                  <a:cxn ang="0">
                    <a:pos x="0" y="208"/>
                  </a:cxn>
                </a:cxnLst>
                <a:rect l="0" t="0" r="r" b="b"/>
                <a:pathLst>
                  <a:path w="768" h="304">
                    <a:moveTo>
                      <a:pt x="768" y="304"/>
                    </a:moveTo>
                    <a:cubicBezTo>
                      <a:pt x="640" y="168"/>
                      <a:pt x="512" y="32"/>
                      <a:pt x="384" y="16"/>
                    </a:cubicBezTo>
                    <a:cubicBezTo>
                      <a:pt x="256" y="0"/>
                      <a:pt x="128" y="104"/>
                      <a:pt x="0" y="208"/>
                    </a:cubicBezTo>
                  </a:path>
                </a:pathLst>
              </a:custGeom>
              <a:noFill/>
              <a:ln w="25560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583" name="Freeform 7"/>
              <p:cNvSpPr>
                <a:spLocks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4648200" y="3663950"/>
                <a:ext cx="1752600" cy="558800"/>
              </a:xfrm>
              <a:custGeom>
                <a:avLst/>
                <a:gdLst/>
                <a:ahLst/>
                <a:cxnLst>
                  <a:cxn ang="0">
                    <a:pos x="0" y="352"/>
                  </a:cxn>
                  <a:cxn ang="0">
                    <a:pos x="432" y="16"/>
                  </a:cxn>
                  <a:cxn ang="0">
                    <a:pos x="960" y="256"/>
                  </a:cxn>
                </a:cxnLst>
                <a:rect l="0" t="0" r="r" b="b"/>
                <a:pathLst>
                  <a:path w="960" h="352">
                    <a:moveTo>
                      <a:pt x="0" y="352"/>
                    </a:moveTo>
                    <a:cubicBezTo>
                      <a:pt x="136" y="192"/>
                      <a:pt x="272" y="32"/>
                      <a:pt x="432" y="16"/>
                    </a:cubicBezTo>
                    <a:cubicBezTo>
                      <a:pt x="592" y="0"/>
                      <a:pt x="776" y="128"/>
                      <a:pt x="960" y="256"/>
                    </a:cubicBezTo>
                  </a:path>
                </a:pathLst>
              </a:custGeom>
              <a:noFill/>
              <a:ln w="25560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584" name="Freeform 8"/>
              <p:cNvSpPr>
                <a:spLocks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2362200" y="4222750"/>
                <a:ext cx="1371600" cy="381000"/>
              </a:xfrm>
              <a:custGeom>
                <a:avLst/>
                <a:gdLst/>
                <a:ahLst/>
                <a:cxnLst>
                  <a:cxn ang="0">
                    <a:pos x="768" y="0"/>
                  </a:cxn>
                  <a:cxn ang="0">
                    <a:pos x="384" y="240"/>
                  </a:cxn>
                  <a:cxn ang="0">
                    <a:pos x="0" y="96"/>
                  </a:cxn>
                </a:cxnLst>
                <a:rect l="0" t="0" r="r" b="b"/>
                <a:pathLst>
                  <a:path w="768" h="256">
                    <a:moveTo>
                      <a:pt x="768" y="0"/>
                    </a:moveTo>
                    <a:cubicBezTo>
                      <a:pt x="640" y="112"/>
                      <a:pt x="512" y="224"/>
                      <a:pt x="384" y="240"/>
                    </a:cubicBezTo>
                    <a:cubicBezTo>
                      <a:pt x="256" y="256"/>
                      <a:pt x="128" y="176"/>
                      <a:pt x="0" y="96"/>
                    </a:cubicBezTo>
                  </a:path>
                </a:pathLst>
              </a:custGeom>
              <a:noFill/>
              <a:ln w="25560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585" name="Text Box 9"/>
              <p:cNvSpPr txBox="1">
                <a:spLocks noChangeArrowheads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379413" y="4035340"/>
                <a:ext cx="1512250" cy="40229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lnSpc>
                    <a:spcPct val="100000"/>
                  </a:lnSpc>
                  <a:buFont typeface="Helvetica" pitchFamily="32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20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Arial Unicode MS" panose="020B0604020202020204" pitchFamily="34" charset="-128"/>
                    <a:cs typeface="Calibri" panose="020F0502020204030204" pitchFamily="34" charset="0"/>
                  </a:rPr>
                  <a:t>Before mark</a:t>
                </a:r>
              </a:p>
            </p:txBody>
          </p:sp>
          <p:sp>
            <p:nvSpPr>
              <p:cNvPr id="24586" name="Line 10"/>
              <p:cNvSpPr>
                <a:spLocks noChangeShapeType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4343400" y="3816350"/>
                <a:ext cx="1588" cy="228600"/>
              </a:xfrm>
              <a:prstGeom prst="line">
                <a:avLst/>
              </a:prstGeom>
              <a:noFill/>
              <a:ln w="57150">
                <a:solidFill>
                  <a:srgbClr val="C0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587" name="Text Box 11"/>
              <p:cNvSpPr txBox="1">
                <a:spLocks noChangeArrowheads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4030807" y="3461952"/>
                <a:ext cx="633869" cy="40229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lnSpc>
                    <a:spcPct val="100000"/>
                  </a:lnSpc>
                  <a:buFont typeface="Helvetica" pitchFamily="32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2000" dirty="0">
                    <a:solidFill>
                      <a:srgbClr val="C00000"/>
                    </a:solidFill>
                    <a:latin typeface="Calibri" panose="020F0502020204030204" pitchFamily="34" charset="0"/>
                    <a:ea typeface="Arial Unicode MS" panose="020B0604020202020204" pitchFamily="34" charset="-128"/>
                    <a:cs typeface="Calibri" panose="020F0502020204030204" pitchFamily="34" charset="0"/>
                  </a:rPr>
                  <a:t>root</a:t>
                </a:r>
              </a:p>
            </p:txBody>
          </p:sp>
          <p:sp>
            <p:nvSpPr>
              <p:cNvPr id="24588" name="Rectangle 12"/>
              <p:cNvSpPr>
                <a:spLocks noChangeArrowheads="1"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2057400" y="4070350"/>
                <a:ext cx="6096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589" name="Rectangle 13"/>
              <p:cNvSpPr>
                <a:spLocks noChangeArrowheads="1"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2667000" y="4070350"/>
                <a:ext cx="6096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590" name="Rectangle 14"/>
              <p:cNvSpPr>
                <a:spLocks noChangeArrowheads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3276600" y="4070350"/>
                <a:ext cx="6096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591" name="Rectangle 15"/>
              <p:cNvSpPr>
                <a:spLocks noChangeArrowheads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3886200" y="4070350"/>
                <a:ext cx="9144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592" name="Rectangle 16"/>
              <p:cNvSpPr>
                <a:spLocks noChangeArrowheads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4800600" y="4070350"/>
                <a:ext cx="12192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593" name="Rectangle 17"/>
              <p:cNvSpPr>
                <a:spLocks noChangeArrowheads="1"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6019800" y="4070350"/>
                <a:ext cx="9144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594" name="Line 18"/>
              <p:cNvSpPr>
                <a:spLocks noChangeShapeType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29718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595" name="Line 19"/>
              <p:cNvSpPr>
                <a:spLocks noChangeShapeType="1"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23622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596" name="Line 20"/>
              <p:cNvSpPr>
                <a:spLocks noChangeShapeType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35814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597" name="Line 21"/>
              <p:cNvSpPr>
                <a:spLocks noChangeShapeType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41910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598" name="Line 22"/>
              <p:cNvSpPr>
                <a:spLocks noChangeShapeType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44958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599" name="Line 23"/>
              <p:cNvSpPr>
                <a:spLocks noChangeShapeType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51054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600" name="Line 24"/>
              <p:cNvSpPr>
                <a:spLocks noChangeShapeType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54102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601" name="Line 25"/>
              <p:cNvSpPr>
                <a:spLocks noChangeShapeType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57150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602" name="Line 26"/>
              <p:cNvSpPr>
                <a:spLocks noChangeShapeType="1"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63246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603" name="Line 27"/>
              <p:cNvSpPr>
                <a:spLocks noChangeShapeType="1"/>
              </p:cNvSpPr>
              <p:nvPr>
                <p:custDataLst>
                  <p:tags r:id="rId78"/>
                </p:custDataLst>
              </p:nvPr>
            </p:nvSpPr>
            <p:spPr bwMode="auto">
              <a:xfrm>
                <a:off x="66294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274320" y="4846416"/>
            <a:ext cx="8551679" cy="939800"/>
            <a:chOff x="377825" y="4711306"/>
            <a:chExt cx="8551679" cy="939800"/>
          </a:xfrm>
        </p:grpSpPr>
        <p:sp>
          <p:nvSpPr>
            <p:cNvPr id="83" name="Rectangle 82"/>
            <p:cNvSpPr/>
            <p:nvPr/>
          </p:nvSpPr>
          <p:spPr bwMode="auto">
            <a:xfrm>
              <a:off x="2057400" y="5118665"/>
              <a:ext cx="4873752" cy="30175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grpSp>
          <p:nvGrpSpPr>
            <p:cNvPr id="3" name="Group 3"/>
            <p:cNvGrpSpPr/>
            <p:nvPr>
              <p:custDataLst>
                <p:tags r:id="rId28"/>
              </p:custDataLst>
            </p:nvPr>
          </p:nvGrpSpPr>
          <p:grpSpPr>
            <a:xfrm>
              <a:off x="377825" y="4711306"/>
              <a:ext cx="8551679" cy="939800"/>
              <a:chOff x="377825" y="4724400"/>
              <a:chExt cx="8551679" cy="939800"/>
            </a:xfrm>
          </p:grpSpPr>
          <p:sp>
            <p:nvSpPr>
              <p:cNvPr id="24577" name="Rectangle 1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6019800" y="5130800"/>
                <a:ext cx="304800" cy="304800"/>
              </a:xfrm>
              <a:prstGeom prst="rect">
                <a:avLst/>
              </a:prstGeom>
              <a:solidFill>
                <a:srgbClr val="EBAFA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578" name="Rectangle 2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3886200" y="5130800"/>
                <a:ext cx="304800" cy="304800"/>
              </a:xfrm>
              <a:prstGeom prst="rect">
                <a:avLst/>
              </a:prstGeom>
              <a:solidFill>
                <a:srgbClr val="EBAFA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579" name="Rectangle 3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3276600" y="5130800"/>
                <a:ext cx="304800" cy="304800"/>
              </a:xfrm>
              <a:prstGeom prst="rect">
                <a:avLst/>
              </a:prstGeom>
              <a:solidFill>
                <a:srgbClr val="EBAFA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604" name="Freeform 28"/>
              <p:cNvSpPr>
                <a:spLocks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3657600" y="4749800"/>
                <a:ext cx="685800" cy="482600"/>
              </a:xfrm>
              <a:custGeom>
                <a:avLst/>
                <a:gdLst/>
                <a:ahLst/>
                <a:cxnLst>
                  <a:cxn ang="0">
                    <a:pos x="768" y="304"/>
                  </a:cxn>
                  <a:cxn ang="0">
                    <a:pos x="384" y="16"/>
                  </a:cxn>
                  <a:cxn ang="0">
                    <a:pos x="0" y="208"/>
                  </a:cxn>
                </a:cxnLst>
                <a:rect l="0" t="0" r="r" b="b"/>
                <a:pathLst>
                  <a:path w="768" h="304">
                    <a:moveTo>
                      <a:pt x="768" y="304"/>
                    </a:moveTo>
                    <a:cubicBezTo>
                      <a:pt x="640" y="168"/>
                      <a:pt x="512" y="32"/>
                      <a:pt x="384" y="16"/>
                    </a:cubicBezTo>
                    <a:cubicBezTo>
                      <a:pt x="256" y="0"/>
                      <a:pt x="128" y="104"/>
                      <a:pt x="0" y="208"/>
                    </a:cubicBezTo>
                  </a:path>
                </a:pathLst>
              </a:custGeom>
              <a:noFill/>
              <a:ln w="25560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605" name="Freeform 29"/>
              <p:cNvSpPr>
                <a:spLocks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4648200" y="4724400"/>
                <a:ext cx="1752600" cy="558800"/>
              </a:xfrm>
              <a:custGeom>
                <a:avLst/>
                <a:gdLst/>
                <a:ahLst/>
                <a:cxnLst>
                  <a:cxn ang="0">
                    <a:pos x="0" y="352"/>
                  </a:cxn>
                  <a:cxn ang="0">
                    <a:pos x="432" y="16"/>
                  </a:cxn>
                  <a:cxn ang="0">
                    <a:pos x="960" y="256"/>
                  </a:cxn>
                </a:cxnLst>
                <a:rect l="0" t="0" r="r" b="b"/>
                <a:pathLst>
                  <a:path w="960" h="352">
                    <a:moveTo>
                      <a:pt x="0" y="352"/>
                    </a:moveTo>
                    <a:cubicBezTo>
                      <a:pt x="136" y="192"/>
                      <a:pt x="272" y="32"/>
                      <a:pt x="432" y="16"/>
                    </a:cubicBezTo>
                    <a:cubicBezTo>
                      <a:pt x="592" y="0"/>
                      <a:pt x="776" y="128"/>
                      <a:pt x="960" y="256"/>
                    </a:cubicBezTo>
                  </a:path>
                </a:pathLst>
              </a:custGeom>
              <a:noFill/>
              <a:ln w="25560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606" name="Freeform 30"/>
              <p:cNvSpPr>
                <a:spLocks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2514600" y="5283200"/>
                <a:ext cx="1219200" cy="381000"/>
              </a:xfrm>
              <a:custGeom>
                <a:avLst/>
                <a:gdLst/>
                <a:ahLst/>
                <a:cxnLst>
                  <a:cxn ang="0">
                    <a:pos x="768" y="0"/>
                  </a:cxn>
                  <a:cxn ang="0">
                    <a:pos x="384" y="240"/>
                  </a:cxn>
                  <a:cxn ang="0">
                    <a:pos x="0" y="96"/>
                  </a:cxn>
                </a:cxnLst>
                <a:rect l="0" t="0" r="r" b="b"/>
                <a:pathLst>
                  <a:path w="768" h="256">
                    <a:moveTo>
                      <a:pt x="768" y="0"/>
                    </a:moveTo>
                    <a:cubicBezTo>
                      <a:pt x="640" y="112"/>
                      <a:pt x="512" y="224"/>
                      <a:pt x="384" y="240"/>
                    </a:cubicBezTo>
                    <a:cubicBezTo>
                      <a:pt x="256" y="256"/>
                      <a:pt x="128" y="176"/>
                      <a:pt x="0" y="96"/>
                    </a:cubicBezTo>
                  </a:path>
                </a:pathLst>
              </a:custGeom>
              <a:noFill/>
              <a:ln w="25560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607" name="Text Box 31"/>
              <p:cNvSpPr txBox="1"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377825" y="5086866"/>
                <a:ext cx="1301103" cy="40229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lnSpc>
                    <a:spcPct val="100000"/>
                  </a:lnSpc>
                  <a:buFont typeface="Helvetica" pitchFamily="32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20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Arial Unicode MS" panose="020B0604020202020204" pitchFamily="34" charset="-128"/>
                    <a:cs typeface="Calibri" panose="020F0502020204030204" pitchFamily="34" charset="0"/>
                  </a:rPr>
                  <a:t>After mark</a:t>
                </a:r>
              </a:p>
            </p:txBody>
          </p:sp>
          <p:sp>
            <p:nvSpPr>
              <p:cNvPr id="24625" name="Rectangle 49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2057400" y="5130800"/>
                <a:ext cx="304800" cy="304800"/>
              </a:xfrm>
              <a:prstGeom prst="rect">
                <a:avLst/>
              </a:prstGeom>
              <a:solidFill>
                <a:srgbClr val="EBAFA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608" name="Line 32"/>
              <p:cNvSpPr>
                <a:spLocks noChangeShapeType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4343400" y="4876800"/>
                <a:ext cx="1588" cy="228600"/>
              </a:xfrm>
              <a:prstGeom prst="line">
                <a:avLst/>
              </a:prstGeom>
              <a:noFill/>
              <a:ln w="57150">
                <a:solidFill>
                  <a:srgbClr val="C0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609" name="Rectangle 33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2057400" y="5130800"/>
                <a:ext cx="6096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610" name="Rectangle 34"/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2667000" y="5130800"/>
                <a:ext cx="6096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611" name="Rectangle 35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3276600" y="5130800"/>
                <a:ext cx="6096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612" name="Rectangle 36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3886200" y="5130800"/>
                <a:ext cx="9144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613" name="Rectangle 37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4800600" y="5130800"/>
                <a:ext cx="12192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614" name="Rectangle 38"/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6019800" y="5130800"/>
                <a:ext cx="9144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615" name="Line 39"/>
              <p:cNvSpPr>
                <a:spLocks noChangeShapeType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2971800" y="51308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616" name="Line 40"/>
              <p:cNvSpPr>
                <a:spLocks noChangeShapeType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2362200" y="5130800"/>
                <a:ext cx="1588" cy="304800"/>
              </a:xfrm>
              <a:prstGeom prst="line">
                <a:avLst/>
              </a:prstGeom>
              <a:noFill/>
              <a:ln w="126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617" name="Line 41"/>
              <p:cNvSpPr>
                <a:spLocks noChangeShapeType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3581400" y="5130800"/>
                <a:ext cx="1588" cy="304800"/>
              </a:xfrm>
              <a:prstGeom prst="line">
                <a:avLst/>
              </a:prstGeom>
              <a:noFill/>
              <a:ln w="126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618" name="Line 42"/>
              <p:cNvSpPr>
                <a:spLocks noChangeShapeType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4191000" y="5130800"/>
                <a:ext cx="1588" cy="304800"/>
              </a:xfrm>
              <a:prstGeom prst="line">
                <a:avLst/>
              </a:prstGeom>
              <a:noFill/>
              <a:ln w="126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619" name="Line 43"/>
              <p:cNvSpPr>
                <a:spLocks noChangeShapeType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4495800" y="51308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620" name="Line 44"/>
              <p:cNvSpPr>
                <a:spLocks noChangeShapeType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5105400" y="51308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621" name="Line 45"/>
              <p:cNvSpPr>
                <a:spLocks noChangeShapeType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5410200" y="51308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622" name="Line 46"/>
              <p:cNvSpPr>
                <a:spLocks noChangeShapeType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5715000" y="51308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623" name="Line 47"/>
              <p:cNvSpPr>
                <a:spLocks noChangeShapeType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6324600" y="5130800"/>
                <a:ext cx="1588" cy="304800"/>
              </a:xfrm>
              <a:prstGeom prst="line">
                <a:avLst/>
              </a:prstGeom>
              <a:noFill/>
              <a:ln w="126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624" name="Line 48"/>
              <p:cNvSpPr>
                <a:spLocks noChangeShapeType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6629400" y="51308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648" name="Rectangle 72"/>
              <p:cNvSpPr>
                <a:spLocks noChangeArrowheads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7391400" y="5111341"/>
                <a:ext cx="304800" cy="304800"/>
              </a:xfrm>
              <a:prstGeom prst="rect">
                <a:avLst/>
              </a:prstGeom>
              <a:solidFill>
                <a:srgbClr val="EBAFAF"/>
              </a:solidFill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649" name="Text Box 73"/>
              <p:cNvSpPr txBox="1">
                <a:spLocks noChangeArrowheads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7718425" y="5111341"/>
                <a:ext cx="1211079" cy="34073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lnSpc>
                    <a:spcPct val="100000"/>
                  </a:lnSpc>
                  <a:buFont typeface="Helvetica" pitchFamily="32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latin typeface="Calibri" panose="020F0502020204030204" pitchFamily="34" charset="0"/>
                    <a:ea typeface="Arial Unicode MS" panose="020B0604020202020204" pitchFamily="34" charset="-128"/>
                    <a:cs typeface="Calibri" panose="020F0502020204030204" pitchFamily="34" charset="0"/>
                  </a:rPr>
                  <a:t>Mark bit set</a:t>
                </a:r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274320" y="5852160"/>
            <a:ext cx="6551612" cy="939800"/>
            <a:chOff x="382588" y="5789624"/>
            <a:chExt cx="6551612" cy="939800"/>
          </a:xfrm>
        </p:grpSpPr>
        <p:sp>
          <p:nvSpPr>
            <p:cNvPr id="85" name="Rectangle 84"/>
            <p:cNvSpPr/>
            <p:nvPr/>
          </p:nvSpPr>
          <p:spPr bwMode="auto">
            <a:xfrm>
              <a:off x="2057400" y="6195384"/>
              <a:ext cx="4873752" cy="30175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grpSp>
          <p:nvGrpSpPr>
            <p:cNvPr id="4" name="Group 5"/>
            <p:cNvGrpSpPr/>
            <p:nvPr>
              <p:custDataLst>
                <p:tags r:id="rId4"/>
              </p:custDataLst>
            </p:nvPr>
          </p:nvGrpSpPr>
          <p:grpSpPr>
            <a:xfrm>
              <a:off x="382588" y="5789624"/>
              <a:ext cx="6551612" cy="939800"/>
              <a:chOff x="382588" y="5842000"/>
              <a:chExt cx="6551612" cy="939800"/>
            </a:xfrm>
          </p:grpSpPr>
          <p:sp>
            <p:nvSpPr>
              <p:cNvPr id="24627" name="Freeform 51"/>
              <p:cNvSpPr>
                <a:spLocks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4648200" y="5842000"/>
                <a:ext cx="1752600" cy="558800"/>
              </a:xfrm>
              <a:custGeom>
                <a:avLst/>
                <a:gdLst/>
                <a:ahLst/>
                <a:cxnLst>
                  <a:cxn ang="0">
                    <a:pos x="0" y="352"/>
                  </a:cxn>
                  <a:cxn ang="0">
                    <a:pos x="432" y="16"/>
                  </a:cxn>
                  <a:cxn ang="0">
                    <a:pos x="960" y="256"/>
                  </a:cxn>
                </a:cxnLst>
                <a:rect l="0" t="0" r="r" b="b"/>
                <a:pathLst>
                  <a:path w="960" h="352">
                    <a:moveTo>
                      <a:pt x="0" y="352"/>
                    </a:moveTo>
                    <a:cubicBezTo>
                      <a:pt x="136" y="192"/>
                      <a:pt x="272" y="32"/>
                      <a:pt x="432" y="16"/>
                    </a:cubicBezTo>
                    <a:cubicBezTo>
                      <a:pt x="592" y="0"/>
                      <a:pt x="776" y="128"/>
                      <a:pt x="960" y="256"/>
                    </a:cubicBezTo>
                  </a:path>
                </a:pathLst>
              </a:custGeom>
              <a:noFill/>
              <a:ln w="25560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626" name="Freeform 50"/>
              <p:cNvSpPr>
                <a:spLocks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3657600" y="5867400"/>
                <a:ext cx="685800" cy="482600"/>
              </a:xfrm>
              <a:custGeom>
                <a:avLst/>
                <a:gdLst/>
                <a:ahLst/>
                <a:cxnLst>
                  <a:cxn ang="0">
                    <a:pos x="768" y="304"/>
                  </a:cxn>
                  <a:cxn ang="0">
                    <a:pos x="384" y="16"/>
                  </a:cxn>
                  <a:cxn ang="0">
                    <a:pos x="0" y="208"/>
                  </a:cxn>
                </a:cxnLst>
                <a:rect l="0" t="0" r="r" b="b"/>
                <a:pathLst>
                  <a:path w="768" h="304">
                    <a:moveTo>
                      <a:pt x="768" y="304"/>
                    </a:moveTo>
                    <a:cubicBezTo>
                      <a:pt x="640" y="168"/>
                      <a:pt x="512" y="32"/>
                      <a:pt x="384" y="16"/>
                    </a:cubicBezTo>
                    <a:cubicBezTo>
                      <a:pt x="256" y="0"/>
                      <a:pt x="128" y="104"/>
                      <a:pt x="0" y="208"/>
                    </a:cubicBezTo>
                  </a:path>
                </a:pathLst>
              </a:custGeom>
              <a:noFill/>
              <a:ln w="25560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628" name="Freeform 52"/>
              <p:cNvSpPr>
                <a:spLocks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2514600" y="6400800"/>
                <a:ext cx="1219200" cy="381000"/>
              </a:xfrm>
              <a:custGeom>
                <a:avLst/>
                <a:gdLst/>
                <a:ahLst/>
                <a:cxnLst>
                  <a:cxn ang="0">
                    <a:pos x="768" y="0"/>
                  </a:cxn>
                  <a:cxn ang="0">
                    <a:pos x="384" y="240"/>
                  </a:cxn>
                  <a:cxn ang="0">
                    <a:pos x="0" y="96"/>
                  </a:cxn>
                </a:cxnLst>
                <a:rect l="0" t="0" r="r" b="b"/>
                <a:pathLst>
                  <a:path w="768" h="256">
                    <a:moveTo>
                      <a:pt x="768" y="0"/>
                    </a:moveTo>
                    <a:cubicBezTo>
                      <a:pt x="640" y="112"/>
                      <a:pt x="512" y="224"/>
                      <a:pt x="384" y="240"/>
                    </a:cubicBezTo>
                    <a:cubicBezTo>
                      <a:pt x="256" y="256"/>
                      <a:pt x="128" y="176"/>
                      <a:pt x="0" y="96"/>
                    </a:cubicBezTo>
                  </a:path>
                </a:pathLst>
              </a:custGeom>
              <a:noFill/>
              <a:ln w="25560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629" name="Text Box 53"/>
              <p:cNvSpPr txBox="1"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382588" y="6202395"/>
                <a:ext cx="1470572" cy="40229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lnSpc>
                    <a:spcPct val="100000"/>
                  </a:lnSpc>
                  <a:buFont typeface="Helvetica" pitchFamily="32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20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Arial Unicode MS" panose="020B0604020202020204" pitchFamily="34" charset="-128"/>
                    <a:cs typeface="Calibri" panose="020F0502020204030204" pitchFamily="34" charset="0"/>
                  </a:rPr>
                  <a:t>After sweep</a:t>
                </a:r>
              </a:p>
            </p:txBody>
          </p:sp>
          <p:sp>
            <p:nvSpPr>
              <p:cNvPr id="24630" name="Line 54"/>
              <p:cNvSpPr>
                <a:spLocks noChangeShapeType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4343400" y="5994400"/>
                <a:ext cx="1588" cy="228600"/>
              </a:xfrm>
              <a:prstGeom prst="line">
                <a:avLst/>
              </a:prstGeom>
              <a:noFill/>
              <a:ln w="57150">
                <a:solidFill>
                  <a:srgbClr val="C0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631" name="Rectangle 55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2057400" y="6248400"/>
                <a:ext cx="6096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632" name="Rectangle 56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2667000" y="6248400"/>
                <a:ext cx="6096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633" name="Rectangle 57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3276600" y="6248400"/>
                <a:ext cx="6096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647" name="Rectangle 71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800600" y="6252008"/>
                <a:ext cx="1219200" cy="304800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100000"/>
                  </a:lnSpc>
                  <a:buFont typeface="Helvetica" pitchFamily="32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latin typeface="Calibri" panose="020F0502020204030204" pitchFamily="34" charset="0"/>
                    <a:ea typeface="Arial Unicode MS" panose="020B0604020202020204" pitchFamily="34" charset="-128"/>
                    <a:cs typeface="Calibri" panose="020F0502020204030204" pitchFamily="34" charset="0"/>
                  </a:rPr>
                  <a:t>free</a:t>
                </a:r>
              </a:p>
            </p:txBody>
          </p:sp>
          <p:sp>
            <p:nvSpPr>
              <p:cNvPr id="24634" name="Rectangle 58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3886200" y="6248400"/>
                <a:ext cx="9144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635" name="Rectangle 59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800600" y="6248400"/>
                <a:ext cx="12192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650" name="Rectangle 74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2667000" y="6248400"/>
                <a:ext cx="609600" cy="304800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100000"/>
                  </a:lnSpc>
                  <a:buFont typeface="Helvetica" pitchFamily="32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latin typeface="Calibri" panose="020F0502020204030204" pitchFamily="34" charset="0"/>
                    <a:ea typeface="Arial Unicode MS" panose="020B0604020202020204" pitchFamily="34" charset="-128"/>
                    <a:cs typeface="Calibri" panose="020F0502020204030204" pitchFamily="34" charset="0"/>
                  </a:rPr>
                  <a:t>free</a:t>
                </a:r>
              </a:p>
            </p:txBody>
          </p:sp>
          <p:sp>
            <p:nvSpPr>
              <p:cNvPr id="24636" name="Rectangle 60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6019800" y="6248400"/>
                <a:ext cx="9144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637" name="Line 61"/>
              <p:cNvSpPr>
                <a:spLocks noChangeShapeType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2971800" y="62484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638" name="Line 62"/>
              <p:cNvSpPr>
                <a:spLocks noChangeShapeType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2362200" y="62484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639" name="Line 63"/>
              <p:cNvSpPr>
                <a:spLocks noChangeShapeType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3581400" y="62484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640" name="Line 64"/>
              <p:cNvSpPr>
                <a:spLocks noChangeShapeType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191000" y="62484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641" name="Line 65"/>
              <p:cNvSpPr>
                <a:spLocks noChangeShapeType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495800" y="62484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642" name="Line 66"/>
              <p:cNvSpPr>
                <a:spLocks noChangeShapeType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5105400" y="62484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643" name="Line 67"/>
              <p:cNvSpPr>
                <a:spLocks noChangeShapeType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5410200" y="62484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644" name="Line 68"/>
              <p:cNvSpPr>
                <a:spLocks noChangeShapeType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5715000" y="62484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645" name="Line 69"/>
              <p:cNvSpPr>
                <a:spLocks noChangeShapeType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6324600" y="62484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646" name="Line 70"/>
              <p:cNvSpPr>
                <a:spLocks noChangeShapeType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6629400" y="62484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5" name="Rounded Rectangle 4"/>
          <p:cNvSpPr/>
          <p:nvPr/>
        </p:nvSpPr>
        <p:spPr bwMode="auto">
          <a:xfrm>
            <a:off x="7132320" y="4023360"/>
            <a:ext cx="1828800" cy="73152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Arrows are NOT free list pointers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89" name="Ink 88"/>
              <p14:cNvContentPartPr/>
              <p14:nvPr/>
            </p14:nvContentPartPr>
            <p14:xfrm>
              <a:off x="479520" y="2422080"/>
              <a:ext cx="7145640" cy="3176280"/>
            </p14:xfrm>
          </p:contentPart>
        </mc:Choice>
        <mc:Fallback>
          <p:pic>
            <p:nvPicPr>
              <p:cNvPr id="89" name="Ink 88"/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71600" y="2414880"/>
                <a:ext cx="7159320" cy="318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8396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i="1" dirty="0" smtClean="0">
                <a:solidFill>
                  <a:srgbClr val="FF0000"/>
                </a:solidFill>
              </a:rPr>
              <a:t>Assumptions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For a Simple Implementation</a:t>
            </a:r>
            <a:endParaRPr lang="en-GB" dirty="0"/>
          </a:p>
        </p:txBody>
      </p:sp>
      <p:sp>
        <p:nvSpPr>
          <p:cNvPr id="23554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GB" sz="2400" dirty="0" smtClean="0"/>
              <a:t>Application can use functions to allocate memory:</a:t>
            </a:r>
          </a:p>
          <a:p>
            <a:pPr lvl="1">
              <a:tabLst>
                <a:tab pos="2055813" algn="l"/>
              </a:tabLst>
            </a:pPr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b=new(n)</a:t>
            </a:r>
            <a:r>
              <a:rPr lang="en-GB" sz="2000" dirty="0" smtClean="0">
                <a:cs typeface="Courier New" panose="02070309020205020404" pitchFamily="49" charset="0"/>
              </a:rPr>
              <a:t>	</a:t>
            </a:r>
            <a:r>
              <a:rPr lang="en-GB" sz="2000" dirty="0" smtClean="0"/>
              <a:t>returns pointer, </a:t>
            </a:r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GB" sz="2000" dirty="0" smtClean="0"/>
              <a:t>, to new block with all locations cleared</a:t>
            </a:r>
          </a:p>
          <a:p>
            <a:pPr lvl="1">
              <a:tabLst>
                <a:tab pos="2055813" algn="l"/>
              </a:tabLst>
            </a:pPr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b[</a:t>
            </a:r>
            <a:r>
              <a:rPr lang="en-GB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2000" dirty="0" smtClean="0"/>
              <a:t>	read location </a:t>
            </a:r>
            <a:r>
              <a:rPr lang="en-GB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2000" dirty="0" smtClean="0"/>
              <a:t> of block </a:t>
            </a:r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GB" sz="2000" dirty="0" smtClean="0"/>
              <a:t> into register</a:t>
            </a:r>
          </a:p>
          <a:p>
            <a:pPr lvl="1">
              <a:tabLst>
                <a:tab pos="2055813" algn="l"/>
              </a:tabLst>
            </a:pPr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b[</a:t>
            </a:r>
            <a:r>
              <a:rPr lang="en-GB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]=v</a:t>
            </a:r>
            <a:r>
              <a:rPr lang="en-GB" sz="2000" dirty="0">
                <a:cs typeface="Courier New" panose="02070309020205020404" pitchFamily="49" charset="0"/>
              </a:rPr>
              <a:t>	</a:t>
            </a:r>
            <a:r>
              <a:rPr lang="en-GB" sz="2000" dirty="0" smtClean="0"/>
              <a:t>write </a:t>
            </a:r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GB" sz="2000" dirty="0" smtClean="0"/>
              <a:t> into location </a:t>
            </a:r>
            <a:r>
              <a:rPr lang="en-GB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2000" dirty="0" smtClean="0"/>
              <a:t> of block </a:t>
            </a:r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</a:p>
          <a:p>
            <a:pPr lvl="1">
              <a:tabLst>
                <a:tab pos="2055813" algn="l"/>
              </a:tabLst>
            </a:pPr>
            <a:endParaRPr lang="en-GB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2400" dirty="0" smtClean="0"/>
              <a:t>Each block will have a header word (accessed at </a:t>
            </a:r>
            <a:r>
              <a:rPr lang="en-GB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b[-1]</a:t>
            </a:r>
            <a:r>
              <a:rPr lang="en-GB" sz="2400" dirty="0" smtClean="0"/>
              <a:t>)</a:t>
            </a:r>
          </a:p>
          <a:p>
            <a:pPr lvl="1"/>
            <a:endParaRPr lang="en-GB" sz="2000" dirty="0" smtClean="0"/>
          </a:p>
          <a:p>
            <a:r>
              <a:rPr lang="en-GB" sz="2400" dirty="0" smtClean="0"/>
              <a:t>Functions used by the garbage collector:</a:t>
            </a:r>
          </a:p>
          <a:p>
            <a:pPr lvl="1">
              <a:tabLst>
                <a:tab pos="2516188" algn="l"/>
              </a:tabLst>
            </a:pPr>
            <a:r>
              <a:rPr lang="en-GB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is_ptr</a:t>
            </a:r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(p)	</a:t>
            </a:r>
            <a:r>
              <a:rPr lang="en-GB" sz="2000" dirty="0" smtClean="0"/>
              <a:t>determines whether </a:t>
            </a:r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GB" sz="2000" dirty="0" smtClean="0"/>
              <a:t> is a pointer to a block</a:t>
            </a:r>
          </a:p>
          <a:p>
            <a:pPr lvl="1">
              <a:tabLst>
                <a:tab pos="2516188" algn="l"/>
              </a:tabLst>
            </a:pPr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length(p)	</a:t>
            </a:r>
            <a:r>
              <a:rPr lang="en-GB" sz="2000" dirty="0" smtClean="0"/>
              <a:t>returns length of block pointed to by </a:t>
            </a:r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GB" sz="2000" dirty="0" smtClean="0"/>
              <a:t>, not including</a:t>
            </a:r>
            <a:br>
              <a:rPr lang="en-GB" sz="2000" dirty="0" smtClean="0"/>
            </a:br>
            <a:r>
              <a:rPr lang="en-GB" sz="2000" dirty="0" smtClean="0"/>
              <a:t>	header</a:t>
            </a:r>
          </a:p>
          <a:p>
            <a:pPr lvl="1">
              <a:tabLst>
                <a:tab pos="2516188" algn="l"/>
              </a:tabLst>
            </a:pPr>
            <a:r>
              <a:rPr lang="en-GB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get_roots</a:t>
            </a:r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GB" sz="2000" dirty="0">
                <a:cs typeface="Courier New" panose="02070309020205020404" pitchFamily="49" charset="0"/>
              </a:rPr>
              <a:t>	</a:t>
            </a:r>
            <a:r>
              <a:rPr lang="en-GB" sz="2000" dirty="0" smtClean="0"/>
              <a:t>returns all the roots</a:t>
            </a:r>
            <a:endParaRPr lang="en-GB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 bwMode="auto">
          <a:xfrm>
            <a:off x="7132320" y="1097280"/>
            <a:ext cx="1785257" cy="534282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Non-testable Material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Ink 7"/>
              <p14:cNvContentPartPr/>
              <p14:nvPr/>
            </p14:nvContentPartPr>
            <p14:xfrm>
              <a:off x="1008000" y="4879800"/>
              <a:ext cx="1804680" cy="117468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04040" y="4870440"/>
                <a:ext cx="1816560" cy="119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063384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r>
              <a:rPr lang="en-GB" dirty="0" smtClean="0"/>
              <a:t>Mark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548640"/>
          </a:xfrm>
        </p:spPr>
        <p:txBody>
          <a:bodyPr/>
          <a:lstStyle/>
          <a:p>
            <a:r>
              <a:rPr lang="en-US" sz="2400" dirty="0" smtClean="0"/>
              <a:t>Mark using depth-first traversal of the memory graph</a:t>
            </a:r>
            <a:endParaRPr lang="en-US" sz="2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5602" name="Text Box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94360" y="2011680"/>
            <a:ext cx="7955280" cy="20642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</a:pPr>
            <a:r>
              <a:rPr lang="en-GB" sz="1600" b="1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ptr</a:t>
            </a:r>
            <a:r>
              <a:rPr lang="en-GB" sz="16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mark(</a:t>
            </a:r>
            <a:r>
              <a:rPr lang="en-GB" sz="1600" b="1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ptr</a:t>
            </a:r>
            <a:r>
              <a:rPr lang="en-GB" sz="16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p) {               </a:t>
            </a:r>
            <a:r>
              <a:rPr lang="en-GB" sz="1600" b="1" i="1" dirty="0" smtClean="0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// </a:t>
            </a:r>
            <a:r>
              <a:rPr lang="en-GB" sz="1600" b="1" i="1" dirty="0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p: some word in a heap block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</a:pPr>
            <a:r>
              <a:rPr lang="en-GB" sz="16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</a:t>
            </a:r>
            <a:r>
              <a:rPr lang="en-GB" sz="1600" b="1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if</a:t>
            </a:r>
            <a:r>
              <a:rPr lang="en-GB" sz="16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(!</a:t>
            </a:r>
            <a:r>
              <a:rPr lang="en-GB" sz="1600" b="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is_ptr</a:t>
            </a:r>
            <a:r>
              <a:rPr lang="en-GB" sz="16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(p)) </a:t>
            </a:r>
            <a:r>
              <a:rPr lang="en-GB" sz="16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</a:t>
            </a:r>
            <a:r>
              <a:rPr lang="en-GB" sz="1600" b="1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return</a:t>
            </a:r>
            <a:r>
              <a:rPr lang="en-GB" sz="16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;  </a:t>
            </a:r>
            <a:r>
              <a:rPr lang="en-GB" sz="16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GB" sz="1600" b="1" i="1" dirty="0" smtClean="0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// </a:t>
            </a:r>
            <a:r>
              <a:rPr lang="en-GB" sz="1600" b="1" i="1" dirty="0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do nothing if not pointer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</a:pPr>
            <a:r>
              <a:rPr lang="en-GB" sz="16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</a:t>
            </a:r>
            <a:r>
              <a:rPr lang="en-GB" sz="1600" b="1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if</a:t>
            </a:r>
            <a:r>
              <a:rPr lang="en-GB" sz="16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(</a:t>
            </a:r>
            <a:r>
              <a:rPr lang="en-GB" sz="1600" b="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markBitSet</a:t>
            </a:r>
            <a:r>
              <a:rPr lang="en-GB" sz="16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(p)) </a:t>
            </a:r>
            <a:r>
              <a:rPr lang="en-GB" sz="1600" b="1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return</a:t>
            </a:r>
            <a:r>
              <a:rPr lang="en-GB" sz="16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;   </a:t>
            </a:r>
            <a:r>
              <a:rPr lang="en-GB" sz="1600" b="1" i="1" dirty="0" smtClean="0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// </a:t>
            </a:r>
            <a:r>
              <a:rPr lang="en-GB" sz="1600" b="1" i="1" dirty="0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check if already marked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</a:pPr>
            <a:r>
              <a:rPr lang="en-GB" sz="16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</a:t>
            </a:r>
            <a:r>
              <a:rPr lang="en-GB" sz="1600" b="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setMarkBit</a:t>
            </a:r>
            <a:r>
              <a:rPr lang="en-GB" sz="16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(p</a:t>
            </a:r>
            <a:r>
              <a:rPr lang="en-GB" sz="16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);               </a:t>
            </a:r>
            <a:r>
              <a:rPr lang="en-GB" sz="1600" b="1" i="1" dirty="0" smtClean="0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// </a:t>
            </a:r>
            <a:r>
              <a:rPr lang="en-GB" sz="1600" b="1" i="1" dirty="0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</a:pPr>
            <a:r>
              <a:rPr lang="en-GB" sz="16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</a:t>
            </a:r>
            <a:r>
              <a:rPr lang="en-GB" sz="1600" b="1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for</a:t>
            </a:r>
            <a:r>
              <a:rPr lang="en-GB" sz="16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(</a:t>
            </a:r>
            <a:r>
              <a:rPr lang="en-GB" sz="1600" b="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</a:t>
            </a:r>
            <a:r>
              <a:rPr lang="en-GB" sz="16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=0; </a:t>
            </a:r>
            <a:r>
              <a:rPr lang="en-GB" sz="1600" b="0" dirty="0" err="1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</a:t>
            </a:r>
            <a:r>
              <a:rPr lang="en-GB" sz="16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&lt;length(p</a:t>
            </a:r>
            <a:r>
              <a:rPr lang="en-GB" sz="16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); </a:t>
            </a:r>
            <a:r>
              <a:rPr lang="en-GB" sz="1600" b="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</a:t>
            </a:r>
            <a:r>
              <a:rPr lang="en-GB" sz="16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++)  </a:t>
            </a:r>
            <a:r>
              <a:rPr lang="en-GB" sz="1600" b="1" i="1" dirty="0" smtClean="0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// recursively call mark on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</a:pPr>
            <a:r>
              <a:rPr lang="en-GB" sz="16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  </a:t>
            </a:r>
            <a:r>
              <a:rPr lang="en-GB" sz="16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mark(p[</a:t>
            </a:r>
            <a:r>
              <a:rPr lang="en-GB" sz="1600" b="0" dirty="0" err="1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</a:t>
            </a:r>
            <a:r>
              <a:rPr lang="en-GB" sz="16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]);               </a:t>
            </a:r>
            <a:r>
              <a:rPr lang="en-GB" sz="1600" b="1" i="1" dirty="0" smtClean="0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//    all words in the block</a:t>
            </a:r>
            <a:endParaRPr lang="en-GB" sz="1600" b="1" i="1" dirty="0">
              <a:solidFill>
                <a:srgbClr val="0070C0"/>
              </a:solidFill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</a:pPr>
            <a:r>
              <a:rPr lang="en-GB" sz="16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</a:t>
            </a:r>
            <a:r>
              <a:rPr lang="en-GB" sz="1600" b="1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return</a:t>
            </a:r>
            <a:r>
              <a:rPr lang="en-GB" sz="16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</a:pPr>
            <a:r>
              <a:rPr lang="en-GB" sz="16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}      </a:t>
            </a:r>
          </a:p>
        </p:txBody>
      </p:sp>
      <p:grpSp>
        <p:nvGrpSpPr>
          <p:cNvPr id="116" name="Group 115"/>
          <p:cNvGrpSpPr/>
          <p:nvPr/>
        </p:nvGrpSpPr>
        <p:grpSpPr>
          <a:xfrm>
            <a:off x="379413" y="4114800"/>
            <a:ext cx="6554787" cy="1141798"/>
            <a:chOff x="379413" y="3461952"/>
            <a:chExt cx="6554787" cy="1141798"/>
          </a:xfrm>
        </p:grpSpPr>
        <p:sp>
          <p:nvSpPr>
            <p:cNvPr id="117" name="Rectangle 116"/>
            <p:cNvSpPr/>
            <p:nvPr/>
          </p:nvSpPr>
          <p:spPr bwMode="auto">
            <a:xfrm>
              <a:off x="2057400" y="4080485"/>
              <a:ext cx="4873752" cy="30175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grpSp>
          <p:nvGrpSpPr>
            <p:cNvPr id="118" name="Group 2"/>
            <p:cNvGrpSpPr/>
            <p:nvPr>
              <p:custDataLst>
                <p:tags r:id="rId32"/>
              </p:custDataLst>
            </p:nvPr>
          </p:nvGrpSpPr>
          <p:grpSpPr>
            <a:xfrm>
              <a:off x="379413" y="3461952"/>
              <a:ext cx="6554787" cy="1141798"/>
              <a:chOff x="379413" y="3461952"/>
              <a:chExt cx="6554787" cy="1141798"/>
            </a:xfrm>
          </p:grpSpPr>
          <p:sp>
            <p:nvSpPr>
              <p:cNvPr id="119" name="Freeform 6"/>
              <p:cNvSpPr>
                <a:spLocks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3657600" y="3689350"/>
                <a:ext cx="685800" cy="482600"/>
              </a:xfrm>
              <a:custGeom>
                <a:avLst/>
                <a:gdLst/>
                <a:ahLst/>
                <a:cxnLst>
                  <a:cxn ang="0">
                    <a:pos x="768" y="304"/>
                  </a:cxn>
                  <a:cxn ang="0">
                    <a:pos x="384" y="16"/>
                  </a:cxn>
                  <a:cxn ang="0">
                    <a:pos x="0" y="208"/>
                  </a:cxn>
                </a:cxnLst>
                <a:rect l="0" t="0" r="r" b="b"/>
                <a:pathLst>
                  <a:path w="768" h="304">
                    <a:moveTo>
                      <a:pt x="768" y="304"/>
                    </a:moveTo>
                    <a:cubicBezTo>
                      <a:pt x="640" y="168"/>
                      <a:pt x="512" y="32"/>
                      <a:pt x="384" y="16"/>
                    </a:cubicBezTo>
                    <a:cubicBezTo>
                      <a:pt x="256" y="0"/>
                      <a:pt x="128" y="104"/>
                      <a:pt x="0" y="208"/>
                    </a:cubicBezTo>
                  </a:path>
                </a:pathLst>
              </a:custGeom>
              <a:noFill/>
              <a:ln w="25560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0" name="Freeform 7"/>
              <p:cNvSpPr>
                <a:spLocks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4648200" y="3663950"/>
                <a:ext cx="1752600" cy="558800"/>
              </a:xfrm>
              <a:custGeom>
                <a:avLst/>
                <a:gdLst/>
                <a:ahLst/>
                <a:cxnLst>
                  <a:cxn ang="0">
                    <a:pos x="0" y="352"/>
                  </a:cxn>
                  <a:cxn ang="0">
                    <a:pos x="432" y="16"/>
                  </a:cxn>
                  <a:cxn ang="0">
                    <a:pos x="960" y="256"/>
                  </a:cxn>
                </a:cxnLst>
                <a:rect l="0" t="0" r="r" b="b"/>
                <a:pathLst>
                  <a:path w="960" h="352">
                    <a:moveTo>
                      <a:pt x="0" y="352"/>
                    </a:moveTo>
                    <a:cubicBezTo>
                      <a:pt x="136" y="192"/>
                      <a:pt x="272" y="32"/>
                      <a:pt x="432" y="16"/>
                    </a:cubicBezTo>
                    <a:cubicBezTo>
                      <a:pt x="592" y="0"/>
                      <a:pt x="776" y="128"/>
                      <a:pt x="960" y="256"/>
                    </a:cubicBezTo>
                  </a:path>
                </a:pathLst>
              </a:custGeom>
              <a:noFill/>
              <a:ln w="25560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1" name="Freeform 8"/>
              <p:cNvSpPr>
                <a:spLocks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2362200" y="4222750"/>
                <a:ext cx="1371600" cy="381000"/>
              </a:xfrm>
              <a:custGeom>
                <a:avLst/>
                <a:gdLst/>
                <a:ahLst/>
                <a:cxnLst>
                  <a:cxn ang="0">
                    <a:pos x="768" y="0"/>
                  </a:cxn>
                  <a:cxn ang="0">
                    <a:pos x="384" y="240"/>
                  </a:cxn>
                  <a:cxn ang="0">
                    <a:pos x="0" y="96"/>
                  </a:cxn>
                </a:cxnLst>
                <a:rect l="0" t="0" r="r" b="b"/>
                <a:pathLst>
                  <a:path w="768" h="256">
                    <a:moveTo>
                      <a:pt x="768" y="0"/>
                    </a:moveTo>
                    <a:cubicBezTo>
                      <a:pt x="640" y="112"/>
                      <a:pt x="512" y="224"/>
                      <a:pt x="384" y="240"/>
                    </a:cubicBezTo>
                    <a:cubicBezTo>
                      <a:pt x="256" y="256"/>
                      <a:pt x="128" y="176"/>
                      <a:pt x="0" y="96"/>
                    </a:cubicBezTo>
                  </a:path>
                </a:pathLst>
              </a:custGeom>
              <a:noFill/>
              <a:ln w="25560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2" name="Text Box 9"/>
              <p:cNvSpPr txBox="1"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379413" y="4035340"/>
                <a:ext cx="1512250" cy="40229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lnSpc>
                    <a:spcPct val="100000"/>
                  </a:lnSpc>
                  <a:buFont typeface="Helvetica" pitchFamily="32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20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Arial Unicode MS" panose="020B0604020202020204" pitchFamily="34" charset="-128"/>
                    <a:cs typeface="Calibri" panose="020F0502020204030204" pitchFamily="34" charset="0"/>
                  </a:rPr>
                  <a:t>Before mark</a:t>
                </a:r>
              </a:p>
            </p:txBody>
          </p:sp>
          <p:sp>
            <p:nvSpPr>
              <p:cNvPr id="123" name="Line 10"/>
              <p:cNvSpPr>
                <a:spLocks noChangeShapeType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4343400" y="3816350"/>
                <a:ext cx="1588" cy="228600"/>
              </a:xfrm>
              <a:prstGeom prst="line">
                <a:avLst/>
              </a:prstGeom>
              <a:noFill/>
              <a:ln w="57150">
                <a:solidFill>
                  <a:srgbClr val="C0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4" name="Text Box 11"/>
              <p:cNvSpPr txBox="1"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4030807" y="3461952"/>
                <a:ext cx="633869" cy="40229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lnSpc>
                    <a:spcPct val="100000"/>
                  </a:lnSpc>
                  <a:buFont typeface="Helvetica" pitchFamily="32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2000" dirty="0">
                    <a:solidFill>
                      <a:srgbClr val="C00000"/>
                    </a:solidFill>
                    <a:latin typeface="Calibri" panose="020F0502020204030204" pitchFamily="34" charset="0"/>
                    <a:ea typeface="Arial Unicode MS" panose="020B0604020202020204" pitchFamily="34" charset="-128"/>
                    <a:cs typeface="Calibri" panose="020F0502020204030204" pitchFamily="34" charset="0"/>
                  </a:rPr>
                  <a:t>root</a:t>
                </a:r>
              </a:p>
            </p:txBody>
          </p:sp>
          <p:sp>
            <p:nvSpPr>
              <p:cNvPr id="125" name="Rectangle 12"/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2057400" y="4070350"/>
                <a:ext cx="6096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6" name="Rectangle 13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2667000" y="4070350"/>
                <a:ext cx="6096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7" name="Rectangle 14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3276600" y="4070350"/>
                <a:ext cx="6096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8" name="Rectangle 15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3886200" y="4070350"/>
                <a:ext cx="9144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9" name="Rectangle 16"/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4800600" y="4070350"/>
                <a:ext cx="12192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0" name="Rectangle 17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6019800" y="4070350"/>
                <a:ext cx="9144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1" name="Line 18"/>
              <p:cNvSpPr>
                <a:spLocks noChangeShapeType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29718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2" name="Line 19"/>
              <p:cNvSpPr>
                <a:spLocks noChangeShapeType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23622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3" name="Line 20"/>
              <p:cNvSpPr>
                <a:spLocks noChangeShapeType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35814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4" name="Line 21"/>
              <p:cNvSpPr>
                <a:spLocks noChangeShapeType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41910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5" name="Line 22"/>
              <p:cNvSpPr>
                <a:spLocks noChangeShapeType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44958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6" name="Line 23"/>
              <p:cNvSpPr>
                <a:spLocks noChangeShapeType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51054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7" name="Line 24"/>
              <p:cNvSpPr>
                <a:spLocks noChangeShapeType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54102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8" name="Line 25"/>
              <p:cNvSpPr>
                <a:spLocks noChangeShapeType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57150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9" name="Line 26"/>
              <p:cNvSpPr>
                <a:spLocks noChangeShapeType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63246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0" name="Line 27"/>
              <p:cNvSpPr>
                <a:spLocks noChangeShapeType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66294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141" name="Group 140"/>
          <p:cNvGrpSpPr/>
          <p:nvPr/>
        </p:nvGrpSpPr>
        <p:grpSpPr>
          <a:xfrm>
            <a:off x="377825" y="5303520"/>
            <a:ext cx="8551679" cy="939800"/>
            <a:chOff x="377825" y="4711306"/>
            <a:chExt cx="8551679" cy="939800"/>
          </a:xfrm>
        </p:grpSpPr>
        <p:sp>
          <p:nvSpPr>
            <p:cNvPr id="142" name="Rectangle 141"/>
            <p:cNvSpPr/>
            <p:nvPr/>
          </p:nvSpPr>
          <p:spPr bwMode="auto">
            <a:xfrm>
              <a:off x="2057400" y="5118665"/>
              <a:ext cx="4873752" cy="30175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grpSp>
          <p:nvGrpSpPr>
            <p:cNvPr id="143" name="Group 3"/>
            <p:cNvGrpSpPr/>
            <p:nvPr>
              <p:custDataLst>
                <p:tags r:id="rId4"/>
              </p:custDataLst>
            </p:nvPr>
          </p:nvGrpSpPr>
          <p:grpSpPr>
            <a:xfrm>
              <a:off x="377825" y="4711306"/>
              <a:ext cx="8551679" cy="939800"/>
              <a:chOff x="377825" y="4724400"/>
              <a:chExt cx="8551679" cy="939800"/>
            </a:xfrm>
          </p:grpSpPr>
          <p:sp>
            <p:nvSpPr>
              <p:cNvPr id="144" name="Rectangle 1"/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6019800" y="5130800"/>
                <a:ext cx="304800" cy="304800"/>
              </a:xfrm>
              <a:prstGeom prst="rect">
                <a:avLst/>
              </a:prstGeom>
              <a:solidFill>
                <a:srgbClr val="EBAFA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5" name="Rectangle 2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3886200" y="5130800"/>
                <a:ext cx="304800" cy="304800"/>
              </a:xfrm>
              <a:prstGeom prst="rect">
                <a:avLst/>
              </a:prstGeom>
              <a:solidFill>
                <a:srgbClr val="EBAFA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6" name="Rectangle 3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3276600" y="5130800"/>
                <a:ext cx="304800" cy="304800"/>
              </a:xfrm>
              <a:prstGeom prst="rect">
                <a:avLst/>
              </a:prstGeom>
              <a:solidFill>
                <a:srgbClr val="EBAFA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7" name="Freeform 28"/>
              <p:cNvSpPr>
                <a:spLocks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3657600" y="4749800"/>
                <a:ext cx="685800" cy="482600"/>
              </a:xfrm>
              <a:custGeom>
                <a:avLst/>
                <a:gdLst/>
                <a:ahLst/>
                <a:cxnLst>
                  <a:cxn ang="0">
                    <a:pos x="768" y="304"/>
                  </a:cxn>
                  <a:cxn ang="0">
                    <a:pos x="384" y="16"/>
                  </a:cxn>
                  <a:cxn ang="0">
                    <a:pos x="0" y="208"/>
                  </a:cxn>
                </a:cxnLst>
                <a:rect l="0" t="0" r="r" b="b"/>
                <a:pathLst>
                  <a:path w="768" h="304">
                    <a:moveTo>
                      <a:pt x="768" y="304"/>
                    </a:moveTo>
                    <a:cubicBezTo>
                      <a:pt x="640" y="168"/>
                      <a:pt x="512" y="32"/>
                      <a:pt x="384" y="16"/>
                    </a:cubicBezTo>
                    <a:cubicBezTo>
                      <a:pt x="256" y="0"/>
                      <a:pt x="128" y="104"/>
                      <a:pt x="0" y="208"/>
                    </a:cubicBezTo>
                  </a:path>
                </a:pathLst>
              </a:custGeom>
              <a:noFill/>
              <a:ln w="25560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8" name="Freeform 29"/>
              <p:cNvSpPr>
                <a:spLocks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4648200" y="4724400"/>
                <a:ext cx="1752600" cy="558800"/>
              </a:xfrm>
              <a:custGeom>
                <a:avLst/>
                <a:gdLst/>
                <a:ahLst/>
                <a:cxnLst>
                  <a:cxn ang="0">
                    <a:pos x="0" y="352"/>
                  </a:cxn>
                  <a:cxn ang="0">
                    <a:pos x="432" y="16"/>
                  </a:cxn>
                  <a:cxn ang="0">
                    <a:pos x="960" y="256"/>
                  </a:cxn>
                </a:cxnLst>
                <a:rect l="0" t="0" r="r" b="b"/>
                <a:pathLst>
                  <a:path w="960" h="352">
                    <a:moveTo>
                      <a:pt x="0" y="352"/>
                    </a:moveTo>
                    <a:cubicBezTo>
                      <a:pt x="136" y="192"/>
                      <a:pt x="272" y="32"/>
                      <a:pt x="432" y="16"/>
                    </a:cubicBezTo>
                    <a:cubicBezTo>
                      <a:pt x="592" y="0"/>
                      <a:pt x="776" y="128"/>
                      <a:pt x="960" y="256"/>
                    </a:cubicBezTo>
                  </a:path>
                </a:pathLst>
              </a:custGeom>
              <a:noFill/>
              <a:ln w="25560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9" name="Freeform 30"/>
              <p:cNvSpPr>
                <a:spLocks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2514600" y="5283200"/>
                <a:ext cx="1219200" cy="381000"/>
              </a:xfrm>
              <a:custGeom>
                <a:avLst/>
                <a:gdLst/>
                <a:ahLst/>
                <a:cxnLst>
                  <a:cxn ang="0">
                    <a:pos x="768" y="0"/>
                  </a:cxn>
                  <a:cxn ang="0">
                    <a:pos x="384" y="240"/>
                  </a:cxn>
                  <a:cxn ang="0">
                    <a:pos x="0" y="96"/>
                  </a:cxn>
                </a:cxnLst>
                <a:rect l="0" t="0" r="r" b="b"/>
                <a:pathLst>
                  <a:path w="768" h="256">
                    <a:moveTo>
                      <a:pt x="768" y="0"/>
                    </a:moveTo>
                    <a:cubicBezTo>
                      <a:pt x="640" y="112"/>
                      <a:pt x="512" y="224"/>
                      <a:pt x="384" y="240"/>
                    </a:cubicBezTo>
                    <a:cubicBezTo>
                      <a:pt x="256" y="256"/>
                      <a:pt x="128" y="176"/>
                      <a:pt x="0" y="96"/>
                    </a:cubicBezTo>
                  </a:path>
                </a:pathLst>
              </a:custGeom>
              <a:noFill/>
              <a:ln w="25560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0" name="Text Box 31"/>
              <p:cNvSpPr txBox="1"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377825" y="5086866"/>
                <a:ext cx="1301103" cy="40229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lnSpc>
                    <a:spcPct val="100000"/>
                  </a:lnSpc>
                  <a:buFont typeface="Helvetica" pitchFamily="32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20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Arial Unicode MS" panose="020B0604020202020204" pitchFamily="34" charset="-128"/>
                    <a:cs typeface="Calibri" panose="020F0502020204030204" pitchFamily="34" charset="0"/>
                  </a:rPr>
                  <a:t>After mark</a:t>
                </a:r>
              </a:p>
            </p:txBody>
          </p:sp>
          <p:sp>
            <p:nvSpPr>
              <p:cNvPr id="151" name="Rectangle 49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2057400" y="5130800"/>
                <a:ext cx="304800" cy="304800"/>
              </a:xfrm>
              <a:prstGeom prst="rect">
                <a:avLst/>
              </a:prstGeom>
              <a:solidFill>
                <a:srgbClr val="EBAFA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2" name="Line 32"/>
              <p:cNvSpPr>
                <a:spLocks noChangeShapeType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343400" y="4876800"/>
                <a:ext cx="1588" cy="228600"/>
              </a:xfrm>
              <a:prstGeom prst="line">
                <a:avLst/>
              </a:prstGeom>
              <a:noFill/>
              <a:ln w="57150">
                <a:solidFill>
                  <a:srgbClr val="C0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3" name="Rectangle 33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2057400" y="5130800"/>
                <a:ext cx="6096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4" name="Rectangle 34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2667000" y="5130800"/>
                <a:ext cx="6096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5" name="Rectangle 35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3276600" y="5130800"/>
                <a:ext cx="6096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6" name="Rectangle 36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3886200" y="5130800"/>
                <a:ext cx="9144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7" name="Rectangle 37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800600" y="5130800"/>
                <a:ext cx="12192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8" name="Rectangle 38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6019800" y="5130800"/>
                <a:ext cx="9144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9" name="Line 39"/>
              <p:cNvSpPr>
                <a:spLocks noChangeShapeType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2971800" y="51308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0" name="Line 40"/>
              <p:cNvSpPr>
                <a:spLocks noChangeShapeType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2362200" y="5130800"/>
                <a:ext cx="1588" cy="304800"/>
              </a:xfrm>
              <a:prstGeom prst="line">
                <a:avLst/>
              </a:prstGeom>
              <a:noFill/>
              <a:ln w="126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1" name="Line 41"/>
              <p:cNvSpPr>
                <a:spLocks noChangeShapeType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3581400" y="5130800"/>
                <a:ext cx="1588" cy="304800"/>
              </a:xfrm>
              <a:prstGeom prst="line">
                <a:avLst/>
              </a:prstGeom>
              <a:noFill/>
              <a:ln w="126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2" name="Line 42"/>
              <p:cNvSpPr>
                <a:spLocks noChangeShapeType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4191000" y="5130800"/>
                <a:ext cx="1588" cy="304800"/>
              </a:xfrm>
              <a:prstGeom prst="line">
                <a:avLst/>
              </a:prstGeom>
              <a:noFill/>
              <a:ln w="126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3" name="Line 43"/>
              <p:cNvSpPr>
                <a:spLocks noChangeShapeType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4495800" y="51308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4" name="Line 44"/>
              <p:cNvSpPr>
                <a:spLocks noChangeShapeType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5105400" y="51308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5" name="Line 45"/>
              <p:cNvSpPr>
                <a:spLocks noChangeShapeType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5410200" y="51308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6" name="Line 46"/>
              <p:cNvSpPr>
                <a:spLocks noChangeShapeType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5715000" y="51308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7" name="Line 47"/>
              <p:cNvSpPr>
                <a:spLocks noChangeShapeType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6324600" y="5130800"/>
                <a:ext cx="1588" cy="304800"/>
              </a:xfrm>
              <a:prstGeom prst="line">
                <a:avLst/>
              </a:prstGeom>
              <a:noFill/>
              <a:ln w="126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8" name="Line 48"/>
              <p:cNvSpPr>
                <a:spLocks noChangeShapeType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6629400" y="51308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9" name="Rectangle 72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7391400" y="5111341"/>
                <a:ext cx="304800" cy="304800"/>
              </a:xfrm>
              <a:prstGeom prst="rect">
                <a:avLst/>
              </a:prstGeom>
              <a:solidFill>
                <a:srgbClr val="EBAFAF"/>
              </a:solidFill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0" name="Text Box 73"/>
              <p:cNvSpPr txBox="1"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7718425" y="5111341"/>
                <a:ext cx="1211079" cy="34073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lnSpc>
                    <a:spcPct val="100000"/>
                  </a:lnSpc>
                  <a:buFont typeface="Helvetica" pitchFamily="32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latin typeface="Calibri" panose="020F0502020204030204" pitchFamily="34" charset="0"/>
                    <a:ea typeface="Arial Unicode MS" panose="020B0604020202020204" pitchFamily="34" charset="-128"/>
                    <a:cs typeface="Calibri" panose="020F0502020204030204" pitchFamily="34" charset="0"/>
                  </a:rPr>
                  <a:t>Mark bit set</a:t>
                </a:r>
              </a:p>
            </p:txBody>
          </p:sp>
        </p:grpSp>
      </p:grpSp>
      <p:sp>
        <p:nvSpPr>
          <p:cNvPr id="171" name="Rounded Rectangle 170"/>
          <p:cNvSpPr/>
          <p:nvPr/>
        </p:nvSpPr>
        <p:spPr bwMode="auto">
          <a:xfrm>
            <a:off x="7132320" y="457200"/>
            <a:ext cx="1785257" cy="534282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Non-testable Material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65" name="Ink 64"/>
              <p14:cNvContentPartPr/>
              <p14:nvPr/>
            </p14:nvContentPartPr>
            <p14:xfrm>
              <a:off x="1058400" y="380160"/>
              <a:ext cx="8067960" cy="3164400"/>
            </p14:xfrm>
          </p:contentPart>
        </mc:Choice>
        <mc:Fallback>
          <p:pic>
            <p:nvPicPr>
              <p:cNvPr id="65" name="Ink 64"/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054800" y="374400"/>
                <a:ext cx="8078040" cy="3174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836709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r>
              <a:rPr lang="en-GB" dirty="0" smtClean="0"/>
              <a:t>Sweep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6875" y="1363244"/>
            <a:ext cx="8366125" cy="548640"/>
          </a:xfrm>
        </p:spPr>
        <p:txBody>
          <a:bodyPr/>
          <a:lstStyle/>
          <a:p>
            <a:r>
              <a:rPr lang="en-US" sz="2400" dirty="0" smtClean="0"/>
              <a:t>Sweep using sizes in headers</a:t>
            </a:r>
            <a:endParaRPr lang="en-US" sz="2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5605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2011680"/>
            <a:ext cx="8229600" cy="231050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</a:pPr>
            <a:r>
              <a:rPr lang="en-GB" sz="1600" b="1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ptr</a:t>
            </a:r>
            <a:r>
              <a:rPr lang="en-GB" sz="16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sweep(</a:t>
            </a:r>
            <a:r>
              <a:rPr lang="en-GB" sz="1600" b="1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ptr</a:t>
            </a:r>
            <a:r>
              <a:rPr lang="en-GB" sz="16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p, </a:t>
            </a:r>
            <a:r>
              <a:rPr lang="en-GB" sz="1600" b="1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ptr</a:t>
            </a:r>
            <a:r>
              <a:rPr lang="en-GB" sz="16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end) </a:t>
            </a:r>
            <a:r>
              <a:rPr lang="en-GB" sz="16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{       </a:t>
            </a:r>
            <a:r>
              <a:rPr lang="en-GB" sz="1600" b="1" i="1" dirty="0" smtClean="0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// </a:t>
            </a:r>
            <a:r>
              <a:rPr lang="en-GB" sz="1600" b="1" i="1" dirty="0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ptrs to start &amp; end of heap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</a:pPr>
            <a:r>
              <a:rPr lang="en-GB" sz="16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</a:t>
            </a:r>
            <a:r>
              <a:rPr lang="en-GB" sz="1600" b="1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while</a:t>
            </a:r>
            <a:r>
              <a:rPr lang="en-GB" sz="16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(p &lt; end) </a:t>
            </a:r>
            <a:r>
              <a:rPr lang="en-GB" sz="16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{  </a:t>
            </a:r>
            <a:r>
              <a:rPr lang="en-GB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     </a:t>
            </a:r>
            <a:r>
              <a:rPr lang="en-GB" sz="16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 </a:t>
            </a:r>
            <a:r>
              <a:rPr lang="en-GB" sz="1600" b="1" i="1" dirty="0" smtClean="0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// while not at end of heap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</a:pPr>
            <a:r>
              <a:rPr lang="en-GB" sz="16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   </a:t>
            </a:r>
            <a:r>
              <a:rPr lang="en-GB" sz="1600" b="1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if</a:t>
            </a:r>
            <a:r>
              <a:rPr lang="en-GB" sz="16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GB" sz="16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</a:t>
            </a:r>
            <a:r>
              <a:rPr lang="en-GB" sz="1600" b="0" dirty="0" err="1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markBitSet</a:t>
            </a:r>
            <a:r>
              <a:rPr lang="en-GB" sz="16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(p))          </a:t>
            </a:r>
            <a:r>
              <a:rPr lang="en-GB" sz="1600" b="1" i="1" dirty="0" smtClean="0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// check if block is marked</a:t>
            </a:r>
            <a:r>
              <a:rPr lang="en-GB" sz="16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/>
            </a:r>
            <a:br>
              <a:rPr lang="en-GB" sz="16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</a:br>
            <a:r>
              <a:rPr lang="en-GB" sz="16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      </a:t>
            </a:r>
            <a:r>
              <a:rPr lang="en-GB" sz="1600" b="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clearMarkBit</a:t>
            </a:r>
            <a:r>
              <a:rPr lang="en-GB" sz="16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(p);         </a:t>
            </a:r>
            <a:r>
              <a:rPr lang="en-GB" sz="1600" b="1" i="1" dirty="0" smtClean="0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// if so, reset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</a:pPr>
            <a:r>
              <a:rPr lang="en-GB" sz="16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   </a:t>
            </a:r>
            <a:r>
              <a:rPr lang="en-GB" sz="1600" b="1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else</a:t>
            </a:r>
            <a:r>
              <a:rPr lang="en-GB" sz="16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GB" sz="1600" b="1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if</a:t>
            </a:r>
            <a:r>
              <a:rPr lang="en-GB" sz="16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(</a:t>
            </a:r>
            <a:r>
              <a:rPr lang="en-GB" sz="1600" b="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allocateBitSet(p</a:t>
            </a:r>
            <a:r>
              <a:rPr lang="en-GB" sz="16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))</a:t>
            </a:r>
            <a:r>
              <a:rPr lang="en-GB" sz="16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GB" sz="1600" b="1" i="1" dirty="0" smtClean="0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// if not marked, but allocated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</a:pPr>
            <a:r>
              <a:rPr lang="en-GB" sz="16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      </a:t>
            </a:r>
            <a:r>
              <a:rPr lang="en-GB" sz="1600" b="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free(p</a:t>
            </a:r>
            <a:r>
              <a:rPr lang="en-GB" sz="16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)</a:t>
            </a:r>
            <a:r>
              <a:rPr lang="en-GB" sz="16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;                 </a:t>
            </a:r>
            <a:r>
              <a:rPr lang="en-GB" sz="1600" b="1" i="1" dirty="0" smtClean="0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// free the block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</a:pPr>
            <a:r>
              <a:rPr lang="en-GB" sz="16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   </a:t>
            </a:r>
            <a:r>
              <a:rPr lang="en-GB" sz="1600" b="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p</a:t>
            </a:r>
            <a:r>
              <a:rPr lang="en-GB" sz="16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+= length(p);             </a:t>
            </a:r>
            <a:r>
              <a:rPr lang="en-GB" sz="1600" b="1" i="1" dirty="0" smtClean="0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// adjust pointer to next block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</a:pPr>
            <a:r>
              <a:rPr lang="en-GB" sz="16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}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</a:pPr>
            <a:r>
              <a:rPr lang="en-GB" sz="16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}     </a:t>
            </a:r>
            <a:endParaRPr lang="en-GB" sz="1600" b="0" dirty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</p:txBody>
      </p:sp>
      <p:sp>
        <p:nvSpPr>
          <p:cNvPr id="61" name="Rounded Rectangle 60"/>
          <p:cNvSpPr/>
          <p:nvPr/>
        </p:nvSpPr>
        <p:spPr bwMode="auto">
          <a:xfrm>
            <a:off x="7132320" y="457200"/>
            <a:ext cx="1785257" cy="534282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Non-testable Material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384048" y="4297680"/>
            <a:ext cx="8551679" cy="939800"/>
            <a:chOff x="377825" y="4711306"/>
            <a:chExt cx="8551679" cy="939800"/>
          </a:xfrm>
        </p:grpSpPr>
        <p:sp>
          <p:nvSpPr>
            <p:cNvPr id="64" name="Rectangle 63"/>
            <p:cNvSpPr/>
            <p:nvPr/>
          </p:nvSpPr>
          <p:spPr bwMode="auto">
            <a:xfrm>
              <a:off x="2057400" y="5118665"/>
              <a:ext cx="4873752" cy="30175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grpSp>
          <p:nvGrpSpPr>
            <p:cNvPr id="65" name="Group 3"/>
            <p:cNvGrpSpPr/>
            <p:nvPr>
              <p:custDataLst>
                <p:tags r:id="rId28"/>
              </p:custDataLst>
            </p:nvPr>
          </p:nvGrpSpPr>
          <p:grpSpPr>
            <a:xfrm>
              <a:off x="377825" y="4711306"/>
              <a:ext cx="8551679" cy="939800"/>
              <a:chOff x="377825" y="4724400"/>
              <a:chExt cx="8551679" cy="939800"/>
            </a:xfrm>
          </p:grpSpPr>
          <p:sp>
            <p:nvSpPr>
              <p:cNvPr id="66" name="Rectangle 1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6019800" y="5130800"/>
                <a:ext cx="304800" cy="304800"/>
              </a:xfrm>
              <a:prstGeom prst="rect">
                <a:avLst/>
              </a:prstGeom>
              <a:solidFill>
                <a:srgbClr val="EBAFA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7" name="Rectangle 2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3886200" y="5130800"/>
                <a:ext cx="304800" cy="304800"/>
              </a:xfrm>
              <a:prstGeom prst="rect">
                <a:avLst/>
              </a:prstGeom>
              <a:solidFill>
                <a:srgbClr val="EBAFA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8" name="Rectangle 3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3276600" y="5130800"/>
                <a:ext cx="304800" cy="304800"/>
              </a:xfrm>
              <a:prstGeom prst="rect">
                <a:avLst/>
              </a:prstGeom>
              <a:solidFill>
                <a:srgbClr val="EBAFA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9" name="Freeform 28"/>
              <p:cNvSpPr>
                <a:spLocks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3657600" y="4749800"/>
                <a:ext cx="685800" cy="482600"/>
              </a:xfrm>
              <a:custGeom>
                <a:avLst/>
                <a:gdLst/>
                <a:ahLst/>
                <a:cxnLst>
                  <a:cxn ang="0">
                    <a:pos x="768" y="304"/>
                  </a:cxn>
                  <a:cxn ang="0">
                    <a:pos x="384" y="16"/>
                  </a:cxn>
                  <a:cxn ang="0">
                    <a:pos x="0" y="208"/>
                  </a:cxn>
                </a:cxnLst>
                <a:rect l="0" t="0" r="r" b="b"/>
                <a:pathLst>
                  <a:path w="768" h="304">
                    <a:moveTo>
                      <a:pt x="768" y="304"/>
                    </a:moveTo>
                    <a:cubicBezTo>
                      <a:pt x="640" y="168"/>
                      <a:pt x="512" y="32"/>
                      <a:pt x="384" y="16"/>
                    </a:cubicBezTo>
                    <a:cubicBezTo>
                      <a:pt x="256" y="0"/>
                      <a:pt x="128" y="104"/>
                      <a:pt x="0" y="208"/>
                    </a:cubicBezTo>
                  </a:path>
                </a:pathLst>
              </a:custGeom>
              <a:noFill/>
              <a:ln w="25560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0" name="Freeform 29"/>
              <p:cNvSpPr>
                <a:spLocks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4648200" y="4724400"/>
                <a:ext cx="1752600" cy="558800"/>
              </a:xfrm>
              <a:custGeom>
                <a:avLst/>
                <a:gdLst/>
                <a:ahLst/>
                <a:cxnLst>
                  <a:cxn ang="0">
                    <a:pos x="0" y="352"/>
                  </a:cxn>
                  <a:cxn ang="0">
                    <a:pos x="432" y="16"/>
                  </a:cxn>
                  <a:cxn ang="0">
                    <a:pos x="960" y="256"/>
                  </a:cxn>
                </a:cxnLst>
                <a:rect l="0" t="0" r="r" b="b"/>
                <a:pathLst>
                  <a:path w="960" h="352">
                    <a:moveTo>
                      <a:pt x="0" y="352"/>
                    </a:moveTo>
                    <a:cubicBezTo>
                      <a:pt x="136" y="192"/>
                      <a:pt x="272" y="32"/>
                      <a:pt x="432" y="16"/>
                    </a:cubicBezTo>
                    <a:cubicBezTo>
                      <a:pt x="592" y="0"/>
                      <a:pt x="776" y="128"/>
                      <a:pt x="960" y="256"/>
                    </a:cubicBezTo>
                  </a:path>
                </a:pathLst>
              </a:custGeom>
              <a:noFill/>
              <a:ln w="25560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1" name="Freeform 30"/>
              <p:cNvSpPr>
                <a:spLocks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2514600" y="5283200"/>
                <a:ext cx="1219200" cy="381000"/>
              </a:xfrm>
              <a:custGeom>
                <a:avLst/>
                <a:gdLst/>
                <a:ahLst/>
                <a:cxnLst>
                  <a:cxn ang="0">
                    <a:pos x="768" y="0"/>
                  </a:cxn>
                  <a:cxn ang="0">
                    <a:pos x="384" y="240"/>
                  </a:cxn>
                  <a:cxn ang="0">
                    <a:pos x="0" y="96"/>
                  </a:cxn>
                </a:cxnLst>
                <a:rect l="0" t="0" r="r" b="b"/>
                <a:pathLst>
                  <a:path w="768" h="256">
                    <a:moveTo>
                      <a:pt x="768" y="0"/>
                    </a:moveTo>
                    <a:cubicBezTo>
                      <a:pt x="640" y="112"/>
                      <a:pt x="512" y="224"/>
                      <a:pt x="384" y="240"/>
                    </a:cubicBezTo>
                    <a:cubicBezTo>
                      <a:pt x="256" y="256"/>
                      <a:pt x="128" y="176"/>
                      <a:pt x="0" y="96"/>
                    </a:cubicBezTo>
                  </a:path>
                </a:pathLst>
              </a:custGeom>
              <a:noFill/>
              <a:ln w="25560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2" name="Text Box 31"/>
              <p:cNvSpPr txBox="1"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377825" y="5086866"/>
                <a:ext cx="1301103" cy="40229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lnSpc>
                    <a:spcPct val="100000"/>
                  </a:lnSpc>
                  <a:buFont typeface="Helvetica" pitchFamily="32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20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Arial Unicode MS" panose="020B0604020202020204" pitchFamily="34" charset="-128"/>
                    <a:cs typeface="Calibri" panose="020F0502020204030204" pitchFamily="34" charset="0"/>
                  </a:rPr>
                  <a:t>After mark</a:t>
                </a:r>
              </a:p>
            </p:txBody>
          </p:sp>
          <p:sp>
            <p:nvSpPr>
              <p:cNvPr id="73" name="Rectangle 49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2057400" y="5130800"/>
                <a:ext cx="304800" cy="304800"/>
              </a:xfrm>
              <a:prstGeom prst="rect">
                <a:avLst/>
              </a:prstGeom>
              <a:solidFill>
                <a:srgbClr val="EBAFA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4" name="Line 32"/>
              <p:cNvSpPr>
                <a:spLocks noChangeShapeType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4343400" y="4876800"/>
                <a:ext cx="1588" cy="228600"/>
              </a:xfrm>
              <a:prstGeom prst="line">
                <a:avLst/>
              </a:prstGeom>
              <a:noFill/>
              <a:ln w="57150">
                <a:solidFill>
                  <a:srgbClr val="C0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5" name="Rectangle 33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2057400" y="5130800"/>
                <a:ext cx="6096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6" name="Rectangle 34"/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2667000" y="5130800"/>
                <a:ext cx="6096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7" name="Rectangle 35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3276600" y="5130800"/>
                <a:ext cx="6096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8" name="Rectangle 36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3886200" y="5130800"/>
                <a:ext cx="9144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9" name="Rectangle 37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4800600" y="5130800"/>
                <a:ext cx="12192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0" name="Rectangle 38"/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6019800" y="5130800"/>
                <a:ext cx="9144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1" name="Line 39"/>
              <p:cNvSpPr>
                <a:spLocks noChangeShapeType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2971800" y="51308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2" name="Line 40"/>
              <p:cNvSpPr>
                <a:spLocks noChangeShapeType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2362200" y="5130800"/>
                <a:ext cx="1588" cy="304800"/>
              </a:xfrm>
              <a:prstGeom prst="line">
                <a:avLst/>
              </a:prstGeom>
              <a:noFill/>
              <a:ln w="126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3" name="Line 41"/>
              <p:cNvSpPr>
                <a:spLocks noChangeShapeType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3581400" y="5130800"/>
                <a:ext cx="1588" cy="304800"/>
              </a:xfrm>
              <a:prstGeom prst="line">
                <a:avLst/>
              </a:prstGeom>
              <a:noFill/>
              <a:ln w="126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4" name="Line 42"/>
              <p:cNvSpPr>
                <a:spLocks noChangeShapeType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4191000" y="5130800"/>
                <a:ext cx="1588" cy="304800"/>
              </a:xfrm>
              <a:prstGeom prst="line">
                <a:avLst/>
              </a:prstGeom>
              <a:noFill/>
              <a:ln w="126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5" name="Line 43"/>
              <p:cNvSpPr>
                <a:spLocks noChangeShapeType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4495800" y="51308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6" name="Line 44"/>
              <p:cNvSpPr>
                <a:spLocks noChangeShapeType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5105400" y="51308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7" name="Line 45"/>
              <p:cNvSpPr>
                <a:spLocks noChangeShapeType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5410200" y="51308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8" name="Line 46"/>
              <p:cNvSpPr>
                <a:spLocks noChangeShapeType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5715000" y="51308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9" name="Line 47"/>
              <p:cNvSpPr>
                <a:spLocks noChangeShapeType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6324600" y="5130800"/>
                <a:ext cx="1588" cy="304800"/>
              </a:xfrm>
              <a:prstGeom prst="line">
                <a:avLst/>
              </a:prstGeom>
              <a:noFill/>
              <a:ln w="126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0" name="Line 48"/>
              <p:cNvSpPr>
                <a:spLocks noChangeShapeType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6629400" y="51308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1" name="Rectangle 72"/>
              <p:cNvSpPr>
                <a:spLocks noChangeArrowheads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7391400" y="5111341"/>
                <a:ext cx="304800" cy="304800"/>
              </a:xfrm>
              <a:prstGeom prst="rect">
                <a:avLst/>
              </a:prstGeom>
              <a:solidFill>
                <a:srgbClr val="EBAFAF"/>
              </a:solidFill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2" name="Text Box 73"/>
              <p:cNvSpPr txBox="1">
                <a:spLocks noChangeArrowheads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7718425" y="5111341"/>
                <a:ext cx="1211079" cy="34073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lnSpc>
                    <a:spcPct val="100000"/>
                  </a:lnSpc>
                  <a:buFont typeface="Helvetica" pitchFamily="32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latin typeface="Calibri" panose="020F0502020204030204" pitchFamily="34" charset="0"/>
                    <a:ea typeface="Arial Unicode MS" panose="020B0604020202020204" pitchFamily="34" charset="-128"/>
                    <a:cs typeface="Calibri" panose="020F0502020204030204" pitchFamily="34" charset="0"/>
                  </a:rPr>
                  <a:t>Mark bit set</a:t>
                </a:r>
              </a:p>
            </p:txBody>
          </p:sp>
        </p:grpSp>
      </p:grpSp>
      <p:grpSp>
        <p:nvGrpSpPr>
          <p:cNvPr id="93" name="Group 92"/>
          <p:cNvGrpSpPr/>
          <p:nvPr/>
        </p:nvGrpSpPr>
        <p:grpSpPr>
          <a:xfrm>
            <a:off x="384048" y="5303520"/>
            <a:ext cx="6551612" cy="939800"/>
            <a:chOff x="382588" y="5789624"/>
            <a:chExt cx="6551612" cy="939800"/>
          </a:xfrm>
        </p:grpSpPr>
        <p:sp>
          <p:nvSpPr>
            <p:cNvPr id="94" name="Rectangle 93"/>
            <p:cNvSpPr/>
            <p:nvPr/>
          </p:nvSpPr>
          <p:spPr bwMode="auto">
            <a:xfrm>
              <a:off x="2057400" y="6195384"/>
              <a:ext cx="4873752" cy="30175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grpSp>
          <p:nvGrpSpPr>
            <p:cNvPr id="95" name="Group 5"/>
            <p:cNvGrpSpPr/>
            <p:nvPr>
              <p:custDataLst>
                <p:tags r:id="rId4"/>
              </p:custDataLst>
            </p:nvPr>
          </p:nvGrpSpPr>
          <p:grpSpPr>
            <a:xfrm>
              <a:off x="382588" y="5789624"/>
              <a:ext cx="6551612" cy="939800"/>
              <a:chOff x="382588" y="5842000"/>
              <a:chExt cx="6551612" cy="939800"/>
            </a:xfrm>
          </p:grpSpPr>
          <p:sp>
            <p:nvSpPr>
              <p:cNvPr id="96" name="Freeform 51"/>
              <p:cNvSpPr>
                <a:spLocks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4648200" y="5842000"/>
                <a:ext cx="1752600" cy="558800"/>
              </a:xfrm>
              <a:custGeom>
                <a:avLst/>
                <a:gdLst/>
                <a:ahLst/>
                <a:cxnLst>
                  <a:cxn ang="0">
                    <a:pos x="0" y="352"/>
                  </a:cxn>
                  <a:cxn ang="0">
                    <a:pos x="432" y="16"/>
                  </a:cxn>
                  <a:cxn ang="0">
                    <a:pos x="960" y="256"/>
                  </a:cxn>
                </a:cxnLst>
                <a:rect l="0" t="0" r="r" b="b"/>
                <a:pathLst>
                  <a:path w="960" h="352">
                    <a:moveTo>
                      <a:pt x="0" y="352"/>
                    </a:moveTo>
                    <a:cubicBezTo>
                      <a:pt x="136" y="192"/>
                      <a:pt x="272" y="32"/>
                      <a:pt x="432" y="16"/>
                    </a:cubicBezTo>
                    <a:cubicBezTo>
                      <a:pt x="592" y="0"/>
                      <a:pt x="776" y="128"/>
                      <a:pt x="960" y="256"/>
                    </a:cubicBezTo>
                  </a:path>
                </a:pathLst>
              </a:custGeom>
              <a:noFill/>
              <a:ln w="25560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7" name="Freeform 50"/>
              <p:cNvSpPr>
                <a:spLocks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3657600" y="5867400"/>
                <a:ext cx="685800" cy="482600"/>
              </a:xfrm>
              <a:custGeom>
                <a:avLst/>
                <a:gdLst/>
                <a:ahLst/>
                <a:cxnLst>
                  <a:cxn ang="0">
                    <a:pos x="768" y="304"/>
                  </a:cxn>
                  <a:cxn ang="0">
                    <a:pos x="384" y="16"/>
                  </a:cxn>
                  <a:cxn ang="0">
                    <a:pos x="0" y="208"/>
                  </a:cxn>
                </a:cxnLst>
                <a:rect l="0" t="0" r="r" b="b"/>
                <a:pathLst>
                  <a:path w="768" h="304">
                    <a:moveTo>
                      <a:pt x="768" y="304"/>
                    </a:moveTo>
                    <a:cubicBezTo>
                      <a:pt x="640" y="168"/>
                      <a:pt x="512" y="32"/>
                      <a:pt x="384" y="16"/>
                    </a:cubicBezTo>
                    <a:cubicBezTo>
                      <a:pt x="256" y="0"/>
                      <a:pt x="128" y="104"/>
                      <a:pt x="0" y="208"/>
                    </a:cubicBezTo>
                  </a:path>
                </a:pathLst>
              </a:custGeom>
              <a:noFill/>
              <a:ln w="25560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8" name="Freeform 52"/>
              <p:cNvSpPr>
                <a:spLocks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2514600" y="6400800"/>
                <a:ext cx="1219200" cy="381000"/>
              </a:xfrm>
              <a:custGeom>
                <a:avLst/>
                <a:gdLst/>
                <a:ahLst/>
                <a:cxnLst>
                  <a:cxn ang="0">
                    <a:pos x="768" y="0"/>
                  </a:cxn>
                  <a:cxn ang="0">
                    <a:pos x="384" y="240"/>
                  </a:cxn>
                  <a:cxn ang="0">
                    <a:pos x="0" y="96"/>
                  </a:cxn>
                </a:cxnLst>
                <a:rect l="0" t="0" r="r" b="b"/>
                <a:pathLst>
                  <a:path w="768" h="256">
                    <a:moveTo>
                      <a:pt x="768" y="0"/>
                    </a:moveTo>
                    <a:cubicBezTo>
                      <a:pt x="640" y="112"/>
                      <a:pt x="512" y="224"/>
                      <a:pt x="384" y="240"/>
                    </a:cubicBezTo>
                    <a:cubicBezTo>
                      <a:pt x="256" y="256"/>
                      <a:pt x="128" y="176"/>
                      <a:pt x="0" y="96"/>
                    </a:cubicBezTo>
                  </a:path>
                </a:pathLst>
              </a:custGeom>
              <a:noFill/>
              <a:ln w="25560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9" name="Text Box 53"/>
              <p:cNvSpPr txBox="1"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382588" y="6202395"/>
                <a:ext cx="1470572" cy="40229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lnSpc>
                    <a:spcPct val="100000"/>
                  </a:lnSpc>
                  <a:buFont typeface="Helvetica" pitchFamily="32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20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Arial Unicode MS" panose="020B0604020202020204" pitchFamily="34" charset="-128"/>
                    <a:cs typeface="Calibri" panose="020F0502020204030204" pitchFamily="34" charset="0"/>
                  </a:rPr>
                  <a:t>After sweep</a:t>
                </a:r>
              </a:p>
            </p:txBody>
          </p:sp>
          <p:sp>
            <p:nvSpPr>
              <p:cNvPr id="100" name="Line 54"/>
              <p:cNvSpPr>
                <a:spLocks noChangeShapeType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4343400" y="5994400"/>
                <a:ext cx="1588" cy="228600"/>
              </a:xfrm>
              <a:prstGeom prst="line">
                <a:avLst/>
              </a:prstGeom>
              <a:noFill/>
              <a:ln w="57150">
                <a:solidFill>
                  <a:srgbClr val="C0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1" name="Rectangle 55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2057400" y="6248400"/>
                <a:ext cx="6096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2" name="Rectangle 56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2667000" y="6248400"/>
                <a:ext cx="6096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" name="Rectangle 57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3276600" y="6248400"/>
                <a:ext cx="6096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" name="Rectangle 71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800600" y="6252008"/>
                <a:ext cx="1219200" cy="304800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100000"/>
                  </a:lnSpc>
                  <a:buFont typeface="Helvetica" pitchFamily="32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latin typeface="Calibri" panose="020F0502020204030204" pitchFamily="34" charset="0"/>
                    <a:ea typeface="Arial Unicode MS" panose="020B0604020202020204" pitchFamily="34" charset="-128"/>
                    <a:cs typeface="Calibri" panose="020F0502020204030204" pitchFamily="34" charset="0"/>
                  </a:rPr>
                  <a:t>free</a:t>
                </a:r>
              </a:p>
            </p:txBody>
          </p:sp>
          <p:sp>
            <p:nvSpPr>
              <p:cNvPr id="105" name="Rectangle 58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3886200" y="6248400"/>
                <a:ext cx="9144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" name="Rectangle 59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800600" y="6248400"/>
                <a:ext cx="12192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7" name="Rectangle 74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2667000" y="6248400"/>
                <a:ext cx="609600" cy="304800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100000"/>
                  </a:lnSpc>
                  <a:buFont typeface="Helvetica" pitchFamily="32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latin typeface="Calibri" panose="020F0502020204030204" pitchFamily="34" charset="0"/>
                    <a:ea typeface="Arial Unicode MS" panose="020B0604020202020204" pitchFamily="34" charset="-128"/>
                    <a:cs typeface="Calibri" panose="020F0502020204030204" pitchFamily="34" charset="0"/>
                  </a:rPr>
                  <a:t>free</a:t>
                </a:r>
              </a:p>
            </p:txBody>
          </p:sp>
          <p:sp>
            <p:nvSpPr>
              <p:cNvPr id="108" name="Rectangle 60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6019800" y="6248400"/>
                <a:ext cx="9144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9" name="Line 61"/>
              <p:cNvSpPr>
                <a:spLocks noChangeShapeType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2971800" y="62484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0" name="Line 62"/>
              <p:cNvSpPr>
                <a:spLocks noChangeShapeType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2362200" y="62484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1" name="Line 63"/>
              <p:cNvSpPr>
                <a:spLocks noChangeShapeType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3581400" y="62484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2" name="Line 64"/>
              <p:cNvSpPr>
                <a:spLocks noChangeShapeType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191000" y="62484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3" name="Line 65"/>
              <p:cNvSpPr>
                <a:spLocks noChangeShapeType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495800" y="62484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4" name="Line 66"/>
              <p:cNvSpPr>
                <a:spLocks noChangeShapeType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5105400" y="62484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5" name="Line 67"/>
              <p:cNvSpPr>
                <a:spLocks noChangeShapeType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5410200" y="62484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6" name="Line 68"/>
              <p:cNvSpPr>
                <a:spLocks noChangeShapeType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5715000" y="62484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7" name="Line 69"/>
              <p:cNvSpPr>
                <a:spLocks noChangeShapeType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6324600" y="62484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8" name="Line 70"/>
              <p:cNvSpPr>
                <a:spLocks noChangeShapeType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6629400" y="62484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2" name="Ink 1"/>
              <p14:cNvContentPartPr/>
              <p14:nvPr/>
            </p14:nvContentPartPr>
            <p14:xfrm>
              <a:off x="2049480" y="4478760"/>
              <a:ext cx="962640" cy="5983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044080" y="4470840"/>
                <a:ext cx="973440" cy="61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120" name="Ink 119"/>
              <p14:cNvContentPartPr/>
              <p14:nvPr/>
            </p14:nvContentPartPr>
            <p14:xfrm>
              <a:off x="126000" y="3012840"/>
              <a:ext cx="3262320" cy="729000"/>
            </p14:xfrm>
          </p:contentPart>
        </mc:Choice>
        <mc:Fallback>
          <p:pic>
            <p:nvPicPr>
              <p:cNvPr id="120" name="Ink 119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20600" y="3007440"/>
                <a:ext cx="3272400" cy="74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100055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dirty="0" smtClean="0"/>
              <a:t>Conservative Mark &amp; Sweep in C</a:t>
            </a:r>
            <a:endParaRPr lang="en-GB" dirty="0"/>
          </a:p>
        </p:txBody>
      </p:sp>
      <p:sp>
        <p:nvSpPr>
          <p:cNvPr id="26626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58934"/>
            <a:ext cx="8366125" cy="4972050"/>
          </a:xfrm>
        </p:spPr>
        <p:txBody>
          <a:bodyPr/>
          <a:lstStyle/>
          <a:p>
            <a:r>
              <a:rPr lang="en-GB" sz="2400" dirty="0" smtClean="0"/>
              <a:t>Would mark &amp; sweep work in C?</a:t>
            </a:r>
          </a:p>
          <a:p>
            <a:pPr lvl="1"/>
            <a:r>
              <a:rPr lang="en-GB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is_ptr</a:t>
            </a:r>
            <a:r>
              <a:rPr lang="en-GB" sz="2000" dirty="0" smtClean="0"/>
              <a:t> determines if a word is a pointer by checking if it points to an allocated block of memory</a:t>
            </a:r>
          </a:p>
          <a:p>
            <a:pPr lvl="1"/>
            <a:r>
              <a:rPr lang="en-GB" sz="2000" dirty="0" smtClean="0"/>
              <a:t>But in C, pointers can point into the middle of allocated blocks </a:t>
            </a:r>
            <a:br>
              <a:rPr lang="en-GB" sz="2000" dirty="0" smtClean="0"/>
            </a:br>
            <a:r>
              <a:rPr lang="en-GB" sz="2000" dirty="0" smtClean="0"/>
              <a:t>(not so in Java)</a:t>
            </a:r>
          </a:p>
          <a:p>
            <a:pPr lvl="2"/>
            <a:r>
              <a:rPr lang="en-GB" sz="1800" dirty="0" smtClean="0"/>
              <a:t>Makes it tricky to find all allocated blocks in mark phase</a:t>
            </a:r>
          </a:p>
          <a:p>
            <a:pPr lvl="1"/>
            <a:endParaRPr lang="en-GB" sz="2000" dirty="0" smtClean="0"/>
          </a:p>
          <a:p>
            <a:pPr lvl="1"/>
            <a:endParaRPr lang="en-GB" sz="2000" dirty="0" smtClean="0"/>
          </a:p>
          <a:p>
            <a:pPr lvl="1"/>
            <a:endParaRPr lang="en-GB" sz="2000" dirty="0" smtClean="0"/>
          </a:p>
          <a:p>
            <a:pPr lvl="1"/>
            <a:r>
              <a:rPr lang="en-GB" sz="2000" dirty="0" smtClean="0"/>
              <a:t>There are ways to solve/avoid this problem in C, but the resulting garbage collector is conservative:</a:t>
            </a:r>
          </a:p>
          <a:p>
            <a:pPr lvl="2"/>
            <a:r>
              <a:rPr lang="en-GB" sz="1800" dirty="0" smtClean="0"/>
              <a:t>Every reachable node correctly identified as reachable, but some unreachable nodes might be incorrectly marked as reachable</a:t>
            </a:r>
          </a:p>
          <a:p>
            <a:pPr lvl="1"/>
            <a:r>
              <a:rPr lang="en-GB" sz="2000" dirty="0" smtClean="0"/>
              <a:t>In Java, all pointers (i.e. references) point to the starting address of an object structure – the start of an allocated block</a:t>
            </a:r>
            <a:endParaRPr lang="en-GB" sz="2000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2" name="Group 1"/>
          <p:cNvGrpSpPr/>
          <p:nvPr>
            <p:custDataLst>
              <p:tags r:id="rId4"/>
            </p:custDataLst>
          </p:nvPr>
        </p:nvGrpSpPr>
        <p:grpSpPr>
          <a:xfrm>
            <a:off x="1444936" y="3474720"/>
            <a:ext cx="4572000" cy="930275"/>
            <a:chOff x="1235676" y="2590800"/>
            <a:chExt cx="4572000" cy="930275"/>
          </a:xfrm>
        </p:grpSpPr>
        <p:sp>
          <p:nvSpPr>
            <p:cNvPr id="26627" name="Rectangle 3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607276" y="3216275"/>
              <a:ext cx="32004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628" name="Rectangle 4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607276" y="3216275"/>
              <a:ext cx="304800" cy="304800"/>
            </a:xfrm>
            <a:prstGeom prst="rect">
              <a:avLst/>
            </a:prstGeom>
            <a:solidFill>
              <a:srgbClr val="F1C7C7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629" name="Text Box 5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376048" y="2886761"/>
              <a:ext cx="771663" cy="3407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header</a:t>
              </a:r>
            </a:p>
          </p:txBody>
        </p:sp>
        <p:sp>
          <p:nvSpPr>
            <p:cNvPr id="26630" name="Text Box 6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841207" y="2590800"/>
              <a:ext cx="429325" cy="3407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 err="1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ptr</a:t>
              </a:r>
              <a:endParaRPr lang="en-GB" sz="1600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endParaRPr>
            </a:p>
          </p:txBody>
        </p:sp>
        <p:sp>
          <p:nvSpPr>
            <p:cNvPr id="26631" name="Line 7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4055076" y="2911475"/>
              <a:ext cx="1588" cy="304800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632" name="Rectangle 8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235676" y="3216275"/>
              <a:ext cx="13716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633" name="Rectangle 9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235676" y="3216275"/>
              <a:ext cx="304800" cy="304800"/>
            </a:xfrm>
            <a:prstGeom prst="rect">
              <a:avLst/>
            </a:prstGeom>
            <a:solidFill>
              <a:srgbClr val="F1C7C7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634" name="Rectangle 10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969476" y="3216275"/>
              <a:ext cx="304800" cy="304800"/>
            </a:xfrm>
            <a:prstGeom prst="rect">
              <a:avLst/>
            </a:prstGeom>
            <a:solidFill>
              <a:srgbClr val="F1C7C7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5" name="Rounded Rectangle 14"/>
          <p:cNvSpPr/>
          <p:nvPr/>
        </p:nvSpPr>
        <p:spPr bwMode="auto">
          <a:xfrm>
            <a:off x="7132320" y="457200"/>
            <a:ext cx="1785257" cy="534282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Non-testable Material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" name="Ink 2"/>
              <p14:cNvContentPartPr/>
              <p14:nvPr/>
            </p14:nvContentPartPr>
            <p14:xfrm>
              <a:off x="1395720" y="5179680"/>
              <a:ext cx="3139200" cy="10044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388160" y="5171040"/>
                <a:ext cx="3153600" cy="1017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217240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Homework 5 due tonight</a:t>
                </a:r>
              </a:p>
              <a:p>
                <a:r>
                  <a:rPr lang="en-US" dirty="0" smtClean="0"/>
                  <a:t>Lab 5 due next Friday </a:t>
                </a:r>
                <a:r>
                  <a:rPr lang="en-US" dirty="0" smtClean="0"/>
                  <a:t>(</a:t>
                </a:r>
                <a:r>
                  <a:rPr lang="en-US" dirty="0"/>
                  <a:t>8</a:t>
                </a:r>
                <a:r>
                  <a:rPr lang="en-US" dirty="0" smtClean="0"/>
                  <a:t>/17)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Aim to finish Wed; no late submissions allowed</a:t>
                </a:r>
                <a:endParaRPr lang="en-US" dirty="0" smtClean="0"/>
              </a:p>
              <a:p>
                <a:pPr lvl="2"/>
                <a:endParaRPr lang="en-US" dirty="0"/>
              </a:p>
              <a:p>
                <a:r>
                  <a:rPr lang="en-US" b="1" dirty="0"/>
                  <a:t>Final Exam:  </a:t>
                </a:r>
                <a:r>
                  <a:rPr lang="en-US" dirty="0" smtClean="0"/>
                  <a:t>Friday, 8/17 in lecture</a:t>
                </a:r>
                <a:endParaRPr lang="en-US" dirty="0"/>
              </a:p>
              <a:p>
                <a:pPr lvl="1"/>
                <a:r>
                  <a:rPr lang="en-US" u="sng" dirty="0" smtClean="0"/>
                  <a:t>Review </a:t>
                </a:r>
                <a:r>
                  <a:rPr lang="en-US" u="sng" dirty="0"/>
                  <a:t>Session</a:t>
                </a:r>
                <a:r>
                  <a:rPr lang="en-US" dirty="0"/>
                  <a:t>:  </a:t>
                </a:r>
                <a:r>
                  <a:rPr lang="en-US" dirty="0" smtClean="0"/>
                  <a:t>Wed, 8/15 </a:t>
                </a:r>
                <a:r>
                  <a:rPr lang="en-US" dirty="0"/>
                  <a:t>@ </a:t>
                </a:r>
                <a:r>
                  <a:rPr lang="en-US" dirty="0" smtClean="0"/>
                  <a:t>5:00 pm </a:t>
                </a:r>
                <a:r>
                  <a:rPr lang="en-US" dirty="0"/>
                  <a:t>in EEB </a:t>
                </a:r>
                <a:r>
                  <a:rPr lang="en-US" dirty="0" smtClean="0"/>
                  <a:t>045</a:t>
                </a:r>
                <a:endParaRPr lang="en-US" dirty="0"/>
              </a:p>
              <a:p>
                <a:pPr lvl="1"/>
                <a:r>
                  <a:rPr lang="en-US" dirty="0" smtClean="0"/>
                  <a:t>NOT cumulative</a:t>
                </a:r>
                <a:endParaRPr lang="en-US" dirty="0"/>
              </a:p>
              <a:p>
                <a:pPr lvl="1"/>
                <a:r>
                  <a:rPr lang="en-US" dirty="0"/>
                  <a:t>You get </a:t>
                </a:r>
                <a:r>
                  <a:rPr lang="en-US" dirty="0" smtClean="0"/>
                  <a:t>ONE </a:t>
                </a:r>
                <a:r>
                  <a:rPr lang="en-US" dirty="0"/>
                  <a:t>double-sided handwritten 8.5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11” cheat </a:t>
                </a:r>
                <a:r>
                  <a:rPr lang="en-US" dirty="0" smtClean="0"/>
                  <a:t>sheet</a:t>
                </a:r>
              </a:p>
              <a:p>
                <a:pPr lvl="1"/>
                <a:r>
                  <a:rPr lang="en-US" dirty="0" smtClean="0"/>
                  <a:t>Look for extra office hours next week</a:t>
                </a:r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91" t="-1103" r="-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34A2B-0BDD-42EE-B3BF-DEDD8F36CA7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73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286" y="438912"/>
            <a:ext cx="8403336" cy="758952"/>
          </a:xfrm>
          <a:ln/>
        </p:spPr>
        <p:txBody>
          <a:bodyPr/>
          <a:lstStyle/>
          <a:p>
            <a:r>
              <a:rPr lang="en-GB" dirty="0"/>
              <a:t>Memory-Related Perils and </a:t>
            </a:r>
            <a:r>
              <a:rPr lang="en-GB" dirty="0" smtClean="0"/>
              <a:t>Pitfalls in C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6410135"/>
              </p:ext>
            </p:extLst>
          </p:nvPr>
        </p:nvGraphicFramePr>
        <p:xfrm>
          <a:off x="457200" y="1005840"/>
          <a:ext cx="8046720" cy="5608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760"/>
                <a:gridCol w="5120640"/>
                <a:gridCol w="1097280"/>
                <a:gridCol w="1463040"/>
              </a:tblGrid>
              <a:tr h="370840"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Slide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 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stop</a:t>
                      </a:r>
                    </a:p>
                    <a:p>
                      <a:pPr algn="ctr"/>
                      <a:r>
                        <a:rPr lang="en-US" sz="16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possible</a:t>
                      </a:r>
                      <a:r>
                        <a:rPr lang="en-US" sz="16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US" sz="16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4B2A8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A)</a:t>
                      </a:r>
                      <a:endParaRPr lang="en-US" sz="2400" b="1" dirty="0">
                        <a:solidFill>
                          <a:srgbClr val="4B2A85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Bad order of operations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4B2A8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B)</a:t>
                      </a:r>
                      <a:endParaRPr lang="en-US" sz="2400" b="1" dirty="0">
                        <a:solidFill>
                          <a:srgbClr val="4B2A85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Bad pointer arithmetic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4B2A8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C)</a:t>
                      </a:r>
                      <a:endParaRPr lang="en-US" sz="2400" b="1" dirty="0">
                        <a:solidFill>
                          <a:srgbClr val="4B2A85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Dereferencing</a:t>
                      </a:r>
                      <a:r>
                        <a:rPr lang="en-US" sz="24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 non-pointer</a:t>
                      </a:r>
                      <a:endParaRPr lang="en-US" sz="2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4B2A8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D)</a:t>
                      </a:r>
                      <a:endParaRPr lang="en-US" sz="2400" b="1" dirty="0">
                        <a:solidFill>
                          <a:srgbClr val="4B2A85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Freed block – access again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4B2A8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E)</a:t>
                      </a:r>
                      <a:endParaRPr lang="en-US" sz="2400" b="1" dirty="0">
                        <a:solidFill>
                          <a:srgbClr val="4B2A85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Freed block – free again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4B2A8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F)</a:t>
                      </a:r>
                      <a:endParaRPr lang="en-US" sz="2400" b="1" dirty="0">
                        <a:solidFill>
                          <a:srgbClr val="4B2A85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Memory leak – failing to free memory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4B2A8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G)</a:t>
                      </a:r>
                      <a:endParaRPr lang="en-US" sz="2400" b="1" dirty="0">
                        <a:solidFill>
                          <a:srgbClr val="4B2A85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 bounds checking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4B2A8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H)</a:t>
                      </a:r>
                      <a:endParaRPr lang="en-US" sz="2400" b="1" dirty="0">
                        <a:solidFill>
                          <a:srgbClr val="4B2A85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Off-by-one error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4B2A8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I)</a:t>
                      </a:r>
                      <a:endParaRPr lang="en-US" sz="2400" b="1" dirty="0">
                        <a:solidFill>
                          <a:srgbClr val="4B2A85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Reading uninitialized memory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4B2A8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J)</a:t>
                      </a:r>
                      <a:endParaRPr lang="en-US" sz="2400" b="1" dirty="0">
                        <a:solidFill>
                          <a:srgbClr val="4B2A85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Referencing nonexistent variable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4B2A8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K)</a:t>
                      </a:r>
                      <a:endParaRPr lang="en-US" sz="2400" b="1" dirty="0">
                        <a:solidFill>
                          <a:srgbClr val="4B2A85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Wrong allocation size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/>
              <p14:cNvContentPartPr/>
              <p14:nvPr/>
            </p14:nvContentPartPr>
            <p14:xfrm>
              <a:off x="6224400" y="1634400"/>
              <a:ext cx="1640880" cy="496476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15400" y="1627560"/>
                <a:ext cx="1656360" cy="497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552329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r>
              <a:rPr lang="en-GB" dirty="0" smtClean="0"/>
              <a:t>Find That Bug!  (Slide </a:t>
            </a:r>
            <a:fld id="{79F778B0-A060-40DC-A0EB-D0715266F194}" type="slidenum">
              <a:rPr lang="en-GB" smtClean="0"/>
              <a:t>21</a:t>
            </a:fld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28674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075"/>
            <a:ext cx="8366125" cy="914400"/>
          </a:xfrm>
          <a:ln/>
        </p:spPr>
        <p:txBody>
          <a:bodyPr/>
          <a:lstStyle/>
          <a:p>
            <a:r>
              <a:rPr lang="en-GB" sz="2400" dirty="0"/>
              <a:t>The classic </a:t>
            </a:r>
            <a:r>
              <a:rPr lang="en-GB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scanf</a:t>
            </a:r>
            <a:r>
              <a:rPr lang="en-GB" sz="2400" dirty="0"/>
              <a:t> </a:t>
            </a:r>
            <a:r>
              <a:rPr lang="en-GB" sz="2400" dirty="0" smtClean="0"/>
              <a:t>bug</a:t>
            </a:r>
          </a:p>
          <a:p>
            <a:pPr lvl="1"/>
            <a:r>
              <a:rPr lang="en-GB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scanf</a:t>
            </a:r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GB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char *</a:t>
            </a:r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format)</a:t>
            </a:r>
            <a:endParaRPr lang="en-GB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28675" name="Text 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2286000"/>
            <a:ext cx="2797859" cy="101784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</a:pPr>
            <a:r>
              <a:rPr lang="en-GB" sz="2000" b="1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GB" sz="2000" b="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val</a:t>
            </a:r>
            <a:r>
              <a:rPr lang="en-GB" sz="20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;</a:t>
            </a:r>
            <a:endParaRPr lang="en-GB" sz="2000" b="0" dirty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</a:pPr>
            <a:r>
              <a:rPr lang="en-GB" sz="20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...</a:t>
            </a:r>
            <a:endParaRPr lang="en-GB" sz="2000" b="0" dirty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</a:pPr>
            <a:r>
              <a:rPr lang="en-GB" sz="2000" b="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scanf</a:t>
            </a:r>
            <a:r>
              <a:rPr lang="en-GB" sz="20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</a:t>
            </a:r>
            <a:r>
              <a:rPr lang="en-US" sz="20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"</a:t>
            </a:r>
            <a:r>
              <a:rPr lang="en-GB" sz="20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%d</a:t>
            </a:r>
            <a:r>
              <a:rPr lang="en-US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"</a:t>
            </a:r>
            <a:r>
              <a:rPr lang="en-GB" sz="20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 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val);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6956797"/>
              </p:ext>
            </p:extLst>
          </p:nvPr>
        </p:nvGraphicFramePr>
        <p:xfrm>
          <a:off x="640080" y="5943600"/>
          <a:ext cx="5943600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/>
                <a:gridCol w="548640"/>
                <a:gridCol w="274320"/>
                <a:gridCol w="1097280"/>
                <a:gridCol w="548640"/>
                <a:gridCol w="274320"/>
                <a:gridCol w="274320"/>
                <a:gridCol w="2194560"/>
              </a:tblGrid>
              <a:tr h="18288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Error 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</a:t>
                      </a:r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stop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Fix: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Type: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Possible?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880560" y="2859480"/>
            <a:ext cx="7340400" cy="3497760"/>
            <a:chOff x="880560" y="2859480"/>
            <a:chExt cx="7340400" cy="3497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0" name="Ink 9"/>
                <p14:cNvContentPartPr/>
                <p14:nvPr/>
              </p14:nvContentPartPr>
              <p14:xfrm>
                <a:off x="880560" y="2859480"/>
                <a:ext cx="7340400" cy="3497760"/>
              </p14:xfrm>
            </p:contentPart>
          </mc:Choice>
          <mc:Fallback>
            <p:pic>
              <p:nvPicPr>
                <p:cNvPr id="10" name="Ink 9"/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72280" y="2852640"/>
                  <a:ext cx="7355520" cy="351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3" name="Ink 2"/>
                <p14:cNvContentPartPr/>
                <p14:nvPr/>
              </p14:nvContentPartPr>
              <p14:xfrm>
                <a:off x="5102280" y="5885640"/>
                <a:ext cx="1725840" cy="323280"/>
              </p14:xfrm>
            </p:contentPart>
          </mc:Choice>
          <mc:Fallback>
            <p:pic>
              <p:nvPicPr>
                <p:cNvPr id="3" name="Ink 2"/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094000" y="5879880"/>
                  <a:ext cx="1740240" cy="337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039943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r>
              <a:rPr lang="en-GB" dirty="0"/>
              <a:t>Find That </a:t>
            </a:r>
            <a:r>
              <a:rPr lang="en-GB" dirty="0" smtClean="0"/>
              <a:t>Bug!  </a:t>
            </a:r>
            <a:r>
              <a:rPr lang="en-GB" dirty="0"/>
              <a:t>(Slide </a:t>
            </a:r>
            <a:fld id="{190644EC-9D4D-4D2B-BB88-7D0F85800EE9}" type="slidenum">
              <a:rPr lang="en-GB" smtClean="0"/>
              <a:t>22</a:t>
            </a:fld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 smtClean="0"/>
              <a:t> is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dirty="0" err="1" smtClean="0"/>
              <a:t>x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dirty="0" smtClean="0"/>
              <a:t> matrix,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dirty="0" smtClean="0"/>
              <a:t> is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dirty="0" smtClean="0"/>
              <a:t>-sized vector (so product is vector of size</a:t>
            </a:r>
            <a:r>
              <a:rPr lang="en-US" dirty="0"/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dirty="0" smtClean="0"/>
              <a:t> defined elsewhere (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#define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29699" name="Text Box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371600"/>
            <a:ext cx="6109663" cy="314150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GB" b="1" i="1" dirty="0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/* return y = </a:t>
            </a:r>
            <a:r>
              <a:rPr lang="en-GB" b="1" i="1" dirty="0" err="1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Ax</a:t>
            </a:r>
            <a:r>
              <a:rPr lang="en-GB" b="1" i="1" dirty="0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*/</a:t>
            </a:r>
          </a:p>
          <a:p>
            <a:r>
              <a:rPr lang="en-GB" b="1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GB" b="1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*</a:t>
            </a:r>
            <a:r>
              <a:rPr lang="en-GB" b="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matvec</a:t>
            </a:r>
            <a:r>
              <a:rPr lang="en-GB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</a:t>
            </a:r>
            <a:r>
              <a:rPr lang="en-GB" b="1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GB" b="1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**</a:t>
            </a:r>
            <a:r>
              <a:rPr lang="en-GB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A, </a:t>
            </a:r>
            <a:r>
              <a:rPr lang="en-GB" b="1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GB" b="1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*</a:t>
            </a:r>
            <a:r>
              <a:rPr lang="en-GB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x) { </a:t>
            </a:r>
          </a:p>
          <a:p>
            <a:r>
              <a:rPr lang="en-GB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</a:t>
            </a:r>
            <a:r>
              <a:rPr lang="en-GB" b="1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GB" b="1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*</a:t>
            </a:r>
            <a:r>
              <a:rPr lang="en-GB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 = (</a:t>
            </a:r>
            <a:r>
              <a:rPr lang="en-GB" b="1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 *</a:t>
            </a:r>
            <a:r>
              <a:rPr lang="en-GB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)</a:t>
            </a:r>
            <a:r>
              <a:rPr lang="en-GB" b="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malloc</a:t>
            </a:r>
            <a:r>
              <a:rPr lang="en-GB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 N*</a:t>
            </a:r>
            <a:r>
              <a:rPr lang="en-GB" b="0" dirty="0" err="1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sizeof</a:t>
            </a:r>
            <a:r>
              <a:rPr lang="en-GB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</a:t>
            </a:r>
            <a:r>
              <a:rPr lang="en-GB" b="1" dirty="0" err="1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GB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) )</a:t>
            </a:r>
            <a:r>
              <a:rPr lang="en-GB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;</a:t>
            </a:r>
          </a:p>
          <a:p>
            <a:r>
              <a:rPr lang="en-GB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</a:t>
            </a:r>
            <a:r>
              <a:rPr lang="en-GB" b="1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GB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GB" b="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</a:t>
            </a:r>
            <a:r>
              <a:rPr lang="en-GB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 j;</a:t>
            </a:r>
          </a:p>
          <a:p>
            <a:endParaRPr lang="en-GB" b="0" dirty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r>
              <a:rPr lang="en-GB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</a:t>
            </a:r>
            <a:r>
              <a:rPr lang="en-GB" b="1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for</a:t>
            </a:r>
            <a:r>
              <a:rPr lang="en-GB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(</a:t>
            </a:r>
            <a:r>
              <a:rPr lang="en-GB" b="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</a:t>
            </a:r>
            <a:r>
              <a:rPr lang="en-GB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=0; </a:t>
            </a:r>
            <a:r>
              <a:rPr lang="en-GB" b="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</a:t>
            </a:r>
            <a:r>
              <a:rPr lang="en-GB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&lt;N; </a:t>
            </a:r>
            <a:r>
              <a:rPr lang="en-GB" b="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</a:t>
            </a:r>
            <a:r>
              <a:rPr lang="en-GB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++)</a:t>
            </a:r>
            <a:endParaRPr lang="en-GB" b="0" dirty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r>
              <a:rPr lang="en-GB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   </a:t>
            </a:r>
            <a:r>
              <a:rPr lang="en-GB" b="1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for</a:t>
            </a:r>
            <a:r>
              <a:rPr lang="en-GB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(j=0; j&lt;N; </a:t>
            </a:r>
            <a:r>
              <a:rPr lang="en-GB" b="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j</a:t>
            </a:r>
            <a:r>
              <a:rPr lang="en-GB" b="0" dirty="0" err="1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++</a:t>
            </a:r>
            <a:r>
              <a:rPr lang="en-GB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)</a:t>
            </a:r>
            <a:endParaRPr lang="en-GB" b="0" dirty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r>
              <a:rPr lang="en-GB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      </a:t>
            </a:r>
            <a:r>
              <a:rPr lang="en-GB" b="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y[i</a:t>
            </a:r>
            <a:r>
              <a:rPr lang="en-GB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] += </a:t>
            </a:r>
            <a:r>
              <a:rPr lang="en-GB" b="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A[i][j</a:t>
            </a:r>
            <a:r>
              <a:rPr lang="en-GB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] * </a:t>
            </a:r>
            <a:r>
              <a:rPr lang="en-GB" b="0" dirty="0" err="1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GB" b="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[j</a:t>
            </a:r>
            <a:r>
              <a:rPr lang="en-GB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];</a:t>
            </a:r>
          </a:p>
          <a:p>
            <a:endParaRPr lang="en-GB" b="1" dirty="0" smtClean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r>
              <a:rPr lang="en-GB" b="1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return</a:t>
            </a:r>
            <a:r>
              <a:rPr lang="en-GB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GB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y;</a:t>
            </a:r>
          </a:p>
          <a:p>
            <a:r>
              <a:rPr lang="en-GB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}</a:t>
            </a:r>
            <a:endParaRPr lang="en-GB" b="0" dirty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4879834"/>
              </p:ext>
            </p:extLst>
          </p:nvPr>
        </p:nvGraphicFramePr>
        <p:xfrm>
          <a:off x="640080" y="5943600"/>
          <a:ext cx="5943600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/>
                <a:gridCol w="548640"/>
                <a:gridCol w="274320"/>
                <a:gridCol w="1097280"/>
                <a:gridCol w="548640"/>
                <a:gridCol w="274320"/>
                <a:gridCol w="274320"/>
                <a:gridCol w="2194560"/>
              </a:tblGrid>
              <a:tr h="18288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Error 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</a:t>
                      </a:r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stop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Fix: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Type: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Possible?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986400" y="3337560"/>
            <a:ext cx="6124320" cy="3074040"/>
            <a:chOff x="986400" y="3337560"/>
            <a:chExt cx="6124320" cy="3074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1" name="Ink 10"/>
                <p14:cNvContentPartPr/>
                <p14:nvPr/>
              </p14:nvContentPartPr>
              <p14:xfrm>
                <a:off x="986400" y="3337560"/>
                <a:ext cx="4669200" cy="3019680"/>
              </p14:xfrm>
            </p:contentPart>
          </mc:Choice>
          <mc:Fallback>
            <p:pic>
              <p:nvPicPr>
                <p:cNvPr id="11" name="Ink 10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80640" y="3330360"/>
                  <a:ext cx="4681440" cy="30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4" name="Ink 3"/>
                <p14:cNvContentPartPr/>
                <p14:nvPr/>
              </p14:nvContentPartPr>
              <p14:xfrm>
                <a:off x="5138640" y="6088320"/>
                <a:ext cx="1972080" cy="323280"/>
              </p14:xfrm>
            </p:contentPart>
          </mc:Choice>
          <mc:Fallback>
            <p:pic>
              <p:nvPicPr>
                <p:cNvPr id="4" name="Ink 3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129280" y="6082200"/>
                  <a:ext cx="1990800" cy="336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663133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r>
              <a:rPr lang="en-GB" dirty="0"/>
              <a:t>Find That </a:t>
            </a:r>
            <a:r>
              <a:rPr lang="en-GB" dirty="0" smtClean="0"/>
              <a:t>Bug!  </a:t>
            </a:r>
            <a:r>
              <a:rPr lang="en-GB" dirty="0"/>
              <a:t>(Slide </a:t>
            </a:r>
            <a:fld id="{F250E430-BDD3-4E52-B424-0448193D8CBC}" type="slidenum">
              <a:rPr lang="en-GB" smtClean="0"/>
              <a:t>23</a:t>
            </a:fld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2"/>
            <a:endParaRPr lang="en-US" dirty="0" smtClean="0"/>
          </a:p>
          <a:p>
            <a:pPr lvl="2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dirty="0"/>
              <a:t> and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dirty="0" smtClean="0"/>
              <a:t> </a:t>
            </a:r>
            <a:r>
              <a:rPr lang="en-US" dirty="0"/>
              <a:t>defined elsewhere 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#define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30723" name="Text Box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371600"/>
            <a:ext cx="6798954" cy="22489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GB" sz="2000" b="1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GB" sz="2000" b="1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**</a:t>
            </a:r>
            <a:r>
              <a:rPr lang="en-GB" sz="2000" b="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p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;</a:t>
            </a:r>
          </a:p>
          <a:p>
            <a:endParaRPr lang="en-GB" sz="2000" b="0" dirty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r>
              <a:rPr lang="en-GB" sz="2000" b="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p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= (</a:t>
            </a:r>
            <a:r>
              <a:rPr lang="en-GB" sz="2000" b="1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GB" sz="2000" b="1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**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)</a:t>
            </a:r>
            <a:r>
              <a:rPr lang="en-GB" sz="2000" b="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malloc</a:t>
            </a:r>
            <a:r>
              <a:rPr lang="en-GB" sz="20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 N * </a:t>
            </a:r>
            <a:r>
              <a:rPr lang="en-GB" sz="2000" b="0" dirty="0" err="1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sizeof</a:t>
            </a:r>
            <a:r>
              <a:rPr lang="en-GB" sz="2000" b="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</a:t>
            </a:r>
            <a:r>
              <a:rPr lang="en-GB" sz="2000" b="1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GB" sz="20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) )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;</a:t>
            </a:r>
          </a:p>
          <a:p>
            <a:endParaRPr lang="en-GB" sz="2000" b="0" dirty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r>
              <a:rPr lang="en-GB" sz="2000" b="1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for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GB" sz="20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</a:t>
            </a:r>
            <a:r>
              <a:rPr lang="en-GB" sz="2000" b="1" dirty="0" err="1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GB" sz="20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GB" sz="2000" b="0" dirty="0" err="1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</a:t>
            </a:r>
            <a:r>
              <a:rPr lang="en-GB" sz="20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=0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; </a:t>
            </a:r>
            <a:r>
              <a:rPr lang="en-GB" sz="2000" b="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&lt;N; </a:t>
            </a:r>
            <a:r>
              <a:rPr lang="en-GB" sz="2000" b="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++) {</a:t>
            </a:r>
          </a:p>
          <a:p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</a:t>
            </a:r>
            <a:r>
              <a:rPr lang="en-GB" sz="2000" b="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p[i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] = (</a:t>
            </a:r>
            <a:r>
              <a:rPr lang="en-GB" sz="2000" b="1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GB" sz="2000" b="1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*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)</a:t>
            </a:r>
            <a:r>
              <a:rPr lang="en-GB" sz="2000" b="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malloc</a:t>
            </a:r>
            <a:r>
              <a:rPr lang="en-GB" sz="20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 M * </a:t>
            </a:r>
            <a:r>
              <a:rPr lang="en-GB" sz="2000" b="0" dirty="0" err="1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sizeof</a:t>
            </a:r>
            <a:r>
              <a:rPr lang="en-GB" sz="2000" b="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</a:t>
            </a:r>
            <a:r>
              <a:rPr lang="en-GB" sz="2000" b="1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GB" sz="20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) )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;</a:t>
            </a:r>
          </a:p>
          <a:p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}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5270826"/>
              </p:ext>
            </p:extLst>
          </p:nvPr>
        </p:nvGraphicFramePr>
        <p:xfrm>
          <a:off x="640080" y="5943600"/>
          <a:ext cx="5943600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/>
                <a:gridCol w="548640"/>
                <a:gridCol w="274320"/>
                <a:gridCol w="1097280"/>
                <a:gridCol w="548640"/>
                <a:gridCol w="274320"/>
                <a:gridCol w="274320"/>
                <a:gridCol w="2194560"/>
              </a:tblGrid>
              <a:tr h="18288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Error 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</a:t>
                      </a:r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stop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Fix: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Type: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Possible?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1196640" y="2283120"/>
            <a:ext cx="6501600" cy="4122000"/>
            <a:chOff x="1196640" y="2283120"/>
            <a:chExt cx="6501600" cy="4122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1" name="Ink 10"/>
                <p14:cNvContentPartPr/>
                <p14:nvPr/>
              </p14:nvContentPartPr>
              <p14:xfrm>
                <a:off x="1196640" y="2283120"/>
                <a:ext cx="6501600" cy="4122000"/>
              </p14:xfrm>
            </p:contentPart>
          </mc:Choice>
          <mc:Fallback>
            <p:pic>
              <p:nvPicPr>
                <p:cNvPr id="11" name="Ink 10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88720" y="2274120"/>
                  <a:ext cx="6519960" cy="413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4" name="Ink 3"/>
                <p14:cNvContentPartPr/>
                <p14:nvPr/>
              </p14:nvContentPartPr>
              <p14:xfrm>
                <a:off x="4989960" y="5999760"/>
                <a:ext cx="1573200" cy="275760"/>
              </p14:xfrm>
            </p:contentPart>
          </mc:Choice>
          <mc:Fallback>
            <p:pic>
              <p:nvPicPr>
                <p:cNvPr id="4" name="Ink 3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980600" y="5993280"/>
                  <a:ext cx="1592280" cy="291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762327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r>
              <a:rPr lang="en-GB" dirty="0"/>
              <a:t>Find That </a:t>
            </a:r>
            <a:r>
              <a:rPr lang="en-GB" dirty="0" smtClean="0"/>
              <a:t>Bug!  </a:t>
            </a:r>
            <a:r>
              <a:rPr lang="en-GB" dirty="0"/>
              <a:t>(Slide </a:t>
            </a:r>
            <a:fld id="{0571442F-BE6B-4CDA-9DF9-BDED79A29821}" type="slidenum">
              <a:rPr lang="en-GB" smtClean="0"/>
              <a:t>24</a:t>
            </a:fld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31747" name="Text Box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371600"/>
            <a:ext cx="6798954" cy="22489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GB" sz="2000" b="1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**</a:t>
            </a:r>
            <a:r>
              <a:rPr lang="en-GB" sz="2000" b="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p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b="0" dirty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p = (</a:t>
            </a:r>
            <a:r>
              <a:rPr lang="en-GB" sz="2000" b="1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 **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)</a:t>
            </a:r>
            <a:r>
              <a:rPr lang="en-GB" sz="2000" b="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malloc</a:t>
            </a:r>
            <a:r>
              <a:rPr lang="en-GB" sz="20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 N * </a:t>
            </a:r>
            <a:r>
              <a:rPr lang="en-GB" sz="2000" b="0" dirty="0" err="1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sizeof</a:t>
            </a:r>
            <a:r>
              <a:rPr lang="en-GB" sz="20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</a:t>
            </a:r>
            <a:r>
              <a:rPr lang="en-GB" sz="2000" b="1" dirty="0" err="1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GB" sz="2000" b="1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*</a:t>
            </a:r>
            <a:r>
              <a:rPr lang="en-GB" sz="20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) )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b="0" dirty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for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GB" sz="20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</a:t>
            </a:r>
            <a:r>
              <a:rPr lang="en-GB" sz="2000" b="1" dirty="0" err="1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GB" sz="20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GB" sz="2000" b="0" dirty="0" err="1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</a:t>
            </a:r>
            <a:r>
              <a:rPr lang="en-GB" sz="20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=0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; </a:t>
            </a:r>
            <a:r>
              <a:rPr lang="en-GB" sz="2000" b="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&lt;=N; </a:t>
            </a:r>
            <a:r>
              <a:rPr lang="en-GB" sz="2000" b="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++)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</a:t>
            </a:r>
            <a:r>
              <a:rPr lang="en-GB" sz="2000" b="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p[i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] = (</a:t>
            </a:r>
            <a:r>
              <a:rPr lang="en-GB" sz="2000" b="1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GB" sz="2000" b="1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*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)</a:t>
            </a:r>
            <a:r>
              <a:rPr lang="en-GB" sz="2000" b="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malloc</a:t>
            </a:r>
            <a:r>
              <a:rPr lang="en-GB" sz="20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 M * </a:t>
            </a:r>
            <a:r>
              <a:rPr lang="en-GB" sz="2000" b="0" dirty="0" err="1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sizeof</a:t>
            </a:r>
            <a:r>
              <a:rPr lang="en-GB" sz="2000" b="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</a:t>
            </a:r>
            <a:r>
              <a:rPr lang="en-GB" sz="2000" b="1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GB" sz="20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) )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}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3511852"/>
              </p:ext>
            </p:extLst>
          </p:nvPr>
        </p:nvGraphicFramePr>
        <p:xfrm>
          <a:off x="640080" y="5943600"/>
          <a:ext cx="5943600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/>
                <a:gridCol w="548640"/>
                <a:gridCol w="274320"/>
                <a:gridCol w="1097280"/>
                <a:gridCol w="548640"/>
                <a:gridCol w="274320"/>
                <a:gridCol w="274320"/>
                <a:gridCol w="2194560"/>
              </a:tblGrid>
              <a:tr h="18288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Error 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</a:t>
                      </a:r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stop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Fix: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Type: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Possible?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0" name="Ink 9"/>
              <p14:cNvContentPartPr/>
              <p14:nvPr/>
            </p14:nvContentPartPr>
            <p14:xfrm>
              <a:off x="3057517" y="2406333"/>
              <a:ext cx="2990880" cy="57312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53197" y="2399853"/>
                <a:ext cx="3000960" cy="58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" name="Ink 2"/>
              <p14:cNvContentPartPr/>
              <p14:nvPr/>
            </p14:nvContentPartPr>
            <p14:xfrm>
              <a:off x="1359360" y="5401800"/>
              <a:ext cx="4543920" cy="10166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51080" y="5394240"/>
                <a:ext cx="4560480" cy="102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685164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r>
              <a:rPr lang="en-GB" dirty="0"/>
              <a:t>Find That </a:t>
            </a:r>
            <a:r>
              <a:rPr lang="en-GB" dirty="0" smtClean="0"/>
              <a:t>Bug!  </a:t>
            </a:r>
            <a:r>
              <a:rPr lang="en-GB" dirty="0"/>
              <a:t>(Slide </a:t>
            </a:r>
            <a:fld id="{713E43D8-BF6F-4FF2-8E66-96D6B0700127}" type="slidenum">
              <a:rPr lang="en-GB" smtClean="0"/>
              <a:t>25</a:t>
            </a:fld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32771" name="Text Box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371600"/>
            <a:ext cx="7106730" cy="132562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char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s[8];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GB" sz="2000" b="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b="0" dirty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gets(s);  </a:t>
            </a:r>
            <a:r>
              <a:rPr lang="en-GB" sz="2000" b="1" i="1" dirty="0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/* reads </a:t>
            </a:r>
            <a:r>
              <a:rPr lang="en-GB" sz="2000" b="1" i="1" dirty="0" smtClean="0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"</a:t>
            </a:r>
            <a:r>
              <a:rPr lang="en-GB" sz="2000" b="1" i="1" dirty="0" smtClean="0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123456789</a:t>
            </a:r>
            <a:r>
              <a:rPr lang="en-GB" sz="2000" b="1" i="1" dirty="0" smtClean="0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"</a:t>
            </a:r>
            <a:r>
              <a:rPr lang="en-GB" sz="2000" b="1" i="1" dirty="0" smtClean="0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GB" sz="2000" b="1" i="1" dirty="0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from </a:t>
            </a:r>
            <a:r>
              <a:rPr lang="en-GB" sz="2000" b="1" i="1" dirty="0" err="1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stdin</a:t>
            </a:r>
            <a:r>
              <a:rPr lang="en-GB" sz="2000" b="1" i="1" dirty="0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*/ 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828090"/>
              </p:ext>
            </p:extLst>
          </p:nvPr>
        </p:nvGraphicFramePr>
        <p:xfrm>
          <a:off x="640080" y="5943600"/>
          <a:ext cx="5943600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/>
                <a:gridCol w="548640"/>
                <a:gridCol w="274320"/>
                <a:gridCol w="1097280"/>
                <a:gridCol w="548640"/>
                <a:gridCol w="274320"/>
                <a:gridCol w="274320"/>
                <a:gridCol w="2194560"/>
              </a:tblGrid>
              <a:tr h="18288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Error 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</a:t>
                      </a:r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stop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Fix: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Type: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Possible?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889920" y="1426680"/>
              <a:ext cx="5465520" cy="50058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82360" y="1422000"/>
                <a:ext cx="5483880" cy="501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562557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r>
              <a:rPr lang="en-GB" dirty="0"/>
              <a:t>Find That </a:t>
            </a:r>
            <a:r>
              <a:rPr lang="en-GB" dirty="0" smtClean="0"/>
              <a:t>Bug!  </a:t>
            </a:r>
            <a:r>
              <a:rPr lang="en-GB" dirty="0"/>
              <a:t>(Slide </a:t>
            </a:r>
            <a:fld id="{4DB6AFC6-F5ED-4652-A47F-74C28EE9533B}" type="slidenum">
              <a:rPr lang="en-GB" smtClean="0"/>
              <a:t>26</a:t>
            </a:fld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33795" name="Text Box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371600"/>
            <a:ext cx="4798406" cy="22489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GB" sz="2000" b="1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*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search(</a:t>
            </a:r>
            <a:r>
              <a:rPr lang="en-GB" sz="2000" b="1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GB" sz="2000" b="1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*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p, </a:t>
            </a:r>
            <a:r>
              <a:rPr lang="en-GB" sz="2000" b="1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GB" sz="2000" b="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val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</a:t>
            </a:r>
            <a:r>
              <a:rPr lang="en-GB" sz="2000" b="1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while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(p &amp;&amp; *p != </a:t>
            </a:r>
            <a:r>
              <a:rPr lang="en-GB" sz="2000" b="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val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)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   p += </a:t>
            </a:r>
            <a:r>
              <a:rPr lang="en-GB" sz="2000" b="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sizeof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</a:t>
            </a:r>
            <a:r>
              <a:rPr lang="en-GB" sz="2000" b="1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b="0" dirty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</a:t>
            </a:r>
            <a:r>
              <a:rPr lang="en-GB" sz="2000" b="1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return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p;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}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8133735"/>
              </p:ext>
            </p:extLst>
          </p:nvPr>
        </p:nvGraphicFramePr>
        <p:xfrm>
          <a:off x="640080" y="5943600"/>
          <a:ext cx="5943600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/>
                <a:gridCol w="548640"/>
                <a:gridCol w="274320"/>
                <a:gridCol w="1097280"/>
                <a:gridCol w="548640"/>
                <a:gridCol w="274320"/>
                <a:gridCol w="274320"/>
                <a:gridCol w="2194560"/>
              </a:tblGrid>
              <a:tr h="18288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Error 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</a:t>
                      </a:r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stop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Fix: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Type: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Possible?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900720" y="1803960"/>
            <a:ext cx="5882400" cy="4671360"/>
            <a:chOff x="900720" y="1803960"/>
            <a:chExt cx="5882400" cy="4671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0" name="Ink 9"/>
                <p14:cNvContentPartPr/>
                <p14:nvPr/>
              </p14:nvContentPartPr>
              <p14:xfrm>
                <a:off x="900720" y="1803960"/>
                <a:ext cx="5725800" cy="4577040"/>
              </p14:xfrm>
            </p:contentPart>
          </mc:Choice>
          <mc:Fallback>
            <p:pic>
              <p:nvPicPr>
                <p:cNvPr id="10" name="Ink 9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93520" y="1797480"/>
                  <a:ext cx="5744520" cy="45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3" name="Ink 2"/>
                <p14:cNvContentPartPr/>
                <p14:nvPr/>
              </p14:nvContentPartPr>
              <p14:xfrm>
                <a:off x="5284440" y="6012360"/>
                <a:ext cx="1498680" cy="462960"/>
              </p14:xfrm>
            </p:contentPart>
          </mc:Choice>
          <mc:Fallback>
            <p:pic>
              <p:nvPicPr>
                <p:cNvPr id="3" name="Ink 2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276520" y="6006600"/>
                  <a:ext cx="1514160" cy="476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2398241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r>
              <a:rPr lang="en-GB" dirty="0"/>
              <a:t>Find That Bug!  (Slide </a:t>
            </a:r>
            <a:fld id="{9EA04857-6E10-438A-85C4-5961DC39D337}" type="slidenum">
              <a:rPr lang="en-GB"/>
              <a:t>27</a:t>
            </a:fld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44034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4023360"/>
            <a:ext cx="8366125" cy="109728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US" sz="2400" dirty="0"/>
              <a:t>‘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</a:t>
            </a:r>
            <a:r>
              <a:rPr lang="en-US" sz="2400" dirty="0"/>
              <a:t> ’ </a:t>
            </a:r>
            <a:r>
              <a:rPr lang="en-US" sz="2400" dirty="0" smtClean="0"/>
              <a:t>happens first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44035" name="Text 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371600"/>
            <a:ext cx="6645066" cy="255672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int*</a:t>
            </a:r>
            <a:r>
              <a:rPr lang="en-US" sz="2000" b="1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GB" sz="20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getPacket(</a:t>
            </a:r>
            <a:r>
              <a:rPr lang="en-GB" sz="2000" b="1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int**</a:t>
            </a:r>
            <a:r>
              <a:rPr lang="en-US" sz="20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GB" sz="20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packets, </a:t>
            </a:r>
            <a:r>
              <a:rPr lang="en-GB" sz="2000" b="1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int*</a:t>
            </a:r>
            <a:r>
              <a:rPr lang="en-US" sz="20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GB" sz="20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size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</a:t>
            </a:r>
            <a:r>
              <a:rPr lang="en-GB" sz="2000" b="1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int*</a:t>
            </a:r>
            <a:r>
              <a:rPr lang="en-US" sz="2000" b="1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GB" sz="20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packet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packet =</a:t>
            </a:r>
            <a:r>
              <a:rPr lang="en-GB" sz="20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packets[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0];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</a:t>
            </a:r>
            <a:r>
              <a:rPr lang="en-GB" sz="20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packets[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0] =</a:t>
            </a:r>
            <a:r>
              <a:rPr lang="en-GB" sz="20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packets[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*size - 1];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*size--</a:t>
            </a:r>
            <a:r>
              <a:rPr lang="en-GB" sz="20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;</a:t>
            </a:r>
            <a:r>
              <a:rPr lang="en-GB" sz="2000" b="0" dirty="0" smtClean="0">
                <a:solidFill>
                  <a:srgbClr val="C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</a:t>
            </a:r>
            <a:r>
              <a:rPr lang="en-GB" sz="2000" b="1" i="1" dirty="0" smtClean="0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// what is happening here?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</a:t>
            </a:r>
            <a:r>
              <a:rPr lang="en-GB" sz="20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GB" sz="2000" b="0" dirty="0" err="1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reorderPackets(packets</a:t>
            </a:r>
            <a:r>
              <a:rPr lang="en-GB" sz="20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 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*</a:t>
            </a:r>
            <a:r>
              <a:rPr lang="en-GB" sz="20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size)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</a:t>
            </a:r>
            <a:r>
              <a:rPr lang="en-GB" sz="2000" b="1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return</a:t>
            </a:r>
            <a:r>
              <a:rPr lang="en-US" sz="20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GB" sz="20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packet;</a:t>
            </a:r>
            <a:endParaRPr lang="en-GB" sz="2000" b="0" dirty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}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0505768"/>
              </p:ext>
            </p:extLst>
          </p:nvPr>
        </p:nvGraphicFramePr>
        <p:xfrm>
          <a:off x="640080" y="5943600"/>
          <a:ext cx="5943600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/>
                <a:gridCol w="548640"/>
                <a:gridCol w="274320"/>
                <a:gridCol w="1097280"/>
                <a:gridCol w="548640"/>
                <a:gridCol w="274320"/>
                <a:gridCol w="274320"/>
                <a:gridCol w="2194560"/>
              </a:tblGrid>
              <a:tr h="18288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Error 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</a:t>
                      </a:r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stop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Fix: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Type: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Possible?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87480" y="2415600"/>
            <a:ext cx="6025680" cy="4012200"/>
            <a:chOff x="87480" y="2415600"/>
            <a:chExt cx="6025680" cy="4012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1" name="Ink 10"/>
                <p14:cNvContentPartPr/>
                <p14:nvPr/>
              </p14:nvContentPartPr>
              <p14:xfrm>
                <a:off x="87480" y="2415600"/>
                <a:ext cx="3845160" cy="4012200"/>
              </p14:xfrm>
            </p:contentPart>
          </mc:Choice>
          <mc:Fallback>
            <p:pic>
              <p:nvPicPr>
                <p:cNvPr id="11" name="Ink 10"/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1360" y="2410200"/>
                  <a:ext cx="3858480" cy="402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3" name="Ink 2"/>
                <p14:cNvContentPartPr/>
                <p14:nvPr/>
              </p14:nvContentPartPr>
              <p14:xfrm>
                <a:off x="5063760" y="5922720"/>
                <a:ext cx="1049400" cy="291600"/>
              </p14:xfrm>
            </p:contentPart>
          </mc:Choice>
          <mc:Fallback>
            <p:pic>
              <p:nvPicPr>
                <p:cNvPr id="3" name="Ink 2"/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055120" y="5917680"/>
                  <a:ext cx="1064160" cy="305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5439261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r>
              <a:rPr lang="en-GB" dirty="0"/>
              <a:t>Find That Bug!  (Slide </a:t>
            </a:r>
            <a:fld id="{63B07D7A-42A7-4D62-A0C1-29E9764CFB69}" type="slidenum">
              <a:rPr lang="en-GB" smtClean="0"/>
              <a:t>28</a:t>
            </a:fld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34819" name="Text Box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371600"/>
            <a:ext cx="2490082" cy="16333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int*</a:t>
            </a:r>
            <a:r>
              <a:rPr lang="en-US" sz="2000" b="1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GB" sz="20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foo() 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</a:t>
            </a:r>
            <a:r>
              <a:rPr lang="en-GB" sz="2000" b="1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GB" sz="2000" b="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val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b="0" dirty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</a:t>
            </a:r>
            <a:r>
              <a:rPr lang="en-GB" sz="2000" b="1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return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&amp;</a:t>
            </a:r>
            <a:r>
              <a:rPr lang="en-GB" sz="2000" b="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val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}  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1194299"/>
              </p:ext>
            </p:extLst>
          </p:nvPr>
        </p:nvGraphicFramePr>
        <p:xfrm>
          <a:off x="640080" y="5943600"/>
          <a:ext cx="5943600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/>
                <a:gridCol w="548640"/>
                <a:gridCol w="274320"/>
                <a:gridCol w="1097280"/>
                <a:gridCol w="548640"/>
                <a:gridCol w="274320"/>
                <a:gridCol w="274320"/>
                <a:gridCol w="2194560"/>
              </a:tblGrid>
              <a:tr h="18288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Error 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</a:t>
                      </a:r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stop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Fix: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Type: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Possible?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846000" y="1274400"/>
            <a:ext cx="6531840" cy="5106600"/>
            <a:chOff x="846000" y="1274400"/>
            <a:chExt cx="6531840" cy="5106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8" name="Ink 7"/>
                <p14:cNvContentPartPr/>
                <p14:nvPr/>
              </p14:nvContentPartPr>
              <p14:xfrm>
                <a:off x="846000" y="1274400"/>
                <a:ext cx="6531840" cy="5106600"/>
              </p14:xfrm>
            </p:contentPart>
          </mc:Choice>
          <mc:Fallback>
            <p:pic>
              <p:nvPicPr>
                <p:cNvPr id="8" name="Ink 7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41320" y="1267560"/>
                  <a:ext cx="6541200" cy="512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0" name="Ink 9"/>
                <p14:cNvContentPartPr/>
                <p14:nvPr/>
              </p14:nvContentPartPr>
              <p14:xfrm>
                <a:off x="5018969" y="5882040"/>
                <a:ext cx="1730880" cy="498960"/>
              </p14:xfrm>
            </p:contentPart>
          </mc:Choice>
          <mc:Fallback>
            <p:pic>
              <p:nvPicPr>
                <p:cNvPr id="10" name="Ink 9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011049" y="5876636"/>
                  <a:ext cx="1748160" cy="51337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572927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r>
              <a:rPr lang="en-GB" dirty="0"/>
              <a:t>Find That Bug!  (Slide </a:t>
            </a:r>
            <a:fld id="{D55B4FD4-3D85-41A1-90A5-496B0192B4D7}" type="slidenum">
              <a:rPr lang="en-GB" smtClean="0"/>
              <a:t>29</a:t>
            </a:fld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35843" name="Text Box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371600"/>
            <a:ext cx="5721736" cy="286450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 = (</a:t>
            </a:r>
            <a:r>
              <a:rPr lang="en-GB" sz="2000" b="1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int*</a:t>
            </a:r>
            <a:r>
              <a:rPr lang="en-GB" sz="20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)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malloc</a:t>
            </a:r>
            <a:r>
              <a:rPr lang="en-GB" sz="20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 N * sizeof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</a:t>
            </a:r>
            <a:r>
              <a:rPr lang="en-GB" sz="2000" b="1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GB" sz="20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) )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dirty="0">
                <a:solidFill>
                  <a:srgbClr val="C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</a:t>
            </a:r>
            <a:r>
              <a:rPr lang="en-GB" sz="2000" b="0" dirty="0" smtClean="0">
                <a:solidFill>
                  <a:srgbClr val="C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&lt;</a:t>
            </a:r>
            <a:r>
              <a:rPr lang="en-GB" sz="2000" b="0" dirty="0">
                <a:solidFill>
                  <a:srgbClr val="C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manipulate x&gt;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free(x);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b="0" dirty="0" smtClean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...</a:t>
            </a:r>
            <a:endParaRPr lang="en-GB" sz="2000" b="0" dirty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b="0" dirty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 = (</a:t>
            </a:r>
            <a:r>
              <a:rPr lang="en-GB" sz="2000" b="1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int*</a:t>
            </a:r>
            <a:r>
              <a:rPr lang="en-GB" sz="20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)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malloc</a:t>
            </a:r>
            <a:r>
              <a:rPr lang="en-GB" sz="20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 M * sizeof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</a:t>
            </a:r>
            <a:r>
              <a:rPr lang="en-GB" sz="2000" b="1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GB" sz="20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) )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dirty="0" smtClean="0">
                <a:solidFill>
                  <a:srgbClr val="C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&lt;</a:t>
            </a:r>
            <a:r>
              <a:rPr lang="en-GB" sz="2000" b="0" dirty="0">
                <a:solidFill>
                  <a:srgbClr val="C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manipulate y</a:t>
            </a:r>
            <a:r>
              <a:rPr lang="en-GB" sz="2000" b="0" dirty="0" smtClean="0">
                <a:solidFill>
                  <a:srgbClr val="C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&gt;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free(x</a:t>
            </a:r>
            <a:r>
              <a:rPr lang="en-GB" sz="20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);</a:t>
            </a:r>
            <a:endParaRPr lang="en-GB" sz="2000" dirty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7106155"/>
              </p:ext>
            </p:extLst>
          </p:nvPr>
        </p:nvGraphicFramePr>
        <p:xfrm>
          <a:off x="640080" y="5943600"/>
          <a:ext cx="5943600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/>
                <a:gridCol w="548640"/>
                <a:gridCol w="274320"/>
                <a:gridCol w="1097280"/>
                <a:gridCol w="548640"/>
                <a:gridCol w="274320"/>
                <a:gridCol w="274320"/>
                <a:gridCol w="2194560"/>
              </a:tblGrid>
              <a:tr h="18288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Error 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</a:t>
                      </a:r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stop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Fix: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Type: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Possible?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945720" y="3570840"/>
            <a:ext cx="6047280" cy="2958120"/>
            <a:chOff x="945720" y="3570840"/>
            <a:chExt cx="6047280" cy="2958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8" name="Ink 7"/>
                <p14:cNvContentPartPr/>
                <p14:nvPr/>
              </p14:nvContentPartPr>
              <p14:xfrm>
                <a:off x="955440" y="5489280"/>
                <a:ext cx="2728440" cy="917640"/>
              </p14:xfrm>
            </p:contentPart>
          </mc:Choice>
          <mc:Fallback>
            <p:pic>
              <p:nvPicPr>
                <p:cNvPr id="8" name="Ink 7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47520" y="5480280"/>
                  <a:ext cx="2745000" cy="9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3" name="Ink 2"/>
                <p14:cNvContentPartPr/>
                <p14:nvPr/>
              </p14:nvContentPartPr>
              <p14:xfrm>
                <a:off x="945720" y="3570840"/>
                <a:ext cx="6047280" cy="2958120"/>
              </p14:xfrm>
            </p:contentPart>
          </mc:Choice>
          <mc:Fallback>
            <p:pic>
              <p:nvPicPr>
                <p:cNvPr id="3" name="Ink 2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41040" y="3561120"/>
                  <a:ext cx="6062400" cy="2976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136095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Do we always need the boundary tags?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6875" y="4823937"/>
            <a:ext cx="8366125" cy="1510187"/>
          </a:xfrm>
        </p:spPr>
        <p:txBody>
          <a:bodyPr/>
          <a:lstStyle/>
          <a:p>
            <a:r>
              <a:rPr lang="en-US" dirty="0" smtClean="0"/>
              <a:t>Lab 5 suggests no…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22" name="Group 21"/>
          <p:cNvGrpSpPr/>
          <p:nvPr>
            <p:custDataLst>
              <p:tags r:id="rId4"/>
            </p:custDataLst>
          </p:nvPr>
        </p:nvGrpSpPr>
        <p:grpSpPr>
          <a:xfrm>
            <a:off x="5103812" y="1609344"/>
            <a:ext cx="1677988" cy="2743200"/>
            <a:chOff x="5103812" y="1295400"/>
            <a:chExt cx="1677988" cy="2743200"/>
          </a:xfrm>
        </p:grpSpPr>
        <p:sp>
          <p:nvSpPr>
            <p:cNvPr id="23" name="Rectangle 3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5105400" y="1752600"/>
              <a:ext cx="1370013" cy="3810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size</a:t>
              </a:r>
            </a:p>
          </p:txBody>
        </p:sp>
        <p:sp>
          <p:nvSpPr>
            <p:cNvPr id="24" name="Rectangle 6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105400" y="2895600"/>
              <a:ext cx="1676400" cy="762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Rectangle 8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6477000" y="1752600"/>
              <a:ext cx="304800" cy="381000"/>
            </a:xfrm>
            <a:prstGeom prst="rect">
              <a:avLst/>
            </a:prstGeom>
            <a:solidFill>
              <a:srgbClr val="EBAFA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  <p:sp>
          <p:nvSpPr>
            <p:cNvPr id="26" name="Rectangle 9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103812" y="3657600"/>
              <a:ext cx="1373187" cy="3810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size</a:t>
              </a:r>
            </a:p>
          </p:txBody>
        </p:sp>
        <p:sp>
          <p:nvSpPr>
            <p:cNvPr id="27" name="Rectangle 10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6477000" y="3657600"/>
              <a:ext cx="304800" cy="381000"/>
            </a:xfrm>
            <a:prstGeom prst="rect">
              <a:avLst/>
            </a:prstGeom>
            <a:solidFill>
              <a:srgbClr val="EBAFA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  <p:sp>
          <p:nvSpPr>
            <p:cNvPr id="28" name="Rectangle 3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5105400" y="2133600"/>
              <a:ext cx="16764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next</a:t>
              </a:r>
              <a:endParaRPr lang="en-GB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Rectangle 3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5105400" y="2514600"/>
              <a:ext cx="16764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prev</a:t>
              </a:r>
              <a:endParaRPr lang="en-GB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TextBox 29"/>
            <p:cNvSpPr txBox="1"/>
            <p:nvPr>
              <p:custDataLst>
                <p:tags r:id="rId20"/>
              </p:custDataLst>
            </p:nvPr>
          </p:nvSpPr>
          <p:spPr>
            <a:xfrm>
              <a:off x="5327429" y="1295400"/>
              <a:ext cx="12272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b="1" u="sng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Free</a:t>
              </a:r>
              <a:r>
                <a:rPr lang="en-US" sz="18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block:</a:t>
              </a:r>
            </a:p>
          </p:txBody>
        </p:sp>
      </p:grpSp>
      <p:grpSp>
        <p:nvGrpSpPr>
          <p:cNvPr id="31" name="Group 3"/>
          <p:cNvGrpSpPr/>
          <p:nvPr>
            <p:custDataLst>
              <p:tags r:id="rId5"/>
            </p:custDataLst>
          </p:nvPr>
        </p:nvGrpSpPr>
        <p:grpSpPr>
          <a:xfrm>
            <a:off x="1123503" y="1609344"/>
            <a:ext cx="2630528" cy="3114351"/>
            <a:chOff x="1123503" y="1136846"/>
            <a:chExt cx="2630528" cy="3114351"/>
          </a:xfrm>
        </p:grpSpPr>
        <p:sp>
          <p:nvSpPr>
            <p:cNvPr id="32" name="Rectangle 3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600200" y="1595472"/>
              <a:ext cx="1370013" cy="3810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size</a:t>
              </a:r>
            </a:p>
          </p:txBody>
        </p:sp>
        <p:sp>
          <p:nvSpPr>
            <p:cNvPr id="33" name="Rectangle 6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1600200" y="1976472"/>
              <a:ext cx="1676400" cy="15240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payload and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padding</a:t>
              </a:r>
            </a:p>
          </p:txBody>
        </p:sp>
        <p:sp>
          <p:nvSpPr>
            <p:cNvPr id="34" name="Rectangle 8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971800" y="1595472"/>
              <a:ext cx="304800" cy="381000"/>
            </a:xfrm>
            <a:prstGeom prst="rect">
              <a:avLst/>
            </a:prstGeom>
            <a:solidFill>
              <a:srgbClr val="EBAFA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  <p:sp>
          <p:nvSpPr>
            <p:cNvPr id="35" name="Rectangle 9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598612" y="3500472"/>
              <a:ext cx="1373187" cy="3810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size</a:t>
              </a:r>
            </a:p>
          </p:txBody>
        </p:sp>
        <p:sp>
          <p:nvSpPr>
            <p:cNvPr id="36" name="Rectangle 10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971800" y="3500472"/>
              <a:ext cx="304800" cy="381000"/>
            </a:xfrm>
            <a:prstGeom prst="rect">
              <a:avLst/>
            </a:prstGeom>
            <a:solidFill>
              <a:srgbClr val="EBAFA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  <p:sp>
          <p:nvSpPr>
            <p:cNvPr id="37" name="TextBox 36"/>
            <p:cNvSpPr txBox="1"/>
            <p:nvPr>
              <p:custDataLst>
                <p:tags r:id="rId11"/>
              </p:custDataLst>
            </p:nvPr>
          </p:nvSpPr>
          <p:spPr>
            <a:xfrm>
              <a:off x="1586757" y="1136846"/>
              <a:ext cx="17092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b="1" u="sng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Allocated</a:t>
              </a:r>
              <a:r>
                <a:rPr lang="en-US" sz="18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block:</a:t>
              </a:r>
            </a:p>
          </p:txBody>
        </p:sp>
        <p:sp>
          <p:nvSpPr>
            <p:cNvPr id="38" name="TextBox 37"/>
            <p:cNvSpPr txBox="1"/>
            <p:nvPr>
              <p:custDataLst>
                <p:tags r:id="rId12"/>
              </p:custDataLst>
            </p:nvPr>
          </p:nvSpPr>
          <p:spPr>
            <a:xfrm>
              <a:off x="1123503" y="3881865"/>
              <a:ext cx="26305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(same as implicit free list)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6" name="Ink 5"/>
              <p14:cNvContentPartPr/>
              <p14:nvPr/>
            </p14:nvContentPartPr>
            <p14:xfrm>
              <a:off x="1419480" y="1665000"/>
              <a:ext cx="6751080" cy="271224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413720" y="1654920"/>
                <a:ext cx="6768360" cy="2727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4701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r>
              <a:rPr lang="en-GB" dirty="0"/>
              <a:t>Find That Bug!  (Slide </a:t>
            </a:r>
            <a:fld id="{DC4EDC38-02D3-411D-9370-A3E9A6D37E53}" type="slidenum">
              <a:rPr lang="en-GB" smtClean="0"/>
              <a:t>30</a:t>
            </a:fld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36867" name="Text Box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371600"/>
            <a:ext cx="5721736" cy="286450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 = (</a:t>
            </a:r>
            <a:r>
              <a:rPr lang="en-GB" sz="2000" b="1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int*</a:t>
            </a:r>
            <a:r>
              <a:rPr lang="en-GB" sz="20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)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malloc</a:t>
            </a:r>
            <a:r>
              <a:rPr lang="en-GB" sz="20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 N * sizeof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</a:t>
            </a:r>
            <a:r>
              <a:rPr lang="en-GB" sz="2000" b="1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GB" sz="20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) )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dirty="0">
                <a:solidFill>
                  <a:srgbClr val="C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</a:t>
            </a:r>
            <a:r>
              <a:rPr lang="en-GB" sz="2000" b="0" dirty="0" smtClean="0">
                <a:solidFill>
                  <a:srgbClr val="C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&lt;</a:t>
            </a:r>
            <a:r>
              <a:rPr lang="en-GB" sz="2000" b="0" dirty="0">
                <a:solidFill>
                  <a:srgbClr val="C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manipulate x&gt;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free(x</a:t>
            </a:r>
            <a:r>
              <a:rPr lang="en-GB" sz="20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);</a:t>
            </a:r>
            <a:endParaRPr lang="en-US" sz="2000" b="0" dirty="0" smtClean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b="0" dirty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</a:t>
            </a:r>
            <a:r>
              <a:rPr lang="en-GB" sz="20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...</a:t>
            </a:r>
            <a:endParaRPr lang="en-US" sz="2000" b="0" dirty="0" smtClean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b="0" dirty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 = (</a:t>
            </a:r>
            <a:r>
              <a:rPr lang="en-GB" sz="2000" b="1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int*</a:t>
            </a:r>
            <a:r>
              <a:rPr lang="en-GB" sz="20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)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malloc</a:t>
            </a:r>
            <a:r>
              <a:rPr lang="en-GB" sz="20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 M * sizeof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</a:t>
            </a:r>
            <a:r>
              <a:rPr lang="en-GB" sz="2000" b="1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GB" sz="2000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) )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for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(</a:t>
            </a:r>
            <a:r>
              <a:rPr lang="en-GB" sz="2000" b="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=0; </a:t>
            </a:r>
            <a:r>
              <a:rPr lang="en-GB" sz="2000" b="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&lt;M; </a:t>
            </a:r>
            <a:r>
              <a:rPr lang="en-GB" sz="2000" b="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++)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y[</a:t>
            </a:r>
            <a:r>
              <a:rPr lang="en-GB" sz="2000" b="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] = </a:t>
            </a:r>
            <a:r>
              <a:rPr lang="en-GB" sz="20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x[</a:t>
            </a:r>
            <a:r>
              <a:rPr lang="en-GB" sz="20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</a:t>
            </a:r>
            <a:r>
              <a:rPr lang="en-GB" sz="20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]</a:t>
            </a:r>
            <a:r>
              <a:rPr lang="en-GB" sz="2000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++;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9820901"/>
              </p:ext>
            </p:extLst>
          </p:nvPr>
        </p:nvGraphicFramePr>
        <p:xfrm>
          <a:off x="640080" y="5943600"/>
          <a:ext cx="5943600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/>
                <a:gridCol w="548640"/>
                <a:gridCol w="274320"/>
                <a:gridCol w="1097280"/>
                <a:gridCol w="548640"/>
                <a:gridCol w="274320"/>
                <a:gridCol w="274320"/>
                <a:gridCol w="2194560"/>
              </a:tblGrid>
              <a:tr h="18288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Error 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</a:t>
                      </a:r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stop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Fix: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Type: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Possible?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582480" y="2296440"/>
            <a:ext cx="5878080" cy="4227480"/>
            <a:chOff x="582480" y="2296440"/>
            <a:chExt cx="5878080" cy="4227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8" name="Ink 7"/>
                <p14:cNvContentPartPr/>
                <p14:nvPr/>
              </p14:nvContentPartPr>
              <p14:xfrm>
                <a:off x="582480" y="2296440"/>
                <a:ext cx="3104640" cy="4096080"/>
              </p14:xfrm>
            </p:contentPart>
          </mc:Choice>
          <mc:Fallback>
            <p:pic>
              <p:nvPicPr>
                <p:cNvPr id="8" name="Ink 7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76720" y="2286360"/>
                  <a:ext cx="3118320" cy="411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2" name="Ink 1"/>
                <p14:cNvContentPartPr/>
                <p14:nvPr/>
              </p14:nvContentPartPr>
              <p14:xfrm>
                <a:off x="2576880" y="5264640"/>
                <a:ext cx="3883680" cy="1259280"/>
              </p14:xfrm>
            </p:contentPart>
          </mc:Choice>
          <mc:Fallback>
            <p:pic>
              <p:nvPicPr>
                <p:cNvPr id="2" name="Ink 1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568600" y="5257080"/>
                  <a:ext cx="3897720" cy="1272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520078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r>
              <a:rPr lang="en-GB" dirty="0"/>
              <a:t>Find That Bug!  (Slide </a:t>
            </a:r>
            <a:fld id="{CD8E5E6F-D7CD-4D4C-9F2B-AEF07D75A604}" type="slidenum">
              <a:rPr lang="en-GB" smtClean="0"/>
              <a:t>31</a:t>
            </a:fld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38915" name="Text Box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371600"/>
            <a:ext cx="7074670" cy="397249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 err="1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typedef</a:t>
            </a:r>
            <a:r>
              <a:rPr lang="en-GB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GB" b="1" dirty="0" err="1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struct</a:t>
            </a:r>
            <a:r>
              <a:rPr lang="en-GB" b="1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L</a:t>
            </a:r>
            <a:r>
              <a:rPr lang="en-GB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{</a:t>
            </a:r>
            <a:endParaRPr lang="en-GB" b="0" dirty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</a:t>
            </a:r>
            <a:r>
              <a:rPr lang="en-GB" b="1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GB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GB" b="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val</a:t>
            </a:r>
            <a:r>
              <a:rPr lang="en-GB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</a:t>
            </a:r>
            <a:r>
              <a:rPr lang="en-GB" b="1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struct</a:t>
            </a:r>
            <a:r>
              <a:rPr lang="en-GB" b="1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L</a:t>
            </a:r>
            <a:r>
              <a:rPr lang="en-GB" b="1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GB" b="1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*</a:t>
            </a:r>
            <a:r>
              <a:rPr lang="en-GB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next;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} </a:t>
            </a:r>
            <a:r>
              <a:rPr lang="en-GB" b="1" dirty="0" smtClean="0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list</a:t>
            </a:r>
            <a:r>
              <a:rPr lang="en-GB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;</a:t>
            </a:r>
            <a:endParaRPr lang="en-GB" b="0" dirty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b="0" dirty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void</a:t>
            </a:r>
            <a:r>
              <a:rPr lang="en-US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GB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foo</a:t>
            </a:r>
            <a:r>
              <a:rPr lang="en-GB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()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</a:t>
            </a:r>
            <a:r>
              <a:rPr lang="en-GB" b="1" dirty="0" smtClean="0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list </a:t>
            </a:r>
            <a:r>
              <a:rPr lang="en-GB" b="1" dirty="0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*</a:t>
            </a:r>
            <a:r>
              <a:rPr lang="en-GB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head </a:t>
            </a:r>
            <a:r>
              <a:rPr lang="en-GB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= (</a:t>
            </a:r>
            <a:r>
              <a:rPr lang="en-GB" b="1" dirty="0" smtClean="0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list *</a:t>
            </a:r>
            <a:r>
              <a:rPr lang="en-GB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) </a:t>
            </a:r>
            <a:r>
              <a:rPr lang="en-GB" b="0" dirty="0" err="1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malloc</a:t>
            </a:r>
            <a:r>
              <a:rPr lang="en-GB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 </a:t>
            </a:r>
            <a:r>
              <a:rPr lang="en-GB" b="0" dirty="0" err="1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sizeof</a:t>
            </a:r>
            <a:r>
              <a:rPr lang="en-GB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</a:t>
            </a:r>
            <a:r>
              <a:rPr lang="en-GB" dirty="0" smtClean="0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list</a:t>
            </a:r>
            <a:r>
              <a:rPr lang="en-GB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) )</a:t>
            </a:r>
            <a:r>
              <a:rPr lang="en-GB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head-&gt;</a:t>
            </a:r>
            <a:r>
              <a:rPr lang="en-GB" b="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val</a:t>
            </a:r>
            <a:r>
              <a:rPr lang="en-GB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= 0;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head-&gt;next = NULL;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0" dirty="0">
                <a:solidFill>
                  <a:srgbClr val="C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</a:t>
            </a:r>
            <a:r>
              <a:rPr lang="en-GB" b="0" dirty="0" smtClean="0">
                <a:solidFill>
                  <a:srgbClr val="C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&lt;</a:t>
            </a:r>
            <a:r>
              <a:rPr lang="en-GB" b="0" dirty="0">
                <a:solidFill>
                  <a:srgbClr val="C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create and manipulate the rest of the list&gt;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</a:t>
            </a:r>
            <a:r>
              <a:rPr lang="en-GB" b="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...</a:t>
            </a:r>
            <a:endParaRPr lang="en-GB" b="0" dirty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free(head);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</a:t>
            </a:r>
            <a:r>
              <a:rPr lang="en-GB" b="1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return</a:t>
            </a:r>
            <a:r>
              <a:rPr lang="en-GB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}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3935178"/>
              </p:ext>
            </p:extLst>
          </p:nvPr>
        </p:nvGraphicFramePr>
        <p:xfrm>
          <a:off x="640080" y="5943600"/>
          <a:ext cx="5943600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/>
                <a:gridCol w="548640"/>
                <a:gridCol w="274320"/>
                <a:gridCol w="1097280"/>
                <a:gridCol w="548640"/>
                <a:gridCol w="274320"/>
                <a:gridCol w="274320"/>
                <a:gridCol w="2194560"/>
              </a:tblGrid>
              <a:tr h="18288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Error 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</a:t>
                      </a:r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stop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Fix: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Type: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Possible?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721800" y="4680720"/>
            <a:ext cx="5688360" cy="1719360"/>
            <a:chOff x="721800" y="4680720"/>
            <a:chExt cx="5688360" cy="1719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7" name="Ink 6"/>
                <p14:cNvContentPartPr/>
                <p14:nvPr/>
              </p14:nvContentPartPr>
              <p14:xfrm>
                <a:off x="721800" y="4680720"/>
                <a:ext cx="4214880" cy="1686240"/>
              </p14:xfrm>
            </p:contentPart>
          </mc:Choice>
          <mc:Fallback>
            <p:pic>
              <p:nvPicPr>
                <p:cNvPr id="7" name="Ink 6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16400" y="4672800"/>
                  <a:ext cx="4224960" cy="170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2" name="Ink 1"/>
                <p14:cNvContentPartPr/>
                <p14:nvPr/>
              </p14:nvContentPartPr>
              <p14:xfrm>
                <a:off x="4954680" y="5959800"/>
                <a:ext cx="1455480" cy="440280"/>
              </p14:xfrm>
            </p:contentPart>
          </mc:Choice>
          <mc:Fallback>
            <p:pic>
              <p:nvPicPr>
                <p:cNvPr id="2" name="Ink 1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947120" y="5952960"/>
                  <a:ext cx="1467720" cy="454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711496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r>
              <a:rPr lang="en-GB" dirty="0"/>
              <a:t>Dealing With Memory Bugs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pPr>
              <a:lnSpc>
                <a:spcPct val="85000"/>
              </a:lnSpc>
            </a:pPr>
            <a:r>
              <a:rPr lang="en-GB" dirty="0"/>
              <a:t>Conventional debugger (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gdb</a:t>
            </a:r>
            <a:r>
              <a:rPr lang="en-GB" dirty="0"/>
              <a:t>)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Good for finding</a:t>
            </a:r>
            <a:r>
              <a:rPr lang="en-GB" dirty="0" smtClean="0"/>
              <a:t> bad </a:t>
            </a:r>
            <a:r>
              <a:rPr lang="en-GB" dirty="0"/>
              <a:t>pointer dereferences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Hard to detect the other memory </a:t>
            </a:r>
            <a:r>
              <a:rPr lang="en-GB" dirty="0" smtClean="0"/>
              <a:t>bugs</a:t>
            </a:r>
            <a:endParaRPr lang="en-GB" dirty="0"/>
          </a:p>
          <a:p>
            <a:pPr>
              <a:lnSpc>
                <a:spcPct val="85000"/>
              </a:lnSpc>
            </a:pPr>
            <a:r>
              <a:rPr lang="en-GB" dirty="0"/>
              <a:t>Debugging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GB" dirty="0"/>
              <a:t> (</a:t>
            </a:r>
            <a:r>
              <a:rPr lang="en-GB" dirty="0" err="1"/>
              <a:t>UToronto</a:t>
            </a:r>
            <a:r>
              <a:rPr lang="en-GB" dirty="0"/>
              <a:t> CSRI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GB" dirty="0"/>
              <a:t>)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Wrapper around conventional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lnSpc>
                <a:spcPct val="90000"/>
              </a:lnSpc>
            </a:pPr>
            <a:r>
              <a:rPr lang="en-GB" dirty="0"/>
              <a:t>Detects memory bugs at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GB" dirty="0"/>
              <a:t> and 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free</a:t>
            </a:r>
            <a:r>
              <a:rPr lang="en-GB" dirty="0" smtClean="0"/>
              <a:t> boundaries</a:t>
            </a:r>
            <a:endParaRPr lang="en-GB" dirty="0"/>
          </a:p>
          <a:p>
            <a:pPr lvl="2">
              <a:lnSpc>
                <a:spcPct val="97000"/>
              </a:lnSpc>
            </a:pPr>
            <a:r>
              <a:rPr lang="en-GB" dirty="0"/>
              <a:t>Memory overwrites that corrupt heap structures</a:t>
            </a:r>
          </a:p>
          <a:p>
            <a:pPr lvl="2">
              <a:lnSpc>
                <a:spcPct val="97000"/>
              </a:lnSpc>
            </a:pPr>
            <a:r>
              <a:rPr lang="en-GB" dirty="0"/>
              <a:t>Some instances of freeing blocks multiple times</a:t>
            </a:r>
          </a:p>
          <a:p>
            <a:pPr lvl="2">
              <a:lnSpc>
                <a:spcPct val="97000"/>
              </a:lnSpc>
            </a:pPr>
            <a:r>
              <a:rPr lang="en-GB" dirty="0"/>
              <a:t>Memory leaks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Cannot detect all memory bugs</a:t>
            </a:r>
          </a:p>
          <a:p>
            <a:pPr lvl="2">
              <a:lnSpc>
                <a:spcPct val="97000"/>
              </a:lnSpc>
            </a:pPr>
            <a:r>
              <a:rPr lang="en-GB" dirty="0"/>
              <a:t>Overwrites into the middle of allocated blocks</a:t>
            </a:r>
          </a:p>
          <a:p>
            <a:pPr lvl="2">
              <a:lnSpc>
                <a:spcPct val="97000"/>
              </a:lnSpc>
            </a:pPr>
            <a:r>
              <a:rPr lang="en-GB" dirty="0"/>
              <a:t>Freeing block twice that has been reallocated in the interim</a:t>
            </a:r>
          </a:p>
          <a:p>
            <a:pPr lvl="2">
              <a:lnSpc>
                <a:spcPct val="97000"/>
              </a:lnSpc>
            </a:pPr>
            <a:r>
              <a:rPr lang="en-GB" dirty="0"/>
              <a:t>Referencing freed blocks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1208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r>
              <a:rPr lang="en-GB" dirty="0"/>
              <a:t>Dealing With Memory Bugs (cont.)</a:t>
            </a:r>
          </a:p>
        </p:txBody>
      </p:sp>
      <p:sp>
        <p:nvSpPr>
          <p:cNvPr id="40962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Some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GB" dirty="0"/>
              <a:t> implementations contain checking code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Linux </a:t>
            </a:r>
            <a:r>
              <a:rPr lang="en-GB" dirty="0" err="1"/>
              <a:t>glibc</a:t>
            </a:r>
            <a:r>
              <a:rPr lang="en-GB" dirty="0"/>
              <a:t> </a:t>
            </a:r>
            <a:r>
              <a:rPr lang="en-GB" dirty="0" err="1"/>
              <a:t>malloc</a:t>
            </a:r>
            <a:r>
              <a:rPr lang="en-GB" dirty="0" smtClean="0"/>
              <a:t>:  </a:t>
            </a:r>
            <a:r>
              <a:rPr lang="en-GB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setenv</a:t>
            </a:r>
            <a:r>
              <a:rPr lang="en-GB" b="1" dirty="0">
                <a:latin typeface="Courier New" panose="02070309020205020404" pitchFamily="49" charset="0"/>
                <a:cs typeface="Courier New" panose="02070309020205020404" pitchFamily="49" charset="0"/>
              </a:rPr>
              <a:t> MALLOC_CHECK_ 2 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FreeBSD</a:t>
            </a:r>
            <a:r>
              <a:rPr lang="en-GB" dirty="0" smtClean="0"/>
              <a:t>:  </a:t>
            </a:r>
            <a:r>
              <a:rPr lang="en-GB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setenv</a:t>
            </a:r>
            <a:r>
              <a:rPr lang="en-GB" b="1" dirty="0">
                <a:latin typeface="Courier New" panose="02070309020205020404" pitchFamily="49" charset="0"/>
                <a:cs typeface="Courier New" panose="02070309020205020404" pitchFamily="49" charset="0"/>
              </a:rPr>
              <a:t> MALLOC_OPTIONS AJR 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Binary translator</a:t>
            </a:r>
            <a:r>
              <a:rPr lang="en-GB" dirty="0" smtClean="0"/>
              <a:t>:  </a:t>
            </a:r>
            <a:r>
              <a:rPr lang="en-GB" dirty="0" err="1">
                <a:solidFill>
                  <a:srgbClr val="C00000"/>
                </a:solidFill>
              </a:rPr>
              <a:t>valgrind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/>
              <a:t>(Linux), Purify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Powerful debugging and analysis technique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Rewrites text section of executable object file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 detect all errors as debugging </a:t>
            </a:r>
            <a:r>
              <a:rPr lang="en-GB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endParaRPr lang="en-GB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 also check each individual reference at runtime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Bad pointers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Overwriting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Referencing outside of allocated block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4063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What about Java or ML or Python or …?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In </a:t>
            </a:r>
            <a:r>
              <a:rPr lang="en-US" i="1" dirty="0" smtClean="0"/>
              <a:t>memory-safe languages</a:t>
            </a:r>
            <a:r>
              <a:rPr lang="en-US" dirty="0" smtClean="0"/>
              <a:t>, most of these bugs are impossible</a:t>
            </a:r>
          </a:p>
          <a:p>
            <a:pPr lvl="1"/>
            <a:r>
              <a:rPr lang="en-US" dirty="0" smtClean="0"/>
              <a:t>Cannot perform arbitrary pointer manipulation</a:t>
            </a:r>
          </a:p>
          <a:p>
            <a:pPr lvl="1"/>
            <a:r>
              <a:rPr lang="en-US" dirty="0" smtClean="0"/>
              <a:t>Cannot get around the type system</a:t>
            </a:r>
          </a:p>
          <a:p>
            <a:pPr lvl="1"/>
            <a:r>
              <a:rPr lang="en-US" dirty="0" smtClean="0"/>
              <a:t>Array bounds checking, null pointer checking</a:t>
            </a:r>
          </a:p>
          <a:p>
            <a:pPr lvl="1"/>
            <a:r>
              <a:rPr lang="en-US" dirty="0" smtClean="0"/>
              <a:t>Automatic memory management</a:t>
            </a:r>
          </a:p>
          <a:p>
            <a:r>
              <a:rPr lang="en-US" dirty="0" smtClean="0"/>
              <a:t>But one of the bugs we saw earlier is possible.  Which one?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50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Memory </a:t>
            </a:r>
            <a:r>
              <a:rPr lang="en-US" dirty="0" smtClean="0"/>
              <a:t>Leaks with GC</a:t>
            </a:r>
            <a:endParaRPr lang="en-US" dirty="0"/>
          </a:p>
        </p:txBody>
      </p:sp>
      <p:sp>
        <p:nvSpPr>
          <p:cNvPr id="36" name="Content Placeholder 35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400" dirty="0" smtClean="0"/>
              <a:t>Not </a:t>
            </a:r>
            <a:r>
              <a:rPr lang="en-US" sz="2400" dirty="0"/>
              <a:t>because of forgotten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free</a:t>
            </a:r>
            <a:r>
              <a:rPr lang="en-US" sz="2400" dirty="0" smtClean="0"/>
              <a:t> </a:t>
            </a:r>
            <a:r>
              <a:rPr lang="en-US" sz="2400" dirty="0"/>
              <a:t>—</a:t>
            </a:r>
            <a:r>
              <a:rPr lang="en-US" sz="2400" dirty="0" smtClean="0"/>
              <a:t> </a:t>
            </a:r>
            <a:r>
              <a:rPr lang="en-US" sz="2400" dirty="0"/>
              <a:t>we have GC!</a:t>
            </a:r>
            <a:endParaRPr lang="en-US" sz="2400" dirty="0" smtClean="0"/>
          </a:p>
          <a:p>
            <a:r>
              <a:rPr lang="en-US" sz="2400" dirty="0" smtClean="0"/>
              <a:t>Unneeded </a:t>
            </a:r>
            <a:r>
              <a:rPr lang="en-US" sz="2400" dirty="0"/>
              <a:t>“leftover” roots keep objects reachable</a:t>
            </a:r>
          </a:p>
          <a:p>
            <a:r>
              <a:rPr lang="en-US" sz="2400" i="1" dirty="0"/>
              <a:t>Sometimes</a:t>
            </a:r>
            <a:r>
              <a:rPr lang="en-US" sz="2400" dirty="0"/>
              <a:t> nullifying a variable is not needed for correctness but is for </a:t>
            </a:r>
            <a:r>
              <a:rPr lang="en-US" sz="2400" dirty="0" smtClean="0"/>
              <a:t>performance</a:t>
            </a:r>
          </a:p>
          <a:p>
            <a:r>
              <a:rPr lang="en-US" sz="2400" dirty="0" smtClean="0"/>
              <a:t>Example: Don’t leave big data structures you’re done with in a static field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35</a:t>
            </a:fld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822960" y="4114800"/>
            <a:ext cx="7948324" cy="2478064"/>
            <a:chOff x="932851" y="3383280"/>
            <a:chExt cx="7948324" cy="2478064"/>
          </a:xfrm>
        </p:grpSpPr>
        <p:sp>
          <p:nvSpPr>
            <p:cNvPr id="43" name="Rectangle 1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932851" y="3803944"/>
              <a:ext cx="5984875" cy="20574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4" name="Oval 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516075" y="3398349"/>
              <a:ext cx="304800" cy="3048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Oval 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710976" y="3398349"/>
              <a:ext cx="304800" cy="3048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Oval 6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006376" y="3397544"/>
              <a:ext cx="304800" cy="3048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Line 7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H="1">
              <a:off x="2337787" y="3690938"/>
              <a:ext cx="276825" cy="646405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Text Box 8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932851" y="3383280"/>
              <a:ext cx="1147984" cy="3407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Root nodes</a:t>
              </a:r>
            </a:p>
          </p:txBody>
        </p:sp>
        <p:sp>
          <p:nvSpPr>
            <p:cNvPr id="49" name="Text Box 9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939383" y="3803944"/>
              <a:ext cx="1202871" cy="3407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Heap nodes</a:t>
              </a:r>
            </a:p>
          </p:txBody>
        </p:sp>
        <p:sp>
          <p:nvSpPr>
            <p:cNvPr id="50" name="Line 10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3863974" y="3703148"/>
              <a:ext cx="989" cy="634195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1" name="Line 11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>
              <a:off x="5233388" y="3679824"/>
              <a:ext cx="365612" cy="676673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Oval 12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186976" y="4337344"/>
              <a:ext cx="304800" cy="3048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" name="Oval 13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710976" y="4337344"/>
              <a:ext cx="304800" cy="3048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4" name="Oval 14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5539776" y="4337344"/>
              <a:ext cx="304800" cy="3048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5" name="Line 15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H="1">
              <a:off x="1729775" y="4593431"/>
              <a:ext cx="498475" cy="684609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Oval 16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1501176" y="5251744"/>
              <a:ext cx="304800" cy="3048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" name="Line 17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2450502" y="4593431"/>
              <a:ext cx="463549" cy="684610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" name="Oval 18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872776" y="5251744"/>
              <a:ext cx="304800" cy="3048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Line 19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5692176" y="4642144"/>
              <a:ext cx="202" cy="600178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0" name="Oval 20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5539776" y="5251744"/>
              <a:ext cx="304800" cy="3048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Oval 21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4590451" y="4642144"/>
              <a:ext cx="304800" cy="304800"/>
            </a:xfrm>
            <a:prstGeom prst="ellipse">
              <a:avLst/>
            </a:prstGeom>
            <a:solidFill>
              <a:srgbClr val="EBAFA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2" name="Oval 22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4590451" y="5404144"/>
              <a:ext cx="304800" cy="304800"/>
            </a:xfrm>
            <a:prstGeom prst="ellipse">
              <a:avLst/>
            </a:prstGeom>
            <a:solidFill>
              <a:srgbClr val="EBAFA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Line 23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4742851" y="4946944"/>
              <a:ext cx="1588" cy="457200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4" name="Oval 24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3828451" y="5099344"/>
              <a:ext cx="304800" cy="304800"/>
            </a:xfrm>
            <a:prstGeom prst="ellipse">
              <a:avLst/>
            </a:prstGeom>
            <a:solidFill>
              <a:srgbClr val="EBAFA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5" name="Line 25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 flipH="1" flipV="1">
              <a:off x="4121944" y="5321888"/>
              <a:ext cx="468506" cy="183050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6" name="Line 26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 flipV="1">
              <a:off x="4111026" y="4880371"/>
              <a:ext cx="495502" cy="293585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7" name="Oval 27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6266851" y="4794544"/>
              <a:ext cx="304800" cy="304800"/>
            </a:xfrm>
            <a:prstGeom prst="ellipse">
              <a:avLst/>
            </a:prstGeom>
            <a:solidFill>
              <a:srgbClr val="EBAFA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8" name="Oval 28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7170139" y="3930944"/>
              <a:ext cx="304800" cy="3048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9" name="Oval 29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7170139" y="4388144"/>
              <a:ext cx="304800" cy="304800"/>
            </a:xfrm>
            <a:prstGeom prst="ellipse">
              <a:avLst/>
            </a:prstGeom>
            <a:solidFill>
              <a:srgbClr val="EBAFA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0" name="Text Box 30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7549551" y="4337344"/>
              <a:ext cx="1331624" cy="58695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 smtClean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not reachable</a:t>
              </a:r>
              <a:r>
                <a:rPr lang="en-GB" sz="1600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/>
              </a:r>
              <a:br>
                <a:rPr lang="en-GB" sz="1600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</a:br>
              <a:r>
                <a:rPr lang="en-GB" sz="1600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(garbage)</a:t>
              </a:r>
            </a:p>
          </p:txBody>
        </p:sp>
        <p:sp>
          <p:nvSpPr>
            <p:cNvPr id="71" name="Text Box 31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7560664" y="3880144"/>
              <a:ext cx="1017821" cy="3407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reachable</a:t>
              </a:r>
            </a:p>
          </p:txBody>
        </p:sp>
        <p:sp>
          <p:nvSpPr>
            <p:cNvPr id="72" name="Oval 27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798502" y="3933987"/>
              <a:ext cx="304800" cy="304800"/>
            </a:xfrm>
            <a:prstGeom prst="ellipse">
              <a:avLst/>
            </a:prstGeom>
            <a:solidFill>
              <a:srgbClr val="EBAFA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3" name="Oval 27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5082576" y="4565944"/>
              <a:ext cx="304800" cy="304800"/>
            </a:xfrm>
            <a:prstGeom prst="ellipse">
              <a:avLst/>
            </a:prstGeom>
            <a:solidFill>
              <a:srgbClr val="EBAFA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4" name="Line 17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5018484" y="4220879"/>
              <a:ext cx="159430" cy="345065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5" name="Line 17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>
              <a:off x="5317526" y="4841081"/>
              <a:ext cx="281983" cy="436960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40" name="Ink 39"/>
              <p14:cNvContentPartPr/>
              <p14:nvPr/>
            </p14:nvContentPartPr>
            <p14:xfrm>
              <a:off x="4612680" y="2639520"/>
              <a:ext cx="1036440" cy="555480"/>
            </p14:xfrm>
          </p:contentPart>
        </mc:Choice>
        <mc:Fallback>
          <p:pic>
            <p:nvPicPr>
              <p:cNvPr id="40" name="Ink 39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605120" y="2630880"/>
                <a:ext cx="1055160" cy="57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8328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>
            <p:custDataLst>
              <p:tags r:id="rId1"/>
            </p:custDataLst>
          </p:nvPr>
        </p:nvSpPr>
        <p:spPr bwMode="auto">
          <a:xfrm>
            <a:off x="393192" y="4480560"/>
            <a:ext cx="8366760" cy="914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 smtClean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Keeping Track of Free Blocks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93192" y="1362456"/>
            <a:ext cx="8366760" cy="4974336"/>
          </a:xfrm>
        </p:spPr>
        <p:txBody>
          <a:bodyPr/>
          <a:lstStyle/>
          <a:p>
            <a:pPr marL="288925" indent="-288925">
              <a:buSzPct val="100000"/>
              <a:buFont typeface="+mj-lt"/>
              <a:buAutoNum type="arabicParenR"/>
            </a:pPr>
            <a:r>
              <a:rPr lang="en-US" sz="2400" dirty="0" smtClean="0"/>
              <a:t> </a:t>
            </a:r>
            <a:r>
              <a:rPr lang="en-US" sz="2400" i="1" dirty="0" smtClean="0">
                <a:solidFill>
                  <a:srgbClr val="C00000"/>
                </a:solidFill>
              </a:rPr>
              <a:t>Implicit free list </a:t>
            </a:r>
            <a:r>
              <a:rPr lang="en-US" sz="2400" dirty="0" smtClean="0"/>
              <a:t>using length</a:t>
            </a:r>
            <a:r>
              <a:rPr lang="en-US" sz="2400" dirty="0"/>
              <a:t> </a:t>
            </a:r>
            <a:r>
              <a:rPr lang="en-US" sz="2400" dirty="0" smtClean="0"/>
              <a:t>– </a:t>
            </a:r>
            <a:r>
              <a:rPr lang="en-US" sz="2400" dirty="0"/>
              <a:t>links</a:t>
            </a:r>
            <a:r>
              <a:rPr lang="en-US" sz="2400" dirty="0" smtClean="0"/>
              <a:t> </a:t>
            </a:r>
            <a:r>
              <a:rPr lang="en-US" sz="2400" u="sng" dirty="0" smtClean="0"/>
              <a:t>all</a:t>
            </a:r>
            <a:r>
              <a:rPr lang="en-US" sz="2400" dirty="0" smtClean="0"/>
              <a:t> blocks using math</a:t>
            </a:r>
            <a:endParaRPr lang="en-US" sz="1800" dirty="0" smtClean="0"/>
          </a:p>
          <a:p>
            <a:pPr lvl="1"/>
            <a:r>
              <a:rPr lang="en-US" sz="2000" dirty="0" smtClean="0"/>
              <a:t>No actual pointers, and must check each block if allocated or free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pPr marL="288925" indent="-288925">
              <a:buSzPct val="100000"/>
              <a:buFont typeface="+mj-lt"/>
              <a:buAutoNum type="arabicParenR" startAt="2"/>
            </a:pPr>
            <a:r>
              <a:rPr lang="en-US" sz="2400" dirty="0" smtClean="0"/>
              <a:t> </a:t>
            </a:r>
            <a:r>
              <a:rPr lang="en-GB" sz="2400" i="1" dirty="0" smtClean="0">
                <a:solidFill>
                  <a:srgbClr val="C00000"/>
                </a:solidFill>
              </a:rPr>
              <a:t>Explicit free list</a:t>
            </a:r>
            <a:r>
              <a:rPr lang="en-GB" sz="2400" dirty="0" smtClean="0">
                <a:solidFill>
                  <a:srgbClr val="C00000"/>
                </a:solidFill>
              </a:rPr>
              <a:t> </a:t>
            </a:r>
            <a:r>
              <a:rPr lang="en-GB" sz="2400" dirty="0" smtClean="0"/>
              <a:t>among </a:t>
            </a:r>
            <a:r>
              <a:rPr lang="en-GB" sz="2400" u="sng" dirty="0" smtClean="0"/>
              <a:t>only the free blocks</a:t>
            </a:r>
            <a:r>
              <a:rPr lang="en-GB" sz="2400" dirty="0" smtClean="0"/>
              <a:t>, </a:t>
            </a:r>
            <a:r>
              <a:rPr lang="en-GB" sz="2400" dirty="0"/>
              <a:t>using pointers</a:t>
            </a:r>
            <a:endParaRPr lang="en-GB" sz="1800" dirty="0"/>
          </a:p>
          <a:p>
            <a:pPr lvl="1"/>
            <a:endParaRPr lang="en-GB" sz="2000" dirty="0" smtClean="0"/>
          </a:p>
          <a:p>
            <a:pPr lvl="1"/>
            <a:endParaRPr lang="en-GB" sz="2000" dirty="0" smtClean="0"/>
          </a:p>
          <a:p>
            <a:pPr lvl="1"/>
            <a:endParaRPr lang="en-GB" sz="2000" dirty="0" smtClean="0"/>
          </a:p>
          <a:p>
            <a:pPr marL="288925" indent="-288925">
              <a:lnSpc>
                <a:spcPct val="83000"/>
              </a:lnSpc>
              <a:buSzPct val="100000"/>
              <a:buFont typeface="+mj-lt"/>
              <a:buAutoNum type="arabicParenR" startAt="3"/>
            </a:pPr>
            <a:r>
              <a:rPr lang="en-GB" sz="2400" dirty="0" smtClean="0"/>
              <a:t> </a:t>
            </a:r>
            <a:r>
              <a:rPr lang="en-GB" sz="2400" i="1" dirty="0" smtClean="0">
                <a:solidFill>
                  <a:srgbClr val="C00000"/>
                </a:solidFill>
              </a:rPr>
              <a:t>Segregated free list</a:t>
            </a:r>
          </a:p>
          <a:p>
            <a:pPr lvl="1">
              <a:lnSpc>
                <a:spcPct val="88000"/>
              </a:lnSpc>
            </a:pPr>
            <a:r>
              <a:rPr lang="en-GB" sz="2000" dirty="0" smtClean="0"/>
              <a:t>Different free lists for different size “classes”</a:t>
            </a:r>
            <a:endParaRPr lang="en-US" sz="2000" dirty="0" smtClean="0"/>
          </a:p>
          <a:p>
            <a:pPr lvl="1">
              <a:lnSpc>
                <a:spcPct val="88000"/>
              </a:lnSpc>
            </a:pPr>
            <a:endParaRPr lang="en-US" sz="2000" dirty="0" smtClean="0"/>
          </a:p>
          <a:p>
            <a:pPr marL="288925" indent="-288925">
              <a:lnSpc>
                <a:spcPct val="83000"/>
              </a:lnSpc>
              <a:buSzPct val="100000"/>
              <a:buFont typeface="+mj-lt"/>
              <a:buAutoNum type="arabicParenR" startAt="4"/>
            </a:pPr>
            <a:r>
              <a:rPr lang="en-US" sz="2400" dirty="0" smtClean="0"/>
              <a:t> </a:t>
            </a:r>
            <a:r>
              <a:rPr lang="en-GB" sz="2400" i="1" dirty="0" smtClean="0">
                <a:solidFill>
                  <a:srgbClr val="C00000"/>
                </a:solidFill>
              </a:rPr>
              <a:t>Blocks sorted by size</a:t>
            </a:r>
          </a:p>
          <a:p>
            <a:pPr lvl="1">
              <a:lnSpc>
                <a:spcPct val="88000"/>
              </a:lnSpc>
            </a:pPr>
            <a:r>
              <a:rPr lang="en-GB" sz="2000" dirty="0" smtClean="0"/>
              <a:t>Can use a balanced binary tree (e.g. red-black tree) with pointers within each free block, and the length used as a key</a:t>
            </a:r>
          </a:p>
        </p:txBody>
      </p:sp>
      <p:sp>
        <p:nvSpPr>
          <p:cNvPr id="44" name="Slide Number Placeholder 43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46" name="Group 45"/>
          <p:cNvGrpSpPr/>
          <p:nvPr/>
        </p:nvGrpSpPr>
        <p:grpSpPr>
          <a:xfrm>
            <a:off x="1600200" y="2194560"/>
            <a:ext cx="5181600" cy="541638"/>
            <a:chOff x="1600200" y="1972962"/>
            <a:chExt cx="5181600" cy="541638"/>
          </a:xfrm>
        </p:grpSpPr>
        <p:sp>
          <p:nvSpPr>
            <p:cNvPr id="4" name="Rectangle 4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1600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20</a:t>
              </a:r>
              <a:endParaRPr lang="en-GB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Rectangle 5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1905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2209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2514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28194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3124200" y="22098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  <a:endParaRPr lang="en-GB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3429000" y="22098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3733800" y="22098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4038600" y="22098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4648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4" name="Rectangle 14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953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5257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5562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58674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8" name="Rectangle 18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6172200" y="22098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  <a:endParaRPr lang="en-GB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Rectangle 19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6477000" y="22098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0" name="Rectangle 20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43434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24</a:t>
              </a:r>
              <a:endParaRPr lang="en-GB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Freeform 39"/>
            <p:cNvSpPr>
              <a:spLocks/>
            </p:cNvSpPr>
            <p:nvPr>
              <p:custDataLst>
                <p:tags r:id="rId46"/>
              </p:custDataLst>
            </p:nvPr>
          </p:nvSpPr>
          <p:spPr bwMode="auto">
            <a:xfrm>
              <a:off x="1752600" y="1972962"/>
              <a:ext cx="15240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528" y="0"/>
                </a:cxn>
                <a:cxn ang="0">
                  <a:pos x="960" y="144"/>
                </a:cxn>
              </a:cxnLst>
              <a:rect l="0" t="0" r="r" b="b"/>
              <a:pathLst>
                <a:path w="960" h="144">
                  <a:moveTo>
                    <a:pt x="0" y="144"/>
                  </a:moveTo>
                  <a:cubicBezTo>
                    <a:pt x="184" y="72"/>
                    <a:pt x="368" y="0"/>
                    <a:pt x="528" y="0"/>
                  </a:cubicBezTo>
                  <a:cubicBezTo>
                    <a:pt x="688" y="0"/>
                    <a:pt x="824" y="72"/>
                    <a:pt x="960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2" name="Freeform 40"/>
            <p:cNvSpPr>
              <a:spLocks/>
            </p:cNvSpPr>
            <p:nvPr>
              <p:custDataLst>
                <p:tags r:id="rId47"/>
              </p:custDataLst>
            </p:nvPr>
          </p:nvSpPr>
          <p:spPr bwMode="auto">
            <a:xfrm>
              <a:off x="3276600" y="1972962"/>
              <a:ext cx="12192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3" name="Freeform 41"/>
            <p:cNvSpPr>
              <a:spLocks/>
            </p:cNvSpPr>
            <p:nvPr>
              <p:custDataLst>
                <p:tags r:id="rId48"/>
              </p:custDataLst>
            </p:nvPr>
          </p:nvSpPr>
          <p:spPr bwMode="auto">
            <a:xfrm>
              <a:off x="4495800" y="1972962"/>
              <a:ext cx="18288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576" y="0"/>
                </a:cxn>
                <a:cxn ang="0">
                  <a:pos x="1152" y="144"/>
                </a:cxn>
              </a:cxnLst>
              <a:rect l="0" t="0" r="r" b="b"/>
              <a:pathLst>
                <a:path w="1152" h="144">
                  <a:moveTo>
                    <a:pt x="0" y="144"/>
                  </a:moveTo>
                  <a:cubicBezTo>
                    <a:pt x="192" y="72"/>
                    <a:pt x="384" y="0"/>
                    <a:pt x="576" y="0"/>
                  </a:cubicBezTo>
                  <a:cubicBezTo>
                    <a:pt x="768" y="0"/>
                    <a:pt x="960" y="72"/>
                    <a:pt x="1152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600200" y="3547530"/>
            <a:ext cx="5181600" cy="635000"/>
            <a:chOff x="1600200" y="3547530"/>
            <a:chExt cx="5181600" cy="635000"/>
          </a:xfrm>
        </p:grpSpPr>
        <p:sp>
          <p:nvSpPr>
            <p:cNvPr id="24" name="Rectangle 21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600200" y="387773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20</a:t>
              </a:r>
              <a:endParaRPr lang="en-GB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Rectangle 22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905000" y="387773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6" name="Rectangle 23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209800" y="387773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7" name="Rectangle 24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514600" y="387773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8" name="Rectangle 25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819400" y="387773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9" name="Rectangle 26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124200" y="387773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  <a:endParaRPr lang="en-GB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Rectangle 27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3429000" y="387773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1" name="Rectangle 28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3733800" y="387773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2" name="Rectangle 29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4038600" y="387773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3" name="Rectangle 30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648200" y="387773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4" name="Rectangle 31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953000" y="387773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5" name="Rectangle 32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5257800" y="387773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6" name="Rectangle 33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5562600" y="387773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7" name="Rectangle 34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5867400" y="387773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8" name="Rectangle 35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6172200" y="387773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  <a:endParaRPr lang="en-GB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Rectangle 36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6477000" y="387773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0" name="Rectangle 37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4343400" y="387773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24</a:t>
              </a:r>
              <a:endParaRPr lang="en-GB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" name="Freeform 38"/>
            <p:cNvSpPr>
              <a:spLocks/>
            </p:cNvSpPr>
            <p:nvPr>
              <p:custDataLst>
                <p:tags r:id="rId28"/>
              </p:custDataLst>
            </p:nvPr>
          </p:nvSpPr>
          <p:spPr bwMode="auto">
            <a:xfrm>
              <a:off x="2057400" y="3547530"/>
              <a:ext cx="2438400" cy="482600"/>
            </a:xfrm>
            <a:custGeom>
              <a:avLst/>
              <a:gdLst/>
              <a:ahLst/>
              <a:cxnLst>
                <a:cxn ang="0">
                  <a:pos x="0" y="304"/>
                </a:cxn>
                <a:cxn ang="0">
                  <a:pos x="912" y="16"/>
                </a:cxn>
                <a:cxn ang="0">
                  <a:pos x="1536" y="208"/>
                </a:cxn>
              </a:cxnLst>
              <a:rect l="0" t="0" r="r" b="b"/>
              <a:pathLst>
                <a:path w="1536" h="304">
                  <a:moveTo>
                    <a:pt x="0" y="304"/>
                  </a:moveTo>
                  <a:cubicBezTo>
                    <a:pt x="328" y="167"/>
                    <a:pt x="656" y="31"/>
                    <a:pt x="912" y="16"/>
                  </a:cubicBezTo>
                  <a:cubicBezTo>
                    <a:pt x="1167" y="0"/>
                    <a:pt x="1351" y="104"/>
                    <a:pt x="1536" y="208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6583680" y="457200"/>
            <a:ext cx="2307400" cy="670560"/>
            <a:chOff x="6583680" y="640080"/>
            <a:chExt cx="2307400" cy="670560"/>
          </a:xfrm>
        </p:grpSpPr>
        <p:grpSp>
          <p:nvGrpSpPr>
            <p:cNvPr id="54" name="Group 53"/>
            <p:cNvGrpSpPr/>
            <p:nvPr>
              <p:custDataLst>
                <p:tags r:id="rId5"/>
              </p:custDataLst>
            </p:nvPr>
          </p:nvGrpSpPr>
          <p:grpSpPr>
            <a:xfrm>
              <a:off x="6583680" y="640080"/>
              <a:ext cx="1934990" cy="307108"/>
              <a:chOff x="6704583" y="677030"/>
              <a:chExt cx="1934990" cy="307108"/>
            </a:xfrm>
          </p:grpSpPr>
          <p:sp>
            <p:nvSpPr>
              <p:cNvPr id="58" name="Rectangle 18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6704583" y="67933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9" name="TextBox 58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7009383" y="677030"/>
                <a:ext cx="1630190" cy="301752"/>
              </a:xfrm>
              <a:prstGeom prst="rect">
                <a:avLst/>
              </a:prstGeom>
              <a:noFill/>
            </p:spPr>
            <p:txBody>
              <a:bodyPr wrap="none" tIns="0" bIns="0" rtlCol="0" anchor="ctr" anchorCtr="0">
                <a:normAutofit/>
              </a:bodyPr>
              <a:lstStyle/>
              <a:p>
                <a:r>
                  <a:rPr lang="en-US" sz="16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= 4-byte box (free)</a:t>
                </a:r>
              </a:p>
            </p:txBody>
          </p:sp>
        </p:grpSp>
        <p:grpSp>
          <p:nvGrpSpPr>
            <p:cNvPr id="55" name="Group 54"/>
            <p:cNvGrpSpPr/>
            <p:nvPr>
              <p:custDataLst>
                <p:tags r:id="rId6"/>
              </p:custDataLst>
            </p:nvPr>
          </p:nvGrpSpPr>
          <p:grpSpPr>
            <a:xfrm>
              <a:off x="6583680" y="1005840"/>
              <a:ext cx="2307400" cy="304800"/>
              <a:chOff x="6704583" y="1219863"/>
              <a:chExt cx="2307400" cy="304800"/>
            </a:xfrm>
          </p:grpSpPr>
          <p:sp>
            <p:nvSpPr>
              <p:cNvPr id="56" name="Rectangle 55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6704583" y="1219863"/>
                <a:ext cx="304800" cy="304800"/>
              </a:xfrm>
              <a:prstGeom prst="rect">
                <a:avLst/>
              </a:prstGeom>
              <a:solidFill>
                <a:srgbClr val="C0C0C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7" name="TextBox 56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7009383" y="1222911"/>
                <a:ext cx="2002600" cy="301752"/>
              </a:xfrm>
              <a:prstGeom prst="rect">
                <a:avLst/>
              </a:prstGeom>
              <a:noFill/>
            </p:spPr>
            <p:txBody>
              <a:bodyPr wrap="none" tIns="0" bIns="0" rtlCol="0" anchor="ctr" anchorCtr="0">
                <a:normAutofit/>
              </a:bodyPr>
              <a:lstStyle/>
              <a:p>
                <a:r>
                  <a:rPr lang="en-US" sz="16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= 4-byte box (allocated)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7216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Segregated List (</a:t>
            </a:r>
            <a:r>
              <a:rPr lang="en-US" dirty="0" err="1" smtClean="0"/>
              <a:t>SegList</a:t>
            </a:r>
            <a:r>
              <a:rPr lang="en-US" dirty="0" smtClean="0"/>
              <a:t>) Allocators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GB" sz="2400" dirty="0"/>
              <a:t>Each </a:t>
            </a:r>
            <a:r>
              <a:rPr lang="en-GB" sz="2400" i="1" dirty="0">
                <a:solidFill>
                  <a:srgbClr val="C00000"/>
                </a:solidFill>
              </a:rPr>
              <a:t>size class</a:t>
            </a:r>
            <a:r>
              <a:rPr lang="en-GB" sz="2400" dirty="0">
                <a:solidFill>
                  <a:srgbClr val="C00000"/>
                </a:solidFill>
              </a:rPr>
              <a:t> </a:t>
            </a:r>
            <a:r>
              <a:rPr lang="en-GB" sz="2400" dirty="0"/>
              <a:t>of blocks has its own free list</a:t>
            </a:r>
          </a:p>
          <a:p>
            <a:pPr>
              <a:lnSpc>
                <a:spcPct val="95000"/>
              </a:lnSpc>
            </a:pPr>
            <a:r>
              <a:rPr lang="en-GB" sz="2400" dirty="0"/>
              <a:t>Organized as an </a:t>
            </a:r>
            <a:r>
              <a:rPr lang="en-GB" sz="2400" u="sng" dirty="0"/>
              <a:t>array of free lists</a:t>
            </a:r>
            <a:endParaRPr lang="en-GB" sz="2400" dirty="0"/>
          </a:p>
          <a:p>
            <a:pPr>
              <a:lnSpc>
                <a:spcPct val="95000"/>
              </a:lnSpc>
            </a:pPr>
            <a:endParaRPr lang="en-GB" sz="2400" dirty="0"/>
          </a:p>
          <a:p>
            <a:pPr>
              <a:lnSpc>
                <a:spcPct val="95000"/>
              </a:lnSpc>
            </a:pPr>
            <a:endParaRPr lang="en-GB" sz="2400" dirty="0"/>
          </a:p>
          <a:p>
            <a:pPr>
              <a:lnSpc>
                <a:spcPct val="95000"/>
              </a:lnSpc>
            </a:pPr>
            <a:endParaRPr lang="en-GB" sz="2400" dirty="0"/>
          </a:p>
          <a:p>
            <a:pPr>
              <a:lnSpc>
                <a:spcPct val="95000"/>
              </a:lnSpc>
            </a:pPr>
            <a:endParaRPr lang="en-GB" sz="2400" dirty="0"/>
          </a:p>
          <a:p>
            <a:pPr>
              <a:lnSpc>
                <a:spcPct val="95000"/>
              </a:lnSpc>
            </a:pPr>
            <a:endParaRPr lang="en-GB" sz="2400" dirty="0"/>
          </a:p>
          <a:p>
            <a:pPr>
              <a:lnSpc>
                <a:spcPct val="95000"/>
              </a:lnSpc>
            </a:pPr>
            <a:endParaRPr lang="en-GB" sz="2400" dirty="0"/>
          </a:p>
          <a:p>
            <a:pPr>
              <a:lnSpc>
                <a:spcPct val="95000"/>
              </a:lnSpc>
            </a:pPr>
            <a:endParaRPr lang="en-GB" sz="2400" dirty="0"/>
          </a:p>
          <a:p>
            <a:pPr>
              <a:lnSpc>
                <a:spcPct val="95000"/>
              </a:lnSpc>
            </a:pPr>
            <a:endParaRPr lang="en-US" sz="2400" dirty="0"/>
          </a:p>
          <a:p>
            <a:pPr>
              <a:lnSpc>
                <a:spcPct val="95000"/>
              </a:lnSpc>
            </a:pPr>
            <a:r>
              <a:rPr lang="en-GB" sz="2400" dirty="0"/>
              <a:t>Often have separate classes for each small size</a:t>
            </a:r>
          </a:p>
          <a:p>
            <a:pPr>
              <a:lnSpc>
                <a:spcPct val="95000"/>
              </a:lnSpc>
            </a:pPr>
            <a:r>
              <a:rPr lang="en-GB" sz="2400" dirty="0"/>
              <a:t>For larger sizes: One class for each two-power size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B463C-2B8D-41E5-9457-1404AA9BBE8D}" type="slidenum">
              <a:rPr lang="en-US" smtClean="0"/>
              <a:t>5</a:t>
            </a:fld>
            <a:endParaRPr lang="en-US"/>
          </a:p>
        </p:txBody>
      </p:sp>
      <p:grpSp>
        <p:nvGrpSpPr>
          <p:cNvPr id="5" name="Group 4"/>
          <p:cNvGrpSpPr/>
          <p:nvPr>
            <p:custDataLst>
              <p:tags r:id="rId1"/>
            </p:custDataLst>
          </p:nvPr>
        </p:nvGrpSpPr>
        <p:grpSpPr>
          <a:xfrm>
            <a:off x="744773" y="2926080"/>
            <a:ext cx="5865812" cy="2416009"/>
            <a:chOff x="744773" y="1893005"/>
            <a:chExt cx="5865812" cy="2416009"/>
          </a:xfrm>
        </p:grpSpPr>
        <p:sp>
          <p:nvSpPr>
            <p:cNvPr id="6" name="Rectangle 23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428985" y="2596679"/>
              <a:ext cx="3048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2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733785" y="2596679"/>
              <a:ext cx="3048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2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038585" y="2596679"/>
              <a:ext cx="3048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ectangle 2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343385" y="2596679"/>
              <a:ext cx="3048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27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952985" y="2596679"/>
              <a:ext cx="3048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28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257785" y="2596679"/>
              <a:ext cx="3048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29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62585" y="2596679"/>
              <a:ext cx="3048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30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867385" y="2596679"/>
              <a:ext cx="3048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Rectangle 31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476985" y="2596679"/>
              <a:ext cx="3048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32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781785" y="2596679"/>
              <a:ext cx="3048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33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5086585" y="2596679"/>
              <a:ext cx="3048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34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391385" y="2596679"/>
              <a:ext cx="3048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Rectangle 35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1428985" y="3282479"/>
              <a:ext cx="3048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Rectangle 36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1733785" y="3282479"/>
              <a:ext cx="3048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37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038585" y="3282479"/>
              <a:ext cx="3048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Rectangle 38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343385" y="3282479"/>
              <a:ext cx="3048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39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648185" y="3282479"/>
              <a:ext cx="3048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Rectangle 40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952985" y="3282479"/>
              <a:ext cx="3048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Rectangle 41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3257785" y="3282479"/>
              <a:ext cx="3048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Rectangle 42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3562585" y="3282479"/>
              <a:ext cx="3048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Rectangle 43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4172185" y="3282479"/>
              <a:ext cx="3048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Rectangle 44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4476985" y="3282479"/>
              <a:ext cx="3048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Rectangle 45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4781785" y="3282479"/>
              <a:ext cx="3048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Rectangle 46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5086585" y="3282479"/>
              <a:ext cx="3048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Rectangle 47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5391385" y="3282479"/>
              <a:ext cx="3048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Rectangle 48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5696185" y="3282479"/>
              <a:ext cx="3048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Rectangle 52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1428985" y="3968279"/>
              <a:ext cx="3048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Rectangle 53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1733785" y="3968279"/>
              <a:ext cx="3048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Rectangle 54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2038585" y="3968279"/>
              <a:ext cx="3048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Rectangle 55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2343385" y="3968279"/>
              <a:ext cx="3048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Rectangle 56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2648185" y="3968279"/>
              <a:ext cx="3048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Rectangle 57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2952985" y="3968279"/>
              <a:ext cx="3048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" name="Rectangle 58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3257785" y="3968279"/>
              <a:ext cx="3048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Rectangle 59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3562585" y="3968279"/>
              <a:ext cx="3048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" name="Rectangle 60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3867385" y="3968279"/>
              <a:ext cx="3048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" name="Rectangle 61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4172185" y="3968279"/>
              <a:ext cx="3048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Rectangle 62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476985" y="3968279"/>
              <a:ext cx="3048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Rectangle 63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4781785" y="3968279"/>
              <a:ext cx="3048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4" name="Rectangle 64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5086585" y="3968279"/>
              <a:ext cx="3048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Rectangle 65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5391385" y="3968279"/>
              <a:ext cx="3048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Rectangle 66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5696185" y="3968279"/>
              <a:ext cx="3048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Rectangle 67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6000985" y="3968279"/>
              <a:ext cx="3048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Text Box 70"/>
            <p:cNvSpPr txBox="1"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1032110" y="2580804"/>
              <a:ext cx="390148" cy="3407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 smtClean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16</a:t>
              </a:r>
              <a:endParaRPr lang="en-GB" sz="1600" b="1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endParaRPr>
            </a:p>
          </p:txBody>
        </p:sp>
        <p:sp>
          <p:nvSpPr>
            <p:cNvPr id="49" name="Text Box 71"/>
            <p:cNvSpPr txBox="1"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784289" y="3282479"/>
              <a:ext cx="661056" cy="3407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 smtClean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24-32</a:t>
              </a:r>
              <a:endParaRPr lang="en-GB" sz="1600" b="1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endParaRPr>
            </a:p>
          </p:txBody>
        </p:sp>
        <p:sp>
          <p:nvSpPr>
            <p:cNvPr id="50" name="Text Box 72"/>
            <p:cNvSpPr txBox="1"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744773" y="3968279"/>
              <a:ext cx="677599" cy="3407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 smtClean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40-inf</a:t>
              </a:r>
              <a:endParaRPr lang="en-GB" sz="1600" b="1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endParaRPr>
            </a:p>
          </p:txBody>
        </p:sp>
        <p:sp>
          <p:nvSpPr>
            <p:cNvPr id="51" name="Line 75"/>
            <p:cNvSpPr>
              <a:spLocks noChangeShapeType="1"/>
            </p:cNvSpPr>
            <p:nvPr>
              <p:custDataLst>
                <p:tags r:id="rId48"/>
              </p:custDataLst>
            </p:nvPr>
          </p:nvSpPr>
          <p:spPr bwMode="auto">
            <a:xfrm>
              <a:off x="3867385" y="3434879"/>
              <a:ext cx="304800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Line 80"/>
            <p:cNvSpPr>
              <a:spLocks noChangeShapeType="1"/>
            </p:cNvSpPr>
            <p:nvPr>
              <p:custDataLst>
                <p:tags r:id="rId49"/>
              </p:custDataLst>
            </p:nvPr>
          </p:nvSpPr>
          <p:spPr bwMode="auto">
            <a:xfrm>
              <a:off x="2648185" y="2749079"/>
              <a:ext cx="304800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" name="Line 82"/>
            <p:cNvSpPr>
              <a:spLocks noChangeShapeType="1"/>
            </p:cNvSpPr>
            <p:nvPr>
              <p:custDataLst>
                <p:tags r:id="rId50"/>
              </p:custDataLst>
            </p:nvPr>
          </p:nvSpPr>
          <p:spPr bwMode="auto">
            <a:xfrm>
              <a:off x="4172185" y="2749079"/>
              <a:ext cx="304800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4" name="Line 85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>
              <a:off x="6000985" y="3434879"/>
              <a:ext cx="304800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5" name="Line 86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5696185" y="2749079"/>
              <a:ext cx="304800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Line 87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>
              <a:off x="6305785" y="4120679"/>
              <a:ext cx="304800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" name="Rectangle 3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1400763" y="1902412"/>
              <a:ext cx="3048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" name="Rectangle 4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1705563" y="1902412"/>
              <a:ext cx="3048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Rectangle 5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2315163" y="1902412"/>
              <a:ext cx="3048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0" name="Rectangle 6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2619963" y="1902412"/>
              <a:ext cx="3048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Rectangle 7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3229563" y="1902412"/>
              <a:ext cx="3048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2" name="Rectangle 8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3534363" y="1902412"/>
              <a:ext cx="3048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Rectangle 9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4143963" y="1902412"/>
              <a:ext cx="3048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4" name="Rectangle 10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4448763" y="1902412"/>
              <a:ext cx="3048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5" name="Text Box 68"/>
            <p:cNvSpPr txBox="1"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1057099" y="1893005"/>
              <a:ext cx="285954" cy="3407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 smtClean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8</a:t>
              </a:r>
              <a:endParaRPr lang="en-GB" sz="1600" b="1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endParaRPr>
            </a:p>
          </p:txBody>
        </p:sp>
        <p:sp>
          <p:nvSpPr>
            <p:cNvPr id="66" name="Line 73"/>
            <p:cNvSpPr>
              <a:spLocks noChangeShapeType="1"/>
            </p:cNvSpPr>
            <p:nvPr>
              <p:custDataLst>
                <p:tags r:id="rId63"/>
              </p:custDataLst>
            </p:nvPr>
          </p:nvSpPr>
          <p:spPr bwMode="auto">
            <a:xfrm>
              <a:off x="2010363" y="2054812"/>
              <a:ext cx="304800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7" name="Line 74"/>
            <p:cNvSpPr>
              <a:spLocks noChangeShapeType="1"/>
            </p:cNvSpPr>
            <p:nvPr>
              <p:custDataLst>
                <p:tags r:id="rId64"/>
              </p:custDataLst>
            </p:nvPr>
          </p:nvSpPr>
          <p:spPr bwMode="auto">
            <a:xfrm>
              <a:off x="2924763" y="2054812"/>
              <a:ext cx="304800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8" name="Line 76"/>
            <p:cNvSpPr>
              <a:spLocks noChangeShapeType="1"/>
            </p:cNvSpPr>
            <p:nvPr>
              <p:custDataLst>
                <p:tags r:id="rId65"/>
              </p:custDataLst>
            </p:nvPr>
          </p:nvSpPr>
          <p:spPr bwMode="auto">
            <a:xfrm>
              <a:off x="3839163" y="2054812"/>
              <a:ext cx="304800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9" name="Line 83"/>
            <p:cNvSpPr>
              <a:spLocks noChangeShapeType="1"/>
            </p:cNvSpPr>
            <p:nvPr>
              <p:custDataLst>
                <p:tags r:id="rId66"/>
              </p:custDataLst>
            </p:nvPr>
          </p:nvSpPr>
          <p:spPr bwMode="auto">
            <a:xfrm>
              <a:off x="4753563" y="2054812"/>
              <a:ext cx="304800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0" name="TextBox 69"/>
          <p:cNvSpPr txBox="1"/>
          <p:nvPr>
            <p:custDataLst>
              <p:tags r:id="rId2"/>
            </p:custDataLst>
          </p:nvPr>
        </p:nvSpPr>
        <p:spPr>
          <a:xfrm>
            <a:off x="548640" y="2377440"/>
            <a:ext cx="9599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Size class</a:t>
            </a:r>
            <a:b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(in bytes)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73" name="Ink 72"/>
              <p14:cNvContentPartPr/>
              <p14:nvPr/>
            </p14:nvContentPartPr>
            <p14:xfrm>
              <a:off x="216513" y="3087887"/>
              <a:ext cx="950760" cy="2093040"/>
            </p14:xfrm>
          </p:contentPart>
        </mc:Choice>
        <mc:Fallback>
          <p:pic>
            <p:nvPicPr>
              <p:cNvPr id="73" name="Ink 72"/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12913" y="3079607"/>
                <a:ext cx="962640" cy="210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2050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Allocation Policy Tradeoffs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structure of blocks on lists</a:t>
            </a:r>
          </a:p>
          <a:p>
            <a:pPr lvl="1"/>
            <a:r>
              <a:rPr lang="en-US" dirty="0" smtClean="0"/>
              <a:t>Implicit (free/allocated), explicit (free), segregated (many free lists) – others possible!</a:t>
            </a:r>
          </a:p>
          <a:p>
            <a:r>
              <a:rPr lang="en-US" dirty="0" smtClean="0"/>
              <a:t>Placement policy:  first-fit, next-fit, best-fit</a:t>
            </a:r>
          </a:p>
          <a:p>
            <a:pPr lvl="1"/>
            <a:r>
              <a:rPr lang="en-US" dirty="0" smtClean="0"/>
              <a:t>Throughput vs. amount of fragmentation</a:t>
            </a:r>
          </a:p>
          <a:p>
            <a:r>
              <a:rPr lang="en-US" dirty="0" smtClean="0"/>
              <a:t>When do we split free blocks?</a:t>
            </a:r>
          </a:p>
          <a:p>
            <a:pPr lvl="1"/>
            <a:r>
              <a:rPr lang="en-US" dirty="0" smtClean="0"/>
              <a:t>How much internal fragmentation are we willing to tolerate?</a:t>
            </a:r>
          </a:p>
          <a:p>
            <a:r>
              <a:rPr lang="en-US" dirty="0" smtClean="0"/>
              <a:t>When do we coalesce free blocks?</a:t>
            </a:r>
          </a:p>
          <a:p>
            <a:pPr lvl="1"/>
            <a:r>
              <a:rPr lang="en-US" b="1" dirty="0" smtClean="0">
                <a:solidFill>
                  <a:srgbClr val="C00000"/>
                </a:solidFill>
              </a:rPr>
              <a:t>Immediate coalescing:</a:t>
            </a:r>
            <a:r>
              <a:rPr lang="en-US" dirty="0" smtClean="0">
                <a:solidFill>
                  <a:srgbClr val="C00000"/>
                </a:solidFill>
              </a:rPr>
              <a:t>  </a:t>
            </a:r>
            <a:r>
              <a:rPr lang="en-US" dirty="0" smtClean="0"/>
              <a:t>Every time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free</a:t>
            </a:r>
            <a:r>
              <a:rPr lang="en-US" dirty="0" smtClean="0"/>
              <a:t> is called</a:t>
            </a:r>
          </a:p>
          <a:p>
            <a:pPr lvl="1"/>
            <a:r>
              <a:rPr lang="en-US" b="1" dirty="0" smtClean="0">
                <a:solidFill>
                  <a:srgbClr val="C00000"/>
                </a:solidFill>
              </a:rPr>
              <a:t>Deferred coalescing:</a:t>
            </a:r>
            <a:r>
              <a:rPr lang="en-US" dirty="0" smtClean="0">
                <a:solidFill>
                  <a:srgbClr val="C00000"/>
                </a:solidFill>
              </a:rPr>
              <a:t>  </a:t>
            </a:r>
            <a:r>
              <a:rPr lang="en-US" dirty="0" smtClean="0"/>
              <a:t>Defer coalescing until needed</a:t>
            </a:r>
          </a:p>
          <a:p>
            <a:pPr lvl="2"/>
            <a:r>
              <a:rPr lang="en-US" dirty="0" smtClean="0"/>
              <a:t>e.g.  when scanning free list for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US" dirty="0" smtClean="0"/>
              <a:t> or when external fragmentation reaches some threshold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B463C-2B8D-41E5-9457-1404AA9BBE8D}" type="slidenum">
              <a:rPr lang="en-US" smtClean="0"/>
              <a:t>6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852480" y="1838160"/>
            <a:ext cx="8141040" cy="3501000"/>
            <a:chOff x="852480" y="1838160"/>
            <a:chExt cx="8141040" cy="350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0" name="Ink 9"/>
                <p14:cNvContentPartPr/>
                <p14:nvPr/>
              </p14:nvContentPartPr>
              <p14:xfrm>
                <a:off x="852480" y="1838160"/>
                <a:ext cx="5671080" cy="1326240"/>
              </p14:xfrm>
            </p:contentPart>
          </mc:Choice>
          <mc:Fallback xmlns="">
            <p:pic>
              <p:nvPicPr>
                <p:cNvPr id="5" name="Ink 4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47080" y="1830240"/>
                  <a:ext cx="5682960" cy="134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1" name="Ink 10"/>
                <p14:cNvContentPartPr/>
                <p14:nvPr/>
              </p14:nvContentPartPr>
              <p14:xfrm>
                <a:off x="7206840" y="4825440"/>
                <a:ext cx="1786680" cy="513720"/>
              </p14:xfrm>
            </p:contentPart>
          </mc:Choice>
          <mc:Fallback xmlns="">
            <p:pic>
              <p:nvPicPr>
                <p:cNvPr id="7" name="Ink 6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198920" y="4817520"/>
                  <a:ext cx="1803960" cy="529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98892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Info on Allocators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D. Knuth, “</a:t>
            </a:r>
            <a:r>
              <a:rPr lang="en-GB" i="1" dirty="0"/>
              <a:t>The Art of Computer Programming</a:t>
            </a:r>
            <a:r>
              <a:rPr lang="en-GB" dirty="0"/>
              <a:t>”, 2</a:t>
            </a:r>
            <a:r>
              <a:rPr lang="en-GB" baseline="30000" dirty="0"/>
              <a:t>nd</a:t>
            </a:r>
            <a:r>
              <a:rPr lang="en-GB" dirty="0"/>
              <a:t> edition, Addison Wesley, 1973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The classic reference on dynamic storage allocation</a:t>
            </a:r>
          </a:p>
          <a:p>
            <a:pPr lvl="1">
              <a:lnSpc>
                <a:spcPct val="100000"/>
              </a:lnSpc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Wilson et al, “</a:t>
            </a:r>
            <a:r>
              <a:rPr lang="en-GB" i="1" dirty="0"/>
              <a:t>Dynamic Storage Allocation: A Survey and Critical Review</a:t>
            </a:r>
            <a:r>
              <a:rPr lang="en-GB" dirty="0"/>
              <a:t>”, Proc. 1995 Int’l Workshop on Memory Management, Kinross, Scotland, Sept, 1995.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Comprehensive survey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Available from CS:APP student site (csapp.cs.cmu.edu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B463C-2B8D-41E5-9457-1404AA9BBE8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60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Allocation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Dynamic </a:t>
            </a:r>
            <a:r>
              <a:rPr lang="en-US" dirty="0"/>
              <a:t>m</a:t>
            </a:r>
            <a:r>
              <a:rPr lang="en-US" dirty="0" smtClean="0"/>
              <a:t>emory allocation</a:t>
            </a:r>
          </a:p>
          <a:p>
            <a:pPr lvl="1"/>
            <a:r>
              <a:rPr lang="en-US" dirty="0" smtClean="0"/>
              <a:t>Introduction and goals</a:t>
            </a:r>
          </a:p>
          <a:p>
            <a:pPr lvl="1"/>
            <a:r>
              <a:rPr lang="en-US" dirty="0" smtClean="0"/>
              <a:t>Allocation and deallocation (free)</a:t>
            </a:r>
          </a:p>
          <a:p>
            <a:pPr lvl="1"/>
            <a:r>
              <a:rPr lang="en-US" dirty="0" smtClean="0"/>
              <a:t>Fragmentation</a:t>
            </a:r>
          </a:p>
          <a:p>
            <a:r>
              <a:rPr lang="en-US" dirty="0" smtClean="0"/>
              <a:t>Explicit allocation implementation</a:t>
            </a:r>
          </a:p>
          <a:p>
            <a:pPr lvl="1"/>
            <a:r>
              <a:rPr lang="en-US" dirty="0" smtClean="0"/>
              <a:t>Implicit free lists</a:t>
            </a:r>
          </a:p>
          <a:p>
            <a:pPr lvl="1"/>
            <a:r>
              <a:rPr lang="en-US" dirty="0" smtClean="0"/>
              <a:t>Explicit free lists (Lab 5)</a:t>
            </a:r>
          </a:p>
          <a:p>
            <a:pPr lvl="1"/>
            <a:r>
              <a:rPr lang="en-US" dirty="0" smtClean="0"/>
              <a:t>Segregated free lists</a:t>
            </a:r>
          </a:p>
          <a:p>
            <a:r>
              <a:rPr lang="en-US" b="1" dirty="0" smtClean="0">
                <a:solidFill>
                  <a:srgbClr val="4B2A85"/>
                </a:solidFill>
              </a:rPr>
              <a:t>Implicit deallocation:  garbage collection</a:t>
            </a:r>
          </a:p>
          <a:p>
            <a:r>
              <a:rPr lang="en-US" b="1" dirty="0" smtClean="0">
                <a:solidFill>
                  <a:srgbClr val="4B2A85"/>
                </a:solidFill>
              </a:rPr>
              <a:t>Common memory-related bugs in C</a:t>
            </a:r>
            <a:endParaRPr lang="en-US" b="1" dirty="0">
              <a:solidFill>
                <a:srgbClr val="4B2A8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C8F36-2C5D-4980-8FC5-5544ECC98AD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3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Wouldn’t it be nice…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If we never had to free memory?</a:t>
            </a:r>
          </a:p>
          <a:p>
            <a:r>
              <a:rPr lang="en-US" dirty="0" smtClean="0"/>
              <a:t>Do you free objects in Java?</a:t>
            </a:r>
          </a:p>
          <a:p>
            <a:pPr lvl="1"/>
            <a:r>
              <a:rPr lang="en-US" dirty="0" smtClean="0"/>
              <a:t>Reminder:  </a:t>
            </a:r>
            <a:r>
              <a:rPr lang="en-US" i="1" dirty="0" smtClean="0"/>
              <a:t>implicit</a:t>
            </a:r>
            <a:r>
              <a:rPr lang="en-US" dirty="0" smtClean="0"/>
              <a:t> allocator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44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51-Au17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51-Au17" id="{7302119E-D817-4400-B64D-716D5ECC4B33}" vid="{5CC1F176-B9F3-44BC-A806-5CC77F7B74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UWTheme-351-Au17</Template>
  <TotalTime>4579</TotalTime>
  <Words>2776</Words>
  <Application>Microsoft Office PowerPoint</Application>
  <PresentationFormat>On-screen Show (4:3)</PresentationFormat>
  <Paragraphs>585</Paragraphs>
  <Slides>35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9" baseType="lpstr">
      <vt:lpstr>Arial Unicode MS</vt:lpstr>
      <vt:lpstr>Anonymous Pro</vt:lpstr>
      <vt:lpstr>Arial</vt:lpstr>
      <vt:lpstr>Arial Narrow</vt:lpstr>
      <vt:lpstr>Calibri</vt:lpstr>
      <vt:lpstr>Cambria Math</vt:lpstr>
      <vt:lpstr>Courier New</vt:lpstr>
      <vt:lpstr>Helvetica</vt:lpstr>
      <vt:lpstr>Lato</vt:lpstr>
      <vt:lpstr>Roboto</vt:lpstr>
      <vt:lpstr>Roboto Regular</vt:lpstr>
      <vt:lpstr>Times New Roman</vt:lpstr>
      <vt:lpstr>Wingdings</vt:lpstr>
      <vt:lpstr>UWTheme-351-Au17</vt:lpstr>
      <vt:lpstr>Memory Allocation III CSE 351 Summer 2018</vt:lpstr>
      <vt:lpstr>Administrivia</vt:lpstr>
      <vt:lpstr>Do we always need the boundary tags?</vt:lpstr>
      <vt:lpstr>Keeping Track of Free Blocks</vt:lpstr>
      <vt:lpstr>Segregated List (SegList) Allocators</vt:lpstr>
      <vt:lpstr>Allocation Policy Tradeoffs</vt:lpstr>
      <vt:lpstr>More Info on Allocators</vt:lpstr>
      <vt:lpstr>Memory Allocation</vt:lpstr>
      <vt:lpstr>Wouldn’t it be nice…</vt:lpstr>
      <vt:lpstr>Garbage Collection (GC)</vt:lpstr>
      <vt:lpstr>Garbage Collection</vt:lpstr>
      <vt:lpstr>Memory as a Graph</vt:lpstr>
      <vt:lpstr>Garbage Collection</vt:lpstr>
      <vt:lpstr>Classical GC Algorithms</vt:lpstr>
      <vt:lpstr>Mark and Sweep Collecting</vt:lpstr>
      <vt:lpstr>Assumptions For a Simple Implementation</vt:lpstr>
      <vt:lpstr>Mark</vt:lpstr>
      <vt:lpstr>Sweep</vt:lpstr>
      <vt:lpstr>Conservative Mark &amp; Sweep in C</vt:lpstr>
      <vt:lpstr>Memory-Related Perils and Pitfalls in C</vt:lpstr>
      <vt:lpstr>Find That Bug!  (Slide 21)</vt:lpstr>
      <vt:lpstr>Find That Bug!  (Slide 22)</vt:lpstr>
      <vt:lpstr>Find That Bug!  (Slide 23)</vt:lpstr>
      <vt:lpstr>Find That Bug!  (Slide 24)</vt:lpstr>
      <vt:lpstr>Find That Bug!  (Slide 25)</vt:lpstr>
      <vt:lpstr>Find That Bug!  (Slide 26)</vt:lpstr>
      <vt:lpstr>Find That Bug!  (Slide 27)</vt:lpstr>
      <vt:lpstr>Find That Bug!  (Slide 28)</vt:lpstr>
      <vt:lpstr>Find That Bug!  (Slide 29)</vt:lpstr>
      <vt:lpstr>Find That Bug!  (Slide 30)</vt:lpstr>
      <vt:lpstr>Find That Bug!  (Slide 31)</vt:lpstr>
      <vt:lpstr>Dealing With Memory Bugs</vt:lpstr>
      <vt:lpstr>Dealing With Memory Bugs (cont.)</vt:lpstr>
      <vt:lpstr>What about Java or ML or Python or …?</vt:lpstr>
      <vt:lpstr>Memory Leaks with GC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Memory Allocation III CSE 351 Autumn 2016</dc:title>
  <dc:creator>Justin Hsia</dc:creator>
  <cp:lastModifiedBy>Justin Hsia</cp:lastModifiedBy>
  <cp:revision>71</cp:revision>
  <cp:lastPrinted>2018-08-10T03:28:31Z</cp:lastPrinted>
  <dcterms:created xsi:type="dcterms:W3CDTF">2016-11-27T02:39:48Z</dcterms:created>
  <dcterms:modified xsi:type="dcterms:W3CDTF">2018-08-10T21:07:45Z</dcterms:modified>
</cp:coreProperties>
</file>