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ink/ink6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4.xml" ContentType="application/vnd.openxmlformats-officedocument.presentationml.notesSlide+xml"/>
  <Override PartName="/ppt/ink/ink9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6.xml" ContentType="application/vnd.openxmlformats-officedocument.presentationml.notesSlide+xml"/>
  <Override PartName="/ppt/ink/ink10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9.xml" ContentType="application/vnd.openxmlformats-officedocument.presentationml.notesSlide+xml"/>
  <Override PartName="/ppt/ink/ink11.xml" ContentType="application/inkml+xml"/>
  <Override PartName="/ppt/tags/tag184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0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4.xml" ContentType="application/vnd.openxmlformats-officedocument.presentationml.notesSlide+xml"/>
  <Override PartName="/ppt/ink/ink18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5.xml" ContentType="application/vnd.openxmlformats-officedocument.presentationml.notesSlide+xml"/>
  <Override PartName="/ppt/ink/ink19.xml" ContentType="application/inkml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6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7.xml" ContentType="application/vnd.openxmlformats-officedocument.presentationml.notesSlide+xml"/>
  <Override PartName="/ppt/ink/ink20.xml" ContentType="application/inkml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9.xml" ContentType="application/vnd.openxmlformats-officedocument.presentationml.notesSlide+xml"/>
  <Override PartName="/ppt/ink/ink24.xml" ContentType="application/inkml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0.xml" ContentType="application/vnd.openxmlformats-officedocument.presentationml.notesSlide+xml"/>
  <Override PartName="/ppt/ink/ink25.xml" ContentType="application/inkml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6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33.xml" ContentType="application/vnd.openxmlformats-officedocument.presentationml.notesSlide+xml"/>
  <Override PartName="/ppt/ink/ink27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34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40"/>
  </p:notesMasterIdLst>
  <p:handoutMasterIdLst>
    <p:handoutMasterId r:id="rId41"/>
  </p:handoutMasterIdLst>
  <p:sldIdLst>
    <p:sldId id="879" r:id="rId2"/>
    <p:sldId id="872" r:id="rId3"/>
    <p:sldId id="832" r:id="rId4"/>
    <p:sldId id="873" r:id="rId5"/>
    <p:sldId id="837" r:id="rId6"/>
    <p:sldId id="838" r:id="rId7"/>
    <p:sldId id="866" r:id="rId8"/>
    <p:sldId id="880" r:id="rId9"/>
    <p:sldId id="835" r:id="rId10"/>
    <p:sldId id="834" r:id="rId11"/>
    <p:sldId id="811" r:id="rId12"/>
    <p:sldId id="830" r:id="rId13"/>
    <p:sldId id="841" r:id="rId14"/>
    <p:sldId id="842" r:id="rId15"/>
    <p:sldId id="843" r:id="rId16"/>
    <p:sldId id="844" r:id="rId17"/>
    <p:sldId id="845" r:id="rId18"/>
    <p:sldId id="846" r:id="rId19"/>
    <p:sldId id="848" r:id="rId20"/>
    <p:sldId id="849" r:id="rId21"/>
    <p:sldId id="877" r:id="rId22"/>
    <p:sldId id="876" r:id="rId23"/>
    <p:sldId id="851" r:id="rId24"/>
    <p:sldId id="867" r:id="rId25"/>
    <p:sldId id="857" r:id="rId26"/>
    <p:sldId id="826" r:id="rId27"/>
    <p:sldId id="858" r:id="rId28"/>
    <p:sldId id="859" r:id="rId29"/>
    <p:sldId id="860" r:id="rId30"/>
    <p:sldId id="861" r:id="rId31"/>
    <p:sldId id="862" r:id="rId32"/>
    <p:sldId id="863" r:id="rId33"/>
    <p:sldId id="881" r:id="rId34"/>
    <p:sldId id="882" r:id="rId35"/>
    <p:sldId id="883" r:id="rId36"/>
    <p:sldId id="884" r:id="rId37"/>
    <p:sldId id="885" r:id="rId38"/>
    <p:sldId id="878" r:id="rId39"/>
  </p:sldIdLst>
  <p:sldSz cx="9144000" cy="6858000" type="screen4x3"/>
  <p:notesSz cx="9283700" cy="69977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A5E9"/>
    <a:srgbClr val="FFFF99"/>
    <a:srgbClr val="F6F5BD"/>
    <a:srgbClr val="F2F2F2"/>
    <a:srgbClr val="D6D6F4"/>
    <a:srgbClr val="4B2A85"/>
    <a:srgbClr val="FF9999"/>
    <a:srgbClr val="DCB834"/>
    <a:srgbClr val="DFC03D"/>
    <a:srgbClr val="CD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85126" autoAdjust="0"/>
  </p:normalViewPr>
  <p:slideViewPr>
    <p:cSldViewPr snapToGrid="0">
      <p:cViewPr varScale="1">
        <p:scale>
          <a:sx n="80" d="100"/>
          <a:sy n="80" d="100"/>
        </p:scale>
        <p:origin x="18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6:32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22606 3249 96 0,'0'0'35'15,"0"0"-18"-15,0 0-5 0,0 0 20 16,0 0-13-16,-3 0-8 16,3 0-4-16,0 0-5 15,0 0 1-15,0 0 0 0,0 0 7 16,0 0 6-16,0 0 3 16,0 0 1-16,0 0 0 15,0 0 2-15,0 0-6 16,0 0-1-16,0 0-3 15,0 0 2-15,0 0-3 16,0 0-1-16,6 0-4 16,0 0-1-16,3 0-1 15,6 0 0-15,5 0 4 0,4 0 5 16,6 0-3 0,6-3 2-16,2 1-3 0,4-1 0 15,9 1-3-15,5-1 1 16,4 3-4-16,-4-5-2 15,7 2-3-15,-4 0 1 16,-2 1 7-16,-3 2 4 16,-4 2 1-16,1 1 3 15,-4 0 2-15,-2 2-1 16,3-5-1-16,-7 3-1 16,-5 2-3-16,-9-3 1 15,3 1-2-15,-4 0 0 16,-2-1-1-16,-3 4 2 15,0-1-3-15,0-2 1 0,-3 2-3 16,-7-2 0-16,4-1-3 16,-3-2 1-16,-3 0-4 15,-6-2 0-15,3-1-34 16,-3 0-15-16,0-2-60 16,3 0-27-16,-3-11-1 15</inkml:trace>
  <inkml:trace contextRef="#ctx0" brushRef="#br0" timeOffset="1">23502 2566 148 0,'15'-10'57'0,"-30"-14"-30"0,21 16-5 16,-9-2 20-16,3 10-5 15,0 0 5 1,0 10-15-16,0 6-15 16,0 8-1-16,0 10 0 0,0 6 0 15,-6 8 1-15,3-1 0 16,0 1 0-16,-3 2-4 16,6-5 0-16,0-5-5 0,0-6-2 15,0-7 0-15,0-4 1 16,-9-9-69-1,6-9-19-15,-6-8-61 32</inkml:trace>
  <inkml:trace contextRef="#ctx0" brushRef="#br0" timeOffset="2">23371 2455 148 0,'-3'0'57'0,"0"6"-30"0,0 12-25 16,-3-5 12-16,6 6-1 15,-6-3 5-15,0 8-1 16,-3-3-1-16,6-5-8 16,-3 5-3-16,3-8 1 0,0-5-1 15,0 0 0-15,0-3-3 16,3-5 1-16,3-2 0 16,3-4 3-16,3-4-3 0,0-4-2 15,3-7 0-15,0-3 1 16,0 1-1-16,-3-1 2 15,6 3 2-15,-9 2 4 16,5 6 0-16,-2 5 2 16,9 5-4-1,-6 9 1-15,0 12 1 16,-3 6 2-16,6 0 1 16,-3 0-6-16,3-1-2 15,0-1 0-15,-1-7 2 16,1-1-23-16,0-4-8 15,6-10-98 1</inkml:trace>
  <inkml:trace contextRef="#ctx0" brushRef="#br0" timeOffset="3">22198 1886 176 0,'-15'-2'66'0,"12"4"-36"0,-6 4-26 16,0-1 13-16,0 8-6 16,-8 3 1-16,2 11-7 15,0 10-1-15,3-3-2 16,6 3-2-16,6 8 1 0,9-5 7 15,6-8 5-15,3-3 5 16,5-6 1-16,4-9 9 16,0-14 7-16,0-11-5 15,0-5-3-15,-4-8-7 16,-5-5-2-16,-9-2 3 16,-6-6 3-16,-6 2-6 15,-6 3 0-15,-3 6-9 16,-6 5-3-16,4 2-6 0,-4 9-2 15,3 2-15-15,3 5-4 16,3 3-31-16,3 3-14 16,6-3-40-1,6 5-62-15,6-5 48 16</inkml:trace>
  <inkml:trace contextRef="#ctx0" brushRef="#br0" timeOffset="4">22642 1868 104 0,'-3'-3'38'0,"3"6"-20"0,-3-3 7 16,0 3 22-16,-3-1-1 16,0-2 2-16,-9 6-11 15,-3-1-3-15,3-3-19 16,0 9-2-16,3-3-2 0,3-3-9 16,6 9 0-16,3-7-7 15,9 12 1-15,6-6 2 0,3 8 1 16,0 6 12-16,0-1 5 15,-3-2 11 1,-6 3 6-16,-6-9 7 0,-6 1 2 16,-6-4-16-16,-6-1-7 15,-6-1-10-15,-3-5-4 16,3-3-7-16,1 0-1 16,5-5-34-16,3 0-16 15,3 0-41-15,9 0-15 16,6-5-18-1</inkml:trace>
  <inkml:trace contextRef="#ctx0" brushRef="#br0" timeOffset="5">23094 2008 140 0,'0'-5'55'0,"0"5"-30"0,3-3-1 16,-3 3 24-16,0 0 2 16,0 0 3-16,-3 0-18 15,0 0-9-15,-6 0-15 16,0 3-3-16,-6 5-1 0,-3 2-6 16,4-4-2-16,2 4 0 15,0 4 0-15,9-4-2 16,3 3 2-16,3-5-4 15,12 6 1-15,0-1 2 16,2 0 1-16,1 0-2 0,-3 0 2 16,3 1 12-1,-6-1 5-15,-3-3 9 0,-9 9 7 16,-3-6-8-16,-6 3-5 16,-6-5-10-16,-6-9-4 15,0 4-5-15,1-1-1 16,2-13-17-16,0 3-8 15,3-1-24-15,3-2-8 16,6-2-34-16,6-6-14 16,3 3 10-1</inkml:trace>
  <inkml:trace contextRef="#ctx0" brushRef="#br0" timeOffset="6">23213 1834 204 0,'-3'13'77'0,"3"-8"-42"0,0 8-28 15,0-5 20-15,0 11 1 16,0 5 3-16,0 10-16 16,0 0-7-16,0 3-5 15,3 3-3-15,0-8 3 0,-3 2 0 16,0 1 1-16,0-6-40 15,0-3-17-15,-3-5-60 16</inkml:trace>
  <inkml:trace contextRef="#ctx0" brushRef="#br0" timeOffset="7">23100 2029 204 0,'-9'-18'77'0,"12"18"-42"0,6-3-30 0,-3 3 17 16,0 0-8-16,6 0 0 15,3-5-11-15,3 2-1 16,5 1-2-16,4-1-31 0,-3 3-14 16,6-5-50-16</inkml:trace>
  <inkml:trace contextRef="#ctx0" brushRef="#br0" timeOffset="8">23341 2061 188 0,'-6'19'71'0,"6"-11"-38"0,0 5-28 16,0-5 19-16,6 2-6 15,0 4 1-15,0 1-10 16,3-1-5-16,3-1-3 15,0-3 1-15,0-4 1 0,5-4-6 16,1-4-2-16,0-4-23 0,0-1-6 16,-3-4 8-16,-3-2 7 15,-3-16 12 1,-6 5 6-16,6 3 8 0,-6 2 4 16,-3 6 9-16,0 0 5 15,0 7-7-15,0 4 0 16,-3 15-13-16,3 8-3 15,0-2 0-15,3 2 1 16,0 0-1-16,0-3 1 16,0 1-15-16,6 0-7 15,-4-6-72 1,4-8-39-16,3-5 60 16</inkml:trace>
  <inkml:trace contextRef="#ctx0" brushRef="#br0" timeOffset="9">23791 1886 148 0,'-9'-29'57'0,"9"24"-30"0,-3-13 4 16,0 12 24-16,-6 4-7 16,-6 2-1-16,0 0-27 15,0 2-9-15,0 9-8 16,-3 2-7-16,6 3 0 0,1 8 0 15,2 2 2-15,3 14-1 16,6 0 1-16,0-1 2 16,3-2 0-16,0 3 2 15,0 0 1-15,-3-9-6 0,6 1-2 16,-6-5-40-16,-6-11-15 16,6-3-45-1</inkml:trace>
  <inkml:trace contextRef="#ctx0" brushRef="#br0" timeOffset="10">23523 2035 192 0,'-3'-24'74'0,"6"24"-40"0,3 0-27 0,3 0 18 16,2 0-13-16,7 0-4 15,3 0-5-15,0 0-3 0,21 0 1 16,-7 0-43-16,1 0-17 0,-6-3-27 15</inkml:trace>
  <inkml:trace contextRef="#ctx0" brushRef="#br0" timeOffset="11">23939 1865 240 0,'-35'-18'90'0,"35"15"-48"0,-12-7-31 15,12 15 21-15,-3-2-19 16,-3 2-7-16,0 3-7 15,0 5 0-15,-3 11 1 16,9 0 2-16,0 13 1 0,0 0-1 16,0 0 1-16,6 0-2 15,-3-3 2-15,0 1 0 0,-3-6 1 16,0 0-29 0,0-13-12-16,-3 0-79 15,-6-6-35-15,0-13 76 16</inkml:trace>
  <inkml:trace contextRef="#ctx0" brushRef="#br0" timeOffset="12">23689 2080 264 0,'0'-24'101'0,"6"24"-54"0,30-13-46 0,-18 7 21 16,3 4 1-16,0-6 6 0,14 2-16 15,-2-2-7-15,0 3-110 16,2-8-50-16,-2 0 45 15,-9-16 22-15</inkml:trace>
  <inkml:trace contextRef="#ctx0" brushRef="#br0" timeOffset="13">14263 3691 112 0,'0'-3'44'0,"3"6"-24"0,-6-3 1 0,3 0 17 15,0 0-16-15,0 0-5 16,0 0-8-16,0 0-1 16,0 0-5-16,0 0 0 0,3 3 3 15,2-1 3-15,1 1 2 16,0 0-8-16,3-1-3 15,3 1 1-15,-3 2 3 16,0-5-1-16,6 3 0 16,3-1-1-16,-3 1 1 15,0 0 0-15,-1-3 1 16,1 0 0-16,0 0 0 0,0 0-2 16,0 0 1-16,-3 0 2 15,3 0 4 1,-3 2-4-16,0-2-3 0,0 0-1 15,-1 3 1-15,1-3-3 16,0 0 0-16,0 3 1 16,-3-3 0-16,0 0 0 15,3 0 2-15,0 0 1 16,0 0-1 0,3 0-2-1,-3 2 5-15,-1-2-1 16,-2 3 3-16,0-3-4 15,0 0-2-15,0 0 0 0,0 3-1 16,0-3 0-16,-3 2 2 16,3-2-3-16,-3 0-2 15,0 3 2-15,0 0 2 16,0-3 0-16,0 0 2 16,0 0 0-16,0 0 1 15,0 0-5-15,-1 0-1 16,1 2-2-16,3-2 3 15,0 3 0-15,3-3 3 16,0 2-1 0,0-2-1-16,0 0 1 15,3 0-1-15,-3 0 2 0,0 0-3 16,0 0 0-16,-1 0 1 16,1 0 0-16,0 0-3 15,3 0 2-15,0 0 3 16,0 0 1-16,0 0-1 15,0 3 1-15,-3-3-4 16,2 0-2-16,4 0 2 16,0 3 2-16,0-3 2 15,-3 2 3-15,0 1-1 16,0-3 0-16,0 3-1 16,-1-1 0-16,1 1-2 15,3-3-2-15,6 0 3 16,-3 0 0-16,-3 0 1 15,0 0 0-15,-4 0-2 16,1 0-2-16,0 0 3 0,3 0 2 16,-3 0-2-16,3 0-2 15,0-3 0-15,-1 3-1 16,1 0 2-16,0 0 3 16,0 0-4-16,0 0-3 15,0 0 1-15,0 0 0 16,0 0-2-16,-1 0 2 15,1 0 1-15,0 0 0 16,0 0 0-16,0 0 2 16,0 3-1-16,5-3-1 15,1 0 1-15,-3 0-1 0,0 0 2 16,0 0 1 0,3 0-4-16,2 0 1 0,1 0 0 15,-3 0 0-15,0 0-3 16,0 0 2-16,-1 0 3 15,1 0 1-15,0 3-1 16,0-1-2-16,0 1 1 16,-3 0-1-16,2-3 0 15,-2 2 0-15,3-2 0 16,0 0 2-16,0 0-1 16,-1 0-1-16,1 0 1 15,0 0-1-15,3 0 0 16,0 0 0-16,-4 0 0 15,1 0 0-15,0 0 0 0,0 0 2 16,0 0-3-16,0 0 0 16,2 0 1-16,1 0 0 15,0 0 0-15,-3 0 0 16,2 0 0-16,1 0 0 16,-3 0 0-16,3 0 0 15,0 0 0-15,-1 0 2 16,4 0-1-16,0 0-1 15,3 0-2-15,-1 0 1 16,4-2 1-16,0 2 2 16,-3 0-1-16,2 0-1 15,4-3 1-15,0 3 1 16,-1-3-3-16,1 1-2 16,3-1 4-16,-1 0 1 0,4 1 0 15,0-1 1 1,-1 0-2-16,-2 1-1 0,-3 2 1 15,-15 0 1-15,-4 0-3 16,7 0 0-16,-3 0 1 16,9-3 2-16,-6 3 1 15,5-3 1-15,-2 3-5 16,6-2-1-16,-6-1 3 16,5 3 1-16,-5 0 0 15,6 0 1-15,-6 0-2 16,5 0-1-16,-5 0 1 15,6-2 1-15,-6-1-1 16,5 0 2-16,-2 1-4 0,0 2 0 16,-7 0 1-16,10-3 2 15,-6 0 5-15,0 3 4 16,-6 0-6-16,5 0-1 16,-2 0-2-16,6 0 1 15,-6 0-2-15,2 0 2 16,-5 0-2-16,6-2-1 15,-6 2 5-15,6-3 4 16,-7 0-3-16,4 1-1 16,-3-1-2-16,3 0 0 15,-6 1-2-15,2-1 2 16,-2 3-2-16,3-5-1 0,-3 2-2 16,-6 1-1-1,0-1-27-15,0 3-12 0,-4 0-54 16,7 3-23-16</inkml:trace>
  <inkml:trace contextRef="#ctx0" brushRef="#br0" timeOffset="14">15498 3932 144 0,'0'-3'55'0,"3"0"-30"0,-3 6-10 16,0-3 18-16,0 0-3 15,0 0 0-15,3 3-17 16,0 2-6-16,-3 3-4 16,0 0 2-16,0 2 4 0,0 4 1 15,-3 2 4-15,0-1-5 16,0-1-3-16,-3-1-1 15,3 0 1-15,0-2-3 16,0-3 0-16,0-3 1 16,3 0 0-16,0-2 0 15,0-3 0-15,0 0 0 16,6 3 2-16,0-3-3 16,3 0-2-16,0 0 0 0,3 0 1 15,3-3-1-15,-1 3 2 16,1 0-4-16,0 0-2 15,-3 0-14-15,0 0-4 16,-3 0-18-16,0 0-7 16,-3 0-25-1,0 0-43-15,0 0 29 16</inkml:trace>
  <inkml:trace contextRef="#ctx0" brushRef="#br0" timeOffset="15">15605 3971 148 0,'-6'-5'55'15,"9"8"-30"-15,-3-9-27 0,0 6 9 0,0 0 12 16,0 0 8-16,0 0-10 16,3 6-2-16,0 2-9 15,0 2 7-15,0 4 4 0,-3-1-3 16,0 3 0-16,0 5-2 15,0 3 2-15,0-3-5 16,0 3-3-16,0-6-3 16,0 1 0-16,0-4 0 15,0-1 3-15,0-4-5 16,3-2-1-16,-3-2-13 16,0-1-5-16,0-5-19 0,3 2-9 15,-3-2-30 1</inkml:trace>
  <inkml:trace contextRef="#ctx0" brushRef="#br0" timeOffset="16">15855 4035 124 0,'3'-3'49'0,"-3"-10"-26"0,0 8-3 16,0 2 19-16,0 0-2 16,-3 1 3-16,0-1-9 15,-3 1-2-15,-3-1-16 16,0 3 1-16,-6 0 0 0,0 3-7 15,-2 2-4-15,2 3-2 16,0 0 1-16,3 0-3 16,3 0 0-16,3 2-1 15,3-5 0-15,3 1 2 16,6 2 0-16,6 0-3 0,3 2 2 16,0 1-1-1,3 2-2-15,-1 6 3 0,1-1 2 16,-3 3 2-16,-3-2 1 15,-3 2 0-15,-6-3 2 16,-6 6-1-16,-6-3 0 16,-3-2-1-16,-3-6 2 15,-6-5-3-15,1-3 0 16,-1-2 1-16,3-8 0 16,6-6-5-16,3-2 1 15,3 0-2-15,6-6-2 16,12-2-2-16,3-3 1 15,3-2 3-15,0 2 1 0,2 0 1 16,-2-2 2 0,0 4-1-16,-3 1-1 0,-3 8 3 15,-6-3 0-15,-3 6-1 16,-3 2-2-16,-3 2-10 16,0 1-6-16,0 2-25 15,0 3-11-15</inkml:trace>
  <inkml:trace contextRef="#ctx0" brushRef="#br0" timeOffset="17">16004 4138 256 0,'-6'-3'96'0,"0"6"-52"0,12-3-45 0,-6 0 20 16,3 0-11-16,6 0-2 15,3 0-3-15,3-3-3 16,-1 3 1-16,1 0-23 0,0 0-10 16,0 0-81-16</inkml:trace>
  <inkml:trace contextRef="#ctx0" brushRef="#br0" timeOffset="18">16254 3993 200 0,'-9'0'77'0,"9"5"-42"0,0-2-41 16,0 12 14-16,-3 1 4 15,0 5 4-15,0 3 6 16,0 3-12-16,0-1-1 0,0 1 1 16,0-1-4-16,0-2 2 15,0-6-5-15,0-4-2 16,3-4 2-16,0-2 0 16,0-10-1-1,3-4-4-15,0-2 1 16,0-2-1-16,3-4 0 15,0 1 0-15,0 0 0 16,0 0 0-16,3 0 0 0,3 2 0 16,0 3 0-16,0 3 0 15,2 5 0-15,1 2 2 16,0 6 0-16,0 3 2 16,-3-1 3-16,-3 4 4 15,-3-1 2-15,-6-2 6 16,-3-1 3-16,-6 1-6 15,-3 2-3-15,-3-2-6 16,0-4-4-16,0-1-7 16,1-9-4-16,-1 0-19 15,3 1-6-15,0-1-9 16,3-2 0-16,3 0-49 16,6-1-28-1,6 1 56-15</inkml:trace>
  <inkml:trace contextRef="#ctx0" brushRef="#br0" timeOffset="19">16424 4130 180 0,'0'0'68'0,"3"0"-36"0,11 3-37 0,-8 2 10 15,-3 3 17-15,0 3 10 16,0 2-5-16,0 0-1 15,-3 0-15-15,3 6-7 0,-3-3-2 16,0-3-2-16,0-2 0 0,0 4-117 31,6-15 11-31</inkml:trace>
  <inkml:trace contextRef="#ctx0" brushRef="#br0" timeOffset="20">16406 4040 228 0,'0'-2'85'0,"0"2"-46"0,6-3-48 15,-6 3-14 1,12-8-15-16,5 0-49 16,1-3-22-16</inkml:trace>
  <inkml:trace contextRef="#ctx0" brushRef="#br0" timeOffset="21">16617 3900 212 0,'0'0'79'0,"3"3"-42"0,-3 2-41 0,0 3 13 16,3 2 1-16,-3 6 6 15,0 5 1-15,-3 3-1 16,3 5-8-16,0 6-3 0,-3-1 1 16,3 1-1-16,0-1 2 15,0 3-4-15,0-5-2 16,0-6-36-16,0-7-14 15,0-1-59 1</inkml:trace>
  <inkml:trace contextRef="#ctx0" brushRef="#br0" timeOffset="22">16513 4096 252 0,'-6'-6'96'0,"9"6"-52"0,3-2-40 16,-6 2 21-16,6 0-1 16,3 0 5-16,6-3-13 15,2 1-7-15,4 2-5 16,3 0-12-16,0 0-5 0,0 0-46 16,-3 0-19-16,-1 2-37 15</inkml:trace>
  <inkml:trace contextRef="#ctx0" brushRef="#br0" timeOffset="23">16843 4083 176 0,'0'-3'66'0,"3"0"-36"0,-3 3-4 0,0 0 25 16,0 0-1-16,-6 0 0 15,-3 3-21-15,-3 0-7 16,1 2-14-16,-1 0-5 0,0 0-2 16,3 1-4-16,3-1 2 15,3 3-1-15,6 0 0 16,6 2 0-16,6 1 0 0,0 2 0 16,-1 3 0-1,-2-3 2-15,0 3 0 0,-6 3 6 16,-3 2 6-16,-6 0 3 15,-3-5 3-15,-3 0-8 16,-3-6-1-16,-2-2-21 16,-1-2-9-16,3-4-84 15,3 1-38-15,6-3 26 16</inkml:trace>
  <inkml:trace contextRef="#ctx0" brushRef="#br0" timeOffset="24">18224 6064 132 0,'-6'0'52'0,"6"0"-28"0,0 0-24 16,0 0 10-16,0 0 2 15,0 0 3-15,3 0 0 16,3 0 1-16,3-5-8 15,6 0-1-15,-3-1 3 0,0 1-2 16,0 0 3-16,0 0-4 0,3-1 1 16,0 4-3-16,-1-4 2 15,1 4-2-15,0-4 2 16,0 1-2-16,3 0 2 16,0 2-4-16,3 0-2 15,-4 1 2-15,-2-1 2 16,3 3 0-16,0 0 0 15,0 0-1-15,3 0 2 16,0 0-3-16,2 0 0 16,4-2-1-16,6-1-2 15,-3 0 1-15,0 1-1 0,-1 2 0 16,1-3 0-16,0 0 0 16,0 1 2-16,2 2-1 15,-5 0-1 1,0-3 1-16,0 3-1 0,-1 0 2 15,1 0 3-15,0 0-4 16,0 0-1-16,0 0 2 16,2 0 1-16,4 0-4 15,-3 3 1-15,-3-1 0 16,-1 1 2-16,-2 0-1 16,3-1 2-16,3 1-2 15,-6 0-1-15,-1-1 3 16,-2 1 0-16,0-1-1 15,3 1 1-15,0 0-4 0,-3-1 0 16,2-2 3-16,-2 0 3 16,0 3-2-16,3-3-2 15,3 3 0-15,-1-1-1 16,-2 1 2-16,0-3 1 16,0 0-4-16,0 3 1 15,-3-1 0-15,8-2 2 16,-2 8-3-16,0-8 0 15,0 0 1-15,-1 0 0 16,1 3 0-16,3 0 2 16,0 4-1-16,3-1-1 15,2-1-2-15,1-2 1 16,0 5 1-16,-1-8 2 16,-2 8-1-16,6-8-1 0,-3 7 3 15,-1-7 0-15,1-2-1 16,0 2-2-16,2 5 1 15,4-8 1-15,-3 1-1 16,-1-1-1-16,-2 1 1 16,0 2 1-16,3 0 1 15,-1 0 1-15,1 0-2 16,0 0 1-16,-1 0-4 16,4 0 0-16,0 0 1 15,2 5 0-15,1-5 0 16,-3-3 2-16,-4-2 1 15,4 5 1-15,0-5-2 16,-4-1 1-16,7 1-2 0,-3 2-1 16,-1 1 1-1,1-1-1-15,3 0 0 0,-1 1 0 16,-2-1 0-16,0 3 0 16,2-2 0-16,-2-1 2 15,-3 0-1-15,-1 1-1 16,4-1 1-16,-3 3-1 15,3 0-3-15,-1 0 2 16,1 0 3-16,-3 0 1 16,-1 0 1-16,7 0 0 15,-6 0-5-15,-4 0-1 16,1 0 1-16,0 0 0 0,-1 0 3 16,1 0 1-16,3 0-4 15,3 3 1 1,-4-1 0-16,4-2 2 0,-3 0-1 15,8 0 2-15,-5 0-2 16,0 0-1-16,-1 0 1 16,1 0-1-16,0 0 2 15,2 0 3-15,-2 0-2 16,3 0-2-16,-7 0 0 16,1 0 1-16,12-2-1 15,-4-1 2-15,-5 0-2 16,-3 1 2-16,2-1-2 15,-2 0 2-15,-3 1-2 16,2-1 2-16,1 3-2 16,0-3 2-16,-4 1 0 0,1-1 1 15,3 0-5-15,-3 1 1 16,-1-1 0-16,-2 1 2 16,0-1-1-16,2 0-1 15,-5 1-2-15,0-1 1 16,-3 0 3-16,3 1 1 15,-1-1-1-15,-2 0 1 16,-3 3-2-16,3 0-1 16,-3 0 1-16,-4 3-1 15,1 0-16-15,-3 2-6 16,6 0-11-16,3 3-5 16,-4 8-39-16,4-3-17 15,0-7-13-15</inkml:trace>
  <inkml:trace contextRef="#ctx0" brushRef="#br0" timeOffset="25">23523 3479 96 0,'0'-2'38'0,"-15"-4"-20"0,24 6-8 0,-9 0 14 16,0 0 0-16,0 0 1 15,3 0-1-15,-3 0 2 16,0 0-5-16,0-2-3 16,0 2 1-16,0 0 0 15,-12 2-4-15,9 4-1 16,-6 2-4-16,0 0-1 15,0 2-5-15,0 3-1 16,-3-5-1-16,9 0-2 0,-3 0 3 16,0-3 2-16,0-2-2 15,6 0-2-15,-3-1 0 16,-3 1 1-16,6-3-1 16,0 0 2-16,0 0-4 15,0 0 0-15,0 0 1 16,9-3 2-16,0-2-1 15,0 0-1-15,3-1 1 16,0-1-1-16,-3-1 0 16,3-3 2-16,-3 3 1 15,3-5 1-15,-6 5-5 16,-3 0-1-16,6 3 1 16,-9-1 2-16,5 4 0 15,-2-1-1-15,-3 3 1 0,0 0-1 16,6 3 0-16,0 2 0 15,0 3 2-15,0 0 1 16,3 3-1-16,0-1-2 16,0-5 1-16,0 3 1 15,0 0-1-15,0-2-1 16,-3-4-15-16,0 1-5 16,-3-3-50-16,-3 0-19 15,0 0-7 1</inkml:trace>
  <inkml:trace contextRef="#ctx0" brushRef="#br0" timeOffset="26">23529 3601 132 0,'0'0'52'0,"0"0"-28"0,0 0-17 0,0 0 13 16</inkml:trace>
  <inkml:trace contextRef="#ctx0" brushRef="#br0" timeOffset="27">23529 3614 254 0,'0'13'6'15,"0"3"-3"-15,0 5-2 0,0 3-1 16,0 11 8-16,0 7 5 16,0 3-4-16,0-3-1 15,0 11 5-15,0-2 1 16,0-4-7-16,0 3-4 15,0 14-2-15,0-6 1 16,0-2-1-16,0-1-1 16,0 3 1-16,0-5 1 15,0-2 1-15,0-4 1 0,0 6 2 16,0-3 1-16,0-2-3 16,0-6-3-16,0 1 0 15,0 2-1-15,0 0 0 16,0-6 2-16,0-2-1 15,0 0-1-15,0 1 7 16,0-7 3-16,0 6-5 16,0 3-1-16,6-3 0 15,-3-5 0-15,-3-3 0 16,0-3 2-16,5-2-3 16,-5 0 0-16,0 2-1 15,0 4 1-15,0-1-2 16,0 0-1-16,0-3 1 15,0 6-1-15,0-6 6 0,0 1 6 16,0-6-2-16,0 3 2 16,0-3-7-16,0 5-1 15,0-4 0 1,0-6-2-16,0-3 1 16,0-5-2-16,0 2-1 15,0-2-13-15,0-2-6 16,0-6-21-16,0 0-8 15,0-19-128 1,-5 0 67-16</inkml:trace>
  <inkml:trace contextRef="#ctx0" brushRef="#br0" timeOffset="28">23368 5480 144 0,'-3'2'55'0,"3"3"-30"0,0 3-14 16,0 0 15-16,3 3-3 16,0 0 0-16,3 7-6 15,0 6 0-15,-3 0-10 16,9-1 5-16,-3-4 1 0,-1 0 0 15,-2-6 0-15,0 0-7 16,9-2-2-16,-3-6 0 0,-3 0 0 16,-3-2 6-16,3-3 4 15,0 0-7-15,3-3-2 16,-3 0-5-16,0-2-1 16,-3-3 1-16,0-5 2 15,0-5-1-15,-3 2 2 16,5 0-7-16,-5 0-1 15,0-3-12-15,0 1-1 16,-3-1-20-16,3 3-8 16,-3 3-46-1,0 0-29-15</inkml:trace>
  <inkml:trace contextRef="#ctx0" brushRef="#br0" timeOffset="29">23904 4474 160 0,'0'-16'60'0,"0"11"-32"0,6 0-9 0,-6 2 21 16,0 0-3-16,0 1 1 15,0-1-4-15,0 0-1 16,-6-2-18-16,3 0 2 0,-6 2 3 16,-3 1-7-16,-6 2 0 15,6 2-7-15,-9 1-2 0,-6 2-2 16,4 0 1-16,5 6-4 16,3 2-2-16,0 0-1 15,9 1 0-15,0-4 0 16,9 4 0-16,12-1-2 15,0 3-1 1,6 2 4-16,-3 3 1 0,2 0 2 16,1 1 0-16,6 12 0 15,-9-5 0-15,-3-2 2 16,-9-4 3-16,-6-1 9 16,0-4 3-16,-6-2-6 15,-3-3-4-15,-6-2-4 16,-3-3 0-16,-6-3-9 15,-6 0-1-15,4-2-9 16,2-3-5-16,6 0 0 16,0-3 0-16,9-2 3 15,9-3 3-15,6-10 4 0,9-6 5 16,0 0 5-16,0-3 3 16,6 1 0-16,-6 0-2 15,-1 2 1-15,-5 0 1 16,6 3 1-16,-9 0 1 15,0-1 2-15,-3 1 3 16,-3 5-4-16,-3 1-1 16,-3-1-20-16,6 5-7 15,-3 3-30-15,3 0-11 16,0 3-38-16</inkml:trace>
  <inkml:trace contextRef="#ctx0" brushRef="#br0" timeOffset="30">24085 4440 156 0,'0'-3'60'0,"0"3"-32"16,0 0-15-16,0 0 19 0</inkml:trace>
  <inkml:trace contextRef="#ctx0" brushRef="#br0" timeOffset="31">24085 4461 340 0,'-3'24'42'0,"0"7"-22"16,3 4-3-16,-3-3-3 0,3 10-3 15,0-2 1-15,0-3-7 16,0-6-3-16,0-4-1 16,0-6-1-16,0-2-3 15,0-6 2-15,0-3-28 16,0-4-10-16,0-6-8 15,0 0 1-15,0-6-38 16</inkml:trace>
  <inkml:trace contextRef="#ctx0" brushRef="#br0" timeOffset="32">24070 4519 168 0,'0'-29'66'0,"0"26"-36"0,3-15-9 0,0 13 22 16,-3 2-4-16,3 0 2 15,-3 1-14-15,0 2-5 16,0 8-12-16,3 5-6 0,0 0-1 16,-3 6 2-16,6-1 4 15,-3 1-4-15,3-1-3 16,0 1 1-16,0-4 0 16,-3-1-1-16,6-4-2 15,-3-2-2-15,0-2-1 0,0-4 2 16,3-4 0-16,-3-6-4 15,9-3-1-15,-4-2-4 16,-2-3 1-16,-3 0 5 16,0-5 2-1,-3 2-1-15,6 3 2 0,-9 1 1 16,6 4 2-16,-6 3-1 16,3 3-1-16,-3-1 1 15,3 14 5 1,-3 3 6-16,6 8-2 15,-3 2 2-15,-3 5 2 16,6 3 1-16,0 3-2 16,0 0 0-16,-3-1-7 0,6-1-4 15,-3-4-1-15,0-2-1 16,0-6-14-16,-3-2-3 16,6-3-26-16,-1-2-11 15,-5-6-20-15,6-2-6 16,-3-6-19-1</inkml:trace>
  <inkml:trace contextRef="#ctx0" brushRef="#br0" timeOffset="33">24398 4702 232 0,'0'18'88'0,"12"-13"-48"0,-18 17-29 0,6-14 23 0,6 5-16 16,-6-3-4-16,6 4-9 15,-3-1-4-15,-3 0 0 16,6-2-15-16,-3-3-3 0,0-3-46 16,2-2-19-16,-2-6-13 15</inkml:trace>
  <inkml:trace contextRef="#ctx0" brushRef="#br0" timeOffset="34">24347 4540 268 0,'-9'-5'101'0,"9"5"-54"0,0 0-44 16,0 0 23-16,0 0-24 15,0 0-5-15,0 0-43 16,0 3-18-16,15 2-44 0,-3-2-20 16</inkml:trace>
  <inkml:trace contextRef="#ctx0" brushRef="#br0" timeOffset="35">24541 4429 212 0,'-3'3'82'0,"3"-1"-44"0,0 1-44 15,0 8 69-15,0 5-17 0,3 2-13 16,-3 9-7-1,6 2-17-15,-3 0-1 0,0 0 2 16,0 8-6-16,-1-3 0 16,1-5-2-16,-3-5-2 0,0-3-13 15,0-5-4-15,0 0-20 16,0-3-6-16,0-2-7 16,0-3 1-16,0-3-52 15</inkml:trace>
  <inkml:trace contextRef="#ctx0" brushRef="#br0" timeOffset="36">24508 4442 152 0,'-9'-2'57'0,"6"2"-30"0,-3 0-7 0,6 0 21 16,0 0 0-16,-3 0 2 0,-3 0-14 15,6 0-6 1,0-3-13-16,0 0-4 0,0 1-2 0,9-4-2 16,0 1-2-16,3-3-2 15,3 0-1-15,0 3 2 16,0 0 0-16,-1 2 1 16,7 3 2-16,0 3-3 15,-6 2-2-15,-3 6 4 16,-3-1 3-16,-3 9 1 15,-6-3 2-15,0 2-2 16,-12 1 2-16,3 2-4 16,-3-5-2-16,3 0 2 15,0-3 0-15,-3-3-1 16,3-2-2-16,6 0-2 16,-6-2-1-16,9-4-7 0,0-2-4 15,6 0 3-15,6 0 4 16,6 0 4-16,3 0 2 15,0 0 1-15,0 3 0 16,-1 2 11-16,-5 3 7 16,3 3 6-16,-6 2 5 15,3 0 5-15,-9 6 1 16,-6-4-8-16,0 7-4 16,-3-4-11-16,-6-2-5 15,-3 3 0-15,-6-6 0 16,-6-3-23-16,4-2-11 15,-1-2-45-15,3-4-16 0,0-2-62 16</inkml:trace>
  <inkml:trace contextRef="#ctx0" brushRef="#br0" timeOffset="37">17474 5554 116 0,'6'-11'44'0,"0"6"-24"0,0-1-2 0,-3 4 18 16,0-1-1-16,0 1 2 16,-3-1-3-16,3-2-1 15,-3 2-18-15,-3 0 9 0,-3 1 5 16,0-1 0-16,-6 0 3 15,-9 3-12-15,-5 6-2 16,2-1-12-16,3 3-7 16,3 0-2-16,3 0 2 15,3 0-2-15,6 0-1 16,6 5-2-16,15 5-1 16,3 1 4-16,6-1 3 15,0 1-1-15,0 2-2 16,-1 0-1-16,-5-2 0 15,-3-3 7-15,-6 0 5 0,-3 2 13 16,-9-2 9 0,0-3-11-16,-9 0-3 0,-3-5-6 15,-6-2-1-15,-2-4-10 16,2 1-1-16,0-8-22 16,3-1-7-16,6 1-26 15,3-3-11-15,9 0-39 16,12-2-48-1,0-4 52-15</inkml:trace>
  <inkml:trace contextRef="#ctx0" brushRef="#br0" timeOffset="38">17614 5482 212 0,'-3'0'82'0,"3"0"-44"0,0 3-33 0,0 2 17 15,0 3 8-15,3 3 6 16,0 10-8-16,0 11-4 16,0-1-14-16,0 4-2 0,0-1 2 15,0 0-8-15,0 4-3 16,3-7 0-16,-3-4 0 16,0-3-17-16,0-3-5 15,0-5-53-15,-3-3-20 16,0-3-11-16</inkml:trace>
  <inkml:trace contextRef="#ctx0" brushRef="#br0" timeOffset="39">17519 5696 260 0,'6'-10'99'0,"0"7"-54"0,3-7-31 16,0 10 26-16,3-3-13 15,0-5-1-15,2 0-17 16,4 0-8-16,0 3-1 16,3 0-21-16,0 2-6 0,0 0-28 15,2 1-10-15,1-1-43 16,3 0-25-16,-6 9 66 16</inkml:trace>
  <inkml:trace contextRef="#ctx0" brushRef="#br0" timeOffset="40">17870 5646 176 0,'-6'-2'68'0,"3"4"-36"0,-3 1-24 0,3-3 25 16,-15 10-11-1,1 4-8-15,2-1-5 16,0 3-5-16,3 0-3 0,3 5 2 16,6-3-2-16,3-2 2 15,3 0-2-15,6-3-1 16,0-2 3-16,9-8 2 15,0-11-4-15,-1 0-1 0,-2-6 0 16,0 1 0-16,-6-3-3 16,0 3 0-16,-3-3 4 15,0 3 3 1,-3 2 10-16,0 3 3 16,0 3-6-16,0 3-2 0,-3 2-3 15,0 7-1-15,0 4-1 16,3 0 0-16,0 2-5 15,0 0 1-15,3 3-2 16,0-3 0-16,3-2-36 16,-3-3-14-16</inkml:trace>
  <inkml:trace contextRef="#ctx0" brushRef="#br0" timeOffset="41">18093 5636 192 0,'-9'18'71'0,"6"-13"-38"0,-5 1-36 0,2-1 11 15,0 3-2-15,0 3 3 16</inkml:trace>
  <inkml:trace contextRef="#ctx0" brushRef="#br0" timeOffset="42">18046 5718 319 0,'-3'23'1'0,"9"4"-1"15,0-3 0-15,3-6 2 16,3-2-1-16,2-3 2 15,4-5-15-15,0-2-7 16,0-12-39-16,-3-7-43 16,-3-3 24-16</inkml:trace>
  <inkml:trace contextRef="#ctx0" brushRef="#br0" timeOffset="43">18171 5485 148 0,'0'2'55'0,"3"4"-30"0,0 2-12 16,0 0 17-16,0 5 0 15,3 8 4-15,0 11-9 16,0 2-3-16,0-2-13 16,-1 5-1-16,-2 0 2 0,0-3-6 0,3-4-2 15,3-7-4 1,0-4 1-16,-3-3-45 0,0-3-22 15</inkml:trace>
  <inkml:trace contextRef="#ctx0" brushRef="#br0" timeOffset="44">18352 5675 88 0,'0'-5'35'0,"0"2"-18"0,0 3-11 0,0 0 11 15,0 3 8-15,-3-3 5 0,-3 3-3 16,-8 5-2 0,-7 0-7-16,3 2-1 0,0 1-10 15,0-1 2-15,3 1 4 0,6-3-1 16,3 2 1-16,3 4 1 16,6-1 4-16,9 3 3 15,9-6 4-15,0 1-11 16,0-1-3-16,0-2-7 15,-1 0-3-15,-5 0-14 16,0-2-6-16,-3-4-45 16</inkml:trace>
  <inkml:trace contextRef="#ctx0" brushRef="#br0" timeOffset="45">17480 6035 192 0,'3'13'74'0,"-3"-7"-40"0,3 12-20 16,0-10 20-16,0 5 0 16,0 3 5-16,0 5-11 15,0 3-2-15,-3 3-15 0,0-1-7 0,0 1 0 16,3-1-3-16,-3-2 2 15,0-3-4-15,0-2 0 16,0-1-19-16,0-5-7 16,0-2-26-16,0-6-9 15,0 0-46 1</inkml:trace>
  <inkml:trace contextRef="#ctx0" brushRef="#br0" timeOffset="46">17632 6218 260 0,'-6'2'99'0,"9"1"-54"15,-3 2-53-15,0 6 16 16,0 2-4-16,0 0 5 0,0 1-5 16,0-1 0-16,0 0-2 15,0 0-17-15,0-2-5 0,0-3-94 16</inkml:trace>
  <inkml:trace contextRef="#ctx0" brushRef="#br0" timeOffset="47">17632 6154 280 0,'-3'-8'107'0,"3"8"-58"0,0-2-62 0,0 2 15 15,0 0-34-15,0 0-9 16,3 2-50-16,3 1-21 16,0 0 41-16,3-3 22 15</inkml:trace>
  <inkml:trace contextRef="#ctx0" brushRef="#br0" timeOffset="48">17718 6207 180 0,'-3'11'68'0,"9"-3"-36"0,0 15-33 0,-3-9 12 16,0-1 12-16,0-2 8 0,0-1-12 15,0-2-5-15,0 0-9 16,0 0-2-16,-3-3 1 0,0-5-2 16,0 0 1-16,0 0-4 15,0-2 0-15,0-9-6 16,0-5-3-16,0 0 3 15,3 3 4-15,0-3 0 16,0 6-1-16,3-1 0 16,6 3 3-16,-3 3 0 15,6 2 3-15,-3 6 10 16,0 2 7-16,-1 6-1 16,-2 2-1-16,-3-3-3 15,0 1-1-15,-3 0-5 0,0-3-3 16,0-3-5-16,0 0 0 15,0-2 0-15,3-3 0 16,0-3-9-16,3-7-4 16,0-1-2-16,0 0 1 15,0 3 12-15,0 3 6 16,0 2 10-16,0 1 5 16,0 7 17-1,-4 6-8-15,1-1-4 16,0 1-13-16,-3-3-7 15,0 0-6-15,0 0-1 16,0-3-36-16,6 0-100 31</inkml:trace>
  <inkml:trace contextRef="#ctx0" brushRef="#br0" timeOffset="49">18073 6191 252 0,'-6'11'96'0,"9"-1"-52"0,-3 17-51 16,0-14 16-16,0 0-2 15,0 1 4-15,0-1-9 16,0-3-2-16,0 1-1 16,0-3-57-16,0 0-24 0,-3-6-15 15</inkml:trace>
  <inkml:trace contextRef="#ctx0" brushRef="#br0" timeOffset="50">17974 6101 268 0,'-6'-2'101'0,"12"2"-54"0,-3-6-57 0,-3 6 16 15,3-5-26-15,6-3-9 16,6-5-49-16,3 0-22 15,0-1 23-15,0 1 12 16</inkml:trace>
  <inkml:trace contextRef="#ctx0" brushRef="#br0" timeOffset="51">18165 5969 228 0,'3'5'85'0,"0"6"-46"0,3 5-35 0,0-3 19 0,0 13-4 15,0 4 1-15,0 1-5 16,0 12 1-16,-1-6-9 15,7-3-6-15,-3 0-2 0,0-2 3 16,6-3 1-16,-3-5-26 16,-3 0-11-16,-3-13-168 31,0-9 89-31</inkml:trace>
  <inkml:trace contextRef="#ctx0" brushRef="#br0" timeOffset="52">18102 6167 252 0,'3'-2'93'0,"3"4"-50"0,3-4-22 0,-3 2 28 16,6 0-13-16,3 0-1 16,9 0-14-16,6 0-5 15,2 0-9-15,-2 0-3 0,0-3 2 16,-6 1-25-16,-4-1-12 15,-2 0-64-15,-6-2-26 16,-6-3 1 0</inkml:trace>
  <inkml:trace contextRef="#ctx0" brushRef="#br0" timeOffset="53">15867 17875 116 0,'0'0'44'0,"0"0"-24"0,3 0-13 0,-3 0 15 16,3 0-2-16,3 0 3 15,0 0-4-15,0-2 0 16,3 2-10-16,-3 0 1 0,3 0 1 15,-1 0-2-15,1 0 0 16,0 0-1-16,0 0 0 16,3 2-2-16,0-2 1 15,3 0-2-15,0 0 2 16,3 0 0-16,3 0 1 16,-1 0-2-16,4 0 1 15,0 0-2-15,-3 0 0 0,0 0-1 16,-3 0 0-1,2 0 0-15,1 0 0 0,3 0 0 16,3 0 0-16,0 0-2 16,-1 0 1-16,1 6-2 15,0-6-1-15,0 0 5 16,-3 0 1-16,5 0 0 16,-5 0-1-16,0 5-1 15,0-3 0-15,3 1-5 16,-4-3-1-16,-2 0 3 15,0 0 1-15,3 0 0 16,0-3-2-16,5 1 1 16,4 2-1-16,3-5 0 15,-3 5 2-15,2 0-1 16,1 0 2-16,0 0-2 16,2-6 2-16,-2 6-4 15,0 0 0-15,0 0 1 0,2 0 0 16,7 0 0-16,0 0 0 15,-4 0 0-15,7 0 2 16,-6 0-3-16,-1 6 0 16,1-6 1-16,-3 0 2 15,-4 0-3-15,1 0 0 16,3 0 1-16,-1 0 2 16,4 0-3-16,-3 0 0 15,-3 0 1-15,-1 0 0 16,1 5 0-16,0-3 0 0,-4 1 0 15,1 0 2-15,0-3-3 16,-3 0 0-16,-1 0 1 16,4 0 2-16,6 5-3 15,0-2 0-15,-1-1 1 16,-2 1 2-16,0-3-3 16,-1 0 0-16,4 5 1 15,0-5 2-15,3 0-1 16,-7 0-1-16,1 0 3 15,-3-5 0-15,-1 5 1 16,1-5 0-16,0-3-2 16,-3 8-2-16,-4-3 3 15,-2 0 2-15,-6 1-4 16,0-3-1-16,-3 5-42 0,-6 0-17 16</inkml:trace>
  <inkml:trace contextRef="#ctx0" brushRef="#br0" timeOffset="54">15682 16140 160 0,'0'0'63'0,"3"0"-34"0,-3 2-21 0,0-2 16 15,0 8-1-15,0 5 1 16,0 6-2-16,0 7-2 15,0 9-10-15,0 10-4 0,-3-6 0 16,3 6-1-16,0-8 0 16,0 1-3-16,0-9-2 15,0-3-2-15,0-5-1 16,3-8-5-16,0 1-2 16,3-6-35-16,0-3-13 15,6-5-34 1</inkml:trace>
  <inkml:trace contextRef="#ctx0" brushRef="#br0" timeOffset="55">15831 16375 92 0,'-3'-5'35'0,"3"7"-18"0,0-2-20 15,-3 6 63 1,0 2-14-16,0 2-15 15,-3 3-9-15,3 3-14 16,0 11-3-16,6-6 1 0,3-3 1 16,3-2 3-16,6-5-1 15,3-6 2-15,0 3 0 16,0-5 1-16,0-8-4 16,-4-6-3-16,-2 0 2 15,-3-2 2-15,-6-3 2 16,-3 3 1-16,-6-3-9 0,-3-2-3 15,-5 4-1 1,-1 1 0-16,0 5-6 0,0 3-3 16,0 5-14-16,3 3-5 15,3 2-20-15,3 0-7 16,3 0-30 0</inkml:trace>
  <inkml:trace contextRef="#ctx0" brushRef="#br0" timeOffset="56">16034 16333 160 0,'0'0'60'0,"0"5"-32"0,0 6-24 16,3-6 15-16,0 11 0 15,0 0 3-15,0 5-8 16,2-3-1-16,1 4-7 15,3-1-4-15,0-5 1 0,0-3 0 16,3-3 3-16,-3-2-1 16,0-5 0-16,0-6-1 15,0-2 0-15,-3-3-5 16,0-3 1-16,-3 1 0 16,0-1 2-16,0-2-1 15,-3 3 2-15,0 2 0 16,0 0 3-16,0 2-5 0,0 6-3 15,3 14 1-15,3-6 2 16,3 2 2-16,5 1 3 16,-2-3-1-16,3-3 2 15,0-2 2 1,-3 2 2-16,0-10-8 0,-3-1-1 16,0 1-15-16,0 0-7 15,-3-3-38-15,0 0-17 16,0 3-19-1</inkml:trace>
  <inkml:trace contextRef="#ctx0" brushRef="#br0" timeOffset="57">16313 16375 200 0,'-3'-3'77'0,"6"1"-42"0,3 2-41 16,0 0 12-16,3 2 0 16,0 1 4-16,3-3 3 15,0 0 3-15,0 0-9 16,0-3 0-16,-3 1 0 0,3-1-3 15,-3-2-3-15,0-3 2 16,-4 0 2 0,-8-11-2-1,-2 6-2-15,-4 5-3 16,-3 0 1-16,-3 3-1 16,0 13 0-16,0 5 0 15,0 0 0-15,3 1 2 16,3-1 0-16,3 0 0 15,3 0 2-15,3 1-3 0,6-1 0 16,3-3 3-16,3-2 1 16,3 3-21-1,6-8-10-15,6 5-70 16,-3-6-35-16,2-2 66 16</inkml:trace>
  <inkml:trace contextRef="#ctx0" brushRef="#br0" timeOffset="58">16581 16322 228 0,'-12'-21'85'0,"9"21"-46"0,-6 0-39 0,7 8 16 15,-1-3-11-15,-3 1-1 0,0 1 4 16,3 1 3-16,0-2-6 16,3 4-5-16,3 1-3 0,3-1 2 15,0 4 0-15,2-1 1 16,1 0 0-16,0 0 4 15,-3 6 2-15,-3-6 13 16,-3-2 5-16,-3-1-8 16,-3-4-2-16,-6 1-6 15,1-1-3-15,-1-6-2 16,-3 0-3-16,3-3-4 16,-3-2 0-16,0-3-27 15,3 0-9-15,9 0-37 16,9-5-16-16,3 0 0 15</inkml:trace>
  <inkml:trace contextRef="#ctx0" brushRef="#br0" timeOffset="59">16700 16103 216 0,'-6'-3'82'0,"6"6"-44"0,0 7-44 0,0 1 12 15,0 5 5-15,0 7 5 16,0 17 0-16,0 0 3 16,0-1-10-16,3-1-8 0,3 1-1 15,0 1-2-15,0-8 0 16,0-3-42-16,-3-5-18 16,0-6-37-1</inkml:trace>
  <inkml:trace contextRef="#ctx0" brushRef="#br0" timeOffset="60">16537 16240 236 0,'12'-10'90'0,"-1"4"-48"0,10-2-31 15,-3 3 21-15,3-3-13 16,6 0-1-16,3 0-10 15,2 0-3-15,1 3-96 16,-3 0-42-16,6 2 30 0</inkml:trace>
  <inkml:trace contextRef="#ctx0" brushRef="#br0" timeOffset="61">17117 16280 132 0,'0'16'49'0,"0"-14"-26"0,-3 20-14 0,-3-15 16 0,6 15-5 16,0 1 0-16,0 12 2 15,0 2 1-15,3 0-12 16,0 3-7-16,6-6-2 0,0-2 2 16,-3-11 2-16,0 0 2 15,0-8 0-15,0-7 7 16,0-6 4-16,-3-6-5 16,0-10-3-16,-3-2-6 15,0-11-4-15,-6-3 0 16,3 0-1-16,0-2 0 15,3-11 2-15,0 3-3 16,3 7-2-16,3 3 2 0,0 11 2 16,3 3-5-16,3 5 1 15,2 7-6-15,1 6 1 16,0 8 8-16,-6 8 5 16,-3 3 2-16,-3 2 1 15,-3-3-4-15,-3 1-3 16,-3-3 0-16,-3-3 1 15,0 0-6-15,-3 0-1 16,3-7-29-16,0 2-13 16,4-8-24-1,2 0-46-15,3 0 28 16</inkml:trace>
  <inkml:trace contextRef="#ctx0" brushRef="#br0" timeOffset="62">17325 16298 140 0,'-3'3'55'0,"6"18"-30"0,-3-5-12 16,0-8 19-16,0 0-1 15,3 5 2-15,0-2-16 16,6-3-5-16,0 5-8 16,6-5 6-16,0-3 3 0,3-5 0 15,-3 0 0-15,0-5-5 16,-3-3 0-16,-4-5-3 15,-2 2 0-15,-3-2-3 16,-6-8 1-16,-3 7-2 16,-8-1-1-16,-4 1-4 0,0 4 0 15,0 2-29 1,3 5-13-16,3 1-36 16,3-1-44-16,0 11 41 15</inkml:trace>
  <inkml:trace contextRef="#ctx0" brushRef="#br0" timeOffset="63">17575 16171 160 0,'0'-8'63'0,"0"8"-34"0,0 0-34 0,-5 0 67 16,2 3-19-16,-6 2-8 16,0 1-9-16,0 2-16 15,3 0-4-15,0-1-2 0,3 1-5 16,0 0-1-16,6 0-4 16,0-2 1-16,6 4 3 15,3 3 1-15,0 6 1 16,0-3 2-16,-4-3-1 15,1 6-1-15,-3-4 3 16,-9 1 2-16,0-5 0 16,-6-1 0-1,1-2-1-15,-1-2-22 0,0-1-8 16,3-2-38 0,0-3-16-16,3 0-11 15</inkml:trace>
  <inkml:trace contextRef="#ctx0" brushRef="#br0" timeOffset="64">17698 16171 268 0,'-9'-5'101'0,"6"8"-54"0,-6-1-53 0,6 1 19 15,-3 2-4-15,0 3 5 0,0 0-6 16,0 0 0-16,3 0-4 15,3-3-7-15,3 9-1 0,6-4 0 16,0 11 2-16,0-5 3 16,0 0 2-16,0 0 1 15,-4 0 2-15,-5-3 3 16,-2-2 2-16,-4 2-1 16,0-5-1-16,-3 0-5 15,0-3-3-15,0-2-5 16,-3-3-2-16,6 0-35 15,0-3-13-15,3 0-29 16</inkml:trace>
  <inkml:trace contextRef="#ctx0" brushRef="#br0" timeOffset="65">17796 16198 236 0,'-9'0'90'0,"9"2"-48"0,12 1-53 0,-12 5 11 15,-3-3-3-15,0 9 3 16,0-1 1-16,3 11-1 16,-3-6 1-16,3-2-1 0,0 3 2 15,0-6-39-15,3-5-16 16</inkml:trace>
  <inkml:trace contextRef="#ctx0" brushRef="#br0" timeOffset="66">17748 16105 228 0,'-9'-5'85'0,"9"2"-46"0,0 1-81 16,0 2-42-1,6-8 3-15,0-6 18 16,0 4 14-16</inkml:trace>
  <inkml:trace contextRef="#ctx0" brushRef="#br0" timeOffset="67">17870 15981 208 0,'0'0'79'0,"0"0"-42"0,0 2-45 0,3 4 10 16,0 2 3-16,0 2 4 16,3 11 9-16,-3-2 3 15,3 10-10-15,-3 0-4 0,3-2-3 16,0-1-2-16,-3 6-2 15,0-8 3-15,0 2 0 16,0-5-1-16,0-5-2 16,-3-5-15-16,0-11-25 15,6-3 3 1,0-5 1-16,0 0 5 16,0 0 16-16,2 3 8 15,7 0 7-15,3 2 5 16,-3 3 9-16,0 3 3 15,-3 7 14-15,-3-2 7 0,-3 0-5 16,-9 8 7 0,0-3-14-1,-9-5-9-15,-3 3-6 0,-3-3-10 16,0-3 0-16,0-2-21 16,1 2-9-16,2-5-16 15,3 0-5-15,6-19-112 31,6-2 78-31</inkml:trace>
  <inkml:trace contextRef="#ctx0" brushRef="#br0" timeOffset="68">18070 15968 216 0,'-3'-8'82'0,"6"8"-44"0,0 2-47 15,-3-2 23-15,3 8 3 16,0 11 6-16,-1-1 6 15,1 9-15-15,0-1-1 0,3 6-2 16,-3 0-6-16,3-3-3 16,-3 3-1-16,0 5 1 15,0-6-17-15,0-4-6 16,0-6-45-16,0-8-20 16,3 0-10-1</inkml:trace>
  <inkml:trace contextRef="#ctx0" brushRef="#br0" timeOffset="69">18212 16211 256 0,'3'-3'96'0,"3"3"-52"0,3 3-51 16,-3-3 14-16,3 3-7 16,6-1 2-16,-3-2 10 15,0-2 7-15,0-4-10 16,0 1-5-16,0-3-2 0,-3 0-2 15,-1-2 2-15,-2-1 1 16,-6 0 1-16,0 1-5 16,-6 5-1-16,-5-3-8 15,-7 8-2-15,-3 0 5 16,0 5 3-16,0 3 3 16,0 10 3-16,6-2 1 15,7 0 3-15,2 0 6 16,6 3 2-16,9 4-1 15,5-4 2-15,10-6-8 0,3 0-2 16,3-5-19-16,0-8-5 16,2 0-112-1</inkml:trace>
  <inkml:trace contextRef="#ctx0" brushRef="#br0" timeOffset="70">15590 16912 204 0,'0'8'77'0,"3"-8"-42"0,-6 19-30 15,6-9 17-15,0 1-12 16,0 2-1-16,0 6-3 16,0-1-1-16,0-2-3 15,3 2-2-15,0-4 1 0,0-1-10 16,-3-2-4-16,0-9-59 15,0-2-54-15,-3 0 37 16</inkml:trace>
  <inkml:trace contextRef="#ctx0" brushRef="#br0" timeOffset="71">15584 16828 204 0,'-12'-14'77'0,"3"9"-42"0,15-3-43 0,-6 8 10 15,0 0-3-15,3 0 0 16,3 0-2-16,0 0 0 0,3 0-51 16,0 3-24-1,0 2 11-15,3 3 6 0</inkml:trace>
  <inkml:trace contextRef="#ctx0" brushRef="#br0" timeOffset="72">15697 16941 180 0,'-3'32'68'0,"3"-19"-36"0,3 8-31 15,0-10 14-15,-3 2-2 16,0 0 3-16,0 1-5 16,0-6-1-16,0 5-6 15,0-8-3-15,3-5 2 0,-3 0 4 16,3-2 6-16,0-9-7 16,6-2-1-16,0 2-5 15,3-10-1-15,0 0-1 16,0 0 0-16,0 5 2 0,3 8 2 15,-1 3-1-15,4 5 2 16,0 5-2-16,-3 3-1 16,0-3 3-16,0 6 2 15,-3-1-2-15,-3 1-2 16,0-3-3-16,-1 0 1 16,-2-3-32-16,0 0-13 15,0-2-54 1</inkml:trace>
  <inkml:trace contextRef="#ctx0" brushRef="#br0" timeOffset="73">16072 16920 220 0,'-6'0'85'0,"3"-5"-46"0,-3 10-24 16,3-2 24-16,-5 2-6 15,-4 0 1-15,0 3-15 16,0 3-4-16,3-3-9 15,3-3-4-15,3-2-1 0,6 2-6 16,9 3-1-16,0-3 3 16,6 6 3-16,-4-1-1 15,4 1 0-15,-3 2 3 16,-6 0 3-16,-3 1 2 16,-3-1 1-16,-6 0-4 15,0 0-1-15,-6-2 1 16,0-3 0-16,-6-3-7 15,-5-2-2-15,2-3-20 0,3-3-7 16,3 1-23-16,3-6-8 16,3-6-48-1</inkml:trace>
  <inkml:trace contextRef="#ctx0" brushRef="#br0" timeOffset="74">16224 16677 212 0,'9'-3'82'0,"-9"6"-44"0,0-1-38 0,0 9 16 0,3 10 4 15,0 6 7-15,-3-1-1 16,0 14-1-16,0-1-13 16,0 6-8-16,0-5-2 0,3 0-2 15,0-9 2-15,0 1-8 16,0-11-1-16,0-2-51 15,-3-6-22-15,3 0-27 16</inkml:trace>
  <inkml:trace contextRef="#ctx0" brushRef="#br0" timeOffset="75">16129 16920 252 0,'-6'-8'93'0,"9"8"-50"0,3-10-46 0,0 10 19 16,0-6-3-16,3-2 2 16,3 3-13-16,5-3-3 15,1 5 0-15,0 1-2 0,3-1 1 16,-3 3-60-16,0 0-25 16,0 3-12-1</inkml:trace>
  <inkml:trace contextRef="#ctx0" brushRef="#br0" timeOffset="76">16340 16888 204 0,'-6'0'77'0,"6"11"-42"0,3-8-41 0,3 15 5 16,0 3 2 0,0 3 13-16,0 3 8 15,0-1-11-15,0-5 5 0,0-2 2 0,-3-1-8 16,0-5-1-16,-3-5 4 15,0-2 1-15,0-12 6 16,0 1 2-16,0-8-9 16,0-3-3-16,0-8-6 15,3-2-3-15,3 5 2 16,0-3 0-16,6 8 3 16,3 3 1-16,2 2-8 15,1 3-1-15,0 3-5 16,0 2 0-16,0-2-47 15,-3 5-19-15,0 3-51 16</inkml:trace>
  <inkml:trace contextRef="#ctx0" brushRef="#br0" timeOffset="77">15864 16981 128 0,'-3'-3'49'16,"3"3"-26"-16,0 3-16 0,0-3 13 0,0 0-6 15,3 0 2-15,3 0-3 16,0 0 2-16,0 3-8 16,0-1 5-16,3 4 3 0,-3 1-1 15,0 4 0-15,0 2-4 16,0 1 1-16,-1 1-4 16,-2-1-2-16,-3-1-2 15,0 0-3-15,0-2 1 16,0-3 1-16,0-3-34 15,0 0-16-15,0-5-48 16</inkml:trace>
  <inkml:trace contextRef="#ctx0" brushRef="#br0" timeOffset="78">17075 16936 124 0,'-6'-21'46'0,"6"18"-24"0,-5-7-8 16,2 7 15-16,0 0 3 0,-6-5 4 15,0 8-1-15,-3 8 1 16,-3-2-19-16,0 4-4 0,-3 6 1 16,-3 3-13-16,3 2-2 15,4 3-5-15,5-3-1 16,3 3 4-16,6-9 1 15,6 4 2-15,3-6 2 16,0-5 3-16,2-5 2 16,1-6-3-16,0-5-3 15,-3 0 0-15,0-2-1 16,0-4 0-16,0 6 2 16,-3-2-3-16,0 2 0 15,0 3 1-15,-3-3 0 0,0 8 0 16,0 0 2-16,3 10-1 15,0 4 2-15,0 1-4 16,0-1-2-16,5 4 2 16,7-5 0-16,-3-2-28 15,3-3-10-15,0-3-69 16</inkml:trace>
  <inkml:trace contextRef="#ctx0" brushRef="#br0" timeOffset="79">17322 16968 212 0,'-17'-16'82'0,"11"16"-44"0,-6 0-44 0,6 8 14 16,0 0-7-16,-3-3 2 16,0 6 4-16,0-1 6 15,3 3-7-15,3 3-3 0,3 0-2 16,3-3-4-16,3 1 2 15,3-4 1-15,3-7 2 16,0-6 1-16,-3-7 3 16,0-4 1-16,0 1 3 15,-3-8-5-15,-3-5-3 16,-3-1-4-16,-3-2 1 16,0 0 10-16,-3-6 5 15,0 4 0-15,0 4 0 16,0 3-2-16,0 11 0 0,3 0-9 15,3 26-3 1,3 0-4-16,0 11 0 16,3 11 3-16,0 2 0 15,3 2 1-15,5-4-7 16,7-1-3-16,0-5-34 16,0-8-14-16,3-7-52 15</inkml:trace>
  <inkml:trace contextRef="#ctx0" brushRef="#br0" timeOffset="80">17617 16949 252 0,'-9'-2'93'0,"0"-12"-50"0,-15 22-46 0,19-2 19 16,-4 2-10-16,0-3-1 15,0 8-2 1,0-2-3-16,0 2 1 0,3 3-1 15,0 2 0-15,3-2-5 0,3 0 1 16,0-3 2-16,3-5 3 16,3 0 4-16,3-8 2 15,3-8-6-15,-3 0 0 16,0-10 1-16,-3-1 3 16,0-7-2-16,-1-3 0 15,-2 0 1-15,-3-6 0 0,0-10-5 16,-5 5-1-16,-1 3 3 15,0 3 3-15,0 8 1 16,3 4 2-16,0 9-4 16,0 3-2-16,3 10-3 15,0 13-1-15,6 8 2 16,0 5 2-16,0 6 2 16,5 5 3-16,1 3-3 15,0 0 0-15,0-9-1 16,0-4-2-16,3-1-17 15,0-7-9-15,0-6-55 16,0-5-22-16,-3-8 9 16</inkml:trace>
  <inkml:trace contextRef="#ctx0" brushRef="#br0" timeOffset="81">17778 16886 240 0,'-6'2'90'0,"9"12"-48"0,-3 12-49 0,0-13 14 16,0 1-3-16,3 4 2 16,-3-5 13-16,3 0 7 15,-3 1-13-15,0-1-5 0,0-5-1 16,0-3-2-16,0-5 2 16,0 0 7-16,0-2 3 15,0-9-6-15,0-2-2 16,3-6-3-16,3-2 1 15,6 0-4-15,3-3 0 0,-1 6 1 16,4-4 2-16,3 6-5 16,3 1-3-16,3 9-2 15,6-2 0-15,-4 3-59 16,7 2-27-16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9:03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6741 8493 96 0,'0'-5'35'0,"0"5"-27"0,0-3 18 0,0 3 7 16,0 0-4-16,0 0-2 16,0 0-2-16,0 0 1 15,0 5-14-15,0 6 2 0,3 5 0 16,-3 8 4-16,0 5 3 0,0 3-5 15,0 2 1-15,0-5-6 16,0-2-1-16,0-4-6 16,0-4-1-16,0-3 1 15,0-8 0-15,0-3 0 16,0-5 0-16,0-5-2 16,0-6-2-16,3-7-4 15,0-6-2-15,3-5-2 16,3 0 2-16,0-1 2 15,2 7 2-15,1 2 1 16,0 5 1-16,0 5-3 16,3 6 2-16,0 5 1 15,0 8 2-15,-3 8 5 16,0 7 6-16,-3 4-5 0,-3 2 0 16,-1 0-6-16,-2-2-2 15,0-4 0-15,0-4 2 16,0-3-34-16,3-6-16 15,-3-4-52 1,6-6-42 0,0-8 55-16</inkml:trace>
  <inkml:trace contextRef="#ctx0" brushRef="#br0" timeOffset="371.6702">7024 8554 140 0,'-9'-5'55'0,"12"5"-43"0,0 2 8 0,-3-2 0 0,0 6 7 16,0 4 8-16,0 6-7 16,0 5-4-16,3-2-14 15,0-1-2-15,2 3 2 0,4 3-8 16,0 0-3-16,0-8 2 16,3-5 1-16,0-4 2 15,0-7 0-15,0-5-11 16,-3-5-5-16,0-6-3 15,-3-5-1-15,0-1 4 16,0 1 3-16,-3 3 5 16,0 4 4-16,-3 4 5 15,3 5 2-15,-3 2 1 16,0 3 0-16,3 8-2 16,0 5-1-16,-1 8-1 15,1 3 0-15,0 0-5 0,3-6 1 16,0 1-7-16,0-3 0 15,3-3-26-15,0-5-10 16,-3-3-47 0</inkml:trace>
  <inkml:trace contextRef="#ctx0" brushRef="#br0" timeOffset="632.5338">7268 8363 140 0,'-3'-5'55'0,"6"10"-43"16,0 3 8-16,0 3 0 15,0 5 5-15,0 5 7 0,0 8-11 16,0 11-2-16,-1 7-11 16,-2 1-5-16,3-3 0 0,-3 0-2 15,3-8-1-15,0-5-2 16,0-8-1-16,3-6-20 15,-3-5-10-15,3-7-30 16,-3-12-38 0,6-7 25-16</inkml:trace>
  <inkml:trace contextRef="#ctx0" brushRef="#br0" timeOffset="824.5738">7434 8311 164 0,'-6'5'63'0,"9"5"-49"0,0 22 14 16,-3-13 4-16,0 12 2 0,0 14 1 15,0 8-10-15,0 3-5 16,0-1-11-16,3 1-6 0,-3-11-2 16,6-8-23-16,3-10-8 15,6-12-82 1</inkml:trace>
  <inkml:trace contextRef="#ctx0" brushRef="#br0" timeOffset="1484.116">8012 8260 132 0,'-3'-13'52'0,"3"13"-41"0,0-3 20 15,0 3 7-15,0 3-8 16,0 5-2-16,3 5-5 16,0 14 0-16,-3 7-13 15,3 11 5-15,-3 8 5 0,0 3-2 16,0-1-1-16,0-5-9 16,3-2-5-16,0-8-2 15,0-9-1-15,-3-4-29 16,0-9-13-16,0-7-27 0,0-8-12 15,0-11-5 1</inkml:trace>
  <inkml:trace contextRef="#ctx0" brushRef="#br0" timeOffset="1664.0985">7925 8456 244 0,'-5'-3'90'0,"13"3"-70"0,4-2-1 0,-3 2-6 16,0-3-9-16,3 3-3 16,3 0 0-16,6 0 1 0,3 0-1 15,-1 0-49-15,-2 0-20 0,0 5-28 32</inkml:trace>
  <inkml:trace contextRef="#ctx0" brushRef="#br0" timeOffset="2015.936">8125 8554 228 0,'-9'11'88'0,"12"-6"-69"0,3 0-5 0,0-2-5 0,0 2-4 15,6-2 2-15,0-1-1 16,2-2-1-16,4-2-3 16,0-4-2-16,0 1 1 0,-3-3-1 15,0 0 2-15,-3-2-3 0,-6-1-2 16,-3 1-1-16,-6-1 0 15,-3 0-2-15,-3 3 1 16,-3 6 1-16,-3 2-1 16,0 5 1-16,-3 6 0 15,3 5 5-15,1 2 3 16,2 3 5-16,3 3 5 16,3-3-4-16,6 3 0 15,6-5-4-15,3-1 1 16,5-2-6-16,4-3-1 15,3-5-16-15,0-5-6 16,0-6-22-16,-3-5-10 16,0-2-35-1</inkml:trace>
  <inkml:trace contextRef="#ctx0" brushRef="#br0" timeOffset="2295.5066">8339 8535 156 0,'-9'-2'57'0,"9"2"-44"0,0 2-1 16,3 4-5-16,0 2 10 15,0 5 6-15,3 3 6 16,3 2 5-16,0 3-19 16,-3 3 1-16,0-5 0 0,0-1-8 15,0-4-2-15,0-4-4 16,-3-5 1-16,-3 1 0 16,0-6 3-16,0-3 1 15,0-5 1-15,0-8-7 16,0-5 0-16,0-3-1 0,3 0 0 15,3 6 0 1,0 2 0-16,0 3-3 16,0 2 0-16,0 3-20 15,-1 3-8-15,1 2-26 0,3 1-9 16,0 2-22 0</inkml:trace>
  <inkml:trace contextRef="#ctx0" brushRef="#br0" timeOffset="2820.4245">8509 8551 184 0,'-3'6'68'0,"6"-1"-52"16,0 8 8-16,0-5 2 0,0 5 5 16,0 1 3-16,0 1-18 15,-3 4-7-15,3-3-6 16,0-3-3-16,-3-2 3 0,0-3-2 15,0-3 2-15,0-5-4 16,0 0-2 0,0-3-12-16,0-2-2 0,0-6-1 15,0-2 1-15,0-3 5 16,3 6 5-16,0-4 4 16,0 1 4-16,3-3-5 15,0 3 1-15,-1 3 1 16,1 4 3-16,0 6 2 15,3 6 3-15,-3 4-1 0,-3 3 2 16,0 3-2-16,0 0 2 16,-3 0-4-16,3-5-2 15,-3-4 0-15,3-1-1 16,-3-6 0-16,6-3 0 16,0-5 0-16,3-5 0 15,0-6-3-15,3 4 0 16,0 1-1-16,0 4 3 15,0 2 0-15,-1 3 3 16,1 5 5-16,0 5 6 16,0 3-1-16,-3 5 3 15,0 0-8-15,-3 0-4 16,0 3-2-16,0-5-1 0,0-3-31 16,0-3-14-16,0-5-57 31</inkml:trace>
  <inkml:trace contextRef="#ctx0" brushRef="#br0" timeOffset="2984.7771">8857 8538 244 0,'-3'-3'90'0,"0"9"-70"0,6-1-1 16,-3 0-3-16,0 6-6 16,3 0 2-16,-3 2-6 15,0 0-4-15,0 3-1 16,3-3-19-16,-3 0-5 0,0-5-57 15,3 0-56-15,-3-8 42 16</inkml:trace>
  <inkml:trace contextRef="#ctx0" brushRef="#br0" timeOffset="3137.3984">8789 8427 200 0,'3'-5'77'0,"-3"-1"-60"0,6 6-31 0,0 3-17 16,0 0-22-16,-1-1-8 16,4 1 9-16,0-3 4 15</inkml:trace>
  <inkml:trace contextRef="#ctx0" brushRef="#br0" timeOffset="3419.0038">8902 8485 148 0,'6'24'57'0,"-3"-11"-44"0,0 14 14 15,0-17 3-15,-3 4-2 16,0-1 3-16,0-3-11 15,0-2-2-15,0-2-10 16,0-6-1-16,0 0 0 16,3-3-3-16,0-5-3 0,0-5-3 15,3-3-1-15,2-5-5 16,1 2 0-16,3 1 2 16,0 4 1-16,0 4 3 15,0 5 3-15,0 5 0 16,0 2 2-16,0 6-2 15,-3 3 2-15,0 2 0 16,-3 0 3-16,0 0-10 0,-1-2-2 16,1 0-32-1,3-3-15-15,0-3-28 16,3-5-21-16,0-3 44 16</inkml:trace>
  <inkml:trace contextRef="#ctx0" brushRef="#br0" timeOffset="3782.155">9208 8493 160 0,'-6'-8'63'0,"3"6"-49"0,-3 2 16 0,4 0 5 16,-1 2-8-16,-3 3-1 15,-3 3-17-15,0 3-6 16,0 5-2-16,0 2 1 0,0 4 1 16,6-4-1-16,0 1 1 0,6-1-4 15,3-2 0 1,3-5 1-16,3-6 0 0,0-5-11 15,3-5-5-15,-1-6-3 16,1-5 1-16,-3 0 8 16,-3-2 5-16,-3 2 2 15,-3 0 1-15,0 5 4 16,0 1 1-16,-3 10 16 16,3 5-6-1,0 6 1-15,3 2-4 16,3 3-1-16,0 2-5 15,0-2-3-15,3 0 0 16,0 0 1-16,-1-5-23 0,1-6-8 16,-3-5-61-1,3-5-31 1,3-6 57-16</inkml:trace>
  <inkml:trace contextRef="#ctx0" brushRef="#br0" timeOffset="3980.8099">9360 8260 212 0,'-9'-2'82'0,"12"10"-64"0,0 5 0 0,0-3-3 15,3 9 2-15,-3 10 4 16,0 5-6-16,0 6-4 16,0 2-6-16,0 1-6 0,0-4 0 15,0-4-8-15,0-6-4 0,0-5-53 16,3-11-67-1</inkml:trace>
  <inkml:trace contextRef="#ctx0" brushRef="#br0" timeOffset="4172.4413">9235 8424 276 0,'0'-2'104'0,"6"-1"-81"0,3 3 3 0,-3 0-4 16,6 0-14 0,6 0-4-16,3 0-10 0,2 0-4 15,1 0 6 1,6 0-52-16,-3 0-21 0,0 3-30 16</inkml:trace>
  <inkml:trace contextRef="#ctx0" brushRef="#br0" timeOffset="4432.4229">9518 8480 208 0,'-15'13'77'0,"9"-2"-60"0,0 7-1 0,3-7-1 16,0 2 0-16,0 3 5 15,3 0-6-15,3 0-1 16,3 0-7-16,3-3 0 0,6-5 4 16,0-3-4-16,3-5-1 15,0-11 2-15,-1 1 2 0,-2-3-2 16,-6-3-2-16,-3-3 2 15,-6 1 0-15,-6-1-3 16,-3 3-3-16,0 0-14 16,-3 3-4-16,1 5-29 15,-1 3-10-15,0 2-46 16,3 3-26 0,6 0 60-16</inkml:trace>
  <inkml:trace contextRef="#ctx0" brushRef="#br0" timeOffset="4682.1161">9702 8477 192 0,'6'19'71'0,"6"-6"-55"0,0 8 4 0,-3-10 0 15,-3 2-1 1,0 3 3-16,-3 0-1 16,-3-3-1-16,0-2-10 15,-3-4-2-15,0-1-1 0,-3-6-1 0,0-6 1 16,0-4-2-16,3-6 2 15,6-5-4-15,3 2-2 16,6-2-5-16,3 0-2 16,3 0 0-16,6 5 4 15,5 3-1-15,4 5-1 16,-3 3-22-16,0 2-7 16,-1 3-79-1</inkml:trace>
  <inkml:trace contextRef="#ctx0" brushRef="#br0" timeOffset="9397.0387">6622 8742 116 0,'3'-8'46'0,"3"5"-35"0,3-2 5 16,-3 2 0-16,-1 1 6 15,1-1 6-15,0 0-4 16,-6 3 0-16,0 0-13 15,0 0 2-15,0 0 1 0,0 6-5 16,-3-1-3-16,0 3-6 16,-3 0 0-16,-2 0 2 15,-4 0 1-15,0 0-1 16,-3 0 1-16,0 0-2 16,-6 2 2-16,0 1 0 15,0-1 1-15,1 1-2 0,-1-1-2 16,0 1 1-1,0 0 1-15,0-3-1 16,0-1-1-16,1 1 7 0,-1 0 5 16,0-2-4-16,0 2 0 15,0 0-6-15,0-3-4 16,1 3 1-16,-1 0 2 16,-3 0-2-16,3-3 0 15,0 0 1-15,0 1 2 16,1-1-1-16,2-3-1 15,0 4 1-15,0-4-1 16,0 1 0-16,0 0 0 16,0-1 2-16,1 1 1 15,-4 0-1-15,0-1-2 16,0 4-2-16,3-1-1 16,0 0 2-16,1 0 2 15,-1 1 4-15,0-4 4 0,0 4-2 16,0-4 1-16,-3 4-5 15,0-1-2-15,1-2 0 16,-1-1 1-16,0 1-1 16,-3-1-1-16,0-2 1 15,0 0-1-15,1 3 0 0,-1 0 0 16,0-3 0 0,0 2 2-16,-3 1-1 15,1 0 2-15,-1-1-2 0,0 1-1 16,-3 0-2-1,4-1 1-15,-1 1 1 0,0 0 2 16,-3-3 1-16,0 0 3 16,1 0-3-1,-1 0-2-15,-3 0-3 16,0 0-1-16,1-3 2 0,-1 0 2 16,0 3 0-16,0-2 2 15,4-1-4-15,-1 3 0 16,0-3 1-16,0 1 2 15,1-1-1-15,-1 0-1 16,3 1 1-16,-3-1 1 16,0 0-1-16,1 1-1 15,-1-1-2-15,-3-2 1 0,-2 2 1 16,2 1 0-16,0-1 0 16,-6 0 0-16,4 1 2 15,2-1 1-15,0 0-4 16,3 1-1-16,1-1 1 15,-4-2 2-15,3-1 0 16,0 4 2-16,1-1-4 16,-1 1-2-16,3-1 4 15,0 0 1-15,0 3-3 16,1 0-1-16,-1 0 3 16,0 3 1-16,3-3 0 15,0 3-2-15,1-3 1 16,2 2-1-16,-3-2 0 15,0 0 2-15,-3 0 1 16,-2 0 1-16,5-2-5 0,3 2 1 16,-3 0 2-16,3 0 1 15,0-3-1-15,1 3-2 16,-1-3 1-16,0 3 1 16,0-2-1-16,0 2-1 15,0-3 3-15,1 3 0 16,-1 0 1-16,3 0 0 15,-6 0-5-15,3 0 1 16,0 0 0-16,-2 0 0 16,-1 0 0-16,-3 0 0 15,0 0 0-15,3-3 0 16,1 3 2-16,-1-2 1 0,0-1-4 16,0 3 1-16,0 0 0 15,1 0 0-15,-1 0 0 16,0 0 2-16,0 3-1 15,3 2 2-15,-6-2-4 16,4-1-2-16,-4 1 2 16,6 0 2-16,0-3 0 15,-3 0-1-15,1 0 1 16,-1 0 1-16,0 0-3 16,0 0-2-16,0 0 2 15,1 0 0-15,-1 0 1 16,0 0 2-16,-3 2-1 15,3 1 2-15,-2 2-4 0,2 0-2 16,-3 1-1 0,0 2 3-16,0 2 0 15,-2 1 3-15,-1-1-1 16,-3 1-1-16,3 0 1 0,1 2-1 16,-1 3 0-16,0-3 0 15,3 3-3-15,3 0 2 16,1 0-1-16,2-1 0 15,-3 1 2-15,3 3 0 16,6-3 0-16,-6 0 0 16,6-3 0-16,1-3 0 15,2 1-3-15,3-3 2 16,0 0 1-16,3-3 2 0,0-2-1 16,3-1 2-16,0-2-4 15,3 0 0-15,0 0 1 16,0-2 0-16,0-4-3 15,3 1 0-15,3-3 2 16,3-2 2-16,0-4-2 16,0-1-2-16,3-4 2 15,0 1 0-15,-1-4 1 16,-2 4 0-16,0-1-3 16,0 3 2-16,-6 3 1 15,0 3 0-15,0-1 0 16,-3 0 2-16,0 6-1 15,0 0-1-15,0 2 1 16,0 1-1-16,-3-1-3 16,0 3 2-16,0 3-1 0,-3 2 0 15,-3 5 0-15,3 9 0 16,-9 2 0-16,4 6 0 16,-4-1 2-16,0 6 2 15,0-3-1-15,0-3 2 16,3-4-4-16,3-1-2 15,0-5 2-15,3-1 2 16,6-4-2-16,0 0-2 16,3-3-1-16,6-6 3 15,3 1 0-15,6-6 1 16,3 1-3-16,3-1 2 16,2 0 1-16,-5-2 0 15,0 2 0-15,0 3 2 0,0 3-3 16,-3-3 0-16,-3 3 1 15,-1-1 2-15,-2 4-19 16,-3-1-6-16,0 0-28 16,0 0-12-16,-6 6-42 15</inkml:trace>
  <inkml:trace contextRef="#ctx0" brushRef="#br0" timeOffset="13239.0902">8298 13449 132 0,'5'-11'52'0,"-2"9"-41"0,-3-4 18 16,0 4 5-16,0-1-3 15,-3 0 2-15,1-2-4 0,-1 0 0 16,-3 2-16-16,-3 3-1 0,-6 3 1 15,-3 7-9-15,-6 14-5 16,-3 13-6-16,1 11-3 16,-1 5 13-16,6 0 8 15,9 5-14-15,9-3-7 16,9 1 13-16,12-6 9 16,12-10-1-16,5-11 2 15,4-13-2-15,0-16 3 16,-1-13-3-16,-2-8 1 15,-3-9-3-15,-6-1 0 16,-9-6-1-16,-10-3 0 16,-8-2 0-16,-6-1 2 15,-5 1-1-15,-7 8 0 0,-3 4-3 16,-3 9-1-16,0 8-10 16,0 5-2-16,4 5-18 15,5 6-7-15,6 2-7 16,6 3-4-16,9 0-14 15,6 0-4-15,9-3-38 16</inkml:trace>
  <inkml:trace contextRef="#ctx0" brushRef="#br0" timeOffset="13480.2653">8720 13671 164 0,'3'-3'63'0,"0"3"-49"0,-3 3 5 0,0-3 0 16,0 5 6-16,-6 11 7 16,-3-3-6-16,-6 6-3 15,-5 2-13-15,-1 3 0 0,-3 2 1 16,3 3-6-16,0 1-1 16,0-7-18-16,9-4-5 15,1-6-20-15,5-5-7 16,3-11-25-1,0-4-36-15,6-7 33 16</inkml:trace>
  <inkml:trace contextRef="#ctx0" brushRef="#br0" timeOffset="13528.1471">8521 13737 188 0,'-6'-16'71'0,"3"14"-55"0,0-1 11 0,3 3 3 0</inkml:trace>
  <inkml:trace contextRef="#ctx0" brushRef="#br0" timeOffset="13661.9676">8512 13724 364 0,'6'11'28'0,"3"2"-15"16,3 5-1-16,3 3 1 0,2 6-5 15,7 2-2-15,-3-3-3 16,3-2-3-16,-3-3-13 16,0-5-4-16,-4-8-37 15,1-5-16-15,0-6-29 16</inkml:trace>
  <inkml:trace contextRef="#ctx0" brushRef="#br0" timeOffset="14261.1985">8807 13608 116 0,'-12'-3'44'16,"9"6"-35"-16,-3-6 18 0,6 3 7 0,0 0-3 15,-3-3-1-15,0 1-3 16,3-1-2-16,0-2-14 15,3-1 0-15,3-2 2 0,6-2-7 16,2 2-1-16,1 3-3 16,0 2-2-16,0 3-2 15,-3 8 1-15,0 2 1 16,-6 4 0-16,-3 2 2 16,-3 2 1-16,-3 3-1 15,0-2-2-15,0-1 1 16,3 1-1-16,0-6-5 15,6 0 1-15,3-2 2 0,6 2 1 16,3 0 1 0,-1 1 0-16,-2-1 0 0,-3 3 2 15,-3 0 8-15,-6 2 3 16,-6 1 5-16,-6 2 1 16,-3-5-6-16,-3 0-3 15,-2-6-5-15,-4-2-2 16,0-3-1-16,0-5-2 15,3 0-15-15,3-2-7 16,6-4-29-16,3-2-12 16,6-2-44-1</inkml:trace>
  <inkml:trace contextRef="#ctx0" brushRef="#br0" timeOffset="14594.6401">9122 13507 172 0,'0'5'66'0,"0"6"-52"0,3 10 17 0,-3-5 4 15,0 10 1-15,3 6 2 16,-3 3-9 0,0 4-5-16,3 1-14 0,0 2-4 15,0 1-2-15,0-4-2 16,0-2 1-16,0-8-2 0,0-7-1 16,0-9-28-16,3-5-14 15,0-11-58 1,0-2-47-16,0-6 57 15</inkml:trace>
  <inkml:trace contextRef="#ctx0" brushRef="#br0" timeOffset="15086.4328">9393 13711 124 0,'-6'2'49'0,"6"4"-38"0,0-6 21 0,0 0 7 15,0 0-6-15,0 0 0 16,0 0-12-16,0 0-3 16,6 2-10-16,3-2 4 0,3 3 1 15,3 0 0-15,5-1 2 16,4-2-6-16,3 0-3 15,0 0-3-15,0 0-3 16,-4-2 1-16,1-1 1 16,-3 0-1-16,-3 1-1 15,-3-1-8-15,-3 0-3 16,-3 1-12-16,-3-1-3 16,-3 0-8-16,-3 3-2 0,-3 3-20 15,0 0-46 1,-3 2 19-16</inkml:trace>
  <inkml:trace contextRef="#ctx0" brushRef="#br0" timeOffset="15327.8827">9423 13838 168 0,'-15'5'63'0,"12"-2"-49"0,3-1 14 16,0-2 2-16,0 0-2 15,6 0 1-15,3 0-5 0,3-2-1 16,8-1-12 0,7 0 0-16,6 3 0 0,0 0-6 0,-4 0-3 15,-2 3 1 1,-3 2 0-16,-6-2-12 16,0 2-4-16,-3-2-47 0,-3 2-18 15,-6-2-24 1</inkml:trace>
  <inkml:trace contextRef="#ctx0" brushRef="#br0" timeOffset="16151.6942">10113 13451 116 0,'3'-5'46'0,"-3"2"-35"0,3 1 16 0,0 2 5 15,-3 0-2-15,0 0 0 16,0 0-6-16,0 0-3 16,3 5-11-16,-3 8 2 0,0 3 4 15,0 5-2-15,0 3 2 16,0 0-9-16,-3 0-4 15,3-3-2-15,-3-2 1 16,3-6-23-16,0-3-8 16,3-2-54-1,3-8-50-15,3-5 45 16</inkml:trace>
  <inkml:trace contextRef="#ctx0" brushRef="#br0" timeOffset="16720.4952">10280 13653 152 0,'-6'5'57'0,"6"-3"-44"0,-3 1 18 0,3-3 6 15,0 0-13-15,0 0-1 16,0 0-9-16,3-3-4 16,0-2-5-16,3-3-2 0,0-2 3 15,0-4-3-15,0 1 0 0,0 0-3 16,0 0-1 0,0 2-1-16,-3 3 0 15,0 0 2-15,0 3 2 16,0 2-1-16,-3 3-1 15,3 8-2-15,-1 5 1 0,1 6 1 16,0 5 2-16,0 0 3 16,0 2 2-16,-3 3 1 15,0-5 2-15,0 0-10 16,3 0-4-16,0-6 4 16,0 1 4-16,0-3-22 15,0-3-7-15,3-5-37 16,0 0-15-16,0-3-6 15</inkml:trace>
  <inkml:trace contextRef="#ctx0" brushRef="#br0" timeOffset="16946.7111">10274 13899 200 0,'-6'0'74'0,"9"0"-58"0,-3 0-2 0,0 0-5 16,6 2 8-16,3-2 8 16,6 0-8-16,6 0-4 15,2 0-8-15,1 0-4 0,3-2 2 16,-3-1-15-16,-3 3-5 16,-3-3-24-16,-1 3-11 15,-2-2-37 1</inkml:trace>
  <inkml:trace contextRef="#ctx0" brushRef="#br0" timeOffset="17314.2737">10607 13443 184 0,'-9'0'71'0,"12"0"-55"0,-9 6 2 0,6-1-3 16,0 6 7-16,0 2 8 16,0 5-9-16,0 6-4 15,0 3-10-15,-3-4-5 0,3-1 1 16,0-4-37-16,0-2-17 16</inkml:trace>
  <inkml:trace contextRef="#ctx0" brushRef="#br0" timeOffset="20669.3301">5881 14195 80 0,'11'-11'33'0,"-8"9"-26"0,3-6 16 0,-3 5 5 15,0-2 2-15,0 0 4 16,-3-3-3-16,-3 0-1 16,-3-3-9-16,-3 0 0 15,-5 1-12-15,-4-1 3 0,-6 1 4 16,-3-1 1-16,-3 1-1 16,-2-1-6-16,-4 0-2 15,-9 6-4-15,-5 5-3 16,-7 3 0-16,-2 5-1 15,2 5 0-15,-3 5 0 16,4 1 0-16,-1 2 0 16,1 6-5-16,-1-4 1 15,4 9 4-15,5 10 2 0,6 17 0 16,13 7-2-16,11 0 3 16,18 5 2-16,21 19-2 15,17 6 0-15,13-9 1 16,11-10 2-16,13-9-1 15,8-7 0-15,1-8-1 16,-4-13 0-16,-3-19 2 16,4-16 1-16,2-13 1 15,-3-21 0-15,-2-29-4 16,-7-13-1-16,-14-3-1 16,-13-8 1-16,-14-8 2 15,-12 0 4-15,-15 5 0 16,-15 11 2-16,-18 8 3 15,-14 8 1-15,-10 7-6 16,0 9-1-16,4 8-9 0,2 7-1 16,7 6-22-16,5 2-7 15,6 9-24-15,9 5-8 16,15 5-67 0</inkml:trace>
  <inkml:trace contextRef="#ctx0" brushRef="#br0" timeOffset="21963.6243">7988 13811 148 0,'-3'0'57'0,"3"0"-44"0,0-2 7 0,0 2 3 16,0 0-3-16,0 0 0 16,-3 0 1-16,3-3 1 0,-3 0-12 15,0 1 1-15,0-1 2 0,0 0 2 16,-3 1 0-16,0-4-1 15,0 4-1-15,0-1-3 16,-3-2-1-16,0 2-3 16,-5 1 1-16,-4-1-2 15,-3-2 0-15,-6-1 3 16,-3 1 3-16,-5 0 0 16,2-1 3-16,-3 1-5 15,0 0-3-15,1 0-3 16,-4-1 0-16,-3 4 0 15,-2-1 1-15,-10 3-2 16,-8 3-2-16,-7 2-2 16,4 3 1-16,-1 2 1 0,1 1 0 15,-7 0 0 1,-5 5 0-16,2 2 0 0,7 8 0 16,2 6 0-1,7 3 0-15,5 2 0 0,7 0 2 16,-1-3-1-16,6-2-1 15,4-6 1-15,5-2 1 16,6-5-3-16,3-3 0 16,4-3-1-16,5 3 0 15,0-6 2-15,3-2 2 16,3 0-3-16,0-3 0 16,3 1-15-16,0-1-6 15,3 0-20-15,0-2-9 16,0-3-45-16</inkml:trace>
  <inkml:trace contextRef="#ctx0" brushRef="#br0" timeOffset="22336.6708">6455 13883 168 0,'3'-8'66'0,"-3"8"-52"0,0 2 10 16,0-2 2-16,-3 3-2 16,-3 2 3-16,-3 9-6 0,-9 7-1 15,-3 8-11-15,1 5-8 16,-1 1-1-16,3-4 6 0,0-4 6 16,3-3 0-16,3-3 1 15,3 0-5-15,3-5-3 16,3-3-2-16,3-2 0 15,0-1-2-15,6-2-1 16,6 0 1-16,3-3 1 16,9-2 1-16,3-3 1 15,3 0 0-15,-1-3 2 16,-2 1-3-16,-3-1-2 16,-3 0-25-16,0 1-11 0,-7 2-53 31,1 2-60-31,-6 4 38 15</inkml:trace>
  <inkml:trace contextRef="#ctx0" brushRef="#br0" timeOffset="28160.653">10798 13711 96 0,'-3'0'35'0,"3"0"-27"0,3 2-4 0,-3-2-3 16,0 0 10-16,6 0 7 0,0 0 2 15,0 0 0-15,3 0-4 16,3-2 0-16,2 2-7 16,4-3-1-16,3 0-4 15,3 1-3-15,6-1 0 0,-4 3-1 16,4 0 0-16,0 0 2 15,3 0 1-15,0 3 1 16,-1-1 0-16,1-2-5 16,3 3 1-16,-1 0 0 15,7-3 2-15,0 2 1 16,-1 1 3-16,4 0-1 16,0-1 2-16,-1 1-4 15,-2 2 0-15,0 1 1 16,-1-4 2-16,1 3-1 15,-3 1 2-15,2-1-4 16,-2 0 0-16,-3 3 1 0,3 0 0 16,-1 0-2-16,1 0-2 15,-3-3 1-15,-1 1-1 16,1-1 0 0,0 0 2-16,0 1-1 15,-1-1 2-15,1 0 0 0,0 3 3 16,-1 0-3-16,1 0 0 15,0 0-1-15,3 0-2 16,-1 2 1-16,-2 1 1 16,0 0-1-16,2-1-1 15,-5 1-2-15,0-1 1 0,0 4 1 16,-1-1 2 0,1 3-3-16,0 0 0 0,0-1 1 15,-4 4 0-15,1-3 0 16,0 0 2-16,0 0-1 15,-1 2-1-15,-2 1-2 16,0-1 1-16,-3 3 3 16,0-2 1-16,-1-3-4 15,-2-3 1-15,0 0 2 16,0 0 1-16,0 1-4 16,0-1-1-16,-1 0 3 15,1 0 3-15,0 1-3 16,0-1-1-16,0 3 0 15,0-1 0-15,-1 1 0 16,-2 3 0-16,3 2 0 0,-3 0 0 16,0 0 0-16,0 1 2 15,-3-1-3-15,-1-3 0 16,1 1 1-16,-3-1 0 16,0-2 0-16,0 3 0 15,0-3 0-15,0-1 2 16,-3 1-1-16,0-2 2 15,0-1-4-15,0 0 0 16,3 0 10-16,-1 0 5 16,1 1-8-16,0 2-4 15,0 2-8-15,0 1-1 16,0-1 7-16,0-2 7 0,0 0-1 16,-3 2-1-16,0-2-2 15,-3 0-3 1,0 0-2-16,-1 0 1 0,4 0 3 15,-3 0 1-15,0 0-1 16,0-1-2-16,0 1-2 16,0 0 1-16,0 0 1 15,0 0 0-15,0 0 0 16,-3 2 0-16,3 1 0 16,0 2 0-16,-3-5 0 15,0 0 0-15,0-3 0 16,0 0 2-16,0 0-3 15,0 1 0-15,0 2 3 16,0-1 1-16,-3 4-4 0,3 7 1 16,-3 3-2-16,0 1 0 15,3-1 2-15,-3-3 2 16,0-2-1-16,0 0-1 16,0-3-2-16,0 0 1 15,0 0 1-15,0-5 2 16,0 3-1-16,0-3-1 15,-3-1 1-15,0-1 1 16,0-1-1-16,-3-3-1 16,0 4-2-16,0-1 1 15,0 0 1-15,0 3 0 16,0 0 0-16,0-3 2 16,0 0-1-16,3 1-1 0,0-1 1 15,-3-3-1-15,3 4 0 16,-3-4 0-16,0 3 0 15,0 1 0-15,0-1 0 16,0 0 2-16,1 0-3 16,-1 1 0-16,0-1 3 15,0 0 1-15,0-5-4 16,0 5 1-16,3-2 0 16,-3-1 2-16,0 1-3 15,3 0 0-15,-3 2 1 16,0 0 0-16,0 0 0 15,0 0 2-15,0-2-1 0,3 0 2 16,0-1-2 0,0-2-1-16,0 0 1 0,0 0-1 15,0-3 2-15,3 3 1 16,-3-2-1-16,0-1-2 16,0 0 1-16,0-2-1 15,0 2-3-15,0 0 2 16,0-2 1-16,0 5 2 15,0-3-1-15,1 1-1 16,-1-1-2-16,0 0 1 16,0-2 1-16,0-1 2 15,0 1-1-15,3 0-1 16,-3 2 1-16,3-5-1 16,-3 5 0-16,0 1 0 15,0-4 0-15,3 3 0 0,0-2 0 16,0 0 0-16,-3-1-3 15,3-2 0-15,0 0 2 16,0 0 0-16,-3 6 1 16,3-6 0-16,0 2 0 15,0-2 0-15,0 0-3 16,0 0 2-16,0 0 1 16,0 0 2-16,0 0 3 15,0 0 2-15,0-2-6 16,0-4 0-16,3 6-1 15,0-8 0-15,0-2 0 16,0-1 0-16,0 1-3 0,0-3 2 16,-3 2 1-1,3 0 2-15,-3 1-1 0,3-3-1 16,-3 5-2 0,0-3 1-16,0 3 1 0,0-3 0 15,0 1 0-15,0 2 0 16,0 0 0-16,0 0 2 15,0 5-3-15,-3-2 0 16,0 0-4-16,3 2-1 16,-3 1 0-16,0-1 2 15,0-2 2-15,3 5 3 16,0-3-2-16,0 0 0 16,0 1-1-16,0-4 0 15,0 6 2-15,0 0 2 16,0 0-3-16,0-2 0 0,0 2 1 15,0 0 0-15,0 0-3 16,0 0 0-16,0 0 4 16,0 0 1-16,0 0-3 15,0 0-1-15,0 0 1 16,3 2 0-16,0 9 1 16,-3 0 2-16,0 4-1 15,0 1 2-15,0 5 2 16,-3-2 2-16,0 0-6 15,0-1 0-15,3-2 1 16,-3 0 1-16,3-3-1 16,0-2-2-16,0-3 1 15,0-1-1-15,0-1-3 0,0-6 2 16,0 0 1-16,3 2 2 16,-3-2-1-16,0 0-1 15,0 0-2-15,6 6-1 16,0-6 4-16,0-6 1 15,0 6-3-15,2-5 1 16,4-3 0-16,3 3 2 16,0-6-1-16,0 1-1 15,3-1-2-15,0 3 1 16,0 0 1-16,-4 0 2 16,1 3-3-16,-3 0-2 15,-3-1 4-15,0-1 1 16,-3 7 0-16,0-6-2 15,0 4 1-15,-6-4-1 0,0 6-7 16,0 0-3-16,0-2-23 16,0-1-9-16,-3 0-64 15,-6 1-31 1,-3-4 69-16</inkml:trace>
  <inkml:trace contextRef="#ctx0" brushRef="#br0" timeOffset="33385.3678">3731 17418 100 0,'3'0'38'0,"-3"0"-29"0,3 0 12 0,-3 0 7 16,0 0-7-16,0 0-2 15,0 0-7-15,0 0 0 16,0 0-7-16,-3 0-1 0,0 0 0 0,1 5-2 16,-1-3 1-16,0-2 2 15,0 0 2-15,0 3-1 16,0-3-1-16,0 0 5 15,0 0 4-15,0 0-1 16,3 0 0-16,-3 0-1 16,3 0 0-16,0 0-2 15,0 0 1-15,0 0-6 16,0 0-1-16,6 0-4 16,0 3-3-16,3-3 4 15,-1 5 3-15,4-5 3 16,3 5 1-16,3-2-2 15,3-3-1-15,0 0-1 16,3 0 0-16,5 0-5 0,-2-3 1 16,0-2 0-16,0 5 2 15,0-5-1-15,-1 5 2 16,-2-3-2-16,-3 0-1 16,-6 1 3-1,-3 2 0-15,-3 0-4 16,0 0 1-16,-3 0 2 0,-6 0 3 15,0 0-20-15,0 0-9 16,0 0-48-16,0 0-21 16,0 5-2-1</inkml:trace>
  <inkml:trace contextRef="#ctx0" brushRef="#br0" timeOffset="34274.9281">5291 16608 100 0,'-6'0'38'0,"6"5"-29"0,-3-5 10 0,3 0 5 16,0 0 4-16,0 0 6 15,0 3-6-15,-3-1 0 16,3-2-15-16,0 0-3 0,0 0-3 15,6 3 1-15,3-3 2 16,6 5 4-16,6-2 1 16,6 0-4-16,5-1 1 15,1-2-5-15,3 0 1 16,-3 6-3-16,-4-1 0 16,-5-2-6-16,0 2 1 15,-6 0 0-15,-3-2 0 16,-3 2 2-16,0-2 1 0,-3-1-4 15,-4-2 1-15,1 0-18 16,-6 0-5-16,3 0-42 16,-3 0-18-16,3-2-7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1:59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4077 12494 112 0,'12'-3'44'0,"-3"3"-35"0,0-3 9 0,-4 3 4 16,1 0-2-16,-3-2 3 15,0-1-2-15,-3 0-1 16,-3-2-10-16,0 0 0 0,-5 0 1 15,-4-1 0-15,-3 1 1 16,-6 0-4-16,-3 2 0 0,0 0 1 16,-3 1 5-16,-8-1 3 15,-1 0 2-15,-6 1-4 16,-2-4-1-16,-4 1-4 16,0 0 1-16,1 0-2 15,2-1 0 1,-2 1-3-16,-4 0-1 15,0-1-1-15,-2 1 0 0,-4 0 0 16,1 2 2-16,-1 1-5 16,1 2-1-16,-1 2 0 15,-5 4 0-15,-7-1 0 16,7 0 0-16,-1 0 0 16,3 3 2-16,4 3-1 0,2-1-1 15,1 1-2-15,-1 2 1 16,1-2 1-16,-1 2 0 15,3 0 0-15,1 3 0 16,-1 3 0-16,7-1 0 16,-1 3 0-16,12 1 2 15,-3 1-3-15,7 1-2 16,5 3-1-16,3 2 0 16,3 0 0-16,6 8 3 15,6 0-2-15,6 0 1 16,9-3 0-16,6 1 0 15,9 2 2-15,9 0 2 16,11 3-3-16,4-1 0 16,12-2 3-16,-4-2 1 15,7-4-4-15,5-1 1 0,6-1 0 16,10-3 0-16,-1-5 0 16,6-5 0-16,7-3 0 15,8 1 0-15,0-1 0 16,-6-5 0-16,3 0 0 15,1-3 0-15,2-2 0 16,-3-3 0-16,-3-6 2 16,4 1 3-16,2-3-4 15,-3-2-1-15,-6-1 0 16,-3-2 0-16,-2 0 0 16,-1-3 2-16,-6 0-1 0,-5-5 2 15,-4 2-4-15,-5-2-2 16,-7-3 4-1,-5-2 3-15,-4-1-1 0,-5-2-2 16,-3 0 2-16,-10 0 0 16,-2-6-4-16,-3-12 1 15,-12 2 2-15,-12-3 1 16,-15-2 1-16,-15-3 2 16,-15 5-3-16,-11 6 0 15,-13 8 1-15,-17 2 0 16,-16 3-5-16,-5 8 1 0,-3 5 0 15,0 3 0-15,6 2 0 16,8 6 0-16,10 2-22 16,9 8-8-16,8 3-47 15,0 8-18-15,4 0-18 32</inkml:trace>
  <inkml:trace contextRef="#ctx0" brushRef="#br0" timeOffset="2684.37">14021 8017 148 0,'0'-3'55'0,"0"3"-43"0,0 0 12 0,0 0 2 16,0 0-1-16,0 0 0 15,0-2-6-15,0-1-1 16,-3 0-10-16,1 3 1 0,-1 0 2 0,-3 0-2 16,0 0 0-16,0 0-5 15,-3 6-1-15,0-1-1 16,-3 3 1-16,0 2 2 15,0 4 2-15,3-1-3 16,3 0-3-16,3 0 0 16,0 1-1-16,3-4 2 15,6 1 1-15,0-6-1 16,3-2 1-16,0-3-2 16,3-6 2-16,-3 1-2 15,0-3-1-15,-3 0 1 16,-3 0 1-16,0-2 1 15,-3 2 3-15,-3 0-3 16,0 0 0-16,-3 0 5 16,0 3 5-16,0-1-5 0,3 4 0 15,0-1-9-15,3 0-1 16,6 3-2 0,3 0-1-16,6 0 1 15,3 0 5-15,2 3 1 16,1 0-3-16,0 2 1 15,0 3-2-15,-6 3 0 16,-3 7 2-16,-9 6 0 16,-6 8 0-16,-6 2 2 15,-3 3 1-15,-9-3 1 16,3-2-5-16,0-5 1 16,6-4 0-16,0-1 2 15,4-7-28-15,2-1-11 0,0-4-11 16,6-2-3-16,3-2-43 15</inkml:trace>
  <inkml:trace contextRef="#ctx0" brushRef="#br0" timeOffset="2969.6804">14167 8358 180 0,'-18'24'68'0,"18"-13"-52"0,0 4-1 15,0-7-1-15,3 0 3 16,3 0 4-16,3 0 5 16,0-2 1-16,6-1-14 15,0-5-3-15,3-3 0 0,0-2-2 16,0-6 1-16,-4 1-1 0,-2-4 0 16,-9 1-2-16,-6-3-1 15,-6 0-1-15,-2 3 2 16,-7 3-5-16,-3 2-3 15,0 5-19-15,0 3-7 16,0 5-29-16,6 1-14 16,10-4-28-1</inkml:trace>
  <inkml:trace contextRef="#ctx0" brushRef="#br0" timeOffset="3450.4926">14462 8252 176 0,'3'19'68'0,"0"-1"-52"0,6 6 21 0,-3-11 6 15,0 1-10 1,0 2-4-16,3-3-6 0,-3 0-3 16,0-2-10-1,0-3-4-15,-3-1 0 0,-1-1 3 0,-2-1 2 16,0-2 1-16,-2-3 0 15,-1-6-4 1,0-2 0-16,0-2-5 0,3-3-2 16,3-3 0-16,3 0-1 15,2 0 0-15,4 0 0 16,3 0-3-16,3 3 2 16,-3 2-1-16,0 4 0 15,-3-1-9-15,0 2-3 0,0 4-31 16,-1 2-12-1,1 0-42-15,3 0-41 16,3 0 48-16</inkml:trace>
  <inkml:trace contextRef="#ctx0" brushRef="#br0" timeOffset="3766.221">14816 8263 256 0,'-12'0'96'0,"6"3"-75"0,0-1 6 0,3 1-4 0,-3 0-4 15,-2 2 3-15,-4 3-12 16,0 2-3-16,0 1-5 16,3-3-4-16,3 5 1 0,3-2-1 15,6 2 0-15,6 0 2 16,3 0 0-16,3-2-3 16,0 0 2-16,-4-1 1 0,-2 1 2 15,0-1 10-15,-3-2 4 16,-6 0 4-16,-3 0 0 15,-6 0-9-15,-3-3-4 16,-5-5-4-16,-1 0-3 16,0-2-21-16,0-4-9 15,3 1-23-15,3 0-8 16,6-3-45 0,9-5-38-16,3-6 57 15</inkml:trace>
  <inkml:trace contextRef="#ctx0" brushRef="#br0" timeOffset="4200.4769">14879 8363 200 0,'0'27'74'0,"3"-11"-58"0,3 10 12 16,-3-10 2-16,0 8-3 16,0 8 4-16,0 5-11 15,0 0-2-15,2 0-10 16,1-3-5-16,-3-7 0 0,0-6-2 15,-3-5 2-15,0-6 0 16,0-4 3-16,-3-12-3 16,-3-10 0-16,1-10-10 15,-1-6-5-15,0-5 1 0,0 3 2 16,3-1 2-16,0 4 5 16,3-1-1-16,3 3 1 15,3 2 4-15,6 1 1 16,5-1-1-16,4 4-2 15,6 4 1 1,0 9 1-16,3 4 1 0,-4 12 1 16,-2 4 9-16,-3 3 6 15,-6 3 3-15,-6 0 4 16,-3 3-3-16,-9-4 0 16,-6 1-10-16,-6-2-3 15,-6-1-6-15,-3-3-1 16,1-2-21-16,-1-2-10 0,0-4-33 15,3-2-13-15,9-2-60 16</inkml:trace>
  <inkml:trace contextRef="#ctx0" brushRef="#br0" timeOffset="5207.4955">15352 8477 196 0,'-9'0'74'0,"12"3"-58"0,0-3 7 0,-3 0-1 15,3 0-1-15,3 0 4 16,3 0 0-16,6-3 0 15,3 1-14-15,5-1 2 0,7 0 1 0,6 1-1 16,6-1 2-16,2 0-6 16,10-2-1-16,11 0-4 15,4 0-1-15,-1-1-1 16,1 4 1-16,-4-1-7 16,-5 0 1-16,-4 1 7 15,-2-1 5-15,-7 0 11 16,-5 3 5-1,-6 0 2-15,-6 0 3 0,-7-2-7 16,-2 2-2-16,-6 0-10 16,-3 0-4-16,-3 0-4 15,0 0 0-15,-3 0-2 16,-3 0-1-16,-3 0-2 16,3 0 1-16,-3 0-1 15,0 0 0-15,3 0-11 0,-3-3-5 16,0 0-21-16,0 1-10 15,3-1-38-15,-3-2-15 16,3-3-30 0</inkml:trace>
  <inkml:trace contextRef="#ctx0" brushRef="#br0" timeOffset="5598.5794">16319 8250 236 0,'-9'8'90'0,"3"-6"-70"16,1 4 13-16,5-1-1 0,0 0-11 15,0 0-1-15,3 3-6 16,2 3-1-16,4 0-7 15,3-1 0-15,6 1 1 0,3 2-3 16,0 0-1-16,-3 0 1 16,0-2 0-16,-1 2-2 15,-5-2 1-15,-3-1 7 16,-6 1 3-16,-6 0 7 16,-6-1 4-16,-9 1-8 0,1-1-2 15,-4 1-8-15,0-1-2 16,3-2-7-16,0 0 0 15,3-2-30 1,3-1-13-16,3 0-29 16,4-2-13-16,2 2-39 15</inkml:trace>
  <inkml:trace contextRef="#ctx0" brushRef="#br0" timeOffset="8750.701">17808 7837 32 0,'-3'-16'13'0,"3"16"-10"0,-6-13 13 16,3 8 4-16,0-1 5 16,-3-2 2-16,-6 0-12 15,-6 0-4-15,-6 3-9 16,-6 3-4-16,-2 4 1 16,-4 6 2-16,-6 5 2 15,1 9 1-15,-7 9 0 16,-3 4 0-16,-2 12-5 15,2 30 1-15,4 13 0 16,5 5 2-16,12 11-1 16,15 8-1-16,21-8 1 15,18-14 1-15,18-7 3 16,11-16 4-16,16-19 2 0,17-18 1 16,9-16 7-16,1-22 5 15,-7-15-13-15,-6-24 7 0,-11-16 5 16,-16-5-1-16,-8-11-1 15,-18-7-5-15,-15-6-2 16,-15 8-11-16,-6 8-3 16,-6 8-15-16,-3 5-5 15,-3 10-31-15,-9 14-15 16,-3 8-16 0</inkml:trace>
  <inkml:trace contextRef="#ctx0" brushRef="#br0" timeOffset="13899.3244">17388 8647 60 0,'0'0'24'0,"0"0"-18"0,0 2 15 0,0-2 7 16,0 0-7-16,0 0-1 15,0 3-8-15,-3 2-2 0,-3 0-4 16,0 3 1-16,-3 0-4 16,-3 3 0-16,-3 0-1 15,-3 2-2-15,-5 3 3 0,-4 5-2 16,-3 3 2-16,-3-1-2 15,4 1-1-15,-4 0 3 16,0 0 0-16,0 2 3 16,1 3 1-16,-4 8-3 15,-6 3-3-15,1 2 2 16,-1 3 2-16,-3 3-2 16,4-3-2-16,2-3 0 15,0 6 1-15,3 2-1 16,1 6 2-16,2 2-4 0,3-2 0 15,0-1 3-15,-2 1 1 16,-1-9 3-16,3 4 1 16,-2 7-3-16,-1 8-1 15,3 3 1-15,3-3 2 16,3-3-3-16,1-7-2 16,5 2-5-16,0 8 0 15,3 3 6-15,3-3 4 16,3-2-6-16,-3-3-1 15,3 2 0-15,0 1 2 16,0 2-2-16,1 3 0 16,-1-3 1-16,0-5 0 15,3-3 2-15,0 0 1 16,0-2 1-16,0 2 0 16,0 3-2-16,-3-1-2 0,3 4 5 15,0-3 1-15,3 2-5 16,0-4 0-16,0 4-1 15,3 6 2-15,0 2-1 16,0-2-1-16,0-5 1 16,0-1-1-16,3-5 2 15,-3 3 3-15,3 5-2 16,0 0-2-16,3-5 0 16,-3-3 1-16,3-2 1 15,0 2 3-15,0 8-3 16,3 1 0-16,0 1-1 15,3-2-2-15,-3-7 3 0,2-6 2 16,4-8-2 0,0-3 0-16,3-5-1 15,0-5-2-15,0-3 1 16,0-5 1-16,0-3-1 0,-4 0-1 16,-2-3 1-16,0-2 1 15,0-2-1-15,-3-4-1 16,0 1 1-16,-3-3-1 15,0-3 0-15,-3 0 0 16,-3-5 0-16,0 0 2 16,0 0-1-16,0 0 2 15,0 0 0-15,0 0 1 16,0 0-2-16,0 0-2 0,0 0 1 16,0 0-1-16,0 0 0 15,0 0 0-15,0 0-3 16,0 0 0-16,0 0 4 15,0 0 1-15,0 0-5 16,0 0 0 0,0 0-4-16,-3 0 2 0,3 0-2 15,0 0 2-15,0 0-10 16,-3-2-6-16,3-1-19 16,0-8-67-1</inkml:trace>
  <inkml:trace contextRef="#ctx0" brushRef="#br0" timeOffset="14334.4254">16397 12861 116 0,'-6'-8'46'0,"9"11"-35"0,-6-3 3 0,3 0 1 16,0 0-3-16,0 0 3 15,0 0-6-15,3 3-3 16,0 2-3-16,0 0 2 0,3 6 1 16,0 0-2-16,3 4-1 15,0 4 1-15,2 2 0 16,1 3-2-16,-3 0-2 16,3 0 3-16,-3-1 0 15,0-2 1-15,-3-2 0 0,0-3 4 16,-3-3 3-16,-3-2 7 15,-3-1 3-15,-3-2-2 16,-6 0 1-16,-3-3-5 16,-6 1 1-16,-2-1 0 15,-1 0-1-15,0 1-5 16,0-1-2-16,3 0-6 16,0 0-2-16,7 1-2 15,-1-4 0-15,3 1 0 16,3 0 0-16,3-3-22 15,3 0-10-15,3 0-33 16,3 0-15-16,9-3-9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2:3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10143 13877 136 0,'-9'0'52'0,"9"0"-28"0,0 0-15 0,0 0 16 0,0 0-5 16,0 0-2-16,0 0-2 16,0 0 0-16,0 0-8 15,0 0 1-15,0 0 4 0,0 0-1 16,0 0 3-1,6 0-2-15,-3 0 2 16,6 3-4-16,-3-3-1 16,0 0-4-16,0 0-1 0,3 0-1 15,3 0 2-15,0 0-3 16,-1 0-2-16,4 0 2 16,3 0 0-16,0 0 1 15,0 0 0-15,0 0-2 16,3 0-2-16,2 0 1 15,1 0-1-15,0 0 0 16,0 0 2-16,3-3-1 16,-4 3 2-16,4 0-2 15,-3 0 2-15,0 0-2 16,0 0-1-16,-3 0 5 16,-1 0 1-16,1 0-2 15,3 0-3-15,3 0 0 16,-3 0 1-16,2-2-1 0,1 2-1 15,3 0 1-15,0 0-1 16,-1 0 0-16,-2 0 0 16,0 0 0-1,-3 0 0-15,6 0 0 16,-1 0 0-16,1 0 0 0,0 0 0 16,3 0 0-16,-1 0 0 15,1 0 2-15,0 0 1 16,0-3-4-16,-1 3-1 15,-2-3 1-15,0 3 2 16,-3 0-2-16,2 0 0 0,1-2 1 16,0 2 2-16,-3 0-1 15,0-3-1-15,-4 1-2 16,-2 2 1 0,-3-6 3-16,-3 4 1 15,0-1-32-15,6 0-13 0,-3-5-43 16,5-2-16-16,1-3 7 15</inkml:trace>
  <inkml:trace contextRef="#ctx0" brushRef="#br0" timeOffset="1">10884 13311 120 0,'-3'0'46'0,"3"-2"-24"0,-3 2-13 0,3 0 16 16,-3 0 6-16,0-3 5 15,0 0-6-15,0 1-1 16,0-1-16-16,-3-2 1 0,3-6 0 0,-3 1-1 16,3-9 0-16,0-2-3 15,1-6 1-15,-1 4-4 16,0-1 1-16,0-3-3 16,0 1 0-16,0 2 1 15,3 0 1-15,0-8-1 16,0 3-1-1,0 0-1-15,0 3 0 16,0-1 0-16,3 1 2 16,3-3-1-16,0-6 2 15,2 4-2-15,1-4 2 16,3 3-4-16,0 1 0 0,3 2 1 16,0 2 2-1,0 3-3-15,6-7 0 0,0 4-1 16,-1 1 1-16,1-1 0 15,0-2 1-15,0 0-5 16,0 3 1-16,-3-1 2 16,5 1 1-16,1 2-1 15,-3 3-2-15,-6-1 1 16,0 9-1-16,-3 0 0 16,0 2 2-16,-3 4-3 0,-1-1 0 15,-2 0-1-15,0 2 0 16,0 1 2-16,-3 2 0 15,0 1 0-15,0-1 0 16,0 0-14-16,-3 1-5 16,0-1-21-16,3-2-10 15,0 0-22-15,0-3-9 16,3 0-19 0</inkml:trace>
  <inkml:trace contextRef="#ctx0" brushRef="#br0" timeOffset="2">11078 12126 132 0,'-6'0'52'0,"6"0"-28"0,0 0-6 0,0 0 18 0,0 0-9 0,0 0-3 16,6 3-8-16,3-1-2 16,2-2-8-16,4 0-2 0,9 0 0 15,0-2-2-15,3-1-2 16,0 0 1 0,-1 1-1-16,-2-1 2 15,-3 3 1-15,-3 0-1 16,-3 3-2-16,-3 2 5 0,-3 3 1 15,-3 5 6-15,-6 3 3 16,-3 2-6-16,-3 6-1 16,-3 3-4-16,0-3-1 15,0-3-1-15,0 0-2 16,0 0 3-16,3-5 2 0,0-3-4 16,3-5-3-16,0 0-26 0,3-3-11 15,3-2-27-15,6-6-8 16,0-2-10-1</inkml:trace>
  <inkml:trace contextRef="#ctx0" brushRef="#br0" timeOffset="3">11560 11800 160 0,'0'0'63'0,"0"3"-34"0,0 0-34 16,3 13 40-16,-3-1-1 16,0 9-1-16,-3 0-2 15,0 0-18-15,-3 0-3 0,0 2 0 0,0-2-4 16,0-5 2-16,0-4-3 15,3 1 2-15,0-3-2 0,0-2 2 16,3-3-2-16,3 0 0 16,3-3 1-16,0-2 1 15,3 0-1-15,3-3-1 16,0 0-3-16,6 0-2 16,2 0 1-16,1-3-1 15,-3 0 0-15,0-2 0 16,0 2-9-16,-3 1-2 15,0-4-10-15,0 4-4 0,-4-6-35 16,-2 0-5 15,0 0-2-31,0 0-14 16</inkml:trace>
  <inkml:trace contextRef="#ctx0" brushRef="#br0" timeOffset="4">11747 11830 172 0,'-6'-19'66'0,"9"19"-36"0,-3 3-35 15,0 7 27 1,0 6-3-16,0 5 9 16,0 3 2-16,0 3-16 15,-3 2-1-15,3 2 0 0,0-1-7 16,0-1-3-1,0-3-2-15,0 1 1 16,0-1-1-16,0-2-1 16,0-3 1-16,0-3 1 15,0-2-1-15,0-2-1 16,0-4-26-16,0-2-10 0,0-3-24 16,0-2-8-16,0-3-12 15</inkml:trace>
  <inkml:trace contextRef="#ctx0" brushRef="#br0" timeOffset="5">12060 11970 144 0,'-6'-11'55'0,"3"9"-30"0,0-6-7 0,3 5 18 16,-3-2-3-16,-3-1 3 15,-3-2-3-15,0 0 2 16,-3 1-19-16,-6 1 2 0,-2-4 0 0,2 2-10 15,0 8-2-15,0 2-6 16,0 4-1 0,3-1-1-16,3 3-2 15,6 2 0-15,3 4 0 16,6 2 5-16,6 5 1 16,6 0-5-16,6 3 0 15,0 0 1-15,3 2 3 0,0 3 0 16,-4 0-1-1,1-5 3-15,-3 0 2 0,-9-3 2 16,-3 0 3-16,-6 0-7 16,-3-2-2-16,-6-6 1 15,-6-2 1-15,-3-1-1 16,-3-2 1-16,1-8-2 0,-1-2-1 16,3-6 1-16,0-3 1 15,3 0-3-15,3-2 0 16,3-3-8-16,3-2-2 15,3-1-1-15,6 1 2 16,6-1 1-16,6 1 3 16,3-1 4-16,3-2 3 15,0 0 2-15,0 0 3 16,-4 0 6-16,1-1 2 0,-3 4-7 0,-3-1-4 16,-6 1-2-1,-3-3-1-15,-3-3-14 0,-3 3-5 16,0 2-41-16,0 3-18 15,0-2-31 1</inkml:trace>
  <inkml:trace contextRef="#ctx0" brushRef="#br0" timeOffset="6">15429 12179 96 0,'-29'2'35'0,"17"4"-18"0,-3-1-5 32,9-2 13-32,0-1 2 0,0-2 1 15,0 0-7-15,3 0 0 16,0 0-12-16,3 0-5 0,9-2-1 15,9-6 0-15,12 0 3 16,11-5 1-16,19-3 1 16,20-5 0-16,27-3 0 15,15-5-2-15,18-3-1 0,18-3 5 16,12-10 6-16,11 6 3 16,1-4 1-16,11-4-3 15,-17 4 0-15,-6 6-1 16,-4-2 0-16,-20 2 0 15,-21 2 0-15,-18 6-6 16,-20 5-2-16,-16 3-2 0,-11 3 1 16,-16 2-6-16,-5 5-1 15,-15 3 0 1,-6 0 0-16,-6 3-49 16,-7 2-19-16,-5 3-56 15,0 6-36 1,-17 2 75-16</inkml:trace>
  <inkml:trace contextRef="#ctx0" brushRef="#br0" timeOffset="7">15292 13560 164 0,'-5'-3'63'0,"5"3"-34"0,2 3-34 16,4 0 10-16,3-3-3 16,0 2 3-16,6-2 15 15,6-2 7-15,6-1-13 0,6-2 5 0,11-3 2 16,4-3-3-16,17-2 2 16,13-6-5-16,17 1-1 0,6-3-8 15,12-6-2-15,15 1 2 16,-3-1 3-16,9 1 2 15,3-1 1-15,-3-2 0 16,0-5 2-16,0 2-5 0,-3-2-1 16,-6-1-2-16,3 1-1 15,-9 2-3-15,0 3-2 16,-9 0 1-16,-3 5 1 16,-8-2-1-16,-10 5 2 15,-6 2-2-15,-5 3-1 31,-19 3-2-31,-8 2-1 0,-13 1-12 16,-8 4-5-16,-9-1-36 16,-9 1-13-16,-12 4-53 15</inkml:trace>
  <inkml:trace contextRef="#ctx0" brushRef="#br0" timeOffset="10">17745 7935 120 0,'-3'-5'46'0,"3"-1"-24"0,0 4-8 0,0-1 15 16,0 0-3-16,-3 1-1 16,0-1-2-1,0 0-3-15,-3 1-10 16,0-1 2-16,-3 3 4 0,0 0-2 15,-2 3 0-15,-1 5-4 16,-3 0-1-16,-3 5-3 0,-3 3-1 16,3 5-3-16,-3 5 1 15,7 6-2-15,-1 5 2 16,6 3-4-16,3 7 0 16,6 4-1-16,6-9 0 0,6-5 2 15,2-5 0-15,4-8 2 16,3-6 1-16,3-5 1 15,0-5 0-15,0-8 4 16,-1-5 3-16,1-3 0 16,-6-13 3-16,-3 0 2 15,-3-3-1 1,-3-2-3-16,-6-4 0 16,-3 1-1-16,0 0 3 15,-3-3-1-15,-3 3 0 16,-3 0-3-16,0 5 1 15,0 3-8-15,0 3-4 16,0 2-5-16,0 3 1 16,3 2-17-16,0 3-8 0,0 3-11 15,0 2-4-15,3 1-18 16,1 2-8-16,2 0-36 16</inkml:trace>
  <inkml:trace contextRef="#ctx0" brushRef="#br0" timeOffset="11">18117 8154 196 0,'-9'8'74'0,"3"3"-40"0,-6 8-11 0,6-9 26 0,-2 9-16 16,-7 4-4-16,-3 4-15 15,0-3-4-15,-3 0-6 16,6-6-5-16,3-2 0 0,0-3-8 0,3-2-2 31,4-3-29-31,-1-3-12 0,0-5-48 16,3-5-32-16,0-6 61 31</inkml:trace>
  <inkml:trace contextRef="#ctx0" brushRef="#br0" timeOffset="12">17897 8133 216 0,'-9'-5'82'0,"9"5"-44"0,3 0-40 0,-3 0 14 16,6 5 0 0,0 3 3-16,3 5-4 0,3 3 1 15,3 11-7-15,2 2-1 0,4 0 0 16,0-3-7-16,3-2 0 16,-3-3 1-16,0-2 3 15,-4-3-49-15,4-6-19 0,-6-4-31 31</inkml:trace>
  <inkml:trace contextRef="#ctx0" brushRef="#br0" timeOffset="13">18620 7922 204 0,'-9'-8'77'0,"6"8"-42"0,-3 0-17 31,3 0 23-31,0 0-8 0,-3 2 0 16,-2 1-20-1,-1 2-8-15,-3 6-4 0,-3 7-1 16,-6 9 2-16,3 7 1 0,3 6 3 15,3 2-5-15,6 6-1 16,9 2 0-16,6-8 0 16,3-4 0-16,6-7 2 0,6-7 3 15,0-5 4-15,2-9 2 16,4-10 3-16,3-8-5 16,-3-16-3-16,-3-5-1 15,-7-2-1-15,-5-6-2 16,-6 0 1-16,-6-6 0 15,-3 3 1 1,-6 3 0-16,-3 3 0 16,-3 5-2-16,0 5 1 0,1 6-11 0,2 2-2 15,0 3-37 1,0 5-16-16,3 5-37 16,3 0-49-16</inkml:trace>
  <inkml:trace contextRef="#ctx0" brushRef="#br0" timeOffset="14">18879 7969 156 0,'-12'13'60'0,"9"1"-32"0,-3 15-31 15,3-13 13-15,0 8 6 16,0 7 7-1,0 9-6-15,3 8 1 16,6-1-11-16,3-2 0 0,9-8 3 16,6 0 7-16,0-13 4 15,3-8 7 1,2-5 5-16,1-11-9 0,0-8-2 16,-3-3-2-16,-6-15 0 15,-7-6 0-15,-5-5 2 16,-3-3-10-16,-9 3-4 0,-3-8-3 0,-6 11 1 15,-2 2-3-15,-1 5 0 32,0 6-17-32,0 5-5 0,-3 3-44 0,3 3-17 15,6 4-62 1</inkml:trace>
  <inkml:trace contextRef="#ctx0" brushRef="#br0" timeOffset="15">19579 7964 228 0,'-9'-8'85'0,"6"11"-46"0,-3-6-21 15,0 3 23-15,0 3-15 16,-3 2-4-16,-6 6-13 0,0 10-6 16,0 5-2-16,0 11-4 0,-2 13 0 0,2 9 2 15,9-1 0-15,6-8 3 16,6 3 3 0,6-11 2-16,8-7 1 15,4-9 4-15,9-12 3 16,3-12 0-16,5-7 1 15,-5-11-4-15,-3-5 0 16,-6-11 2-16,-9-2 3 0,-4-6-7 16,-8 0-3-16,-3 1 2 15,-6 2 4-15,-9 0-5 16,4 5 0-16,-10 5-6 16,3 4-2-16,-3 4-27 0,3 3-9 15,0 3-35-15,3 5-15 16,0 3-56-1</inkml:trace>
  <inkml:trace contextRef="#ctx0" brushRef="#br0" timeOffset="16">19823 8038 192 0,'-21'32'71'0,"18"-16"-38"0,-3 18-39 0,3-13 14 0,3 11 2 15,3 13 5-15,0 3-1 16,9-1 0-16,6 1-8 16,3-8 7-16,2-9 6 0,4-7 5 15,3-8 3-15,6-11-1 16,2-7 1-16,-2-12-11 15,-3-4-2 1,-6-9 1-16,-7-12 0 16,-8-6-4-16,-9-3 1 15,-9 3 6-15,-8 5 3 16,-4-2-2-16,-3 8-1 16,-3 5-13-16,0 2-2 15,0 9-30-15,4 2-9 0,2 8-46 16,6 3-18-16,6-1-40 15</inkml:trace>
  <inkml:trace contextRef="#ctx0" brushRef="#br0" timeOffset="17">20394 7964 252 0,'-6'0'96'0,"9"0"-52"0,0 5-38 15,-3-5 20-15,6 0-10 0,3-2-1 16,3 2-7-16,6-3 0 31,3 0-5-31,3-2-4 0,-1 0 0 16,1-1 1-16,0 4 0 0,-3-3 0 15,0 5 0-15,-6 0 0 16,-1 2 0-16,-5 6 0 16,0 5 0-16,-3 6 0 15,-3 7 2-15,0 6 5 16,-6 5 6-16,3 3-1 0,-3 7 3 15,0 4-8 1,0-9-2-16,0-2-3 16,0-6 1-16,0 0-2 0,3-7-1 15,-3-3-17-15,3-6-9 16,0-4-37-16,0-9-15 16,0-8-41-16</inkml:trace>
  <inkml:trace contextRef="#ctx0" brushRef="#br0" timeOffset="18">20451 8244 276 0,'0'-2'104'0,"6"2"-56"0,0 0-41 16,0 0 26-16,3 0-12 15,6 0 0-15,5-3-12 16,4 0-3-16,3 1-4 15,3-3-4-15,2-1-1 0,4 1-36 16,-3-3-14-16,-3-3-79 16</inkml:trace>
  <inkml:trace contextRef="#ctx0" brushRef="#br0" timeOffset="19">20876 7969 228 0,'0'0'88'0,"3"6"-48"0,0 1-29 16,0 1 21-16,0 8-4 15,-3 3 1-15,0 7-5 16,0 9-3-16,0 2-11 16,-3 10-2-16,3 1-1 0,0-8-6 15,0-3 0 1,0-6 1-16,0-4 1 15,0-6-6-15,0-2-2 0,0-6-34 16,3-3-11-16,0-4-28 16,3-9-9-1,-3-5-10 1</inkml:trace>
  <inkml:trace contextRef="#ctx0" brushRef="#br0" timeOffset="20">20832 7985 308 0,'-15'0'115'0,"12"-5"-62"0,6 2-46 0,0 3 26 31,3 0-6-31,0 0 2 0,6-2-8 16,3-4 0-16,5 1-12 15,4 0-5-15,3 2-3 0,0-2-1 16,3 2 2-16,-1-2-21 15,-2 2-9-15,-3 1-44 0,-3 2-18 16,-3 0-50 0</inkml:trace>
  <inkml:trace contextRef="#ctx0" brushRef="#br0" timeOffset="21">20853 8157 288 0,'0'5'107'0,"9"-2"-58"0,5 2-46 0,-5-2 23 16,6 2-11-16,6-2 0 15,9-3-9-15,3 0-2 16,-1 0-2-16,1-3-41 0,3-5-19 16,-3 3-72-16</inkml:trace>
  <inkml:trace contextRef="#ctx0" brushRef="#br0" timeOffset="22">21353 7948 80 0,'0'0'33'0,"3"3"-18"0,0-3 11 0,-3 0 18 0</inkml:trace>
  <inkml:trace contextRef="#ctx0" brushRef="#br0" timeOffset="23">21362 7969 254 0,'0'24'37'16,"0"5"-20"-16,0 8 3 0,-3 3 0 16,0 10-2-16,0-2 2 15,0-6-7-15,3-5 0 0,0 0-8 16,0-5-1-16,0 0-2 16,0-8-2-16,0-3 1 15,0-5-1-15,0-3-27 16,-3-3-9-16,0-10-55 15,0 0-6 1</inkml:trace>
  <inkml:trace contextRef="#ctx0" brushRef="#br0" timeOffset="24">21296 7990 236 0,'-6'0'90'0,"6"0"-48"0,0 0-31 15,3 0 23-15,3-2-9 16,6-1-2-16,3 0-11 0,6-2-3 16,3 3-5-16,8-4-5 0,1 1-2 15,-3 0-14 1,0-1-4-16,-7 1-44 15,1 2-20-15,-9 3-18 16</inkml:trace>
  <inkml:trace contextRef="#ctx0" brushRef="#br0" timeOffset="25">21341 8165 220 0,'-12'5'85'0,"15"-2"-46"0,3-3-39 0,0 5 18 16,3-2-3-16,3-3 3 0,6 0-12 16,8 0-4-16,1 0-1 15,3-3-43-15,0-5-17 0,5 3-41 16</inkml:trace>
  <inkml:trace contextRef="#ctx0" brushRef="#br0" timeOffset="26">21725 8017 220 0,'-9'32'82'0,"6"-6"-44"0,3 16-29 15,0-20 22-15,0 9-15 16,-3 12-1-16,3-4-7 15,0-4 0-15,3-1-5 0,0-5-4 16,0-5 0-16,0 3-37 16,0-9-25-16,0-10-65 31</inkml:trace>
  <inkml:trace contextRef="#ctx0" brushRef="#br0" timeOffset="27">21665 7982 304 0,'-3'-2'115'0,"6"-1"-62"0,0-2-49 0,3 5 26 15,0-3-15-15,3 3-3 0,3-2-10 16,6 2-1-1,3-3-1-15,3 0-3 0,-1 1 2 16,4-1-34-16,3 0-15 0,-3-2-49 16,-1 2-59-16,-5 1 48 15</inkml:trace>
  <inkml:trace contextRef="#ctx0" brushRef="#br0" timeOffset="28">21713 8141 264 0,'-12'6'101'0,"12"-6"-54"0,3 2-57 16,3 1 16-16,3-3 3 16,6 0 3-16,6 0-5 15,2-3-2-15,7 1-3 0,6-1-19 0,0 0-6 16,-4 3-95-1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2:34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22320 7919 152 0,'-3'3'57'0,"6"-3"-30"0,-3 2-18 16,0-2 14-16,0 0-2 16,0 6 2-16,0-1-7 15,0-2 1-15,0 4-10 16,-3-1 7-16,0-1 5 0,0 0-6 15,3 1-2-15,0-1-2 16,0-2-1-16,-3-1 0 16,3 1 0-16,0-3 0 15,0 0 2-15,0 0-5 0,3 0-1 16,-3 0-2-16,6-5 1 16,0-3-2-16,9 0-1 15,0 0-2 1,0 2 1-16,0 1-1 15,-3 3-2-15,-1 2 3 16,1 5 2-16,-6 0-2 16,3 0 0-16,-3 1 1 15,-3 2 2-15,0 0-1 16,-3 5 2-16,0-3-2 0,-3 4 2 16,0-1-2-1,0 3 2-15,0 0-4 0,-6 2 0 16,6-2 1-16,0 2 0 15,0-2-3-15,0 0 2 0,3-3-32 16,0 1-13 0,0-1-67-1,6-5-37-15,-3 0 72 16</inkml:trace>
  <inkml:trace contextRef="#ctx0" brushRef="#br0" timeOffset="1">22424 8385 208 0,'-9'5'77'0,"9"-5"-42"0,-3 8-23 0,3-5 19 0,0-1-18 0,0 1-5 16,0-1-7-16,0 1-2 16,3 0 1-16,0-1-22 0,0 1-10 15,0 0-35 1,-3-6-48-16,6 0 31 0</inkml:trace>
  <inkml:trace contextRef="#ctx0" brushRef="#br0" timeOffset="2">22594 7985 196 0,'-12'0'74'0,"12"0"-40"0,0 5-24 0,0-2 17 15,3-3-9-15,0 0 0 16,0 3-7-16,0-1-1 0,0 1-6 0,-3 0-3 0,0-3 0 31,0 0 5-31,-3 2 4 0,3-2-5 0,3 0-1 31,0 0 0-31,0-2 0 0,0 2 0 16,3-6 0 0,6-4-2-16,3-1-2 0,-1 1 1 15,1 2-1-15,0 0-3 16,0 2 2-16,-3 4 1 15,0-1 0-15,0 3 0 16,-6 3 0-16,0 2 4 16,-3 3 2-16,-3 3 2 15,0-1 0-15,0 1 0 0,-6 5 2 16,0-3-7-16,-6 5-2 16,3-2-1-16,3 5 2 15,0-5-23-15,3 3-11 16,0-3-30-16,0 2-11 15,0-2-29 1</inkml:trace>
  <inkml:trace contextRef="#ctx0" brushRef="#br0" timeOffset="3">22671 8387 192 0,'-6'8'71'0,"6"-8"-38"0,-3 8-21 0,3-5 19 16,0-1-7-16,0-2-2 15,0 3-10-15,0-3-3 0,3 0-5 16,0 0-14-16,0 3-3 0,0-3-40 16,0-3-16-16</inkml:trace>
  <inkml:trace contextRef="#ctx0" brushRef="#br0" timeOffset="4">22951 7940 260 0,'0'8'99'0,"0"-8"-54"0,0 5-42 0,0-2 23 16,-3 2-15-16,3 1-3 15,0-1-5-15,0-2-3 16,0-1 1-16,0 3-1 0,0-2 0 15,0 0 2-15,3-3 1 0,3-3 1 16,0 0 2 0,6-4-3-16,0 1-2 0,3-2 0 15,0 3-1-15,0 0-3 0,-4 2 0 16,-2 3 2-16,6 0 2 16,-6 3-2-16,-3 2 0 15,3 0 1-15,-3 3 2 16,-6 8-1-16,0 0-1 15,-3 0 5-15,0 0 4 16,0 0-5-16,-3 2 0 16,6-2-2-16,-3 0-2 15,3 0-17-15,0-3-6 16,0 0-46-16,0-2-18 16,3-1-19-1</inkml:trace>
  <inkml:trace contextRef="#ctx0" brushRef="#br0" timeOffset="5">23064 8345 236 0,'-6'5'90'0,"6"-2"-48"0,0 0-31 0,0-3 25 15,-6 2-19-15,6 1-17 16,0-3-8-1,0 0 3-15,0 0-20 0,6-3-7 16,-3 1-127 0,3-22 46-16</inkml:trace>
  <inkml:trace contextRef="#ctx0" brushRef="#br0" timeOffset="6">23154 7940 212 0,'-3'0'79'0,"3"0"-42"0,0 5-26 0,0-5 21 16,0 3-13-16,0 2-3 15,0 1-9-15,-3-4-3 0,3 4-2 16,0-4-2-16,0 1 1 0,0-3-1 16,3 0 0-16,0-3-3 15,8-2 2-15,1 0 1 0,3-1 2 16,-3 1-1 0,9-3-1-16,0 0-2 0,-3 3 1 31,-6 2 1-31,5 1 2 15,-5 2-3-15,0 2 0 16,-3 1 3-16,0 5 1 16,-3 0 3-16,-3 5 3 15,-3 3 5-15,-9 2 1 0,6 1-4 16,-6 2-1-16,0 0-6 16,-3 0-1-16,3 1-3 0,1-1-3 15,8-3-36-15,0 1-14 16,5-3-41-1,1 0-47-15,0-6 46 16</inkml:trace>
  <inkml:trace contextRef="#ctx0" brushRef="#br0" timeOffset="7">23285 8369 220 0,'-12'16'82'0,"12"-14"-44"0,-3 1-29 16,0 2 19-16</inkml:trace>
  <inkml:trace contextRef="#ctx0" brushRef="#br0" timeOffset="8">23264 8398 386 0,'3'3'1'16,"-3"-3"-3"-16,9 2-36 16,0-2-15-16,2-5-41 0</inkml:trace>
  <inkml:trace contextRef="#ctx0" brushRef="#br0" timeOffset="9">23654 7956 252 0,'3'0'93'15,"-3"0"-50"-15,0 3-35 0,0-3 21 16,0 0-17-16,0 5-5 0,0-2-4 15,0-1 0-15,0 1-2 16,0-3-3-16,0 0 1 0,0 0 3 16,3 0 1-16,3-3-1 31,-1-2 1-31,4 0-4 0,0-3 0 16,12 0 1-16,-3 0 2 0,0 0-1 15,-3 3-1-15,3 2 1 16,-6 0-1-16,5 3 0 15,-5 0 0-15,0 3 0 16,-3 5 0 0,-3 0 2-16,-3 2 1 0,-3 4 7 15,-3 4 6-15,-3 1-4 16,3-3 1-16,-3-1-8 16,0 1-1-16,3 0-4 15,0 0-3-15,3 0-23 16,0 0-10-16,0 0-28 0,0-3-9 15,0 0-35-15</inkml:trace>
  <inkml:trace contextRef="#ctx0" brushRef="#br0" timeOffset="10">23802 8408 236 0,'-6'11'90'0,"1"0"-48"0,5-9-20 0,0 4 26 15,0-6-25-15,0 0-7 16,0 0-16-16,0 0-2 16,0 0 0-16,5 0-26 0,-2-3-8 15,0-2-39-15,6-6-15 16,0-2-2 0</inkml:trace>
  <inkml:trace contextRef="#ctx0" brushRef="#br0" timeOffset="11">23939 7956 240 0,'-6'3'90'0,"6"-3"-48"0,0 2-25 0,0-2 25 16,0 0-20 0,0 0-7-16,-3 0-12 0,6-2-2 15,-3 2-1-15,0-3 0 0,6 3 0 16,3-5 0-16,-3-1 0 16,3 1-3-16,6-3 2 15,0 3-1-15,-3 0 0 16,6-1 2-16,-6 1 0 15,5 0-3-15,-5 5 2 0,0 0 1 16,-3 2 2-16,3 4-1 16,-3 2 2-16,-3 2 0 15,-6 3 1-15,0 1 4 16,-6 7 3-16,3 0-4 16,-6 0 1-16,0 0-7 15,0 3-1 1,3 0 0-16,0 0 2 15,-3 0-3-15,9-3-2 0,-3 0-36 16,3-5-16-16,3 2-47 16,3-2-47-1,-3 5 55-15</inkml:trace>
  <inkml:trace contextRef="#ctx0" brushRef="#br0" timeOffset="12">24079 8440 296 0,'-9'11'112'0,"3"-6"-60"0,3 11-41 0,3-11 26 16,0 1-25-1,0-4-16 1,0 6-11-16,0-8 7 16,3 0-49-16,3-8-19 0,3-2-43 15</inkml:trace>
  <inkml:trace contextRef="#ctx0" brushRef="#br0" timeOffset="13">24448 7964 212 0,'-9'3'79'0,"15"2"-42"0,-12 0-15 16,6-5 26-16,0 0-14 15,0 5-5-15,0-5-16 0,0 0-9 16,0 0-2-16,0 3 0 16,0-3 1-16,0 0-1 0,9-3 1 15,0-2 0 1,3 0 1-16,0 0-5 15,3-1-1-15,0 1 3 16,-6 0 1-16,3 2-3 0,3 3 1 16,-4 3 2-16,-2-1 1 15,0 1-4 1,-3 2-1-16,0 3 3 0,-3 8 1 16,-3 3 2-16,-3-1 0 15,-3 3 0-15,0 6 2 16,-3-1-1-16,0 3 0 15,1 0-3-15,-1 6 1 16,0-3-4-16,6-3 0 16,0-3-23-16,3-5-10 15,0-2-44-15,6-6-20 0,-6-2-10 16</inkml:trace>
  <inkml:trace contextRef="#ctx0" brushRef="#br0" timeOffset="14">24538 8469 332 0,'-6'14'126'0,"6"-12"-68"0,0-2-63 15,0 0 23-15,0 0-19 16,0 0-1-16,0 0-41 16,0 0-19-16,9-5-70 31,-3-3-30-31</inkml:trace>
  <inkml:trace contextRef="#ctx0" brushRef="#br0" timeOffset="15">24689 7969 272 0,'0'3'104'0,"0"2"-56"0,0-2-34 15,0-1 26 1</inkml:trace>
  <inkml:trace contextRef="#ctx0" brushRef="#br0" timeOffset="16">24684 7988 500 0,'0'2'11'15,"0"-2"-7"-15,0 0-6 0,0 0 1 16,0 0-1-16,14-2-2 15,1-1 3-15,3-2-2 16,0 0-1-16,6-1 3 16,-3 4 0-16,-1 2 1 0,1 0 0 15,-6 2 0 1,-3 1 0-16,-3 5 0 16,-6 5 8-1,3 6 7-15,-6-1 2 16,-6 1-1-16,-6 2-4 15,0 3-2-15,3-1-6 16,0 4-1-16,0-3-1 0,6 2-2 16,-3 1-24-16,6-4-9 15,9 1-117 1,0-3 10 0</inkml:trace>
  <inkml:trace contextRef="#ctx0" brushRef="#br0" timeOffset="17">24856 8488 296 0,'-12'29'110'0,"12"-26"-60"0,0-1-28 15,0-2 31-15,-3 3-30 16,3-3-10-16,0 0-51 16,3 3-20-16,-3-1-88 0</inkml:trace>
  <inkml:trace contextRef="#ctx0" brushRef="#br0" timeOffset="18">18373 8453 96 0,'3'3'35'0,"-3"2"-18"0,6-2-11 0,-3 5 9 0,0 5-2 15,0 0 0-15,0 1-3 16,0 2 1-16,0-1-4 16,0 1-2-16,3-2-2 0,0-1-3 0,0 0 3 15,6-2 2-15,-3-1 4 16,3-2-2-16,-1 0-2 15,1-3 4-15,3-2 4 16,0-3-5 0,3 0-2-16,3-3-1 15,3 1-1-15,-1-6-2 16,1 2-2-16,9 1 1 0,0 0 1 0,0 0-1 16,-1-1 2-16,1 1-2 31,9 2-1-31,-7 3 1 0,-2 3 1 15,0 2-1-15,0 3 2 16,-4 3-2-16,1 2-1 16,-3 0 3-16,-3 6 2 15,-3 5 4-15,-1-6 2 16,-5-2-3-16,-3 0 0 0,0-3-1 16,-3 0 1-16,-3-2-2 15,0-3-1-15,-3 0-3 16,0-3-2-16,-3 0 1 0,0-2-1 15,0-3 2 1,0 0-1-16,6 0 2 16,3-5-2-16,0 2 2 15,3-5-4-15,2-2-2 16,1-1 2-16,3-5 2 0,0 3 0 16,3 0 2-16,3 2-4 15,0 0-2-15,-1 4 2 16,1 1 0-16,0 1 1 15,3 2 0 1,0 1 0 0,-1 2 0-16,1 0 0 0,6 0 0 0,3 2 0 15,-4-2 0 1,1 0 0-16,0 0 2 16,6-2 3-16,-1-4 2 0,4-2-1 15,3 0-1-15,-1-2 1 16,1-3 1-16,-3-3 3 15,-4 3 1-15,-5-1 1 16,-6 1 2-16,0 3-5 16,-10-6-1-16,-2 2-2 15,-3-1-1-15,-3-1-6 0,-3 2-1 16,-3 1-10-16,0 3-5 16,0-1-29-16,0 6-10 31,0-3-64-16</inkml:trace>
  <inkml:trace contextRef="#ctx0" brushRef="#br0" timeOffset="19">18379 9025 176 0,'-3'-3'68'0,"6"3"-36"0,-6-2-22 0,3 2 20 15,-3 0-5 1,0 0 0-16,-3 0-9 15,0 0-3-15,-3 0-7 16,0 0-4-16,-8 10-4 16,2 1 1-16,0 2-4 15,6 0 1-15,3 1 0 16,6 1-1-16,0 1 6 16,6-3 1-16,3-2-3 0,0-3-1 15,0-3 3-15,0-2 1 16,0-11-5-1,-1-3 0-15,-2 1 1 16,0-3 1-16,0-1 1 16,0 1 0-16,-3 3 0 15,0 2 2-15,0 2 1 16,-3 4-4-16,0 2-1 16,0 5 1-16,0 3 0 0,0 3 3 15,0-1 1-15,3 9-4 31,-3 2-1-31,3-5 1 0,0-3 0 16,0-3-17-16,3-10-8 16,0 0-125-1,0-13 51 1</inkml:trace>
  <inkml:trace contextRef="#ctx0" brushRef="#br0" timeOffset="20">18418 8834 140 0,'3'-7'52'0,"0"7"-28"0,0 2-24 0,-3-2 13 16,0 0 0 0,3 5 2-16,0 3-4 15,0 6-1-15,0 4-6 0,-3 3-5 0,0 3 0 0,-3 5 3 16,3 0 3-16,0-2-4 15,0-1-1-15,0 3-2 16,0-5 0-16,0 5-22 31,0-8-12-31</inkml:trace>
  <inkml:trace contextRef="#ctx0" brushRef="#br0" timeOffset="21">18534 9020 148 0,'0'2'57'0,"0"4"-30"0,0 7-14 0,0-5 19 16,0 5-7-16,0 0-2 15,0 0-13-15,0 3-4 31,6 3-4-31,0 2 1 0,0-5-2 16,0 0 2-16,0-6-11 16,0-4-2-16,0-9 3 15,0-8 3-15,0 1-2 16,-1-1 2-16,1 3 4 16,0 0 2-16,-3 3-5 15,0 2 0-15,-3 3 1 0,0 0 3 16,6 11 0-16,0-3 2 15,0 8-2 1,0-3 2-16,0-2 2 16,3-3 4-16,0-3 2 0,0-2 1 0,3-17 13 15,0 1-11 1,-3 0-5-16,-3 0-5 31,0-1-4-31,-6-2 3 16,-3 1 2-16,0-4-7 0,-3 6-3 15,3 0-6-15,-3 2-4 16,3 3-20-16,0 0-8 16,3 3-39-1,0 0-28-15,9 2 47 0</inkml:trace>
  <inkml:trace contextRef="#ctx0" brushRef="#br0" timeOffset="22">18829 9017 176 0,'-9'3'68'0,"9"-1"-36"0,-3 1-31 16,0 0 16-16,-3 2-5 15,0 3 1-15,-3 2-5 16,-3 4 0-16,9 2-5 16,-6 13-4-16,3-8-2 0,9 3 2 15,3-11 2-15,0 0 4 0,0-2-2 31,0-3-2-31,3-3 0 16,0-5-1-16,-3-13-3 0,0 2 2 16,0-2 1-16,0 0 2 15,-3-1 1-15,0 1 1 16,-3 0 4-16,0 2 3 16,0 3 5-16,0-2 2 15,0 5-12-15,0 2-3 0,0 3 0 16,3 5 0-16,-1 3-1 15,1 5-2-15,3 1 1 16,-3-4-1-16,3 1 0 16,0 2 0-1,0-2-16-15,-3-4-4 16,0-7-52 0,3-2-14-1,-3-6-24-15,-3 0 42 16</inkml:trace>
  <inkml:trace contextRef="#ctx0" brushRef="#br0" timeOffset="23">18891 9070 176 0,'-3'-13'68'0,"3"10"-36"0,0 0-24 0,0 3 16 0,0 0-6 15,0 0 2-15,6 6 0 0,3 2 2 16,0 0-12 0,0 2-1-16,3 3 1 0,0-2-6 0,-3 5-2 15,0-3-1-15,-1-2 1 16,1-3-3-16,3 5-22 15,0-3-7 1,0-10-16-16,-3-2-4 0,0-9-13 16,0 3-23-1,0-2 29-15,-3-1 37 16,0 0 19-16,-3 1 40 16,0-1 17-16,-3-2-12 15,0 5-5-15,0 3-9 16,0 0-5-1,0 2-7-15,0 3-1 16,0 8-10-16,-3 2 2 0,-3 20 2 16,0-4 2-16,-3 3 3 15,0 0-5-15,3-2 1 16,0-4-7-16,0 4-3 0,0 2-1 16,3-5-1-16,0-3-14 15,3-5-5-15,0-3-21 16,3-5-8-16,3-8-31 15,3-11-26-15,3 1 47 16</inkml:trace>
  <inkml:trace contextRef="#ctx0" brushRef="#br0" timeOffset="24">19254 9104 224 0,'0'-8'85'0,"0"3"-46"0,3 2-32 15,-3 3 20-15,0 0 4 16,0 0 9 0,-6 3-14-16,0 5-14 15,-6-5-8-15,3 2-3 0,7 0-6 0,2 3-1 16,0 0 0-16,2 8 4 16,4-3 1-16,0 3 1 0,3-3 0 15,-3 1 0 1,-3-4 2-16,-3 1 3 15,-3-3-2-15,0 0 0 0,-3-3-14 16,-12-5-32 0,4 0-4-16,-1-3-12 0,3-7-2 15,3-1-29 1</inkml:trace>
  <inkml:trace contextRef="#ctx0" brushRef="#br0" timeOffset="25">19617 8893 212 0,'-9'-6'82'0,"6"9"-44"0,-2 2-36 0,2 3 19 16,0 0-11-16,-3 8-1 0,-6 3-1 15,3 4 0-15,3 4-4 32,0 2-1-32,3 3 3 0,6 2 1 0,3 0 3 15,3-7-1-15,9-6 0 16,2-8 3-16,4-7 5 15,3-12-3-15,0-10 2 16,-3-2-5-16,5-6-1 16,-5-2 0-16,-6-3 1 15,-12-1-1-15,-3 1 1 0,-6 0 0 16,-6 3 3-16,0 5-1 16,-3-1 0-16,0 7-10 15,-2 1-3-15,2 4-23 16,3 4-8-16,-3 4-26 15,6 2-9-15,3 2-55 16,9 4-41-16,3-4 71 16</inkml:trace>
  <inkml:trace contextRef="#ctx0" brushRef="#br0" timeOffset="26">19933 8980 184 0,'9'-3'68'0,"0"3"-36"0,3 0-31 0,-6 0 16 16,-3 0 11 0,-3 0 7-16,0 0-3 0,-3 3 1 15,-3 2-19-15,-3 3-6 0,-3 0-3 16,3 3-1-16,0-1 0 16,3 4-5-16,0-1 1 15,3 0-2-15,3 3-2 0,3 8 5 16,3-1 1-16,0-1 4 15,0-6 1-15,-3-3 1 16,-3-3 0-16,-3-2-4 16,0 0-1-16,-3-2-10 15,-6-4-5-15,0-7-30 16,-6 0-12 0,3-1-43-1,1 1-40-15,-1-3 51 16</inkml:trace>
  <inkml:trace contextRef="#ctx0" brushRef="#br0" timeOffset="27">19793 8816 216 0,'-3'8'82'0,"3"-3"-44"0,-6 0-47 31,6 1 12-31,0-1-4 0,0 3 0 16,-3-3-32-16,-3 3-15 16,3-3-34-16,0 1-11 15</inkml:trace>
  <inkml:trace contextRef="#ctx0" brushRef="#br0" timeOffset="28">20522 8496 160 0,'-15'-6'60'0,"15"9"-32"0,0-3-33 0,6 3 10 15,-6-3 1-15,6 8 4 0,0 0 6 16,0 2 2-16,6 3-9 15,0 6-1-15,0 5-1 0,3 0-1 16,0 5 1-16,6 5-4 16,-4-2-2-16,7-3 2 15,3-3 2-15,-3-4-2 16,3-4 0 0,-1-5 1-16,4-2 0 15,3-3 0-15,3-3 2 16,5-2-3-16,4-6 0 15,0 1-1-15,11-1 1 16,-2 0-2-16,5 1-1 16,-2-1 1-16,11 3 1 15,1 0 1-15,5 3 3 0,-2-1-3 16,-1 4-2-16,3-1 2 16,4 5 0-16,-7 1-4 15,4 2 1 1,-1 6 2-16,-8 5 3 0,-1 2-7 15,1 3 0-15,-4 3 2 0,-5 0 2 16,-10 10 2-16,-5 0 0 0,-9-7 9 16,-4-6 3-1,-8-3-1-15,-6-5 1 0,-3-2-5 16,-3-6-1-16,-3-2-2 16,3-3 2-16,-3-3-3 15,0-5 1-15,0-3-5 31,0-5 0-31,0-2-1 0,6-9 1 16,11-7-4-16,-2-1 0 16,6 1-1-16,3-1 0 15,5 4 2-15,10-4 0 16,6 6-3-16,-1-3 2 16,10 3 1-16,-4 5 0 15,1-5 0-15,8 5 2 0,1 0-3 16,-1 3 0-1,4 2 1-15,2 1 0 0,-2 5 0 0,-1-1 0 16,7 4 0-16,-1-1 0 16,-6 6-3-16,1-3 2 15,-7 8 3-15,7-1 1 32,-7 1-4-32,7 3 1 15,-1-3-2-15,4 0 0 0,-7-8 2 16,7-3 2-1,-4-5-1-15,-5-2 2 0,5-1-2 0,-8-5-1 16,-10-2-19-16,-5-3-10 16,-9-9-58-1,-7-7-24-15,-8 3 3 16</inkml:trace>
  <inkml:trace contextRef="#ctx0" brushRef="#br0" timeOffset="29">21496 9223 148 0,'6'-5'55'0,"-3"5"-30"0,-3-3-3 16,0 6 20-16,0-3-7 31,-3 3-3-31,-6 2-10 0,-3 3-3 16,-3 5-11-16,0 8-1 0,-3 11 3 16,0 0-8-16,3 5-1 15,3 0-1-15,4 0 0 16,5 0-3-16,6-5 2 15,5 0 1-15,7-3 2 16,9-11-1-16,3-5 2 16,0-10-2-16,-3-8 2 15,-4-3-2-15,-5 0 2 0,-3-3 0 16,-3 1 1-16,-6 2 6 16,-9-5 4-16,-6 2 1 15,-6 3 1-15,-5 0-4 16,-1 3 0-16,3 2-9 0,0 0-4 15,6 3-14 1,3 0-5-16,3 3-29 0,6 0-13 16,3-3-39-16,12 2-35 31,6-2 52-31</inkml:trace>
  <inkml:trace contextRef="#ctx0" brushRef="#br0" timeOffset="30">21781 9295 188 0,'-6'0'71'0,"6"2"-38"0,3 1-39 0,0 2 12 16,0 3 7-16,0 8 6 0,-3 8-3 15,0 0 1 1,0 2-10-16,0 1 0 0,3-3 0 0,0-3-1 15,-3-3-1-15,0-2-1 16,0-3 0-16,0-2-2 16,0-3-2-16,0-3 1 15,0-5 1-15,0 0-1 0,3-2-1 16,9-4 3 0,0 1 0-16,0 0-6 15,3-3 0-15,12 2 1 0,-7 4 1 16,-2 2-2-16,0 5 0 15,-3 0 8-15,-6 3 6 16,-3 3 8 0,-6 2 3-16,-6-2-9 15,-12 2-3-15,3 8-4 16,-3-13-1-16,1-3-14 0,-1 1-7 16,-3 4-11-16,9-10-6 15,-3 0-4-15,3-8-3 16,0 0-6-16,9-2-4 15,3-1-25-15</inkml:trace>
  <inkml:trace contextRef="#ctx0" brushRef="#br0" timeOffset="31">21966 9491 212 0,'6'10'79'0,"3"3"-42"0,-3 1-37 15,-3-6 18-15,3 0-6 0,-3 5 3 16,3 0-8-16,0 0-2 15,0 3-3-15,-1-5-2 0,4-9-32 16,0-7-14 0,0 0-52-1</inkml:trace>
  <inkml:trace contextRef="#ctx0" brushRef="#br0" timeOffset="32">22145 9512 192 0,'-18'8'74'0,"15"2"-40"0,0 6-31 16,-3 0 17-16,-3 8 1 16,0 2 2-16,-3-2-8 15,0 3-2-15,3-4-7 0,0-1-4 0,3-4-1 0,0-5-6 16,0 1-1-16,3-7-26 16,3-1-9-16,0-6-30 15,0 0-39 1,6-6 31-16</inkml:trace>
  <inkml:trace contextRef="#ctx0" brushRef="#br0" timeOffset="33">22225 9305 224 0,'0'-8'85'0,"0"3"-46"0,3 13-48 16,-3-8 28-1,0 24-1-15,0 0-2 16,0 5 1-16,-3 5-10 16,3 1-6-16,-3 4-2 0,3 4 1 15,0-1 2-15,0-8-8 16,0-7-1-16,0-3-34 16,0-8-15-16,0-3-44 15</inkml:trace>
  <inkml:trace contextRef="#ctx0" brushRef="#br0" timeOffset="34">22124 9477 236 0,'-6'-5'88'0,"9"2"-48"0,12 1-38 16,-9-1 19-16,2 1 0 15,4-4 2-15,3 1-12 16,3 0-4-16,0 2-5 16,0 0-4-16,0 3-1 15,0 3-14-15,-4 2-6 0,4 3-4 0,-3 0 1 16,-6 3 15-16,3-1 8 31,-3 1 3-31,-3-3 0 0,0 0 1 0,3 0 1 16,0-3 3-16,0-2 2 15,0-3-1-15,-1 0-1 32,1-3-3-32,0 0-2 0,-3-2 1 15,3 0 1-15,-3-1-1 16,-6 1 2-16,0 0-2 16,-3 0-1-16,0-1 1 15,-6 1-1-15,0 2 2 16,-6 1 1-16,1 2-1 15,-1 2 1-15,0 4 0 0,0 4 3 16,3 1-1 0,0 2 2-16,3 0-9 15,3 11-3-15,3 0 3 0,3-3 2 16,6 0-1-16,3-2 0 16,0-3-17-16,15-6-8 15,0-2-50-15,0-5-50 0,-4-3 40 16</inkml:trace>
  <inkml:trace contextRef="#ctx0" brushRef="#br0" timeOffset="35">22576 9517 208 0,'-6'-8'79'0,"-9"5"-42"0,9-2-28 0,6 5 22 0,-3 0-4 15,0 0 4-15,0 0-15 16,0 3-4-16,0-1-8 15,0 4-7-15,-2 2-1 0,5 2 0 16,0 6 2-16,0 3 1 16,5-1 3-16,-5 1 1 15,0-3 3-15,0-1-1 0,-5-4 0 16,2 0-3-16,-3-3-2 16,0 0-4-16,0-6-2 15,-3-2-24-15,3-2-8 16,3-9-22-16,0 0-8 0</inkml:trace>
  <inkml:trace contextRef="#ctx0" brushRef="#br0" timeOffset="36">22817 9514 160 0,'3'0'60'0,"-3"3"-32"0,0 0-11 16,0-3 22-16,0 5-18 15,0 3-4 1,-6 0-6-16,3 10-2 16,0 6-5-16,0-3-3 0,6-2 2 0,6-1-4 15,3-2 0-15,0 0-1 0,-3-3-2 16,6-5 7-16,0-2 5 15,-3-9 0-15,-3 0 1 16,2-2-8 0,-5-8-2-16,-3 2 2 15,-6-7 3-15,-3 2 3 16,-5 0 1 0,-1 3 0-16,-3 0 2 0,0 2-10 15,0 0-4-15,0 3-31 16,9-2-13-16,6-1-30 15,6 1-42-15,9-1 38 16</inkml:trace>
  <inkml:trace contextRef="#ctx0" brushRef="#br0" timeOffset="37">23082 9311 192 0,'-3'-14'71'0,"3"12"-38"0,-3-9-17 15,3 9 22-15,-3-1 2 16,-6 3 3-16,-6-3-19 15,3 9-9-15,-2 2-9 16,-1 5-9-16,3 11-1 16,-3 5 0-16,9 5 2 15,0 3-1-15,3 3-1 16,3-1 3-16,0-1 0 16,0-4-19-16,3-8-7 15,-3-4-28-15,0-7-12 16,0-1-29-16</inkml:trace>
  <inkml:trace contextRef="#ctx0" brushRef="#br0" timeOffset="38">22880 9522 204 0,'9'-5'77'0,"3"0"-42"0,17-3-41 15,-8 5 14-15,6 1-27 16,6-4-7-16,5 1-55 0,-5 2-25 15</inkml:trace>
  <inkml:trace contextRef="#ctx0" brushRef="#br0" timeOffset="39">23630 9541 124 0,'0'0'49'0,"0"3"-26"0,0-3-7 15,0 0 18-15,0 0 2 16,0 0 0-16,0 0-8 16,0-3-5-16,0 0-13 15,-3 1 5-15,-3-4 2 0,-6 1-5 16,3 2 1-16,-3 3-2 0,-6 3 1 16,0 5-4-16,-5 3-3 15,-1 15-5-15,3 0-2 0,6-2 1 16,3 3 2-1,3-1-5-15,6-5 1 16,3-2 1-16,0-6 3 16,9-2-2-16,6-6 0 0,0 0 3 0,0-7 1 15,3-4-6-15,-6-4 0 16,5-9-4-16,-5-7 0 16,-3-1 1-16,0-4 2 15,-6-1-1-15,-3-3 4 16,0 4 2-16,-3-9 2 31,0 8-4-31,0 3 1 0,0 5 6 16,0 8 4-16,-3 3-3 15,6 3 1-15,-3 7-10 16,0 8-3-16,3 11 0 16,0 5 3-16,3 8 1 15,0 3 3-15,6 13 1 0,0-5 1 16,0 0-2-1,0-6 1-15,0-2-2 16,-3-6-1-16,9-5-17 16,-3-5-9-16,-3-5-37 0,6-6-17 15,11-2-18-15</inkml:trace>
  <inkml:trace contextRef="#ctx0" brushRef="#br0" timeOffset="40">23832 9559 228 0,'-12'-5'88'0,"3"0"-48"0,0 5-29 0,6 0 21 0,-8 0-15 16,2 5-4-16,-9 0-11 15,6 1-1-15,0 7-1 16,0 8-3-16,3 0 2 0,3 0-1 15,3 1-2 1,6-4 3-16,12-2 0 0,-3 0 3 16,0-6 1-16,0-4-4 0,0-6-1 15,-3-3-6-15,5 0 0 16,-8-2 6-16,3-3 6 0,0-2-2 16,-3-6 1-1,0 3-1-15,-6-6-2 0,6 3 5 16,-6 6 4-16,3 2-5 31,-3 2-2-31,0 6-4 0,0 14 1 16,9-1-1-16,-6 3 0 15,6 0 4-15,0-1 1 16,0-1-4-16,3-1 1 16,0-3-29-16,3-4-10 15,-1-4-32 1,1-2-52-16,0-2 26 0</inkml:trace>
  <inkml:trace contextRef="#ctx0" brushRef="#br0" timeOffset="41">23984 9316 248 0,'-3'-5'93'0,"3"7"-50"0,0 1-41 0,0-3 26 15,0 24-9 1,3 2-3-16,-3 6-2 0,6 2-8 16,0 1-4-16,0 7-1 15,-3-2-1-15,3-3 2 0,-3-5-6 16,-3-9 1-16,6-4-30 0,-6-1-13 16,0-4-29-16,0-4-11 15,0-2 2 1</inkml:trace>
  <inkml:trace contextRef="#ctx0" brushRef="#br0" timeOffset="42">23862 9483 296 0,'0'-6'110'0,"9"4"-60"0,-3-4-47 0,0 4 23 0,9-3-15 31,6-1-1-31,-1 1-8 0,4 0-2 16,3-1 0-16,3 4-27 0,-3 2-9 15,2 0-39-15,1 0-18 16,0 5-8 0</inkml:trace>
  <inkml:trace contextRef="#ctx0" brushRef="#br0" timeOffset="43">24285 9475 188 0,'-9'0'71'0,"6"0"-38"0,-3 0-19 0,6 2 22 16,-3-2-9-16,-3 0-1 16,0 3-11-1,-3 2-2-15,-6 1-7 16,3 2-2-16,-3 2 2 0,0 3-1 15,4 9 2-15,-1 7-6 0,3-6-3 0,6-1 1 16,0-7 0-16,6-1 3 16,3-4 1-16,3-2-4 31,2-8-1-31,7 0 1 0,-6-8 0 16,-3-5-2-16,3 0 2 0,-3 0 1 15,3-1 0 1,-6-1 2-16,-3-1 3 0,3 0 7 15,-3 0 2-15,-3 8-1 16,0 0 2-16,0 3-10 16,0 5-6-16,6 5 7 0,0 6 3 15,3 15-4-15,8-2-3 32,1 0-1-32,6-3-1 15,-3-3-16-15,0-4-4 0,0-4-98 16,5-5-68-16</inkml:trace>
  <inkml:trace contextRef="#ctx0" brushRef="#br0" timeOffset="44">3800 13732 108 0,'-3'0'44'0,"6"0"-24"0,3 0-13 0,0 0 13 15,3 0 3-15,3-5 3 16,12-3 2-16,5-16 2 0,13-8-16 16,12-5-1-16,11-3-2 15,9 3-4-15,4-5-2 16,5 2-2-16,-2 1 0 0,-4 4 0 16,-6 3 3-1,-11 3-3-15,-1 6 0 16,-2-4-1-16,-9 1 1 0,-7 4-2 15,-8 1-1-15,-6 5 3 16,-6 3 2-16,-6 3-11 16,-4 2-3-16,-8 2-97 31</inkml:trace>
  <inkml:trace contextRef="#ctx0" brushRef="#br0" timeOffset="45">5044 13811 116 0,'0'-16'44'0,"3"16"-24"0,12 0-8 16,-3 0 16-16,6-5-1 0,6-5 2 16,5-9-1-1,10-7 0-15,9-12-15 16,8-6-1-16,13-1-1 0,2 2-6 0,7 4-3 15,-10-1 1-15,-3 0 0 16,-2 6 1-16,-9 2 2 0,-4 3-3 16,-2 2-2-16,-7 6 0 15,-5 3 1-15,-6-3-21 16,-6 10-7-16,-6 3-77 16</inkml:trace>
  <inkml:trace contextRef="#ctx0" brushRef="#br0" timeOffset="46">1332 14806 144 0,'12'-8'55'0,"6"3"-30"0,21-8-18 16,-12 2 15-16,11-7 7 0,19-12 4 15,14-12-9-15,13-8-1 16,11-6-14-16,0 3-3 0,6 3-2 16,-8 2-2-16,-7 6-2 15,-12 8 1-15,-2 5-1 16,-19 2 2-16,-5 6 3 0,-12 5-22 15,-7 3-8-15,-14 5-78 16</inkml:trace>
  <inkml:trace contextRef="#ctx0" brushRef="#br0" timeOffset="47">2663 14854 148 0,'-12'0'57'0,"12"0"-30"0,6 0-34 16,0 0 8-16,3-3 13 0,6-2 10 0,12-6 3 15,11-5 2-15,10-10-16 16,8-9 5-16,13-7 3 16,8-11-5-16,13-2-1 15,-1-4-9-15,-3 7-2 16,-3 4 0-16,-5 3 0 15,-7 8-5-15,-8 5 1 0,-13 6 0 0,-8 5 2 32,-9 5 1-32,-9 5 1 15,-9 6-35-15,-10 5-14 0,-7 8-64 32</inkml:trace>
  <inkml:trace contextRef="#ctx0" brushRef="#br0" timeOffset="48">3877 14796 164 0,'0'0'63'0,"3"0"-34"0,0 0-34 0,9 0 32 16,3-3-6-16,9-5-4 15,9-5 0-15,17-11-10 16,10-3 2-16,11-7 4 0,10-14-7 16,5-5-1-16,6 3-1 15,3 5 0-15,-8 6-2 16,-4 4 1-16,-11 3-4 0,-10 9 0 15,-8-1-10 1,-13 5-3-16,-11 11-46 16,-12 6-62-1,-9 10 22-15</inkml:trace>
  <inkml:trace contextRef="#ctx0" brushRef="#br0" timeOffset="49">4979 14848 180 0,'-3'-2'68'0,"6"2"-36"0,9-6-29 0,-3 4 17 31,8-6-1-31,13-3 1 0,9-2-3 16,11-13 0-16,10-6-9 15,11-3 4-15,13-7 1 0,11-5-4 16,-6-4-3-16,4 4-3 0,-4 4-3 16,-9 9 1-16,-8 5 1 15,-16 8-19-15,-11 2-8 16,-18 9-89-16</inkml:trace>
  <inkml:trace contextRef="#ctx0" brushRef="#br0" timeOffset="50">3880 12996 148 0,'0'-2'57'0,"0"2"-30"0,0 0-16 0,0 0 15 0,0 0-8 16,9 2 0-16,3-2-9 15,0 0-1-15,0-2-4 16,3-1-1-16,6 0 3 0,2-2-3 15,4 0-2-15,0 2 0 16,0-2 1-16,3 0-3 16,-7 2 0-1,-2 0-1-15,-3 3 0 16,-6 0 2-16,-3 3 0 16,-3 0 2-16,-6 5 3 15,-6 2 2-15,0 3 1 16,-3 3-2-16,0 0-1 0,0 3-3 15,0-1-2 1,0-2 1-16,3 0 1 0,3-3 1 16,0 3 1-16,0-3-11 0,3-2-5 15,0-3-16-15,0-3-8 16,0 0-20 0,0-5-45-16</inkml:trace>
  <inkml:trace contextRef="#ctx0" brushRef="#br0" timeOffset="51">3996 13081 160 0,'-9'-3'63'0,"9"3"-34"0,3 0-23 15,-3 0 17-15,0 0-3 0,6 0 3 16,6-2-4-16,3-4 0 15,9 1-10-15,3 0-3 0,6 0-2 16,-1 2-2-16,1 0-2 0,0 1 1 16,-3-1-1-16,-1 0-29 15,-5 1-13-15,3-1-55 16</inkml:trace>
  <inkml:trace contextRef="#ctx0" brushRef="#br0" timeOffset="52">4425 12920 124 0,'0'13'49'0,"0"-8"-26"0,0 14-5 15,0-11 20-15,0 2-6 16,0 6-1-16,0 5-17 15,0 3-7-15,0-3-4 16,3 6-3-16,0-6 3 0,0 3-2 0,0-6-1 16,0-2-24-16,3-3-11 15,-3-10-53 1</inkml:trace>
  <inkml:trace contextRef="#ctx0" brushRef="#br0" timeOffset="53">4422 12920 212 0,'-3'-16'82'0,"6"16"-44"0,3 0-36 0,0 0 17 0,3 0-8 16,6-3 1-1,3 3-7-15,2-3-3 16,4 3-1-16,0 0 1 0,0 3 1 0,0 0-32 15,-3-1-13-15,-4-2-56 16</inkml:trace>
  <inkml:trace contextRef="#ctx0" brushRef="#br0" timeOffset="54">4458 13039 212 0,'-9'0'79'0,"15"2"-42"0,9-2-43 0,-3 0 12 15,5 0-6 1,4 0 0-16,9-2 0 16,0-1 2-16,3 0-39 15,2 1-16-15,4-1-27 16,-3 3-11-16</inkml:trace>
  <inkml:trace contextRef="#ctx0" brushRef="#br0" timeOffset="55">5199 12957 136 0,'-3'8'52'0,"3"-3"-28"0,0 8-24 16,0-2 13-16,0 5-3 16,0 5 2-1,0 3-6-15,0 2-4 16,0 0-1-16,0 1-1 0,0-3 2 16,0-3-3-16,0-5-2 15</inkml:trace>
  <inkml:trace contextRef="#ctx0" brushRef="#br0" timeOffset="56">5163 12970 196 0,'-3'-5'74'0,"6"5"-40"0,3-3-29 31,-3 0 17-31,3 1 1 16,3-1 3-16,6 0-7 16,3-5-4-16,0 6-8 15,2 2-7-15,1-3-1 0,0-2 1 16,0 5 0-16,-3 0-31 16,-3 0-12-16,-3 2-64 15</inkml:trace>
  <inkml:trace contextRef="#ctx0" brushRef="#br0" timeOffset="57">5184 13078 180 0,'-3'0'68'0,"12"3"-36"0,3 0-37 0,-3-1 12 16,6-2-8-16,3-2 0 15,2-4-6-15,4 1-3 16,0 0-45-16,3-1-21 15,0 1 19-15,-7 0 12 16</inkml:trace>
  <inkml:trace contextRef="#ctx0" brushRef="#br0" timeOffset="58">5616 12965 192 0,'0'0'71'0,"6"2"-38"0,-3 4-39 16,0-1 12-16,0 5 7 0,-3 6 6 16,0 3-5-16,0 2-3 15,0 0-6-15,0 3-2 0,0 2 1 16,0 1-2 0,0-3 1-16,0-6-31 15,3-5-11-15,-1-5-55 0</inkml:trace>
  <inkml:trace contextRef="#ctx0" brushRef="#br0" timeOffset="59">5574 12954 236 0,'-6'-11'88'0,"12"17"-48"0,0-9-45 16,0 3 15-16,3 0-2 15,3-3 5-15,3 1-9 16,2 2-2-16,4 0-2 16,3 0 0-16,0 0 2 0,0 0-34 15,-3 0-16-15,-1 2-52 16</inkml:trace>
  <inkml:trace contextRef="#ctx0" brushRef="#br0" timeOffset="60">5634 13065 220 0,'-3'-3'82'0,"11"3"-44"0,7 0-44 0,-6 0 12 16,9-2-4-16,3-3 1 16,6-1-4-16,3 1-1 15,2 2-92-15,-2 1-41 16</inkml:trace>
  <inkml:trace contextRef="#ctx0" brushRef="#br0" timeOffset="61">15444 15293 148 0,'0'-24'57'0,"3"16"-30"0,0 3-18 0,-3 5 14 15,0 0-5-15,3 10 0 16,0 12 1-16,-3 20 2 16,0 24-11-16,-6 13 3 0,-3 33 3 15,-3 9-8-15,0-4-2 16,4 7-2-16,-1-13 0 16,3-13-5-16,3-13 1 0,3-16 0 15,0-14 0 1,0-10-29-16,3-8-10 15,0-13-63 1</inkml:trace>
  <inkml:trace contextRef="#ctx0" brushRef="#br0" timeOffset="62">15501 15259 148 0,'6'-16'55'0,"3"13"-30"0,20-5-27 0,-14 8 9 16,9-3-1-16,18 1 3 15,14-1 5-15,16-2 1 0,23 0-8 16,21-3 0-16,24-3 3 0,21-5-6 16,23 8-2-16,16-5 1 15,11 5 0-15,0-3 5 16,1 4 3-16,-19-1-2 16,-11 2 0-1,-15 6-5-15,-7-2-1 16,-11-1 8-16,-18 3 4 0,-15 3-7 15,-18 2-4-15,-20 3-3 16,-19 2-1-16,-14 4 13 16,-15 2 8-16,-12 10 1 15,-12 11 1-15,-9 19-8 16,-6 4-4-16,-3 9-6 16,-3 5-4-16,-3 11 2 0,3 2 0 15,3-2-1-15,3-8-2 16,6-8-17-16,3-6-6 15,3-5-18 1,0-7-6-16,0-1-30 16,0 0-53-1,-3-13 27-15</inkml:trace>
  <inkml:trace contextRef="#ctx0" brushRef="#br0" timeOffset="63">15343 16460 172 0,'-3'0'66'0,"6"5"-36"0,6-2-44 0,-3-1 8 0,6 6 3 16,12-2 6-16,8-1 14 15,16 0 7-15,18-2-12 32,17-3 9-32,24 0 5 0,18-6-10 0,27 4-3 15,17-6-8-15,22 5-4 0,20-5 0 0,19 0 1 32,-4-2 14-32,-3 2 7 15,-15-11 0-15,-14 11 0 0,-16 0-12 16,-11-2-4-16,-15 2-10 15,-24-3 0-15,-12-7-54 16,-21-6-24-16,-20 0-36 16</inkml:trace>
  <inkml:trace contextRef="#ctx0" brushRef="#br0" timeOffset="64">12682 11930 160 0,'-3'-3'63'0,"3"3"-34"0,0 0-25 0,0 0 15 15,3 6-5-15,0 2 0 16,0 2-6-16,3 3 0 0,-3 11-5 16,0-3-2-16,-3 3 2 15,0 0-2-15,0 0 2 0,0 0 0 16,0-3 1-16,0-3-31 16,-3-2-14-16,0-3-43 15</inkml:trace>
  <inkml:trace contextRef="#ctx0" brushRef="#br0" timeOffset="65">12578 12129 204 0,'-21'-14'77'0,"6"12"-42"0,24 2-32 16,-9 0 15-16,3-3-5 16,6 3 0-16,3-3-5 15,3 1 0-15,6-1-5 16,5 0-2-1,4 1 2-15,3-1-7 0,3 0-1 0,-4 3-40 0,1-5-18 16,0 0-27 0</inkml:trace>
  <inkml:trace contextRef="#ctx0" brushRef="#br0" timeOffset="66">13099 11904 140 0,'3'-3'52'0,"0"3"-28"0,-3 0-2 16,0 0 20-16,-3 3-14 15,0 2-5-15,-3 3-8 16,-6 5 0-16,0 6-8 15,-6 7-2-15,0 3-1 0,3 3-2 16,6 2-2-16,3 1 3 31,9-4 0-31,9 4-1 0,0-1-2 16,6-5 1-16,6-7-1 16,3-7 2-16,2-9 3 15,1-9-4-15,3-2-3 16,-6-3 3-16,-6-3 1 15,-6-2 0-15,-4 0 1 16,-11 0 4-16,-6-1 6 16,-8 4 10-16,-7 2 6 15,-9 2-13-15,3 4-4 16,-3 4-8-16,-2 4-3 16,5 2-42-16,6 2-20 15,15-2-66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3:33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4360 8411 84 0,'-9'3'33'0,"3"2"-26"0,0-5 5 15,3 3 2-15,0-1-4 16,0-2 0-16,0 3 0 16,0 0 4-16,0-3 1 15,0 0 0-15,0 0-1 16,0 0 1-16,0 0-8 15,3 2 0-15,0-2 0 0,0 0-1 16,0 0 1-16,0 0-6 16,0 0-1-16,0 0 2 15,0 0 3-15,6 0 4 16,0 3 2-16,3 0 1 0,3-3 2 16,3 0-5-16,2 0-3 15,4 0-1-15,0 0 1 16,3 0-5-16,0-3-1 15,3 3 2-15,2 0 1 16,1 0-1-16,3 3-2 16,0-1 3-16,5-2 0 15,1 3-4-15,0-3 1 16,-1 0 0-16,4-3 2 16,0 1 1-16,2-1 3 15,1 3-1-15,-3 0 0 16,-4 0-3-16,1 0-2 15,0 0 1-15,-4 0 1 0,1 3-3 16,0-3 0-16,0 0 1 16,-1 0 2-16,1 0-1 15,3 0-1-15,-1 2 1 16,7 1 1-16,-3 2-3 16,2 0 0-16,-2 1-1 15,0-1 0-15,-1-2 2 16,1-1 0-16,0 4 2 15,2-1 1-15,1 0-1 16,6 0-2-16,2 1-2 16,1-1 1-16,-1-2-1 15,1-1-2-15,0 1 3 16,-1-3 0-16,7 3 1 16,-4-1 2-16,1 4 1 15,-1-1 1-15,1-2-2 16,-1-1-2-16,1 1 1 0,-3-3 1 15,-1 2-6-15,1 1 1 16,-1 2 1-16,1 1 3 16,-4-1 0-16,1 0 2 15,6 1-2-15,-4-4-1 16,4 1 1-16,-1-3-1 16,1 3 0-16,2-1 2 15,-2-2-3-15,-1 0 0 16,-2 0-4-16,0 0 1 0,-1 0 4 15,1 0 4-15,-1 0-1 16,-2 3 0-16,3-1-1 16,2-2 1-16,1-2-2 15,-1-1-1-15,1 1 1 16,-1-1-1 0,16 3-7-16,-4 0-3 0,-5 0 12 15,-4 0 5-15,-2 0-2 16,-4-3-1-16,1 1-4 15,0 2-1-15,2 0 1 16,-5 2 2-16,2 1-3 16,1 0-2-16,-4-1 2 15,1-2 0-15,3 0 3 16,-1 0 1-16,1 0-4 16,2 3 1-16,1-1 0 15,2 1 0-15,1-3 2 0,0 0 1 16,2 0-6-16,-2-3 0 15,2 3 1-15,4 3 3 16,-1-3 0-16,1 0-1 16,2-3 1-16,0 1-1 15,1-1 0-15,2 3 0 16,1 0 0-16,-1-2 0 16,1-1 2-16,-4 0 1 15,1 1-1-15,-4 2 1 16,6 2-2-16,1-2-1 15,-4 0 1-15,4-2-1 16,-1-1 0-16,1 0 0 16,-1 1 0-16,7 2 0 0,-4-3 0 15,0-2 0-15,1-1 0 16,-1 4 0-16,4 2 0 16,-1 0 2-16,-3 0-1 15,-2-3-1-15,-1 3 1 16,-2 0-1-16,-1 0 2 15,1 0 1-15,-4 0 3 16,1-3 1-16,2-2-6 16,1 3 0-16,2-1-1 15,0 3 0-15,4-3 2 16,2 1 1-16,1-6-4 16,-1 2 1-16,-3 4 4 15,-2-1 5-15,-1 0-5 16,-5 1-2-16,-4-1-1 0,-5 0 1 15,-1 1-1-15,-2-1 2 16,-6 1-4-16,-1 2 0 16,-2 0-1-16,-3 2 0 15,2-2 2-15,-8 3 0 16,-3-1 0-16,-7 1 2 16,-5-3-8-16,-3 0-1 15,-3 0-36-15,-6-3-14 16,-3-2-59-1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4:16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13254 7821 152 0,'-3'8'57'0,"3"-3"-44"0,-3 1 23 16,3-6 9-16,0 5-5 15,-3 0 1-15,0-2-19 16,0-1-5-16,-3 1-11 16,0-3 3-16,3 0 3 0,0 0 0 15,0-3 3-15,0 1-6 16,3-3-1-16,3 2-4 16,6-2-1-16,3-1-3 15,0 4-3-15,-1-1 4 16,4 3 3-16,3 0-1 15,-6 3-2-15,-3-1 4 16,-3 1 1-16,-6-3 4 16,-3 5 4-16,-6-2-6 15,-3 0-2-15,-3-3-1 16,3-3-1-16,0-2 0 0,4-1 0 16,2 1-2-16,3 0-2 15,3 2-2-15,3 0-1 16,3 3-1-16,2 3 0 15,1 2 3-15,-3 1 0 16,0-1 5-16,-3 0 2 16,-3 1 2-16,-3-1 2 15,-3-3-5-15,-3 1-1 0,0-3-4 16,1-3-1 0,-1 1-19-16,0-1-9 15,3 1-36-15,3 2-16 16,3 0-41-1,9 0-27-15,3-3 71 0</inkml:trace>
  <inkml:trace contextRef="#ctx0" brushRef="#br0" timeOffset="436.6415">13554 7855 192 0,'-9'-2'74'0,"9"2"-58"0,0 2 9 16,0-2 0-16,0 6 7 16,-3-1 7-16,0 0-12 0,-3 3-6 15,0 0-12-15,0-2-2 16,0-1 0-16,0-3 5 0,4 1 3 16,-1-3-4-16,0-3-1 15,3 1-6-15,0-1-1 16,3 1-3-16,0 2-3 15,-1 0-1-15,1 2 0 16,0 1 3-16,-3-1 2 16,-3 1 2-16,0 0 1 15,-2-1-2-15,-1-2 1 16,3-2 0-16,0-1 1 16,3-5-5-16,3 0-1 0,0 0-4 15,3 0 1-15,2 0 3 16,-2 3 1-16,0 2 1 15,0 1 0-15,-3-1-5 16,-3 3 1-16,0 0-27 16,0-2-9-16,3-1-37 15,0 0-16-15,6 1-6 16</inkml:trace>
  <inkml:trace contextRef="#ctx0" brushRef="#br0" timeOffset="928.1839">13721 7882 192 0,'-3'-5'71'0,"6"5"-55"0,-3 5 22 0,0-5 5 16,0 0-8-16,3 5-1 15,-3 1-13-15,0-1-5 16,0 0-9-16,-3-2-1 0,0-1 4 16,0 1-4-16,0-3 2 15,3-3-5-15,0 1 0 16,0-1-3-16,3 0-1 0,3 1-4 16,3-1 1-1,0 1 2-15,0 2 3 16,0 0-2-16,-3 0-2 0,-1 0 4 15,-5 0 3 1,0 0 3-16,-3 0 3 16,-5 0-5-16,-1 0-3 0,-3-3 3 15,0 0 1-15,3-2 0 16,3 0-1-16,3-1-8 16,3 1 0-16,6 0-1 15,3 2-1-15,3 3 1 16,0 3 3-16,0 2 0 15,-4 0 3-15,-2 3-1 16,-3-2-1-16,-3-1 1 0,-3-2 1 16,0-3-28-16,-2-3-11 15,-1-2-101 1</inkml:trace>
  <inkml:trace contextRef="#ctx0" brushRef="#br0" timeOffset="7277.1911">13057 10467 124 0,'-9'-8'49'0,"3"5"-38"0,-6 1-3 0,3 2-4 0,-9-3 9 16,-8 0 6-16,-7-2 8 15,-6-3 4-15,-2 0-11 16,-4 0-4-16,-3 3-9 16,4-3-5-16,-4 3 1 0,-9-1-2 15,-2 1-1-15,-7 0 1 16,-2 2-1-16,0 3 0 16,-1 0 2-16,-5 3-3 15,2 0 0-15,4 2-1 16,2 0 0-16,1 6 2 15,5 5 0-15,4 2 0 16,-1 3 0-16,1 8-3 0,2 0 0 16,6 3-1-16,10-3 0 15,5-2 3-15,6-1 0 16,6 1 1-16,3-1 0 16,4 3 0-16,2 0 0 15,6 3 0-15,3 3 0 16,3-1 0-16,3-2 2 15,6-1-1-15,3 6 2 16,5-5-4-16,4-3 0 16,9-2 3-16,3-6 3 15,5-3 0-15,7-4 0 16,21 4-6-16,8-2 1 16,3-3 0-16,-2-2 0 15,-1-3 0-15,1-3 2 16,2 3-1-16,3 0-1 0,4-3 1 15,-1-2-1 1,0-3 0-16,4 0 2 0,-4 3 1 16,3-1 1-16,-2-2-2 15,-4-2-2-15,1-1 5 16,2 3 1-16,0 0-5 16,-5 0 0-16,-1-3-1 15,-6 1 2-15,-2-1-1 16,-1 0-1-16,1 1 1 15,-1 2 1-15,1 0-1 16,-4-6 2-16,1 1-2 16,-4-3-1-16,1 0 3 15,-1 0 0-15,1 0 1 16,-1-7 2-16,-2-7-1 16,-4 1 0-16,-5-5 3 0,-6-3 3 15,-4-6-6-15,-8-2-3 16,-9-3 1-16,-12 3 0 15,-12 0 1-15,-12 3 0 16,-15 0-2-16,-9-3-2 16,-14-6-2-16,-10 1 1 15,-11-3 3-15,-13 3 1 16,-23 2-4-16,-12 3-1 16,-18 5 1-16,-29 8 2 0,-16 14-2 15,-14 4 0 1,14 6-1-16,18 11 0 0,18 0 2 15,18 2 2 1,21 0-36-16,15-2-17 0,18 5-60 16</inkml:trace>
  <inkml:trace contextRef="#ctx0" brushRef="#br0" timeOffset="8659.6907">7083 10237 156 0,'0'-3'60'0,"0"3"-47"0,6 0-7 0,0 3-6 16,3-1 2-16,6-2 4 15,6 0 10-15,5 0 5 16,10 0-11-16,9 0 3 0,5 3 3 16,10 0-4-16,17-3 1 15,16-3-4-15,8 3 0 16,12-5-3-16,18-1-1 16,0-1-6-16,9-4 1 15,6 0 0-15,-4 1 2 16,10 2-1-16,3-3-1 15,-9 3 5-15,6 0 1 0,3 0-2 16,-10 3-3-16,-2 0 0 16,0 0 1-16,-9-1 1 15,-9 1 3-15,0 2-1 16,0-2 2-16,-9 0 0 16,-12 2 1-16,-8 3-2 15,-4 0 1-15,-3 0-4 16,-5 0 0-16,-7-3-1 15,-9 3-2-15,-5 0 3 16,-1 0 0-16,-2-2-1 16,2-1-2-16,1 1 1 15,-4-1 1-15,1-2-1 16,-6 2 2-16,-4 0-2 16,7 1-1-16,-7-1 1 15,-2 3 1-15,-3 0-3 0,-1 0-2 16,-5 0 4-16,-3 0 1 15,-4 0-5-15,-8 0 0 16,-9-3-48-16,-6 1-20 16,-15-1-41-1</inkml:trace>
  <inkml:trace contextRef="#ctx0" brushRef="#br0" timeOffset="12456.991">16266 10181 52 0,'65'-5'22'0,"-29"2"-18"0,44 6 15 15,-44 0 5-15,18-3-6 16,23 0 0-16,18 5-11 16,21-3-4-16,33 4-2 15,24-4 1-15,35 6-1 16,24-2-1-16,9 2-2 16,24 0 1-16,6-3 1 15,-3 0 2-15,12 0 12 16,-18-5 6-16,3 3-4 15,-18-3 1-15,-6 3-4 16,-21-3 2-16,-2 2-8 0,-19 4-4 16,-23-4 0-16,-10 1-2 0,-17 0-1 15,-18 2-2-15,-27 0 1 16,-17-2-26-16,-19 2-9 16,-20 0-33-1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8:34:33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17510 5749 100 0,'-3'0'38'0,"6"-5"-29"0,-3 0-8 0,0 5-2 15,0 0-41-15,0 0-14 16</inkml:trace>
  <inkml:trace contextRef="#ctx0" brushRef="#br0" timeOffset="242.195">17510 5747 132 0,'-3'2'52'0,"0"-4"-41"0,0-1 0 0,3 3-4 16,0 0-5-16,0 0 1 15,0 0 4-15,0 0 6 16,0 3-7-16,0-3 3 0,3-3 4 15,3 3-5-15,3 0 0 16,3-3-2-16,6 1 1 16,3-1-2-16,5 1 0 15,1-1-3-15,0 0 1 16,0 3-2-16,-4 0-1 16,-5 0-28-16,-9 0-14 15,-12-5-36 1</inkml:trace>
  <inkml:trace contextRef="#ctx0" brushRef="#br0" timeOffset="14367.1569">17055 11700 160 0,'0'0'63'0,"0"-3"-49"0,0 1 7 0,0 2 2 0,0 0-8 16,0 0 0-16,0 0-5 16,0 0 1-16,0 0-6 15,0 0 6-15,3-3 2 0,-3 3 0 16,0-3 0-16,0 1-3 15,0-1 1-15,0 0-4 16,0 3-2-16,0-2-2 16,0 2 0-16,0 0-2 15,0 0 2-15,0 0-2 16,3 0-1-16,0 0 1 16,2 0-1-16,4-3-3 15,3 3 2-15,0-3 3 16,6 1 3-16,6-1-2 15,3 0 0-15,5-2 1 16,10 0 2-16,0 2-1 0,2-2 2 31,1 0-2-31,-3-1 2 0,-4 1-4 16,1-3 0-16,-3 3 3 16,-3 0 3-16,-4 2-4 15,-5 0-1-15,-3 1 0 16,-3-1 2-16,0 0-3 15,0 3 0-15,-4 0-3 16,1 0-1-16,-3 0 3 0,-3 0 3 16,-3 0 2-16,0 0 1 15,-3 0 0-15,-3 0 0 16,0 0-7-16,0 0 0 16,0 0-6-16,-3 0-1 0,3 0-24 15,0 3-8 1</inkml:trace>
  <inkml:trace contextRef="#ctx0" brushRef="#br0" timeOffset="25829.9345">18022 12311 164 0,'0'-13'63'0,"3"10"-49"0,6 1-13 0,0 2-7 0,3-3-4 15,0 3 4-15,2-3 18 16,1 3 10-16,-3-2-11 16,0-1 21-16,0 0 10 0,-3-2-9 15,0 0-4-15,0-3-14 16,0-3-5-16,-3-2 0 15,-3-6 1-15,-3-2-1 16,-6-3 1-16,-6 1-2 16,-9-1 0-16,-9 3-5 15,-5 5-3-15,-13 3-3 16,-12 2-1-16,-5 6-3 16,-4 7 1-16,1 9 1 15,-3 7 2-15,5 9-1 16,1 10 1-16,2 11 0 15,10 5 0-15,8 5 0 16,15 0 0-16,18 5-3 0,21 1-1 16,21-1 0-16,20-7 2 15,31-8 2 1,23-17 3-16,9-12 11 16,9-19 4-16,-3-16 6 0,-6-13 1 15,-14-11 12 1,-10-5 7-16,-15-5 2 15,-17-3 3-15,-24-3-15 16,-22-2-7-16,-16 5-28 16,-22 6-12-16,-24 12-22 0,-20 17-7 15,-10 10-48-15,-11 8-20 16</inkml:trace>
  <inkml:trace contextRef="#ctx0" brushRef="#br0" timeOffset="38027.2894">23749 13322 4 0,'0'-3'0'0</inkml:trace>
  <inkml:trace contextRef="#ctx0" brushRef="#br0" timeOffset="38362.2662">23657 13269 140 0,'-9'0'55'0,"9"3"-43"0,0-3 16 0,0 0 7 16,0 0-2-16,0 0 1 0,3 5-8 15,0-3-2 1,0 1-13-16,0 0-2 0,-3-3-2 16,9 0-1-16,-4 0-1 0,7-3-3 15,9 0-2-15,9 1-2 16,9-3-1-16,8-1 2 16,7 4 0-16,2 2 1 15,4 0 2 1,-3 2 3-16,-7 4 4 15,-5-4 2-15,-4 1 3 16,-11 2-3-16,3-5 1 16,-9 3-5-16,-9-3 1 0,5 0-5 15,-11 0 0-15,3 0-3 16,-3 0-1-16,3 2-21 16,-3-2-10-16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4:44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9470 4913 60 0,'-6'0'24'0,"6"0"-18"0,0 0 13 0,0 0 8 15,3 0-6-15,3-2-2 16,3-1-7-16,3 0 0 0,9 1-3 16,9-1 0-16,8 3-1 15,7 0 0-15,9-3-4 16,17 1 2-16,15 4 0 0,7 4 0 16,14-4 1-16,21 4-4 15,0 2-2-15,15-6 2 16,11 4 0-16,4-6 7 15,15 0 4-15,0 0-1 16,-4-6 2-16,4 4-6 16,-18-4-3-16,-13 1-1 15,-11 0-1-15,-17 2-2 16,-19 3-2-16,-18 0 1 16,-14 3-1-16,-13 2 0 15,-11 0 0-15,-9 3-25 16,-6 0-10-16,-13 3-55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0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8783 8337 132 0,'-3'-5'49'0,"3"5"-26"0,-3-27-9 15,3 25 17 1,0 7-6-16,0 0-2 0,0 3-11 15,0-3-5-15,3 1-4 16,-3-1 2-16,3 14 4 0,0-4-3 16,3 7 2-16,0-4-5 15,0 1 0-15,0-3-1 16,-1-3 1-16,1 0-2 16,-3-2 2-16,0-1 0 15,0-2 3-15,0 0 6 16,0-3 4-16,-3 1-8 15,0-9-2-15,0 0-4 16,-3 1-2-16,3-1 1 0,-3-8 1 16,0 3-1-1,0-5 2-15,0 3-4 0,0-6 0 16,0 3 1-16,0-1 2 16,1 4 5-16,-1-3 4 15,0 2-2-15,0-2 0 16,3 2-3-16,0 1 1 15,0 2-4-15,3 0 0 16,0 0 1-16,5 2 0 16,-2 1 0-16,6 8 0 15,0-1 0-15,6 4 0 16,-3-1-2-16,3 0 1 16,-3 1 0-16,3 2 1 0,-4-3-2 15,4 0 1-15,-3 0-4 16,0 1 0-16,-3-4-21 15,0 1-10-15,0 0-20 16,0-9-7 0,0-10-48-16,-3 3-25 15,-1 3 65-15</inkml:trace>
  <inkml:trace contextRef="#ctx0" brushRef="#br0" timeOffset="1">8833 8316 152 0,'-3'-16'57'0,"3"16"-30"0,6-3-16 16,-3 3 18-16,0 8-13 16,0-2-1-16,0-6-5 15,3 2 1-15,-3 1-6 16,0-3 1-16,3 5 4 0,0-2-2 16,3 5 1-16,6 2-3 15,0 4 1-15,0-1-2 16,-4-3 2-16,-2-2-2 0,6 3 0 15,-3-1 1-15,6 6 3 16,-3-2 5-16,6 1 1 16,-3-1-6-1,2-1-3-15,-2 0 1 0,6 3 0 16,-3-3-1-16,3 3 1 16,-3-3-4-16,2 1 0 15,-2-1-1-15,9 0 1 16,-3-2-4-16,6 2 0 15,-7-3 3-15,13 4 1 16,-6-4 1-16,8 1 0 16,-5-1 0-16,6-2 0 15,-6 0 0-15,2 0 2 0,-5 0 1 16,3 5 1-16,-6-2-4 16,-1 0-3-1,-5-4 0-15,0 1 1 16,-3 0-1-16,0-2-1 0,-4-1-19 15,1 0-8-15,-3-2-81 16,3-3-73 0,-3 0 56-16</inkml:trace>
  <inkml:trace contextRef="#ctx0" brushRef="#br0" timeOffset="2">10328 8705 148 0,'3'-3'55'0,"-3"3"-30"0,3 0-5 16,-3 0 19-16,0 0-6 15,0 0 0-15,0 0-3 16,0-2 1-16,0-1-17 16,0 3 1-16,-3-3 1 0,-3 3-2 15,0 0 2-15,-6 0-3 16,0 3-4 0,-3 0-4-16,0 2-2 15,-3 3-3-15,0 5-2 0,3 0 1 16,4 3 1-16,-1 3 0 15,3 2-3 1,3 3 2-16,3-3-1 0,6-5-2 16,0-3 0-16,6 3 3 15,0-3 0-15,8 0 1 16,10 0-3-16,0-5 2 16,0-5-17-16,-3-3-8 15,-4-8-11-15,-2 3-4 16,0-3-18-16,-3-3-5 0,-3 1-21 15</inkml:trace>
  <inkml:trace contextRef="#ctx0" brushRef="#br0" timeOffset="3">10447 8535 176 0,'-6'-10'68'0,"6"7"-36"0,0 1-18 16,0 2 22-16,0 0-11 15,0 0-3-15,0 0-8 16,0 0-4-16,3 2-5 16,3 4 3-16,0 1 2 0,-1 9-1 0,1 6 0 15,-3 4-1-15,0 6 0 16,0 7 0-16,0 1 0 15,-3-3-4-15,0-13-1 16,0-3-1-16,0 6-2 16,0-4 1-16,0-1 1 15,0-7-1-15,0-1 2 16,0 2 2-16,0-9 2 16,0 1-3-16,0-10-1 15,0-6 1-15,3-3 2 16,0 1-1-16,0-4 2 0,3-1-4 15,0 1 0 1,3-7 1-16,6 0 0 0,0 2-2 16,0 4 1-16,0 1-2 15,0 1-1-15,-1 5 1 16,1 3 1-16,0 2-3 16,-3 6 0-16,0 10 3 15,-3 6 1-15,0 2-1 16,0 3 1-16,-3-3-4 15,-3 3 0-15,3-1 3 16,-3-4 1-16,0-3-19 16,0-3-7-16,6-5-67 15,5-16-108 1,1 0 64 0</inkml:trace>
  <inkml:trace contextRef="#ctx0" brushRef="#br0" timeOffset="4">10878 8721 268 0,'-6'-14'101'0,"0"14"-54"0,-3 0-37 0,6 0 25 16,-3 3-15-16,0 5-3 15,-2 5-10-15,2 3-5 16,0 3-1-16,0 2-4 0,0 0 2 15,3 0-1-15,3 3-2 16,0 2 3-16,3-4 0 16,3-4-4-16,0-5-1 0,3-2-2 15,0-6 2 1,-1-5-1-16,4-8 2 0,-3-2-4 16,0-4 1-1,0 1 4-15,-3 0 2 0,0-3 2 16,-3 0 2-16,0 0-1 15,-3 6 2-15,0-1 0 16,0 3 3-16,0 3-3 16,3 5 0-16,0 3 1 15,0 5 2-15,0 0-1 16,3 5 0-16,0 0-3 0,3 5-2 16,-3-2 3-1,0 3 0-15,0-3-15 16,3-6-4-16,-1-2-25 0,4-2-9 15,0-6-38 1,0 0-43-16,-3-8 46 16</inkml:trace>
  <inkml:trace contextRef="#ctx0" brushRef="#br0" timeOffset="5">11048 8768 224 0,'0'0'85'0,"0"0"-46"0,0 11-30 0,3-3 19 16,0 2-3-16,0 4 0 0,0 2-8 16,-3-1-2-16,3 1-9 15,0-5-2-15,-3 2 2 16,3-5 1-16,-3 3 1 0,0-3-2 16,0-3 1-16,0-5-2 15,0 0 2-15,3-8 0 16,-3-3-1-1,3-2 1-15,0-5-2 16,3 2 0-16,0-5-6 16,2-3 1-16,1 5 0 15,0 3 0-15,3 3-3 16,3 2 2-16,-3 1-23 0,0 2-12 16,3 3-25-1,0 7-12-15,-3 1-43 16</inkml:trace>
  <inkml:trace contextRef="#ctx0" brushRef="#br0" timeOffset="6">11357 8805 220 0,'-6'-10'85'0,"4"2"-46"0,-7 3-21 0,6 5 23 16,-3-8-8-16,0 8 0 0,0 0-20 16,-3 5-8-16,0 5-4 15,0 4-1-15,0 2 0 16,3-1-3-16,0 7 0 16,3 4-7-16,3-5-2 0,0-2 2 15,6-6 4-15,0-2-2 16,3-3 3-16,0-3-2 15,3-8 0-15,0-2 4 16,0-6 3-16,0 1 1 16,-4-4-1-16,1-1-2 15,-3 1 1-15,-3-2 7 16,0 1 6-16,0 4-4 16,-3 0 0-16,0 4-2 15,0 7 1-15,3 2-4 16,0 6 0-16,0 3 1 15,0-1-2-15,0 6 1 16,0 0-4-16,0-5 0 16,3 4-19-16,6-4-9 15,3-6-27-15,0-2-12 16,0 0-33 0</inkml:trace>
  <inkml:trace contextRef="#ctx0" brushRef="#br0" timeOffset="7">11596 8760 248 0,'-12'0'93'16,"6"3"-50"-16,-3 2-35 0,6 1 24 16,-3 2-20-16,0 2-4 0,0 3-5 15,0 3-3-15,3 3 1 16,3-3-4-16,3 2 0 0,6 3-5 15,0-2 0-15,3-6-7 16,6 0-3-16,2-2-1 16,-2-6-1-16,0-7-11 15,0-9-3-15,-3-2-22 16,0-3-42 0,0-3 22-16</inkml:trace>
  <inkml:trace contextRef="#ctx0" brushRef="#br0" timeOffset="8">11771 8493 236 0,'0'-37'90'0,"0"34"-48"0,0 6-25 0,0-3 32 15,3 13-22 1,0 6-3-16,0 5-3 16,0 7-12-16,0 12 3 0,0 7 4 15,0-2-6-15,0-3-3 16,0 0-4-16,0-3 0 15,0-8-7-15,0-5 1 16,0-5-39-16,-3-3-14 0,3-5-36 16,-3-2-15-1</inkml:trace>
  <inkml:trace contextRef="#ctx0" brushRef="#br0" timeOffset="9">11685 8670 256 0,'-6'-2'96'0,"9"2"-52"0,0-3-25 16,-3 3 26-16,6-3-14 16,6 1-6-16,3-3-14 15,8-1-7-15,1 1-3 16,0 0-1-16,9 2 0 0,-3 3-40 15,-4 0-18-15,-2 3-63 16,-3 2-41 0,-6 0 72-16</inkml:trace>
  <inkml:trace contextRef="#ctx0" brushRef="#br0" timeOffset="10">11988 8805 228 0,'3'11'88'0,"0"-3"-48"0,6 2-27 0,-3-7 22 15,0 0-5-15,3-1 2 16,0-2-14-16,0-2-5 16,6-1-8-16,-3-2-2 0,3 0 1 15,-3-3-2-15,0 2 1 16,-4-2-7-16,-2 3-1 16,-15-8-14-1,1 2 4-15,-4 1 1 16,0 2 5-16,-3 2 6 0,0 12 2 15,0 2 3-15,3 2 1 16,0 6 1-16,3 0 2 16,3 3 3-16,3-1 0 15,3 3 0-15,6-5-8 16,0 3 0-16,3-4-12 16,3-4-5-16,6 0-14 0,3-9-4 15,-3-2-2-15,0-5 0 16,-4-3-18-16,1-3-7 15,-3 1 5 1,0-3 20 0,-3-3 38-16,-3 3 42 0,0 2 23 15,0 0-28 1,-3 3-11-16,0 3-9 0,0 3-1 16,0 4-10-16,0 6 9 0,0 3 3 15,0 2 1-15,0 3 2 16,0-3-7-16,-3-2 1 15,0-1-6-15,0 1 1 16,0-3-3-16,0-8 2 16,0 0-2-16,3-8 6 15,3-3-1 1,0 1-8-16,3-4-1 0,2-2-5 16,1 1-1-16,3-1 1 15,-3 3 0-15,6 2-5 16,3 0 1-16,-3 3-42 15,0 3-17-15,-1 2-72 16</inkml:trace>
  <inkml:trace contextRef="#ctx0" brushRef="#br0" timeOffset="11">12747 8692 152 0,'0'0'57'0,"0"0"-30"0,0 0-14 0,0 0 17 0,3 10-2 15,0 6 1-15,0 3-12 16,3 4-3-1,-3 1-8-15,0-3 3 0,0 1 1 0,0-7 3 16,0 4 7 0,0-3-7-16,-3-3-4 15,0-8-1-15,0-2-1 16,0-3 3-16,0-3-3 16,0-2 1-16,0-3-3 15,0-3 0-15,0-2-6 16,0 0 1-16,0-8 0 15,6-3 0-15,3 3 4 16,3 2 2-16,0 3-2 0,0 1-1 16,0 1-3-16,3 4-1 15,-3 2 1-15,-1 5 0 16,1 3-9-16,0 0-4 16,0 3-20-16,-3 0-6 15,0 2-13-15,0 0-3 16,0 0-8-1,-3 1-40-15,0 2 21 16,0 0 55-16,0-3 30 16,6 3 54-16,-3 0 22 15,2 0-17-15,1 0-9 16,-3 0-11-16,0-3-4 16,0 0-21-16,0-2 1 0,-3-1 2 15,0-2-5-15,0 0 0 0,0-2-7 16,3-1-3-1,-3-5-5-15,0 0 0 0,0-5 2 16,-3 2 1-16,-3 1-1 16,0-1 1-16,-3 3-2 15,-3 0-1-15,3 3 1 16,-6-3 1-16,-3 6-3 16,0-1 0-16,-6 3-1 15,3 3 0-15,0 4 2 16,3 9 0-16,1 3 0 15,2 2 0-15,3 3 0 16,3-3 0-16,0 0-3 0,6 3 2 16,0-6 1-1,18 4-16 1,-1-12-4-16,4-2-32 0,0-8-14 16,3-2-38-1</inkml:trace>
  <inkml:trace contextRef="#ctx0" brushRef="#br0" timeOffset="12">13304 8755 216 0,'-9'-16'82'0,"9"14"-44"0,-18 2-22 0,9 7 24 0,0 1-8 16,-2-2-1-1,-1 2-17-15,0 2-9 16,0 3-3-16,0 3-7 0,3 3 1 15,3 5 2-15,0-6 1 0,6 6-10 16,3-5-5-16,3-4-1 16,0-1 2-16,3-4 4 15,3-4 2-15,0-9 3 16,6-5 4-16,-7-3-1 16,1 1-1-16,-3-3 7 15,0-1 3-15,0 1 3 16,-3-3 5-16,-6 0 3 15,3 3 4-15,-3 3-5 16,0-1 1-16,0 6-10 16,0 2-2-16,0 3-5 15,0 8-3-15,3 3 2 0,0 2 0 16,3 3-4-16,0 2-1 16,3-2-24-16,0-3-10 15,0-2-23-15,3-3-9 16,0-3-18-1</inkml:trace>
  <inkml:trace contextRef="#ctx0" brushRef="#br0" timeOffset="13">13536 8760 216 0,'-12'-23'82'0,"6"23"-44"0,-14 0-22 0,14 7 22 16,-6 1-18-16,3 3-6 15,-3 2-11-15,0 6-2 0,3 2-1 16,3 5-3-16,3 1 2 0,3-3-1 16,9-3-2-16,6-5-4 15,0-3-2-15,0-5 5 16,0-3 2 0,-1-10 7-16,1-6 2 0,-3-5 0 15,0-2-1-15,-3-3 1 16,-3-8 1-16,0-6-3 15,-6-2-3-15,0-3 2 16,-3 1 0-16,-3 2 5 16,0-3 3-16,0 3 0 0,0 8 3 15,0 8-3-15,3 5-1 16,0 19-11 0,0 7 3-16,3 11 0 15,3 8 2-15,0 14 0 16,3 2-2-16,0-6 1 15,3-2-2-15,0-5 2 16,0 0-11-16,3-6-4 16,0-4-41-16,0-12-17 15,0-5-52 1</inkml:trace>
  <inkml:trace contextRef="#ctx0" brushRef="#br0" timeOffset="14">13986 8541 264 0,'-6'-6'101'0,"6"6"-54"0,3 3-50 16,-3-3 19-16,3 5 5 16,0 6 7-16,-3 8-1 15,3 4-2-15,-3 9-13 16,0 10-5-16,0-5-1 0,0 0-5 16,0-2-1-16,0-1 0 0,0 1 0 15,0-9-7-15,0-5 0 16,3-2-41-16,0-6-18 15</inkml:trace>
  <inkml:trace contextRef="#ctx0" brushRef="#br0" timeOffset="15">14182 8779 264 0,'0'-5'101'0,"3"10"-54"0,-3 5-31 0,0-4 29 16,0 2-15-16,0 2-3 15,0 4-17-15,0-4-7 0,0 1-2 16,0-1-10-16,0 1-2 0,6-3-40 16,0-3-17-16,0 0-62 15</inkml:trace>
  <inkml:trace contextRef="#ctx0" brushRef="#br0" timeOffset="16">14146 8615 252 0,'-2'-3'93'0,"4"3"-50"0,-2 0-41 16,0 0 17-16,0 0-15 0,3 3-1 15,6 2-27-15,0 0-12 16,3 1-72-16,3 2-29 16</inkml:trace>
  <inkml:trace contextRef="#ctx0" brushRef="#br0" timeOffset="17">14289 8787 208 0,'3'16'77'0,"0"0"-42"0,-3 2-19 0,0-7 24 0,0-1-3 16,0 1 0-16,0-1-9 16,0 4-5-16,0-9-13 15,0 0-2-15,0-5-1 16,0 0 1-16,0 0 0 0,6-5-4 16,0 2-3-16,-3-5 0 15,3-2-1-15,0-3-5 16,0-3 1-16,0-5 2 15,6 2 1-15,0-2-2 16,3 2 0-16,-3 6-1 16,0 10 3-16,-4 11 0 15,1 3 1-15,0 2 2 16,-3 3 3-16,-3 0 2 16,0 0 1-16,-3 0-2 0,0-3 1 15,0 3-4-15,0-3 0 16,0-8-1-1,0-5-13-15,6 0-4 16,0-5-7-16,3 0 1 16,0-6-1-16,3 1 0 15,0-1 11-15,3 0 3 16,-3 3 10-16,-1 6 4 16,1-1 8-16,0 8 5 15,-3 3 0-15,0 0-2 16,-3 0-5-16,0 3-2 15,0-3-9-15,-3 5 0 0,0-2-23 16,6-9-79 0,6 1-12-16,-3-3 0 31</inkml:trace>
  <inkml:trace contextRef="#ctx0" brushRef="#br0" timeOffset="18">14772 8827 280 0,'0'15'104'0,"0"-4"-56"0,-3 2-38 15,3-8 23-15,0 3-18 16,0 6-3-16,0-4-26 0,0-2-8 16,0 0 11-16,0-3-57 15,3-7-84 1</inkml:trace>
  <inkml:trace contextRef="#ctx0" brushRef="#br0" timeOffset="19">14736 8583 288 0,'-9'-8'107'0,"9"8"-58"0,0-2-53 0,3 2 18 16,0-3-19-16,3 0-4 15,0-2-23-15,3 0-6 16,3-3 19-16,5-3-17 0,4 3-4 16,-3-5 16-16,-3 2 10 0,0 1 32 15,-3 10 39 1,3 13 15 0,-3 8-21-16,0 8-17 15,-4 16-10-15,1 6-10 16,0-6-4-16,0-3-5 15,0 0-4-15,-3-2 0 16,0-6 1-16,0-7-23 16,-3-6-11-16,0-3-41 15,-3-4-18-15</inkml:trace>
  <inkml:trace contextRef="#ctx0" brushRef="#br0" timeOffset="20">14819 8744 312 0,'-18'-18'115'0,"33"21"-62"0,-3-3-44 0,-6 2 45 15,9 1-15 1,6-3-17-16,3-5-8 16,5-1-10-16,1 1-3 0,0 2 0 15,3-2-41-15,-7 0-15 16,-2 0-105-1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8:37:11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19597 15370 272 0,'-42'-29'104'0,"21"13"-81"0,-18-8 1 0,22 13-7 16,-7-7-8-16,-12-6 0 16,-15-3-3-16,-11-4-1 15,-13 2-3-15,-5 5-2 0,-18 8 3 16,-12 11 0-16,-12 10 3 0,-15 6-5 31,3 15-3-31,6 22-2 16,-3 18 0-16,3 16 0 0,9 26 3 15,15 25-2-15,23-4 1 16,25 6 2-16,29 0 0 16,30-13 2-16,30-3 1 0,26-3 3 15,30-10 3-15,31-16 7 16,13-19 2-16,28-18 4 15,18-23 1-15,17-28-4 16,-2-26 1-16,-7-26-2 16,-17-24-2-1,-24-21-2-15,-21-16-1 16,-18-8-1-16,-24 2 2 0,-26 1-1 16,-24 5 0-16,-24 5-27 0,-27 0-10 15,-36 5-46-15,-32 11-18 16,-51 19-77-1</inkml:trace>
  <inkml:trace contextRef="#ctx0" brushRef="#br0" timeOffset="28077.9876">12605 12912 212 0,'-45'-6'79'0,"30"6"-61"0,-9 0-3 16,12-2-6-16,-5 2 1 15,2 0 6-15,3-3-2 16,3 3 2-16,3 0-9 16,6 0 0-16,12-3 0 0,15 1 1 15,26-1 2-15,25 3 6 16,23 0 2-16,27 3-3 0,18 2 1 16,20 0-3-16,19 1 0 15,11-6-7-15,7 0-4 16,2-8 1-16,0 0 2 31,-20-3-2-31,-15 3-2 0,-22 0 0 16,-23 0-1-16,-17 3-3 15,-25 0 0-15,-18 0-38 16,-11-3-15-16,0-8-80 16</inkml:trace>
  <inkml:trace contextRef="#ctx0" brushRef="#br0" timeOffset="29279.2595">8167 13748 72 0,'-18'2'30'0,"12"-2"-24"0,0 3-31 0,3-3-18 16</inkml:trace>
  <inkml:trace contextRef="#ctx0" brushRef="#br0" timeOffset="29628.9026">8146 13748 220 0,'0'0'82'0,"0"-3"-64"0,-3 0 9 0,3 3-2 16,-3 0-9-16,-3 0 1 15,0-2-4-15,0-1 0 0,0 1-7 16,0-1 0-16,0 0 1 0,0-2-6 16,-3 2 0-16,0 1-6 15,0 2 1-15,0 0-25 16,-8 5-8-16,-10 3-1 16,3 0 2-16,3-3 14 0,6 0 6 15,3 1 7-15,0-1 6 16,3-2 6-1,4-1 3-15,-1 1 13 16,0 0 5-16,0-1 5 16,18 1 16-1,11-3-12-15,19-3-10 16,27-2-7-16,17 0-10 16,6-3-2-16,6 0-22 15,-17 0-10-15,-16 3-35 0,24-11-12 16,-14 5-21-1</inkml:trace>
  <inkml:trace contextRef="#ctx0" brushRef="#br0" timeOffset="30075.6721">8012 14639 192 0,'-9'-2'74'0,"12"-1"-58"0,0 3 1 0,0 0-6 16,6 0-7-16,3 0-3 15,8 0 8 1,10 3 6-16,12-3-7 16,8 2 4-16,10 1 4 0,6 0-8 0,8-3-4 0,15-3-50 15,15-13-19 1,1-16-29 0</inkml:trace>
  <inkml:trace contextRef="#ctx0" brushRef="#br0" timeOffset="30477.3138">7747 15502 308 0,'-18'-11'115'0,"18"9"-89"0,6 2-17 0,-6 0-11 16,15 0-5-16,21-3 1 15,14 0 1-15,13-2 1 16,17 0 3-16,12-3-2 0,7-3 1 0,2 1-14 16,-18-1-4-16,-14 3-30 15,23-8-12-15</inkml:trace>
  <inkml:trace contextRef="#ctx0" brushRef="#br0" timeOffset="30911.3908">7649 16447 168 0,'-6'2'63'0,"12"1"-49"0,6 7-30 0,-4-7-18 16,4 0 6 0,6-1 8-16,0-2 47 15,0 0 24-15,-3 0-1 16,0 0-1-16,6 0-15 16,17 0-4-16,-2 0-17 0,9-2-1 0,5-1 1 15,13 0-5-15,8 1-2 16,7-1-8-16,-1-2-1 15,3 0-28-15,4 2-11 16,2 6-43-16,-18-3-43 16,-11 0 42-16</inkml:trace>
  <inkml:trace contextRef="#ctx0" brushRef="#br0" timeOffset="31261.2181">7952 17161 268 0,'15'13'101'0,"-12"-13"-78"0,15 0-2 0,0 3-8 0,9-1-9 16,-7 1-1-1,49-3-1-15,44-3-2 0,27-2 1 16,21-5-23-16,35-9-10 0,15-15-81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6:57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3499 8250 96 0,'-9'-3'38'0,"9"3"-20"0,0 0-8 15,0 0 14-15,0 0 4 16,0 0 3-16,0 0-5 16,0 0-4-16,0 0-12 15,0 0-4-15,0 0 0 0,6 0 1 16,3 0 3-16,3 0-3 16,9 0 1-16,9 0-1 15,8 0 3-15,10 0-3 16,15-3 1-16,11 1 6 15,9-1-8 1,33-2 2-16,1 2-5 16,28-2 11-16,-11 2-7 0,24 3 14 15,-12 6-12-15,41-1 0 32,-14 3-5-32,6-6 6 15,-30 4-6-15,-16-6 5 16,-28 2-5-16,-13-4 0 15,-18 2-2-15,-17-3-24 16,-15 3 13-16,-10-5-105 16,-5 2 63-16,-6-2-95 15,0 2 83-15</inkml:trace>
  <inkml:trace contextRef="#ctx0" brushRef="#br0" timeOffset="1">3422 9771 120 0,'-6'-3'46'0,"6"3"-24"0,0 3-13 16,0-3 16-16,0 0 1 15,0 5 2-15,0-5-9 16,3 3-4-16,-3-3-8 15,9 0 4-15,3 0 2 0,6 0 11 0,8-3 7 16,16 1-5-16,9-1-1 16,11 0-10-1,13-5-4-15,-1 1 7 16,6-1-11-16,7 0 0 16,-7 2-5-16,0-2 3 15,-11 6-3-15,2-3-3 16,-11 2 0-16,-4-2-21 15,-5 5 12-15,-3-3-56 16,-4 6 37-16,-2-3-106 16,-3 0 76-16</inkml:trace>
  <inkml:trace contextRef="#ctx0" brushRef="#br0" timeOffset="2">4702 8557 72 0,'0'-6'27'0,"0"6"-14"0,0-5-4 16,0 2 26-1,0 3-19-15,0-2 24 16,0-1-24-16,0-2 24 16,0 0-24-16,0-1 21 15,3 4-21-15,-3-4 14 16,0 6-17-16,0-2 8 15,0 2-12-15,0 0 4 16,0 5-8-16,0 8 2 16,3 3-4-16,0 8 7 0,0 2-6 15,-3 6 5 1,0 2-5-16,0 6 0 0,3 0-2 0,0-8 3 16,0-3-3-16,0-3-1 15,0-2 0-15,-3-6-26 16,3-2 14-16,-3-2-52 15,0-4 34-15,0-5-94 16,0 1 69-16</inkml:trace>
  <inkml:trace contextRef="#ctx0" brushRef="#br0" timeOffset="3">5020 8713 160 0,'-6'-16'63'0,"6"16"-34"0,-3-3-16 15,0 1 32 1,3 4-25-16,-6-2 10 15,4 0-18-15,-4 0-2 0,3 3-6 0,-9 5-7 32,3 2 1-32,-3 6-3 15,3 3 2-15,0-3-2 0,3 2 2 0,3 1 2 16,3-1 1-16,0 6-3 16,3 0 2-16,0-11-1 15,6-2 0-15,-3-9 0 16,3 1 0-16,0-8 2 15,0 2 0-15,0-5 2 16,0 0-1-16,-4-5 4 16,4 2-3-16,-9-2 4 15,3 3-4-15,-3-4 4 16,0 4-4-16,0-1 1 16,0 6-1-16,0 5-6 15,0 2 2-15,0 1-1 16,3 5 1-16,0 0 4 15,0 3-1-15,3-1-3 16,6 1 1-16,0 2-15 16,3 0 9-16,0-2-45 15,0 2 28-15,-3-8-77 16,0 1 57-16</inkml:trace>
  <inkml:trace contextRef="#ctx0" brushRef="#br0" timeOffset="4">5217 8535 192 0,'-3'-2'71'0,"3"2"-38"0,3 2-32 0,-3 1 23 16,3 5-16-16,-3 5 10 16,3 3-10-16,0 11 4 15,0 2-7-15,0 8 0 16,0-5-3-16,0-6 3 16,0-2-3-16,-3-6 4 15,3-2-4-15,-3 0 1 16,3 0-1-16,-3-8-2 15,0 0 1-15,0-11-6 16,3 1 3-16,0-12-8 16,2 4 6-16,4-17-5 15,6 6 5-15,-3 0-2 16,3 8 3-16,0-1 6 16,0 9-1-16,0 5 19 15,3 5-12-15,-7 6 21 16,1 2-17-16,-6 3 11 15,0 0-14-15,-6 3 8 16,0-1-10-16,-6-5 4 16,0 1-7-16,-6-1-13 15,1 0 4-15,-7-5-43 16,6 2 26-16,-9-4-73 0,6-1 53 0,0-8-80 16,9 3 69-16</inkml:trace>
  <inkml:trace contextRef="#ctx0" brushRef="#br0" timeOffset="5">5470 8776 180 0,'0'-2'68'0,"0"2"-36"0,9 5-22 0,-3-5 28 16,0 0-21-16,6 0 7 15,2 3-15-15,4-3 4 16,0 0-8-16,0-3 2 15,3 3-4-15,-3-11 3 16,-3 3-4-16,-1-5 4 16,1 3-4-16,-6-4 6 15,0 4-5-15,-6-3 1 16,0 5-2-16,-9-3-6 16,3 3 2-16,-9 3-6 15,0 2 5-15,-8 3-5 16,-1 5 4-16,-6 6 0 15,6 5 2-15,-3 2 4 16,9 4-1-16,-2-1 4 16,8 0-3-16,0-3 1 15,9-2-1-15,6 0-2 0,3 0 1 0,5-3 1 16,4 3-1-16,6-5-9 16,0-1 4-16,3-10-38 15,-3 0 23-15,-1-5-100 16,1 0 67-16</inkml:trace>
  <inkml:trace contextRef="#ctx0" brushRef="#br0" timeOffset="6">5779 8501 180 0,'-3'0'68'0,"3"0"-36"0,0 16-26 15,0-11 32 1,0 3-22-16,0 3 13 16,3-1-18-16,0 6 6 15,0 3-10-15,0 10 2 16,3 5-5-16,-3 3-2 16,3-2-1-16,-3-4-1 15,3-1 0-15,-3-9-29 16,0-3 16-16,0-5-87 15,0-2 55-15,0-3-66 16,3 0 64-16</inkml:trace>
  <inkml:trace contextRef="#ctx0" brushRef="#br0" timeOffset="7">6026 8673 220 0,'0'-3'82'0,"0"3"-44"0,0-2-25 0,-3-1 40 15,0 6-31-15,-8-3 17 16,2 0-24-16,-6 0-1 16,3 5-9-16,-3-2-5 15,6 2-1-15,0 3-6 16,3 0 4-16,0 5-3 15,6 0 3-15,6 3 0 16,6 0 1-16,3 0 0 16,3 2 0-16,-3-2 17 15,-3-2-8-15,-6-1 28 16,-1 0-20-16,-7 0 11 16,-1 0-15-16,-12-5-26 15,3 3 8-15,-6-8-91 16,3 2 54-16,-3-5-122 15,6 0 94-15</inkml:trace>
  <inkml:trace contextRef="#ctx0" brushRef="#br0" timeOffset="8">6396 8647 200 0,'0'0'77'0,"0"0"-42"0,2 5-21 0,-2-2 33 15,3 2-26-15,-3 8 7 16,3 6-17-16,-3 2 1 15,0 0-8-15,0 0 0 16,0-2-2-16,0-1 1 16,0-2-2-16,0-3-20 15,0-2 10-15,0-3-43 16,6 2 29-16,-3-4-73 16,3 2 54-16,-3-3-60 15,0 0 58-15</inkml:trace>
  <inkml:trace contextRef="#ctx0" brushRef="#br0" timeOffset="9">6544 8662 204 0,'0'-2'77'0,"0"2"-42"0,0 2-30 15,0 1 23 1,3 2-17-16,-3 6 8 16,0 2-11-16,0 6 4 15,0 2-7-15,-3 0 0 16,3-2-3-16,-3-1 1 16,3-2-2-16,-3-3 2 0,6-2-2 0,-3-6-3 31,0 3 1-31,0-5-10 0,0-1 6 0,0-4-16 15,6-1 12-15,-3-8-9 16,3 4 10-16,0-12 0 16,0 0 5-16,0-2 4 15,0 3 0-15,0-1 4 16,0 9-3-16,0-4 12 16,0 9-7-16,3 0 12 31,3 2-11-31,0 9 12 0,2 4-12 0,-5 6 9 15,3 5-9-15,-6 0 4 16,3 0-7-16,-6-2 2 16,3-3-4-16,-6 0-28 15,0-3 13-15,0-2-70 16,0-1 46-16,-3-7-88 16,3 2 70-16</inkml:trace>
  <inkml:trace contextRef="#ctx0" brushRef="#br0" timeOffset="10">6336 8440 244 0,'-12'0'90'0,"12"0"-48"0,0-2-51 0,0-1 10 16,6 6-4-16,0-6-40 15,3 3 24-15,6-5-92 16,6 2 63-16</inkml:trace>
  <inkml:trace contextRef="#ctx0" brushRef="#br0" timeOffset="11">7208 8660 180 0,'-3'-5'68'0,"3"5"-36"0,-6-6-20 16,3 4 32-1,3 2-25-15,-6-3 15 16,3 0-20-16,-6 1 6 16,0 4-12-16,-8 1 0 15,5 2-5-15,-6 6-4 16,3 2 0-16,0 6-4 16,3 2 3-16,3 3-3 15,3-1 2-15,3-1-13 0,3-1 8 0,9-3-38 16,3 1 26-16,3-9-75 15,0 1 53-15,0-6-53 16,3 0 54-16</inkml:trace>
  <inkml:trace contextRef="#ctx0" brushRef="#br0" timeOffset="12">7294 8752 212 0,'-8'-21'82'0,"8"21"-44"0,-9 3-38 0,6 0 18 15,3 4-12-15,-3 4-1 16,0 0-3-16,0-1-4 16,3 3 1-16,0-2 1 15,3 0 0-15,0-1-3 16,6 1 2-16,-1-3 7 16,7 0-3-16,3-8 14 15,0 2-9-15,3-10 14 16,3 0-13-16,-9-10 20 15,-1 2-16-15,-11-8 15 16,0 6-15-16,-11-6 4 16,2 8-10-16,-12-2-13 15,3 7 3-15,-6-2-46 16,6 7 27-16,-3 1-98 16,9 5 67-16,0 0-78 15,3 5 75-15</inkml:trace>
  <inkml:trace contextRef="#ctx0" brushRef="#br0" timeOffset="13">7634 8670 160 0,'0'-5'60'0,"0"5"-32"0,0-8-15 0,0 3 34 15,0 5-26-15,-3-5 19 16,0 2-24-16,-6-2 10 16,3 2-16-16,-9 3-5 15,6 3-3-15,-9 5-7 16,6 5 3-16,-3 5-1 15,4 6 1-15,2 3-3 16,6-1 3-16,3-2-1 16,6 0 1-16,0-11 4 15,5 0-1-15,1-8 4 16,0-2-3-16,3-11 6 16,3 3-5-16,-3-16 12 15,0 0-8-15,-6-11 5 16,0 3-7-16,-6-8 4 15,0 5-5-15,-6-10 5 16,3 10-6-16,-6 0 3 16,3 8-3-16,-3 0-2 15,6 11 0-15,-6 3-4 16,6 4 2-16,-3 9-1 16,6 5 0-16,-3 10 2 15,3 6 0-15,0 8 2 16,3 0-1-16,0 5-7 15,0 0 3-15,3-5-41 0,-1-3 25 0,1-6-116 16,3-1 75-16</inkml:trace>
  <inkml:trace contextRef="#ctx0" brushRef="#br0" timeOffset="14">7863 8692 208 0,'-3'0'79'0,"3"0"-42"0,3 2-37 0,-3-2 31 16,6 3-19-16,0-3 14 16,3 3-15-16,0-6 6 15,0 3-10-15,0-5 2 16,2 2-5-16,-2-5 2 16,0 3-3-16,-6-6 3 15,3 3-4-15,-6-2-1 16,0 2 0-16,-9-6-10 15,3 9 5-15,-11 0-12 16,2 2 9-16,-9 6-1 16,3 5 5-16,-3 5-2 15,6-2 2-15,0 7 4 16,4 3 0-16,5 3 8 16,6 3-5-16,9-6 5 15,3 0-5-15,8-3 5 16,4 1-6-16,12-1-3 0,0-2-1 0,2-10-52 15,-2-1 29-15,0-10-109 16,0-1 74-16</inkml:trace>
  <inkml:trace contextRef="#ctx0" brushRef="#br0" timeOffset="15">4568 8676 116 0,'3'0'46'0,"-3"0"-24"0,0 2-13 16,0-2 34-1,0 0-25-15,0 0 23 0,0 0-24 16,0 0 14-16,0 3-18 0,-3 0 12 16,3 2-14-16,-6-2 10 15,3-1-12-15,-6 1 8 16,3 0-9-16,-6 2 11 16,6 0-11-16,-6-2 7 15,3-1-8-15,-3 1 7 16,4 0-8-16,-4-1 8 15,3 1-8-15,-6-6 8 16,6 3-8-16,-9-2 3 16,6-1-5-16,-6-2 2 15,3 2-3-15,-5-5 3 16,5 3-4-16,-6-3 1 16,6 3-1-16,-9-6 1 15,6 3-2-15,-6-5-1 16,4 5 1-16,-4-8-1 15,6 5 0-15,-3-2-3 16,9 3 2-16,-3-4 3 16,6 4-1-16,-2-9-7 15,5 6 3-15,-3-5-12 16,3 2 8-16,0 0-5 16,6 5 7-16,-6-2-2 15,6 5 4-15,-6-2 0 16,6 2 1-16,-3 0 0 0,3 5 0 15,-3-2 0-15,3 5 0 0,-6-3 0 16,3 6 0-16,-6 2 0 16,6 6 0-1,-6 2 2 1,3 3 0-16,-6-3 0 0,6 3 0 0,-3-3 0 16,6 0 0-16,-6-5 0 15,6 3 0-15,-2-6 2 16,5 3-1-16,-3-5-1 15,3 2 1-15,-3-5-4 16,6 0 2-16,-3-3-1 16,0 1 0-16,0-6 0 15,3 0 0-15,-1-8 0 16,4 5 0-16,0-5 2 16,0 3 0-16,-3 0 0 15,0 2 0-15,0 1-3 16,0 5 2-16,0-1-4 15,3 4 3-15,0-1-1 16,0 3 1-16,3 0 4 16,3 5-1-16,3 1-3 31,3 1 1-31,0 1-28 16,2 0 16-16,-5-2-98 15,0-1 61-15,-3-5-84 16,3 0 77-16</inkml:trace>
  <inkml:trace contextRef="#ctx0" brushRef="#br0" timeOffset="16">4559 8816 116 0,'3'0'46'0,"-3"0"-24"0,0 0-13 0,0 0 23 15,0 0-19-15,0 0 14 16,0 0-16-16,0 0 15 15,0 0-16-15,0-3 16 16,0 3-16-16,0-2 18 16,0-1-16-16,-3-2 18 15,3 5-17-15,-6-3 18 16,3 3-18-16,-6-3 9 16,0 6-13-16,-6-3 6 15,3 3-8-15,-5-3 4 16,5 5-6-16,-12 0 0 15,6 3-3-15,-6 0-2 16,6 3 1-16,-6 2-4 0,7 0 2 0,-10 6-1 16,3 2 0-16,-6 5-3 15,9 1 3-15,-2 2-1 16,5 0 1-16,-3 0 4 16,9 0-1-16,-3 0-5 15,3-2 2-15,0-6-17 16,6-3 11-16,-3-2-34 15,6 0 23-15,-3-3-39 16,4 1 32-16,-4-6-60 16,6-3 49-16,-3-5-62 15,3 3 56-15</inkml:trace>
  <inkml:trace contextRef="#ctx0" brushRef="#br0" timeOffset="17">4071 9004 192 0,'-6'-3'71'0,"6"3"-38"0,-3 3-28 16,3-3 25-1,0 5-18-15,-3 0 8 16,3 6-12-16,0 0 2 16,0 4-6-16,-3 7 5 15,3 1-6-15,0 1 3 16,3-3-3-16,0 1-2 15,0-4 0-15,0-2 3 16,3 0-2-16,0-3-1 0,3-2 0 0,0-6-1 16,0 0 0-16,5-5 0 15,4 0 0 1,0-2-9 0,3-1 5-16,3-5-29 0,0 5 18 0,-10-2-84 15,1 5 55-15,-6-5-62 16,0 5 61-16</inkml:trace>
  <inkml:trace contextRef="#ctx0" brushRef="#br0" timeOffset="18">10706 3889 140 0,'-6'-8'52'0,"6"6"-28"0,-6 4-17 0,6-2 15 15,0 0 0-15,-3 0 4 16,3 0-1-16,0 0 0 16,0 0-14-16,0 0-4 0,6 0-3 15,3 3-2 1,5 2-6-16,1-2 0 16,3 2 2-16,0 1 1 0,6 2 1 15,0 2 0-15,-1 3 0 16,1 1 0-16,0-1 0 15,0 5 0-15,3 1-3 16,-6-1 2-16,-1 4 1 16,-5 4 2-16,-3 3-1 15,-3 0-1-15,-3 6 3 16,0 4 0-16,-3-2-1 16,0 3-2-16,-3-3 1 15,-6 0-1-15,0 0 0 16,-3-2 2-16,0 2-1 15,0 2 2-15,0 6-2 16,0 8-1-16,-2 3-2 16,-1-3 1-16,0 2 1 0,-3-5 2 15,3 3-1-15,0 0 2 16,0 8-2-16,0 0 2 16,0 0 2-16,3-6 4 15,0 1-4-15,3-6-1 16,3-2 2-16,3-3 3 15,0-3 0-15,6 1 0 16,3-4-5-16,3 4-1 16,3-4-1-16,3-2-2 15,-3-5 1-15,6-3-1 16,0-5-3-16,-4-3 2 16,-2-5-1-16,-3-3 0 0,0-2 2 15,-6-3 0 1,0 0 2-16,-3-3 1 0,0-2-1 15,-3 2-2-15,0-5-2 16,-6 5 1 0,0 1 3-16,-3-4-1 15,0 6 2-15,-3-3-4 16,0 1 0-16,-2 4 1 16,-1-2 2-16,-6 3-1 15,3-1-1-15,-3 6-2 16,3 3 1-16,0 7 1 15,4-2 0-15,2 5-3 16,3 8 2-16,3 3-1 16,0-3 0-16,3 5 2 0,0 1 2 15,0-1-1-15,0 3 2 16,0 0 2-16,0 2 4 16,-3-2 11-1,3-2-11-15,-9-1 5 16,3-5-9-16,-9-5 0 31,6-3-3-31,-5-5-15 0,2-3 7 0,-6-5-10 16,0-3-51-16,0-8-89 15,0 1 82-15</inkml:trace>
  <inkml:trace contextRef="#ctx0" brushRef="#br0" timeOffset="19">11485 5749 36 0,'0'-10'13'0,"3"2"-6"0,3 3 3 0,-6 2 9 16,0 0 25-16,0-2 12 15,0 0-10-15,0-1-4 16,0 1-11-16,-9 0-5 16,3 2-14-16,-5 1 3 0,-1 2 3 15,0 0-2-15,-3 5 1 16,-3 3-7-16,-3 5-4 16,0 0-3-16,3 11-3 15,1-3 1-15,5 0 1 16,3-2-3-16,6-1 0 0,3-2 1 15,6-2 0-15,3-4 4 16,3-2 2-16,0 0-2 16,-1-8-1-16,1-3 1 15,0-5 2-15,3 0-3 16,-3-2-2-16,-3-3 0 16,-3-1 1-16,0 4 1 15,-6-1 1 1,0 3-2-16,0 0-2 15,0 3 1-15,3 2-6 16,0 9 1-16,3 7-3 16,3 3 2-16,0 2 3 15,0 9 1-15,-1 5 7 16,-5-3 4-16,0 0 6 0,-3 0 4 16,-6 0 1-16,-5-3-1 15,-1-4-8-15,-6-1-5 16,0-8-2-16,-3-2-1 15,0-3-5-15,-3-6 1 16,4-2-31-16,2-2-12 16,3-17-13-16,3-2-4 15,3-3-44 1,9-5-34-16,6 2 58 16</inkml:trace>
  <inkml:trace contextRef="#ctx0" brushRef="#br0" timeOffset="20">11575 5495 264 0,'-3'-2'99'0,"3"4"-54"0,0 1-55 16,0 2 14-16,0 6 8 16,3 7 6-16,-3 12 3 15,0 7-1-15,-3 2-10 16,0 4-6-16,3-1-3 0,0-2 1 15,0-1 1-15,3-2-8 16,0-8-2-16,3-2-34 16,0-9-13-16,3-4-40 15,5-6-43 1,7-8 47-16</inkml:trace>
  <inkml:trace contextRef="#ctx0" brushRef="#br0" timeOffset="21">11759 5779 200 0,'-6'-6'77'0,"3"12"-42"0,0-4-41 16,0 6 20-16,0 5-3 15,0 1 3-15,0-1 2 16,0 3-9-16,3 0-2 0,0 2-1 16,6 3 0-16,0-5 0 15,3-3 6-15,3-5 4 16,3-2-1-16,0-9 0 15,0-2-1-15,0-6 0 0,-3 0-4 16,-3 1-3-16,-3-6 0 16,-6 0 1-16,-3-2-3 15,-6 4-2-15,-3 4-3 16,-3 2-1-16,0 3-12 16,0-1-5-16,3 1-16 15,3 0-5-15,12-6-132 31,3-2 63-31</inkml:trace>
  <inkml:trace contextRef="#ctx0" brushRef="#br0" timeOffset="22">11938 5554 220 0,'-3'2'82'0,"-9"4"-44"0,6 20-42 15,6-7 15-15,0 7 12 16,0 0 7-16,0 9-9 0,0-1-4 16,0-2-10-16,0-3-7 0,0-2-1 15,0-4 3-15,0-1 1 16,0-7 1-16,0 1 0 16,0-8-2-16,0-2 1 15,6-6-2-15,0-3-1 16,0-5-2-16,0 0-1 15,0-3-1-15,3 1 0 0,0 2 0 16,6 0 0-16,-1 3 0 16,1 5 0-16,0 2 3 15,3 4 0-15,0 2 9 16,-6 2 7-16,-3 3-3 16,-3 1 1-16,-12 1-2 15,-3 1 1-15,-3-2-6 16,-3-4-4-16,0 1-19 15,-3-6-6-15,-3 0-24 16,4-5-10-16,-4 0-28 16,12-5-41-1,9-3 36-15</inkml:trace>
  <inkml:trace contextRef="#ctx0" brushRef="#br0" timeOffset="23">12280 5763 224 0,'-6'-3'85'0,"3"6"-46"0,-3-3-37 0,3 2 19 16,-3 1-2-16,-3 8 3 16,-2-1-12-16,-1 6-6 15,0 0-2-15,0 2-5 0,3 4 0 16,0 1 2-16,3-4 2 15,3-1-2-15,3-2 0 16,3-3 3-16,0-5 3 0,3-5-2 16,3-6-2-16,0-5 0 15,0-2-1-15,0-3-3 16,-3-1 2-16,0 1 1 16,-3-3 2-16,0 0-1 15,-1 6 2-15,-2 2-2 16,0 8-3-1,6 5-1-15,0 3 2 16,3 3 2-16,0 5 2 16,0 0 1-16,3-1-2 15,0-1 1-15,3-1-2 16,3-3-1-16,0-2-19 16,-4-2-8-16,1-4-26 0,-3-4-11 15,3-4-30 1</inkml:trace>
  <inkml:trace contextRef="#ctx0" brushRef="#br0" timeOffset="24">12497 5525 228 0,'-3'0'88'0,"3"2"-48"0,3 3-47 16,0 1 14-16,-3 4 10 16,0 14 9-16,0 8 2 15,0 13 3-15,-3 2-17 16,0 4-1-16,3-1-2 0,0-2-6 15,3 7-1-15,3-10-22 16,3-5-8-16,-6-6-99 16,0-7-52-1,-3-11 82-15</inkml:trace>
  <inkml:trace contextRef="#ctx0" brushRef="#br0" timeOffset="25">13188 5482 148 0,'-3'-10'55'0,"0"7"-30"0,0-2-7 0,0 5 20 0,0 0-6 15,-6 0 4 1,3 2-21-16,-9 4 1 15,3 4-11-15,-11 14 4 16,2 5-5-16,-9 16 5 16,6 0-6-16,3 11 1 15,7-3-2-15,5 5-2 16,6-8 1-16,9 6-17 16,8-9 9-16,7-4-52 15,6-6 33-15,6-11-29 0,3-7-27 16,5-9-16-16</inkml:trace>
  <inkml:trace contextRef="#ctx0" brushRef="#br0" timeOffset="26">13212 5694 220 0,'-3'-5'85'0,"3"5"-46"0,3 5-41 0,0 0 14 16,-3 6 0-16,0 13 3 15,0 5-6-15,0 2-3 16,0 1-3-16,0 3-3 0,0-1 1 15,0-8-8-15,0-4 0 0,3 1-50 16,-3-4-22-16</inkml:trace>
  <inkml:trace contextRef="#ctx0" brushRef="#br0" timeOffset="27">13194 5638 236 0,'-12'-24'90'0,"9"9"-48"0,6 4-38 0,0 8 21 15,3 1-12-15,3-1 0 16,6 0-5-16,9 3-3 16,2 0-2-16,7 8-5 0,-3 8-1 15,9 8 4-15,-7 3 3 16,-8 2 1-1,-6 10 2-15,-12-2 0 0,-9 0 3 16,-6 0 1-16,-6-2 3 16,-3-1-5-16,-2-7-1 15,-10-6-2-15,0-3-1 16,3-4-8-16,3-4-2 16,7-2-23-16,2-3-8 15,6-2-48-15,6 0-21 16,9-3 6-16</inkml:trace>
  <inkml:trace contextRef="#ctx0" brushRef="#br0" timeOffset="28">13602 5868 180 0,'-9'-10'68'0,"3"10"-36"0,-3-16-18 16,6 13 20-16,-3 9-8 16,-3-1-1-16,-6 0-8 15,-9 3-2-15,4 5-9 0,2 9-6 16,0-4-1-16,6 1-1 0,3 4-2 16,3-1 3-16,6 1 0 15,9-1-2-15,0-7 2 16,6-9-1-16,-3-4 0 15,0-10 0-15,0-2 0 16,-1-3 4-16,-2-3 1 16,-3 0 1-16,0-3 2 15,-3 3 1-15,0 1 3 16,0 4-3-16,-3 3-2 16,0 3-2-16,0 5 0 15,0 5-2-15,3 6 2 16,3 2-2-16,0 3-1 0,0 0-2 15,3 5-1-15,0 3-16 16,3-14-5-16,0-2-34 16,0-10-15-16,0-6-22 15</inkml:trace>
  <inkml:trace contextRef="#ctx0" brushRef="#br0" timeOffset="29">13751 5562 240 0,'-21'-11'90'0,"21"11"-48"0,0 0-51 16,0 0 14-16,0 5-1 15,0 16 5-15,0 3 6 0,0 8 3 16,0 8-9-16,0 2-1 16,0 0-1-16,0 1-6 0,0-4-2 15,0-2 0-15,0-2 2 16,0-3-35-16,0-14-17 15,0 1-60 1</inkml:trace>
  <inkml:trace contextRef="#ctx0" brushRef="#br0" timeOffset="30">13578 5768 260 0,'-9'-3'99'0,"9"3"-54"0,3-2-55 0,3 2 14 16,3 0-5-16,6-3 2 15,3 0-7-15,14 1-1 0,1-1-51 16,3 3-22 0,-3 0-10-16,5 0-1 0</inkml:trace>
  <inkml:trace contextRef="#ctx0" brushRef="#br0" timeOffset="31">13956 5760 216 0,'-24'5'82'0,"6"-2"-44"0,-3 23-33 15,13-12 19-15,-1-1 2 16,-3 3 5-16,0 2-20 0,3 3-5 16,3 3-5-16,3-5-1 15,3-3 0-15,3-3-3 16,3-3 2-16,3-4 3 0,0-6 1 15,6-6-4-15,-1-2 1 16,1-2-2-16,-3-1 0 16,-6 1 2-16,3 2 0 15,0 0 2-15,-3 3 1 16,0 2-6-16,-3 3 0 16,-6 3 3-16,9 5 2 15,0 2-3-15,0 3 1 16,0 1 2-16,3-1 1 0,0 0-1 15,0-2-2 1,3-3-48-16,-1-3-20 16,1-5-41-16</inkml:trace>
  <inkml:trace contextRef="#ctx0" brushRef="#br0" timeOffset="32">14126 5453 252 0,'0'-3'93'0,"3"3"-50"0,6 8-55 16,8-2 13-16,1 7 13 16,3 11 12-16,3 15 10 0,-3 12 5 15,-3 7-22 1,-6-3-4-16,-7 4-3 0,-10-9 15 15,2 0-15-15,-21 3-45 16,0-5 17-16,-18-6-158 16,4-5 97-16,-22-5-86 15</inkml:trace>
  <inkml:trace contextRef="#ctx0" brushRef="#br0" timeOffset="33">13944 5749 84 0,'0'3'33'0,"12"-6"-18"0,-18 1 2 0,12 2 14 0,-6-3-5 15,6 3-3-15,-3-3-2 16,0 1 1-16,0-1-12 16,0-2 5-16,0 2 5 0,-3 1 0 15,0-1 0-15,0 0-2 16,0 1-1-16,0 2-3 16,0 0-1-16,0 0-3 15,0 5-1-15,0 3 3 0,0 2 3 16,0 6-6-16,0 8-1 15,0-3-4-15,0 0-1 16,0-2-1-16,3 0 1 16,0-4-2-16,0 1-1 15,0-5-21-15,3-3-11 16,0-3-61 0,0 0-65-16,0-2 48 15</inkml:trace>
  <inkml:trace contextRef="#ctx0" brushRef="#br0" timeOffset="34">12262 10681 140 0,'9'-24'55'0,"3"19"-30"0,9-5-29 16,0 7 8-16,3 0-4 15,-1 1 2-15,1 2 5 16,0 5 6-16,0 5-7 16,0 4 6-16,-3 4 1 0,5 1-2 15,-8-1 1-15,-3 3-1 0,0 3 1 16,-3 5 0-16,-6 8 2 16,0 8 4-16,-9 3 1 15,0 2-6-15,-3 1 0 16,-3-6-4-16,3 0 0 15,0-1-10-15,9-1-1 16,6-9 2-16,0 3 2 16,0 0-9-16,3-5-5 15,3-5-34-15,-1-1-15 16,1-5-37 0</inkml:trace>
  <inkml:trace contextRef="#ctx0" brushRef="#br0" timeOffset="35">12712 11491 156 0,'-3'-5'57'0,"-3"2"-30"0,-3 3-10 0,6 0 20 16,-6 0-2-16,-3 3 2 15,0 2-5-15,-6 3 0 16,-5 2-18-16,-1 9-6 0,3 2-1 15,3 3-6-15,3 10-1 16,3 11 0-16,6 11 0 16,0 2 0-16,3 0 0 15,3 0 2-15,-3-5 3 16,-3-5 0-16,0-6 0 16,-2-5-1-16,-7-5 2 15,-6-5-12-15,-9-9-5 16,0-2-70-16,-2 0-29 15,2 5 3 1</inkml:trace>
  <inkml:trace contextRef="#ctx0" brushRef="#br0" timeOffset="36">13003 11118 156 0,'15'-8'57'0,"-15"8"-30"0,3-5-16 0,-3 2 29 15,0 6-23-15,0-3 18 16,6 5-20-16,0 5 14 16,0 6-16-16,-3 11 19 15,3 5-18-15,-6 13 15 16,3-1-16-16,-3 7-1 16,0-4-7-16,0 1-3 15,3-8-1-15,-3-6 1 16,3-2-1-16,-3-8-18 15,3-6 9-15,0-5-14 0</inkml:trace>
  <inkml:trace contextRef="#ctx0" brushRef="#br0" timeOffset="37">13066 11602 289 0,'6'-8'-159'0</inkml:trace>
  <inkml:trace contextRef="#ctx0" brushRef="#br0" timeOffset="38">13218 11425 168 0,'-6'-21'63'0,"6"18"-34"0,-3 3-14 0,3 0 20 16,-3 3-6-16,0 7 0 16,0 1-12-16,-3-1-5 15,3 6-7-15,0 5-4 0,0 1 0 16,3 1 1-16,6 4 3 15,3-6 0-15,0-3 2 16,9-4 2-16,3-4 2 16,-1-4 1-16,1-4 0 15,3-7-2-15,-3-6-1 16,-3 1-1-16,-3-3 2 0,-6-1 4 16,-3-2 1-16,-6 1 0 15,-6-4 1 1,-3-2-2-16,-3 2-1 0,-3 1-3 31,0 2-6-31,-6 0-17 16,3 8 6-16,0 3-34 15,6 5 22-15,-2 2-53 16,8 4 41-16,3 2-23 0,3-3-30 16,6 0-14-16</inkml:trace>
  <inkml:trace contextRef="#ctx0" brushRef="#br0" timeOffset="39">13658 11306 212 0,'-12'-6'79'0,"6"6"-42"0,-2 0-23 0,2 0 20 15,-3 3-8-15,0 2-3 16,-6 3-9-16,0 0-4 16,0 11-5-16,-6 7 1 0,-3 3 3 0,4-2-1 15,2 2 1 1,3-3-3-16,6 6 1 15,6-6-6-15,15-2-3 0,0-5-4 16,6-3-1-16,5-6-12 16,4-2-3-16,0-8-30 15,3-2-14-15,3-6-40 16</inkml:trace>
  <inkml:trace contextRef="#ctx0" brushRef="#br0" timeOffset="40">13807 11449 220 0,'-15'-6'85'0,"9"6"-46"0,3-5-32 0,0 5 20 15,-6 3 1-15,-5-1 6 16,2 4-19-16,-6 1-6 16,6 4-6-16,-3 2-5 15,3 1 1-15,3 1 3 16,3 7-3-16,3-1 0 15,6-3 1-15,0-7 0 16,6 2 0-16,3-5-5 16,3 0 3-16,0-8-3 15,0-5-2-15,-3-3 1 16,-3-3 4-16,-4 1 3 16,1-4 0-16,-6 1-1 0,0 0 3 15,0 2-2-15,0 3 2 16,-3 0 0-16,0 6 3 15,-2 2-3-15,5 5 0 0,0 3-3 16,0 3-3-16,2-1 2 16,4 6 0-16,0 0 1 15,0-3 0-15,3 0 0 16,0-2 0-16,3-3-22 16,0-3-10-16,0-7-26 15,0-6-11-15,0-6-25 16</inkml:trace>
  <inkml:trace contextRef="#ctx0" brushRef="#br0" timeOffset="41">13989 11120 248 0,'-12'0'93'0,"12"3"-50"0,0 13-48 0,0-5 17 16,-3 2 4-16,0 8 5 15,0 11 2-15,0 10 3 16,-3 8-14-16,6 1-5 0,0 9-2 16,0-15-21-1,3-2 9-15,0-9-86 16,3-5 52-16,0-5-58 16,3-5 8-16,0-14 3 15</inkml:trace>
  <inkml:trace contextRef="#ctx0" brushRef="#br0" timeOffset="42">14620 11017 92 0,'15'-10'35'0,"-15"7"-18"0,3-2 4 0,-3-3 17 16,0 0 2-16,0 3 0 16,0-6-4-16,-6 3-2 15,0 0-19-15,-3 5 2 0,-3 14 3 16,-3 2-5-16,-6 6 0 16,-6 5-5-16,-2 7-1 15,-7 6-1-15,3 11 0 16,6 2 0-16,4 11 2 15,5 0-3-15,9-3 1 16,6 3-3-16,15-5 0 16,9-6-8-16,5-5 0 0,7-5-12 15,6-6-6-15,2-8-35 16,-2-7-13-16,0-8-44 16</inkml:trace>
  <inkml:trace contextRef="#ctx0" brushRef="#br0" timeOffset="43">14843 11226 32 0,'-3'-2'13'0,"6"4"-6"0,-3-2 0 0,0 0 7 16</inkml:trace>
  <inkml:trace contextRef="#ctx0" brushRef="#br0" timeOffset="44">14843 11226 139 0,'0'0'50'16,"3"0"0"-16,-3-2-4 16,0-1-9-16,0 0 0 15,0 3-21-15,0-2 8 0,-3 2 4 16,-6-3 15-1,-3 3-11-15,0 0-4 16,-3 3-12-16,-2 2-3 16,-1 0-7-16,3 3-2 15,0 0-4-15,3 0-3 0,3-3-3 16,3 3 1-16,3 0 1 16,6 3-1-16,6-1 1 15,3 4 0-15,3-1 3 16,6 5 0-16,2 6-2 15,-2-3 2-15,-6 1 3 16,-3-7 1-16,-3 1 1 16,-3-2 0-16,-6-1 0 15,-9 0 0-15,-3-2 0 16,-6-3 0-16,-3-1 0 16,-2 1 2-16,-4-2-8 15,0-4 0-15,3 1-11 16,3-3-4-16,4 0-20 0,2 0-9 15,6-3-26-15,3 1-12 16,12-6-19 0</inkml:trace>
  <inkml:trace contextRef="#ctx0" brushRef="#br0" timeOffset="45">14938 11200 184 0,'0'-8'71'0,"0"8"-38"0,3 0-39 0,-3 0 64 16,0 0-23-16,0 5-17 16,3 6-14-16,0 5-4 15,-3 7 14-15,0 4 11 16,0 10-9-16,0 0-3 0,3-5-6 15,0 2-2-15,0-7-3 16,-3-4-2-16,0-1-8 16,3-7-5-16,-3-1-40 15,0-4-15-15,0-4-42 16</inkml:trace>
  <inkml:trace contextRef="#ctx0" brushRef="#br0" timeOffset="46">14819 11324 288 0,'-24'-2'110'0,"27"2"-60"0,0 0-45 0,-3 0 22 16</inkml:trace>
  <inkml:trace contextRef="#ctx0" brushRef="#br0" timeOffset="47">14816 11322 520 0,'18'-3'26'0,"3"0"-14"0,9 1-7 0,-4-1-2 15,4 0-13-15,-3 1-6 16,6-1-38-16,-3 0-17 16,-1 1-62-1</inkml:trace>
  <inkml:trace contextRef="#ctx0" brushRef="#br0" timeOffset="48">15200 11308 208 0,'-9'-2'79'0,"12"2"-42"0,-9 0-32 16,6 0 19-16,-3 2-2 15,-6 4 2-15,0 2-13 16,-2-1-4-16,-7 9-5 16,3 8-2-16,0 3 1 0,3-4-1 15,0 1 0-15,6-5 0 16,3-3 0-16,0-3 2 15,6-3 3-15,3-2 0 16,3-2 0-16,3-9-3 0,0-2-2 16,0-3-2-16,0-3 1 15,0 3 1-15,-3-8 0 16,-4-5 2-16,1 5 1 16,-3 3 3-16,0 3 1 15,-3 2 5-15,0 2 3 16,0 1-8-16,0 21-4 15,3-3 0 1,0 3-2-16,0 0-1 16,3 0 1-16,-3 0-1 15,3 0-3-15,0-6 2 0,3 1-41 16,0-3-17 0,9-6-65-16</inkml:trace>
  <inkml:trace contextRef="#ctx0" brushRef="#br0" timeOffset="49">15400 11329 264 0,'-15'-7'101'0,"6"7"-54"0,-3 0-44 16,6 0 23-16,0 2-13 15,-12 6-2-15,3 5-6 16,0 9-4-16,0 1 0 15,4-2-1-15,2 1 2 0,3-1 1 16,3 0 3-16,3-2-3 16,15-4 0-16,-1-4-3 0,4 0-3 15,3-6-12-15,3-3-2 16,0-4-19-16,0-3-6 16,-4-3-5-16,1-3-1 15,-3-2-24 1,0-16-27-16,-3 0 36 15</inkml:trace>
  <inkml:trace contextRef="#ctx0" brushRef="#br0" timeOffset="50">15504 11160 204 0,'-3'-5'77'0,"3"5"-42"0,0 2-34 0,0-2 14 16</inkml:trace>
  <inkml:trace contextRef="#ctx0" brushRef="#br0" timeOffset="51">15504 11171 363 0,'3'16'30'0,"0"5"-15"16,0 5 7-16,-3 9 1 0,3 4-7 15,-3-2-2-15,0-2-6 16,0-4-3-16,3-4-2 16,-3-3 0-16,0-6-29 15,3-2-11-15,-3-3-29 16,3-5-10-16,0-2-26 16</inkml:trace>
  <inkml:trace contextRef="#ctx0" brushRef="#br0" timeOffset="52">15679 11314 212 0,'-6'-3'82'0,"3"6"-44"0,-2-1-38 0,2 1 18 15,-9 2 1-15,0 0 5 16,-12 1-8-16,0 7-2 15,0-2-8-15,3-1-4 0,1 6-1 16,5 0-1-16,3-6 2 16,3 1 1-16,3 0 1 15,6-1 0-15,6 1 2 16,3-1-3-16,6 1 0 16,3 0-6-16,5-1 0 15,1-2-12-15,0 0-3 0,-3-3-29 16,-3-2-11-1,11-3-43-15</inkml:trace>
  <inkml:trace contextRef="#ctx0" brushRef="#br0" timeOffset="53">15793 11054 260 0,'-3'-8'99'0,"3"8"-54"0,3 3-42 0,-3-3 23 15,2 3-11-15,4 2 0 16,3 3-1-16,0 5 2 15,3 11 2-15,0 5 14 16,3 3-17-16,-6 13 8 16,0 2-14-16,-9 9 0 15,-3-3-4-15,-6 5 0 16,-3-8-6-16,-9-5 1 0,-6-2 0 16,-2-4-29-16,-1-4-13 15,0-6-40-15,-6-3-16 16,-8-10-25-1</inkml:trace>
  <inkml:trace contextRef="#ctx0" brushRef="#br0" timeOffset="54">5178 14978 24 0,'-3'-21'11'0,"3"21"-6"0,0-16 16 0,0 13 12 15,0-2 0-15,0 0 1 16,3 0-13-16,-3 2-3 15,0 0-8-15,0 1-4 16,0 2-1-16,3 5 1 16,0 5-3-16,3 9 0 0,0 5 3 15,3 2 1-15,0 1 3 0,3-1-3 16,6 3-2-16,-1 0 0 16,4-5-1-16,6 0-5 15,6-3 1-15,0 0 0 16,8-2 2-16,7-1 1 15,-4-2 1-15,7-3 2 16,-3-5 1-16,2-2-1 16,4-6 1-16,2-3-2 15,4-2 2-15,0-3 2 16,5 0 5-16,-2 0-4 16,-1-3 0-16,6 1-4 15,10-1 1-15,-1 3-4 16,4-5 0-16,-1 0-3 15,6 0-1-15,4 5 1 0,2 0 0 16,0 0-3-16,-3 2 2 16,7 6 1-16,-1 3 0 15,-3 5 0-15,1-3 0 16,-4 6 0-16,0 0 2 16,0-1-1-16,-2 3-1 15,-4 3 1-15,-6 0 1 16,-2 3 1-16,-4-1 1 15,-5 1-2-15,-4-1-2 16,-2 3 1-16,-7 3 1 16,-2-3-1-16,-9-2 2 15,-4-1 0-15,-5 1 1 0,-9-3 0 16,0-3 0-16,-9 0 0 16,0-2 0-16,-7-1-2 15,4-2 1-15,-3 0-2 16,0-2-1-16,-3-4 1 15,0 3 1 1,0-5 1-16,0-5-1 16,0 0 1-16,0 0-2 15,3-3-1-15,3-3 1 16,3-5 1-16,2-8-1 16,7 9-1-16,0-4 1 15,3 3-1-15,6 0-3 16,2 0 2-16,4 0 1 15,6 1 2-15,2 1-3 0,10-1 0 16,2 4 1-16,7 0 2 16,2 1-1-16,10 2-1 15,5-3-2 1,3 1 1-16,7 2 1 0,-7 2 0 16,3 1 0-16,1 2 0 15,-4 1-3-15,6 2 2 16,-2 0 1-16,-1 0 2 15,24-5-1-15,-9-1-1 16,-3 1 3-16,-8 0 2 16,2-9 0-16,-6 1 0 15,-6 0-3-15,-8 0-2 16,-13-3-2-16,-8 0-1 0,-6 3-14 16,-13 2-4-16,-8 1-33 15,-9 2-13-15,-9-3-33 16</inkml:trace>
  <inkml:trace contextRef="#ctx0" brushRef="#br0" timeOffset="55">7131 16118 152 0,'-15'-8'57'0,"12"3"-30"0,0 5-32 0,-6-2 32 16,0-1-6-16,-3 3 1 16,-3 3 1-16,0-1-13 15,0 9-10-15,1 2-3 0,2 3 1 16,-3 8 1-16,9 0-2 16,0 5 2-16,6-8-1 15,6 3 0-15,3-9 8 16,6-9 4-16,-3-6 1 15,-1-6 3-15,4-7-5 16,3-5-3-16,-3-3-6 16,-3-6-2-16,-6 6-6 15,0-11 0-15,-3 0-3 16,-3 1 0-16,-6 2 8 16,0-1 4-16,0 7 4 0,0 4 2 15,0 3 3-15,3 6 1 16,0 4-8-16,3 14-6 15,3 8-1 1,-3 8 6-16,6 0 4 16,0 2-3-16,3 3-2 15,0 0-3-15,3-2 1 16,0-6-12-16,0 3-5 16,0-3-63-1,2-8-44-15,1-7 47 0</inkml:trace>
  <inkml:trace contextRef="#ctx0" brushRef="#br0" timeOffset="56">7259 16092 204 0,'-6'-5'77'0,"6"7"-42"0,3 1-41 16,0 0 12-16,0 2 9 15,3 0 7-15,0 8-8 16,3-2-3-16,-1 2-7 16,1 0-5-16,3 3 0 0,3 0-15 15,0-3-6-15,0-2-38 16,-3-6-55-16,3-5 20 16</inkml:trace>
  <inkml:trace contextRef="#ctx0" brushRef="#br0" timeOffset="57">7431 16124 192 0,'-6'2'71'0,"6"4"-38"0,-6 12-39 0,6-5 12 16,-6 6 9-16,1 7 7 16,-4 6-4-16,-6 0 0 15,3-3-11-15,3-3-4 0,3-4-2 0,0-4-17 16,6-2-6-16,0-3-139 31,12-15 61-31</inkml:trace>
  <inkml:trace contextRef="#ctx0" brushRef="#br0" timeOffset="58">7497 16110 196 0,'-3'-5'74'0,"3"10"-40"0,3 1-40 16,-3-4 14-16,0 9 6 16,0 0 8-16,-3 2-2 15,0 3 0-15,0 0-11 16,0-3-8-16,0 0-1 0,3-2 0 16,-3-3 0-16,3-3 0 0,0-3 2 15,0-2-1 1,3-2 2-16,0-6 0 0,3-3 3 15,3-2-5-15,3 5-3 16,6-2 1-16,-4 2 0 16,1 0 1-16,0 2 2 15,0 1-3-15,0 5-2 16,-3 5-1-16,0 1 3 16,-3-1 0-16,0 0 3 15,-3 1-17-15,0-1-6 16,0 0-32-16,-1-2-14 0,4-3-17 15</inkml:trace>
  <inkml:trace contextRef="#ctx0" brushRef="#br0" timeOffset="59">7800 16118 176 0,'0'-5'66'0,"0"5"-36"0,-14 0-22 15,11 0 18-15,0 0-4 16,-3 0 1-16,-3 3-8 15,0-1-4-15,0 9-6 16,0 0-4-16,0 2 2 0,3 3 0 16,3 0 1-16,3-3-2 15,0-3-2-15,6-2 1 16,0 3-1-16,0-8-5 0,3-3-1 16,0-3 0-16,-3-8 4 15,0 6 3-15,-3-6 4 16,0 1 4-16,-3-1 2 15,0 1-3-15,0-1-3 16,0 8 2-16,0 1 0 16,0-1-6-16,0 3-2 15,3 5-3-15,0 3 3 16,3 3 0-16,2 0 3 16,-2-1-6-16,0-2 1 15,3 5-28-15,0-2-9 16,0-3-31-1,0-3-47-15,0-2 27 0</inkml:trace>
  <inkml:trace contextRef="#ctx0" brushRef="#br0" timeOffset="60">7890 16137 176 0,'-6'-5'68'0,"6"5"-36"0,-3 0-29 16,3 0 17-16,0 8 3 15,3-3 3-15,-3 3-7 16,0 2-1-16,0 4-11 0,3-1-6 16,-3 0-2-16,0-2 3 15,0-1 1-15,0-4-1 0,0 1-2 16,0-1 1-1,0-6 1-15,0 0-3 0,0-3-2 16,3-2-1-16,-3-3 0 16,6-3-2-16,-3-2-1 15,3 0 1-15,0 0 4 16,0 2 1-16,-1 3 3 16,1 3 1-16,0 2 3 15,3 3-1-15,-3 3 2 16,0 2 0-16,0 3 3 0,-3 0-3 15,-3 0-2-15,3 0-2 16,-3-3 0-16,3 0-2 16,-3-2-1-1,0-3 3-15,0 0 0 0,3 0-4 16,0-5 1-16,6-3 0 16,3 0 2-16,0 0-3 15,0 3 0-15,0 2 1 16,0 3 2-16,-1 0 3 15,-2 5 4-15,0 3-2 16,-3 0 1-16,0 3-3 16,-3-6 2-16,-3 6-11 15,0-3-4-15,3 0-40 16,-3-3-17-16,0-5-48 16</inkml:trace>
  <inkml:trace contextRef="#ctx0" brushRef="#br0" timeOffset="61">8184 16132 200 0,'-3'0'74'0,"3"0"-40"0,3 10-40 0,-3-7 12 16,0 7-6-16,0 1 2 16,0 2-1-16,0 1-1 15,0-4 1-15,0 3-15 0,0-5-3 16,3-2-64-1</inkml:trace>
  <inkml:trace contextRef="#ctx0" brushRef="#br0" timeOffset="62">8202 15989 244 0,'-6'-8'90'0,"6"8"-48"0,0 0-51 15,0 0 12-15,0 0-9 16,3 2-34 0,3 6-14-16,6 8-34 15,6-2-14-15</inkml:trace>
  <inkml:trace contextRef="#ctx0" brushRef="#br0" timeOffset="63">8485 16105 208 0,'-24'-5'77'0,"3"2"-42"0,7 3-34 0,8 0 16 15,-3 0-2-15,0 3 0 16,-3 0-7-16,0-1-3 16,3 9-3-16,0-1-4 0,3 4-1 15,0 1-1-15,3 1 3 16,3 0-7-16,6 0 1 15,3 3-26-15,3-4-8 0,0-1-25 16,9-12-33 0,5-4 31-1</inkml:trace>
  <inkml:trace contextRef="#ctx0" brushRef="#br0" timeOffset="64">8533 16155 208 0,'-12'-5'77'0,"9"5"-42"0,-6 3-32 0,3-1 15 0,0 1-9 16,-6 5-1-16,0 0-4 16,3 3-1-16,3-1-1 15,0-2-2-15,3 5 3 0,6-5-4 16,3-2 0-16,3 1-6 16,0-4-3-16,0 0-3 0,3-3 0 15,-3-3 5-15,0 3 4 16,0 0 3-16,-3 0 1 15,0 0-3-15,-3 3 2 16,0-3 1-16,0 8 2 16,3 2-1-16,-1-2 2 15,1 0-18-15,0-3-6 16</inkml:trace>
  <inkml:trace contextRef="#ctx0" brushRef="#br0" timeOffset="65">8640 15968 180 0,'-3'-6'68'0,"3"12"-36"0,0-1-35 16,3 3 13-16,-3 0 8 15,3 8 8-15,0 5-2 16,-3 0 0-16,3 3-13 15,0 2-7-15,0 1 0 0,0-6-1 16,0 5 1-16,-3-7-16 16,0 2-6-16,0-2-44 15,0-6-18-15,0-13-4 16</inkml:trace>
  <inkml:trace contextRef="#ctx0" brushRef="#br0" timeOffset="66">8747 15931 200 0,'0'0'74'0,"3"5"-40"0,-6 8-20 0,3 0 20 16,0 6-2-16,0 5 1 15,0-1-16-15,3 4-5 16,-3-1-8-16,3 3-5 0,-3-2 0 15,3-6-15-15,0 0-4 16,3-2-30-16,0-6-10 16,0-8-40-16</inkml:trace>
  <inkml:trace contextRef="#ctx0" brushRef="#br0" timeOffset="67">8854 16132 244 0,'0'0'90'0,"0"0"-48"0,3 5-47 15,0 0 17-15,0 3-5 16,0 0 1-16,3 0-4 16,0 0-1-16,0-3-1 15,6 1-2-15,3-4 1 0,-3 1-21 16,0-3-9-16,-1-3-23 16,1-2-9-16,0-3-23 15</inkml:trace>
  <inkml:trace contextRef="#ctx0" brushRef="#br0" timeOffset="68">9009 16137 236 0,'-12'13'90'0,"3"6"-48"0,-3 12-34 0,3-9 21 16,-6 12-15-1,0 3-3-15,1-3-7 0,-1 6-3 16,3-3 0-16,0-2-41 0,6-9-15 16,3-10-55-1</inkml:trace>
  <inkml:trace contextRef="#ctx0" brushRef="#br0" timeOffset="69">9211 16081 200 0,'-9'8'77'0,"9"-5"-42"0,-11 0-30 0,11-1 23 16,5 1-12-1,1 0-9-15,0-1-2 16,6-2-3-16,3 0-2 0,0 0 3 16,3-5-37-16,6 0-17 15,5-3-43-15</inkml:trace>
  <inkml:trace contextRef="#ctx0" brushRef="#br0" timeOffset="70">9494 16060 156 0,'-9'-2'60'0,"3"-1"-32"0,-3 3-22 16,6 3 17-16,-3-1-5 16,-9 6 1-16,4 3-8 15,-7-1-2-15,3 4-5 16,0 1-5-16,6-1-2 0,0-1-1 15,6 0 3-15,6-2 0 16,0-3 3-16,3-3-3 16,3-5 0-16,0-3-4 15,0-2 1-15,0-3 0 0,0 0 2 16,0 0-1-16,-3 3-1 16,0 0 7-16,-1 2 3 15,-2-2-3-15,3 5-2 16,-3 8 0-16,0-3-1 15,0 8 2-15,0 0 3 16,0 1 0-16,0-4 0 16,0-2-10-16,3 3-4 15,-3-9-55 1,0 4-49-16,3-6 32 0</inkml:trace>
  <inkml:trace contextRef="#ctx0" brushRef="#br0" timeOffset="71">9598 15915 200 0,'-15'-6'77'0,"15"14"-42"0,0-2-45 16,0 2 11-16,0 2 6 16,0 3 7-16,0 14 4 15,0-1 2-15,0 1-11 16,0-1-5-16,3 1-3 0,0-1-4 15,0-2 2-15,3-3-17 16,0-5-8-16,0-3-28 16,0-5-55-16,6-3 16 15</inkml:trace>
  <inkml:trace contextRef="#ctx0" brushRef="#br0" timeOffset="72">9738 15899 212 0,'-6'0'82'0,"6"0"-44"0,0 10-49 0,3 1 13 15,-3 5 2-15,-3 2 7 16,0 14 4-16,0-3 3 0,0 3-10 16,0 0-7-16,3-6-1 0,0 1-7 15,3-1 0-15,0-5-39 16,3-5-14-16,0-8-27 15</inkml:trace>
  <inkml:trace contextRef="#ctx0" brushRef="#br0" timeOffset="73">9854 16145 160 0,'-21'5'63'0,"21"3"-34"0,-14 5-34 15,11-5 12-15,3 3 7 16,6-1 8-16,5 1-2 16,1-6-2-16,0 6-10 0,3-8 1 15,0 2 4-15,0-10-1 16,0 2 3-16,0-8-4 0,-3 3-1 16,-6-5-2-16,-3 0 0 15,-6 0 0-15,-3-1 2 16,-3 4-7-16,0 2-2 15,-6 0-8-15,3 3 0 16,-6 5-28-16,9 0-9 16,-3 2-51-1,9 4-34-15,12-1 54 16</inkml:trace>
  <inkml:trace contextRef="#ctx0" brushRef="#br0" timeOffset="74">10128 16068 184 0,'-12'-2'71'0,"-6"12"-38"0,-8-2-25 16,17-3 18-16,0 1-13 15,-3 2-2-15,0 2-9 16,3 6-2-16,3 0 0 15,3 2 0-15,6-2 2 0,3 0-12 16,6-3-6-16,6 1-27 16,3-1-10-16,-1-8-23 15</inkml:trace>
  <inkml:trace contextRef="#ctx0" brushRef="#br0" timeOffset="75">10277 16113 192 0,'-24'-3'71'0,"15"9"-38"0,-3 2-25 0,6-3 16 15,-3 3-8-15,3 0-1 16,-2 2-7-16,-1 1 0 16,6 2-5-16,0 1-2 0,3-4 0 0,6-2-4 15,0-3 2-15,2 3-8 16,1-5-4-16,3-3 0 15,-3-5 0-15,3-1 3 16,-3-2 1-16,0 0 8 16,-3 1 2-16,-6-1 5 15,0 2 3-15,0 4 0 16,0 2 0-16,-3 2-8 16,3 4 0-16,6 2-1 15,0-1 2-15,3 1-3 16,0 0 0-16,0-2-6 15,0-1 0-15,0-2-35 16,-1-3-14-16,4 0-22 16</inkml:trace>
  <inkml:trace contextRef="#ctx0" brushRef="#br0" timeOffset="76">10429 15886 204 0,'0'-27'77'0,"-3"27"-42"0,0 19-39 0,3-11 13 16,0 2-3-16,0 3 3 16,0 6 5-16,0 7 1 15,0 9-8-15,0-3-2 0,0-1-1 16,0 1-2-16,0 0 1 16,0-6-35-16,0-2-13 15</inkml:trace>
  <inkml:trace contextRef="#ctx0" brushRef="#br0" timeOffset="77">10348 16039 296 0,'-14'-18'110'0,"14"15"-60"0,0 3-63 15,0 0 15-15,5 0-5 16,4 0 3-16,3 0 1 16,3-3-1-16,3 1 1 15,3-4-30-15,3 6-10 0,5 0-52 16,-5 0-45-16,-6 8 49 16</inkml:trace>
  <inkml:trace contextRef="#ctx0" brushRef="#br0" timeOffset="78">10533 16118 208 0,'-3'19'79'0,"6"-11"-42"0,15 5-34 0,-12-8 17 16,3 1-6-16,0-1 0 16,3-2-6-16,-1-3 0 15,1-3-5-15,0-2 0 0,0-1 1 16,-3-2 0-16,-3-2 0 16,-3 5-2-16,-3-9 1 15,-3 4-2-15,-3-1-1 16,-3 3-2-16,0 8 1 0,-9 3 1 15,-2 2 0-15,2 3-5 16,3 3 1-16,3 2 0 16,6 3 2-16,3 0 1 15,12 2 1-15,3-2-9 16,3-3-4-16,5-2-24 16,1-8-9-16,9 2-31 15,6-10-27 1,3 2 40-16</inkml:trace>
  <inkml:trace contextRef="#ctx0" brushRef="#br0" timeOffset="79">10881 16113 180 0,'-18'-8'68'0,"6"8"-36"0,-5 0-26 16,11 0 17-16,-9 8-10 0,-6-3-2 16,3 9 2-16,3 4 4 15,3 1-9-15,3-1-2 0,3 6 0 16,9-5-3-16,3-6 0 15,6 11-1-15,0-16 1 16,3-11-2-16,0-5-1 16,0-3-8-16,0-7-5 15,-3-3 0-15,-4-3 0 16,-2-11 5-16,-3-2 5 16,-3 6 2-16,-3-9 3 15,-3 0 1-15,1 11 3 16,-1-5 6-16,3 13 4 0,0 7-4 15,0 25 3 1,3 5-5-16,6 10-3 16,3 9 1-16,5-1-3 15,4 3 2-15,0 0-6 16,6-5-1-16,9 2-62 16,-1-7-28-16,-5-11-14 15</inkml:trace>
  <inkml:trace contextRef="#ctx0" brushRef="#br0" timeOffset="80">11167 16116 172 0,'0'-3'66'0,"0"3"-36"0,15 3-29 15,-18-1 16-15,9 9 4 16,0 0 7-16,-3 2-9 16,0 0-1-16,0 0-10 0,-3 1-3 0,3-4 1 15,-3 1-3-15,0-3-2 16,0-3 2-16,0-2 0 15,0-3-1 1,0 0 1-16,0 0-4 0,0-6-2 16,3-2 2-16,6-5 0 15,-1 3-4-15,4-6 1 16,0 2 2-16,0 1 1 16,0 3-2-16,0 2 2 15,0 2 1-15,0 6 0 16,-3 3 0-16,0 5 2 15,-3 0 5-15,-3 5 4 0,-3 3-6 16,0-5-1-16,-3-1 0 16,0-2 2-16,0-3-3 15,0-2 0-15,3-3-3 16,0-3-1-16,3-2 1 16,6-5 0-16,0-4-3 15,2 1 2-15,1 2-1 16,6 1-2-16,3 7 3 15,0 1 2-15,-3 4 4 16,0 6 2-16,-3 0 3 16,-4 8 1-16,-2-3-5 15,-3 0-4-15,-3 1-1 16,3-4 1-16,-3-4-25 16,0 1-12-16,-3-7-37 15,3 0-17-15,6-2-2 16</inkml:trace>
  <inkml:trace contextRef="#ctx0" brushRef="#br0" timeOffset="81">11584 16158 216 0,'0'0'82'0,"3"5"-44"0,3 1-42 0,-6-6 13 16,6 5 1-16,-1-2 17 15,13-3-3 1,-3 0-12-16,0-3-7 0,-3 0-4 15,0-2 1-15,-3-3 1 16,0 0 1-16,-3 0 0 0,-3 3-5 16,-3 0 1-16,-9-9 0 15,-6 9 0-15,0-3-3 16,0 8 2-16,-3 0-4 16,3 5 1-16,1 3 2 15,2 0 1 1,3 3 1-16,0 2 2 0,3 0 1 15,3 3 3-15,3 0 1 16,3 0 1-16,3 3-4 16,3-6-3-16,6 0 2 15,5 0 0-15,1-5-17 16,-3-3-5-16,0-2-46 16,0-11-18-16,0 0-14 15</inkml:trace>
  <inkml:trace contextRef="#ctx0" brushRef="#br0" timeOffset="82">11792 16105 184 0,'-3'0'68'0,"3"5"-36"0,0 1-22 0,0-4 17 15,0 9 4-15,-3 0 6 16,0 2-11-16,0 3-4 15,0 0-12-15,0-1-9 0,0-1-3 0,0-4 1 16,0-4 2 0,3 1 2-16,0-1 1 0,0-6-5 15,0 0-1-15,0 0-8 16,3-6-2-16,3-1 5 16,0-7 1-16,3 1-1 15,0 5 2-15,3 0 1 16,0 3 2-16,-3 2 1 15,0 3 1-15,6 6 4 16,-4 2 2-16,-2-1 0 16,-3 1-1-16,0-2 1 15,-3-4-1 1,-6-2-3-16,3 0-3 16,3 0 0-16,9-5-4 15,-3-3 1-15,3-2-3 0,0-1 2 16,0 3 3-16,0 3 1 15,0 5-2-15,0 5 2 16,-4 6 7-16,1 2 4 16,-3 0 1-16,-3 6 1 15,0 4-6-15,0-1-4 16,0-9-1-16,0 0-1 16,0 0-31-16,6-7-78 31,9-12-35-31,-3 1 47 15</inkml:trace>
  <inkml:trace contextRef="#ctx0" brushRef="#br0" timeOffset="83">12170 16158 192 0,'-12'8'71'0,"9"-3"-38"0,-3 9-36 15,6-6 11-15,-6 2 16 16,0 3 11-16,9 6-7 15,0 2-4-15,3 5-13 16,3-7-5-16,3-6 0 0,3 0-1 16,0-7 0-16,3-4-1 15,0-10 0-15,-1-7-2 16,-2-1 1-16,-6-3-2 16,-3-2 2-16,-6 5-4 15,-6-2 0-15,-6-1 1 16,-6 3 0-16,-2 6 0 0,-4 2 0 15,-6 2-5-15,6 1-1 16,0 5-15-16,7 0-4 16,5 0-18-16,3 0-8 15,6 0-47 1</inkml:trace>
  <inkml:trace contextRef="#ctx0" brushRef="#br0" timeOffset="84">12307 16113 156 0,'3'3'57'0,"3"-1"-30"0,0 12-12 0,3-4 20 0,0 3 3 16,3 3 4-16,-9 0-8 15,6 0-1-15,-9-3-18 16,0 1-9-16,0-1-2 0,0-3-1 15,0 1 1-15,-3-3 0 16,-3-11 2 0,0-2 1-16,0-3-3 15,3-5-1-15,9 0-1 16,3-1 1-16,0 1-4 16,2 0 0-16,1 2-1 15,0 3 0-15,0 3 2 16,0-3 0-16,3 8-7 0,-3 0 0 15,-3 0-41-15,0 5-16 16,0 1-53 0</inkml:trace>
  <inkml:trace contextRef="#ctx0" brushRef="#br0" timeOffset="85">12566 16153 244 0,'-3'-8'90'0,"6"8"-48"0,-3 0-49 0,0 0 31 16,9 10 0 0,0 1-4-16,0 2 1 15,0 3-12-15,0 5-3 0,0-2-2 16,-1 2-5-16,1 3 1 0,-3-6-27 16,3-2-9-16,0-5-39 15,0-3-18-15,0-3 1 16</inkml:trace>
  <inkml:trace contextRef="#ctx0" brushRef="#br0" timeOffset="86">12834 16129 228 0,'-24'3'88'0,"6"10"-48"0,-3 11-27 16,12-8 22-16,-8 15 4 15,-4 9 3-15,-3 0-16 0,-6 5-5 16,-6 8-13-16,7 0-5 0,2-9-2 16,3-1-21-16,6-6-9 15,0-3-60-15,3 3-25 16,6-18 4 0</inkml:trace>
  <inkml:trace contextRef="#ctx0" brushRef="#br0" timeOffset="87">8562 16436 128 0,'0'-11'49'0,"0"17"-26"0,0-12-5 16,0 6 18-16,0 0-3 0,-3 0 1 16,-2 6-13-16,-4 2-3 15,-6 0-10-15,-3 13-5 16,-3 2-2-16,3 9-1 0,3 5 2 16,6 11-3-16,6 5-2 15,12 0 2-15,6-3 0 16,6 0-2-16,6-7 0 15,6-1-40-15,17-8-19 16,-5-7-26 0</inkml:trace>
  <inkml:trace contextRef="#ctx0" brushRef="#br0" timeOffset="88">8836 16510 128 0,'0'-3'49'0,"0"6"-26"0,0-3-14 0,0 0 16 0</inkml:trace>
  <inkml:trace contextRef="#ctx0" brushRef="#br0" timeOffset="89">8842 16523 284 0,'6'19'35'0,"0"2"-18"16,0 8-2-16,0-3 1 0,0 12-4 15,0-7 1-15,-3 1-8 16,3 0-1-16,-3-8-2 15,0-3 1-15,0-3-4 16,0-2 0-16,-3-3-21 16,0-5-10-16,0-2-22 15,9-6-6-15,-3-6-21 16</inkml:trace>
  <inkml:trace contextRef="#ctx0" brushRef="#br0" timeOffset="90">9083 16449 220 0,'-6'3'85'0,"6"2"-46"0,0 0-46 16,0 14 40-16,3 5-10 15,-3 7-6-15,3 4-3 16,0 10-9-16,-3-3-3 0,3-2 1 0,0-6-2 15,0 3-1 1,0-8-6-16,0-5-4 0,-3-5-27 16,0-6-14-16,0-5-53 15</inkml:trace>
  <inkml:trace contextRef="#ctx0" brushRef="#br0" timeOffset="91">8884 16685 240 0,'-9'-6'90'0,"12"12"-48"0,0-4-49 16,-3-2 14-16,12 0 4 0,6 0 7 15,3-2-14-15,5-4-5 16,4 4-1-1,6-4-26-15,5 1-11 0,-2 0-64 16</inkml:trace>
  <inkml:trace contextRef="#ctx0" brushRef="#br0" timeOffset="92">9274 16740 168 0,'-3'0'66'0,"6"3"-36"0,0 10-35 16,0-10 10-16,6 2 1 15,0 0 6-15,9 1 0 16,-4-4 1-16,7-7-7 16,3-3-2-16,-6 0 0 0,0-3 2 15,-3-2 3-15,0 5 2 16,-4-5 1-16,-2 0-2 16,-3 0 1-16,-6 2-4 15,-3-2-2-15,0 5 2 0,-3-3 2 16,-5 3-4-16,-1 3-1 15,-6 5-2-15,0 3-2 16,0-1 3-16,-3 12 0 16,3-1-1-16,3 5-2 15,4 4 3-15,5-4 2 16,3 8 0-16,6-7 0 16,3 2-6-16,8-2 1 15,7-6 0-15,6 0 0 16,3-2-20-16,3-9-7 15,-4 4-52 1,4-4-61-16,3-2 38 16</inkml:trace>
  <inkml:trace contextRef="#ctx0" brushRef="#br0" timeOffset="93">9839 16693 184 0,'-3'-6'68'0,"3"4"-36"0,-14-4-15 15,8 6 22-15,0 0-5 16,-3 0 3-16,-3 6-17 16,-3-4-4-16,-3 4-10 15,0 4-6-15,-6 6-1 0,-2 5-1 0,5-2 0 16,12-1 4-16,-3 3 3 15,9-2-7-15,9-6-3 16,6 0 5-16,0-2 4 16,3-8-2-16,2-3-1 15,1-6-3-15,0-4-1 16,-6-9-3-16,0 1 1 16,-6-3 5-16,0 2 2 15,0 0 0-15,-3 6-2 16,0 5 1-16,-3 0-1 15,0 6 2-15,3 7 3 16,0 8 2-16,0 6 1 16,9-1-4-16,0 3-3 0,2-2 0 15,1 0-1-15,3-6-36 16,0-3-13-16,3-4-70 16</inkml:trace>
  <inkml:trace contextRef="#ctx0" brushRef="#br0" timeOffset="94">10024 16690 172 0,'0'-3'66'0,"0"3"-36"0,0 3-26 0,0 0 15 15,3 10-2-15,0 13 1 16,-3 1 2-16,0 2 0 0,0 8-11 16,0 0 1-16,0 0 3 0,0-8-7 15,0 3-1-15,0-8-3 16,0-3 1-16,-3-5 0 15,0-3 1-15,0-3 0 16,0-2 0-16,0-2 0 16,0-6 2-16,3 0-3 15,-3 0 0-15,3-6 1 16,0-2 2-16,0-2-3 16,0-6-2-16,0-5 0 15,0-3-1-15,0 3 0 16,0-3 0-16,0-2 0 15,0-1 2-15,3-5-3 16,0 1 0-16,3 2 3 16,0 2 1-16,0 3-1 0,6 3 1 15,6 3-2-15,-1 4-1 16,1 9 1-16,3 5-1 16,0 5 4-16,3 3 2 15,-6 11 2-15,-3 5 0 16,-4-3 7-16,-2-3 2 15,-6 3-4-15,-6-2-3 16,-6-3-3-16,-5 0-2 0,-16-6-10 16,-3-4-4-1,3 4-9-15,4-5-3 0,2-2-11 16,3-3-5-16,6-3-42 16,6 1-16-1,6-6-4-15</inkml:trace>
  <inkml:trace contextRef="#ctx0" brushRef="#br0" timeOffset="95">10342 16425 200 0,'-3'-2'74'0,"3"4"-40"0,0-4-22 15,0 2 21-15,0 0-10 16,6 0-4-16,0 2 1 15,6 4-1-15,3 2-10 16,3 10 6-16,3 3 2 0,3 3 2 16,-1 8 1-16,1 5-5 15,-9 0 1-15,-6 11-5 16,-9-3 1-16,-6-3-5 16,-6 0-2-16,-3 1-5 15,-3-9 0-15,-2 6-24 16,-1-9-12-16,-3-4-47 15,-6 5-22-15,0-11-14 16</inkml:trace>
  <inkml:trace contextRef="#ctx0" brushRef="#br0" timeOffset="96">12137 17568 140 0,'-3'0'52'0,"3"6"-28"0,0 2-19 0,0 5 13 15,3 11 3-15,0 7 2 16,0 17-8-16,3 2-2 16,0 8-7-16,0-2 3 0,0 8 1 15,0-12-3-15,0-7 1 16,-3-10 1-16,0-9 5 16,0-7 1-16,-3-1 3 15,0-10-4-15,-3-16 0 16,0-5-8-16,-3-11-4 15,0-5-1-15,0-8-1 0,0-3 0 16,3-5 0-16,0 3-3 16,0-3 0-16,3-10-1 15,3 7 3-15,3 3 0 16,3 5 3-16,3 9-3 16,0 4 0-16,6 9-1 15,0 4 0-15,2 14-3 16,-2 0 1-16,3 11 2 15,-3 5 3-15,-3 2 4 16,-6 9 2-16,-9-3 5 16,-3-3 5-16,-6 5-7 15,-6-7-1-15,-3-6-3 0,0 8 1 16,0-16-6-16,1 3-3 16,2-2-8-16,3-6-2 15,3 0-72 1,6-8-41-1</inkml:trace>
  <inkml:trace contextRef="#ctx0" brushRef="#br0" timeOffset="97">12429 17457 172 0,'-9'6'66'0,"9"-1"-36"0,0-3-24 16,0 4 15-16,0-1 9 16,0-5 6-16,0 0-2 15,0 0 2-15,0 0-20 16,3-5-9-16,0-1-3 0,0-1-3 15,0 1 2-15,3-7-2 16,0-3 2-16,-3 0-4 16,0-5 0-16,0 8 3 15,0 0 3-15,0 7-7 16,-3 4-3-16,0 2 0 0,6 13 1 16,0 3-1-1,-3 2 4-15,0 9 0 0,0 5 1 16,0 2 2-16,0 3 1 15,0-3-4-15,0 3 1 16,-1-5-7-16,-2-3 0 16,0 0-28-16,3-7-12 15,0-9-46 1,-3 0-36-16,0-5 51 16</inkml:trace>
  <inkml:trace contextRef="#ctx0" brushRef="#br0" timeOffset="98">12405 17777 256 0,'-18'6'96'16,"18"-12"-52"-16,-12 6-45 0,12 0 22 16,9 0-7-16,0 6-1 15,6-6-1-15,3 0-6 16,3 0-4-16,9 0-1 0,2 0-19 15,-5-6-5-15,0 6-68 16,0-8-61 0,-3 3 48-16</inkml:trace>
  <inkml:trace contextRef="#ctx0" brushRef="#br0" timeOffset="99">12733 17568 176 0,'-3'0'66'0,"3"6"-36"0,0-6-18 0,0 0 19 16,0 0-10-16,0 0-1 16,0 0-8-16,3 5 0 15,3-2-7-15,2 2-1 0,4 0 2 16,9 3 6-16,3 0 2 15,0-3-5-15,3 3-1 16,-1-8-2-16,1 0 1 16,0-2-4-16,-3-4 0 15,-3 6-1-15,-3 0-2 16,-4-2 3-16,-2 2 2 16,-3 0-2-16,0 0-2 15,-3 0 0-15,0 0-1 16,-3 0 0-16,0 0 2 15,-3 0-6-15,3-3 1 0,-3 3-30 16,3 0-13-16,0-3-130 31,3 6 57-31</inkml:trace>
  <inkml:trace contextRef="#ctx0" brushRef="#br0" timeOffset="100">13027 17502 120 0,'-3'-2'46'0,"3"-1"-24"0,-3 0-6 0,3 3 16 0</inkml:trace>
  <inkml:trace contextRef="#ctx0" brushRef="#br0" timeOffset="101">13021 17494 290 0,'6'0'30'0,"-3"0"-16"16,0 3-9-16,3 2-4 0,0 0-1 15,3 3 0-15,3 3 0 16,0-3 0-16,3 5 0 16,0-5 0-16,0 5 0 15,-4 1 0-15,1-1 2 16,0 5 1-16,-3-4-1 16,-3-1 1-16,0 0 2 15,-6 0 2-15,-3 3 10 0,-3-5 4 16,-3-1-5-16,0-2 1 15,0-2-10-15,0 1-4 16,1 4-2-16,-1-8-1 16,0 2-9-16,3 3-2 15,3-3-58-15,3-5-24 16,0 0-4 0</inkml:trace>
  <inkml:trace contextRef="#ctx0" brushRef="#br0" timeOffset="102">13685 17542 28 0,'0'-8'11'0,"0"8"-6"0,3 0 14 15,-3 0 12-15,0 0 9 16,3 0 3-16,-3-5-6 16,0 5 0-16,0-3-4 15,-3 0 0-15,-3 1-18 16,0 2 2-16,-3 2 3 0,-6 4-2 0,0-1-1 15,1 3-9-15,2 2-5 16,0-2-9-16,3 0-1 16,6-2 7-16,3 4 5 15,6-7-7-15,6 10 0 16,3-2 0-16,2 5 1 16,1-3 3-16,0 5 1 15,-6-4 3-15,-3-1 3 16,-3 0 5-16,-6 0 3 15,-6 0-7-15,-3 1-1 16,-6-9-1-16,-3 3 2 16,1-8-3-16,-1 0-2 0,3 0-16 15,0 0-7-15,3-3-22 16,6-7-10-16,3 2-20 16,3 0-8-16,9-8-7 15</inkml:trace>
  <inkml:trace contextRef="#ctx0" brushRef="#br0" timeOffset="103">13849 17333 228 0,'-6'-3'85'0,"3"3"-46"0,0 3-43 16,3 2 20-1,0 16-3-15,0 3 5 0,0 3 3 16,0 4-11-16,0-2-6 0,0 11-2 16,0-3-2-16,3 0 0 15,0-8-5-15,0-2 1 16,0-1-33-16,3-7-13 16,0-6-41-1,-3 0-31-15,0-7 50 16</inkml:trace>
  <inkml:trace contextRef="#ctx0" brushRef="#br0" timeOffset="104">13745 17555 248 0,'-18'-8'93'0,"18"8"-50"0,0 0-48 15,0 0 17-15</inkml:trace>
  <inkml:trace contextRef="#ctx0" brushRef="#br0" timeOffset="105">13742 17542 420 0,'15'-3'14'0,"2"-2"-7"16,4 0-9-16,3-1-2 0,3 4-31 16,3-4-14-16,-4 6-24 15,-2 0-47 1,0 0 30-16</inkml:trace>
  <inkml:trace contextRef="#ctx0" brushRef="#br0" timeOffset="106">14072 17515 192 0,'-3'-2'71'0,"0"2"-38"0,-6-3-23 0,6 3 20 16,-3 3-7-16,-3-1 1 16,0 4-13-16,-3 2-4 15,4 2-5-15,-7 6-4 0,3 11 1 16,3-1 1-16,3-2 0 16,0-3 0-16,9-2 0 15,3-6-3-15,0 0 2 16,3-5 3-16,3-3 1 15,0-5 1-15,-1-2 0 16,-2-9-2-16,0-2-2 16,0 0-4-16,-3-6 0 15,0 6 6-15,-3 0 4 16,0-1-10-16,-3 9-2 16,0-3 12-16,0 8 7 15,0 0-8-15,0 8-3 0,0 8-3 16,0 0-3-16,3-3 3 15,0 6 2-15,3-1-2 16,3-2-2-16,0-5-16 16,0 2-7-16,0-8-18 15,6-2-7-15,2-3-28 16,4-3-24 0,3-8 47-16</inkml:trace>
  <inkml:trace contextRef="#ctx0" brushRef="#br0" timeOffset="107">14292 17568 196 0,'-6'-13'74'0,"3"13"-40"0,-6-3-22 0,6 3 21 16,-2 0-6-16,-4 3-1 15,-3 2-14 1,0 3-8-16,-3-2-2 0,3 17-2 0,0-7 0 16,6 8-3-16,6-3 2 15,0 0 1-15,9-2 0 16,3-6 0-16,3 0 2 15,3 1-8-15,0-9-3 16,-1-5-15-16,1 0-7 16,3-8-13-16,-3-3-5 15</inkml:trace>
  <inkml:trace contextRef="#ctx0" brushRef="#br0" timeOffset="108">14337 17370 192 0,'-6'-5'74'0,"6"5"-40"0,3 13-33 16,-3-5 14-16,3 5 3 15,0 3 3-15,-3 5-4 16,3 11 0-16,0 2-10 16,0 6-4-16,0-3 0 0,0-3-2 15,0-2-1-15,3-5 1 16,0-6-1-16,0-3-27 15,0-5-11-15,0-7-32 16,0 2-46 0,5-8 29-16</inkml:trace>
  <inkml:trace contextRef="#ctx0" brushRef="#br0" timeOffset="109">14516 17523 176 0,'-6'-2'68'0,"3"4"-36"0,-3 1-35 0,3 0 13 16,-6 2 6-16,0 3 7 16,-3 2 3-16,-3-2 4 15,-3 11-16-15,3-6-1 0,0 3-2 16,4 0-6-16,5-3-1 0,3-5-2 16,6 5-2-1,6 1 5-15,2-1 1 0,7-3-5 16,3-2-2-16,3 0-16 15,0-2-6-15,3 1-57 16,8-7-60 0,-2 0 38-16</inkml:trace>
  <inkml:trace contextRef="#ctx0" brushRef="#br0" timeOffset="110">15063 17534 160 0,'-27'-5'63'15,"19"10"-34"-15,-10 8-27 0,9-5 14 0,-3 3-6 16,0 5 0-16,0 7-4 15,3-1 1-15,3 1-4 16,3-1 5-16,3-9 2 0,6 0-1 16,3 0 0-16,3-7-1 15,0-6 0-15,0 0-4 16,0-6-1-16,3-2-1 16,-7-13-2-16,4 3-2 15,-6-1 1-15,-3 6 5 16,0 5 5-16,-3-3-1 15,0 9 3-15,0 2 0 16,0 8 3-16,0 10-12 16,0-2-3-16,3 8 0 15,3-3 2-15,0-2 0 0,0 2-1 16,6 2-2-16,0-7-1 16,0 0-34-16,0-5-12 15,0-6-55 1</inkml:trace>
  <inkml:trace contextRef="#ctx0" brushRef="#br0" timeOffset="111">15272 17595 244 0,'-27'-8'90'0,"18"13"-48"0,-9-2-42 0,12-1 16 0,-6 14 0 15,-3-2 2-15,0-1-12 16,1 5-5-16,2 6-1 16,3 0-1-16,6 0 1 0,3 2 0 15,6-5 0-15,3-2-3 16,3-1 0-16,-1-10-3 16,4-2 1-16,-3-12 3 15,3-2 3-15,3-10 0 16,-9-3 2-16,3-11 0 15,-9 0 1-15,-3 0-2 16,-3-7-2-16,-3-1 5 16,0 6 1-16,0-3 2 15,0 5 2-15,0 5 1 0,0 6 1 16,3 8-13 0,0 13-4-16,3 5 0 15,3 9 0-15,3 7 3 0,-3 5 3 16,3 14 2-16,0-3 1 15,6-3-2-15,0 6-2 16,6-11-19-16,-4-2-10 16,1-6-27-16,0-8-12 15,3 0-33 1</inkml:trace>
  <inkml:trace contextRef="#ctx0" brushRef="#br0" timeOffset="112">15522 17658 232 0,'-15'-21'88'0,"12"5"-48"16,-3 6-31-16,3 7 19 0,-6 3-10 16,0 5 0-1,-3 3-9-15,-3 3-1 0,0 7-4 16,3 4-5-16,3-1 0 0,4-3-1 16,2 9-2-16,3-1 3 15,3-7 0-15,2-6 1 16,4-3 2-16,3-10-1 15,0-5-1-15,0-5 1 16,0-4-1-16,-3-7-5 16,-3-13 1-16,0-3 2 15,-3-8 1-15,-3 5-2 16,-3-13 2-16,-3 8 7 0,0 11 4 16,0 2 3-16,0 11 5 15,3 5-8-15,0 5-1 16,0 19-7-1,3 6-4-15,3 7 1 0,0 11 0 16,3 7 1-16,0 6 2 16,3-5-6-16,9 0-1 15,0-9-49-15,0-7-21 16,2-3-44 0</inkml:trace>
  <inkml:trace contextRef="#ctx0" brushRef="#br0" timeOffset="113">15685 17653 160 0,'0'-21'63'0,"0"16"-34"0,3 5-14 16,-3 0 20-16,0 0-10 0,3 5 6 15,3 8-4 1,0 0-15-16,-3 6 4 0,-3-1 4 15,3-2-5-15,-3-3 2 16,-3 1-6-16,3-1-1 16,-3-3-6-16,3-7-3 15,0 2 0-15,0-5-1 16,0 0 0-16,0 0 0 16,0-5 2-16,3 2 1 15,0-7-1-15,0-3 1 16,6 5 2-16,0-11 2 15,-3-2-6-15,6-3 0 0,0 8-1 16,-3-2 2-16,0 7-6 16,3 1-1-16,-1 4-27 15,1 1-11-15,3 5-22 16,0 11-10-16,0-9-25 16</inkml:trace>
  <inkml:trace contextRef="#ctx0" brushRef="#br0" timeOffset="114">15938 17685 220 0,'-3'0'82'0,"3"0"-44"0,-3-3-36 15,3 3 17-15,0 0-6 16,0 0 2-16,0 0-6 16,0 0-1-16,6 3-4 0,0 2-1 0,6-2 1 15,0 2 0-15,3-5 0 16,0 0-2-16,0-3 1 15,0 1 0-15,-3-1 3 16,-1-5-3-16,-2-2-2 16,-3 4 0-16,-3-2 1 15,-3 0 1-15,-3-2 1 16,-6 2 0-16,-2 0 0 16,-4 3 2-16,-3-1 1 15,0 6 1-15,-3 6 0 16,3 2-2-16,0 5-1 15,3 5-1-15,4 3 2 0,2-2 1 16,6 0 3-16,3-1-3 16,6 3-2-16,3 0-5 15,2-5 0-15,13-3-7 16,0 1-3-16,-3-6-27 16,0-8-14-16,0 5-61 15,-1-10-48 1,-2-1 64-16</inkml:trace>
  <inkml:trace contextRef="#ctx0" brushRef="#br0" timeOffset="115">16227 17597 172 0,'-15'3'66'0,"15"-3"-36"0,0 13-35 0,0-13 10 0,0 0-5 16,0 6 2-16,0-12-1 15,3 6 2 1,0 6-4-16,3-4-2 0,0 1 2 16,0 0 0-16,0-3-2 15,-3 0 2-15,0 5 7 16,-3-5 6-16,0 0 18 15,0 0 2 1,0 0 3-16,-6 0 16 16,-6 0-15-1,0 8-3-15,0 2-15 16,0-2-6-16,0-2-7 16,4 2-2-16,-1-1-3 15,3-1-3-15,3 2-1 16,6-3 0-16,9 8 0 0,5 0 3 15,1-2-2-15,0 2-1 16,0 3 5-16,0 3 1 16,-3-1 0-16,-6 1-2 15,-3-6 3-15,-3 0 2 16,-6-5 0-16,-3 0 0 16,0 3-1-16,-6-9 0 15,-6 4-11-15,3-6-3 16,0 0-19-16,3 0-9 15,3-6-29-15,3-7-12 16,12 5-29-16</inkml:trace>
  <inkml:trace contextRef="#ctx0" brushRef="#br0" timeOffset="116">16546 17611 256 0,'-12'-14'96'0,"6"17"-52"0,-6-3-36 16,3 5 24-16,-6-5-3 15,0 8 3-15,0-2-17 16,3-1-7 0,6 8-7-16,3 0-4 0,6 3-1 15,9 0 3-15,0 0-2 16,0 3 1-16,-3 2 2 0,-3 2 0 15,-6-1 8-15,-6-1 5 16,-6 3 7-16,-3-6 4 16,-3-5-12-16,-5 1-5 15,2-6-35-15,0 2-14 16,0-2-87 0</inkml:trace>
  <inkml:trace contextRef="#ctx0" brushRef="#br0" timeOffset="117">11837 18206 64 0,'0'-5'27'0,"0"2"-14"0,0 3-2 0,0 0 12 15,0 0-10-15,0 0-4 16,0 0 2-16,0-5 3 0,0 5-3 16,0 0 1-16,0 0-1 15,0 0 3-15,0 0-3 16,0 0-1-16,0 0-6 15,0 0 6-15,0 0 5 0,0 0-3 16,0 0-2-16,3 0-3 16,-3 8 0-16,0-3 0 15,3 0 1-15,-3 3 0 16,0 5 0-16,3 1 0 16,0-1 2-1,-3 5-1-15,0-4-5 16,0-6 0-16,0 2-2 15,0-2-2-15,0 0 7 16,0-3 3-16,0 1-10 0,0-4-4 16,0 4 2-16,0 2 0 15,0-8 2-15,0 0 0 16,0 0 0-16,0 0 0 16,0 0 0-16,0 0 0 15,0 0 0-15,0 0 0 16,0-3 0-16,0-2 0 15,0 5 2-15,0 0 1 16,0 0-4-16,0 0 1 16,0 0 0-16,0 0 0 15,-3 5 0-15,-3-2 0 16,0 7 0-16,-3-2 2 16,0 5 1-16,0 0 1 0,0 1-2 15,3-1-2-15,0-8-4 16,3 3 0-16,0-3 0 15,0 3 2-15,3-8 3 16,3 0 2-16,0-2-4 16,3-9-1-16,0 3 5 15,0 0 3-15,3-2-3 16,-3 2-2-16,0 0-5 16,0-3 0-16,-3 6 2 15,0 2 3-15,0-2 0 16,0 5 2-16,0-5-4 15,0 5 0-15,-3 0-1 16,6 5 0-16,2-5 0 0,1 8 0 16,0-3 2-16,3 1 2 15,0 1-1-15,-3 4-1 16,-3-3 1-16,0-3-1 16,0-2 0-16,-9 2 4 31,0-5 5-31,0 0-5 0,0-5 0 15,0 5-4-15,-6-8-1 16,0 3 1 0,0-3 0-16,0 0 0 15,0-3 0-15,0 6 0 16,4-3-9-16,-4 3-2 0,0-3 12 16,0 3 9-16,0 2-3 15,0-2 1 1,3-1 0-16,0 6 0 0,0-2-4 15,0-4-3-15,0 6 2 16,3 0 0-16,0 0-4 16,0 0-1-16,3 0-2 15,0 0 3-15,0 0 0 16,0 0 1-16,0 8 0 16,3-2 0-16,0-1-3 15,0-2 2-15,-3-3 1 16,3 0 0-16,3 5-3 15,0-5 2-15,3 0 1 16,0 0 0-16,0-5 0 16,3 5 0-16,3-3 0 0,2-2 2 15,1 5-3-15,0-6 0 16,-3 6 1-16,-3-2 0 16,-3-4 0-16,0 6 0 15,-3 0 4-15,-3 0 5 16,-3 0-7-16,0 0-1 15,0 0-1-15,-3 0 2 16,3 0-1-16,-3 0-1 16,0 0 1-16,-6 6-15 15,0-4-7 1,3-2-25-16,0 6-8 16,3-1-49-16</inkml:trace>
  <inkml:trace contextRef="#ctx0" brushRef="#br0" timeOffset="118">12155 18481 172 0,'-6'0'66'0,"6"0"-36"0,0 24-33 0,0-8 13 16,0 2 2-16,0 9 2 15,0 13 4-15,-3 4 1 0,0-4-10 16,3-8-1-16,0 0 2 0,0-11-4 15,0-3-1-15,0-4 0 16,0-6 1-16,0 2 3 16,0-7 5-16,0-3 1 15,0 0 0-15,0 0-7 16,0 0-3-16,3-8-3 16,0-11 1-16,-3-7-4 15,3-1 0-15,-3-4 1 16,3-1 0-16,0-3 0 15,0 4 0-15,0-1 0 16,3 11 0-16,0-6-3 16,3 9 0-16,0 2-1 15,3 0 3-15,0 8-5 16,3 8 2-16,-1 0 2 16,-2 13 3-16,0 6 2 15,-3 2 3-15,-3-2 1 16,-3-1 3-16,-3 3-1 0,-6-7 0 15,-3 4-3-15,0-5-1 16,-3-5-3-16,0 3 1 16,-2-9-2-16,2 4-1 15,0-6-21-15,3 0-9 16,3-6-23-16,0 4-6 16,6-9-48-1</inkml:trace>
  <inkml:trace contextRef="#ctx0" brushRef="#br0" timeOffset="119">12414 18378 232 0,'-9'5'88'0,"12"-5"-48"0,-3 0-31 16,0 0 19-16,0 0-1 16,0 0 3-16,3 0-12 15,0-5-5-15,3-3-8 16,0 3-4-16,0-8 0 0,0-3-1 0,0-3 0 16,0 1 0-16,-3 4 2 15,0-4-3-15,0 5-2 16,0 5-1-16,0 2 0 15,3 6 0-15,0 6 3 16,-3 2 0-16,0 15 1 16,0-1 0-16,0 4 2 15,0 1 5-15,-3-1 4 16,2-2-6-16,-2 2-1 16,0 9-4-16,0-12-3 15,0-1-27-15,0-4-12 16,3 3-21-16,-3-2-6 15,0-1-31-15</inkml:trace>
  <inkml:trace contextRef="#ctx0" brushRef="#br0" timeOffset="120">12414 18632 228 0,'0'0'85'0,"3"0"-46"0,3-3-37 16,0 3 17-16,3 0 1 16,0-5 4-16,6 5-12 15,6-5-5-15,5 5-4 16,-2 0-5-16,0 0 1 0,-3 0-45 16,0 0-22-16,0 5-38 15</inkml:trace>
  <inkml:trace contextRef="#ctx0" brushRef="#br0" timeOffset="121">12783 18383 168 0,'-24'-5'66'0,"21"5"-36"0,-3 0-20 0,6 0 20 0,-3 0-5 16,3 0 0-16,0 0-9 15,0 0-3-15,0 0-7 16,3 0-4-16,3 5-1 0,15-5 3 16,3 6 5-16,3-6-1 15,0 5 3-15,8-3-4 16,1-2 1-16,-3 0-5 15,-3 0 0-15,-4 0-1 16,-2 0-2-16,-3 0 1 16,-3 0 1-16,-3 6-1 15,-3-6 2-15,0 0-2 16,-3 5 2-16,-4-5-7 16,-2 0 1-16,-3 0-26 15,0 0-10-15,0 0-24 0,0 0-11 16,6 3-13-1</inkml:trace>
  <inkml:trace contextRef="#ctx0" brushRef="#br0" timeOffset="122">13084 18312 192 0,'-12'-21'74'0,"9"21"-40"0,0 0-24 16,3 0 17-16,0 0-2 16,0 0 2-16,0 0-9 15,0 0-3-15,0 0-8 16,0 0-7-16,6 0-3 0,3 8-1 15,0-3 3-15,3 0 0 16,3-2 3-16,-1 2-3 16,1 3 0-16,-3-3-1 15,0 3 0-15,-3 3 6 16,-3-3 2-16,-3 0 6 16,-3 5 3-16,-3-2-2 15,-3 2 2-15,-3-5-8 16,0 5-2-16,0-8-3 15,0 3-2-15,0-3-2 0,3 3-1 16,1-8-34 0,2 6-15-16,0-6-44 15,3 0-48-15,0 0 51 16</inkml:trace>
  <inkml:trace contextRef="#ctx0" brushRef="#br0" timeOffset="123">13536 18082 144 0,'-3'-6'55'0,"3"6"-30"0,0 6-14 16,0-6 15-16,0 8-10 15,3 5-4-15,0 5 1 16,0 9 2-16,0 18-8 16,-3-6 2-16,0 9 4 0,0-3 2 0,0 0 0 15,0 0-3-15,0-5 0 16,0-9-5-16,0-4-2 16,0-6-2-16,0-2 0 15,0-6 0-15,0 0 1 16,0-8-2-16,0-5 1 15,0 0-2-15,3-5 2 16,0-3-2-16,3-10-1 16,0-1-2-16,3-2-1 15,0-6 2-15,0 4 0 16,3 1-2-16,0 4 0 0,0 5-1 16,-1-1 3-1,-2 7-2-15,0 1 1 0,6 6 2 16,-3 6 2-16,6 1-8 15,-3 7-1-15,-3 4 13 16,-3 1 7-16,-3 2-2 16,-3 0 2-16,-6 3-8 15,0-3-1-15,0-2-2 16,3-6 1-16,0 0-11 16,0-5-4-16,9-3-71 15,-3-5-35 1</inkml:trace>
  <inkml:trace contextRef="#ctx0" brushRef="#br0" timeOffset="124">13873 18460 140 0,'-9'-5'55'0,"9"10"-30"0,-3-5-21 0,3 0 15 15,0 0 0-15,0 3 1 16,3 2-7-16,-3 0-3 16,3-2-5-16,0 2 1 0,12 0 0 15,2-5 0 1,-2 0 1-16,0 0 0 15,0-5-1-15,-3 5-1 16,0-5-1-16,-3 5 0 16,0-3 2-16,-3-2 3 0,0 0-2 15,0 2 1-15,-3-8-5 16,-3 3 0-16,0 3 1 16,-3-3 2-16,-3 0-3 15,0 3 0-15,-6 0-3 16,-3 5-3-16,-3 5 4 15,0 0 3-15,0 3-1 16,0 0-2-16,1 5 2 16,2 1 2-16,3-1-2 15,0 5 0-15,3 6 1 16,6-8 0-16,3 8 0 16,6-3 0-16,6-2-5 15,6 2 1-15,6-8 0 16,2-2 2-16,1-4-1 15,3-1-1-15,0-6-39 32,-4-6-19-32,-2 6-54 0</inkml:trace>
  <inkml:trace contextRef="#ctx0" brushRef="#br0" timeOffset="125">14248 18455 132 0,'-12'-8'52'0,"12"2"-28"0,-6 6-24 0,6 0 10 16,-6 0 7 0,0 0 4-16,-6 0 0 15,0 0-1-15,0 8-10 0,0-2-4 0,-3 12 0 16,4 3-3-16,-1 6 0 16,3-3 1-16,3-3 2 15,3-3-3-15,3 1 0 16,6-6-1-16,3-5-2 15,3-3 3-15,5-2 0 16,-2-11 1-16,0 3 0 16,-3-3 0-16,-3-5 0 0,-3-6 0 15,0 6 2 1,0 0-3-16,-3-1 0 0,0 9 3 16,-3-3 1-16,0 8-3 15,0 0-1-15,3 8-6 16,3 5-2-16,0 1 2 15,3-1 1-15,0 5-9 16,-1-4-5-16,4-1-41 16,-3-8-15-16,3 3-12 15</inkml:trace>
  <inkml:trace contextRef="#ctx0" brushRef="#br0" timeOffset="126">14405 18434 208 0,'-17'7'77'0,"14"7"-42"0,-12 7-39 0,18-3 15 16,-6 6 3-16,0 3 3 15,3 12-4-15,3 6-3 16,3-2-5-16,-3-6-4 0,3-3 2 15,0-10-4-15,0 2 0 16,-1-7 3-16,-2-3 1 16,0-6 1-16,-3-2 2 15,0-8 10-15,-3 0-9 16,0 0-3 0,3 0-2-16,0-5-2 0,0-8 0 15,3-8 2-15,-3-6-1 16,3-5-1-16,0-7-2 15,3 2 1-15,0 2 3 16,0 1 3-16,3 2-4 16,0 0-1-16,3 11 2 15,3 3 1-15,0 4-8 32,0 4 3-32,0 7 7 15,-1 6-3-15,-2-3 18 16,0 5-12-16,-6 0 8 15,3 3-9-15,-12 6-2 0,3-1-3 16,-12-3-2-16,0 4 1 0,-8-6-23 16,2 5 12-16,-9 0-49 15,6 0 33-15,-6-7-105 16,9 7 73-16</inkml:trace>
  <inkml:trace contextRef="#ctx0" brushRef="#br0" timeOffset="127">15117 18420 116 0,'-3'-10'44'0,"-9"2"-24"0,6 0-4 0,3 3 16 15,-3-1 0-15,-3 1 1 16,0 5-7-16,-3-3-2 16,0 3-13-16,-2 3 0 0,-4 8 0 15,0 2-9-15,0 8-2 16,3 11-4-16,3-1 3 0,3-4 0 16,3-1 1-16,6-4 0 15,3-4 0-15,3-5 2 16,3-7 1-16,3-1-1 15,3-5 1-15,0-5-2 16,-3-9-1-16,0-9 3 16,2 7 0-16,-2-3-1 15,-3 1-2-15,0-4 1 16,-3 9-1-16,-3 0 2 16,0 2 3-16,0 3 7 15,-6 3 2-15,3 3-7 16,3 4-4-16,0 3 0 15,0 9 0-15,6-1-1 16,-3 5-2-16,0 4 1 16,0-4 1-16,3 3-23 0,0-7-8 15,0-1-37-15,3-3-15 16,2-2-8 0</inkml:trace>
  <inkml:trace contextRef="#ctx0" brushRef="#br0" timeOffset="128">15352 18383 196 0,'-18'-5'74'0,"12"5"-40"0,-15 0-31 0,9 0 17 15,1 5-1-15,-4 1 3 16,0 1-10-16,0 7-4 15,0-1-5-15,3 0-7 0,3 6 0 0,3 7 0 16,3-2-1-16,3-3 4 16,6 0 2-16,3-7 0 15,0 4-1-15,3-10 3 16,3-3 0-16,3-5 5 16,-3 0 3-16,-4-26 0 15,-2-1-5 1,0-4-2-16,-3-1 0 15,-9-8 0-15,0 0-5 16,0 1 1-16,-6 7 4 16,1 6 5-16,2-1-1 15,0 9 3-15,0 4-6 0,3 6-3 16,3 8-6-16,0 8 0 16,6 11 2-16,0 7 1 15,0 1 1-15,2-1 2 16,1 6 1-16,0 0 1 15,0-6-5-15,0 9 1 16,0-12-35-16,3-1-17 16,0-12-50-1,6-2-39-15,0-8 62 16</inkml:trace>
  <inkml:trace contextRef="#ctx0" brushRef="#br0" timeOffset="129">15510 18375 184 0,'-24'-5'71'0,"15"5"-38"0,-6 8-32 15,9-3 16-15,-3 1-7 16,-3 7 2-16,0-5-1 16,1 5 1-16,2 0-6 15,0 6-6-15,3 7-1 0,3-7-1 16,6 2 0-16,3-3 2 15,3 1 2-15,2-11-1 16,1 0 2-16,0-8 2 16,0-8 4-16,0-5 0 15,-3-6 0-15,0 3-1 16,-3-8 2-16,0-2-5 0,-3-1-3 16,-3-4 1-16,-3-4 0 15,0-2-4-15,0 3 1 16,-3 2-7-16,3 0-3 15,0 11 14-15,0 8 7 16,0 0-10-16,0 7-4 16,3 6 3-16,0 11 4 15,0 5 0-15,0 10 3 16,3 6 0-16,0 0 1 16,0 8-2-16,0-6-1 15,3-2-6-15,0 7-1 16,6-12-19-16,3-3-9 0,-3-3-59 15,5-3-56 1,-2-4 47-16</inkml:trace>
  <inkml:trace contextRef="#ctx0" brushRef="#br0" timeOffset="130">15629 18415 160 0,'-6'-8'63'0,"6"8"-34"0,0 0-34 0,0 0 10 15,0 3 14-15,3 2 12 16,0 3 0-16,0 5-1 16,3 0-16-16,-3 6-7 0,0 2 0 15,0 3-2-15,0-6 2 16,3-4-2-16,-6-1 0 16,0-5-3-16,0 0-2 15,0-3 5-15,0-5 4 16,0 0-5-16,0-13-2 15,0 0-1-15,3-1 1 16,0-4-3-16,3-3-2 0,2 2 2 16,7 1 2-16,-3 2 0 15,0-3-1-15,3 6-2 16,0 5 1-16,-3-3-32 16,0 9-13-16,0-3-63 15</inkml:trace>
  <inkml:trace contextRef="#ctx0" brushRef="#br0" timeOffset="131">15873 18447 160 0,'-9'2'63'0,"6"4"-34"0,0-1-14 0,3-2 20 16,0-3-13-16,3 5-2 16,3 0-10-16,3-2-2 15,3 2-4-15,0-5-1 0,0 5 3 16,-1-5-1-16,7 0 2 16,-3 0-4-16,3 0 0 15,-6-5 5-15,0 0 3 16,-9 2-4-16,6-7-2 15,-9 2-2-15,0-6-3 16,-9 7 1-16,0-4 1 16,-3 3-3-16,-3 3 0 0,0 2 3 15,-3 6 1-15,-2 2-4 16,-1 3 1-16,0 5 0 16,3 0 0-16,3 14 4 15,6-3 2-15,0 2 2 16,6 1 0-16,3-6-2 15,6-3-1-15,6-4-3 16,6 4-2-16,3-10 1 16,6 5-1-16,5-8-20 15,-2-5-9-15,0-5-40 16,0 3-19-16,-1-9-8 16</inkml:trace>
  <inkml:trace contextRef="#ctx0" brushRef="#br0" timeOffset="132">16251 18396 160 0,'-3'-7'60'0,"3"7"-32"0,-3 0-11 0,-3 0 20 16,0 0 1-16,-6 0 4 15,-3 7-19-15,-3-1-6 16,-2 2-10-16,2 2-1 0,0-2 1 16,3 0-6-16,3 3-2 0,3-3-3 15,3 0 0-15,6-3 0 16,6 3 0-16,6 10 0 16,3-4 3-16,3 4 0 15,3-5 1-15,-4 6 4 16,-5-6 5-16,-3 0 8 15,-6-5 4-15,-6 6-2 16,-6-4-1-16,-3-7-13 16,-2 7-2-16,-4-7-5 15,0 2 0-15,3 1-20 16,0-6-10-16,3 0-35 16,3 0-12-16,9-6-27 15</inkml:trace>
  <inkml:trace contextRef="#ctx0" brushRef="#br0" timeOffset="133">16409 18415 88 0,'-3'0'33'0,"6"0"-18"0,0-5-20 16,6 5 6-16,-3 0 5 15,-1-3 4-15,4-2 21 16,-6 5 10-16</inkml:trace>
  <inkml:trace contextRef="#ctx0" brushRef="#br0" timeOffset="134">16444 18396 295 0,'-3'0'52'0,"-6"0"-27"16,4 0 3-16,-4 0-1 0,-3 0 3 15,-3 6 2-15,0-1-13 16,3-2-4-16,0 2-9 16,3 0-2-16,3-2-7 15,3 2-2-15,6 3 2 0,6 3 1 16,3-3-1-16,0 10 2 15,3-2-1-15,0 8 0 16,-3-3 4-16,-6-2 3 16,-6-1 4-16,-3-5 2 15,-6 6-3-15,-9-11-3 16,-3 5-29-16,-3 0-11 16,-3-5-76-1,-8 5-67-15,2-7 59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15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18936 17555 228 0,'0'-3'85'0,"18"-2"-46"0,-6 0-32 15,-9 2 20-15,-1-2-14 16,-7 0-2-16,-7-9-3 0,-3 1 0 15,-6-3-4-15,-6-2-12 16,-21-6-2-16,-11-2 3 0,-15 10 1 16,-10 0-1-16,-11-5 2 15,-6 7 3-15,-9 1 3 16,2 0 4-16,-11 2 2 16,-9 1 3-16,6-1 1 15,-12 6 1-15,-2-3 2 16,-1 3-3-16,-6-3 1 15,-18 8-3-15,9 0 2 16,-9 0-6-16,1 0-1 16,-4 0-2-16,3 0-2 15,1 0 1-15,-1-6-1 0,0 6-3 16,-6 0 2-16,-8 0-1 16,-4 6 0-16,-5 7 2 15,-4 5 0-15,-2 4 0 16,5 15 0-16,6-3 0 15,4 6 0-15,8-1 0 16,12 4 0-16,18 4 0 16,9-2 0-16,15-5-3 15,15 0 2-15,-3 13-4 16,15-14 1-16,17 4-5 16,19-9 1-16,23 6-14 15,21-8-3-15,18 13 13 16,26 2 6-16,28-7 2 0,29 0 1 15,24-9 2-15,18 1 0 16,24-11 1-16,14 11 0 16,19-6 0-16,5 6 0 15,10-13 2-15,8 2 3 16,18-3 4-16,15-4 5 16,15-1-8-16,6 0-1 15,9-5-3-15,3 3-2 16,-10 2 1-16,7 0 1 15,-6-5 1-15,0 5 3 16,-6 0 1-16,3 1 1 16,11 4-2-16,-5 1-1 0,3 2-3 15,0-3-2 1,-9-4 1-16,3-1-1 0,-7 0 0 16,-2-5 0-16,-12-3 0 15,-3 1 2-15,6-6-1 16,-6-11-1-16,12-5-8 15,0-10-5-15,0 2-4 16,9-8-3-16,3 6 3 16,-6-1 2-16,-9 1 4 15,-12 5 2-15,-24 2 6 16,-21-7 1-16,-23 4 2 16,-12-4 2-16,-30 2-1 15,-18-2 2-15,-30 7 0 16,-26-2 1-16,-22-11 15 15,-23-13 10-15,-30 0-11 0,-38-2-4 16,-37 2-9 0,-44-8-2-16,-41 2-1 15,-40 4-2-15,-44 2-2 0,-21-3 1 16,-26-2 1-16,-25 18 0 16,-29-2 0-16,-33 10 0 15,-20 3 6-15,-19 13 6 16,-12 3 0-16,-11 13 3 15,0 10-26-15,-13 14-9 16,7 2-81 0,2 3-69-16,1-16 52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27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7223 13674 104 0,'3'-6'41'0,"-3"6"-22"0,3 0-9 15,-3 0 14 1,0 0-4-16,0 0 0 16,0-5-2-16,0 0-2 0,0 0-8 15,0 2-1-15,-3 8 3 0,0-7 0 16,0 4 2-16,-3 1-2 15,0 2 1-15,0-2-6 16,0 2-1-16,-3 0-2 16,0 3 1-16,0 0-2 15,0 0-1-15,1 0 1 0,-1 0 1 0,-6 3-1 16,3-1 2-16,0 3-4 31,0-2 0-31,0-3 1 16,0 5 0-16,0-2 2 15,0 2 1-15,-2-2-4 16,-1-1 1-16,0 3 0 0,-3 1 0 16,3 1-3-16,-3 1 2 15,3 3-1-15,3 2 0 16,0 0 4-16,-2 6 1 16,2 4-4-16,0 1 1 0,0 0-2 15,0 2 0 1,0 1 6-16,0 2 2 0,0-6-2 15,3-1-1-15,0 1-1 0,3 4-2 16,0 2 5-16,3 0 4 16,3 8-5-16,6 0 0 15,3-3 4-15,3 3 5 16,3-5-7-16,0-1-1 16,3-4-3-16,3-3 1 31,0-3 0-31,2-5 1 0,-2-3-2 15,0-3-2-15,-3-5-21 16,-3-2-11-16,0-3-42 16,-6-3-59-1,-3-5 29-15</inkml:trace>
  <inkml:trace contextRef="#ctx0" brushRef="#br0" timeOffset="1">7065 14653 116 0,'-3'0'44'0,"3"0"-24"0,0 0-4 0,0 0 18 16,0 0-5-16,0 0 0 0,3 5-12 15,0 3-3-15,-3 2-8 16,3 4-2-16,3-1 2 0,0 0-3 16,0 0 0-16,3 3-1 15,0 0 1-15,-3 0 0 16,0 0 3-16,0 0-1 0,0 0 2 15,0-3-2-15,0 0 0 16,-3-2-3-16,0-1 1 16,-3-2 7-16,0 0 5 0,-3-3-1 15,0 1 0-15,-3-1-2 16,-6 0 2-16,-3-2-1 16,-3-3 0-16,0 0-3 31,-3 0 1-31,0 0-2 0,1 0 0 15,-4 0-5-15,3 0-3 16,6 0-3-16,0 0 1 16,3 0 1-16,3 0 0 15,3 0-16-15,3 3-6 16,9-1-40-16,3-2-15 16,0-2-39-1</inkml:trace>
  <inkml:trace contextRef="#ctx0" brushRef="#br0" timeOffset="2">16111 11867 104 0,'0'-16'41'0,"0"29"-22"0,3-5-14 16,-3-8 11-16,0 5-5 15,3 6-1-15,-3 5 9 0,3 5 5 16,-3 5-8-16,0 1-4 16,0-1-7-16,0 1-2 0,0-1 1 15,0 1-2-15,0-4 1 16,0-1-2-16,0-4 2 15,0-2-2-15,0-3 2 16,0-5-18 0,0-3-4-16,0-2-29 15,0-3-42 1,0-5 17-16</inkml:trace>
  <inkml:trace contextRef="#ctx0" brushRef="#br0" timeOffset="3">16168 11885 140 0,'0'0'55'0,"0"5"-30"0,0 1-29 32,0 7 27-32,0 3-5 15,3 5-4-15,-3 3-1 0,0 0-8 0,0-1-3 0,0 1-1 31,0-3-1-31,0 1 2 16,0-4-1-16,0-2-1 0,3 0 1 16,-1-6 1-16,-2 1-34 15,0-6-13-15,0-5-29 16</inkml:trace>
  <inkml:trace contextRef="#ctx0" brushRef="#br0" timeOffset="4">15974 12004 176 0,'-6'0'68'0,"6"3"-36"0,3-1-18 31,-3-2 22-31,0 0-5 16,9 3-1-16,3 2-12 0,3-2-6 0,3-3-7 15,3 0-2-15,2 0 1 0,1-3-5 32,3 1 1-32,0-1-16 0,-3-2-6 15,-4 2-27-15,-2 1-9 0,-6-1-35 16</inkml:trace>
  <inkml:trace contextRef="#ctx0" brushRef="#br0" timeOffset="5">16025 12105 148 0,'-21'0'57'0,"21"0"-30"0,0 0-23 0,0 0 26 15,12 0-4 1,0 0-9-16,3-3-5 16,5 0-7-16,4 1-4 0,3 2 2 15,3 0-2-15,-3 0-1 0,-1 0-24 16,1 2-9-16,0-2-51 31</inkml:trace>
  <inkml:trace contextRef="#ctx0" brushRef="#br0" timeOffset="6">16406 12078 120 0,'0'6'46'0,"0"-1"-24"0,3 5-13 0,-3-2 16 16,3 3-3-16,-3 2 1 15,0 3-8-15,3 0-4 16,-3 0-6-16,0-3-6 0,0 0 0 15,0-2 5-15,0-3 2 32,0-3 4-32,0 0 1 0,0-5 3 15,0 0 2-15,0-2-5 16,0-4 1-16,0-4-5 16,0-3 1-16,0-3-5 15,3 0-2-15,3 3 2 16,2-1 0-16,1 1-1 0,3 3-2 15,-3 2-2-15,0 2-1 16,0 1 2-16,0 2 0 16,0 1-13-16,0 2-5 15,3 0-17-15,-3 2-7 16,0-2-32-16,0 3-28 16,2 0 39-16</inkml:trace>
  <inkml:trace contextRef="#ctx0" brushRef="#br0" timeOffset="7">16593 12115 152 0,'0'3'57'0,"0"0"-30"0,6 2-16 0,-3-2 18 16,0-1-11-16,3 3 0 0,3-2-4 16,0 0-1-1,3-3-5-15,0 0-3 0,0-3 0 16,-3 0-1-16,0 1-2 15,-1-3 1-15,-2-1-2 16,0 1 2-16,-3 0-2 16,-3-1-1-16,0 1-4 15,-3-3 0-15,-6 3-3 0,-2 0 2 16,-1 2 1-16,0 0 2 16,0 6-1-16,-3 2-1 15,-3 3 0-15,3 3 3 16,0 2 2-16,0 3 2 0,3 2-1 15,4 3-2-15,-1-2 1 32,6 2-1-32,3 3 2 0,6-3 1 15,3-2-1-15,5-6 1 16,7-5-22-16,3-3-9 16,0-8-41-1,0-10-38-15,0 0 34 16</inkml:trace>
  <inkml:trace contextRef="#ctx0" brushRef="#br0" timeOffset="8">16775 12094 132 0,'-12'-3'49'0,"6"6"-26"0,-6 0-23 0,9-1 13 15,-3 4-3-15,0 2 2 16,-3 2-2-16,0 3 1 0,0 1-6 0,3 2 1 15,3-1 4-15,3-1-4 0,0 4 2 16,3-2-1-16,3-3 3 31,0-5-5-31,0-5-1 16,3-3-4-16,0-3-1 16,0-2-1-16,0 0-2 0,0-3 3 15,0-3 0-15,-3 1 1 0,0-4 0 16,0 1 2-16,-3 2 1 15,0 1-1-15,-3 2-2 16,0 3-2-16,0 2-1 16,0 3-1-16,0 3 3 15,0 2 0 1,0 3 1-16,0 2-11 16,3 1-3-16,3-3-33 15,0 0-49 1,2-3 17-16</inkml:trace>
  <inkml:trace contextRef="#ctx0" brushRef="#br0" timeOffset="9">16959 12073 144 0,'-12'-5'55'0,"-5"7"-30"0,5 1-25 0,6 0 10 15,-3 2-4-15,0 0 1 0,0 6-4 0,0-1-2 32,0 6 0-32,3 0-1 0,0 3 2 0,3-4-1 15,3 1 2-15,6-2-2 16,0 1 2-16,6-1-2 16,3-9-1-16,0-2-6 15,-3-6-4 1,3-2 3-16,-4-3 4 0,-2-3 0 15,0-2-1-15,-3-3 3 16,0-2 2 0,-3-4 0-16,0-1 2 0,-3-4-2 0,0 1-1 0,0-1 3 15,0 1 0-15,0 2 5 32,0 3 3-32,-3 5 2 0,3 5 3 15,3 3-9 1,-3 6-4-16,0 2-2 0,0 8 1 15,0 8 1-15,0 5 3 0,0 3-1 32,0-1 0-32,0 6-1 0,0 1 2 15,6-1-3-15,0 0-2 16,0 0-3-16,3 3-1 0,3-9-45 16,0-4-64-16,0-11 17 15</inkml:trace>
  <inkml:trace contextRef="#ctx0" brushRef="#br0" timeOffset="10">17453 12097 168 0,'-6'-6'63'0,"1"6"-34"0,-1-2-21 0,3 2 18 16,-9 2-13-16,-6 4-2 0,0 2-7 15,-3 2-1-15,3 4-1 16,0 4-2-16,4 1 1 0,2-1 3 16,6 6 2-16,3 2-2 0,3-2-3 15,6-3 0-15,3-2-1 16,5-1-5-16,4-4 1 16,3-4-20-16,-3-5-7 15,0-2-39 1,0-6-31-16,0-7 38 15</inkml:trace>
  <inkml:trace contextRef="#ctx0" brushRef="#br0" timeOffset="11">17480 12131 124 0,'0'3'49'0,"0"2"-26"0,-3 6-16 0,3-3 15 15,0 2 2-15,3 1 5 16,0 2-9-16,0 0-4 0,3 3-9 16,0 0-3-16,3 3 2 0,0-4-3 15,0-1 0-15,3-4 1 16,0-2 2-16,3-11-5 16,-4 1-3-16,1-11-2 15,0-1 0-15,-3 1 3 16,0-3 0-16,-3 0 3 15,0-2-3-15,0 2-2 16,-3 0 2-16,0 3 0 16,0 5-2-1,-3 0 2-15,0 3-1 16,0 2 0-16,0 3 2 16,3 3 0-16,0 5 2 15,0 2 3-15,0 3-2 16,0 1-2-16,3-1 0 0,0 0-1 15,0 3 0-15,0-3 0 16,3 6-20-16,-1-6-7 16,1-8-41-16,0-5-36 15,0-8 36-15</inkml:trace>
  <inkml:trace contextRef="#ctx0" brushRef="#br0" timeOffset="12">17772 12115 104 0,'-3'0'41'0,"6"3"-22"0,0 0-11 0,0-1 13 16,0 4 8-16,0 1 4 16,0 4-6-16,0 0-2 15,3 2-14-15,0 0-4 0,-3 0-1 16,0 1-3-16,-3-4 0 0,3 3-1 15,-3-2 1-15,0 0 0 16,-3-4 1-16,0-1-2 16,0-1-2-16,0-2 12 0,0-6 6 15,0-2-5-15,3-1-2 16,0 1 0-16,0-3 0 16,0 0-1-16,0-2 1 15,6-1-4-15,0 1-2 0,0-1-2 16,3-2-3-16,2 2 1 15,1 3-1-15,0 0 0 16,-3 3 0-16,3 0-3 16,-3 2 0-1,0 0-29 1,0 3-12-16,0 0-26 0,0 0-8 16,0 0-8-1</inkml:trace>
  <inkml:trace contextRef="#ctx0" brushRef="#br0" timeOffset="13">17977 12152 96 0,'0'0'38'0,"0"3"-20"0,0 2 1 0,3 1 18 15,0-1-7-15,-3 5 0 16,3 1-8-16,6 0-2 15,-3-1-11 1,-6 3-1-16,6 1-1 0,0-4 1 16,-3 1 2-16,-6-3-1 15,-3-3 2 1,3-2 3-16,0-6-4 16,0 0 2-16,3 1-5 15,3-6 1-15,0 0-5 16,-6-3-2-16,9 1 0 0,0-4 1 15,0 1-1-15,3 0 2 16,0 0-4-16,0 2 0 16,0 3-4-16,0 0 1 15,0 3 2-15,-1 0 1 16,1 2-2-16,0 0 0 16,0 3-23-16,0 3-10 0,0 0-30 15,0-1-53 1,0 1 24-16</inkml:trace>
  <inkml:trace contextRef="#ctx0" brushRef="#br0" timeOffset="14">18212 12166 192 0,'-3'0'74'0,"3"2"-40"0,0 1-33 15,3-1 16 1,0 4 4-16,0-1 5 15,3 0-8-15,0 1 0 0,3-1-11 16,0-2 0-16,3-1 3 0,0 1-2 16,0-3 1-16,0 0-1 0,-3-3 0 15,0-2-7 1,0 0 0-16,-3-1-1 16,0 1 2-16,-4 0 1 0,4-3 3 15,-6 0-5-15,0 0-1 16,0 0 0-16,-3 0 0 15,0 3-3 1,-2 0 2-16,-4-1-1 16,0 4 0-16,-3 2 0 0,0 0 0 15,0 2 0-15,0 1 0 0,0 2 2 16,0 3 0-16,0 3-3 16,0 2 2-16,1 0 1 15,2 0 2 1,0 1-1-16,3-4-1 0,3 6 1 15,3-3-1-15,3-2-3 16,6-1 2 0,0 4 1-16,2-4 2 0,7-2-3 15,0-3 0-15,0 3-10 16,0-5-3-16,0-11-15 16,0 3-7-16,-3-6-16 0,-1 1-7 15,-2-1-26 1</inkml:trace>
  <inkml:trace contextRef="#ctx0" brushRef="#br0" timeOffset="15">18409 12136 96 0,'-3'0'38'0,"0"3"-20"0,6 5-12 16,0-3 11-16,0 1 6 15,-3 2 6-15,3 2-5 0,-3 1 0 16,0-1-9-16,0 1-4 15,0-3-6-15,0 0-4 0,0 0 0 16,-3-3 1 0,3-2 1-16,0-3 7 0,0 0 6 0,0 0-2 15,3-3 0-15,0 0-6 16,3-5 0-16,0 0-5 16,6-2-2-16,6-3 0 15,-4 2-1-15,1 0-3 16,0 4 2-16,0-1 5 15,3 2 2 1,-3 6 2-16,0 3 2 16,0 2-1-16,-1 3 0 15,-2 0-5-15,0 3-3 16,-3-1 2-16,-3 1 0 16,0-3-1-16,-3 0-2 15,0 0-4-15,0-3-33 16,0-2-9-16,0-1-16 0,3-2-7 15,0-2-11 1</inkml:trace>
  <inkml:trace contextRef="#ctx0" brushRef="#br0" timeOffset="16">18826 11901 164 0,'3'-8'63'0,"6"8"-34"0,-6-3-23 16,-3 3 17-16,2 6-5 16,1 4 1-16,0 3 3 31,0 6 3-31,0 5-13 0,0 0 4 0,3-1 2 16,-3 4-6-16,3-1 1 15,-3 1-6-15,0-1 1 16,0-2-5-16,-3-3-2 0,3-2 0 15,0-3-1-15,0-3-36 16,0 0-13-16,0-5-48 31,0-5-40-31,-3-6 54 16</inkml:trace>
  <inkml:trace contextRef="#ctx0" brushRef="#br0" timeOffset="17">18650 12089 192 0,'3'-3'71'0,"6"3"-38"0,9 0-32 16,0-2 16-16,5 2 2 16,4 0 5-16,3-3-8 15,9-2-2-15,2-1-8 16,1 1-17-16,-3-6-8 0,-1-2-85 15</inkml:trace>
  <inkml:trace contextRef="#ctx0" brushRef="#br0" timeOffset="18">19394 12097 136 0,'-3'-3'52'0,"3"3"-28"0,-3 0-17 0,3 0 13 0</inkml:trace>
  <inkml:trace contextRef="#ctx0" brushRef="#br0" timeOffset="19">19376 12094 269 0,'-12'0'20'0,"0"3"-10"16,1 2-2-16,-4 0 2 0,0 3-8 15,0 6-3-15,6-1 0 16,0 3 0-16,3 2 1 16,3-2 0-16,6 3 0 15,3 2 2-15,3-5-8 16,3-3-1-16,6 0-18 0,0-2-7 16,2-11-32-1,1 0-27-15,-3-8 37 16</inkml:trace>
  <inkml:trace contextRef="#ctx0" brushRef="#br0" timeOffset="20">19513 12134 116 0,'-3'-13'46'0,"0"10"-24"0,-3-2-4 0,3 5 20 16,0-3-15-16,-3 3-2 16,-3 0-11-16,1 3-2 15,-1 2-4-15,0 0 2 0,-6 6 3 31,-6 2-3-31,6 3-1 16,3 0-5-16,3 0 0 0,0-3 2 0,15 3 3 16,3-3-2-1,0-8-2-15,3 3 0 16,0-8-4-16,0-2 0 16,-3-1-5-16,0-2 0 31,0-1 4-31,-3-2 4 0,-3-2 1 15,0-1 2-15,-3 1 0 16,0-1 1-16,-3 0 2 16,3 4 3-16,-3 1 0 15,3 1 2-15,-3 2-8 0,3 6-4 0,0 2 0 16,0 3 0-16,0 3 1 31,0-1 0-31,3 1-3 0,0 0 2 16,3-1-17-16,-1 3-5 15,1-2-24-15,0-3-10 0,0-8-17 16</inkml:trace>
  <inkml:trace contextRef="#ctx0" brushRef="#br0" timeOffset="21">19582 12105 140 0,'-3'0'55'0,"3"2"-30"0,0 4-21 0,0-1 13 16,0 0 1 0,0 3 3-16,0 0-5 0,0 0-1 31,0 3-9-31,0-1-4 0,0-2-1 16,0-3 1-16,0 1 1 0,0-4-1 0,0-2-2 15,0 0 7-15,0 0 5 16,0-2-4-16,3-4 0 0,3-2-2 31,0-2 1-31,0-1-4 0,2 1-2 16,7-1 0-1,0 3 1-15,-3 0-1 16,0 3 2-16,0 5 0 16,0 3 1-16,0 2 0 15,-3 6 2-15,0-1-3 16,-3 3-2-16,0 1 2 0,-1-1 0 0,-2-3-10 15,0 1-5-15,0-3-32 16,0-3-13-16,0 0-40 31</inkml:trace>
  <inkml:trace contextRef="#ctx0" brushRef="#br0" timeOffset="22">19927 12099 172 0,'-9'-8'66'0,"6"6"-36"0,0-11-22 16,3 10 16-16,-3 0 1 15,0 1 4-15,-6 2-11 16,0 0-3-16,-6 2-9 0,3 4-4 0,-2 2-1 16,2 5-4-16,0 3 2 15,3 0 1-15,0 2 2 16,6 1-1-16,0-4 2 15,6 1-4-15,0-2 0 16,12-7 3 0,0-1 1-1,0-4 1-15,-4-2 0 16,1-2 0-16,0-4-2 16,-3-1 1-16,0-4 2 15,-3-2 2-15,0-1-3 16,0 1-3-16,-3 0 0 0,0 2 1 15,-3 1-1-15,0 2 2 16,0 3-2-16,0 2-1 16,0 3-2-16,0 0-1 15,0 5 2-15,3 3 0 16,0 3-2-16,3 2 2 16,0 0 1-16,0 0 0 15,0 1-7-15,0-1 0 16,3-2-30-16,0-4-11 0,-1-1-48 31,1-4-30-31,0-2 60 0</inkml:trace>
  <inkml:trace contextRef="#ctx0" brushRef="#br0" timeOffset="23">20037 12091 160 0,'-3'0'63'0,"3"0"-34"0,0 6-19 16,3-1 20-16,0 0-3 16,0 3 2-16,0 3-10 0,0-1-4 15,0 4-8-15,0-4-3 0,-3 1 0 16,0-1 0-16,0-2 0 16,0 0 4-16,0-2 5 15,0-6-5-15,0 0 0 0,0 0 5 16,0 0 1-16,0-3-3 15,0-2-1-15,0-3-2 16,0 0 2-16,0-3-3 31,3 3-2-31,6-2-5 0,0 2 0 16,3 0-2-16,0 3-2 0,0 2 0 16,-1 0 3-16,4 3-5 15,-3 0 0-15,3 3-24 16,-3 0-10-16,0-1-15 15,0-2-3 1,-3 0-44-16</inkml:trace>
  <inkml:trace contextRef="#ctx0" brushRef="#br0" timeOffset="24">20254 12102 176 0,'3'-3'68'0,"-6"3"-36"0,6 0-26 0,-3 0 17 0,3 3-1 15,6 2 4-15,-3 3-5 16,0 0-3-16,6 3-10 16,0 2-3-16,-3 0-1 0,0-2 0 15,0 2 0-15,0-2-2 16,0-3-2-16,0 0-10 16,-1-3-4-16,4-3-20 15,-3-2-7-15,3-2-28 16,0-1-39-16,0-2 26 15</inkml:trace>
  <inkml:trace contextRef="#ctx0" brushRef="#br0" timeOffset="25">20487 12089 204 0,'-3'0'77'0,"3"0"-42"0,-3 2-32 0,3 4 17 0,-3 2-1 15,0 2 1-15,-3 9-5 16,-3 5 1-16,-3 5-9 15,0 5-2-15,0 1-1 0,0-4-5 16,0 1 1-16,3-6 2 16,0-2 1-1,3 3-4-15,-3-6-1 16,7 3-65 0,2-11-10-1,0-2-46-15,8-4 31 0</inkml:trace>
  <inkml:trace contextRef="#ctx0" brushRef="#br0" timeOffset="26">20811 12118 172 0,'-6'0'66'0,"3"0"-36"0,0 3-26 0,0-1 13 15,-3 4-2-15,-3 1 1 16,-3 7 3-16,0 2 2 16,3-1-11-16,4 1-1 0,-1 3 1 15,9 5-4-15,8-6-1 0,1-2 2 16,0-3 2-16,3-2 0 15,0-1 0-15,3-15-3 16,0 2 1-16,-3-7-4 16,0-1 0-16,-4-2 3 15,-5 0 1-15,-3 0 1 16,-6-3 0-16,-3 0-4 0,-2 0-1 16,-4 0-1-16,0 3-2 15,0 2-4-15,-3 3-2 16,3 0-26-16,0 3-9 15,3 3-25-15,3-1-11 16</inkml:trace>
  <inkml:trace contextRef="#ctx0" brushRef="#br0" timeOffset="27">20918 12136 212 0,'6'8'79'0,"-3"3"-42"0,0 2-41 0,0-5 15 16,0 0 5-16,-3 0 5 16,0 0-5-16,0-3 1 15,0 1-10-15,0-6-2 0,0 0 1 16,0 0 1-16,0 0 3 16,3-3-3-16,0-2-2 0,3-6-2 15,3 0 0-15,0-2-4 16,6 0 0-1,3-6 1-15,-1 6 0 16,1 3-3-16,0 2 0 16,0 0 2-16,0 8 0 15,0 2 5-15,-3 4 2 16,2 2 0-16,-2 0 1 0,0 2-2 16,-6 1 2-1,0-1-4-15,-3-2-2 0,0 0-5 16,0 0 0-16,0-3-33 15,-3 1-16-15,12-4-151 32,0-2 100-32</inkml:trace>
  <inkml:trace contextRef="#ctx0" brushRef="#br0" timeOffset="28">21728 11824 228 0,'0'-18'88'0,"0"20"-48"0,-3-4-18 0,0 2 26 0,0 0-19 15,-15 2-5-15,3 6-18 16,-3 6-3-16,-3-1-3 16,1 5 0-16,2-2 0 0,6-3-3 15,0 3 2-15,6 3-1 16,3-1 0-16,9 6 2 0,3 3 0 15,6-1-3-15,6-2 0 16,-4 0 4-16,-2-3 1 16,0 0 0-16,-6-5-2 15,-3-3 3-15,-9 0 0 16,-9 1 3-16,0-7 1 0,-6-1-3 16,-2-4-1-16,-1-2-1 15,0-2-2-15,3-4-21 16,-3 1-9-16,3-3-23 15,3 3-8-15</inkml:trace>
  <inkml:trace contextRef="#ctx0" brushRef="#br0" timeOffset="29">20879 12107 132 0,'0'-2'52'0,"3"2"-28"0,0 0-17 0,-3 0 15 0,0 0-2 16,0 0 0-16,0 0 3 16,3 2 0-16,3 4-12 15,-3 2 4-15,3 2 3 0,-3 3-4 16,3 1 0-1,-3-1-8-15,3 0-2 16,-3 0-2-16,0-2 1 16,0-3-2-16,0 0 2 15,-3 0-2-15,0-3 2 16,0 0-2-16,0-5-1 16,0 11 1-1,0-3-4-15,0-3 2 0,0 0 1 16,0 1 2-1,0-4-3-15,0-2 0 16,0 0 3-16,0 3 3 0,0-3 4 0,0 0 5 16,0 0-6-16,0-5 0 31,0-1-4-31,0 1-1 0,0 0-3 0,0 0-1 16,0-3 1-16,3-3 2 15,0 0-1-15,0-2 2 0,3 0-7 16,0 2 1-16,0 1 1 15,3-1 1-15,6 3 3 16,-3 0 1-16,-1 3 1 31,1 0 0-31,0 2-5 0,3 3 1 16,0 0 0-16,0 3 0 16,0 2 0-16,0 0 2 15,0 3 1-15,-4 0 3 16,-2 3-3-16,0-1 0 0,6 1 3 15,-12 0 1-15,0 4-3 16,-3-1-3 0,3 2 0-16,-3-3 1 15,0-3-1-15,0-2-1 16,9 0-32-16,0 0-14 16,-3 0-41-16,12-16-63 31</inkml:trace>
  <inkml:trace contextRef="#ctx0" brushRef="#br0" timeOffset="30">21802 11843 184 0,'0'-3'68'0,"3"-7"-36"0,-3 20-24 0,3-2 34 31,0 11-7-31,0 2-7 0,-3 3-2 16,0 7-15 0,0 1-7-16,0 0 0 0,0-3-1 15,-3 0 3-15,0-3-3 16,0-2-2-16,0-3-3 16,-3-2-1-16,6-6-36 15,0-2-14-15,-3-3-55 0</inkml:trace>
  <inkml:trace contextRef="#ctx0" brushRef="#br0" timeOffset="31">21665 12039 256 0,'-3'-16'96'0,"6"18"-52"0,0-2-51 16,6 0 44-1,0-2-7-15,3-1-15 16,3 0-8-16,6 3-5 16,3-2-5-16,2 2 2 0,7 2-21 15,-3-2-8-15,3 3-16 0,-4-3-6 16,-2 0-45 0,0 0-24-1,-3 0 57-15</inkml:trace>
  <inkml:trace contextRef="#ctx0" brushRef="#br0" timeOffset="32">22079 12009 160 0,'-3'-2'63'0,"3"2"-34"0,-6 2-27 16,3 1 14-16,-3 2-8 15,-3 6 0-15,0 0 0 0,-3 2 0 0,0 3-4 16,4 2-5-16,-1 1-2 0,3-1 4 16,3 1 3-16,3-3 3 15,3-3 3-15,3-5-1 16,0 0 2-1,0-6-4-15,2-2-2 16,1-2 2-16,0-4 0 0,0-2-3 16,-3-2-3-16,0-1 2 15,0 1 2-15,0-3 0 0,3-1 2 16,0 4-2-16,-3 2 0 31,0 5-8-31,-3 3 2 0,0 3 0 16,0 2 5-1,0 3 5-15,6 3-1 16,0-1 1-16,0 3-8 16,-1 1 0-16,1-4-1 15,0 1 0-15,0-3-9 16,0 0-4-16,3-3-22 16,3-2-8-16,0-3-43 15,0-3-35 1,3 0 48-16</inkml:trace>
  <inkml:trace contextRef="#ctx0" brushRef="#br0" timeOffset="33">22415 12081 188 0,'-3'-19'71'0,"0"17"-38"0,0-1-39 0,-8 3 58 16,-1 0-20-16,-3 0-12 16,0 5-10-16,-3 3-7 15,3 0-3-15,0 3 3 16,0-1-2-16,3 4 2 0,6 2 0 15,4-1 1 1,4 1-2-16,4 0-2 16,3-3 3-16,3-2 2 15,12 0-11-15,-3-6-3 16,3-3-18-16,0-2-6 16,-4-5-17-16,1 0-7 15,-3-6-24 1</inkml:trace>
  <inkml:trace contextRef="#ctx0" brushRef="#br0" timeOffset="34">22540 11888 184 0,'0'-8'71'0,"-3"8"-38"0,3 2-36 0,0 4 11 16,3-1 9-16,-3 6 8 15,0 2-1-15,0 5-2 0,-3 9-12 16,3 2 0-16,-3-3 1 0,0 3-4 15,-2-2 1-15,5-1-5 16,0-2-2-16,0-3 0 16,0-2-1-16,0-3-20 15,0-3-9-15,0-2-12 32,0-6-4-32,14-5-40 15,1 0-26-15,0-5 51 16</inkml:trace>
  <inkml:trace contextRef="#ctx0" brushRef="#br0" timeOffset="35">22707 12054 160 0,'-12'0'63'0,"3"0"-34"0,-9 0-12 16,12 3 22-16,-3 0-13 0,-5-1-5 15,-7 4-12-15,3 2-6 32,3 0-2-32,0-1-1 0,3 1 0 0,3 3 6 15,3 0 4-15,12-1 3 16,6 3 5-16,3 1-8 0,3-1-1 16,6 0-5-16,0 0-1 15,-1-2-8-15,1 5-4 16,-3-3-59-1,3-2-27-15,0 4-3 16</inkml:trace>
  <inkml:trace contextRef="#ctx0" brushRef="#br0" timeOffset="36">15998 12597 120 0,'0'-5'46'0,"3"5"-24"0,-6 0-4 16,3 0 18-16,0 0-12 16,0 7-1-16,0 7-4 0,-3 4-1 0,0 17-9 15,0-1-1-15,0 3-1 0,0 0-1 16,0 0-1-16,0 0-1 15,0-5 0-15,3-6-2 32,0-4-2-32,0-4-4 0,6-5-31 15,0-2-10 1,-3-3-113 0,9-11 85-1</inkml:trace>
  <inkml:trace contextRef="#ctx0" brushRef="#br0" timeOffset="37">16087 12607 180 0,'0'-2'68'0,"0"7"-36"0,0 6-24 15,0-1 18 1,0 3-2-16,3 14 1 0,-3 5-10 15,3 2-2-15,-3 3-7 16,3 0-6-16,0 0-1 0,-3-5 3 16,3-6 1-16,0-2 1 15,-3-5 0-15,3-3-29 16,-3-3-10-16,0-5-18 16,-3-3-5-16,3-2-22 15</inkml:trace>
  <inkml:trace contextRef="#ctx0" brushRef="#br0" timeOffset="38">15846 12777 192 0,'-24'-6'71'0,"18"9"-38"0,3 0-39 15,3-3 62-15,0 0-15 0,0 0-8 16,9-6-8-16,9 1-15 15,6-8-2-15,12 8-1 0,2-3-3 0,4 5-3 32,-3-5 0-32,2 0-1 15,-2 3-9-15,-6 0-4 0,-3-1-26 16,-7 4-13-16,-8-1-109 31,-9 19 48-31</inkml:trace>
  <inkml:trace contextRef="#ctx0" brushRef="#br0" timeOffset="39">15873 12856 184 0,'-24'8'68'0,"24"-5"-36"0,0-1-33 0,0-2 12 16,9 3 4-16,3 0 2 0,6-3-4 16,15 0 0-1,2 0-8 1,7 0-1-16,0 0 0 0,2-3-2 15,-5 3 1-15,-3-3-22 0,-4 3-9 16,-5 0-68 0</inkml:trace>
  <inkml:trace contextRef="#ctx0" brushRef="#br0" timeOffset="40">16566 12848 140 0,'-3'-2'55'0,"0"-1"-30"0,0 0-18 0,1 3 13 16,-1 3-8-16,-6 0 1 0,0 2-6 31,-6 3-2-31,-6 0-2 16,0 8-3-16,3 5 1 0,3-3-1 0,1 1 2 15,8-1-6-15,3-2 1 16,9 0 1-16,11 0 1 15,-2-3-2-15,3-2 0 16,0-3-34 0,0-3-52-16,0 0 7 15</inkml:trace>
  <inkml:trace contextRef="#ctx0" brushRef="#br0" timeOffset="41">16623 12912 156 0,'-9'-6'57'0,"6"9"-30"0,0-3-32 16,0 11 25-16,0 2-6 31,3 0-3-31,0 3 1 0,3 0-7 16,3 0-3-16,0-3-1 0,9 0 1 16,0-2 1-16,0-6 1 15,0-2 2-15,-1-3-1 16,1-3 0-16,-3 0-1 15,-3-2 2-15,0 0 10 16,-6 0 5-16,-3-3-7 0,0-3-1 16,-3 0-5-16,-3-4-3 15,0-1-2-15,0 5 0 16,3 3-4-16,0 0-26 16,-3 3-10-16,6 0-30 15</inkml:trace>
  <inkml:trace contextRef="#ctx0" brushRef="#br0" timeOffset="42">16793 12922 156 0,'-3'19'57'0,"3"-3"-30"0,0-3-18 16,0-8 14-16,0 3 0 15,0 0 3-15,-3 0-14 0,3 0-5 0,-3-3-4 16,3 1-3-16,0-1 3 16,0-3-2-16,0 1 2 15,0 0-2-15,0-3-1 16,0 0 3-16,0 0 0 16,0 0-6-16,0 0-2 15,0 0-12-15,0 0-1 16,0 0-13-16,0 0-3 15,0 0-44 1</inkml:trace>
  <inkml:trace contextRef="#ctx0" brushRef="#br0" timeOffset="43">16668 12853 128 0,'-6'-5'49'0,"-9"0"-26"0,3 2-14 0,9 3 14 0,0 3-7 16,0 0-1-16,-3-1-7 0,0 3-3 16,0 1-2-1,0 2-5-15,3-3-1 0,3 3-25 0,0 0-11 16</inkml:trace>
  <inkml:trace contextRef="#ctx0" brushRef="#br0" timeOffset="44">16688 12848 108 0,'-14'-5'44'0,"14"5"-24"0,0-3-13 0,0 3 15 16,0 0-11-16,0 0-3 0,6 0-1 15,-1 0 0-15,1 0-3 16,0 3 2-16,0 2 0 0,0 0 0 15,0 3-1-15,0 0-1 16,0 0 2-16,-3 6-1 16,0-1 0-1,-3 3-1 1,0-1-2 0,0-1-8-16,0-4-1 15,0-2-52 1</inkml:trace>
  <inkml:trace contextRef="#ctx0" brushRef="#br0" timeOffset="45">16712 12856 96 0,'0'0'35'0,"3"0"-18"0,0 3-9 0,-3-3 11 0,0 0 0 15,3-3 3-15,-3 3-3 16,3 0 0-16,0 0 5 16,-3 0 2-16,0 0-13 0,0-3-1 0,0 3-1 15,-3 0-2-15,0 0 0 16,0 0-3-16,-6 0 1 16,0 6-4-16,-3-4 0 15,1 4-1-15,-1-1 1 16,0 3-2-16,3 0-1 15,0 2 1-15,0 4 1 16,3-1 1-16,0 0 1 16,3 0-5-16,3 1-1 15,3-1 1 1,6 0 0-16,3-2 1 16,3-1 0-16,0-2 2 0,0-3 1 15,-1-2 1 1,1-3 0-16,-3-3 0 0,0 1 2 15,0-3 3-15,-3-1 2 16,0-2 3-16,-3-2 4 16,-3-6-4-16,-3 0 0 0,-3 3-2 15,0-1 0 1,-3 1-4-16,0 3-3 16,0-1-2-16,0 3 0 15,0 3-7-15,0 2 1 16,0 1-12-16,3-1-6 15,0 0-26-15,3 3-12 16,0 0-62 0</inkml:trace>
  <inkml:trace contextRef="#ctx0" brushRef="#br0" timeOffset="46">16840 12880 144 0,'0'-3'55'0,"0"9"-30"0,3-1-21 0,-3-5 31 15,3 13-5 1,0 3-4-16,0 0-4 15,-3 0-12-15,0-3 0 0,0 0 3 16,0 0-5-16,0-2 0 16,0-3 0-16,0 0 2 0,0-3-10 0,0 0-2 15,0-5-1-15,0 0 1 16,0 0 5 0,3-2 3-16,0-1-5 0,0-2 0 15,0 0 1-15,6-6 1 16,-3 0-4-16,0-4 1 15,6 1-5 1,0 4 1-16,0 2 4 16,0 0 2-16,-1 3-5 15,1 2-2 1,-6 0 8-16,3 9 5 0,0 4 1 16,-3-2 0-16,0 3-3 15,-3-1-1-15,-3-2 1 16,0 0 1-16,0 0-3 0,0 0-3 15,0-3 0-15,0 1 1 16,0-6 1 0,0 0 1-16,0 0-2 0,0 0 1 15,0-3-2-15,0 0-1 16,3-2-2-16,0 0 1 16,0-6 1-16,3-2 0 0,0 2-3 15,0 1 0-15,3 2 2 0,0 0 0 16,0 3-2-1,0 5 2-15,5 2 3 0,1 3 3 16,0 6 0-16,-3 0 0 16,-3-3-1-16,0 2 0 31,-3 1 0-31,0-1 0 0,-3 1-5 16,0 0 1-16,-3-1-9 0,3-2-4 15,0 0-29-15,0-3-10 16,0-2-44-1,3 0-40-15,3-3 52 16</inkml:trace>
  <inkml:trace contextRef="#ctx0" brushRef="#br0" timeOffset="47">17257 12893 160 0,'-3'0'63'0,"3"21"-34"0,0-10-34 16,0 2 36-16,0 3-4 15,3 5-6-15,0 6-2 16,-3-1-12-16,3 6-4 0,0 5 0 16,3-5-2-16,-3-3 2 15,0-5 0-15,0-3 3 16,0-5-3-16,0-1 0 0,-3-4 1 15,0-6 0-15,0-5 6 16,0-2 6 0,-3-9-6-16,0-10-1 15,0 0-3-15,-3-3 1 16,3-2-6-16,0-4-1 16,0 1 0-16,3-8 0 0,0 3 0 0,3 5 0 15,3 5-3-15,0 5 0 16,0 4 4-16,3 1 1 15,0 6 0-15,6 6-2 16,5 4 3-16,-2 6 2 0,0 6 0 16,-3-1 2-16,0 0-4 31,-6 0 0-31,-3 0 3 16,-3 1 3-16,-6-1-2 0,-6-2 1 15,-6-1-14-15,0-2-3 16,0-3-23-16,0-2-6 15,3-3-21-15,0 0-5 16</inkml:trace>
  <inkml:trace contextRef="#ctx0" brushRef="#br0" timeOffset="48">17590 12904 200 0,'0'-3'77'0,"0"3"-42"0,-3-3-30 0,3 3 19 16,-6 3 2-16,0 0 5 15,-2-1-9-15,-1 6-2 0,-3 0-12 16,0 0-5-16,0 3 0 0,0-1-4 16,0 4-2-16,3-1 2 15,3 3 0-15,3 0-2 16,0-3 2-16,6 0-1 0,3-2 0 15,3-3 2-15,0-3 0 16,0-3-3-16,0-4 2 16,3-3-1-16,0-3 0 15,-3 0 2 1,0 0 0-16,-3-3 0 16,-3-2 2-16,-1 0 1 15,1 2 1-15,0 3-5 0,-3 3-1 16,0 2-2-16,0 3 3 15,3 6-2-15,0 1 1 16,3 1 0-16,0 3-2 16,0 0 3-16,0 2 0 15,3 0-2-15,-3-2 0 16,3-1-27-16,0-2-10 16,0-3-24-16,0-2-52 15,3-3 23-15</inkml:trace>
  <inkml:trace contextRef="#ctx0" brushRef="#br0" timeOffset="49">17727 12938 152 0,'-3'-3'57'0,"3"6"-30"0,0-3-36 0,0 0 9 16,3 11 11-1,0-3 7-15,3 2 0 16,0 1 0-16,-3-1-10 15,0-2-1-15,0 0 3 16,0 0-6-16,0-2 0 0,-3-1 4 0,0 0 3 16,0-5-2-16,0 0 0 15,0 0 1-15,0 0 4 16,0-3-2-16,0 1 1 0,0-3-3 16,0-1 1-1,0-2-4 1,0-5 1-16,3-3-5 0,0 0-2 15,0 3 4-15,6 2 1 16,0 4 0-16,0-1-1 16,6 0-8-16,0 0 0 15,-1 2 1 1,-2 4-19-16,3-1-6 0,0 1-30 16,-3 2-14-1,0 2-26 1</inkml:trace>
  <inkml:trace contextRef="#ctx0" brushRef="#br0" timeOffset="50">17998 12986 160 0,'21'2'63'0,"-18"1"-34"0,3-3-34 0,6 0 29 16,0 0-12-16,0-3-4 15,0-5 0-15,-1 1-5 16,-2 1 0-16,0-10 1 15,-3 3-2-15,-3 0-2 16,-3 0 3-16,-3-1-9 16,-3 4-1-16,-6 2 2 0,-5 0 2 15,-1 5 4-15,0 3 2 16,0 6 1-16,-6 2 0 16,6 10 9-16,0-2 3 0,4 2 1 15,2 1 2 1,6 0 1-16,6-1 2 0,3 1-10 31,6-1-4-31,8-2-5 0,7-5-3 16,0-4-15-16,6-1-7 15</inkml:trace>
  <inkml:trace contextRef="#ctx0" brushRef="#br0" timeOffset="51">18781 12830 164 0,'-15'-8'63'0,"9"8"-34"0,-12 0-23 16,6 0 15 0,0 0-5-1,-2 2 1-15,-4 4-5 0,-3 2 0 16,0 2-7-16,0 9-3 0,3 5-1 15,1-1-4-15,5 1 0 16,3 0-1-16,6-3 3 16,3-2 0-16,6-3 1 15,3-3 2-15,0-5 3 16,2-3-2-16,1-5 0 16,0-3-1-16,-3-2-2 0,0-3 1 15,0 0 1-15,-3-5-1 16,0-6-1-16,-3 4 3 15,-3-1 2-15,0 2-2 16,0 4-2-16,0-1 2 0,0 6 0 31,0 0-1-31,0 2-2 16,3 8 1-16,0 3-1 16,3 5-3-16,0 1 2 0,3-4 3 15,0 4 3-15,6-4-7 16,-1 1 0-16,1-1-40 0,0-2-14 0,0 0-36 31</inkml:trace>
  <inkml:trace contextRef="#ctx0" brushRef="#br0" timeOffset="52">18948 12851 196 0,'-6'-11'74'0,"-12"11"-40"0,6-5-22 16,9 5 19-16,0 0-10 16,-3 0 1-16,-3 5-15 15,0 1-5 1,0 1-1-16,-3 7 1 0,3 2 3 16,0 2-9-16,4 1-4 15,2-1 1-15,3-2 4 0,6-3 2 16,2 0 1-1,1-5-3-15,0-2 0 0,9-6-9 16,-3 0 6 0,3-3 3-16,-3-5 2 15,-3-8 1-15,-3 3 4 16,-3 0 2-16,-6 2 0 0,0 1 1 16,-3 2-2-1,3 2 2-15,0 1-6 16,0 2-3-16,6 14-6 15,0 5 2-15,-1 2 3 16,1 4 0-16,0 1 1 0,0 1 2 31,0 0 2-31,-3 0 1 16,-3 2 1-16,-3 3 2 16,-9-5 3-16,-3-3 0 15,-2-5 0-15,-1-3-8 16,-3-5 0-16,0-2-19 0,0-6-5 15,3-6-20-15,4-4-5 16,2-1-41 0</inkml:trace>
  <inkml:trace contextRef="#ctx0" brushRef="#br0" timeOffset="53">19171 12875 168 0,'-3'-8'63'0,"-9"5"-34"0,6 0-16 0,3 3 19 15,0 0-3-15,-3 0 3 16,0 0-14-16,-3 3-5 16,0 2-8-1,-3 1-4-15,1 7 0 0,-1 3-6 0,3 0 1 16,3-1 0-16,3-1 2 15,3-1-1-15,3-2-1 16,0-4 3-16,3-1 2 16,3-1-9-16,0-2-2 15,-1-6-2 1,1 0 2-16,0-5 4 0,0 1 3 16,-3-9 6-1,0 2-1-15,-3 1 1 16,0 0 3-1,0 5 1-15,-3 3 19 0,3 2-13 16,-3 3-1-16,6 8-3 16,0 5 1-1,6-2-5-15,-3-1-1 16,3 1-2-16,-3 2 1 0,0-2-4 16,0-1 0-1,-4 1-15-15,4-3-4 0,0 0-32 16,-3-3-14-16,3-2-29 15</inkml:trace>
  <inkml:trace contextRef="#ctx0" brushRef="#br0" timeOffset="54">19329 12853 200 0,'-6'-2'77'0,"12"4"-42"0,-6 4-37 0,3-1 14 15,-3 0 7-15,0 1 7 0,3 2-9 16,0 0-4-16,0 5-8 16,6-3-4-16,-4 4 2 0,1-1-7 15,0-3 1-15,0 1-37 16,-3-3-13-16,3 0-46 31</inkml:trace>
  <inkml:trace contextRef="#ctx0" brushRef="#br0" timeOffset="55">19457 12869 136 0,'-3'3'52'0,"3"5"-28"0,0 0-13 0,0 2 15 16,0 6-6-1,0-2 1-15,0-4-8 0,0 1-3 16,0-3-5 0,0 0-4-16,0-3 2 15,0-5 2-15,0 0 2 0,0 0-6 0,3-5 0 16,0-1-1-16,3-10 0 16,3 1 0-1,-1-1 0-15,4 2 0 16,0 1 0-16,0 3 0 0,3 4 2 31,-3 4 3-31,0 2 0 0,0 5 2 16,0 3 2-16,3 0 5 15,-7 5-6-15,-2 3-2 16,0-3-12-16,0-2-4 16,-3-1-33-16,0-2-14 15</inkml:trace>
  <inkml:trace contextRef="#ctx0" brushRef="#br0" timeOffset="56">19769 12822 260 0,'-9'-6'96'0,"9"6"-52"0,-6 0-47 0,3 0 19 0,0 0-10 16,0 3 2-1,0 0-10-15,3 2 0 0,3 0 0 16,3 3 1-16,0 3 1 0,3 2 0 16,0 3 0-16,0 0 0 0,3 0 0 15,-9-3 8-15,-3 0 5 16,-3 0 0-16,0-2 0 16,-3 0-5-16,-3-4 0 15,0-4-5-15,-3 0 0 16,0-3-10-16,3-3-3 15,4-10-33-15,-1 0-11 16,0-3-39 0,6-5-40-1,0-1 46-15</inkml:trace>
  <inkml:trace contextRef="#ctx0" brushRef="#br0" timeOffset="57">19915 12568 204 0,'-3'-3'77'0,"3"6"-42"16,3 2-39-16,0 0 13 0,-3 6 8 15,0 5 8-15,3 2 1 16,0 19 2-16,0 0-16 16,-3 0-5-16,0 3 0 0,0 2-4 15,0-5-2-15,0-5 0 16,0-3 1-16,0-5-19 0,0-3-8 15,0-5-45-15,0-3-19 16,0-2-3 0</inkml:trace>
  <inkml:trace contextRef="#ctx0" brushRef="#br0" timeOffset="58">19763 12803 252 0,'-3'-10'93'0,"3"7"-50"0,3 3-50 0,3 0 16 16,3-3-2-1,6-5 4-15,9 0 0 0,0-7 1 16,5 1-6-16,4 4-4 0,-3-1 1 0,-3 3-2 16,-1 0-1-1,-2 3-17-15,-6 0-6 0,-6-1-38 16,-18-2-72-1</inkml:trace>
  <inkml:trace contextRef="#ctx0" brushRef="#br0" timeOffset="59">19287 12703 112 0,'6'10'44'0,"0"-7"-24"0,6-6-72 15,-6-5-13-15</inkml:trace>
  <inkml:trace contextRef="#ctx0" brushRef="#br0" timeOffset="60">20391 12822 140 0,'-9'-6'55'0,"3"4"-30"0,-3 2-12 15,7 0 17-15,-4 2-4 0,0 1-1 16,-6 5-11 0,-3 8-6-16,0 0-5 15,0 8-3-15,3-1 1 0,3 1-1 16,6 0 2-16,9-3 1 0,0-2 1 0,6-6 2 15,3-2 3-15,0-6 0 16,3-5 0-16,0-3-5 16,2-2-3-1,-2-3 2-15,-3-5 0 16,-3-6-1-16,-6-2-2 16,-3 0 3-16,-6 2 0 0,-3 3 5 15,-3 1 3-15,0 1-9 16,0 4-2-16,0 4-12 15,0 4-5-15,3 2-29 16,-3 2-10-16,7 1-39 16</inkml:trace>
  <inkml:trace contextRef="#ctx0" brushRef="#br0" timeOffset="61">20478 12843 200 0,'-6'0'74'0,"6"3"-40"0,3-1-42 15,0 1 10-15,0 5 8 16,0 2 5-16,0 6 6 0,0 3 2 16,0-3-12-16,-1-3-7 0,1 0 0 15,0-2-1-15,0-1 1 16,-3-2 0-16,0-3 0 15,0 1 0 1,0-6 0-16,0 0 6 0,-3 0 4 16,0-3-1-16,0-5 0 0,3-5-3 15,0 0-1-15,0-1-3 16,3 1 1 0,3 0-6-16,0 2-1 15,3 4-2-15,3 1 0 16,3 4 0-16,0-1 0 15,-3 3-7-15,3 0-2 16,0 3-27-16,0-1-11 16,-1 1-20-16,1 0-10 15,-3-3-6-15</inkml:trace>
  <inkml:trace contextRef="#ctx0" brushRef="#br0" timeOffset="62">20710 12896 212 0,'0'0'82'0,"3"0"-44"0,-6 5-38 15,6 0 16-15,-3 3-5 16,0 3 3-16,3-1-3 16,-3 1-1-16,6 2-6 15,0-2-5-15,-3-1 0 0,-6 1-1 16,9-3-2-16,-3-3-39 16,0 1-19-16</inkml:trace>
  <inkml:trace contextRef="#ctx0" brushRef="#br0" timeOffset="63">20692 12782 236 0,'-3'-8'90'0,"6"8"-48"0,0 0-47 0,-3 0 15 15,0 0-11-15,6 3 1 0,6-1-24 16,3 1-12-16,3 2-58 15,-1 1-27-15</inkml:trace>
  <inkml:trace contextRef="#ctx0" brushRef="#br0" timeOffset="64">20894 12848 196 0,'-15'5'74'0,"7"-2"-40"0,-7 5-27 0,9-3 18 0,-3 9-7 16,0 4 2-16,0 1-11 0,3-1-3 0,0 1-4 31,3-3-2-31,3-1 3 0,6-1 0 0,0-4 1 16,3-2 0-16,3-3 2 16,0-5-10-16,-3-2-2 15,0-3 7-15,-1-1 4 16,-2-2-2-16,0-2 0 15,0-1-1-15,-3-5 1 16,-3 0-2-16,0 3-1 16,0 3 1-16,3-1-1 0,-3 6-7 15,3-1 0-15,0 6 3 16,3 8 2-16,0 6-1 16,0 1 0-16,0 4 2 15,0 5 2-15,0 2 0 0,-3 3 2 31,-3 8 2-31,-3-2 2 16,-3-3 1-16,-6-6 2 0,-6-5-1 16,0-2 0-16,-2-1-5 15,-4-7-1-15,-3-6-3 16,0-2-3-16,3-6-16 16,3-2-5-16,1-8-12 15,5-9-5-15,6 1-14 0,6 0-5 16,3-3-14-1</inkml:trace>
  <inkml:trace contextRef="#ctx0" brushRef="#br0" timeOffset="65">20993 12848 212 0,'0'-5'79'0,"-6"10"-42"0,15 3-41 16,-6-3 13-16,2 6 4 15,1 2 6-15,0 3 1 16,0 0 3-16,-3 0-13 31,3 0-6-31,-3 0-2 0,0-1-5 0,-3-1 2 16,3-1-8-16,0-2-4 16,0-4-46-16,-3-4-21 15,0-3-12-15</inkml:trace>
  <inkml:trace contextRef="#ctx0" brushRef="#br0" timeOffset="66">20999 12806 204 0,'-3'-8'77'0,"3"5"-42"0,3 6-41 15,-3-3-4 1,8 0-10-1,1 3-30-15,3-1-12 0,0 1-1 16,0-1 2-16</inkml:trace>
  <inkml:trace contextRef="#ctx0" brushRef="#br0" timeOffset="67">21127 12898 184 0,'0'14'68'0,"0"4"-36"0,2 3-33 15,1-13 12-15,-3 0-1 0,0-2 4 16,0-1-2-16,3 0 3 15,-3-5-8-15,0 0 0 0,0 0 0 16,0 0 5-16,3 0 3 16,0-5-4-16,0-3 1 15,3-3-5-15,3-2 1 16,-3-3-5-16,6 0-2 16,3 3 0-1,-3 3-1-15,0-1 2 0,0 3 1 16,3 5 1-16,-1 3 0 15,1 6 2-15,0-1 1 0,-3 8-1 0,0-2-1 16,-3 2-3-16,0 0-2 31,-3-2 1-31,0-1 1 0,0-2-12 16,0 0-3-16,0-2-32 16,0-1-10-16,0 0-34 15,3-2-35 1,5-9 41-16</inkml:trace>
  <inkml:trace contextRef="#ctx0" brushRef="#br0" timeOffset="68">21555 12853 204 0,'-9'-7'77'0,"6"4"-42"0,-3-2-30 0,3 5 17 0,-3 0-6 16,0 0 1-16,-6 2-5 15,-2 4-2-15,-1-1-6 31,3 3-5-31,0 2 0 0,3 12 1 16,3-4 0-16,3 1-3 0,3-4 2 16,6-1 1-16,3-4 2 15,3-2-3-15,-3 0-2 16,0-5-7-16,3-3-2 16,-3 0 7-16,-1-6 2 15,1-4 0-15,0-3 0 0,-3-1 2 16,3-1 2-16,-3 1-2 15,-3 4 0-15,0 2 1 16,3 8-3 0,0 0 2-16,-3 5 1 15,3 6 2-15,0 2-1 0,0 0-1 32,0-2 1-32,0-1-1 15,0-2-11-15,0 0-5 16,6-5-67-16</inkml:trace>
  <inkml:trace contextRef="#ctx0" brushRef="#br0" timeOffset="69">21740 12541 208 0,'0'3'79'0,"0"5"-42"0,0 8-34 0,0-3 15 0,0 5 0 16,-3 20 1-1,0 1-8 1,0 1-4-16,0 0-4 0,0 7 0 0,0-7 2 16,3-6-4-16,0-5-1 15,3-5-9-15,0-5-4 16,3-3-42-16,3-6-18 15,0 1-18 1</inkml:trace>
  <inkml:trace contextRef="#ctx0" brushRef="#br0" timeOffset="70">21996 12843 184 0,'0'0'68'0,"0"0"-36"0,3 3-29 15,-3-3 15-15,3 5 2 16,3 5 4-16,0 4 1 16,-1 4 0-16,4 1-14 15,0-1 0-15,0 1 2 0,6-1-3 0,-3-2 2 16,0 0-5-16,0-3-2 16,-6-2-2-16,6-3 0 15,-3 0 2-15,0-6 2 16,0-2 3-16,-4-2 1 15,1-6-1-15,0 0-1 0,0-3-5 16,0-10-3-16,0 0-3 0,-3 0 1 16,0 2 1-16,0 3 2 15,0 3-3-15,-3 0-2 16,0 2-3-16,3 3 1 16,0 0-17-16,0 3-6 15,3 2-23-15,3 1-7 31,3-1-56-31</inkml:trace>
  <inkml:trace contextRef="#ctx0" brushRef="#br0" timeOffset="71">22356 12846 208 0,'-15'-3'79'0,"12"6"-42"0,-12-3-39 0,12 2 17 16,-6 3 0-16,0 3 3 15,-3 0-7-15,-6 8-4 0,10 3-4 16,-4-1-3-16,3 1 3 16,3-3 0-16,3-3 1 0,6 0-5 15,3-2-1-15,3-3 7 32,0-6 4-32,0-2-7 0,2-2-2 15,-2-1-6-15,0 0 1 16,-3-7 5-16,0-6 4 15,0 0-3-15,0 0-1 16,-6 3 2-16,6 2 1 16,-3 3-1-16,0 3 1 15,-3 5-13-15,6 13 10 16,3 1 3 0,-3 1 2-16,3 1 0 15,0 0-1-15,3 0 0 16,-3 0-2-16,-4-3-2 0,4 0 1 15,0-5-1-15,-3-2-25 16,6-4-8-16,-3-4-34 0,0-4-15 16,0-2 0-1</inkml:trace>
  <inkml:trace contextRef="#ctx0" brushRef="#br0" timeOffset="72">22520 12629 188 0,'-3'0'71'0,"9"5"-38"0,-6 5-39 0,0 1 14 15,3 8 8-15,-3 10 7 16,5 5 0-16,-2 6 0 16,0-1-12-16,-3-2-4 0,9-2-3 15,0-3-2-15,3-3 1 0,-3-5-7 16,0-3 1-16,0-5-28 15,0-3-9-15,0-5-40 16,0-6-38 0,3-2 43-16</inkml:trace>
  <inkml:trace contextRef="#ctx0" brushRef="#br0" timeOffset="73">22677 12872 200 0,'-3'5'74'0,"0"6"-40"0,0 15-24 0,3-12 17 16,0-1-7-1,0 0 1-15,3 3-3 16,0-3-2-16,0 0-8 15,6-2-5-15,-3-3 0 0,3 0 4 16,0-6 4-16,3-2-6 0,3-2-1 0,-6-3-9 16,0-1-2-16,0-2 2 15,-3-5 2-15,-3-5 2 16,0-1 3-16,0 0-3 16,-3 6 0-16,0 3 5 15,0 2 2-15,0 2-2 31,0 4-1-31,0 2 1 0,0 10 2 16,5 4 3-16,-2 1 5 16,3-1-8-16,0 2-1 15,0-3-3-15,0 0-2 0,3 0 1 16,0-2-1 0,0-3-20-16,0-3-7 0,3-2-30 15,0-3-12-15,-3-3-40 31</inkml:trace>
  <inkml:trace contextRef="#ctx0" brushRef="#br0" timeOffset="74">22981 12888 248 0,'0'0'93'0,"0"3"-50"0,0 4-41 15,0-7 33 1,15 3-7-16,0 5-4 15,0-3-3-15,-1 1-12 16,-2-4-5-16,6 1-3 0,-6-6 1 16,6-2 3-16,-3 0-4 15,-3-1-1-15,-6 1 2 0,3-3 3 16,-6 0-4-16,-6 0-3 16,-6-2 1-16,3 2 0 15,-6 0-2-15,-6 0 2 0,-3 3 1 16,-3 2 2-1,1 3-6-15,2 5-1 16,0 3 2-16,3 3 1 0,0 2 2 0,3 3 0 16,3 2 0-16,3 1 2 15,3-1-1-15,4 1-1 16,2-1 3-16,5 1 0 16,4-3-1-16,0-3 1 15,12-5-11-15,9-3-4 31,0-5-38-31,2-2-18 0,-2-1-55 16</inkml:trace>
  <inkml:trace contextRef="#ctx0" brushRef="#br0" timeOffset="75">17019 13446 180 0,'3'-5'68'0,"0"5"-36"0,-3 2-24 0,0-2 18 16,0 6-6-16,3 2 0 0,0 5-5 16,-3 5 1-16,0 4-9 15,0 9 0-15,-3 1 3 16,3-3-4 0,-3-2-1-16,0-3-5 0,0-3 0 15,0-3-7-15,3-5-3 16,0-2-14-1,0-3-5-15,3-5-20 0,3-6-7 16,0-2-25 0</inkml:trace>
  <inkml:trace contextRef="#ctx0" brushRef="#br0" timeOffset="76">17096 13428 232 0,'-18'-3'88'0,"18"3"-48"0,0 3-47 31,0 5 25-31,0 5 0 16,3 3 2-16,-3 5 0 0,0 8-10 15,0 5-6-15,0-2-1 0,0-3-2 16,0 0-1-16,0-5 1 16,0 0 1-16,0-6-25 15,0-4-12-15,0-4-29 16,0-4-12-1,0-6-12 1</inkml:trace>
  <inkml:trace contextRef="#ctx0" brushRef="#br0" timeOffset="77">16891 13520 264 0,'-24'-5'101'0,"21"5"-54"0,0 0-46 16,3 0 21-16,0 0-1 15,3 3 2-15,3-3-6 16,6 0-2-16,9 0-9 16,3 0-4-16,2 0-1 0,1 0-4 15,9 0 0-15,-3-3-18 0,-4 3-9 32,-5 0-20-32,-3 0-8 15,-6 0-42-15,-6 3-29 16,-12 2 54-16</inkml:trace>
  <inkml:trace contextRef="#ctx0" brushRef="#br0" timeOffset="78">16956 13613 204 0,'-12'2'77'0,"-2"1"-42"0,20 0-30 0,-6-3 17 16,5 2-10-16,4 1 1 16,3 0-6-16,3-3 1 15,6 0-5-15,6-3 0 0,3-5 1 16,-1 3-20-16,1 0-7 15,-3-1-39 1,0 1-59 0</inkml:trace>
  <inkml:trace contextRef="#ctx0" brushRef="#br0" timeOffset="79">17409 13637 208 0,'0'18'77'0,"6"-7"-42"0,-9 10-34 0,3-11 14 16,0 4-4-16,3-1 3 15,-3 3-5-15,3-3-1 16,-3 3-4-16,0 0-3 0,0-6 0 0,0 1-48 0,0-11-18 16,6 0-27-1</inkml:trace>
  <inkml:trace contextRef="#ctx0" brushRef="#br0" timeOffset="80">17391 13443 248 0,'-18'-5'93'0,"36"0"-50"0,-9 2-50 0,0 3 5 16,3 0-7-16,6 0-15 16,-1 0-7-16,1 0-25 15,9 3-10-15,0 0-3 16,0-3 0-16</inkml:trace>
  <inkml:trace contextRef="#ctx0" brushRef="#br0" timeOffset="81">17659 13425 184 0,'-6'-5'68'0,"6"2"-36"0,-9-10-22 0,6 10 17 16,-6 1 4-16,0-1 4 16,0 0-8-16,-3 3-2 15,0 0-14-15,3 6-7 0,-2 1-2 16,2 4-5-16,0 10 2 15,3 6-1-15,0 15-2 0,3-2 3 16,3 2 2-16,3-2-2 16,-3-3 0-16,0 2-19 15,0-2-9 1,0-5-23-16,0-8-9 0,0-5-32 31</inkml:trace>
  <inkml:trace contextRef="#ctx0" brushRef="#br0" timeOffset="82">17480 13663 244 0,'-3'-8'90'0,"6"13"-48"0,6-20-45 16,-3 12 19-16,3 0-8 16,6-7 3-16,6-1-6 0,0 3-1 15,2 0-2-15,1 0-28 0,3 3-12 16,-3 0-69-1</inkml:trace>
  <inkml:trace contextRef="#ctx0" brushRef="#br0" timeOffset="83">17894 13608 176 0,'-3'21'66'0,"6"0"-36"0,-6-3-24 0,6-7 17 16,-3 5-5-16,3 0 1 16,0 0-6-16,3-1-3 0,0 4-5 15,0-3-4-15,3-3 0 0,0-2 3 16,0-3 2-16,0-8 2 15,-1 0 0-15,-2-6-2 0,6 1-1 16,-3-3-6-16,0-2-1 16,-9-1-2-16,0-2 3 15,0-1 0-15,0 4 1 16,0-1 2-16,0 3 1 16,-3 3 3-1,3 2 1-15,0 9-12 16,0 4 7-16,6 1 2 15,0 2-1-15,3 0-2 16,-3 3-3-16,3 5 1 16,0-5-21-16,0-3-10 15,-3-2-130 1,6-11 51 0</inkml:trace>
  <inkml:trace contextRef="#ctx0" brushRef="#br0" timeOffset="84">18105 13690 104 0,'0'0'38'0,"3"5"-20"0,-3 3-1 0,3-3 14 16,0 3 3-16,0 3 2 16,-3-1-15-16,3 1-7 15,-3-3-9-15,3 0 1 0,-3 0 0 16,0-6-5-16,0-2-2 15,0 0 6-15,0 0 6 32,0 0-1-32,0-2 0 0,0-4-6 15,3 1-1-15,0-3-3 16,0-3-1-16,3 1-4 16,0-1 1-16,3 1 0 0,0 2 2 15,3 2 1-15,0 4 1 16,0 4 4-16,-1 4 5 15,1 2-1-15,0 2 3 0,-3 1-4 16,-3 2-2-16,0-2-2 16,-3 5-3-16,0-3-15 15,0-3-7-15,0-2-36 16,0 0-14-16</inkml:trace>
  <inkml:trace contextRef="#ctx0" brushRef="#br0" timeOffset="85">18433 13666 176 0,'-12'-11'66'0,"6"-5"-36"0,3 6-24 16,0 7 17-16,-3-5 3 15,0 3 5-15,-3 7-15 0,0 1-7 16,0 8-5-16,0 2-6 0,3 3 1 15,0 0-1-15,3 5 0 32,3-3 4-32,3-2 1 0,3 0 1 15,3 3 0-15,3-9-5 16,0 3 1-16,0-2-11 16,6-11-3-16,6-3-15 15,-4-2-4-15,-2-3-34 16,0-2-38-1,0-1 29-15</inkml:trace>
  <inkml:trace contextRef="#ctx0" brushRef="#br0" timeOffset="86">18534 13425 156 0,'-3'0'60'0,"3"5"-32"0,0 6-15 0,0-3 17 0,3 5-2 15,0 6 3-15,0 4-8 16,-3 14-4-16,3-2-11 16,-3-3-1-16,0-3 0 0,0-3-1 0,0-2 1 15,0-8-4-15,0 0 0 16,0-3-3-16,0-5-1 16,0-3 1-16,0-5 0 31,0 0-9-31,0-3-4 0,3-2 2 15,3-3 2-15,0-2-2 16,3-6 2 0,0 3 3-16,0-3 1 0,-1 5 7 15,4 6 4-15,0 7 1 16,0 4 3-16,-3 2 4 16,0 5 1-16,0-3-6 0,-3 4-3 15,0-4-1-15,0 1-1 16,-3-1-5-1,0-2 1-15,6 0-29 0,0-2-13 0,-3-1-130 32,14-8 66-32</inkml:trace>
  <inkml:trace contextRef="#ctx0" brushRef="#br0" timeOffset="87">18867 13671 184 0,'-9'-8'71'0,"3"5"-38"0,0 1-25 0,3 2 16 16,-2 0-1-16,-1 0 3 16,-3 2-10-16,0 4-4 0,0 2-7 15,-3 2-6-15,0 1 0 0,3 2 1 16,0 3 2-16,3 0-1 16,9 2-1-16,3-2 3 0,0 0 2 15,3 0 0-15,0-8 2 31,6-3-4-31,-6-5-2 0,0-5-3 0,0 0-1 16,0-3 2-16,-4 0 0 16,1-3 1-16,-3-2 0 15,-3-3 2-15,0 0 1 16,0 3-1 0,0 2 1-16,0 1 0 15,0 4 3-15,0 4-5 16,0 2-1-16,0 5-2 15,0 3 0-15,3 3 4 16,0-1 3-16,0 3-2 0,3 1-2 16,0 2 2-1,0-3 0-15,6-3-23 0,0-2-9 16,6-8-74 0,0-2-4-16</inkml:trace>
  <inkml:trace contextRef="#ctx0" brushRef="#br0" timeOffset="88">19013 13647 152 0,'0'21'57'0,"3"-15"-30"0,0 10-7 0,0-9 21 15,-3 4-5-15,0 0 2 16,0-1-16-16,0 1-3 15,0-3-11-15,0 0-5 0,0-3 0 0,0 0 0 0,0 1 1 32,0-6 0-32,0 0 2 0,0 0 1 15,3-3 1-15,0-2-4 16,0-3-3-16,3-3-3 0,3-2 1 16,0 2 1-16,3-7 0 15,0 5-3-15,0-1 2 16,-1 6-1-16,1 11 0 15,3 2 8-15,-3 3 6 0,3 3 0 16,-3-1 3-16,0 4-6 16,-3-1-3-16,-3 0-3 15,0-2 0-15,-3-1-4 16,0 1 0-16,3-3-26 16,-3 2-11-16,3-7-34 15,-1 0-12 1,4-1-20-1</inkml:trace>
  <inkml:trace contextRef="#ctx0" brushRef="#br0" timeOffset="89">19415 13668 228 0,'-24'-8'88'0,"24"-7"-48"0,-3 4-38 0,-3 8 17 16,-3 1 3-16,0 2 6 15,0 0-13-15,1 8-6 16,-4 0-5-16,0 2-4 0,0 6 1 16,3 3-4-16,3-1 2 31,3 1-1-31,0-4 0 0,6 1 4 16,0-5 1-16,3 2-6 15,3-2-2-15,0-9-1 16,6-2 2-16,-3-2-1 15,-1-4 4-15,4-1 0 16,-3-1 1-16,-3-3-3 16,0 0 2-16,-3 1-1 15,0-1-2-15,0 1-2 16,0 2 1-16,0 0 1 16,0 2-1-16,0 6 1 15,0 3 3-15,3 5 0 0,0 5 1 0,-3 3 6 16,-3 13 6-16,-3-2 11 15,-3 2 6-15,-3 0-4 0,-3-3-3 16,-6-2-4-16,-6 0-1 16,0-5-9-16,0-4-3 15,3-4-3-15,1-3 1 16,-1-5-20-16,3-3-8 16,0-6-25-16,3-2-8 31,3-2-41-16</inkml:trace>
  <inkml:trace contextRef="#ctx0" brushRef="#br0" timeOffset="90">19504 13716 220 0,'12'5'82'15,"3"1"-44"-15,3-1-42 0,-12-2 15 0,3-1 14 0,3 1 10 0,6-1-6 16,-1-2-5-16,-2 0-13 16,0-2-5-16,0-3 0 15,-3-1-3 1,-3-2-2-16,-3 3 2 16,-3-11 0-16,-3 3-1 15,-9-3-4-15,0 0-1 16,-3 8 2-16,-3 3 0 15,0 10-2-15,0 3 0 16,1 0 4-16,-4 3 3 16,6 5 5-16,0-3 2 15,6 0-3-15,3 0-3 16,6 0-2-16,3 6-3 16,3-11-13-16,15 8-4 15,-1-6-26-15,1 1-11 16,3-11-22-16,3 0-7 15,6-3-5-15</inkml:trace>
  <inkml:trace contextRef="#ctx0" brushRef="#br0" timeOffset="91">19909 13690 284 0,'-12'-6'107'0,"9"1"-58"0,-21 2-53 0,10 3 18 0,2 3-15 31,0 5-1-31,0 0-2 15,0 0-1-15,3 5 4 0,0 0-2 0,3 0 1 16,3 1 2-16,3 4 2 16,3-5-1-16,3 1 2 15,0-6-7-15,6-3 1 16,6-10-6-16,0-1-1 16,-1-2 0-16,-2-2 1 0,0-1 3 15,-3-2 4-15,-3-6 3 16,-3-12 4-16,-3-4 4 31,0 4 2-31,-3-1 8 0,-3 3 2 16,0 5 7-16,0 3 5 0,0 5-7 15,0 3-3 1,0 2-13-16,3 6-4 16,-3 5-9-16,3 5 0 15,0 8-1-15,0 11 2 16,3 8-1-16,3 2 1 15,0 1 2-15,0-4 2 0,0 6-6 16,3 0 1-16,0-5-32 16,3-5-12-16,3-4-49 15,-1-1-19-15,7-6 12 16</inkml:trace>
  <inkml:trace contextRef="#ctx0" brushRef="#br0" timeOffset="92">20183 13819 208 0,'-6'16'79'0,"12"-13"-42"0,-6 21-37 16,0-14 18-16,-3 3 16 15,-3 1 11-15,-3 1-15 16,-3 1-4-16,-9-2-16 16,-2-1-37-16,-7 0-15 0,-3 6-85 31</inkml:trace>
  <inkml:trace contextRef="#ctx0" brushRef="#br0" timeOffset="93">20579 13499 116 0,'-3'-5'44'0,"6"2"-24"0,-3 3-8 0,0 0 13 16,0 0 6-16,3 5 4 16,0 6-6-16,0 5-3 0,0 13-14 15,-3 3-1-15,0 2 2 0,-3 1-5 0,3 4-2 16,-3-2-1-16,3-5-1 16,-3-6-2-16,-3-2-2 15,6-3-6-15,0-2-4 16,-6-6-25-16,0-2-12 31,0-3-49-31</inkml:trace>
  <inkml:trace contextRef="#ctx0" brushRef="#br0" timeOffset="94">20454 13711 252 0,'-9'-6'96'0,"9"4"-52"0,0 2-56 0,0 0 13 16,6 0 7-16,0 0 8 15,3 0-3-15,0 0-2 0,6 0-6 16,5 0-6-16,4 0 0 16,0 0-6-16,3-3-3 0,-3 0-27 15,-4-2-14-15,-2 0-53 31</inkml:trace>
  <inkml:trace contextRef="#ctx0" brushRef="#br0" timeOffset="95">20656 13526 168 0,'-6'10'63'0,"9"6"-34"0,0 18-16 15,0-12 17 1,-3 4-4-16,0 3 2 16,-3 3-7-16,0 0-3 0,0-1-10 0,-3-2-3 0,3-5-1 15,-3-5 0-15,3-3 0 16,0-3 0-16,3-3 0 16,-3-2-2-16,3-5-2 15,0-3 1-15,3-8-1 0,3-8-3 16,3 0 2-1,-3 0-1 1,3 3 0-16,0 3 0 0,0 2 0 16,0 2 2-1,6 4 0-15,-3 2 2 0,3 2 1 16,0 9-1-16,-4 0 1 16,-2 4-2-16,0-1-1 15,-3-4-21-15,0 1-9 16,0-3-29-16,0-3-13 0,0 0-14 15</inkml:trace>
  <inkml:trace contextRef="#ctx0" brushRef="#br0" timeOffset="96">20879 13787 212 0,'9'0'79'0,"-3"6"-42"0,3-4-34 0,-3-2 15 16,0 0 2-16,3 0 4 15,-3 0-10-15,0-2-3 16,6-1-7-16,-3 0-3 0,0 1 2 16,-3-3-2-16,0-1 2 0,-3-2-2 31,-6 0-1-31,-3 0-4 0,-3 0-2 16,-3 1 0-1,0 1 2-15,-3 1-1 0,0 2 4 16,0 3 2-16,0 6 2 15,4 2-1-15,-1 2 1 16,3 1 0-16,3 5 3 16,0 5-3-1,6-3-2-15,3 1-3 0,3-6-1 16,3 0-12-16,3-2-5 0,2-6-22 16,-2 0-11-16,0-2-41 31</inkml:trace>
  <inkml:trace contextRef="#ctx0" brushRef="#br0" timeOffset="97">21037 13737 184 0,'-6'3'71'0,"6"2"-38"0,3 8-34 0,-3-7 12 0,0 2 6 15,0 5 6-15,0 3-6 16,3-3 1-16,-3-3-11 0,0-2-2 0,0 0-1 15,0-2-2 1,0-6 1-16,3 0 2 0,0-8 2 16,3 0-3-16,3-3-3 15,0-2 0-15,0 0-1 16,3 0-3-16,0 2 0 16,-3 3-1-16,0 5 3 15,0 3 9-15,-1 6 4 0,1 4 1 16,6 6 2-16,-3 3-8 15,-3-1-2-15,0-2-3 16,0 0-2-16,6-3-35 16,0-2-14-16,0-3-68 31</inkml:trace>
  <inkml:trace contextRef="#ctx0" brushRef="#br0" timeOffset="98">21579 13697 212 0,'3'3'79'0,"0"5"-42"0,0 8-30 0,0-5 18 0,0 2 0 16,3 0 4-16,-3 6-6 15,3-4-4-15,-6 1-11 16,3 0-3-16,-3-3-1 0,0-2 2 16,0-3 1-16,0-3-3 15,0 0-1-15,-3-2 8 16,3-3 4-16,0-5-1 0,0-6 0 15,3 1-8-15,3-4-4 16,3-1-4-16,0-4 1 16,5 3-1-16,1 0 0 15,0 3-3-15,0 0-1 16,3 0-17-16,0 2-5 0,0 6-19 16,-3-1-8-16,-1 4 3 31,-2 2 4-31,0 0 14 0,-3 5 5 15,0 0 24-15,-3 3 12 16,0 0 18-16,0 0 9 16,0 0-3-16,-3 0-1 15,6-3-5-15,3 1-2 16,0-4-6-16,2-2-2 0,1 0-9 16,-3-2-2-16,0-4 0 15,0 1 0-15,-3 0-2 16,-3-1-2-16,-3-1 3 15,-3-4 0-15,-9 3-6 0,-9 3 0 16,3-1-1-16,-3 4 2 16,1 2 1-16,-1 5 1 15,3 0 0-15,0 6 0 16,3 0 4-16,3 2 5 16,6 5-3-1,3 3-1-15,3-2-5 16,6-3 0-16,3 0 0 0,12-6 2 15,0-2-14 1,-1-2-5-16,1-9-20 0,3 0-6 16,-3-7-40-1,-3-1-43-15,-4-5 43 16</inkml:trace>
  <inkml:trace contextRef="#ctx0" brushRef="#br0" timeOffset="99">22156 13475 248 0,'-3'-2'93'0,"-8"2"-50"0,16 8-48 16,-2-1 17-16,0 7 13 15,-3 2 10-15,0 18-13 16,0 0-7-16,-3 1-9 16,0-1-5-16,1 6 0 15,-1-3-1-15,0-5 0 16,3-3-31-16,0-5-14 15,0-3-83 1</inkml:trace>
  <inkml:trace contextRef="#ctx0" brushRef="#br0" timeOffset="100">21954 13700 308 0,'-6'-8'115'0,"9"8"-62"0,9 0-64 0,-6 0 18 16,6 0-3-16,6-2 2 0,2-1-5 15,13-10 0-15,0 13-1 16,0-8-11-16,-1 0-3 0,-2 3-33 16,-3-1-14-16,-3 4-37 31,-6-1-31-31,-3 0 56 15</inkml:trace>
  <inkml:trace contextRef="#ctx0" brushRef="#br0" timeOffset="101">22293 13676 212 0,'-9'14'82'0,"6"-4"-44"0,0 6-33 0,3-5 17 16,3-1-1-16,0 3 4 16,3 6-4-16,0-3-3 31,3 2-10-31,3-2-5 0,6-5 0 0,0-6-2 0,0-5-1 15,-3-5-6 1,-1-1-4-16,1-1 1 0,-6-4 0 16,6 0 6-16,-6-2 3 15,0-3 1-15,0 3 2 16,-3 0 4-16,-3 2 6 31,3 3-3-31,-3 3 0 0,-3 5-4 16,6 5 1-16,0 3-2 15,-3 3 0-15,3 2-3 16,0-2-2-16,0-1 1 16,0-2 1-16,-3 3-28 15,11-9-11-15,-2 1-37 16,6-3-14-16,0-3-8 16</inkml:trace>
  <inkml:trace contextRef="#ctx0" brushRef="#br0" timeOffset="102">22668 13687 212 0,'0'10'82'0,"3"4"-44"0,-3-1-27 0,0-5 21 16,0 0-6-16,0 0 2 15,0 0-12-15,0 0-4 16,0 0-7-16,0-8-4 0,0 5 2 15,0-5 2-15,0 0 4 16,0 0-4-16,3 0-1 0,-3-3 0 16,3-2 2-1,-3-3-3-15,9-3 0 0,-3 1 1 0,0-1 2 16,3-7-1-16,0-6 0 16,3 0-6-16,3 6 1 31,0 4 0-31,3 4 0 0,2-1-3 0,-2 3 0 15,-3 3-31-15,6 8-15 16,-6-1-39-16,0 11-61 31</inkml:trace>
  <inkml:trace contextRef="#ctx0" brushRef="#br0" timeOffset="103">22960 13668 240 0,'-3'11'90'0,"3"2"-48"0,3 0-38 0,-3-5 21 15,0 3 1-15,0 0 5 16,0-1-11-16,0-2-4 0,0 0-9 16,3 0-5-16,-3-3 1 0,0 1-2 15,0-6-1-15,0 0 5 16,3-3 1-16,3 0-2 15,0-2-1-15,6-3-6 16,6-5 0-16,0-8-1 16,-1-1-1-16,4-7 1 0,-3 8 0 15,3 5 3-15,3 6 0 16,-3 10 5-16,-4 10 2 16,1 4 13-16,3 4 5 0,-3 3 1 15,0 0 2 1,-3-2-15-16,0-3-5 0,-3 2-4 31,-4-2-3-31,1-3-28 0,-3-2-14 16,9-3-62-16,-3-8-26 15,0-5 6 1</inkml:trace>
  <inkml:trace contextRef="#ctx0" brushRef="#br0" timeOffset="104">21132 14131 148 0,'6'-13'55'0,"-9"13"-30"0,3 0-3 0,0 0 31 16,3 3-6-1,0 18-16 1,0 3-18-16,-3 2-4 0,0 3-2 16,-3-2-3-16,0-1-3 15,0 1 2-15,0-3 0 16,3-3-10-16,-3-3-3 0,3-2-17 16,0-5-8-16,0-3-14 15,0-3-7-15,0-5 8 16,0 0-27-1,0-3 11-15</inkml:trace>
  <inkml:trace contextRef="#ctx0" brushRef="#br0" timeOffset="105">21252 14084 228 0,'-3'-19'85'0,"3"22"-46"0,0 15-39 15,0-10 18-15,0 3 3 16,3 5 5-16,0 5-6 0,-1 8 1 16,-2 3-12-16,0 0-3 0,0-1-2 15,0-2 0-15,0 1 0 16,3-4-5-16,0-5-1 16,0-2-4-16,0-6 1 15,3-2-32-15,-3-6-16 16,0-5-21-16,0-3-7 0,0-2-2 15</inkml:trace>
  <inkml:trace contextRef="#ctx0" brushRef="#br0" timeOffset="106">21058 14208 268 0,'-15'-3'101'0,"12"3"-54"0,0 0-37 0,3 0 23 16,0 0-3-16,0 0 4 0,0 0-18 16,6 3-7-16,3-3-6 15,6 0 0-15,3-3 0 16,9-2-4-16,2 0 1 0,4 0-5 0,-3-1 1 16,-3-2-14-1,-3 6-5 1,-4-1-17-16,-2 0-5 0,-3 1-22 15,-6-1-10-15,-3 6-19 16</inkml:trace>
  <inkml:trace contextRef="#ctx0" brushRef="#br0" timeOffset="107">21061 14340 240 0,'-6'0'90'0,"6"3"-48"0,6 0-40 16,0-1 17-16,3-2-4 0,3 0 4 0,6 0-7 16,14-2 1-16,4-1-8 15,0-2-5-15,3-1-1 0,-1 4-15 16,7-3-6-16,-3 2-22 16,-7 3-8-16,-2 0-49 15</inkml:trace>
  <inkml:trace contextRef="#ctx0" brushRef="#br0" timeOffset="108">21737 14319 192 0,'0'-2'74'0,"0"-12"-40"0,0 20-7 15,0-6 27-15,-3 2-11 16,-3-2 0-16,0 3-18 0,-6-3-5 15,-3 3-12-15,0-1-5 0,0 4-2 16,3-1-1 0,3 0 0-16,1 0-5 15,5 3-1-15,3 0 0 0,8 0 4 16,7 3-1-16,0-1-1 16,0 4 3-16,-3-1 0 15,0-3-2-15,-3 1 2 16,-3 0 5-16,-3-3 2 15,-3 5 2-15,-6-8 0 16,-3 6-2-16,-6-6 1 0,-3-8-4 16,3 1-2-16,-3-1-9 15,4-2-3-15,-1-1-16 16,3-2-6-16,3 1-22 16,3-1-10-16,3-3-45 15</inkml:trace>
  <inkml:trace contextRef="#ctx0" brushRef="#br0" timeOffset="109">21838 14123 192 0,'0'-7'71'0,"3"9"-38"0,0 1-32 16,0 2 16-16,-3 3 2 0,0 5 5 0,6 3-3 15,-6 8-1-15,0 2-11 16,0 4-5-16,0-1-1 0,0 2-2 16,0-2 2-16,0-2-4 15,0-3 0 1,0-6-21-16,0-2-57 16,0-5-4-16,0-6-5 15</inkml:trace>
  <inkml:trace contextRef="#ctx0" brushRef="#br0" timeOffset="110">21749 14280 260 0,'-9'-6'96'0,"12"6"-52"0,0 0-45 0,-3 0 20 16,6-5-2-16,3 0 2 31,2-1-8-31,4 1-2 0,3 0-5 0,6 2-5 0,6 1-2 16,-3-1-31-16,-1 3-15 15,1 0-30 1,0 0-55-16,-6 0 32 16</inkml:trace>
  <inkml:trace contextRef="#ctx0" brushRef="#br0" timeOffset="111">22076 14269 208 0,'-9'8'77'0,"3"-3"-42"0,-6-2-32 16,6 2 17-16,0 0-1 0,-3 3 3 16,0 0-8-16,-2 3-1 15,2 2-7-15,0 0-6 0,3 3-3 16,3 0-1-16,0-3 3 15,3-2 0-15,6 0 3 16,0-6-3-16,3-3 0 0,0-2-8 0,0-5-2 16,-1 0 4-16,1-3 1 15,0-3 1-15,-3 1 4 16,0-1 2-16,0 1 2 16,-3-1 1-16,3 0 0 15,-3 3 2-15,0 1 1 16,-3 4-3-1,0 0-1-15,0 3 5 16,3 6 3-16,0 1-4 16,6 4-2-1,-3 2-5-15,0 1 0 0,0-1 2 16,6 0 1-16,0-2-15 16,0-1-4-16,-1-5-27 15,4-2-11-15,0-3-46 16</inkml:trace>
  <inkml:trace contextRef="#ctx0" brushRef="#br0" timeOffset="112">22305 14280 220 0,'-18'-6'82'0,"12"6"-44"0,-8 0-40 16,8 3 14-16,-3 0 7 15,0 5 5-15,-3-1-6 16,3 4-3-1,0 2-8-15,3 3-3 0,0 0 0 16,6 3-2-16,3-1 1 16,3 1-2-16,3 4-1 15,3-4 1-15,3-3-1 16,0-6-16-16,5-2-4 16,7-10-32-16,-3-4-12 15,-3-2-34-15</inkml:trace>
  <inkml:trace contextRef="#ctx0" brushRef="#br0" timeOffset="113">22451 14060 216 0,'-3'0'82'0,"3"16"-44"0,0 0-33 16,3-6 19-16,-3 9 0 15,0 10 3-15,0 5-12 0,0 1-6 16,0 2-6-16,0 0-3 0,3-3 3 16,0-2-2-1,0 0-1-15,0-6-17 0,0-5-6 16,0-2-33-16,0-6-12 16,0-5-28-1</inkml:trace>
  <inkml:trace contextRef="#ctx0" brushRef="#br0" timeOffset="114">22627 14298 180 0,'-3'-13'68'0,"0"13"-36"0,-18 3-31 15,9-1 16-15,0 3 17 16,-3 1 11-1,0-1-17-15,0 0-6 0,1 1-13 16,2-1-6-16,0 3-2 16,3 0-4-16,6 2 0 0,3 4 2 0,6-1 0 15,3 3-2-15,15-3 2 16,2 0-15-16,4-2-6 16,6-1-29-1,-3-4-10-15,11-4-32 16</inkml:trace>
  <inkml:trace contextRef="#ctx0" brushRef="#br0" timeOffset="115">23130 14243 220 0,'-9'0'82'0,"3"2"-44"0,-6 11-31 15,9-7 20-15,-3-1-5 16,-9 0 1-16,-3 1-8 16,3-1-4-1,1 0-6-15,8 3-6 0,12 3-4 16,8-1 0-16,1 1 3 15,0 2 1-15,0 0-2 16,-3 1 2-16,-3-1 1 16,-3 0 2-16,-9 0 3 15,-3-2 4-15,-9-1 0 0,-6-2 2 16,0-2-6-16,1-4-1 16,-1-2-4-16,0-2-1 15,6-4-12-15,0 1-5 16,6-3-23-16,6 0-11 15,3 0-11-15,3-2-1 16,9-1-14-16</inkml:trace>
  <inkml:trace contextRef="#ctx0" brushRef="#br0" timeOffset="116">23171 14272 220 0,'0'0'85'0,"3"2"-46"0,0 14-39 0,0-11 16 16,0 3 6-16,-3 3 6 16,6 0-1-16,-6 2 1 15,0 0-16-15,0 0-5 0,0 0 0 0,0-2-4 16,0-3 0-16,3-3-1 16,-3 1 1-16,0-6-2 15,0 0-1-15,6-3 1 0,0-2-1 16,0-3-3-1,0-3 0-15,0 1-1 16,-3-1 0-16,6 0 3 16,9 3 2-16,-6 3-5 15,0 2-1-15,5 3 2 16,-5 6 3-16,0 2 3 16,-3 0 3-16,-3 2 1 15,-3 1 3-15,3-3-3 16,-6 0 1-16,0-3-3 15,0-5 2-15,0 0-4 16,3-3-2-16,0 1-3 0,3-6 1 16,3 0-1-16,0-3 0 15,-3 1 0-15,9 2 0 16,-3-3 0-16,-3 6 0 16,5 2 2-16,1 3 2 0,0 5-1 15,3 3-1-15,-6 0 3 16,-3 3 0-16,0 0-1 15,-6-4-2-15,9 1-13 16,-3-2-4-16,0-4-29 0,2-2-12 16,4-2-14-16,0-1-6 15,0-2-10 1</inkml:trace>
  <inkml:trace contextRef="#ctx0" brushRef="#br0" timeOffset="117">23666 14311 252 0,'-9'-5'93'0,"3"5"-50"0,-6 0-33 16,3 3 23-16,3-1-14 16,-3 4-3-16,-3-1-3 15,-3 5-1-15,6 4-6 16,0-1-2-16,-3 3 2 0,9 0-5 16,3-3-1-16,0-2 0 15,3-1 0-15,6-2-9 0,3-5-2 16,-3-3-3-16,6-3-1 15,-3-2 3-15,-3-3 5 0,-3 0 2 16,3-3 0-16,-3 3 6 16,-3 0 3-16,0 3 8 15,-3 0 4-15,3 2-8 32,-3 3-4-32,3 5-3 0,0 3-1 0,3 3 0 15,-1 0 0-15,1-1-3 16,-3-2 0-1,12 0-25-15,0-3-9 16,6-2-27-16,0-3-13 16,-3 0-16-1</inkml:trace>
  <inkml:trace contextRef="#ctx0" brushRef="#br0" timeOffset="118">23832 14298 272 0,'-21'-13'104'0,"21"16"-56"0,-12-3-58 0,9 5 16 16,-2-3-6-16,5 4 0 16,-3-1 0-1,3 0 2-15,3 3-1 16,2 3-3-16,1 2-1 0,0 3 2 16,-3 0 2-16,3 0 2 15,-6 0 1-15,-6-3 0 16,3 0 0-16,-3-2-2 15,-14-6-8-15,-1-5-1 16,6 0-26-16,0-5-10 16,6-3-27-1</inkml:trace>
  <inkml:trace contextRef="#ctx0" brushRef="#br0" timeOffset="119">23939 14086 212 0,'-6'-18'79'0,"12"36"-42"0,-3-4-37 16,0-6 16 0,3 7 4-16,-6 9 7 15,0 5-3-15,0 3 0 16,0 0-13-16,0 2-4 0,0-2-1 15,0-3-5-15,0-2-1 0,0-6 0 16,0-5 0-16,0-3 0 16,0-3 0-16,3-4-5 15,3-4 1-15,-3-4-3 16,6-4 0-16,-3-4-3 16,0-1-1-16,6-2 1 15,-3 0 4-15,9 2 3 0,-6 1 2 16,5 4 9-16,-5 1 5 15,6 2 5-15,-6 6 3 16,0 2-5-16,-3 3 1 0,0 3-4 16,-3-1 0-16,0 1-7 15,-6 0-2-15,6-3-9 16,-6 0-4-16,0-3-28 16,0-5-14-16,6 0-24 15,0-3-8-15,-3 1-13 31</inkml:trace>
  <inkml:trace contextRef="#ctx0" brushRef="#br0" timeOffset="120">24264 14338 284 0,'0'2'107'0,"0"6"-58"0,3 6-59 16,3-6 16-16,-3 2-4 15,0 1 1-15,-3-1-1 16,0 1-2-16,0-1 1 0,0-2-21 0,6-2-9 15,-3-1-87 1</inkml:trace>
  <inkml:trace contextRef="#ctx0" brushRef="#br0" timeOffset="121">24228 14248 288 0,'-6'-8'110'0,"6"13"-60"0,3-5-58 31,0 0 16-31,3 0-13 16,-3-2-1-16,9-1-24 16,-3 3-8-16,0 0-73 0,3-3-32 15</inkml:trace>
  <inkml:trace contextRef="#ctx0" brushRef="#br0" timeOffset="122">24431 14327 260 0,'0'11'96'0,"5"-1"-52"0,-2 4-51 16,-3-6 16-16,6-1-8 16,-3 1-1-16,0-2 12 15,-3-1 6-15,0-5-9 16,0 0-5-16,0 0-2 15,0 0 0-15,0 0 3 0,3-3 0 16,3-2 0-16,0-3-1 16,3-2 0-16,-3-1-5 15,9-2 1-15,0-1 0 16,0 4 0-16,0 2 6 16,2 3 4-16,1 2-1 15,3 3 2 1,-6 3 0-16,3 5 3 0,-6 2-5 15,0 1-1-15,3-1-6 16,-6 4-2-16,-3-4-7 16,2 1-3-16,4-3-38 15,-3 0-19-15,0-3-67 16</inkml:trace>
  <inkml:trace contextRef="#ctx0" brushRef="#br0" timeOffset="123">24907 14298 280 0,'-21'-21'104'0,"6"21"-56"0,0 0-56 0,3 3 24 16,-3 5-7-16,0-1 4 16,1 1 4-16,-1 3-9 15,9 2-4-15,0 0-1 16,3 3-4-16,3-2 0 15,3-1-4-15,3-3-1 0,0-2-8 0,9-2-4 32,-1-6-4-32,4-3-1 15,-6-2 8-15,0-1 4 16,-3 1 7-16,0-3 4 0,-3 0 7 16,0 0 4-16,-6 0-6 15,6 0-3-15,-3 3 1 16,-3 2 0-16,6 1-4 15,0 4 1-15,0 6 6 16,3 8 6-16,0 5 5 0,-3 19 4 16,-6 0 4-16,0-1 2 15,-3 6-10-15,-6 0-3 16,-15-2-6-16,-3-9-3 16,-12-7-22-16,-11-6-9 15,-1-5-51-15,-2-3-22 0,-7-3-20 16</inkml:trace>
  <inkml:trace contextRef="#ctx0" brushRef="#br0" timeOffset="124">22424 14796 132 0,'-15'-3'49'0,"-5"6"-26"0,-10 4-23 0,21-1 13 16,-3 2-3-16,-3 2 4 16,6 3-1-16,-3 3 2 15,3 8-8-15,3 5 7 0,6-2 3 32,3-6-7-32,6-3-3 0,6-2 0 15,3-8 0-15,0-2-1 16,0-12-1-16,-3-7-1 15,0-3 0-15,-4-2-5 16,-2-4 1-16,-3-1 2 16,0-1 1-1,-3 0-4-15,-3-5 1 0,-3 0 4 16,-3 0 5-16,3 0 6 16,0 5 3-16,0 5-5 15,0 6 0 1,-6 2-6-16,4 6-4 15,5 5 1-15,2 5 1 16,1 11 2-16,6 5-3 16,0 6-1-16,0 5-1 0,0-1-2 15,0 4-2-15,3 2 1 16,-3-5-12-16,3-9-7 16,-3-1-38-16,0-7-15 15,0-4-28 1</inkml:trace>
  <inkml:trace contextRef="#ctx0" brushRef="#br0" timeOffset="125">22573 14870 240 0,'0'0'90'15,"3"5"-48"-15,12-2-49 0,-9-1 14 16,3 1 8-16,0-1 7 0,0 1-2 15,3 0-1-15,0-3-11 16,-1 0-5-16,1-3-2 0,0 0 1 16,-3-2 1-16,-3 0-1 15,-3-3 1-15,-3 0-2 16,-3 0 2-16,-3 0-7 16,-3 3 1-16,-3 0-1 0,-6 2 2 15,4 3 1-15,-7 3 1 16,3 2-3-16,3 3 2 15,3 2 1-15,3 4 0 16,3-1 4-16,12 5 5 16,6 9-1-16,0-3 1 15,3-3-3-15,6-5-1 0,3 0-6 16,-1-9 1-16,1-1-16 16,3-4-6-16,6-4-31 15,-9-9-14-15,2-7-44 16</inkml:trace>
  <inkml:trace contextRef="#ctx0" brushRef="#br0" timeOffset="126">22895 14653 256 0,'-6'-11'96'0,"9"16"-52"0,-3-5-56 0,0 0 15 0,3 8 8 16,0 0 9-16,-3 5 6 15,3 9 2-15,-3 4-15 16,6 6-6-16,-4 2 0 0,1 11-4 0,0-2 0 16,3-6-3-16,0-8-3 15,-3-6-23-15,-3-4-10 16,6-6-45-16,-6-2-21 16,0-6 5-1</inkml:trace>
  <inkml:trace contextRef="#ctx0" brushRef="#br0" timeOffset="127">22755 14838 284 0,'0'-5'107'0,"0"2"-58"0,9-2-59 0,-3 2 14 15,11 0-8-15,4-2 3 16,0 0-5-16,6-1 0 0,-3 4 3 15,5-1-32-15,-2 1-11 0,3 2-59 32</inkml:trace>
  <inkml:trace contextRef="#ctx0" brushRef="#br0" timeOffset="128">23046 14867 244 0,'12'8'93'0,"-6"0"-50"0,3 0-41 0,-3-3 17 16,3 0-12-16,3-2-2 15,3 0 3-15,0-3 5 32,0-3-7-32,0 0-3 0,-1-2-2 0,-5 0-1 15,3-3 2-15,-6 0-3 16,-3-3 0-16,-6 1 1 16,-3-1 0-16,-6 3-3 15,3 0 0-15,-3 3-1 16,-2 2 3-16,-1 3 0 15,3 6 1-15,0 2 0 0,3 2 0 16,3 3 0-16,0 1 2 16,0 4-1-16,6 9-1 0,9-4 1 15,-3-4-1-15,6-3-25 16,3-6-8-16,3-2-25 16,2-2-9-16,10-14-19 31</inkml:trace>
  <inkml:trace contextRef="#ctx0" brushRef="#br0" timeOffset="129">23356 14822 264 0,'-12'-8'101'0,"3"8"-54"0,0 5-50 16,6-2 16-16,-6 2-3 15,0 1 1-15,3 4 1 16,3 1 0-16,0 2-6 15,9 8-4-15,0 3 1 0,9-3-4 16,0 0 0-16,3-5-4 16,3-3-1-16,6-2-17 0,-1-3-8 15,4-5-32-15,-9-11-12 16,3-11-21 0</inkml:trace>
  <inkml:trace contextRef="#ctx0" brushRef="#br0" timeOffset="130">23558 14658 200 0,'0'-3'77'0,"0"9"-42"0,0 7-23 0,0 0 21 0,0 6-4 16,0 2 1-1,0 5-17-15,0 1-6 16,0 2-4-16,0 5-5 0,0 6 1 15,0-6-26-15,6-7-9 16,-3-6-77 0</inkml:trace>
  <inkml:trace contextRef="#ctx0" brushRef="#br0" timeOffset="131">23377 14803 244 0,'6'-2'93'0,"-3"4"-50"0,15-2-46 16,-9 0 16-16,14 0-3 16,-2-2 1-16,9-1-5 0,9 1-2 15,-7-1-2-15,4 0-37 0,0 1-16 16,0 2-56-16</inkml:trace>
  <inkml:trace contextRef="#ctx0" brushRef="#br0" timeOffset="132">23752 14901 268 0,'18'8'101'0,"-9"-2"-54"0,3-1-66 0,-1 3 13 16,-2-3-1-16,3-8 6 0,-3 1 5 15,6-1 3-15,-3-2-3 16,0 0-3-16,0-3 0 0,3-3-8 16,-12 0-3-16,-3 1 6 15,-3-3 1-15,-3-1 5 16,-3 4 1-16,-3 2 3 16,-6 3 3-16,3 2 2 15,-12 3 1-15,4 8-6 16,-4 2-4-16,6 4 1 15,9 2 2-15,0 5 2 0,6 8 1 16,3-3-4 0,12 1-3-16,6-3-11 15,6-3-6-15,3-3-12 16,-1-4-5-16,10-1-15 16,3-8-8-16,0-5-31 15</inkml:trace>
  <inkml:trace contextRef="#ctx0" brushRef="#br0" timeOffset="133">24127 14925 236 0,'-3'-32'90'0,"0"27"-48"0,-3-3-23 0,3 6 26 15,-3-1-17-15,-3 3-5 16,-3 3-17-16,0 2-6 16,0 3 0-16,1 8-1 0,2 7 3 0,0 1-1 15,3 0-1-15,3-3-2 16,3-2 1-16,0-1 1 15,6-4 0-15,0-4-3 16,6-5 0-16,-4-5-12 16,7-5-2-16,-3-5 1 15,-3-9 5 1,0-5 6-16,-3-2 3 0,0-3 2 16,-3 0 2-1,-3-1 3-15,0-4 4 0,-3-3 9 16,-3 0 3-16,6 5-10 15,-3 3-7-15,3 5 2 16,0 8 0-16,3 6 2 16,-3 5 0-16,9 7-2 0,0 17 1 15,3 2-2-15,0 8 0 16,6 5-6 0,-1 6 1-16,1 2-22 15,3-2-8-15,0-3-86 16,-6-8-63-1,0-8 68-15</inkml:trace>
  <inkml:trace contextRef="#ctx0" brushRef="#br0" timeOffset="134">6759 17082 192 0,'-6'-16'71'0,"6"16"-38"0,0 0-28 0,0 5 17 16,0 6 1-16,0 4 6 0,0 22-7 15,0 8-1-15,-3 11-12 16,0 2-5-16,0 14-3 0,0-1-1 16,0-5 2-1,0-8-3-15,0-5 0 16,0-8 3-16,0 0 1 15,0-10-19-15,0-9-9 16,0-13-42 0,0-13-77-1,0-13 39-15</inkml:trace>
  <inkml:trace contextRef="#ctx0" brushRef="#br0" timeOffset="135">6574 17431 208 0,'-21'-6'79'0,"12"4"-42"0,0-3-28 16,9 5 22-16,0 0-8 0,0 0 1 16,0 0-9-16,6 0-4 15,6 0-6-15,9 0-2 0,6 0 3 16,9 0-3-16,8 0-2 16,7-3-20-16,5 0-10 0,-2-5-76 15,-3 0-48 16,-10-2 65-31</inkml:trace>
  <inkml:trace contextRef="#ctx0" brushRef="#br0" timeOffset="136">6919 17481 156 0,'-14'19'57'0,"25"4"-30"0,-5 9-29 16,-3-13 11-16,3 4 7 16,0 4 7-16,0-1-6 15,0 1 1-15,0-6-11 16,0-2-2-16,0-1-1 0,-3-10 0 0,0 5 2 16,-3-8 10-16,0-5 7 15,0-5-6-15,-3-3 1 16,3-2-7-16,0-11-1 0,3-3-4 15,3-3-1-15,3-2-1 16,3 3 0-16,6-1-5 31,-1 3 1-31,4 11 0 0,0 0 0 16,0 8-16-16,0 2-6 16,0 6-33-16,-1 2-15 15,-2 3-29 1</inkml:trace>
  <inkml:trace contextRef="#ctx0" brushRef="#br0" timeOffset="137">7280 17552 244 0,'-6'3'93'0,"9"-3"-50"0,6 13-52 0,-4-7 12 0,1 7-2 16,3 11 1-1,3-8-3-15,3 7 1 16,0-7 0-16,-3 0 0 0,0 0 0 16,3-3-14-16,0-2-5 0,-1-3-37 15,1-3-60 1,0-2 20-16</inkml:trace>
  <inkml:trace contextRef="#ctx0" brushRef="#br0" timeOffset="138">7568 17560 208 0,'-18'8'77'0,"7"6"-42"0,-1 15-43 0,9-8 12 15,-6 11 9-15,-3 2 8 16,0 11-1-16,-3 3-2 0,0 2-10 31,3 0-5-31,0 3 0 0,0-8-2 0,3-5-1 16,-2-6-17-1,8-7-9-15,3-4-37 16,3-9-59 0,0-12 23-16</inkml:trace>
  <inkml:trace contextRef="#ctx0" brushRef="#br0" timeOffset="139">7723 17534 212 0,'-9'8'79'0,"3"-3"-42"0,-3 3-43 0,3-8 14 16,0 5 10-16,-3-5 11 16,0 6-2-16,1-6-1 15,2 0-14-15,0 0-10 0,0-6-2 16,3 6-18-1,3-5-8-15,3 5-28 16,3 0-11-16,3 5-30 16</inkml:trace>
  <inkml:trace contextRef="#ctx0" brushRef="#br0" timeOffset="140">7678 17849 264 0,'-9'5'101'0,"9"-13"-54"0,0 3-61 0,0 5 14 0,3 0-2 15,3-5 3-15,0 5 3 32,0 0 0-32,0 0-2 15,0 0-2-15,0 0 1 0,-6 0-1 0,3 5 0 16,-3-5 11-16,-3 0 7 15,-3 0 0-15,0 0 1 16,0 0-12-16,0-5-5 16,0 2-28-16,0-2-12 15,3-3-87-15</inkml:trace>
  <inkml:trace contextRef="#ctx0" brushRef="#br0" timeOffset="141">9878 17542 160 0,'-3'-3'63'0,"3"-2"-34"0,0 0-30 16,0 5 12-16,0-6 6 15,-6-2 6-15,0 6 1 16,-6-4 3-16,0 1-15 0,-5 0 9 0,-4-3 5 31,-3 8-14-31,-6 5-4 16,-3 3-7-16,4 11-2 16,2 7-4-16,6 9 1 15,3-4 2-15,6 6 1 16,6-5-2-16,6-3 2 15,6-2 1-15,9-4 2 0,0-9-1 16,3-12-1-16,3-4 3 16,0-9 0-16,-1-10-4 15,1-5-1-15,0-9-2 16,-3-2 0-16,-9-3-4 16,-3-5-2-16,-6-5 0 15,-3-3 1-15,-6 0 6 0,0-5 3 16,0 13 3-16,0 5 3 0,0 14 3 15,3 5 2-15,3 8-3 16,3 13-3-16,0 15-2 16,6 9-3-16,3 21 5 15,0 3 1-15,3 10-5 32,6 6 0-32,-3-9-3 15,3-5 0-15,-1-2 4 0,1-11 1 0,-3-3-17 16,0-10-5-16,0-3-37 15,0-7-17-15,0-9-21 16</inkml:trace>
  <inkml:trace contextRef="#ctx0" brushRef="#br0" timeOffset="142">10045 17463 228 0,'3'7'85'0,"0"12"-46"0,15 13-48 0,-12-19 12 16,-1 8-9 0,4 6-1-1,0-4-3-15,-3-1 1 0,0-9-66 16,0 0-27-16</inkml:trace>
  <inkml:trace contextRef="#ctx0" brushRef="#br0" timeOffset="143">10006 17259 200 0,'-6'-11'74'0,"15"3"-40"0,6-13-75 0,0 8-5 16,6 2-28-16,5-2-9 15</inkml:trace>
  <inkml:trace contextRef="#ctx0" brushRef="#br0" timeOffset="144">10435 16949 236 0,'-30'-2'90'0,"15"4"-48"0,-6 14-31 0,12-8 21 15,-3 3-19-15,-2 4-7 16,-1 12-2-16,6 18 1 15,6 5-2-15,3 11-2 0,6 3 2 0,0-4 0 16,3 4 1-16,2-11-5 16,4 0-1-16,-3-6-21 15,0-10-10-15,-3-5-21 16,-3-11-8-16,-3-2-31 16</inkml:trace>
  <inkml:trace contextRef="#ctx0" brushRef="#br0" timeOffset="145">10173 17402 224 0,'-6'-29'85'0,"15"26"-46"0,9-2-48 0,-9-1 12 16,5 4-9 0,13-9 1-16,3 3-13 0,3 0-5 15,5-2-57-15,4 7-22 0,6-2 45 16,-1-1 23-1</inkml:trace>
  <inkml:trace contextRef="#ctx0" brushRef="#br0" timeOffset="146">10744 17058 196 0,'-50'-14'74'0,"38"9"-40"0,-9 5-27 0,12 0 18 16,-3 0-4-16,0 11 2 15,-3 2-9-15,0 6-3 16,9 18-6-16,6 8 3 0,3 7 4 16,3 4-6-16,6 0-1 15,0-1-3-15,0-7-2 0,0-3-4 16,-3 0-2 0,0-11-28-16,-3-2-13 0,0-11-61 15</inkml:trace>
  <inkml:trace contextRef="#ctx0" brushRef="#br0" timeOffset="147">10518 17373 240 0,'15'-14'90'0,"12"12"-48"0,8-12-51 15,-17 9 14-15,18 0-7 0,0 0 0 16,2-3-31-1,4 5-13-15,-3-2-45 0,8-1-18 16</inkml:trace>
  <inkml:trace contextRef="#ctx0" brushRef="#br0" timeOffset="148">11497 17089 124 0,'0'-37'46'0,"-3"29"-24"0,6-5-13 0,0 8 14 16,0 5 2-16,-3 0 4 15,3 13-4-15,0 6-3 16,3 18-12-16,0 5 0 0,-3 16 3 0,3 8-7 16,-6-2-1-16,0-1 6 15,0-2 2-15,0-8 2 0,-3-8 1 16,0-10-2-16,0-6-1 16,0-8-3-16,0-8-1 31,3-5-5-31,3-21-3 0,0 0-3 15,6-14-1-15,3 1-1 16,3-6 0-16,6 5-2 16,5 1 1-16,1 13 1 15,0 7 2-15,0 6 1 16,-3 6 3-16,-1 4-1 16,-11 6-1-16,-6 3 5 15,-6 2 1-15,-6 5 2 16,-11 3 0-16,2-7-4 15,-18-1-1-15,-3-3-1 0,-5-4 1 0,-4-4-13 16,6-7-3-16,6 2-21 16,7-16-5-16,5-4-22 15,9-4-9-15,15-2-20 16</inkml:trace>
  <inkml:trace contextRef="#ctx0" brushRef="#br0" timeOffset="149">11724 17470 244 0,'-9'24'90'0,"18"-3"-48"0,-1 19-49 0,-2-21 14 32,0 7-5-32,0 1 1 0,0-1 1 15,3-7 2-15,0-1-3 16,3-10-2-16,0 3 2 0,3-11-9 15,3-6-3-15,6-12-11 16,-4-1-2-16,-2-2 0 16,-6-3 1-16,-3-2 9 15,-9-1 7-15,-3 1 8 0,0 13 6 16,0-1 6-16,0 9 5 16,3 5-10-16,0 5-6 15,9 14-2-15,0-6-2 0,3 8 0 16,0 3 0-16,6-3-27 15,3-2-9-15,-4-11-50 32</inkml:trace>
  <inkml:trace contextRef="#ctx0" brushRef="#br0" timeOffset="150">12250 17058 252 0,'-32'-24'96'0,"14"16"-52"0,-3 13-45 16,15 1 20-1,-6 1-15-15,-6 7-2 0,3 4 4 16,0 17 6-16,7 4-6 16,-1 17-1-16,6-1-1 0,6 4-2 0,3-1 1 15,5-5-9-15,1 5-3 16,-3-5-24-16,-3-8-11 15,0-8-24 1,-3-8-53 0,-6-3 23-1</inkml:trace>
  <inkml:trace contextRef="#ctx0" brushRef="#br0" timeOffset="151">11938 17457 276 0,'-3'-8'104'0,"9"3"-56"0,6 2-58 0,-3 3 14 16,6-5-5-16,2 0 2 15,10 2 2 1,3-2 3-16,3 7-3 0,-1 1-4 0,1 0 0 16,0 2-28-16,3 3-13 0,2 5-69 15</inkml:trace>
  <inkml:trace contextRef="#ctx0" brushRef="#br0" timeOffset="152">12361 17542 180 0,'-9'-3'68'0,"-3"-2"-36"0,6 5-20 0,6 0 30 16,9 0-11-16,6-5-11 16,-1 2-8-16,4-2-7 15,3-3-2-15,3-3 1 0,3 9-2 16,0-4-2-16,-1 1-19 15,-2 5-8-15,-6 0-57 16,0 0-49-16,0 8 47 16</inkml:trace>
  <inkml:trace contextRef="#ctx0" brushRef="#br0" timeOffset="153">12682 17425 168 0,'-9'0'66'0,"9"6"-36"0,0 4-33 0,3-2 11 15,0 6-9-15,0 4 1 16,0 3 6-16,0 3 4 15,0 5-5 1,-3 0-1-16,0-5 0 0,0-5 0 0,0-1 0 16,0-5-5-16,0 1 1 15,0-4 6-15,0-7 4 16,0-3-3-16,0-8 1 16,0-11-5-16,0 1-2 15,3-1-3-15,3-5 1 16,0 1-1-16,3-4-2 0,3 9 3 15,0-1 0-15,2-2 1 16,7 8 0-16,0 5 0 16,0 3 2-16,-3 5-1 15,0 7 2-15,0 4 0 16,-4 5 3-16,-2 2-3 16,-3 6 0-16,-3 5 1 15,-3 0 0-15,0-2-5 16,-3-6-1-16,0 0-15 15,0-5-4-15,0-5-29 16</inkml:trace>
  <inkml:trace contextRef="#ctx0" brushRef="#br0" timeOffset="154">13126 17476 164 0,'-6'-6'63'0,"3"4"-34"0,-3-3-16 0,3 5 17 0,-3 0 2 16,0 0 4-16,-3 5-14 15,0-3-5-15,-3 4-10 16,3 2-3-16,3-3 0 0,6 6-5 0,0-4 1 31,3 1-2-31,6 6-2 16,3-1 3-16,3 0 0 0,0 0-2 15,-3 11 2-15,-1-3 3 16,-5-2 1 0,-6 2 5-16,-3-2 5 0,-5-6-5 15,-4 0 0-15,0 0-4 16,-3-2-3-16,-6-3-3 15,3-3 1-15,3-2-19 16,3-6-7-16,3-2-32 16,12-1-72-1</inkml:trace>
  <inkml:trace contextRef="#ctx0" brushRef="#br0" timeOffset="155">13224 17627 164 0,'3'50'63'0,"-3"-32"-34"0,0 17-23 0,0-14 15 16,3 5-9-16,0 3 1 15,0 1-6-15,3-4 1 32,0 0-5-32,0-2-2 0,-4 3 0 0,1-9-1 0,-3-2 0 31,0-5 2-31,-3-6 1 15,1-2 1-15,-4-9 0 0,0-7-7 16,-3 0-2-16,3-8 2 16,0 2 1-16,0-13 2 15,0-2 0-15,3 0 4 16,3-17 2-16,3 6 2 16,3 3 2-16,0 0-1 15,6 2 2-15,3 6 3 0,-1 7 3 16,1 3-9-16,6 11-4 15,-3 8-3-15,0 2-1 16,-3 9 4 0,0 4 5-16,-6 6 1 15,-3 0 2-15,-3 2-4 16,-3 9-3-16,-6-9-2 16,-3 4-3-16,0-4 1 0,-3-5 1 15,-3 1-1-15,-3-1-1 16,3-5-17-16,0-3-9 15,6-5-19-15,3 5-8 16,6-5-24 0,9-5-40-16,3 5 37 15</inkml:trace>
  <inkml:trace contextRef="#ctx0" brushRef="#br0" timeOffset="156">13438 17698 244 0,'0'5'90'0,"12"-2"-48"0,-18 2-29 0,3-5 22 15,0 6-16-15,0-6-3 0,0 5-10 0,0-3-4 32,0-2-19-17,0-2 9-15,3-3-47 0,3 5-18 16</inkml:trace>
  <inkml:trace contextRef="#ctx0" brushRef="#br0" timeOffset="157">13751 17463 220 0,'-21'-8'82'0,"18"2"-44"0,-12 6-31 0,9 0 18 15,0 0 0-15,-3 0 4 0,-3 6-9 16,0-4-2-16,0 4-10 15,3-1-7-15,3-3-2 0,6 9-1 16,3-3-2-16,6 3 3 16,3 2 0-16,9 3 1 15,-3 7 2 1,-3-1-3-16,-3 1-2 16,-6 1 4-16,-12 0 3 15,-3-3 3-15,-6-2 3 0,-6 2-5 16,-6-5-3-16,1-8-23 15,2 0-9-15,6-8-71 16,0-3-58 0,3-8 55-1</inkml:trace>
  <inkml:trace contextRef="#ctx0" brushRef="#br0" timeOffset="158">14319 17084 176 0,'-6'-13'68'0,"6"8"-36"0,0 5-35 16,0 0 11-16,3 5-2 16,0 13 1-16,0 14 3 15,0 8 1-15,0 5-5 0,0 8 0 0,-3 2 1 16,0 1 1-1,0-8 2 1,0 2 1-16,0-3 1 0,-3-7-2 0,3-8 1 0,0-6-4 16,0-2 1-16,-3-8-1 15,3-5 1-15,0-11-2 32,3-6 1-32,0-2-6 0,0-10-1 15,3-1-2 1,6-7 0-16,-3-1 0 0,6 6 0 15,3-3 0 1,2 9 0-16,4 1 0 16,0 4 0-16,3 10 0 0,0 5 0 0,-4 3 2 15,-2 10 2-15,-9 1 5 16,-3 2 6-16,-6 0-3 16,-6 8 2-16,-9-5-7 15,-6-5-1 1,-6-1 0-16,-11 3 0 0,2-5-7 15,0-5-2-15,4-6-9 16,2 1-2 0,3-6-11-16,6 0-5 15,9-8-30-15,6-8-10 16,9-11-15 0</inkml:trace>
  <inkml:trace contextRef="#ctx0" brushRef="#br0" timeOffset="159">14617 17470 176 0,'12'0'68'0,"-12"6"-36"0,-9 2-20 0,9-3 19 16,-3 8-14-16,3 0-4 15,0 6-2-15,0 15 3 16,0-7-8-16,6-3-1 0,3-3-1 16,3-3-2-16,-1-4 1 15,4-1-2-15,0-5-1 0,0-6 1 16,0-4-1-16,-3-9-7 15,0-7 0-15,-3-6 1 32,0 5 3-32,-3-2 2 0,-3 3 1 15,0 4 2-15,0 1 1 16,0 10-1 0,-3 3-2-16,3 3-2 0,-1 10 1 15,1 3-1-15,3 0-2 16,6 5 3-16,3-5 0 15,0-3-19-15,0-5-7 16,3 0-15-16,3-2-6 16,0-14-27-1</inkml:trace>
  <inkml:trace contextRef="#ctx0" brushRef="#br0" timeOffset="160">15048 17206 212 0,'-17'-58'79'0,"8"47"-42"0,-6-5-21 0,6 11 22 16,0 0-16 0,-3 5-4-16,0 0-11 15,0 8-5-15,0 7-1 16,3 12-4-16,3 5 2 0,0 2 1 16,3 14 2-16,3-3-1 15,3 8-1-15,3-3 1 16,0-3 1-16,0-2-17 15,-3 0-4-15,0-10-33 0,0-9-14 16,0-7-29 0</inkml:trace>
  <inkml:trace contextRef="#ctx0" brushRef="#br0" timeOffset="161">14792 17412 256 0,'15'-21'96'0,"18"18"-52"0,3-20-51 0,-18 17 14 16,5 6-7-16,4-2 0 15,0-4-16-15,0 6-4 32,3 6-85-32,-1-4-35 0</inkml:trace>
  <inkml:trace contextRef="#ctx0" brushRef="#br0" timeOffset="162">15126 17650 160 0,'-3'-18'63'0,"3"18"-34"0,0 0-21 0,0 0 16 16,0 0-6-16,0 0 2 15,0 0 4-15,0 8 2 16,0-8-13-16,-6 10-6 0,0-10-2 0,-3 8-3 16,0-13 1-16,3 5-2 15,0-3-1-15,3-2-2 16,0 0 1-16,6-3-1 16,-3 8 0-16,3 5 2 0,0-2 0 15,0 2-3 16,0 3-22-15,3-3-55-16,3-10-52 16,0 2 42-16</inkml:trace>
  <inkml:trace contextRef="#ctx0" brushRef="#br0" timeOffset="163">15438 17365 220 0,'-9'-22'82'0,"6"17"-44"0,-6 5-33 16,6 0 19-16,-2 0 0 16,-4 0 5-16,-3 0 0 31,-6 0 0-31,-3 5-16 15,0-2-8-15,3 10-1 0,6-2-3 0,1-3 2 16,5 2-4-16,9 4 0 16,8-1-1-16,4 0-2 0,3 3 3 15,3 3 2-15,0-1 0 16,-3 1 2 0,-6-4-2-16,-6 4 2 0,-9-6 7 15,-6 8 3-15,-9-10-6 16,-9 2-4-16,-3 3-20 15,0-3-6-15,1-2-77 16,5-3-32-16,3 2 24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39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15534 5776 96 0,'0'-3'35'0,"0"1"-18"0,-6 4-5 0,6-2 13 16,3 8-2-16,0 3 0 16,0 2 1-16,-3 5 0 15,0 4-13-15,-3 4 0 0,0 6 0 0,3 2-4 16,0 9-2-16,3-9-2 15,0-2 0-15,0-3-2 16,-1-3 2-16,4-5-2 16,0-2-1-16,0-3-8 15,0-6-3-15,0-4-29 16,0-1-14-16</inkml:trace>
  <inkml:trace contextRef="#ctx0" brushRef="#br0" timeOffset="1">15700 5826 148 0,'0'3'55'0,"0"5"-30"0,0 5-16 0,0-5 16 15,0 5-1-15,0 8 1 0,0 3-12 16,3 0-3 0,0 10-6-16,0-2-3 0,0 0 2 0,-3-3-2 15,6-3-1-15,-6-4 1 16,6-4 1-16,-6-2-1 16,6-3-1-16,-3-2-26 0,0-3-10 15,-6-11-94 1,0-5 43-1</inkml:trace>
  <inkml:trace contextRef="#ctx0" brushRef="#br0" timeOffset="2">15495 5948 164 0,'-21'0'63'0,"15"2"-34"0,-3 1-16 15,6 0 19-15,0-3-5 32,0 0 1-32,3 0-15 0,0 0-6 0,6 0-4 15,3 0 2-15,3-3 1 0,9-2 0 16,3 0-1 0,2-1-1-16,4 1 0 0,-3 0-2 15,3-1-2-15,3 1 1 16,-7 2-1-16,-2 1-9 15,-3-1-2 1,-3 1-12-16,-3 2-3 16,-3 0-13-16,-3 0-5 15,-7 2-31 1,-2 1-22-16,0 2 45 0</inkml:trace>
  <inkml:trace contextRef="#ctx0" brushRef="#br0" timeOffset="3">15462 6115 116 0,'-15'0'44'0,"15"0"-24"0,-6 2-2 0,6-2 20 16,0 0-8-16,0 0-2 0,0 0-16 15,3 3-5-15,3-3-5 16,3-3 3-16,3-5 1 0,6 0 2 15,3 0 2-15,3 3-5 16,2 0-3-16,1-1 1 16,-3 9 0-16,3-6-1 31,3 9-2-31,-7-1 1 0,-2 0-1 16,-3 1 0-16,-3-1 0 15,-3 0-9-15,0-2-4 16,-3 0-84-1</inkml:trace>
  <inkml:trace contextRef="#ctx0" brushRef="#br0" timeOffset="4">16117 6001 148 0,'0'-3'55'0,"0"3"-30"0,0-3-21 0,0 3 15 16,0 0-7-16,3 6 1 15,0-1-4-15,3 14 2 16,0 2-6-16,-3 3 8 0,0-1 4 15,0 1-1-15,0-3 1 16,0 1-7 0,0-4-4-16,-3 1-3 0,3-4 0 15,-3-4 0-15,0-3 3 16,0 0-3-16,0-3-2 16,0-2 6-16,0-8 5 15,0-3-4 1,0-3-2-16,0-2-1 15,0 0-3-15,0-3 1 16,3 2-2-16,0-1 2 0,0-4-2 16,6-5 2-16,-1 3 0 15,1 0 3-15,0 2-3 16,0 4 0-16,0 1-1 16,0 4 1-16,0 4-4 15,0 4-2-15,0 2-1 16,0 0 0-16,-3 2-17 0,0 4-7 15,3-1-16-15,0 6-7 16,-3-1-26 0,-1 6-33-16,4-3 37 15</inkml:trace>
  <inkml:trace contextRef="#ctx0" brushRef="#br0" timeOffset="5">16343 6117 168 0,'-3'0'63'0,"3"0"-34"0,0 0-23 16,0 0 15-16,0 0-5 16,3 3 1-16,3 2-3 0,0 0 1 15,0 1-8-15,3-1 0 0,0-2 0 16,0 2-1-16,0-2-1 16,3-3-1-16,0 0 0 0,2-3 0 15,1 0 0-15,-3 1 0 16,-3-4 0-16,0 1-2 15,0-3-2-15,-3-2 1 16,-3-1 1-16,0-2-6 16,-3-1-1-1,-6 1 6-15,0 3 6 16,-6 2-3-16,0 0-2 16,0 3-4-16,0 2 1 15,-2 11-4-15,-1 0 1 16,0 0 2-16,3 5 1 0,0 3-2 15,0 2 2 1,3 1 1-16,3-1 0 0,3 1-3 16,3 2 2-16,3-5-1 15,3 0 0-15,6-3 2 16,0-2 0-16,6-6-22 16,6 0-10-16,2-7-28 15,-2-4-52 1,0-2 20-16</inkml:trace>
  <inkml:trace contextRef="#ctx0" brushRef="#br0" timeOffset="6">16644 6075 148 0,'-18'-21'57'0,"12"18"-30"0,0 0-18 15,6 3 14-15,-6 3-5 0,0 5 2 16,-3 0-11-16,-3 2-5 15,0 4-3-15,0 2-4 0,1 2 2 16,2 3 3-16,3-2 3 16,3 2-2-16,0-3 0 15,6-2-1-15,0-2 1 16,3-4 0-16,3-2 1 16,2-5-2-16,1-6-2 15,0-2-4-15,0-3 0 16,3-3 0-16,-3 1 2 15,0-1 1-15,-3-5 3 0,-3 3-3 16,-3 0 0-16,0 2 1 16,-6 1 4-1,0 2 5-15,0 2-5 16,0 6 0-16,0 6-4 16,0 4-1-16,3 4 1 15,0 1 2-15,0 1-6 16,6 0 1-16,0 3-10 15,3-1-4-15,3-5-31 16,0-2-55 0,2-3 14-16</inkml:trace>
  <inkml:trace contextRef="#ctx0" brushRef="#br0" timeOffset="7">16852 6077 160 0,'-12'-21'60'0,"9"21"-32"0,-6-16-26 16,6 22 14-16,-3-1-6 16,-2 6 0-16,-1 2-9 0,0 3-2 15,-3 0 0-15,3 2-2 0,0 3 1 16,3 6 2-16,3-1 0 31,3-2-3-31,3-5 0 16,3-4-1-16,3-1 3 0,3-4-2 15,3-2 1-15,-3-3-5 16,2-7-3-16,1-9 6 16,0-2 3-16,-3-3 0 15,3-2 0-15,-3-4 3 16,-6-1 1-16,-3-14-4 0,0 0 1 16,-3-1 0-16,0 1 2 15,-3 6-1-15,3 2 2 16,-6 5 11-16,3 5 8 15,0 6 0-15,0 2-1 16,0 4-9-16,0 1-3 16,0 6-10-1,0 6-1-15,0 7 0 16,0 5 1-16,3 9 1 16,0 10 2-16,0 0-3 15,3 0-2-15,3 3 2 16,3-3 0-16,3-6-10 15,3-2-5-15,-3-5-34 16,2-3-55-16,4-5 16 16</inkml:trace>
  <inkml:trace contextRef="#ctx0" brushRef="#br0" timeOffset="8">17474 5998 148 0,'-6'-3'55'0,"6"1"-30"0,-6-1-10 16,3 3 18-16,0 0-5 16,-3 0 0-1,1 3-13-15,-7 2-4 16,-3 0-7-16,0 17-5 0,0-1 0 16,3 0 1-16,3 3 0 15,3 0 0-15,3-1 0 16,6 4-3-16,9-6 2 15,0-5-4-15,3 0-1 16,3 0-24-16,0-8-8 0,-1-3-48 31</inkml:trace>
  <inkml:trace contextRef="#ctx0" brushRef="#br0" timeOffset="9">17635 6077 84 0,'-3'-23'33'0,"3"23"-18"0,-3-19 9 16,3 17 19-16,-3-1-6 15,-3 3 1-15</inkml:trace>
  <inkml:trace contextRef="#ctx0" brushRef="#br0" timeOffset="10">17602 6038 297 0,'-15'16'13'0,"3"0"-4"0,1-1-2 15,-1 4 1-15,3 2-4 0,0 0-1 16,3 3 1-16,3-3 0 15,3 0-5-15,3-2 1 16,3-3 0-16,0-3 2 16,9-2 1-1,0-6 1-15,-1-8 2 16,-2-7-8-16,0-1 0 0,0-5-2 16,-3 3 2-1,-6-8 1 1,0 0 1-16,-3-3 2 15,0 5-1-15,0 3-1 16,0 6 3-16,0 2 0 16,0 13-4-1,0 1-1-15,0 4 1 0,0 3 0 16,0 3 3-16,3-3-3 0,0 1-2 16,0 4-7-16,3-2-4 15,0-3-21-15,0-2-10 16,3-3-36-16</inkml:trace>
  <inkml:trace contextRef="#ctx0" brushRef="#br0" timeOffset="11">17703 6115 104 0,'-3'13'41'0,"3"-3"-22"0,0 6-3 16,0-8 16-16,0 0-13 15,0 3-5-15,0-3-7 0,0 0 0 16,0-1-4-16,0-1-8 0,0-4-2 31,0-2 14-31,0 0 7 16,0 0-9-16,0-2-4 0,0-4-8 15,0-1-3 1,0-4 2-16,3-2 5 0,3 0-3 16,0-6 2-16,0 3 2 15,0-5 3-15,3 5 9 16,0 3 5-16,0 2 2 0,3 3 1 31,0 3-3-31,3 8-1 16,-3 7-2-16,0 3 0 0,-3 3-2 0,-1 0-1 15,-2 0-8-15,-3 0 0 16,0-3-6-16,0 0 1 16,0 1-20-1,0-4-9-15,0-4-60 16</inkml:trace>
  <inkml:trace contextRef="#ctx0" brushRef="#br0" timeOffset="12">18007 5985 188 0,'-24'-3'71'0,"24"3"-38"0,-9 0-34 16,6 3 15-16,-3 2-1 16,-3 0 2-1,1 9-8-15,-4 4-2 16,3 3-3-16,0 1-4 0,3-1 1 0,3 0 3 0,3 0 1 15,3-2-1-15,3-4 1 16,0-1 0-16,3-4 1 31,0-2-5-31,0-5 1 16,-1-3-2-16,7-5 0 16,3-3 2-16,-3 0 2 15,0-3-3-15,-6-10 0 0,-3-6 1 16,0 4 0-16,-3 4 0 15,0 3 0-15,0 3 4 16,0 2 5-16,-3 6-5 16,0 3 0-16,0 20-2 15,0 1-2-15,3-1 1 16,-3 1 1-16,3-1 1 16,0 1-4-16,3-3-1 0,0-1-24 15,-1-4-7-15</inkml:trace>
  <inkml:trace contextRef="#ctx0" brushRef="#br0" timeOffset="13">18150 5998 140 0,'0'3'52'0,"3"2"-28"0,0 3-6 0,0 3 20 0,0 4-6 16,0 1-1-16,0 3-15 15,0-3-7-15,0 0-6 16,-3-3-3-16,0-3 1 0,0 1 1 16,0-3 1-16,0-3 1 15,0 1 0-15,-3-4 6 0,0-2 4 16,0 0-1-1,0-2 2 1,0-1-4-16,3-5 1 0,0 3-3 16,6-17 2-1,0 4-2-15,0 2-5 16,0 0 0-16,3 3-2 16,0 0-2-16,-1 2-2 15,1 1 1-15,3 2-4 0,0 2 1 16,0 1-31-16,3 2-14 15,-3 1-35 1,3-1-52-16,-3 0 36 16</inkml:trace>
  <inkml:trace contextRef="#ctx0" brushRef="#br0" timeOffset="14">18364 5985 184 0,'-6'3'71'0,"9"2"-38"0,0 3-25 16,0-3 16-16,0 6 3 0,3 7 6 31,0-2-9-31,0 0-5 16,0 2-10-16,0-2-6 0,0 3-2 0,0-3-1 0,0-3 2 16,-3-2-17-16,3-4-4 15,0 1-29-15,6-8-79 31</inkml:trace>
  <inkml:trace contextRef="#ctx0" brushRef="#br0" timeOffset="15">18570 5956 192 0,'-9'2'71'0,"9"4"-38"0,-6 4-28 31,3-2 17-31,0 11 10 16,-3 7 7-16,-6 6-12 0,-6 5-3 16,0 3-14-1,0-3-4-15,3 2 0 0,1 1-3 0,-1 0-2 0,3-6 0 16,0 6-1-16,3-8-14 16,3-1-5-1,0-7-41-15,3-5-18 16</inkml:trace>
  <inkml:trace contextRef="#ctx0" brushRef="#br0" timeOffset="16">19046 6001 72 0,'-3'-8'30'0,"3"5"-16"0,0-2 1 15,0 2 13-15,0 1 4 16,0-1 4-16,0 0-1 0,-3 1 4 15,3-1-11-15,0 3-2 16,0 0-15-16,0 0-7 0,0 5-2 16,3 3 0-16,0 3 1 15,3 13 5-15,0-3 3 16,0 0-2-16,0-3 0 0,0 1-5 16,3-3-1-16,-3 0 1 15,0-3 0-15,-1-2-2 16,1-3 1-16,0-3-4 15,-3 0 0-15,-3-5 5 0,3 3 2 16,-3-3 0-16,6 0-1 31,-3-3-1-31,3-2 0 16,0 0 0-16,3-6 0 16,0-5 0-16,3-5-2 15,-3 2 1-15,0 1-2 16,-3-1-1-16,0 3 1 15,0 3-1-15,0 3-3 16,-3-1 0-16,0 3-12 0,0 3-5 16,-1 0-27-16,1 2-12 15,0 0-49 1</inkml:trace>
  <inkml:trace contextRef="#ctx0" brushRef="#br0" timeOffset="17">19338 5961 160 0,'-9'-3'60'0,"6"3"-32"0,-3 3-22 15,3 0 15-15,0-1-2 0,-3 1 3 0,0 2-14 16,0 3-7-1,-3 3-1-15,3 10-3 0,0 3 1 16,3 0 0-16,0-3 0 0,0-3 6 16,3 1 5-16,3-3-3 15,0-6-1-15,3 1 0 16,3-3 1-16,0-6-1 0,0-4 0 16,0-3-6-16,0-3-1 15,-3-3-4-15,0-5 1 16,6-5 1-16,-4 2-1 15,1 4 4-15,-3 1 0 16,0 1 1-16,-3 5 0 31,0 0-3-31,0 6 0 0,3 2 8 16,0 10 4-16,-6 6-2 16,6 3-2-16,-6-4 0 0,6 4-1 15,0-3-5-15,0 0 1 16,0-3-5-16,0-2-1 15,0-1-26-15,0-2-11 16,0-5-44-16</inkml:trace>
  <inkml:trace contextRef="#ctx0" brushRef="#br0" timeOffset="18">19510 5749 160 0,'-3'8'63'0,"3"3"-34"0,0 15-21 16,0-10 18-1,0 3-9-15,0 7 1 0,0 9-9 16,0 2-1-16,0 5-4 15,3-5-3-15,0 0 0 16,0-5-1-16,3-6 0 0,0-2-9 16,0-8-4-1,0-5-22-15,0-3-10 0,0-6-34 16</inkml:trace>
  <inkml:trace contextRef="#ctx0" brushRef="#br0" timeOffset="19">19650 5945 164 0,'-12'5'63'0,"12"3"-34"0,0 8-30 0,0-5 12 16,0 5 6-16,6 8 6 16,0-1-3-16,-3 1 0 15,3-3-11-15,0-2-5 0,3-1-3 16,0-4 1-16,3-4 3 15,0-2 0-15,0-8 0 16,0-2-8-16,-1-6 0 0,1-3-8 16,-3-8-3-16,0-4 3 15,-3-1 2-15,-3 3 2 16,0 0 5-16,0 5 3 16,-3 2 2-16,0 4 3 15,0 5 3-15,0 2 0 16,0 3 0-1,0 8-1-15,3 5 2 0,0 8-5 16,0 0-1-16,0 1-2 16,0-4 1-1,6 1-2-15,0-4-1 0,3 1-10 16,0-5-4-16,0-3-46 16,2-5-64-1,1-6 23-15</inkml:trace>
  <inkml:trace contextRef="#ctx0" brushRef="#br0" timeOffset="20">19969 5969 188 0,'-3'3'71'0,"6"2"-38"0,3 0-34 0,-3 1 15 0,3-4 1 16,2 1 3-16,1-1-3 15,0-2-1-15,3 0-8 16,3 0-4-16,0-2 1 0,3-3-2 16,-3-1 2-1,-3-2-2-15,-3 0 2 16,-3-2-4-16,-6 2 0 16,-3-3-1-16,-6 3-2 0,-3 0-4 0,0 3 0 31,-3 0 2-31,0 2 1 15,-3 6 0-15,0 2 4 0,0 6 0 16,4 2 1-16,-1 0 2 0,3 3 3 16,3 13 9-16,3-2 3 15,3-1-4-15,6-2 0 16,3 0-6-16,6-3-2 16,3-5-2-16,2-3 0 15,13-2-4-15,0-6-2 16,-3-5-36-1,0-5-16-15,-1-3-49 16</inkml:trace>
  <inkml:trace contextRef="#ctx0" brushRef="#br0" timeOffset="21">19352 6101 96 0,'0'0'35'0,"0"0"-18"0,0 3-20 15,0-3 50-15,0 0-14 0,0 0-13 16,0 0-7 0,9-3-5-16,-3-5 2 0,0 3-5 15,-3 0-3-15,3-8 1 16,-3 2 0 0,0 0 1-16,-3 3 2 0,0 1 1 31,0-1-3-31,-6 0 4 15,0 0 0-15,0 2-5 16,0 1 1 0,0 0 4-16,0 2 3 0,4 1-4 15,-1-1 1-15,0 3-5 0,0 0-2 16,0 0 0-16,-3 0-1 31,3 0-14-31,0 0-5 0,0 0-32 0,3 0-13 16,3-3-15-1</inkml:trace>
  <inkml:trace contextRef="#ctx0" brushRef="#br0" timeOffset="22">15456 6599 132 0,'-3'-3'49'0,"3"0"-26"0,0 3-18 0,0 0 13 15,0 0 1-15,0 0 3 16,3 3 3-16,0 2 4 15,3 3-15-15,-3 6-1 0,0 12-2 16,0 0-6-16,-3 1-1 16,0 2-2-16,0 0-2 15,0-2 3-15,0-1 0 0,0-5-4 16,0-5-1 0,0-3 1-16,0-2 0 15,0-3-8-15,3-3-4 16,-3-5-18-16,3-3-5 15,3-4-19-15,0-4-40 16,3-5 20 0</inkml:trace>
  <inkml:trace contextRef="#ctx0" brushRef="#br0" timeOffset="23">15590 6583 144 0,'-3'-8'55'0,"6"8"-30"0,0-3-14 16,-3 3 15-16,0 3-3 15,0-3 9-15,0 13-6 16,3 6-14-16,0 4-1 0,-3 7 0 16,3 1-4-16,0 1 1 15,-3-3-3 1,0-2 0-16,0-1-3 16,3-5-2-16,-3-2-2 15,3-6 1-15,-3-2-23 16,0-3-12-16,3-3-14 0,-3-5-5 0,-3 0-23 15</inkml:trace>
  <inkml:trace contextRef="#ctx0" brushRef="#br0" timeOffset="24">15358 6752 212 0,'-12'0'79'0,"12"0"-42"0,0 0-37 0,0 0 18 0,0 0-6 16,6 0 3-16,0 0-4 16,6-5-1-1,6 0-6-15,6-1-1 0,2-4 3 0,7 2-5 0,0 2-3 16,-3 1 1-16,-4 3 0 16,-2 4-24-16,-3 1-8 15,-6-1-21-15,-3 1-6 16</inkml:trace>
  <inkml:trace contextRef="#ctx0" brushRef="#br0" timeOffset="25">15370 6818 148 0,'-15'6'57'0,"15"-4"-30"0,3-2-27 15,-3 0 10-15,3 3 9 16,3-3 5-16,3 0-4 0,6 0-1 16,6-3-11-16,8 1-5 0,7-1-2 15,0 0-1-15,-1 1 2 16,-2-1-1-16,3 3-1 0,-6 0-28 16,2 0-11-16,-5 3-47 15</inkml:trace>
  <inkml:trace contextRef="#ctx0" brushRef="#br0" timeOffset="26">16135 6773 176 0,'3'-5'68'0,"-3"5"-36"0,0-3-15 16,0 3 20-16,-3 0-2 15,0 0 2-15,-3 0-12 0,-3 0-2 16,0 0-14-16,-3 3-8 0,0 0-1 0,3 2 0 16,-3-2 0-16,3 2-3 15,6 0 0-15,6 1-1 16,3 4 0-1,6-2 0-15,3 3 0 0,0-1 0 16,3 3 3-16,3 1 2 16,0-4 2-16,-4 1-1 15,-11 5 5 1,-6-3 3-16,-3 0-3 16,-5 0 1-16,-4-7-5 0,0-4 0 31,-6-2-1-31,0-2-2 15,-3-4-13-15,3 1-4 16,-3 0-18-16,10 0-7 0,2-1-7 16,3-2-2-16,3 0-36 15</inkml:trace>
  <inkml:trace contextRef="#ctx0" brushRef="#br0" timeOffset="27">16266 6599 180 0,'-3'0'68'0,"6"0"-36"0,0-3-31 16,0 6 14-16,0 2 7 16,0 3 8-16,0 3-4 15,0 7-1-15,-3 9-14 16,0-1-4-16,0 3-1 0,0 0-1 15,0 0 0-15,0 0-3 16,0-5-2 0,0 0-4-16,0-3 0 15,0-5-33-15,0-3-95 32</inkml:trace>
  <inkml:trace contextRef="#ctx0" brushRef="#br0" timeOffset="28">16156 6742 208 0,'0'-14'79'0,"0"25"-42"0,6-8-39 16,3-6 14-16,-1 0-4 15,7 1 0-15,3-1-4 16,3 0-3-16,3 1 0 16,0-1-12-16,-1 3-5 0,1 0-47 15,3 0-52-15,0 5 29 16</inkml:trace>
  <inkml:trace contextRef="#ctx0" brushRef="#br0" timeOffset="29">16450 6773 128 0,'-38'8'49'0,"35"-2"-26"0,-3 2-18 16,3 2 13-16,0 1-1 16,0 2 1-16,0 3 0 15,0 8 0-15,3 2-9 0,3-2 1 0,3 0 1 32,6-3 0-32,6-5 1 0,2-3 0 15,-2-5 2-15,0-3-1 16,0-5 0-16,0-10-1 15,0-6 0-15,-3 0-6 16,-4-3-4 0,1 1-1-16,-6-1 1 0,-6-2-1 15,-3 3 2-15,-3-1-2 16,-3 3 2-16,-2 3-4 16,-7 5-2-16,3 3-5 0,-6 2-2 15,3 3-28 1,3 0-13-16,3 3-44 15,3-1-28 1,12 4 56-16</inkml:trace>
  <inkml:trace contextRef="#ctx0" brushRef="#br0" timeOffset="30">16611 6832 156 0,'3'7'57'0,"3"4"-30"0,12 2-25 0,-12-5 12 15,0 0 4-15,0 5 6 16,-3 1 0-16,0 2 3 16,0-1-15-16,-3-1-2 0,0-4-3 15,0-2 1-15,0 0 2 16,-6-11 12-16,3-2-7 16,-3-5-1-16,9-4-8 15,-6-2-2-15,12 1-4 16,-3-1-1-16,3 0-1 0,0 3-2 15,-1 2 3-15,1 0 0 16,3 3-2-16,3 1 2 31,0 1-4-31,0 1-1 0,0 2-30 0,0 1-14 16,0-1-36-16</inkml:trace>
  <inkml:trace contextRef="#ctx0" brushRef="#br0" timeOffset="31">16897 6829 220 0,'0'13'82'0,"3"-5"-44"0,0 0-36 0,0-3 19 15,6 1-4-15,0-1 1 16,3 0-5-16,-1 0 0 16,1-2-8-16,0-3-5 0,0-3-1 15,0 1 3-15,0-3 1 16,-3-3-1-16,0 0 1 15,-3-3-2-15,-3 0 2 16,-3 1-2-16,-3-1 2 16,-3 1-4-16,0-1 0 15,-6 6 1-15,0 2 0 16,-6 3-3-16,-3 6 2 16,1 4-4-16,2 1 1 15,3 2 4-15,6 3 4 16,3 0 3-16,3 5 1 15,9 5-2-15,9-7-1 16,3-1-3-16,5-2-2 0,1-3-6 16,9-5-1-16,3-2-87 15,2-4-70 1,-2-15 53-16</inkml:trace>
  <inkml:trace contextRef="#ctx0" brushRef="#br0" timeOffset="32">17692 6763 56 0,'-9'0'22'0,"6"0"-12"0,-6 0 12 0,6 0 17 15,-3 2 2-15,0 1 2 16,-6 0-17-16,0 2-5 15,-3 0-11-15,0 3-4 16,0 5-3-16,6 1 2 0,1-1 1 16,2 0 6-16,3 0 5 0,9 3-11 0,5 3-4 31,1-3-3-31,6 5-1 16,3-5-11-16,3-6-5 15,9-10-28-15,2 0-12 0,1-2-14 16</inkml:trace>
  <inkml:trace contextRef="#ctx0" brushRef="#br0" timeOffset="33">17885 6810 160 0,'-18'-8'63'0,"12"3"-34"0,-15 5-27 0,15 0 14 15,-5 5 3 1,-1-2 3-16,0 2-5 0,0 3 0 15,0 3-10-15,3 2-6 0,0 0-2 16,3 1 1-16,3 4 0 16,3 6-3-16,3-3 0 15,3-5 2-15,12-5 2 16,0-4 0-16,0-1-1 16,-1-4 1-16,1-7 1 0,-3-5-1 15,0-4-1-15,-3 1 1 16,-3 0-1-16,0-3 0 15,-3 0 2-15,-3 0-1 16,-3 3 2-16,0 2-2 0,0 1-1 16,-3 2 3-16,3 3 0 31,0 2-6-31,0 3 0 0,0 5 1 16,0 3 1-1,0 3-2-15,0 2 0 0,3 0 2 16,0 3 2-16,3 5-2 15,0-5 0-15,3-3-28 16,-3-2-10-16,0-3-49 16</inkml:trace>
  <inkml:trace contextRef="#ctx0" brushRef="#br0" timeOffset="34">17983 6787 140 0,'-3'0'55'0,"3"5"-30"0,3 5-25 16,-3-4 10-16,0 4 9 15,3 1 7-15,-3-1-4 16,0 4-1-16,0-4-12 0,-3 1-5 0,3-3-1 31,0-3-2-31,0 0 2 16,0-2-2-16,0-3 2 15,0-3-7-15,0 1-1 0,0-6-5 16,3 0 1-16,6-3 0 16,9-2 1-16,-6 0 2 15,0 2 2-15,0 1 2 16,0-1 1-16,0 1 5 16,-1 4 5-16,1 4-1 0,0 2 3 15,0 5-2-15,0 5 0 16,-3 1-5-16,0 0-1 15,-3-1-1-15,0 1 1 16,0-1-7-16,-3-2 1 16,0-2-41-16,3-1-18 15</inkml:trace>
  <inkml:trace contextRef="#ctx0" brushRef="#br0" timeOffset="35">18361 6784 144 0,'-9'-11'55'0,"6"9"-30"0,0-4-12 0,0 6 19 16,-3 0-1-16,1-2 2 0,-7 2-16 16,-3 5-8-16,0 0-5 15,0 3-4-15,0 3 3 0,3 7-2 16,3-2-1-16,0 3 1 15,6 5-1-15,3-6-3 0,3 6 0 16,6-6 2-16,6-4 0 16,3-4 1-16,0-10 0 15,-3-2 2-15,0-6 1 16,0-3-4-16,-4 1-1 16,1-4 3-16,-6 1 1 31,0-3 0-31,-3 0 1 0,-3 0-2 15,0 1-1-15,0 1 1 16,0 4-1-16,0-1 0 0,0 6 2 16,0 2-3-16,0 3 0 15,3 8-1-15,0 5 0 16,0 1 2-16,3-1 0 16,0 0 0-16,0 0 0 0,0 3-9 15,0-3-2-15,0-2-23 16,6-11-74-1</inkml:trace>
  <inkml:trace contextRef="#ctx0" brushRef="#br0" timeOffset="36">18519 6776 132 0,'0'0'49'0,"3"3"-26"0,0-1-12 0,-3 4 15 16,3 2 3-16,0 2 2 16,0 1-8-16,-3 2-1 0,0 0-13 15,0 0-3-15,0-2 0 0,0 0-3 16,0-4 0-16,0 1 1 16,0-2 0-16,0-4 6 15,0 1 4-15,-3-3-14 0,3 0-6 16,0-3-1-16,0-2 4 15,0-3 2-15,0-2 3 16,3-1-1-16,3-2 2 16,0-1-4-16,3 1-2 0,0 3 2 15,0-1 0-15,0 1 1 16,-1 4 0-16,4 1-7 16,-3 2-3-16,3 3-38 31,-3 0-17-31,9 0-23 15</inkml:trace>
  <inkml:trace contextRef="#ctx0" brushRef="#br0" timeOffset="37">18760 6712 192 0,'0'3'71'0,"3"2"-38"0,0 11-19 15,0-8 22-15,0 3-14 0,3 5-2 16,0 0-6-16,3 2-1 16,3-2-7-16,-3 0-6 0,-3-3-1 31,3 0-10-31,-3-2-3 0,2-6-31 16,-2 0-10-16,3-2-40 15</inkml:trace>
  <inkml:trace contextRef="#ctx0" brushRef="#br0" timeOffset="38">18957 6779 184 0,'-21'5'71'0,"3"3"-38"0,3 16-21 0,9-11 19 15,-3 5-1 1,-3 14 2-16,-3 3-13 0,0 4-4 15,1-2-9-15,-7 8-6 0,3-8-1 0,6-2-6 16,3-6 0-16,0-5-30 31,3-3-13-31</inkml:trace>
  <inkml:trace contextRef="#ctx0" brushRef="#br0" timeOffset="39">19478 6734 124 0,'-9'-16'46'0,"3"18"-24"0,3-2-26 16,0 11 41-16,0 0-5 15,-3 2-4-15,-3 3-4 16,6 5-14-16,0 3-2 0,3-3-1 16,3 3-1-16,3-3-1 15,3 3-3-15,3-6 1 16,0-10 4-16,2-11 4 16,1 1 0-1,0-3 1-15,0-3-6 0,-3-3-4 16,-3-2 3-16,0 0 4 0,-3-3-1 15,-6 0 1-15,-3 0-3 16,-6 3-1-16,-3 2-1 16,-3-2 0-16,0 5-7 31,3 3-2-31,0 2-16 0,0 0-4 16,4 3-22-16,2 0-8 15,3-2-39-15</inkml:trace>
  <inkml:trace contextRef="#ctx0" brushRef="#br0" timeOffset="40">19626 6678 176 0,'0'3'66'0,"3"-1"-36"0,0 27-35 0,0-21 10 16,6 3 1-16,-9 2 6 15,0 0 9-15,0 1 5 16,-3-1-14-16,0 0-5 0,3 0 0 31,0-2-4-31,0-3-2 0,0-3 4 16,0 0 1-16,0-2-5 15,0-3 0-15,0-3-6 16,9-4-1-16,0-4-6 16,0-2 0-16,0-6 1 15,3 6 5-15,0 0 3 16,3-3 4-16,0 3 2 15,-1 5 3-15,1 8 1 0,-3 0 3 0,6 13 15 16,-3 0-10 0,-3 0-2-16,3 1-13 15,-3-1-2-15,-3 3-2 16,-9-6 2 0,9-2-37-16,-1-2-15 15,1-6-44 1</inkml:trace>
  <inkml:trace contextRef="#ctx0" brushRef="#br0" timeOffset="41">20406 6453 224 0,'-3'-5'85'0,"0"5"-46"0,-6-3-28 0,6 3 23 15,-6 0-3 1,-8 3 2-16,-4 0-12 0,0 7-3 0,0-2-10 15,0 0-5-15,6 8-2 0,0-3-6 16,7 0 1-16,5 1 0 16,3-1-1-16,5 0 1 15,10 3 0-15,6 2 0 16,0 1 3-16,0 5 0 16,-3 2 1-1,-6-2 2-15,-6-3 3 16,-3 0 0-16,-6-2 2 0,-6-3 7 15,-9-3 3-15,0-2-11 16,-3-3-3-16,0-6-2 16,0-4-1-16,1-1-11 15,2-2-5-15,3-3-25 16,3-3-11-16,3-5-33 16,6 3-57-16,6-3 34 15</inkml:trace>
  <inkml:trace contextRef="#ctx0" brushRef="#br0" timeOffset="42">20469 6416 216 0,'-3'0'82'0,"6"5"-44"0,0 6-40 16,0-3 17-16,0 16 9 0,0 2 7 15,0 6-10-15,-3 8-2 16,3 2-11-16,0-2-3 0,-3-1 1 16,3 1-3-16,-3-6 0 0,2-4-3 15,1-4-3 1,0-7-47-16,-3-4-19 0,0-4-44 31</inkml:trace>
  <inkml:trace contextRef="#ctx0" brushRef="#br0" timeOffset="43">20353 6636 208 0,'0'-3'77'0,"6"0"-42"0,2 1-23 16,4 2 21-16,0-3-13 15,6-2-3-15,0 2-19 16,6 1-6-16,6-4 3 16,-1 1-48-16,1 2-19 0,0 3-19 15</inkml:trace>
  <inkml:trace contextRef="#ctx0" brushRef="#br0" timeOffset="44">20674 6628 192 0,'-12'2'71'0,"6"-2"-38"0,3 3-34 15,0 2 15-15,0 1-4 0,-3 2 2 16,-3 5 2-16,0 3 2 16,1 0-9-16,2-1-4 0,0 4-2 15,3 0-1-15,3-1 0 16,3-2-3-16,3 2 2 16,0-7 1-16,2-3 2 15,1-3 3-15,3-5 2 16,-3-2-6-16,3-6-2 31,0 0-3-31,-3-5 3 0,-3-1 0 16,0-4 3-16,0 2-1 15,0 0 2-15,3 3-2 16,-9 5 2-16,0 3-4 16,0-1-2-16,0 9 4 15,0 2 1-15,0 6-5 16,0 2-2-16,6 0 2 0,3 3 3 0,3-3-4 31,-1 1-1-31,1-4-18 16,3 1-8-16,0-6-41 15,0-2-38 1,3-3 36-16</inkml:trace>
  <inkml:trace contextRef="#ctx0" brushRef="#br0" timeOffset="45">20942 6615 176 0,'-12'-11'68'0,"3"8"-36"0,0 3-29 0,3 3 15 15,0 0-5-15,-3 5 2 16,-3 0-4-16,4 2-1 0,-1 9-6 16,0 4 2-16,3-1 3 15,6-1-5-15,3 0-2 16,3 0-4-16,6 0 1 0,2-5 1 15,4 0 2-15,6-5-14 16,3-6-5-16,0-5-31 16,-3-3-14-16,-1-2-18 15</inkml:trace>
  <inkml:trace contextRef="#ctx0" brushRef="#br0" timeOffset="46">21076 6432 144 0,'0'5'55'0,"0"6"-30"0,3 15-5 0,-3-7 19 16,0 5-4-16,0 5 0 16,0 0-16-16,0 11-4 15,0-3-9-15,0-3-4 0,0-2 1 16,0-3-4-16,0-3 0 0,0-2-26 15,3-3-9-15,0-7-66 16</inkml:trace>
  <inkml:trace contextRef="#ctx0" brushRef="#br0" timeOffset="47">21213 6641 156 0,'-39'3'60'0,"27"-1"-32"0,-9 4-15 16,15-1 19-16,-2 0-7 0,-4 1 0 16,3 4-14-1,0-2-4-15,3 5-5 16,3-2-2-16,3 2 1 0,3 0 3 15,6 1 2-15,3-1 0 0,3 0 1 16,8 0-4-16,4 3-2 16,-6-5-9-1,0-3-3-15,-3 0-29 16,-3-3-12-16,-1-3-37 16</inkml:trace>
  <inkml:trace contextRef="#ctx0" brushRef="#br0" timeOffset="48">15367 7244 152 0,'-3'-2'57'0,"3"2"-30"0,0 0-21 0,0 0 15 15,0 2-5-15,0 6 1 16,0 5 2-16,3 3 2 16,0 3-11-1,0 10-3-15,0 3-3 0,0-3-2 16,0-3-2-16,0 1 3 0,3-3 0 0,-3-6-1 15,0-2 1-15,0-3-9 16,-3-2-3-16,0-3-13 16,0-3-6-16,0 0-14 15,0-5-4-15,0-2-26 16</inkml:trace>
  <inkml:trace contextRef="#ctx0" brushRef="#br0" timeOffset="49">15492 7218 212 0,'-6'-3'79'0,"9"3"-42"0,-3 3-37 16,0-3 25-16,0 10-6 16,0 4 0-16,0 7-2 15,0 0-9 1,0 5-5-16,0 9 0 15,0-3 0-15,0-3 1 0,0-3-5 16,0-2 1-16,0-3-9 16,0-5-2-16,0-3-27 15,0-2-13-15,0-6-50 16</inkml:trace>
  <inkml:trace contextRef="#ctx0" brushRef="#br0" timeOffset="50">15233 7347 236 0,'-21'0'88'0,"18"3"-48"0,3-3-40 16,0 0 16-16,0 0-5 16,6 0 1-16,3 0 0 0,12-3 0 15,3 1-6 1,2-1-2-16,7 1 0 0,0-1-2 0,0 0-2 31,5 3-17-31,-5 0-9 16,-3 0-22-16,-6 0-7 15,-9 0-42 1</inkml:trace>
  <inkml:trace contextRef="#ctx0" brushRef="#br0" timeOffset="51">15292 7485 184 0,'0'-3'71'0,"15"6"-38"0,0-3-34 0,-6 0 12 15,6-3-7 1,9 1-1-16,3-1-1 0,11-2-2 0,1 0-37 16,0-1-15-16</inkml:trace>
  <inkml:trace contextRef="#ctx0" brushRef="#br0" timeOffset="52">15876 7504 220 0,'0'2'82'0,"6"6"-44"0,0-5-38 16,0-1 16-16,0 1 2 0,3-3 3 15,0 0-10-15,5 0-7 16,7 0-2-16,0-3-2 0,-3-2 2 0,-3 0-1 15,0 0 2-15,-3-3-9 16,-3 0-3-16,-3 0 5 16,-4 0 3-16,-2 0-7 15,-8-5-4-15,-10 2-3 16,0 3 1-16,0 3 8 31,-3 8 5-31,0 2 0 0,0 3-2 16,1 0 4-16,2 5 1 15,3 3-3-15,3-3 1 16,3 3 9-16,3 5 5 16,3 3-4-16,3-3-1 15,6-2-3-15,6-1-1 16,3-2-3-16,3-3-2 0,11-5-4 16,1-3 0-16,0-2-27 15,-3-3-9-15,0-8-57 16</inkml:trace>
  <inkml:trace contextRef="#ctx0" brushRef="#br0" timeOffset="53">16120 7488 160 0,'3'5'63'0,"0"0"-34"0,0 6-16 16,0-3 19-16,0 2-9 15,0 6-1 1,-3-2-9-16,0 4 0 0,3-2-8 0,0-3-3 0,-3-2 1 16,0-3-2-16,0-3 2 0,3 0 0 15,-3-5 3-15,0-5 8 16,3-8-8 0,0-1-2-16,0-1-6 15,3-1 1-15,0-3 1 31,2 3 0-31,7 3 0 16,-3 0 2-16,0 2-6 0,0 1 1 16,3 2-15-16,0 2-3 15,3 4-31-15,0-1-14 16,-1 3-20 0</inkml:trace>
  <inkml:trace contextRef="#ctx0" brushRef="#br0" timeOffset="54">16424 7464 180 0,'-24'3'68'0,"21"-3"-36"0,-3 2-31 15,3 3 14-15,-3 1-6 16,0 2 0-16,0 2-1 0,-3 4 0 16,3 4-4-16,3-2-3 0,3 2 2 15,0-2-2 1,6 0 2-16,0-3 0 15,3-5 1-15,0-2 2 16,6-4 1-16,-3-7-3 16,3-6-1-16,2 1-3 15,-5-3-1-15,-3-1 1 16,0 1 2-16,-3 0-1 16,0 0-1-16,-3 2 1 15,0 3-1-15,0 3 0 16,0 2 0-16,-3 3-3 0,0 3 2 15,0 5 3-15,3 2 3 16,0 1-2-16,3 2-2 0,0 0-5 16,3-2 0-1,0-3-31-15,3-3-14 16,0 1-44 0</inkml:trace>
  <inkml:trace contextRef="#ctx0" brushRef="#br0" timeOffset="55">16644 7392 200 0,'-21'-5'74'0,"21"3"-40"0,-3 4-22 0,3 1 19 31,-3 5-7-31,-3 0 0 0,0 2-13 16,0 1-4-16,3-1-5 15,3 4-4-15,0-1-1 16,3 0 2-16,3 3 0 16,6 0-2-16,0-3 2 0,3 6 1 15,-3-3 2-15,-3 5 3 16,-9-5 4-16,-6-3 5 0,0 0-6 16,-6-2-2-16,0-3-8 15,0-3-3-15,0-3-23 16,0-2-6-16,3-5-23 15,3-3-6-15,6-2-27 16</inkml:trace>
  <inkml:trace contextRef="#ctx0" brushRef="#br0" timeOffset="56">16760 7504 220 0,'-3'2'82'0,"6"1"-44"0,6-3-47 0,-3 3 14 0,0-3 10 16,3 0 7-16,0 0-4 15,3 0 0-15,-1 0-11 0,4 0-2 0,6-3 1 32,-3-2-3-32,0-1-2 0,-3-2 0 15,-3 3 1 1,-3-3 1-16,-1 0 3 15,-5 0-3-15,-3-5 0 0,-8 2-6 16,-7-4-2-16,0 4-1 16,-3 8 4-16,0 1 3 15,-3 2 2-15,0 10-1 16,1 4 1-16,2 1 2 16,3 4 2-16,3-1 5 0,3 9 3 15,6-1-2-15,3 1 2 16,6-3-6-16,6-3-3 15,9-3-3-15,11-2-3 16,-2-5-8-16,3-3-3 16,0-6-76-16,-4-2-34 15,-5-18 7 1</inkml:trace>
  <inkml:trace contextRef="#ctx0" brushRef="#br0" timeOffset="57">16441 7546 64 0,'0'3'27'0,"3"-1"-14"0,-3-2-4 15,0 0 11-15,0 0-2 16,0 0 1-16</inkml:trace>
  <inkml:trace contextRef="#ctx0" brushRef="#br0" timeOffset="58">16456 7551 183 0,'9'-2'15'0,"0"-1"-9"0,0 0-3 16,-3-2 2-16,0 2 1 15,-3 1-2-15,3-1 2 0,-3-2 3 16,0-1 4-16,-3 1 2 16,3-3-2-16,-3 3 0 15,0 0-1-15,0-1 0 16,0-2 0-16,0 3 2 0,-3-3 2 16,0 0-1-16,0 3-3 15,-12 2 4 1,0 1-2-16,3 2-8 15,0 0-3-15,3 0-7 16,-2 2 0-16,2 1-14 31,0 0-3-31,3-1-27 0,3-2-11 16,0 3-31-16</inkml:trace>
  <inkml:trace contextRef="#ctx0" brushRef="#br0" timeOffset="59">17468 7374 96 0,'-6'-13'38'0,"0"23"-20"0,0-2-6 0,3-5 13 0,-2 0-2 0,-1-1 16 16,-18 11-4 0,3 1-18-16,0-1-8 0,3 5-2 15,0-2-9-15,6 3 0 32,1-1 4-32,5 6 4 15,3 3-8-15,6-6 0 16,9-3 2-16,8-5 4 0,4-2-10 15,0 0-5-15,-3-3-17 16,0-6-5-16,-1-4-14 16,-2-9-34-1,0 0 15-15</inkml:trace>
  <inkml:trace contextRef="#ctx0" brushRef="#br0" timeOffset="60">17570 7490 152 0,'-15'-8'57'0,"15"6"-30"0,-3-1-18 0,3 3 14 15,-3 0-5-15,-3 0 2 16,0 0-7-16,0 3 0 0,-3 2-8 16,0 0-3-16,3 6-1 0,0 2-4 15,0 0 2-15,0 3 1 16,3 3 0-16,3-3-3 16,0-3 0-16,3 0 2 0,3-5 0 31,0-3 1-31,3-2 0 15,6-11-5-15,-3-3 1 0,0-2-5 0,-3 3 1 16,3-4 2-16,-7 4 3 16,1-1 2-16,-3 1 3 15,-3-1 3-15,0 1 2 16,0 4 3-16,0 1 1 16,0 2-1-1,0 3-1-15,0 6-5 0,0 2-1 16,0 2-3-1,3 1-1-15,3 10 1 16,0-3 0-16,0-2-11 0,0 0-5 0,0-3-21 16,0-5-6-16,0 0-35 15</inkml:trace>
  <inkml:trace contextRef="#ctx0" brushRef="#br0" timeOffset="61">17686 7469 116 0,'-3'5'44'0,"6"-2"-24"0,-3 5-10 0,0 0 14 15,0-3-2-15,0 3-1 0,0 0-7 16,0-3-4-16,0 3-5 15,0-2-4-15,0-1 2 0,0-5-2 16,0 0 2-16,0 0 2 0,0-3 4 16,3-2-6-16,0 0-4 15,3-3 0-15,-1 0 0 16,4-3 1-16,0 3 0 16,0 0 4-16,0 3 5 15,0 0-1-15,6 0 1 16,3 5-3-1,0 2-1-15,-3 3 1 16,-3 3 1-16,-4 3-3 16,1 2-3-16,-3 0-3 15,0 3 1-15,0-2-19 16,-3-1-9-16,3-3-27 16,0-2-50-16,0-2 20 15</inkml:trace>
  <inkml:trace contextRef="#ctx0" brushRef="#br0" timeOffset="62">18049 7448 168 0,'-18'-3'66'0,"18"3"-36"0,-18-2-22 0,12 2 16 15,0 0-3-15,0 5-1 16,0 0-10-16,0 3-6 16,0 3-3-16,0 2-4 0,0 0 0 15,3 1 2-15,0 4 0 0,3-2-2 16,3-3 0-16,3 0 2 16,0-5 0-16,6-2 1 15,0-12 2-15,6 1-1 16,-6-6 2-16,0 1-4 15,-3-3-2-15,-3 2 2 0,0-2 0 16,0 0 1-16,-3-9 2 16,0 7-1-16,0 1-1 15,-3 4 9-15,0 12 11 16,0 6-6-16,0 3-7 16,0 2-3-16,0 0-7 15,3 1 0-15,-1-1 3 31,1 3 2-31,3-3-11 0,0 0-4 16,0-5-29-16,3-8-13 16</inkml:trace>
  <inkml:trace contextRef="#ctx0" brushRef="#br0" timeOffset="63">18171 7453 128 0,'-6'8'49'0,"6"3"-26"0,0 2-5 15,0-5 18 1,0 0-7-16,0 3-2 16,0-1-13-16,0-2-6 15,0 5-5-15,0-2 0 0,-3-1 0 16,3-2 3-16,0-8 8 15,-3-2-1 1,3-1 0-16,0-2-7 16,0-3-2-16,0-3-2 15,3 1-2-15,0-1 1 0,3-2-1 16,0 2 0-16,3-7 2 16,0 5-1-16,0-1 2 15,5 4-4-15,4 2 0 16,0 3-1-16,-3-1-2 15,0 9-11-15,-3 0-2 16,0-1-23-16,0 1-9 0,-3-1-40 16</inkml:trace>
  <inkml:trace contextRef="#ctx0" brushRef="#br0" timeOffset="64">18391 7406 184 0,'0'13'68'0,"0"-10"-36"0,6 5-22 0,-3-3 20 16,3 5-7-16,0 1-1 15,0 2-8-15,0 0-4 16,0 3-5-16,0-2-4 0,6-4 0 16,5-5-28-1,-2 1-9-15,0-6-35 16,0-3-46-1,0-2 32-15</inkml:trace>
  <inkml:trace contextRef="#ctx0" brushRef="#br0" timeOffset="65">18605 7398 212 0,'-17'8'79'0,"11"16"-42"0,-6 2-32 16,6-13 19-16,-3 6 7 15,-6 12 8-15,-6 1-10 0,0 5-2 16,0-2-16-16,4-1-7 0,2-5-2 16,3-5-9-1,3 0 0-15,0-8-26 0,3 0-10 16,0-9-42 0,3-4-58-16,0-6 39 15</inkml:trace>
  <inkml:trace contextRef="#ctx0" brushRef="#br0" timeOffset="66">19114 7218 132 0,'6'-5'49'0,"-3"2"-26"0,3-2-16 0,-3 2 15 0,0 0 2 15,-3-5 3-15,0 0-3 16,-3-2-1-16,0-1-12 16,-6 3 0-16,0 0 2 0,-3 8 2 15,-2 3 0-15,-1 0-5 0,0 10-4 16,0 3-3-16,3 5-3 16,3 5-2-16,0 14 1 15,3 5-4-15,3 0 1 16,3-3 4-16,3 6 4 15,0-6-1-15,3-5 0 16,-3-5-8-16,0-5-2 0,0-6-5 16,0-5 0-16,-3-6-32 15,0-4-10-15</inkml:trace>
  <inkml:trace contextRef="#ctx0" brushRef="#br0" timeOffset="67">18861 7469 208 0,'-9'-2'77'0,"9"2"-42"0,3 0-37 0,3 0 14 16,0-3 3-16,3 0 2 0,6 1-6 16,3-1-4-16,3 0-4 15,3 1-3-15,-1 2 3 0,4 0-15 16,0 0-7-16,-3-3-39 0,-3 0-15 15,0 1-8 1</inkml:trace>
  <inkml:trace contextRef="#ctx0" brushRef="#br0" timeOffset="68">19174 7432 152 0,'-6'0'57'0,"9"5"-30"0,-3 6-34 15,3-3 10-15,0 3 12 16,6 2 7-16,-3 3 1 16,0 0-2-16,0 2-11 15,0 1-2-15,-3-4 2 0,0-1-6 16,0-4 0-16,0-2 0 0,-1-3 0 16,1-2 9-16,-3-3 3 0,0-5-5 15,0-3-4-15,0-3-4 16,0 1 0-16,0-6-4 15,3 0-2-15,3 3 2 16,3 0 0-16,0 2-10 0,0 3-3 16,0 0-13-1,3 5-5-15,-3 1-19 0,3-1-5 16,-3 3-16 0</inkml:trace>
  <inkml:trace contextRef="#ctx0" brushRef="#br0" timeOffset="69">19332 7485 148 0,'-9'3'55'0,"6"5"-30"0,0 2-23 16,3-4 12-16,0 1-1 15,0 4 3-15,0 5-3 16,3 2 0-16,3-2-7 16,6 0 0-16,-3-3 4 0,5 1 0 15,-2-6 4-15,0-3-3 0,0-2 1 16,-3-3-3-16,0-8 2 15,-3-6-4-15,0 1-2 16,-3 0 0-16,-3 0 1 16,0-1-3-16,-3 1-2 0,-3 0-3 15,-3 2 1-15,-3 1-4 32,3 2 1-32,0 3-16 0,3-1-4 15,0 4-21 1,0 2-9-16,3 0-31 15</inkml:trace>
  <inkml:trace contextRef="#ctx0" brushRef="#br0" timeOffset="70">19460 7488 128 0,'-3'5'49'0,"6"3"-26"0,0 3-14 0,0-4 16 31,0 1 6-31,0 8 5 0,-3 3-13 0,0-3-3 16,3-3-12-16,-3 0-5 0,3-2 0 15,-1-3-2-15,-2-3-1 16,0 0 3-16,0-5 0 16,0 0-1-16,3-13-8 15,0 0-1-15,3-3-4 31,0 0 2-31,0 0 0 0,0 3 3 16,3 2 2 0,-3 3 2-16,3 6 1 0,0 2 3 15,0 5 5-15,-3 0 4 16,0 1 0-16,-3 7 8 16,0-3-4-1,-3-2-8-15,0-2-2 0,3-1 1 16,0-13-3-1,3 0-6-15,6-2-5 32,2-4-3-32,1 1-5 0,0-3-1 0,3 3 8 15,0 2 4-15,-3 3 6 0,0 6 2 32,0 4 7-32,-3 4 4 15,-1 4-1-15,-2 4 2 16,-3-4-8-16,0 1-2 15,0-1-3-15,-3 1-2 0,0-6-30 16,0-2-13 0,3-6-57-16</inkml:trace>
  <inkml:trace contextRef="#ctx0" brushRef="#br0" timeOffset="71">20025 7440 164 0,'3'0'63'0,"0"5"-34"0,0 3-12 0,0-2 20 15,0 2-4-15,3 5 1 16,0 0-11-16,3 3-3 16,-3 2-12-16,0 4-3 0,0-4 1 15,-3-2-1-15,-6-3 2 32,6-5-4-32,0 0 0 0,0-3 1 15,-3 1 2-15,0-6-5 16,0 0-3-16,0-6 1 15,-6-4 2-15,3-3-2 16,0-1 0-16,6-2-1 16,3 3-2-16,3-3 0 15,0 0 0-15,0 3 3 0,2 3 0 16,-2-1 1-16,0 3 0 16,0 3-3-16,0 2 2 0,0 3-19 15,3 0-7-15,0 3-30 16,-3-1-14-16,3 1-22 15</inkml:trace>
  <inkml:trace contextRef="#ctx0" brushRef="#br0" timeOffset="72">20302 7501 120 0,'0'0'46'0,"3"5"-24"0,9 1-2 0,-12-4 19 16,3 3-6-16,3 1 0 15,0-1-9-15,0 0-3 16,3 1-12-16,0-4-1 0,0 1-1 16,2-3-1-16,-2 0-1 15,0-3-1-15,0 1 0 16,0-4-5-16,0 1 1 15,-3-3 2-15,0 0 1 16,-3 0-4-16,-3 0 1 16,-3 0 0-16,-3 0 0 15,-3 0 2-15,0 3 1 0,0 0-6 32,0 2 0-32,-3 3 1 0,-5 0 1 15,-1 6-2-15,3 1 2 16,0 4 3-16,3 2 3 15,3 1 0-15,0 4 2 16,3-2-4-16,3 2 0 16,3-2-1-16,6 0-2 15,6-3-4-15,0-2 0 0,3-3-20 16,3-3-7-16,0-2-39 16,2-3-55-1,-2-5 31-15</inkml:trace>
  <inkml:trace contextRef="#ctx0" brushRef="#br0" timeOffset="73">20531 7501 132 0,'-3'-8'49'0,"-6"5"-26"0,0 1-9 16,6 2 15-16,0 0-1 15,0 0 1-15,-3 2-10 16,-2 1-4-16,-1 2-8 15,-3 3-3-15,0 3 2 0,0-1-1 0,0 12 2 16,3-4 2-16,3-2 5 16,3 0-8-1,3-3-3-15,3-2-2 0,3-3 1 16,3 0 1-16,3-3 1 16,0-5 0-16,0 0 0 15,0-8-2-15,-3 0 1 0,-1-8-2 16,-2 3-1-1,-3 0 3-15,0-1 0 16,-3 4 1-16,0-1-2 16,0 3-2-16,0 3 3 15,0 0 0-15,0 2-6 32,0 3 0-32,0 0-1 0,3 8-1 15,6 8 4-15,0 2 0 16,-3 1 5-16,3 2 5 15,-3 3 1-15,-3 0 2 16,3-3 2-16,-9 0 4 0,-6 0-6 16,0-5-2-16,-6-3-5 15,0-2-2-15,-2-3-1 0,-4-3-2 16,0-5-6-16,0 0-4 16,3-5-16-16,3 0-9 15,3-3-6-15,-3-3 0 16,10 0-21-16,2-2-8 15,6-3-12 1</inkml:trace>
  <inkml:trace contextRef="#ctx0" brushRef="#br0" timeOffset="74">20621 7459 192 0,'-3'2'71'0,"6"4"-38"0,2 4-34 0,-2-2 15 0,3 3 7 15,-3 2 9 1,0 5-9-16,0 4-2 0,3-4-11 16,-3-2-10-16,0-3-1 0,-3 0-1 15,3-2 2-15,0-3-39 0,-3-3-17 16,0-5-39-1</inkml:trace>
  <inkml:trace contextRef="#ctx0" brushRef="#br0" timeOffset="75">20591 7406 168 0,'0'-14'63'0,"3"14"-34"0,0 0-41 0,0 0 10 15,3 0-42 1,0 0-15-16,0 0 3 0,2 8 6 16</inkml:trace>
  <inkml:trace contextRef="#ctx0" brushRef="#br0" timeOffset="76">20820 7456 212 0,'-3'0'79'0,"3"-3"-42"0,0 3-21 0,0 0 22 0,-3 0-14 15,0 3-3-15,0 0-10 16,-3-1-5-16,-3 4-3 16,3-1-3-16,0 0 1 0,0 3-6 0,3 0 1 31,6 0 2-31,3 0 1 15,0 0-2-15,3 8 0 16,0 0 2-16,0 2 2 0,0-2 0 16,-3-3 2-1,-3-2 4-15,-3-1 6 0,-3 1 2 0,-3-3 0 16,0-3-7-16,-6 0-3 16,0-2-5-16,-6-6-21 31,3-4-3-31,3-7-24 15,4 1-7-15,5 0-39 16,0-3-33-16,12-3 52 16</inkml:trace>
  <inkml:trace contextRef="#ctx0" brushRef="#br0" timeOffset="77">20966 7234 208 0,'0'0'79'0,"0"5"-42"0,0 6-37 16,3 2 16-16,0 3 8 15,-3 2 8-15,6 17-9 0,-6 2 0 16,6 0-14-16,0-3-5 0,-3 3-1 16,0-2-4-16,5-9 0 15,-2-2 1-15,0-6 2 16,0-2-30-16,-3-5-11 15,0-3-68 17,-3-8-42-32,0-11 69 0</inkml:trace>
  <inkml:trace contextRef="#ctx0" brushRef="#br0" timeOffset="78">20868 7451 220 0,'17'-6'85'0,"-2"6"-46"0,9-5-39 15,-9-3 16-15,6 0-11 0,3 0-1 0,-1-2-9 16,-2-1-4-16,3 8-48 16,-3 1-22-16,-6 2-2 31</inkml:trace>
  <inkml:trace contextRef="#ctx0" brushRef="#br0" timeOffset="79">21153 7498 208 0,'0'14'79'0,"9"-4"-42"0,0-2-34 0,0-3 15 16,0 1-3-16,3-1 1 16,0-2-4-16,0-3 0 0,0 0-7 15,0-3-5-15,-1-2-1 16,1-1 1-16,-3-2 0 15,0 0-5-15,-3-2-1 16,-6-3-8-16,-3 2-2 16,-3-5 2-16,0 0 1 15,-6 3 8-15,-5 5 4 16,-1 8 2-16,0 3 2 16,0 2 2-16,3 6 4 15,0 2 5-15,0 3 1 0,6 0 0 16,3 0 4-1,3 2-9-15,6 3-3 0,3-2-2 16,0-3 1-16,9-3-10 16,3 0-2-16,0-5-21 0,0-3-10 15,3-7-47 1,-1-1-45 0,1-10 41-16</inkml:trace>
  <inkml:trace contextRef="#ctx0" brushRef="#br0" timeOffset="80">21433 7474 200 0,'-12'3'77'0,"15"2"-42"0,0 3-34 0,0 0 16 16,3 0 4-16,0 0 7 0,-3 3-4 16,0-1-2-16,0 4-12 15,0-4-6-15,0-2-1 16,0 0-2-16,-3-3-1 15,0-5 3-15,0-2 0 16,3-4 1-16,3-2-2 16,0-2-2-1,3-6 1-15,0-3-1 16,3 1-3-16,-1-3 2 16,4 2-1-16,0-2 0 0,3 3 0 0,3 4 0 15,3 4 0-15,-3 2 0 16,-1 10-22-16,-2-2-12 15,0 0-76 1,0-2-34-16,0-1 72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39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9902 6263 140 0,'0'0'52'0,"0"2"-28"0,0-2-11 0,0 0 17 16,0 0-4-16,0 0-1 0,0 0-7 16,0 0-1-16,3 0-10 15,3 0 0-15,0 0 3 0,3 0-4 16,3 0 2-16,5 0 1 16,1 0 2-16,6-5-8 15,3 5-1-15,3 0 0 16,2 3 3-16,1-3-2 15,6 0 0-15,-3 0 1 16,-4 0 0-16,1 0-2 16,3 0-2-16,0 0 3 0,-1 0 0 0,1 0 3 15,3 0 1-15,-1 0-3 16,1 2-3-16,3-2 2 31,5 0 2-31,-2 0-2 0,0 0-2 16,2-5 0-16,1 0-1 15,2-1-3-15,4 1 2 16,0 0 3 0,-1 2 1-16,1 1-1 0,-7-1-2 15,1 0 5-15,0 1 4 16,-1-1-5-16,4 0-2 0,0 3-1 0,-1 0 1 16,1 0-1-1,2-2-1-15,-2 2 1 0,2-3-1 16,-2 0 2-16,0 3 1 15,5 0 1-15,-5 0 0 32,-1 0 0-32,1 0 0 15,0 0-2-15,-4 0 1 0,4-2-2 16,-1 2 2-16,-2 0-2 16,3-3-1-16,-1 3 1 15,1-3 1-15,-9 1-1 16,8-1-1-16,-5 1 5 15,-6-1 1-15,-1 0-5 16,-2 3 0-16,-3-2 1 0,-1 2 1 16,-5 0-4-1,0 0 1-15,-6 0-11 16,3 0-3-16,-7 0-42 0,-5 0-15 16,-3 2-57-1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5:47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11427 176 0,'0'-29'68'0,"0"5"-36"0,-6 3-35 0,0 13 13 15,-9-8-5-15,-6-2 0 16,-18-3 1-16,-5-11 1 16,-10 0-3-16,-11-2 8 0,-7-1 7 0,-11 1 1 15,-4-3 3-15,-14-5-9 16,-3 2-3-16,-9 3-6 15,-15 0-2-15,-6 0-1 16,-9 5-2-16,-9 6-2 16,0-3 1-16,1 7 5 15,-10-4 2-15,6 5-2 16,3 8-3-16,-8-1 0 16,-4 9 1-16,-12 8-3 15,7 7 0-15,-7 1-1 16,-12 5 0-16,-2 10 2 15,2 3 2-15,13 19-3 16,2 0 0-16,-2 2 1 16,-1 5 0-16,12-2 0 15,-5 8 0-15,14 8 0 0,6 10 2 16,3 3-3-16,9 8-2 16,15 8-1-16,18 5 0 15,21-5 3-15,17-5 0 16,25-3-4-16,20 0 1 15,21 18-3-15,26-15 0 16,40-3 1-16,20-8 4 16,21-11 3-16,30-5 2 15,21-2-4-15,33-3 1 16,8-8 6-16,12-11 6 16,13-5-8-16,5-10-2 15,6-9 2-15,15-5 5 16,6 1-5-16,-6-7 0 0,15-1-2 15,6-6 1 1,9 0-4-16,5-3 0 0,-5-2-1 16,0-8-2-16,-3-3 3 15,-3-21 0-15,-7 0 1 16,-22-3 2-16,-4-5 1 16,-36-3 1-16,-14-10 4 15,-10-8 3-15,-23-19 2 16,-18-2 3-16,-36-14 2 15,-30-2 3-15,-29-10-5 16,-42-7-1-16,-42 7-16 16,-41-6-6-16,-51 13-4 0,-45 21-1 15,-32 19-11 1,-18 21-3-16,-21 24-48 16,-45 21-21-16,3 34-15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8:42:1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20888 15147 216 0,'-14'-5'82'0,"8"0"-64"0,0 2 13 15,6 1 1-15,0-4-19 16,0-4-5-16,3-9-12 15,3-5-5-15,5-13 5 16,7-5-1-16,3-3 3 0,3 0-5 16,0 3 0-16,-3 2 3 15,-7 0 2-15,-8 3 28 0,-6 5 15 32,-8 6-1-32,-13 2 1 0,-15 6-8 15,-6 4-3-15,-5 7-12 16,-1 1-4-16,3 4-10 15,10 2-5-15,8 2-3 16,15 11 3-16,21 9-13 16,18 1-6-16,20 9 6 0,10 11 3 15,-4 7 7-15,-8 3 2 16,-15 0 2-16,-12-3 0 16,-18-5 8-16,-15-3 5 15,-15-2 5-15,-3-8 1 16,-2-9 3-16,5-7 1 15,3-8 1-15,6-8 2 0,6-5-8 16,6-3-3 0,6-5-6-16,3-3-4 15,9 0-5-15,6-2 0 0,9-4-7 16,9-9-3-16,8-9-56 16,16-8-24-1</inkml:trace>
  <inkml:trace contextRef="#ctx0" brushRef="#br0" timeOffset="1898.252">6012 12163 172 0,'11'-19'66'0,"-2"11"-52"0,3-5 1 0,-6 8-1 15,0-3-6-15,0 0 1 16,0-3 3-16,-3-2 5 16,-3 0-9-16,-3-3 2 0,0-2 3 0,-3-4-3 15,-3 1 2 1,-3 0-9-16,0 3-2 0,-2 2 1 16,-1 2 3-16,0 4 2 15,0 2 1-15,0 3 0 16,0-1 2-16,0 4 1 15,0-1 3-15,0 0-3 16,-2 3 1-16,-4 0-5 16,0 0 1-16,0-2-7 15,-6 2-1-15,-2 0 0 16,-4 0 2-16,0 0-1 16,0 0-1-1,1 0-2-15,-1-3 1 0,0 1-1 16,0 2 0-16,4-3 0 15,-1 3 0-15,0-3 0 16,-3 3 0-16,4 0 2 16,-1 3 0-16,0 0 0 15,-3-1 0-15,1 3-5 16,-1-2-1-16,3 2 0 0,0-2 4 16,0-3 1-16,4 0 3 15,2 0-3-15,3 0 0 16,0-3 1-16,6 1 2 15,3 2 3-15,1-3 2 16,2 3-3-16,3 0-3 16,0 0-3-16,3 3 1 0,0 5-4 15,0 8 1 1,-3 7 2-16,0 12 1 0,0 15-4 16,3 14-1-1,3 4 5-15,0-2 2 16,0-2-4-16,3 5 0 15,0-6 1-15,-3-2 3 16,0-3 0-16,0-5 2 16,0-2-4-16,-3-7 0 0,0-4 3 15,0-8 1-15,0-3 1 16,3-8 0-16,0-5-2 16,0-3 1-16,3-2 2 15,3-6 2-15,9-2-1 0,6-6 1 16,8-5-4-1,10 0-2-15,9 0 0 16,5 3-1-16,13 2-3 0,11 3 2 16,4 0-1-1,2 0-2-15,-6 0 5 0,1 3 1 16,-1-3 0 0,-3-3-2-16,-2 1 1 15,-10-4-1-15,-5-4 0 16,-9-3 0-16,-10-6 4 15,-5-13 2-15,-9-5-2 16,-9-8-1-16,-6-10-1 0,-6-9-2 16,-3-7 5-16,-3-3 1 15,-3 5 0-15,0 3 1 16,0 13-4-16,0 8 0 0,0 11-14 16,-3 7-6-16,-6 11-55 15,-12 19-23-15,-5 7-24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6:20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6410 6451 116 0,'0'-3'44'0,"0"3"-24"0,0 0-4 15,0 0 16-15,0 0 2 16,0 0 2-16,3 0-6 15,0 3-2-15,-3-3-15 16,6 2 1-16,-3 3 0 0,3 6-5 16,0 8-1-16,0 4 2 15,0 7 4-15,0 4 3 16,-3 0 4-16,0 6 0 16,0 5-1-16,-3 3-2 15,0-3 1-15,0 2-8 16,0-7-4-16,3-3-4 15,-3-5 0-15,0-6-2 16,0-5 2-16,0-2 0 16,0-6 3-16,0-5-1 0,-3-3 0 15,0 1-19-15,0-4-5 16,0-2-35-16,-3 0-15 16,3-2-63-1,3-4-37-15,0-2 82 16</inkml:trace>
  <inkml:trace contextRef="#ctx0" brushRef="#br0" timeOffset="1">6714 6567 148 0,'-9'-5'57'0,"6"5"-30"0,0 2-16 0,3 1 18 16,-3 0-8-16,-3-1 0 16,0 4-8-16,-6 1-3 15,0 4-5 1,1 8-4-16,-1 4 0 0,3 4-4 0,0 5 2 16,3 5 1-16,3 2 0 15,6 9 0-15,6-6 0 16,6-5 2-16,-1-5 1 15,4-5 7-15,6-9 4 16,3-10 1-16,0-11 4 16,0-13-5-16,-1-5 0 15,1-10-4-15,-3-4 1 16,-6-5-2-16,-3-4 2 0,-9-1-4 16,-6-3 1-16,-3 0-1 15,-3 6 1-15,-6 5-2 16,0 5 1-16,-3 6-4 15,-3 5 0-15,0 5-12 16,3 5-4-16,3 3-18 16,1 5-6-16,2 3-20 15,3 0-6-15,3 11-40 16</inkml:trace>
  <inkml:trace contextRef="#ctx0" brushRef="#br0" timeOffset="2">7065 6461 160 0,'-6'0'60'0,"6"0"-32"0,-3 0-15 0,3 0 28 15,-6 16-10 1,-3 0-11-16,-2 5-8 15,-1 6-7-15,0 7-4 0,-3 3 2 16,6 3-2-16,3 5-1 16,6 0 1-16,3 0-1 15,6 0 2-15,9-8 1 16,3-8 7-16,2-5 4 16,1-14 4-16,3-13 3 0,0-7-2 15,0-9-2-15,-4-7-3 16,-5-1-1-16,-6-7 1 15,-6-6 2-15,-9 3-7 16,-6 0-1-16,-3 8 0 16,0-3 0-16,-3 1-9 15,-2 9-1-15,2 1-24 16,0 11-8-16,3 2-36 16,6 13-94-1</inkml:trace>
  <inkml:trace contextRef="#ctx0" brushRef="#br0" timeOffset="3">7366 6448 184 0,'-21'5'71'0,"9"3"-38"0,0 19-41 0,6-9 12 15,0 9 2-15,-3 10 6 16,-3 5 9-16,4 8 5 15,2 3-14-15,6 8-2 0,9-3-3 16,5-8 3-16,10-7 4 16,9-11 1-16,3-11 0 15,8-11 4-15,1-15 0 16,0-14-4-16,-4-7-1 16,-5-8 5-16,-12-1 2 15,-9-4 9-15,-15-4 4 0,-9 4-3 16,-9-1-1-16,-9 3-13 15,-6 2-5-15,1 4-7 16,-1 4-4-16,0 6-29 16,3 5-11-16,7 11-43 15,8 10-17-15,15 3-52 16</inkml:trace>
  <inkml:trace contextRef="#ctx0" brushRef="#br0" timeOffset="4">8062 6694 124 0,'-6'16'49'0,"3"-14"-26"0,0 1-1 0,3-3 47 16,-2 5-9-16,2 1-13 15,-3-6-7-15,0-3-23 16,3 3-1-16,-3-8 0 0,3 0-4 15,3-2 1-15,0-1-10 16,2-2-2-16,1 0-3 16,3-1 0-16,0 4 2 15,0-1 0-15,0 3-3 16,3 3 2-16,0 0-1 16,0 5-2-16,0 0 3 15,3 5 0-15,0 3 5 16,-1 0 2-16,1-3 0 15,0 3 1-15,0 0-4 0,0 0-2 16,-3 0 2 0,0-3 2-16,0-5 0 0,0 0 0 15,-3-2-6 1,-1-1 1-16,4-5-13 0,-3-3-7 16,-3-2-40-16,3-3-16 15,-3 3-47 1</inkml:trace>
  <inkml:trace contextRef="#ctx0" brushRef="#br0" timeOffset="5">8059 6855 104 0,'3'-10'38'0,"0"4"-20"0,3-4-17 16,-3 7 11-16,3-2 1 15,0 0 4-15,3-1 0 16,0 1 1-16,0-3 6 0,0 3 5 16,0 2-16-16,0 1 4 0,0 2 1 15,3 2 1-15,0 4 3 16,-1 4-8-16,1-5-1 16,3 1-7-16,3-1-2 15,0-2 0-15,0-1 0 16,0-2-2-16,0-2 1 15,-1-4-18-15,1-2-4 16,-3 0-95 0</inkml:trace>
  <inkml:trace contextRef="#ctx0" brushRef="#br0" timeOffset="6">8854 6448 160 0,'0'-3'60'0,"0"1"-32"0,3 2-6 0,-3 0 20 15,0 0-5-15,0 0 1 16,0 0-16-16,0 5-5 16,0 0-10-16,0 6 4 0,0 5 2 15,0 5 5-15,0 11 1 16,-3 5 1-16,0 0 2 0,0 2-1 15,0 4 2-15,3-1-9 16,0-2-3-16,3 2-4 16,0-8-2-16,0-2-3 15,0-5 1-15,0-6-2 16,0-5 2-16,0-3-13 16,0-3-3-16,0-2-16 15,0-5-7-15,3-3-20 16,-3-5-7-16,0-1-148 31,9-12 94-31</inkml:trace>
  <inkml:trace contextRef="#ctx0" brushRef="#br0" timeOffset="7">9086 6591 176 0,'3'-11'68'0,"-3"11"-36"0,0 0 0 0,0 0 30 16,0 0-19-16,-3 3-6 15,0 2-22-15,-3 8-8 16,-3 3-4-16,1 11 0 0,-1 2 2 16,0 3 2-16,6 5 1 15,3 0-4-15,3 5-3 16,6-2 0-16,5-3 1 0,4-6 3 15,6-9 4-15,6-9-4 16,3-8-1 0,-1-13 2-16,7-5 1 0,-3-8 1 15,-6-8 2-15,-7-3 8 16,-11-8 3-16,-12 1 1 16,-6-1-2-16,-6 0 5 15,-5 6 1-15,-1-1-9 16,-6 4-5-16,-3 4-16 15,0 6-7-15,1 13-17 16,2 3-5-16,0 10-23 16,6 0-9-16,3 3-16 15,6 0-7-15,6 3-32 16</inkml:trace>
  <inkml:trace contextRef="#ctx0" brushRef="#br0" timeOffset="8">9444 6570 280 0,'-9'0'104'0,"9"-3"-56"0,0 3-38 0,0 0 23 15,3 0-20-15,0-3-7 0,2-5-2 16,4 0 1-16,6 1-2 16,3-4-6-16,3 3-1 15,0 0 2-15,3 8 1 0,-1 5 1 16,1 6 0-16,-6 5 0 16,-3 5 0-16,-3 3 2 15,-6 5 1-15,-9 3 1 16,-3-1 0-16,-3 4 0 15,-6-1 0-15,0-2-2 16,0-3 1-16,0-5-4 16,4-6 0-16,-1-2 3 15,3-5 1-15,3-3-4 16,3 0 1-16,6-3 0 16,3-2 0-16,6-3 4 0,6 0 2 15,5 0 4-15,1 0 1 16,0 0 3-16,0 0 4 15,-3 0-6-15,-1 0-2 16,-2 2-3 0,-3 1 0-16,0-3-4 0,-3 3-2 15,-3-3-7-15,-3 0-4 16,0 0-36-16,0 0-17 16,-3-3-61-1,0 0-56-15,9-5 64 16</inkml:trace>
  <inkml:trace contextRef="#ctx0" brushRef="#br0" timeOffset="9">9872 6562 244 0,'-3'2'90'0,"3"1"-48"0,3 0-29 15,-3 2 22-15,0 3-5 16,0 5 0-16,0 3-11 16,0 2-1-16,0 1-11 15,0 2 0-15,0-2 3 0,-3-1-4 16,3-2-1-16,0-3 0 16,0 1 1-16,0-4-5 0,3-2-1 15,0-3 0-15,3 1 2 16,3-6-6-16,3 0 1 15,6-3 5-15,3 0 6 16,2 1-4-16,1-1 0 16,3-2-2-16,-3 2-2 15,0 0 1-15,-4 1-1 16,-2 2-3-16,0 0 0 16,0 0-38-16,0 0-15 15,-3-5-45-15,0 5-18 16,-3-6 16-1</inkml:trace>
  <inkml:trace contextRef="#ctx0" brushRef="#br0" timeOffset="10">10152 6527 180 0,'-12'-18'68'0,"9"34"-36"0,3-8-20 16,3-3 19-16,-3 0-5 15,0 3 2-15,0 5 6 16,3 8 5-16,-3 9-20 16,3 4 16-16,3 6 5 0,0 5-7 15,-3 0-4-15,0 2-15 16,3-4-4-16,0-6-6 16,-3-6-3-16,0-2-11 15,0-7-6-15,0-6-39 0,0-3-16 16,0-8-80-1</inkml:trace>
  <inkml:trace contextRef="#ctx0" brushRef="#br0" timeOffset="11">6214 13084 56 0,'18'-6'24'0,"-15"4"-12"16,0 2 19-16,-3 0 19 0,0-3-7 15,0 0 0-15,0-2-7 16,-3 0 0-16,-6-3-20 16,-6 0 6-16,0 0 5 0,-3 0-2 15,-6-2 3-15,-5-4-5 16,-10-7 0-16,-6 3-8 16,-5 2-2-16,-10 2-7 15,-2 1-4-15,-10 0-1 16,-5 2 1-16,-4 4-3 15,-2 1 0-15,3 6-1 16,-10 3-2-16,1 0 3 0,6 10 0 16,5 8-2-16,-5 3 2 15,9 5-1 1,5 8-2-16,7 13 0 0,11 6 0 16,21 5-2-16,9 5 1 15,16 5 3-15,13 11 1 16,19-2-4-16,9 4 1 15,15-10-3-15,17-8 2 16,12-7 1-16,13-12-1 16,23-12 1-16,15-14 3 15,9-16 0-15,8-18 3 16,4-16 1-16,-6-16 3 0,-9-11 1 16,-21-7 1-16,-21 7 9 15,-23-2 4-15,-22-6 8 16,-17-2 7-16,-9 16-8 15,-36-24-2-15,-15 8-15 16,-8 8-7-16,-13 7-9 16,-6 4-5-16,1 7-27 15,-4 6-12-15,4 7-69 16,8 6-29-16</inkml:trace>
  <inkml:trace contextRef="#ctx0" brushRef="#br0" timeOffset="12">14953 13049 140 0,'12'-2'52'0,"-3"-1"-28"0,0 0-15 0,-3 3 14 16,0 0 11-16,-3-2 6 15,0-1 5-15,-3 0 4 16,0-2-26-16,-6 0 0 0,-3 0 1 16,-3-1-9-16,-3 1-3 15,-9-3-5-15,-5-3 0 16,-4-2-4-16,-6 0-2 15,-6-3-3-15,-5 3 1 16,-7 2-1-16,-5 3 0 16,-4 3 2-16,-2 2 0 15,-7 1 0-15,-2 10 0 16,0 0-3-16,-7 5 2 16,7 3 1-16,2 2 0 0,1 6-3 15,3 8 2-15,5 15-4 16,7 4 1-16,11 2 0 15,9 7 2-15,12-4-1 16,16 2-1-16,14 6 3 16,20 2 2-16,16-3 0 15,21-4-1-15,11-1 1 16,21-8 1-16,15-10-1 16,16-14 2-16,4-7-2 15,4-17 2-15,-6-4-2 16,-8-6-1-16,-13-8 7 15,-12-8 3-15,-9-16 1 16,-17-7 3-16,-16-3 2 16,-14-6-1-16,-18-8 1 15,-18-10 0-15,-12 3-2 0,-15 2 1 16,-5 6-6 0,-7 12-3-16,-3 9-12 0,1 5-4 15,-1 8-35-15,9 8-15 16,9 13-93-1</inkml:trace>
  <inkml:trace contextRef="#ctx0" brushRef="#br0" timeOffset="13">18605 5413 104 0,'-3'0'41'0,"3"0"-22"0,0 0-11 0,0 0 13 16,0 0 1-16,0 0 4 15,3 3-5-15,0 5-1 16,0 3-11-16,0 2-1 0,0 3-1 16,-3 2-1-16,0 3 1 15,0-2 0-15,0 2 3 16,0 3-3-16,0-3 1 16,0-5-5-16,0 0-2 15,0-6 2-15,0 1 2 16,0-6 4-16,0 1 5 15,0-12-6 1,0 1-6-16,0-6-2 16,0 1 6-16,0-1 6 0,3-2-8 15,0-3-2-15,3-2-2 16,0-1 2-16,0 1-3 16,0-1-2-16,0 3 2 15,0 3 2-15,0 2-2 16,0 3 0-16,-3 3-1 15,3 2 0-15,0 3 2 16,0 3 0-16,0 5-5 16,0 3 1-16,-3 2 0 15,-3 3 2-15,0-3 10 16,6 0 4-16,-6-2-5 16,0-1-2-16,0-2-1 15,0-2 0 1,0-6-2-1,3-6-2-15,-1-2-2 0,1-5 1 16,6-3 1-16,0-2 2 16,0-1-3-16,0 1-2 15,0 2 2-15,3 3 0 16,-3 2-4-16,6 0 1 16,-3 9 0-16,0 2 2 15,0 5 5-15,-4 8 6 16,1 3-5-16,0 3-2 15,-3-1 3-15,0 1 1 16,0-1-2-16,0-2-1 0,0 0-1 16,-3-3 1-16,0-2-9 15,-3-3-1 1,0-8-20-16,0 5-8 0,0-2-15 16,0-6-6-16,0-2-34 15</inkml:trace>
  <inkml:trace contextRef="#ctx0" brushRef="#br0" timeOffset="14">18966 5450 160 0,'0'0'60'0,"3"0"-32"0,-3 3-22 16,0-3 17-16,2 5-5 15,1 3 1-15,3 3-6 0,0 2-3 16,0 3-5-1,0 0-4-15,3 0 0 0,0 2 1 0,0 3 1 16,0-2-15-16,3-6-4 16,-3-2-144-1,3-22 71 1</inkml:trace>
  <inkml:trace contextRef="#ctx0" brushRef="#br0" timeOffset="15">19192 5416 152 0,'-21'16'57'0,"9"0"-30"0,3 13-16 0,6-13 18 16,-3 10 0-16,-3 9 5 16,-3 2-9-16,-3 2-3 0,1 6-13 15,-1-5-5-15,3-6-3 0,3-2-1 16,3-8 2-16,0-6-14 15,3-4-7-15,6-6-45 16,3-6-63 0,3-15 25-16</inkml:trace>
  <inkml:trace contextRef="#ctx0" brushRef="#br0" timeOffset="16">19454 5096 172 0,'-6'3'66'0,"6"-1"-36"0,0 3-37 0,0 1 8 16,0 7 4-16,0 11 4 15,0 5 9-15,0 5 6 0,0 9-13 16,-3 2 7-16,0 2 5 16,0 1-3-16,0 2-2 0,0-10-8 15,0 0-2 1,0-9-2-16,3-4-1 0,0-6-3 15,0-5-2-15,0-3 5 16,0-5 4-16,0-3-3 16,0-10-1-16,0-8-2 15,0-1 0-15,0 1-7 16,0-3 1-16,3-2 1 16,3-1 1-16,3 1 1 15,0-1 0-15,3 3-3 16,2 1 2-16,1 1-1 15,0 4-2-15,3 2 0 16,0 2 0-16,-3 6 3 16,3 6 0-16,0 4 3 0,-7 6 1 15,-2 5 5-15,-6 6 3 16,0-1-6-16,0-2-3 16,0 0-1-16,0-6-1 15,-3-4-14-15,3-4-3 16,0-2-29-16,9-16-63 31,0-5-21-31,3-3 38 16</inkml:trace>
  <inkml:trace contextRef="#ctx0" brushRef="#br0" timeOffset="17">19838 5429 148 0,'-3'-5'55'0,"-12"0"-30"0,6 2-7 15,6 3 20-15,-3 3-10 16,0 2-4-16,-3 0-13 16,-3 3-7-16,0 5-3 15,0 3 1-15,0 5 1 0,4 1-4 16,-1 7 1-16,3 0 0 16,6-3 0-16,3-2-3 15,3-3 2-15,5-2 1 16,1-6 0-16,3-8 4 15,3-5 2-15,3-10 0 16,-3-9 1-16,-3 1-4 0,-3-3 0 16,-3-3-3-16,-4 0-1 15,-2 0 3-15,0 3 1 16,-3 2 1-16,-3 4 2 16,0 4 6-16,1 3 4 15,-1 3-8-15,0 5-2 16,0 8-6-16,0 5-1 15,3 3 3-15,3 2 3 16,0 3-4-16,3 6-1 16,2-3-2-16,1-6 0 15,0-5-25-15,3 1-11 16,0-6-39 0,3-11-51-16,-3-10 31 15</inkml:trace>
  <inkml:trace contextRef="#ctx0" brushRef="#br0" timeOffset="18">19969 5461 188 0,'-9'3'71'0,"9"5"-38"0,0 7-39 16,0-4 14-16,0 2 4 16,3 3 7-16,-3 5-1 15,3 3 1-15,-3-3-10 16,0-5-3-16,3 0-2 0,-3-5 6 15,0-3 4-15,0-3-1 16,0-10 0-16,0-9-3 0,-3-2-1 16,0-2-5-16,0-1-1 15,0-2 10-15,0 3 3 16,-3-1-1-16,3 3 1 16,0 3-11-16,3 3-3 15,3-1-4-15,3 3-2 16,3 3 3-16,3 2 0 15,2 3-21-15,1 0-8 16,6 0-34-16,6 3-11 16,0-3-34-1</inkml:trace>
  <inkml:trace contextRef="#ctx0" brushRef="#br0" timeOffset="19">20284 5387 200 0,'-21'0'77'0,"21"0"-42"0,-12 8-28 16,6-5 20-16,1 2-12 15,-4 3-3-15,-3 5-10 16,0 3-1-16,0 5-1 16,0 3-3-16,3 0 2 0,3 5 1 15,3-3 0-15,3-2-3 16,6-3 2-16,3-2 1 15,3-6 0-15,3-5 8 16,-3-5 7-16,3-11-1 16,2-6 2-16,-2-2-9 0,-3-2-2 15,0-3-1-15,-3-6 2 16,-9-2-1 0,0-8 0-16,-6-3-3 0,0-2-2 15,-3 2 1-15,0 3-1 16,0 6 0-16,3 7 0 15,0 3-3-15,3 7 2 16,0 4-6-16,3 20 2 16,3 9 4-1,0 10 1-15,0 5 3 16,6 6-2-16,0 3-1 16,3-1 1-16,0 5-1 15,0-4 2-15,0-9 1 16,0-7-37-16,3-6-14 15,3-8-66-15</inkml:trace>
  <inkml:trace contextRef="#ctx0" brushRef="#br0" timeOffset="20">20805 5440 204 0,'-6'-3'77'0,"3"3"-42"0,-3 0-17 0,3 0 23 15,-3 0-15-15,-9 3-2 16,0 2-16-16,-2 6-6 16,-1 2-1-16,0 3-1 0,0 2 0 15,3 1-3 1,3 7 2-16,3-5-4 0,6 3 1 15,3-3 2-15,6-2 1 16,3-3-2-16,3-3 2 16,3-5 5-16,3-3 2 15,0-5 2-15,0-10 0 16,-4-6 0-16,1-3 0 16,0-2-2-16,-3-5-1 15,0-3-3-15,-3-3 1 0,-3-8-2 16,-6-2-1-1,-3-3-2-15,0-8-1 0,-3 5-1 16,0 9 3-16,0 7 0 16,-3 5 1-16,0 6 2 15,3 5 3-15,0 6-4 16,3 5-3-16,0 12-2 16,3 9 3-16,3 8-2 15,0 5-1-15,0 11 5 16,3 0 1-16,0 2 0 15,0 0-2-15,3 3 3 16,0-5 0-16,0-6-8 16,3 1-2-16,0-9-34 0,0-5-13 15,-3-13-36 1,3-2-40-16,-1-17 47 16</inkml:trace>
  <inkml:trace contextRef="#ctx0" brushRef="#br0" timeOffset="21">20942 5442 108 0,'0'3'41'0,"3"2"-22"0,0 6 6 0,0-3 20 16,0 5-5-16,0 3 2 16,-3 3-11-16,3 4-4 15,0 6-15-15,-3-2-3 0,0-6-2 16,0-2 1-16,3-3 2 15,-3-6-1-15,0-2 0 0,0-5 6 16,0-3 4-16,-3-16-7 16,3-3-4-16,0-2-8 15,0 0 0-15,3 0 0 16,3 0 2 0,3 2-6-16,3 1 1 0,-1 4 1 15,1 4 1-15,0 2-15 16,3 3-6-16,0 2-42 15,-3 0-16-15,0 3-25 16</inkml:trace>
  <inkml:trace contextRef="#ctx0" brushRef="#br0" timeOffset="22">21168 5482 244 0,'-3'8'90'0,"6"0"-48"0,-3 8-49 0,3-5 16 16,-3 2 9-16,0 3 9 15,3 2-14-15,-3 3-5 16,0-2-5-16,3-3-3 0,0-3 3 16,3-5-70-1,3-3-54 1</inkml:trace>
  <inkml:trace contextRef="#ctx0" brushRef="#br0" timeOffset="23">21147 5366 264 0,'-6'-11'99'0,"9"11"-54"0,-3 0-55 0,0 5 14 0,3 1-21 16,0-1-4-16,0 0-82 16,3 3-36-16,6 3 68 15,0-3 35-15</inkml:trace>
  <inkml:trace contextRef="#ctx0" brushRef="#br0" timeOffset="24">21281 5509 204 0,'9'26'77'0,"3"-10"-42"0,3 2-23 16,-6 1 19-16,3 0-5 0,0-1-1 16,0-2-2-16,3-3-3 15,-4 0-10-15,4-2-4 0,-3-3-2 16,-3-5 11-16,0-6 5 15,0-2-6-15,3-9-1 16,-3-7-5-16,0-3 0 16,-6-2-5-16,-3 2-2 15,-3 0 0-15,3 3 1 16,-3 3-8-16,0 4-1 16,3 1-31-16,0 5-13 15,9 0-95 1,3 3 26-1</inkml:trace>
  <inkml:trace contextRef="#ctx0" brushRef="#br0" timeOffset="25">21582 5503 220 0,'6'16'85'0,"0"-10"-46"0,6 4-37 16,-6-5 17-16,6-2-4 16,2 0 4-16,-2-3-7 15,0 0 1-15,0-3-8 16,3-2-1-16,-3-3 2 0,0-3-1 15,-3-2 2-15,-3 0-4 16,-3 0 0-16,-6 2-3 16,0 0-3-16,-3-2-3 15,-6 8 1-15,-3 2 1 16,-3 3-1-16,0 8 1 16,0 5 0-16,1 6 5 15,2 2 1-15,3 11 17 16,6 0 8-16,3-1-6 0,3-2 1 15,6-2-7-15,6-3-1 16,6-6-4-16,2-5 1 16,4-5-8-16,6-5-4 15,3-8-18-15,-3-14-5 16,-4-7-63-16,10-3-25 16,-9 0-9-1</inkml:trace>
  <inkml:trace contextRef="#ctx0" brushRef="#br0" timeOffset="26">18558 5969 192 0,'-6'5'74'0,"6"-2"-40"0,0 0-24 0,0-3 17 16,0 0-4-16,3 2-2 15,3-2 0-15,0 0-1 16,3-2-11-16,0-4 1 0,-1-2 1 15,4 0-4-15,0-2 1 16,3-1-5-16,0-2 0 0,3 0-1 16,3-3-2-1,0 5 1-15,-1-2-1 0,1 5 0 16,0 3 2-16,0 0-3 16,3 2-2-16,0 3-1 15,-1 5 3-15,1 1 2 16,-3 1 2-16,0 1 3 15,3 6 3-15,-1-4-2 16,1-2-2-16,0 0-2 16,0-3 0-16,0-5 2 15,0-2 2-15,2-6-3 16,1-3-3-16,0 1 0 16,0-4 1-16,-4 6-3 15,1-2 0-15,-3 2 1 16,-3 3 0-16,3-1-3 0,-3 6 2 15,0 0 1-15,-1 3 0 16,1 0-3-16,0-1 2 16,3 1 3-16,6 0 1 15,0-1-1-15,-1-2 1 16,1 0-2 0,0-2 2-16,3-4-2 0,-1 1-1 15,1 0 3-15,0-1 2 16,-3 1-4-16,-3 0-1 15,2 2 0-15,-2 3 0 16,0 5-3-16,3 1 2 16,0-1 1-16,5 0 2 0,1 1 3 15,3-1 2 1,-3 0-3-16,2-2-1 16,-2 0 1-16,3-1 0 0,-4-2-2 15,4 0-2-15,-3 0-2 16,-3 0 1-16,-1-2 1 15,1-1 0-15,0 3 2 16,0 0 3-16,5 3-4 16,-2 2-1-16,-3 0 0 15,0 0 2-15,2 6-1 16,1-3 2-16,3-3-2 16,0 1 2-16,-1-4 0 15,1-2 1-15,-3-2-2 16,3-4 1-16,-1 4-2 15,1-1 2-15,-3 0-2 16,-1 3 2-16,-2 3-4 0,0 2-2 16,-3 3 2-16,0 3 0 15,-1-1 1-15,7 4 2 16,-3-4 1-16,3-5 1 16,-1-5-2-16,7-5 1 15,-3-3-2-15,2-2 2 16,-2-1-2-16,-3 3-1 15,-3 3 1-15,-6 2-1 16,-1 3-3-16,1 5 2 16,0 3-1-16,0 3 0 15,0 0 4-15,2-1 1 16,1-2-1-16,3-3 1 0,0-5 0 16,-1-2 1-16,4-1-5 15,-3-2-1-15,0-1-15 16,-3 1-4-16,-7 0-13 15,1-3-4-15,-3 0-20 16,-6 0-5-16,0 0-137 31,18-24 92-31</inkml:trace>
  <inkml:trace contextRef="#ctx0" brushRef="#br0" timeOffset="27">22121 5360 380 0,'-3'-10'143'0,"12"5"-78"0,-12 5-78 0,6 0 20 16,-3 5-19-16,0 3-5 15</inkml:trace>
  <inkml:trace contextRef="#ctx0" brushRef="#br0" timeOffset="28">22127 5387 347 0,'-9'24'-191'15</inkml:trace>
  <inkml:trace contextRef="#ctx0" brushRef="#br0" timeOffset="29">22133 5734 276 0,'12'-3'104'0,"-7"-2"-56"0,1-3-115 15,0 2-12-15,3-2-22 16,0 0-3-16</inkml:trace>
  <inkml:trace contextRef="#ctx0" brushRef="#br0" timeOffset="30">19120 6588 144 0,'3'-8'55'0,"0"3"-30"0,-3 0-10 0,0 2 20 0</inkml:trace>
  <inkml:trace contextRef="#ctx0" brushRef="#br0" timeOffset="31">19117 6556 336 0,'-9'-5'38'0,"-5"8"-20"15,-1-1-5-15,-3 6 0 0,0 6-9 16,-3 1-5-16,6 4 1 16,0 2-1-16,6 0-2 15,0-2 2-15,9-3-1 16,3-3-2-16,3-3 3 15,3-2 2-15,6-2-2 16,3-9 0-16,0 0-4 16,0-7 1-16,-3-1-3 0,-3-2 2 15,-1 0 3-15,-2 0 3 16,-3 2 2-16,0 0 3 16,-3 3-1-16,0 3 2 15,0 0 0-15,0 2 3 16,0 6-7-16,0 5-4 15,0 2-3-15,3 6 3 16,0 0 0-16,0 0 1 16,3-3 0-16,3-2 2 15,0-1-14-15,0-2-7 16,0-2-37-16,-1-1-16 16,4-2-20-1</inkml:trace>
  <inkml:trace contextRef="#ctx0" brushRef="#br0" timeOffset="32">19409 6562 160 0,'-18'-8'60'0,"15"10"-32"0,-3 4-13 15,0-6 20-15,-3 2-15 16,0 4-6-16,-2 2-11 15,-4 5-2-15,6 3-1 16,0 5 0-16,0 3 0 0,6-3-3 16,0 0 0-16,3-3 2 15,3 1 0-15,6-6 1 0,0-2 2 16,6-6 1 0,2-2 1-16,-2-6-5 0,0-7-1 15,0-9-4-15,-3-2-1 16,0-3-3-16,-3-10 1 15,-3-9 0-15,-6-2 1 16,0 3 0-16,-3 0 0 16,-6 5 5-16,0 8 3 15,-3 2 12-15,3 3 7 16,0 6-1-16,3 7 1 16,6 11-10-16,0 8-8 15,0 8-1-15,6 8 4 16,0 5 2-16,3 8-2 15,0 3-1-15,0-3-1 16,3-6 1-16,0 1 0 16,0 0 1-16,0-6-31 15,0-4-14-15,-1-7-54 16</inkml:trace>
  <inkml:trace contextRef="#ctx0" brushRef="#br0" timeOffset="33">19603 6617 168 0,'0'16'63'0,"2"-5"-34"0,4 2-21 0,0-2 18 16,0 2-9-16,6 0-2 15,0-2-6-15,0-1-4 16,0 1-2-16,0-3 0 0,-3 0 0 16,0-3 3-16,-3-2 1 15,0-1-1-15,0 1-1 16,-6-3 1-16,0 0 3 16,3 0-4-16,-3-3-3 15,0 1-1-15,0-4 1 16,0-2 1-16,3-2 3 15,-3-1 1-15,3-2 3 0,0 0-7 16,-1-3-2-16,1 0-10 16,0 0-2-1,0 0-27-15,0 0-11 0,0 3-51 16</inkml:trace>
  <inkml:trace contextRef="#ctx0" brushRef="#br0" timeOffset="34">19820 6583 200 0,'15'10'74'0,"-15"-4"-40"0,6 2-42 0,-3-3 12 15,3 0 5 1,0 1 5-16,-1-4-2 0,4 1 1 16,0-1-8-16,0-2-1 0,3 0 0 15,0-2 0-15,0-3 0 16,-3-3 0-16,0 0 0 15,-3 0-2-15,0 0 1 16,-6-5-4-16,-3-6 0 16,-3 8-4-16,0 4 1 15,-3 1-7-15,0 12-1 16,-6 1 5-16,3 4 3 16,-6 2-2-16,1 3 2 15,5 0 4-15,0 5 4 16,6 0 3-16,3-2 3 15,6-1-3-15,6 1 1 0,3-3-5 16,2-3 0-16,1-2-1 16,3-3-2-16,3-3-21 15,0-3-11-15,0-2-39 16,-3-7-42 0,-4-1 34-16</inkml:trace>
  <inkml:trace contextRef="#ctx0" brushRef="#br0" timeOffset="35">20040 6615 172 0,'-3'5'66'0,"3"3"-36"0,3 0-35 15,-3-3 12-15,3 3 7 0,0 5 8 16,0 3-5-16,0-3 1 16,3 1-11-16,-3-4 2 0,0-2 2 15,0 0-2-15,-3-3 2 16,0 1 0-16,0-6 3 15,0 0-3-15,-3 0-1 16,0-8-2-16,3-6 2 16,0 1-7-16,0 0-2 15,3-3-3-15,0 3 0 16,3 0 0-16,3-1 0 16,3 4 0-16,3 2 0 15,-1 0 0-15,1 5 0 16,0 3-18-16,-3 3-9 15,0 2-32-15,-3 1-11 16,0-1-17 0</inkml:trace>
  <inkml:trace contextRef="#ctx0" brushRef="#br0" timeOffset="36">20353 6347 200 0,'-3'-2'74'0,"6"4"-40"0,-3 4-40 16,3-1 14-16,0 6 13 15,-3 7 8-15,0 11-6 0,0 11-3 16,0 2-11 0,0 3-2-16,0-3 0 0,0-4-3 15,3-4-3-15,0-5 4 0,-1-5 1 16,4-3-18-16,-6-5-6 15,0-6-54-15,-6-2-20 16</inkml:trace>
  <inkml:trace contextRef="#ctx0" brushRef="#br0" timeOffset="37">20195 6564 260 0,'0'0'96'16,"3"3"-52"-16,3 0-25 0,0-1 26 0,3-2-17 15,3-2-5-15,8 2-14 16,1 0-6-16,3-3-2 16,3 0-17-16,0 3-4 0,2 0-67 15,-5 3-30 1,-6 0 7-16</inkml:trace>
  <inkml:trace contextRef="#ctx0" brushRef="#br0" timeOffset="38">20519 6599 236 0,'-3'10'90'0,"6"1"-48"0,0 7-45 0,0-10 19 15,0 6-10-15,0 1 2 16,0-1-3-16,3-1 2 15,3-3-4-15,0 1-24 0,-3-3-8 16,0-3-79 0</inkml:trace>
  <inkml:trace contextRef="#ctx0" brushRef="#br0" timeOffset="39">20510 6453 220 0,'-3'-5'85'0,"6"5"-46"0,0 0-50 0,-3 0 11 16,6 3-39-16,3-1-13 0,3 6-29 15,3 11-10-15</inkml:trace>
  <inkml:trace contextRef="#ctx0" brushRef="#br0" timeOffset="40">20775 6554 228 0,'-15'-3'85'0,"24"8"-46"0,-15-5-39 16,3 3 16-16,-6 2 0 15,1 1 2-15,-4 2-9 16,3-1-5-16,3 4-3 16,0-3-4-16,3 0 2 0,3 3 1 15,9-4 2-15,0 1-6 16,3 6-1-16,-3-1 4 0,-1 3 5 15,-8-6 11-15,-6 1 6 16,-2-1 0-16,-1-2 2 16,-3 0-11-16,0-2-2 15,0-4-6-15,0-2-3 16,0-2-31-16,6-1-15 16,3-5-28-16,3-3-12 15,3 1-14 1</inkml:trace>
  <inkml:trace contextRef="#ctx0" brushRef="#br0" timeOffset="41">20894 6596 196 0,'3'3'74'0,"3"2"-40"0,6 0-40 16,-6-2 14-16,3-3 2 15,0 0 5-15,6 0-1 16,3-3 0-16,-3 1-8 15,0-4-2-15,-1-2 0 0,1-2-2 16,-3-6 1-16,-3 3-2 16,-3-3 2-16,-3 0-2 15,-6 3 2-15,-3 2-2 16,-3 1 2-16,-6 4-2 16,0 4 2-16,-2 2 0 15,2 16 3-15,0-1 8 16,0 1 3-16,3 5 5 0,3 1 1 15,3-1-8-15,3-3-4 16,6 3-6-16,3 1-2 16,3-4-12-16,6-2-4 15,9-5-36-15,0-6-13 16,2-8-58 0</inkml:trace>
  <inkml:trace contextRef="#ctx0" brushRef="#br0" timeOffset="42">21275 6464 228 0,'-15'0'85'0,"10"2"-46"0,-13 17-32 0,6-6 18 0,0 0-7 16,0 6 0-16,0 2-8 16,0 0-2-16,0 3-4 15,6 0-1-15,-3 0 1 0,9-3 0 16,3-3 2-16,12-2-1 15,-6-3 2-15,6-2-4 16,0-6 0-16,3-2-1 16,0-8-2-16,-4-9 1 15,1 1 1-15,-3-5-1 16,0-1 2-16,-3-2-9 16,-6-13-1-16,-3-3-9 15,-3-3-3-15,0 0-3 16,-3 3-2-16,0 5 11 15,0 1 8-15,0 7 14 16,0 3 9-16,0 2-5 16,3 6-2-16,0 2-9 15,0 3-5-15,3 3-2 16,0 5 1-16,0 8 2 16,3 5 1-16,3 8 1 15,0 11 8-15,3 3 5 16,0 4 2-16,0 1 4 15,3-3-9-15,0-5-3 16,0-3-4-16,-3-3 0 16,0-10 0-16,0 3 1 15,0-11-35-15,0-3-14 0,-1-2-84 16</inkml:trace>
  <inkml:trace contextRef="#ctx0" brushRef="#br0" timeOffset="43">21615 6461 276 0,'-6'0'104'0,"9"3"-56"0,-3-1-63 0,3 6 13 16,-3-2-46-16,3-1-17 15,0 8-34-15,0 3-14 16</inkml:trace>
  <inkml:trace contextRef="#ctx0" brushRef="#br0" timeOffset="44">21644 6678 268 0,'-14'5'101'0,"17"-5"-54"0,8-2-57 0,-5 2 16 16,-3 0-44-16,3 0-14 15,6-3-51-15,3-5-20 16</inkml:trace>
  <inkml:trace contextRef="#ctx0" brushRef="#br0" timeOffset="45">22073 6260 116 0,'0'-3'44'0,"-3"3"-24"0,6 3-4 0,-3-3 16 0,3 3 0 15,0 5 1-15,6 0-10 16,0 0-3-16,-3 2-12 16,0 1 4-16,-3-3 3 0,0 0 6 15,-3-1 2-15,0 4-6 16,0-6 0-16,-6 1-8 16,3-1-5-1,0 0 0-15,0 1-5 16,0-1 0-16,0-3 1 15,0 4 0-15,0-4 0 16,3 1 0-16,0-3 0 16,0 0 0-16,0 0 2 0,0 0 1 15,0 0-4-15,6 0 1 16,0 0 2 0,6-3-3-16,0 1-2 15,3-4 4-15,-1 4 1 16,4-1-3-16,3 1-1 15,0 2-4-15,0 5-1 16,-3 3 4-16,0 0 1 16,-4 2 4-16,-2 1 1 15,-3 2 3-15,-3 0 1 16,-6 14 10 0,-6-3-10-16,-3-3 0 15,-3-5-3-15,-2 0 0 16,-4-3-9-16,0-5-2 0,-3 0-31 15,-3-3-15-15,3-2-4 16,0-6 1-16,4 0-36 16</inkml:trace>
  <inkml:trace contextRef="#ctx0" brushRef="#br0" timeOffset="46">22046 6223 192 0,'-6'-3'71'0,"9"6"-38"0,0-3-28 0,3 0 17 16</inkml:trace>
  <inkml:trace contextRef="#ctx0" brushRef="#br0" timeOffset="47">22079 6220 337 0,'21'-2'5'16,"3"-1"-3"-16,2 0-2 0,1 1 2 15,0-1-3-15,-3 0 0 16,0 1-52 0,-4 2-64-16,1-3 19 15</inkml:trace>
  <inkml:trace contextRef="#ctx0" brushRef="#br0" timeOffset="48">22463 6204 152 0,'0'22'57'0,"3"-1"-30"0,-3 8-12 16,0-13 18-16,0 8-5 15,0 5 0-15,0 2-2 16,-3 4-1-16,0-1-14 15,0-2-4-15,3-6-3 0,0-2-2 16,0-5-2-16,0-6-15 16,0-2-5-16,0-3-41 0,0-3-17 15,0-5-9 1</inkml:trace>
  <inkml:trace contextRef="#ctx0" brushRef="#br0" timeOffset="49">22526 6337 200 0,'0'-8'74'0,"0"5"-40"16,0-2-24-16,5 2 20 0,10 1-12 15,0-4 0-15,0-2-10 16,12-5-5-16,-3 3-2 16,0 7-1-16,-1 3 0 0,-2 5-3 15,-3 3 0-15,-6 5 4 16,-3 6 1-16,-9 10 4 16,-9 5 1-16,-3 6-3 15,-3-3-1-15,0-2 1 16,-6-4 0-16,4-4 0 15,-1-6 0-15,9-3 4 16,0-4 3-16,3-4-4 16,0-2 1-16,3-3-3 15,9-2 2-15,3-6 2 16,3 1 2-16,6-3-3 0,2-1 0 16,-2 4-5-16,6-1 0 15,-3 0-1-15,3 1-2 16,-9-1-2-16,0 3-1 15,2-3-75 1,-2 1-33 0,-3-1-45-16,-3-2 56 15</inkml:trace>
  <inkml:trace contextRef="#ctx0" brushRef="#br0" timeOffset="50">23261 6181 220 0,'-12'-3'85'0,"12"0"-46"0,-6 6-26 15,3 0 22-15,-3 2-20 16,-3 0-8-16,-3 3-5 0,-6 11 0 16,0 2-1-1,1 3 2-15,-1 5 0 0,0 3 12 16,-3 2 5-16,15 8-6 0,0-2-3 15,3-3-4-15,3-5 0 16,9-3 0-16,6-5 1 16,6-6-2-16,0-2 1 15,8-3-4 1,-2-7 0-16,-3-4-10 0,6-2-5 16,-9-5-32-16,-4-3-11 15,-5-3-60-15</inkml:trace>
  <inkml:trace contextRef="#ctx0" brushRef="#br0" timeOffset="51">23189 6456 208 0,'-6'0'79'0,"6"0"-42"0,0-3-37 15,0 3 16-15,6 0-7 16,3-2 2-16,-3-1-6 15,12 0-1-15,0-2-2 16,-3 2-4-16,6 1 1 0,-7-1 3 16,1 3 1-16,-3 0-4 15,-3 3 1-15,0-1 0 0,-3 4 0 16,0 7 4-16,-3 5 5 16,-3 1 6-16,0-1 3 15,0 4 2-15,0-4 0 16,-3 1-9-16,3-4-2 15,0-1-5-15,3-1-3 16,0-2 0-16,0-4-1 16,-3-1-36-16,9-4-15 15,-3-2-58 1,0-2-39-16,-6-6 65 16</inkml:trace>
  <inkml:trace contextRef="#ctx0" brushRef="#br0" timeOffset="52">23538 6289 212 0,'0'13'79'0,"0"-13"-42"0,0 6-30 16,0-1 18-16,0 3 2 15,0 8 4-15,0 8-2 16,0-1 0-16,0 7-16 16,0 4 1-16,0-2 0 0,0-6-5 15,0-2-3-15,0-3-6 16,5-5 0-16,-2-3-11 16,0-5-3-16,0-3-57 15,-3-5-23-15,3-2-25 16</inkml:trace>
  <inkml:trace contextRef="#ctx0" brushRef="#br0" timeOffset="53">23484 6273 132 0,'-6'0'52'0,"6"0"-28"0,0-2-28 0,-3 2 80 16,-3 0-23-16,3-6-7 16,0 1-8-16,-3 0-23 15,6-1-5-15,9 1-2 0,-6 0-4 16,3-3-1-16,6 0 1 15,3 0 2-15,3 0-5 16,0 0-3-16,-1 3-2 16,-2 0 3-16,0 2 0 15,0 6 1-15,-6 2 0 16,3 8 0-16,-9 3 0 16,-6 3 2-16,-3-1 1 15,-6 3 3-15,-3 0-1 16,-6 1 0-16,-3-1-1 0,4-5 0 15,-1-3-2-15,6-3-2 16,3-4-2-16,3-1 1 16,6-5-10-16,9-3-5 15,9-2 3-15,3 0 3 16,6-1 3-16,2 1 5 16,1 3-1-16,9 2-1 15,-3 5 7-15,-4 3 3 16,-5 5 16-16,-3 3 9 15,-6 2 3-15,-12 6 5 16,-6 0-5-16,-6 0 2 16,-9-3-18-16,-6-2-6 15,-2-4-12-15,-4-1-2 16,-3-6-38-16,0-1-15 0,4-1-49 16,2-1-22-16,6-5 3 15</inkml:trace>
  <inkml:trace contextRef="#ctx0" brushRef="#br0" timeOffset="54">21787 7109 144 0,'-3'0'55'0,"3"3"-30"0,0 0 6 0,0-1 24 16,0-2-3-16,0 0-1 15,0 3-9-15,0 0-3 16,0-3-16-16,0 0-6 15,3 8-13-15,3-3-2 16,6-5 0-16,0-3 1 16,6 3-4-16,6 0-1 15,0 0 1-15,-1-2 2 16,-2-4-20-16,3 4-7 16,-6-4-31-16,-3 1-12 15,-3 0-51-15</inkml:trace>
  <inkml:trace contextRef="#ctx0" brushRef="#br0" timeOffset="55">21793 7244 252 0,'-12'3'96'0,"12"-3"-52"0,0 0-49 15,0 0 17-15,3 0 0 16,3 0 2-16,6 0-5 0,0-3-3 15,9 1-3 1,6-1-3-16,0 0 3 0,2 1-7 0,1-1-1 16,-6 0-45-16,-3 1-18 15,-3-1-39 1</inkml:trace>
  <inkml:trace contextRef="#ctx0" brushRef="#br0" timeOffset="56">22258 6980 276 0,'-6'21'104'0,"6"-16"-56"0,0 3-54 0,0 0 19 0,0 3 3 16,0 2 7-16,0 0-8 15,0 0-3-15,0 3-7 16,0 0 1-16,-3-3 0 0,3 1-2 16,-3-4-1-16,3 1 1 15,0-3-2 1,0-3-2-16,0-5-4 15,6 0 0-15,0-8 2 16,6 3 1-16,-1-1-2 0,13 1 2 16,3 2 1-16,0 3 0 15,-3 6-3 1,-1 2 0-16,-5 2 4 0,3 1 1 16,-6 2 15-16,-6 3 8 15,-3 0-6-15,-6 0-1 16,0 0-8-16,-6 2-4 15,-3-2-12-15,-9-3-4 16,-6-5-26-16,1-3-9 16,-1 1-17-16,0-6-4 15,0-6-57 1</inkml:trace>
  <inkml:trace contextRef="#ctx0" brushRef="#br0" timeOffset="57">22162 7006 260 0,'0'-5'96'0,"6"2"-52"0,6-18-32 16,-3 10 24-16,3 1-21 15,6 2-6-15,3 3-4 16,9-1-1-16,5 1-2 15,1 0-30-15,-3 0-11 0,-4-1-69 16,-2-2-45 0,-3 0 62-16</inkml:trace>
  <inkml:trace contextRef="#ctx0" brushRef="#br0" timeOffset="58">22618 6927 216 0,'-6'24'82'0,"9"5"-44"0,3-3-25 0,-3-13 22 16,0 6 2-16,-3 7 4 16,0 3-16-16,0-2-6 15,0-1-12-15,0-2-3 0,0-3 0 16,0-2-11-16,0-3-3 16,0-3-24-16,0-5-8 15,6 0-7-15,-6 0 0 16,3-8-55-1</inkml:trace>
  <inkml:trace contextRef="#ctx0" brushRef="#br0" timeOffset="59">22728 7033 240 0,'6'-6'90'0,"3"-2"-48"0,3 3-38 0,-6 2 19 16,6 1-11-16,5-3 1 16,1 2-8-16,-3 3-3 15,0 3-1-15,-3 4 5 0,3 7 6 16,-9 2 0-16,-3 7 1 15,-3 4-3 1,-9-1 1-16,-6 3-2 0,-6 1 0 16,6-1-5-16,0-3-1 15,0-2-1-15,4-3-2 16,-1-5 1-16,0-3 1 16,9-5-1-16,0 0-1 15,3-3 1-15,3-2-1 0,6-3 4 16,3 0 2-1,5 0-2-15,-2-3-1 0,6 3-3 16,-3 0-1-16,-6-2 1 16,6 2 2-16,-6 0-17 15,-3 0-6-15,0 0-28 16,0 0-9-16,-1-3-68 16</inkml:trace>
  <inkml:trace contextRef="#ctx0" brushRef="#br0" timeOffset="60">23356 7059 208 0,'0'0'79'0,"0"3"-42"0,0-3-43 16,0 8 84-16,-9 2-27 16,-6 11-19-16,-12 1-12 15,7-1-14-15,-1 0-2 0,0 0 0 16,0 0-11-16,3-2-5 16,3-6-36-16,3-2-16 15,0-6-58-15</inkml:trace>
  <inkml:trace contextRef="#ctx0" brushRef="#br0" timeOffset="61">23151 7064 236 0,'3'3'90'0,"8"2"-48"0,1 6-14 16,-6-3 32-16,6 5-16 15,-3 3-5-15,9 0-20 16,3 0-7-16,0 2-8 16,-3 1-3-16,-1-1 2 0,-2-2-11 15,-3-3-2-15,3-2-33 16,-3-3-11-16,-3-3-52 16,3-10-58-16</inkml:trace>
  <inkml:trace contextRef="#ctx0" brushRef="#br0" timeOffset="62">23538 7049 192 0,'0'2'71'0,"0"1"-38"0,5 7-6 0,-5-2 27 16,0 6-8-16,0 9-2 15,0 4-14-15,0 2-6 0,0 3-14 16,0-1-4-16,0 6 0 0,0 3-3 16,3-5-2-16,0-9-16 15,0-2-7-15,0-6-11 16,0-4-5-16,-3-4-32 16,6-18-74-1</inkml:trace>
  <inkml:trace contextRef="#ctx0" brushRef="#br0" timeOffset="63">23701 7070 200 0,'-12'0'77'0,"12"2"-42"0,0-2-19 0,0 0 24 15,0 3-14-15,0 2-3 16,0 1-2-16,-3 1-1 16,-3 17 2-16,6 3 3 15,-3 2-4-15,0 3-3 16,3-1-10-16,3-2-3 16,0 3-3-16,12 0-2 15,0-8 1-15,6-6 1 16,6-4 1-16,-6-12 1 15,-1-7 2-15,1-3 1 16,0-5 1-16,0-6 0 16,0-5 2-16,-15 1 1 15,-3-7-3-15,-3-4 0 0,-9 2 1 16,-3 3 2-16,-6 5-3 16,-3 3 0-16,-9 5-16 15,4 3-7-15,2 5-30 16,3 3-11-16,9 0-28 15,3 2-10-15,9 0-32 16</inkml:trace>
  <inkml:trace contextRef="#ctx0" brushRef="#br0" timeOffset="64">24023 6874 244 0,'-3'-5'90'0,"3"2"-48"0,-6 0-25 0,6 3 27 16,0-2-5-16,-3-1 1 15,-3 0-11-15,3 1-3 16,-6 2-15-16,0 0-4 0,-6 2-1 15,0 4-3-15,0 2-2 0,3 0-5 16,4 7-2 0,2-1 0-16,-3 4 4 0,9 1-4 15,0-6 2-15,0 0-5 16,9-2 1-16,2-3-5 16,-2-3-2-16,6-2-2 15,-9-11 0-15,3 0 2 16,3-6 2-16,-3 1-3 15,-3 0-1-15,0 0 8 16,-3 2 2-16,0 3 0 16,0 0 2-16,-3 3 3 15,6 2 3-15,-6 3 11 16,0 0 4-16,3 8 4 16,3 6 2-16,0 7-1 15,0 3 2-15,-3-1-9 16,6-1-3-16,-3-4-6 0,-1-2-4 15,1-3-3-15,-3 0 1 16,3-2-34-16,-3-3-17 16,3-3-88-1</inkml:trace>
  <inkml:trace contextRef="#ctx0" brushRef="#br0" timeOffset="65">24338 7030 220 0,'-3'8'82'0,"6"-3"-44"0,-3 11-27 15,6-5 21-15,-3 7 14 16,0 3 10-16,-3 3-18 16,0 3-7-16,0-1-19 15,9 1-5-15,-9-1-3 0,6-2-2 16,-6-6 1-16,0 4-20 16,-6-9-6-16,6-5-45 0,0-3-21 15,0-5-40 1</inkml:trace>
  <inkml:trace contextRef="#ctx0" brushRef="#br0" timeOffset="66">24359 7062 252 0,'-3'-6'93'0,"3"6"-50"16,-3-5-26-16,3 3 27 0,0 2-19 16,0-3-6-16,3 0-9 15,-3 1-2-15,9-4-5 16,0 4 0-16,3-4 1 0,0-7-5 15,0 0-1-15,-3-3 1 16,3 3 0-16,5 2 1 16,-5 1 0-16,6 2 0 15,-6 2 0-15,0 12 0 16,-3-1 0-16,6 8 4 16,-9 0 2-16,3 3 4 15,-9 0 4-15,-3 0-2 16,-3 0 3-16,-6 0-10 15,-3 0-3-15,0-3-9 0,-6-3-3 16,9 4-1-16,-6-4 1 16,10-2-5-16,-4-5-1 15,9-3 0-15,-3 5 2 16,15-7 3-16,-3 2 5 16,0-3 3-16,11 3 2 15,1 0 1-15,6 5 0 16,-3 6 2-16,9-1 1 15,-1 4 10-15,-2 1 6 16,-3 7 12-16,-6-1 8 16,-3 3-1-16,-9 2-1 15,-12-7-5-15,0 4 0 0,-9-4-14 16,-6 5-3 0,-9-6-20-16,1-5-7 0,-4-10-32 15,-6-3-13-15,12-8-64 16,-2-5-25-16</inkml:trace>
  <inkml:trace contextRef="#ctx0" brushRef="#br0" timeOffset="67">19436 8287 108 0,'-9'2'44'0,"6"20"-24"0,-3-9-26 0,0-8 8 0,-6 6-2 16,0 5 0-16,0 2 6 16,0 6 6-16,3 5-4 15,4-3-2-15,-1 1-3 16,3-1-3-16,3-4 9 15,9-4 6-15,2-5-7 16,1-5 0-16,3-8 2 0,0-5-6 16,0-3 0-16,-3-11-4 15,0 1-3-15,-3-1 2 16,-3 1 0-16,-3 2 3 16,-3 0 1-16,0 3 7 15,0 0 6-15,0 5-2 16,-3 2 2-16,3 4-5 0,-3 2-1 15,3 5-6-15,0 3-3 16,0 8 0-16,3 2-1 16,0-2 0-16,3 0 2 15,0 0-1-15,2-3-1 16,1-2-17-16,3-1-6 16,0-4-68-1</inkml:trace>
  <inkml:trace contextRef="#ctx0" brushRef="#br0" timeOffset="68">19701 8334 148 0,'-21'-5'57'0,"0"10"-30"0,-3 3-21 15,18-2 17-15,-3 2-10 16,-3 2 0-16,1 3-7 15,2 1-4-15,-3 7-1 16,6 0-4-16,3-3 2 0,6 1 1 16,3-3 0-16,6 0-3 15,5-3 2-15,4-2-1 16,0-6 0-16,0 0-7 16,0-5-4-16,-3-3-20 15,0-4-50-15,-1-9 2 16</inkml:trace>
  <inkml:trace contextRef="#ctx0" brushRef="#br0" timeOffset="69">19799 8123 172 0,'-9'-6'66'0,"9"6"-36"0,0 6-31 0,3-1 12 15,-3 3-5-15,0 8 1 16,3 5 0-16,0 19 3 15,-3 5-5-15,3 5-1 0,0-2 2 16,3-1-1-16,0-2 0 16,0-3-3-16,3-7 1 0,-6-6-40 15,6-8-14-15,0-8-32 16</inkml:trace>
  <inkml:trace contextRef="#ctx0" brushRef="#br0" timeOffset="70">19719 8363 204 0,'-6'-5'77'0,"12"3"-42"0,6 4-41 16,-7-4 12-16,7 2-4 15,0-3 3-15,12 3-4 0,-3-3-3 16,0 1 1-16,0-1-29 0,-1-8-12 15,-2 3-38 1</inkml:trace>
  <inkml:trace contextRef="#ctx0" brushRef="#br0" timeOffset="71">19945 8366 160 0,'-6'24'60'0,"9"-11"-32"0,0 11-26 0,0-5 14 16,0-4-6-16,3 1 0 15,0 0-4-15,3-3-1 16,0-2-3-16,-1-3 3 0,1-3 1 16,0-2-2-16,0-3-1 15,0-3-12-15,0-5-7 0,-3-8 4 16,0 0 2-16,-3 1 6 16,0-1 4-16,0 0 5 15,0 5 2-15,-3 3-1 16,0 3 1-16,0 5-6 15,0 0-3-15,3 8 3 16,3 5 3-16,0 3-1 16,0-3 0-16,6-2-1 15,0-1-2-15,2-2-24 16,1-2-9-16,0-4-43 16</inkml:trace>
  <inkml:trace contextRef="#ctx0" brushRef="#br0" timeOffset="72">20251 8321 180 0,'-14'0'68'0,"11"-2"-36"0,-3 7-33 0,3 0 15 16,-3 3-10-16,0 5-2 16,-3 3 1-16,0 3 0 15,3 2-1-15,0 0 1 0,6-2 0 16,0-1-1-16,6-2 1 15,0-3-2-15,3-2 2 16,0-6-2-16,3-2 2 16,-3-6-4-16,5-8-2 15,-2-2-1-15,-3 5 0 16,-3-8 7 0,-6 1-4-16,0 1 1 0,0 4-2 15,0 2 0-15,0 2 2 16,0 6 0-1,0 3-3-15,0 5 2 0,6 5 1 16,-3 1 0-16,0 4 0 16,0-2 2-16,3 0-1 15,3-3-1-15,0-2-17 16,0-3-6-16,0-3-57 16</inkml:trace>
  <inkml:trace contextRef="#ctx0" brushRef="#br0" timeOffset="73">20415 8102 176 0,'-3'7'68'0,"3"9"-36"0,0 13-26 0,0-10 17 16,0 15-5-16,0 3-1 15,0 0-7-15,0 1-4 16,0 1-3-16,3-2 0 0,0-8 0 16,0-2-6-16,-3-6 0 15,3-5-30-15,0-6-11 16,0-2-28-16,0-5-30 16,3-14 40-16</inkml:trace>
  <inkml:trace contextRef="#ctx0" brushRef="#br0" timeOffset="74">20540 8096 172 0,'-3'6'66'0,"-3"7"-36"0,3 11-20 15,3-9 20-15,0 9-12 16,0 13 0-16,0 3-8 15,0 0-2-15,3-6-4 16,0 0-3-16,3-2 0 0,3-8-6 0,0-3-1 16,-3-5-154-1,6-16 53 1</inkml:trace>
  <inkml:trace contextRef="#ctx0" brushRef="#br0" timeOffset="75">20665 8321 200 0,'-3'3'77'0,"3"2"-42"0,6 6-39 0,-3-3 15 15,0 2-4-15,3 3 3 0,0 1-3 16,0 2 1-16,0-3-5 16,6-3-2-16,3-4 0 0,-3-1-30 15,2-5-13-15,-2 0-47 16</inkml:trace>
  <inkml:trace contextRef="#ctx0" brushRef="#br0" timeOffset="76">20835 8300 160 0,'-15'40'60'0,"9"-27"-32"0,0 11-11 15,3-8 20-15,-3 10-4 16,-3 3 3-16,0 3-14 15,-6 2-3-15,3 1-11 0,1-4-5 0,5 1 0 16,0 3-7 0,3-12 1-16,3-1-34 0,6-7-13 15,-9-9-54 1</inkml:trace>
  <inkml:trace contextRef="#ctx0" brushRef="#br0" timeOffset="77">21043 8247 308 0,'-9'-8'115'0,"6"8"-62"0,6 0-66 0,-3 0 17 0,0 0-22 15,0 0-75 1,3 19-21-16,0 2 15 15,0-3 14-15</inkml:trace>
  <inkml:trace contextRef="#ctx0" brushRef="#br0" timeOffset="78">21046 8514 236 0,'-3'0'90'0,"9"3"-48"0,0 0-73 16,0-3 2-16,0 2-65 15,3 1-25-15</inkml:trace>
  <inkml:trace contextRef="#ctx0" brushRef="#br0" timeOffset="79">21531 8006 140 0,'-3'0'55'0,"3"0"-30"0,0 3-14 0,3 0 15 0,-3 2-3 16,3 3-2-16,0 2-3 16,-3 1 1-16,3 0-10 15,-3 2 8-15,0 3 3 0,0-3-6 16,0 3-3-16,-3-3-2 15,0 0-1-15,0-2-4 16,3-3-1-16,0-3-1 16,0 0 1-16,0-2-2 15,0-3 2-15,0 0-2 16,9-3-3 0,3-2 1-1,0 0 1-15,3 2 0 16,-3 3 0-16,6 3-3 0,0 2 2 15,-4 3 1 1,1 3 0-16,-3-1 0 0,-3 1 2 16,0-1 5-16,-3 1 6 15,-9 13 4 1,-6-6-9-16,-3-2-4 16,0-3-12-16,-6-2-3 15,-2-3-23-15,-1-3-8 16,0-2 0-16,-3-1 0 15,0-7-23 1,4-3-38-16,2-8 23 16</inkml:trace>
  <inkml:trace contextRef="#ctx0" brushRef="#br0" timeOffset="80">21427 8025 224 0,'-3'-13'85'0,"6"26"-46"0,0-21-30 16,0 8 22-16,6 0-17 15,6-3-2-15,3 1-8 16,3-1-3-16,2 0 0 16,7 1-1-16,0-1 2 0,-3 0-1 15,0 1-1-15,-4-4-41 16,1 4-18-16,-6-1-45 15</inkml:trace>
  <inkml:trace contextRef="#ctx0" brushRef="#br0" timeOffset="81">21764 7980 160 0,'-3'2'63'0,"3"4"-34"0,3-1-27 0,-1 0 34 16,4 11 1-1,0 3-1-15,0 5-2 16,0 2-19-16,0 3-2 0,0 0-2 16,-3-2-6-16,0-3-1 15,0-1-2-15,0-4-2 0,0-6-4 16,0-2 0 0,-3-3-60-16,0-11-26 15,3-5-43 1,0-3 44-16</inkml:trace>
  <inkml:trace contextRef="#ctx0" brushRef="#br0" timeOffset="82">21886 8041 212 0,'0'-3'79'0,"11"-13"-42"0,-2 11-32 0,0 5 19 16,3-3-15-16,0 1-2 16,6-1-7-16,-3 6-3 15,0-1 2-15,-3 6 0 0,0 3 3 16,-4 2-1-16,-5 3 2 16,-3 2 4-16,-3 4 6 15,-2 1-1-15,-4 1 3 16,0 0-8-16,-6 2-2 15,3-4-1-15,0-7 2 16,0-1-1-16,0-4 0 16,9-2-3-16,0-2-2 15,9-4 5-15,0 1 1 16,6-1 2-16,0-4 0 16,0-3-2-16,3 2-1 0,0 3-3 15,-1 0 1-15,1 3-2 16,-3-1-1-16,3-4-13 15,-3-1-21 1,0 0-64 0,-3-2-1-16,0 2 2 15</inkml:trace>
  <inkml:trace contextRef="#ctx0" brushRef="#br0" timeOffset="83">22350 8088 220 0,'-15'6'82'0,"12"-4"-44"0,-6 9-29 0,3-3 19 16,-3 2-14-16,-3 4-3 15,-3-1-9-15,4 0-2 16,-4 3 0-16,3-5-14 0,0-1-5 16,3-2-65-16</inkml:trace>
  <inkml:trace contextRef="#ctx0" brushRef="#br0" timeOffset="84">22177 8099 204 0,'0'-5'77'0,"6"2"-42"0,3 3-28 0,-3 0 20 0,3 3-10 16,3 2 1-16,3 5 0 16,0 4 1-16,0 4-10 15,-1 1-8-15,1 2-1 0,3-5 0 16,-6 2 0-16,6-2-7 15,-3-3-3-15,-3-2-52 16,-6-6-23-16,9-7-12 16</inkml:trace>
  <inkml:trace contextRef="#ctx0" brushRef="#br0" timeOffset="85">22514 8030 192 0,'-3'8'71'0,"3"-3"-38"0,6-2-30 0,-6 5 17 15,0 0 1-15,0 5 4 16,0 6-9-16,0 4-4 16,0 4-7-16,3-3-4 0,0 5 0 15,0-3-1-15,-3-2 0 0,5-8-27 16,-5 0-9-16,0-6-66 15</inkml:trace>
  <inkml:trace contextRef="#ctx0" brushRef="#br0" timeOffset="86">22645 8091 144 0,'-9'3'55'0,"9"2"-30"0,-3 5-14 0,3-2 15 16,-6 6-1-16,6 4 0 15,0 1-12 1,0 7-3-16,6-2-6 0,-3 2 2 0,3-2 0 16,3-5 4-16,2-6 4 15,4-2 1-15,3-11 0 16,0-6-3-16,3-7 0 15,-6 0-7-15,3-6-1 16,-6-2-4-16,5-5-1 16,-14 2 1-16,6-3 2 15,-12 4-1-15,-3-4-1 16,-3 3 1-16,-2 3 1 16,-4 5-1-16,0 3-1 0,-6 2-13 15,3 6-4-15,3 3-29 16,3 2-10-16,3 5-44 15</inkml:trace>
  <inkml:trace contextRef="#ctx0" brushRef="#br0" timeOffset="87">22957 7811 156 0,'-9'-19'60'0,"3"16"-32"0,-6 1-11 0,9 2 22 15,-6 0-13-15,-2 2-5 16,-1 4-15-16,-3-1-3 16,0 6-3-16,0 7 0 0,3-2 0 15,3 0 0-15,3-3 0 16,3 0 0-16,3-2 2 15,6-1 1-15,3-4 3 16,0-6-3-16,3 0-2 16,0-3 0-16,0 0-1 15,3-2-3-15,-9 0 0 16,5-8 4 0,-2 2 6-16,-3 3 3 15,-3 3-3-15,3 2 1 16,-3 6-3-16,0 2 2 0,0 8 9 15,3 3 5-15,0 3 2 16,0-1 3-16,-3 6-12 16,3-3-5-16,3 0-6 15,-9-5-3-15,12-3-39 16,-12-2-19-16,9-6-74 16</inkml:trace>
  <inkml:trace contextRef="#ctx0" brushRef="#br0" timeOffset="88">21472 8493 20 0,'15'-3'11'0,"-15"3"-6"0,6 0 16 0,-6 0 14 16,6 0 6-16,-3 6 5 15,0-6-3-15,2 2-2 16,-5-2-11-16,0 0-4 15,6 3-15-15,-3 0 2 0,3-1 1 16,3 1 8-16,3-3 6 16,3 0-4-16,0 0 0 15,6 0-7-15,3 3-2 16,2-3-5-16,7 0-1 16,6 2-3-16,0 1 1 15,-1-3 0-15,10 3 1 16,-1-1-2-16,1 1 1 0,6 0-2 15,-4-3 0-15,7 0-6 16,-1 0 1-16,4-3 0 16,-4 0 2-16,13 3-1 15,-7 0 2-15,-2 0-4 16,-3-2 0-16,-4 2 3 16,-5 0 1-16,-7 0-1 15,-2-3-2-15,0 3 3 16,-6 0 0-16,-1 0-1 15,-2 0 1-15,-3 3-4 16,-3-3 0-16,-1 0 1 16,-5 0 2-16,0 2-1 15,-3 1 2-15,-3-3-2 16,-3 3-18 0,-9-3-11-16,0-6-74 0,0 4-33 15</inkml:trace>
  <inkml:trace contextRef="#ctx0" brushRef="#br0" timeOffset="89">21966 8856 144 0,'-6'-8'55'0,"9"8"-30"0,-3-6-12 0,0 6 19 0,0-2-7 16,3-4 0-16,3 1-8 16,0-3 0-16,3 0-10 15,6-2 2-15,0-4 2 0,5-4-6 16,-2 5-3-16,6 7-4 16,-6 4 1-16,0 10 1 15,-3 5 2-15,-6 3 5 16,-3 5 6-16,-9 5-3 15,-9 4 2-15,0-1-3 16,-3 2 0-16,-3-1-3 16,0-1-1-16,0-3-3 15,3-5 1-15,3-5 0 16,4-3 3-16,2-5-1 0,3 0 2 16,0-2-4-1,3-6 0-15,6 0 3 16,3 0 1-16,2 0-1 0,1 0 1 15,12 0-2-15,-3 0 2 16,0 2-6-16,-3 1-1 16,0 2 0-16,-4 0 2 15,-2-2-1-15,0 0-1 16,-3-1 1-16,0-2-1 16,-3 0-29-16,0 0-13 15,0-2-38-15,-3-4-14 16,3-2-11-1</inkml:trace>
  <inkml:trace contextRef="#ctx0" brushRef="#br0" timeOffset="90">22195 8623 80 0,'-3'0'33'0,"3"0"-18"0,0 0 0 16,0 0 13-16,0 0-4 16,0 0-2-16,0 0-1 15,0 0 1-15,0 0-8 16,3-3-1-16,0 0-7 16,3-2-4-16,0 0 1 0,3 0 2 15,0-1 2-15,0 4-6 0,3 2 0 16,-3 0-3-16,0 2-2 15,-4 4 9 1,-5 2 4-16,0-1 2 16,0 1 1-16,-5 3-4 0,-1-3-3 15,3 0-5-15,0-3 0 16,0 0-2-16,3 1-2 16,3-4 0-16,3 1 3 15,3 2-2-15,-1 1 1 16,1 4 2-16,0 1 0 15,-3 5 11-15,-3 0 7 16,-3-3 11-16,-3-3 4 16,-3-2-13-16,-3 0-4 0,0 0-10 15,1-5-4-15,-1-1-1 16,0-2-1-16,0 0-16 16,3 0-6-16,3 0-25 15,0 0-7-15,3-10-38 16,3 2-32-1,3 0 53-15</inkml:trace>
  <inkml:trace contextRef="#ctx0" brushRef="#br0" timeOffset="91">22386 8639 104 0,'-12'2'38'0,"9"1"-20"0,3 5 5 0,0-3 18 16,0 3-4-16,0 0-2 16,0 5-15-16,0 6-5 15,3-1-9-15,3-2 3 0,3-3 3 16,2-2 5-16,1-3 4 15,0-3-2-15,3-2 0 16,-3-6-4-16,0-7 1 16,-3-4-5-16,-6 1 1 15,3 0-1-15,-6-3 3 0,-6 3-5 16,3 0-3-16,-3-1-8 16,-3 1-1-1,0 3-19-15,3 2-8 0,0 0-42 16,3 5-18-16,0 3-19 15</inkml:trace>
  <inkml:trace contextRef="#ctx0" brushRef="#br0" timeOffset="92">23103 8546 172 0,'0'3'66'0,"0"-3"-36"0,0 0-18 0,0 0 21 16,0 0-8-16,0 0-2 15,0 0-5-15,0 0-1 16,0-3-9-16,6 0-1 0,0-2 3 16,0-3-6-16,3-5-2 15,0 0-1-15,0-1-1 16,3 1 0-16,-4 3 0 15,1 2-3-15,-3 0 0 16,6 3 2-16,-6 2 0 16,-3 3-2-16,6 0 2 15,-3 3 1-15,0 7 2 16,0 3 10-16,-3-2 4 0,9-1 1 16,-3-2 2-16,3 0-8 15,-3 0-2 1,5 0-3-16,-2-2-1 0,0-1-3 15,0-3-2-15,-3-2 1 16,6 0-1-16,-9 0-11 16,3-2-3-16,-6-3-28 15,0-1-11-15</inkml:trace>
  <inkml:trace contextRef="#ctx0" brushRef="#br0" timeOffset="93">23174 8689 204 0,'-3'-3'77'0,"6"3"-42"0,0-2-37 0,3-1 17 16,0-2-11-16,3-1-2 15,-3-2-1-15,12 1-1 16,-6-1 0-16,9 0 2 0,-6-3 1 16,-3 6 1-16,-1 2 0 0,-2 3 4 15,-6 3 3 1,6-1 9-16,-3 9 5 0,0 0-2 16,0-1-2-16,3 1-5 15,0 2-2-15,-3-2-8 16,6-3-4-16,-3-1 1 15,-3-1 0-15,-3-4-8 16,9 1-4-16,-6-8-55 16,3-3-22-16,-1-5-30 15</inkml:trace>
  <inkml:trace contextRef="#ctx0" brushRef="#br0" timeOffset="94">23660 8356 80 0,'-3'-3'30'0,"3"0"-16"0,0 3-1 0,0 0 11 16,3 0 3-16,-3-2 3 15,0-1-1-15,0-5 2 0,0 8 5 16,0 0 2 0,0 0-7-16,0 0-4 0,0 5-11 15,0 1-3-15,0 4-3 16,0 3-1-16,0 3 1 16,-6 5 1-16,0 3 1 15,-3 0 2-15,0-3-7 16,0 0-4-16,3-2-2 15,0-3-1-15,3-3-3 16,0-2 2-16,0-3 1 16,3 0 2-16,3-3-1 15,0 0-1-15,0-2 1 16,9-3 1-16,-3 0-1 16,6-3-1-16,-3 3 1 15,0 0-1-15,-1 0 2 0,7 0 1 16,0 3-6-1,-3-1-11-15,-6 1-4 16,3 0-22-16,-3-1-9 16,0-2-29-16,-3 0-11 15,-3 0 1 1</inkml:trace>
  <inkml:trace contextRef="#ctx0" brushRef="#br0" timeOffset="95">23731 8451 176 0,'0'-5'66'0,"0"5"-36"0,0 0-22 0,0 0 18 0,0 0-11 16,0 0-1-16,0 5-6 16,6 3 0-16,-3 5-5 15,-3 0 0-15,6 6 3 0,-6 5 1 16,6 5 3-16,0 2-1 15,-3 6 0-15,6 3-3 16,-6-3 1-16,0-5-4 16,0-3-2-16,0-3 0 15,-3-7 1-15,0-6-3 16,6-2-2-16,-3-3-34 16,-3-6-15-16,0-2-50 15</inkml:trace>
  <inkml:trace contextRef="#ctx0" brushRef="#br0" timeOffset="96">23853 8432 208 0,'0'0'77'0,"6"0"-42"0,-6 3-30 0,0-3 19 15,3 0-11-15,3 0 0 16,3 3-7-16,6-3-4 16,3-3-1-16,-1 0 3 0,1 1 2 15,0-1-5-15,0 0 0 16,0 1-1-16,-3-1 2 16,-3 0 3-16,-3 3 2 15,0 3-3-15,-3 2-3 16,-4 1-3-16,-2 7 1 15,-2 5-4-15,-1 1-1 16,-3 5 9-16,0 5 5 16,0 3 3-16,0 5 3 15,3 5-5-15,-3-5-3 0,6-3-3 16,-3-5-3-16,3-2 1 16,0-9-1-16,0-2-20 15,0-5-9-15,0-3-47 16,0-3-19-16,0-5 6 15</inkml:trace>
  <inkml:trace contextRef="#ctx0" brushRef="#br0" timeOffset="97">23892 8641 256 0,'-3'-2'96'0,"6"2"-52"0,3-8-32 0,-3 8 26 15,9-3-18-15,2 0-3 16,4 1-11-16,0-1-4 16,3 3-1-16,0 0-6 0,0 0 1 15,-3 3-71-15,-7-1-31 16,4-2-7 0</inkml:trace>
  <inkml:trace contextRef="#ctx0" brushRef="#br0" timeOffset="98">24130 8485 220 0,'3'-2'82'0,"0"2"-44"0,9-16-36 0,-3 13 19 0,6 0-9 16,-1-2-2-16,7 0-8 16,6 0-1-16,-3-1-1 15,-3 1 2-15,-3 0 1 0,2-1-4 16,1 4-1-16,-6-1 3 16,-9 3 1-16,3 3 0 15,-3 5-2-15,-12 8 5 16,6 2 1-16,-9 6 4 0,6 8 4 15,0 2-2-15,0 3 1 16,0 8-5-16,0-8-3 16,3-3 0-16,-6 1-1 15,6-6-5-15,0-5-1 16,0-6-10-16,0-4-5 16,0-4-31-16,0-2-14 15,-3-5-47 1</inkml:trace>
  <inkml:trace contextRef="#ctx0" brushRef="#br0" timeOffset="99">24201 8670 220 0,'-15'-2'82'16,"24"4"-44"-16,-3-2-22 0,-6 0 22 0,6 0-14 15,3-2-1-15,3-1-13 16,12-2-4-16,0 0-4 15,8-1-4-15,4 1 1 0,-6 2-39 16,-3 1-15-16,-3-1-59 16</inkml:trace>
  <inkml:trace contextRef="#ctx0" brushRef="#br0" timeOffset="100">24719 8477 192 0,'-6'-13'71'0,"-3"10"-38"0,3-2-17 15,0 5 22-15,-2 0-11 16,-7 0-1-16,-3 8-11 15,-3 5-4-15,0 0-6 16,0 6 1-16,0 5 0 0,4 2 0 16,-1 3 1-16,6 11 0 15,9 0 1-15,3-3-4 16,3-5-3-16,9-3 2 16,6-3 0-16,-1-5-1 15,4-5-2-15,0-3-26 16,0-7-12-16,-3-4-28 0,-3-2-10 15,-6-2-22 1</inkml:trace>
  <inkml:trace contextRef="#ctx0" brushRef="#br0" timeOffset="101">24603 8689 192 0,'-3'0'71'0,"3"0"-38"0,3 3-23 0,-3-3 20 16,9 0-12-16,0 0-2 16,3 0-9-16,3-3-5 0,-3 0-1 15,0 3-4-15,0 0 2 16,-4 0 1-16,4 3 2 0,-6 8 3 16,-3 4 13-1,-3 1 6-15,0 3-4 16,0-1 1-16,0-2-8 15,0 0-3-15,0 0-5 16,0-3-4-16,0-2 0 16,0-1-1-16,0-4-7 15,0-1-3-15,0-5-45 16,6 0-21-16,-3 0-41 16</inkml:trace>
  <inkml:trace contextRef="#ctx0" brushRef="#br0" timeOffset="102">24773 8768 220 0,'0'3'85'0,"0"-3"-46"0,6 3-30 0,-3 2 19 16,-3 0-5-16,3 6-2 15,-3 2-9-15,6 0-3 16,-6 0-5-16,0 1-3 0,0-1 2 15,3-3-7-15,-3-2 1 16,0-2-59-16,0-6-23 16,0 0-21-1</inkml:trace>
  <inkml:trace contextRef="#ctx0" brushRef="#br0" timeOffset="103">24764 8602 260 0,'-9'-6'99'0,"9"4"-54"0,6 2-37 16,-6 0 21-16,0 0-22 15,0 0-5-15,3 2-19 16,3 1-4-16,-3 0-97 16,6-1-44-16</inkml:trace>
  <inkml:trace contextRef="#ctx0" brushRef="#br0" timeOffset="104">24934 8541 224 0,'0'0'85'0,"0"5"-46"0,3 3-26 0,-3 0 22 15,0 8-7-15,5 5 0 16,-2 8-13-16,-3 8-4 16,0-2-7-16,6-4-1 0,-3-4 1 15,0-1-2-15,-3-5-2 0,0-2-4 16,0-6-2-16,0-2-33 16,0-3-11-1,0-3-39-15,0 0-47 16,-3 0 40-16</inkml:trace>
  <inkml:trace contextRef="#ctx0" brushRef="#br0" timeOffset="105">24925 8562 220 0,'-3'-8'85'0,"-3"5"-46"0,6 1-24 0,0 2 24 16,0-3-12-16,0 0-3 15</inkml:trace>
  <inkml:trace contextRef="#ctx0" brushRef="#br0" timeOffset="106">24922 8533 463 0,'9'-8'6'0,"2"-5"-4"15,4 2 1-15,0 3 2 16,0 3-4-16,6 0-1 16,-6 7 0-16,0 3 2 15,6 3-1-15,-7 0 2 0,-5 6-2 16,-9 1 2-16,-6 1-2 16,3 0 2-16,-11 0-2 15,2 0-1-15,3-3 1 16,-6 0-1-16,0 1 0 15,9-6 2-15,0-3-3 16,3-2-2-16,3-3-1 16,3 2 0-16,9-2 0 15,-3 0 0-15,12 3 3 16,0 2 0-16,-4 3 1 16,4 5 2-16,-9 8 1 15,3 1 3-15,-9-1 19 16,3 3 10-16,-9 2 0 15,-9-2 0-15,3 0-12 16,-9-3-3-16,3-5-12 0,-12 0-3 16,-2-8-8-16,5-1-2 15,-3-1-51-15,-6-12-20 16,-5 1-92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6:34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6497 4813 96 0,'0'0'38'0,"3"2"-20"0,0 1-12 0,-3-3 9 0,6 3-2 16,0 2 0-16,3-2 4 15,-1-1 3-15,1 1-4 16,3 0-1-16,3-1-9 15,6 1 0-15,6 0 4 0,6-3-2 16,8 0 3-16,7 0-2 16,11 0 0-16,10-3-10 15,11 3-1-15,9 0 2 16,10 0 2-16,8 3 2 16,-36-3 0-16,-11 0-2 15,23 2-2-15,-11 1 3 16,14-1 2-16,-12 1 0 15,13 0 0-15,-13-1-1 0,3 1 2 16,-11 0 3-16,-4-1 5 16,-8 1 7-16,-9-3 7 15,-7 0-2-15,-11 0 2 16,-3 0-16-16,-12 0-7 16,-3 0-3-16,-18-3-2 15,3 3 0-15,-24 0 2 16,6 0-1-16,-29-2-1 15,8-1 1-15,-41 3 1 16,14 0-3-16,-29 3-2 16,12-1-1-16,-15 6 3 15,14-2-2-15,-5 2 1 16,-42 7 2-16,33-1 0 0,24-4-3 16,23 1 0-16,18-1-3 15,25 1 1-15,17 2 3 16,20-2 3-16,19 2 2 15,-3-2 3 1,-7-3-1-16,28 7 2 0,-9-1-4 16,14 1-2-16,-8-1-3 15,2 2 1-15,-8-3-19 16,-1-3-7-16,-8-2-105 16</inkml:trace>
  <inkml:trace contextRef="#ctx0" brushRef="#br0" timeOffset="1">17266 17497 216 0,'-18'-3'82'0,"18"3"-44"0,-3 0-27 16,3 0 21-16,0 0-11 15,0 0 1-15,6 0-4 16,0-5 0-16,3 5-9 16,3-5 6-16,0-3 2 0,6 0-3 15,8-5 0-15,1-6-6 0,0 6 0 16,0-6-5-16,-3 1 0 16,5-3 1-16,-2 2 2 0,0 1 1 15,3-4 3-15,-1-4-1 16,4-6 0-16,3 6 3 15,9-1 3-15,-4 1-6 16,1-1-1-16,0 1 0 16,2-1 0-16,-2 4-2 15,0-9 1-15,-4 3-4 16,7-3 0-16,-3 8 3 16,-4-2 1-16,7-1-1 15,-3-7 1-15,-1 2-4 16,1 0-2-16,6-2 2 15,-7 2 0-15,1 3-1 16,3 0 1-16,-1 3-2 16,1-1 2-16,5 6-2 0,-2-3 2 15,0-2-2 1,-4-1 2-16,4 1-2 0,0 5-1 16,-7-6 1-16,4-5 1 15,0 1 1-15,-4-1 3 16,7 5-3-16,-1-2 0 15,-2 0 1-15,0 3 0 16,2-1-2-16,-2 1 1 16,0-6-11-16,2 3-4 15,1 0 14-15,0 2 8 16,2 1-4-16,1 0-1 0,-1-1 1 31,-2-10 3-31,0 3-4 0,-4 2-3 0,4-3-4 16,3 1 1-16,-1 0 3 15,4-1 1-15,-4 9-1 16,-2-1-2-16,0-4 1 16,2-1-1-16,-2 3 2 15,-1-3 1-15,4-2-1 16,-3-6 1-16,5 6-4 16,-5-1-2-16,-1 1 4 15,1-3 1-15,3 5-3 16,-4-2 1-16,4-1 0 0,-1 3 2 15,1 1 1-15,3-4 1 16,-1 4-5-16,-2-4 1 16,-4-7 0-16,4 2 0 15,-3 0-3 1,2 3 2-16,4 0 1 16,-4 6 0-16,4-1 2 15,-3-3 1-15,-1 4-1 0,10-4-2 16,-4 1-2-1,-5 2-1-15,-3-5 4 0,-1-5 1 16,4 7 0-16,-4 1 1 16,4 0-4-16,-3 2 0 15,-4 3 1-15,4 0 0 16,0 5 0-16,-4-3 0 16,1-4 0-16,2 2 2 15,1-1-3-15,-3 1 0 16,2 0 1-16,-2 3 0 0,3-3 0 15,-7-8 2 1,7 2-3-16,-3 3 0 16,2 1 1-16,1 2 0 15,-4 2 0-15,1 3 2 16,0 3-1-16,-4 0-1 16,-5 0 1-16,0 0-1 15,-3-1-3-15,2 4 2 16,1-3 1-16,-3 2 2 15,-6 1-1-15,-1 2-1 16,-2 3 1-16,0-9-1 0,3-7 0 16,-3 6 0-16,-1 1-3 15,1 4 2 1,0-1 1-16,0 1 2 0,-3 2-1 16,0 0-1-16,-7 3 3 0,1 0 0 15,-3 2-4-15,-3 3 1 16,-6 0 2-16,6 3 1 15,-6 0-4-15,0-1 1 16,0 1 0-16,-3 0 0 16,3-1-5-16,-3 4 1 15,9-4-3-15,-3 4 2 16,-3-3 3-16,0 2 1 16,-3 0-2-1,0 1 2-15,0-1 1 0,0 0 2 16,-3 1-1-16,0 2-1 15,-6-3 1-15,-3 0 1 16,-6 3-1-16,-3 3-1 16,-5-3 1-16,-7 3-1 15,-6-1 0-15,0 4 0 16,-2-1-3-16,-1 0 2 0,3 0 1 16,7 1 2-1,2-1-1-15,6 0-1 0,6-2 1 16,6 0-1-16,3-1-3 15,3 1 0-15,6-3-1 16,6 3 0-16,3-3 3 16,3 0 2-16,6 0 0 15,3 0-1-15,0-3 1 16,3 0 1-16,5-2-3 16,7 0-2-16,0 2 2 15,8-2 0-15,-2 2 1 16,0 0 0-16,-4 1 0 15,-2-1 0-15,0 3-3 16,-6 0 2-16,-4 0 1 16,1 0 2-16,-9 0-1 15,-6 0-1-15,-3 0 3 16,-3 5 0-16,-6 3-4 16,-6 6-1-16,-9 7 3 15,6 8 1-15,-6 13 0 0,-3 1 1 16,6-1 0-16,-5 0 1 15,5-5 2-15,-6-2 1 16,3-6-1-16,3-5 1 16,-3-3-4-16,3-3 0 15,3-4-1-15,0-1 1 16,3-3-4-16,3-2 0 16,0 0-4-16,0-2-1 15,3-1-44-15,6 0-113 16,3-2-11-16</inkml:trace>
  <inkml:trace contextRef="#ctx0" brushRef="#br0" timeOffset="2">18070 14459 192 0,'-6'0'74'0,"6"0"-40"15,0 0-16-15,0 0 25 0,0 0-15 16,0 0-4-16,0 0-5 16,6 3-3-16,0-3-8 15,2 0 1-15,4 0 4 0,3-3-1 16,3-2 1-16,0 0-5 16,0-3 0-16,0-3-5 15,3-2-2-15,-1 0 2 16,-2 0 0-16,-9 2 1 15,-3 1 2-15,-3-1 6 0,-6 3 4 16,-3 3-4-16,-3-1 1 16,-3 1-10-16,-3 2-4 15,1 1 0-15,-4 2 0 16,-3 2 1-16,3 4 2 16,0 4-1-16,-3 4-1 15,0 4 1-15,1 1 1 16,2 2 1-16,3 8 1 0,0 0 2 15,3-3 3-15,9-2-2 16,3-3 1-16,12-2-5 16,0-3 0-16,3-8-1 15,3 2-2-15,3-4 3 16,2-4 0-16,1-2-15 16,-3 0-6-16,0-5-38 0,9-3-16 15,-1-8-81 1</inkml:trace>
  <inkml:trace contextRef="#ctx0" brushRef="#br0" timeOffset="3">18489 14335 336 0,'-15'-8'126'0,"15"8"-68"0,0 0-61 0,0 0 22 16,0 5-10-16,0 3 0 15,-9 3 6-15,1 5 2 16,-1 2-8 0,-3 4-5-16,0 4-3 0,-3 3-4 15,0-2 2-15,6-4-30 0,0-1-14 16,3-7-35-16,0-1-12 16,3-6-28-1</inkml:trace>
  <inkml:trace contextRef="#ctx0" brushRef="#br0" timeOffset="4">18332 14436 252 0,'-3'-16'96'0,"3"11"-52"0,0-6-29 0,3 8 24 15,2-2-10-15,1 2 0 16,0 1-7-16,0 2-2 16,3 2-11-16,0 4 6 0,3 2 4 15,0 5-10-15,3 0-2 16,0 6-1-16,3 4 1 0,-1-1-19 15,1-4-6-15,-3 1-34 16,3-4-12-16,-3-4-83 16</inkml:trace>
  <inkml:trace contextRef="#ctx0" brushRef="#br0" timeOffset="5">18617 14351 288 0,'-9'0'107'0,"12"8"-58"0,0 13-51 0,0-5 22 15,0 13-5-15,0 11 3 16,-3 2 3-16,0 3 2 16,0 0-12-16,0 0 4 0,0-8 3 15,3-3-10-15,0-4-2 0,-3-9-2 16,0-3 0-1,0-10-7-15,-3-8-11 16,0-5-6-16,0-14 1 16,0-4 1-16,-3-4 6 15,3-5 5-15,0-13-1 16,3 0 3-16,6 6 5 16,0-1 4-1,3 6 5-15,3 2 5 16,6 3 1-16,6 5 3 0,-3 5-8 15,-1 6-3-15,-2 8-2 16,0 8-1-16,-3 7 6 16,-6 6 4-16,-3 3-3 15,-3 4-1-15,-6 4-4 0,-6-1-1 16,-6-2-6-16,0-3 1 16,0-7-16-16,0-4-6 15,1-2-16 1,-1-5-6-16,3-11-20 0,3-8-8 15,6-3-51 1</inkml:trace>
  <inkml:trace contextRef="#ctx0" brushRef="#br0" timeOffset="6">18811 14338 256 0,'9'-3'96'0,"-3"3"-52"0,6 3-25 0,-7-1 26 15,4 1-12-15,0 2-4 16,0 1-6-16,6-1-3 15,3 0-10-15,-3 1 2 0,0-6 2 16,3 0-3-16,0-3 1 16,-1-2-7-16,-2-1-1 15,0 1-2-15,-3-3-2 16,-3 0 3-16,-3 0 2 16,-6 3-4-16,-3-3-1 15,-3 0 0-15,-3 3 0 0,-3 5-7 16,-9 2 0-16,0 6 3 15,1 6 2-15,2 4-1 16,3 1 2-16,6 2 1 16,3-3 0-16,6 1 0 15,9 2 2-15,3-5-1 16,3-3 2-16,3-2-29 0,5-11-9 16,4-3-25-1,3-2-8-15,9-6-69 16</inkml:trace>
  <inkml:trace contextRef="#ctx0" brushRef="#br0" timeOffset="7">19284 14258 348 0,'-18'0'129'0,"12"6"-70"0,-9-1-62 0,9 0 24 16,-11 3-9-16,-1 5 1 15,0 3-3-15,0 5 1 0,6 3-6 16,3 0-1-16,6-3 0 0,6-2-2 15,12 2 1 1,6-3-2-16,3-4-1 16,-1-6-13-16,1-8-4 15,12-6-31-15,-3-7-14 16,-4-3-20-16,1-5-9 16,0 0-17-1</inkml:trace>
  <inkml:trace contextRef="#ctx0" brushRef="#br0" timeOffset="8">19504 13920 316 0,'-9'-13'118'0,"9"13"-64"0,-3 0-52 15,3 0 25-15,3 5-20 0,0 5-6 16,0 9 12-16,0 10 7 16,0 11-9-16,3 2 5 0,0 6 2 15,0-1-8-15,0-4-1 16,0-4-3-16,0 1-1 15,0-6-28-15,0-2-9 16,0-8-30-16,-3-6-14 16,-3-4-65-1</inkml:trace>
  <inkml:trace contextRef="#ctx0" brushRef="#br0" timeOffset="9">19329 14221 376 0,'9'-8'143'0,"14"0"-78"0,19-7-63 16,-12 7 30-16,12-6-19 15,8 1-2-15,4-8-12 16,-1 5-1 0,1-5 0-16,-7 2-54 0,-2 4-22 0,-6-1-82 15</inkml:trace>
  <inkml:trace contextRef="#ctx0" brushRef="#br0" timeOffset="10">18147 14946 232 0,'-3'-21'88'0,"6"24"-48"0,-3-3-36 0,0 0 21 0,3 8-3 16,3 2 4-16,0 11 6 31,0 6 4-31,0 5-19 16,0 7 4-16,0-4 0 0,-3 2-3 16,3 3 0-16,-3-1-10 0,3-4-3 15,-3 2-3 1,2-3 1-16,-2-5-2 0,0-5-1 15,0-6-17-15,-3-2-9 16,0-5-24-16,0-3-8 0,0-8-164 31,9-19 84-31</inkml:trace>
  <inkml:trace contextRef="#ctx0" brushRef="#br0" timeOffset="11">18394 15195 288 0,'-3'-8'107'0,"6"8"-58"0,0 8-51 0,0-3 22 16,0 3-8-16,0 3 1 15,0 5 1-15,0 2 4 16,0 1-10-16,0-3-7 0,0 0-1 16,0-1-7-1,0 1-3-15,0-8-49 16,-3 3-24-16,3-14-41 15</inkml:trace>
  <inkml:trace contextRef="#ctx0" brushRef="#br0" timeOffset="12">18412 15124 288 0,'-9'-8'107'0,"12"2"-58"0,0 6-73 15,0 0 12-15,3 0-102 16,0 3-45-1,9-3 78-15</inkml:trace>
  <inkml:trace contextRef="#ctx0" brushRef="#br0" timeOffset="13">18585 15232 276 0,'-3'16'104'0,"6"-3"-56"0,0 6-45 0,-3-9 23 15,2 1-17-15,-2-1-2 16,0 1-1-16,0-3 1 15,0-3-3-15,3 1 2 0,-3-6 0 16,3-6 0-16,3-2 1 16,0-5-4-16,3-5-2 15,0-1-7 1,3-2-1-16,0 2 3 16,6 1 4-16,3 7 5 0,-3 6 2 15,2 5 1-15,-2 5 2 16,0 6 1-16,0 5 3 15,0 2-1-15,-6 3 0 16,0 1-10 0,-3 1-1-16,0 1-18 15,-4-3-4-15,1-5-41 0,0-3-15 16</inkml:trace>
  <inkml:trace contextRef="#ctx0" brushRef="#br0" timeOffset="14">18909 15182 280 0,'0'2'104'0,"12"6"-56"0,-3 0-49 15,0-2 18-15,0-1-12 16,0 0-3-16,0 0 5 16,-1-2 3-16,4 0-5 15,0-3 10-15,0-3 7 0,-3 0-7 0,0-2-3 16,0-3-7-16,-6 0-4 15,-3-5 0-15,-3 3 1 32,-3 2-1-32,-3 2-1 15,0 4-2-15,-6 10-1 16,-3 2-1-16,4 3 0 16,2 3 0-16,3 3 0 15,6 2 5-15,3-3 1 0,9 1 0 16,3-3-2-16,2-3-21 15,7-5-9-15,6-3-47 16,6-5-18-16,6-5-16 16</inkml:trace>
  <inkml:trace contextRef="#ctx0" brushRef="#br0" timeOffset="15">19219 15092 348 0,'-33'0'129'0,"18"10"-70"0,-3 4-67 15,12-1 21-15,-3 5-9 16,0 4 0-16,0 1 6 16,3 1 4-16,6 0-7 15,3-3 0-15,6-5 0 0,3-3-3 16,6-5-3-16,3-5-5 16,-3-6 0-1,3-5-9-15,-4-2-4 16,-2-1 9-16,-3-2 4 0,-3 0 3 0,-3-1 1 15,0 4 4-15,-3 2 2 16,0 3 2-16,-3 5 0 16,0 5-4-16,0 3-3 15,3 2 0-15,0 4-1 16,3 2 0-16,0-3 0 16,3 0-5-16,6-2 1 15,0-6-38-15,2-5-14 0,1-5-40 16,0-3-15-1,0-3 8-15</inkml:trace>
  <inkml:trace contextRef="#ctx0" brushRef="#br0" timeOffset="16">19442 15121 252 0,'-3'3'93'0,"3"-3"-50"0,0 5-37 16,0-5 40-1,3 18-10-15,3 4-5 16,0-1-4-16,0 0-15 15,0 0-1-15,0-2 0 0,0-4-6 16,-4-1-1-16,1-4 2 16,-3-4 1-16,0-6 1 0,0-6 0 31,3-4-4-31,3-6-1 16,0-11-1-16,6 1-2 15,3-1-2-15,0 4 1 16,6 1 1-16,6 7 0 15,-4 1-3-15,1 9 0 16,-3 2-14-16,0 3-6 16,-3 3-41-16,-3 2-19 15,-3-2-53 1</inkml:trace>
  <inkml:trace contextRef="#ctx0" brushRef="#br0" timeOffset="17">19287 15282 64 0,'0'0'27'0,"0"0"-14"0,0 0 11 0,0 0 19 16,0 0-3-16,0 0 1 15,0-2-3-15,0-1-2 16,0 0-19-16,0 1 5 0,0-1 5 15,0 0-6-15,0-2 0 16,3 0-6-16,-3 0-1 16,0-3-4-16,0 0 1 15,0 0 0-15,0-3 1 16,0 1-2-16,0-4 1 16,0 1-4-16,0-3 1 15,0 3-5-15,-3 0-2 16,0 0 0-1,0 2 1-15,0 3-1 16,0 0 2-16,0 3-7 16,0 0 1-16,0-1-30 0,3 4-11 15,6 2-96 1</inkml:trace>
  <inkml:trace contextRef="#ctx0" brushRef="#br0" timeOffset="18">2597 8864 112 0,'6'-6'44'0,"-3"6"-24"0,0-2-2 16,-3 2 18-16,3 0 4 16,3 0 5-16,-3 0-2 15,-3 0-2-15,0 0-22 16,0 0 4-16,3-3 10 16,0 0-9-16,0 1-3 15,0-1-4-15,-3 0-3 16,0 1 1-16,0-1-4 0,-3 0-1 15,0 3-2-15,0-2 2 16,-3 2-5-16,0-3-3 16,-3 1-1-16,3 2 1 0,-8-3 1 15,-1 3 1-15,0 0-2 16,-3 0-2-16,0 3 1 16,-3-1 1-16,-3 1-1 15,1-1-1-15,-4 1 1 16,3 5-1-16,-3 0 2 15,0 3 1-15,1-4-4 16,2 7-1-16,-3 2-2 0,3-3 3 16,3 0 0-16,4 3 3 15,-1 0-3-15,3 0 0 16,6 0 1-16,-9 2 0 16,0 1-3-16,3-1 0 15,0 3 2-15,3 3 2 16,1 3 0-16,2-1 2 15,0 0-4-15,0 1 0 16,3-1-1-16,-6 1 0 16,6-1 2-16,3 1 0 0,-6-3 0 15,9-1 0-15,-6 1 0 16,3 0 2-16,0 2-1 16,3 1-1-16,0 2-2 15,0 3-1-15,3 0 2 16,0 2 0-16,3-2 1 15,3-3 2-15,-6 0-1 16,6-3-1-16,0 3-2 16,-6-2-1-16,9-1 2 15,-3 3 0-15,0 1 1 16,-4-1 0-16,1-3 0 16,0 1 0-16,-12 2 0 15,3 0 2-15,0 3-1 16,-2-1 2-16,2-4-4 0,-6-1 0 15,-3-2 1-15,3 2 2 16,-6 1-1-16,0-3-1 31,-3 0 1-31,-3-3-1 0,-2 0 0 16,-1 0 2 0,3 0-3-16,0-2 0 0,0-1 1 15,0 1 2-15,4-1-1 16,2-2-1-16,-3 0-2 15,3-3 1-15,0 1 1 16,3-4 0-16,0 1 0 16,3-3 2-16,3-3-3 15,0 3 0-15,6-5-1 16,-6-1 0-16,6-2 2 16,0 0 0-16,0 0 0 15,6 0 0-15,0 0 0 0,3-2 0 16,6-1-3-16,-3 0 2 15,6-2-1-15,3 5 0 16,3 5 2-16,2 1 0 16,1 4 0-16,-3 6 2 15,0 0-3-15,-3 2-2 16,-4 4 2-16,1 1 0 16,-6 1 1-16,0 3 0 15,-3 2 0-15,0-3 2 16,-9 1-1-16,0 2 2 15,0 2-4-15,0 4 0 16,-6 5-1-16,3-1 0 16,-3 6 4-16,0-5 1 0,0 0-4 15,3-1-1-15,-3-4 1 0,0-1 2 16,3 0-2-16,-3 1 0 16,0 2 3-16,3 0 1 15,-3 8-4-15,4-3-1 16,-1 1 1-16,0-4 0 15,0-2 3-15,0 3 1 16,6-3-4 0,-6 0 1-16,3 0 2 15,0 5 1-15,0-2-1 16,0-3-2-16,0 0-2 16,0-2 1-16,3-1-4 15,0-2-1-15,0-3 3 16,0 0 3-16,-1 0-4 15,4-2-1-15,-3-4-1 0,6 1 2 16,3 0-5-16,0-3-1 16,3-2-4-16,9-3 1 15,3-3-9-15,-4-3 0 16,4-2-20-16,3-5-6 16,-9-3-73-1</inkml:trace>
  <inkml:trace contextRef="#ctx0" brushRef="#br0" timeOffset="19">180 10414 168 0,'-3'-3'66'0,"3"3"-36"0,0 0-13 15,0 0 20-15,0 0-15 16,0 0-4-16,3 3-5 16,3 2 1-16,6 3-7 15,-3 0 7-15,0 3 3 0,3 5 2 16,-3 7 3-16,3-1-8 16,0-1-3-16,-3 0-4 15,0-3-2-15,0-2-3 16,-6-2 1-16,0-4-2 15,3-2-1-15,-6 0 3 16,2-3 2-16,-2-5 2 16,0 0 3-16,0 0-5 0,0-2-1 15,-2-1-2 1,-4-2 1-16,3-3-2 16,0 0-1-16,3-3 1 0,-6-2-1 0,-3-3 4 15,9-2 2-15,0-1-5 16,0 1-2-16,0-1 2 15,0 3 1-15,6-2-5 16,3 4-2-16,-6 4-1 16,6 2 4-16,-1 0 1 0,1 3 3 15,-3-1-12-15,9 4-6 16,-3-1-22-16,-3 3-11 16,3 0-40-1,-3 0-60-15,0 0 37 31</inkml:trace>
  <inkml:trace contextRef="#ctx0" brushRef="#br0" timeOffset="20">422 10411 168 0,'-6'6'66'0,"12"-4"-36"0,-6 1-18 0,0-3 19 0,0 3-10 15,8-1-1-15,-5-2-4 16,6 0 0-16,0-2-8 16,0-4-3-16,6 1 1 0,0-3-1 15,-3 0 2-15,3-2-4 16,0-1-2-16,-6 0 0 16,-3 3 1-16,0 1-1 15,-4-1-1-15,4 0 1 16,-14 2 1-1,2 1-1-15,-6 2-1 16,0 3 1-16,0 0-1 16,-3 6 0-16,0-1-3 15,6 3 2-15,-3 3 1 0,-3 2 0 16,9 0-3-16,-3 0 2 16,4 3-4-16,2 0-1 31,3-3 3-31,3 0 1 15,2-2 6-15,4 5 2 16,3-6-2-16,12-2-1 0,3-2 1 16,-6-9 0-1,-3 0-2-15,2-2 1 0,-8 0-15 16,6-3-5-16,-6-5-48 16,-3-1-21-16,3 1-6 15</inkml:trace>
  <inkml:trace contextRef="#ctx0" brushRef="#br0" timeOffset="21">654 10282 156 0,'0'18'57'0,"0"-12"-30"0,0 9-12 16,3-4 18-16,3 8-10 0,6 4 0 15,-4 6-12-15,4 8-2 16,6 3-5-16,-6-5 2 0,0-4 3 16,0 4-1-16,3-9 3 0,-9-5-6 15,3-5-1 1,-3-3-4-16,-6-13 6 16,0-2 7-16,0-4-8 15,0-4-3-15,-6-6-1 16,-3-8 1-16,3-5-1 15,-3 3-1-15,-3-1 1 16,3 1-1-16,0-3 2 0,3 2 3 31,3 1 0-31,0 2 2 16,-3-3 0-16,6 1 1 0,9 5-4 16,0 2-3-16,0 3 0 15,0 14 1-15,3-1 1 16,0 11 3-16,0 0 3 0,-3 3 5 15,0 2-2 1,0 3 3-16,-9 0-8 0,0-1-2 16,0 1-8-16,-6-2-2 15,3-4-20-15,0-2-7 16,-3-3-23-16,-3-2-8 16,6-6-52-1</inkml:trace>
  <inkml:trace contextRef="#ctx0" brushRef="#br0" timeOffset="22">844 10266 228 0,'12'0'88'15,"-9"10"-48"-15,6-15-31 0,0 2 19 0,0 3-10 0,-3-7 0 16,3-1-9-16,0-3-1 31,0 0-4-31,0-2-1 0,-1 0 1 0,-2 0-2 16,0 2-2-16,3-2 1 15,-9 5 1-15,-6-3-1 16,3 3-1-16,0 3-2 0,-3 3-1 16,3 2-3-16,-5 5-1 15,-4 3 1-15,3 0 4 16,0 0-1-16,0 5 1 15,6 3 0-15,-3 0 0 0,3 2 2 16,3 1 2 0,9-3-1-16,-3-3-1 0,3 0-2 15,9-2 1-15,2-6-19 16,7-2-7-16,-6-9-59 16,9-7-52-1,-9-6 47-15</inkml:trace>
  <inkml:trace contextRef="#ctx0" brushRef="#br0" timeOffset="23">1118 10001 280 0,'-18'13'107'0,"9"-5"-58"0,-3 8-55 0,3-5 17 15,6 2-9-15,-2 3-2 16,2 0 3-16,3 0 0 15,8 0-1-15,-2-1-4 0,9-1-1 16,-6-4 2-16,6-4 2 16,3-4-2-16,-6-2 0 15,0-5 1-15,3 0 2 16,-9-3-3-16,3 0 0 16,-3 0 3-16,-6-11 10 15,0 6 0 1,0 0-4-16,0 2 1 15,2 6 0 1,1 2-6 0,3 3-4-16,3 6 2 15,-6 2 1-15,3 0 0 0,6-1 1 16,-3 1-4-16,0-2 0 16,3-1-17-16,0-5-5 15,0 0-20-15,0-3-8 16,-3-7-25-1,0-6-50 1,-1-3 31-16</inkml:trace>
  <inkml:trace contextRef="#ctx0" brushRef="#br0" timeOffset="24">1261 9700 260 0,'-9'0'99'0,"9"2"-54"0,0 1-44 0,3 2 19 16,3 6-5-16,-3 5 1 16,9 10 3-16,3 3 0 15,0 6-10-15,2 2-1 0,1 0-1 16,3 5-1-16,3-5-1 16,-3-3-12-16,-3-4-3 15,0-7-26-15,-10-4-9 16,4-6-32-16,-6-5-12 0,0-8-7 31</inkml:trace>
  <inkml:trace contextRef="#ctx0" brushRef="#br0" timeOffset="25">1225 9911 256 0,'-6'3'96'0,"6"-3"-52"0,0 0-34 0,0 0 23 16</inkml:trace>
  <inkml:trace contextRef="#ctx0" brushRef="#br0" timeOffset="26">1231 9906 478 0,'18'-11'27'15,"9"-4"-14"-15,0-4-6 0,5 3-3 0,-2-2-5 16,0 2-1-16,-6 0-37 16,0 3-14-16,-13 5-68 15,1 2-40 1,-6 6 70-16</inkml:trace>
  <inkml:trace contextRef="#ctx0" brushRef="#br0" timeOffset="27">1142 10004 176 0,'-3'-5'68'0,"3"2"-36"0,0 3-13 15,0 0 21 1,0 0-5-16,0 0 2 0,0 0-17 15,3 3-6 1,0 2-9-16,0 5-2 0,9-4 1 0,-3 4-2 16,3 6-2-16,-1-5 1 15,1-1-1-15,3 1-44 16,-3-3-20-16,-3-3-50 16</inkml:trace>
  <inkml:trace contextRef="#ctx0" brushRef="#br0" timeOffset="28">151 11147 160 0,'0'8'63'0,"-3"-13"-34"0,3 7-14 15,0 3 20-15,0-5-6 16,0-2-2-16,3-1-4 31,-3-2 0-31,6 2-13 0,-6-2 1 16,9-6 0-16,-3 1-2 15,8-6 0-15,-2-5-8 0,-3 5 0 16,3 3-1-16,-3 2 2 16,6 3-1-16,0 5-1 15,-3 3-2-15,0 6 1 16,0 2 1-16,2 5 0 0,-5 8 0 16,-6 3 2-16,0 0-1 15,-3 0 2-15,-3 2 0 16,0 3 3-16,-6-2-3 15,-5-1 0-15,2-2 1 16,3-3 2-16,3 0-1 16,-3-5 0-16,3-3-3 15,3-2 1-15,-3-3-2 16,6-3 2-16,0-5-2 16,6-3 2-16,3-2 0 15,3 0 3-15,0-3-3 16,6-3-2-16,-7 1 0 0,7 2-1 15,-6 0-3 1,6 0 0-16,-6 3-12 0,-3-1-2 16,3 1-25-16,-3 0-8 15,0-1-49 1</inkml:trace>
  <inkml:trace contextRef="#ctx0" brushRef="#br0" timeOffset="29">505 10919 192 0,'-21'0'71'0,"18"3"-38"0,3 16-17 0,0-14 28 16,-6 8-16-1,3 3-12-15,3 0-6 0,-6 5-6 16,6 3-9-16,0 2-2 0,6 1 7 16,6-3 7-16,6-6-3 15,3-2 0-15,-3-3-2 16,-4-2 1-16,7-6 0 16,-3-8 1-16,3-5 4 15,-3-5 3-15,-6-3-2 16,0-5 0-16,-3-3 1 15,-6-2 1-15,-3-1-3 0,-3 4 0 16,-6 1-3 0,0 1 0-16,-3 3-6 0,0 5 1 15,3 2-11-15,0 0-5 16,-6 6-25-16,6 2-9 16,3 3-23-16,6-2-6 15,6-1-9 1</inkml:trace>
  <inkml:trace contextRef="#ctx0" brushRef="#br0" timeOffset="30">686 10811 240 0,'0'5'90'0,"0"0"-48"0,-3 9-38 0,3-4 19 0,0 4-15 16,3 7-2-16,3 5 2 15,-3 6 3-15,6-3-6 16,6-3-5-16,0-4-3 0,-3-4 6 0,6-7 3 16,3-6 8-16,0-8 5 31,-1-5-5-31,-2-13-3 16,3 0-2-16,-9 0 1 15,-3 0 4-15,-6 0 1 16,-3-6-2-16,-3 6 0 0,-6 0-3 15,-3 2-1-15,-6 6-8 16,6 2 0-16,-6 4-8 16,7-1 0-16,-1 2-17 0,-3 4-4 15,3 2-26-15,0 2-8 16,12 4-68 0</inkml:trace>
  <inkml:trace contextRef="#ctx0" brushRef="#br0" timeOffset="31">1029 10888 200 0,'9'10'74'0,"-6"-2"-40"0,0 3-20 16,0-3 22-16,-3 2-7 15,0 3-2-15,-3 1-13 16,0 2-4-16,0-3-6 16,-12 3-3-16,9-6 0 0,-3 1-17 0,-9-3-39 15,6-3-4 1,3-5-41-1,6-5-18-15,3-3 60 16</inkml:trace>
  <inkml:trace contextRef="#ctx0" brushRef="#br0" timeOffset="32">1094 10665 236 0,'0'0'90'0,"0"0"-48"0,-3 3-34 16,3 2 21-16,0 6-13 16,0 2-4-16,0 0-3 15,3 3 1 1,3 0-5-16,3 3-1 0,0-4 2 16,-3 1-3-16,12-2-2 15,0-6 0-15,-3-6 1 16,2-4 1-16,1-6 1 0,3-3 0 0,-6-8 2 15,0-4-1-15,-3 2 0 16,-3-1 1-16,-9 1 1 16,-6 3 1-16,0-1 2 15,-3 3-3-15,-3 3 1 16,-6 0-3-16,0 5 2 16,0 3-9-16,4 2-3 15,-4 3-13-15,6 3-4 0,0-1-8 16,6-2-2-16,3 0-6 15,3-2-2-15,9-4-2 16,-6-2 0-16,6 3-20 16,0-8-37-1,6-6 27-15</inkml:trace>
  <inkml:trace contextRef="#ctx0" brushRef="#br0" timeOffset="33">1243 10456 260 0,'0'3'96'0,"0"0"-52"0,0 7-40 15,0-2 21-15,3 8-7 16,0 3-1-16,3-1-5 16,3 1 0-16,3 2-7 31,3-3-1-31,6 1 2 0,-1-6-1 16,10 3 2-16,-6-6 5 0,3-4 2 15,3-6 1-15,-10-3 1 16,-5-2 0-16,0-6 3 15,-3-2-5-15,-9-3 0 0,-3-2-4 16,-3-1-1-16,-18-2-8 16,0 2 0-1,6 6-3-15,-5 0 0 0,5 5-11 16,-6 0-5-16,6 3-12 16,3 0-6-16,3 2-25 15,3 0-11-15,6-5-4 16,3 3-1-16,6-3-17 15</inkml:trace>
  <inkml:trace contextRef="#ctx0" brushRef="#br0" timeOffset="34">1469 10348 220 0,'3'-5'82'0,"3"2"-44"0,0 3-25 16,-6 0 24-16,0 0-12 15,0 0-5-15,0 0-9 0,0 3-5 16,9 2-3-1,-6 5 0-15,6 4 0 0,0 4 1 16,-3 1 0-16,9 5 0 0,-3 2 0 16,6 0 0-16,2-4 2 15,1-7 3-15,-3-4 2 16,3-3-1-16,0-11 1 16,0-7 5-16,-10-3 2 15,7-6-5-15,-12-2 0 16,-3-8 3-16,-6 5 2 15,-3 0 2-15,-9-2 0 16,1-3-7-16,-7 7-3 0,3 1-8 16,0 8-1-16,3 2-28 15,-6 3-11-15,6 3-58 16</inkml:trace>
  <inkml:trace contextRef="#ctx0" brushRef="#br0" timeOffset="35">1639 10268 192 0,'-3'-2'71'0,"3"2"-38"0,-12 0-19 0,9 0 22 15,0 0 0-15,3 0 0 0,0 0-4 16,-3 0 0-16,3 0-18 16,-6 0 1-16,3-5 1 0,3 5-6 15,-9 0-1-15,6 2-7 16,-6 1-2-16,3 5 0 16,-2 0 2-16,2 0-8 15,0 2-3-15,3 3-15 16,3 1-5-16,0 2-45 15,9-1-16-15,-3-4-22 16</inkml:trace>
  <inkml:trace contextRef="#ctx0" brushRef="#br0" timeOffset="36">746 11300 228 0,'-3'-2'88'0,"9"4"-48"0,0 1-31 16,-6-3 19-16,3 5-8 15,3 6-1-15,-3 7-3 16,6 9 0-16,0 5-8 16,0-1 1-16,-3 4 2 0,3 2-2 0,-1-5 0 15,1-6-8-15,0-2 0 16,0-3-6-16,-3-2 1 16,0-6-29-16,-3-3-11 15,3-2-26-15,-6-2-8 16,0-6-19-1</inkml:trace>
  <inkml:trace contextRef="#ctx0" brushRef="#br0" timeOffset="37">704 11538 296 0,'3'-5'110'0,"-6"3"-60"0,18-4-45 15,-6 4 22-15,0-6-11 16,3-3 1-16,3 1-10 16,6-12-4-16,0 4-2 15,-1-1-4-15,1 3 2 0,0 3-34 16,0 3-17-16,0-4-64 16,5 6-47-16,-5 1 67 15</inkml:trace>
  <inkml:trace contextRef="#ctx0" brushRef="#br0" timeOffset="38">1038 11367 268 0,'0'10'101'0,"0"6"-54"0,6 10-44 16,-3-15 23-16,3 0-15 15,0 2-1-15,2-3-8 16,-5 1-4-16,6 0 1 16,-6-3-29-16,3-3-12 0,-6 0-51 15,6-2-47-15,-6-3 47 16</inkml:trace>
  <inkml:trace contextRef="#ctx0" brushRef="#br0" timeOffset="39">1008 11255 280 0,'0'0'104'0,"-12"3"-56"0,18-3-56 16,-6 0 18-16,6 0-20 15,-3 3-3-15,3-1-45 0,6 1-19 16,-9-3-20-16,9 0-5 15</inkml:trace>
  <inkml:trace contextRef="#ctx0" brushRef="#br0" timeOffset="40">1112 11290 196 0,'-3'13'74'0,"12"-5"-40"0,-6 8-18 0,0-8 24 15,3 5-12-15,-3 0-1 16,3 6-7-16,-3-1-3 15,0-2-9-15,0-5-1 0,0-1 0 16,-3-2-1-16,3-2-1 16,3-1-1-16,-6-5 0 0,0 0 0 15,0-16 0 1,3 0-2-16,3-2-2 16,0-6 1-16,0 3-1 15,3 2 0-15,-7 3-3 16,4 3 0-16,0 2 2 15,0 6 0-15,3 5 1 0,3 5 2 16,-3 6 1-16,-6 0 1 16,3-1 0-16,0 6 2 15,0-3-5-15,-3-2-1 16,3-3 2-16,-6-3 1 16,3 3-1-16,-3-11 1 15,3-5-2-15,-3 0-1 16,0-5 1-16,6-3 1 15,-6-2-3-15,3-1-2 16,3 3-1-16,0 1 3 0,0 4 2 16,3 3 4-1,-1 3 4-15,4 5 2 0,0 5-1 16,0 6 1-16,-3 2-2 16,0 0 0-16,0 0-8 15,0 1 0-15,-9-7-23 16,9 1-10-16,-3-2-46 15,0-4-17-15,6-4-30 16</inkml:trace>
  <inkml:trace contextRef="#ctx0" brushRef="#br0" timeOffset="41">1469 11184 288 0,'3'-3'107'0,"0"6"-58"0,6-3-44 0,0 3 22 15,3-3-13-15,-3 0-1 16,0-3-3-16,3 0 1 16,0 1-6-16,-3-4 1 0,0-4 1 15,-1-1-1-15,-2 1 1 16,0-1-4-16,-3-2-2 16,-3 2 2-16,-3 1 2 15,-3-1-2-15,0 3 0 16,-2 5-3-16,-1 3-1 15,0 3-4-15,0 2 1 16,0 3 0-16,0 6-1 16,3-1 4-16,0 3 2 15,6 0-2-15,0-3 0 0,6 0 1 16,0 0 0-16,3-2 0 16,6-3 0-16,-3-3-5 15,5 0 1-15,-2-5-27 16,3 0-9-1,0-2-26-15,-3-9-11 16,3-7-34 0</inkml:trace>
  <inkml:trace contextRef="#ctx0" brushRef="#br0" timeOffset="42">1752 10872 188 0,'-3'-3'71'0,"3"3"-38"0,0 0-10 16,0 0 26-16,0 0 1 16,-3 0 5-16,3 3-6 15,-9-1-3-15,3 4-25 16,-3-1-2-16,3 3 0 0,-3 0-11 0,3 5-2 16,1 6-4-16,5-6-2 0,0 3-4 15,0-3 0-15,11-2 0 16,-2-1-1-16,6-2 4 15,0 0 0-15,0 0 1 16,0 2 0-16,-3 1 4 16,-3 0 5-16,-6-1 4 0,-6 3 2 15,-3 6-6-15,-3 2-3 16,-3-2-30-16,0-3-13 16,0-1-70-16,6 1-29 15,-6-2-2 1</inkml:trace>
  <inkml:trace contextRef="#ctx0" brushRef="#br0" timeOffset="43">3550 11023 76 0,'0'0'30'0,"0"-3"-16"0,0 3-14 15,0 0 7 1,0 0 7-16,6 0 3 15,0 0 5-15,0-3 3 0,3 3-7 16,0-2-3-16,0 2-2 16,-1 0-1-16,4 0-6 31,0 0-2-31,0-3 2 0,3 0-3 16,3 1 0-16,0-1 8 0,3 0 2 15,-1 6-4-15,1-6-3 16,-3 3 1-16,3-2 2 15,-3 2-4-15,6 0-1 16,0 0 2-16,-1 0 3 16,-2 0 2-16,0-6 1 0,3 6-4 0,0-5-3 15,-1 8-2-15,1-8 0 16,0 10-2-16,0-3-1 16,6 1 1-16,-1 0 1 15,4-3-1-15,0 0-1 16,0 2 3-16,5 1 0 15,-2 0 1-15,3-3 0 16,2 2 0-16,1-2 0 16,0 3 0-16,2-3 0 15,4 0-2-15,0 0-2 0,5 0 1 16,-2 0-1-16,-1 3 2 16,1-3 1-16,0 2-1 15,-7-2-2-15,4 3 1 16,0 0 1-16,-4 2-1 15,1-3 2-15,2 1-2 16,1-3-1-16,0 0 3 16,2 0 0-16,-2 0-1 15,3 0-2-15,-1 0-2 16,-2 3-1-16,-4-1 6 16,-2 1 5-16,3-3-4 15,-4 0-2-15,1 0-1 0,0 0-1 16,2 0-3-16,-2 0 2 15,6-3 3-15,-4 3 3 16,4-2-2-16,3 2 0 16,-1-3-1-16,4 0-2 15,5 1 1-15,1-1 1 32,-1 1-1-32,-2 2 2 0,-4-3-2 15,4 3-1-15,0 0-2 16,-1 0 1-16,1 0 1 15,-4 0 2-15,1 0-3 16,2 0 0-16,-2-3 1 16,3 3 2-16,-4 0-3 15,4 0 0-15,-4 0 3 16,-2 3 3-16,-4 0 0 16,1-1 0-16,-3 1-3 15,2-1-2-15,-2 1 1 0,6 0 1 16,-4-1-3-16,4 1 0 15,-1 0-1-15,1-1-2 16,-3-2 5-16,2 3 1 16,-2-3 0-16,2 3-2 15,-2-3 1-15,0 0-1 16,-1 0 0-16,1 2 2 16,0-2-1-16,-4 0-1 15,4 3 1-15,-3 0 1 16,11 2-1-16,-2-5 2 15,2 3-2-15,-2-1 2 16,-1-2-4-16,4 0-2 16,-3 0 2-16,2 3 2 15,-2-1-2-15,-1 1 0 16,4 0 1-16,-4-3 0 0,1 0 2 16,0 0 1-16,-1 0-1 15,-2 2-2-15,-1-2 1 16,1 0-1-16,0 0 0 15,5 0 2-15,-2 0-3 16,-1-2-2-16,4 2 2 16,-7 0 0-16,-2 2 3 15,0 1 1-15,-4 2-4 0,1-2-1 16,0 2 1-16,-1-2 2 16,1-3 0-16,0 0-1 15,2 0 1-15,-2 3 1 16,-4-3-3-16,4 2 0 15,-6-2 3-15,-1 3 1 16,1 0-4-16,0-1 1 16,-3-2-2-16,-1-2 0 15,1 2 4-15,0 0 1 16,-1 0-4-16,1-3 1 16,0 3 0-16,-3-3 2 15,2 6-3-15,-2-3 0 16,0 0 1-16,-6 0 2 0,2 0-3 0,-2 3-2 15,6-3 4-15,3-3 1 16,-4 3-3-16,1 0 1 16,0 0 0-16,-3 3 0 15,-4-3 0-15,-5-3 2 16,-6 3-43-16,-6 0-19 16,-9-3-76-1</inkml:trace>
  <inkml:trace contextRef="#ctx0" brushRef="#br0" timeOffset="44">11724 10303 136 0,'3'-3'52'0,"0"3"-28"0,2-2-6 16,-2-4 20-16,0 4-8 15,-3-1 0-15</inkml:trace>
  <inkml:trace contextRef="#ctx0" brushRef="#br0" timeOffset="45">11747 10282 354 0,'0'-3'11'0,"0"0"-3"0,0 1 3 16,0-1 2-16,0 3 2 16,0 0 4-16,0-3-5 15,0 3 2-15,0 0-5 16,-3 0-1-16,0 6 5 16,0-1-9-16,0 0-2 15,-2-2-3 1,-1 2 1-16,-3 1 1 0,3-1 1 15,0 0-2-15,-3 3 1 16,-6 0 2-16,-3 5 2 16,0 1-3-16,0-1-1 15,3 0-1-15,1 0-2 16,-1 0 1-16,3-2 1 16,3 0-1-16,0-3 2 15,3-1-2-15,0 1 2 16,3-2-2-16,0-1 2 15,0 8-4-15,3-5 0 16,0 5 1-16,3 1 0 16,0-1 0-16,0 0 0 15,3-2-3-15,0-1 2 0,0 1 3 16,0-1 3-16,0-2-4 16,0 0-3-16,0-2-10 15,-3-1-3-15,0 0-10 16,0-2-4-16,0 2-13 15,-3-5-4-15,6 0-21 16,-1 0-10-16</inkml:trace>
  <inkml:trace contextRef="#ctx0" brushRef="#br0" timeOffset="46">11545 10485 144 0,'-6'-10'55'0,"6"20"-30"0,0-15-16 0,0 5 14 0,0 5-2 16,0-7 2-16</inkml:trace>
  <inkml:trace contextRef="#ctx0" brushRef="#br0" timeOffset="47">11539 10483 330 0,'0'0'22'0,"0"0"0"0,3 0-4 16,-3 0-2-16,6 0-4 15,0 0 0-15,3 0-7 16,0 0-1-16,6-3 2 16,2 1 3-16,4-1-2 15,0 0 1-15,6-2-3 16,3 2 2-16,5 3-4 15,1 0-2-15,3 0 0 16,-3 0-1-16,-4 0 0 16,1 0 2-16,-3 0-1 15,-3-2 2-15,2-1 4 0,-2 0 6 0,-3 3-3 16,-3 0 2-16,-3 0-3 16,-3 0 0-16,-4 0-5 15,1 0-3-15,-3 0 0 16,0 0 1-16,-3 0-1 15,0 0 2-15,0 0-4 16,0 0 0-16,-3 0-8 16,0 0-2-16,0-2-36 15,0-1-16-15,3 0-74 32</inkml:trace>
  <inkml:trace contextRef="#ctx0" brushRef="#br0" timeOffset="48">12426 10499 124 0,'-3'-3'46'0,"3"3"-24"0,0 0-26 16,0-3 78-1,0 1-16-15,0-1-9 16,0 0-10-16,0 3-23 16,0 0-1-16,0 0-1 0,0 0-3 15,3 0 1-15,3 6-3 16,0-6 2-16,3-3 0 15,3 0 1-15,0 1-4 0,0-3-3 16,2-1-2-16,4-2-3 16,-6 0 1-16,3 0 1 15,-3 0-1 1,-3 3-1-16,-3-3 1 0,0 3 1 16,-6 0-1-16,-3-1 2 15,0 1-2-15,-6-3 4 16,-3 3 1-1,3 0-5-15,-3 2-2 16,0 3 2-16,-3 0 1 16,4 0-5-16,-1 3 0 15,0 2 1-15,3 0 1 16,-3 3-2-16,3 3 0 16,-3-1 2-16,0 1 0 15,3 5 1-15,0 8 0 16,3-1 0-16,0-4 0 15,3-1-3-15,3 1 2 0,6-1 1 16,0-2 0-16,0-5 0 16,3-1 2-16,6-2-3 15,0 0 0-15,3-2 1 16,-3-1 0 0,6-5-16-16,5 0-4 0,-2 0-25 15,-3 0-12-15,0-3-62 16,3 1-35-1,-4-4 77-15</inkml:trace>
  <inkml:trace contextRef="#ctx0" brushRef="#br0" timeOffset="49">12867 10382 256 0,'-6'-5'96'0,"6"5"-52"0,-6 5-43 0,6 1 21 16,-9 4-8-16,-3 3 2 16,-3 9-5-16,-3 7-1 15,0 2-6-15,-3-4-3 0,4-1 0 16,-1-2-10-16,3-3-2 16,3-5-32-16,3 0-11 15,0-5-59-15</inkml:trace>
  <inkml:trace contextRef="#ctx0" brushRef="#br0" timeOffset="50">12679 10430 160 0,'0'-8'63'0,"0"8"-34"0,3 0-21 15,-3 0 16-15,3 5 3 16,0 1 6-16,0 1-5 15,0 4 0-15,3 13-15 16,0-6 3-16,3 4 2 0,0-4-4 16,0 3 0-16,0-2-8 15,-1-3-2-15,7 2-4 16,3-5-3-16,-3 1-47 0,0-6-19 16,3-1-49-1</inkml:trace>
  <inkml:trace contextRef="#ctx0" brushRef="#br0" timeOffset="51">12965 10485 232 0,'-3'11'88'0,"6"-16"-48"0,-3 13-34 0,3 2 20 0,0-2-14 16,3 0-2-16,3 0 0 15,6 0 4-15,-1-3-8 16,1-2-1-16,0-3 1 16,3 0-3-16,0-8-2 0,0 3 0 15,-3-9 1-15,-1 4-1 16,-2-1 2-16,-3 1-2 16,-3-1 2-16,-3-2 0 0,-6 2 1 15,-3 3-5-15,-3 0 1 16,0 3-2-16,-2 3 0 15,-1 2 0-15,-6 5 0 16,-3 3 2-16,0 5 2 16,3 8-1-16,3-2 2 0,3-1-2 15,1 1 2-15,5-1-4 16,3-2-2-16,3 0 4 16,9-3 1-16,2-2-3 15,4-3 1-15,3-3-13 16,3-2-7-16,6-3-31 15,0-3-15-15,2-2-40 16</inkml:trace>
  <inkml:trace contextRef="#ctx0" brushRef="#br0" timeOffset="52">13364 10401 252 0,'-18'-3'93'0,"9"8"-50"0,-6 6-41 0,6-3 17 16,-6 0-10-16,-3 8-1 16,6 10 0-16,0-2 2 15,4 0-5-15,5-3-3 0,3-2 1 16,11 2-7-16,4-5 1 16,0-3-19-16,6-3-6 15,-3-4-20-15,3-4-8 16,-3-4-38 15</inkml:trace>
  <inkml:trace contextRef="#ctx0" brushRef="#br0" timeOffset="53">13486 10448 248 0,'-21'-10'93'0,"21"10"-50"0,-15 2-39 15,12 1 19-15,0 0-9 16,0 2 0-16,0 6 0 15,3 2 2-15,0 5-9 0,0 4-2 0,0-1 1 16,9 0-3-16,-3-3 0 0,6-2-1 16,0-2 1-1,-3-4-2-15,3 1 2 0,-1-6-13 16,1-2-6-16,0-6 0 16,0-2-1-16,0-3 5 15,0-3 5-15,-3-7 6 16,0-6 3-16,-3 0 0 0,-3 3 1 15,0 5 9-15,0 3 4 16,-3 2-3-16,0 3-3 16,0 3-3-16,0 5-2 15,3 13 1-15,0 6 1 16,0-1-3-16,3 3-1 31,0-2-1-31,0-1 1 16,0-2-9-16,2 0-3 15,1-3-28-15,0-5-14 16,3-2-24-16,0-4-8 0,6-2-9 16</inkml:trace>
  <inkml:trace contextRef="#ctx0" brushRef="#br0" timeOffset="54">13789 10242 252 0,'-9'-26'93'0,"6"23"-50"0,3 0-30 0,0 3 22 16,0 0-12 0,0 0-3-16</inkml:trace>
  <inkml:trace contextRef="#ctx0" brushRef="#br0" timeOffset="55">13777 10226 501 0,'0'19'16'0,"0"7"0"16,0 11-9-16,-3 8-4 16,3 3 0-16,0-1 0 0,0-2-4 15,0-2-1-15,0-6-2 16,0-5 0-16,0-6-28 0,0-2-14 15,0-11-31 1,0-2-12-16,0-11-15 16</inkml:trace>
  <inkml:trace contextRef="#ctx0" brushRef="#br0" timeOffset="56">13605 10406 264 0,'-18'-3'99'0,"15"3"-54"0,3 0-39 0,0 0 22 0,0 0-8 15,6 3-2-15,6 0 1 16,3-3 2-16,8 0-11 16,7-3-1-16,3 3-2 0,0-3-6 15,-4 1 0-15,1 2-25 16,6 0-10-16,-3 0-42 15,-4 0-16-15,-2 2-20 16</inkml:trace>
  <inkml:trace contextRef="#ctx0" brushRef="#br0" timeOffset="57">13995 10440 276 0,'-3'3'104'0,"3"2"-56"0,3 3-41 0,0-2 26 16,0-1-12-16,3 6-2 15,0-4-11-15,2 1-3 16,1-2-3-16,3-4 3 0,0-4 1 16,0-4 0-16,6 1 1 15,-6-3-6-15,0 0-1 16,-3-5-2-16,-3 2 0 16,0 1 0-16,-6-1 0 15,-3 1-5-15,-3 2 0 16,-6 2 1-16,-3 4 1 15,-6 2 0-15,3 2 1 16,0 6 3-16,-2 3 0 16,2 0 3-16,0 7 1 0,6 9 1 15,0-6 0-15,9 0 2 16,3 0 1-16,3 0-3 16,6-5-3-16,6 0 0 15,3-3-1-15,5-2-3 16,1-6 2-16,3 0-37 15,9-2-14-15,-6-6-84 16</inkml:trace>
  <inkml:trace contextRef="#ctx0" brushRef="#br0" timeOffset="58">15099 10163 168 0,'-9'0'66'0,"18"-3"-36"0,-12-2-13 0,3 5 22 15,0 0-5-15,-3 0 3 16,-3 0-8-16,0-3-3 0,-3 3-14 0,-3 5 1 0,-3-5 3 16,-2 6-6-16,-4-1-1 15,0 0-5 1,0 3-1-16,3 0-3 0,-3 0-3 16,3 5 2-16,1-5 0 15,8 3 1-15,0 2 0 16,9 0-3-16,0-2 0 15,6-1 2-15,6 1 2 16,5 0-2-16,7 2-2 16,0 3 2-1,0 2 0-15,3 1 1 16,-1 2 0-16,-5 0 6 16,-6 3 4-16,-9 2 8 15,-3 1 6-15,-9-3-2 16,-6-6-1-16,-6 1-5 15,-5-3-2-15,-4-3-8 16,3-3-2-16,-3-4-2 0,-3-1-2 16,7-5-21-16,-1 0-9 15,6-3-18-15,6-2-5 0,3 0-34 16,15-22-73 0</inkml:trace>
  <inkml:trace contextRef="#ctx0" brushRef="#br0" timeOffset="59">15325 10205 220 0,'-3'-3'82'0,"3"6"-44"0,0 0-31 0,0-3 36 16,3 21-6 0,0 0-10-16,-3 3-3 15,0 5-15-15,0 3-3 0,0 5 0 0,0 2-1 16,0-4 0 0,0-1-3-16,0-7 1 0,0-4-15 15,3-4-7-15,0-6-26 16,0-2-11-16,-3-6-52 15,3-5-34 1,0-5 64-16</inkml:trace>
  <inkml:trace contextRef="#ctx0" brushRef="#br0" timeOffset="60">15176 10216 208 0,'-12'-6'77'0,"7"1"-42"0,2 10-15 16,3-5 24-16,0 0-9 15,0 0-1-15,0 0-10 16,5 3-5-16,4-3-11 16,6 3 8-16,0-3 4 0,12-3-8 15,0 0-2-15,3 1-4 16,2-1-1-16,1-2-3 15,0 2 1-15,-3 0-4 0,-4 1 0 16,1-1-19-16,-3 0-9 16,-6 3-14-16,-3-2-6 0,-3 2-15 15,-12 0-7-15,0 5-31 16</inkml:trace>
  <inkml:trace contextRef="#ctx0" brushRef="#br0" timeOffset="61">15224 10578 196 0,'0'8'74'0,"0"-3"-40"0,6-2-20 0,-3 0 22 16,3-1-5-16,6 1 2 15,3 0-10-15,0-1-2 16,5 1-12-16,4-1-3 0,0 1 0 15,0 0-3-15,0-1 0 16,-4 1-12-16,-2 0-4 31,-3-1-38-31,-3-2-14 16,3 0-49 0</inkml:trace>
  <inkml:trace contextRef="#ctx0" brushRef="#br0" timeOffset="62">15632 10221 184 0,'-9'0'71'16,"6"0"-38"-16,0-3-21 0,3 3 21 15,0 0-4-15,0 0 1 16,3 3-4-16,3-3-1 0,0 0-14 15,3 0 7-15,6 0 2 0,-3 0-8 16,11-3-4-16,1 1-3 16,0-4-1-16,0 1-2 15,3 0-2-15,-1-1 1 16,1 1-1-16,-3 0 0 0,-3 0 0 16,3-1 0-16,-4 4 0 15,-5-4 0-15,0 4 2 16,-6-1-3-16,0 3 0 15,-3 3 1-15,-3 2 0 16,-6 0 0-16,0 3 0 16,-3 3 4-16,-3 10 5 15,-6 3-5-15,-3 0 0 16,-2 2 0-16,-4 3 0 16,0 0-2-16,0 0 1 0,3 0 0 15,0 3 3-15,4-5-3 16,2-1-2-16,3-5-3 15,0 0 1-15,3-2 1 16,3-3 2-16,0 0-1 16,3-3-1-16,3 0-4 15,6-2 0-15,3-3 4 16,3-3 2-16,0-2 0 16,3-1-2-16,3 1 1 15,-1-3 1-15,1 0-1 16,0 0-1-16,0 0-10 15,0 0-4-15,-3 0-9 16,-3-3-2-16,-3 1-16 16,-1-1-4-16,-2 0-18 15,0-2-8-15,-6 0-23 16</inkml:trace>
  <inkml:trace contextRef="#ctx0" brushRef="#br0" timeOffset="63">15685 10422 228 0,'-6'0'88'0,"6"0"-48"0,3 0-31 15,-3 0 22-15,6 3-4 16,6-3 2-16,6 0-3 0,0-3 1 16,6 0-15-16,9-2-2 0,-1 0-3 15,1-1-1-15,6 1-1 16,-7 0-3-16,-5 2-2 16,-3 1-32-16,-3-1-14 15,-3-2-89 1,-6 2-44-16</inkml:trace>
  <inkml:trace contextRef="#ctx0" brushRef="#br0" timeOffset="64">16174 10189 196 0,'5'-3'74'0,"7"1"-40"0,-6 2-16 16,-6 0 25 0,3 2-4-16,0 1 12 15,3 21-15-15,-6-3-19 16,0 6-2-16,0 4 1 0,0 4-6 16,0 2-3-16,0 5-2 15,0-5-1-15,0 0-5 16,0-8 1-16,0-2-2 15,0-6 0-15,-6-5-16 16,3-3-8-16,0-5-26 16,0-3-12-16,0-5-57 31,3-8-29-31,-3-2 73 0</inkml:trace>
  <inkml:trace contextRef="#ctx0" brushRef="#br0" timeOffset="65">16132 10205 228 0,'-6'-5'85'0,"6"7"-46"0,3-4-24 0,-3 2 43 16,6 5-13-1,3-5-7-15,6 0-4 16,2 0-20-16,4-3 5 0,3 1 2 15,3-1-9-15,3 0-4 16,-1-2-5-16,1 0 0 16,3 0-2-16,-3-1 2 15,-3 1-20-15,-1 0-6 0,-5-1-23 16,-6 4-11-16,0-1-43 16,-6 3-16-16,-6 3 12 15</inkml:trace>
  <inkml:trace contextRef="#ctx0" brushRef="#br0" timeOffset="66">16191 10422 252 0,'-15'3'96'0,"15"-3"-52"0,12 0-38 0,-6 0 22 15,3 0-2-15,0 0 4 16,3-3-5-16,6 0-3 16,6-2-12-16,3 0-2 0,-1-1 2 15,4 1-6-15,0 0 0 16,-3 0-4-16,-3 2-1 16,-4 0-19-16,-5 3-7 15,-3 0-19-15,-3 3-9 16,-3 2-14-16,-3 0-7 15,-9 3-19 1</inkml:trace>
  <inkml:trace contextRef="#ctx0" brushRef="#br0" timeOffset="67">16227 10620 200 0,'-15'6'77'0,"15"-1"-42"0,-3 0-30 16,3-5 19-16</inkml:trace>
  <inkml:trace contextRef="#ctx0" brushRef="#br0" timeOffset="68">16218 10644 394 0,'9'3'40'0,"3"-1"-20"16,6-2-1-16,6 3-1 0,2-3-6 15,1 0-2-15,6 3-5 16,-3-3-2-16,-3 0-12 16,-1 0-4-16,-5 2-56 15,-6-2-22-15,-3-2-26 16</inkml:trace>
  <inkml:trace contextRef="#ctx0" brushRef="#br0" timeOffset="69">16864 10268 136 0,'0'0'52'0,"0"0"-28"0,0 0-28 15,-3 11 82-15,0-3-24 16,-6 3-20-16,0 2-13 16,-3 3-15-16,-3 2-4 0,1 1 1 15,-1-1-2-15,3-2 2 16,0-3-24-16,3-2-11 0,0-3-30 15,3-3-13-15</inkml:trace>
  <inkml:trace contextRef="#ctx0" brushRef="#br0" timeOffset="70">16709 10313 260 0,'-3'-2'96'0,"6"2"-52"0,-3 0-40 16,0 0 21-16,0 0 1 16,6 0 5-16,0 2-9 15,3 4-2-15,6 2-12 0,0 2 1 0,3 4 2 16,0 1-6-16,-1 1-1 16,-2 0-2-16,3 0-2 15,-3 0-4-15,3 0 0 16,-6-3-38-16,0 0-16 15,0-7-84 1</inkml:trace>
  <inkml:trace contextRef="#ctx0" brushRef="#br0" timeOffset="71">17001 10221 216 0,'6'-8'82'0,"3"-3"-44"0,3 6-27 16,-3 5 23-16,3 0-7 16,3-3 1-16,2 1-17 15,1-1-7-15,-3 3-3 16,-3 5-4-16,0 1 2 0,-3 7 1 16,-3 5 0-16,-3 1 2 0,-3 5 1 15,-6 2 3 1,0 3 3-16,-9 3-4 15,0 8-1-15,3-8-2 16,-6 2 1-16,0-2 0 0,4-9 1 16,-1-1 0-16,3-4 0 15,0-7 4-15,6-1 3 0,0-2 0 16,3-2 1-16,3-4-2 16,0-2-1-16,6 0-3 15,3 0 1-15,0 0-2 16,6 0 0-16,3 0-3 15,2 0-2-15,-2 0-2 16,-3 0 1-16,0 0-10 0,-3 3-3 16,0-3-33-16,0 3-12 15,-3-3-40 1,3-3-56-16,0 0 42 16</inkml:trace>
  <inkml:trace contextRef="#ctx0" brushRef="#br0" timeOffset="72">17403 10247 260 0,'0'-16'99'0,"0"16"-54"0,-12-5-31 16,9 5 28-16,0 0-16 15,0 0-5-15,-6 0-8 0,0 8-3 16,0 5-6-16,-3 6-1 0,0 5 1 15,-2 5 0-15,2 5 2 16,3 11-5-16,6-3-3 16,6-2 3-16,3-8 1 15,9-3 0-15,8-5 1 16,1-6 2-16,3-10 2 16,0-5 3-16,-3-6 4 15,-1-5-2-15,-8-13 3 16,-3-5-4-1,-3-6 1-15,0-5-7 16,-9 3-1-16,-3-4-2 16,-3 4 1-16,-3 0-9 0,-3 7-3 15,-3 9-17-15,-5 2-9 16,-4 3-12-16,3 5-4 16,3 5-27-16,3 0-11 15</inkml:trace>
  <inkml:trace contextRef="#ctx0" brushRef="#br0" timeOffset="73">17575 10247 236 0,'-2'21'90'0,"2"-2"-48"0,-12 2-38 15,9-8 21-15,0 9 1 16,0 4 5-16,3 11-11 15,6 0-2-15,0 0-10 16,3-8-5-16,2-5 0 0,4-3 11 16,3-8 8-16,0-5 2 15,3-8 3-15,0-5-6 16,0-13-1-16,-7-6-2 0,-2-5-2 16,-6-6-6-16,-6 1-2 15,-3-1-2-15,-6 1-1 16,-3 5-8-16,-2 3 0 15,-1 4-17-15,0 6-4 16,0 3-32-16,3 5-12 31,3 6-39-31,3-1-70 16</inkml:trace>
  <inkml:trace contextRef="#ctx0" brushRef="#br0" timeOffset="74">17733 10560 236 0,'0'2'90'0,"3"6"-48"0,-3 3-31 0,0-6 21 16,0 3-6-16,-3 0 2 16,-3 2-10-16,-3-2 0 15,-3 0-11-15,-2 0-6 0,-1 0-2 16,3-3-12-16,-3 1-7 16,3-4-18-16,-3-2-8 15,3-2-73 1</inkml:trace>
  <inkml:trace contextRef="#ctx0" brushRef="#br0" timeOffset="75">17906 10337 252 0,'-6'-5'93'0,"3"5"-50"0,3 0-39 16,0 3 21-16,-3 2-7 16,0 6 1-16,-3 4 3 15,0 7 3-15,-3 4-13 0,6 6-5 0,3 0 0 16,3-3-2-16,3-3 0 15,6-2-1 1,3-6 0-16,3-4 4 0,3-9 5 16,2-5-3-16,-2-5 2 15,0-11-1-15,-3-5 3 16,-6-3-3-16,-3-5-1 16,-3-6-2-16,-3 6 0 15,-9 0 0-15,0 0 2 16,-6 0-5-16,0 8-1 15,-3 2-15-15,0 11-8 16,0 0-6-16,3 6-2 16,1-1-16-16,2 6-8 15,3-3-14-15,3 5-5 0,6-2-41 16,3-6-26-16,3 0 66 16</inkml:trace>
  <inkml:trace contextRef="#ctx0" brushRef="#br0" timeOffset="76">18114 10287 244 0,'-12'16'93'0,"9"-13"-50"0,0 7-35 15,3-2 21-15,-3 8-6 16,0 5-2-16,3 11-3 16,0 5-1-16,3-3-9 15,3 1-3-15,3-6 1 0,6-3 1 16,3-5 3-16,0-7 4 15,6-6 3-15,2-3 0 16,-5-8 1-16,-3-2 2 16,0-6 0-16,-3-10-7 15,-6-3-3-15,-3-5-3 16,-3-5-2-16,-6-1-6 0,-6 6-1 16,-3 0-2-16,-3-2 0 15,-3 4-13-15,-3 6-4 16,4 5-22-16,-1 5-8 15,3 3-26-15,6 8-93 32</inkml:trace>
  <inkml:trace contextRef="#ctx0" brushRef="#br0" timeOffset="77">18406 10253 228 0,'-3'15'88'0,"3"-12"-48"0,-6 18-40 0,6-10 18 16,-6 5 1-16,3 8 3 16,0 5 2-16,0 10 0 15,3 1-13-15,3 0-7 0,6-6 0 16,0-2 8-16,9-8 7 15,6-6 7-15,2-7 5 16,4-6-6-16,0-8-1 16,-3-4-4-16,-3-9-3 15,-4-8 2-15,-5-3 2 16,-9-2-2-16,-9-5 0 16,-6-1-6-16,-6 6-3 15,-8 0-12-15,-4 5-4 16,-3 3-35-16,3 5-13 0,0 6-78 15,4-9-34-15,5 3 24 16</inkml:trace>
  <inkml:trace contextRef="#ctx0" brushRef="#br0" timeOffset="78">19129 10205 256 0,'3'-3'96'0,"-3"3"-52"0,3 0-34 0,-3 0 23 16,0 0-12-16,0 6-1 0,0 7-4 16,0 5 0-16,0 4-8 15,-3 7-1-15,0 8 3 0,-3 10-4 16,0-2 2 0,0-2-1-16,3-4 1 0,0-4-13 15,3-6-4-15,0-5-27 16,3-8-11-16,3-6-49 0,0-5-19 15,3-5 15 1</inkml:trace>
  <inkml:trace contextRef="#ctx0" brushRef="#br0" timeOffset="79">19013 10398 276 0,'-6'-8'104'0,"6"8"-56"0,3 0-41 0,-3 0 26 0,6 0-12 16,6 0 0-16,6-2-6 15,3-1-1-15,6 0-8 16,5-2-4-16,-2 2-1 0,0 1-19 16,-3 2-5-16,-4 0-53 0,1 0-23 15</inkml:trace>
  <inkml:trace contextRef="#ctx0" brushRef="#br0" timeOffset="80">19350 10430 272 0,'-3'8'104'0,"3"2"-56"0,0 20-49 15,0-15 18-15,0 4-4 16,0 2 3-16,0 0-7 15,0 0-3-15,0-5-3 16,0 0-18-16,0-3-7 0,3-2-51 16,-3-3-20-16,0-8-9 15</inkml:trace>
  <inkml:trace contextRef="#ctx0" brushRef="#br0" timeOffset="81">19326 10316 192 0,'-3'-3'74'0,"3"3"-40"0,3 3-44 0,-3-3 11 16,3 3-60-16,3 2-23 16</inkml:trace>
  <inkml:trace contextRef="#ctx0" brushRef="#br0" timeOffset="82">19472 10472 244 0,'3'37'93'0,"-3"-13"-50"0,0 0-37 0,0-16 20 16,0 2-8-16,0 1 2 15,0-3-2-15,0 0-2 16,0-3-8-16,0-5 1 0,0 0 2 15,0 0-4-15,3-2-2 16,-1-4-7-16,4-4-1 16,0-12-4-16,0 1 0 15,3-3 4-15,3 3 3 16,0 3-1-16,0-1 0 16,0 9 3-16,0 4 1 15,-3 4 1-15,6 7 2 16,-3 3 3-16,-4 13 2 0,-2-2-1 15,-3-1 1-15,-3 1-6 16,-3-3-3-16,3-3 1 16,0-3 0-16,0-2-1 15,0-5 1-15,6 0-2 16,0-6-1-16,3-5-6 16,0-5-4-16,3-6-1 15,3 1-1-15,3-1 4 16,0 3 5-16,0 3 8 0,-1 5 5 15,4 3 3-15,3 10 3 16,-6 14-1-16,-3-1 1 16,-3 3-8-16,-3 1-3 15,0-4-3-15,-3 1 1 16,-1-3-22-16,1-3-9 16,0-3-57-16,0-4-22 15,6-6-27 1</inkml:trace>
  <inkml:trace contextRef="#ctx0" brushRef="#br0" timeOffset="83">20001 10438 296 0,'-3'0'110'0,"9"2"-60"0,3 4-43 15,-3-1 26-15,3 0-10 16,6 3-1-16,3 6-4 15,3-7-1-15,0-1-9 16,-1-1-3-16,1-8 1 0,-3 1-1 0,0-4 0 16,-3 1-3-16,-3-3 1 15,-3-5-2-15,-6 2-1 16,-3-2-6-16,-3 3-1 16,-6-4-2-1,-3 4 1-15,-9 2 2 16,-3 5 2-16,0 3-1 15,-2 5 1-15,-1 3 0 16,3 3 3-16,3 0 6 16,3 7 5-16,6 6-1 15,6 2 0-15,6-2-8 16,6-3 0-16,3 1-1 0,3-4 0 16,6-2 2-16,3-3 1 15,3-5-23-15,0-3-12 16,-1-2-41-16,1-3-18 15,0-5-38 1</inkml:trace>
  <inkml:trace contextRef="#ctx0" brushRef="#br0" timeOffset="84">20448 10356 352 0,'0'-8'132'0,"0"5"-72"0,-6 1-41 15,3 2 32-15,-3 0-19 16,-3 0-6-16,-3 2-13 15,0 4-4-15,-3 1-5 16,-3 1-5-16,7 3 0 0,-1 2-4 16,9 0 1-16,3 1 0 15,6 7 2-15,6 5-1 16,8 1-1-16,1-1 3 16,0-2 0-16,-3-3 1 15,-3 0 0-15,-6-2 11 16,-9 5 5-16,-9-1-2 0,-6-1 0 15,-6-4-11-15,-12-2-1 16,-2-3-46-16,-1 1-20 16,0-4-125-1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37:0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7080 14912 104 0,'-30'-19'41'0,"21"6"-22"0,-14-8-3 0,11 13 16 15,-18-3 0-15,-6 1 1 16,-11 2-5-16,-10 5 0 0,-2 6-16 16,-10 8-7-16,1 10-1 0,-4 24-5 15,1 16 0 1,5 15-1-16,4 30-2 0,8 16 5 16,15 21 1-16,25 15 4 15,17-4 1-15,26-6-1 16,28-16 1-16,17-26-2 15,13-24 0-15,17-26 3 16,9-19 3-16,3-40 0 16,3-26 3-16,3-24 4 15,-12-26 1-15,-18-22-6 16,-17-20-3-16,-27-12 1 16,-31-2 0-16,-26-5-3 15,-29 0 0-15,-19 15-10 16,-14 25 0-16,-7 15-5 15,1 24 0-15,3 16-47 0,2 16-19 16,10 13-51 0</inkml:trace>
  <inkml:trace contextRef="#ctx0" brushRef="#br0" timeOffset="1">6735 16372 132 0,'0'-5'49'0,"0"5"-26"0,3 3 4 0,-3-1 21 0,0 4-14 16,0 2-7-16,-3 5-14 16,-3 13-4-16,-3 1-5 15,-3 5-3-15,0-1 2 0,-6 1-2 16,3-3 2-16,1-5 0 16,2-3 1-16,3-8 6 15,3 1 4-15,0-9-3 16,6-10 1-16,3-9-5 15,6-4-2-15,3-3-5 16,-1-3 0-16,4-3-2 16,0 1 0-16,0 2 4 15,0 6 1-15,3-1-4 0,0 6-1 16,0 5 1-16,2 3 0 16,-2 5 1-16,0 8 2 15,0 2-1-15,-3 1-1 16,0 2 3-16,0-2 0 15,-3 2-1-15,-1 0-2 16,1-2-19-16,0-3-10 16,0-3-82-1,0-3-42-15,-3-2 73 16</inkml:trace>
  <inkml:trace contextRef="#ctx0" brushRef="#br0" timeOffset="2">6765 16497 168 0,'-6'0'66'0,"3"13"-36"0,0 0-35 0,3-5 12 15,0 5 5-15,0 6 7 16,3 5-6-16,0 5 0 15,0 8-7-15,0 3 3 16,0 7 1-16,0 3-1 0,-3-2 2 16,-3 10 0-16,0 1 1 15,0 12 0-15,-3-2 2 16,0 0-5-16,-3-1-1 16,0 4-2-16,0-3-1 0,3 2 1 15,0-2 3-15,0-8 0 16,3 2 0-16,0-7-3 15,0 2 1-15,3 0-2 16,6-5 2-16,3-3 0 16,6-2 1-16,6-3-2 15,6-5-1-15,2-3 1 16,7-6 1-16,3-4-3 16,2-6-1-16,1-8-1 15,3 0-2-15,-4-7-13 16,-2 2-6-16,0-8-32 15,-4 0-15-15,4-3-62 16</inkml:trace>
  <inkml:trace contextRef="#ctx0" brushRef="#br0" timeOffset="3">7413 17814 168 0,'-2'-5'63'0,"4"18"-34"0,1 11-27 15,0-11 14-15,0 14 5 16,-3 13 7-16,3 12 5 0,-3 1 2 16,0 6-19-16,0-7-5 0,0-1 0 15,0-6-7 1,3-3 0-16,-3-5 0 0,0-10 2 16,3-1-5-16,-3-13-1 15,0 0-16-15,0-7-4 16,0 2-32-16,3-11-14 15,0-2-34 1</inkml:trace>
  <inkml:trace contextRef="#ctx0" brushRef="#br0" timeOffset="4">7646 18082 184 0,'-9'0'68'0,"6"0"-36"0,0 2-40 16,0 4 12-16,-3 4 0 16,-6-2 5-16,-6 5 10 15,0 1 8-15,-3 4-14 16,-2-2-3-16,2-3 1 0,3-2-9 16,3 2-1-16,3 0 1 15,3-5 3-15,3-3-2 16,6 9 0-1,6-6 3-15,3 5-3 16,3 0 0-16,6-8-1 16,3 6-2-16,0-3 3 15,-4 0 0-15,1-3-1 0,0 3 1 16,-3-3-7-16,0 1-1 16,-3-4-38-16,0 4-16 15,0-6-41 1</inkml:trace>
  <inkml:trace contextRef="#ctx0" brushRef="#br0" timeOffset="5">7777 18156 220 0,'0'5'85'0,"3"3"-46"0,-3 10-43 16,0-7 13-16,0 5-7 15,0 2 1-15,0 4-2 16,0 1-1-16,-3-4 1 16,3-3-28-16,-3 2-11 0,3-4-52 15</inkml:trace>
  <inkml:trace contextRef="#ctx0" brushRef="#br0" timeOffset="6">7765 18071 260 0,'-9'-13'96'0,"9"10"-52"0,0-2-89 0,0 5 0 16,3 0-14-16,0-5-2 16,0 5-6-16,6 0-3 15</inkml:trace>
  <inkml:trace contextRef="#ctx0" brushRef="#br0" timeOffset="7">7908 18156 188 0,'0'24'71'0,"9"-3"-38"0,-6 5-39 0,-1-13 14 16,-2 6-1-16,0-1 6 15,0-4 6-15,3-1 3 0,-3 0-11 16,3 0-4-16,-3-7-3 0,3-4-2 15,-3-2 1-15,3 0 0 16,-3-8 3-16,3-10-8 16,0 2 0-16,3-8-2 15,0 3-1-15,3 2 4 16,3 1 0-16,0 5-2 16,0-1 2-16,3 9-1 15,0 3 0-15,-3 4 4 16,2 3 1-16,-2 9-1 15,-3 4-2-15,-3 3 12 16,0 3 4-16,-3 3-13 16,0-6-5-16,-3 5 0 0,0-7 0 15,0 2-12 1,0-10-3-16,0 2-33 16,0-8-13-16,0-5-24 15</inkml:trace>
  <inkml:trace contextRef="#ctx0" brushRef="#br0" timeOffset="8">8265 17920 252 0,'0'-8'93'0,"0"8"-50"0,3 0-55 0,-3 0 15 0,6 8-7 16,0 5 2-16,0 6 12 15,-3 13 8-15,0 2-9 16,-6 11 6-16,0 0 5 0,0 3-13 16,3-11-4-16,3 2 0 15,0 1 0-15,0-8-4 16,-3 0 1-16,-3-11-9 16,0 0-4-16,0-5-24 15,0-8-11-15,3 0-22 16</inkml:trace>
  <inkml:trace contextRef="#ctx0" brushRef="#br0" timeOffset="9">8521 18169 80 0,'3'-8'33'0,"-3"8"-18"0,0 0-22 0,0 0 3 16,-3 0 12-16,-6 5 8 15,-6-2 19-15,-6 8 10 16,0-4-12-16,-3 7-5 16,1-1-7-16,2 5-2 15,-6-4-10-15,3 4-3 0,3-2-2 16,7-5 2-16,2-3 3 15,9 5-2-15,6-3-2 0,6-2 0 16,5 0 1-16,4 6-5 16,3-4-1-16,-3 3 0 15,9-5 0 1,0 5-20-16,2 6-9 0,-2-6-34 16,-3-5-50-1,-6-3 25-15</inkml:trace>
  <inkml:trace contextRef="#ctx0" brushRef="#br0" timeOffset="10">10604 11113 96 0,'3'-11'35'0,"-3"11"-18"0,0 5-5 0,0-2 16 15,0-8-5-15,0-3 1 16,0 8 0-16,0 0 0 15,-3-3-13-15,-9 0 4 0,-5 1 5 16,-1 4-7-16,6 9-2 16,3 0-6-16,-3 7-4 15,3-2 2-15,3 10 2 0,0-2-4 16,6 5-3 0,0-5-4-16,15 3 1 15,-3-6 1-15,9-5 2 0,-3-1 1 16,5-9 1-16,-5-1 2 15,9-10 1-15,-3 2-4 16,-3-13 1-16,-3 3-2 16,-3-16-2-16,-4 2-2 15,-11-10 1-15,0 6-4 16,-11-9 1-16,-16-16 4 16,0 22 2-16,3 5 2 0,-6-3 0 15,-14-10 6-15,5 5 4 16,6 10 3-16,15 14 3 15,4 3-7-15,2-1-3 16,-3 0-6-16,9 6 0 16,0 0 0-16,9 7 2 15,9 6 3-15,9 6 2 16,11 4-1-16,4 3-1 16,3 6 1-16,5 4 1 15,-2-1-1-15,-15-9-1 16,-3-5-3-16,5 5 1 15,-5-3-2-15,3-2-1 16,-6 0-2-16,0-11 1 16,-3 1-30-16,-4-6-12 15,-2 0-64 1</inkml:trace>
  <inkml:trace contextRef="#ctx0" brushRef="#br0" timeOffset="11">10887 10845 196 0,'-21'0'74'0,"15"3"-40"0,-3 2-31 15,6 1 17-15,0 1-12 16,0 4-4-16,1 0-6 0,2 4 1 15,0 7 1 1,0-4 0-16,5 6 0 0,1-3-3 16,3 6 2-16,0-4 1 0,6-1 0 15,-3-7-3-15,9-4 2 16,0 0 1-16,0-9 2 16,-4 1-1-16,-2-8 2 15,0-9-4-15,-6-1-2 16,-3-7-1-16,-9-1 3 15,-9 1 0-15,0 1 3 16,0 3-1-16,0 2 2 16,4 3 2-16,-1 2 2 15,3 6 3-15,3 2 4 16,0 3-8-16,6 0-3 16,0 0-5-16,12 5 1 0,8 1 1 15,1 4 2-15,0 1-1 16,0-3-1-16,0 0 1 15,2-6-1-15,1-2-5 16,-3-2-1-16,-6-6-35 16,-3-3-15-16,-3-10-33 15</inkml:trace>
  <inkml:trace contextRef="#ctx0" brushRef="#br0" timeOffset="12">10875 10472 220 0,'-9'3'85'0,"9"0"-46"0,3 12-50 0,3-1 13 15,3-1-2-15,3 5 2 16,9 4 4-16,12 4 1 16,-1 8-3-16,1 3-1 0,0 0 3 15,9-2-3 1,-7-3 0-16,-5-3-3 0,-3-5-1 15,-3-6-26-15,-7-2-9 16,-2-5-57 0</inkml:trace>
  <inkml:trace contextRef="#ctx0" brushRef="#br0" timeOffset="13">10926 10769 288 0,'-15'-3'110'0,"15"3"-60"0,0-5-54 15,3 5 23 1,3-16-12-16,3-3-3 16,9 3-3-16,3-2 0 15,-1 2-4-15,4-3 2 0,0 4-17 16,0 1-8-16,-3 1-17 15,-4 3-8-15,7-1-20 16</inkml:trace>
  <inkml:trace contextRef="#ctx0" brushRef="#br0" timeOffset="14">11241 10515 188 0,'-12'2'71'0,"1"17"-38"0,-13-11-25 0,18-3 16 15,0 3-12-15,0 5-2 16,3 3-8-16,3 3-2 16,6 4 0-16,0 6 0 0,6 1 0 15,0-7-3-15,2-4 2 16,1-6 3-16,3-2 3 16,-3-6-2-16,0-5-2 15,-3-8 0-15,-3-3-1 0,-3 1-3 16,-3-3 0-16,-3-9 2 15,0 4 0 1,-3-1 1-16,-3 4 2 0,0 1 1 16,3 4 3-16,0 2-3 15,0 0 0-15,3 3 1 16,3 2 2-16,3 0 3 16,6 3 2-16,3 3-8 15,3 2-1-15,11 1 2 16,-2-1 2-16,0 0-2 15,0-2-3-15,-4-3-20 16,-2 0-10-16,0-8-80 16</inkml:trace>
  <inkml:trace contextRef="#ctx0" brushRef="#br0" timeOffset="15">11706 10157 288 0,'-6'0'107'0,"3"-2"-58"0,-3 10-48 16,0-3 19-16,0 3-11 15,-6 10-1-15,0 4-2 16,0-1-1-16,3-3-3 16,3 1-4-16,3-6-1 0,0-2-1 15,12-1 3-15,3 1-2 16,0-3-1-16,3-3 3 15,0 0 0-15,0 1-2 16,-3 2 2-16,3-1 10 16,-7 1 3-16,-2-2-1 0,-3 2 1 15,-3 0-3-15,-3-1 0 16,-3-1-5-16,1-1-3 16,-1-2-11-16,-9-3-4 15,6 0-26-15,0-3-12 16,-6-2-19-16,12-1-8 15,0-4-17 1</inkml:trace>
  <inkml:trace contextRef="#ctx0" brushRef="#br0" timeOffset="16">11759 10213 184 0,'9'-5'71'0,"0"2"-38"0,3 3-30 0,-6-3 15 16,3-2-3-16,0 0 1 0,0-1-6 15,0-1-2-15,-3-1-4 16,0-3-3-16,0 0 2 0,-3-4 2 16,-3 1 4-16,-3 4-2 15,-3-6 1-15,0 5-3 16,-3 3 2-16,-3 6 0 16,0 10 1-16,0 0-7 15,0 5 0-15,3 3-3 16,0 2-2-16,3-2 3 15,3 8 2-15,6 0 2 16,3-3 1-16,6-3-5 16,3-4-1-16,3-4 3 15,12-7 1-15,-1-3-3 0,-2-8-1 16,-3-3 3-16,0 1 1 16,-6-6-18-16,-3 0-7 15,-4-3-23-15,-2 1-9 16,-3-11-37-1</inkml:trace>
  <inkml:trace contextRef="#ctx0" brushRef="#br0" timeOffset="17">11774 9710 248 0,'-9'3'93'0,"12"-3"-50"0,0 5-55 0,3 0 15 15,3 3 1-15,3 11 5 0,9 5 13 16,9 5 8-16,2 5-15 16,1 3-6-16,0 3-4 0,3 0-1 15,-1-3 0-15,-5-3-2 16,-3-7-2-16,-6-9-17 16,-4 1-6-16,-5-6-42 15,-3-3-18-15,0-4-18 16</inkml:trace>
  <inkml:trace contextRef="#ctx0" brushRef="#br0" timeOffset="18">11822 9964 284 0,'-6'-5'107'0,"12"2"-58"0,0-5-48 0,0 3 19 16,3-3 2-16,6-2 6 15,5-4-15-15,4 1-5 16,0-3-5-16,0-2-29 0,-3-1-10 16,-4-2-103-1</inkml:trace>
  <inkml:trace contextRef="#ctx0" brushRef="#br0" timeOffset="19">12241 9459 132 0,'-5'0'52'0,"2"3"-28"0,3-3-19 0,0 0 13 16,0 0 1-16,0 0 3 16,0 0-1-16,0 0-1 15,0 0-10-15,0 0-2 0,6 0-1 16,-1 0-3-16,4 0-3 15,3 0 2-15,6 0 0 16,6-3-1-16,3 3 1 0,0-3-2 16,-1 1 2-1,1-4-4-15,-3 1 0 16,3 0 1-16,0 2 2 0,-1 0 1 16,-8 1 3-1,-3-1-3-15,-3 3 0 0,-3 0 3 16,-3 3 3-16,-3 5 5 15,0 5 1-15,-6 3 0 16,0 5 1-16,-6 3 0 16,3 8 0-16,-3 7-4 15,3-7-2-15,0 0-4 16,3-3-1-16,3-3-6 16,-3-2 1-16,3-5-2 15,6-6-13 1,0-5-2-16,6-6-21 0,0-4-8 15,0-4-52 1,0-7-45-16,0 3 54 16</inkml:trace>
  <inkml:trace contextRef="#ctx0" brushRef="#br0" timeOffset="20">12968 9112 148 0,'-3'-8'57'0,"3"6"-30"0,-3-1-12 16,3 3 20-16,-3 0 3 15,-3 3 2-15,0 2-14 16,-3 3-3-16,0 5-13 16,0 8-4-16,0 0-2 0,0 6-2 15,3-1 1-15,3 1-4 16,3-1 0-16,6-2-1 15,6-3 0-15,3-2 0 0,6-9-2 16,6-4-4-16,0-9 0 16,-4-2-23-1,4-3-9-15,-3-3-34 16,-3-2-45-16,-3-6 38 16</inkml:trace>
  <inkml:trace contextRef="#ctx0" brushRef="#br0" timeOffset="21">13149 9041 208 0,'-12'-3'79'0,"6"6"-42"0,1 2-30 0,2 0 20 15,-3 3-14-15,0 6-4 0,0-1-6 16,0 19-3-16,3-6 1 16,0 0-4-16,3-2 2 15,3-3 1-15,3-2 0 0,3-6 0 16,3-2 0-16,-1-6-3 15,4-5 2-15,0-5 1 16,-3-1 0-16,-3-7-3 16,0-5 2-16,-3-1 1 15,-3 3 0-15,-3-2 0 16,-3 2 2-16,-3-3 3 16,-3 4 2-16,0 1 3 15,0 1 1-15,3 5-3 0,0 3 0 16,3 0-5-16,0 2-2 15,3 3-3-15,6 5-1 16,3 1 2-16,3 1 0 16,0 4-2-16,12-3 2 15,0-3-1-15,-4-2 0 16,1-3-31-16,0-5-13 16,-3-3-59-1</inkml:trace>
  <inkml:trace contextRef="#ctx0" brushRef="#br0" timeOffset="22">13331 8879 192 0,'-18'11'74'16,"12"-3"-40"-16,-18 10-40 0,18-7 12 0,-3 2-2 15,6 3 5-15,-3 3-5 16,6-1 0-16,3 1-2 15,6-1-2-15,6-2 1 0,3-3 3 16,3-2 2-16,0-6-2 16,6-5-1-16,2-2 1 15,-2-4 0-15,-3 1-5 16,-6-6-1-16,0 1-17 16,-3-9-7-16,-7-7-64 15</inkml:trace>
  <inkml:trace contextRef="#ctx0" brushRef="#br0" timeOffset="23">13319 8602 144 0,'3'18'55'0,"6"3"-30"0,6 8-12 0,-6-7 17 16,6 7 0-16,-1 2 4 16,13 1-9-16,-6 8-6 15,0-6-10-15,-3-7-4 0,-3-6-1 16,0-3 0-16,-4-4 0 0,-2-4 4 16,-3-2 3-16,0-5-2 15,-3-6 0-15,-3-7-5 16,-3-4-3-16,0-2-5 15,-6-5 0-15,3-3-5 16,3-5 1-16,3 0-1 16,0 3 1-16,3 5 5 15,0 5 1-15,3 5 6 16,0 3 2-16,3 11 6 16,3 7 3-16,3 4-4 15,0-1-1-15,-3 0-4 16,0 0 1-16,0-2-6 0,0 0-3 15,-4-3-4 1,1-3-1-16,-3-3-34 0,0-4-15 16,0-3-57-1</inkml:trace>
  <inkml:trace contextRef="#ctx0" brushRef="#br0" timeOffset="24">13664 8639 240 0,'0'2'90'0,"0"-2"-48"0,6 0-53 0,-3 0 11 16,3 0-1-16,6 0 5 16,6 0 9-16,-3-2 6 15,3-1-9-15,-3-5 1 0,-1 3 0 0,1-3-4 16,-3 0 1-16,-3-3-5 16,0 1-2-16,-3-1 2 15,-3 3 2-15,-6 0-2 16,-3 0-2-16,-3 3-5 15,-9 2-2-15,-3 6 0 16,1 5 2-16,2 5-3 16,0 6 2-16,3-1 3 15,3 1 3-15,6-1 4 16,3 3 4-16,3-2 0 16,9 2 2-16,12-5-6 15,0-3-3-15,3 0-1 0,2-5 1 16,1-2-1-1,6-9 2-15,-3-10-24 0,-4 0-8 16,-2-6-79 0,0-2-49-16,-6 0 64 15</inkml:trace>
  <inkml:trace contextRef="#ctx0" brushRef="#br0" timeOffset="25">14066 8136 264 0,'-9'-3'99'0,"6"6"-54"0,-3 0-37 15,3 2 24-15,-3 3-11 16,0 2 0-16,0 6-8 16,0-2-3-16,1-1-5 15,2-3-8-15,3 1-1 0,3-3 0 16,2 0-1-16,7-3 4 0,3 0 2 15,3-2-2 1,9 2-2-16,0 3 2 0,-3 3 0 16,-4-1 3-16,-2 4 1 15,-6-4 14-15,-3 3 6 16,-3 1-5-16,-3-1 0 16,-9 0-9-16,-6-2-3 15,0-1-8-15,0-2-3 16,0-2-25-16,0-4-8 15,1-2-26-15,2-2-13 16,0-4-46 0</inkml:trace>
  <inkml:trace contextRef="#ctx0" brushRef="#br0" timeOffset="26">14200 8072 244 0,'-18'0'90'0,"21"3"-48"0,-3 0-45 16,0-3 16-16,9 2 8 15,0 4 9-15,0 4-7 16,0 6-1-16,3 3-13 16,0 2-5-16,0-3-3 0,0 4-4 15,2-4 2-15,-5-2-15 16,0-3-6-16,0-2-51 0,-3-17-79 31</inkml:trace>
  <inkml:trace contextRef="#ctx0" brushRef="#br0" timeOffset="27">14075 7996 296 0,'-12'-6'112'0,"12"6"-60"0,3 0-65 0,0-2 17 16,0-1-15-16,3 0-1 15,3 1-46-15,0-3-21 0,6-3-22 16,9-3-8-16</inkml:trace>
  <inkml:trace contextRef="#ctx0" brushRef="#br0" timeOffset="28">14292 7967 288 0,'-6'0'110'0,"9"0"-60"0,6-3-56 15,-6 0 19-15,6-2-12 16,0-3-1-16,6-2-2 15,0-9-2-15,3 3 3 16,-3-2-13-16,0-1-6 0,-1 6 2 0,-2 2 0 16,-3 3 8-16,-3 3 4 15,-3 18 1 1,-3 3 10-16,0 5 4 16,-3 3 7-16,0 5 2 15,-6 3-3 1,3 0 1-16,0-3-7 0,0 0-3 15,3-3-1-15,0-2-1 16,3-3-5-16,3-5 1 16,3-3 0-16,0-5 0 15,3-2 2-15,0-6 3 16,3-6 0-16,0-2 0 16,3 1-1-16,0-4 0 15,-3 0-7-15,0 1-2 0,0-3-27 16,-4 2-9-1,-2-8-144 1,-3 4 63-16</inkml:trace>
  <inkml:trace contextRef="#ctx0" brushRef="#br0" timeOffset="29">14334 7990 268 0,'-12'6'101'0,"12"-4"-54"0,3-2-50 16,-3 0 16-16,6 0-1 0,0-2 5 15,6-4 0-15,3-2-1 16,0 1-8-16,0-4-5 0,2-2 0 16,1 0-13-16,3 2-6 15,0-5-64-15,-3-8-30 16,-3 3 2-1</inkml:trace>
  <inkml:trace contextRef="#ctx0" brushRef="#br0" timeOffset="30">14566 7863 268 0,'3'-15'101'0,"0"15"-54"0,3 2-46 0,0-2 19 0,0 0 0 15,6-5 2 1,3 0-9-16,3-1-3 0,-1-2-6 16,-2-5-3-16,0 0 0 0,0-3 1 15,-3 0 1-15,-3 0-1 16,-3 0-2-16,-3 3-2 16,-6-5-1-16,-3 4-1 15,0 1 0-15,-9 5-2 16,-3 3 1-16,0 2-4 15,1 3-1-15,-1 6 2 16,0 4 5-16,0 9-3 0,0 5 0 16,3 5 7-16,3 5 4 15,6-2 6-15,3 0 6 16,3-3-3-16,9-3 0 16,3-2-8-16,12-3-2 15,3-8 0-15,6-5 2 16,-1-8-3-16,4-5-2 15,0-6-9-15,-3-4-3 16,-1-15-51-16,-2-4-22 16,-6 0-41-1</inkml:trace>
  <inkml:trace contextRef="#ctx0" brushRef="#br0" timeOffset="31">666 16857 156 0,'0'-3'57'0,"-3"6"-30"0,3-6-10 0,0 3 20 16,-6 0-4-16,3 0 1 0,-9 0-8 15,3 0-2-15,-9 3-13 16,0 2-9-16,-6 3-2 0,4 8-2 16,-1 8-2-16,0-1-2 15,0 4-1-15,6 7 4 16,3-5 3-16,9 0-1 15,3 1-2-15,3-7-1 16,18-4 0-16,6-6 5 16,-6-8 1-16,2-5 0 15,4-5 1-15,-6 0 0 16,0-11 3-16,-9-5-1 16,0-8 2-16,3 2-2 15,-12-7 0-15,0-3-3 16,-3 2-2-16,-3-10 3 15,0 6 2-15,-6-1-7 16,-3 0 0-16,3 1 0 0,-6 2 3 16,9 10-2-1,-3 3 0-15,-3 3 5 0,3 8-2 16,3 0-5 0,3 5 1-1,3 2-3-15,3 14 0 16,3 8 3-16,3 8 1 15,-3 13 3-15,3 3 1 16,3-1-4-16,3 6-1 16,-6-5 3-16,3-3 3 15,0-2-1-15,5-9 0 16,-5-5-8-16,6-2-2 0,-3-6-36 16,0-8-14-16,0 3-39 15,3-8-24 1,-6-8 57-16</inkml:trace>
  <inkml:trace contextRef="#ctx0" brushRef="#br0" timeOffset="32">919 16857 128 0,'0'-14'49'0,"0"9"-26"0,-3-5-12 16,3 7 18-16,0-5-2 15,-9 8 2-15,3-3-1 0,-3 3 0 16,-3 3-15-1,-3 2-6-15,0 3 0 0,0 5-4 16,6 1-2-16,-3 4 0 0,4 14-1 16,2-11 0-16,3 6 0 15,3-9-3-15,9 3 0 16,-1-8 2-16,4-2 2 16,-3-6 2-16,6-5 1 15,3-5-2-15,0-6-2 16,-6-2-2-16,0-8 1 15,0 3 1-15,-6-1 0 16,-6-2 0-16,0 5 2 16,0 0 1-16,-6 3 1 15,3 5 0-15,3 0 2 0,0 3-5 16,0 5-3-16,3 5 1 16,3 3 0-16,2 5 1 15,4 0 0-15,6 14-3 16,3-9 2-16,-6 1 1 15,3-3 2-15,0-3-3 16,-3-2 0-16,-1-4-26 16,-2-1-11-16,-3-4-63 15</inkml:trace>
  <inkml:trace contextRef="#ctx0" brushRef="#br0" timeOffset="33">1067 16544 176 0,'-8'-8'66'0,"2"8"-36"0,12 0-31 0,-6 0 12 16,0 8 6-16,3-2 4 15,2 7-7-15,-5 11-1 16,6 5-7-16,0 11-4 0,3 2 1 15,-6 0 0-15,6-5 1 16,0 0-2-16,-6-8 1 16,3 3-13-16,0-8-3 15,0-8-87 1,-6-3-35-16,0-13 68 0</inkml:trace>
  <inkml:trace contextRef="#ctx0" brushRef="#br0" timeOffset="34">907 16679 268 0,'-9'0'101'0,"9"0"-54"0,3 0-48 15,-3 0 20-15,6 0-7 16,3 0 3-16,6-2-10 15,11-1-3-15,4 0-2 16,0-2-5-16,12 0 1 0,-7-3-60 0,1 3-26 16,-3-1-19-1</inkml:trace>
  <inkml:trace contextRef="#ctx0" brushRef="#br0" timeOffset="35">1270 16661 204 0,'-9'0'77'0,"3"5"-42"0,0-2-34 0,3 2 14 16,-3 0-6-16,-3 19 0 15,-3-3-8-15,3 6 0 0,-3-1-1 16,6 6 0-16,6-11 2 0,0 6-3 16,6-9 0-16,6 3 1 15,-3-15 2-15,-3-6 1 16,3 0 3-16,3-14-3 15,-3 6 0-15,0-5 1 16,-3-3 2-16,0-5-3 16,0-5-2-16,-6 7 6 15,0-2 3-15,0 8-3 16,0 2 1-16,0 3-3 16,0 3 2-16,0 2-6 15,0 9-3-15,9 7 1 16,-6 3 2-16,6 0 0 15,3-1-1-15,-1 4 1 16,4-3 1-16,-6-3-25 16,9-2-12-16,6-3-77 15</inkml:trace>
  <inkml:trace contextRef="#ctx0" brushRef="#br0" timeOffset="36">1707 16629 144 0,'-11'-3'55'0,"11"3"-30"0,-6 3-12 0,3 0 19 15,-6-1-7-15,-3 9-2 16,-3 0-13-16,3-1-4 16,3 1-4-16,0-3-4 0,6 0-1 0,3 5 2 15,12-3 2 1,3 6 0-16,6-5-1 0,0-1 3 15,-1 1 0 1,-5 0 5-16,0-1 5 0,-6 1 8 16,-6-3 7-16,-6 5-4 15,-3-2-2-15,-3-1-12 16,-6-5-6-16,-5 3-3 16,-1-2 1-16,3-6-8 15,6 0-3-15,-3 0-33 16,6 0-12-16,6-6-59 15,3-2-25 1,9 0 73-16</inkml:trace>
  <inkml:trace contextRef="#ctx0" brushRef="#br0" timeOffset="37">1773 16685 184 0,'-3'0'68'0,"6"0"-36"0,0 2-24 0,-3-2 16 16,6 3-1-16,0 0 3 16,3-3-12-16,3 0-5 15,5 5-6-15,7-2 0 0,-3-3 0 16,-3-3 1-16,-3-2 0 16,0-3-2-16,-3 0 1 0,-3 0-7 15,-3-3-1-15,-3 1 10 16,-3 2 7-16,-3 0-6 15,-9-3-3-15,-9 8-11 16,0 1-5-16,0 4 11 16,0 6 5-16,0 0-5 15,4 6 0-15,2-1 0 16,6 5 1-16,0 6 1 16,6-3 0-16,6-2 4 15,6-3 2-15,3 2-2 16,9 1-3-16,5-6 2 15,4-5 2-15,3 0-2 16,-9-5 0-16,2-3-21 16,-5-6-10-16,-3-4-48 15,3-6-56 1,-9-8 32-16</inkml:trace>
  <inkml:trace contextRef="#ctx0" brushRef="#br0" timeOffset="38">2035 16296 216 0,'-6'-3'82'0,"0"6"-44"0,12 15-36 0,-3-10 17 16,0 5 5-16,3 6 7 16,-6 13-12-16,6 5-3 0,0 10-10 15,3-2-4-15,0 0 1 0,5 8-2 16,-2-5 2-16,3-8-33 15,-6-9-14-15,-3-4-75 32</inkml:trace>
  <inkml:trace contextRef="#ctx0" brushRef="#br0" timeOffset="39">1969 16595 244 0,'0'-14'90'0,"3"12"-48"0,15-6-34 16,-12 5 21-16,9-2-11 0,3 0 0 15,6-3-9 1,2 0-1-16,1 0-4 0,3-5-29 16,0 2-11-16</inkml:trace>
  <inkml:trace contextRef="#ctx0" brushRef="#br0" timeOffset="40">2755 16230 200 0,'-6'10'74'0,"-3"17"-40"0,-3-6-31 0,6-8 15 0,-5 8-3 15,-1-2 4-15,-9 4 2 16,0-1 4-16,0-4-13 16,-6 3-7-16,6 6-3 0,4-6 0 15,2-3 3-15,6-4 4 16,0-4 2-16,3-2-10 15,12 5-3 1,9 1 3-16,6-1 1 16,2 0 4-16,4 0-1 15,0 1 0-15,6-1-1 16,2 0 0-16,-8-2-24 16,0-3-9-16,-3-3-98 15</inkml:trace>
  <inkml:trace contextRef="#ctx0" brushRef="#br0" timeOffset="41">3279 16396 144 0,'-21'-10'55'0,"18"15"-30"0,-18-10-12 0,15 5 17 16,-2 0 0-16,-4 8 4 15,-3-3-7-15,-3 3-4 16,0 2-13-16,0 12-4 0,3 1-2 15,3-1-5-15,3-1 1 16,3-3-5-16,6 6 1 16,6-8 2-16,6 2 1 0,3 1 1 15,3-11 0-15,15 2-18 16,-3-7-8-16,-1-3-74 16,-2 0-35-1,0-5 70-15</inkml:trace>
  <inkml:trace contextRef="#ctx0" brushRef="#br0" timeOffset="42">3440 16436 220 0,'-30'-5'82'0,"27"10"-44"0,-6-2-42 16,3-3 15-16,-3 8-4 15,0-3 3-15,0 8-5 16,0 3-1-16,1 0-2 15,2-3-2-15,3 6 1 0,3-4-1 0,6-1 0 16,-1-1-3-16,4-5 2 16,3-6 1-16,-3-2 2 15,0 0-1-15,0-5-1 16,0-8 1-16,-3 5-1 16,0-5 2-16,-3 0 1 15,0-1 3-15,-3 4 1 16,0-1 1-16,0 1 2 15,0 7 1-15,0 0 1 16,0 3-11-16,0 6-3 16,3 4-4-16,0 3 1 0,6 1 3 15,0-1 1-15,3 0-6 16,0 0 0-16,-1-2-39 16,1-3-14-16,0 0-38 15</inkml:trace>
  <inkml:trace contextRef="#ctx0" brushRef="#br0" timeOffset="43">3660 16370 184 0,'-3'-11'71'0,"-3"6"-38"0,-3 0-23 15,6 7 17-15,-6 1-2 16,-3-3 0-16,0 10-14 0,-2-2-7 15,-1 6-2-15,3-1-9 0,0 0 0 16,3 11-2-16,6 0 3 16,3-6 4-16,3-2 1 15,6 0-2-15,6-5 2 16,3-1 1-16,-1-5 0 16,13-5 0-16,0 0 2 15,-3-7-14-15,0-7-7 16,-4-4-50-1,-2 2-48-15,-6-5 36 16</inkml:trace>
  <inkml:trace contextRef="#ctx0" brushRef="#br0" timeOffset="44">3746 16116 136 0,'0'2'52'0,"6"6"-28"0,0 6-11 16,-3-4 19-16,3 6 2 16,0 5 1-16,0 8-5 15,0 8-4-15,0-2-14 16,0-1-8-16,3-5-2 0,-3-2 0 16,0-9 1-16,-3-2 1 15,0-3 0-15,0 1-2 16,0-9 1-16,-3-5-2 15,3-5-1-15,-3-3-8 16,0-6-3-16,0-4 1 0,3-1 1 16,3-7 6-16,0 7 1 15,0 4 2 1,5 1 0-16,1 6 2 0,0 8 3 16,0 11 9-16,0 2 5 15,-3 3-5-15,0 0-1 16,0 0-7-16,-3 0-4 15,0-3-6-15,0 0 0 16,0-2-33-16,3-9-13 16,0 9-61-1</inkml:trace>
  <inkml:trace contextRef="#ctx0" brushRef="#br0" timeOffset="45">4101 16248 240 0,'0'5'90'0,"3"-2"-48"0,5-3-53 16,-2 0 13-16,6 5-4 16,6 3 1-16,-3-5 18 15,0 2 11-15,0-5-14 16,0-2-1-16,0-1 1 0,0-2-8 16,-1-1-1-16,-2-2-3 15,-3-2 1-15,0 4-2 0,-6-4 2 16,-3-1-9-16,-6-2-1 15,-3 5-3 1,-3 0-1-16,-6 0-1 0,-5 6 0 16,-1 4 7-16,-3 6 4 15,3 5 4-15,3 1 1 16,7 2 0-16,2 10 0 16,9-2-5-16,6-3 1 15,6-2 2-15,11-1 3 16,7-5-2-16,3-5 0 15,0 0-6-15,5-5-2 16,1-3-67-16,0-3-26 16,-3-2 3-1</inkml:trace>
  <inkml:trace contextRef="#ctx0" brushRef="#br0" timeOffset="46">4776 16068 200 0,'-9'-2'77'0,"9"7"-42"0,-9 11-34 16,3-11 16-16,0 0-11 16,-2 3-1-16,-1 0 1 15,3-3 1-15,0 3-3 16,6-2-3-16,3-1 0 0,3 0-4 15,3-2 0-15,2 5 4 16,7-3 1-16,3 0 0 0,-3 1 1 16,-3-1 11-16,-3 3 8 15,-3 0 11-15,-9 2 4 16,-9 4-15-16,0-4-5 16,-3 1-11-16,-3-3-4 15,0 5-1-15,0-2 1 16,0-3-6-16,4-3 1 15,2 0-30-15,3-2-11 16,3-9-45 0,6 1-63-16,3-5 41 15</inkml:trace>
  <inkml:trace contextRef="#ctx0" brushRef="#br0" timeOffset="47">4904 16116 272 0,'-3'0'101'0,"3"0"-54"0,3 2-66 16,0 4 11-16,0 2 8 16,3 2 9-16,0 1 12 15,0 2 7-15,0 0-15 16,0 3-9-16,3-3-4 0,0 1-2 16,-3 1-2-16,3-1-46 15,-3-4-21-15</inkml:trace>
  <inkml:trace contextRef="#ctx0" brushRef="#br0" timeOffset="48">4877 15965 252 0,'-11'-3'96'0,"11"3"-52"0,3 0-56 0,-3 0 13 15,0 0-9-15,5 0 0 16,1 0-35-16,3 3-16 16,0-3-30-16,3 0-9 15</inkml:trace>
  <inkml:trace contextRef="#ctx0" brushRef="#br0" timeOffset="49">5020 15999 280 0,'-12'3'104'0,"12"2"-56"0,0 1-58 15,0-6 16-15,0 0-4 16,6 0 3-16,0 0 4 16,9 0 5-16,6-6-8 15,0 4-3-15,3-4 0 0,0 4-4 16,-1-4 0-16,-2 6-1 15,-6 0 0-15,-6 11 4 16,-6 8-1 0,-6 7-1-16,-6-2 1 0,-3 5-1 15,-6-3 0-15,3 1 0 16,3-3 0 0,4-6 2-16,-4-2-1 0,9-3 2 15,9-2-2-15,0 2 2 16,3-8-4-16,2-2 0 15,7-3 3-15,0-3 3 16,-3 1-2-16,0-6-2 16,3 5-14-16,-3-2-4 15,-3 0-24-15,-1-1-9 16,-5-2-64-16</inkml:trace>
  <inkml:trace contextRef="#ctx0" brushRef="#br0" timeOffset="50">5017 16166 272 0,'-6'-3'101'0,"9"3"-54"0,-3 0-59 16,0 0 15-16,6 0-1 16,0 0 6-16,12-5 0 15,6 2 1-15,0-2-5 16,3 0-3-16,-1 0 0 0,7-3-43 15,3-6-19-15,-3 6-49 16</inkml:trace>
  <inkml:trace contextRef="#ctx0" brushRef="#br0" timeOffset="51">5345 16100 272 0,'0'0'104'0,"3"3"-56"0,0-1-54 0,3-2 19 16,0 0 10-16,6 0 9 16,-1 0-12-16,4 0-3 15,3-2-11-15,9-6-4 0,0-6 1 16,-3 1 0-16,-4 0 1 16,-2 0-2-16,-3-1 1 15,-6 1-4-15,-3 0-2 0,-12 0-3 16,-6 2 1-16,-3 1-4 15,-3 4 1-15,-2 4-1 16,-4 2 3-16,0 5 4 16,-3 3 1-16,3 8-2 15,-2 8 2-15,2 2 3 16,12-2 1-16,3 0 3 16,9-1 1-16,6-1-1 15,12-4 1-15,9-2-2 16,17-5 2-16,4-9-4 15,-4-4-2-15,7-6-25 16,0-3-9-16,-4-7-109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7:11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20430 12338 112 0,'-6'-6'44'0,"6"-12"-24"0,-3 23-4 16,3-10 18-16,0-1 10 15,-3 1 8-15,0 2-6 16,3 1-3-16,-3-6-24 15,3 3 2-15,0 5 0 0,0 0-11 16,0 2-3-16,0-2-10 16,0 11-2-1,3 5-1-15,0-3 4 16,3 0 3-16,0 3 0 0,0 3-1 16,0 4 3-16,0 4 2 15,-3-3 0-15,0-1 0 16,0 1-1-16,0 0 0 15,0 3 0-15,0 2 0 16,0 5-5-16,0 3 1 16,0 0 0-16,0-2 0 15,0-1 2-15,0 0 3 16,0-2 0-16,-3 2 0 16,0-2-1-16,0 0 0 15,0 0 0-15,0-1 0 16,0 1-2-16,-3-3 1 0,3 8-2 15,0 0-1-15,-3-2-2 16,3-1-1-16,-3 1-1 16,0 2 3-16,0 0 0 15,0-6 3-15,0 1-1 16,0 3-1-16,0 2 3 16,0-3 0-16,3 11-4 15,0-3 1-15,0-2 0 16,0-3 0-16,0-3 0 15,0 6 2-15,0-3-3 16,0-2 0-16,0-4 1 16,0 4 2-16,0-1-1 15,0 1 2-15,0 7-2 16,0 0-1-16,0-2 1 16,0-3-1-16,0-5 2 0,0-3 1 15,0 3-4-15,0-3 1 16,0-6 0-16,0 1 2 15,-3-3-1-15,0-2-1 16,0 2 1-16,0 0-1 16,0 3 0-16,3 0 0 15,0 0 0-15,0 2 0 16,0 6 4-16,-3-3 2 16,3-3-2-16,-3 1-1 15,3-3-3-15,0 0-1 16,-3-6 1-16,3 3 0 15,0-8 0-15,0 6-18 16,0-6-5-16,0-13-44 16,3-10-45-1,0-22-54 1,-3-18 55-16</inkml:trace>
  <inkml:trace contextRef="#ctx0" brushRef="#br0" timeOffset="1.993">20347 12348 132 0,'-6'-3'52'0,"6"1"-28"16,0 2-17-16,0 0 13 0,0 0-8 15,0 0-2-15,0 0-5 16,6 0-2-16,0 0-1 15,3 0 3-15,5 0 1 0,1 0 4 16,3 0 1-16,3 0 3 16,3-3 2-16,6 1-5 15,2-1 1-15,1 0-1 16,3 3 1-16,0 3-2 16,-1-3-1-16,1 3-5 15,0-1-3-15,2-2 6 0,1 0 5 16,-3 0-2-16,8 0 0 15,-2 0-2-15,0 0 0 16,-1-2-4-16,1 2-1 16,0 0 3-16,-4 0 1 15,1 0-1-15,-3 0-1 16,0 0-3-16,-1 0-2 16,-2 2 3-16,6-2 0 15,-4 0-4-15,1 3 1 16,0-1 2-16,-3 4 3 15,-1-4-4-15,4 1-1 16,-6-3 0-16,0 0 2 0,-4 0-1 16,1 0 2-16,0 0-2 15,0 0 2-15,0 3-4 16,-1-3 0-16,4 0 3 16,6 0 1-16,-3 0-1 15,-1 0-2-15,4 2 1 16,-6-2 1-16,3 0-1 15,-1 0 2-15,-2 0-2 16,-3 0-1-16,3 0 1 16,-1-2-1-16,1 2 0 15,0 0 0-15,-3 0 0 16,8-3 0-16,-2 3 0 0,0 0 2 16,-3 0-1-1,5 0-1-15,1 0 1 16,-6 0 1-16,3 0 1 0,-4 0 1 15,4-3-2-15,0 3-2 16,0 0 1-16,-1-2-1 16,1-1 0-16,6 0 0 15,-6 3 0-15,-1 0 0 16,1 0 0-16,0 0 0 16,-3 0-3-16,8 0 2 15,-5-2 3-15,-3-1 1 0,0 1-4 16,5-6 1-1,1 0 0-15,0 2 2 0,2 1-3 16,-2-3 0 0,0 5 1-16,0 1 0 0,-4-3 0 15,4-3 2-15,-3 0-3 16,2 2 0-16,-5 1 3 16,-3 2 1-16,12-2-4 15,-7 3 1-15,-2-1-2 16,-3 0 0-16,-3 1 2 15,6 2 2-15,-1 0 1 16,1 0 1-16,-9 0-2 16,0 0 1-16,0-3-2 15,-1 0-1-15,7 1-2 16,-6-4-1-16,3-2-14 16,-6 0-4-16,3-2-42 0,5-3-19 15</inkml:trace>
  <inkml:trace contextRef="#ctx0" brushRef="#br0" timeOffset="2.993">23984 12200 116 0,'0'-13'44'0,"6"10"-24"0,-6-2 1 16,0 5 17-16,0 0 4 15,0 0 2-15,0 0-16 16,0 0-6-16,0 0-13 16,0 0-6-16,0 5-2 0,3 6-1 15,-3 2 2-15,0 5 1 16,0 9 1-16,0 2 2 15,0 5 1-15,3 3-3 16,-3 0-1-16,0 0 3 16,0 1 1-16,0-1-1 0,0 2 1 15,0 4 2-15,0 2 5 16,0-3-6-16,0-2 0 16,0-1-2-16,0 4-1 15,0-6 1-15,0-3 1 16,0-2-1-16,0 2-1 15,0 3-3-15,0 0-2 16,3-2 1-16,0-4 1 16,-3 4-1-16,3-1 2 15,-3-2 0-15,0 0 1 0,6 2-2 16,-3-2-2-16,-3-3 3 16,0-5 0-16,0 0-4 15,0-1 1-15,6 1 2 16,-3 3 1-16,-3-1-4 15,0 1-1-15,0-4 3 16,0 1 1-16,0 8-3 16,0-3-1-16,0-2 3 15,0-1 1-15,0 0 0 16,0 1-2-16,0-6 1 16,0 3-1-16,0-3 0 15,0 0 2-15,0-2-3 16,0-3 0-16,0-1-1 15,0 4 0-15,0 2 2 0,0 3 2 16,-3 0-1-16,-3 0 2 16,6-1-2-16,-3 1-1 15,-3 5 1-15,6-2-1 16,0-1-3-16,0-2 2 16,-3 0 1-16,3 0 0 15,0 2 0-15,0-2 0 16,0 0 0-16,0-6 0 15,0 1 0-15,0-3 0 16,0 0-3-16,0-1 2 16,0 1 3-16,0 0 1 15,0 0-1-15,0 3-2 16,0 2-2-16,0 3-1 0,0 7-1 16,3 1 3-16,-3-3 0 15,6 0 3-15,-3-2-3 16,-3-3 0-16,6-1-1 15,0-4 0-15,-3-1-7 16,0-7-2-16,0 2-32 16,-3-7-11-16,6-6-77 15</inkml:trace>
  <inkml:trace contextRef="#ctx0" brushRef="#br0" timeOffset="3.993">20367 14679 124 0,'-8'-3'49'0,"5"9"-26"0,3-6-27 0,0 8 8 0,0-3-2 16,0 0 3-16,3 1 11 16,0-1 5-16,0-3 4 15,5-2 4-15,1 3-15 16,3-3-4-16,3 0 1 0,6 0-5 15,0 5-1-15,6-5-2 16,-1 3-3-16,4 2 3 16,0-2 2-16,0 0 2 15,2-1 3-15,1 1 1 16,-3-3 1-16,3 0-4 16,-1 0-3-16,4 0-5 15,0 0-2-15,-3 0 5 16,2 0 3-16,1 0 3 15,-3 0 5-15,3 3-4 16,-4-1 0-16,1 1-4 16,0 2 1-16,-3-2-2 0,-4-1 0 15,7 1 1-15,0 0 1 16,0-3-1-16,-1 0-1 16,1 2-1-16,0-2 2 15,0 0-1-15,-1 0 2 16,1 3-4-16,0 0-2 15,-4-1 2-15,4 1 2 16,-3 0-4-16,-3-1-3 16,3-2 3-16,2 0 1 15,4 0-3-15,0 0 1 16,-1 0 2-16,4 0 1 16,0 3-1-16,0 0 1 0,-1-1-4 15,4 1 0-15,-6 0 1 16,-4-1 2-16,1 1-1 15,0-1 2-15,3 1-2 16,-1 0 2-16,1-1 0 16,0 1 3-16,-1 0-1 15,1-3 0-15,3 0-6 16,0 0-1-16,-7 2 3 16,7-2 1-16,-6 0-3 15,-3 0 1-15,2 0 0 16,1 0 2-16,3-2-1 15,-1 2-1-15,-2 0-2 16,6-3 1-16,-3 0 1 0,-1 3 2 16,-2 0-1-16,0-2 2 15,3-1-4-15,-4 0 0 16,1 1 1-16,-3-1 2 16,8 1-3-16,-2-1 0 15,0 0-1-15,0 1 0 16,-1-4 2-16,1 4 2 15,-3-1-1-15,0 0-1 16,-4 1 1-16,-2-1-1 16,9 0 0-16,-6 3 2 15,-1-2-3-15,-8 2 0 16,6 0 1-16,-3 0 2 0,6 0-1 16,-4 0-1-1,-2 0-2-15,6 0 1 16,-9 0 1-16,0 2 0 0,5-2-3 15,-2 0 2-15,-3-2 1 16,0 2 2-16,3-3-3 16,-4 0 0-16,1 1-10 15,0-3-3-15,3-3-13 16,-3 2-5-16,-3 4-16 16,8-9-102-1</inkml:trace>
  <inkml:trace contextRef="#ctx0" brushRef="#br0" timeOffset="4.993">24255 12732 204 0,'-3'-3'77'0,"6"6"-42"0,-6-3-19 0,3 0 22 15,3 8-16-15,-3 0-4 16,3 5-5-16,-3 5-1 15,6 1-6-15,-3 2 7 0,3 6 4 16,-3-1 2-16,0 6 1 16,-3 2-3-16,0 3 2 15,0 0-1-15,0 0-2 16,0-2-6-16,0-1-2 16,0-5-2-16,0-5-1 15,0-8-3-15,0-3 1 16,0-2-4-16,0-3 0 15,0 0-32-15,0-11-70 16,0-8-1 0,6 3-28-1</inkml:trace>
  <inkml:trace contextRef="#ctx0" brushRef="#br0" timeOffset="5.993">24386 13033 192 0,'-6'-2'71'0,"12"2"-38"0,-24 0-19 16,18 0 20-16,0 2-17 16,-3 4-5-16,-3-1-9 0,6 3-3 15,0 2 0-15,-3 4-3 0,3 2 0 16,3-1 2-1,6 1 2-15,3 6 0 0,-3-7-1 16,6 1 1-16,-3-5 1 16,0-3 10-16,-1-3 4 15,1-8 4-15,-3-5 0 16,0 1 0-16,3-4 2 16,-6-2-8-16,-3-3-1 15,3-3-5-15,-6 1 0 16,-6-1-3-16,3 3 2 15,-6 3 0-15,0 3 3 16,0 2-5-16,-3 0-3 0,0 2-8 16,4 1-1-16,-1 3-8 15,0 2-3-15,9 0-21 16,-3 0-10-16,12 0-84 16,6 2 19-1</inkml:trace>
  <inkml:trace contextRef="#ctx0" brushRef="#br0" timeOffset="6.993">24755 12983 208 0,'0'-5'77'0,"0"5"-42"0,-6 0-21 0,0 0 22 15,6 2-7-15,-9 1-2 16,3 0-13-16,-9 2-4 16,0 6-6-16,1-1-3 0,2 3 0 15,0 3-1-15,6 3 0 16,0-1-5-16,6 4 1 16,6 1 2-16,3-1 3 15,0-4-2-15,3-2 0 0,-4-3-28 16,10-5-13-1,-6-3-29-15,6-5-55 16,-3-8 26-16</inkml:trace>
  <inkml:trace contextRef="#ctx0" brushRef="#br0" timeOffset="7.993">24916 13057 160 0,'-3'-10'60'0,"3"4"-32"0,-6 1-4 15,6 5 22-15,-3-3-1 16,0 3 0-16,-6-2-13 15,0 2-5 1,-9 5-16-16,-3 6-4 0,9-1-7 16,-6 6-1-16,10 0-1 15,-4 2 0-15,12 4-3 16,0-4 1-16,0-2 2 16,6-3 1-16,6-2 3 0,-1-6 1 15,1-8-1-15,3-4-2 16,-3-1 1-16,-3-3 1 15,0 0 1-15,-3-2 1 16,-6-3-2-16,6 0 1 16,-6 3-2-16,0 3-1 15,0 2 1-15,0 2 1 16,0 4-8-16,0 2-1 16,0 5 2-16,0 6 0 15,3-1 3-15,-3 3 1 16,9 3 1-16,-6 6 2 15,6-4-1-15,0-2 2 16,0-3-29-16,2-2-11 0,1-6-62 16,-3-2-50-1,6-11 54-15</inkml:trace>
  <inkml:trace contextRef="#ctx0" brushRef="#br0" timeOffset="8.993">25026 12814 232 0,'0'2'88'0,"0"4"-48"0,6 2-29 16,-3 0 23-16,0 2-11 16,3 14-1-16,-3 5-4 15,-3 5-2-15,6 4-8 16,-3-1-3-16,0 8-1 0,-3-6-2 15,6-4-2-15,-6-6-39 16,2-5-19-16,-2-3-69 16</inkml:trace>
  <inkml:trace contextRef="#ctx0" brushRef="#br0" timeOffset="9.993">24285 13745 176 0,'0'-10'66'0,"0"4"-36"0,-6 1-18 0,6 2 21 16,0 1-4-16,-6-4 1 15,0 4-11-15,-3-1-1 16,0 3-11-16,-3 5-2 0,-9 3 1 0,9 6-5 16,-6 7-1-16,4 5-2 15,-1-2-2 1,9 0 0-16,3 0 0 0,3-3 5 15,3-3 1-15,3-2-3 16,12-5 1-16,-7-3 2 16,10-8 1-16,-6-6 1 15,0-2 2-15,-3-5-1 16,-3-5 0-16,0-1 1 16,-3 1 1-16,-3-1-6 0,0 3 0 15,-3 0 1 1,0 6 3-16,0 2-2 15,0 5 0-15,-3 6-6 16,3 7 0-16,3 6-1 0,-3 3 2 16,6-1 1-16,-3 1 1 15,-3-3 0-15,9 0 2 16,-1-3-14-16,-5-3-7 16,6-4-41-16,-3-4-16 15,0-2-25 1</inkml:trace>
  <inkml:trace contextRef="#ctx0" brushRef="#br0" timeOffset="10.993">24431 13735 184 0,'-6'-3'71'0,"-9"6"-38"0,24-1-23 0,-9 3 20 0,0 1-5 15,0 2 0 1,6 8-7-16,-3 5-1 0,0-3-10 15,-3 1 0-15,5-1 3 0,-5-2-4 16,3-3-1-16,-3-2 0 16,0-3 1-16,0-3 3 15,0-2 5-15,0-3 1 16,0-3 0-16,0-2-7 16,0-6-3-16,0-7-1 15,0 2 0-15,6 0 0 16,-3 0 0-16,0 0-5 0,3 3-1 15,-3 3-2 1,6-1 0-16,3 3-22 0,-3 3-7 16,0-1-57-16,0 4-21 15,0-1 6 1</inkml:trace>
  <inkml:trace contextRef="#ctx0" brushRef="#br0" timeOffset="11.993">24561 13772 176 0,'0'8'66'0,"0"-3"-36"0,6 19-18 0,-3-11 21 0,-3 0-6 16,6 0 1-16,-3 1-6 16,0-4-4-16,-3 1-10 15,6-3-3-15,-3 0 1 0,-3-3 3 16,0-5 2-16,0 0 6 15,0-3 3-15,0-2-8 16,0-8-2-16,0-6-4 16,0 1-1-16,0 2-1 15,9 0 0-15,-3 0-5 16,0 3-1-16,9 0-2 16,0 2 0-16,-3 3 3 15,3 3 2-15,-3 2 0 16,-1 0-1-16,1 3-26 0,-3 0-12 15,0 0-45 1,0 3-20-16,-6 2 2 16</inkml:trace>
  <inkml:trace contextRef="#ctx0" brushRef="#br0" timeOffset="12.993">24835 13745 228 0,'-21'0'85'0,"21"0"-46"0,-8 3-19 0,8-1 24 16,-6 4-22-16,-3 2-7 0,0 2-12 15,-3 6-3 1,-3 3 0-16,9 2-3 0,0-3 2 0,3 1-1 16,-3-3 0-16,6-3 2 15,9-2 0-15,-3-4 0 16,0-4 0-16,3-6 2 15,0-4 3-15,3-1-4 16,-3-6-1-16,3-4 2 16,-4 2 1-16,1 0 1 15,-3 3 0-15,0 2 0 16,-6 3 0-16,6 3-5 16,-3 2-1-16,-3 3-2 15,0 16 0 1,12 0 5-16,-6 0-3 15,-3-3 1-15,6-2 1 0,-3-1 0 16,0-2-42-16,3-2-17 16,0-1-56-1</inkml:trace>
  <inkml:trace contextRef="#ctx0" brushRef="#br0" timeOffset="13.993">24975 13729 236 0,'-3'3'90'0,"3"0"-48"0,3 4-16 0,-3-1 31 15,6 2-23-15,0 8-7 16,3 2-12-16,0 1-5 0,0-1-5 16,3 1-4-16,-3-1 2 0,3-2-2 15,0-3 2-15,-4-2-33 16,10-6-82-1,-6-2-8-15,0-3 8 16</inkml:trace>
  <inkml:trace contextRef="#ctx0" brushRef="#br0" timeOffset="14.993">25219 13737 192 0,'-9'5'74'0,"6"3"-40"0,-6 8-13 0,1 0 25 16,-1 8-6 0,-12 8 1-16,0 7-3 15,0 17 0-15,-3-3-20 0,-3-3-4 0,7 3 0 16,-1-5-10-16,3-3-2 16,6-14-18-16,3-4-6 15,3-6-117 1</inkml:trace>
  <inkml:trace contextRef="#ctx0" brushRef="#br0" timeOffset="15.993">19341 14684 144 0,'-6'-2'55'0,"6"2"-30"0,0 0-10 0,0 0 18 15</inkml:trace>
  <inkml:trace contextRef="#ctx0" brushRef="#br0" timeOffset="16.993">19335 14682 320 0,'0'0'31'16,"0"0"-17"-16,-3 2-4 0,3-2-3 15,0 3-1-15,0 5-1 16,0-3-3-16,0 1-2 15,0-1 1-15,-3-3 1 16,3 1 1-16,0 0 1 16,0-1 2-16,0-2 3 0,0 3-4 15,0 2-3-15,0-5 1 16,0 0 2-16,0 0 0 16,0 0 2-16,0 0-2 15,3 3 2-15,-3-3-2 16,3 3 2-16,3-1 0 15,3 1 3-15,-1 0 4 16,1-1 3-16,3-2 0 16,0 0 1-16,3 0-7 15,3 0-2-15,3 0-1 16,3 0 0-16,2 0-7 16,1 3 0-16,3-3-1 15,0 3 2-15,2 2-1 0,-2 0 2 16,0-2 0-16,3-1 3 15,-1 1-3-15,-2-3 0 16,0 0 3-16,0 0 1 16,0-3-3-16,-1 3-1 15,-2 0 1-15,0 0 0 16,-3 0 0-16,-1 0 0 16,-2 0-2-16,-3 3 1 15,3-3-2-15,-3 0 2 16,0 0 0-16,-3 0 1 15,-1 0 0-15,1 0 0 16,-3 3-2-16,0-3 1 16,0 0-2-16,0 0 2 0,0 0-2 15,-3 0-1-15,-3-3 1 16,0 0-1-16,0 1-14 16,-3 2-3-16,-3 0-18 15,0-3-7-15,0-2-18 16,0 2-5-16,0-2-179 31,6-8 127-31</inkml:trace>
  <inkml:trace contextRef="#ctx0" brushRef="#br0" timeOffset="17.993">20159 14602 156 0,'-12'-13'60'0,"9"16"-32"0,-3-6-22 0,6 3 15 16,-3 0 11-16,-3 0 7 15,0 0 2-15,3-3 2 16,0 3-24-16,0 0-2 0,1 0-2 15,2 0-8-15,0 0-4 16,2 6-7-16,4 4-2 0,0-4 3 16,3 4 3-1,3 1 1-15,3 2-1 0,0 0 1 16,3 3 1-16,-3 0-3 16,3-3 0-16,-4 0 1 15,1 1 0-15,-6-4 0 16,0 4 2-16,0-4 1 15,-6 1 3-15,0-1-3 16,-3 1-2-16,-6-1 6 16,-3 1 5-16,-3 0 0 15,-3-1 3-15,1 1-8 16,-1-1-4-16,0 1-2 16,3 0-1-16,0-1 0 15,3-2 0-15,0-3-27 16,3 1-11-16,3-1-56 0,6-10-73 31</inkml:trace>
  <inkml:trace contextRef="#ctx0" brushRef="#br0" timeOffset="18.993">16590 14621 144 0,'12'-11'55'0,"-9"6"-30"0,0-3-5 15,0 5 19-15,-3 1 1 16,0-1 3-16,0 0-9 15,-6 1-1-15,-3-1-18 16,-3 6-7-16,-6 2-3 0,-5 8-3 16,-1 3-2-16,-3 5-2 0,0 3-1 15,3 3 2-15,4-1 2 16,8 1 0-16,6-1 2 16,6-2 0-16,9-3 3 15,3-5 1-15,5-6 1 16,-2-4 0-16,3-9 0 15,-3-2-2-15,3-6-1 16,-3-2-3-16,-3-3-2 16,-3-5 1-16,0 0-1 15,-4 0 0-15,1-1 2 16,-3 4-1-16,0 5 2 16,0 2-4-16,0 3-2 0,-3 6-3 15,3 7 1-15,0 5 3 16,3 1 3-1,0 5 0-15,0 0 2 0,0 5-4 16,3 0 0-16,3 0 3 16,0-2 3-16,0-6-11 15,0-2-3-15,3-3-34 16,-1-6-14-16,-2-4-54 16,3-1-37-1,-3-2 64-15</inkml:trace>
  <inkml:trace contextRef="#ctx0" brushRef="#br0" timeOffset="19.993">16736 14653 208 0,'-9'-8'79'0,"9"10"-42"0,0-2-39 0,0 0 14 16,0 6 5-16,0 7 4 16,0 3 4-16,3 0 4 15,0 2-15-15,3 3 3 0,0 3 1 16,3 0-8-16,0-3-3 15,-3-2 0-15,0-6 0 16,0-3-1-16,-3-2 1 16,-3-2 0-16,0-6 1 15,0-6 0-15,0-2 2 16,0-5-1-16,0 0 0 0,0-3-3 16,3 3-1-16,3-8 1 15,3 2 3-15,0 1-6 16,2-1-4-16,1 3 0 15,0 3 0-15,0 2-10 16,0 4-3-16,0 1-17 16,0 4-6-16,0-1-24 15,0 6-11-15,-3-1-46 16,0 6-22 0,-1-3 72-16</inkml:trace>
  <inkml:trace contextRef="#ctx0" brushRef="#br0" timeOffset="20.993">16947 14719 192 0,'-3'-3'74'0,"0"6"-40"0,6-1-35 0,0 4 12 16,0-1 8-16,-3 3 7 16,0 3-2-16,3 2-2 15,-3 0-12-15,0 0-6 0,0-2-3 16,3-1-1-16,-3-2 2 15,0-2 3-15,0-1 2 16,0-2 5-16,-3-3 3 16,0 0 3-1,0-3-8-15,0 0-1 16,0-2-1-16,0 0 0 16,1-1-2-16,4-2-1 0,1 1-1 15,0-1 2-15,3 0-3 16,0-3-2-16,3 0 2 15,0 1 0-15,0-1-1 16,3 3 1-16,0-2-2 16,0 2 2-16,0 3-2 15,0-1-1-15,3 4-2 16,-1-4 1-16,1 4-10 16,-3-1-3-16,0 0-24 15,0 3-10-15,0 0-26 16,0 8-11-16,0 6-14 15</inkml:trace>
  <inkml:trace contextRef="#ctx0" brushRef="#br0" timeOffset="21.993">17269 14719 200 0,'-6'-6'77'0,"6"6"-42"0,-3-13-37 0,3 11 14 16,-3-1 18-16,-3-2 12 15,-3 2-15-15,0 3-5 16,-6 5-13-16,0 3-8 0,1 5-2 16,-1 3-1-16,-3 3-2 15,3 5 3-15,9 0 0 16,0-3 1-16,9-3 0 16,0-2 4-16,6-5 2 0,0-6 0 15,6-5 1-15,0-5-4 16,-1-3-2-16,1-6-5 15,3 1-2-15,-3 0 5 16,-3 0 5-16,-3-3-4 16,-3 3-2-16,0 2 1 15,0 3 0-15,-3 0-4 16,0 8 1 0,3 3 4-16,0 5 2 15,0 2 2-15,0 4-5 16,-1-1 1-16,1 0 0 15,0 0 0-15,3 1-36 16,0-4-15-16</inkml:trace>
  <inkml:trace contextRef="#ctx0" brushRef="#br0" timeOffset="22.993">17421 14716 276 0,'-9'-5'104'0,"15"-3"-56"0,-6 5-52 0,3 9 18 16,-3 1 3-16,3 1 4 15,3 0-11-15,3 3-6 16,-3 2-2-16,5 0-2 0,1 1 2 16,0-1-10-16,0-3-4 0,0 1-30 15,-3-6-12 1,6-2-65-16</inkml:trace>
  <inkml:trace contextRef="#ctx0" brushRef="#br0" timeOffset="23.993">17629 14700 208 0,'-6'11'79'0,"6"-22"-42"0,-3 22-39 15,3-1 14-15,-3 4 20 16,-6 7 11-16,-6 11 1 15,0 2 0-15,1 11-24 16,-1-3-7-16,0 3-5 0,3-5-4 16,0-6-1-16,6-7-21 15,0-1-8-15,3-10-51 0,3-5-22 16,0-11-18 0</inkml:trace>
  <inkml:trace contextRef="#ctx0" brushRef="#br0" timeOffset="24.993">17959 14682 172 0,'0'-3'66'0,"3"6"-36"0,0 2-22 0,-3-5 36 16,6 13-6-1,0 6-3-15,3 5-2 16,-3 5-19-16,0 2-4 0,-3-1-2 16,0-1 4-16,0-6 3 15,3-4 3 1,-6-6-6-16,-6-10 5 16,3-6-3-1,0-5-8-15,0-8-1 16,0-5-3-16,3 0-2 0,0 0-4 15,6 0 0 1,9 2 0-16,-3-2 2 16,3 10-4-16,0 1 2 0,3 2 2 15,2 8 1-15,1 0 1 16,0 5 0-16,-3 3 4 16,-3 8 5-16,-3 5-3 15,-3 3 2-15,-3 0-5 16,-3 0-2-16,-3-1 0 15,0-4-1-15,0-6-5 16,0-2 1-16,3-11-71 16,2-3-12-1,4-2-7-15,3 0-14 16</inkml:trace>
  <inkml:trace contextRef="#ctx0" brushRef="#br0" timeOffset="25.993">18370 14774 212 0,'0'-10'79'0,"-3"7"-42"0,0-2-26 0,0 2 23 16,0 3-3-16,-3-2 2 16,-6 2-14-16,1 0-6 15,-4 5-8-15,0 3-4 0,0 8 0 16,0 2-4-16,3 6 2 16,3-3 3-16,6 0 1 15,3 0-4-15,3-2 1 16,6-6 2-16,6-2 3 0,0-11 0 15,0-5 0 1,-3-3-3-16,0-3 1 0,-1-2-2 16,-2-3 2-16,-3 0 0 15,0 0 1-15,-3 3-2 16,0 2 1-16,0 3-2 16,-3 6 2-16,0 2-7 15,3 8-1-15,0 5 4 16,3 3 2-16,0 0-2 15,3 0 1-15,0 2 0 16,0-2 2-16,6-3-30 16,-3-2-11-16,6-6-55 15,-1 0-62 1,1-15 45-16</inkml:trace>
  <inkml:trace contextRef="#ctx0" brushRef="#br0" timeOffset="26.993">18534 14748 184 0,'-3'3'68'0,"6"-1"-36"0,-6 6-15 0,3 0 22 16,0 5 0-16,0 3 4 16,3 3-22-16,0-1-9 15,0 1-8-15,0-3-4 0,0-3 3 16,0-3 0-16,0-2 1 15,0-2 2-15,-3-6 1 16,3-3-3-16,0-5-1 16,-3-5-3-16,3-6-3 0,0 1-3 15,0-1-1-15,3-2 1 16,3 3 4-16,-1 4-4 16,4 4 2-16,3 7 0 15,0 3-1-15,-3 3 6 16,0 5 3-16,-3 5 8 15,-6 3 2-15,0 0-5 16,-3-3-1-16,0-3 0 16,0 1 0-16,0-6-2 15,0-2-1-15,0-6-1 16,0-2 0-16,6-6-2 0,0-2-2 16,3 0-4-1,6-5 0-15,-1 7-3 16,1 0 2-16,-3 6 3 15,0 2 1-15,0 6 3 0,0 5 3 16,0 3 7-16,-3 4 2 16,-3 1-7-16,0 0-2 15,0-3-3-15,-3-2 1 16,0 0-22-16,0-6-7 16,0-2-40-16,2-1-15 15,1-4-42 1</inkml:trace>
  <inkml:trace contextRef="#ctx0" brushRef="#br0" timeOffset="27.993">18971 14764 248 0,'0'2'93'0,"3"1"-50"0,3 2-50 16,-3-2 16-16,3 0 7 15,3-3 7-15,0 0 4 16,3 0 1-16,3-3-15 15,0 0-6-15,0-2-2 0,-3-6-1 16,0 4 0-16,-3-7-2 16,-7 1 1-16,-2 0-2 15,-5 2 2-15,-4 1-11 16,-3 2-2-16,-3 5 3 16,-3 3 3-16,-3 8-2 15,-3 5 2-15,6 3 2 16,4 3 1-16,2 2 14 0,9 3 6 15,6-3 4-15,3 0 1 16,6 0-9-16,8-5-2 16,7-5-3-16,3-3-1 15,3-6-23-15,-1-2-10 16,1-5-114 0,-3-3-75-16,-6-11 85 15</inkml:trace>
  <inkml:trace contextRef="#ctx0" brushRef="#br0" timeOffset="28.993">16287 15026 88 0,'0'-11'33'0,"0"11"-18"15,-3-24 9-15,0 19 16 0,0 2 2 16,-3 9-1-16,-6-1-9 16,-6 3-5-16,-6 5-15 15,-3 8-5-15,1 11-1 0,2 0-3 16,0 5-2-16,3 10 8 15,9 9 4-15,9-3-9 16,9 0-1-16,9-8-8 16,9-5 1-16,6-9-27 15,-1-7-9-15,4-8-59 16</inkml:trace>
  <inkml:trace contextRef="#ctx0" brushRef="#br0" timeOffset="29.993">16394 15248 108 0,'0'-5'44'0,"0"2"-24"0,-3 0 1 0,3 3 19 16,-3 0-4-16,-3 3-1 16,-3 0-17-16,0 2-9 0,-3 0-5 15,3 3-4-15,0 0 3 16,3-3-2-16,6 3-1 0,6 0-4 15,3 0 0-15,6 0 2 16,0 3 1-16,-3-1 1 16,0-2 0-16,-3 11 8 15,-3-1 7-15,-6-2 8 16,-3 0 6-16,-6-3-10 16,-3-2-3-16,-3-6-7 15,0 3-4-15,0-3-2 16,0-5-3-16,3 0-21 15,3 0-11-15,6-13-64 16,6-3-11 0</inkml:trace>
  <inkml:trace contextRef="#ctx0" brushRef="#br0" timeOffset="30.993">16531 15110 160 0,'-3'3'60'0,"6"-3"-32"0,-3 11-28 0,0-3 10 15,0 5 7-15,3 5 4 16,-3 9-3-16,0 4 0 0,0 4-10 16,0 2-7-16,0 0-2 15,3-3 3-15,0-5 3 0,0-2-26 16,0-6-13-16,0-5-56 15</inkml:trace>
  <inkml:trace contextRef="#ctx0" brushRef="#br0" timeOffset="31.993">16432 15243 152 0,'-11'-6'57'0,"14"4"-30"0,8-1-29 16,-2 3 11-16,0-3 0 16,3 3 5-16,3 0-8 15,3 0-1-15,0 3-3 0,0 0-4 0,0-1 1 16,-1 1-61 0,4 0-41-16,6 2 39 15</inkml:trace>
  <inkml:trace contextRef="#ctx0" brushRef="#br0" timeOffset="32.993">16700 15253 160 0,'-9'0'60'0,"9"0"-32"0,-3 0-31 0,-2 3 13 16,-4 2-1-16,0 3 5 0,0 3 1 16,-3 5 3-16,0-1-10 15,0 7 0-15,3 4-1 0,0-5-6 16,6 3 0-16,3-8 1 15,3-3 1 1,3 0 3-16,0-5 1 0,6-8-1 16,-3-2-1-16,3-17-3 15,0 9-2-15,-3-6 1 16,0 0 1-16,-3 0-1 16,-1 0 2-16,-2 3-2 15,0 2 2-15,-3 1-2 16,0 4 2-16,0 4-4 15,0 2 0-15,0 8 3 16,0 2 1-16,3 6-4 0,0 3 1 16,0-1 0-16,0-2 2 15,3 0-10-15,0-5-2 16,0-4-55 0,0-1-61-16,3-4 26 15</inkml:trace>
  <inkml:trace contextRef="#ctx0" brushRef="#br0" timeOffset="33.993">16778 15293 132 0,'0'0'52'0,"3"5"-28"0,0 8-22 0,0-5 12 16,0 3 4-16,0 0 3 0,0 4-4 15,0 4 0-15,0-3-10 16,0 0-4-16,-3-6 0 0,0-2 0 15,0 0 1-15,0-3 9 16,-3-2 3-16,3-11 8 16,-3 0 2-16,3-5-18 15,0 0-9-15,3 0 4 16,3-3 4-16,-1 2-3 16,4 1 0-16,3 0-4 15,0 2-3-15,3 3 2 16,3 3 2-16,0 0-13 15,0 2-5-15,-3 1-35 16,-1 2-14-16,-2 0-26 16</inkml:trace>
  <inkml:trace contextRef="#ctx0" brushRef="#br0" timeOffset="34.993">17025 15116 196 0,'-3'0'74'0,"6"0"-40"0,-3 8-38 0,0-3 15 16,0 8 3-16,0 6 3 15,3 4-6-15,-3 7-2 16,0 1-5-16,-3 4-3 0,3 2 2 16,0-3-2-16,3-5 2 0,-3-5-22 15,0-5-7-15,0-9-47 31,0 1-44-31,-3-9 37 0</inkml:trace>
  <inkml:trace contextRef="#ctx0" brushRef="#br0" timeOffset="35.993">16959 15235 196 0,'0'-8'74'0,"6"8"-40"0,3-3-42 15,-3 3 12-15,3 0 0 16,3 0 5-16,0 0-5 16,9 0-2-16,3 0-1 15,-1 3-4-15,4-1 2 0,0 1-85 16</inkml:trace>
  <inkml:trace contextRef="#ctx0" brushRef="#br0" timeOffset="36.993">17319 15272 156 0,'-8'-3'57'0,"8"6"-30"0,-3-1-34 0,0 4 8 16,0 2 4-16,-3 2 6 16,0 3 17-16,0 1 7 15,0 4-18-15,3 9-7 0,3-6-5 0,3 0-3 16,3-5 1-16,3-3 0 15,3-2 3 1,2-6-1-16,7-5 2 0,0-3-2 16,-3-5 0-16,-3-7-3 15,-3-1 1-15,-3-3-2 16,-3 1 2-16,-6-1-2 16,-9 1 2-16,-3-1-15 15,0 3-5-15,0 6-37 16,3-1-18-16,0 6-13 15</inkml:trace>
  <inkml:trace contextRef="#ctx0" brushRef="#br0" timeOffset="37.993">17584 15063 220 0,'-29'-8'85'0,"26"16"-46"0,-9-3-39 0,9 3 16 16,-3 3-3-16,0 2 5 16,0 8-4-16,3 3 0 15,3 5-8-15,3 5-4 0,0 1-1 16,3 2-1-16,0-3 2 16,0-2-6-16,-3-6 1 15,0-5-50-15,-3-5-19 0</inkml:trace>
  <inkml:trace contextRef="#ctx0" brushRef="#br0" timeOffset="38.993">17391 15269 248 0,'-12'-5'93'0,"30"2"-50"0,3 3-52 15,-12 0 14-15,6 0-7 16,5-2 0-16,10-1-40 15,3 0-19-15,6 1-31 16,-1-1-11-16</inkml:trace>
  <inkml:trace contextRef="#ctx0" brushRef="#br0" timeOffset="39.993">18076 15274 104 0,'-9'-10'41'0,"6"7"-22"0,-12 1 0 15,9 2 18-15,-3 2-16 16,-3 3-4 0,-3 3-8-16,3 6-4 0,0 2-2 15,3 7-3-15,0 4 1 0,3-3-1 16,6-1 2-16,0-4 1 0,6-6 1 16,0 0 4-1,6-5 3-15,0-5-2 0,6-6 0 16,-6-13-5-16,0-2-1 15,-3-1-1-15,0 1 1 16,-3-1 0-16,0 6 3 16,-3 3-1-16,0 2 2 15,-3 2-2-15,0 6 0 16,0 3-8-16,3 2-2 16,0 6 2-16,2 5 3 15,1 5 1-15,3-5-1 16,0 0-50-16,0-6-24 0,3-2-9 31</inkml:trace>
  <inkml:trace contextRef="#ctx0" brushRef="#br0" timeOffset="40.993">18201 15277 92 0,'0'8'35'0,"0"3"-18"0,3 7 4 16,0-10 19-16,-1 3-6 16,4 4-2-16</inkml:trace>
  <inkml:trace contextRef="#ctx0" brushRef="#br0" timeOffset="41.993">18224 15380 296 0,'3'16'10'0,"0"-5"-5"0,0-1 4 0,-3-4 6 16,0-1 10-16,0-10 14 15,0-11-13 1,3 0-13-1,0 0-8-15,6 0-2 16,0 0-4-16,3 3-2 16,0 0-27-16,0 2-12 15,0 3-34 1,0 0-52-16,0 3 33 16</inkml:trace>
  <inkml:trace contextRef="#ctx0" brushRef="#br0" timeOffset="42.993">18388 15322 124 0,'0'21'46'0,"3"-10"-24"16,0 10-15-16,-3-13 13 0,0 2 1 16,0 1 2-16,0-3 3 15,0-3 1-15,0 1-14 16,0-4 5-16,-3-4 3 0,3-1 0 16,0-5 2-16,-3-3-9 15,3 1-1-15,0-1-9 16,0 1-5-16,3-1-3 15,0 0 0-15,0 4-15 16,3-1-7-16,3 2-36 16,0 1-15-16,6 0-12 15</inkml:trace>
  <inkml:trace contextRef="#ctx0" brushRef="#br0" timeOffset="43.993">18564 15277 196 0,'-9'3'74'0,"3"2"-40"0,-3 0-35 0,6 1 12 16,-3 2-7-16,-6 2-3 16,3 1 2-16,3-1 2 15,0 6-2-15,3 5-4 0,6-2 0 16,3-1 1-16,3-4 2 16,0-4 1-16,3-2 1 15,0-5-11-15,0-9-3 16,0-7-13-16,0 0-3 15,-4 0 9-15,-2 0 7 16,0-1 13-16,-3 4 6 0,0-1 7 16,0 3 2-1,0 0-7-15,0 8-4 0,-3 0 0 16,6 0 0-16,0 8-1 16,-3 0 1-16,3 0-6 15,0 11-16 1,0-4-6-16,-3-1-66 15</inkml:trace>
  <inkml:trace contextRef="#ctx0" brushRef="#br0" timeOffset="44.993">18730 15319 172 0,'3'8'66'0,"12"6"-36"0,-9 1-35 0,-3-4 10 16,0-3-5-16,3 5 0 16,0 0-5-16,0-2 1 15,3-3-69-15,3-3-28 16</inkml:trace>
  <inkml:trace contextRef="#ctx0" brushRef="#br0" timeOffset="45.993">18873 15290 172 0,'-6'6'66'0,"3"4"-36"0,0 9-35 0,0-9 12 0,-3 11 14 15,-3 6 10-15,1 5 2 16,-1-1 3-16,-3-2-20 16,-3 6-9-16,0-3-5 0,6-9-5 15,0-1 2-15,3-7-45 16,0-1-22-16</inkml:trace>
  <inkml:trace contextRef="#ctx0" brushRef="#br0" timeOffset="46.993">18998 14991 236 0,'-6'-24'88'0,"9"24"-48"0,0 0-49 0,-3 0 14 16,6 8 1-16,3 3 4 15,3 5 17-15,9 5 9 16,3 8-18-16,0 8 4 0,-4 3-1 16,-2 2-9-16,-3 1-4 15,-6-1 1-15,-9 0 2 0,-12-5-6 16,-9 3-1-16,-5-6-42 16,-7-2-17-16,-6 8-84 15</inkml:trace>
  <inkml:trace contextRef="#ctx0" brushRef="#br0" timeOffset="47.993">20123 12488 80 0,'0'-2'30'0,"0"2"-16"0,3 0-8 0,-3 0 11 16,0 0-5-16,3 5 1 16,0 6-2-16,0 4 1 15,-3 9-6-15,0 11-2 16,3 10 2-16,-3 8 1 16,0 7-3-16,0 9-1 0,-6 11 3 15,0 7 6-15,-3 3 2 16,1-5-3-16,2 4-1 0,0 1-4 15,3-2 1 1,0-4 0-16,0-4 3 0,0-11 1 16,0-1 1-16,3-4-6 15,0-11-4-15,0-8-1 16,0-11-1-16,0-7-3 16,0-6 2-16,-3-5-19 15,0-6-7-15,0-4-28 16,0-6-43-1,6-6 21-15</inkml:trace>
  <inkml:trace contextRef="#ctx0" brushRef="#br0" timeOffset="48.993">20034 12412 64 0,'-6'13'27'0,"0"-3"-14"0,-3 27 0 16,6-23 11-16,-3 7-1 0,-3 5 0 15,0 1-8-15,4-1-4 16,-1-2-6-16,3-3-2 15,0-5-1-15,0-3 1 0,0-2 0 16,3-3 1-16,0-8 0 16,3-5-5-16,3-6 1 15,0-8 0-15,2-2 0 16,4 0-5-16,0-8 1 16,0 0 0-16,0 0-1 15,0 2 4-15,0 1 2 16,3 2-2-16,-3 6 0 0,-3 2 3 15,0 5 1-15,0 8 7 16,-1 9 0 0,1 4 1-1,3 6-2-15,0 5 0 0,0 6-3 16,0 5 1-16,0-1-2 16,0 1 0-16,0-5-3 15,-3-4 1-15,0-4-152 31,-6-14 69-31</inkml:trace>
  <inkml:trace contextRef="#ctx0" brushRef="#br0" timeOffset="49.993">16388 11748 36 0,'-3'-8'16'0,"3"5"-8"0,3-2-3 0,-3 5 8 15,3-3 2-15,-3 3 0 16,3 0 1-16,-3 0 3 16,0 0 4-16,6 8 3 15,0 3-11-15,3 12-4 16,6 9-3-16,-1 5 0 16,-2 11-4-16,-3-1-3 0,0-2 2 15,-3 0 2-15,0-5 4 16,0-3 5-16,-6-8 1 15,0-5-4-15,0-8 1 16,0-3-3-16,0-2 2 16,0-3-4-16,0-8 1 15,-6-3-5-15,6-5 0 16,0-5-3-16,6-3-1 0,0-5-4 16,3-6 1-16,3 1 0 15,-3 2 2-15,3 3-1 16,0 2-1-16,2 9 3 15,1 2-2 1,3 8 1-16,-3 5 4 16,0 11 1-16,-6 2 1 15,3 4 0-15,-3-1 0 16,0 0 0-16,-3-2-5 16,0-1 1-16,-1-2 0 15,1-6 0-15,-3-2-16 0,0-2-4 16,0-6-50-1,3-3-41 1,0-5 40-16</inkml:trace>
  <inkml:trace contextRef="#ctx0" brushRef="#br0" timeOffset="50.993">16766 11935 160 0,'-3'8'63'0,"6"-2"-34"0,3 9-32 0,-3-7 11 15,0 8-4-15,0 5 2 16,-3 1-5-16,3-4-1 16,-3 1 0-16,3-3-5 0,0-3 1 0,0-5-69 15</inkml:trace>
  <inkml:trace contextRef="#ctx0" brushRef="#br0" timeOffset="51.993">16736 11798 160 0,'-3'-3'63'0,"6"3"-34"0,3 3-67 16,-3-1-3-16,3 1-20 16,3 0-2-16</inkml:trace>
  <inkml:trace contextRef="#ctx0" brushRef="#br0" timeOffset="52.993">16915 11888 124 0,'-21'10'46'0,"6"1"-24"0,3-1-26 0,9 1 10 16,-3 2-5-16,3 8 2 15,0 6 2-15,0-3 2 16,3-3-3-16,3-3-3 15,3-2 0-15,3-5-1 16,9-3 0-16,-3-6 0 0,-3-2 2 16,0-7-6-16,0-7 1 15,-7 1-4-15,1 0 0 16,-3 0 4-16,0 2 3 0,0 0 3 16,-3 1 1-16,0 2-2 15,0 0 1-15,3 3 0 16,0-1 1-16,3 4-7 15,0 4 0-15,3 4 1 16,0 7 3-16,0 8 9 16,0 6 3-16,-3 2 2 15,0 2 4-15,-6-1-7 16,0 1 1-16,-3-4-6 16,-3 2-2-16,0-5 0 15,-3-6 1-15,-3-2-16 16,-6-5-6-16,-3-17-43 15,1-2-43-15,2-7 31 16</inkml:trace>
  <inkml:trace contextRef="#ctx0" brushRef="#br0" timeOffset="53.993">16983 11583 116 0,'-3'19'44'0,"6"0"-24"0,6 10-17 0,-3-11 10 15,0 9 3-15,0 4 4 0,0 9-4 16,0 0 1-16,0-3-10 16,-3 0-2-16,3-8 1 0,-3-5-1 15,3-3 0-15,-3-5-3 16,0-3-2-1,-3-2-4-15,3-3 0 0,-3-3 2 16,3 0 1-16,-3-5-2 16,3-3 0-16,0-2-1 15,2-5 3-15,7-4-2 16,-3 1-1-16,6-3 3 16,-3-5 0-16,0 5 1 15,-3 3 2-15,0 2-1 16,0 17 6-1,0 2 3-15,-3 5-1 0,0 3 2 16,0 2-6-16,0 6-3 16,-3 0-1-16,-1-6-1 15,4-2-5-15,0-3 1 16,0-5-58 0,0-8-47-16,3-10 34 15</inkml:trace>
  <inkml:trace contextRef="#ctx0" brushRef="#br0" timeOffset="54.993">17269 11890 148 0,'-6'3'57'0,"9"0"-30"0,3 2-34 0,-3 0 10 0,3 1 8 16,0-4 5-16,3 1-2 15,6-1 2-15,-4 1 0 16,10-6-9-16,-3-2-6 15,-3-3-2-15,-3-2 1 16,-3-4 0 0,-3 1 2-16,-12 0 3 0,0 0-2 15,-9 2-2-15,-3 6-3 16,0 2 1-16,0 11 1 16,4 8 2-16,-1 0-3 15,3 2-2-15,3 1-1 16,6-1 3-16,3 1 0 15,3-3 1-15,3-3 0 16,3-2 0-16,9-1-3 16,2-2 0-16,1-5-42 15,-3-3-58-15,0-5 17 16</inkml:trace>
  <inkml:trace contextRef="#ctx0" brushRef="#br0" timeOffset="55.993">17456 11896 96 0,'0'10'38'0,"9"-2"-20"0,-3 8-6 0,0-5 13 15,-3-1 0-15,3 3 2 16,-3-2-13-16,0 2-3 16,0-5-7-16,-3 0-1 0,0 0 3 0,0-8 8 15,0 3 3-15,0-3-4 16,-3-6 0-16,3-1-6 15,0-4 1-15,0-2-5 16,3-1 0-16,0 1-1 16,3 0-2-16,3 2-2 15,0-4 1-15,3 1-17 16,0 4-8-16,6 2-66 16</inkml:trace>
  <inkml:trace contextRef="#ctx0" brushRef="#br0" timeOffset="56.993">17805 11822 136 0,'-3'21'52'0,"-6"5"-28"0,15-5-13 0,-6-10 15 16,3 2-12-16,-3 3-3 0,3 0-7 15,0-3-1-15,0 0-1 16,-3-2-13-16,3-3-2 0,-3-3-60 15</inkml:trace>
  <inkml:trace contextRef="#ctx0" brushRef="#br0" timeOffset="57.993">17787 11766 160 0,'-21'-8'60'0,"24"8"-32"0,15 0-35 16,-12 0 8-16,0 0-13 16,0 0-60-16,6 0-14 15</inkml:trace>
  <inkml:trace contextRef="#ctx0" brushRef="#br0" timeOffset="58.993">17921 11896 120 0,'3'18'46'0,"-3"-5"-24"0,3 3-17 0,-3-10 11 16,0-1-3-16,3 0 2 15,-3-2-4-15,0-3 1 16,0 0-7-16,3-5 1 0,0-1 1 16,0-2-3-16,0-5-3 15,3-11 0-15,0 3-1 0,-1 0 0 16,7 0 2-16,0 5-3 15,0 5 0 1,6 3 1-16,-6 6 0 0,0 2 4 16,0 10 2-16,-3 9 0 15,0 2-1-15,-3-5-6 16,2 0 1-16,-2-3-29 16,0-2-10-16,0-4-36 15</inkml:trace>
  <inkml:trace contextRef="#ctx0" brushRef="#br0" timeOffset="59.993">18186 11750 96 0,'-6'-8'35'0,"3"8"-18"0,-6 0 9 0,3 3 20 16,0 2-20-1,-3 0-6-15,0 3-13 0,0 3-5 16,3 5-1-16,0 10-4 0,0 1 0 15,3-1 2-15,3-2 2 16,3-5-2-16,3-4 0 16,0-1-4-16,3-6-1 15,0-6 9-15,0-4 5 16,0-4 1-16,0-4 0 16,-3-14-5-16,0 0-1 15,-3-2-1-15,-3-6 1 16,0 0-2-16,-3 3 2 0,-3-5-2 15,0-3-1 1,-3 5 1-16,0 5-1 0,3 6 4 16,0 3 2-16,0 4-2 15,3 7-1-15,3 4-1 16,3 8-2-16,3 8 1 16,0 6 1-16,3 7 3 15,0 6 4-15,0 0-2 16,0 10 1-16,0-2-3 15,0-3 0-15,5 0-3 16,-2-8 1-16,-3-5-15 16,0-6-7-16,6-4-158 31,0-12 88-31</inkml:trace>
  <inkml:trace contextRef="#ctx0" brushRef="#br0" timeOffset="60.993">18373 11785 156 0,'-3'5'60'0,"3"3"-32"0,3 10-33 0,-3-4 12 15,3 4 3-15,-3-2 3 16,3 0-9-16,-3-3-1 16,3 0-3-16,0-2-3 0,0-3 0 0,0-3-71 31</inkml:trace>
  <inkml:trace contextRef="#ctx0" brushRef="#br0" timeOffset="61.993">18343 11692 172 0,'-6'-5'66'0,"12"2"-36"0,0 0-40 15,0 3 9-15,0 0-38 16,0 0-11-16,3 0-10 15,0 3-2-15</inkml:trace>
  <inkml:trace contextRef="#ctx0" brushRef="#br0" timeOffset="62.993">18534 11689 136 0,'-6'0'52'0,"3"3"-28"0,0 0-22 0,-3 2 12 15,0 3 2-15,-6 2 2 16,0 4-5-16,0 2-3 15,3 5-5-15,4 2-6 0,2 1 0 16,8-3-1-16,1 1 0 16,6-6 2-16,0-3 2 15,0-3-21-15,0-2-7 16,3-2-47 0</inkml:trace>
  <inkml:trace contextRef="#ctx0" brushRef="#br0" timeOffset="63.993">18605 11748 88 0,'0'0'33'0,"3"0"-18"0,3 0 0 16,0 2 13-16,0 1 4 16,0-1 4-16,3-2-14 15,0 0-5-15,6 0-8 16,0 0-1-16,3 0-5 15,-3-2 0-15,-4-3 1 0,-2-1 0 16,0-2 2-16,-3 0-1 16,0-2 0-16,-3-1-6 15,-9 3 1-15,-6 0 0 16,0 3 0-16,-2 0-5 16,-1 2-1-16,-3 6 0 15,0 2 2-15,0 6-1 0,3 2 4 16,3 3 0-16,0 0 1 15,3-1 4-15,3 7 5 16,4 1 4-16,4-1 2 16,4-4-13-16,3 1-3 15,6-9 0-15,6-2 2 16,6-5-20-16,3-1-9 16,-4-9-61-1</inkml:trace>
  <inkml:trace contextRef="#ctx0" brushRef="#br0" timeOffset="64.993">18891 11647 160 0,'-9'-8'63'0,"9"-3"-34"0,-6 6-12 16,6 5 39-1,-6 5-9-15,-3 1-19 16,3-1-9-16,0 0-13 15,3 3-6-15,0 0-3 0,3 3-1 16,3-1 3-16,3 4-5 16,3-1 2-16,0 3 4 15,0 0 2-15,-3-1 4 16,0 4 1-16,-6 5 5 0,0-3 3 16,-3-3-8-1,-3 4-2-15,0-6-21 0,-3-3-7 16,0-3-98-1,3-2-45-15,0-5 85 16</inkml:trace>
  <inkml:trace contextRef="#ctx0" brushRef="#br0" timeOffset="65.993">19219 11628 84 0,'0'-2'33'0,"3"-6"-18"0,-1 0-7 15,-2 8 19 1,3-8-4-16,0 3-2 15,-3-1-2-15,0 1 1 16,-3 0 2 0,-14 2-6-16,2 8 1 0,-3 9-8 15,0-1-1-15,0 5-2 16,0 6 1-16,3 3-9 16,6-1 0-16,4-2 0 15,5-5 1-15,5 2-2 16,1-5 2-16,3-11 1 15,6 0 2-15,3-2 1 16,0-6 3-16,-3-5-5 16,-3-2-3-16,0-4-2 0,-3-1 3 15,-6 1 0-15,0 1 3 16,2 0-3-16,-5 2 0 16,0 3 1-16,0 3 2 15,0 2-3-15,3 9-2 16,3 7-1-16,0 5 3 15,3 9 2-15,0 5 2 16,-3 2 5-16,0-2 3 16,-3 2-2-16,-3-2 2 15,-3 0-2-15,-6-6 2 16,0-2-6-16,-12-3-1 0,1-5-11 16,2-11-3-16,0-7-22 15,3-6-9-15,3-3-18 16,3-2-41-1,3-6 18-15</inkml:trace>
  <inkml:trace contextRef="#ctx0" brushRef="#br0" timeOffset="66.993">19290 11658 120 0,'3'10'46'0,"3"1"-24"0,0 7-15 15,-3-7 13-15,0 2 5 16,0 0 7-16,0 1-8 0,-3-4-5 16,0 1-10-16,0-3-4 0,0-3 1 15,0 0-3 1,0-5 0-16,0 0 1 0,0-5 2 16,-3-3-3-16,3-5-2 15,0-3 4-15,3 0 1 16,0 0-2-16,0 3-3 15,0 2-11-15,3-2-4 16,6 0-15-16,-1 2-4 16,7 3-47-1,-3-8-27-15,0 3 49 16</inkml:trace>
  <inkml:trace contextRef="#ctx0" brushRef="#br0" timeOffset="67.993">19430 11668 152 0,'-6'13'57'0,"6"-2"-30"0,0 7-21 16,3-7 17-16,0 2-3 16,0 1 3-16,3-1-9 15,0-3-3-15,3-2-6 16,0-2-4-16,3-6 2 0,-1-6 0 16,1-4 3-16,0-4-3 15,-3-1-2-15,-3-1 2 16,-6 0 0-16,-3 3 1 0,-3-6 0 15,-3 6-7 1,0 0-2-16,0-3-16 0,0 3-6 16,1 10-30-1,2 0-49-15,3 3 21 16</inkml:trace>
  <inkml:trace contextRef="#ctx0" brushRef="#br0" timeOffset="68.993">19510 11644 140 0,'3'37'52'0,"3"-18"-28"0,3 7-15 0,-3-15 14 16,0 0-7-16,0-1 1 16,3 1-8-16,6-3-3 0,3-3-3 15,-1-5 0-15,1-3 0 0,-3-2-4 16,0-3-1-16,-3-3-4 15,0 1 1-15,-6 2 3 16,3 3 1-16,-3 2-2 16,0 6 2-16,3 2-1 15,-3 3 0-15,3-3 2 16,-1 0 2-16,4-2 3 16,0-6 2-16,0-4 5 15,3-4 5-15,0-2-5 16,0-1-2-16,-6-4 3 15,-3 2 2-15,-9-5 0 16,-3 5 4-16,0 3-11 0,0 0-4 16,-3 5-10-16,0 0-4 15,0 2-27-15,3 1-14 16,0 2-48 0</inkml:trace>
  <inkml:trace contextRef="#ctx0" brushRef="#br0" timeOffset="69.993">16534 12417 136 0,'-6'-8'52'0,"0"5"-28"0,6 3-8 0,0 0 18 16,0 6-14-16,0 2-3 15,3 10-2-15,-3 6 0 16,3 10-8-16,0 6-2 0,0 10-1 16,0-5-2-16,0 0 1 15,-3-5-2-15,3-3-1 0,0-5-21 16,-3-9-9-16,0-4-135 31,-3-14 90-31</inkml:trace>
  <inkml:trace contextRef="#ctx0" brushRef="#br0" timeOffset="70.993">16394 12597 192 0,'-9'-3'74'0,"9"3"-40"0,3 0-38 15,-3 0 13-15,3 0-3 16,3 0 1-16,6-2-1 16,6-1 1-16,2 0-4 15,1 3-2-15,3-2 0 0,3 2-6 16,-3-3-1-16,2 0-85 16</inkml:trace>
  <inkml:trace contextRef="#ctx0" brushRef="#br0" timeOffset="71.993">16644 12668 140 0,'-21'11'55'0,"18"-6"-30"0,0 16-23 0,3-7 14 15,0 1-4-15,3 1 1 16,0 3-5-16,6-3-3 0,6-3-2 15,-3 0-3-15,3-2 1 0,-1-3 1 16,1-6 1-16,-3-4 5 16,0-4 3-16,-3-10 0 15,-3-5 1-15,0 3-2 16,-6-3-1-16,0 2-1 16,-3 1 2-16,-3-1-5 15,0 3-3-15,0 6-6 16,0 2 0-16,-3 2-31 15,3 4-12-15,0 2-42 16</inkml:trace>
  <inkml:trace contextRef="#ctx0" brushRef="#br0" timeOffset="72.993">16760 12631 140 0,'-9'6'52'0,"9"-1"-28"0,3 3-24 0,0 0 13 16,0 0 2-16,0 15 5 15,3 1-10-15,0-3-3 16,3 1-5-16,0-4 1 0,0-5 2 16,0-2-2-16,-1-3-2 15,1-3 2-15,0-5 0 0,3-5-8 16,0 0-4-1,-3-6 5-15,0 0 1 0,-3 1 3 16,-3-3 0 0,0 10-3-1,6 16-2 1,3 0 0-16,0 1 5 16,0-4 2-16,-1 1-3 15,4-3 1-15,-3-3 2 16,3-5 3-16,-3-5 2 15,0-3 1-15,-3 0 2 16,-3-11 4-16,0 1-4 16,-3-1 0-16,-3 3-4 15,-3 1 1-15,0-1-4 16,-3 0-2-16,0 3-22 0,3 2-9 16,0 3-42-1,3 0-37-15,3 3 40 16</inkml:trace>
  <inkml:trace contextRef="#ctx0" brushRef="#br0" timeOffset="73.993">17156 12586 156 0,'-6'0'57'0,"-6"3"-30"0,3 2-23 0,6 0 15 16,0 3-11-16,-6 3-2 0,3 2-4 15,0 8 1-15,3 6-2 16,6-3-3-16,3-1 1 0,0-4-1 16,6-6 0-1,0-2 4-15,-3-6-1 16,0-23 4 0,0 2-1-16,-3-3-4 15,-3 1 0-15,-3 2 2 16,0 0 3-16,-3 3 2 15,3 2 1-15,0 3-7 16,0 3 0-16,0 5-3 16,0 5-2-16,0 3 5 15,3 3 1-15,0-1-3 16,3 11 1-16,3 1-2 16,-1-9-2-16,1 0-28 15,0-2-12-15,3-6-30 16</inkml:trace>
  <inkml:trace contextRef="#ctx0" brushRef="#br0" timeOffset="74.993">17281 12589 60 0,'3'13'24'0,"0"0"-12"0,0 6 8 0,0-11 16 16,0 2-4-16,0-2-1 15,0 0-13-15,-3 0-6 0,0-3-7 16,0 1-2-16,0-6-1 16,0 0 7-16,0 0 4 15,0-3-4-15,0-2-3 0,-3-3-1 16,3-3 1-16,0 1-5 16,0-1-1-16,0 1-2 15,3-1 0-15,0 3 0 16,9 0 0-16,-1 3 0 15,10 2 0-15,0 1-38 16,0-1-57 0,0-2 10-16</inkml:trace>
  <inkml:trace contextRef="#ctx0" brushRef="#br0" timeOffset="75.993">17522 12547 132 0,'-12'5'49'0,"9"0"-26"0,-6 6-27 0,6-3 8 16,0 2-7-16,0 6 0 16,0 3-1-16,0 4 0 15,3 4 3-15,3-6 0 16,3-2 5-16,3-1 5 16,0-7-3-16,0-3 2 15,6-3 4-15,-3-16 4 16,3-2-8-16,-9-3 0 0,2-5-1 15,1-3-1-15,-9 0-1 16,0-5-3-16,0-5 1 0,-6-3-2 16,-2 3 2-16,-1-1-4 15,0 6 0-15,3 3 1 16,0-1 2-16,0 11-1 16,3 3-1-16,3 10-2 15,0 9 4 1,3 7 2-16,0 3 8 15,6 8 2-15,0 2-3 16,-3 0-1-16,6 1-9 16,-4-3 0-16,1 0-6 15,0-3-1-15,0-3-50 16,0-5-58 0,0-5 24-16</inkml:trace>
  <inkml:trace contextRef="#ctx0" brushRef="#br0" timeOffset="76.993">17715 12470 188 0,'-6'-16'71'0,"6"13"-38"0,-6 1-21 0,3 4 19 16,1 1-1-16,-4 5 2 15,0 5-13-15,0 0-6 16,0-2-8-16,3 0-8 0,3-1-3 15,0 1 3-15,6-1 1 16,3 1-5-16,0-1 0 16,2 4 5-16,1-1 3 15,-3 3 1-15,0 0-2 0,-3 0 9 16,-6 5 4-16,-3-3 0 16,-3 3 0-1,-3-2-27-15,0-6-10 0,-3 0-53 16,4-5-22-16</inkml:trace>
  <inkml:trace contextRef="#ctx0" brushRef="#br0" timeOffset="77.993">18070 12110 92 0,'-3'0'35'0,"3"3"-18"0,0-1-16 0,0 4 11 15,0 4 1-15,3 9 2 16,0 4 3-16,3 15 1 16,-4 4-6-16,1 0-3 15,0 8-1-15,0-7 1 16,0-6-5-16,-3-5-1 0,0-3 2 16,0-5-1-16,0-6 2 15,0-5-2-15,0-2 2 16,3-6 2-16,-3-5 5 15,3-5-10-15,0-6-2 16,0-5-2-16,0 1 2 16,3-4-3-16,0-2-2 0,3 2 2 15,0 1 2-15,0 5-2 16,0 2 0-16,0 3-4 16,0 3 1-16,0 5 2 15,0 5 1-15,0 6 1 16,-3 4 0-16,-1 4 0 15,1-3 2-15,-3 0 1 16,0-3 1-16,0-2-2 16,-3-1-2-16,0-2 1 15,0-3-1-15,0-2-22 16,0-3-10-16,0 0-110 31,9-13 68-31</inkml:trace>
  <inkml:trace contextRef="#ctx0" brushRef="#br0" timeOffset="78.993">18326 12372 116 0,'3'5'46'0,"-3"6"-24"0,6 2-15 0,-4-2 15 16,1 4-11-16,0 4-1 16,0 0-6-16,0-1-1 15,0 1-1-15,0-4 1 0,0-1 0 16,0-4-23-16,0-4-9 15,-3-6-35 1</inkml:trace>
  <inkml:trace contextRef="#ctx0" brushRef="#br0" timeOffset="79.993">18323 12216 160 0,'-15'-13'63'0,"12"7"-34"16,3 1-34-16,0 5 12 0,0 0-6 15,0 0 2-15,0 0-7 16,6 3-1-16,0 2 2 16,6 3-3-16,-1 0-1 0,4 0-58 15</inkml:trace>
  <inkml:trace contextRef="#ctx0" brushRef="#br0" timeOffset="80.993">18567 12271 104 0,'-6'-13'41'0,"3"11"-22"0,0-1-11 0,0 3 13 16,0 0-1-16,-3 0 3 15,0 8-7-15,0 8-1 16,-6 0-9-16,3 5-4 0,-3 3-1 16,0-1-4-16,3 4 2 15,3-3 1-15,6-1 0 16,3-4-3-16,6-6 2 15,0-2 1-15,3-9 2 16,0-7-1-16,0-3 2 16,0 0-4-16,-3-2 0 0,-3 2 3 15,0-3 3-15,-3 1-2 16,-3-1-2-16,0 0 0 16,0 1 1-16,0 2-3 15,0 0-2-15,3 3-3 16,0 2 1-16,3 6 1 15,3 5 2-15,2 7 5 16,1 7 3-16,-3 1 9 16,-3 1 2-16,-3 3-4 15,-3 2 0-15,-3 0-6 16,-3-3-2-16,-3-4 0 16,-3-4 1-16,1-5-1 15,-4-2 0-15,3-6-6 0,-6-5 1 16,-3-8-16-16,6-5-4 15,9-6-23-15,0-10-10 16,3-2-25 0</inkml:trace>
  <inkml:trace contextRef="#ctx0" brushRef="#br0" timeOffset="81.993">18614 12073 104 0,'-3'0'41'0,"6"5"-22"0,3 6-11 0,0 2 11 16,0 11 6-16,0 5 5 0,3 11-5 15,-3 2-3-15,0-2-12 16,0-1-4-16,0-7-2 0,0-3 0 16,0-8 0-16,0-10 2 15,-3 0 1-15,0-6-3 16,-3-5-3-16,6-8 0 15,3-5-1-15,2-8 0 16,4-3 0-16,3 0-3 16,0 3 2-1,3 0-1-15,3 7 0 0,-6 6 0 16,2 6 0-16,-2 7 2 16,-3 11 0-16,-3 2 2 15,3 4 3-15,-3-4-2 0,-3-2 0 16,0-3-14-1,0-2-6-15,3-6-73 16</inkml:trace>
  <inkml:trace contextRef="#ctx0" brushRef="#br0" timeOffset="82.993">16989 13129 84 0,'0'-8'33'0,"0"5"-18"0,-3 0-7 0,3 3 13 15,-3 0-8-15,0 0 9 16,-9 3-1 0,0 5-12-16,-6 13-2 15,4 0-5-15,2 3-2 16,3 0 1-16,0 2-4 0,6-4 2 16,6-4 1-16,6-2 2 0,0-5-1 15,0-6 2-15,0-5-2 16,-1-5-1-16,1-6 1 15,-3-2-1-15,0 0 0 16,0-1 2-16,-3-2 1 16,0 3 3-16,-3-3 1 15,3 8 3-15,-3 3 1 16,3 2 3-16,-3 3-5 16,6 8-3-16,0 3-3 15,0 2-3-15,3-2-2 16,0 2 1-16,0 0 1 15,0-5 0-15,0-3-42 16,6-5-61 0,-1-2 12-16</inkml:trace>
  <inkml:trace contextRef="#ctx0" brushRef="#br0" timeOffset="83.993">17165 13089 116 0,'-9'-3'44'0,"6"6"-24"0,-15 2-6 0,9 3 15 16,0 0-16-16,0 5-5 15,0 9-3-15,3-1-1 16,0 2-2-16,3 1-4 0,3 3 1 16,9-9 1-16,0-2 0 15,3-5 0-15,0-3 2 0,0-6 3 16,0-7 4-16,-3-3-4 15,-3-2-1-15,0-14 0 16,-3 0 0-16,-3 0-2 16,-3 0-2-16,0 0 3 15,-6-2 0-15,0 2 3 16,-6 0 1-16,3 3 3 16,3 0 1-16,0 5-3 15,3 8 0-15,3 3-10 16,0 5 0-16,9 5 0 15,0 11 1-15,6 5 1 16,0 6 2-16,0 7-3 0,0-5 0 16,3 0-4-16,0-5 1 15,-1-5-22-15,4-6-8 16,3-8-38 0,-3-5-27-16,6-13 43 15</inkml:trace>
  <inkml:trace contextRef="#ctx0" brushRef="#br0" timeOffset="84.993">17459 13012 128 0,'-12'-5'49'0,"10"5"-26"0,-7 3-14 0,6-1 14 16,-9 6-9-16,0 3-3 0,-6 5-4 16,3 2-2-16,3 1-3 15,3 10-4-15,3 0 1 0,9-3 1 16,0-2 0-16,9-5 0 15,0-3 2-15,0-9-1 16,0-4-1-16,0-8 3 16,0-11 2-16,-3 0-4 15,0-2-3-15,-4-4 3 16,-5-1 1-16,-3-4 2 16,-2 1 2-16,-1-1-1 15,-9-5 0-15,-3 3-3 16,0 3-2-16,3 5 3 15,3 2 2-15,0 9 0 16,3 2 2-16,3 5-6 16,3 11-1-16,3 8-2 15,0 5 0-15,9 5 2 16,9 4 2-16,0-1-1 16,0 0-1-16,3 0 1 15,-3-5 1-15,2-3-10 0,-2-5-2 16,-3-6-121-1,0-10 34 1</inkml:trace>
  <inkml:trace contextRef="#ctx0" brushRef="#br0" timeOffset="85.993">17587 12994 96 0,'-3'2'35'0,"15"6"-18"0,-3 6-16 0,-3-7 8 0,0 7 10 15,0 2 7-15,0-1-7 16,0 1-1-16,0-2-6 16,0 1-2-16,-3-4-6 15,0-3-1-15,0-3 3 0,-3-5 10 16,0 0 5-16,-3-5-7 16,0-3-3-16,0-3-2 15,0-2-1-15,0-3-2 16,3 0 1-16,3 1-6 15,0 1-3-15,3 1-2 16,3 3 0-16,3-4-26 16,0 9-12-16,2 0-48 15</inkml:trace>
  <inkml:trace contextRef="#ctx0" brushRef="#br0" timeOffset="86.993">17811 13012 132 0,'0'8'49'0,"3"-3"-26"0,17 1-16 0,-11-4 15 16,0 1-4-16,0 0-1 16,0-3-7-16,0 0-4 15,0-3-3-15,0 0-3 0,0-2 3 16,-3 0 0-16,0-3 1 16,-3 0 0-16,-3-3 0 15,0 1-2-15,-9-6-2 16,-3 11-2-1,-6 2-1-15,-3 8 2 0,0 3 0 16,4 3 1-16,2 2-3 16,0 3 2-16,3 0 3 15,6 0 3-15,3-1 0 16,3 1 2-16,9 0-2 16,9-3 0-16,3 1-3 15,-1-6-2-15,1 0-8 16,0-6-3-16,0-4-29 15,-3-4-12-15,6-2-22 16</inkml:trace>
  <inkml:trace contextRef="#ctx0" brushRef="#br0" timeOffset="87.993">18070 12901 124 0,'-3'-3'49'0,"3"3"-26"0,-3-2-27 16,-3 4 78-16,0 1-24 0</inkml:trace>
  <inkml:trace contextRef="#ctx0" brushRef="#br0" timeOffset="88.993">18043 12912 349 0,'-9'8'10'0,"3"0"-11"0,9 5-7 16,3 0 4 0,3-2 2-16,0-1-1 15,0 1 2-15,3-1 1 16,-4 1 2-16,1 0-1 15,-3-1 2-15,-3 1 7 16,-3-1 5-16,0 1-1 16,-3-3 2-16,0 0-9 15,-3-3-4-15,0 0-5 16,-2-2 1-16,-1-3-21 16,3 0-10-16,0-3-26 15,3-2-9-15,6-3-13 16</inkml:trace>
  <inkml:trace contextRef="#ctx0" brushRef="#br0" timeOffset="89.993">18183 12851 188 0,'-3'-3'71'0,"3"3"-38"0,-3 0-30 0,3 3 15 15,-3-1-3-15,0 4 1 16,0-1-4-16,0 0-2 0,0 3-6 15,3 6-5-15,3-4 0 16,3 6-4-16,3-3-1 0,0 0 3 16,0 1 1-16,0-1 4 15,2 0 3-15,-5 0 7 16,-3 1 4-16,-3-1 1 16,-3 0 1-16,-3 0-7 15,-3-2-2-15,-2-1-7 16,-1-2-2-16,0-2-20 15,0-4-7-15,3-2-21 16,3-2-8-16,3-6-38 16</inkml:trace>
  <inkml:trace contextRef="#ctx0" brushRef="#br0" timeOffset="90.993">18308 12912 148 0,'-9'2'57'0,"12"-2"-30"0,6 3-34 0,-3 2 10 16,0 1 6-16,3-1 5 15,-1 0 3-15,4-2 1 16,0-3-9-16,0 0-3 0,3-6 0 16,3 1 3-16,-3-3 5 15,3-2-8-15,-3-1-1 16,-10 1-1-16,4-1 0 15,-6 0-2-15,-9 3 1 0,0 0-2 16,-2 3-1-16,-4 3-2 16,-3 2 1-1,-3 2 1-15,0 6 0 0,0 3-3 16,-3 7 2 0,-2 3-1-16,5 1 0 0,9-7 4 15,3 4 1-15,9-3-1 16,6 0-2-16,0 0 3 15,6-3 2-15,2 0 0 16,1-5 0-16,6 0-6 16,3-3 1-16,0-5-33 15,-4 0-13-15,-2-5-45 16</inkml:trace>
  <inkml:trace contextRef="#ctx0" brushRef="#br0" timeOffset="91.993">18617 12790 192 0,'-6'-5'71'0,"3"5"-38"0,-3 0-8 0,3 0 25 16,-3 0-5-16,1 2-2 15,-1 4-20-15,-3-4-9 16,3 4-8-16,0-1-7 0,3 3-2 15,0-3-1-15,3 3 0 0,6 3 0 16,3-1 0-16,3-2 0 16,-1 8 3-16,1 0-2 15,0 5 1-15,0 0 4 16,-6 0 1-16,-3 1 3 16,-6 1 1-16,-3 1-3 15,-3-3-3-15,-6-2-40 16,0-3-19-16,-17 2-67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7:28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9768 8427 124 0,'3'-5'49'0,"-3"5"-26"0,0-6 4 0,0 6 23 16,0 0 0-16,0 0 3 15,0 0-21-15,0 0-7 16,3 6-15-16,3 4 0 0,-6 4 1 15,0 1-2-15,0 4 2 16,0-1 0-16,0 4 1 16,0-1-6-16,0-3-2 15,-3 1 0-15,3-3 2 16,0-3-5-16,0-3-1 16,3 1 0-16,0 0 2 15,3-6-1-15,3-2 2 16,0-3-2-16,3 0 2 15,-1 0-2-15,4-3-1 16,0 0 1-16,0 3 1 0,-3 0-3 16,0 0 0-1,0 0 1-15,-3-2 2 0,-3-1-17 16,0-2-6-16,0 2-52 16,0-2-20-16,0-1-25 15</inkml:trace>
  <inkml:trace contextRef="#ctx0" brushRef="#br0" timeOffset="1">9830 8594 140 0,'0'0'55'0,"-11"0"-30"0,5 2 1 0,6-2 23 16,6 0-9-16,-6 0-1 15,0 0-11-15,3-2-3 16,0-4-14-16,2 1 4 0,4-3 5 15,0-2 0-15,0-14 3 16,3 0-11-16,6-3-2 16,3-2 0-16,6-13 4 0,2 0-10 15,10-3-5 1,3 0 1-16,2 0-1 0,7 2 1 16,3-2 2-16,-1 8-3 15,4 3-2-15,-4 2 2 16,1 3 2-16,-4 0 0 15,-5 8 2-15,-6 2-4 16,-6-2-2-16,-4 8 4 16,-5-3 1-16,0 3-25 15,-12 2-11-15,-3-2-69 16,-3 5-31-16,-3 0 23 16</inkml:trace>
  <inkml:trace contextRef="#ctx0" brushRef="#br0" timeOffset="2">10878 7845 180 0,'0'0'68'0,"3"0"-36"0,-3 3-37 16,6 4 36-1,0-1-12-15,0-6 0 16,3 5 0-16,0-8-11 16,0 1 2-16,3-1 1 0,-3 0-2 15,0-7 0-15,0 2-3 16,-1 0 1-16,-2 0-2 16,0-2 0-16,0-1-3 15,-3 0 1-15,-6 1-2 0,-3-1 2 16,0 3-4-16,-3 0-2 15,-2 3 2-15,-4 5 2 16,-3 3-2-16,0 5 0 16,0 2-1-16,0 6 0 15,3 5 0-15,3 3 0 16,1 0 2-16,2 0 2 16,3-3 5-16,6 0 6 15,3-2-3-15,9-4 0 16,2 4-2-16,4-9 0 15,3-4-4-15,3-4-1 16,6-2-1-16,-3-5-2 0,-4-5-30 16,1-1-15-16,-3-5-63 15,-6 0-48 1,-3-5 64-16</inkml:trace>
  <inkml:trace contextRef="#ctx0" brushRef="#br0" timeOffset="3">11075 7779 140 0,'-3'5'52'0,"3"0"-28"0,3 17 3 15,0-9 23-15,0 3-9 16,0-1-1-16,3 4-21 16,0-3-9-16,-4 0-6 15,4-3-1-15,-3-2 0 0,0-3 1 16,0-3 0-16,-3-5 0 15,0 0 0-15,0-3 0 0,3-2 2 16,0-6-3-16,0-13-2 16,3 3-3-16,3 0 1 15,3 0 3-15,6 2 1 16,-3 6 1-16,3 3 2 16,-3 4-1-16,-1 6 2 15,1 6 0-15,0 2 3 16,-3 10-5-16,-3 1-1 15,-3-1 0-15,-3 1 0 16,0-3-11-16,0-1-3 16,0-1-37-16,3-4-16 15,0-4-17 1,3-1-45-16,0-5 28 0</inkml:trace>
  <inkml:trace contextRef="#ctx0" brushRef="#br0" timeOffset="4">11497 7773 192 0,'0'-10'71'0,"-3"7"-38"0,0 1-21 16,-3 2 19-16,0 0-10 16,-5 2 1-16,-4 4-13 15,0 1-3-15,0 9-4 16,0 6-4-16,0 1 1 0,3-2-1 16,3 1-2-16,6-1 0 15,3-3 3-15,6-2 0 16,3-3 3-16,6-5 1 15,3-5 1-15,0-6 2 0,0-5 3 16,-3-2-4-16,-1-11-3 16,-2-6 3-16,-3-2 1 15,-3-3 0 1,-6-2 1-16,0 0-4 0,-6-9 0 16,-3 9-3-16,0 2-1 15,-2 8 5-15,2 3 2 16,6 8 0-1,3 5-6-15,0 13-2 16,6 6-2-16,3 7 3 16,-1 6 0-16,1 5 1 0,0 0 0 15,0 3 0-15,0 0 2 16,0-3 1-16,0-3-19 16,0-4-7-16,0-7-70 15,0-1-59 1,-3-6 52-16</inkml:trace>
  <inkml:trace contextRef="#ctx0" brushRef="#br0" timeOffset="5">11911 7736 224 0,'-3'0'85'0,"3"3"-46"0,-3 2-28 0,0 1 23 16,-3 2-11-16,0 0-4 16,0 2-10-16,0 6-6 15,3 3-2-15,0 2-1 0,3 0 0 16,6-3 2-16,6-2 3 15,0 0 0-15,3-5 0 16,3-3-1-16,0-8 0 16,0-3 6-16,-1-5 6 15,-2-8-4-15,-3-5 1 16,-3 0-4-16,-6-3 0 16,-3 0-3-16,-6 0-1 0,-3 1-3 15,-3 4-2 1,0 3-8-16,-2 3-3 0,2 5-21 15,3 3-6-15,0 2-27 16,9 3-9-16,6 0-36 16</inkml:trace>
  <inkml:trace contextRef="#ctx0" brushRef="#br0" timeOffset="6">12265 7506 220 0,'0'-18'82'0,"-3"10"-44"0,-3-8-27 16,3 11 21-16,-6-6 9 16,-2 3 7-16,-1 0-17 0,0 3-7 15,0 10-15-15,0 3-11 16,3 5-3-16,0 8-3 0,3 14 2 16,3-1 2-16,3 3 2 15,3 3 1-15,3-3 1 16,0-3 2-16,3 9 1 15,-3-9-4-15,0-5-1 16,-3-5-35-16,-3-5-15 16,-3-6-50-1,-3-3-50-15,0-4 55 16</inkml:trace>
  <inkml:trace contextRef="#ctx0" brushRef="#br0" timeOffset="7">12027 7699 236 0,'3'-10'90'0,"0"5"-48"0,9-3-31 15,-3 5 23-15,9 0-14 16,0-2-1-16,5 0-9 16,4-1-4-16,3 1-3 15,0 2-14-15,3 1-2 0,2-1-65 16,-2-2-27-16,-3 0 4 16</inkml:trace>
  <inkml:trace contextRef="#ctx0" brushRef="#br0" timeOffset="8">12721 7416 212 0,'3'-24'79'0,"-3"6"-42"0,0 7-10 0,0 9 27 15,-3-1-8-15,-3 0-2 16,-3 1-14-16,-3-1-4 16,-3 3-15-16,0 5-9 0,-6 14-4 15,3 2-4-15,-2 6 1 16,2 4 1-16,6 6 2 16,3 3 1-16,9 0 1 15,9-1 0-15,0-2 0 0,0-5 0 16,0-5 0-16,0 4-31 15,-3-9-14-15,-1-4-43 16,1-5-20-16</inkml:trace>
  <inkml:trace contextRef="#ctx0" brushRef="#br0" timeOffset="9">12435 7699 256 0,'-9'-2'96'0,"15"2"-52"0,0 0-43 0,-3 0 21 16,3 0 1-16,6 0 3 16,3-3-11-16,5-2-6 15,10 2-6-15,-3-2-3 0,3 0 1 16,0 2-50-16,-4-2-19 16,-2 2-54-1</inkml:trace>
  <inkml:trace contextRef="#ctx0" brushRef="#br0" timeOffset="10">12795 7657 260 0,'-12'8'96'0,"15"-3"-52"0,0 9-54 0,-3-7 16 15,6 1-6-15,0 3 0 16,-3 2 0-16,0-2 2 16,0-3-1-16,0 0-38 0,-3-3-15 0,0-5-47 15</inkml:trace>
  <inkml:trace contextRef="#ctx0" brushRef="#br0" timeOffset="11">12792 7474 208 0,'-15'-7'77'0,"30"1"-42"0,-6-2-72 15,-6 8-2-15</inkml:trace>
  <inkml:trace contextRef="#ctx0" brushRef="#br0" timeOffset="12">12819 7451 129 0,'12'-3'-73'0</inkml:trace>
  <inkml:trace contextRef="#ctx0" brushRef="#br0" timeOffset="13">12947 7387 180 0,'3'5'68'0,"0"14"-36"0,3 0-22 0,-3-6 20 16,0 5 6-16,0 6 5 15,0 5-17-15,0 0-7 16,0 0-10-16,0-2-3 0,0-1 0 15,3-2-2-15,0-3-2 16,0-5-32-16,-1-3-16 16,1-5-69-1</inkml:trace>
  <inkml:trace contextRef="#ctx0" brushRef="#br0" timeOffset="14">13096 7652 244 0,'9'0'90'0,"0"0"-48"0,3 2-29 16,-7 1 22-16,4 0-3 15,3-3 3-15,0 0-15 16,3 0-6-16,-3 0-9 16,3-3-2-16,0-2 3 0,0-3-1 15,-3 0 2-15,-6-5-4 16,-4-1 0-16,-2-1-3 15,-5 1-3-15,-4 4-5 16,-3-1-2-16,-3 6-2 0,-3 2 0 16,0 3 2-1,0 11 4-15,0 7 3 16,3-2 2-16,4 3 12 16,2 2 7-16,3 0 2 0,6 0 3 15,6 0-4-15,6 1-2 16,5-7-7-16,10-4-2 15,3-3-4-15,0-5-3 16,0-6-47-16,-4-2-19 16,1-3-93-1</inkml:trace>
  <inkml:trace contextRef="#ctx0" brushRef="#br0" timeOffset="15">22005 8506 140 0,'-12'-13'55'0,"3"13"-30"0,-3 0-10 0,3 5 18 16,-6 3-7-16,-9 3-1 0,-6 10-3 16,-5 11-2-1,-1 21-10-15,0 16-4 0,4 5 0 0,5 10-1 16,12 9 2-16,9-8 0 15,15-1 1-15,15-18-9 16,8-7-4-16,13-9-35 16,0-10-16-16,-4-9-44 15</inkml:trace>
  <inkml:trace contextRef="#ctx0" brushRef="#br0" timeOffset="16">22198 9033 140 0,'-15'-5'55'0,"6"5"-30"15,-3 2-16-15,3 1 16 0,-8 5-5 16,-1 5-2-16,-3 6-10 15,3 15-5-15,3 0-2 16,3 3-4-16,6-5 0 16,6-3 2-16,6-8 2 0,3-5 2 15,9-8 1-15,0-5 4 16,0-8 3-16,0-6-6 16,-4-15-1-16,-2-6 0 15,-3-3 0-15,-3-2-2 16,-3 0-2-16,-3-10 1 15,-3 2 1-15,0 2-1 16,-3 6-1-16,-3 6 5 0,3 7 4 16,1 5-3-16,2 6 2 15,0 10-7-15,3 9-3 16,3 10 1-16,0 7 2 16,-1 9-2-16,1 5 0 15,0 3 1-15,3 10 0 16,0-5 2-16,0 0 1 15,3-11-28-15,0-7-10 16,0-9-62 0</inkml:trace>
  <inkml:trace contextRef="#ctx0" brushRef="#br0" timeOffset="17">22311 9073 168 0,'-9'13'66'0,"9"3"-36"0,-3 5-22 16,3 0 18-16,0 3-9 16,3 2 1-16,0 1-7 15,3-3-1-15,3-3-6 16,6-5 6-16,6-3 3 0,-3-8-2 16,6-8 1-16,-4-4-1 15,-2-7 1-15,-3-7-4 16,-6-3 0-16,-6-2 1 0,-6 2 2 15,-6 0-3-15,-6 3-3 16,-3 3 0 0,-2 4-1-16,2 1-13 0,0 5-7 15,3 0-33-15,6 3-14 16,3 0-49 0</inkml:trace>
  <inkml:trace contextRef="#ctx0" brushRef="#br0" timeOffset="18">22484 9059 200 0,'0'22'74'0,"6"-4"-40"0,-6 14-31 0,0-14 17 0,0-2-1 16,0 3 3-16,0-1-10 15,0-5-4-15,0-2-5 16,0 0-3-16,3-3 1 0,-3-3 1 15,0-5 1-15,0-3-4 16,0-5-1-16,3-13-6 16,0-3 0-16,3-2 2 15,0 2 1-15,0 0 0 16,0 6 1-16,5-1 5 16,1 9 3-16,0 4 5 15,0 9 2-15,-6 5 6 16,6 5 1-16,-3 8-9 15,0 3-3-15,0-3-4 0,0 3 1 16,-6-5-2-16,6-1-18 16,-3-5-9-1,0 1-44-15,-1-9-19 16,1-3-1 0</inkml:trace>
  <inkml:trace contextRef="#ctx0" brushRef="#br0" timeOffset="19">22746 8996 276 0,'-6'-8'104'0,"6"5"-56"0,-3-2-45 0,3 2 23 16,-3 1-17-16,-3-1-5 15</inkml:trace>
  <inkml:trace contextRef="#ctx0" brushRef="#br0" timeOffset="20">22725 8956 375 0,'0'-13'-104'0,"3"-3"0"15,3-2 6-15</inkml:trace>
  <inkml:trace contextRef="#ctx0" brushRef="#br0" timeOffset="21">22844 8639 192 0,'0'5'74'0,"3"3"-40"0,0 10-33 15,-3 1 16-15,0 10-2 16,6 8 0-16,-3 8-5 15,0 3-2-15,3 5-4 16,0 0-3-16,0 2 2 0,0-5-2 0,0-2-1 16,-3-11-46-1,3-8-21-15,-6-2-24 16</inkml:trace>
  <inkml:trace contextRef="#ctx0" brushRef="#br0" timeOffset="22">22764 9038 288 0,'-6'-5'107'0,"12"2"-58"0,6 1-53 0,-4-1 21 16,4 0-13-16,6 1-2 16,6-1-4-16,3 0-1 0,0 1 2 15,8-1-66-15,1-2-27 0,0 2-13 16</inkml:trace>
  <inkml:trace contextRef="#ctx0" brushRef="#br0" timeOffset="23">23276 8612 184 0,'0'5'71'0,"0"3"-38"0,0 16-34 15,0-5 12-15,0 13 12 0,0 10 8 16,0 8-1-16,-3 0 0 16,3 3-17-16,0-2-3 0,0-4-3 15,3 1-1-15,-3-8-1 16,6-6-21-16,-3-10-7 15,5-6-63 1</inkml:trace>
  <inkml:trace contextRef="#ctx0" brushRef="#br0" timeOffset="24">23427 8946 180 0,'-9'-3'68'0,"12"3"-36"0,-6 0-35 0,0 5 11 0,-5 1 7 16,2-1 5-16,-9 3 1 16,-6 2-1-16,0 1-10 15,3-1-6-15,3 1-3 0,3 0 1 16,3-1 3-16,4 1 4 16,5-1 2-16,8 4-1 15,4-4-1-15,3 1-5 16,0-1-1-16,6-2-6 15,0-2 0-15,-6-4-32 16,6-4-96 0</inkml:trace>
  <inkml:trace contextRef="#ctx0" brushRef="#br0" timeOffset="25">23484 8969 160 0,'0'0'63'0,"3"3"-34"0,12 5-25 0,-9-3 13 16,-6 3 16-16,9 5 11 16,-6 6-3-16,-3 2-2 15,0-2-22-15,0 4-4 0,0-1 1 16,0-7-6-16,-12-1-2 16,12-6-1-16,0 0-1 15,-3-11-5-15,0-2 1 16,6-3 0-16,0-6 0 0,-3-4-7 15,12-6 0-15,-6 3-2 16,3 2 3 0,2 4 2-16,1 4 2 0,6 3 1 15,-6 3 1-15,6 5 2 16,-3 8 1-16,-6 5 5 16,0 3 3-16,0 0-4 15,-6 0-2-15,0-1-2 16,-3 7 0-16,0-7-31 15,3-4-11-15,0-3-55 16,3-3-60 0,-1-13 46-16</inkml:trace>
  <inkml:trace contextRef="#ctx0" brushRef="#br0" timeOffset="26">23808 8969 200 0,'-12'-2'77'0,"12"4"-42"0,-5 6-41 0,5-2 12 16,0 2 20-16,0 5 12 16,-3 5-5-16,3 1-2 15,0-1-18-15,3 6-6 0,-3-3 0 16,8-5 0-16,1 0 1 16,0-5-2-16,3-6 1 15,0-8-2-15,0-2 0 16,-3-6-1-16,3-2 2 15,-6-3-5-15,-3-5-1 0,-3 3 0 16,-6-1 0-16,-3-2-5 16,0 2-1-16,-3 1-11 15,-3-1-3-15,6 6-17 16,-3 3-6-16,9 2-10 16,-3 0-3-16,6 2 2 15,9 1-8 1,-3 0 26-16,3 2 17 15,-3 1 12-15,3 7 8 16,3 0 2-16,-6 6 23 16,-3 2 10-16,6 3 1 15,-3 2 3-15,0 1-18 0,0 2-8 16,6-2-8-16,-3-4-3 16,0-1-1-1,2-4 1-15,1-2 2 0,0-3-4 0,-3-5-1 16,6-2-20-16,-3-3-7 15,-3-3-50 1</inkml:trace>
  <inkml:trace contextRef="#ctx0" brushRef="#br0" timeOffset="27">24050 9017 4 0,'2'5'0'0</inkml:trace>
  <inkml:trace contextRef="#ctx0" brushRef="#br0" timeOffset="28">23960 8922 140 0,'9'13'52'0,"-9"-10"-28"0,0 10-8 0,0-5 16 0,0 2 0 15,0 6 1-15,0 5-7 16,0 3-4-16,0-3-12 16,3 6-4-16,0-3 0 0,3-1-3 15,3-4 0-15,0-3 1 16,-3-11 2-16,9-10-10 16,-3-3-2-16,-3 0 3 15,0-3 3-15,-4-2-1 16,4 0 0-16,-3-3 1 15,-3 6 0-15,0 2 4 16,-3 2 2-16,0 4-7 16,0 2-4-16,0 8 0 15,0 2 1-15,0 6 13 16,3 3 6-16,3 2-3 16,3 0-2-16,3-5 1 0,3-3 3 15,0-8 3 1,6-2 2-16,5-14-4 0,-2-2 1 15,-3-3 2-15,0-5 1 16,-6-3-2-16,-6-2 0 16,-6 2-7-16,-6 0-4 15,-3 3-8-15,-3-3-3 16,3 3-51-16,-3 3-20 16,-6 7-77-1</inkml:trace>
  <inkml:trace contextRef="#ctx0" brushRef="#br0" timeOffset="29">22856 9618 176 0,'-12'-3'66'0,"-3"6"-36"0,9-6-15 15,0 6 18-15,-3-1-3 16,-3 9 2-16,0-1-9 16,-2 1-2-16,-1 0-12 15,0-1-5-15,0 1-1 0,6-3-4 16,3 0 0-16,6 2-4 15,6-2-1-15,3 3 0 16,12-1 4-16,-3 1 1 0,2-1 1 16,-5 6-3-16,3-2 2 15,-6-1 14-15,-3 0 8 16,-3-2 7-16,-9-1 6 16,-9 1-15-16,3-3-3 15,-6 0-8-15,-6-3 0 16,1-2-7-16,-1-1-1 15,-3-2-18-15,9 0-8 16,3-2-26-16,6-17-82 31,9 1-28-31,3-1 59 16</inkml:trace>
  <inkml:trace contextRef="#ctx0" brushRef="#br0" timeOffset="30">22939 9676 208 0,'-9'8'79'0,"15"-3"-42"0,-6 14-41 16,3-9 13-16,-3 3 6 15,0 3 5-15,0 5-2 16,0 1 0-16,0-4-10 16,3 1-5-16,0-3-2 0,0-3-39 15,0-3-16-15,3-4-48 16</inkml:trace>
  <inkml:trace contextRef="#ctx0" brushRef="#br0" timeOffset="31">22942 9570 300 0,'-15'-3'112'0,"12"3"-60"0,6 0-58 0,-3 0 17 16,0 0-12-16,0 0-1 15,3 0-8-15,6 0-2 16,0 0 7-16,9-2-62 0,9-4-26 16,0 1-8-1</inkml:trace>
  <inkml:trace contextRef="#ctx0" brushRef="#br0" timeOffset="32">23103 9618 236 0,'-12'0'90'0,"12"2"-48"0,3 1-34 16,-3-3 24-16,6 0-9 15,-3 0-1-15,12-8-12 16,0 3-4-16,3-3-4 16,2 0-2-16,10 3 1 0,-6 2-4 15,0 0 0-15,-6 6 2 16,-9 5 0-16,0 5 1 15,-12 6 0-15,-9 2 0 0,-3 3 0 16,-6 2 0-16,0 0 0 16,0 4-3-16,0-4 2 15,4-2 1-15,5-3 2 16,3-2-3-16,3-4-2 16,6-1-1-16,3-1 0 15,6-5 3-15,6-3 0 16,2 0-8-16,7-5-4 15,3-2-29-15,-3-1-10 16,-3-2-52 0</inkml:trace>
  <inkml:trace contextRef="#ctx0" brushRef="#br0" timeOffset="33">23023 9782 220 0,'-3'2'85'0,"20"1"-46"0,-2-6-46 0,-3 3 16 0,0 0-8 16,6 3 2-16,6-3-15 16,3 0-5-16,8 0-75 15,1-3-34-15</inkml:trace>
  <inkml:trace contextRef="#ctx0" brushRef="#br0" timeOffset="34">23335 9787 240 0,'0'5'90'0,"9"-5"-48"0,3 0-45 0,-3 0 16 15,3 0-3-15,3 0 4 16,6-5-6-16,2 0-2 15,-2-3-3-15,0 0 0 0,0-3 0 16,-3 1-1-16,-6-1 1 16,-3 0 0-16,-9 1 1 15,0-6-2-15,0 3 1 16,-12 10-4-16,-12 3 0 16,0 5 1-16,3 3 2 15,-3 3 1-15,4 2 3 16,2 3 1-16,6 5 1 0,3 0 4 15,6-2 5-15,6-1-7 16,6 4-3-16,6-1-4 16,8-3-3-16,4-5 3 15,0-2 0-15,3-6-17 16,3-5-5-16,-7-2-51 16,-2-4-19-16,3-4-27 15</inkml:trace>
  <inkml:trace contextRef="#ctx0" brushRef="#br0" timeOffset="35">23823 9869 192 0,'-6'0'71'0,"6"0"-38"0,0 3-34 0,0-3 15 15,0 0 7-15,0 0 9 16,0 0-11-16,0 2-5 16,0 1-9-16,0-3-8 0,0 0-1 15,0 0-3-15,0 3 0 16,0-3-21-16,0 0-8 16,0 0-24-1,-6-3-45-15,6-5 21 16</inkml:trace>
  <inkml:trace contextRef="#ctx0" brushRef="#br0" timeOffset="36">23776 9401 220 0,'-3'-3'85'0,"0"3"-46"0,3 3-46 15,-9 7 75 1,9 6-27-16,-3 8-20 0,-3 2-13 16,6 6-7-16,-3 5-1 0,0-5 2 15,-3-3-8-15,6-5-3 16,0-6-48-16,9-4-93 31</inkml:trace>
  <inkml:trace contextRef="#ctx0" brushRef="#br0" timeOffset="37">22701 8858 112 0,'-3'-2'44'0,"3"2"-24"0,0-3-8 0,0 3 13 16,0 0 4-16,0 0 2 15,0 0-12-15,0 0-4 16,0 0-9-16,3 3-4 0,3 2 1 15,-3 3 4-15,0 5 4 16,0 3-2-16,-3 2 2 16,0-2-4-16,0 0 1 15,0 0-3-15,0 0 0 16,0-3-30-16,0-2-12 16,3-3-62-1</inkml:trace>
  <inkml:trace contextRef="#ctx0" brushRef="#br0" timeOffset="38">23996 9374 216 0,'-3'3'82'0,"6"-6"-44"0,6 16-38 16,-3-7 16-16,6 2 2 15,0 2 6-15,8 11-4 16,1 11 0-16,0 13-11 15,-3 5 8-15,-6 1 3 0,-6 2 5 0,-9-6 2 16,-12-2-8-16,0 0-1 16,-6-2-7-16,-3-4-1 15,10-2-20-15,-1 3-5 16,-6-8-39-16,6-3-16 16,6-3-69-1</inkml:trace>
  <inkml:trace contextRef="#ctx0" brushRef="#br0" timeOffset="39">14239 9239 124 0,'-3'3'49'0,"6"-8"-26"0,0 10-7 0,-3-5 38 16,3 5-10 0,-3 8-8-16,0 1-8 15,0 4-16-15,0 1 1 0,0 2 1 16,0-3-5-16,0-2-3 15,0-3 1-15,0-5 2 16,0 0-2-16,0-2-2 16,-3-4-2-16,3-2 0 15,0-5-4-15,0-6-2 16,0 1 2-16,0-6 0 16,0 0-2-16,0-2 0 15,0 4 2-15,3 1 0 0,0 0 1 16,0 2 0-1,0 3-3-15,0 0 2 0,0 0 3 16,3 6 1-16,2 2 1 16,1 2 0-16,0 4 2 15,0 4 3-15,0 4-4 16,3-4-3-16,-3 1-1 16,3-1-1-16,0 4-7 15,3-9 0-15,-3-2-30 16,0-1-11-16,-4-2-43 15,1-2-44 1,-9-1 45-16</inkml:trace>
  <inkml:trace contextRef="#ctx0" brushRef="#br0" timeOffset="40">14283 9387 72 0,'-9'-2'30'0,"9"-1"-16"0,3-13-14 0,-3 14 5 0,3-4 8 15,-3 1 3 1,0 0 8-16,3-1 5 0,-3 4-5 15,0 2 0-15,0 0 0 16,0 0 0-16,3 2-13 16,0 6 7-16,3 6 4 0,-3 1-5 15,3 7 1-15,0 1-2 16,0 4-1-16,3 2-1 16,6 11-1-16,-3-1-3 15,6-4-1-15,-3-3-5 16,2-6-1-16,4-2 1 15,3-6 2-15,3 1-1 16,0-6 0-16,11 0-1 16,1-5 2-16,0 0-3 0,-4-3-2 15,-2 1 2 1,0-4 0-16,0 1-1 0,-6-3-2 16,-4 3 1-16,-5-3-1 15,-3 0-16-15,0 0-6 16,-3 2-25-16,0-2-9 15,-3 0-59 1,0 0-28-16,0-5 74 16</inkml:trace>
  <inkml:trace contextRef="#ctx0" brushRef="#br0" timeOffset="41">14947 9671 172 0,'-6'0'66'0,"6"2"-36"0,3 3-22 15,-3 1 18-15,3-1 9 16,-3 3 8-16,3 5-10 16,0 0-4-16,0 3-17 0,-3 8-5 0,3-3-1 15,0-2-5 1,-3-3-1-16,0-3 2 16,0-2 3-16,0-4 0 0,0-1 0 15,0-1-3-15,0-5-2 16,0 0 1-16,0-13-4 15,3 0 0 1,0-6-1-16,3 3 0 16,0-2-2-16,3 2 1 15,0 0 3-15,0 3 3 16,3 2-2-16,2 1 0 16,-2 4 1-16,6 4 0 15,-3 4 4-15,3 6 5 16,-6 3-1-16,-3 2 3 0,0 5-2 15,-3 4 0-15,0-4-5 16,0 1-3-16,-3-3-14 16,0-3-4-16,0-3-20 15,3-2-6-15,-4-2-13 16,4-4-3-16,0-2-25 16,0-8-21-1,-3-8 46-15</inkml:trace>
  <inkml:trace contextRef="#ctx0" brushRef="#br0" timeOffset="42">15221 9753 184 0,'-3'7'71'0,"6"-1"-38"0,0-4-39 16,0 1 14-16,3 2 8 16,0-2 7-16,6 2 6 0,0 3 5 15,0-8-19 1,0 8-4-16,2-3 0 0,-2-7-7 0,3-1 0 15,0 1-2-15,-3-4 1 16,0 1-2-16,0-6-1 16,-3 1-4-16,-3-1 0 15,-3 1-3-15,-3-1 2 16,-6 3 1-16,-3 0-1 16,0 3-1-16,-6 2 1 15,-3 3 3-15,0 6 1 0,0 1 3 16,3 4 1-1,4 2 5-15,-1 3 5 0,3 0 2 16,3 0 3-16,6 0-10 16,3-3-2-16,6 0-4 15,6 0-2-15,-1-5-10 16,1 0-6-16,3-2-25 16,0-4-11-16,-3-2-48 15,0-8-32 1,0-8 59-16</inkml:trace>
  <inkml:trace contextRef="#ctx0" brushRef="#br0" timeOffset="43">15465 9702 188 0,'-3'0'71'0,"3"6"-38"0,0 7-12 0,0-5 22 16,0 2-10-16,0 9-2 15,0-3-20-15,3 2-7 16,3-2-3-16,0-3 1 0,0 1 1 16,0-6-4-16,6-3-1 15,3-5-15-15,0-3-4 16,-1-7 0-16,-2 2 0 16,0-3 9-16,-3 3 5 15,-3 0 7-15,-3 3 2 16,0 2 2-16,-3 3 2 15,3 11 6-15,0 2 0 16,3 0 0-16,0-2-4 16,3-1 0-16,3-2-3 15,0-2 0-15,3-4 3 16,-3-4 3 0,5-4 0-16,-2-7 1 0,3 0 0 15,-3-3 0-15,-3 0-2 16,-3 0 1-16,-9-2-4 15,0 2 1-15,-6-3-12 16,-3 6-4-16,0 0-36 16,0 5-14-16,3 3-21 15,-3 2-6-15,3-2-3 16</inkml:trace>
  <inkml:trace contextRef="#ctx0" brushRef="#br0" timeOffset="44">15867 9454 196 0,'3'5'74'0,"0"8"-40"0,0 6-9 0,0-6 25 15,-3 11-8-15,3 10-2 0,-3-2-16 16,3 0-7 0,-3-1-10-16,3-2-5 0,0 1-1 0,-3 1-1 15,0-4 0-15,0-6-16 16,0-3-6 0,0-2-22-16,0-2-8 0,0-7-21 15,0 1-6-15</inkml:trace>
  <inkml:trace contextRef="#ctx0" brushRef="#br0" timeOffset="45">16051 9697 204 0,'0'-3'77'0,"6"6"-42"0,-6 5-10 0,0-3 27 16,0 3-13-16,0 5-2 15,0 1-22-15,0 4-7 16,0 1-5-16,0-3-3 0,0-3 1 16,0 0-26-16,0-2-10 15,0-1-42-15,3-5-18 16,0-7-3 0</inkml:trace>
  <inkml:trace contextRef="#ctx0" brushRef="#br0" timeOffset="46">16049 9589 248 0,'-12'0'93'0,"12"0"-50"15,3-3-52-15,-3 3 12 0,0 0-9 16,0 0-1-16,6 0-43 16,-1-3-18-16,1 1-19 15,3-1-5-15</inkml:trace>
  <inkml:trace contextRef="#ctx0" brushRef="#br0" timeOffset="47">16159 9644 208 0,'3'29'79'0,"-3"-13"-42"0,3 3-32 15,0-9 19-15,-3 3 0 16,0 1 5-16,0-4-11 16,3 1-5-16,-3 2-8 15,0-8-4-15,3 1 0 0,-3-6-1 0,0 0 0 16,2-3-3-16,1-2 2 15,6-6-8-15,-3-2-2 16,6-3-5-16,0-5-1 16,0 0 10-16,0 7 3 15,3 4 4-15,0 7 0 16,0 6 17-16,-3 2 9 16,-1 6 0-16,-2 2 2 15,-3 0-7-15,-3 3-3 16,-3 3-10-16,0-4-3 15,0 4-21-15,3-3-9 16,0-3-38-16,0-2-17 0</inkml:trace>
  <inkml:trace contextRef="#ctx0" brushRef="#br0" timeOffset="48">16498 9718 240 0,'-3'3'90'0,"6"-3"-48"0,3 2-49 16,0 1 16-16,0 2 14 16,3-2 12-16,3 0-7 15,0-1-1-15,2-2-16 16,1 0-4-16,3-2-1 0,-3-6-3 16,3 2 0-16,-3 4 1 15,-3-6 0-15,-3-11-7 16,-9 3-5-1,-6-2-7-15,-3 2-3 16,-3 3-1-16,-6 5 1 16,0 3 12-16,-3 13 8 15,3 2 0-15,-5 3 1 16,-1 6 5-16,6-1 5 16,3 4 6-16,9 1 3 15,9 1-3-15,3 0 1 16,6-3-7-16,3-2-3 15,3-3-5-15,3-6-4 16,8-2 0-16,-2-3 1 16,0-10-19-16,0 0-8 0,-1-6-78 15,-2-7-32-15,-6-1 16 16</inkml:trace>
  <inkml:trace contextRef="#ctx0" brushRef="#br0" timeOffset="49">7431 10769 132 0,'-3'-3'52'0,"6"3"-28"0,-3 0-6 16,0 0 18-16,0 0-12 15,0 0-1-15,0 0-4 16,0 0-1-16,6 3-9 0,3-1 1 0,0-2 3 16,0 0-1-16,3 0 1 15,6 3-3-15,3-3-1 16,0 0-1-16,2 0 0 16,4-3-2-16,0 3 1 15,3 0-4-15,2-2 0 16,7 2 1-16,0 0 0 15,5 0 0-15,-5 0 0 16,6 0-2-16,-4 0-2 16,-2-3 1-16,0 0 1 15,3 1 1-15,-4 2 1 16,4 0-2-16,3 0-2 16,-4 0 1-16,1 0 1 15,3 0-1-15,-1 0-1 16,-2 0 1-16,0-3 1 0,2 0-1 15,1 3-1-15,2 0 1 16,7 0 1-16,-3 0-1 16,-4 0-1-16,1 0 1 15,0 0 1-15,-1 0-3 16,4 0 0-16,-4 0 1 16,1-2 0-16,3 2 0 15,-4 0 2-15,-2 0 1 16,-3 0 1-16,5 0 0 15,-2 0 0-15,-1-3-2 16,4 0 1-16,-3 1-2 0,2-1-1 16,4-2 3-16,0 0 2 15,-1 2-2 1,1 0-2-16,-4 1 2 0,1-1 2 16,3-5-4-16,-1 5-1 15,7-2-2-15,-4 2-2 16,-2 6 5-16,0 0 3 15,-1-3-1-15,1 0-2 16,-7 0 2-16,1 0 2 16,0-6 2-16,-1 1 1 15,-2 0-4-15,0 2-3 16,-1 1-3-16,-2-1 1 16,-3 0-12-16,-3 1-5 15,2-1-25-15,1 3-11 16,-3 8-31-16,-1-11-13 0,-2-2 1 15</inkml:trace>
  <inkml:trace contextRef="#ctx0" brushRef="#br0" timeOffset="50">9357 10962 120 0,'-15'-40'46'0,"18"37"-24"0,-3 1-2 0,0 2 32 15,0 13-15 1,0 5-10-16,-3 6-7 15,-3 8-12-15,-3 2-5 0,0-2-2 16,1-3 3-16,-1-2 2 16,0-3-2-16,3-6-1 0,3-5 5 15,0-2 3-15,3-3 2 16,0-8 3-16,3-3-7 16,3-2-3-16,0-6-3 15,0-2 0-15,0-3-2 16,3-2 2-16,2-1-4 15,1 3 0-15,0 3 5 16,-3 2 2-16,3 4-2 16,-3 1-3-16,0 4 0 15,3 4-1-15,0 4 2 0,3 4 1 16,0 1-1-16,-1 2-2 16,1 0 1-16,0-2 1 15,-3-1-1-15,0 1 2 16,-3-3-44-16,0-6-17 15</inkml:trace>
  <inkml:trace contextRef="#ctx0" brushRef="#br0" timeOffset="51">9324 11192 92 0,'-3'-11'35'0,"6"3"-18"0,0 0 0 0,0 6 16 0,0 2-2 16,0-6 2-16</inkml:trace>
  <inkml:trace contextRef="#ctx0" brushRef="#br0" timeOffset="52">9345 11152 281 0,'6'3'16'0,"0"2"0"0,3 3-3 16,-6 8 0-16,3 10-1 15,-3 11 2-15,-3 11 4 16,3 5 1-16,0 5-4 0,0-5-1 16,3 0-4-1,6 3-1-15,6-3-3 0,3-9 1 16,5-4-2-16,1 3 0 15,0-9-3-15,-3-5 1 16,0-5-13-16,-1-3-3 16,-5-10-73-1,3-1-75-15,-3-5 42 16</inkml:trace>
  <inkml:trace contextRef="#ctx0" brushRef="#br0" timeOffset="53">9798 11822 156 0,'-3'-11'57'0,"3"14"-30"0,6 10-25 0,-3-3 12 16,0 6-1-16,0 3 5 15,3 5 3-15,-3 2 2 16,0 6-12-16,0-6 2 0,-1-2 1 16,1-3-5-16,3-2-3 15,-6-6-1-15,0-2 1 16,0-3-5-16,0-3-1 16,0-5 13-16,0-3 8 15,0-2-4-15,0-6-2 16,0-5-8-16,3 1-5 15,3-4-1-15,0 1 1 16,3-1-3-16,0 3 0 16,3-5 1-16,0 5 0 0,3 11-3 15,-3-6 2-15,0 3-10 16,0 6-5-16,-3 2-28 16,-1 2-9-16,1 1-16 15,-3 2-45 1</inkml:trace>
  <inkml:trace contextRef="#ctx0" brushRef="#br0" timeOffset="54">10006 11943 192 0,'0'0'71'0,"3"0"-38"0,0 3-28 16,0 0 19-16,3 2-2 0,0 0 2 15,3 0-7-15,0 1 0 16,3-1-10-16,0 0 0 0,2-2 3 15,1-3-2-15,0 0 3 16,0-5-4-16,-3-1-2 16,3-2 0-16,-6 1 1 15,-3-1-3-15,-3 0 0 16,-3 0-8-16,-3 0-2 16,-3 0-12-16,-6 3-3 15,-9 2 1-15,3 0 2 16,0 6 6-16,1 2 6 15,2 3 2-15,0 5 0 16,3 1 4-16,3 4 0 0,3 3 5 16,3-2 5-16,3-3 1 15,6 0 2-15,3-1-6 16,3-1-4-16,6-4-17 16,2-2-7-16,1-5-38 15,3-3-16-15,3-5-4 16</inkml:trace>
  <inkml:trace contextRef="#ctx0" brushRef="#br0" timeOffset="55">10313 11893 148 0,'-15'-8'57'0,"12"8"-30"0,-9-3-16 16,9 3 18-16,-3 3-6 15,-3 2 1-15,0 6-9 16,0 2-4-16,0 6-6 0,0 2 5 15,0 0 3-15,3 0-2 16,3-2 1-16,3-3-3 0,6-3 0 16,0-5-3-16,3-3 1 15,3-5-9-15,0-5 0 16,3-6-5-16,-3-2 0 16,-3-3-1-16,0 0 0 15,-3 3 7-15,-3 0 2 16,-3 2 3-16,0 3 0 15,-3 3 2-15,3 5 1 16,0 5-6-16,-3 3 0 0,3 3-1 16,3-1 2-1,3 6-10-15,0 0-4 0,3-5-36 16,2-3-14-16,7-11-34 16</inkml:trace>
  <inkml:trace contextRef="#ctx0" brushRef="#br0" timeOffset="56">10476 11869 160 0,'-17'13'63'0,"8"-7"-34"0,-6 2-19 16,9 0 17-16,-3 5-9 16,0 5-3-16,0 6 3 15,3 0 0-15,0-3-9 16,6-2-1-16,3-3-1 0,3-3 3 0,3-3 1 15,3-4-5-15,3-4-4 16,-3-7 1-16,0-8 0 16,-1-3-1-16,-2-3-2 15,0-4-2-15,-3-7-1 16,-3-7 4-16,-3-2 1 16,0-1-3-16,-3-2 1 15,0 7-2-15,-3 1 0 16,0 5 4-16,3 0 1 15,0 13 3-15,3 3 1 16,3 7-6 0,0 9 2-16,3 10 2 0,0 14 0 15,0 10 2-15,0 8-2 16,0 0 0-16,0 0-3 16,0-6 1-16,3-2-9 15,3-8-1-15,0-5-38 16,0-3-18-16,3-10-49 15</inkml:trace>
  <inkml:trace contextRef="#ctx0" brushRef="#br0" timeOffset="57">10759 11840 240 0,'-24'-3'90'0,"9"3"-48"0,4 3-40 16,5 0 19-16,0 10-7 15,-3-2 0-15,3-1-4 16,0 3-1-16,0 1-5 0,3-1-7 0,3 3-1 16,3 0 6-16,3 2 4 15,0 1 5-15,0-3 6 16,-6-1 2-16,0 1 3 16,-6 0-10-16,-3 0-4 15,-3-3-19-15,-3-2-5 16,-6-3-129-1</inkml:trace>
  <inkml:trace contextRef="#ctx0" brushRef="#br0" timeOffset="58">11316 11869 104 0,'0'-16'41'0,"3"16"-22"0,0-2 0 0,-3 2 16 0,0-8-6 16,0 2 0-16,0 1-7 15,-3 0-4-15,0 0-10 16,-3-1 6-16,-3 1 3 0,0 2-1 15,0 1 1-15,-6 4-9 16,-3 9-3-16,0 2-5 16,4 6-3-16,-1 2 2 15,6 0 0-15,3 3 1 16,3-3 0-16,6-2-3 16,9-1 2-16,3-2 1 15,2-3 2-15,4-2-1 16,0-3-1-16,3-8-17 15,-3-3-6-15,3-2-33 16,-4-3-14-16,7 0-12 16</inkml:trace>
  <inkml:trace contextRef="#ctx0" brushRef="#br0" timeOffset="59">11405 11621 172 0,'-3'13'66'0,"6"-8"-36"0,0 11-24 0,0-3 17 0,0 11-1 16,0 10 2-16,0 9-5 15,-3-1-1-15,0-2-10 16,0-6-3-16,0 0-1 0,0-4 0 15,0-4 0-15,-3-7-2 16,3-6 1-16,0-3 4 16,0-10 6-1,0-8-3 1,6-2-3-16,0-6-6 16,6 0-1-16,3-8 0 15,0 6 0-15,-1-3-3 16,4 5 2-16,-3 3 1 15,0 7 0-15,0 9-3 16,0 5 2-16,-3 2 1 16,0 6 0-16,-3 0 0 0,-3 3 0 15,-1-1 2-15,-2-2 1 16,0 0-15-16,0-3-6 16,6-2-40-16,-3-9-17 15,0-2-23 1</inkml:trace>
  <inkml:trace contextRef="#ctx0" brushRef="#br0" timeOffset="60">11780 11800 160 0,'-12'-2'60'0,"6"2"-32"15,-6 2-15-15,9 1 17 0,-3 0-9 16,-3 13-1-16,-5 2-12 15,2 3-5-15,0 0-2 16,-3 3-1-16,9 0 0 0,3-3 2 16,3 3 1-16,6 0-1 15,3-3-2-15,3-8 5 16,0-7 1-16,6-4 2 16,-4-7 0-16,1-6-4 15,-3 1-1-15,-3-3 3 16,-3-3 3-16,-3 0-2 15,-3 0 1-15,0-5-3 16,0 5 2-16,-3 3-6 0,3-3-1 16,-3 8 0-16,3 10 2 15,0 4-6-15,0 4 1 16,3 4 1-16,0 1 3 16,3 1-2-16,0-2 0 15,3-1-4-15,0 3-1 16,0-8-30-16,0-3-12 15,0-2-46 1,-3-3-26-16,5-3 54 16</inkml:trace>
  <inkml:trace contextRef="#ctx0" brushRef="#br0" timeOffset="61">11917 11835 168 0,'-15'0'63'0,"15"2"-34"0,0 4-32 16,0 7 13-16,3 0 10 15,3 3 10-15,0 0-5 16,0 2-2-16,0 1-13 16,-3-3-2-16,0-3-1 0,0 0-3 15,0-5-1-15,-3-2-1 16,0-1 1-16,0-5 2 16,0-5 9-1,0-6-1-15,0-2-7 16,0-3-1-16,3 3 1 15,0-11 3-15,6 3-4 16,0 2-3-16,3 3-4 16,-1 3 1-16,4-3-1 0,-3 6 0 15,0 2-22-15,6 2-10 16,-3 1-28-16,-3 2-14 16,6 1-17-1</inkml:trace>
  <inkml:trace contextRef="#ctx0" brushRef="#br0" timeOffset="62">12188 11885 116 0,'-3'0'44'0,"3"-18"-24"0,-3 10-13 0,3 5 26 16,-3-5-6-16,0 0-2 16,-3 3-1-16,-6 7-14 15,-3 9-3-15,0 0-1 16,3 2-5-16,1 3-3 0,2 2 1 15,3 1 2-15,3-1 0 16,0-2 2-16,9-5-2 16,0-3-1-16,6-6 1 15,-1-2 1-15,4-5-3 16,-3-3-2-16,0-2-1 16,-3-4 3-16,-3-2 0 15,0 1 1-15,-3 1 13 16,-3-2 8-16,0 3 1 15,0 3 1-15,3 15-12 16,0 3-7 0,3 2-2-16,0 6 0 0,3 0 1 15,0 0-1-15,3-3-2 16,-1 1 1-16,1-4 1 16,0 1-30-16,0-6-13 15,3-2-59 1,6-1-32-16,-3-4 60 15</inkml:trace>
  <inkml:trace contextRef="#ctx0" brushRef="#br0" timeOffset="63">12441 11822 164 0,'-6'-22'63'0,"6"20"-34"0,-9-4-14 0,6 6 20 15,0 0-13-15,-3 3-2 0,-3 2-12 16,-6 6-5-16,3 8-2 15,0 2 1-15,4-3 1 0,2 1-1 16,3-1-2-16,6-2 3 16,6 0 0-16,5 0-1 15,1-6-2-15,0-2-2 16,3-5-1-16,0-6-34 16,0-2-15-16,6-5-39 15</inkml:trace>
  <inkml:trace contextRef="#ctx0" brushRef="#br0" timeOffset="64">12548 11541 228 0,'-18'-3'88'0,"18"3"-48"0,0 3-42 0,0-3 17 15,0 8-5-15,9 11 4 16,-3 4 4-16,0 9 1 15,0 5-10-15,-3 11 3 0,0-1 2 16,-3 1-5-16,3-3-1 16,6-3-6-16,-3-7-2 15,0-6-2-15,0-5-2 16,-3-8-33-16,-6-14-92 16,0-4-26-1,-9-6 61 1</inkml:trace>
  <inkml:trace contextRef="#ctx0" brushRef="#br0" timeOffset="65">12447 11745 272 0,'-9'-3'104'0,"9"3"-56"0,3 0-36 16,-3 0 26-16,3 0-9 15,3 0-2-15,3 0-15 16,6-2-8-16,11-1-2 15,4 3 0-15,-3-3 1 0,0 3-41 16,0 0-17-16,-4-2-25 16,-2-1-11-16,-3 3-12 15</inkml:trace>
  <inkml:trace contextRef="#ctx0" brushRef="#br0" timeOffset="66">12703 11761 216 0,'-9'16'82'0,"6"-8"-44"0,3 2-27 0,3 1 21 16,3-1-6-16,0-2-1 15,3 0-7-15,3-3-1 16,0-2-10-16,2 0-2 0,7-6 1 16,-3-2-1-16,0 0 0 15,-3-3-3-15,-3-3-2 16,-6 0 3-16,-3 1 0 16,-6-1-1-16,-6 1-2 15,-3 2 1-15,0 2-1 16,-3 6-5-16,0 6 1 15,0 2 2-15,3 2 1 0,1 6 1 16,5 8 0-16,3 0 2 16,3 0 3-16,3-3-2 15,3-3 0-15,2-2-1 16,4-3-2-16,6-2-17 16,0-6-6-16,-3-2-27 15,3-6-8-15,-3-2-31 16,0-3-38-1,-3 0 44-15</inkml:trace>
  <inkml:trace contextRef="#ctx0" brushRef="#br0" timeOffset="67">12920 11822 200 0,'0'13'77'0,"6"-13"-42"0,-6 24-30 0,3-14 17 16,0 1-3-16,0-1 3 15,0 1-3-15,0 0-2 16,0-4-9-16,-3-1-3 0,0-1-1 15,0-5 11-15,0 0 7 16,0-3-2-16,0-5 0 16,0-7-9-16,3-7-2 15,3 1-7-15,0-3-2 16,9 3-2-16,3 3 0 16,-1-1 0-16,4 3-2 15,0 6-6-15,0 2-2 16,0 0-44-16,0 3-20 15</inkml:trace>
  <inkml:trace contextRef="#ctx0" brushRef="#br0" timeOffset="68">10354 12300 124 0,'-3'-21'46'0,"3"19"-24"0,-3-17 1 16,3 14 21-16,0-3-9 0,-3 0 0 16,-6 0-5-1,1 0 1-15,-7 3-17 0,3 2 7 16,-3 6 6-16,0 5-13 0,0 10-5 15,3 9-10-15,3 4-2 16,3 7-1-16,3 4-1 16,6-2 6-16,0-3 1 15,3-3-3 1,0-5 1-16,-3-2-18 0,0-6-8 16,0-5-19-16,-6-3-10 15,0-5-47 1</inkml:trace>
  <inkml:trace contextRef="#ctx0" brushRef="#br0" timeOffset="69">10098 12443 240 0,'-15'0'90'0,"30"6"-48"0,0-6-47 16,-6 0 15-16,3 0 3 15,6 0 3-15,0 0-14 16,6 0-5-16,-1 0 0 15,1-3-8-15,0 3 0 0,0 0-45 16,-6 0-18-16</inkml:trace>
  <inkml:trace contextRef="#ctx0" brushRef="#br0" timeOffset="70">10378 12430 192 0,'-9'5'71'0,"6"1"-38"0,3 20-23 0,0-10 20 16,0 0 8-16,3 2 9 16,0 1-16-16,0-1-8 15,0-2-14-15,0 0-6 0,3-3-2 16,-3-5-1-16,0 0 0 15,0-2-5-15,-3-6 1 16,0 0 2-16,0-6 1 16,0-2 1-16,3-2 2 15,0-1-3-15,0 1-2 0,3-6 2 16,3-5 0 0,0 2-4-16,3 6-1 0,0 2-19 15,5 3-7-15,4 3-16 16,-3 0-5-16,0 2-7 15,-3 8-40 1,-3-7 19-16</inkml:trace>
  <inkml:trace contextRef="#ctx0" brushRef="#br0" timeOffset="71">10584 12494 132 0,'-9'0'49'0,"6"5"-26"0,-15 8-9 16,9-5 17-16,0 0-6 0,3 3-2 15,0-1-2-15,0 3-1 16,3 3-11-1,6 0 1-15,3-3 3 0,6 1 4 16,3-4 4-16,0-4-9 0,0-6-2 16,-1-3-2-16,1-2 0 15,-3-3-2-15,0-3-1 16,-3-2-8-16,-3-3 0 16,-6 0-8-16,-3-5-1 15,-3 5 2-15,-3 3 4 16,0 0-6-16,-6 2-2 15,0 3-3-15,-5 11-31 16,5-1 0 0</inkml:trace>
  <inkml:trace contextRef="#ctx0" brushRef="#br0" timeOffset="72">10661 12451 208 0,'3'3'77'0,"-3"0"-42"0,3 18-26 16,0-8 19-16,0 0 1 15,0 0 2-15,-3 3-3 16,0 0-3-16,0 0-13 16,0-3-5-16,0-2-3 0,0-3-2 15,0 0-2-15,0-3 1 16,0-5 1-16,0 0-10 0,3-3-2 15,0-2 0-15,0-5 1 16,0-1-1-16,3 0 1 16,6-2 5-16,-3 3 2 15,5 10-1 1,-2 2 9-16,0 1 5 16,-3 2 4-16,-3 0 0 15,-3 1-1-15,0-1-1 16,0-2-7-16,-3-3-4 15,0 0-4-15,3-3-1 16,3-2-5-16,3-3-2 16,0-5-2-16,3-6 0 15,0 6 4-15,0 2 5 16,-1 9 2-16,1 2 1 0,0 8 13 16,0 2 6-16,-3 6-5 15,0 0-1-15,-3 0-7 16,0 0-4-16,0-3-32 15,0-3-13-15,9-10-163 32,3-2 70-32</inkml:trace>
  <inkml:trace contextRef="#ctx0" brushRef="#br0" timeOffset="73">11357 12414 216 0,'-6'6'82'0,"6"-6"-44"0,3 10-29 0,0-5 22 16,0 9 1 0,0 2 5-16,0-1-16 0,3-1-7 15,-3-1-8-15,0 0-5 0,0-2 2 16,-3-1-11-16,0 1-2 15,0-1-17-15,0-2-8 16,0-2-8-16,-3-1-1 16,0-2-38-1,0-6-34-15</inkml:trace>
  <inkml:trace contextRef="#ctx0" brushRef="#br0" timeOffset="74">11387 12253 264 0,'-6'-3'99'0,"6"6"-54"0,0-3-57 15,0 0 15-15,0 0-10 16,0 0-24 0,3 8-8-16,9 0-59 15,0 2-27-15</inkml:trace>
  <inkml:trace contextRef="#ctx0" brushRef="#br0" timeOffset="75">11518 12475 212 0,'-6'42'79'0,"9"-31"-42"0,-3 2-32 0,0-7 19 16,0-1-2-16,0 0 2 16,0-2-7-16,0-3 0 15,0 0-10-15,0 0 0 0,3-3 0 16,0-2-1-16,0-6-1 15,3-5-3-15,0 1-2 16,0-4-2-16,0 6 1 16,0 0-1-16,3 5 0 15,0 2 4-15,0 6 1 16,0 3 3-16,3 8 1 0,-4 4-1 16,1 1-1-1,-3-2-3-15,0-1 1 16,0 0-18-16,-3-2-4 0,0-4-31 15,0 1-12-15,0-2-45 16,3-6-26 0</inkml:trace>
  <inkml:trace contextRef="#ctx0" brushRef="#br0" timeOffset="76">11759 12406 220 0,'-9'6'85'0,"9"4"-46"0,0 6-41 16,0 5 14-16,0 3 7 0,-3 5 7 16,0 3 9-1,0 0 5-15,0 13-21 0,0-6-8 0,0-2-4 16,1-5-4-16,-1-5-2 16,0-4 0-16,3-7 1 15,0-3-3-15,0-5 0 16,-6-5 1-1,3-6 2-15,0-12-3 0,0-9 0 16,0-8 1-16,3 0 0 16,0-2-3-16,0-6 2 15,3-5-1-15,3 5 0 16,6 6 2-16,-4 2 0 16,1 9-3-16,3 1 0 15,0 6 2-15,3 6 2 16,0 2 4-16,0 8 4 0,-3 5 2 15,3 3 1-15,-3 5 2 16,-9 9 2-16,-3-4-3 16,-3 1 2-16,-6 2-8 15,-3-3-4-15,0-2-20 16,-3-3-9-16,0-2-17 16,3-3-8-16,0-3-26 15,3-5-11-15,3-2-19 16</inkml:trace>
  <inkml:trace contextRef="#ctx0" brushRef="#br0" timeOffset="77">11938 12372 248 0,'-3'8'93'0,"-12"-3"-50"0,9 8-50 0,12-2 14 15,-9 7 10-15,0 6 11 16,0 0 8-16,3 0 3 15,6 0-21-15,3-3-10 0,0-3-6 16,3-2-2-16,0-5 2 16,0-6-6-16,0-5-1 15,-1-2-5-15,1-6-1 16,0-3 1-16,-3-5 1 16,0-5 6-16,-3 2 1 15,-3 4 4-15,0 1 3 16,0 4-2-16,-3 2 0 15,0 3 3-15,0 5 1 0,3 7 3 16,3 7 1-16,3 2-3 16,0-1 0-16,0 1-7 15,3-2-1-15,-3-1-11 16,-1-3-3-16,1-2-26 16,0-5-9-16,0-3-19 15,3-5-8-15,0-11-22 16</inkml:trace>
  <inkml:trace contextRef="#ctx0" brushRef="#br0" timeOffset="78">12194 12160 260 0,'-6'-13'99'0,"6"13"-54"0,-3 3-28 0,3-3 25 16,0 8-16-1,0 5-2-15,0 5-8 0,0 14-2 16,0 5-8-16,0 3 3 0,0 5 1 15,0-3-5-15,0-2-1 16,0-6-11-16,3-2-5 16,0-8-27-16,0-6-13 15,0-2-32-15,-3-5-12 16,0-11-9 0</inkml:trace>
  <inkml:trace contextRef="#ctx0" brushRef="#br0" timeOffset="79">12069 12367 296 0,'-3'0'112'0,"6"0"-60"0,3 0-61 15,9 2 59 1,3 1-6-16,5 0-13 16,7-1-6-16,0 1-15 15,6 0-9-15,2-3-3 0,-2-3-50 16,-3-5-20-16,-3-11-81 15</inkml:trace>
  <inkml:trace contextRef="#ctx0" brushRef="#br0" timeOffset="80">11375 12242 168 0,'0'3'66'0,"3"-3"-36"0,0 3-2 0,-3-3 27 15,0 0-2-15,0 0 2 0,0 0-23 16,0 5-8-16,0-2-9 16,0 4-9-16,0-1-1 15,0-6 1-15,0 5-10 16,0-8-2-16,0 1 1 16,3-1 0-16,-3 0 0 15,3 3 4-15,-3 0 0 16,0 0 1-16,0 0 0 15,0 6 0-15,0-9-3 16,0 0 0-16,0 3-5 16,0-2 0-16,0 2 2 15,0 0 1-15,0-3-4 0,0 3 1 16,0-2-25 0,-3-1-10-16</inkml:trace>
  <inkml:trace contextRef="#ctx0" brushRef="#br0" timeOffset="81">12807 12319 160 0,'-3'-3'60'0,"-9"6"-32"0,6-19-20 16,3 13 16-16,0 11 5 16,-3-2 7-16,-6-1-2 15,0 0 0-15,-2 3-19 16,-4 0-2-16,3 0 0 0,0 3-5 15,3-3-2-15,3 0-8 16,3 0-3-16,6-1-3 16,6 1 2-16,6 0 2 15,3 3-1-15,3-3 1 16,3 5 3-16,-1 0 0 16,-5 1 1-16,-3-1 11 0,-3-3 5 15,-15 1 20 1,-6-3-14-16,-3 0-7 15,-2-3-12-15,-4 0-2 16,3-2-6-16,0 0 1 16,3-1-16-16,3-2-6 15,3 0-29-15,6-16-78 32</inkml:trace>
  <inkml:trace contextRef="#ctx0" brushRef="#br0" timeOffset="82">12938 12113 212 0,'-3'0'79'0,"6"2"-42"0,-6 9-41 16,3-1 13-16,0 6 10 15,0 5 10-15,3 11-9 16,-3 8-1-16,0-3-11 16,0 5-3-16,0-5 1 0,0 0-3 15,3-5-2-15,-3-3-14 16,0-5-4-16,0-3-31 16,0-5-14-16,3-5-38 15</inkml:trace>
  <inkml:trace contextRef="#ctx0" brushRef="#br0" timeOffset="83">12810 12351 288 0,'0'-3'107'0,"3"6"-58"0,12-3-48 0,-6 0 19 16,3-3 0-16,3 0 4 15,2 1-10-15,4-1-5 16,6 1-6-16,0-6-18 0,0 0-7 16,-4 2-49-16,-2 1-19 0,0-11-26 15</inkml:trace>
  <inkml:trace contextRef="#ctx0" brushRef="#br0" timeOffset="84">13117 12266 140 0,'-3'16'52'0,"3"-8"-28"0,3 21-6 16,0-18 20-16,0 2 1 16,2 3 1-16,1 2-6 15,-3 6-4-15,0-5-16 0,3 2-4 0,-3-5-3 16,0-3-1-1,-3-3-1-15,0 1-1 16,0-3 0-16,-3-3 2 0,0 1 1 16,0-9 1-16,-3 0 2 15,3-7-3-15,0-4 1 16,0 1-1-16,3-3 1 16,3-2-7-16,3-3 0 15,3-3-3-15,3-3 0 16,0 6 0-16,0 3-2 15,0 4-13-15,3 1-4 16,3 5-20-16,0 8-7 16,-4 0-20-16,1 0-10 0</inkml:trace>
  <inkml:trace contextRef="#ctx0" brushRef="#br0" timeOffset="85">13322 12345 184 0,'0'14'71'0,"3"-6"-38"0,0 0-21 16,0-3 21-16,3 0-4 15,0 0 1-15,3 1-9 16,0-1-2-16,0-2-11 16,0-3-1-16,-1-3 3 0,1-2-4 15,0-3 2-15,-3 3-3 16,6-3 2 0,-12-3-2-16,-3-2-5 15,0 2 0-15,-3 1-5 0,-3 7 1 16,-3 3 0-16,1 3 2 15,-4 5 1-15,3 2 1 16,0 3 0-16,3 3 0 16,6 3 0-16,3-1 0 15,0-2-3-15,9 3 0 16,3-3 2-16,0-3 0 16,3-8-39-16,8-8-15 15,7-5-61 1</inkml:trace>
  <inkml:trace contextRef="#ctx0" brushRef="#br0" timeOffset="86">13554 12287 252 0,'-24'0'96'0,"18"0"-52"0,-3 24-36 0,1-19 24 0,-4 3-18 15,0 6-2-15,0 1-8 16,0 4-1-16,3-1-1 15,3 6-2-15,3-3 1 0,9 1-4 16,6-7 2-16,0-1 3 16,0-4 1-16,3-4-1 15,-1-9-2-15,-2-10 1 16,0 2-1-16,-3-2 0 16,0 0 0-16,-3-3 0 15,-3 0 2-15,0 3 1 16,-3-1 1-16,0 4-2 15,0 2-2-15,0 5-2 16,3 9 4 0,3 4 0-16,0 1 2 15,0 7 0-15,0-2 0 16,3 3-5-16,0-3 1 16,0-3-13-16,0-3-7 15,-1-2-29-15,1-8-13 16,0-8-52-1</inkml:trace>
  <inkml:trace contextRef="#ctx0" brushRef="#br0" timeOffset="87">13673 12245 200 0,'-3'3'74'0,"3"15"-40"0,0 11-27 15,3-16 20-15,0 3 4 16,0 3 5-1,-3-1-2-15,0 4 2 0,0 1-20 16,0-4-5-16,0-1-3 0,0-2-4 16,0-3-1-16,0-7 1 15,3-14-7 1,3-5-2 0,3-1-1-16,3-4-3 15,0-9 1-15,0 1 2 16,0 2 3-16,0 3 4 0,-1 5 2 15,1 8 7 1,0 16 4-16,0 3 4 16,-3 2-1-16,-3 5-1 15,-3 1-2-15,0 2-1 16,-3-2-3-16,0-4 1 16,0-1-4-16,0-4 1 15,0-2-5-15,0-8-2 16,0 0-3-16,3-5 1 15,0-6-8-15,3-5-4 16,6-5-4-16,-3-8-3 16,9 0 5-16,2 0 4 15,-2 0 4-15,0 8 4 0,0 8 8 16,0 7 7 0,3 9 11-16,-3 13 6 15,-1 5-4-15,-2 11-1 0,-3-3-4 16,0 5-3-16,-3-5-9 15,3-5-5-15,-3-5-35 16,-3-4-14-16,3-4-52 16,3-22-108-1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7:50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10393 15012 204 0,'-6'-5'77'16,"9"5"-42"-16,-3 0-32 0,3 5 17 0,0 1 1 16,0 2 4-16,3 5-2 15,0 0-2-15,0 6-11 16,0-6-4-16,0 5 0 0,0-2-3 15,0 3-2-15,0-3 2 16,-3-3 0-16,0 0 1 16,-3-2 0-16,0-3-2 15,0-3-2-15,0 0 1 16,0-5 1-16,0 0-1 16,0 0-1-16,0 0-2 15,3-2 1-15,-3-6 1 16,3-3 2-16,-3-2-1 15,0 0-1-15,2 2 5 16,-2-5 1-16,3 0-2 16,0-5-3-16,-3-3 2 15,3-7 2-15,0 7 0 0,0 3 2 16,0 2-2-16,0 3 2 16,0 6-6-16,3 2-1 15,0 5 0-15,6 3 2 16,3 8 1-16,3 3 1 15,0 2-2-15,3-3 1 16,2 1 0-16,4 0 1 16,0-1-2-16,0-2-2 15,-3 0 1-15,-4-5-1 16,1-1-25-16,-3 1-8 0,-3-3-23 16,-3 0-10-16,-3-3-52 31</inkml:trace>
  <inkml:trace contextRef="#ctx0" brushRef="#br0" timeOffset="1">10476 15015 140 0,'0'0'52'0,"0"0"-28"0,0 0-22 0,0 0 27 15,3 5-2 1,0 3-4-16,3 3-4 16,0 2-11-16,3 6 4 0,0 2 3 15,6 0-1-15,0 0 0 16,0 0-4-16,3 1-1 16,-1 1-3-16,1 1-1 15,3 0-1-15,3 0 2 0,6-3-3 16,0 5 0-16,2 1-1 15,7-3 1-15,0-3 0 16,8-5 3-16,1-3-1 16,5 0 0-16,1-2-1 15,-3-3 2-15,-4-3-3 16,1 0-2-16,-6 1-44 16,-4-4-21-16,-2-2-52 15</inkml:trace>
  <inkml:trace contextRef="#ctx0" brushRef="#br0" timeOffset="2">11813 15280 168 0,'-3'-8'66'0,"3"8"-36"0,-3-6-20 0,3 6 17 16,-3-2 4-1,-3-1 4-15,0 3-11 0,-3 0-1 16,-3 0-14-16,0 3-5 0,0 2-1 16,-5 3-4-16,-1 0 0 15,6 0 1-15,3 0 2 16,9 0-6-16,0 0 1 15,6 0-1-15,6 2 2 16,9 1 1-16,-1 10 1 16,-2-2 0-16,0-1 2 15,-3-2 1-15,-6-3 3 16,-3 6 6-16,-6-6 4 16,-9 3-6-16,-3-6-3 15,-6-2-2-15,-3 0 1 16,-5 0-5-16,-1-3-3 0,6-5-6 15,3-5-2-15,6 3-22 16,3-4-9-16,3-2-33 16,12-2-14-16,12-9 3 15</inkml:trace>
  <inkml:trace contextRef="#ctx0" brushRef="#br0" timeOffset="3">12051 15084 212 0,'-6'0'79'0,"6"8"-42"0,-3 5-32 0,0-2 17 16,0 10-3-16,0 5 1 16,-3 6 2-16,3 2 3 15,0 3-13-15,0 6-7 0,0-4-1 16,3-1-3-16,3-7-1 15,0-2-30-15,3-5-13 16,0-5-33 0,0-6-57-16,3-2 30 15</inkml:trace>
  <inkml:trace contextRef="#ctx0" brushRef="#br0" timeOffset="4">11872 15282 220 0,'-23'-8'85'0,"23"8"-46"0,0 0-37 0,0 0 17 0,0 0 1 16,11 0 4-16,7 0-8 16,3-2-2-16,3 2-8 15,3 0-6-15,6-3-1 0,2 3-28 16,-2 0-10-16,-3 0-49 15,-3 3-48 1,-1-1 48-16</inkml:trace>
  <inkml:trace contextRef="#ctx0" brushRef="#br0" timeOffset="5">12182 15319 220 0,'-15'6'82'0,"12"-1"-44"0,-6 6-40 0,6-6 17 16,0 8-2-16,-3 8 2 15,6 3-6-15,0 0-1 16,3-6-4-16,3 4-1 0,3-7 1 16,3-1 2-16,6-6 1 15,3-6 1-15,0-7 2 0,5-3-1 16,-5-8 0 0,-3-5-3-16,-3-3 1 0,-6 8-2 15,-6-5 2-15,-6 3-2 16,-3-1 0-1,-6 3-6-15,-3 3 1 16,0 2-5-16,0 6 1 16,0 2-27-16,4 3-9 0,2 0-24 15,3 0-10-15,6 0-20 16</inkml:trace>
  <inkml:trace contextRef="#ctx0" brushRef="#br0" timeOffset="6">12402 15330 160 0,'-3'13'63'0,"6"0"-34"0,3 14-25 0,-3-11 15 15,0 8 0-15,-3-1 3 16,0 6 5 0,0 6 4-16,0-3-17 15,0-6-6-15,0-2-3 0,0-3-3 0,0-5-2 16,0-3 3-16,0-2 0 15,0-11 1-15,0-3 0 16,0-5-5-16,-3-8-1 16,0-5-6-16,-6-5-2 15,3-9 5-15,0-7 2 16,0 2 0-16,9 1 2 0,3 4 5 16,3 6 5-1,3 5-1-15,0 14 1 0,3 2 1 16,0 10 4-16,0 6-2 15,3 0 1-15,-10 11 1 16,-2 2 2-16,-6 0-9 16,-3 0-2-16,-5 0-5 15,-4-2-1-15,0-6-37 16,-3-2-16-16,-6-3-75 16</inkml:trace>
  <inkml:trace contextRef="#ctx0" brushRef="#br0" timeOffset="7">13072 15277 176 0,'-12'-5'68'0,"9"2"-36"0,0 0-37 15,-9 3 45 1,-3-2-11-16,0 2 0 15,1 2-1-15,-1 1-16 16,0 2-2-16,0 6 0 0,0 5-4 16,3 2-1-16,3 11-5 0,0-2-2 15,9-1-2-15,0-2 3 16,6-3 0 0,3 3 3-16,3-8-8 15,6-5-1-15,0-3-20 0,6-3-10 16,-1-5-19-16,1-5-7 15,0-1-19 1</inkml:trace>
  <inkml:trace contextRef="#ctx0" brushRef="#br0" timeOffset="8">13164 15330 184 0,'-15'-5'71'0,"9"5"-38"0,-3 2-25 16,6 1 16-1,-2 2-10-15,-1 3-1 0,0 5-1 16,0 6 2-16,3-1-7 15,3 4 2-15,3-4 4 0,6 1-9 16,2-3-5 0,4-3 3-16,3-5 0 0,3-3 8 15,3-5 4-15,-3-3-1 16,-3-5 0-16,-4-7-3 16,-2-7-1-16,-6 7-1 15,-6-4 2-15,-9-2-3 16,0 2 1-16,-2 1-7 15,-7-1-1-15,0 11-2 16,0 0 0-16,0 3-11 16,3 5-7-16,3 3-22 15,3 2-11-15,3 0-27 16,6 1-50-16,6-4 33 16</inkml:trace>
  <inkml:trace contextRef="#ctx0" brushRef="#br0" timeOffset="9">13337 15341 216 0,'3'5'82'0,"0"5"-44"0,0 14-44 0,0-8 14 16,0 0 4-16,-3 0 4 16,0-3 6-16,0 0 3 15,-3 1-13-15,0-4-2 0,3-2 0 16,-3-3-8-16,3-5-1 0,0 0 1 15,6-8 1-15,3-7-4 16,0-9-1 0,0 0 3-16,2-3 1 0,7 1 4 15,3 5 1-15,-3 2 5 16,0 6 5-16,-3 8-9 16,0 5-2-16,0 5-4 15,-4 6 1-15,1-1 0 16,-3 14 3-16,0-3-3 15,-3-2 0-15,3-1-14 16,-3-2-8-16,3-3-32 16,0-2-13-16,3-3-52 15,3-3-28 1,0-5 70-16</inkml:trace>
  <inkml:trace contextRef="#ctx0" brushRef="#br0" timeOffset="10">13810 15272 232 0,'-18'-11'88'0,"9"11"-48"0,-14 5-42 0,11 1 14 15,0 2-2-15,-3 5 1 16,-3 3 1-16,0 10 2 16,3 9-7-16,6-4-2 0,3-1-1 15,6-4-2-15,6-5 1 16,6-2-2-16,6-3 2 15,3-6 0-15,0-10 1 16,0-10-2-16,-4-1-2 16,1-16-2-16,-6-2 1 15,-3 3 1-15,-3-8 0 16,-3-1-5-16,-3-5 1 16,-3 1 0-16,0 4 2 0,-3 4 1 15,3 7 3-15,-3 3 1 16,3 7 1-16,0 4-7 15,3 10 0-15,3 8 7 16,3 8 5-16,0 5 0 16,0 5 2-16,3 3-4 15,0 6 1-15,0 2-5 16,0-5 0-16,0-6-10 16,0 0-5-16,-3-7-32 0,14-6-101 31</inkml:trace>
  <inkml:trace contextRef="#ctx0" brushRef="#br0" timeOffset="11">14016 15293 272 0,'-12'8'104'0,"12"5"-56"0,3 8-58 0,-3-5 16 15,0 5-6-15,0 3 0 16,0-5-3-16,0-1 2 15,0-5 1-15,3-2-47 0,0-3-18 16,2-3-35-16</inkml:trace>
  <inkml:trace contextRef="#ctx0" brushRef="#br0" timeOffset="12">14036 15079 228 0,'0'-8'85'0,"6"8"-46"0,0-6-79 16,0 4 1-16,0-1 7 15,3-5 10-15,6 3 9 16,-3 2 4-16,0 1 6 0,3 2 3 16,0 5 21-1,-4 8 8-15,4 3 10 16,0 8 3-16,-6 5-9 0,-6 5-5 15,-3 6-16-15,-3 2-3 0,-3 3-2 16,0-5-3-16,0-6-3 16,0-5-11-16,3-5-6 15,-3-8-67 1,3-3-59-16,0-2 45 16</inkml:trace>
  <inkml:trace contextRef="#ctx0" brushRef="#br0" timeOffset="13">14069 15221 300 0,'-12'-5'112'0,"18"5"-60"0,6 3-63 0,-3-3 16 0,0 2-2 16,3-2 3-16,6 0-3 15,8 0 0-15,1 0-1 16,-3 3-8-16,3-3-1 0,-3 0-43 15,-1 0-19-15,1 0-45 16</inkml:trace>
  <inkml:trace contextRef="#ctx0" brushRef="#br0" timeOffset="14">14405 15237 224 0,'-14'6'85'0,"11"4"-46"0,3 9-28 16,0-9 23-16,0 4-14 15,0 1-1-15,0 4-9 16,0 5-2-16,3-6-4 0,-3 1-5 15,3-3 0-15,-3-3-54 0,3-2-23 16</inkml:trace>
  <inkml:trace contextRef="#ctx0" brushRef="#br0" timeOffset="15">14346 15132 300 0,'0'-11'112'16,"6"11"-60"-16,12-5-63 0,-12 2 18 0,3 3-7 15,0 0 0-15,2 3-22 16,1-1-8-16,3 4 15 16,3-1-41-16,0 5-14 0,0-2-21 15</inkml:trace>
  <inkml:trace contextRef="#ctx0" brushRef="#br0" timeOffset="16">14542 15248 208 0,'-12'18'79'0,"7"-2"-42"0,-7 8-34 16,9-13 17-16,0 7-8 15,0 6-2-15,6 0-1 16,3-6 1-16,3-2-5 16,2-2 6-16,1-7 4 0,0-1-1 15,6-6 0-15,-3-11-8 16,3 1-2-16,-3-6-2 0,-3-3 1 15,-9-2 0-15,-3-3 1 16,-9 0-2-16,-3 3-2 16,0 3-2-16,-3 4-1 15,0 4-20-15,3 2-8 16,3 3-24-16,3 2-8 16,3 0-34-1</inkml:trace>
  <inkml:trace contextRef="#ctx0" brushRef="#br0" timeOffset="17">14709 15237 208 0,'18'11'77'0,"-6"0"-42"0,0 10-26 0,-6-8 22 15,0 3-13-15,-3 2-2 16,0 6-1-16,0-5 3 16,-3-3-10-16,-3-3 4 0,3-5 4 15,-3 0-6-15,0-11-1 0,3-5-5 16,0-3-3-16,3-2 0 15,3-5-1-15,5-1-5 16,7 1 1-16,0 4 0 16,3 7 2-16,0 7-1 15,6 7 1-15,-7 15 2 16,1 1 2-16,-3-1-25 16,-3-4-10-16,3-2-89 15</inkml:trace>
  <inkml:trace contextRef="#ctx0" brushRef="#br0" timeOffset="18">15513 14915 232 0,'-3'-3'88'0,"3"27"-48"0,0 13-36 15,0-21 19-15,0 10 4 0,0 9 6 16,0 7-4-16,0 3-3 16,0 0-14-16,0-3-8 0,0 0-2 15,3-2-2-15,3-11 0 16,0 0-29-16,6-7-10 15,-1-9-23-15,-2-11-9 16,6-10-34 0</inkml:trace>
  <inkml:trace contextRef="#ctx0" brushRef="#br0" timeOffset="19">15694 15264 208 0,'-6'-3'77'0,"3"8"-42"0,3 3-41 15,0 0 14-15,-3 3-1 16,0 2 6-16,3 0 8 16,0 3 5-16,3 8-14 15,3-5 6-15,6-4 3 0,0-1-5 16,3-4-1-16,0-10-3 16,0-8 2-16,0-2-5 15,0-3-1-15,-4-3-4 16,-2-3-1-16,-6 1 1 15,-6-1 0-15,-3 1-5 16,-5-1-1-16,-7 3-2 16,0 3 3-16,0 2-9 0,-3 3-1 15,3 0-12 1,3 6-5-16,3 2-12 0,4 0-2 16,5 2-13-16,3-2-6 15,9 3-24 1</inkml:trace>
  <inkml:trace contextRef="#ctx0" brushRef="#br0" timeOffset="20">15962 15221 244 0,'-3'0'90'0,"0"3"-48"0,0 0-49 0,3 2 14 15,-3 3-3-15,0 3 5 16,-3 4 12-16,0 4 7 0,0 0-14 15,3 4 1-15,3 4 1 0,6-3-6 16,3-3-3-16,6-8 0 16,6-2 0-16,0-6-1 15,0-10 1-15,0-6 2 16,-4-2 2-16,-2 0-5 16,-6-3-4-16,-6-3-1 15,-6 1 1-15,-6-4 1 16,-12 4 1-16,-2 2-5 15,-1 3 1-15,0 2-16 16,0 3-6-16,6 3-22 16,3 0-10-16,7 2-31 0,5 0-11 15,9 1 2 1</inkml:trace>
  <inkml:trace contextRef="#ctx0" brushRef="#br0" timeOffset="21">16135 14986 236 0,'0'-24'90'0,"3"24"-48"0,3 5-49 0,-3 6 14 16,0 5 10-16,0 8 11 16,0 8-1-16,-3 7 1 15,0 4-15-15,0-1-8 0,0 0-1 16,0 6-1-16,0-6 3 0,3-5-19 15,0-8-5-15,0-5-30 16,0-5-9-16</inkml:trace>
  <inkml:trace contextRef="#ctx0" brushRef="#br0" timeOffset="22">16337 15229 200 0,'-9'-5'77'0,"9"8"-42"0,-6-1-52 16,3 1 7-16,-6 2 8 0,-2 1 8 15,-4 2 20-15,0 0 10 16,-6-1-18-16,3 1-1 0,3 0-2 16,0 0-11-16,3 0-1 15,6 0-1-15,0 0 1 16,6 0-1-16,6-3 1 15,6 1 0-15,3-4 3 16,0 6-3-16,3-3-2 16,0 1-7-16,0-1-1 15,0 6-24-15,-4-3-7 16,-2-3-26 0,0 0-52-16,0-2 20 15</inkml:trace>
  <inkml:trace contextRef="#ctx0" brushRef="#br0" timeOffset="23">16474 15272 252 0,'9'5'93'0,"-9"6"-50"0,-9 5-48 16,9-6 15-16,-3 1-8 15,0-1 1-15,0 9-2 16,0-1-1-16,0-2 1 15,3-3-28-15,0-2-11 0</inkml:trace>
  <inkml:trace contextRef="#ctx0" brushRef="#br0" timeOffset="24">16450 15142 280 0,'-3'-8'107'0,"6"6"-58"0,3-1-68 0,3 6 13 16,0-1-12-16,0 1-2 15,0-3-4-15,3 2 0 16,0 4-38-16,0-1-14 16,0 3 4-16,0 0 5 15</inkml:trace>
  <inkml:trace contextRef="#ctx0" brushRef="#br0" timeOffset="25">16608 15301 200 0,'0'29'74'0,"0"-16"-40"0,0 16-24 16,0-13 20-16,0 0-7 16,0 0 1-16,0-3 0 15,3 0 0-15,-3-2-13 16,0-6 7-16,0 1 2 0,0-6-6 16,6-3-3-16,0-8-6 15,3-5-2-15,3-2-3 16,0-1-1-16,3 1 1 15,2-1 0-15,1 3-3 16,3 3 2-16,0 5 1 16,-3 6 0-16,0 4 0 15,-3 6 0-15,-1 8-3 16,-2 5 2-16,-3 0 3 0,-3 1 1 16,0-4-26-1,-3-5-9-15,0 6-17 0,3-6-7 16</inkml:trace>
  <inkml:trace contextRef="#ctx0" brushRef="#br0" timeOffset="26">17055 15330 260 0,'-12'-11'96'0,"3"11"-52"0,-3 0-51 16,6 3 16-16,-6 2-4 15,0 1 2-15,-9-4 5 16,3 14 5-16,3-3-3 31,4 9-7-31,5-4-6 0,12-2-2 0,0-3 1 16,2-5 0-16,4-3-3 16,0-5 0-16,0-8-3 15,0 3 1-15,-3-5 1 16,0-1-1-16,0 0 4 15,-3 1 0-15,0 2 1 16,-3 3 0-16,0 2-3 0,0 8 2 16,3 11-4-1,0 5 1-15,0 6 4 0,5-1 4 16,1 9 8 0,3-1 2-16,-3-5-1 0,-3-5 2 15,-9-6 5-15,-6-2 2 16,-6-2-9-16,-9-7-3 15,-2-4-37-15,-13-3-16 16,-3-8-78 0,-2-5-57-1,5-6 74-15</inkml:trace>
  <inkml:trace contextRef="#ctx0" brushRef="#br0" timeOffset="27">17727 15081 140 0,'6'-8'55'0,"-3"6"-30"16,3-6-12-16,-3 5 17 0,-3-5 7 16,0 3 7-16,-3-11-11 15,-3-3-2-15,-6 1-18 16,-3 2 3-16,-2 5 4 0,-1 4-5 15,-6 9 0-15,3 11-9 16,0 6-4-16,6 10-1 16,0 8-1-16,4 3-3 15,2 2 2-15,3 0 1 16,3-2 2-16,3 0-3 16,-3-8 0-16,3-1 1 15,-3-4 2-15,3-9-28 0,-3-2-9 16,0-5-27-16,0-11-9 15,0-8-30 1</inkml:trace>
  <inkml:trace contextRef="#ctx0" brushRef="#br0" timeOffset="28">17430 15195 272 0,'-9'-11'101'0,"6"11"-54"0,3 0-44 0,0 0 23 0,6 0-15 16,3-5-3-1,5 5-5-15,4 0 0 0,12 0-2 16,0 0-3-16,0 0 1 0,2 5-23 16,1 1-10-16,-3-1-15 15,-6 0-7-15,-3 1-8 16,-7-1 7 0,-2 0 39-16,-3-2 35 15,-6-1 20-15,-3-2 9 16,-3 6 2-16,-3-1-9 15,0 3-1-15,-3 3-22 16,0 4 0-16,4 1 0 0,5 3-6 16,3 2-3-16,2-2-2 15,7-4-1-15,3-4 2 16,3 0 3-16,6-11 0 16,0-3 0-16,-6-5-5 15,-1-3-3-15,-5-2 4 16,-3-3 1-16,-6 0-5 0,-9 1 0 15,-6-1-3-15,1 0 0 16,-1-3-14-16,-3 6-6 16,3 2-18-16,3 4-5 15,3 1-22-15,3 6-10 16,3 0-12 0</inkml:trace>
  <inkml:trace contextRef="#ctx0" brushRef="#br0" timeOffset="29">17891 15272 192 0,'21'29'74'0,"-9"-13"-40"0,-3 2-16 0,-3-2 23 16,-3-3-8-16,0 3-2 0,-3-3-2 16,-3-7 1-1,3-4-16-15,-3 1 3 0,3-11 5 16,3-5-8-16,3-3-4 16,2 0-4-16,7-2-4 15,3 2-2-15,6 0-8 16,0 3-3-16,0 2-60 15,2 3-28-15,-2 5-31 16</inkml:trace>
  <inkml:trace contextRef="#ctx0" brushRef="#br0" timeOffset="30">18543 15211 124 0,'0'-5'49'0,"3"2"-26"0,0-10-12 0,0 10 18 16,0-5-4-16,0 0 3 16,-3 3 10-16,0 0 8 15,-3 2-24-15,-3 0 1 0,-3 9-1 16,-9-1-10-16,0 6-2 16,0-1-6-16,3-2-1 15,4 0-3-15,2 3-3 16,6-1-1-16,9 1 3 15,8 2-2-15,1 0 1 16,0 3 6-16,0 0 2 16,-3 0 2-16,-6-3 0 15,-3 6 0-15,-6-4 2 16,-6-4-1-16,-6-3 0 0,0-3-8 16,0-5-2-16,0-2-3 15,1-4 0-15,2 1-35 16,3-3-16-16,3 0-74 15</inkml:trace>
  <inkml:trace contextRef="#ctx0" brushRef="#br0" timeOffset="31">18677 15269 244 0,'-6'21'93'0,"6"6"-50"0,0 18-50 0,0-19 16 16,-3 1-4-16,0 4 4 16,0 4 11-16,-3-1 5 15,3-5-13 1,0-2-5-16,0-6-2 0,3-3-3 0,0-4 1 16,0-4-7-16,0-2 1 15,0-8-1-15,0 0 2 16,3-16-1-16,-3 0 1 0,3-7 2 15,-3-4 2 1,0-13-1-16,3-2 2 0,3-3 2 16,3 8 4-16,6 0 2 15,3 5 1-15,-1 6-6 16,1 7-2-16,0 9-2 16,0 4-2-1,-3 6 5-15,3 8 1 0,-6 3 4 16,-6 2 4-16,-3 3-8 15,-9 3-1-15,-3 2-1 16,-12 0 0-16,0-3-2 16,-3-2-2-16,0-5-4 15,4-3-2-15,2-3-15 16,3-5-4-16,6-2-73 16,9-4-37-1</inkml:trace>
  <inkml:trace contextRef="#ctx0" brushRef="#br0" timeOffset="32">18983 15301 220 0,'-6'-3'82'0,"6"3"-44"0,0 6-40 0,0-6 14 15,6 5 3-15,0 0 4 16,3-2 4-16,3-1 1 0,0-2-13 16,3 0-4-16,0-2-1 0,0-4-3 15,0-1-2-15,0-1 2 16,-7 0 2 0,-2 0-2-16,-3 0 0 0,-6 0-8 15,-6 0-2-15,-2 3 4 16,-7-1 1-16,0 6-1 15,-3 3 2-15,-3 5-1 16,3 2 0-16,3 4 6 16,4 2 2-16,2-1 0 15,6 4 1-15,6 5-4 16,9 0-2-16,3-6-5 16,2 1 0-16,4-6-29 15,6-8-13-15,3 6-31 16,3-9-54-16,5-2 28 15</inkml:trace>
  <inkml:trace contextRef="#ctx0" brushRef="#br0" timeOffset="33">19296 15317 220 0,'-6'-13'85'0,"0"7"-46"0,-3 1-28 0,6 2 23 16,-6 1-11-16,0 2-1 15,-6 0-11-15,3 5-4 16,-5 3-4-16,2 2 2 0,3 1 4 15,3 8-5-15,3 2 0 16,6-3 0-16,9 1 0 16,6-1-2-16,0-4 1 15,2-1-7-15,4-5 1 0,0-3-26 16,6-5-8-16,-3-3-30 16,0-7-12-16,-1-9-16 15</inkml:trace>
  <inkml:trace contextRef="#ctx0" brushRef="#br0" timeOffset="34">19406 15266 244 0,'-18'0'93'0,"18"8"-50"0,0 8-50 16,0-5 14-16,0 5-5 16,3 10 1-16,3 1 1 15,0-4 0-15,0-1-2 16,0-4-8-16,0-5-4 0,0 1-60 15,3-9-64-15,0-2 34 16</inkml:trace>
  <inkml:trace contextRef="#ctx0" brushRef="#br0" timeOffset="35">19418 15150 308 0,'-6'-21'115'0,"9"21"-62"0,3 0-71 0,-3 0 14 16,3 3-16-16,3-3-2 16,0 2 9-16,6 6 5 15,2 5 6-15,1-2-30 0,3 0-11 0,3-1-55 32</inkml:trace>
  <inkml:trace contextRef="#ctx0" brushRef="#br0" timeOffset="36">19683 15253 228 0,'-15'0'88'0,"-3"3"-48"0,-9 2-34 16,18 0 20-16,-2 3-5 16,-10 3 2-16,3 2-7 15,0 3 1-15,3 13-10 16,6-2 0-16,3-4 0 0,3-1-3 16,6-6-1-16,3-3-1 15,3-3 1-15,3-4-2 16,3-6-1-16,0-14-2 15,9 1-1-15,-7-3-1 16,-5-2 0-16,-3-3-2 16,0-1 1-16,-3 1 1 0,0 8 2 15,-3 2-1-15,0 4-1 16,0 4 3-16,0 8 0 16,0 8 1-16,0 3 2 15,3 8-1-15,0-5 2 16,0 2-4-16,3-5 0 15,0-3-8-15,0-3-4 16,3-2-37-16,-4-8-18 16,4 0-39-1</inkml:trace>
  <inkml:trace contextRef="#ctx0" brushRef="#br0" timeOffset="37">19847 14986 296 0,'-6'16'110'0,"-9"-3"-60"0,24 24-58 16,-6-8 16-16,-3 8 0 15,-6 8 5-15,6 8-4 16,-3 0-3-16,9-8-3 16,6-3-49-16,5-10-21 0,1-11-57 15</inkml:trace>
  <inkml:trace contextRef="#ctx0" brushRef="#br0" timeOffset="38">20597 15240 172 0,'-15'-11'66'0,"-3"11"-36"0,-6-2-29 0,15 2 16 16,-3 0 6-16,-6 0 6 15,-2 2 2-15,-4 4 1 16,3 2-17-16,3 5-7 0,3 3-3 16,3 2-3-16,6 6 1 0,6 5-4 15,9-5 0-15,6-3 1 16,3-5 0-16,0 0-9 15,3-5-4-15,3-9-22 16,-1-4-10-16,1-12-58 16</inkml:trace>
  <inkml:trace contextRef="#ctx0" brushRef="#br0" timeOffset="39">20683 15044 200 0,'-6'-18'77'0,"3"15"-42"0,6 6-39 16,-3-3 15-16,0 5 1 15,0 3 2-15,3 8 8 0,-3 5 6 16,3 8-15-16,-3 3 2 16,0 5-1-16,0 0-1 0,-3-3 2 15,0 1-8-15,3-4-2 16,-3-7-3-16,3-3-2 15,0-10 3 1,0-3-2-16,3-16 2 16,3-3-2-1,3-4-1-15,3-1 1 16,6 0-4-16,0 3 0 16,-1 2 4-16,-2 6 3 15,0 2-1-15,0 8 0 0,-3 6-1 16,-3 2 1-16,0 0 0 15,-3 3 1-15,0 3-7 16,0-1-24 0,0-2-8-16,3-3-29 15,2-10-10-15,1-3-28 16</inkml:trace>
  <inkml:trace contextRef="#ctx0" brushRef="#br0" timeOffset="40">21046 15248 200 0,'-12'-13'74'0,"12"10"-40"0,-18 0-29 16,9 6 19-16,1 0-11 15,-4-1-2-15,0 4-2 16,0 2-1-16,0 2-4 16,0 6 2-16,3 0 0 0,3 8 2 0,3-6 2 15,3 9-5-15,6-6-3 16,3-5-1-16,6-6 1 15,3-2-6-15,0-10-1 16,-1-6-5-16,-2-3-1 16,-3-2 3-16,-3 0 3 15,-3-3 3-15,-6-3 3 16,0 6 2-16,-3 0 3 16,3 2-1-16,-3 3 0 15,3 6-6-15,0 2 1 0,0 8 0 16,0 2 0-16,3 6-3 15,0 3 0-15,3 2-5 16,0 0 0-16,0-3-18 16,0-4-8-16,3-4-31 15,-3-2-42 1,6-3 26-16</inkml:trace>
  <inkml:trace contextRef="#ctx0" brushRef="#br0" timeOffset="41">21150 15301 204 0,'-3'-3'77'0,"6"9"-42"0,-3 1-43 0,0 1 12 16,3 0 0-1,3 8 2-15,0 0 11 16,-3 3 4-16,0-4-11 16,0-1-1-16,6-4 1 0,-9 1-6 0,6-6-2 15,-6 0 7-15,6-5 4 16,-9-5 2-16,9-8 1 15,-3 0-4-15,0-3-2 16,0-3-6-16,0-2-3 16,0 0 0-16,6 2-1 15,0 4 0-15,0 1 0 0,3 4-9 16,-1 2-2 0,4 3-38-16,3 2-18 15,0 3-29-15,3 0-28 16,6 3 53-16</inkml:trace>
  <inkml:trace contextRef="#ctx0" brushRef="#br0" timeOffset="42">21505 15272 220 0,'-9'-6'82'0,"-6"6"-44"0,-9 0-31 16,15 3 18-16,-3 0-9 16,0 2-1-16,-3 3-7 15,0 3-3-15,4 2-2 16,-1 8 0-16,6 3 0 0,3-3-4 15,3-3 1-15,6-2 0 16,3-2 0-16,2-4-5 16,4-5 1-16,6-10 0 15,-3-3 2-15,-3-2 3 16,-3-4 2-16,-3 1-1 16,0 0-2-16,-3 2 1 0,-3 1-1 15,0 2 0-15,-3 3 2 16,0 5-3-16,0 5 0 15,3 0-4-15,0 6-1 16,0 5 3-16,2-3 3 16,4 0-28-16,3-2-13 15,3-3-59 1,3-6-27-16,6 1 63 16</inkml:trace>
  <inkml:trace contextRef="#ctx0" brushRef="#br0" timeOffset="43">21710 15266 252 0,'-21'-2'93'0,"-6"7"-50"0,6 8-52 15,16-5 14-15,-1 6-7 16,0 7 0 0,0 2 4-16,3 1 1 0,3 3-1 15,6-3 1-15,11-3 2 0,1-5-18 16,6-3-8-16,3-8-31 15,3-2-12-15,5-6-20 16</inkml:trace>
  <inkml:trace contextRef="#ctx0" brushRef="#br0" timeOffset="44">21936 15015 304 0,'-21'-13'115'0,"21"13"-62"0,12 3-64 0,-6 4 16 16,-3 7-9-16,0 2 0 16,-3 10 3-16,6 6 2 15,-3 2 0-15,0 6 2 16,-3 2 2-16,0 8-2 0,0-10 0 16,0-3-23-16,0-5-9 15,-6-8-41-15,6-3-18 16</inkml:trace>
  <inkml:trace contextRef="#ctx0" brushRef="#br0" timeOffset="45">21743 15248 336 0,'3'-8'126'0,"15"5"-68"0,11 1-74 15,-11 2 18-15,12-3-8 16,3 0 3-16,-1 1-5 16,1-1 1-16,3 3 3 15,-3 0-38-15,2 3-13 0,-5 2-66 16</inkml:trace>
  <inkml:trace contextRef="#ctx0" brushRef="#br0" timeOffset="46">22136 15280 236 0,'-18'0'90'0,"18"5"-48"0,3 0-45 0,0 1 16 16,6-1-5-16,0 0 2 15,2-2-1-15,4-1 0 16,0-2-5-16,3 0-1 0,0-2 3 16,-3-1-3-16,0-2 0 15,-3 0-3-15,-3-3-3 16,-7 0-1-16,-2 0 3 15,0 0 0-15,-8 3 3 16,-4 2 1-16,-3 0 1 16,-9 6 0-16,0 2 0 0,0 6-5 15,6 2 1 1,1 0 4-16,5 0 2 16,3 6-2-16,6-1-1 0,6 4-1 15,9-4-2-15,0-2-21 16,2-3-11-16,1-2-31 15,0-6-10-15,3 6-21 16</inkml:trace>
  <inkml:trace contextRef="#ctx0" brushRef="#br0" timeOffset="47">22320 15304 236 0,'0'-3'88'0,"3"6"-48"0,3 7-49 0,-3-2 14 15,6 5-5-15,0 3 0 16,-3 3 6 0,0-3 4-16,-3-3-5 0,0-3 10 0,-3 1 7 15,0-3-11-15,0-3-4 16,0 0-2-16,-3-2 1 16,3-11 3-16,0 6 2 15,0-12 6-15,3 1 3 16,0-3-10-16,6 0-3 15,-3 0-5-15,3 1 1 16,-1-1-4-16,1 2 0 16,0 4-6-16,3 2 0 15,0 0-26-15,0 3-10 0,3 2-29 16,9 0-12-16,3 1-15 16</inkml:trace>
  <inkml:trace contextRef="#ctx0" brushRef="#br0" timeOffset="48">22674 15261 244 0,'-12'-2'90'0,"3"2"-48"0,-5 0-25 16,2 0 25-16,0 0-22 15,-3 0-6-15,3 2-9 16,0 1-4-16,6 2 0 16,0 0-6-16,12 3 1 0,6 3 4 15,3 2 2-15,0 0-3 16,0 9 1-16,-3 1 2 15,-6-4 1-15,-6-1 3 16,-3-2 1-16,-6-5-1 0,-3-6-1 16,-6 3-6-16,3-3-1 15,3-5-32-15,0 0-13 16,3 0-80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7:55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7521 5233 32 0,'3'-2'13'0,"-3"2"-6"0,0 0-8 16,0 0 4-16,0 0 7 15,0 0 3-15,0 0 0 16,0 0 0-16,0 0-1 16,0-3 2-16,0 3-3 15,0-2 1-15,0 2-3 16,0-3 2-16,0 0 0 16,0 1 3-16</inkml:trace>
  <inkml:trace contextRef="#ctx0" brushRef="#br0" timeOffset="1">7524 5212 226 0,'0'0'17'0,"0"0"-8"0,0 0 1 0,0 0 2 15,0-5 5 1,0 0-5-16,0-1-2 16,0 1-3-16,0 2 0 15,0 1-9-15,0-1 0 16,0 3-2-16,0 0 2 16,0-2 1-16,0 2 1 15,0 0 4-15,0 0 5 16,0 0 4-16,0 0 2 15,0 0 0-15,0 0 1 16,0 0-6-16,0 5-2 16,0 0 0-16,0-8 2 15,0 1-1-15,0 2 0 16,0 0-1-16,0 5 0 0,0 3 0 16,-3 3 0-16,0 2 2 15,0 3 1-15,-3 2 1 16,0 3 2-16,-3 6-7 15,0-1-2-15,0 3-3 16,0 1 1-16,0-1-2 16,3-6 2-16,3-7-2 15,0 3 2-15,0 2-2 16,0-2 2-16,3-6-7 16,3-5 1-16,0 0 3 15,6-6 4-15,0 1-1 16,6-3-2-16,0 0-3 15,6-3 1-15,5 1-1 16,-8 2 0-16,-3 0 0 0,3 0-2 16,6 0-11-16,-9 2-2 15,-3 1-19-15,0 0-6 16,0-3-11-16,-4 0-5 16,4-3-43-1</inkml:trace>
  <inkml:trace contextRef="#ctx0" brushRef="#br0" timeOffset="2">7512 5495 140 0,'-6'-2'52'0,"3"2"-28"0,0 0-2 16,3 0 20-16,0 0-3 0,0-3 0 16,0 3-14-16,0 0-5 15,3-3-11-15,3-4 0 0,9-4 4 16,2 0 4-1,1-10 2-15,6-5-2 16,9 2 0-16,9 0-3 0,5-2-1 16,7-9-5-16,11-2 0 15,-2 5-5-15,2 1 0 16,1 2 1-16,2 2 2 16,-2 6 1-16,-7 2 1 15,-8 4-2-15,-4 1-1 16,-5 1-3-16,-9 3 1 15,-3 2-2-15,-7 0 2 16,-2 0-18-16,-3 2-4 16,-3 1-57-16</inkml:trace>
  <inkml:trace contextRef="#ctx0" brushRef="#br0" timeOffset="3">8929 4882 228 0,'0'-3'88'0,"0"6"-48"0,0-3-36 0,0 0 30 15,3 5-10-15,2 5-1 16,-2 4 0-16,0-1-13 16,0 3-1-16,0 0 1 0,0 2-6 15,0-5-2-15,-3 1 1 16,0-1 0-16,0-3 1 16,3-2 0-16,-3-2-13 15,0-1-7-15,0-5-22 16,0 0-11-16,0 0-38 15,3-3-52 1,0 1 38-16</inkml:trace>
  <inkml:trace contextRef="#ctx0" brushRef="#br0" timeOffset="4">8970 4699 244 0,'-6'-21'90'0,"3"21"-48"0,3 0-31 0,0 0 23 15,0 0-22-15,0 0-9 16,0 0-5-16,0 0-2 16,0 0 3-16,3 2-35 0,3 9-97 31</inkml:trace>
  <inkml:trace contextRef="#ctx0" brushRef="#br0" timeOffset="5">9077 4868 160 0,'0'14'63'0,"3"-6"-34"0,0 13-14 0,-3-11 20 16,3 3-8-16,-3 1-1 15,3-1-13 1,0 3-3-16,0-6-6 0,0 1-1 0,-3-3 1 16,0 0 0-16,0-3 0 15,0 0-2-15,0-2-2 16,-3 0 1-16,0-1 1 15,0-2-1-15,0 0 2 16,3-2 0-16,0-1 3 16,0-2 1-16,0-3 1 15,0 0-2-15,3-3 1 16,0-2-2-16,3-3 0 16,0-2-3-16,3 2-2 15,3 0 1-15,0 3 1 0,-3 0-1 16,6 5 2-16,-3 0-4 15,0 2 0 1,-1 6 1-16,1 3 0 0,0 2 2 16,0 6 3-16,0 2 0 15,0 3 2 1,-3 0-4-16,-3 0 0 0,3 2-1 16,-3-2-2-16,-3-3 1 15,0-2-1-15,0-3-11 16,-3 0-5-16,0-3-28 15,0 0-9-15,0-5-58 16,6-2-28 0,-3-1 70-16</inkml:trace>
  <inkml:trace contextRef="#ctx0" brushRef="#br0" timeOffset="6">9429 4855 200 0,'-6'3'77'0,"6"5"-42"0,0 2-26 0,0 4 22 15,3 4-8-15,-3 1 1 16,3 2-9-16,-3 5-4 16,0 1-6-16,0-1 1 0,3 6 0 15,0 5-2-15,0-5-1 16,0-6-1-16,0-2 1 15,-3-6-7-15,0-2-1 0,0 0-3 16,0-5 2-16,0-3 2 16,0-3-1-16,-3-5 4 15,3 0 2-15,-3-3-7 16,3-2-1-16,-3-8 6 16,3-6 2-16,-3 1 1 15,3-1 1-15,0-2-2 16,0 0 2-16,0-3 2 15,0 0 2-15,0 0-1 16,0-2 1-16,0-3 2 0,3 2 5 16,0 4-2-16,0 1 1 15,2 7-5 1,1-1 0-16,3 3-7 0,0 5-1 16,3 2-2-16,0 6 0 15,3 3 2-15,0 8 0 16,-3 2 0-16,-3 0 2 15,-3 0-1-15,-3 0 2 16,-3 1 0-16,-3 2 3 16,-3-6-3-16,-3 1 0 15,-3-3-14-15,0 0-8 16,0-3-12-16,0-2-6 16,0-3-13-16,3 0-6 15,0 0-47-15</inkml:trace>
  <inkml:trace contextRef="#ctx0" brushRef="#br0" timeOffset="7">9625 4845 220 0,'-3'-3'85'0,"6"3"-46"0,-3 0-30 0,0 0 22 15,-3 5-15 1,0 0-3-16,0 3-8 16,0 11-2-16,0-1-1 0,9-2-4 15,0 0 1-15,6 0 3 0,0-3 1 16,0 1-1-16,0-4-2 16,0-2 1-16,0-3 1 15,-1-5 1-15,1-2 1 16,0-1-5-16,0-5-1 15,-3 0 3-15,-3-8 1 16,0 3 2-16,0 0 0 16,-3-3-5-16,0 3-1 15,-3 2 1-15,0 3 0 16,0 0-2-16,0 8-2 16,3 6 2-16,3 4 4 15,-3 6 2-15,3-3-6 16,0 0 0-1,3 3 1-15,-3 0 1 16,0-5 1-16,0-1 2 0,5-4-67 16,1-6-48-1</inkml:trace>
  <inkml:trace contextRef="#ctx0" brushRef="#br0" timeOffset="8">9955 4559 240 0,'-2'0'90'0,"2"5"-48"0,2 8-34 0,1-2 21 16,0 7-4-1,0 9 0-15,0 10-8 0,3 3-2 16,-3-1-9-1,0 4-4-15,0-6 1 0,0-3-2 0,0-2 2 16,0-6-22-16,0-2-9 16,-3-3-44-16,0-5-16 15,0-3-18 1</inkml:trace>
  <inkml:trace contextRef="#ctx0" brushRef="#br0" timeOffset="9">9801 4805 268 0,'-9'-5'101'0,"15"5"-54"0,-3 2-55 16,6-2 62 0,6 0-24-16,5-2-14 15,7-4-7-15,6-4-7 16,0 2-2-16,5-3 1 0,1 3-41 15,-6 0-18-15,-3 3-74 16</inkml:trace>
  <inkml:trace contextRef="#ctx0" brushRef="#br0" timeOffset="10">10366 4559 156 0,'-3'-8'57'0,"6"5"-30"0,-3 3-18 15,0 0 14-15,3 5 2 16,0 6 2-16,3 8-6 16,0 4-2-16,3 22-11 15,-3 0 1-15,0 0 2 0,-3 3 2 16,-3-6 5-16,0-2-4 16,0-6 2-16,0-7-7 0,0-3-1 15,0-6 0 1,0-5 0-16,0-5-4 0,0-8-3 15,0-2 0-15,0-4 1 16,0-4-3-16,0-11 0 16,3 2 1-16,3 1 2 15,3-4-3-15,3 4 0 16,3 2-4-16,2 3 1 16,7 5 2-16,0 3 1 15,-3 5-2-15,0 8 2 16,-3 2 7-16,-4 6 6 15,-5 3 0-15,-6-1 3 0,-3-2-2 16,-3 0 0-16,-9 0-7 16,-2 2-2-16,-4-5-11 15,0-2-3-15,-3-3-22 16,3-5-6-16,0-3-30 16,3-3-11-16,7 0-31 15</inkml:trace>
  <inkml:trace contextRef="#ctx0" brushRef="#br0" timeOffset="11">10697 4797 236 0,'3'3'88'0,"0"-3"-48"0,-3 7-27 0,0-1 22 15,0 4-9-15,0 4-1 16,0 4-12-16,9 3-3 15,-4-2-6 1,1-1-3-16,6-2 0 0,0-3-1 0,0-2 2 16,0-3-6-16,0 0 1 15,3-8-12-15,-3 0-3 16,0-8 4-16,0-5 4 16,-4-1 6-16,1 1 4 15,-3 0 1-15,0-3-1 16,-3 3 1-16,0 0 1 15,-3 2-1-15,3 3-1 0,0 6-2 16,-3 2-1 0,6 5 8-16,0 5 4 15,0 6-2-15,0 3 1 0,0-3-5 16,0 0 0-16,0-3-6 16,0 0-2-16,0 0-38 15,3-5-16-15</inkml:trace>
  <inkml:trace contextRef="#ctx0" brushRef="#br0" timeOffset="12">11244 4625 228 0,'3'-16'85'0,"-3"8"-46"0,-3-5-26 15,3 8 24-15,-6-3-8 16,-3-3 0-16,-5-2-5 16,2 0-3-16,-3-3-11 15,0 8-4-15,0 3-2 0,0-1-2 16,0 12 1-16,0 4-7 16,3 9 1-16,4 7-4 15,2 16 2-15,3 3 3 0,3 0 1 16,0 0 1-16,3-2 0 15,-3-4 2 1,0-4 1-16,3-3-10 0,-3-9-3 16,-3-4-28-16,0-6-13 15,-3-5-31 1,0-3-57-16</inkml:trace>
  <inkml:trace contextRef="#ctx0" brushRef="#br0" timeOffset="13">10902 4807 244 0,'3'0'93'0,"3"-2"-50"0,9-3-26 0,-3 5 27 15,3-6-16-15,8 1-4 0,4-6-12 16,3 1-5-16,0 2-4 16,8 3-11-16,-5-9-3 0,0 4-51 15,-3-1-22-15,-1 3-34 16</inkml:trace>
  <inkml:trace contextRef="#ctx0" brushRef="#br0" timeOffset="14">11485 4559 252 0,'-3'-19'96'0,"-11"14"-52"0,5-3-25 15,6 5 29-15,-3 1-15 16,0-1-4-16,0 6-16 0,-3-3-11 15,3 2-2-15,-9 4-2 16,6 2 0-16,-9 7 0 16,6 7 0-16,-3 12 0 15,7 0 0-15,-1 6 2 16,6 0 0-16,0-3 0 16,3-5 0-16,-3-1-3 15,6-2 2-15,-6-5-52 16,3-3 29-16,-6-5-131 15,3 0 86-15</inkml:trace>
  <inkml:trace contextRef="#ctx0" brushRef="#br0" timeOffset="15">11173 4797 328 0,'-21'-5'123'0,"21"5"-66"0,-6-3-29 0,3 0 46 15,6 6-41-15,-3-3-8 16,3 0-17-16,6 0-5 16,3 0-2-16,12-3-17 15,3 3 9-15,8-8-12 0,1 0-32 16,6 6-11-16,-4-6-18 16,-5 3-2-16,-3-1 9 0,-3 9 4 15,-7 0 42 1,-5-1 19-16,0 1 36 15,-3-3 18-15,-3 0-4 0,-3 3-3 16,0-3-2-16,0 0-1 16,-3 2-19-16,3 3-1 0,0 1-2 15,0 2 1-15,3-3 4 16,0-2-5-16,5 2 2 16,4-2-5-16,-3-3-1 15,0 0-4-15,0-3-1 16,-3 0 1-16,-3 1 1 15,-3-12 1 1,-6-4-2-16,-9 2-6 16,-6 3-2-1,-3 2-2-15,0 6 0 0,0 8 3 16,-2 7 0-16,2 3-4 16,3 1 1-16,3 4 2 15,3 1 1-15,6-1 1 16,0 3 0-16,6 0 2 15,3-2 1-15,3-6-6 16,3 3 0-16,6-3-26 16,5-7-10-16,-2-9-33 15,0-2-12-15,-3-1-31 16</inkml:trace>
  <inkml:trace contextRef="#ctx0" brushRef="#br0" timeOffset="16">11786 4813 188 0,'0'0'71'0,"3"0"-38"0,0 8-25 0,0-3 18 16,0 3 0-16,0 3 4 16,0-1-5-16,0 6-1 15,-3-3-13-15,0-2-2 0,0-3 9 16,0 2 2 0,0-4-2-16,0-6-1 15,0-3 2-15,0-2 2 16,3-3 4-16,0-3 2 15,0 3-10-15,6-8-5 16,-3 3-7-16,6-11-2 16,3 3-3-16,-1 5-1 15,-2 3-4-15,6 0-1 0,9-6-26 16,0 6-9 0,5 2-34-16,4 1-15 0,0-1-45 31</inkml:trace>
  <inkml:trace contextRef="#ctx0" brushRef="#br0" timeOffset="17">7381 6408 96 0,'3'-5'35'0,"0"2"-18"0,0 1-5 16,-3 2 13-16,3-3 2 0,0 3 1 15,3 0 4-15,0-3 3 16,-3 3-19-16,-3 0 2 0,0 0 2 15,0 3-2-15,-3 5-1 16,-6 3-3-16,-6-1 1 16,-3 9-6-16,-3 4-1 15,0 1 0-15,3-3 0 16,0-2-7-16,4-1 0 16,2-2-3-16,3 0 0 15,3-3 0-15,3 3-2 0,3-2 3 16,3-1 0-16,3 3 1 15,3-3 0 1,3 3 0-16,0-3 2 16,2-2-1-16,4-1-1 15,0-2 1-15,-3 0 1 16,-3 0-14-16,-3 0-7 0,0 0-15 16,0-3-3-16,-3 0-34 15,0-2-49 1,0 2 28-16</inkml:trace>
  <inkml:trace contextRef="#ctx0" brushRef="#br0" timeOffset="18">7312 6654 128 0,'-3'0'49'0,"3"0"-26"0,0 0-7 0,0 0 18 16,0 0-5-16,0 0 0 15,0 0-7-15,0 0-4 0,0 0-10 16,0 0 4-16,3 0 3 16,6 0 2-16,0 0-1 0,6 0-6 15,0 0-4-15,3 0-1 16,3-2-1-16,2 2 0 16,7 0 2-16,3-3-3 15,3 3 0-15,5 0-1 16,4 0 1-16,12 0-2 15,-1 3-1-15,7-3 1 0,-1 0 1 16,-2 0 1-16,-1 0 3 16,-2 0 1-1,-4 0 1-15,-2 0 0 16,-9 0 0-16,-7 0-2 0,-8 0 1 16,-3 0-4-16,-6 0 0 15,-6-3-17-15,0 0-5 16,-4 1-86-1,-5 4-73-15,0-2 57 16</inkml:trace>
  <inkml:trace contextRef="#ctx0" brushRef="#br0" timeOffset="19">8545 6506 204 0,'-3'0'77'0,"3"0"-42"0,0 5-32 0,3 3 17 0,0 6-1 16,3 1 3-16,-1 4-10 16,1 5-2-16,0 8-6 15,3-6-3-15,-3 0 2 0,-3-2 2 16,0-3 2-16,0-2-1 16,0-3-1-16,-3-6-1 15,0-2 2-15,0-2 3 16,0-6 5-16,0 0-4 15,0-6 0-15,0-2-6 16,0-5-1-16,0-5 3 16,3-4 3-16,0 1-4 0,3 3-1 15,0-1 2 1,3 3 3-16,0 3-2 16,0 0-2-16,3 2-7 0,3 1-1 15,2 2 1-15,1 3 1 16,-3-1-15-16,0 6-6 15,3 0-25-15,-3 0-7 16,0 0-25-16,-3 0-10 16,0 0 4-1</inkml:trace>
  <inkml:trace contextRef="#ctx0" brushRef="#br0" timeOffset="20">8851 6612 204 0,'-3'8'77'0,"6"-3"-42"0,3 3-21 0,-3-3 22 16,0 1-11-16,3-1-3 16,0 0-6-16,0-2 0 15,6-3-9-15,0 0-2 0,0-3-3 16,0 1-2-16,-4-4 1 16,1 1 1-16,0 0 1 15,-3-3 1-15,-3 0-2 16,-3 0 1-16,-6 0-4 15,0 0 0-15,-6 0 1 16,1 3 0-16,-1 2-3 16,-3 6 2-16,0 5-1 15,0 0-2-15,0 5 3 16,3 3 0-16,0 2 1 16,3 4 0-16,6-1 0 15,3 0 2-15,6-3-3 16,3-2-2-16,3-3-16 15,6-2-5-15,6-6-34 16,0-2-13-16,2-3-27 16</inkml:trace>
  <inkml:trace contextRef="#ctx0" brushRef="#br0" timeOffset="21">9113 6593 264 0,'-15'-8'99'0,"9"8"-54"0,-9 3-46 0,9 2 18 16,0 3-15-16,-2 3-2 15,-1 2-4-15,3 6 3 16,0 2 0-16,6 0-2 0,3-2 2 0,3-4 1 16,3-1 0-1,2-4-5-15,1-2 1 0,0-5-5 16,6-6 1-1,-3-2-3-15,-3-3 0 0,3-5 6 16,-3-1 2-16,-3 1 5 16,-6 0 1-16,-3 0 5 15,0 2 5-15,0 1 2 16,0 2 3-16,0 2-10 16,0 6-4-16,0 0-1 15,6 8 2-15,0 0-4 16,0 6-1-16,2 1-2 15,1-1 0-15,0-1-16 16,3-3-8-16,3-2-30 0,0-2-13 16,0-1-23-1</inkml:trace>
  <inkml:trace contextRef="#ctx0" brushRef="#br0" timeOffset="22">9479 6620 192 0,'-6'-8'74'0,"0"5"-40"0,0 1-18 0,3 2 24 16,-3 0-1-16,0 0 1 16,-5 2-19-16,-1 4-10 15,-3 4-7-15,0 1-6 0,3 5 1 16,3 2-1-16,3 1 0 16,0-3 0-16,12-1 0 0,0-1-7 15,6-4-4-15,0-4 2 16,3-4 2-16,0-2 2 15,0-8 5-15,-1-5 3 16,-2-3 4-16,0 0 0 16,-3-2 2-16,-3-3-2 15,0-1 2-15,-3-12-4 16,-3 2-2-16,-3 3 0 16,0 0-1-16,0 3 0 15,0 2 0-15,0 5-3 16,0 3 2-16,0 6 1 15,0 5 0-15,0 5-3 16,0 7 0-16,0 12 8 16,3 13 4-16,0-1 7 0,3 7 2 15,3 4-7-15,0-2-2 16,3-3-3-16,3-3-1 16,3-2-3-16,0-6 1 15,3-2-20-15,0-5-6 16,2-4-52-16,4-9-24 15,-3-6-10 1</inkml:trace>
  <inkml:trace contextRef="#ctx0" brushRef="#br0" timeOffset="23">9979 6628 264 0,'-3'13'99'0,"3"-2"-54"0,0-1-39 15,0 1 22-15,0 5-17 16,0-3-4-16,-3 3-6 16,3-3-2-16,0 0 1 15,0 0-3-15,3-2 0 0,0-3-29 16,0 0-14-16,0-3-25 0,-3-5-10 16,0 0-1-1</inkml:trace>
  <inkml:trace contextRef="#ctx0" brushRef="#br0" timeOffset="24">9955 6443 312 0,'-5'-6'115'0,"5"6"-62"0,0 0-57 0,0 0 18 0,0 0-15 15,3 3-1 1,2 0-49-16,1 2-18 0,3 0-51 16,0 8-20-16</inkml:trace>
  <inkml:trace contextRef="#ctx0" brushRef="#br0" timeOffset="25">10083 6675 212 0,'-3'30'82'0,"6"-23"-44"0,-3 12-29 15,0-11 19-15,0-3-8 16,0 1 1-16,3-1-8 16,-3-3-3-16,0-2-5 0,0 0-4 0,0 0 2 15,3-2 0-15,-3-6 3 16,0 0-1-16,9-11 2 16,0 4 0-1,0-4-3-15,0 3-1 16,3 3-1-16,3 2 1 15,-3 9-2-15,0-1-1 16,0 8 3-16,0 3 2 16,-4 6 2-16,1 1 3 15,-3 1-3-15,0 0-2 16,-3 0-2-16,3-3-3 16,-3 0-6-16,0 1-1 15,0-4-35-15,0-2-12 16,0-2-58-16,0-4-41 15,-3-2 65-15</inkml:trace>
  <inkml:trace contextRef="#ctx0" brushRef="#br0" timeOffset="26">10387 6665 232 0,'0'10'88'0,"0"9"-48"0,0 10-27 0,0-16 24 16,0 6-8-1,0 7 0-15,0 3-12 16,0 11-5-16,0-3-7 0,0-2-4 16,0-6 2-16,0-6-2 15,0-4 2-15,0-3-2 0,-3-3 2 16,0-5-4-16,0-3 0 15,0-2-1-15,0-6-2 16,0-2 5-16,0-8 1 16,0-11 0-16,0-3 1 15,0 1-2-15,3-3 2 16,3 0-2-16,3 2 2 16,0-2 0-16,3-5 1 15,0 5 2-15,3 5 1 16,0 5 3-16,0 4 1 0,0 4-5 15,3 3-2-15,-4 5-4 16,4 9-1-16,0 2 3 16,-3 2 1-16,3 1 1 15,-9 2 0-15,-3 0 0 16,-6 0 0-16,-3 1-5 16,-3-1-1-16,-3-2-17 15,0 2-7-15,-3-5-16 16,1-3-4-16,2-5-15 15,0 0-4-15,3-3-42 16</inkml:trace>
  <inkml:trace contextRef="#ctx0" brushRef="#br0" timeOffset="27">10631 6670 252 0,'3'0'93'0,"-3"5"-50"0,0 3-35 0,0 0 24 15,0 6 0-15,0-1 3 16,0 3-8-16,0 2-4 16,0 1-13-16,3 2-6 0,3 0-3 15,0-5 1-15,0-3 1 16,0-2-4-16,3-6-1 16,6-2 1-16,-3-6 2 15,6-2-13-15,-4-3-7 0,-2-3 3 16,0-2 4-16,-3 2 2 15,-3-2 4-15,0 3 6 16,0 2 2-16,-3 2-5 16,0 4-2-16,0 2 4 15,3 2 2-15,0 4 3 16,3 2 2-16,0 2-1 16,3 3 2-16,-1-2-4 15,1-3-2-15,0 0-7 16,0-3-1-16,0-5-37 0,0-3-15 15,0-2-65 1</inkml:trace>
  <inkml:trace contextRef="#ctx0" brushRef="#br0" timeOffset="28">11048 6414 240 0,'-6'-6'90'0,"6"9"-48"0,3 0-36 0,-3 2 20 16,0 5 1-16,0 14 6 16,0 5-12-16,3 6-2 15,0 7-11-15,0 3-3 0,0 0 1 16,0-3-3-16,3-2 0 0,-3-6-1 16,0-4-2-16,0-4-39 15,0-8-16 1,-3-4-66-16,0-6-42 15,-3-6 72-15</inkml:trace>
  <inkml:trace contextRef="#ctx0" brushRef="#br0" timeOffset="29">10863 6636 332 0,'-3'-3'126'0,"12"-2"-68"0,9 2-39 0,-6 3 32 15,3 0-17-15,15-2-2 16,-4-1-19-16,7 3-8 16,-3-3-3-1,0 3-9-15,3-2-3 0,-1-4-58 0,-2 1-27 16,-3 0-67 0</inkml:trace>
  <inkml:trace contextRef="#ctx0" brushRef="#br0" timeOffset="30">11554 6625 140 0,'0'0'55'0,"3"-2"-30"0,0-1-10 0,-3 3 20 16,0 0-4 0,0 0 13-1,6 8-12-15,-3 2-17 0,0 6-2 0,0 3 0 16,0-3-7-16,0 0-1 15,-3-1-3-15,0 1 1 16,3 0-2-16,-3-3-1 16,0 1-2-16,0-4-1 15,0-2-18-15,0 0-9 16,0-8-20-16,0 0-8 16,0-3-31-1</inkml:trace>
  <inkml:trace contextRef="#ctx0" brushRef="#br0" timeOffset="31">11593 6496 212 0,'-6'-3'79'0,"6"-10"-42"0,0 5-23 15,0 8 20-15,0 0-22 16,0 0-8-16</inkml:trace>
  <inkml:trace contextRef="#ctx0" brushRef="#br0" timeOffset="32">11590 6477 390 0,'3'5'-30'0,"3"1"-12"15</inkml:trace>
  <inkml:trace contextRef="#ctx0" brushRef="#br0" timeOffset="33">11688 6604 156 0,'-3'3'57'0,"3"2"-30"0,0 8-10 0,3-5 22 0,-3 3-7 16,0 5 1-1,0 5-14-15,0-3-4 16,0 1-9-16,0-3 0 0,0-3 4 0,3 0-6 16,-3-2 0-16,0-3-2 15,0-3-2-15,3 0 3 16,-3-5 0-16,0 0-1 16,0-2 1-16,3-4 0 15,0 1 1-15,0-8 0 16,0-6 0-16,0 1-5 15,3 2-1-15,3 0 1 16,-1 0 0-16,1 3-2 16,3 2 2-16,0 3 1 15,0 3 2-15,0 5 1 16,0 3 1-16,0 2 2 0,-3 8 1 16,0 3-1-16,0 0-1 15,-3 0-3-15,0 0 1 16,0-3-4-1,-1 0 0-15,-2-2-1 0,0-1 0 16,3-2-42 0,0-2-25-16,0-4-13 15,0-2-17 1</inkml:trace>
  <inkml:trace contextRef="#ctx0" brushRef="#br0" timeOffset="34">11997 6392 212 0,'-6'-5'79'0,"9"5"-42"0,-3 3-28 16,0-3 19-16,3 8-5 15,0 2 0-15,0 11-8 16,0 11-2-16,0 5-7 15,0 0-4-15,0 3-1 0,-3 0 1 16,0-6 1-16,3-2-6 16,-3-6 0-16,0 1-21 0,0-6-9 15,0-3-34 1,0-4-12-16,0-6-10 16</inkml:trace>
  <inkml:trace contextRef="#ctx0" brushRef="#br0" timeOffset="35">11875 6609 240 0,'-17'0'90'0,"19"0"-48"0,-2 0-27 0,0 0 24 15,3 0-12-15,6-2-3 16,9-1-12-16,0-2-5 15,6-1-4-15,0 1-3 0,0 0 3 16,2 2-31-16,4 3-11 16,-3 0-35-16,-3 0-16 15,0 0-7-15</inkml:trace>
  <inkml:trace contextRef="#ctx0" brushRef="#br0" timeOffset="36">12209 6617 184 0,'-3'3'68'0,"0"2"-36"0,0 0-22 15,0 1 20-15,0 2-7 16,0 5-1-16,0 5-8 16,0 1-1-16,3-1-8 15,0-2-1-15,6 0 0 0,0 0-2 0,3-3-2 16,3-2 3-16,3-6 2 15,-1-5 7-15,1-2 2 16,0-4-5 0,3-2-3-16,-3-2 3 0,-6-6 2 15,-9 0 0-15,0-3 3 16,-6 4-1-16,-3-1 0 16,-3 3-1-16,-3-1 2 15,0 6-9-15,3 0-6 16,1 3-30-16,2 2-13 15,3 1-65-15,6-1-65 16,3 1 56-16</inkml:trace>
  <inkml:trace contextRef="#ctx0" brushRef="#br0" timeOffset="37">12661 6384 140 0,'-3'-10'55'0,"3"10"-30"0,0 0-12 16,0 0 17-16,0 5-6 15,0 6-2-15,3 5-4 16,0 18-1-16,0 6-9 16,0-1-1-16,-3 4 3 0,0-1 7 15,0-5 4-15,0-5-6 16,0-6-4-16,0-2-4 16,0-5-2-16,0-6-1 15,0-3 2-15,0-2 6 0,0-8 2 16,0-2-10-1,3-1-1-15,0-8-3 0,0 1 2 16,0-1-3-16,3-5 0 16,3-5-1-16,0 3-2 15,3-1 0-15,3 6 3 16,2 2 0-16,7 6 1 16,0 5-3-16,-6 5 2 15,0 3 1-15,-3 8 2 16,-6 3 3-16,-6-6 4 15,0-2 2-15,-9 4 1 0,-9 7-6 16,0-1-2 0,0-5 0-16,-3-3 2 15,-3 0-10-15,0-5-2 16,4-5-13-16,2-3-3 16,0-3-15-16,6 0-4 0,3-2-20 15,3-5-7-15,6 2-25 16</inkml:trace>
  <inkml:trace contextRef="#ctx0" brushRef="#br0" timeOffset="38">12926 6617 204 0,'-3'8'77'0,"6"5"-42"0,-6 11-21 0,3-8 20 16,-3 3-6-1,3 2-2-15,0 0-8 0,3 0-1 16,3 0-10 0,3 0-4-16,0-5-2 0,6-5-1 0,0-6 2 15,3-5-6-15,-1-2 1 16,-2-6-1-16,0-3-1 16,-3 0-1-16,0-7 1 15,-3-3 3-15,-3 2 1 16,0 1 3-16,-3 2 1 15,0 3 7-15,-3 2 4 16,0 3-7-16,0 5-2 16,0 3-3-16,0 14 1 15,3 2-2-15,0-1 2 16,0 4-4-16,3-1-2 16,0 1 4-16,3-3 1 15,-1 0-27-15,1-6-10 0,0-2-23 16,3-2-8-16,0-9-34 15</inkml:trace>
  <inkml:trace contextRef="#ctx0" brushRef="#br0" timeOffset="39">13364 6390 212 0,'-12'-29'82'0,"3"18"-44"0,0-5-11 0,3 11 27 15,0 0-15-15,-6 2-5 16,-3 3-22 0,0 5-7-16,3 6-4 15,3 7 1-15,4 6 3 0,2 18-7 0,6 6 0 16,-1 5 0-16,7-3 1 16,0-2 1-16,0-3 2 15,-3-5-10-15,3-6-4 16,-6-5-16-16,0-5-8 15,-3-6-13-15,0-7-5 16,-9-6-48 0</inkml:trace>
  <inkml:trace contextRef="#ctx0" brushRef="#br0" timeOffset="40">13137 6636 228 0,'-3'-11'85'0,"9"6"-46"0,3 2-35 16,-3 3 21-16,6-2-7 15,3-1 1-15,9 0-10 16,3 1-3-16,2 2-4 16,4 0-15-16,-3 0-4 15,3 0-44-15,2 0-18 0,-2-3-14 16</inkml:trace>
  <inkml:trace contextRef="#ctx0" brushRef="#br0" timeOffset="41">13548 6369 268 0,'-15'-19'101'0,"9"16"-54"0,-3 1-35 0,6 2 24 15,-5 2-19-15,-1 4-7 16,3 4-6-16,-3 9-1 16,0 7-2-16,0 11 2 0,6 6 0 15,6-1-1-15,0 6-2 16,0-6-2-16,3 0 1 15,0-5 3-15,0-5 3 16,-9-8-26-16,6-3-11 16,-6-5-24-16,0-3-10 15,-6-8-44 1</inkml:trace>
  <inkml:trace contextRef="#ctx0" brushRef="#br0" timeOffset="42">13361 6652 232 0,'-6'-8'88'0,"6"2"-48"0,3 6-20 16,-3 0 24-16,6 0-7 16,0 0 1-16,6-2-16 15,-1-4-5-15,16 1-10 16,0 0-5-16,3 0-1 0,0-1-21 16,-4 4-9-16,1-1-27 15,-3 3-10-15,-3 0-55 16</inkml:trace>
  <inkml:trace contextRef="#ctx0" brushRef="#br0" timeOffset="43">13640 6660 220 0,'0'5'82'0,"3"0"-44"0,3 0-27 0,-3 3 23 16,3-2-5-16,3-6 3 15,3 5-14-15,0-8-3 16,6 1-9-16,0-4-2 0,-3 1 2 15,-3 0-5-15,-1-3-1 16,-2 0 0-16,-3-3 2 16,-3 1-1-16,-6-1-1 15,0 1-2-15,-11 4-1 16,-1 1-1-16,-3 5 3 16,0 3-2-16,-3 5-1 0,3 2 3 15,3 1 0-15,0 5 3 16,7 5 1-16,2 0-1 15,6-3 1-15,3 1-2 16,5-3-1-16,4-3-13 16,6-5-6-16,3-3-28 15,3-5-10-15,-3-2-56 16</inkml:trace>
  <inkml:trace contextRef="#ctx0" brushRef="#br0" timeOffset="44">13870 6633 232 0,'-3'8'88'0,"3"5"-48"0,3 3-29 0,-3 0 21 15,3 0-4-15,-3-3 3 16,3 6-8-16,-3-1-4 16,0-2-11-16,0-3-5 0,0-2-2 15,0-6 10-15,0-5 5 16,0 0-6-16,0-2-1 15,3-6-1-15,3-6 2 16,-1-4-1-16,4-3 0 16,3-3-5-16,3 0-3 15,0 3-3-15,3 5 1 16,0 0-1-16,3 6 0 16,-3 4-27-16,-1 4-13 15,1 7-66-15,-6 0-31 16,-3 0 26-16</inkml:trace>
  <inkml:trace contextRef="#ctx0" brushRef="#br0" timeOffset="45">7512 7207 148 0,'0'0'57'0,"3"0"-30"0,-3 0-10 0,0 0 22 16,0 0-5-1,0 0 3-15,0 0-6 16,0 0 1-16,0 0-18 16,0 0 1-16,-3 6 1 0,-3-1-4 15,-3 3-2-15,-6 2-5 0,-3 4-2 16,-9 4-1-16,1-2-2 15,-1 0 1-15,0 0 1 16,3 2-3-16,3 3 0 16,3 1 1-1,4-7 0-15,2 1 0 0,6-2 0 16,3-4-5-16,3 1 1 16,6 2 2-16,6-2 1 15,2-1 1-15,7 3 0 16,0 3 0-16,0-3 2 15,0-2-1-15,-3 2-1 16,-3 1 1-16,-1-4 1 16,-2-2-10-16,-3 0-4 0,-3-3-23 15,0 1-10-15,-3-4-27 16,0 1-10-16,0-8-5 16</inkml:trace>
  <inkml:trace contextRef="#ctx0" brushRef="#br0" timeOffset="46">7381 7448 188 0,'0'-3'71'0,"-3"3"-38"0,3 0-23 0,0 0 20 0,0 0-9 16,0 0-2-16,6 0-5 16,0-2 1-1,3 2-8-15,0-3 0 0,5 0 0 16,7 3-1-16,6-5-1 0,6 0-1 16,8 2 0-16,10 1-2 15,6 4 1-15,5 4-2 16,4 1-1-16,-1 1-2 15,1 0 1-15,-1 0 1 16,1 0 2-16,2 0 3 16,-3-3 2-16,-8 1 1 0,-6-4 0 15,-4 1-2-15,-11-3 1 16,-6 0-4-16,-6 0-2 16,-7 0-44-1,-2 0-19-15,-9-3-62 16</inkml:trace>
  <inkml:trace contextRef="#ctx0" brushRef="#br0" timeOffset="47">8765 7361 176 0,'-6'0'68'0,"6"2"-36"0,3 1-31 0,0 5 14 15,-3 8-2-15,3 5 3 16,0 8-9-16,0 11-4 16,0 2-2-16,0 3-1 0,0-13 2 15,0-3 1-15,0 3 3 16,0-3-1-16,-3 5 2 15,0-7-2-15,0-1 0 16,0 6-3-16,0-16 1 16,0-3 0-16,0-2 1 0,0-4 0 15,0-7 0-15,0-5 0 16,0-3 2-16,0-5-3 16,0-3 0-16,0-5 1 15,0 5 2-15,0 0-1 16,0-5 2-16,0 3-2 15,0-12 0-15,3-7-1 16,0 0 0-16,3 3-2 16,0 5-2-16,2-3 3 15,1 6 0-15,0 4 1 16,3 7 0-16,3 4-7 16,0 8 0-16,3 11 1 15,0 0 1-15,-3 3 3 0,-1 2 1 16,-2 0-1-16,-3 1 1 15,-3 4-2-15,-3-2-1 16,-3 2 1-16,-6-2 1 16,-3-2-8-16,-6-4-3 15,1-2-4-15,-1-5-2 16,0-6-12-16,3-5-3 16,0 0-2-16,3-2 0 15,3-1-20 1,3 0-46-16,6-2 15 15</inkml:trace>
  <inkml:trace contextRef="#ctx0" brushRef="#br0" timeOffset="48">8979 7448 168 0,'0'3'66'0,"3"-1"-36"0,3 1-15 15,-6-3 18-15,6 8-7 16,0 0-3-16,3 2-7 15,-3 4-2-15,0-1-8 16,0 5 7-16,0-2 6 0,0 0-8 16,-3-5-1-16,0-1-6 15,0-4-3-15,0-4 2 16,-3-2 0-16,0 0 1 16,3-8 6-1,-3-2 0-15,3-1-4 0,0-2 0 16,0 0 0-1,2-1 1-15,4 1-6 16,0-5-2-16,0 2 0 0,0 11 0 16,0-1-8-16,3 4-33 15,6-1-8 1,-6 3-25-16,0 3-11 16,0-3-4-1</inkml:trace>
  <inkml:trace contextRef="#ctx0" brushRef="#br0" timeOffset="49">9241 7467 192 0,'-3'10'71'0,"6"-7"-38"0,0 10-19 0,0-5 22 16,-3 0-9-16,0 0-3 16,0 0-14-16,0-3-4 0,3 6-4 15,0-3-8-15,0 0-1 0,0 2-41 16,-3-2-16-16</inkml:trace>
  <inkml:trace contextRef="#ctx0" brushRef="#br0" timeOffset="50">9229 7353 216 0,'0'-3'82'0,"0"3"-44"0,3-3-44 0,-3 3 14 15,6 0-7-15,0 0-1 16,3 0-28-16,0 0-14 16,0 0-42-1</inkml:trace>
  <inkml:trace contextRef="#ctx0" brushRef="#br0" timeOffset="51">9354 7477 160 0,'18'29'63'0,"-18"-16"-34"0,-12 6-10 0,18-6 23 16,-3-2-12-16,0-1-5 15,-3 1-10-15,3-6-2 16,-3 1-8-16,0-6 6 0,3-3 2 16,0-2-2-16,3-3-1 15,0 0-4-15,0-3-1 0,3-2-3 16,0 0-2 0,0 2 1-16,3 1-1 0,2 4-3 15,1 4 0-15,0 4-1 16,0 4 3-16,-3 4 2 15,0 1 2 1,-3 2-1-16,0 5-2 0,-3-2 1 16,0-2-1-16,-3-4-16 15,0-2-6-15,0 0-36 16,0-3-14-16,0-2-27 16</inkml:trace>
  <inkml:trace contextRef="#ctx0" brushRef="#br0" timeOffset="52">9676 7247 204 0,'-6'-8'77'0,"6"8"-42"0,0 0-19 15,0 0 22-15,0 0-11 16,3 8-3-16,3 8-3 0,0 5-1 16,0 13-11-1,0 6-1-15,-1-3-1 0,-2 0-1 16,0 0-1-16,-3-2-3 0,0-6-2 16,0-5-15-16,0-3-7 15,0-3-36-15,0-5-14 16,0-2-38-1</inkml:trace>
  <inkml:trace contextRef="#ctx0" brushRef="#br0" timeOffset="53">9554 7355 252 0,'-6'-2'96'0,"9"2"-52"0,3 0-27 15,-3 0 25-15,3 0-11 16,8 0-3-16,7 0-10 16,3-3-1-16,3 0-10 15,0 1-4-15,-1-1-2 0,4 1-21 16,-3-1-9-16,-3-2-89 16,3-1-68-1,-13-2 67-15</inkml:trace>
  <inkml:trace contextRef="#ctx0" brushRef="#br0" timeOffset="54">10295 7345 208 0,'-6'-8'79'0,"-6"5"-42"0,3 1-21 0,6 2 22 15,0 0-11-15,-3 0-1 0,0 2-13 16,-3 4-3-16,0 7-6 15,0 8-3-15,0 5 0 16,3 6-4-16,4 0 2 0,4 2-1 16,1-2-2-16,6-5 3 15,0-12 0-15,-3-1 3 16,9-4 1-16,6-2 1 16,-3-11 2-16,0-7-1 15,-3-3 2-15,-3-3-2 16,-4 0 2-16,-5 0 0 15,-3-8 1-15,-3 3-2 0,0-3 1 16,-2 3-2-16,-4 3 0 16,3 4-6-1,-3 4 1-15,6 2-22 16,-6 3-8-16,3-1-18 0,3 9-5 16,3-3-29-1,9 3-46-15,0-1 36 16</inkml:trace>
  <inkml:trace contextRef="#ctx0" brushRef="#br0" timeOffset="55">10381 7422 184 0,'-3'26'68'0,"6"-15"-36"0,0 12-26 0,0-12 17 0,0 0-10 15,0-3 0 1,3 10-5-16,0-2-3 0,3-3-2 15,0-2 2-15,3-1 1 0,-3-2 2 16,6-10 0 0,2-6-2-16,-2-3-1 0,-3-2-3 15,3-6 1-15,-9 3-2 16,0-7-1-16,-3 1 3 16,-3 1 2-16,0 5 2 15,-3 3 3-15,0 8-5 16,6 2-1-16,0 14-4 15,0 5-3-15,0 2 2 16,6 1 0-16,0-3 1 16,0 0 0-16,-3-3 0 0,3 0 0 15,-1-2-11-15,1-3-3 16,0-1-33-16,0-7-12 16,6-7-37-1</inkml:trace>
  <inkml:trace contextRef="#ctx0" brushRef="#br0" timeOffset="56">10685 7183 244 0,'0'-5'90'0,"0"8"-48"0,0-1-38 0,0-2 21 0,0 6-7 15,0 4-1 1,3 9-7-16,6 7-2 0,-3 9-4 15,-3 4-1-15,6 4 1 0,-4-1 2 16,-2-13 1 0,0-2-3-16,0-1-3 15,0 6-18-15,0-6-9 0,-6-7-59 16</inkml:trace>
  <inkml:trace contextRef="#ctx0" brushRef="#br0" timeOffset="57">10592 7374 264 0,'0'-13'99'0,"0"10"-54"0,6-2-35 0,0 5 25 16,3-6-12-16,3 1-4 16,3-3-8-16,6 0-5 15,3 0-3-15,0 3-5 0,-1 0-1 16,-2 2-29-16,0 3-14 15,-3 0-60 1,0 0-51-16,-3 0 58 16</inkml:trace>
  <inkml:trace contextRef="#ctx0" brushRef="#br0" timeOffset="58">10896 7340 208 0,'-3'15'77'0,"3"30"-42"0,0-2-32 16,0-19 15-16,0 10 6 16,-3 6 5-16,0 2 2 15,0 0 1 1,3-2-17-16,0 0-7 0,0-11-1 0,0-5-4 16,0-3 0-16,0-11 1 15,0-4 0 1,3-9 2-16,0-5-3 15,-3-8 0-15,0-5-1 16,-3-3 1-16,0-13 4 16,0 3 6-16,3-1-7 15,3 1-3-15,3-6-5 16,3 1-1-16,0 7-1 16,0 5 3-16,3 6-2 0,6 8-1 15,-6 5 0-15,2 16 3 16,-2 5 0-16,-3 3 1 15,-6 3 2-15,-6-1 1 16,-3 1 1-16,-3 2 0 16,0-3-5-16,-2-2 1 15,-1 0-22-15,3-3-10 16,-3-7-17-16,3-4-5 16,3-10-130-1,3-5 75 1</inkml:trace>
  <inkml:trace contextRef="#ctx0" brushRef="#br0" timeOffset="59">11024 7398 204 0,'0'0'77'0,"6"16"-42"0,0 2-21 16,-3-7 22-16,0 2-3 16,0 3 1-16,3 2-8 15,-3-2-2-15,3 5-13 16,0-5-7-16,0 0 0 0,0-5-3 15,0-3 2-15,3-3-2 16,-1-8-1-16,-2-2-10 16,3-6-4-16,-3-2-4 0,0 0-2 15,-3-3 9 1,0 0 6-16,0 3 4 0,-3 2 3 16,0 3-3-16,0 3-2 15,3 5 4-15,0 5 3 16,0 3 5-16,3 3 2 15,6 2-3-15,-3 0 0 16,0 3-5-16,-3-2-2 16,3-1 0-16,0-3-1 15,0-4-25-15,2-12-76 32,1-2-50-32,0-5 38 15</inkml:trace>
  <inkml:trace contextRef="#ctx0" brushRef="#br0" timeOffset="60">11295 7138 228 0,'-9'-18'85'0,"9"18"-46"0,0 0-28 16,0 0 32 0,0 13-17-16,3 3-8 15,0 11-6-15,0 10-8 16,3 15-1-16,0-1 1 0,-3-4-2 15,0 4 1-15,-3-4-4 16,0-7 0-16,0-8-23 16,0-6-12-16,0-5-36 15,0-5-17-15</inkml:trace>
  <inkml:trace contextRef="#ctx0" brushRef="#br0" timeOffset="61">11149 7411 256 0,'0'-16'96'0,"3"16"-52"0,18-3-38 0,-9-2 20 16,3 0-12-16,3 0-1 16,5-1-7-16,4 1-2 15,0-3-2-15,0 3-21 0,5-1-8 16,1-1-96-16</inkml:trace>
  <inkml:trace contextRef="#ctx0" brushRef="#br0" timeOffset="62">11920 7194 156 0,'12'-8'57'0,"-12"5"-30"0,0 1-32 16,0-3 67-16,-3-3-19 15</inkml:trace>
  <inkml:trace contextRef="#ctx0" brushRef="#br0" timeOffset="63">11914 7149 393 0,'-9'-11'31'0,"-3"4"-8"0,0 1-8 16,-3 4 0-1,1 7-6-15,-4 3-3 0,3 5-8 16,0 6-3-16,3 7-1 16,3 6 4-16,6 15-1 15,3 1 1-15,3-3 2 16,0-3 2-16,0-2-3 15,0-11 0-15,0-5-10 16,-3-3-3-16,0-2-15 16,0-3-7-16,0-3-5 15,-3-8-2-15,3 0-18 16,-6-7-40 0,3-1 24-16</inkml:trace>
  <inkml:trace contextRef="#ctx0" brushRef="#br0" timeOffset="64">11602 7408 208 0,'-3'-16'77'0,"3"19"-42"0,0-3-23 0,0 0 21 16,5 0-4-1,4 0 1-15,6-5-9 0,0 0-2 16,0-1-11-16,3 1-5 0,6 2-2 16,6 1-1-16,-4-1 0 15,-2 0-22-15,3 1-8 16,3-1-31-16,-4 0-14 15,-2-2-24-15</inkml:trace>
  <inkml:trace contextRef="#ctx0" brushRef="#br0" timeOffset="65">11950 7358 140 0,'-3'11'55'0,"0"5"-30"0,3 15-10 16,3-17 18-16,0 4-5 15,-3 3-2-15,3 0-6 16,0 1 0-16,0-4-11 16,-3-2-1-16,3-8-1 0,-3 0 3 15,0 0 4-15,3-3 3 16,-3 0 4-16,0-7-9 16,0-4-2-16,0-2-6 15,0-2-3-15,3-3 0 0,0-1 1 16,3 1-1-16,2-3-1 15,1 3-2-15,0 2 1 16,0 1-10-16,0 2-3 16,0 5-13-16,0 1-3 15,0 2-11 1,-3 0-1-16,0 0 0 0,-3 2 3 16,0-2 15-16,-3 0 9 15,3 6 12-15,0-1 4 16,-3-2 16-16,0 7 28 15,0-2-4 1,0 3-13-16,0 2-8 16,0 5-6-16,6-2-1 15,3-2-1-15,3 1 2 16,-3-1 2-16,-1-6 2 16,-2-1-1-16,3-7-1 0,-3 0-4 15,3-5 0-15,0 0-3 16,0-3 0-16,0-5-3 15,-3-3-1-15,-3 0-3 16,-3 0-2-16,-3 0 1 16,-3 6 1-16,-3-1-3 15,-3 0 0-15,3 6-12 16,-3 0-7-16,0 2-16 16,4 3-7-16,2 0-4 15,3 0 1-15,3 0-23 16,3-2-36-16,8-1 27 15</inkml:trace>
  <inkml:trace contextRef="#ctx0" brushRef="#br0" timeOffset="66">12206 7379 156 0,'0'16'57'0,"3"-13"-30"0,0 18-7 0,0-13 21 16,0 2-9-16,0 4-1 15,0 2-7-15,0-1-1 16,0 1-12-16,0-2-2 0,-3-4-2 16,0 6 3-1,0-8-5-15,0 3-1 0,0-11-2 16,0 0 1-16,3-3-2 16,0-2-1-1,2-1-2-15,1-4 1 0,0-1 1 16,0-2 0-16,3 0 0 15,0-3 0-15,0 3-3 16,-3 10 0-16,3 3-1 16,3 0 3-16,-3 8 4 15,0 2 3-15,-3 1 4 16,-3-3 1-16,0 0 3 16,0 0 4-16,0 0-10 15,-3 0-2-15,-3-3-4 16,6-2 1-16,-3-3-2 0,3-3-1 15,6-2 1-15,-1-1-1 16,1-4-5-16,0-1-1 16,0 1 0-16,3-1 2 15,-3 6-1-15,3 2 4 16,-3 3 0-16,3 3 3 16,-3 5-3-16,0 2 0 15,0 1 3-15,-3-1 1 16,0 1-4-16,-4-3 1 15,1 0-16-15,0-3-6 16,0-2-47-16,-3-3-17 16</inkml:trace>
  <inkml:trace contextRef="#ctx0" brushRef="#br0" timeOffset="67">12777 7152 196 0,'-3'0'74'0,"6"13"-40"0,12 0-27 0,-15-2 18 15,6 5 0-15,0 7 2 16,0 9-8-16,-3 8-1 15,0 0-11-15,-3-3 0 0,0-6 3 16,0 1-2-16,0-8 1 16,0-6-5-16,0-4-1 15,0-1 1-15,0-5 2 16,0 0-3-16,0-11-2 16,6-2-3-1,0-6-1-15,0-2 2 16,3-6-5-16,0-2 2 15,0 3 0-15,3 2-1 16,-1 5 1-16,1 6 3 16,3 5-2-16,0 11 1 0,-3 2 4 15,-3 3 3 1,0 0 13-16,-6 2 6 16,-3 1-4-16,-3 2 1 0,-3-3-12 15,-3 1-3-15,-3-3-6 16,0-3-1-16,0-5-17 15,-6 0-8-15,-2-8-19 16,2-5-10-16,0-1-25 16,3-2-12-16,3-5 2 15</inkml:trace>
  <inkml:trace contextRef="#ctx0" brushRef="#br0" timeOffset="68">13036 7416 208 0,'-9'21'79'0,"9"-7"-42"0,12 7-28 0,-9-11 19 16,0 4 1-16,0 7 5 16,0 3-15-16,3-3-5 15,0-3-9-15,0-2-2 0,3-3 3 16,-3-2-3-16,3-3 0 15,0-3 1-15,0-5 2 16,0-2-8-16,-1-12-3 16,1 1-6-16,-3-3-4 15,-3 0 9-15,0-2 2 16,-3 2 1-16,0 0 2 16,0 3 1-16,0 2 2 15,3 3-6-15,0 8 5 16,3 6 4-1,0 2 1-15,0 5 2 0,0 3-2 16,0 5-1-16,0-3-1 16,0-2 0-16,0-3-16 15,0-2-6-15,6-6-99 16</inkml:trace>
  <inkml:trace contextRef="#ctx0" brushRef="#br0" timeOffset="69">13492 7178 276 0,'-18'-21'104'0,"15"5"-56"0,-18 11-38 0,15 5 23 15,0-3-18-15,0 3-6 16,0 8-10-16,-3 3-2 15,3 5 1-15,0 10 1 0,3 6 1 16,0 15 0-16,3-2 2 16,0 0-1-16,3 0-1 15,0-2-2-15,-3-4 1 16,0-7-19-16,0-5-9 0,0-6-23 16,-3-5-9-16</inkml:trace>
  <inkml:trace contextRef="#ctx0" brushRef="#br0" timeOffset="70">13262 7350 192 0,'3'0'71'0,"15"0"-38"0,0 0-30 15,-9 0 15-15,6 0-11 16,3 0-4-16,12 0-9 15,2 0-4-15,1 0-78 0,0 0-34 16</inkml:trace>
  <inkml:trace contextRef="#ctx0" brushRef="#br0" timeOffset="71">13611 7170 240 0,'-21'-16'90'0,"12"16"-48"0,0 3-45 0,6 5 16 16,0 3-7-16,0 2 1 15,0 5 5-15,0 6 4 16,3 13-8-16,0 5 0 0,3 1 2 16,0-4-6-16,0-1 0 0,-3-1 0 15,0-3 0 1,0-5-11-16,0-5-5 0,0-6-36 15,0-4-16-15</inkml:trace>
  <inkml:trace contextRef="#ctx0" brushRef="#br0" timeOffset="72">13408 7430 284 0,'0'0'107'0,"9"-16"-58"0,15 8-42 16,-9 5 26-16,0-5-17 16,6 0-1-16,5 3-11 15,1 0-5-15,3-1 0 16,-3 1-38-16,6 2-13 0,-4 1-78 16</inkml:trace>
  <inkml:trace contextRef="#ctx0" brushRef="#br0" timeOffset="73">13765 7440 236 0,'0'5'90'0,"3"3"-48"0,3-2-27 0,0-4 24 15,0 1-12-15,3-3-3 16,0 0-12-16,3 0-3 16,-3-5-5-16,3-1-3 0,-3-4 2 15,0-1-2-15,-3 1 2 16,-3-4 0-16,-6 1 1 15,-3 3-11-15,0-1-5 0,-3 3-1 16,-3 5 2 0,0 3 2-16,-6 14 1 0,0 4 2 15,6-2 4-15,4 3 1 16,2-1 3-16,9 1-1 16,0-4-1-16,2-1 3 15,4-1 0-15,0-3-6 16,3-4 0-16,0-1-34 15,3-5-16-15,-3-3-49 16,3-2-32-16,3-3 62 16</inkml:trace>
  <inkml:trace contextRef="#ctx0" brushRef="#br0" timeOffset="74">13977 7469 220 0,'6'19'82'0,"-3"-9"-44"0,3 9-20 0,-6-11 25 15,3 0-7-15,-3 5-1 16,0 0-11-16,0-2-4 16,0-3-12-16,3-3 4 0,-3-5 3 15,3-5 4 1,0-1 3-16,3-4 1 16,2-3-12-16,4-3-7 15,3-11-2-15,3 6-2 0,3-5-7 16,0 4 0-16,0 4-24 15,2 5-9-15,-2 2-70 16,0 8-30-16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8:0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8774 5302 76 0,'-6'0'30'0,"6"-2"-16"0,0-1-10 15,0 3 8-15,0 0 1 16,6 0 3-16,3 0-3 15,6 0 0-15,11 0-5 0,13-3-3 16,15 1 0 0,8-1 1-16,13 0-3 0,20-2-2 0,12 2 0 15,12 1-1-15,3-1 0 0,0 1 0 16,-12-1 2-16,-12 0-1 16,-14-2-1-16,-13 2 5 15,-17 1 1-15,-12-4 6 0,-16-2 5 16,-17 3-9-16,-18-5-2 15,-26-6-4-15,-22 2 1 16,-14 1-2-16,-13 3-1 16,-8-1-2-16,0 6 1 15,5-1-1-15,13 4 0 16,11-1-11-16,16 3-7 16,17 8-80 15,15 5 22-31</inkml:trace>
  <inkml:trace contextRef="#ctx0" brushRef="#br0" timeOffset="1.0006">15831 5413 48 0,'-6'-5'19'0,"0"2"-10"0,-6 1-9 16,6-1 5-16,-11-2-3 16,-7 2-2-16,-6-5-2 31,-9 0 1-31,-8-2 3 0,-7-1 1 16,-2 1-4-16,-13-1-1 0,1 0 5 15,-4 1 3-15,-2-1 1 16,-4-2 1-16,-2 0-2 15,0 2-1-15,-4 3-3 16,-5 3-2-16,-6 5-2 16,-3 5-1-16,-4 6 2 0,4-1 2 15,-3 4-2-15,0 4 0 16,2 3 1-16,1 1 0 16,12-7 6-16,3 1 6 15,2 3-8-15,10 2-2 31,5 0-2-31,10 3 2 16,8 2-1-16,9 9 2 16,10 2-2-16,14 3-1 0,12-1 3 15,12 4 2 1,15-6 0-16,14-3 2 0,10 0 0 16,8 1 3-16,13-3-3 15,14-1-2-15,7-2 2 16,8-2 0-16,9-1-3 0,9-2-3 15,0 0 2-15,6 0 0 16,3-6-1-16,0 1 1 0,-3-3 2 0,6-3-2 16,0 3-2-16,-9-3 0 15,0 0 1-15,3-2-3 16,0-1 0-16,3 1 1 31,3-3 0-31,0 0 0 0,3-3 2 0,-3 3 1 16,3-5 3-1,3-1 1-15,-9 1 3 16,0 0-1-16,6-3 0 16,-3 2-3-16,0 1-1 0,6 0-6 15,0-3 1-15,-3 2-2 16,0-4 0-16,-6 2 2 0,-6 0 2 16,-6-3 1-16,9-2 1 15,0-1-5-15,-44 4-1 16,-13-1 1-16,30 0 2 15,66-2 0-15,-15 0-1 16,-9 2 1-16,-6 1 1 31,-3-4-1-31,-51 4 2 0,-8-1-7 16,23-2 1-16,63-6 3 16,-66 1 2-16,-17-1 0 15,14-13-2-15,75-26 1 16,-30 2 1-16,-24 6-1 15,-24 7 2-15,-20 1 2 16,-16-11 2-16,-20 0-3 0,-18-8-1 16,-15-2-1-16,-15-1 1 15,-9 3-7 1,-14 6 1-16,-4 7 1 0,18 21 3 16,4 3-2-16,-28-7-2 15,6 4 2-15,-32-7 0 16,12 5 1-1,-43-6 2-15,19 6-3 0,-42-6 0 16,18 6 1-16,-42-3 0 16,24 3 0-16,-47 3 2 15,26 2-3-15,-68 3-2 16,-334-9 2-16,102 12 2 16,68 13-2-16,44 12 0 15,55-1 1-15,32 2 2 0,41 5-3 16,34 3 0-16,17 7-39 15,0 9-18-15,25 0-14 16</inkml:trace>
  <inkml:trace contextRef="#ctx0" brushRef="#br0" timeOffset="2.0006">18067 4778 164 0,'-12'0'63'0,"12"8"-34"0,-3 11-30 0,0-6 15 15,0 11-1-15,-3 8 2 16,-3 2-6-16,6 6-1 31,3-1-4-31,0-4-5 0,6-1 0 16,0-7-1-16,0-6 0 16,3-11 4-16,0-4 3 15,3-6-2-15,5-8-2 0,4-5 0 16,3-3 1-16,0 0-1 15,3-3-1-15,2 1-17 16,-2 2-6-16,-3 0-46 16,0-8-36-1,-6-2 40-15</inkml:trace>
  <inkml:trace contextRef="#ctx0" brushRef="#br0" timeOffset="3.0006">18117 4871 180 0,'-21'11'68'0,"18"-9"-36"0,-3-2-20 15,6 0 19-15,0 0-16 0,3 0-6 16,3-5-1-16,6-6-1 16,9-12-3-16,12-15-3 15,12-14 2-15,8-9-2 0,10-8-1 16,2-5 1-16,4-8-1 15,-1 8-5-15,-3 10 1 16,-8 11-16-16,-12 14-4 0,-13 10-12 16,-8 7-3-16,-6 9-32 15</inkml:trace>
  <inkml:trace contextRef="#ctx0" brushRef="#br0" timeOffset="4.0006">18951 3836 148 0,'-15'-2'55'0,"0"2"-30"0,21-13-14 16,-9 10 15-1,6-2-10-15,0-3-4 16,6-3-3-16,0-5-1 16,3-2-4-16,2-1-1 0,7 3 1 15,0 6-5-15,0 7-1 16,0 6 1-16,-3 13 0 15,-3 21 3-15,-9 5 1 16,-6 8 1-16,-6 1 0 0,-3-4-2 16,0-2 1-16,0-5-2 0,3-6-1 15,0-10 3-15,3-8 0 16,0-8 3-16,3-8 1 16,9-5 1-16,3-3 0 15,3-3-7-15,8 0 0 16,4-2 1-16,3 0 3 0,0 0-18 15,0-3-5-15,-4 3-80 16,7-6-37 0,-18-2 66-16</inkml:trace>
  <inkml:trace contextRef="#ctx0" brushRef="#br0" timeOffset="5.0006">19400 3627 228 0,'-21'-7'85'0,"6"7"-46"0,6 5-48 16,6 3 12-16,1 5-4 15,-1 5 0-15,0 4 1 16,0-4 0-16,3 1 0 16,0-1 0-16,0-2 0 0,3-3-3 0,11-5 0 15,-2-2 2 1,3-4 0-16,0-2 1 15,3-5 0-15,3-3 2 16,0-3-25-16,2-4-10 31,-2-4-54-31</inkml:trace>
  <inkml:trace contextRef="#ctx0" brushRef="#br0" timeOffset="6.0006">19582 3530 208 0,'-12'7'77'0,"9"4"-42"0,0 23-37 16,3-12 17-16,-3 17-7 0,0 17 3 16,0 2-6-16,3 3-1 15,6-5-2-15,3-4-32 0,18-7-13 16</inkml:trace>
  <inkml:trace contextRef="#ctx0" brushRef="#br0" timeOffset="7.0006">16513 7612 88 0,'-3'-11'35'0,"3"11"-18"0,0 3-16 0,0-3 11 16,0 0 1-16,0 0 4 15,6 0-7-15,0 0-1 0,3 0-3 16,6-5-1-16,2 0 1 15,10-1 3-15,6 1-4 16,9 0-3-16,17 2 1 0,10 3 0 16,14 5 1-16,9 1-2 0,15-4-2 15,-2 4 1-15,-1 1 1 16,-9 1 1-16,-9-2 3 16,-5-4-5-16,-10 1-3 15,-11 0-2-15,-13-1 3 31,-8 1 2-31,-9-3 4 0,-9 0 2 16,-9 0 1-16,-15 0-4 16,-12 0-3-16,-12 0 0 15,-6 3 1-15,-15-3-3 16,-8 0 0-16,-18-6 1 16,-16 1 2-16,-17 2-1 15,-9-2 2-15,-6-6-4 16,15 4 0-16,9-1 3 15,11 0 1-15,13 0-6 16,14 5-2-16,16 0-36 16,14 3-52-1,21 3 11-15</inkml:trace>
  <inkml:trace contextRef="#ctx0" brushRef="#br0" timeOffset="8.0006">13914 16195 4 0,'-24'-2'5'0,"19"2"-2"0,-10 0 5 0,9 2 7 15,0-2 15-15,-3 3 6 0,0-1 0 0,3 1 1 16,0-3-12-16,0 5-2 16,3-2-12-16,3 2-2 15,3 1 1-15,3-1 1 31,6-2-5-31,6 4 3 0,9-4 1 0,8-3 1 0,13 0 3 16,11 3-3-16,4-3 1 16,2 0-5-16,1 0 1 15,5-3 1-15,7 3 2 16,5 0-1-16,3-3 1 16,10 1-4-16,8-3 1 15,3 5-5 1,6 0 0-16,-3-6-1 15,0 4 1-15,-2 2 2 16,-4-6 2-16,-6 6-3 16,3-2-3-16,6 2 0 15,-6 0 1-15,1-3-1 16,-4 3-1-16,0 0 1 16,-3 3 1-16,-2-1-1 0,-4-2-1 15,-6 0-2-15,1 0 1 16,-4 0 5-16,0 0 2 0,19 0-2 15,-4-2-1-15,-6-1-3 16,0 3-1-16,7 0 3 16,-7 3 1-16,-3-3-4 15,-2-3 1-15,2 3 0 0,6 0 2 16,-2 0-1-16,-1 0-1 16,-3-3-2-16,3-2 1 15,7 5 1-15,-7 0 0 16,0 0 0-16,1-5 0 15,5 2 0-15,3 3 0 32,-3 3 0-32,1-6 2 0,-4 3-3 15,-3 0 0-15,6 5 1 16,-2 3 2-16,2-2-3 16,3 2 0-16,3 0-1 0,7 10 0 15,8-13 4-15,3 11 1 16,3 3-1-1,0 2-2-15,3-5-2 0,0 0 1 16,-3-3 1-16,6 3 2 16,-9-6-3-16,0 1 0 0,-3-3 3 15,0 5 3 1,-9-8-2-16,-6 1-2 16,-2-4-25-16,-16-2-11 0,-9-5-88 31</inkml:trace>
  <inkml:trace contextRef="#ctx0" brushRef="#br0" timeOffset="9.0006">2264 16227 140 0,'0'-24'55'0,"0"16"-30"0,3-5-5 0,-3 10 19 15,0 1-13-15,3 2-2 32,-3 0-12-32,3 13-3 15,-3 21-5-15,-3 14-1 0,-3 15 3 16,0 9 1-16,0 18 1 16,3-6-7-16,3-4-2 15,0-9 4-15,0-7 5 16,0-17-4-16,0-2-2 0,-3-8-45 15,0-13-21-15</inkml:trace>
  <inkml:trace contextRef="#ctx0" brushRef="#br0" timeOffset="10.0006">2175 16288 140 0,'3'0'52'0,"3"0"-28"0,9-16-17 0,-7 13 13 0,7 1-4 15,12-1 1-15,18 0-9 16,-4-2-5-16,19 2-2 16,5-2 1-16,25 0 1 15,14 5-4-15,12-6-1 0,15 4 1 16,9-6 2-16,3-3 0 0,6 9 2 15,-1-4 4-15,-2-2 6 16,0 6-3 0,-3-1 2-1,-9-5-5-15,-9 3-2 0,-6 0-2 16,-15 2 0-16,-14-2 0 16,-7-1 1-16,-15 1-5 15,-8 5 1-15,-13-3 2 16,-5 3 1-16,-3 0-63 15,-6 0-68-15</inkml:trace>
  <inkml:trace contextRef="#ctx0" brushRef="#br0" timeOffset="11.0006">4874 16153 128 0,'-5'-3'49'0,"8"6"-26"0,2 7-25 15,1 1 9-15,0 5 8 16,-3 21 5-16,0 8 3 15,0 5 1-15,0 3-13 16,0 3 4-16,0 2 3 0,-3 8-8 16,3-5-3-16,0-6-4 15,0-7 0-15,0-3-2 0,-3 3-1 16,0-11-83 0,0-14-52-16,0-15 55 15</inkml:trace>
  <inkml:trace contextRef="#ctx0" brushRef="#br0" timeOffset="12.0006">2127 17037 148 0,'-3'-3'55'16,"3"3"-30"-16,3 0-18 0,-3 0 13 0,6 0-4 15,3 0 1-15,12 0-3 16,9-3-1-16,20 3-7 15,22 0 5-15,11-5 4 0,30 5-3 16,18-3-2-16,24-2-5 16,20 0-4-16,16-1 0 0,11-2-1 15,13 3 4-15,2-5 2 16,6-1-2-16,-11-2-1 0,-19-6-1 16,-17 11-2-16,-25-2 3 15,-23-3 2-15,-23-1-59 16,-19-7-26-16,-44 3-15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8:04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11759 18153 128 0,'-6'-11'49'0,"3"4"-26"0,-3 1-16 16,6-2 15-16</inkml:trace>
  <inkml:trace contextRef="#ctx0" brushRef="#br0" timeOffset="1">11744 18103 288 0,'0'-5'46'0,"0"-3"-23"15,0 8-12-15,0 18 5 16,0 9 2-16,0 7-3 16,0 8 1-16,-3 1-5 15,0 7 1-15,0-10-3 0,0-1 0 16,1-7-8 0,-1-6 0-16,0-4 1 15,-3 4 3-15,3-7-2 16,3-6 0-16,-3 0 1 0,0-13 0 31,3 5 0-31,-3-5-2 16,3-5-2-16,0 5 3 15,0-3 0-15,0-2 3 16,0-8-5-16,0 0-1 16,0-6 0-16,0-7 0 15,3-1 0-15,0 1 2 16,0-11-3-16,0 8 0 15,6-3 3-15,-4 0 1 0,4-8-4 16,3 9-1-16,3-1 1 16,3 5 0-1,0 6 1-15,6 3 0 16,3 10-3-16,-1 3 0 0,1 5-1 16,-3 10 0-16,-3 6 5 15,-9 8 1-15,-3-8 2 16,-6 10 2-16,0-2 1 15,-9-3 3-15,-9 11-1 16,-3 0 0-16,-3-6-3 16,-3-7-1-16,0-11 1 15,-2 0 1-15,2-3-6 16,0-5 0-16,3-5-6 16,6 5 1-16,3-8-27 0,6 2-9 15,6-2-31-15,3-10-12 16,9 2-33-1</inkml:trace>
  <inkml:trace contextRef="#ctx0" brushRef="#br0" timeOffset="2">12018 17859 212 0,'0'-10'82'0,"0"15"-44"0,3 3-38 0,0 3 18 16,0 2-1-16,0-5 2 15,-3 24 3-15,0 15 3 16,0-2-13-16,0-8-5 0,0 6-2 0,0 12-3 16,0-7-2-16,3-9-32 15,3-7-14-15,0-5-72 16</inkml:trace>
  <inkml:trace contextRef="#ctx0" brushRef="#br0" timeOffset="3">12316 18116 188 0,'0'-26'71'0,"-3"26"-38"0,-3 0-19 0,3-6 22 0,-6 6-11 16,-3 6-3-16,-3 2-8 15,-6 2-4 1,4 9-5-16,-1-4-4 0,3 17 0 16,0 0-1-16,6 0 0 0,3-3-3 15,3 3 0-15,3-9 2 16,6-1 2-16,3-9 0 15,3-5 2-15,0-8-2 16,3 0 2-16,-3-8 0 16,-1 3 1-16,-2-9 0 15,0-7 0-15,-3 8 2 16,0-6 3-16,-3 6 2 16,0-5 3-16,-3 10-3 15,0 2 1-15,0 6-12 0,0 6-2 16,3 7 1-1,3 5 2-15,0-4 0 0,0-1 2 16,3 5-4-16,3-2-2 16,6-2-23-16,0-4-7 15,-1-2-52-15,4-3-21 16,0-2 10 0</inkml:trace>
  <inkml:trace contextRef="#ctx0" brushRef="#br0" timeOffset="4">12244 18071 140 0,'-3'13'55'0,"6"11"-30"0,0-3-18 0,0-8 13 15,0 1-8-15,0 4-2 0,0 9-5 16,0-1-2-16,0-7-1 15,0 2-6-15,0-3 0 0,0-4-71 16</inkml:trace>
  <inkml:trace contextRef="#ctx0" brushRef="#br0" timeOffset="5">12614 18156 152 0,'0'-14'57'0,"0"14"-30"0,-3-2-7 15,3 2 37 1,-9-5-14-16,-3 5-13 16,-3 0-8-16,-3 7-14 15,0 4 1-15,0 2 2 0,0 3-6 16,4 3-3-16,5 7-4 0,3-7 1 15,6 7-1 1,6 1 0-16,3-9 4 16,5 3 3-16,10-7-15 15,-3-4-8-15,0-7-24 0,0-3-9 16,3 0-50 0</inkml:trace>
  <inkml:trace contextRef="#ctx0" brushRef="#br0" timeOffset="6">12789 18227 156 0,'-21'-13'57'0,"18"13"-30"0,-3 0-18 16,6 0 14-16,0 0 0 15,0 0 3-15,0 0-5 16,0 0-3-16,6 5-10 16,0 1 4-16,6-4 3 0,3 3-1 15,0 3 2-15,3-8-3 16,-3 0 2-16,0 6-6 15,-1-12-1-15,1 4-2 16,0-4 1-16,-3-7-4 16,-3 8 0-16,-6-8 3 15,-3-1-3 1,-6 7 0-16,-3-4-3 16,-6 8-3-16,-6-2-1 0,-2 10 3 15,-1 3-2-15,0 5 1 16,0 6 2-16,3 2 0 15,6-2-3-15,4 7 0 16,8-7-1-16,6-1 3 16,6 3 0-16,8-2 1 15,7-3-14-15,3-3-5 16,3-8-30-16,-3 1-11 16,5-12-48-1</inkml:trace>
  <inkml:trace contextRef="#ctx0" brushRef="#br0" timeOffset="7">13203 18182 220 0,'-9'-13'82'0,"3"10"-44"0,-6-2-20 15,6 5 25-15,-6 0-22 16,0 0-6-16,-3 5-12 16,1 3-5-16,2 0 1 0,-3 16-2 0,0 2-1 15,6 1 0-15,6 5 0 16,0 2 3-16,6-7 0 15,3-4 1-15,3-9 0 16,0-1 2-16,3-8 1 16,3-10-1-16,-1-3 1 15,1-8-2-15,-3 0-1 16,0-10 1-16,0-6-1 16,-3-5-3-16,-3-11 2 15,-3-2-1-15,-3-3-2 16,-3 5 3-16,0 3 0 15,0 8 12-15,0 11 5 16,0-1-8-16,0 14-2 16,3 11-9-16,0 10-2 0,3 18 2 15,0 27 1-15,0 10 2 16,3-2 0-16,3-8 0 16,0 3 0-16,6-9-18 15,3-7-5-15,-1-8-60 16,7-14-60-1,0-10 39-15</inkml:trace>
  <inkml:trace contextRef="#ctx0" brushRef="#br0" timeOffset="8">13780 18161 184 0,'-6'-5'68'0,"6"5"-36"0,-3 0-18 16,-3 0 20-16,1 0-11 16,-7 5 0-16,0 0-8 0,0 3-1 15,0 5-8 1,3 11-4-16,0 3-1 0,6-1-8 0,3 6 0 15,6-3 7-15,9-2 7 16,3-9 1-16,0 1 3 16,2-12 3-16,-2-7 1 15,3-2-2-15,-6-9 2 16,-3-2-4-16,-3-5-1 16,-3-4-4-16,-6 1 1 15,-3-3-4-15,-6-2 0 16,-3 7-3-16,0-2-1 15,-3 8-4-15,3 5 1 16,0 3-25-16,3-1-10 16,9 6-22-16,3 6-7 0,3-6-37 15</inkml:trace>
  <inkml:trace contextRef="#ctx0" brushRef="#br0" timeOffset="9">13959 18161 220 0,'0'13'82'0,"3"-5"-44"0,-3 16-29 16,0-5 19-16,0 2-3 15,0-3 0-15,0 3-12 16,0-2-5-16,0-6-5 16,0 0-3-16,0 1 3 0,3-6-2 15,-3 2 2-15,3-7-2 16,-3-3 2-16,3-8 0 15,3 3 1-15,0-17-2 0,3 1 1 16,0-3-4-16,0-2 0 16,2-1 1-16,1 9 2 15,3-9-1-15,3 14-1 16,3 8 1-16,0 5-1 16,3 5 0-16,-1 8 2 15,-2 11 1-15,-6-3 3 16,-3 1-3-16,0 4 0 15,-3-7-8-15,0-1-2 16,0-5-51-16,0-5-24 16,3 3-33-16</inkml:trace>
  <inkml:trace contextRef="#ctx0" brushRef="#br0" timeOffset="10">14888 18084 28 0,'3'-2'11'0,"0"2"-6"0,0-6-17 0,-3 6-3 15</inkml:trace>
  <inkml:trace contextRef="#ctx0" brushRef="#br0" timeOffset="11">14900 18082 144 0,'-3'0'55'0,"3"-6"-30"0,0 6-29 0</inkml:trace>
  <inkml:trace contextRef="#ctx0" brushRef="#br0" timeOffset="12">14891 18071 334 0,'-9'0'69'0,"-9"5"-30"15,3 1-6-15,-3 2-3 0,-3 2-12 16,0-2-2-16,4 5-12 15,2 1-5-15,3-1-3 16,6 0 0-16,6 0 0 16,9 0 3-16,9 1-2 15,5 4 1-15,1 3 2 16,6-2 0-16,3 2 0 16,-6-2 0-16,-7-1 0 0,-5-5 2 15,-6 6 8 1,-9-3 5-16,-6-3-7 0,-3-2-2 15,-3-6-2-15,-2-3 2 16,-7-2-5-16,-3-2-1 16,3-3-24-16,3-6-12 15,6 3-30-15,3 3-11 16,6-3-45 0</inkml:trace>
  <inkml:trace contextRef="#ctx0" brushRef="#br0" timeOffset="13">15060 17881 220 0,'0'0'82'0,"0"10"-44"0,0 11-36 16,0 0 17-16,0 6-6 16,0 18 0-16,0 0-5 15,0 13-3-15,0-10-2 16,0 2 0-16,0-5 0 0,0-5-10 0,0-6-3 16,0-7-39-1,0-4-16-15</inkml:trace>
  <inkml:trace contextRef="#ctx0" brushRef="#br0" timeOffset="14">14938 18174 252 0,'-9'-5'93'0,"9"2"-50"0,3-2-28 0,-3 5 26 16,6-5-9-16,6-3 1 15,6 0-14-15,3-11-4 16,9 6-9-16,2 0-2 0,1 2 0 16,-3-2-18-16,3 5-5 0,-1 3-51 15,-5 5-21-15</inkml:trace>
  <inkml:trace contextRef="#ctx0" brushRef="#br0" timeOffset="15">15414 18211 156 0,'-14'-10'57'0,"11"2"-30"0,-3-3-16 0,3 11 18 16,0-8 0-16,0 3 3 15,-3-3-4-15,0 3 0 16,-3 5-16-16,-3 0-5 0,-9 5 0 16,0 8-2-16,-2 6 0 15,2 7-1-15,0 1 0 16,3 4-5-16,6-4 1 15,6-1-2-15,6 1 0 16,3-9 2-16,3-4 2 16,9-7 3-16,3-7 2 15,0-2-1-15,-3-9-1 16,-1-2-3-16,1-5 1 0,-3-4 0 16,-3-4 1-16,0 7-2 15,-3 1-2-15,-3 5 7 16,0-1 3-16,-3 14-5 15,3 11-5 1,0 5-3-16,0 2 2 16,3 6 0-16,3-3 1 15,3 1 0-15,3-4-36 16,2-5-13-16,1-2-76 16</inkml:trace>
  <inkml:trace contextRef="#ctx0" brushRef="#br0" timeOffset="16">15697 18187 208 0,'-21'-5'79'0,"10"3"-42"0,-19 2-21 0,18 2 22 16,-9-2-11-16,0 5-1 15,-3 6-13-15,4 5-5 16,2 2-5-16,3 4-3 0,6 4 3 16,9-2-2-16,6-3-1 15,12 6-2-15,5-9 1 0,4 1-10 16,0-12-3-16,3-1-9 15,6-6 0-15,-7-6-34 16,-2-1-13-16,0-4-19 16</inkml:trace>
  <inkml:trace contextRef="#ctx0" brushRef="#br0" timeOffset="17">15858 17849 228 0,'-3'-16'85'0,"3"19"-46"0,0-3-46 16,0 13 27-16,0 0-5 15,-3 19-1-15,0 21 1 16,0 5-8-16,-3 8 2 0,3-8 2 16,0-5-6-16,3-3-3 15,0-2-1-15,0-6 1 16,0-12-14-16,3-4-5 0,0-8-48 16,0-4-23-1,3-9-7-15</inkml:trace>
  <inkml:trace contextRef="#ctx0" brushRef="#br0" timeOffset="18">16126 18113 188 0,'0'0'71'0,"0"0"-38"0,-3 3-25 0,0-3 18 16,-6 11-11 0,-6-3-1-16,-9 5 3 15,1-5 1-15,-4 5-9 0,-3-2 1 0,0 2 1 16,3-5-9-16,7 10-2 16,2-5 10-16,3-5 5 15,3 6-5-15,3-1-3 16,6 0-4-16,3-8-3 15,9 6-2-15,6-3 1 16,6 0 5-16,11 5 5 16,4 0-5-16,0 1-2 15,0 4-26-15,-1 1-11 0,-2-1-40 16,-3-2-17-16,-3 2-2 16</inkml:trace>
  <inkml:trace contextRef="#ctx0" brushRef="#br0" timeOffset="19">20299 5416 424 0,'-21'3'0'0,"6"5"11"15,6-3 1-15,0 3-2 16,-2 2-3-16,2-2-4 16,3-2-3-16,-3 2 1 15,0 2-4-15,0 1 2 0,3-1-1 16,3 1 0-16,3 0 2 16,6-1 2-16,3 1-3 0,3-1-2 15,0 3 2-15,3 6 2 16,-4-3 0-1,4-3-1-15,3 6-8 0,-3-3-5 16,0-3-15-16,-3-3-5 16,0-2-25-16,0 0-10 15</inkml:trace>
  <inkml:trace contextRef="#ctx0" brushRef="#br0" timeOffset="20">20338 5514 204 0,'-9'-3'77'0,"9"3"-42"0,0 0-41 15,0 0 45 1,0 0-13-16,3 3-6 15,6 0-4-15,3-3-10 16,11 0 5-16,4-3 4 0,6-2-3 16,6-6-2-16,-1 0-1 15,4-2-1-15,0-5-7 16,2 2 0-16,-5-8 1 16,-6 6 1-16,-3-1-1 15,-7 3-2-15,-5 3-2 0,-3 2-1 16,-6 1-25-16,-3-1-11 15,0 3-55 1,0 0-55-16,-3 3 47 16</inkml:trace>
  <inkml:trace contextRef="#ctx0" brushRef="#br0" timeOffset="21">21135 5009 200 0,'-8'-8'77'0,"8"5"-42"0,-6 0-19 15,3 3 24-15,-3 0-12 16,-3 3-1-16,-3 2-12 15,0 6-2-15,-9 7-7 16,3 6-4-16,3 13 1 0,3 0-2 16,9-2 2-16,9-6-4 15,0 0 0-15,3-5-12 16,3-3-7-16,3-5-20 0,3-6-8 16,0-4-49-1,6-9-31 1,-1-2 58-16</inkml:trace>
  <inkml:trace contextRef="#ctx0" brushRef="#br0" timeOffset="22">21234 5112 192 0,'-21'0'74'0,"18"5"-40"0,-18 19-20 0,15-16 22 16,0 8-3-16,-3 0 1 15,3 5-15-15,3-3-4 16,3 1-9-16,3-1-2 0,9-4 2 15,6-4 1-15,0-5 1 16,0-5-4-16,3-2-3 16,-4-4 0-16,-2-1 1 15,-3-1-1-15,-9-19 2 16,-6 3-2 0,-3 3-3-16,-3 3 1 15,-3 4-1-15,-5 4 0 0,2 2-25 16,3 0-9-16,3 3-44 15,3 2-18-15</inkml:trace>
  <inkml:trace contextRef="#ctx0" brushRef="#br0" timeOffset="23">21344 5077 272 0,'3'11'101'0,"0"0"-54"0,0 2-35 0,0-5 24 16,-3 5-10-16,3 5-3 15,0 4-16-15,0-7-4 16,0 1-2-16,0-2-1 0,-3-1 0 16,3-3-3-16,-3-2 0 15,0 0-7-15,0-8-2 16,0 6 5-16,0-6 3 15,0 0 3-15,0 0 3 16,3-3-1-16,0-2 2 16,0-9 0-16,-1 1 1 15,1-8-5-15,0 2 1 0,3 4-2 16,0-1 0-16,0 0 2 16,0 3 0-16,3-1-3 15,6 4 0 1,-3 2 2-16,0 3 2 0,0 2-2 15,0 6 0-15,-3 5 1 16,0 7 0-16,-6 4 2 16,2-1 1-16,-5-2 1 15,3 0 2-15,0-3-3 16,-3-2 0-16,0-3-1 16,3-3 1-16,0 1-2 15,3-17-3 1,0-5-1-16,3-2-1 15,0-4 0-15,0 1 0 16,0 0 3-16,0 5 2 16,0 3 2-16,0 5-4 15,3 3 1-15,0 7 9 16,-3 6 3-16,-1 3-3 0,-2 7-1 16,0 6-4-16,-3-3-1 15,0-2-6-15,0-1 0 16,6-4-37-16,-3-1-15 15,0-3-25-15,0-4-8 16,0-4-10 0</inkml:trace>
  <inkml:trace contextRef="#ctx0" brushRef="#br0" timeOffset="24">21758 5061 192 0,'0'-2'71'0,"0"4"-38"0,3 4-12 0,-3-1 22 0,3 6-6 15,-1 10-2-15,1 11-11 16,0 2-4-16,-3 0-12 16,0 3-1-16,0 0 3 0,0-5-6 15,0-5-2-15,0-4 1 16,0-4 0-16,0-3-6 16,0-6-2-16,0-2-5 15,0-5-1-15,0 0-1 0,0-14 2 16,0-7 8-1,0-4 3-15,0-4 1 16,0-8-2-16,0-6 7 16,0 0 3-16,3 3-1 0,3 3 2 15,0 2-2-15,3 3 0 16,3 5-1-16,0 6 0 16,3 4-7-16,3 4 0 15,-3 4-1-15,3 6 0 16,-4 6 4-16,-8 4 5 15,-6 4 1-15,-6 1 2 16,-3 1-6-16,-2 3-2 16,-1-3-9-16,-3-3-2 15,0 5-12-15,3-2-5 0,0-13-20 16,3 0-10-16,0-14-64 31,9-2 5-15</inkml:trace>
  <inkml:trace contextRef="#ctx0" brushRef="#br0" timeOffset="25">21969 5040 300 0,'3'16'112'0,"3"-3"-60"0,-6 6-41 15,3-8 28-15,-3 4-19 16,0 7-3-16,0-1-11 15,0-3-4-15,0-2-1 16,3-3-15-16,-3-2-5 0,0-3-43 16,0-5-18-16,0-1-46 15</inkml:trace>
  <inkml:trace contextRef="#ctx0" brushRef="#br0" timeOffset="26">21984 4823 248 0,'-3'-8'93'0,"3"8"-50"0,0 3-55 0,0-3 15 16,6 0-40-16,0 0-16 0,3 0-38 16,0-3-18-1</inkml:trace>
  <inkml:trace contextRef="#ctx0" brushRef="#br0" timeOffset="27">22085 4776 220 0,'3'5'85'0,"-3"3"-46"0,3 8-17 16,-3-3 26-16,6 3-8 15,0 13 2-15,-3 3-20 16,0 5-5-16,0 3-11 16,0-6-4-16,0 11 1 0,0-5-15 15,-3-6-5-15,0-5-29 16,0-5-12-16</inkml:trace>
  <inkml:trace contextRef="#ctx0" brushRef="#br0" timeOffset="28">22234 5017 240 0,'-3'0'90'0,"6"2"-48"0,3 1-27 0,-3-3 26 16,3 2-13-16,3 1-4 15,3 0-11-15,-1-1-4 16,1-2-5-16,3 0-3 0,0-2 2 16,3-4-2-16,-3 1 2 15,-3 0-2-15,-6-3 2 16,3 0-7-16,-12 3 1 15,-6-1-6-15,0 4-1 16,-6-1 2-16,-9 3 3 16,3 3 0-16,-3 5 1 15,4 2 5-15,2 6 1 0,3 3 2 16,3-1 2-16,3 9-3 16,3 4 0-16,6-4-1 15,3-6-2-15,6-2-15 16,3-6-5-16,3-5-21 15,0-3-9-15,3-10-64 16</inkml:trace>
  <inkml:trace contextRef="#ctx0" brushRef="#br0" timeOffset="29">22424 5064 236 0,'0'13'90'0,"6"1"-48"0,-3 1-23 15,0-7 26-15,0 6-10 0,3 4-1 16,0-2-15-16,0 0-6 16,-3-3-8-16,0-5-2 0,-3-3 3 15,0 1-3-15,0-6 0 16,0-6-1-16,0-7 1 16,0-3-2-16,0-2 2 15,0-1 2-15,0-2 2 16,6 3-6-16,0 2 0 15,3 2-3-15,0 4-2 16,3 2 0-16,3 3 0 16,5 2-30-16,1 0-13 15,0 3-80 1,3 0-52-16,-3 0 75 0</inkml:trace>
  <inkml:trace contextRef="#ctx0" brushRef="#br0" timeOffset="30">21314 5755 116 0,'3'-3'46'0,"-3"3"-24"0,6-13-8 0,-3 10 17 16,-3 1 5-16,0-4 5 16,-3 4-9-16,-3-1-4 15,-3 0-16-15,0 1 1 0,-6 4 1 16,-6 4-5-16,7 2-1 15,2-3-4-15,-3 8-1 16,-3 11-3-16,9-8-3 16,3-3 2-16,6 3 2 15,0-3-5-15,12-2-1 16,0-3-1-16,9-3 2 16,-3-2-16-16,5-3-6 0,-5 0-20 15,3-14-9 1,9-10-30-16</inkml:trace>
  <inkml:trace contextRef="#ctx0" brushRef="#br0" timeOffset="31">21412 5480 160 0,'-3'-14'60'0,"3"12"-32"0,0 2-17 16,0 0 15-16,0 0-6 15,3 8 1-15,-3 7-10 16,0 12-2-16,0 13-5 15,0-1 2-15,0-10 3 0,0-5 6 16,0 8 3-16,0-3-12 16,0-2-3-16,0-6 0 15,0-3 0-15,0-2-1 0,3-3 1 16,-3-2-2-16,9-14-1 16,-3 1-2-16,6-9 1 15,9-5 1-15,-3 0 0 16,0 3 2-16,-1 2 1 15,1 6-1-15,-3 5 1 16,0 5 2-16,-6 3 2 16,0-2 1-16,-3 10 2 15,0-3-5-15,-3 0-1 16,0 3-15-16,-3-3-6 16,3 0-46-16,-3-5-21 0</inkml:trace>
  <inkml:trace contextRef="#ctx0" brushRef="#br0" timeOffset="32">21769 5715 176 0,'-11'8'66'0,"5"3"-36"0,0 2-13 16,6-5 22-16,0 5-7 15,0 5 1-15,3 1-12 16,3-3-5-16,3 0-9 16,2-3 2-16,1-5 1 0,-3 0-1 0,6-3 0 15,-3-2 1-15,3-6 1 16,0 0-1-16,0-4-1 16,-3-9-3-16,-12 5-1 15,0 3-3-15,-6-5-2 16,-9-8 1-16,-3 5 1 15,0 0-12-15,0 5-3 16,3 3-21-16,3 3-7 16,3 5-41-16,6-2-17 15,6 2 3 1</inkml:trace>
  <inkml:trace contextRef="#ctx0" brushRef="#br0" timeOffset="33">22034 5710 220 0,'0'0'85'0,"0"2"-46"0,3 9-26 15,0-3 24-15,0 5-15 16,0 6-2-16,0-1-10 15,-3 1-4-15,3-1-3 16,-3-2-5-16,0-3 1 0,3-2-41 16,-3-3-19-16,3-6-51 15</inkml:trace>
  <inkml:trace contextRef="#ctx0" brushRef="#br0" timeOffset="34">22061 5562 276 0,'-6'-6'104'0,"6"6"-56"0,3 0-52 0,-3 0 18 0,0 0-13 15,3 6-2-15,3 4-47 16,0 6-20 0,6 3-38-16,12-4-16 0</inkml:trace>
  <inkml:trace contextRef="#ctx0" brushRef="#br0" timeOffset="35">22299 5699 256 0,'-18'3'96'0,"7"-1"-52"0,-10 9-25 16,12-6 26-16,0 3-17 0,0 3-3 15,0 7-17 1,3 4-6-16,3-4-1 0,6-2-1 0,3 0 0 15,6-3-3 1,3-2 0-16,0-3-16 0,8-6-5 16,4-2-19-16,-3-2-8 15,-3-6-36 1,-3-3-48-16,0-2 43 16</inkml:trace>
  <inkml:trace contextRef="#ctx0" brushRef="#br0" timeOffset="36">22439 5757 252 0,'-3'0'93'16,"6"0"-50"-16,3 6-33 0,0-6 25 16,3 2-10-16,0-2 0 15,3 0-10-15,3-2-4 16,3-1-6-16,2-2-2 0,-2-1 3 16,0-2-3-16,-3 1-2 15,-3-1 2-15,-3 0 0 0,-6-3-6 16,-6 0 0-16,-3-4-6 15,-9 1 1-15,0 12-1 16,-6 2 3-16,-2 2 2 16,-1 6 2-16,-3 6-1 15,9 1 1-15,6 1 4 16,9 8 1-16,6 3 3 16,6-4 1-16,6 1 1 15,15-3 0-15,-3-5-2 16,8-3-1-16,1-5-41 15,0-5-17-15,2-3-82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0T19:28:18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5854 14134 104 0,'0'0'38'0,"0"0"-20"0,0 0-12 0,0 0 9 16,0 0 0-16,0 0 4 16,0 0-7-16,0 0 1 0,0 0 3 15,0 0 2-15,0 0-9 16,0 0 1-16,0 0 1 0,0 0-6 16,0 0-1-16,-5-4 0 15,1 0 0-15,0 1-2 16,-9-1 1-16,4 0-2 15,-17 0-1-15,13-4 3 16,-12 1 0-16,3-1-1 16,0 0-2-16,1 1 3 15,-1-1 0-15,1 0-4 16,4-3 1-16,-9-1 0 16,-4 5 0-16,4-1 0 15,-4 1 0-15,4 3 0 16,0 0 0-16,4 0 0 15,-8 0 0-15,4 0 0 16,0 4 2-16,1 0-1 0,-1 0-1 16,0 4-2-16,4 0 1 15,-4 4 1-15,-4-1 2 16,-4 5-1-16,4-1-1 16,4 5-2-16,0-1 1 15,0 0 1-15,5 4 0 16,-1 4 0-16,5 12 2 15,4-1-1-15,-4 5-1 16,-1-1 1-16,10 8-1 0,-1-8 4 16,5 8 2-1,4 0-2-15,0-4-3 0,0-3 2 16,0-1 2-16,8-4-2 16,1 1 0-16,13-5 1 15,-18-3 0-15,9 0-2 16,-5-4-2-16,1 0 1 15,0 4 1-15,4-4 1 16,0 7 1-16,-1-3-2 16,10-4-2-16,-5 0 3 15,5-4 0-15,-5 1-4 16,5-5-1-16,3 0 9 16,1-3 8-16,4-1-4 15,-4 1-1-15,4-5-3 16,5 1 0-16,8 0 0 15,0-8 3-15,5 0-3 16,-10 0 1-16,1-4-3 0,8-4 2 16,5 4-4-16,-4-3 0 15,-1-1-1-15,0-11-2 16,1 0 3-16,-1-8 0 16,-12-4 3-16,8 8 1 15,-9-4 3-15,5 1 1 16,-5-1 1-16,-3 0 0 15,-1 0-2-15,-4 0-1 16,-5 1-5-16,-4-5-1 16,-4-7 1-16,0 3 2 15,-4 1 3-15,-5-1 2 16,-4 5-5-16,-4-1-4 0,-5 0-1 16,-8-7-1-16,-9 7-3 15,0-3 0-15,-4 3-1 16,0 4 0-16,-9 1-6 15,-4 6-2-15,4 5-11 16,-4 4-3-16,4-1-19 16,-4 5-7-16,13-1-54 15</inkml:trace>
  <inkml:trace contextRef="#ctx0" brushRef="#br0" timeOffset="0.9957">5522 15279 120 0,'4'0'46'0,"-4"0"-24"0,0 0-15 16,0 0 15-16,0 0-2 15,0 0 0-15,0 0 3 16,0 0 2-16,0 0-13 16,0 0-2-16,0 0 0 0,-8 4 3 15,-18 0-3 1,4 0 0-16,1-4 0 15,-10 0 1-15,1 4-1 16,-9-1 1-16,1 1-2 0,-18-4 0 16,0 4-3-1,0 0 1-15,0-4 2 0,0 0 5 16,-18 0-4-16,5 0 0 16,5 0-4-16,-18 0 1 15,4-4 0-15,5 0 1 16,4 0-2-16,5 1 1 15,-1-1 0-15,-8 0 1 16,4 0 2-16,4 0 1 16,0 4-3-16,-3-4 0 15,3 4-7-15,0 0-1 16,1 0 4-16,3 0 2 16,5-3 0-16,-8 3 1 0,8 0-2 15,-9-4 0 1,13 4-3-16,-8-4 1 0,4 4 2 15,-4-4 2-15,-1 4-3 16,5 0-3-16,-4 0 2 16,8 0 0-16,18 0 1 15,-27 0 0-15,5 0 0 16,0 0 0-16,18 0-5 16,-18 0-1-16,4 0 3 15,9 4 1-15,-9-4 0 16,-4 0-2-16,4 0 1 15,5 0 1-15,4 0-1 16,0 0 2-16,8 0 0 16,-12 4 1-16,4-4-2 0,0 0 1 15,0 0-2-15,13 0-1 16,-9 0 3-16,13 0 0 16,-9-4-1-16,14 4 1 15,-5 0-2-15,0-4 2 16,9 4-4-16,4 0-2 15,0 0-3-15,13 0 1 16,-17-4-2-16,17 4 0 16,0 0 1-16,0-4 2 15,0-3-3-15,17-1 2 16,-13 0-2-16,18-7 2 16,-9 4 1-16,8-1-1 0,5 1 1 15,9 3 0-15,-1 0 3 16,1 1 0-16,-1-1 1 15,-8 0 2-15,4 1-3 16,-4 3 0-16,0 0 1 16,-5-4 0-16,1 1 0 15,-1 3 0-15,5 0-5 16,-4 0 1-16,4 0 0 16,-9 1 2-16,-4-1 1 15,0 0 1-15,0 0 0 16,-9 0 0-16,-4 4-3 15,-4 0 2 1,4 4 1-16,-17 0 0 16,4 4 2-16,-5-1-1 0,-3 1-1 15,-1 0 1-15,1-1-1 16,-14 1 0-16,5 0 2 16,-13 3-1-16,17 1-1 15,-17-1-2-15,13 4 1 16,-5 1 1-16,-3-5 0 15,3 1 0-15,5-1 0 16,0-3 0-16,4-1 0 16,0 1 0-16,5 0 0 15,8-1 0-15,-5 1 0 16,6-4 0-16,-1 0 0 16,0 0-3-16,8-1 2 0,5 5-1 15,0 0-2-15,13-1 3 16,-8 5 0-16,12-1-2 15,9 5 2-15,-5-1 1 16,5 4 2-16,4-3-1 16,-4-1-1-16,4 0 1 15,-4 4-1-15,4 0 0 16,0 4 2-16,-12-3-17 16,-1-5-6-16,0-4-39 15,-4 5-16-15,13-5-57 16</inkml:trace>
  <inkml:trace contextRef="#ctx0" brushRef="#br0" timeOffset="1.9957">648 14900 132 0,'-4'0'49'0,"4"0"-26"0,0 0-12 0,0 0 18 15,0 0-4-15,0 0 3 16,0 0-5-16,0 0-2 15,0 0-11-15,0 0 5 0,0 0 2 0,0 0 2 16,-13 0 1-16,13-11 0 16,0-1-9-1,0 4-2-15,0 1-5 16,0-1-1-16,0 0 1 16,0-3 0-16,0-1 0 15,0 1 2-15,0 0-3 16,0-5 0-16,0 1 3 15,0 0 3-15,0-1 0 16,0-3 0-16,0 4-5 16,0-1-3-16,0 1 2 15,0-8 2-15,0-8 0 16,0 5 2-16,0-1-2 16,0 4 0-16,0 0-3 15,13 4 1-15,-13 0 0 0,0-1 3 16,0 5-1-16,0-4 2 15,0 4-2-15,0-1 2 16,0 1-4-16,0-8-2 16,0-8 0-16,0 5 1 15,0-1-1-15,0 8 2 16,0-1-2-16,0 1 2 16,0 0 0-16,0 0 1 15,0 0 0-15,0 0 2 16,0 0-1-16,0-1 0 15,0 1-1-15,0 4 0 0,0 0-7 16,0-1 0-16,0 1 3 16,0-4 2-16,0 0 0 15,0-4 1 1,0-4-2-16,0 4-3 16,0 4-1-16,-13 0 4 15,13-1 3-15,0 1-3 16,-8 0-1-16,8 0 2 15,0 0 1-15,-9 0-4 16,9-8-1-16,-9-8 1 16,5 9 0-16,4 3 1 15,0 0 2-15,0 0-3 16,-9 4 0-16,5-1 1 16,4 1 2-16,0 0-1 0,0 0-1 15,0 0-2-15,0 0 1 16,-4-1 3-16,4 5 1 15,0 0-1-15,0 0-2 16,0-1 1-16,0 5-1 16,0-1-3-16,0-11 2 15,0-4 1 1,0 4 0-16,0 0 0 16,0 4 0-16,0 0 0 15,-9 0 0-15,9 4 0 16,0-1 0-16,0 1 2 15,-4 4-3-15,4-1 0 16,0 1 1-16,0 3 0 0,0 0 0 16,0 1 0-16,0 3 0 15,0-4 0-15,0 4-3 16,0 0 2-16,0 1 1 16,0-1 2-16,0 4-3 15,0 0 0-15,0 0-4 16,-4 4 1-16,-5-1-5 15,9 5 1-15,-9 4-1 16,5 7 1-16,-13 0 2 16,8 4 4-16,-8 0-1 15,4 7 1-15,0-3 2 16,9 0 2-16,-13 0-3 16,4-4 0-16,8-4 1 15,1 0 2-15,-5-3 1 0,1-1 1 16,8-4-5-16,0 1 1 15,-13-5 0-15,9 1 2 16,4-4-1-16,0-4-1 16,0 0 1-16,0 0-1 15,0 0 0-15,0-4 2 16,-5 0-1-16,5 0 2 16,0-3-4-16,5-1 0 15,-1 1 1-15,9-5 0 16,-13 1 0-16,8-9 2 15,-8 1-3-15,18-4 0 16,-5 0 1-16,-9 4 0 0,13-8 4 16,-4 4-4-1,0 4-2-15,0-4 1 16,0 4 0 0,-9 4 3-16,9-1-1 15,-9 5-1-15,5-1-2 16,0 1 1-16,-5 3-1 15,0 1 0-15,5 3 2 16,-5-4 0-16,0 4-3 16,5 0 2-16,-5 4-1 15,14 4-2-15,-18 0 0 16,8 4 3-16,5 3-2 16,-4 5-1-16,4 3 3 15,0 0 2-15,4 8-2 0,-9 7 0 16,5-3 1-16,5-1 0 15,-5 1 0-15,-1 0 0 16,6-1 0-16,-5 1 2 16,8-4-1-16,1 0-1 15,-9-4 1-15,-5-4-1 16,5-4 0-16,4 0 2 16,-8 5-3-16,4-9-2 15,-9 1-27-15,9-12-89 16,-8-12-69 15</inkml:trace>
  <inkml:trace contextRef="#ctx0" brushRef="#br0" timeOffset="2.9957">6194 8948 28 0,'0'-8'13'0,"0"8"-6"0,0 0 9 0,0 0 11 16,0 0 1-16,0 0 1 15,0 0-5-15,0 0-3 16,0 0 0-16,0 0 1 16,0 0-1-16,0 0-1 15,0 0-10-15,0 0-2 0,0 0 2 0,0 0-2 16,0 0 3-16,0 0-2 16,0-3 0-16,0 3-8 15,0-4 0-15,4 4 3 16,9-4 2-16,-8 4-5 15,8-4 0-15,-1 0-3 16,1 4 0-16,5 0 4 16,-1 0 1-16,9 0-1 15,8 0-2-15,-8 0 1 16,0 4-1-16,0 0 0 16,4 4 0-16,-4-1-3 15,4 1 0-15,0 7 2 16,0-3 2-16,0-5 0 15,-4 5-1-15,9-1 1 16,-5 8 1-16,0-3-3 0,-4-1-2 16,0 8 2-16,0 0 2 15,-5-4 0-15,5 0-1 16,-13 8-2-16,4-8 1 16,0 0 1-16,1 8 0 15,-5-4 0-15,4 4 0 16,-9 0 0-16,5 4 2 15,-4-5-1-15,0 1-1 16,-1 0 1-16,1 0-1 16,-9 0 0-16,4-1 0 15,-4 1 2-15,0 4 3 0,0-4-2 16,0 7-2-16,0 4-5 16,0-3 0-16,0-1 2 15,0 1 3-15,0-1 0 16,0 1-1-16,0-5 3 15,-4 9 0-15,4-1-1 16,-9 0 1-16,5-3 0 16,0-1 1-16,-5 1-5 15,0-1 1-15,1-3 2 16,-1 0 1-16,5-1-4 16,-9 5 1-16,4 7 0 15,1 0 0-15,-1-4 0 16,-4 0 0-16,0 1 0 15,0-1 2-15,-4-3-1 0,0 14 2 16,-9-7-2-16,4 1 2 16,5-1-4-16,0 0 0 15,4 0 3-15,-4-4 1 16,0 8-1-16,4 4-2 16,4 4 1-16,-4-8-1 15,9 0 0-15,-9 0 2 16,8 3-1-16,1 5-1 15,0-4 1-15,0 0-1 16,4-1 0-16,-5 1 0 16,5-4 0-16,0 4 2 15,0 4-1-15,0-5-1 16,5-3-2-16,-1-7 1 0,4-5 1 16,10 8 2-16,-10-7 1 15,5-9 3-15,9-3-3 16,8 0 0-16,-8 4-1 15,3-4-2-15,1-4 3 16,-4-3 2-16,-1 7-2 16,1-8-2-16,-1 0 0 15,-3-3 1-15,-1-1-3 16,-4-3 0-16,4 0 1 16,5-1 0-1,-14 1 0-15,1 0 0 16,12-5 0-1,-3 1 2-15,-10 0 1 16,1 0 3-16,-1 0-5 16,5 0-1-16,-13-4 2 15,0 0 1-15,0 0 3 16,0 0 3 0,0 0 0-16,0 0 0 15,0 0-5-15,0 0-3 16,0 0 0-16,-17 0 1 15,4 0 1 1,5 0-1-16,-5 0-2 16,0 0 1-16,0 3 1 15,-4 1-3-15,-1 0 0 16,1 0-1-16,0 4 0 16,0-1 2-16,-1 1 0 0,10 0 0 15,-22 3 0-15,8-3 0 16,-4 3 0-16,0 1 0 15,5 3 0-15,-1 0-3 16,1 1 2-16,4 7 1 16,-1 0 0-16,1 11-3 15,4-3 2-15,0-4-1 16,0-1-2-16,9 1 3 16,-9-4 2-16,9 0 0 15,-1 0-1-15,1 0 1 16,0 8-1-16,-1 3 0 15,1-3 2-15,4-4-3 16,-4 3 0-16,4 1 1 16,-4 0 2-16,4-1-3 0,0 1-2 15,0-4 2-15,0-1 2 16,0 9-2-16,0 7 0 16,0-4 1-16,0-7 2 15,4-4-1-15,0 0 2 16,0-4-2-16,1 0 2 15,-1 0-2-15,0-4-1 16,5 11 3-16,-5-3 0 16,5-4-4-16,0 8-1 15,-5-4 1-15,4-1 0 16,1 1 3-16,0-4 3 16,-1 4-4-16,1 0-1 0,0 0 2 15,-1-1 1-15,1-3-1 16,4 0-2-16,-13 8-2 15,17 4 1-15,-8-5 3 16,-1 1 1-16,14-8-1 16,-14 4 1-16,1-4-4 15,0 3 0-15,-1-3 3 16,1 0 1-16,4-3-1 16,-9 6-2-16,0 5 1 15,5 0 1-15,0-5-1 16,-5 1 2-16,0-4-2 15,1 0-1-15,-1 4 1 16,0-4-1-16,5 0 0 16,-9 0 0-16,4 0 2 0,-4 0 1 15,4 0-1-15,-4 8 1 16,0 3 0-16,0-3 3 16,0-5-3-16,0 5 0 15,0-8-3-15,0 0-1 16,0 0 3-16,-4-4 1 15,4 4 3-15,0-4 1 16,-4 0-3-16,4 1-3 16,-9 6 0-16,5-3-1 15,0 4 0-15,4-4 2 16,-5 0-1-16,1-4-1 0,0 0 1 16,-1-3-1-1,1 3 0-15,-5-4 2 0,-8 4-3 16,4-3 0-16,-4-1 1 15,0 0 2-15,4 1-1 16,0-5 2-16,0 1-4 16,4-1 0-16,1-3 1 15,-9 0 2-15,4-1-1 16,4 1-1-16,-8-1 3 16,-1 1 0-16,-3-4-1 15,-1 11-2-15,1-3-2 16,-1-1 1-16,-8 1 1 15,4 3 2-15,5 0-3 16,-5-3-2-16,-4-4-5 16,8 3-2-16,1-7-15 15,8 0-6-15,4-4-37 0,-4 0-14 16</inkml:trace>
  <inkml:trace contextRef="#ctx0" brushRef="#br0" timeOffset="3.9957">11921 10116 96 0,'0'-4'35'0,"0"4"-18"0,4 0-11 0,-4 0 9 0,0 0-4 15,0 0-1-15,0 0 2 16,0 0 3-16,0 0-2 16,9 0 0-16</inkml:trace>
  <inkml:trace contextRef="#ctx0" brushRef="#br0" timeOffset="4.9957">11934 10101 262 0,'-9'-8'8'0,"5"1"-1"0,-1-13-1 15,-8 5 3-15,5 4 0 16,-1-1 0-16,1 1 1 16,-10-1 1-16,1 1-3 15,0 3-3-15,0-3-2 0,-9 3 0 16,-9-4-2-16,5 5 2 16,4-1-2-16,5 0 2 15,-9 1-2-15,4 3-1 16,-9-4-2-16,14 4 1 15,-9 1 3-15,4-1 1 16,-9 0-4-16,5 4 1 16,4 0-2-16,5 0 0 15,-10 4 2-15,6 0 2 16,-6 3-1-16,6 1-1 16,-1 0-2-16,0 3-1 15,4-3 2-15,1-1 2 0,-5 1 0 16,4 7 2-16,-8 1-2 15,4 3-1-15,5 0 1 16,-1 0-1-16,5 0-3 16,0 0 2-16,0 1-1 15,8-1 0-15,-8 0 4 16,4 4 1-16,4 0-1 16,1 0-2-16,3 0 1 15,1 7-1-15,-5 13 2 16,5-9 1-16,0 1-1 15,4-1-2-15,0 0 3 16,0 1 0-16,4-1-1 16,0 5-2-16,5-5 3 15,-9 1 0-15,4-1-4 0,1-3-1 16,3-4 1-16,1-1 2 16,4 1 2-16,-9 0 1 15,9-4 0-15,0 0 0 16,0-4 0-16,4 0 0 15,0-3-2-15,5-1-2 16,-1 0 3-16,1 8 0 16,4-4 1-16,-5 4 0 15,5-4 0-15,0-3 2 16,0-1-3-16,4-3-2 16,9-1 0-16,-9 1 1 0,4-5 1 15,1 1 1-15,-1-4 2 16,1 0 1-16,-5-4-3 15,5 3-1-15,3-3-1 16,1 0-2-16,0 0 3 16,0 0 0-16,4-11-1 15,-13-1 1-15,4 1-2 16,1-8 2-16,-1 0-2 16,-4-1-1-16,14 1 1 15,-6 0-1-15,-3-4 2 16,4 4 1-16,-9-4-6 15,-4 4 0-15,-5 0 3 16,-4-4 4-16,1-4 1 16,-5 0 0-16,-5 8-3 15,1-19-4-15,4 3 1 16,-5 5 1-16,1-1 0 16,-5 4 0-16,1-3 0 15,-5-1-3-15,-5-4 2 16,-3-7 3-16,-1 4 1 15,0 3-4-15,-4-3-1 16,-4-12 1-16,-9 4 2 16,1 8-2-16,-6 7-2 15,6 5-3-15,3-5 1 16,-4-7-8-16,9 7-4 16,0 8-13-16,4 4-6 0,0 0-25 15,4 7-11 1</inkml:trace>
  <inkml:trace contextRef="#ctx0" brushRef="#br0" timeOffset="5.9957">10942 10817 64 0,'0'-4'24'0,"0"4"-12"0,5 0 3 0,-5 0 13 16,0 0-2-16,0 0-1 15,0 0-9-15,0 0-5 16,0 4-4-16,-5 0 0 15,1 0-4-15,0 0 0 0,0-1 3 0,-1 1-3 16,1 0 0-16,-9 0 1 16,0 0 0-16,4 0 2 15,-8-1 3-15,4 1-2 16,0 0 1-16,-4 0-1 16,-9 0 1-16,0 0-4 15,5-1-1-15,-9-3-1 16,4 4 1-16,0-4 0 15,0 4 1-15,0-4-2 16,0 4-2-16,1-4 1 16,3 4-1-16,-17 0 0 15,1-1 2-15,3 1-3 16,1 0 0-16,3 4 3 0,1-4 1 16,-4 3-1-16,4 1-2 15,-1 0 1-15,-3-5 1 16,-5 1-1-16,0 0-1 15,-4 15 1-15,5-7 1 16,-1-1-3-16,0 8 0 16,0-3 1-16,-4-1 2 15,-9 0-1-15,9-3 2 16,5 3 0-16,-10-3 1 16,9-1-5-16,1 1 1 15,3-1 0-15,-4 1 0 16,-4-1 0-16,4 1 0 15,1-1 0-15,-1 1 0 0,-4-1 0 16,4 0 0-16,0 1-3 16,-4-1 0-16,-9 12 2 15,9-3 0-15,5 3 3 16,-1 0 3-16,4-4-4 16,1-4-3-16,-1 0 1 15,5 1 0-15,-4-1 1 16,-5 0 2-16,-4 1 1 15,13-5 1-15,-9 1 0 16,4-1 0-16,5 1-5 16,0 3-1-16,-4-4 1 15,-1 5 0-15,1-1 1 16,8-3 2-16,-13 3-3 16,5-4 0-16,3 9 1 15,1-1 2-15,0 7-1 16,4-6 2-16,-8-1-2 0,4 0 2 15,-5-4-2-15,-4 1-1 16,9 3 3-16,-9-4 0 16,9-3-1-16,4-1-2 15,-8 1 3-15,4-1 0 16,0 0-1-16,-1-3-2 16,-7 4 3-16,8-5 0 15,-1 1-4-15,-3 3-1 16,4 1 1-16,0-1 0 15,-1-3 1-15,6 0 2 0,-10-1 1 16,14-3 1-16,-10 8-2 16,10-1 1-16,-9-3-2 15,4 0-1-15,-4-1 1 16,4 9-1-16,0-5 2 16,9-3 1-16,-1-1-1 15,-3-3 1-15,8 0-2 16,0 0-1-16,4 0 3 15,-3-1 0-15,3-3 1 16,5 0 0-16,-1 0-2 16,1 0-2-16,0 0 1 15,4 0 1-15,0 0-1 16,0 0-1-16,0 0-2 16,0 0 1-16,0 0-1 0,0 0 0 15,0 0 2 1,0 0 0-16,0 0 0 0,0 0 2 15,0 0-1-15,0 0-1 16,0 0-2-16,0 0 1 16,0 0 1-16,0 0 0 15,0 0 2-15,0 0 1 16,-9 0-4-16,9 0 1 16,-4 4 0-16,4-4 0 15,-5 0-3-15,5 4 2 16,0-4 1-16,-8 0 0 15,4 4 0-15,-1-4 0 16,1 0 2-16,0 0 1 16,-1 0-1-16,1 0-2 0,0 0 1 15,-5 4-1-15,5-4 0 16,-1 0 0-16,1 0 0 16,0 0 0-16,0 0 0 15,-1 0 2-15,1 4-3 16,0-4 0-16,-1 0 1 15,1 0 0-15,0 0 0 16,4 0 0-16,0 0 0 16,0 0 0-16,0 0-3 15,0 0 2-15,0 0 1 16,0 0 0-16,0 0 0 16,0 0 0-16,0 0 0 15,0 0 0-15,0 0 0 16,0 0 2-16,0 0-3 0,0 0 0 15,0 0 1-15,0 0 2 16,0 0-1-16,0 0-1 16,0 0 1-16,0 0-1 15,0 0-3-15,0 0 0 16,0 0 2-16,4-4 2 16,0 0 0-16,1 0-1 15,-1 0-2-15,5-7-1 16,3-8 2-1,6 0 0-15,-1-1 1 16,4 1-3-16,-3 4 2 16,-1 0-1-16,4-5-2 0,-3 5 3 15,3 0 2-15,-4 3-2 16,1 1 0-16,-5-1 1 16,0 5 2-16,4-1-3 15,-9 0 0-15,1 5 1 16,-5-1 2-16,1 0-6 15,3 0 1-15,-3 0 3 16,-5 4 2-16,0 0 0 16,0 0 1-16,0 0-7 15,0 0 1-15,-5 4-1 16,1 0-1-16,0 4 4 16,-9-1 2-16,-5 5-2 15,-3-1 0-15,4 1-1 16,-1-1-2-16,1 1 3 15,4-1 2-15,5 8 2 0,-10-3 1 16,6-1-5-16,-1-4 1 16,4 1 0-16,5-4 2 15,-5-1-1-15,5 5-3 16,-1-1 1 0,5-11 1-16,-8 8 0 15,8-1 0-15,0-3 0 16,0 0 0-16,0-4 0 15,0 0 0-15,0 0 0 16,8 4-3-16,-8-4 2 16,0 0 1-16,0 0 0 15,0 0 0-15,0 4 2 0,0-4-3 16,5 4-2-16,-1-1 2 16,-4-3 2-16,9 4 0 15,-9 0-1-15,8 4-2 16,-3-4 1-16,3 3 3 15,1 1 1-15,-1 0-4 16,10-1-1-16,-1 1 1 16,4 0 0-16,-3-1 1 15,-1 1 0-15,4 0 0 16,-8-1 0-16,5 1 2 16,-5 0 3-16,0-5-2 15,-1 1 0-15,1 0-1 16,0 0 1-16,5 0-2 15,-10 0-1-15,1-1 1 0,-1-3 1 16,5 0-1-16,-8 0 2 16,8 4-4-16,-13-4-2 15,4 0-1-15,-4 0 0 16,8 0-19-16,-8 0-10 16,9 0-52-1,8 0-39-15,1-4 44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5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60763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5" y="3337206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5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5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5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man page for gets(3) now says “BUGS: Never use gets().”</a:t>
            </a:r>
          </a:p>
        </p:txBody>
      </p:sp>
    </p:spTree>
    <p:extLst>
      <p:ext uri="{BB962C8B-B14F-4D97-AF65-F5344CB8AC3E}">
        <p14:creationId xmlns:p14="http://schemas.microsoft.com/office/powerpoint/2010/main" val="1399287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/>
              <a:t>If</a:t>
            </a:r>
            <a:r>
              <a:rPr lang="en-US" b="0" baseline="0" dirty="0" smtClean="0"/>
              <a:t> we overrun the buffer, it’s fine for a while...</a:t>
            </a:r>
          </a:p>
          <a:p>
            <a:r>
              <a:rPr lang="en-US" b="0" baseline="0" dirty="0" smtClean="0"/>
              <a:t>But then we add one more character, and it </a:t>
            </a:r>
            <a:r>
              <a:rPr lang="en-US" b="0" baseline="0" dirty="0" err="1" smtClean="0"/>
              <a:t>seg</a:t>
            </a:r>
            <a:r>
              <a:rPr lang="en-US" b="0" baseline="0" dirty="0" smtClean="0"/>
              <a:t>-faults!</a:t>
            </a:r>
          </a:p>
          <a:p>
            <a:r>
              <a:rPr lang="en-US" b="0" baseline="0" dirty="0" smtClean="0"/>
              <a:t>Why? (let’s see...)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4635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plt</a:t>
            </a:r>
            <a:r>
              <a:rPr lang="en-US" dirty="0" smtClean="0"/>
              <a:t> means grab from “procedure linkage table” (specific to dynamic linking and loading)</a:t>
            </a:r>
          </a:p>
        </p:txBody>
      </p:sp>
    </p:spTree>
    <p:extLst>
      <p:ext uri="{BB962C8B-B14F-4D97-AF65-F5344CB8AC3E}">
        <p14:creationId xmlns:p14="http://schemas.microsoft.com/office/powerpoint/2010/main" val="190284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(sorry) addresses</a:t>
            </a:r>
            <a:r>
              <a:rPr lang="en-US" baseline="0" dirty="0" smtClean="0"/>
              <a:t> go </a:t>
            </a:r>
            <a:r>
              <a:rPr lang="en-US" dirty="0" smtClean="0"/>
              <a:t>right-to-left, bottom-to-top</a:t>
            </a:r>
          </a:p>
        </p:txBody>
      </p:sp>
    </p:spTree>
    <p:extLst>
      <p:ext uri="{BB962C8B-B14F-4D97-AF65-F5344CB8AC3E}">
        <p14:creationId xmlns:p14="http://schemas.microsoft.com/office/powerpoint/2010/main" val="259109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406893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Null-terminated string</a:t>
            </a:r>
          </a:p>
        </p:txBody>
      </p:sp>
    </p:spTree>
    <p:extLst>
      <p:ext uri="{BB962C8B-B14F-4D97-AF65-F5344CB8AC3E}">
        <p14:creationId xmlns:p14="http://schemas.microsoft.com/office/powerpoint/2010/main" val="236178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363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deregister_tm_clones</a:t>
            </a:r>
            <a:r>
              <a:rPr lang="en-US" dirty="0" smtClean="0"/>
              <a:t> deals with transactional memory, which is intended to make programming with threads simpler (parallelism</a:t>
            </a:r>
            <a:r>
              <a:rPr lang="en-US" baseline="0" dirty="0" smtClean="0"/>
              <a:t> and synchronization – </a:t>
            </a:r>
            <a:r>
              <a:rPr lang="en-US" dirty="0" err="1" smtClean="0"/>
              <a:t>waaaaaay</a:t>
            </a:r>
            <a:r>
              <a:rPr lang="en-US" baseline="0" dirty="0" smtClean="0"/>
              <a:t> beyond the scope of this course).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81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694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5299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TCP:  transmission control protocol</a:t>
            </a:r>
          </a:p>
        </p:txBody>
      </p:sp>
    </p:spTree>
    <p:extLst>
      <p:ext uri="{BB962C8B-B14F-4D97-AF65-F5344CB8AC3E}">
        <p14:creationId xmlns:p14="http://schemas.microsoft.com/office/powerpoint/2010/main" val="3101647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03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081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6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239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6603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582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483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03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295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0435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Disk capacity</a:t>
            </a:r>
            <a:r>
              <a:rPr lang="en-US" baseline="0" dirty="0" smtClean="0"/>
              <a:t> SI to IEC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9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should we expect for this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29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Knee in the curve</a:t>
            </a:r>
          </a:p>
          <a:p>
            <a:pPr lvl="1"/>
            <a:r>
              <a:rPr lang="en-US" i="0" baseline="0" dirty="0" smtClean="0"/>
              <a:t>After some size threshold</a:t>
            </a:r>
          </a:p>
          <a:p>
            <a:pPr lvl="1"/>
            <a:r>
              <a:rPr lang="en-US" dirty="0" smtClean="0"/>
              <a:t>Memory “wall”</a:t>
            </a:r>
            <a:endParaRPr lang="en-US" i="0" dirty="0" smtClean="0"/>
          </a:p>
          <a:p>
            <a:r>
              <a:rPr lang="en-US" dirty="0" smtClean="0"/>
              <a:t>Steeper</a:t>
            </a:r>
            <a:r>
              <a:rPr lang="en-US" baseline="0" dirty="0" smtClean="0"/>
              <a:t> slope = </a:t>
            </a:r>
            <a:r>
              <a:rPr lang="en-US" i="1" baseline="0" dirty="0" smtClean="0"/>
              <a:t>execution time grows faster</a:t>
            </a:r>
          </a:p>
          <a:p>
            <a:r>
              <a:rPr lang="en-US" i="0" baseline="0" dirty="0" smtClean="0"/>
              <a:t>Fits in cache, doesn’t fit in cache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219944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63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big_array</a:t>
            </a:r>
            <a:r>
              <a:rPr lang="en-US" dirty="0" smtClean="0"/>
              <a:t>, </a:t>
            </a:r>
            <a:r>
              <a:rPr lang="en-US" dirty="0" err="1" smtClean="0"/>
              <a:t>huge_array</a:t>
            </a:r>
            <a:r>
              <a:rPr lang="en-US" dirty="0" smtClean="0"/>
              <a:t>, global:  </a:t>
            </a:r>
            <a:r>
              <a:rPr lang="en-US" b="1" dirty="0" smtClean="0"/>
              <a:t>data </a:t>
            </a:r>
          </a:p>
          <a:p>
            <a:r>
              <a:rPr lang="en-US" b="0" dirty="0" smtClean="0"/>
              <a:t>int local, </a:t>
            </a:r>
          </a:p>
        </p:txBody>
      </p:sp>
    </p:spTree>
    <p:extLst>
      <p:ext uri="{BB962C8B-B14F-4D97-AF65-F5344CB8AC3E}">
        <p14:creationId xmlns:p14="http://schemas.microsoft.com/office/powerpoint/2010/main" val="214353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big_array</a:t>
            </a:r>
            <a:r>
              <a:rPr lang="en-US" dirty="0" smtClean="0"/>
              <a:t>, </a:t>
            </a:r>
            <a:r>
              <a:rPr lang="en-US" dirty="0" err="1" smtClean="0"/>
              <a:t>huge_array</a:t>
            </a:r>
            <a:r>
              <a:rPr lang="en-US" dirty="0" smtClean="0"/>
              <a:t>, global:  </a:t>
            </a:r>
            <a:r>
              <a:rPr lang="en-US" b="1" dirty="0" smtClean="0"/>
              <a:t>data </a:t>
            </a:r>
          </a:p>
          <a:p>
            <a:r>
              <a:rPr lang="en-US" b="0" dirty="0" smtClean="0"/>
              <a:t>int local, </a:t>
            </a:r>
          </a:p>
        </p:txBody>
      </p:sp>
    </p:spTree>
    <p:extLst>
      <p:ext uri="{BB962C8B-B14F-4D97-AF65-F5344CB8AC3E}">
        <p14:creationId xmlns:p14="http://schemas.microsoft.com/office/powerpoint/2010/main" val="145988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9775" y="0"/>
            <a:ext cx="5272088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082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http://en.wikipedia.org/wiki/Morris_worm</a:t>
            </a:r>
          </a:p>
        </p:txBody>
      </p:sp>
    </p:spTree>
    <p:extLst>
      <p:ext uri="{BB962C8B-B14F-4D97-AF65-F5344CB8AC3E}">
        <p14:creationId xmlns:p14="http://schemas.microsoft.com/office/powerpoint/2010/main" val="287959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861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8916" y="-2231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CSE351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6951" y="-2231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L13: 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25845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6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customXml" Target="../ink/ink4.xml"/><Relationship Id="rId5" Type="http://schemas.openxmlformats.org/officeDocument/2006/relationships/tags" Target="../tags/tag10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08.xml"/><Relationship Id="rId7" Type="http://schemas.openxmlformats.org/officeDocument/2006/relationships/customXml" Target="../ink/ink5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8.emf"/><Relationship Id="rId4" Type="http://schemas.openxmlformats.org/officeDocument/2006/relationships/tags" Target="../tags/tag113.xml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customXml" Target="../ink/ink8.xml"/><Relationship Id="rId5" Type="http://schemas.openxmlformats.org/officeDocument/2006/relationships/tags" Target="../tags/tag120.xml"/><Relationship Id="rId10" Type="http://schemas.openxmlformats.org/officeDocument/2006/relationships/image" Target="../media/image9.emf"/><Relationship Id="rId4" Type="http://schemas.openxmlformats.org/officeDocument/2006/relationships/tags" Target="../tags/tag119.xml"/><Relationship Id="rId9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2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customXml" Target="../ink/ink10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3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image" Target="../media/image14.emf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Relationship Id="rId6" Type="http://schemas.openxmlformats.org/officeDocument/2006/relationships/customXml" Target="../ink/ink13.xml"/><Relationship Id="rId5" Type="http://schemas.openxmlformats.org/officeDocument/2006/relationships/image" Target="../media/image15.emf"/><Relationship Id="rId4" Type="http://schemas.openxmlformats.org/officeDocument/2006/relationships/customXml" Target="../ink/ink12.xml"/><Relationship Id="rId9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hyperlink" Target="https://www.youtube.com/watch?v=hB6eY73sLV0" TargetMode="Externa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hyperlink" Target="https://www.youtube.com/watch?v=TqK-2jUQBUY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90.xml"/><Relationship Id="rId7" Type="http://schemas.openxmlformats.org/officeDocument/2006/relationships/customXml" Target="../ink/ink15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hyperlink" Target="http://dl.acm.org/citation.cfm?id=66095" TargetMode="Externa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93.xml"/><Relationship Id="rId7" Type="http://schemas.openxmlformats.org/officeDocument/2006/relationships/customXml" Target="../ink/ink16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21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99.xml"/><Relationship Id="rId7" Type="http://schemas.openxmlformats.org/officeDocument/2006/relationships/customXml" Target="../ink/ink18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" Type="http://schemas.openxmlformats.org/officeDocument/2006/relationships/tags" Target="../tags/tag203.xml"/><Relationship Id="rId21" Type="http://schemas.openxmlformats.org/officeDocument/2006/relationships/customXml" Target="../ink/ink19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10" Type="http://schemas.openxmlformats.org/officeDocument/2006/relationships/tags" Target="../tags/tag2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" Type="http://schemas.openxmlformats.org/officeDocument/2006/relationships/tags" Target="../tags/tag22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24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246.xml"/><Relationship Id="rId7" Type="http://schemas.openxmlformats.org/officeDocument/2006/relationships/customXml" Target="../ink/ink21.xml"/><Relationship Id="rId12" Type="http://schemas.openxmlformats.org/officeDocument/2006/relationships/image" Target="../media/image27.emf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notesSlide" Target="../notesSlides/notesSlide28.xml"/><Relationship Id="rId11" Type="http://schemas.openxmlformats.org/officeDocument/2006/relationships/customXml" Target="../ink/ink2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emf"/><Relationship Id="rId4" Type="http://schemas.openxmlformats.org/officeDocument/2006/relationships/tags" Target="../tags/tag247.xml"/><Relationship Id="rId9" Type="http://schemas.openxmlformats.org/officeDocument/2006/relationships/customXml" Target="../ink/ink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tags" Target="../tags/tag250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10" Type="http://schemas.openxmlformats.org/officeDocument/2006/relationships/image" Target="../media/image29.emf"/><Relationship Id="rId4" Type="http://schemas.openxmlformats.org/officeDocument/2006/relationships/tags" Target="../tags/tag256.xml"/><Relationship Id="rId9" Type="http://schemas.openxmlformats.org/officeDocument/2006/relationships/customXml" Target="../ink/ink2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image" Target="../media/image35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33" Type="http://schemas.openxmlformats.org/officeDocument/2006/relationships/image" Target="../media/image34.jpe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image" Target="../media/image30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32" Type="http://schemas.openxmlformats.org/officeDocument/2006/relationships/image" Target="../media/image33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notesSlide" Target="../notesSlides/notesSlide31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32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1.png"/><Relationship Id="rId8" Type="http://schemas.openxmlformats.org/officeDocument/2006/relationships/tags" Target="../tags/tag2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992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image" Target="../media/image38.emf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customXml" Target="../ink/ink27.xml"/><Relationship Id="rId5" Type="http://schemas.openxmlformats.org/officeDocument/2006/relationships/tags" Target="../tags/tag289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288.xml"/><Relationship Id="rId9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customXml" Target="../ink/ink28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39.emf"/><Relationship Id="rId2" Type="http://schemas.openxmlformats.org/officeDocument/2006/relationships/tags" Target="../tags/tag293.xml"/><Relationship Id="rId1" Type="http://schemas.openxmlformats.org/officeDocument/2006/relationships/vmlDrawing" Target="../drawings/vmlDrawing1.vml"/><Relationship Id="rId6" Type="http://schemas.openxmlformats.org/officeDocument/2006/relationships/tags" Target="../tags/tag297.xml"/><Relationship Id="rId11" Type="http://schemas.openxmlformats.org/officeDocument/2006/relationships/oleObject" Target="../embeddings/Microsoft_Excel_97-2003_Worksheet1.xls"/><Relationship Id="rId5" Type="http://schemas.openxmlformats.org/officeDocument/2006/relationships/tags" Target="../tags/tag296.xml"/><Relationship Id="rId10" Type="http://schemas.openxmlformats.org/officeDocument/2006/relationships/notesSlide" Target="../notesSlides/notesSlide34.xml"/><Relationship Id="rId4" Type="http://schemas.openxmlformats.org/officeDocument/2006/relationships/tags" Target="../tags/tag29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3.emf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customXml" Target="../ink/ink1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image" Target="../media/image4.emf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customXml" Target="../ink/ink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customXml" Target="../ink/ink3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Buffer Overflows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Summer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Josie Lee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Natalie </a:t>
            </a:r>
            <a:r>
              <a:rPr lang="en-US" sz="2000" dirty="0" err="1" smtClean="0"/>
              <a:t>Andreeva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Teagan </a:t>
            </a:r>
            <a:r>
              <a:rPr lang="en-US" sz="2000" dirty="0" err="1" smtClean="0"/>
              <a:t>Horkan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xkcd.com/163/</a:t>
            </a:r>
            <a:endParaRPr lang="en-US" sz="1400" b="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Buffer Overflow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2050"/>
          </a:xfrm>
        </p:spPr>
        <p:txBody>
          <a:bodyPr/>
          <a:lstStyle/>
          <a:p>
            <a:r>
              <a:rPr lang="en-US" dirty="0"/>
              <a:t>Buffer overflows on the stack can overwrite “</a:t>
            </a:r>
            <a:r>
              <a:rPr lang="en-US" dirty="0" smtClean="0"/>
              <a:t>interesting”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Attackers just choose the right </a:t>
            </a:r>
            <a:r>
              <a:rPr lang="en-US" dirty="0" smtClean="0"/>
              <a:t>inputs</a:t>
            </a:r>
          </a:p>
          <a:p>
            <a:pPr lvl="2"/>
            <a:endParaRPr lang="en-US" dirty="0"/>
          </a:p>
          <a:p>
            <a:r>
              <a:rPr lang="en-US" dirty="0" smtClean="0"/>
              <a:t>Simplest form (sometimes called “stack smashing”)</a:t>
            </a:r>
          </a:p>
          <a:p>
            <a:pPr lvl="1"/>
            <a:r>
              <a:rPr lang="en-US" dirty="0" smtClean="0"/>
              <a:t>Unchecked length on string input into bounded array causes overwriting of stack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Try to change the return address of the current procedure</a:t>
            </a:r>
          </a:p>
          <a:p>
            <a:pPr lvl="2"/>
            <a:endParaRPr lang="en-US" dirty="0" smtClean="0"/>
          </a:p>
          <a:p>
            <a:r>
              <a:rPr lang="en-US" dirty="0"/>
              <a:t>Why is this a big deal?</a:t>
            </a:r>
          </a:p>
          <a:p>
            <a:pPr lvl="1"/>
            <a:r>
              <a:rPr lang="en-US" dirty="0"/>
              <a:t>It is (was?) the #1 </a:t>
            </a:r>
            <a:r>
              <a:rPr lang="en-US" i="1" dirty="0"/>
              <a:t>technical</a:t>
            </a:r>
            <a:r>
              <a:rPr lang="en-US" dirty="0"/>
              <a:t> cause of security vulnerabilities</a:t>
            </a:r>
          </a:p>
          <a:p>
            <a:pPr lvl="2"/>
            <a:r>
              <a:rPr lang="en-US" dirty="0"/>
              <a:t>#1 </a:t>
            </a:r>
            <a:r>
              <a:rPr lang="en-US" i="1" dirty="0"/>
              <a:t>overall</a:t>
            </a:r>
            <a:r>
              <a:rPr lang="en-US" dirty="0"/>
              <a:t> cause is social engineering / user ignorance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Implementation of Unix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What could go wrong in this code?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+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+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301115" y="2658045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 to start </a:t>
            </a:r>
          </a:p>
          <a:p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of an array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6"/>
            </p:custDataLst>
          </p:nvPr>
        </p:nvCxnSpPr>
        <p:spPr bwMode="auto">
          <a:xfrm flipH="1" flipV="1">
            <a:off x="3807013" y="2480236"/>
            <a:ext cx="2494102" cy="41835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361288" y="3784595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same as:</a:t>
            </a:r>
          </a:p>
          <a:p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*p = c;</a:t>
            </a:r>
          </a:p>
          <a:p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p++;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 bwMode="auto">
          <a:xfrm flipH="1" flipV="1">
            <a:off x="3390974" y="3511049"/>
            <a:ext cx="3015802" cy="54709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2674080" y="2646000"/>
              <a:ext cx="6065640" cy="1969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67960" y="2635560"/>
                <a:ext cx="6082560" cy="198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Implementation of Unix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 way </a:t>
            </a:r>
            <a:r>
              <a:rPr lang="en-US" dirty="0"/>
              <a:t>to specify </a:t>
            </a:r>
            <a:r>
              <a:rPr lang="en-US" b="1" dirty="0"/>
              <a:t>limit</a:t>
            </a:r>
            <a:r>
              <a:rPr lang="en-US" dirty="0"/>
              <a:t> on number of characters to </a:t>
            </a:r>
            <a:r>
              <a:rPr lang="en-US" dirty="0" smtClean="0"/>
              <a:t>read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2400" dirty="0"/>
              <a:t>Similar problems with other Unix </a:t>
            </a:r>
            <a:r>
              <a:rPr lang="en-US" sz="2400" dirty="0" smtClean="0"/>
              <a:t>functions:</a:t>
            </a:r>
            <a:endParaRPr lang="en-US" sz="2400" dirty="0"/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dirty="0"/>
              <a:t>: </a:t>
            </a:r>
            <a:r>
              <a:rPr lang="en-US" sz="2000" dirty="0" smtClean="0"/>
              <a:t> Copies </a:t>
            </a:r>
            <a:r>
              <a:rPr lang="en-US" sz="2000" dirty="0"/>
              <a:t>string of arbitrary </a:t>
            </a:r>
            <a:r>
              <a:rPr lang="en-US" sz="2000" dirty="0" smtClean="0"/>
              <a:t>length to a </a:t>
            </a:r>
            <a:r>
              <a:rPr lang="en-US" sz="2000" dirty="0" err="1" smtClean="0"/>
              <a:t>dst</a:t>
            </a:r>
            <a:endParaRPr lang="en-US" sz="2000" dirty="0"/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when given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sz="2000" dirty="0"/>
              <a:t> </a:t>
            </a:r>
            <a:r>
              <a:rPr lang="en-US" sz="2000" dirty="0" smtClean="0"/>
              <a:t>specifier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+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+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739320" y="5368320"/>
              <a:ext cx="4423680" cy="267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2840" y="5361480"/>
                <a:ext cx="443592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5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Vulnerable Buffer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640" y="3291840"/>
            <a:ext cx="539496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71600"/>
            <a:ext cx="539496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8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 {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8960" y="4572000"/>
            <a:ext cx="557784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</a:t>
            </a: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string</a:t>
            </a: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</a:t>
            </a:r>
            <a:r>
              <a:rPr lang="en-US" sz="18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endParaRPr lang="en-US" sz="1800" b="0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8960" y="5669280"/>
            <a:ext cx="557784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</a:t>
            </a: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string</a:t>
            </a: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</a:t>
            </a:r>
            <a:r>
              <a:rPr lang="en-US" sz="18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Segmentation Fault</a:t>
            </a:r>
            <a:endParaRPr lang="en-US" sz="1800" b="0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607840" y="1621080"/>
              <a:ext cx="2501280" cy="1207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9200" y="1611360"/>
                <a:ext cx="2516400" cy="12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85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00200"/>
            <a:ext cx="82296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00000000004005c6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&lt;echo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4005c6: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83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18      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                          ... calls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4005d9: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89 e7      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4005dc:  e8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4004c0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gets@plt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4005e1: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89 e7      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4005e4:  e8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95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400480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puts@plt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4005e9: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83 c4 18      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4005ed:  c3            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Disassembly </a:t>
            </a:r>
            <a:r>
              <a:rPr lang="en-US" dirty="0" smtClean="0"/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buf-nsp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709159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00000000004005ee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4005ee: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83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08      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4005f2:  b8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00 00 00 00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4005f7:  e8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4005c6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4005fc:  48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83 c4 08          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400600:  c3                   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44500" y="4297680"/>
            <a:ext cx="18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call_echo</a:t>
            </a:r>
            <a:r>
              <a:rPr lang="en-US" sz="22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44500" y="1138535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echo: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 bwMode="auto">
          <a:xfrm flipH="1" flipV="1">
            <a:off x="1643531" y="6070743"/>
            <a:ext cx="759010" cy="5753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402541" y="6492240"/>
            <a:ext cx="1739579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return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764640" y="1270800"/>
              <a:ext cx="6936480" cy="4862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240" y="1265400"/>
                <a:ext cx="6948360" cy="48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232880" y="1820160"/>
              <a:ext cx="3947760" cy="4955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3160" y="1814760"/>
                <a:ext cx="3963960" cy="49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60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Stack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383280"/>
            <a:ext cx="2601912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24, %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 smtClean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484632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Before call to 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484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address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(8 bytes)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630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16 bytes unused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018304" y="5378825"/>
            <a:ext cx="685479" cy="561787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59650" y="5802360"/>
            <a:ext cx="6227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Note:</a:t>
            </a: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addresses increasing right-to-left, bottom-to-top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41840" y="3211560"/>
              <a:ext cx="4260240" cy="23954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040" y="3204000"/>
                <a:ext cx="4280400" cy="24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56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69280" y="1371600"/>
            <a:ext cx="2601912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24, %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 smtClean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gets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4005f7: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4005c6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&lt;echo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4005fc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6"/>
            </p:custDataLst>
          </p:nvPr>
        </p:nvSpPr>
        <p:spPr>
          <a:xfrm>
            <a:off x="2926080" y="3013055"/>
            <a:ext cx="18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call_echo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41810"/>
              </p:ext>
            </p:extLst>
          </p:nvPr>
        </p:nvGraphicFramePr>
        <p:xfrm>
          <a:off x="446088" y="1389888"/>
          <a:ext cx="1751588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fc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14630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16 bytes unused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Before call to gets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5486400"/>
            <a:ext cx="52578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926080" y="6314919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Overflowed buffer, but did not corrupt state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79441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8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call_echo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call to gets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35106" y="5385130"/>
            <a:ext cx="11953" cy="38249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5325" y="5683624"/>
                <a:ext cx="21107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Note:</a:t>
                </a:r>
                <a:r>
                  <a:rPr lang="en-US" sz="18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 Digit “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” is</a:t>
                </a:r>
              </a:p>
              <a:p>
                <a:r>
                  <a:rPr lang="en-US" sz="18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just 0x3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in ASCII!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5" y="5683624"/>
                <a:ext cx="2110706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2312" t="-5660" r="-202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1371600"/>
            <a:ext cx="2601912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24, %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 smtClean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gets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4005f7: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4005c6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&lt;echo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4005fc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756000" y="2967840"/>
              <a:ext cx="4190400" cy="3312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640" y="2961720"/>
                <a:ext cx="4208040" cy="33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9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Example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5486400"/>
            <a:ext cx="52578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</a:t>
            </a: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string</a:t>
            </a: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</a:t>
            </a:r>
            <a:r>
              <a:rPr lang="en-US" sz="16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12345678901234567890123</a:t>
            </a:r>
            <a:r>
              <a:rPr lang="en-US" sz="1600" i="1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</a:t>
            </a:r>
            <a:endParaRPr lang="en-US" sz="1600" i="1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Segmentation Fault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926080" y="6314832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Overflowed buffer and corrupted return pointer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10444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8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call_echo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call to gets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1371600"/>
            <a:ext cx="2601912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24, %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 smtClean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gets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4005f7: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4005c8 &lt;echo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4005fc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9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Buffer Overflow Example #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1371600"/>
            <a:ext cx="5669280" cy="475488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0000000000400500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deregister_tm_clones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400500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$0x60104f,%eax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400505: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push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400506: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$0x601048,%rax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40050c: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cmp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$0xe,%rax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400510: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400513: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jbe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400530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400515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40051a: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test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40051d: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je     400530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40051f: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pop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400520: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$0x601048,%edi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400525: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jmpq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400527: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nopw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0x0(%rax,%rax,1)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40052e:  </a:t>
            </a:r>
            <a:r>
              <a:rPr lang="en-US" sz="18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nop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400530: 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pop    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400531:  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392505" y="6192840"/>
            <a:ext cx="636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“Returns” to unrelated code, but continues!</a:t>
            </a:r>
          </a:p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Eventually </a:t>
            </a:r>
            <a:r>
              <a:rPr lang="en-US" sz="18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segfaults</a:t>
            </a:r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on </a:t>
            </a:r>
            <a:r>
              <a:rPr lang="en-US" sz="1800" b="0" dirty="0" err="1" smtClean="0">
                <a:latin typeface="Courier"/>
                <a:cs typeface="Courier"/>
              </a:rPr>
              <a:t>retq</a:t>
            </a:r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of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deregister_tm_clones</a:t>
            </a:r>
            <a:r>
              <a:rPr lang="en-US" sz="1800" dirty="0" smtClean="0">
                <a:latin typeface="Calibri" pitchFamily="34" charset="0"/>
              </a:rPr>
              <a:t>.</a:t>
            </a:r>
            <a:endParaRPr lang="en-US" sz="1800" dirty="0" smtClean="0">
              <a:latin typeface="Courier"/>
              <a:cs typeface="Courier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39831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4560" y="219456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After return from echo</a:t>
            </a:r>
            <a:endParaRPr lang="en-US" sz="1800" i="1" dirty="0">
              <a:solidFill>
                <a:srgbClr val="C0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1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Mid-quarter survey due </a:t>
            </a:r>
            <a:r>
              <a:rPr lang="en-US" dirty="0" smtClean="0"/>
              <a:t>tonight (7/20)</a:t>
            </a:r>
            <a:endParaRPr lang="en-US" dirty="0" smtClean="0"/>
          </a:p>
          <a:p>
            <a:r>
              <a:rPr lang="en-US" dirty="0" smtClean="0"/>
              <a:t>Homework 3 due </a:t>
            </a:r>
            <a:r>
              <a:rPr lang="en-US" dirty="0" smtClean="0"/>
              <a:t>Mon</a:t>
            </a:r>
            <a:r>
              <a:rPr lang="en-US" dirty="0" smtClean="0"/>
              <a:t>day (</a:t>
            </a:r>
            <a:r>
              <a:rPr lang="en-US" dirty="0" smtClean="0"/>
              <a:t>7</a:t>
            </a:r>
            <a:r>
              <a:rPr lang="en-US" dirty="0" smtClean="0"/>
              <a:t>/23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Lab 3 </a:t>
            </a:r>
            <a:r>
              <a:rPr lang="en-US" dirty="0" smtClean="0"/>
              <a:t>due </a:t>
            </a:r>
            <a:r>
              <a:rPr lang="en-US" dirty="0" smtClean="0"/>
              <a:t>next </a:t>
            </a:r>
            <a:r>
              <a:rPr lang="en-US" dirty="0" smtClean="0"/>
              <a:t>Fri</a:t>
            </a:r>
            <a:r>
              <a:rPr lang="en-US" dirty="0" smtClean="0"/>
              <a:t>day (</a:t>
            </a:r>
            <a:r>
              <a:rPr lang="en-US" dirty="0" smtClean="0"/>
              <a:t>7</a:t>
            </a:r>
            <a:r>
              <a:rPr lang="en-US" dirty="0" smtClean="0"/>
              <a:t>/27)</a:t>
            </a:r>
            <a:endParaRPr lang="en-US" dirty="0" smtClean="0"/>
          </a:p>
          <a:p>
            <a:pPr lvl="2"/>
            <a:endParaRPr lang="en-US" i="1" dirty="0" smtClean="0"/>
          </a:p>
          <a:p>
            <a:r>
              <a:rPr lang="en-US" dirty="0" smtClean="0"/>
              <a:t>Midterm grades (out of </a:t>
            </a:r>
            <a:r>
              <a:rPr lang="en-US" dirty="0" smtClean="0"/>
              <a:t>100</a:t>
            </a:r>
            <a:r>
              <a:rPr lang="en-US" dirty="0" smtClean="0"/>
              <a:t>) </a:t>
            </a:r>
            <a:r>
              <a:rPr lang="en-US" dirty="0" smtClean="0"/>
              <a:t>released</a:t>
            </a:r>
            <a:endParaRPr lang="en-US" dirty="0" smtClean="0"/>
          </a:p>
          <a:p>
            <a:pPr lvl="1"/>
            <a:r>
              <a:rPr lang="en-US" dirty="0" smtClean="0"/>
              <a:t>Solutions posted on website</a:t>
            </a:r>
          </a:p>
          <a:p>
            <a:pPr lvl="1"/>
            <a:r>
              <a:rPr lang="en-US" dirty="0" smtClean="0"/>
              <a:t>Rubric and grades </a:t>
            </a:r>
            <a:r>
              <a:rPr lang="en-US" dirty="0" smtClean="0"/>
              <a:t>found </a:t>
            </a:r>
            <a:r>
              <a:rPr lang="en-US" dirty="0" smtClean="0"/>
              <a:t>on </a:t>
            </a:r>
            <a:r>
              <a:rPr lang="en-US" dirty="0" err="1" smtClean="0"/>
              <a:t>Gradescope</a:t>
            </a:r>
            <a:endParaRPr lang="en-US" dirty="0" smtClean="0"/>
          </a:p>
          <a:p>
            <a:pPr lvl="1"/>
            <a:r>
              <a:rPr lang="en-US" dirty="0" smtClean="0"/>
              <a:t>Regrade requests will be open </a:t>
            </a:r>
            <a:r>
              <a:rPr lang="en-US" dirty="0" smtClean="0"/>
              <a:t>until Sunday (7/22) @ 5 pm</a:t>
            </a:r>
          </a:p>
          <a:p>
            <a:pPr lvl="2"/>
            <a:r>
              <a:rPr lang="en-US" dirty="0" smtClean="0"/>
              <a:t>Must include reason based on solutions and rubric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r>
              <a:rPr lang="en-US" sz="3200" dirty="0"/>
              <a:t>Malicious Use of Buffer </a:t>
            </a:r>
            <a:r>
              <a:rPr lang="en-US" sz="3200" dirty="0" smtClean="0"/>
              <a:t>Overflow: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>
              <a:lnSpc>
                <a:spcPct val="90000"/>
              </a:lnSpc>
            </a:pPr>
            <a:r>
              <a:rPr lang="en-US" sz="2000" dirty="0" smtClean="0"/>
              <a:t>Input string contains byte representation of executable code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 dirty="0" smtClean="0"/>
              <a:t>Overwrite return address A with address of buffer B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 dirty="0" smtClean="0"/>
              <a:t>When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  <a:r>
              <a:rPr lang="en-US" sz="2000" dirty="0"/>
              <a:t> executes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2000" dirty="0" smtClean="0"/>
              <a:t>, will jump to exploit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bar()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gets(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A:...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3976" y="2490271"/>
            <a:ext cx="1828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</a:t>
            </a:r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eturn address </a:t>
            </a:r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073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5016" y="1012195"/>
            <a:ext cx="27139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>
                <a:latin typeface="Calibri" pitchFamily="34" charset="0"/>
              </a:rPr>
              <a:t>Stack after call to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0" y="1600200"/>
            <a:ext cx="1499616" cy="3746500"/>
            <a:chOff x="5943600" y="1600200"/>
            <a:chExt cx="1499616" cy="3746500"/>
          </a:xfrm>
        </p:grpSpPr>
        <p:sp>
          <p:nvSpPr>
            <p:cNvPr id="27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43600" y="3200400"/>
              <a:ext cx="1499616" cy="152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65575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3600" y="2819400"/>
              <a:ext cx="1499616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</a:t>
              </a: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</a:t>
              </a: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return </a:t>
              </a:r>
              <a:r>
                <a:rPr lang="en-US" sz="1600" b="0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</a:t>
              </a: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)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5576" name="Rectangle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3600" y="1600200"/>
              <a:ext cx="1499616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65579" name="Rectangl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43600" y="4724400"/>
              <a:ext cx="1499616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</p:grpSp>
      <p:sp>
        <p:nvSpPr>
          <p:cNvPr id="3073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2400" y="1845749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/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stack </a:t>
            </a:r>
            <a:r>
              <a:rPr lang="en-US" sz="1800" b="0" dirty="0">
                <a:latin typeface="Calibri" pitchFamily="34" charset="0"/>
              </a:rPr>
              <a:t>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3519101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/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stack </a:t>
            </a:r>
            <a:r>
              <a:rPr lang="en-US" sz="1800" b="0" dirty="0">
                <a:latin typeface="Calibri" pitchFamily="34" charset="0"/>
              </a:rPr>
              <a:t>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75225" y="4478615"/>
            <a:ext cx="35298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267325" y="466566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38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06240" y="3451116"/>
            <a:ext cx="14630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by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739" name="AutoShape 16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0800000">
            <a:off x="7498080" y="1600200"/>
            <a:ext cx="228600" cy="118872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498080" y="2834640"/>
            <a:ext cx="228600" cy="1874520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 flipH="1">
            <a:off x="557784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5943600" y="5303520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Low 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5943600" y="1316736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High Addresses</a:t>
            </a: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260071" y="4508284"/>
            <a:ext cx="13721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starts here</a:t>
            </a:r>
          </a:p>
        </p:txBody>
      </p:sp>
      <p:sp>
        <p:nvSpPr>
          <p:cNvPr id="34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3600" y="2816352"/>
            <a:ext cx="1499616" cy="365760"/>
          </a:xfrm>
          <a:prstGeom prst="rect">
            <a:avLst/>
          </a:prstGeom>
          <a:solidFill>
            <a:srgbClr val="A5A5E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 </a:t>
            </a:r>
            <a:r>
              <a:rPr lang="en-US" sz="1800" b="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endParaRPr lang="en-US" sz="1800" b="0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30734" idx="1"/>
          </p:cNvCxnSpPr>
          <p:nvPr>
            <p:custDataLst>
              <p:tags r:id="rId21"/>
            </p:custDataLst>
          </p:nvPr>
        </p:nvCxnSpPr>
        <p:spPr bwMode="auto">
          <a:xfrm>
            <a:off x="4632242" y="4631395"/>
            <a:ext cx="342983" cy="318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007608" y="2946400"/>
            <a:ext cx="171451" cy="1524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43600" y="4093464"/>
            <a:ext cx="1499616" cy="649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exploit code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3600" y="3182112"/>
            <a:ext cx="149961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754920" y="2795760"/>
              <a:ext cx="5753880" cy="2006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5560" y="2791080"/>
                <a:ext cx="5771160" cy="20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02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/>
      <p:bldP spid="30741" grpId="0" animBg="1"/>
      <p:bldP spid="34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smash_me</a:t>
            </a:r>
            <a:r>
              <a:rPr lang="en-US" dirty="0" smtClean="0"/>
              <a:t> is vulnerable to stack smashing!</a:t>
            </a:r>
          </a:p>
          <a:p>
            <a:r>
              <a:rPr lang="en-US" dirty="0" smtClean="0"/>
              <a:t>What is the minimum number of characters that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dirty="0" smtClean="0"/>
              <a:t> must read in order for us to change the return address to a stack address (in Linux)?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7298"/>
              </p:ext>
            </p:extLst>
          </p:nvPr>
        </p:nvGraphicFramePr>
        <p:xfrm>
          <a:off x="445325" y="3931920"/>
          <a:ext cx="17515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. 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1633" y="4480560"/>
            <a:ext cx="2601912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smash_me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$0x30,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 dirty="0" smtClean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...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640" y="3931920"/>
            <a:ext cx="3328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en-US" sz="3200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en-US" sz="3200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endParaRPr lang="en-US" sz="3200" baseline="-25000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US" sz="3200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We’re lost</a:t>
            </a:r>
            <a:r>
              <a:rPr lang="en-US" sz="3200" dirty="0" smtClean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200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643098" y="2832078"/>
              <a:ext cx="4242600" cy="2152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5538" y="2824518"/>
                <a:ext cx="4254480" cy="21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479520" y="2846160"/>
              <a:ext cx="8477640" cy="30931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200" y="2837520"/>
                <a:ext cx="8491680" cy="31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51240" y="3027960"/>
              <a:ext cx="3294360" cy="62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4760" y="3024360"/>
                <a:ext cx="33066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40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eaLnBrk="1" hangingPunct="1"/>
            <a:r>
              <a:rPr lang="en-US" sz="2400" i="1" dirty="0" smtClean="0">
                <a:solidFill>
                  <a:srgbClr val="FF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sz="2400" dirty="0" smtClean="0"/>
              <a:t>Distressingly common in real programs</a:t>
            </a:r>
          </a:p>
          <a:p>
            <a:pPr lvl="1" eaLnBrk="1" hangingPunct="1"/>
            <a:r>
              <a:rPr lang="en-US" sz="2000" dirty="0" smtClean="0"/>
              <a:t>Programmers keep making the same mistakes </a:t>
            </a:r>
            <a:r>
              <a:rPr lang="en-US" sz="2000" dirty="0" smtClean="0">
                <a:sym typeface="Wingdings"/>
              </a:rPr>
              <a:t></a:t>
            </a:r>
          </a:p>
          <a:p>
            <a:pPr lvl="1" eaLnBrk="1" hangingPunct="1"/>
            <a:r>
              <a:rPr lang="en-US" sz="2000" dirty="0" smtClean="0">
                <a:sym typeface="Wingdings"/>
              </a:rPr>
              <a:t>Recent measures make these attacks much more difficult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Examples across the decades</a:t>
            </a:r>
          </a:p>
          <a:p>
            <a:pPr lvl="1" eaLnBrk="1" hangingPunct="1"/>
            <a:r>
              <a:rPr lang="en-US" sz="2000" dirty="0" smtClean="0"/>
              <a:t>Original “Internet worm” (1988)</a:t>
            </a:r>
          </a:p>
          <a:p>
            <a:pPr lvl="1" eaLnBrk="1" hangingPunct="1"/>
            <a:r>
              <a:rPr lang="en-US" sz="2000" i="1" dirty="0" smtClean="0"/>
              <a:t>Still happens!! 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Heartbleed</a:t>
            </a:r>
            <a:r>
              <a:rPr lang="en-US" sz="1600" dirty="0" smtClean="0"/>
              <a:t> (2014, affected 17% of servers)</a:t>
            </a:r>
          </a:p>
          <a:p>
            <a:pPr lvl="2"/>
            <a:r>
              <a:rPr lang="en-US" sz="1600" dirty="0" err="1" smtClean="0"/>
              <a:t>Cloudbleed</a:t>
            </a:r>
            <a:r>
              <a:rPr lang="en-US" sz="1600" dirty="0" smtClean="0"/>
              <a:t> (2017)</a:t>
            </a:r>
          </a:p>
          <a:p>
            <a:pPr lvl="1" eaLnBrk="1" hangingPunct="1"/>
            <a:r>
              <a:rPr lang="en-US" sz="2000" i="1" dirty="0" smtClean="0"/>
              <a:t>Fun:</a:t>
            </a:r>
            <a:r>
              <a:rPr lang="en-US" sz="2000" dirty="0" smtClean="0"/>
              <a:t> Nintendo hacks</a:t>
            </a:r>
          </a:p>
          <a:p>
            <a:pPr lvl="2"/>
            <a:r>
              <a:rPr lang="en-US" sz="1800" dirty="0" smtClean="0"/>
              <a:t>Using glitches to rewrite code: </a:t>
            </a: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www.youtube.com/watch?v=TqK-2jUQBUY</a:t>
            </a:r>
            <a:endParaRPr lang="en-US" sz="2400" dirty="0" smtClean="0"/>
          </a:p>
          <a:p>
            <a:pPr lvl="2"/>
            <a:r>
              <a:rPr lang="en-US" sz="1800" dirty="0" err="1" smtClean="0"/>
              <a:t>FlappyBird</a:t>
            </a:r>
            <a:r>
              <a:rPr lang="en-US" sz="1800" dirty="0" smtClean="0"/>
              <a:t> in Mario: 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www.youtube.com/watch?v=hB6eY73sLV0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The original </a:t>
            </a:r>
            <a:r>
              <a:rPr lang="en-US" dirty="0" smtClean="0"/>
              <a:t>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616" y="1357884"/>
            <a:ext cx="8366760" cy="4974336"/>
          </a:xfrm>
        </p:spPr>
        <p:txBody>
          <a:bodyPr/>
          <a:lstStyle/>
          <a:p>
            <a:pPr eaLnBrk="1" hangingPunct="1"/>
            <a:r>
              <a:rPr lang="en-US" dirty="0" smtClean="0"/>
              <a:t>Exploited a few vulnerabilities to spread</a:t>
            </a:r>
          </a:p>
          <a:p>
            <a:pPr lvl="1" eaLnBrk="1" hangingPunct="1"/>
            <a:r>
              <a:rPr lang="en-US" dirty="0" smtClean="0"/>
              <a:t>Early versions of the finger server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 smtClean="0"/>
              <a:t>)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  <a:r>
              <a:rPr lang="en-US" b="1" dirty="0" smtClean="0"/>
              <a:t> </a:t>
            </a:r>
            <a:r>
              <a:rPr lang="en-US" dirty="0" smtClean="0"/>
              <a:t>to read the argument sent by the client:</a:t>
            </a:r>
          </a:p>
          <a:p>
            <a:pPr lvl="2" eaLnBrk="1" hangingPunct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finger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droh@cs.cmu.edu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r>
              <a:rPr lang="en-US" dirty="0" smtClean="0"/>
              <a:t>Worm attacked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 smtClean="0"/>
              <a:t> server with phony argument:</a:t>
            </a:r>
          </a:p>
          <a:p>
            <a:pPr lvl="2" eaLnBrk="1" hangingPunct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finger</a:t>
            </a:r>
            <a:r>
              <a:rPr lang="en-US" dirty="0"/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exploit-code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new-return-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/>
            <a:r>
              <a:rPr lang="en-US" dirty="0"/>
              <a:t>E</a:t>
            </a:r>
            <a:r>
              <a:rPr lang="en-US" dirty="0" smtClean="0"/>
              <a:t>xploit code:  executed a root shell on the victim machine with a direct TCP connection to the attacker</a:t>
            </a:r>
          </a:p>
          <a:p>
            <a:pPr eaLnBrk="1" hangingPunct="1"/>
            <a:r>
              <a:rPr lang="en-US" dirty="0" smtClean="0"/>
              <a:t>Scanned for other machines to attack</a:t>
            </a:r>
          </a:p>
          <a:p>
            <a:pPr lvl="1" eaLnBrk="1" hangingPunct="1"/>
            <a:r>
              <a:rPr lang="en-US" dirty="0" smtClean="0"/>
              <a:t>Invaded ~6000 computers in hours (10% of the Internet</a:t>
            </a:r>
            <a:r>
              <a:rPr lang="en-US" dirty="0" smtClean="0">
                <a:sym typeface="Wingdings"/>
              </a:rPr>
              <a:t>)</a:t>
            </a:r>
          </a:p>
          <a:p>
            <a:pPr lvl="2" eaLnBrk="1" hangingPunct="1"/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ee </a:t>
            </a:r>
            <a:r>
              <a:rPr lang="en-US" dirty="0" smtClean="0">
                <a:sym typeface="Wingdings"/>
                <a:hlinkClick r:id="rId6"/>
              </a:rPr>
              <a:t>June 1989 article</a:t>
            </a:r>
            <a:r>
              <a:rPr lang="en-US" dirty="0" smtClean="0">
                <a:sym typeface="Wingdings"/>
              </a:rPr>
              <a:t> in </a:t>
            </a:r>
            <a:r>
              <a:rPr lang="en-US" i="1" dirty="0" smtClean="0">
                <a:sym typeface="Wingdings"/>
              </a:rPr>
              <a:t>Comm. of the ACM</a:t>
            </a:r>
            <a:endParaRPr lang="en-US" i="1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he young author of the worm was prosecuted…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549880" y="2814480"/>
              <a:ext cx="5187960" cy="1213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4480" y="2804040"/>
                <a:ext cx="5197680" cy="12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480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3962" r="5911" b="28109"/>
          <a:stretch/>
        </p:blipFill>
        <p:spPr>
          <a:xfrm>
            <a:off x="4906683" y="1371600"/>
            <a:ext cx="4237317" cy="415962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Heartbleed (</a:t>
            </a:r>
            <a:r>
              <a:rPr lang="en-US" dirty="0" smtClean="0">
                <a:solidFill>
                  <a:srgbClr val="C00000"/>
                </a:solidFill>
              </a:rPr>
              <a:t>2014</a:t>
            </a:r>
            <a:r>
              <a:rPr lang="en-US" dirty="0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480560" cy="4972050"/>
          </a:xfrm>
        </p:spPr>
        <p:txBody>
          <a:bodyPr/>
          <a:lstStyle/>
          <a:p>
            <a:r>
              <a:rPr lang="en-US" sz="2400" dirty="0" smtClean="0"/>
              <a:t>Buffer over-read in OpenSSL</a:t>
            </a:r>
          </a:p>
          <a:p>
            <a:pPr lvl="1"/>
            <a:r>
              <a:rPr lang="en-US" sz="2000" dirty="0" smtClean="0"/>
              <a:t>Open source security library</a:t>
            </a:r>
          </a:p>
          <a:p>
            <a:pPr lvl="1"/>
            <a:r>
              <a:rPr lang="en-US" sz="2000" dirty="0" smtClean="0"/>
              <a:t>Bug in a small range of versions</a:t>
            </a:r>
          </a:p>
          <a:p>
            <a:r>
              <a:rPr lang="en-US" sz="2400" dirty="0" smtClean="0"/>
              <a:t>“Heartbeat” packet</a:t>
            </a:r>
          </a:p>
          <a:p>
            <a:pPr lvl="1"/>
            <a:r>
              <a:rPr lang="en-US" sz="2000" dirty="0" smtClean="0"/>
              <a:t>Specifies length of message</a:t>
            </a:r>
          </a:p>
          <a:p>
            <a:pPr lvl="1"/>
            <a:r>
              <a:rPr lang="en-US" sz="2000" dirty="0" smtClean="0"/>
              <a:t>Server echoes it back</a:t>
            </a:r>
          </a:p>
          <a:p>
            <a:pPr lvl="1"/>
            <a:r>
              <a:rPr lang="en-US" sz="2000" dirty="0" smtClean="0"/>
              <a:t>Library just “trusted” this length</a:t>
            </a:r>
          </a:p>
          <a:p>
            <a:pPr lvl="1"/>
            <a:r>
              <a:rPr lang="en-US" sz="2000" dirty="0" smtClean="0"/>
              <a:t>Allowed attackers to read contents of memory anywhere they wanted</a:t>
            </a:r>
          </a:p>
          <a:p>
            <a:r>
              <a:rPr lang="en-US" sz="2400" dirty="0" smtClean="0"/>
              <a:t>Est. 17% of Internet affected</a:t>
            </a:r>
          </a:p>
          <a:p>
            <a:pPr lvl="1"/>
            <a:r>
              <a:rPr lang="en-US" sz="2000" dirty="0" smtClean="0"/>
              <a:t>“Catastrophic”</a:t>
            </a:r>
          </a:p>
          <a:p>
            <a:pPr lvl="1"/>
            <a:r>
              <a:rPr lang="en-US" sz="2000" dirty="0" err="1" smtClean="0"/>
              <a:t>Github</a:t>
            </a:r>
            <a:r>
              <a:rPr lang="en-US" sz="2000" dirty="0" smtClean="0"/>
              <a:t>, Yahoo, Stack Overflow, Amazon AWS,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0810" y="5757188"/>
            <a:ext cx="3873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FenixFeather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- Own work, CC BY-SA 3.0, https://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commons.wikimedia.org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/w/</a:t>
            </a:r>
            <a:r>
              <a:rPr lang="en-US" sz="1100" b="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index.php?curid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=32276981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139800" y="2060280"/>
              <a:ext cx="2629800" cy="273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600" y="2055240"/>
                <a:ext cx="2645640" cy="27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407040" y="1762200"/>
              <a:ext cx="1046160" cy="1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2720" y="1756440"/>
                <a:ext cx="105552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75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Dealing with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Avoid overflow vulnerabilities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Employ system-level protections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Have compiler use “stack canaries”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dirty="0"/>
              <a:t>Avoid Overflow </a:t>
            </a:r>
            <a:r>
              <a:rPr lang="en-US" dirty="0" smtClean="0"/>
              <a:t>Vulnerabilities</a:t>
            </a:r>
            <a:endParaRPr 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931920"/>
            <a:ext cx="8366760" cy="2482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Use </a:t>
            </a:r>
            <a:r>
              <a:rPr lang="en-US" dirty="0" smtClean="0"/>
              <a:t>library routines </a:t>
            </a:r>
            <a:r>
              <a:rPr lang="en-US" dirty="0"/>
              <a:t>that </a:t>
            </a:r>
            <a:r>
              <a:rPr lang="en-US" dirty="0" smtClean="0"/>
              <a:t>limit string lengths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/>
              <a:t> instead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dirty="0" smtClean="0"/>
              <a:t>(2</a:t>
            </a:r>
            <a:r>
              <a:rPr lang="en-US" baseline="30000" dirty="0" smtClean="0"/>
              <a:t>nd</a:t>
            </a:r>
            <a:r>
              <a:rPr lang="en-US" dirty="0" smtClean="0"/>
              <a:t> argument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 smtClean="0"/>
              <a:t> sets limit)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%ns</a:t>
            </a:r>
            <a:r>
              <a:rPr lang="en-US" b="1" dirty="0"/>
              <a:t> </a:t>
            </a:r>
            <a:r>
              <a:rPr lang="en-US" dirty="0"/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is a suitable </a:t>
            </a:r>
            <a:r>
              <a:rPr lang="en-US" dirty="0" smtClean="0"/>
              <a:t>integer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799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447800"/>
            <a:ext cx="6035040" cy="22442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20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20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20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];  </a:t>
            </a:r>
            <a:r>
              <a:rPr lang="en-US" sz="20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20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fgets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u="sng" dirty="0" smtClean="0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20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  <a:endParaRPr lang="en-US" sz="20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159720" y="2986920"/>
              <a:ext cx="2264400" cy="238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2880" y="2980800"/>
                <a:ext cx="2278800" cy="25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2)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755258" cy="4974336"/>
          </a:xfrm>
        </p:spPr>
        <p:txBody>
          <a:bodyPr/>
          <a:lstStyle/>
          <a:p>
            <a:r>
              <a:rPr lang="en-US" sz="2400" b="1" dirty="0" smtClean="0"/>
              <a:t>Randomized stack offsets</a:t>
            </a:r>
          </a:p>
          <a:p>
            <a:pPr lvl="1"/>
            <a:r>
              <a:rPr lang="en-US" sz="2000" b="0" dirty="0" smtClean="0"/>
              <a:t>At start of program, allocate </a:t>
            </a:r>
            <a:r>
              <a:rPr lang="en-US" sz="2000" b="0" dirty="0" smtClean="0">
                <a:solidFill>
                  <a:srgbClr val="FF0000"/>
                </a:solidFill>
              </a:rPr>
              <a:t>random </a:t>
            </a:r>
            <a:r>
              <a:rPr lang="en-US" sz="2000" b="0" dirty="0" smtClean="0"/>
              <a:t>amount of space on stack</a:t>
            </a:r>
          </a:p>
          <a:p>
            <a:pPr lvl="1"/>
            <a:r>
              <a:rPr lang="en-US" sz="2000" b="0" dirty="0" smtClean="0"/>
              <a:t>Shifts stack addresses for entire program</a:t>
            </a:r>
          </a:p>
          <a:p>
            <a:pPr lvl="2"/>
            <a:r>
              <a:rPr lang="en-US" sz="1800" dirty="0" smtClean="0"/>
              <a:t>Addresses will vary from one run to another</a:t>
            </a:r>
          </a:p>
          <a:p>
            <a:pPr lvl="1"/>
            <a:r>
              <a:rPr lang="en-US" sz="2000" dirty="0"/>
              <a:t>Makes it difficult for hacker to predict beginning of inserted code</a:t>
            </a:r>
          </a:p>
          <a:p>
            <a:pPr>
              <a:spcBef>
                <a:spcPts val="1200"/>
              </a:spcBef>
            </a:pPr>
            <a:r>
              <a:rPr lang="en-US" sz="2400" b="0" u="sng" dirty="0" smtClean="0"/>
              <a:t>Example</a:t>
            </a:r>
            <a:r>
              <a:rPr lang="en-US" sz="2400" b="0" dirty="0" smtClean="0"/>
              <a:t>:  Code from </a:t>
            </a:r>
            <a:r>
              <a:rPr lang="en-US" sz="2400" dirty="0"/>
              <a:t>S</a:t>
            </a:r>
            <a:r>
              <a:rPr lang="en-US" sz="2400" b="0" dirty="0" smtClean="0"/>
              <a:t>lide 6 executed 5 times; address of variable </a:t>
            </a:r>
            <a:r>
              <a:rPr lang="en-US" sz="24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</a:rPr>
              <a:t>local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endParaRPr lang="en-US" sz="2400" b="0" dirty="0" smtClean="0"/>
          </a:p>
          <a:p>
            <a:pPr lvl="2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0x7ffd19d3f8ac</a:t>
            </a:r>
          </a:p>
          <a:p>
            <a:pPr lvl="2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0x7ffe8a462c2c</a:t>
            </a:r>
          </a:p>
          <a:p>
            <a:pPr lvl="2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0x7ffe927c905c</a:t>
            </a:r>
          </a:p>
          <a:p>
            <a:pPr lvl="2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0x7ffefd5c27dc</a:t>
            </a:r>
          </a:p>
          <a:p>
            <a:pPr lvl="2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0x7fffa0175afc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Stack repositioned each time </a:t>
            </a:r>
            <a:r>
              <a:rPr lang="en-US" sz="2000" dirty="0" smtClean="0">
                <a:solidFill>
                  <a:srgbClr val="FF0000"/>
                </a:solidFill>
              </a:rPr>
              <a:t>the program </a:t>
            </a:r>
            <a:r>
              <a:rPr lang="en-US" sz="2000" dirty="0" smtClean="0">
                <a:solidFill>
                  <a:srgbClr val="FF0000"/>
                </a:solidFill>
              </a:rPr>
              <a:t>executes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2" name="Group 51"/>
          <p:cNvGrpSpPr/>
          <p:nvPr>
            <p:custDataLst>
              <p:tags r:id="rId4"/>
            </p:custDataLst>
          </p:nvPr>
        </p:nvGrpSpPr>
        <p:grpSpPr>
          <a:xfrm>
            <a:off x="6140198" y="1355785"/>
            <a:ext cx="2583466" cy="4568742"/>
            <a:chOff x="6085078" y="1704918"/>
            <a:chExt cx="2583466" cy="4573562"/>
          </a:xfrm>
        </p:grpSpPr>
        <p:sp>
          <p:nvSpPr>
            <p:cNvPr id="53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98544" y="2981408"/>
              <a:ext cx="1270000" cy="496314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alibri Bold" charset="0"/>
                </a:rPr>
                <a:t>m</a:t>
              </a:r>
              <a:r>
                <a:rPr kumimoji="0" lang="en-US" sz="1600" b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alibri Bold" charset="0"/>
                </a:rPr>
                <a:t>ain</a:t>
              </a:r>
              <a:r>
                <a:rPr lang="en-US" sz="1600" b="0" dirty="0" err="1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’s</a:t>
              </a:r>
              <a:r>
                <a:rPr kumimoji="0" lang="en-US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 </a:t>
              </a:r>
              <a:br>
                <a:rPr kumimoji="0" lang="en-US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</a:br>
              <a:r>
                <a:rPr lang="en-US" sz="1600" b="0" kern="0" dirty="0" smtClean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</a:t>
              </a:r>
              <a:r>
                <a:rPr lang="en-US" sz="1600" b="0" kern="0" dirty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frame</a:t>
              </a:r>
              <a:endParaRPr lang="en-US" sz="1800" b="0" kern="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54" name="Rectangle 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398544" y="3477722"/>
              <a:ext cx="1270000" cy="116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Other functions’ stack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frames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56" name="Rectangle 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398544" y="1709738"/>
              <a:ext cx="1270000" cy="1273306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085078" y="2028509"/>
              <a:ext cx="1016305" cy="6316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50767" y="1704918"/>
              <a:ext cx="228600" cy="127812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B?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09334" y="5908758"/>
              <a:ext cx="473206" cy="36972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B?</a:t>
              </a:r>
              <a:endPara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pad</a:t>
              </a:r>
            </a:p>
          </p:txBody>
        </p:sp>
      </p:grp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7416242" y="5832285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Low Addresses</a:t>
            </a: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401013" y="85943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High Addresses</a:t>
            </a: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 flipV="1">
            <a:off x="8723664" y="103432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 bwMode="auto">
          <a:xfrm flipV="1">
            <a:off x="7452014" y="106680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2751480" y="4615920"/>
              <a:ext cx="4398120" cy="156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5720" y="4609440"/>
                <a:ext cx="4416120" cy="15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55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2)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1" y="1362456"/>
            <a:ext cx="4572000" cy="4974336"/>
          </a:xfrm>
        </p:spPr>
        <p:txBody>
          <a:bodyPr/>
          <a:lstStyle/>
          <a:p>
            <a:r>
              <a:rPr lang="en-US" sz="2400" b="1" dirty="0" smtClean="0"/>
              <a:t>Non-executable code segments</a:t>
            </a:r>
          </a:p>
          <a:p>
            <a:pPr lvl="1"/>
            <a:r>
              <a:rPr lang="en-US" sz="2000" b="0" dirty="0" smtClean="0"/>
              <a:t>In traditional x86, can mark region of memory as either “read-only” or “writeable”</a:t>
            </a:r>
          </a:p>
          <a:p>
            <a:pPr lvl="2"/>
            <a:r>
              <a:rPr lang="en-US" sz="1800" dirty="0" smtClean="0"/>
              <a:t>Can execute anything readable</a:t>
            </a:r>
          </a:p>
          <a:p>
            <a:pPr lvl="1"/>
            <a:r>
              <a:rPr lang="en-US" sz="2000" dirty="0"/>
              <a:t>x</a:t>
            </a:r>
            <a:r>
              <a:rPr lang="en-US" sz="2000" b="0" dirty="0" smtClean="0"/>
              <a:t>86-64 added  explicit “execute” permission</a:t>
            </a:r>
          </a:p>
          <a:p>
            <a:pPr lvl="1"/>
            <a:r>
              <a:rPr lang="en-US" sz="2000" b="0" dirty="0" smtClean="0">
                <a:solidFill>
                  <a:srgbClr val="FF0000"/>
                </a:solidFill>
              </a:rPr>
              <a:t>Stack marked as non-executable</a:t>
            </a:r>
          </a:p>
          <a:p>
            <a:pPr lvl="2"/>
            <a:r>
              <a:rPr lang="en-US" sz="1800" dirty="0"/>
              <a:t>Do </a:t>
            </a:r>
            <a:r>
              <a:rPr lang="en-US" sz="1800" i="1" dirty="0"/>
              <a:t>NOT</a:t>
            </a:r>
            <a:r>
              <a:rPr lang="en-US" sz="1800" dirty="0"/>
              <a:t> execute code in </a:t>
            </a:r>
            <a:r>
              <a:rPr lang="en-US" sz="1800" dirty="0" smtClean="0"/>
              <a:t>Stack</a:t>
            </a:r>
            <a:r>
              <a:rPr lang="en-US" sz="1800" dirty="0"/>
              <a:t>, </a:t>
            </a:r>
            <a:r>
              <a:rPr lang="en-US" sz="1800" dirty="0" smtClean="0"/>
              <a:t>Static Data, or Heap </a:t>
            </a:r>
            <a:r>
              <a:rPr lang="en-US" sz="1800" dirty="0"/>
              <a:t>regions</a:t>
            </a:r>
          </a:p>
          <a:p>
            <a:pPr lvl="2"/>
            <a:r>
              <a:rPr lang="en-US" sz="1800" dirty="0"/>
              <a:t>Hardware support </a:t>
            </a:r>
            <a:r>
              <a:rPr lang="en-US" sz="1800" dirty="0" smtClean="0"/>
              <a:t>needed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4937760" y="1371600"/>
            <a:ext cx="3841359" cy="4246616"/>
            <a:chOff x="4021138" y="1100084"/>
            <a:chExt cx="3841359" cy="4246616"/>
          </a:xfrm>
        </p:grpSpPr>
        <p:sp>
          <p:nvSpPr>
            <p:cNvPr id="17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93260" y="1100084"/>
              <a:ext cx="1758816" cy="5355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 after call </a:t>
              </a:r>
              <a:endPara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to </a:t>
              </a:r>
              <a:r>
                <a:rPr lang="en-US" sz="1800" b="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eaLnBrk="0" hangingPunct="0">
                <a:defRPr/>
              </a:pPr>
              <a:endPara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21525" y="1870396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foo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frame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121525" y="3477524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bar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frame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75225" y="4478615"/>
              <a:ext cx="352982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21138" y="3451116"/>
              <a:ext cx="1463040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data written</a:t>
              </a:r>
            </a:p>
            <a:p>
              <a:pPr eaLnBrk="0" hangingPunct="0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by </a:t>
              </a:r>
              <a:r>
                <a:rPr lang="en-US" sz="1800" b="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6892925" y="1603004"/>
              <a:ext cx="228600" cy="118872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>
              <a:off x="6892925" y="2837444"/>
              <a:ext cx="228600" cy="1920240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V="1">
            <a:off x="5441695" y="4887914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924585" y="598118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221235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3) Stack Canaries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eaLnBrk="1" hangingPunct="1"/>
            <a:r>
              <a:rPr lang="en-US" dirty="0" smtClean="0"/>
              <a:t>Basic Idea:  place special value (“canary”) on stack just beyond buffer</a:t>
            </a:r>
          </a:p>
          <a:p>
            <a:pPr lvl="1"/>
            <a:r>
              <a:rPr lang="en-US" i="1" dirty="0" smtClean="0"/>
              <a:t>Secret</a:t>
            </a:r>
            <a:r>
              <a:rPr lang="en-US" dirty="0" smtClean="0"/>
              <a:t> value known only to compiler</a:t>
            </a:r>
          </a:p>
          <a:p>
            <a:pPr lvl="1"/>
            <a:r>
              <a:rPr lang="en-US" dirty="0" smtClean="0"/>
              <a:t>“After” buffer but before return address</a:t>
            </a:r>
          </a:p>
          <a:p>
            <a:pPr lvl="1" eaLnBrk="1" hangingPunct="1"/>
            <a:r>
              <a:rPr lang="en-US" dirty="0" smtClean="0"/>
              <a:t>Check for corruption before exiting function</a:t>
            </a:r>
          </a:p>
          <a:p>
            <a:pPr eaLnBrk="1" hangingPunct="1"/>
            <a:r>
              <a:rPr lang="en-US" dirty="0" smtClean="0"/>
              <a:t>GCC implementation  (now default)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fstack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-protector</a:t>
            </a:r>
          </a:p>
          <a:p>
            <a:pPr lvl="1"/>
            <a:r>
              <a:rPr lang="en-US" dirty="0" smtClean="0"/>
              <a:t>Code back on </a:t>
            </a:r>
            <a:r>
              <a:rPr lang="en-US" dirty="0"/>
              <a:t>S</a:t>
            </a:r>
            <a:r>
              <a:rPr lang="en-US" dirty="0" smtClean="0"/>
              <a:t>lide 14 (</a:t>
            </a:r>
            <a:r>
              <a:rPr lang="en-US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dirty="0"/>
              <a:t> </a:t>
            </a:r>
            <a:r>
              <a:rPr lang="en-US" dirty="0" smtClean="0"/>
              <a:t>compiled with 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-stack-protector</a:t>
            </a:r>
            <a:r>
              <a:rPr lang="en-US" dirty="0" smtClean="0"/>
              <a:t> flag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b="0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 i="1" dirty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88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*** stack smashing detected ***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713480" y="6213960"/>
              <a:ext cx="4102200" cy="481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5200" y="6204600"/>
                <a:ext cx="4118760" cy="5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9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Address </a:t>
            </a:r>
            <a:r>
              <a:rPr lang="en-US" dirty="0"/>
              <a:t>space </a:t>
            </a:r>
            <a:r>
              <a:rPr lang="en-US" dirty="0" smtClean="0"/>
              <a:t>layout (more details!)</a:t>
            </a:r>
            <a:endParaRPr lang="en-US" dirty="0"/>
          </a:p>
          <a:p>
            <a:r>
              <a:rPr lang="en-US" dirty="0"/>
              <a:t>Input buffers on the stack</a:t>
            </a:r>
          </a:p>
          <a:p>
            <a:r>
              <a:rPr lang="en-US" dirty="0"/>
              <a:t>Overflowing buffers and injecting code</a:t>
            </a:r>
          </a:p>
          <a:p>
            <a:r>
              <a:rPr lang="en-US" dirty="0"/>
              <a:t>Defenses against buffer overflows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u="sng" dirty="0" smtClean="0"/>
              <a:t>Protected</a:t>
            </a:r>
            <a:r>
              <a:rPr lang="en-US" dirty="0" smtClean="0"/>
              <a:t> </a:t>
            </a:r>
            <a:r>
              <a:rPr lang="en-US" dirty="0" smtClean="0"/>
              <a:t>Disassembly </a:t>
            </a:r>
            <a:r>
              <a:rPr lang="en-US" dirty="0" smtClean="0"/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5650" y="1683028"/>
            <a:ext cx="7562077" cy="42447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400638: </a:t>
            </a:r>
            <a:r>
              <a:rPr lang="en-US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40063c: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400645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%rax,0x8(%rsp)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40064a: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%eax,%eax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     ... call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printf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</a:t>
            </a:r>
            <a:endParaRPr lang="sk-SK" sz="1800" b="0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400656: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400659: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400530 &lt;gets@plt&gt;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40065e: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400661: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4004e0 &lt;puts@plt&gt;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400666: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0x8(%rsp),%rax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40066b: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400674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je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40067b &lt;echo+0x43&gt;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400676:  </a:t>
            </a:r>
            <a:r>
              <a:rPr lang="sk-SK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sk-SK" sz="18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 dirty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4004f0 &lt;__stack_chk_fail@plt&gt;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40067b: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sk-SK" sz="18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40067f:  </a:t>
            </a:r>
            <a:r>
              <a:rPr lang="sk-SK" sz="180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ro-RO" sz="180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75650" y="1221363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352600" y="4250160"/>
              <a:ext cx="6625080" cy="2276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4320" y="4241520"/>
                <a:ext cx="6642720" cy="22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475240" y="2069640"/>
              <a:ext cx="2345040" cy="7300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7320" y="2064960"/>
                <a:ext cx="235584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3564720" y="2228040"/>
              <a:ext cx="1032120" cy="27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520" y="2217960"/>
                <a:ext cx="104544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78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Setting Up Canary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474720"/>
            <a:ext cx="5683544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fs:40,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Get canary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8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Place on stack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i="1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10155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address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(8 bytes)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Canary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(8 bytes)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4192711" y="3168456"/>
            <a:ext cx="2194560" cy="612528"/>
          </a:xfrm>
          <a:prstGeom prst="wedgeRoundRectCallout">
            <a:avLst>
              <a:gd name="adj1" fmla="val -20833"/>
              <a:gd name="adj2" fmla="val 9441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Segment register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(don’t worry about it)</a:t>
            </a: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Before call to gets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83680" y="3853800"/>
              <a:ext cx="2409120" cy="775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760" y="3845520"/>
                <a:ext cx="242712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55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 smtClean="0"/>
              <a:t>Checking Canary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8880" y="3291840"/>
            <a:ext cx="6492240" cy="1813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8(%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retrieve from Stack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xorq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%fs:40, %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compare to canary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je	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L2             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if same, OK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__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stack_chk_fail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else, FAIL</a:t>
            </a:r>
            <a:endParaRPr lang="en-US" sz="1600" b="0" i="1" dirty="0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.L6: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</a:t>
            </a:r>
            <a:endParaRPr lang="en-US" sz="16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5020208" y="5187817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Input: </a:t>
            </a:r>
            <a:r>
              <a: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1234567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20921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/>
                <a:gridCol w="437897"/>
                <a:gridCol w="437897"/>
                <a:gridCol w="437897"/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Stack frame for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address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(8 bytes)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Canary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(8 bytes)</a:t>
                      </a:r>
                      <a:endParaRPr lang="en-US" b="0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After </a:t>
            </a:r>
            <a:r>
              <a:rPr lang="en-US" sz="180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call to gets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b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 smtClean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778400" y="4272840"/>
              <a:ext cx="5785560" cy="118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69400" y="4263840"/>
                <a:ext cx="5802840" cy="12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27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39" y="1033272"/>
            <a:ext cx="2194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Units and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focusing on large numbers (exponents &gt; 0)</a:t>
            </a:r>
          </a:p>
          <a:p>
            <a:r>
              <a:rPr lang="en-US" dirty="0" smtClean="0"/>
              <a:t>Note that 10</a:t>
            </a:r>
            <a:r>
              <a:rPr lang="en-US" baseline="30000" dirty="0" smtClean="0"/>
              <a:t>3</a:t>
            </a:r>
            <a:r>
              <a:rPr lang="en-US" dirty="0" smtClean="0"/>
              <a:t> ≈ 2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SI prefixes are </a:t>
            </a:r>
            <a:r>
              <a:rPr lang="en-US" i="1" dirty="0" smtClean="0"/>
              <a:t>ambiguous</a:t>
            </a:r>
            <a:r>
              <a:rPr lang="en-US" dirty="0" smtClean="0"/>
              <a:t> if base 10 or 2</a:t>
            </a:r>
          </a:p>
          <a:p>
            <a:r>
              <a:rPr lang="en-US" dirty="0" smtClean="0"/>
              <a:t>IEC prefixes are </a:t>
            </a:r>
            <a:r>
              <a:rPr lang="en-US" i="1" dirty="0" smtClean="0"/>
              <a:t>unambiguously</a:t>
            </a:r>
            <a:r>
              <a:rPr lang="en-US" dirty="0" smtClean="0"/>
              <a:t> base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06760" y="1834560"/>
              <a:ext cx="7343640" cy="3159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7400" y="1829880"/>
                <a:ext cx="7363440" cy="31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56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given to you on </a:t>
            </a:r>
            <a:r>
              <a:rPr lang="en-US" dirty="0"/>
              <a:t>F</a:t>
            </a:r>
            <a:r>
              <a:rPr lang="en-US" dirty="0" smtClean="0"/>
              <a:t>inal reference sheet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Mnemonics</a:t>
            </a:r>
          </a:p>
          <a:p>
            <a:pPr lvl="1"/>
            <a:r>
              <a:rPr lang="en-US" dirty="0" smtClean="0"/>
              <a:t>There unfortunately isn’t one well-accepted mnemonic</a:t>
            </a:r>
          </a:p>
          <a:p>
            <a:pPr lvl="2"/>
            <a:r>
              <a:rPr lang="en-US" dirty="0" smtClean="0"/>
              <a:t>But that shouldn’t stop you from trying to come with one!</a:t>
            </a:r>
          </a:p>
          <a:p>
            <a:pPr lvl="1"/>
            <a:r>
              <a:rPr lang="en-US" b="1" dirty="0" smtClean="0"/>
              <a:t>K</a:t>
            </a:r>
            <a:r>
              <a:rPr lang="en-US" dirty="0" smtClean="0"/>
              <a:t>iller </a:t>
            </a:r>
            <a:r>
              <a:rPr lang="en-US" b="1" dirty="0" smtClean="0"/>
              <a:t>M</a:t>
            </a:r>
            <a:r>
              <a:rPr lang="en-US" dirty="0" smtClean="0"/>
              <a:t>echanical </a:t>
            </a:r>
            <a:r>
              <a:rPr lang="en-US" b="1" dirty="0" smtClean="0"/>
              <a:t>G</a:t>
            </a:r>
            <a:r>
              <a:rPr lang="en-US" dirty="0" smtClean="0"/>
              <a:t>iraffe </a:t>
            </a:r>
            <a:r>
              <a:rPr lang="en-US" b="1" dirty="0" smtClean="0"/>
              <a:t>T</a:t>
            </a:r>
            <a:r>
              <a:rPr lang="en-US" dirty="0" smtClean="0"/>
              <a:t>eaches </a:t>
            </a:r>
            <a:r>
              <a:rPr lang="en-US" b="1" dirty="0" smtClean="0"/>
              <a:t>P</a:t>
            </a:r>
            <a:r>
              <a:rPr lang="en-US" dirty="0" smtClean="0"/>
              <a:t>et, </a:t>
            </a:r>
            <a:r>
              <a:rPr lang="en-US" b="1" dirty="0" smtClean="0"/>
              <a:t>E</a:t>
            </a:r>
            <a:r>
              <a:rPr lang="en-US" dirty="0" smtClean="0"/>
              <a:t>xtinct </a:t>
            </a:r>
            <a:r>
              <a:rPr lang="en-US" b="1" dirty="0" smtClean="0"/>
              <a:t>Z</a:t>
            </a:r>
            <a:r>
              <a:rPr lang="en-US" dirty="0" smtClean="0"/>
              <a:t>ebra to </a:t>
            </a:r>
            <a:r>
              <a:rPr lang="en-US" b="1" dirty="0" smtClean="0"/>
              <a:t>Y</a:t>
            </a:r>
            <a:r>
              <a:rPr lang="en-US" dirty="0" smtClean="0"/>
              <a:t>odel 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irby </a:t>
            </a:r>
            <a:r>
              <a:rPr lang="en-US" b="1" dirty="0"/>
              <a:t>M</a:t>
            </a:r>
            <a:r>
              <a:rPr lang="en-US" dirty="0"/>
              <a:t>issed </a:t>
            </a:r>
            <a:r>
              <a:rPr lang="en-US" b="1" dirty="0" err="1"/>
              <a:t>G</a:t>
            </a:r>
            <a:r>
              <a:rPr lang="en-US" dirty="0" err="1"/>
              <a:t>anondorf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erribly, </a:t>
            </a:r>
            <a:r>
              <a:rPr lang="en-US" b="1" dirty="0"/>
              <a:t>P</a:t>
            </a:r>
            <a:r>
              <a:rPr lang="en-US" dirty="0"/>
              <a:t>otentially </a:t>
            </a:r>
            <a:r>
              <a:rPr lang="en-US" b="1" dirty="0"/>
              <a:t>E</a:t>
            </a:r>
            <a:r>
              <a:rPr lang="en-US" dirty="0"/>
              <a:t>xterminating </a:t>
            </a:r>
            <a:r>
              <a:rPr lang="en-US" b="1" dirty="0"/>
              <a:t>Z</a:t>
            </a:r>
            <a:r>
              <a:rPr lang="en-US" dirty="0"/>
              <a:t>elda and </a:t>
            </a:r>
            <a:r>
              <a:rPr lang="en-US" b="1" dirty="0" smtClean="0"/>
              <a:t>Y</a:t>
            </a:r>
            <a:r>
              <a:rPr lang="en-US" dirty="0" smtClean="0"/>
              <a:t>oshi</a:t>
            </a:r>
          </a:p>
          <a:p>
            <a:pPr lvl="1"/>
            <a:r>
              <a:rPr lang="en-US" dirty="0" err="1" smtClean="0"/>
              <a:t>xkcd</a:t>
            </a:r>
            <a:r>
              <a:rPr lang="en-US" dirty="0" smtClean="0"/>
              <a:t>:  </a:t>
            </a:r>
            <a:r>
              <a:rPr lang="en-US" b="1" dirty="0" smtClean="0"/>
              <a:t>K</a:t>
            </a:r>
            <a:r>
              <a:rPr lang="en-US" dirty="0" smtClean="0"/>
              <a:t>arl </a:t>
            </a:r>
            <a:r>
              <a:rPr lang="en-US" b="1" dirty="0" smtClean="0"/>
              <a:t>M</a:t>
            </a:r>
            <a:r>
              <a:rPr lang="en-US" dirty="0" smtClean="0"/>
              <a:t>arx </a:t>
            </a:r>
            <a:r>
              <a:rPr lang="en-US" b="1" dirty="0" smtClean="0"/>
              <a:t>G</a:t>
            </a:r>
            <a:r>
              <a:rPr lang="en-US" dirty="0" smtClean="0"/>
              <a:t>ave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P</a:t>
            </a:r>
            <a:r>
              <a:rPr lang="en-US" dirty="0" smtClean="0"/>
              <a:t>roletariat </a:t>
            </a:r>
            <a:r>
              <a:rPr lang="en-US" b="1" dirty="0" smtClean="0"/>
              <a:t>E</a:t>
            </a:r>
            <a:r>
              <a:rPr lang="en-US" dirty="0" smtClean="0"/>
              <a:t>leven </a:t>
            </a:r>
            <a:r>
              <a:rPr lang="en-US" b="1" dirty="0" smtClean="0"/>
              <a:t>Z</a:t>
            </a:r>
            <a:r>
              <a:rPr lang="en-US" dirty="0" smtClean="0"/>
              <a:t>eppelins, </a:t>
            </a:r>
            <a:r>
              <a:rPr lang="en-US" b="1" dirty="0" err="1" smtClean="0"/>
              <a:t>Y</a:t>
            </a:r>
            <a:r>
              <a:rPr lang="en-US" dirty="0" err="1" smtClean="0"/>
              <a:t>o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https://xkcd.com/992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Post your best on Piazza!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smtClean="0"/>
              <a:t>How does execution time grow with SIZE?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sz="1800" b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}</a:t>
            </a:r>
          </a:p>
          <a:p>
            <a:pPr>
              <a:buFont typeface="Wingdings" charset="0"/>
              <a:buNone/>
            </a:pP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77325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</a:t>
            </a: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ime</a:t>
            </a:r>
            <a:endParaRPr lang="en-US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92351" y="1770700"/>
              <a:ext cx="8406720" cy="4566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151" y="1766380"/>
                <a:ext cx="8427240" cy="45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4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Actual Data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/>
          </p:nvPr>
        </p:nvGraphicFramePr>
        <p:xfrm>
          <a:off x="128016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517695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427359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Time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165600" y="2758320"/>
              <a:ext cx="5185800" cy="3880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680" y="2749320"/>
                <a:ext cx="5199480" cy="38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4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6875" y="1362075"/>
          <a:ext cx="836612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063"/>
                <a:gridCol w="4183063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Variable/Label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 of Memory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urier" pitchFamily="49" charset="0"/>
                          <a:cs typeface="Calibri" panose="020F0502020204030204" pitchFamily="34" charset="0"/>
                        </a:rPr>
                        <a:t>big_array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global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urier" pitchFamily="49" charset="0"/>
                          <a:cs typeface="Calibri" panose="020F0502020204030204" pitchFamily="34" charset="0"/>
                        </a:rPr>
                        <a:t>huge_array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main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p1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*p1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urier" pitchFamily="49" charset="0"/>
                          <a:cs typeface="Calibri" panose="020F0502020204030204" pitchFamily="34" charset="0"/>
                        </a:rPr>
                        <a:t>useless</a:t>
                      </a:r>
                      <a:endParaRPr lang="en-US" sz="2400" dirty="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 dirty="0" smtClean="0"/>
              <a:t>Review: </a:t>
            </a:r>
            <a:r>
              <a:rPr lang="en-US" dirty="0" smtClean="0"/>
              <a:t>General </a:t>
            </a:r>
            <a:r>
              <a:rPr lang="en-US" dirty="0" smtClean="0"/>
              <a:t>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Local variables (procedure context)</a:t>
            </a:r>
          </a:p>
          <a:p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Dynamically allocated as needed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Statically allocated Data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 smtClean="0"/>
              <a:t>Read/write: </a:t>
            </a:r>
            <a:r>
              <a:rPr lang="en-US" sz="2200" dirty="0" smtClean="0"/>
              <a:t>global </a:t>
            </a:r>
            <a:r>
              <a:rPr lang="en-US" sz="2200" dirty="0" smtClean="0"/>
              <a:t>variables (Static 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Read-only: </a:t>
            </a:r>
            <a:r>
              <a:rPr lang="en-US" sz="2200" dirty="0" smtClean="0"/>
              <a:t>string </a:t>
            </a:r>
            <a:r>
              <a:rPr lang="en-US" sz="2200" dirty="0" smtClean="0"/>
              <a:t>literals (Literals)</a:t>
            </a:r>
          </a:p>
          <a:p>
            <a:r>
              <a:rPr lang="en-US" dirty="0" smtClean="0"/>
              <a:t>Code/Instructions</a:t>
            </a:r>
          </a:p>
          <a:p>
            <a:pPr lvl="1"/>
            <a:r>
              <a:rPr lang="en-US" dirty="0" smtClean="0"/>
              <a:t>Executable machine instructions</a:t>
            </a:r>
          </a:p>
          <a:p>
            <a:pPr lvl="1"/>
            <a:r>
              <a:rPr lang="en-US" dirty="0" smtClean="0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2020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 drawn to scale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234440"/>
            <a:ext cx="1463040" cy="5121758"/>
            <a:chOff x="4023360" y="1371599"/>
            <a:chExt cx="146304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5578957"/>
              <a:ext cx="146304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23360" y="4937760"/>
              <a:ext cx="146304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23360" y="4023359"/>
              <a:ext cx="146304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 Data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23360" y="3108960"/>
              <a:ext cx="146304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 smtClean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  <a:endParaRPr lang="en-US" sz="2000" b="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23360" y="2286000"/>
              <a:ext cx="1463040" cy="822960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23360" y="1371599"/>
              <a:ext cx="146304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b="0" dirty="0">
                  <a:solidFill>
                    <a:srgbClr val="0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31" name="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33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598805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 b="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0" y="111125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 b="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sz="2000" b="0" baseline="3300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-1</a:t>
            </a: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766560" y="1234440"/>
            <a:ext cx="0" cy="51206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26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 dirty="0" smtClean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Runtime stack has 8 </a:t>
            </a:r>
            <a:r>
              <a:rPr lang="en-US" dirty="0" err="1" smtClean="0"/>
              <a:t>MiB</a:t>
            </a:r>
            <a:r>
              <a:rPr lang="en-US" dirty="0" smtClean="0"/>
              <a:t> limit</a:t>
            </a:r>
          </a:p>
          <a:p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Dynamically allocated as needed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Statically allocated data (Data)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Read-only: </a:t>
            </a:r>
            <a:r>
              <a:rPr lang="en-US" sz="2200" dirty="0" smtClean="0"/>
              <a:t>string </a:t>
            </a:r>
            <a:r>
              <a:rPr lang="en-US" sz="2200" dirty="0"/>
              <a:t>literals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Read/write: </a:t>
            </a:r>
            <a:r>
              <a:rPr lang="en-US" sz="2200" dirty="0" smtClean="0"/>
              <a:t>global </a:t>
            </a:r>
            <a:r>
              <a:rPr lang="en-US" sz="2200" dirty="0"/>
              <a:t>arrays and variables</a:t>
            </a:r>
          </a:p>
          <a:p>
            <a:r>
              <a:rPr lang="en-US" dirty="0" smtClean="0"/>
              <a:t>Code / Shared Libraries</a:t>
            </a:r>
          </a:p>
          <a:p>
            <a:pPr lvl="1"/>
            <a:r>
              <a:rPr lang="en-US" dirty="0" smtClean="0"/>
              <a:t>Executable machine instructions</a:t>
            </a:r>
          </a:p>
          <a:p>
            <a:pPr lvl="1"/>
            <a:r>
              <a:rPr lang="en-US" dirty="0" smtClean="0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4586" y="6137314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Hex Address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885" y="1041955"/>
            <a:ext cx="2666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0x00007FFFFFFFFFFF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0467" y="6449919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0x000000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52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70467" y="6146074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0x400000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ight Arrow 15"/>
          <p:cNvSpPr/>
          <p:nvPr>
            <p:custDataLst>
              <p:tags r:id="rId8"/>
            </p:custDataLst>
          </p:nvPr>
        </p:nvSpPr>
        <p:spPr bwMode="auto">
          <a:xfrm>
            <a:off x="4973437" y="6102140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770688" y="304800"/>
            <a:ext cx="2020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 drawn to scale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35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Instructions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Data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40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7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</a:t>
              </a:r>
            </a:p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Line 3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/>
              <p14:cNvContentPartPr/>
              <p14:nvPr/>
            </p14:nvContentPartPr>
            <p14:xfrm>
              <a:off x="5134680" y="657360"/>
              <a:ext cx="3777480" cy="57913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28200" y="649080"/>
                <a:ext cx="3795120" cy="58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7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16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 */</a:t>
            </a: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useless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2020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70271" y="6199587"/>
            <a:ext cx="3744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Where does everything go?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Instructions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Data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13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</a:t>
              </a:r>
            </a:p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  <a:endPara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pPr algn="ctr"/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/>
              <p14:cNvContentPartPr/>
              <p14:nvPr/>
            </p14:nvContentPartPr>
            <p14:xfrm>
              <a:off x="1229760" y="1396440"/>
              <a:ext cx="4727160" cy="53884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23280" y="1389600"/>
                <a:ext cx="473976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18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16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 */</a:t>
            </a: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useless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</a:t>
            </a:r>
            <a:r>
              <a:rPr lang="fi-FI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fi-FI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  <a:endParaRPr lang="fi-FI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2020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70271" y="6199587"/>
            <a:ext cx="3744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0" y="104195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8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171575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Instructions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</a:t>
            </a:r>
          </a:p>
        </p:txBody>
      </p:sp>
      <p:sp>
        <p:nvSpPr>
          <p:cNvPr id="22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81900" y="1552575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Line 3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 bwMode="auto">
          <a:xfrm>
            <a:off x="6858000" y="2312988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3733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Shared</a:t>
            </a:r>
          </a:p>
          <a:p>
            <a:pPr algn="ctr" eaLnBrk="0" hangingPunct="0"/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Libraries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838622" y="4380991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5475"/>
              <a:gd name="adj4" fmla="val 188243"/>
              <a:gd name="adj5" fmla="val -626666"/>
              <a:gd name="adj6" fmla="val 223569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Line Callout 2 25"/>
          <p:cNvSpPr/>
          <p:nvPr/>
        </p:nvSpPr>
        <p:spPr bwMode="auto">
          <a:xfrm>
            <a:off x="1838622" y="4645020"/>
            <a:ext cx="210312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202573"/>
              <a:gd name="adj5" fmla="val 290130"/>
              <a:gd name="adj6" fmla="val 237666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Line Callout 2 26"/>
          <p:cNvSpPr/>
          <p:nvPr/>
        </p:nvSpPr>
        <p:spPr bwMode="auto">
          <a:xfrm>
            <a:off x="1838622" y="4909587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192778"/>
              <a:gd name="adj5" fmla="val -809649"/>
              <a:gd name="adj6" fmla="val 223488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Line Callout 2 27"/>
          <p:cNvSpPr/>
          <p:nvPr/>
        </p:nvSpPr>
        <p:spPr bwMode="auto">
          <a:xfrm>
            <a:off x="1836174" y="5189006"/>
            <a:ext cx="2074606" cy="265471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86574"/>
              <a:gd name="adj6" fmla="val 241903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Line Callout 2 28"/>
          <p:cNvSpPr/>
          <p:nvPr/>
        </p:nvSpPr>
        <p:spPr bwMode="auto">
          <a:xfrm>
            <a:off x="40507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-890030"/>
              <a:gd name="adj6" fmla="val 93230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Line Callout 2 29"/>
          <p:cNvSpPr/>
          <p:nvPr/>
        </p:nvSpPr>
        <p:spPr bwMode="auto">
          <a:xfrm>
            <a:off x="33649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33874"/>
              <a:gd name="adj5" fmla="val -884805"/>
              <a:gd name="adj6" fmla="val 116213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Line Callout 2 30"/>
          <p:cNvSpPr/>
          <p:nvPr/>
        </p:nvSpPr>
        <p:spPr bwMode="auto">
          <a:xfrm>
            <a:off x="2688336" y="3814916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40431"/>
              <a:gd name="adj5" fmla="val -876167"/>
              <a:gd name="adj6" fmla="val 1393569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Line Callout 2 31"/>
          <p:cNvSpPr/>
          <p:nvPr/>
        </p:nvSpPr>
        <p:spPr bwMode="auto">
          <a:xfrm>
            <a:off x="19933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27316"/>
              <a:gd name="adj5" fmla="val -897624"/>
              <a:gd name="adj6" fmla="val 162166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Line Callout 2 32"/>
          <p:cNvSpPr/>
          <p:nvPr/>
        </p:nvSpPr>
        <p:spPr bwMode="auto">
          <a:xfrm>
            <a:off x="1737359" y="4091659"/>
            <a:ext cx="694944" cy="283695"/>
          </a:xfrm>
          <a:prstGeom prst="borderCallout2">
            <a:avLst>
              <a:gd name="adj1" fmla="val 40972"/>
              <a:gd name="adj2" fmla="val 99724"/>
              <a:gd name="adj3" fmla="val 34041"/>
              <a:gd name="adj4" fmla="val 448518"/>
              <a:gd name="adj5" fmla="val -968072"/>
              <a:gd name="adj6" fmla="val 73577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Line Callout 2 33"/>
          <p:cNvSpPr/>
          <p:nvPr/>
        </p:nvSpPr>
        <p:spPr bwMode="auto">
          <a:xfrm>
            <a:off x="1177371" y="2711362"/>
            <a:ext cx="1005840" cy="282008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233415"/>
              <a:gd name="adj6" fmla="val 564168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Line Callout 2 34"/>
          <p:cNvSpPr/>
          <p:nvPr/>
        </p:nvSpPr>
        <p:spPr bwMode="auto">
          <a:xfrm>
            <a:off x="1170431" y="3291840"/>
            <a:ext cx="621792" cy="21653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40146"/>
              <a:gd name="adj6" fmla="val 913802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Line Callout 2 35"/>
          <p:cNvSpPr/>
          <p:nvPr/>
        </p:nvSpPr>
        <p:spPr bwMode="auto">
          <a:xfrm>
            <a:off x="1280160" y="1344168"/>
            <a:ext cx="1325880" cy="280220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615955"/>
              <a:gd name="adj6" fmla="val 4197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Line Callout 2 36"/>
          <p:cNvSpPr/>
          <p:nvPr/>
        </p:nvSpPr>
        <p:spPr bwMode="auto">
          <a:xfrm>
            <a:off x="1283381" y="1647708"/>
            <a:ext cx="1463040" cy="272176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576421"/>
              <a:gd name="adj6" fmla="val 3796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Line Callout 2 37"/>
          <p:cNvSpPr/>
          <p:nvPr/>
        </p:nvSpPr>
        <p:spPr bwMode="auto">
          <a:xfrm>
            <a:off x="1177371" y="2170333"/>
            <a:ext cx="867739" cy="27709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26755"/>
              <a:gd name="adj6" fmla="val 655902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0" y="2159555"/>
            <a:ext cx="1447800" cy="108303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</a:t>
            </a:r>
            <a:endParaRPr lang="en-US" sz="1800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0" name="Line 3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81900" y="3233846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2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Reminder: x86-64/Linux </a:t>
            </a:r>
            <a:r>
              <a:rPr lang="en-US" dirty="0"/>
              <a:t>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 smtClean="0"/>
              <a:t> </a:t>
            </a:r>
            <a:r>
              <a:rPr lang="en-US" sz="2400" dirty="0"/>
              <a:t>Stack Frame</a:t>
            </a:r>
          </a:p>
          <a:p>
            <a:pPr marL="552450" lvl="1"/>
            <a:r>
              <a:rPr lang="en-US" sz="2000" dirty="0" smtClean="0"/>
              <a:t>Arguments </a:t>
            </a:r>
            <a:r>
              <a:rPr lang="en-US" sz="2000" dirty="0"/>
              <a:t>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 smtClean="0"/>
          </a:p>
          <a:p>
            <a:r>
              <a:rPr lang="en-US" sz="2400" dirty="0" smtClean="0"/>
              <a:t>Current/</a:t>
            </a:r>
            <a:r>
              <a:rPr lang="en-US" sz="2400" dirty="0" smtClean="0">
                <a:solidFill>
                  <a:srgbClr val="FF0000"/>
                </a:solidFill>
              </a:rPr>
              <a:t>Callee</a:t>
            </a:r>
            <a:r>
              <a:rPr lang="en-US" sz="2400" dirty="0" smtClean="0"/>
              <a:t> </a:t>
            </a:r>
            <a:r>
              <a:rPr lang="en-US" sz="2400" dirty="0"/>
              <a:t>Stack </a:t>
            </a:r>
            <a:r>
              <a:rPr lang="en-US" sz="2400" dirty="0" smtClean="0"/>
              <a:t>Frame</a:t>
            </a:r>
            <a:endParaRPr lang="en-US" sz="2400" dirty="0"/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</a:t>
            </a:r>
            <a:r>
              <a:rPr lang="en-US" sz="1800" dirty="0" smtClean="0"/>
              <a:t>instruction</a:t>
            </a:r>
            <a:endParaRPr lang="en-US" sz="2000" dirty="0" smtClean="0"/>
          </a:p>
          <a:p>
            <a:pPr marL="552450" lvl="1"/>
            <a:r>
              <a:rPr lang="en-US" sz="2000" dirty="0" smtClean="0"/>
              <a:t>Old </a:t>
            </a:r>
            <a:r>
              <a:rPr lang="en-US" sz="2000" dirty="0"/>
              <a:t>frame pointer (optional)</a:t>
            </a:r>
          </a:p>
          <a:p>
            <a:pPr marL="552450" lvl="1"/>
            <a:r>
              <a:rPr lang="en-US" sz="2000" dirty="0"/>
              <a:t>Saved register </a:t>
            </a:r>
            <a:r>
              <a:rPr lang="en-US" sz="2000" dirty="0" smtClean="0"/>
              <a:t>context</a:t>
            </a:r>
            <a:br>
              <a:rPr lang="en-US" sz="2000" dirty="0" smtClean="0"/>
            </a:br>
            <a:r>
              <a:rPr lang="en-US" sz="2000" dirty="0" smtClean="0"/>
              <a:t>(when reusing registers)</a:t>
            </a:r>
            <a:endParaRPr lang="en-US" sz="2000" dirty="0"/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/>
              <a:t>can’t </a:t>
            </a:r>
            <a:r>
              <a:rPr lang="en-US" sz="2000" dirty="0" smtClean="0"/>
              <a:t>be kept </a:t>
            </a:r>
            <a:r>
              <a:rPr lang="en-US" sz="2000" dirty="0"/>
              <a:t>in </a:t>
            </a:r>
            <a:r>
              <a:rPr lang="en-US" sz="2000" dirty="0" smtClean="0"/>
              <a:t>registers)</a:t>
            </a:r>
            <a:endParaRPr lang="en-US" sz="2000" dirty="0"/>
          </a:p>
          <a:p>
            <a:pPr marL="552450" lvl="1"/>
            <a:r>
              <a:rPr lang="en-US" sz="2000" dirty="0" smtClean="0"/>
              <a:t>“</a:t>
            </a:r>
            <a:r>
              <a:rPr lang="en-US" sz="2000" dirty="0"/>
              <a:t>Argument </a:t>
            </a:r>
            <a:r>
              <a:rPr lang="en-US" sz="2000" dirty="0" smtClean="0"/>
              <a:t>build” area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needs to call another function</a:t>
            </a:r>
            <a:br>
              <a:rPr lang="en-US" sz="2000" dirty="0" smtClean="0"/>
            </a:br>
            <a:r>
              <a:rPr lang="en-US" sz="2000" dirty="0" smtClean="0"/>
              <a:t> - parameters </a:t>
            </a:r>
            <a:r>
              <a:rPr lang="en-US" sz="2000" dirty="0"/>
              <a:t>for function </a:t>
            </a:r>
            <a:r>
              <a:rPr lang="en-US" sz="2000" dirty="0" smtClean="0"/>
              <a:t>about</a:t>
            </a:r>
            <a:br>
              <a:rPr lang="en-US" sz="2000" dirty="0" smtClean="0"/>
            </a:br>
            <a:r>
              <a:rPr lang="en-US" sz="2000" dirty="0" smtClean="0"/>
              <a:t> to be called, if needed)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3716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Return </a:t>
            </a:r>
            <a:r>
              <a:rPr lang="en-US" sz="1800" b="0" dirty="0" err="1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Addr</a:t>
            </a:r>
            <a:endParaRPr lang="en-US" sz="18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3716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Saved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Local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3716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Build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(Optional)</a:t>
            </a:r>
            <a:endParaRPr lang="en-US" sz="18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3716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3716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rgbClr val="7F7F7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Old </a:t>
            </a:r>
            <a:r>
              <a:rPr lang="en-US" sz="1800" b="0" dirty="0" smtClean="0">
                <a:solidFill>
                  <a:srgbClr val="7F7F7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0" dirty="0" err="1" smtClean="0">
                <a:solidFill>
                  <a:srgbClr val="7F7F7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0" dirty="0">
              <a:solidFill>
                <a:srgbClr val="7F7F7F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3716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7+</a:t>
            </a:r>
            <a:endParaRPr lang="en-US" sz="18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25059" y="1979613"/>
            <a:ext cx="702115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Caller</a:t>
            </a:r>
            <a:endParaRPr lang="en-US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Frame pointer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(</a:t>
            </a:r>
            <a:r>
              <a:rPr lang="en-US" sz="1800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op</a:t>
            </a:r>
            <a:r>
              <a:rPr lang="en-US" sz="1800" b="0" i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tional)</a:t>
            </a:r>
            <a:endParaRPr lang="en-US" sz="1800" b="0" i="1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ourier New Bold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7"/>
            </p:custDataLst>
          </p:nvPr>
        </p:nvSpPr>
        <p:spPr>
          <a:xfrm>
            <a:off x="7280418" y="652482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Lower Addresses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7285095" y="1029601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Higher Addresses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/>
              <p14:cNvContentPartPr/>
              <p14:nvPr/>
            </p14:nvContentPartPr>
            <p14:xfrm>
              <a:off x="5853960" y="4169676"/>
              <a:ext cx="3290040" cy="14558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6040" y="4162836"/>
                <a:ext cx="3303000" cy="14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4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Buffer Overflow in a Nutshell</a:t>
            </a:r>
            <a:endParaRPr lang="en-U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Characteristics </a:t>
            </a:r>
            <a:r>
              <a:rPr lang="en-US" dirty="0"/>
              <a:t>of the traditional </a:t>
            </a:r>
            <a:r>
              <a:rPr lang="en-US" dirty="0" smtClean="0"/>
              <a:t>Linux memory layout provide </a:t>
            </a:r>
            <a:r>
              <a:rPr lang="en-US" dirty="0"/>
              <a:t>opportunities for malicious programs</a:t>
            </a:r>
          </a:p>
          <a:p>
            <a:pPr lvl="1"/>
            <a:r>
              <a:rPr lang="en-US" dirty="0"/>
              <a:t>Stack grows “backwards” in memory</a:t>
            </a:r>
          </a:p>
          <a:p>
            <a:pPr lvl="1"/>
            <a:r>
              <a:rPr lang="en-US" dirty="0"/>
              <a:t>Data and instructions both stored in the same </a:t>
            </a:r>
            <a:r>
              <a:rPr lang="en-US" dirty="0" smtClean="0"/>
              <a:t>memory</a:t>
            </a:r>
          </a:p>
          <a:p>
            <a:pPr lvl="2"/>
            <a:endParaRPr lang="en-US" dirty="0"/>
          </a:p>
          <a:p>
            <a:r>
              <a:rPr lang="en-US" dirty="0" smtClean="0"/>
              <a:t>C </a:t>
            </a:r>
            <a:r>
              <a:rPr lang="en-US" dirty="0"/>
              <a:t>does not check array </a:t>
            </a:r>
            <a:r>
              <a:rPr lang="en-US" dirty="0" smtClean="0"/>
              <a:t>bounds</a:t>
            </a:r>
          </a:p>
          <a:p>
            <a:pPr lvl="1"/>
            <a:r>
              <a:rPr lang="en-US" dirty="0"/>
              <a:t>Many Unix/Linux/C functions don’t check argument sizes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overflowing (writing past the end) of buffers (arrays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4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S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Su18" id="{B86974B0-1247-47B8-B40A-7918D10D3E08}" vid="{D2DF26E6-A591-4160-AC04-C52CF8422F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UWTheme-351-Su18</Template>
  <TotalTime>29141</TotalTime>
  <Words>3082</Words>
  <Application>Microsoft Office PowerPoint</Application>
  <PresentationFormat>On-screen Show (4:3)</PresentationFormat>
  <Paragraphs>856</Paragraphs>
  <Slides>38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ＭＳ Ｐゴシック</vt:lpstr>
      <vt:lpstr>.AppleSystemUIFont</vt:lpstr>
      <vt:lpstr>Anonymous Pro</vt:lpstr>
      <vt:lpstr>Arial</vt:lpstr>
      <vt:lpstr>Arial Narrow</vt:lpstr>
      <vt:lpstr>Arial Narrow Bold</vt:lpstr>
      <vt:lpstr>Calibri</vt:lpstr>
      <vt:lpstr>Calibri Bold</vt:lpstr>
      <vt:lpstr>Cambria Math</vt:lpstr>
      <vt:lpstr>CMU Bright</vt:lpstr>
      <vt:lpstr>Courier</vt:lpstr>
      <vt:lpstr>Courier New</vt:lpstr>
      <vt:lpstr>Courier New Bold</vt:lpstr>
      <vt:lpstr>MS Mincho</vt:lpstr>
      <vt:lpstr>Roboto</vt:lpstr>
      <vt:lpstr>Times New Roman</vt:lpstr>
      <vt:lpstr>Wingdings</vt:lpstr>
      <vt:lpstr>UWTheme-351-Su18</vt:lpstr>
      <vt:lpstr>Worksheet</vt:lpstr>
      <vt:lpstr>Buffer Overflows CSE 351 Summer 2018</vt:lpstr>
      <vt:lpstr>Administrivia</vt:lpstr>
      <vt:lpstr>Buffer Overflows</vt:lpstr>
      <vt:lpstr>Review: General Memory Layout</vt:lpstr>
      <vt:lpstr>x86-64 Linux Memory Layout</vt:lpstr>
      <vt:lpstr>Memory Allocation Example</vt:lpstr>
      <vt:lpstr>Memory Allocation Example</vt:lpstr>
      <vt:lpstr>Reminder: x86-64/Linux Stack Frame</vt:lpstr>
      <vt:lpstr>Buffer Overflow in a Nutshell</vt:lpstr>
      <vt:lpstr>Buffer Overflow in a Nutshell</vt:lpstr>
      <vt:lpstr>String Library Code</vt:lpstr>
      <vt:lpstr>String Library Code</vt:lpstr>
      <vt:lpstr>Vulnerable Buffer Code</vt:lpstr>
      <vt:lpstr>Disassembly (buf-nsp)</vt:lpstr>
      <vt:lpstr>Buffer Overflow Stack</vt:lpstr>
      <vt:lpstr>Buffer Overflow Example</vt:lpstr>
      <vt:lpstr>Buffer Overflow Example #1</vt:lpstr>
      <vt:lpstr>Buffer Overflow Example #2</vt:lpstr>
      <vt:lpstr>Buffer Overflow Example #2</vt:lpstr>
      <vt:lpstr>Malicious Use of Buffer Overflow:     Code Injection Attacks</vt:lpstr>
      <vt:lpstr>Peer Instruction Question</vt:lpstr>
      <vt:lpstr>Exploits Based on Buffer Overflows</vt:lpstr>
      <vt:lpstr>The original Internet worm (1988)</vt:lpstr>
      <vt:lpstr>Heartbleed (2014)</vt:lpstr>
      <vt:lpstr>Dealing with buffer overflow attacks</vt:lpstr>
      <vt:lpstr>1) Avoid Overflow Vulnerabilities</vt:lpstr>
      <vt:lpstr>2) System-Level Protections</vt:lpstr>
      <vt:lpstr>2) System-Level Protections</vt:lpstr>
      <vt:lpstr>3) Stack Canaries</vt:lpstr>
      <vt:lpstr>Protected Disassembly (buf)</vt:lpstr>
      <vt:lpstr>Setting Up Canary</vt:lpstr>
      <vt:lpstr>Checking Canary</vt:lpstr>
      <vt:lpstr>Roadmap</vt:lpstr>
      <vt:lpstr>Aside:  Units and Prefixes</vt:lpstr>
      <vt:lpstr>How to Remember?</vt:lpstr>
      <vt:lpstr>How does execution time grow with SIZE?</vt:lpstr>
      <vt:lpstr>Actual Data</vt:lpstr>
      <vt:lpstr>Where Is It?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771</cp:revision>
  <cp:lastPrinted>2018-07-19T23:42:35Z</cp:lastPrinted>
  <dcterms:created xsi:type="dcterms:W3CDTF">2013-10-28T03:55:58Z</dcterms:created>
  <dcterms:modified xsi:type="dcterms:W3CDTF">2018-07-20T19:37:19Z</dcterms:modified>
</cp:coreProperties>
</file>