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ink/ink9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ink/ink10.xml" ContentType="application/inkml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9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0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5.xml" ContentType="application/vnd.openxmlformats-officedocument.presentationml.notesSlide+xml"/>
  <Override PartName="/ppt/ink/ink17.xml" ContentType="application/inkml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6.xml" ContentType="application/vnd.openxmlformats-officedocument.presentationml.notesSlide+xml"/>
  <Override PartName="/ppt/ink/ink18.xml" ContentType="application/inkml+xml"/>
  <Override PartName="/ppt/notesSlides/notesSlide17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8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9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20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21.xml" ContentType="application/vnd.openxmlformats-officedocument.presentationml.notesSlide+xml"/>
  <Override PartName="/ppt/ink/ink21.xml" ContentType="application/inkml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22.xml" ContentType="application/vnd.openxmlformats-officedocument.presentationml.notesSlide+xml"/>
  <Override PartName="/ppt/ink/ink22.xml" ContentType="application/inkml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23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24.xml" ContentType="application/vnd.openxmlformats-officedocument.presentationml.notesSlide+xml"/>
  <Override PartName="/ppt/ink/ink26.xml" ContentType="application/inkml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25.xml" ContentType="application/vnd.openxmlformats-officedocument.presentationml.notesSlide+xml"/>
  <Override PartName="/ppt/ink/ink27.xml" ContentType="application/inkml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26.xml" ContentType="application/vnd.openxmlformats-officedocument.presentationml.notesSlide+xml"/>
  <Override PartName="/ppt/ink/ink28.xml" ContentType="application/inkml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27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28.xml" ContentType="application/vnd.openxmlformats-officedocument.presentationml.notesSlide+xml"/>
  <Override PartName="/ppt/ink/ink29.xml" ContentType="application/inkml+xml"/>
  <Override PartName="/ppt/notesSlides/notesSlide29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310.xml" ContentType="application/vnd.openxmlformats-officedocument.presentationml.tags+xml"/>
  <Override PartName="/ppt/tags/tag9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41"/>
  </p:notesMasterIdLst>
  <p:handoutMasterIdLst>
    <p:handoutMasterId r:id="rId42"/>
  </p:handoutMasterIdLst>
  <p:sldIdLst>
    <p:sldId id="334" r:id="rId2"/>
    <p:sldId id="300" r:id="rId3"/>
    <p:sldId id="301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320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6" r:id="rId26"/>
    <p:sldId id="317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6D6F4"/>
    <a:srgbClr val="F6F5B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0363" autoAdjust="0"/>
  </p:normalViewPr>
  <p:slideViewPr>
    <p:cSldViewPr snapToGrid="0">
      <p:cViewPr varScale="1">
        <p:scale>
          <a:sx n="85" d="100"/>
          <a:sy n="85" d="100"/>
        </p:scale>
        <p:origin x="7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C851E-4691-49CB-95CA-C5D98F92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3074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20:27.3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17296 8311 124 0,'-15'-27'49'0,"-3"9"-26"0,-12 4-27 0,12 12 8 15,-11-1-4-15,-7 0 0 0,-6-2 2 16,-8-3 1-16,-7 3-1 16,-3 2 1-16,-5 1 0 15,-3-1 1-15,-1 3-2 16,-8 3-2-16,-4 2 3 0,1 8-4 16,-6 6-2-16,5-1 2 15,-2 1 0-15,3-1 1 0,2 3 2 16,4 3-3-16,-1 5-2 15,10 3 2-15,8 0 2 16,10 5-2-16,5 3-2 16,9 12 2-16,9 4 0 0,13 0 1 15,11-4 2-15,11-1-3 32,19-6-2-32,12-8 2 15,20-5 0-15,16-3 5 0,14-6 2 16,18-4 4-16,15-1 1 15,9-2-5-15,15 0-4 16,6-3-1-16,3-5-1 16,11-2 2-16,4-9 3 15,14-5 2-15,-5-2 1 0,-4-4-4 16,-2-4-3-16,3-9 4 16,-16-2 1-16,-17-5 0 15,-18-11-1-15,-15-5 5 16,-23-3 4-16,-22 2 4 15,-17-7 3-15,-30 0-2 16,-21-8 0 0,-21-3-4-16,-24 6-1 15,-11 7-8-15,-22 6-2 16,-14 10-11-16,-12 11-3 16,-6 10-35-16,-10 11-15 15</inkml:trace>
  <inkml:trace contextRef="#ctx0" brushRef="#br0" timeOffset="0.9985">19731 13912 76 0,'0'0'30'0,"2"2"-16"0,-2-2-19 16,0 0 4-16,0 0 6 15,0 0 4-15,0 0 18 16,0 0 9-16,0 0-3 16,0 0 0-16,0 0-14 15,0 0-4-15,0 0-9 16,0 0-2-16,-2 0 0 0,-1 0-2 0,-3 0 1 15,-3 0-2-15,0 0 2 16,-6 0 0-16,-3 0 3 16,3 0-1-16,0-2 2 0,-3-1-4 15,3 1 0 1,1-4-1-16,-7 1 1 0,6-6-4 31,-3 1 0-31,0-6 1 0,3 0 2 16,0 3-3-16,1-3 0 15,-10 0 1-15,3 0 2 16,0 0-3-16,6-2-2 16,0-9-1-16,0-7 3 15,0-3 0-15,4 2 1 16,-4-2 0-16,3 3 0 0,-3-6-3 16,0 3 2-16,3 3 3 15,-6-3 1-15,3-5-4 16,3-1 1-16,1 1 0 15,5-3 2-15,0-3-3 16,3 3 0-16,6-5 1 16,3 0 0-16,0-3 0 0,0-8 0 15,2 3 0-15,-2 0 2 16,0 2-1-16,0 3-1 16,-3-2-2-16,3 2 1 0,0 0 1 15,3-8 2-15,-3 3-1 16,6 2-1-16,-3-2 1 31,0 0-1-31,0 2 0 16,6 1 0-16,3-6 0 0,-4-3 0 15,-2 3 0-15,0 6 2 16,-3 2-1-16,-3-5 2 16,-6 7 0-16,3 4 1 15,-3 4-2-15,3-7 1 16,-6-3 0-16,6 0 1 0,3 3-2 15,-3-8 1-15,0 2-4 16,-3 3 0-16,0-2 1 16,0-11 2-16,-6 7 1 15,0 4 3-15,-6 2 1 16,0 0 1-16,3 0-2 16,0 0-1-1,0 0-6-15,1-8 1 16,2 3 2-16,0 3 3 15,0-1-7-15,0 6 0 16,-3-8 2-16,0 5 4 16,0 0-1-16,0 5 0 0,-3-2-1 15,0 2 1 1,-6 3-2-16,3 0 2 0,-2 6 0 0,-1-1 1 16,3 3-5-16,0-3 1 15,-6-5 2-15,0 6 1 16,0 1-1-16,1 1 1 15,2-10-4-15,0 7-2 16,3 3 2-16,0 0 2 16,3 5 0-16,-3-2-1 0,0 5 1 15,-2 0-1-15,-1 0-3 16,3-1 2-16,0 7 1 16,3-4 2-16,0 9 1 15,0-3 1-15,0 5-5 16,0 0-1-16,3 3 3 15,4-1 1 1,-1 4-5-16,0 2 0 16,3 5-1-16,3 0-1 15,0 3-1-15,0 11 1 16,0 8 1-16,3 4-1 16,0 7 1-16,0-1 0 0,0 0 3 15,0 0 2-15,0-3 0 16,2-5-1-16,-2-2-2 15,0-6 1-15,0-5 1 0,0-11 2 16,-3-7-1 0,0-3 2-16,-3-3 0 15,0-5-1-15,-3-8 1 16,1-6-4-16,-1-2 0 16,0-8 1-1,0-3 2-15,0 1-1 16,0 5-1-16,3 2-2 15,3 5 1-15,0 12 1 16,3 4 2-16,3 3-3 16,0 8-2-16,3 6-1 15,5 4 3-15,1 6 0 16,9 5 3-16,0 3-3 0,-3 3 0 16,3 10 3-16,2 0 1 15,1-5-6-15,0-6-2 0,-3-4-31 16,0-4-12-1,11-7-52-15</inkml:trace>
  <inkml:trace contextRef="#ctx0" brushRef="#br0" timeOffset="1.9985">6012 8411 116 0,'-3'0'44'0,"-6"0"-24"0,6 3-6 16,9-3 15-16,-6 0-1 16,0 0 1-16,0 2 1 15,0-2 1-15,0 0-16 16,-3 0-5-16,3 0-2 0,0 0-4 0,0 3-1 16,-3-3-3-16,3 0-3 15,-3 0 4-15,3 0 1 16,-3 0 0-16,3 0 1 0,0 0 2 15,-3 0 2-15,3 0-1 16,-3 0 1-16,3 0-4 16,0 0 0-16,0 0-3 15,9 3-1-15,0-3 3 16,3 0 3-16,2 2 4 16,4-2 2-16,3 0-3 0,3 0-3 15,3 0-2-15,2 0-3 16,4 0 1-16,6-2 1 15,-3 2-3-15,-1 0 0 16,7 0 1-16,0 0 2 16,-4 0 1-16,1 0 1 15,3 0-2 1,-1 0 1-16,-2 0 0 16,-3-3 3-16,0 3-3 15,-1-5-2-15,-2 2 2 0,-3 0 0 16,-3 1-1-16,-1-1-2 15,1 1-2-15,0 2 1 16,-3 0 3-16,0 0 3 16,-4 0-4-16,1 0-3 0,-3 0 1 15,0 0 0-15,-3 0 1 16,3 0 2-16,-6 0 1 16,-3 0 1-16,-4-3-2 15,1 3 1-15,0 0-11 16,-6 0-2-16,0 0-72 15,0 0-33 1,0-3 4 0</inkml:trace>
  <inkml:trace contextRef="#ctx0" brushRef="#br0" timeOffset="2.9985">6369 7612 124 0,'-3'-13'46'0,"6"13"-24"0,-3-3-10 0,0 3 13 0,0 0 6 15,0 0 4-15,0 0-11 16,0 0-4-16,0 0-11 16,3 0-2-16,-3 0 0 0,3 0 1 15,3 5 0 1,0 3-4-16,0 0-1 16,-1 3 3-1,1 2-1-15,0 0 0 16,3 1-6-16,0-1 1 15,-3 0 4-15,0-2 2 0,0-1 2 16,-3 1 0-16,0-6 0 16,6 0 0-16,-3-2 7 15,0-3 2-15,-3-3-6 16,3 1-2-16,0-1-5 0,0 0-1 16,0-2-1-16,0 3 1 15,0-6-4-15,3 2 0 16,-1 1 1-16,1 0 0 15,0-1 0-15,0 1 0 16,0 0-5-16,-3 0 1 16,0-1-20-1,0 4-7-15,-3-1-30 16,0 0-12-16,0 3-29 16</inkml:trace>
  <inkml:trace contextRef="#ctx0" brushRef="#br0" timeOffset="3.9985">6518 7639 116 0,'-6'0'44'0,"3"0"-24"0,0 2-19 16,0 1 8-16,3-3 10 15,0 0 7-15,0 0 4 16,-3 2 2-16,3-2-6 16,0 0-4-16,0 0-12 15,0-2 2-15,0-1 4 0,0-2 1 0,0-3-1 16,0-5-2-16,3-1 1 15,0-1-8-15,0-1-2 16,0-5-1-16,3-3 2 0,0-8-3 16,5 0 0-16,1 1 1 15,3-1 2-15,0 3 1 16,3 0 1-16,0 2-4 31,3 3-3-31,2 3 0 0,7-5 1 16,3 2-6-16,3 3 1 15,2 5 1-15,-2 5 1 16,-6 3 1-16,-3 3 0 16,-4 0 2-16,-5-1 1 15,-3 6-1-15,0-2-2 16,0-4-13-16,-3 1-4 0,0 0-51 16,3-3-20-16,-3 0-23 15</inkml:trace>
  <inkml:trace contextRef="#ctx0" brushRef="#br0" timeOffset="4.9985">7104 7049 136 0,'-3'0'52'0,"3"0"-28"0,0 0-11 0,0 0 19 0,0 0-9 15,3 5-4-15,-3-5-4 16,6 5-2-16,0 0-7 16,0 3 5-16,0 0 4 0,0 8-1 15,3 0 2-15,0 0-7 16,-3-3-1-16,-1 0-4 0,4 1-3 31,-3-1 0-31,0-3 1 16,0 1-1-16,0-3-1 15,0 0 1-15,0-3 1 0,0 0-1 16,0 1-1 0,-6-6 3-16,3 2 0 0,-3-2-1 15,3 0 1-15,-3 0 2 16,6 0 2-16,0-2-1 0,-3-1-1 16,3 0-1-16,0-2 0 15,-3 0 0-15,3 0 2 16,-3-1 1-16,3 1 1 15,0-6 0-15,0-2 0 16,-1-3 0-16,1 0 2 16,0 1-5-1,0-1-1-15,0 0-2 16,-3 3-2-16,0-1 1 16,0 1-1-16,0 5 0 15,-3 0 0-15,0 3 0 16,0 0 0-16,0-1-18 15,3 4-5-15,3 2-24 16,3 2-10-16,3 4-65 16</inkml:trace>
  <inkml:trace contextRef="#ctx0" brushRef="#br0" timeOffset="5.9985">7556 7083 156 0,'0'-5'60'0,"0"2"-32"0,0-2-17 0,-6 5 18 16,3-3-2-16,-3 0 4 15,1-2-8-15,-1 2-4 16,0 1-11-16,0 2-5 0,-6 2-2 31,0 6-4-31,-3 3 0 0,0 5 2 16,0 2 0-16,3 1-2 15,3-1 2-15,3 1 1 16,3-3 2-16,3 0-3 16,6-3-2-16,3-3 2 15,3-2 2-15,0-2 4 16,0-6 4-16,0-3-2 0,0-5 1 16,-3 0-3-16,3-2 0 15,-3-1-6-15,0-2 1 16,-3-3 2-16,-1 3 1 15,-2 2-1-15,0 6-4 16,-6 2-1-16,3 1-3 31,3 7-1-31,-3 5 4 0,3 1 1 16,0 2 4-16,0 0 1 16,3 1-1-16,0-1-2 15,0 0-2-15,0-2-1 16,0-3-12-16,3-3-5 15,0-5-47 1,3-5-60-16,0-1 26 0</inkml:trace>
  <inkml:trace contextRef="#ctx0" brushRef="#br0" timeOffset="6.9985">7667 6802 160 0,'0'-7'63'0,"2"9"-34"0,1 3-27 0,0-2 12 16,0 5 6-16,3 5 7 15,0 6-5-15,0 7-3 0,-3 9-11 16,-3-1-3-16,0 3 1 0,0 0-3 31,0 0-2-31,3-5 0 0,0-6-1 16,0-4 2-1,0-4 3-15,0-2-24 0,0-5-10 16,3-4-71 0</inkml:trace>
  <inkml:trace contextRef="#ctx0" brushRef="#br0" timeOffset="7.9985">7827 7062 172 0,'-15'-8'66'0,"27"8"-36"0,-15 0-37 16,6 0 8-16,-3 0 11 16,6 5 6-1,-3 3-2-15,-6 5-1 16,0 3-9-16,3 3 0 0,0-3 4 16,3-1-4-16,0 1 2 15,3-2-5-15,0-1 0 16,3-5-1-16,3-3-2 0,0-2 7 15,0-6 5-15,3 0-4 16,-3-5-2-16,-1-5-1 0,-2 0-1 16,0 0 2-1,-3-3 3-15,0 0-4 0,-3 3-1 16,0 2-2-16,-3 1-2 16,3 2-2-16,-3 5-1 15,0 3-1-15,3 5 0 16,3 6 5-16,-3 2 1 0,0 3 0 15,0 0-2-15,0 0 1 16,3 0 1-16,0-1-1 16,0-1-1-16,0-4-8 15,3-2-3-15,0-3-43 16,0-5-16-16,5-2-29 31</inkml:trace>
  <inkml:trace contextRef="#ctx0" brushRef="#br0" timeOffset="8.9985">8149 7075 208 0,'3'3'79'0,"0"2"-42"0,6 0-37 0,-3 0 18 16,-1 1 3-16,1-1 5 15,3-2-10-15,0-1-2 16,0 1-8-16,3-3 0 0,3 0 1 15,3-5 1-15,-3-1 2 16,0-2-5-16,-3 1-1 16,-4-7-2-1,1 4 1-15,-6-1-2 16,-6 1 2-16,-6-1-7 16,-2 8 1-16,-4 1-1 15,-6 4-1-15,0 6-1 16,-3 3 1-16,0 5 1 15,4 5 2-15,2 0 1 16,3 0 1-16,6-2 2 0,6-1 1 16,6 1 3-16,6-1 1 15,9-2-3-15,3-3-1 0,8-5-8 16,4-2-2-16,0-6-47 16,-3-6-19-1,-4 1-36-15</inkml:trace>
  <inkml:trace contextRef="#ctx0" brushRef="#br0" timeOffset="9.9985">8890 7070 156 0,'-3'-11'60'0,"0"6"-32"0,3 0-15 31,0 5 17-31,-3-3-4 0,0 3 2 16,-3 0-14-16,-3 3-3 16,0 4-7-16,-3 4-5 0,3 2 0 15,0 3 3-15,3 3 1 16,3-1-1-16,6 1-2 15,3-3 7-15,6-3 3 16,0-3 1-16,6-2 3 0,3-5-1 16,0-3 2-16,0-3-6 15,-4-2-3-15,-2-3 5 16,-6-5 3-16,-3 0-3 16,-6-1-1-16,-3-1-6 15,-6 1-1-15,-6 1-14 16,1 2-6-16,2 6-29 0,0 0-12 15,3 0-63 1</inkml:trace>
  <inkml:trace contextRef="#ctx0" brushRef="#br0" timeOffset="10.9985">9259 6818 220 0,'-9'-26'85'0,"9"18"-46"0,-6-5-35 0,3 7 19 16,-3 1 4-16,-9 2 8 16,0 1-18-16,1-1-7 15,-1 3-7-15,0 5-5 0,0 6 1 16,0 10-1-16,3 8 0 0,3 16 0 16,3 0-2-16,3 0 3 15,3 3 0-15,0-6 3 16,3-2 1-16,0-6-1 15,0-5 1-15,0-5-9 16,-3-8-1-16,0-3-29 16,-3-7-12-1,-3-6-63 1</inkml:trace>
  <inkml:trace contextRef="#ctx0" brushRef="#br0" timeOffset="11.9985">8929 7046 268 0,'0'-3'101'0,"11"6"-54"0,7-3-46 0,-6 0 19 0,12-3-9 0,9 1-1 16,5-1-4-16,1 0-1 15,-3 1-80 1,0-1-34-16,-4 0 1 0,-8 1 4 16</inkml:trace>
  <inkml:trace contextRef="#ctx0" brushRef="#br0" timeOffset="12.9985">9679 6739 192 0,'0'-5'71'0,"3"5"-38"0,0 0-36 0,-3 0 13 15,3 2 4-15,0 4 5 16,0 4 6-16,0 9 4 0,-3 7-15 15,0 11 1-15,0 3-1 0,0 2-7 16,-3-5-2-16,0-2-3 16,0-4-2-16,0-4 3 0,3-3 0 15,-3-6-1-15,3-5 1 16,-3 1-2-16,3-4 2 31,0-2-2-31,-3 0-1 0,3-3-2 16,0 1 1-16,0-6 1 15,3 5 0-15,0 0 0 16,-3-5 2-16,0 0-3 16,3 3 0-16,-3-3 1 15,3 3 2-15,-3-3-1 16,3 2-1-16,0 1 5 0,2 0 1 16,1-1-5-16,3 1 0 15,3-1 1-15,3 1 1 16,3 0 1-16,3 2 0 15,-3-2-2-15,0-1 1 0,-1 1-2 16,-2 0-1 0,-3-1 1-1,-3-2-1-15,0 0-25 0,-3 0-10 16,0 0-174 0,3 3 83-1</inkml:trace>
  <inkml:trace contextRef="#ctx0" brushRef="#br0" timeOffset="13.9985">10194 6829 124 0,'0'-11'46'0,"3"9"-24"0,0-4-2 16,-3 4 21-16,0-1 2 16,0-5 2-1,-3 3-8-15,0 0-2 16,-3-1-20-16,-3 1 0 0,-3 2-1 16,-12 3-7-16,3 3-2 15,-3 2-5-15,1 3-3 16,-1 0 4-16,3 5 1 15,0-2-3-15,6 0-1 16,3-1-2-16,3 3 0 0,3 1 3 16,6-1 0-16,9 3-2 15,6 8 2-15,6-3-1 0,9 0 0 16,0 0 0 0,-1 0 0-16,1 0 6 0,-3 1 2 15,-6-1 6-15,-6 0 3 16,-6-5-2-16,-4 0 2 0,-7-3-2 15,-7 0 2 1,-3-2-6-16,-12-1-1 0,-3-2-4 16,0-3-1-16,0-2-12 15,1 0-7-15,2-3-22 16,3 0-9-16,6 0-41 31,12-13-67-15</inkml:trace>
  <inkml:trace contextRef="#ctx0" brushRef="#br0" timeOffset="14.9985">10277 6847 184 0,'9'-2'71'0,"-6"2"-38"0,-3 2-32 0,3 1 14 31,0 2 5-31,-3 3 5 0,6 3-2 16,-3 15 0-16,0 3-12 16,0 3 2-16,-3-3 1 0,0-2-5 15,-3 2-1-15,0 0-4 16,0-5-3-16,3-6 0 15,0-2-1-15,0-3-25 16,0-2-8-16,0-11-40 0,0 0-17 16</inkml:trace>
  <inkml:trace contextRef="#ctx0" brushRef="#br0" timeOffset="15.9985">10265 6834 160 0,'0'-5'60'16,"0"2"-32"-16,-3 1-15 0,3 2 17 15,0-3 2-15,0 0 6 0,0-2-8 16,0 0-3 0,-3-1-15-16,3-1 1 0,0 1 1 15,6 1-5-15,0 0-1 0,6-1 0 16,0-2 0-16,0-2-2 0,3 2 1 16,2 0-4-16,4 0 0 15,0 3-3-15,0 5-3 16,0 2-1-16,-3 4 3 15,0 2-2-15,-7 2 1 16,-2 1 4-16,-3 2 1 16,-6 0 3-1,-6 6 1-15,-6-3-3 16,-2-3-1-16,-4 0-1 16,-3 0 1-16,3-2-4 15,-3 5 0-15,6-3-1 16,3-2 0-16,0-3-3 0,4-3-1 15,11 0-8 1,5 0 5-16,7-7 4 16,9 7 2-16,3-2 1 15,3 2 2-15,2 6 0 0,1 4 2 16,-6 1 3-16,-3 3 4 16,-6-1 2-16,-6 1 6 15,-6-1 1-15,-9 1 4 16,-9 2 3-16,-6-5-9 0,-6-3-4 15,-3-2-5-15,-3-3 0 16,1 0-15-16,5-3-5 16,0-5-26-16,3 0-10 15,9 0-101 1,3-8-50-16,6-3 99 16</inkml:trace>
  <inkml:trace contextRef="#ctx0" brushRef="#br0" timeOffset="16.9985">11229 8401 140 0,'-17'-6'52'0,"28"9"-28"0,-5-3-19 0,-6 0 13 16,0 0 7-16,0 0 5 15,3 3-1-15,0 2 0 16,0-3-16-16,3 1 8 0,0 0 2 15,0-1 0-15,3-2 0 0,0 3-3 16,3-3-3-16,0 3-7 16,3-1-2-16,0-2-4 15,3 3-3-15,-1-3 0 16,10 3 1-16,0-1-1 16,3 1-1-16,0-3 1 15,-1 0 1 1,4 0-1-16,3 0-1 15,-1 0 1-15,1 0-1 16,0 0 0-16,0 0 0 16,5 0 0-16,1 0 0 0,-3 3 0 15,2-3 0 1,-2 0 2-16,3 0 1 0,-1-3-1 16,-2 0-2-16,0 3-2 0,-1 0 1 15,1 0-1-15,-3-2 0 16,6 2 2-16,-4-3 0 15,-2 3 2-15,-3 0 1 16,-1 0-1-16,-2-3-2 16,-3 3-2-16,3 0 1 15,0-2 3 1,-1 2 1-16,-5 0-4 16,-3 0 1-16,0 0 0 15,0 0 0-15,-1 0 0 16,1 0 0-16,-3 0-3 15,0 0 2-15,3 0 1 16,3-3 2-16,-1 3-1 16,1 0 2-16,3 0-2 0,0 0 2 15,0 0-2-15,-1 0 2 16,4 0-2-16,3-3 2 16,-3 3-4-16,-1 0-2 15,1 0 2-15,0 0 0 0,-3 0 3 16,0 0 1-16,-1 0 1 15,7 0 2-15,-6 0-3 0,0 0-2 16,-1 3 0-16,-2 0-1 16,0-1 4-16,-6 1 2 15,-3 0 0-15,0-3 1 16,0 0-2 0,-3 0-3-16,-4 0 2 31,-2-3-43-31,-6 3-16 0,-6-3-98 15</inkml:trace>
  <inkml:trace contextRef="#ctx0" brushRef="#br0" timeOffset="17.9985">12271 8496 116 0,'0'-3'44'0,"0"3"-24"0,3 0-2 0,-3 0 18 16,0 0-3-16,0 8 1 16,0 0-13-16,-3 0-3 0,-3 5-10 15,-3 3-3-15,-3 3 1 0,1-1-1 16,-1 1 2-16,3-4-2 15,0-1 0-15,0 2 1 16,3-6 3-16,0 6-6 16,3-3-2-16,0-2-1 15,3-3 2 1,0-11 8 0,3-2-6-16,3 0 1 15,3-3-1-15,0-3 0 16,0 0-2-16,3-2-2 15,-3-5 1-15,2 2-1 16,-2 3 2-16,0 2 3 0,0 0-2 16,0 4 0-16,-3 1-3 15,0 1-1-15,0 2 1 0,0 3 2 16,0 3 1-16,0 2 3 16,3 3-1-16,0 3 2 15,3-1-4-15,0 1-2 16,-1-1 0-16,1 1 1 15,0 0-30-15,0-3-13 0,0-3-65 16,0-2-45 0,-3-6 64-16</inkml:trace>
  <inkml:trace contextRef="#ctx0" brushRef="#br0" timeOffset="18.9985">12298 8662 180 0,'-3'-2'68'0,"3"4"-36"0,0 1-33 16,0-3 15-16,0 5-6 15,0 9 1-15,0 7-1 16,0 0 2-16,0 3-5 15,3 2 4-15,0 9 3 0,-3 2-2 16,0 0 2-16,0 0-1 16,0 0 3-16,0-3-1 0,-3 6 0 15,0 0-5-15,-3-3-3 16,-3-6 6-16,-3-7 5 16,-3-5 5-16,-2-3 2 0,-7-8-8 15,-6-3-2 1,0-3-7-16,-3-4-2 0,4-6-9 15,-1 0-2-15,-3-5-36 0,-3 2-16 16,7 11-76 0</inkml:trace>
  <inkml:trace contextRef="#ctx0" brushRef="#br0" timeOffset="19.9985">9104 9012 108 0,'3'-3'44'0,"-3"3"-24"0,3-3-2 0,-3 3 20 15,0 0-4-15,-3 0 3 16,0-2-10-16,-3 2-2 16,-3 0-14-16,-3 0 0 0,-2 2 2 15,-1 1-5-15,0 2-2 0,0 1-6 16,3-1 0-16,3 0-2 16,3-2 0-16,6 2 0 15,3 0 0-15,9 1 2 16,3 2 0-16,6 0-3 31,-3 2 2-31,-1 1-1 0,-2 2 0 16,-3 3 6-16,-3-3 5 15,-6 6 6-15,-3-3 5 16,-6-1-6-16,-6-4-3 16,-3-3-9-16,-3 0-1 15,4 0-1-15,-1-3 2 16,3 0-12-16,0-2-6 0,3-3-22 15,6-11-62 1,3-7-30 0,6-3 32-16</inkml:trace>
  <inkml:trace contextRef="#ctx0" brushRef="#br0" timeOffset="20.9985">9196 8882 156 0,'-3'-3'57'0,"6"6"-30"0,-3 0-32 16,3 5 14 0,-3 8 6-16,3 2 1 31,-3 6 3-31,0 5-10 0,0 3 6 0,0 2 2 16,-6 3-7-16,3 0-1 15,1-10-3-15,-1-4-1 16,0-4-3-16,0-6 1 15,3-2 0-15,0-3 3 16,6-11-1 0,-1-13 0-16,4-2-1 0,0-3-5 15,0 2-1-15,3 3 1 16,-3 3 0-16,0 2 5 16,3 6 2-16,-3 5 0 0,0 3-1 15,0 10-3-15,0 5 1 16,0 1-2-16,-3 2 2 31,-1 0 0-31,-2-2 1 0,0-3 0 16,0 0 0-1,0-3-31-15,0-5-14 0</inkml:trace>
  <inkml:trace contextRef="#ctx0" brushRef="#br0" timeOffset="21.9985">9464 9120 228 0,'-6'5'85'0,"6"17"-46"0,0-6-46 0,0-3 14 15,0 0-10-15,0 0 0 16,0 0 4-16,0-2 1 16,0-3 0-1,0-3-30-15,0 1-14 0</inkml:trace>
  <inkml:trace contextRef="#ctx0" brushRef="#br0" timeOffset="22.9985">9452 8988 240 0,'-14'-8'90'0,"11"8"-48"0,3-3-49 0,0 3 16 16,0 0-10-16,3 0-2 0,5 0-23 15,4 0-7-15,6 0-61 16,3-2-26-16</inkml:trace>
  <inkml:trace contextRef="#ctx0" brushRef="#br0" timeOffset="23.9985">9756 8850 220 0,'-3'-8'82'0,"0"6"-44"0,-6-4-29 0,3 6 19 16,0 0 1-16,-3 0 2 15,-6 6-14-15,1 2-5 0,-7 5-8 16,3 11-7-16,3 5-1 0,3 8 2 15,3 3 1 1,3 12 1-16,3-4 0 0,0-3-5 16,3-8 1-16,0-5 2 0,0-8 3 15,0-6-29-15,-3-5-70 32,0-7-43-32,-3-6 34 15</inkml:trace>
  <inkml:trace contextRef="#ctx0" brushRef="#br0" timeOffset="24.9985">9473 9104 236 0,'-3'-5'88'0,"9"5"-48"0,6-3-38 16,-3 3 17-16,6-5-6 0,9 0 0 15,9 0-7-15,5-1-4 16,-2 1-1-16,0 2-26 0,-1 1-8 16,1-1-76 15</inkml:trace>
  <inkml:trace contextRef="#ctx0" brushRef="#br0" timeOffset="25.9985">9875 8877 132 0,'0'-13'49'0,"3"13"-26"0,-3-3-7 0,0 3 16 16,0 0-13-16,0 5-3 16,0 11-4-16,0 5 0 31,-3 6-6-31,-3 4 5 0,0 4 2 0,0 5-4 15,-3 5-3-15,0-3-3 16,0-5-3-16,4-5 1 16,-1-6 1-16,0-5-36 15,3-5-15-15,3-8-41 16</inkml:trace>
  <inkml:trace contextRef="#ctx0" brushRef="#br0" timeOffset="26.9985">9765 9065 248 0,'-12'-6'93'0,"12"6"-50"0,3-2-52 16,0 2 12-16,3 0 7 15,0-3 5 1,9-2-3-16,0-1 1 16,3 1-8-16,2-3-14 0,7 0-6 15,0 3-51-15,0 0-21 16,-3 2-6-1</inkml:trace>
  <inkml:trace contextRef="#ctx0" brushRef="#br0" timeOffset="27.9985">10238 9062 168 0,'-6'0'66'0,"6"0"-36"0,-6 5-29 16,3 1 16-16,-3 2 2 15,0 2 3-15,-2 17-7 16,-1-4-4-16,3 4-6 0,3-6-6 0,3 3 0 15,3-6 1-15,3-2 0 16,3-5 11-16,-1-3 7 16,4-3-3-16,3-8 0 15,-3-2-7-15,0-3 0 16,-3 0 1-16,-3-8 2 16,-9 3 1-16,-3-8 0 0,0 2-6 0,-3 1-2 15,0 2-13-15,0 3-7 16,3 2-44-16,3 1-21 15,6 2-27 1</inkml:trace>
  <inkml:trace contextRef="#ctx0" brushRef="#br0" timeOffset="28.9985">10548 8898 212 0,'-15'-16'79'0,"3"8"-42"0,0-2-26 16,6 7 23-16,-3 0-11 16,0 3-4-16,-3 3-15 0,0 5-5 15,-2 5 0-15,2 8-5 0,0 6 2 16,0 4 2-16,6 4 1 16,0 12-2-16,3-4 2 15,0-1 3-15,3-5 1 16,0-8-1-16,0-5-2 15,0-5-26 1,-3-6-12-16,0-5-67 16</inkml:trace>
  <inkml:trace contextRef="#ctx0" brushRef="#br0" timeOffset="29.9985">10280 9099 256 0,'15'-3'96'0,"3"3"-52"0,5-5-51 15,-8 5 14-15,6-3-18 16,3 1-5-16,6-1-36 16,5-2-16-16,1 0-18 15,3-3-7-15</inkml:trace>
  <inkml:trace contextRef="#ctx0" brushRef="#br0" timeOffset="30.9985">10726 8916 256 0,'-17'-23'96'0,"11"17"-52"0,-3 1-32 16,6 2 26-16,-3 1-16 15,0 2-2-15,0 5-14 16,-3 3-4-16,0 8-2 16,-3 5-5-16,3 11-1 0,0 5 0 31,3 8 4-31,0 2 1 0,3-4 1 16,0-6 0-16,3-5 2 15,0-6-19-15,-3-5-8 16,3-5-16-16,-3-11-93 31</inkml:trace>
  <inkml:trace contextRef="#ctx0" brushRef="#br0" timeOffset="31.9985">10488 9070 296 0,'0'-3'112'0,"6"3"-60"0,15-5-56 15,-6 2 18-15,6 1-6 16,3-1 2-16,2 0-5 0,10 1-3 31,-3-4-1-31,0 1-52 0,-1 0-23 16,-5-8-48-1</inkml:trace>
  <inkml:trace contextRef="#ctx0" brushRef="#br0" timeOffset="32.9985">10976 8879 112 0,'-11'-2'44'0,"14"-1"-24"0,8 3-17 15,-8 0 10-15,3 3 11 16,-3 2 8-16,6 3 0 16,-3 3 3-16,0 4-8 15,0 4-2-15,-9 7-14 16,-3 4-2-16,0-1-2 0,-3 5 3 16,0 3 4-1,0-3-6-15,1-7-2 16,2-3-3-16,3-8 0 15,0 0 2-15,3-3 2 16,0-3 1-16,6-2 2 0,2-8-1 16,4 6 0-16,3-4-5 15,0 1-3-15,3 2 0 16,-3-2-1-16,0-1-7 0,0 1-3 16,0-3-27-16,-1 0-12 15,-2 0-38 1,0-3-48-16,6-2 39 15</inkml:trace>
  <inkml:trace contextRef="#ctx0" brushRef="#br0" timeOffset="33.9985">11378 8961 140 0,'3'0'52'0,"0"3"-28"0,0-3-11 16,-3 0 17-16,0 0 0 15,0 0 2-15,3 0-2 32,-3 0-1-32,0 0-16 0,0 0 3 0,0 0 4 15,0 0 2-15,-3 0 2 16,-6 0-9-16,-3 0-2 16,-5 0-7-16,-1 3-2 15,0 2 0-15,0 0 0 16,0 1-5-16,3-1 1 15,3 0-2-15,3 0-2 0,6 1-2 16,3-1 1-16,6 0 3 16,6 1 1-16,6 2 1 15,6 2 0-15,0 1-3 16,0 2 2-16,-1 0 1 16,-5 3 0-16,-3 5 0 0,-6 3 2 31,-6-3 1-31,-6 0 1 0,-3-2 2 15,-6-1 1-15,-6-2-3 16,-3-5-3-16,1-3 0 16,-1 0-1-16,0-6-9 15,3 1-2-15,3-3-21 16,6-3-6-16,6-2-16 16,6 0-4-16,3-8-46 15</inkml:trace>
  <inkml:trace contextRef="#ctx0" brushRef="#br0" timeOffset="34.9985">11539 8972 228 0,'0'-3'85'0,"3"6"-46"0,-3 0-46 15,0 5 31-15,0 7-9 16,0 7-3-16,0 15-2 15,0 5-6-15,0-2 2 0,0-1 3 32,0-2-5-32,0-2 0 0,0-6-2 15,0-8-2-15,0-2-15 16,0-6-5-16,0-10-78 16,0-3-9-1</inkml:trace>
  <inkml:trace contextRef="#ctx0" brushRef="#br0" timeOffset="35.9985">11518 9009 164 0,'-3'-11'63'16,"6"9"-34"-16,0-3-12 0,0 5 20 0,0-3-13 15,3 0-3-15,0 1-12 16,3-4-4-16,3 1-3 16,6 0 1-16,3-1 0 0,-1 6-4 0,-2 3-1 15,0 2 1-15,-3 1 2 16,-3 2 0-16,-3 0 2 16,-3 2 0-16,-6 1 3 0,-3 2-1 15,-6-2 2-15,-3-1-2 16,0 1 2-16,0-3-4 15,3 0-2-15,0-3 0 16,3 0 1-16,3 0-10 16,9-2-2-16,0 5 3 15,6-3 3-15,0 3 1 0,0 5 1 16,0 11 2-16,0-3 2 16,-6-2 3-16,0 0 4 15,-6-1 13-15,0-2 6 16,-3-3-6-16,-6 0 0 15,-6 1-11-15,-6-4-4 32,0-2-7-32,0 0 0 0,1-3-27 15,2-2-9-15,3 0-53 16,3-1-22-16,6-2 14 16</inkml:trace>
  <inkml:trace contextRef="#ctx0" brushRef="#br0" timeOffset="36.9985">9321 9678 96 0,'3'-2'38'0,"0"-1"-20"0,0 3-8 16,-3 0 14-16,3-2-9 31,0-1 4-15,0-5-3-16,0 0 5 0,-3-3 3 0,0 1 3 15,0 2 1-15,-3 0 0 16,-3 0 0 0,-3 3-7-16,-2-1 0 15,-4 4-10-15,0 7-2 16,-6 11-7-16,0 2-2 16,0 4-2-16,3 1-2 0,7-1 3 15,2 4 0-15,9-2-4 16,6-6 1-16,5-2 4 15,4-2 2-15,3-7 0 0,0-1-2 16,0-9 3-16,0-2 0 16,0-3-1-16,-1-5-2 15,-5-1 1-15,0 1-1 16,-6-3 2-16,0 3 1 16,-9 0-1-16,0 2-2 15,0 3 1 1,0 3 1-16,3-3-3 15,0 8-2-15,0 0-1 16,6 11 0 0,0-1 3-16,3 1-2 0,3-1 1 15,-3 1-3-15,0-3 1 16,0 0-22-16,0-3-11 16,3-5-16-16,0 0-7 0,-4-2-27 15</inkml:trace>
  <inkml:trace contextRef="#ctx0" brushRef="#br0" timeOffset="37.9985">9479 9668 140 0,'-3'-3'55'0,"3"3"-30"0,0 6-23 15,0-6 12 1,3 5 2-16,0 3 4 16,0 2-4-16,0 4 1 15,0-1-10-15,0-3 9 0,0-2 6 16,-3 0-7-16,0 0-1 15,0-8 1-15,0 0 0 16,3-5 5 0,0-3-11-16,3-3-5 0,0 1 0 15,3-14 1-15,0 3-4 16,3 2-1-16,0 6 0 16,0 2 2-16,2 11-6 0,4 11 1 15,0 2 1-15,-3 3 1 16,-3 0 1-16,0 0 2 15,-3 0-3-15,-3 0-2 0,0-3-23 16,0-3-7-16,0-2-22 16,2 0-7-16,4-2 0 15,3-6-26 1,3 0 22-16</inkml:trace>
  <inkml:trace contextRef="#ctx0" brushRef="#br0" timeOffset="38.9985">9932 9708 208 0,'-3'-8'79'0,"0"2"-42"0,-6 4-28 0,6-1 22 16,-3 0-8-16,-3-7 1 15,-3 7-11-15,-3 1-5 16,0 4-5-16,0 6-5 0,3 3 1 16,1 5-4-16,2 2 1 0,3 3 0 15,6-2 2-15,6-3 1 0,6-6 1 16,-1-2 0-1,4-3 2-15,0-10 1 0,0-3 3 16,0-5-3-16,0-3-2 16,-3-10 2-16,-3-6 2 31,0-2-2-31,-6-1 0 0,-3 1-1 16,0 5-2-16,-3 0 5 15,0 7 1-15,3 6 0 16,-3 6 1-16,3 7-9 15,0 11 0-15,0 8 2 16,0 21 2-16,3 0-3 16,3 0 1-16,3-2 0 0,-1-1 2 15,4-2-3-15,3-11-2 16,0 3-27-16,12-14-12 16,0-7-59-1,5-6-42-15,-2-2 55 16</inkml:trace>
  <inkml:trace contextRef="#ctx0" brushRef="#br0" timeOffset="39.9985">10345 9647 140 0,'3'18'55'0,"-3"-36"-30"0,3 26-7 0,-3 0 18 15,3 2-3-15,0 3 3 0,0 6-7 16,0-3-3-16,0 0-14 16,0 2-1-16,0 3 0 0,0-5-2 15,0-3 0-15,-3-2 3 16,0-11 9 0,0-8-2-16,0 0-10 0,0-2-3 15,0-1-4-15,3-5-2 16,0 3-2-16,3 0 1 15,3 2-1-15,0 1-2 16,3 2-6-16,3 5-2 16,0 0-20-16,-1 3-9 15,4 0-18 1,6 0-8-16,-6 0-30 16</inkml:trace>
  <inkml:trace contextRef="#ctx0" brushRef="#br0" timeOffset="40.9985">10613 9700 228 0,'-3'-3'85'0,"6"6"-46"0,-3 5-32 0,0-8 18 16,0 0 0-16,3 5 2 0,3-2-6 15,0 2-2-15,3-3-11 16,0-2-1-16,0 0 0 0,0-2-1 16,0-1 1-16,-3 1-2 15,0-4 0-15,0 1-1 16,-3-3 0-1,-3 0-2-15,-6-5-2 16,-3 8-2-16,0-3-1 16,-6 8-5-16,0 2-2 15,-3 4 2-15,-3 1 5 16,4 4 2-16,2 0 3 16,0-1-3-16,3 3-2 15,6 1 4 1,3 4 3-16,3-2-1 15,9 0 0-15,3-3-1 16,6 0 1-16,-1-2-4 0,1-3-2 16,3-8-23-16,6 0-7 15,3-8-37-15,-3 0-13 16,-1 0-20 0</inkml:trace>
  <inkml:trace contextRef="#ctx0" brushRef="#br0" timeOffset="41.9985">10857 9705 188 0,'0'-8'71'0,"0"11"-38"0,-3-3-19 15,3 0 22 1,-3 0-7-16,0 0-2 16,0 0-11-16,-2 2-3 15,-1 4-7-15,-3 2-6 0,3-1-3 16,0 7 2-16,0-4 2 15,6 9 0 1,3-1-1-16,3-2 1 16,6-3-4-16,0-2 0 0,2-3-1 15,1-8 0-15,0 0-19 16,0-8-10-16,-3 0-10 0,0-3-3 16,6 1 9-16,-6-1 7 15,-3-2 16-15,-3 0 5 16,-6 0 22-16,0 2 11 15,0 0 8-15,0 4 3 0,0 1-11 16,0 6-4-16,-3 6-5 16,3 1-2-16,0 4 6 15,0 0 5-15,0 4-11 16,3-1-2-16,2 2-7 16,1-8-3-16,0 2 2 31,6-5 2-31,0-2-2 0,3-6 0 15,0-5-6-15,-3 1-2 16,0-4-3-16,0-2 2 16,-3-1-3-16,-3 1-1 15,0 3 13-15,-4 4 8 16,1 1-3-16,0 2-2 16,0 9-3-16,-3 4-3 0,3 1 5 15,0-1 1-15,3 4-2 16,0-1-1-16,0 0-1 0,0 0-2 15,0-2-26-15,0-3-12 16,15-8-151 0,0-8 76 15</inkml:trace>
  <inkml:trace contextRef="#ctx0" brushRef="#br0" timeOffset="42.9985">11289 9718 192 0,'-3'0'71'0,"6"3"-38"0,0 5-28 16,-3-8 19-16,0 8 2 16,0 0 7-16,3 0-12 0,-3 5-2 15,0-5-11-15,0-3 1 0,0-5 2 16,0 3 0-16,0-3 1 16,0 0 2-16,0 0 2 15,0-3-7-15,0-2-3 16,0-1 1-16,0-2 0 15,0 1-1-15,0-4-1 0,0 0-3 16,0 3 1-16,3 1-4 16,3-1 0-16,0 2-4 0,3 1 1 15,0 2-27-15,3 3-9 16,-1-2-22-16,1 2-9 16,6 2-38 15</inkml:trace>
  <inkml:trace contextRef="#ctx0" brushRef="#br0" timeOffset="43.9985">11575 9663 220 0,'3'0'82'0,"-3"-3"-44"0,0 6-25 16,0-3 24-16,0 0-4 16,-3 0 3-16,-3 2-18 0,-3 4-6 15,0-1-7-15,-3 3-4 0,6 0 0 16,0 0-4-16,3 0 2 15,3 0-1-15,3 2 0 16,6 3 0-16,3 1-2 16,-3 1 5-16,0 1 3 15,0-2 8 1,-6-1 4-16,-3-3 3 16,-3 1 1-16,-3-3-7 15,-6-3-3-15,0-2-8 16,-6-1-1-16,-3 1-25 0,9-8-10 15,-3 0-26-15,10-6-10 16,8 3-56 0</inkml:trace>
  <inkml:trace contextRef="#ctx0" brushRef="#br0" timeOffset="44.9985">11718 9718 220 0,'6'0'82'0,"0"5"-44"0,-1-5-22 0,-2 6 22 16,3-4-7-16,3 1 2 16,3 2-10-16,6-2-2 15,0-3-12-15,0 0-3 0,6-3-2 16,-1-2 0-16,-2 0 0 16,-3 2 0-16,-3-5 0 31,-3 0-2-31,-3 0-2 0,-3-2 1 15,-6 2 1-15,-9-3-8 16,-6 1-1-16,-6 4 2 16,-3 4 2-16,-2 12 0 0,-1 1 1 15,3 2 6-15,3 3 2 16,-3 5 9-16,9 0 4 16,6 3-3-16,7-3 1 15,4-2-8-15,7-1-1 0,12-2-2 16,6-3-1-16,6-5-3 15,5-2 1-15,1-6-33 16,-3-3-12-16,3-5-74 16,-7-8-30-16,-17 3 27 31</inkml:trace>
  <inkml:trace contextRef="#ctx0" brushRef="#br0" timeOffset="45.9985">11259 9671 152 0,'-3'0'57'0,"3"0"-30"0,-3 2-18 0,3-2 16 15,0 0-3-15,0 0-1 0,0 0-7 32,0 3-1-32,0-1-8 0,0 6 1 0,0 3 4 0,0 2 0 31,0 3 2-31,0 5-6 0,3-2-2 0,0-1-2 16,-3-2 1-16,0-3 0 15,0-2 3 1,0 0-3-16,0-3 0 15,0-3-1-15,0 0-2 16,0 0 1-16,0-2 1 0,0 0-3 16,0-3 0-16,0 0 3 15,0 0 3-15,0 0-2 16,0 0-2-16,0 0 4 16,0 0 4-16,0 0-3 0,0 0-1 15,0 0-5-15,0 0-2 16,-3 0 3-16,3 0 1 15,0 0 0-15,0 0-2 16,0-8 3 0,0-3-2-16,3-2 2 15,0 2-2 1,3-2-1-16,0 3 1 16,3-4-1-16,0 4 2 0,0-1 1 15,0 3 1-15,3-2 0 16,-3 2-2-16,3 0 1 15,-1 2-4-15,1 1 0 16,0 0-8-16,3-3-4 16,3 3-29-16,-9-1-10 0,6 4-61 15</inkml:trace>
  <inkml:trace contextRef="#ctx0" brushRef="#br0" timeOffset="46.9985">3791 6101 56 0,'-3'-5'22'0,"3"2"-12"0,0 3-1 0,0 0 9 0,0 0 7 15,-3 0 5-15,3 0-1 16,-3 0 0-16,3 3-3 16,-3 0-1-16,0-3-12 15,0 0-3-15,0 0-6 16,0 2-1-16,0-2 1 0,0 3 0 0,3-3 0 31,0 0 6-31,0 0 4 16,0-3-3-16,0 3-1 15,3 0-4-15,0 0 1 16,-3 0-4-16,0 0-2 16,0 0 0-16,0 0 1 15,0 0-1-15,0 0 2 16,0 0-4-16,0 0 0 0,0 0 1 15,0 0 0-15,0 0 2 0,0 0 1 16,0 0-1-16,0 0-2 16,0 0 1-16,0 0-1 15,0 0 0-15,0 0 0 16,-3 0 0-16,3 0 0 16,0 0-3-1,0 0 2-15,0 0-1 16,0 0 0-16,0 0 0 15,6 3 0-15,0 2 4 16,3-2 3-16,3 0-2 0,3-3-2 16,9 2 4-16,5 3 1 15,1-2 0-15,6-3-1 16,9 3 1-16,8-6 1 0,7 0-1 16,2 3-1-16,4 0 3 15,-1-2 3-15,4 2-2 16,2-3 2-16,-2 1-4 15,-1-1-2-15,6 3-5 16,7 0-2-16,-1 0 1 16,0 0 0-1,-2 0 1-15,-4 0 2 16,-2 3-1-16,-4-1 2 16,-2 1 2-16,-7-3 4 15,4 0-4-15,-4 0-1 16,-2 0-2-16,-7 2 1 0,4 4-2 15,-6-4 2-15,-7 1-2 16,1-3-1-16,-3 0 1 16,-1 0-1-16,-5 0 0 0,-6 0 2 15,-6 0-34-15,-9-3-16 16,-12 3-88 0</inkml:trace>
  <inkml:trace contextRef="#ctx0" brushRef="#br0" timeOffset="47.9985">6443 5704 112 0,'0'-2'44'0,"0"4"-24"0,0-2-17 0,0 0 12 15,0 0 6-15,0 0 7 16,0 0 2-16,-6 8 4 0,-3 0-18 16,-3 3-5-16,-6 7-3 0,-2 4-4 15,-4-1-1-15,3-3-1 16,0-2 1-16,6-3-2 15,3 1-1-15,0-4 3 16,4-2 0-16,2 0-1 16,3 3 1-1,3-1-2-15,6 1-1 16,2-1 1-16,7 1 1 16,0 0-1-16,3-1-1 0,0 1 1 15,-3-1 1-15,-3 1-8 16,0-3-3-16,3 8-70 15</inkml:trace>
  <inkml:trace contextRef="#ctx0" brushRef="#br0" timeOffset="48.9985">6363 5898 176 0,'-9'-3'68'0,"6"3"-36"0,0 0-29 0,3 0 17 16,0 0 1-16,0 0 4 15,0 0-7-15,0 0 0 0,6 0-11 16,6 0 2-16,9-3 2 0,11 1 0 16,7-1 1-16,9 0 0 15,5-2 0-15,7 0 0 16,2 2 0-16,4 0-2 0,-4 1-1 16,-2-1-1-16,-10 1 2 15,-5 2-5-15,-9 0-1 16,-4 0 0-16,-8 0 0 15,-6 0-11-15,-3 2-5 16,-3 1-47-16,-6-3-21 16</inkml:trace>
  <inkml:trace contextRef="#ctx0" brushRef="#br0" timeOffset="49.9985">7482 5784 156 0,'0'-3'60'0,"3"1"-32"0,-3 2-13 15,0 0 18-15,0 0-3 0,-3 0 0 31,-3 0-13-31,-3 0-3 0,-3 2-8 16,0 1-4-16,-6 5 1 0,1-3-4 16,2 0 0-16,0 6-1 15,3-1 0-15,6-2 0 16,6 0-2-16,9-2 0 16,3 2 0-16,6 2 3 15,-1 3 2-15,4 3-2 0,-3 0 0 16,-3 0 1-16,-3-3 0 15,-3 0 11-15,-6 1 7 16,-3-4 2-16,-6-2 0 16,-6 0-8-16,-3-3-5 15,-6-2-4-15,-3-3-3 16,4 0-10-16,-1-3-6 0,6 1-10 16,3-3-4-16,6-1-34 15,6-4-14-15,12-4-8 16</inkml:trace>
  <inkml:trace contextRef="#ctx0" brushRef="#br0" timeOffset="50.9985">7607 5694 224 0,'-3'-8'85'0,"3"11"-46"0,0-6-46 15,0 3 16-15,3 3-2 16,0 2 6-16,-3 8 4 15,3 11 2-15,-3 2-10 16,0 3-3-16,0 6-2 0,0-1 0 0,0 1 2 16,0 2-3-16,3-6-2 15,0 4-5-15,0-9-2 16,0-5-37-16,-3-5-14 16</inkml:trace>
  <inkml:trace contextRef="#ctx0" brushRef="#br0" timeOffset="51.9985">7497 5892 240 0,'-6'-5'90'0,"9"5"-48"0,3-3-51 16,0 3 14-16,6 0-1 15,3 0 5-15,2 0-3 0,4-5-1 16,3 2-2-16,0 1-7 0,3 2 0 15,-4 0-27-15,1 0-9 0,0-3 0 16,-6 3 1-16,-3 0 20 16,-9 3 31-1,-3-1 14-15,-3 9-3 16,-3 0 0-16,-3 4-12 0,3 4-2 16,0-3-1-16,3 0 0 15,3 5 0-15,3-3 2 16,6 4 4-16,6-14 3 15,2-3 4-15,-2-8 4 16,3-2-7-16,-6-6 0 31,-3 1-9-31,0-4-1 0,-3-1-2 16,-6-4-1-16,-6 3-3 16,-3 0 1-16,-3 0-11 15,-6 6-4-15,-3 5-23 16,0 2-8-16,3 3-15 0,3 0-4 15,7 3-32 1</inkml:trace>
  <inkml:trace contextRef="#ctx0" brushRef="#br0" timeOffset="52.9985">7964 5916 164 0,'0'19'63'0,"0"2"-34"0,3 11-27 31,0-9 14-31,-3 6 10 0,0 3 5 16,0-3-7-16,0 0-4 16,0 1-11-16,0-4-2 0,0-8 0 15,3-2-1-15,-3-5-1 16,0 0 3-16,0-11 5 16,0-3 2-16,0-8 0 15,0-5-5-15,0-5-4 0,0-8-6 16,-3-8 0-16,3 0 0 15,0 3 0-15,3-1-3 16,6 6 0-16,6 5-1 16,0 6 3-16,0 5-2 15,0 5-1-15,-1 5-2 16,-2 6 1-16,0 5 7 0,-6 2 4 16,-3 1 5-16,-6 2 4 0,-3 6-4 15,-6-4-1-15,-3-1-4 16,1 2-1-16,-1-3-10 15,3-11-4-15,0-2-33 16,3 0-12-16,6-8-72 31</inkml:trace>
  <inkml:trace contextRef="#ctx0" brushRef="#br0" timeOffset="53.9985">8414 5935 192 0,'-12'2'74'0,"12"6"-40"0,-6 3-42 0,3-3 12 0,3 2 0 16,0 6 5-16,0 5 1 15,3-2 4-15,3-1-7 16,3-2 2-16,3 0 2 0,2-3 2 16,1-2 3-16,0-6-1 15,0-2 4-15,-3-11-2 0,0-8 1 16,-3 0-7-16,-6-2-4 15,-3-1-2-15,-3-2 1 16,-12 0-5-16,-3 2-3 16,0 3-4-16,0 3 1 15,3 3-21-15,1 4-8 16,-1 4-21-16,6 2-7 0,3 0-36 31</inkml:trace>
  <inkml:trace contextRef="#ctx0" brushRef="#br0" timeOffset="54.9985">8548 5916 192 0,'3'8'71'0,"0"3"-38"0,2 4-30 0,-2-7 15 0,0 3 2 16,0 0 2-16,-3-3-7 15,0-1-2-15,0-1-7 16,0-1 5-16,0-5 2 0,0 0 0 15,0 0 2-15,0-3-8 16,3-2-2-16,3-3-5 0,0-5-1 16,3 0 1-16,3-1 0 15,0 4-3-15,3-1 2 16,0 6-4-16,3 2-1 16,0 6 0-16,-1 5 4 15,-2 5 3-15,-3 0 2 16,0 6 3-1,-6 5 1-15,0-3-1 16,0-3-1-16,-3-4-6 16,0-4 1-16,0 1-35 15,3-3-15-15,3 0-67 16</inkml:trace>
  <inkml:trace contextRef="#ctx0" brushRef="#br0" timeOffset="55.9985">8967 5908 260 0,'-15'-8'99'0,"3"6"-54"0,4-1-55 16,-1 3 14-16,0 3-5 15,-6 2 0-15,0 0 3 16,0 3 3 0,0 3-2-16,3 2 3 0,0 3 3 15,6 8-5-15,3 2-2 16,3 1-1-16,3-4-1 15,6-4 2-15,3-3 1 16,0-3-6-16,9-2-2 16,0-4-27-16,0-4-11 15,-4-6-64-15</inkml:trace>
  <inkml:trace contextRef="#ctx0" brushRef="#br0" timeOffset="56.9985">9021 5950 188 0,'0'0'71'0,"3"3"-38"0,6 0-25 0,-3-1 16 16,3 4-1-16,3-1 1 16,2 0 2-16,1 1 1 0,3-4-14 15,3 1 1-15,0-3 0 0,-3 0-5 16,0-3-1-16,-1-2-4 16,-5 0-1-16,0-3 1 15,-6 0 2-15,-3-3-3 31,-6 1 0-31,-3-1-6 0,-9 3-2 16,-5 3-3-16,-4 5 2 16,-3 5 2-16,-3 6 2 15,3 2-1-15,4 3 1 16,2 5 4-16,6 8 1 16,6-2-1-16,6-1 1 15,6-2 0-15,9-3 1 0,9 0 2 16,5-5 3-16,13-5-2 15,6-6-2-15,2-2-35 16,4-6-15-16,0-5-88 16</inkml:trace>
  <inkml:trace contextRef="#ctx0" brushRef="#br0" timeOffset="57.9985">6738 5403 120 0,'0'0'46'16,"3"-11"-24"-16,0 6-26 0</inkml:trace>
  <inkml:trace contextRef="#ctx0" brushRef="#br0" timeOffset="58.9985">6753 5395 265 0,'6'3'46'16,"0"-3"-20"-16,0 0-14 0,2 0-6 15,1 0-1-15,0 2 0 16,3-2 1-16,0 0 1 15,0 0 1-15,0 0 0 16,0 0-4-16,3 0-3 16,3 0 2-16,-1 0 2 0,4 0-2 15,0 0 0-15,3 0-1 16,3 0 1-16,3 3 4 16,-4-3 4-16,1 0-6 15,3 0-3-15,0 0-4 16,2 0 1-16,1 0 3 15,-3 2 1-15,3-2-1 0,-1 0-2 16,1 3 1-16,0-3-1 16,0 0 0-16,2 0 0 15,1 0 0-15,0 0 0 16,2 0 0-16,1 0 0 16,-3 0 0-16,0 3 0 0,-1-3 4 31,1 0 2-31,0 2 2 0,2-2 0 15,-2 3-4-15,3-3-1 16,0 0-1-16,-1 0 1 16,1 0-2-16,0 0-1 15,-1 0-2-15,-2 0 1 16,-3 3-1-16,0-3 0 16,-1 0 4-16,1 0 1 0,0 0-4 15,-3 0 1-15,5 5 4 16,1-5 5-16,-3 0-7 15,-1 0-3-15,4 0 0 16,0 0 0-16,0 0-2 16,-1 0 2-16,-5 0 1 15,3 0 2 1,-3 0-1-16,-1 0-1 16,1 0 1-16,0 0 1 15,0 0-1-15,2 0-1 0,-2 0 1 16,3 0 1-16,0-5-1 15,2 2 2-15,1 3 0 16,0 0 3-16,-3 0-3 16,-1-3-2-16,1 3 2 0,0-2 2 15,0-1-2-15,-4 0 0 16,4 3-3-16,0 0-1 16,-1 0 1-16,-2 0 0 15,3 0 2-15,-3 0 1 16,0 0 1-16,-4 0 2 15,-2 0 3 1,-3 0 2-16,-3 0-3 16,0 0 0-16,3 0-5 15,-1 0 0-15,4-2-1 16,-3-1 1-16,-3 3-4 16,0 0 0-16,-6 0-1 15,-3-5 0-15,-6 2-51 16,-3 1-24-16</inkml:trace>
  <inkml:trace contextRef="#ctx0" brushRef="#br0" timeOffset="59.9985">9896 4601 156 0,'-6'-10'57'0,"6"7"-30"0,0 0-29 0,3 1 11 16,0-1-6-16,0 3-2 0,-3 0 15 16,0 0 9-16,0 5-13 15,-3 6 14-15,-3 2 4 0,-3 3-11 16,-3 8-3-16,-3 5-12 0,0-3-5 15,3-2 2-15,4-3 1 16,-1-5 0-16,3-3-2 16,3-2 1-16,3-3-1 15,9-3 2-15,3 0 1 16,-1 1 1-16,4-4 2 16,0 4-3-16,3-1 0 0,0-2-1 31,0-1 1-31,0 1-2 15,0 0-1-15,-4-1-26 16,1-2-12-16,0-2-67 16</inkml:trace>
  <inkml:trace contextRef="#ctx0" brushRef="#br0" timeOffset="60.9985">9926 4731 208 0,'-9'0'79'0,"9"0"-42"0,0 2-34 0,0-2 17 15,0 0-3-15,6 0 1 16,3-5 0-16,3 0-2 15,5-3-8 1,10 0-1-16,9-3 0 0,6-2 1 16,11-5 0-16,7-6-2 15,5 0 1-15,13 0-6 16,-1-5-3-16,6-3 3 0,1 1 1 16,-1 1 0-16,-6 4-2 15,-2 0 1-15,-7-11-1 16,-5 2 0-16,5 1 0 15,-5-3 0-15,-4 0 2 0,-2 2-1 16,-4 1 2-16,-2-6 7 16,0 0 5-16,-1-2-7 15,-5-11-2-15,-3 6 5 16,-1 2 4-16,-2 0 2 16,-3 2-1-1,-1 6-6-15,1 3-2 16,0 2-6-16,2-2-4 15,-2 2 1-15,-3 6 0 16,0 2-2-16,-4 3 0 16,-2 5-16-16,-6 5-7 15,-3 0-62-15,-3 6-27 16,-6 0-10-16</inkml:trace>
  <inkml:trace contextRef="#ctx0" brushRef="#br0" timeOffset="61.9985">12256 3217 164 0,'-3'-2'63'0,"3"4"-34"0,3 4-27 0,-3-4 14 15,3 9 5-15,0 2 7 16,-3 11-4-16,0 18-2 15,0 1-12-15,-3-1 0 0,0 6 1 16,0-9-4 0,0-2 1-16,3-5-5 15,0-3-2-15,0 0 0 16,0-10-1-16,0-1-3 16,0-5 0-16,0-2-31 15,3-3-15-15,3-5-46 16,3-3-28-1,-3 0 56-15</inkml:trace>
  <inkml:trace contextRef="#ctx0" brushRef="#br0" timeOffset="62.9985">12462 3508 128 0,'-6'-2'49'0,"3"2"-26"0,-3 0-16 0,3 2 13 15,0 6 3-15,-3-2 6 16,0 4-5-16,-6 9-2 16,3-1-12-16,3 3-4 0,6-2 0 15,3 2-3-15,3-2-2 32,3-4 6-32,3-4 5 0,3-6 0 15,0-7 1-15,0-4-5 16,-3-4 0-16,-4-3-3 15,-2-6 0-15,0-2-1 16,-6-3 2-16,-6 3-3 16,0 2 0-16,-2 1 1 15,-1 2 0-15,0 8-9 0,0-5-2 16,0 8-16-16,3 5-8 0,3 2-19 16,3 6-8-1,3 3-31-15</inkml:trace>
  <inkml:trace contextRef="#ctx0" brushRef="#br0" timeOffset="63.9985">12670 3498 188 0,'-12'-5'71'0,"9"5"-38"0,0-3-25 0,0 3 18 15,0 3-4-15,-3-1 1 0,0 6-6 16,-6-3-2-16,-5 9-9 16,-1 4-4-16,0 3-1 0,6 0-1 15,3 3 2-15,3-3-1 16,9-2-1-16,3-6 1 16,6-2 1-16,0-6 1 15,3-5 3-15,0-5-3 0,-3-1 0 16,-1-1-1-16,-2-7-2 15,0-4 3-15,-3 2 0 16,-3 0-1-16,0 0-2 0,0 6 1 16,-3-1 1-16,0 6-6 15,3 5 1-15,0 8-4 32,0 10 0-32,3 11 4 0,0 3 3 15,0 5 10-15,0 11 3 16,-3-6 0-16,-3-5 0 15,-3-5-1-15,-3-6 0 16,-3-5 0-16,-3-5 2 16,-6-5-9-16,-6-6-3 15,1-7-15-15,-1-4-7 0,3-10-18 16,3-5-8-16,0 0-23 16,6 0-8-16,0 5-17 15</inkml:trace>
  <inkml:trace contextRef="#ctx0" brushRef="#br0" timeOffset="64.9985">12813 3503 236 0,'-6'5'88'0,"-3"3"-48"0,6 6-47 16,3-7 14-16,0 12-5 15,0 0 3-15,0-1 7 0,6-5 4 16,-3 1-8-16,0-4-9 0,0-2-2 16,6-3-96-1,0-2-8 1</inkml:trace>
  <inkml:trace contextRef="#ctx0" brushRef="#br0" timeOffset="65.9985">12795 3355 296 0,'-15'-21'110'0,"18"21"-60"0,0-6-58 16,6 6-17-1,3 6-10-15,0-4-23 16,0 9-6 0,3 5-25-16,0 5-11 15</inkml:trace>
  <inkml:trace contextRef="#ctx0" brushRef="#br0" timeOffset="66.9985">13027 3493 4 0,'-3'-3'2'0,"6"3"0"0,0-5-5 0,6 5 2 16</inkml:trace>
  <inkml:trace contextRef="#ctx0" brushRef="#br0" timeOffset="67.9985">13066 3482 76 0,'0'0'30'0,"0"0"-16"0,0 0 5 0,0 0 16 16,0 0 14 0,0 0 9-16,0 0-18 15,0 0-8-15,-6-3-4 16,0 1 1-16,0-1-15 16,3 3-4-16,-9 0 5 15,-3 8-4 1,0 0-4-16,1 5-1 15,-1 6-2-15,3 2-2 0,3 0-2 16,3 0 3-16,3 3 0 0,6-6-1 16,3-2-2-16,9-5-2 15,6-3-1-15,-1-6-16 16,4-4-5-16,0-3-32 16,-3-6-12-16,0 8-37 15</inkml:trace>
  <inkml:trace contextRef="#ctx0" brushRef="#br0" timeOffset="68.9985">13242 3522 224 0,'-15'-6'85'0,"15"6"-46"0,-3 0-43 16,0 0 13-16,0 0 4 15,-3 3 3-15,-3 2-3 16,-3 3 0-16,0 5-8 16,0 6-5-16,3 2-1 0,3 0 1 15,3-2 2-15,3-3 1 0,3-3 1 16,3-3 0-16,0-2 0 16,3-5-2-16,0-6-2 15,0-2-2-15,-3 0-1 16,0-3-1-16,0-11 3 0,-3 4 2 15,0-1 2-15,0 2-1 32,0 1-2-32,-3 8-4 0,3 2 0 15,0 9 2-15,0 9 1 16,0-1 1-16,0 2 0 16,6-1 0-16,2 1 2 15,1-3-3-15,0-2 0 16,3-3-43-16,-6-8-18 15,3-3-40-15</inkml:trace>
  <inkml:trace contextRef="#ctx0" brushRef="#br0" timeOffset="69.9985">13402 3204 268 0,'-3'5'101'0,"0"1"-54"0,6 18-55 0,0-6 16 15,-3 24-13-15,0 6 1 0,3 5 8 16,-3 0 5 0,0-3-4-16,3-2-3 0,0-3 1 0,0-8-13 15,-3-6-3-15,0-7-87 32,-3-5-53-32,0-9 63 15</inkml:trace>
  <inkml:trace contextRef="#ctx0" brushRef="#br0" timeOffset="70.9985">13780 3466 60 0,'0'-3'24'0,"0"3"-12"0,3 0-14 16,-3 0 6-16,0 0-5 15,0 0 0 1,0 0 5-16,0 0 2 16,0 0 17-16,-3 3 10 15,3 2 3-15,0 1 2 16,0-1-5-16,0 3 0 16,0 5-13-16,0 0-2 15,0 6-10-15,0 2-1 0,0-2 3 16,0-1-4-16,0-5 2 0,0-2-3 15,0-3 0-15,0-3-1 0,0-5 2 16,-3-5-1-16,0 0 0 16,0-14-3-1,0-5-2-15,3 6 3 16,3 2-2-16,3 3-1 16,3-1 3-1,3 4 2-15,0 2-4 16,3 3-3-16,-3 5 1 15,0 0 0-15,6 0-10 16,-3 2-3-16,-4 1-42 16,1 2-15-16,-3-5-21 15</inkml:trace>
  <inkml:trace contextRef="#ctx0" brushRef="#br0" timeOffset="71.9985">13956 3516 244 0,'9'6'90'0,"-21"-1"-48"0,6 5-51 0,6-4 14 16,0 18-5-16,6 2 0 16,-3-2 0-16,0-6 0 0,0-2-16 15,3-3-6-15,0-5-62 16,0-5-40-16,0-6 50 16</inkml:trace>
  <inkml:trace contextRef="#ctx0" brushRef="#br0" timeOffset="72.9985">13998 3421 260 0,'-9'-26'99'0,"6"26"-54"0,3 0-57 15,0 0 13-15,0 0-18 16,6 0-1-16,3 10-22 16,0 3-9-16,2-5-38 15,4 0-15-15</inkml:trace>
  <inkml:trace contextRef="#ctx0" brushRef="#br0" timeOffset="73.9985">14203 3477 188 0,'-21'2'71'0,"18"1"-38"0,-15 2-39 0,12 1 14 16,-3 4-3-16,-2 3 4 0,-1 11 2 31,-3 0 1-31,3 2-6 0,3-2 0 16,0-8 1-16,9 0-3 0,6-5-1 15,0-4 5-15,3-4 3 16,0-6-4-16,0 1 1 16,6-9-5-16,-3 1 0 15,-4-6-1-15,1 5 1 16,-3-2 0-16,0-3 1 16,3 8-2-16,0 6-6 15,0 7 0-15,-3 16 0 16,0 3 2-16,0 10 5 15,0 14 3-15,-3-1 4 16,-3-2 1-16,-6-2 3 16,-3-6 4-16,-6 0-8 0,-3-8-1 15,0-8-3-15,-2-5 1 16,-1-11-24-16,0-10-8 16,-3-3-17-16,6-8-4 15,0-18-13-15,6-1-3 16,3-4-19-16</inkml:trace>
  <inkml:trace contextRef="#ctx0" brushRef="#br0" timeOffset="74.9985">14298 3276 180 0,'6'-3'68'0,"-3"11"-36"0,6 8-29 0,-6 2 17 16,0 9 5-16,-3 7 7 0,3 0 5 15,-3 6 4-15,0 0-22 16,0-6-4-16,0-5-1 0,0-5-8 16,0 0-1-16,0-8-3 15,0-6 1-15,3-4-9 16,3-4-3-16,-3-10-9 16,9-5-3-1,0 0 0-15,0-3 2 16,0 8 13-16,-3 3 6 15,-1 10 7-15,1 11 4 16,-3-3 2-16,0 3 3 0,-3 3-9 16,0-3-4-16,0-1 0 15,0-1 0-15,0-4-6 16,3-4-2-16,0-4-29 0,3-4-13 16,0-9-15-16,0-8-7 15,3-10-15 1</inkml:trace>
  <inkml:trace contextRef="#ctx0" brushRef="#br0" timeOffset="75.9985">14560 3281 256 0,'-3'-5'96'0,"3"10"-52"0,0 8-54 16,0-5 14-16,0 13 1 16,0 11 4-16,0 5 0 15,0 5 2-15,0 3-6 16,0-5-5-16,3-3-1 0,0-3 3 0,0-7 1 15,0-6-43-15,3-5-18 16,-6-6-50 0</inkml:trace>
  <inkml:trace contextRef="#ctx0" brushRef="#br0" timeOffset="76.9985">14459 3495 312 0,'-6'-5'115'0,"12"2"-62"0,6 3-66 0,-3 0 15 16,6-2-8-16,3-1 4 16,8 0-34-16,4-2-16 15,0 2-64-15,3 1-28 16</inkml:trace>
  <inkml:trace contextRef="#ctx0" brushRef="#br0" timeOffset="77.9985">15159 3440 260 0,'-6'2'99'0,"0"-2"-54"0,-6 3-44 31,3 0 21-31,-6 2-8 0,0 0 0 16,0 3-13-16,3 0-3 16,0 0 1-16,6 3-2 0,3-1-1 15,3 3 3-15,0-5 2 16,3 13 0-16,3-2-1 15,-6-1 5-15,0 4 4 16,-6-6 1-16,-3-1 4 0,-2-1-3 16,-4-4 1-16,0-2-5 15,0-5-2-15,0-3-18 16,3-3-6-16,3-2-24 16,3-19-65-1</inkml:trace>
  <inkml:trace contextRef="#ctx0" brushRef="#br0" timeOffset="78.9985">15227 3217 216 0,'-3'6'82'0,"3"2"-44"0,3 10-44 0,0-5 12 16,-3 11 11-16,0 11 9 15,-3 2 6-15,-3 2 6 16,0-2-21-16,0 6-3 0,0-4-2 16,0-10-7-16,0-2-1 15,0 2-2-15,3-16-2 16,0 0-2-16,0-2-1 0,3-6-3 16,0-2-1-16,0-6-3 15,3-5-1-15,3-5 3 16,0 0 3-16,3 0 0 15,0-6 1-15,3 6 3 0,3 0 0 16,0 2-2-16,3 3 2 31,0 0 7-31,-1 3 6 0,-2 5-4 16,0 3 0-16,0 2 2 16,-3 8 4-16,-3 6-4 15,-3 2 0-15,-3 0-9 16,0-2 0-16,-3-1-12 15,0-2-5-15,0-6-39 16,3-2-14-16,0-2-50 16</inkml:trace>
  <inkml:trace contextRef="#ctx0" brushRef="#br0" timeOffset="79.9985">15495 3535 252 0,'-3'13'93'0,"3"24"-50"0,3-2-50 15,-3-22 14-15,0 3-5 16,-3-1 1-16,3-1-6 16,0-4-2-16,0 1-64 15,0-6-29-15,0-7 12 0,0-4 8 16</inkml:trace>
  <inkml:trace contextRef="#ctx0" brushRef="#br0" timeOffset="80.9985">15483 3281 272 0,'-6'-8'101'0,"9"8"-54"0,3 0-94 15,0 3-1-15,6-1-20 16,6 1-3-16,2-1 1 0,4-2 4 16</inkml:trace>
  <inkml:trace contextRef="#ctx0" brushRef="#br0" timeOffset="81.9985">15879 3209 228 0,'-6'-13'88'15,"0"-5"-48"-15,-6 2-38 0,6 8 19 0,-3 0 4 16,-6 3 7-16,-9 10-17 16,1 5-6-16,2 6-6 15,3 11-5-15,3 13 1 0,0 10 1 16,6 3 2-16,3 2-3 15,0 1 0-15,3-6 1 0,3-8 0 16,-3-5-18-16,3-5-8 16,0-8-28-16,-3-13-79 15</inkml:trace>
  <inkml:trace contextRef="#ctx0" brushRef="#br0" timeOffset="82.9985">15560 3466 288 0,'15'-3'110'0,"-3"6"-60"0,9 2-61 0,-9-2 18 16,6-3-12-16,12 0 1 15,-1 0-31-15,1-3-12 16,3 1-42-16,-3-4-16 31,-4-9 33-31,-2-9 19 0</inkml:trace>
  <inkml:trace contextRef="#ctx0" brushRef="#br0" timeOffset="83.9985">15956 3204 256 0,'0'-8'96'0,"0"11"-52"0,3-1-51 0,0 6 14 15,0 6 10-15,0 7 11 16,-3 29-3-16,0-5-2 16,-3 11-13-16,0-1-6 0,0-2-3 0,0-5-1 15,0-3 2 1,0-8-14-16,0-8-7 0,0-5-56 15,-3-8-24-15,-3-6-11 16</inkml:trace>
  <inkml:trace contextRef="#ctx0" brushRef="#br0" timeOffset="84.9985">15813 3482 340 0,'6'-13'126'0,"15"5"-68"0,15 0-68 0,-18-3 22 16,17 1-9-16,4-1 1 0,0 3-16 16,-3 0-4-16,2-5-126 15,4-3-58-15</inkml:trace>
  <inkml:trace contextRef="#ctx0" brushRef="#br0" timeOffset="85.9985">9786 5898 148 0,'3'-3'55'0,"-3"0"-30"0,6-2-18 16,-6 2 13-16,0-2 1 0,0 2 2 15,0-2-1-15,0-3 1 16,-3 3-13-16,0 0 1 0,-3-1 2 0,-3 4-1 15,-3 2 3-15,0 5-8 16,-3 3-4-16,-6 5-5 16,-2 11 1-16,2 0 1 15,3 0 0-15,3 2-5 32,6 6-1-32,9-8 3 0,9-6 3 15,3-5 5-15,3-2 2 16,3-6-3-16,-1-10-1 15,1-8-6-15,0-6-2 16,-3 1-3-16,-3-4 0 16,-3 4 7-16,-3-1 2 15,-3 4 3-15,0 1 0 0,-3 4 4 16,0 2 5-16,0 3-7 16,0 2-1-16,0 6-5 15,3 7-1-15,0 6 1 16,0 2 0-16,0 12 0 15,0-4 0-15,6 1-3 0,0-4 2 32,-3-4-15-32,-1-3-4 0,1-6-32 15,3-2-12-15,0-5-28 16</inkml:trace>
  <inkml:trace contextRef="#ctx0" brushRef="#br0" timeOffset="86.9985">9911 5739 204 0,'-3'2'77'0,"6"9"-42"0,0 2-41 0,0 6 12 16,-3 5-2-16,0 5 5 16,0 2 6-16,0 4 3 15,0-6-9-15,0 8-5 0,0-5-3 0,3-6-6 16,0-5-1-16,3-5-50 15,0-5-23-15,3-14-6 16</inkml:trace>
  <inkml:trace contextRef="#ctx0" brushRef="#br0" timeOffset="87.9985">10018 5712 184 0,'-3'16'71'0,"6"3"-38"0,3 18-34 16,-3-16 15-16,0 5 5 16,0 6 8-16,-3 3-10 15,3 2-4-15,0 2-8 0,0-4-4 0,6-6 0 16,0-5-52-16,11-14-75 31</inkml:trace>
  <inkml:trace contextRef="#ctx0" brushRef="#br0" timeOffset="88.9985">10459 5861 228 0,'-6'0'85'0,"6"0"-46"0,3 0-35 0,-3 0 21 16,0 0-5-16,0 0 0 15,3-3-8-15,-1-2-3 16,4-3-5-16,0-6-3 0,0-1 0 16,0-1-1-16,0-3 0 15,0 3-3-15,3 0 2 32,-3 1-1-32,0 1 0 0,0 4 0 15,-3 2 0-15,0 5 2 16,0 0 0-16,0 6 0 15,0 8 0-15,-3 5 4 16,0 10 2-16,0 1 2 16,-3 4 2-16,0 1-3 15,3 2 1-15,-3 1-5 0,3 4 0 16,-3-1-3-16,6-12-1 0,0-5-34 16,-3-2-17-16,3-6-70 15</inkml:trace>
  <inkml:trace contextRef="#ctx0" brushRef="#br0" timeOffset="89.9985">10447 6120 236 0,'-9'0'88'0,"12"0"-48"0,0 0-45 0,-3 0 17 16,6 0 2-16,0 0 3 15,2 0-4-15,4 0-3 0,9-3-5 16,0 1-4-16,3-1 2 0,0 0-2 16,-6 1-1-16,-1-1-28 15,-2 3-11-15,-3 0-74 16</inkml:trace>
  <inkml:trace contextRef="#ctx0" brushRef="#br0" timeOffset="90.9985">10703 5818 184 0,'-6'-2'68'0,"6"-9"-36"0,6 0-33 0,-3 9 15 15,6-4 7-15,-4-1 7 0,7-4-8 16,0 0-2-16,-3 1-10 16,0 2-1-16,-3 0 0 0,0 0-10 15,0 3-5-15,-3 2-45 16,0 0-17-16,3 6-25 15</inkml:trace>
  <inkml:trace contextRef="#ctx0" brushRef="#br0" timeOffset="91.9985">10893 5834 208 0,'-12'11'79'0,"9"-9"-42"0,-3 1-37 0,3 0 18 16,-3 2-8-16,0 0 2 15,0 0-9-15,3 3-4 0,3 3 0 16,0 0-2-16,6-1-1 0,3 3 3 15,0 1 0-15,0 1 3 16,-3 1 1-16,0 3 14 16,-6-1 6-16,-3 4 4 15,-3-4 1-15,-3-2-11 0,-3-3-5 32,0-2-16-32,1-3-5 15,2-3-60-15,3-2-24 16</inkml:trace>
  <inkml:trace contextRef="#ctx0" brushRef="#br0" timeOffset="92.9985">11542 5839 208 0,'-3'-10'77'0,"6"18"-42"0,-12-6-28 16,6 1 18-16,-3-3-2 16,-6 3 1-16,-9 2-7 0,4 0-2 15,-1 3-9-15,3-3-4 0,3 3 1 16,6 3-9-16,3-3-1 15,3 0 4-15,9 0 3 16,6 2 1-16,0 4-1 16,0-1-2-16,-4 0 1 15,1 0 3-15,-6 3 1 0,-3 0 5 16,-6 3 5-16,-9-4-5 16,-2 1-2-16,-1-2-3 15,0-7-3-15,0-1-10 0,3-9-6 16,0-7-36-1,6-1-16-15,3 0-38 32</inkml:trace>
  <inkml:trace contextRef="#ctx0" brushRef="#br0" timeOffset="93.9985">11607 5768 148 0,'-3'-3'57'0,"3"6"-30"0,0-3-14 0,0 0 19 15,0 5-7-15,0 1 0 16,0 4-10-16,0 6-4 16,0 2-6-16,0 4-2 0,0 4 1 15,0 3-2 1,0 3 1-16,0 2-2 15,0-7 2-15,0-1-2 16,0-7-1-16,0-1 3 16,0-7 0-16,0-1 3 15,0-4 3-15,0-1 5 0,0-5 3 16,0 0-7-16,3-16-5 16,6-2-4-16,6-1 0 15,0 3-1-15,0 3-3 16,-3 2 2-1,0 6-1-15,0 5-2 0,0 3 3 16,3 2 2-16,-7 8 0 16,1 9 2-16,-3-4 0 15,0 1 1-15,-3-4-5 0,0-1-1 16,0-4-24-16,0-4-10 16,3-4-39-1,0-4-54-15,0-9 29 16</inkml:trace>
  <inkml:trace contextRef="#ctx0" brushRef="#br0" timeOffset="94.9985">11831 5980 208 0,'3'2'77'0,"0"1"-42"0,0 5-39 0,0-3 13 16,0 3-1-16,0 5 5 16,0 8-7-1,0 1-3-15,0-4-2 0,-1-5-4 0,1 1 0 16,3-6-40-16,0-3-19 15</inkml:trace>
  <inkml:trace contextRef="#ctx0" brushRef="#br0" timeOffset="95.9985">11822 5845 256 0,'-12'-22'96'0,"12"22"-52"0,3-2-56 0,3 2 13 15,0-5-20-15,3-1-3 16,6 1-19-16,11 2-9 16,1 1-33-16,3-1-12 15</inkml:trace>
  <inkml:trace contextRef="#ctx0" brushRef="#br0" timeOffset="96.9985">12182 5741 192 0,'3'-13'71'0,"-3"5"-38"0,-3 0-17 16,0 6 24-16,0-4-8 15,-3 1 1-15,-3 0-5 16,-6 2 0-16,0 6-16 0,0 5-9 0,1 5-3 16,-1 13-2-16,3 4-2 15,3 7 0-15,3 2 0 16,0 9 3-16,3 0 2 0,3-3 0 16,0-6-1-16,0-4 1 15,0-9-1-15,0-5-40 16,0-8-15-16,3-7-66 15</inkml:trace>
  <inkml:trace contextRef="#ctx0" brushRef="#br0" timeOffset="97.9985">11875 5929 280 0,'-6'-2'104'0,"9"2"-56"0,15 0-58 0,-6 0 16 15,6 0-2-15,0 2 2 0,6 1-5 16,-1 0 0-16,10-3-1 16,-3 0-18-16,-3-3-5 0,0 0-53 15,-1-2-62-15,1-3 32 16</inkml:trace>
  <inkml:trace contextRef="#ctx0" brushRef="#br0" timeOffset="98.9985">12307 5749 248 0,'-6'3'93'0,"6"2"-50"0,0 24-50 15,0-13 16-15,0 5-6 16,-3 9 1-16,-3 7 6 16,0 10 4-16,0-7-7 0,3-3-2 0,0-5-1 15,0-6-2-15,3-2 1 16,0-5-18-16,0-9-6 15,3-5-56 1,3-2-62-16,-6-6 33 16</inkml:trace>
  <inkml:trace contextRef="#ctx0" brushRef="#br0" timeOffset="99.9985">12215 5945 268 0,'0'-2'101'0,"9"-1"-54"0,6-5-55 0,-4 5 16 16,4-2-8-16,6 0 0 0,6-1-33 15,0 4-15-15,-3-1-58 16,-1 3-22-16</inkml:trace>
  <inkml:trace contextRef="#ctx0" brushRef="#br0" timeOffset="100.9985">12456 5998 252 0,'0'11'93'0,"3"-6"-50"0,6 11-44 0,-3-11 18 16,3 0-4-16,0 1 3 16,8-4-7-16,-5-7-3 15,6 0-3-15,-3-3 2 0,-3 0 4 16,0-3-5-16,-3 1-2 16,-3-3-1-16,-3-1-1 15,-9 4-3 1,-6-1 2-16,0 6-1 15,-3 2-2-15,0 6 0 0,-3 5 3 16,0 5-2 0,4 6 1-16,2 4 0 0,3-1-2 15,3-1 0-15,6-3 3 16,6 1 0-16,3-3 1 16,3-6-3-16,14-2 0 0,-2-3-16 15,3-5-7-15,0-5-7 16,0-8-2-16,-1-6 14 15,-2 1 10-15,-6 2 9 16,-3 0 4-16,-6 3 11 16,-6 2 6-16,-3 6 1 15,-6 2 0 1,-3 6-6-16,-3 16-4 16,0 2-1-16,3 0-1 15,0 0-2-15,3 0 1 16,6-2-4-16,3-6-2 15,3-2 6-15,6-4 3 16,3-7 3-16,3-7 3 0,0-12-14 16,3-5-5-16,-7-2 1 15,-2-6 0-15,-9-2 2 0,-3-1 0 16,-3-7 0 0,-3 0 0-16,0 2 0 0,0 8 0 15,1 6 4-15,-1 4 5 16,3 9-10-16,0 8-1 15,3 10-1-15,0 11 1 0,3 8 1 16,0 5 1-16,3 5 0 16,-1 9 0-16,4 2 0 15,6-8 2-15,3-5-12 16,0-9-6-16,3-4-55 16,3-6-26-16,-1-8-3 31</inkml:trace>
  <inkml:trace contextRef="#ctx0" brushRef="#br0" timeOffset="101.9985">13218 5937 196 0,'-12'3'74'0,"3"2"-40"0,-3 6-31 16,9-3 15-16,-3 2 6 15,-3 1 5-15,3 15-9 16,3-2-4-16,3-3-9 15,6-2 2-15,3-3 1 0,3 0-3 16,6-6 1-16,3-5-1 16,3-5 3-16,-4-5-3 0,1-8 1 0,0-6-5 15,-9-2 0 1,-3-3 1-16,-9 1 0 0,-6-4-5 16,-6 3 1-16,-6 6 0 15,-3 2 2-15,3 5-14 16,1 6-7-16,2 2-26 15,3 6-8 1,6 2-63 0</inkml:trace>
  <inkml:trace contextRef="#ctx0" brushRef="#br0" timeOffset="102.9985">13620 5720 212 0,'3'-29'79'0,"-6"16"-42"0,-3-37-21 16,3 36 24-16,-6 1-1 16,-3 3 4-16,0 2-26 15,0 5-10-15,-6 11-5 16,-3 13-5-16,1 6 0 0,2 12-1 16,6 4 0-16,3-1 0 0,9 3 3 15,3 0 2-15,6 3 2 16,0-1-4-16,-3-7-1 0,0-6-10 15,0-10-3-15,-4-5-25 16,-16-11-97 0</inkml:trace>
  <inkml:trace contextRef="#ctx0" brushRef="#br0" timeOffset="103.9985">13295 5887 216 0,'3'-3'82'0,"6"-2"-44"0,9 5-36 0,-6 5 17 16,6-5-6-16,14 3 0 16,1-3-7-16,3 0-2 0,3 0-2 15,-1 0-19-15,-5 0-6 0,9-3-38 16,-7-5-59 0,-2 3 22-16</inkml:trace>
  <inkml:trace contextRef="#ctx0" brushRef="#br0" timeOffset="104.9985">13831 5749 264 0,'-3'-15'101'0,"0"4"-54"0,-6-2-37 0,6 7 25 0,-3 1-15 16,-3 2-1-16,-6 3-11 15,-3 3-3-15,1 5-3 16,2 5-6-16,-3 8 0 0,6 9 0 16,3 1-1-16,3 4 6 15,3 2 3-15,3 8-3 16,3 0-3-16,6-8 1 0,-3-5 2 15,0-6-16-15,0-5-4 16,-3-8-31-16,-3-2-12 16,0-11-52-1</inkml:trace>
  <inkml:trace contextRef="#ctx0" brushRef="#br0" timeOffset="105.9985">13554 5932 308 0,'3'-3'115'0,"12"1"-62"0,18-4-55 15,-15 4 22-15,17-4-12 16,4 1 0-16,0 3-4 0,2-1-1 16,1 0-1-1,-6 1-81-15,-3 4-36 16,-19-10-6-16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27:12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18239 16478 184 0,'-15'-8'71'0,"9"6"-55"0,3-6 0 16,3 8-2-16,0-3 1 16,0 3 5-16,3 0-4 0,0-5 1 15,3 5-10-15,3 0-2 0,6 8-1 16,3 0-2-16,9 2 1 16,0 9-2-16,2 7 2 15,4 6 2-15,0 8 4 16,0 10-2-16,-4-2-2 15,-2 4 9-15,-6 7 5 16,-6 7-4-16,-3 3 0 16,-9-3-9-16,-3-5-2 15,-6-3 7-15,-3-5 2 16,-6-8-2-16,0 0 1 16,-6-6-7-16,-3-7-3 0,-2-5-4 15,-1-1-1 1,3-7-12-16,-6-4-29 15,6-4-3-15,10 2-27 16,2-7-10-16,3-4-15 16</inkml:trace>
  <inkml:trace contextRef="#ctx0" brushRef="#br0" timeOffset="280.9408">18278 17280 260 0,'-12'34'96'0,"3"-15"-75"0,0 18-3 0,6-21-6 16,0 8-3-16,-3 2 5 15,0-5 3 1,0 6 2-16,6-9-10 0,3-5-1 0,3-2-1 15,6-8-1-15,6-3-1 16,9-3-3-16,3-8 1 16,5 6-7-16,1-5-1 15,0-1-27-15,-1 3-11 16,1 3-84 0</inkml:trace>
  <inkml:trace contextRef="#ctx0" brushRef="#br0" timeOffset="4710.2128">18784 16822 160 0,'0'-10'63'0,"9"-1"-49"0,-9 14 14 0,9-3 4 15,-9 0-7-15,0 0 0 16,6 8-3-16,-3-3-2 16,3 8-10-16,0 0 0 0,-3 6 1 15,0 2-2-15,0 6 2 0,-3-9-4 16,0 1-2-16,3-6-2 16,0 0-3-16,-3-5 3 15,0-3 2-15,5-5 0 16,-2-5 2-16,0-3-2 15,0-5 0-15,3-11-6 16,0 0-1-16,3-5 1 16,0 3 0-16,0 4-2 15,3 4 2-15,0 5 1 16,-3-1 2-16,0 1-14 16,6 13-27-1,0 0-1-15,-1 6-18 16,1-4-3-16,-3 3-29 15</inkml:trace>
  <inkml:trace contextRef="#ctx0" brushRef="#br0" timeOffset="5100.6325">19067 16835 224 0,'-6'-7'85'0,"3"22"-66"0,6-15-8 0,0 8-6 15,0-5-1-15,0 0 2 16,3 2 4-16,3 0 4 16,3 0-8-16,-1-5-5 0,4-2-2 0,0-1 3 15,0 3 1 1,0-10 1-16,0 7 0 16,-3-8-2-16,-3 3-2 0,-6 3 3 15,-6-3 2 1,-6 3-9-16,0 0-4 0,-6 5 4 15,-3 2 1-15,0 1 11 16,0 8 5-16,0-1-15 16,4 3-6-16,2-2 4 15,3 2 3-15,3 0 2 16,3 1 2-16,6-1 2 16,3 0 2-16,6 0-8 15,3 1-4-15,2-1-13 16,4-8-6-16,0 6-34 15,6-9-14-15,0-2-12 16</inkml:trace>
  <inkml:trace contextRef="#ctx0" brushRef="#br0" timeOffset="5491.7704">19364 16796 160 0,'-12'0'60'0,"4"0"-47"0,-1 5 15 0,3-2 2 16,-3 5-6-16,-3-3 0 0,3 6-13 15,-3-4-4-15,9 1-5 16,-3 3-2-16,6-3 1 0,12 2-1 15,3-2 0-15,0 0 0 16,3 6 2-16,-1-9 1 16,-2 3 3-16,-3 2-3 15,-3-2 0-15,-3 0 3 16,-6 6 3-16,-3-9-2 16,-6 3-2-16,-3-3 0 15,-3 3-1-15,-5-5-13 16,-1-3-7-16,6 0-7 15,-3 0-3-15,6-3-48 16,6-5-45 0,18 0 35-16</inkml:trace>
  <inkml:trace contextRef="#ctx0" brushRef="#br0" timeOffset="5840.2439">19457 16616 172 0,'-6'0'66'0,"9"2"-52"0,-3 1 6 0,0 5-3 16,0 3 12-16,3 7 8 0,0 11-8 16,3 8-5-16,-3 3-13 15,0 5-5-15,0-5-2 0,0-1-2 16,2 1 1-16,1-8-7 16,-3 0 1-16,-3-11-21 15,3-3-9-15,0-10-43 16,-3-8-51-16,0 0 31 15</inkml:trace>
  <inkml:trace contextRef="#ctx0" brushRef="#br0" timeOffset="6015.8252">19400 16790 260 0,'-9'-2'96'0,"15"4"-75"0,-6-2-8 0,6 0-7 15,3 0 3-15,3-2 3 16,3 2-14-16,6-3-8 16,2 3 5-16,4 3-5 0,0-3 2 15,-3 2-36-15,3-2-13 16</inkml:trace>
  <inkml:trace contextRef="#ctx0" brushRef="#br0" timeOffset="6302.9182">19597 16857 188 0,'-18'-8'71'0,"12"13"-55"0,-3 3 4 16,6-3-2-16,0 3-5 15,-3 5 0-15,3 6 6 16,3-3 2-16,0 0-10 16,6 0-7-16,3 2 0 0,6 1-3 15,6-12-1-15,2 4 9 16,1-8 4-16,3-6-2 15,-6-8-1-15,3 4-9 16,-10-7 0-16,-2-4 3 16,-9 5 2-16,-6-6-5 15,-6 1 0-15,-2-4-8 0,-1 9-3 16,-3 0-8-16,0 2-3 16,3 3-20-16,0 8-7 15</inkml:trace>
  <inkml:trace contextRef="#ctx0" brushRef="#br0" timeOffset="6933.1258">19814 16896 208 0,'6'24'77'0,"-6"-16"-60"0,3 3-3 0,0-3-5 16,-3-3 8-16,0-2 6 15,0 2-3-15,0 0 1 16,0-5-12-16,0 0-3 0,-3-5-2 0,3 5-2 16,0-8-2-16,-6-3-10 15,9-2-4-15,-3-5 16 16,3-6 7-16,0 8-3 16,3 3-1-16,0-1-8 15,0 1 0-15,3 8-1 16,-1-3 2-16,4 8-21 15,0 8-7-15,-3-5-3 16,0-1 0-16,0 6 5 16,0-3 5-16,0 1-3 15,0 2 2-15,-3-3 15 0,-3 0 9 16,3 0 37 0,0-2-9-1,0 5 1-15,0-3-6 0,3 6-3 16,2-8-6-16,-2 2-1 15,3-2-4-15,0-1 2 16,3-2 5-16,-3-2 2 16,0-6-12-16,-3 8-3 15,0-19-11 1,-3 6 2-16,-3 0 2 16,-6-1-8-16,-3 1-2 0,-3 5 5 15,-3 3 2-15,-3 5 7 16,-3 8 2-16,0 2 4 15,3 4 1-15,1-1 10 16,2 5 4-16,6 4-3 16,6-1 2-16,6-3-11 15,9 6-3-15,5-3-4 16,7-2 1-16,6-6-51 16,12-8-19-16,-4-5-46 15</inkml:trace>
  <inkml:trace contextRef="#ctx0" brushRef="#br0" timeOffset="7713.3989">20531 16581 188 0,'3'6'71'0,"3"10"-55"0,-3 15 0 0,0-9-2 16,3 9-1-16,0 6 4 15,-3-2 4-15,-3 4 2 16,0-7-12-1,3 0-2-15,0-6-2 0,0-2-3 0,-3-8-1 16,0-5-1-16,0-9 1 16,0-2 0-16,3-2 1 15,0-9-11-15,0-5-3 16,6-10 3-16,0 2 3 16,3 0 1-16,2 3-1 15,4 8 0-15,3 10 3 0,0 3 2 16,-3 3 2-16,-3 15 5 15,0-2 5-15,-6 0 4 16,-3 2 2-16,-4 6-4 16,-7-5 1-16,-1-6-9 15,-6 6-4-15,-3-11-2 16,-6-3-1-16,-3 0-16 16,0-10-6-16,4 5-14 15,2-5-2-15,3-9-18 16,6 1-4-16,6 0-28 15</inkml:trace>
  <inkml:trace contextRef="#ctx0" brushRef="#br0" timeOffset="8027.6278">20731 16798 180 0,'15'3'68'0,"-4"5"-52"0,1 8 12 0,-9-11 14 16,9 6-13-1,0-1-6-15,3 1-3 16,0-3-11-16,0-3-3 0,0-5 0 15,0 0-3-15,-4-3 0 16,1-7 3 0,-6-1-3-16,-3-2-2 15,-6 0-5-15,-3 2-2 16,-3 1-8-16,-5 7-2 16,-1 3 9-16,0 3 3 15,0 7 1-15,3 4 0 16,0 1 4-16,6-1 3 15,3 4 3-15,6 6 1 16,3-8-9-16,6 2-1 0,6-4-9 16,6-6-3-16,2 2-17 15,4-7-7-15,3-3-57 16</inkml:trace>
  <inkml:trace contextRef="#ctx0" brushRef="#br0" timeOffset="8279.7863">21165 16626 228 0,'-18'-34'85'0,"3"21"-66"0,12-3 12 15,1 13 1-15,-4-2-15 16,-3 0-2-16,0 5-11 0,-3 8-3 16,0 5-1-16,0 11 0 0,3 7 2 15,6 9-3-15,-3 0-2 16,6-1 2-1,3 6 2-15,3-7-2 0,0-4 0 16,0 0-19-16,3-7-9 16,-3-9-62-1,3-4-48-15,-3-9 52 16</inkml:trace>
  <inkml:trace contextRef="#ctx0" brushRef="#br0" timeOffset="8673.5401">20942 16745 288 0,'-9'6'110'0,"9"-12"-86"0,6 4-13 16,0-1-10-1,6 1-16-15,3-4-1 0,6 6 7 16,8-2 2-16,-2 2 5 16,-3-3-4-16,0 6 0 0,3-1-13 15,-7 9-3 1,1-1 7-16,-9 1 6 0,-6 2 15 15,-3 0 8-15,0 9 8 16,-6-4 4-16,0 6-5 16,3-6 0-16,0-2-10 15,3 3-4-15,3-6 0 16,0-5 2-16,6-3 0 16,0-5 0-16,0 0-3 0,0-5 1 15,-1 0-2-15,1-6 0 16,-3-2-1-16,-6-6 0 15,-6 6-2-15,-3-3-2 16,-3 0-6-16,1 3-4 16,-7 3-12-16,0-1-6 15,3 0-10-15,3 9-3 16,3-9-27 0,3 11-53-16,6-2 25 15</inkml:trace>
  <inkml:trace contextRef="#ctx0" brushRef="#br0" timeOffset="9185.2326">21281 16804 184 0,'15'24'68'0,"-9"-11"-52"0,0 13 14 0,0-13 4 16,0 6-17-16,0-3-5 0,-3-3 4 15,3 6 3-15,-3-11-9 16,0 2 1-16,-3-7 2 0,0-3 4 16,3 0 4-16,0-8-11 15,-3 0-3-15,0-5-3 16,3-11 0-16,3 5-2 15,0-7 1-15,3 7-4 16,0-2 0-16,2 8-10 16,-2 5-3-16,6 3-44 15,0 10-3 1,0-2-5-16,0-3 14 16,-3 5 9-16,-3 0-19 15,0 1 41 1,-3-4 61-16,0 9 14 0,-3-9 19 15,2 12-28 1,4-9-19-16,0 0-7 16,6 0-12-16,-6-5 2 0,6-2 2 15,0-1-4-15,0-7 1 16,0 2-5-16,-3-6 0 16,-3 1-1-16,-4 0 1 15,-2-6-9-15,-3 6-1 16,-5 5 6-16,-4 3 5 0,-3 5-7 15,-6 5-2-15,-3 3 9 16,3 13 4-16,3-2 3 16,3 7 1-16,6 6 0 15,6 3 2-15,15-4-9 16,3 1-3-16,6-6-22 16,6-4-7-16,5-17-94 15</inkml:trace>
  <inkml:trace contextRef="#ctx0" brushRef="#br0" timeOffset="10099.3439">22031 16764 184 0,'0'-5'68'0,"-6"10"-52"0,21 14 6 16,-12-6 1-16,6 5-3 16,-3 6 0-16,3 0-2 15,-6-3-1-15,3 3-9 16,0-6-7-16,-6-2-2 0,3-2 7 16,0-4 4-16,-3-2 1 15,0-8 3-15,0 0-3 16,-6-5 1-16,6-8-3 15,0-6-5-15,6-2-2 16,-3-6-4 0,6 9-1-16,0-3 2 0,3 2 0 15,0 6-10-15,2 5-3 16,-2 0-22-16,3 3-7 16,0-1 7-16,-3 6 6 15,0 0 18-15,-3 6 7 16,0-1 8-16,0-2 6 15,0 10 6-15,-3 0 3 16,3-2 2-16,-1-1 2 16,1-4-8-16,3-1-3 0,0 3-2 15,0-6 1-15,3-2-3 16,-3-2-2-16,0 2 2 16,-3-8 0-16,-3 0-1 15,-6-3-1-15,-3-2-3 16,-3 8-2-16,-3-3-2 15,0 0-1-15,-3 3 4 16,0 13 1-16,0-3-3 16,0 8-1-16,3-2 5 15,3 2 3-15,3 3-1 16,3 0 0-16,9 0-3 16,3-3 1-16,6 0-2 15,6 0 2-15,6-5-26 0,2-2-12 16,4-6-51-1,0-6-59-15,3-2 39 16</inkml:trace>
  <inkml:trace contextRef="#ctx0" brushRef="#br0" timeOffset="10493.3799">22639 16536 228 0,'0'6'85'0,"0"-6"-66"0,3 13-3 16,-3 0-7-16,3 11-3 16,-3 10 3-16,0 6 0 15,0 8 0-15,0-6-5 16,0 0 6-16,0-5 5 0,3-5-9 15,-3 0-4-15,3-8-32 16,-1-6-15-16,4-7-63 16</inkml:trace>
  <inkml:trace contextRef="#ctx0" brushRef="#br0" timeOffset="10706.4085">22537 16690 316 0,'-3'-5'121'0,"12"7"-95"0,-3-4-11 0,0 2-10 0,6-6-9 15,3 6 2 1,3 0 1-16,3 6 3 0,3-4-1 16,-1 4-25-16,4-1-9 15,-3 0-47-15,0 3-19 0,-6-3 6 16</inkml:trace>
  <inkml:trace contextRef="#ctx0" brushRef="#br0" timeOffset="11075.6475">22779 16764 236 0,'0'5'88'0,"0"-2"-69"0,0 2-7 16,0 8-7-16,0 1 1 15,0 4 6-15,0 1 5 0,0-3 2 16,0 2-10-16,5 6-5 0,1-8-3 16,3-3 1-16,3-2 3 15,0-3-15-15,0-6-6 16,0-4 8-16,0-6 6 16,3-3-3-16,-9-2 0 15,3-6 2 1,-3-2 1-16,-6 3 4 0,3-1 1 15,-3 3 10-15,3 3 3 16,-3 5-1-16,0 3-1 16,0 5-13-16,0 8-5 15,6 2 4-15,-1 6 4 0,4 3-2 16,-3-1-1-16,3 3-16 16,3 1-5-16,-3-7-14 15,3-4-7-15,-3 0-24 16</inkml:trace>
  <inkml:trace contextRef="#ctx0" brushRef="#br0" timeOffset="11395.419">23037 16790 236 0,'0'8'88'0,"0"-2"-69"0,3 12-5 16,0-10-5-16,-3 5-4 15,3 6 4-15,0-6 7 16,-3 0 4-16,3 9-10 16,-3-9-3-16,0-8-1 0,0 3-3 15,0-3 0-15,0-5 3 0,0 0 1 16,0-2-1-16,0-9 1 16,0-2-4-16,6 0-2 15,-3-9 0-15,3 4 1 16,-3 5-1-16,3-6 2 15,0 6-4-15,6 5 0 16,-3-3-15-16,3 3-6 16,0 6-25-16,0-1-9 15,0 3-51 1</inkml:trace>
  <inkml:trace contextRef="#ctx0" brushRef="#br0" timeOffset="11810.8289">23261 16756 220 0,'-6'-5'82'0,"15"13"-64"0,-18 10-7 16,9-12-8-16,0 7 9 15,-3 5 6-15,3-2 14 16,-3 3 7-16,3-6-21 0,0 5-10 15,0-2-5-15,3-10-3 16,-3 2 2-16,0-8-1 16,3 0 2-16,3 0-4 15,-3-8-2-15,3-6-1 0,0-4 0 16,3-3 3-16,-1 2 2 16,1 1-2-16,3 2-2 15,0 3-1-15,6 5 3 16,-6 5 4-16,9 6 3 15,-6 5 4-15,-3 7 1 16,-3 1 1-16,-7 0 0 16,1 3-9-16,-3-1-3 15,0-2-12-15,-3 3-32 16,3-6-2-16,-2-3-26 16,7-2-9-1,1-5-9-15</inkml:trace>
  <inkml:trace contextRef="#ctx0" brushRef="#br0" timeOffset="11991.5101">23526 16798 296 0,'-3'11'112'0,"9"-6"-87"0,-9 9-11 16,3-4-10-16,0 3-6 15,0-2 1-15,0 2 1 16,0 0 0-16,-3 1 0 15,3-1-3-15,-3 0 2 0,3-2-50 16,0-3-20-16,6-3-38 16</inkml:trace>
  <inkml:trace contextRef="#ctx0" brushRef="#br0" timeOffset="12159.1177">23505 16701 296 0,'-9'-8'112'0,"9"8"-87"0,3-3-46 0,0 3-26 16,3 0-1-16,-6 0 5 15,9 3 12-15,-3-3 7 16,0 5-41-16,3-2-19 0</inkml:trace>
  <inkml:trace contextRef="#ctx0" brushRef="#br0" timeOffset="12494.3485">23615 16830 236 0,'-6'24'90'0,"12"-11"-70"0,-3 6-5 16,-3-9-6-16,0-4-2 16,0 2 4-16,0-3 2 15,0 0 5-15,0 0-10 16,0-5-2-16,3 0 0 0,3-2 1 16,-3-6 1-16,6-5-9 15,-3-9-4-15,0 4 0 16,3-3 3-16,0-3 1 15,2 8 3-15,-2 3-1 16,3 0 2-16,-3 2 2 16,6 11 4-16,0 5 2 15,-3 9 3-15,6 1-3 0,-6 1 1 16,-3 5-5-16,-1-5-2 16,1 0-2-16,-6 0-3 15,6 3-15 1,-3-9-5-16,0 3-23 0,3-5-8 15,0-2-26-15,12-12-55 32</inkml:trace>
  <inkml:trace contextRef="#ctx0" brushRef="#br0" timeOffset="12945.269">24100 16804 280 0,'0'-3'107'0,"0"-2"-83"0,0-1-7 15,-6 4-7 1,-3-1-7-16,-3 3 14 16,-6 3 8-16,4-1-12 15,-4 12-3-15,0-1-2 0,3 0-7 16,3 0 0-16,3 6-3 31,3-6-2-31,6 8 3 16,15-15 0-16,-3 2 3 15,3-6 3-15,0-4-4 16,0-6-3-16,0 2-2 16,-4-7 3-16,-2 0 2 15,-3-3 2-15,0 3-4 0,-3-3 1 16,-3 5-2-16,6 1-2 16,-3 2 0-16,-3 2 0 15,0 6 3-15,3 8 0 16,3 8-2-16,-3 5 0 15,6 6 10-15,-3-1 5 16,0 14 6-16,0 5 1 16,-3-5 1-16,-6-1 0 15,-3 1-9-15,-9-8-4 16,-3-6-7-16,-6-7-2 16,1-1-28-16,-4-10-12 15,3-8-116-15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28:04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14144 8747 148 0,'0'-5'55'0,"2"2"-43"0,-2 1 10 16,3 2 3-16,-3 0-3 15,0 0 1-15,0-3-6 16,0 0 0-16,0 1-10 15,-3-4-2-15,1 1-1 0,-4-3 2 16,-3 3 1-16,-3-3 8 16,-3 0 2-16,-9 3-8 15,0-1-5-15,-6 1 3 16,4 0 5-16,-4 2-4 16,-3 3-2-16,-3 3-1 15,1 2-1-15,-7 6-7 16,-3 5 0-16,-2 2 1 0,-1 3 1 15,1 8 1-15,-4-2 2 16,0 2-1-16,4 3 2 16,-1 5-4-16,3 8-2 15,1 8 2-15,5 5 0 16,0 5 3-16,10 1 3 16,5 7-2-16,6 6 0 15,9 5-1-15,9-5-2 16,9-3-4-16,12-5-2 15,9-3-2-15,17-3 2 16,7-2 2-16,11-11 2 16,13-10 5-16,11-11 3 15,0-10 6-15,9-17 3 0,4-12-2 16,-7-11 0-16,-3-11 1 16,-6-13 2-16,-11-5-3 15,-10-22 0-15,-11-10 1 16,-18-5 4-16,-15-14-6 15,-16-2 1-15,-10 8 7 16,-19 13 5-16,-18 8-5 16,-12 8-1-16,-8 15-20 15,-7 12-7 1,1 7-47-16,-3 5-19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28:10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8893 15452 108 0,'3'0'41'0,"3"16"-32"0,-3-16 15 0,-3 5 5 16,0-5 1-16,0 0 2 15,0 0 2-15,3-3 4 16,-3 3-21-16,-3 3 6 0,0-3 1 15,-6 0 7 1,0 2-12-16,-6-2-5 16,-3-2-1-16,-3 2 4 0,-5-3-3 15,-4 1 0-15,-3-1-6 16,0 3-3-16,-5 0-5 16,-4 5 0-1,0-2 0-15,-5 10 2 0,-4 6-3 16,0 2-2-16,-5 3-1 15,-1 5 0-15,4 8 3 16,2 10 0-16,6 6-2 16,4 8 0-16,8 5 2 15,3 14 0-15,15 12-2 16,7 6 2-16,10 3-1 16,13 7 0-16,15 6-3 15,12-16 1-15,14-6-3 0,10-12 2 16,8-14 3-16,19-13 1 15,8-16 5-15,9-16 2 16,6-16 4-16,6-7 4 16,-6-22-4-16,-3-16 0 15,3-23-2-15,-3-3 2 16,-5-19-5-16,-19-2-1 16,-18-17 2-16,-17 7 1 15,-18 1 5-15,-19-10 3 16,-17 9-4-16,-20-1 1 15,-16 18-3-15,-15 9 0 16,-5 7-10-16,-13 6-4 16,-2 13-17-16,-13 11-6 0,4 7-68 15,3 6-29-15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28:33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9765 3646 236 0,'0'-11'90'0,"-12"3"-70"0,9-2 15 0,0 7 0 16,-6 3-3-16,-6-8 3 15,-3 6-13-15,-5 2-5 16,-4 10-10-16,-3 3-7 0,-3 14-1 16,4 7-1-16,5 3-2 15,6 3 3-15,9-6 0 16,9-4-4-16,12-4 1 16,9-5 4-16,6-2 4 0,-4-11-6 15,7-3-3-15,0-8-2 16,-6-5 1-16,-1-2-1 15,-5-6 2 1,-6-8 3-16,0-2 3 0,-3-1-2 16,-3-2 0-16,-6 5 10 15,0 6 3-15,0 2 3 16,-3 8 1-16,-3 5-6 16,3 11-4-16,0 8-6 15,3 5-2-15,3 6-2 16,3-1 3-16,0-2 0 0,3 0 1 15,6-3-14 1,3-8-5-16,6 0-48 0,-1-7-21 16,4-9-31-1</inkml:trace>
  <inkml:trace contextRef="#ctx0" brushRef="#br0" timeOffset="418.3527">10104 3696 268 0,'-21'-10'101'0,"10"2"-78"0,-4 0 0 0,6 5-4 16,-3 0-7-16,-3 3 3 15,-6 6-6-15,0 4-3 16,0 9-3-16,4 7-5 0,2 6-1 16,6 0-1-16,3 2 0 15,6-5 0-15,6-2 3 0,6-3-2 16,6-9 1-16,2-4 6 15,1-6 2-15,-3 1 0 16,6-17-1 0,0-21-1-16,-6-13-13 15,-4-8-7-15,-2-2-13 16,-3-3-5-16,-3-3 13 16,-6 5 8-16,0 11 21 15,0 8 12 1,-3 11 10-16,0 5 6 0,0 15-13 15,0 14-14 1,0 11-8-16,3 2-2 16,3 19 2-16,3 7-2 15,3 9-2-15,0-6 4 0,6-5 3 16,3 3-6-16,0-14-3 16,0-2-39-16,-1-8-19 15</inkml:trace>
  <inkml:trace contextRef="#ctx0" brushRef="#br0" timeOffset="869.219">10438 3572 224 0,'-33'-8'85'0,"15"5"-66"15,-6 17-8-15,15-7-6 16,-6 12-3-16,-2 2 3 15,-1 11-2-15,3 8-2 0,3-3 0 16,6 5 3-16,6-5 2 0,6-5-2 16,6-3-3-16,6-11 4 15,6-4 1-15,5-6-2 16,4-14-1-16,-3-7-8 16,0-11-2-16,-7-10 2 15,-2-11 0-15,-6-5 0 16,-9-1 4-16,-3-4 0 15,-3-6 1-15,-3 8 2 16,-3 8 3-16,0 8 15 0,0 10 7 16,-3 12-7-16,0 12-2 15,3 16-10-15,3 3-5 16,3 13-2-16,6 8-1 16,6 13 6-16,0 9 4 15,3-1-5-15,0-8-3 16,0-5-1-16,0-5 1 15,-3-8-12-15,0-6-50 16,2-5-11 0,7-10-45-1</inkml:trace>
  <inkml:trace contextRef="#ctx0" brushRef="#br0" timeOffset="1258.469">10807 3723 228 0,'-6'-11'85'0,"6"6"-66"0,3-8 8 16,-3 7 0-16,-3-2 4 16,-3 3 5-1,0 0-13-15,-3-1-5 0,-3 4-11 16,0 7-5-16,-3 8-1 0,-6 9-4 16,4 1 2-16,5 1-1 15,3 0-2-15,3 0 3 16,6-6 0-16,3-4-6 15,6 1-3-15,0-7-3 16,6-8 0-16,-1-5-6 16,4-11-1-16,0-2-2 15,-3-4 0-15,0 4 13 16,-6-1 7-16,-3 9 17 0,-6 7 10 16,-3 14-6-16,-6 10-1 15,0 5 16 1,3 4-19-16,0 9 4 15,3 6-11-15,3 3-3 16,9-1-1-16,9-2 2 16,6-10-3-16,5-9-39 0,7-10-16 15,0-11-82 1</inkml:trace>
  <inkml:trace contextRef="#ctx0" brushRef="#br0" timeOffset="3179.0771">11607 3424 132 0,'3'-3'52'0,"-6"-10"-41"0,9 15 7 0,-6-2 0 15,3-2-4-15,0-1 0 16,0 3 3-16,-3 0 1 16,0-5-9-16,3 5 8 0,0-5 3 15,-3-1 1-15,0 1-1 16,0 0 3-16,-3 5 0 16,0-3-8-16,-3 3-2 15,-3 11-5-15,-2-6 0 16,2 11-10-16,-3-3 0 15,3 0 0-15,0 1 3 0,9 4 0 16,-3-5-1 0,3 1 1-16,6-4-1 15,3-7 2-15,0 2 1 0,3 0-4 16,-3-13-1-16,-1 8 3 16,-2-5 1-16,3-5 0 15,-6-4-2-15,-6-2 3 16,0 3 2-16,-3 3 4 15,3-4 2-15,0 6-5 16,0 3-2-16,1 0-4 16,4 2-3-16,4 3-1 15,3-5 3-15,3 5-2 16,0 5 1-16,0-5 2 16,3 8 0-16,-3 3-3 0,-3 2 0 15,-3-2 4 1,-6 12 1-16,-9 14 4 0,-3 6 3 15,0 2 0-15,-3-6 0 16,-3-2-5-16,6-5-3 16,-3-5 0-16,7-1-1 15,-1-7-14-15,6-6-5 16,3 0-23-16,6-5-9 16,6-5-41-1,2-6-52-15,1-5 44 16</inkml:trace>
  <inkml:trace contextRef="#ctx0" brushRef="#br0" timeOffset="3421.4235">11735 3720 252 0,'-11'16'93'0,"-1"0"-72"15,9 0 0-15,0-6-4 0,0 3-4 16,3 1 5-16,0-4-4 16,3 1 2-16,3-1-9 15,6-4-2-15,-1-1 1 0,1-8 1 16,3 1 1-16,0-6-2 15,-3-3-1-15,-3-2-1 16,-3 0 2-16,-6-3-3 16,-6 0 0-16,0-2-6 15,-3 4 0-15,3 4-15 16,-3 2-56 0,0 5-11-16,6-2-32 15</inkml:trace>
  <inkml:trace contextRef="#ctx0" brushRef="#br0" timeOffset="3755.6708">11890 3657 232 0,'3'5'88'0,"3"0"-69"0,-3 8 11 0,0-5-2 16,0 3-8-16,0 2 1 15,0-2-3-15,-3 2 0 16,3 0-9-16,-3-5-5 0,3 0-3 31,-3-3 7-31,0-5 7 16,0 0-3-16,0-5-2 15,0-6 3-15,0-2 4 16,3-5-16-16,0 2-7 0,3-3 5 16,0 3 2-16,3 1 0 15,0 1-1-15,3 6 1 16,-3 3 1-16,2 0-6 15,1 2-1-15,3 6-29 16,3-1-13-16,0 1-30 16,3 2-12-16,0 1-19 15</inkml:trace>
  <inkml:trace contextRef="#ctx0" brushRef="#br0" timeOffset="4219.8393">12253 3633 248 0,'-12'-11'93'0,"7"9"-72"0,2-1-4 16,0 0-5-16,-3 3 6 0,-3-8 6 15,-3 6-6-15,0 4-3 16,-3 6-8-16,-3 0-7 0,3 5-1 16,3 3-6-1,0 5 4-15,-2 9 1 16,8-1-1-16,3 2 2 15,6 1-1-15,3-13 3 16,5 2-1-16,4-11-2 16,3 1 1-16,3-11-4 0,0-8-1 15,-3-10-6 1,0 2 6-16,-6-13 6 16,-1 2 0-16,-5-10 5 15,-3 5-3-15,-6-7 1 0,-3 4 10 16,0 1 3-16,-2 10-1 15,2 5-1-15,0 6-8 16,3 8-4-16,0 2 1 0,3 9-7 16,0-4 1-16,3 4 1 15,3 7 3-15,0 3 4 32,2 5-2-32,1 5-17 15,0 1 7-15,0 2-15 0,0-3-13 0,0-7-66 16,3 2 54-16,0-8-37 15,-3-5 12-15,3-8 3 16</inkml:trace>
  <inkml:trace contextRef="#ctx0" brushRef="#br0" timeOffset="4373.4297">12393 3683 236 0,'3'-3'90'0,"-3"3"-70"0,0 3 8 0,0 0 0 16,0 2-17-16,0 6-1 15,0 4-7-15,0 1 0 16,0 3-1-16,0-1-2 15,3-2-15-15,-6-3-84 16,3 1 53-16,-3-9-84 16,3 0 74-16,3-10 4 15</inkml:trace>
  <inkml:trace contextRef="#ctx0" brushRef="#br0" timeOffset="4505.139">12381 3532 304 0,'-9'-2'115'0,"9"2"-89"0,6-3-8 16,-6 0-16 0,0 6-5-16,0-3-49 15,6 5 28-15</inkml:trace>
  <inkml:trace contextRef="#ctx0" brushRef="#br0" timeOffset="4760.6374">12605 3805 248 0,'12'21'93'0,"-4"-8"-72"0,-8 3 18 0,0-8 3 16,-3 0-7-16,-2 2 0 15,-4 1-18-15,-6 0-5 16,3-6-17-16,0-8-42 16,0 3 25-16,-9-2-28 15,3-6-76-15,0 0-36 0</inkml:trace>
  <inkml:trace contextRef="#ctx0" brushRef="#br0" timeOffset="5505.5985">12953 3376 216 0,'-24'-10'82'0,"24"10"-64"0,-24 5 2 0,15 0 7 31,6 6-17-31,-9-1 4 16,6 1-9-16,1-1-2 16,5 1-2-16,0 0 7 15,3 2-4-15,-1-5 10 16,7 0-8-16,-3-6-1 16,3 4-3-16,0-9 5 15,0 3-4-15,0-5 6 16,0-1-6-16,-3-2 1 15,3 6-2-15,-3-6-4 16,3 5 1-16,-3-2-1 16,3 2 0-16,-3 1-3 15,0 2 3-15,0 2 3 0,-1 6 0 0,-2 3 17 16,0 5-10-16,-9 5 19 16,4 5-15-16,-13-2 2 15,3 3-8-15,-3 7-3 16,3-8-2-16,-3 1-17 15,3-3 9-15,0-3-41 16,3-3 27-16,3-2-99 16,6-2 67-16,3-7-78 15,3-1 75-15</inkml:trace>
  <inkml:trace contextRef="#ctx0" brushRef="#br0" timeOffset="5760.9151">13045 3773 244 0,'-6'18'93'0,"6"-18"-72"0,9 19-2 16,-6-11 5 0,3 0-15-16,3 0 13 15,0 0-13-15,3-6 7 16,0 1-9-16,0-8 4 16,3 2-6-16,-4-7 11 15,1 2-9-15,-6-8 12 16,0 5-11-16,-9-7 5 0,0 4-8 0,-12-4-4 15,3 5-2-15,-2-1-43 16,2 9 24-16,-3-3-98 16,6 3 66-16,0 2-85 15,6 3 79-15</inkml:trace>
  <inkml:trace contextRef="#ctx0" brushRef="#br0" timeOffset="6092.415">13271 3641 236 0,'9'8'90'0,"-9"-8"-70"0,21 34-1 0,-15-23 8 16,0-3-18-16,-3 2 16 16,3-2-15-16,-6-3 5 15,0 3-10-15,0-5 11 16,0 0-9-16,0-3 34 15,0 0-23-15,-3-6 12 16,0 1-18-16,-3-8-13 16,6 2 0-16,0-5-7 15,3 3 4-15,-3-3 4 16,3 6 1-16,3-4 6 16,3 6-4-16,3-2-8 15,0 7 3-15,3-2-4 0,-1 5-19 16,-2 0-48-1,3 5 2-15,0-5-58 16,-3 0-21-16</inkml:trace>
  <inkml:trace contextRef="#ctx0" brushRef="#br0" timeOffset="6603.9561">13679 3577 252 0,'3'-8'96'0,"-3"8"-75"0,-6-5 21 0,0 5 14 15,6 3-31-15,-9-3 0 16,3 2-15-16,-12 1-7 16,7 5-1-16,-4 2-5 15,3 1 2-15,0 2-6 16,6-5 4-16,3 3-5 15,3 2 4-15,6 0-4 0,6 3 4 0,0 0 4 16,3 0 1-16,-6 0 13 16,2-3-8-16,-8-2 15 15,3-1-12-15,-12-5-2 16,3 3-4 0,-8-8 4-16,-1 3-4 0,-6-6-19 31,6 1 9-31,-3-4-55 0,3 1 34 15,3-5-80-15,3 4 61 16,6-7-77-16,6 5 71 0</inkml:trace>
  <inkml:trace contextRef="#ctx0" brushRef="#br0" timeOffset="6774.7059">13757 3609 272 0,'3'5'104'0,"-3"-5"-81"0,8 8 3 0,-5-3 1 16,0 3-18-16,-3 3 7 15,0 0-9-15,-3 2-2 16,3 0-3-16,-3 0-21 16,3 3 10-16,-3-3-63 15,6-2 41-15,-6-3 178 16,3-3-78-16</inkml:trace>
  <inkml:trace contextRef="#ctx0" brushRef="#br0" timeOffset="6906.3504">13760 3463 340 0,'-15'-13'126'0,"15"13"-98"0,3 3-1 0,-3-3-8 31,0 0-14-31,0 0-34 16,0 0 16-16,0-3-145 0,6 3 87 0</inkml:trace>
  <inkml:trace contextRef="#ctx0" brushRef="#br0" timeOffset="9096.2177">5744 10827 512 0,'23'-3'0'0,"22"-2"2"0,-21 5 1 15,18-3 3-15,14 3 3 16,10-2 5-16,11-4 3 16,15 4-9-16,18-1-9 0,4-2-4 15,14 2 6-15,5 3 6 16,13-3-3-16,12 3-2 16,12 0-4-16,2-2 1 15,-2 2 7-15,-33-3 4 16,-33 3 1-16,54 0 1 15,-39 0 0-15,33-3 2 16,-36 1-1-16,9 2 0 0,-27 0-5 16,0-6-3-16,-23 4-2 15,-7-3-3-15,-11-1-10 16,-7 4-4-16,-8-1-20 16,-3 0-7-16,-7 1-39 15,-2 2-16-15,-3 0-42 16</inkml:trace>
  <inkml:trace contextRef="#ctx0" brushRef="#br0" timeOffset="10404.5016">6235 10345 160 0,'6'-10'60'0,"-3"4"-47"0,-3-4 19 0,0 10 7 15,0-6-2-15,-3 1 0 16,-3 0-14-16,0 0-4 16,-3-1-11-16,-12 4 1 0,3 4 2 15,-6 4-6-15,1 4-1 0,-1 11-4 16,0 8-1-16,6 6-1 16,6 2-2-16,6-3 5 15,9 1 3-15,3-9-1 16,6-2-2-16,6-13 2 15,0-6 0-15,0-5-1 16,0-5-2-16,-4-6-6 16,1-5-4-16,-3-5 1 15,-3 0 3-15,-6-6 3 16,0 3 4-16,-3 6 11 16,-3 2 7-16,0 5 1 15,0 4 0-15,0 1-8 16,3 9-5-16,0 5-7 15,3 5 0-15,3 6-2 16,3 2-2-16,6 0 0 0,3-3 3 16,0-4-22-1,2-4-9-15,1-4-50 0,0-1-22 16,-3-8 1 0</inkml:trace>
  <inkml:trace contextRef="#ctx0" brushRef="#br0" timeOffset="10806.5577">6416 10319 228 0,'-20'-8'88'0,"25"8"-69"0,-16 0-5 0,8 2-5 0,-6 4-4 16,0 2 2-16,0 5-1 16,-3 5 1-16,6 4-4 15,0 1 0-15,6 1 1 0,3-3 4 16,3-2 3-16,6-1-6 15,0-7-3-15,3-6-1 16,-6-7 1-16,2-9-12 16,1-2-3-16,-3-11 6 15,0 0 3-15,-3-5 6 16,-3 0 3-16,-3-5 0 16,-3-1 2-16,-3-2-2 15,0 8 2-15,-3 3 20 16,3 10-8-16,0 5 0 15,0 19-11 1,1 5-10-16,5 11-1 16,0-5 1-16,5 23 1 15,4 0 1-15,3 1 0 16,3-6-27-16,0-6-9 16,3-7-42-16,6-3-15 15,3-10 0 1</inkml:trace>
  <inkml:trace contextRef="#ctx0" brushRef="#br0" timeOffset="11195.2559">6660 10332 256 0,'-20'-5'96'0,"17"7"-75"0,-21 9-1 0,18-3-4 0,-6 2-8 15,-3 6 1-15,6 5-5 16,-3 3-1-16,6 0-1 15,6-3-2-15,3 3 3 0,3-5-4 16,6-6 0-16,0-8-10 16,3-2-5-16,3-11 8 15,-3-8 6-15,2-8-7 16,-5-8-1-16,-3 1 5 16,-3-4 2-16,-6 6 3 15,-3-5 2-15,0-3 5 16,-3 2 6-16,-3 4 8 15,1 9 7-15,5 9-6 0,-6 5-3 16,3-2-18-16,0 26-5 16,3 7 1-1,6 4 1 1,3 10 2-16,0 0 0 0,3 3 2 16,2-3-12-16,4-6-3 15,3-4-38-15,-3-3-14 16,3-1-46-1</inkml:trace>
  <inkml:trace contextRef="#ctx0" brushRef="#br0" timeOffset="11495.4775">6800 10348 236 0,'-6'3'90'0,"3"2"-70"0,6 11-9 0,0-8-11 0,0 5 19 16,0 5 11-16,0 1-3 15,0-1-3-15,0-2-14 16,0 3-4-16,0-9 0 16,0-2-3-16,-3-2 0 0,0-6 8 15,0 0 2-15,3-6-4 16,-3-4-1-16,3-9-2 16,0-5-1-16,3 3-6 15,0 0 1-15,6 0 2 16,0 2 3-16,0 1-7 15,3 5 0-15,-3 2-7 0,8 3-39 32,1 3-13-32,3 2-71 15</inkml:trace>
  <inkml:trace contextRef="#ctx0" brushRef="#br0" timeOffset="11791.0365">7309 10086 296 0,'-3'3'110'0,"3"-3"-86"0,-9 23 7 0,0-12 9 16,4 5-24-16,-19 13 8 0,-3 8-11 15,-3 8-2-15,3 3-6 16,4-3-2-16,-1-3-1 16,6-5-2-16,0-3 1 0,9-5-23 15,-3-7-8-15,6-7-29 16,6-4-10-16,6-6-59 16</inkml:trace>
  <inkml:trace contextRef="#ctx0" brushRef="#br0" timeOffset="12170.9741">7449 10067 236 0,'-3'3'90'0,"6"5"-70"16,-3 5 4-16,-3 0-5 0,3 11 10 15,-3 3 19 1,3 2-25-16,-3 11 10 16,0-1-19-16,-3 6-2 15,6 0-7-15,-3 0-5 0,3-5-3 16,0-6 2-16,0-10-29 16,0-5-12-16,6-6 22 15,-6-8-46-15,6-2-14 0</inkml:trace>
  <inkml:trace contextRef="#ctx0" brushRef="#br0" timeOffset="12606.0891">7628 10332 244 0,'-3'-13'93'0,"0"15"-72"0,-6-7 14 0,6 5 2 15,-6 0-12-15,-3 5-5 16,0 1-14-16,0 2-6 16,-6 5 0-16,7 3-3 0,-1 5-1 15,0 0 3-15,9 3 2 16,3-3 0-16,6 0-1 16,3-5-2-16,0-5 1 15,-1-6-1-15,4-5-2 0,3-5-8 16,-3-6-3-16,3-5-5 15,-3-5-3-15,0 0 6 16,-3 0 5-16,-3 5 9 16,0 3 4-16,-3 5 14 15,-3 5 7-15,0 6-7 16,-3 7-3-16,0 9-3 16,0 2 1-16,3 0-3 15,3 3-2-15,3-3-2 16,0-2 0-16,3-4-11 15,0-4-4-15,2-11-34 16,1-3-15-16,3-5-48 16</inkml:trace>
  <inkml:trace contextRef="#ctx0" brushRef="#br0" timeOffset="12970.6868">7759 10155 192 0,'0'-6'71'0,"3"12"-55"0,0 10 4 0,0-8 0 16,3 7 3-16,3 7 3 16,2 9 2-16,-2 6 0 15,-6 3-15-15,0-6 3 0,0-2 4 16,-3-3-11-16,0-10-2 16,0-3-5-16,0-6 1 15,3-2-4-15,-3-8 0 0,6-10-8 16,0-6-4-16,6-3-11 15,3-2-3-15,3 0 8 16,-3 8 6 0,3 2 10-16,-1 8 4 0,-2 6 16 15,-3 8 8-15,-3 2 3 16,-3 5 3-16,-9 1-8 16,-3 2-2-16,-6-2-14 15,-3-1-5-15,-5-5-8 16,-4-2-1-16,0-3-24 15,0-3-7-15,3-5-24 16,3-5-11-16</inkml:trace>
  <inkml:trace contextRef="#ctx0" brushRef="#br0" timeOffset="13329.3546">8009 10398 260 0,'3'11'96'0,"9"-9"-75"0,3 4 6 0,-6-4-4 16,2-2-7-16,1 0 3 16,0-2-8-16,3-4-2 15,0 1-5-15,0-6-5 0,-3 1 0 16,-3-1 5-16,-3 1 5 16,-3-1-5-16,-6 1 0 15,-3 2-4-15,-6 2-3 16,-3 6-1-16,0 3 0 0,-3 5 0 15,3 8 3-15,3 2-2 16,0 3-1-16,4 3 9 16,5 0 6-16,3-3-1 15,6 0 0-15,8-5-6 16,4-2-3-16,0-4-7 16,3-5-1-16,3-5-21 15,0-8-7-15,2-5-42 16,-2-5-15-16,3-6-9 15</inkml:trace>
  <inkml:trace contextRef="#ctx0" brushRef="#br0" timeOffset="13511.1136">8357 10083 252 0,'9'-2'96'0,"-12"-1"-75"0,6 14 3 0,-3-1-2 15,3 9 10-15,-3 4 7 16,0 15-9-16,0 7-6 15,-3 2-13-15,3 3-3 0,0-2 2 16,0-3-13-16,-3-11-2 16,3-2-82-16,0-3-36 15,-6-16-7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29:33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8098 5091 208 0,'0'-3'79'0,"0"0"-61"0,0 3 12 0,0 0 2 31,6 8-17-31,0 0-3 16,0 3-8-16,3-1-3 15,-3 4 0-15,0-1 1 0,0-3 3 16,0 4-22 0,0-1-26-16,-3-3-11 15</inkml:trace>
  <inkml:trace contextRef="#ctx0" brushRef="#br0" timeOffset="90.2025">8175 5067 244 0,'-2'0'90'16,"4"-3"-70"-16,-2 0-5 0,0 3-8 0</inkml:trace>
  <inkml:trace contextRef="#ctx0" brushRef="#br0" timeOffset="193.3212">8181 5069 387 0,'9'14'16'0,"0"2"-8"16,0 2-9-16,0-2-4 0,0 0-7 15,0 2 0-15,0-7-51 16,3-3-23-16,-3-8 0 15</inkml:trace>
  <inkml:trace contextRef="#ctx0" brushRef="#br0" timeOffset="574.599">8455 5075 204 0,'-3'-8'77'0,"3"8"-60"0,3 2 15 0,-3-2 4 16,3 6-7-16,-3 2 7 16,3 5-21-16,-3 11 15 15,0 2-18-15,0 14 9 16,0 0-12-16,-3 7 0 0,3-2-8 16,0-3-1-16,0-2-9 15,0-8-37 1,3 0 25-16,0-9-128 15,0-1 83-15</inkml:trace>
  <inkml:trace contextRef="#ctx0" brushRef="#br0" timeOffset="673.3714">8387 5321 288 0,'-3'-8'107'0,"6"8"-83"0,9-5 8 15,-6 2-2-15</inkml:trace>
  <inkml:trace contextRef="#ctx0" brushRef="#br0" timeOffset="749.2187">8429 5308 497 0,'20'0'8'16,"4"0"-6"-16,0 0-23 0,0-6-11 15</inkml:trace>
  <inkml:trace contextRef="#ctx0" brushRef="#br0" timeOffset="1304.185">8780 5292 184 0,'3'2'68'0,"-15"-2"-52"0,6-8 12 15,3 6 5-15,-3-4 1 16,-3 6 4-16,-3 0-12 0,0 8-4 16,-3 0-12-16,-3 0-6 0,1 5-1 15,-1 6-4-15,0 5 0 16,6 0-1-1,3 2 0-15,3 6 2 16,9-6 0-16,6 1 0 16,3-6 0-16,3-10-3 15,3-1 2-15,-1-10-17 16,1-3 10-16,6-10-10 16,-3-3 10-16,-6-2 5 15,-3-3 4-15,-6-3 2 16,-3-3-1-16,-3 1-4 0,-3 5-1 15,0 10 8-15,3 1 6 16,-3 2-3-16,0 8-2 0,3 8-6 16,6 5 0-16,0 8-2 15,0 0 0-15,3 3 2 16,3-3 2-16,-4-5-21 16,7 0-9-16,0-3-41 15,0-8-16-15,3-7 0 16</inkml:trace>
  <inkml:trace contextRef="#ctx0" brushRef="#br0" timeOffset="5193.0787">8967 5056 196 0,'0'-13'74'0,"0"10"-58"0,0 6 16 0,0-3 2 16,0 0-8-16,0 5-1 16,0 3-8-16,0 8 0 15,0 8-10-15,0 5 2 0,0 5 2 16,3 3-2-16,0 0 2 16,-3-2-2-16,3-9 0 15,0-5-5-15,0 1-1 16,-3-6-1-16,0-6-2 15,0-2 3-15,0-3 0 16,0-5 1-16,3 0 0 16,3-13 0-1,0 0-9-15,3-8-2 16,0 0 2-16,6 2 0 0,0 6 0 16,5-3 1-1,4 8 0-15,0 5 3 0,3 14-2 16,-3 5 1-16,-3 5 11 15,-7-3 5-15,-5 6 7 16,-3-5 2-16,-9 2-10 16,-6 0-5-16,-5-2-3 15,-7-3 1-15,-3-6-1 16,0-5 0-16,0-2-21 16,-3-3-9-16,4-5-9 15,2-1-3-15,6-7-21 16,6-3-8-16,3-2-51 15</inkml:trace>
  <inkml:trace contextRef="#ctx0" brushRef="#br0" timeOffset="5426.1032">9289 5024 272 0,'9'6'104'0,"-15"-1"-81"0,9 8 1 0,0-2-7 15,-3 7 10-15,3 9 9 16,-3 10-9-16,0 3-4 16,-3 2-13-16,3-5-6 0,0 3-3 15,-6-3 1-15,9-6 3 16,-6-1-18-16,6-4-8 16,0-8-33-16,3-4-14 15</inkml:trace>
  <inkml:trace contextRef="#ctx0" brushRef="#br0" timeOffset="5760.9553">9426 5339 304 0,'-9'0'115'0,"18"-2"-89"0,-3 12-10 16,0-7-11-16,0 0 7 15,-1-1 6-15,4-2-6 16,3-2-2-16,3-1-6 15,0-2-1-15,3-1 1 0,-3 1-2 0,0-6-2 16,-6 1-2 0,-3-3-1-16,-3 2-5 15,-9 0-2-15,-3 4-2 0,-3-4 2 16,-3 11 8-16,-6 5 3 16,-3 11 1-16,6 0-2 15,1 2 3-15,2-2 0 16,3 3 10-1,6 2 3-15,9 0-5 16,6 3-2-16,6 2-7 0,11-4-4 16,13-6-15-16,3-3-6 15,5-5-76-15,4-8-33 16,-3-3 24 0</inkml:trace>
  <inkml:trace contextRef="#ctx0" brushRef="#br0" timeOffset="6214.3673">10134 5289 220 0,'-15'-21'82'0,"9"42"-64"0,-6-21 9 0,9 8-2 16,-3-3-4-16,-3 3 2 15,1 3-2-15,5-1-1 16,0 6-10-16,0 3-2 0,9-1-1 15,2 1-1-15,4-3-1 16,6 0-1-16,6-9 0 16,6-7 0-16,-6-2 2 15,-4-6-3-15,-2 0-2 16,-3-8 4-16,-6 0 1 16,-6 0-2-16,-3 3-1 15,-9-11-6-15,-3 6 0 16,-6 5-10-16,-2-1-4 15,-1 4-24-15,3 2-9 16,0 0-49 0</inkml:trace>
  <inkml:trace contextRef="#ctx0" brushRef="#br0" timeOffset="6469.711">10435 5001 220 0,'-6'-22'85'0,"3"15"-66"0,-6-4 25 16,6 8 9-16,-3 6-18 16,-3 5-5-16,0 0-18 0,-3 8-8 15,3 8-2-15,3 7-5 0,3 9 2 16,0-3 3-16,3 5 3 16,3-10-2-1,3 0 0-15,0 0-1 16,0-9-2-16,0-1-28 0,0-1-11 15,-3-8-52-15,-3 0-19 16,-3-2 14 0</inkml:trace>
  <inkml:trace contextRef="#ctx0" brushRef="#br0" timeOffset="6654.3885">10217 5220 312 0,'-3'-2'118'0,"15"4"-92"0,-3-10-3 0,0 8-8 16,9-2-3-16,6-4 5 0,9 1-5 16,5 0-2-16,4-1-5 15,3 4-17-15,-4-3-5 0,-2-6-103 16,0 0-74 0,-7-4 75-16</inkml:trace>
  <inkml:trace contextRef="#ctx0" brushRef="#br0" timeOffset="7295.8572">11045 5276 160 0,'6'-5'63'0,"3"-3"-49"0,-12-3 14 0,6 6 4 15,-3 2 4-15,-3 0 3 16,-3 1-4-1,-6 4 1-15,-3 6-20 0,-6 8-5 0,0 0-3 16,1 5-7-16,2 3-2 16,3 0 2-16,6 2 1 15,6-2-3-15,6 5-1 16,6-8-6-16,15-2 0 16,-1-8-27-16,7-4-12 15,3-7-70 1</inkml:trace>
  <inkml:trace contextRef="#ctx0" brushRef="#br0" timeOffset="7595.4499">11215 5310 280 0,'-21'-2'104'0,"15"7"-81"0,-3-8 3 16,6 1-6-16,0 9-13 16,-3 4-4-16,3 2 9 15,0 3 4-15,0 3-8 16,6-3-2-16,0 2 0 0,6 3-3 15,-3-8-2-15,6-2 2 16,0-6 0-16,3-5 3 16,2-5 1-16,-2-3-1 15,0-2-1-15,-6-6-3 16,0 2 1-16,-9-1-2 0,-3-1 2 16,-6 0-2-16,-3 5-1 15,-3-2-8-15,0 8-5 16,1-1-13-16,2-2-6 15,0 8-32-15,6 0-11 16</inkml:trace>
  <inkml:trace contextRef="#ctx0" brushRef="#br0" timeOffset="7959.95">11313 5265 248 0,'3'0'93'0,"0"0"-72"0,3 13 7 0,-3-7-2 15,0 2-5-15,-3 5 2 16,0 3-2-16,0 0 2 16,0-6-11-1,0 3-6-15,0-2-5 0,0 0 2 16,3-6 0-16,-3-5 1 0,6 0-2 16,0-3 1-16,-1-5-11 31,7 0 5-31,3-13-2 0,3 3 1 15,0 2 3 1,0 5 0-16,0 3 5 16,0 3-2-16,-1 5 8 15,1 8-6-15,-3 5 5 16,0 3-5-16,-6 3 5 16,3-1-6-16,-3 3 3 0,-3-2-18 0,-6-6-10 15,3 0-21-15,3-5-9 16,0-3 28-16,0-5-34 15,0-5-12-15,5-16-25 16</inkml:trace>
  <inkml:trace contextRef="#ctx0" brushRef="#br0" timeOffset="8173.4344">11673 5032 300 0,'-6'3'112'0,"6"0"-87"0,0 7-2 0,0-7-6 15,3 13 0-15,-3 10 7 16,3 11-2-16,3 6 1 0,-3-6-12 16,0 5-11-16,-3 0-3 0,3-2 3 15,0-6 2-15,-6-4-20 16,6-1-10-16,3-8-37 16,-6-5-14-1,3-6-46-15</inkml:trace>
  <inkml:trace contextRef="#ctx0" brushRef="#br0" timeOffset="8374.3433">11503 5212 300 0,'-3'-10'112'0,"30"4"-87"0,-12 9 2 0,-3 0-6 16,6-3-6-16,0-3 4 15,5 3-11-15,1 0-2 16,6 0-4-16,-6 0-17 0,12 5-5 16,-7 1-39-16,1-4-16 15,-3 4-45 1</inkml:trace>
  <inkml:trace contextRef="#ctx0" brushRef="#br0" timeOffset="8719.8428">11831 5300 292 0,'-9'-8'110'0,"15"18"-86"0,3-2 0 0,-3-8-4 16,0 5-3-16,3 3 2 0,2-2-2 15,7-4 0 1,0-2-9-16,0 3-7 0,3-8-2 0,0-1 3 16,-3-2 3-16,-4 3-4 15,-2-3-1-15,-9-5-22 31,3 2 12-31,-15-2-10 16,0 3 12-16,-11-1-2 16,2 6 6-16,-6 2 2 15,3 6 2-15,-6 7 4 16,9 4-2-16,1 1 4 0,5 1 0 16,3 3 4-16,6 2-5 15,6 0-1-15,6 0-2 0,3-2-2 16,2-1 1-16,10 1-8 0,0-11-3 15,-3-3-27-15,3-8-14 16,-1-2-48 0</inkml:trace>
  <inkml:trace contextRef="#ctx0" brushRef="#br0" timeOffset="9070.5562">12072 5265 244 0,'-15'-5'90'0,"15"5"-70"0,3 29-1 0,0-18 19 15,0-1-24-15,-3 3 31 16,3 3-25-16,-6 0 6 16,3 0-16-16,-3-3-4 15,6-2-3-15,-3-3-3 16,0 2 1-16,0-7-10 16,3-3 5-16,0-8-14 15,3 0 10-15,3-8-5 16,0 0 8-16,3-5 5 15,2 3 0-15,1-3 14 16,0 7-8-16,0 4 13 16,3 4-11-16,-3 6 12 15,3 3-12-15,-6 8 1 16,2 5-6-16,-5 2-13 16,3 3 6-16,-6-2-32 15,0-1 20-15,-3-4-79 0,0-4 53 0,3-5-100 16,0-2 80-16</inkml:trace>
  <inkml:trace contextRef="#ctx0" brushRef="#br0" timeOffset="9275.8806">12408 5017 316 0,'-3'0'118'0,"3"0"-92"0,6 15-5 0,-6-4 4 16,3 2-17-16,-3 14 23 15,3 4-18-15,0 9 10 16,0 2-14-16,0 6-5 16,0-6-2-16,-3 3-31 15,3-5 16-15,0 0-19 16,-3-9-45-16,3-9-23 0,-3-9-21 16,-3-8-8-16</inkml:trace>
  <inkml:trace contextRef="#ctx0" brushRef="#br0" timeOffset="9470.2119">12289 5218 308 0,'-3'-14'115'0,"6"25"-89"0,6-16-8 0,0-1-9 16,0 4-5-1,6-1 5-15,9 0-7 16,-1 1-1-16,10-4-1 15,3 1-25-15,0 3-10 0,2 7-40 0,-5-3-17 16,0 1-4 0</inkml:trace>
  <inkml:trace contextRef="#ctx0" brushRef="#br0" timeOffset="9711.5716">12742 5207 308 0,'0'8'115'0,"-3"5"-89"0,-12-2 19 0,9-11 4 15,-6 2-20-15,-3 4-4 16,0 4-15-16,0 1-6 15,3-3-3-15,3 2-4 0,9 4 0 16,6 4-5-16,6-2 0 16,3 5 6-16,0 0 6 15,0 1-2-15,-3-1-1 16,-6 0 2-16,-6-3 0 0,-6-2 5 16,-6 0 3-1,-6-5-9-15,-6-6 0 0,3-5-11 16,-2-3-4-16,5-2-31 15,-3-3-11 1,12-2-38-16,3-6-16 0</inkml:trace>
  <inkml:trace contextRef="#ctx0" brushRef="#br0" timeOffset="14441.5387">13001 4953 160 0,'-6'3'60'0,"9"-3"-47"0,-6 5-3 16,3 3-5-16,0-3 8 15,-3 3 8-15,0 8 1 16,-3 3-1-16,3-1-11 16,-3 3-4-16,0-2 0 0,-3 2-3 0,6-5-2 15,-3-3-33-15,0-5-16 16</inkml:trace>
  <inkml:trace contextRef="#ctx0" brushRef="#br0" timeOffset="14622.4431">13102 4945 184 0,'-12'8'68'0,"9"11"-52"0,-6 4 3 0,6-9-1 16,-3 7 4-16,0 3 4 16,-3 2-10-16,0 0-4 15,3-2-7-15,0-3-17 0,3-5-7 0</inkml:trace>
  <inkml:trace contextRef="#ctx0" brushRef="#br0" timeOffset="17876.3455">15051 6453 172 0,'-3'-10'66'0,"3"4"-52"0,-3-2 17 0,3 6 2 0,0-4-5 16,-3 4 0-16,-3 2 7 15,-2 0 2-15,-4 2-19 16,-9 9-4-16,-3 8 0 0,-3 7-10 16,0 6-2-16,1 5 0 15,-1 5 1-15,9 11-1 16,12 3 1-16,6 2-2 15,12-3 2-15,15-4-7 16,5-14-1-16,4-6-29 16,6-7-10-16,0 3-55 15,5-19-52 1,1-14 50-16</inkml:trace>
  <inkml:trace contextRef="#ctx0" brushRef="#br0" timeOffset="18204.995">15337 6580 256 0,'0'13'96'0,"3"1"-75"0,-6 2 12 0,3-3 2 0,0 5-12 15,-3 6-4-15,3 5-8 16,-3 3-3-16,0 0-4 16,3-1-3-16,0-4 0 0,0-6-17 15,0-5-6-15,0-5-44 16,3-6-20-16,0-5-24 15</inkml:trace>
  <inkml:trace contextRef="#ctx0" brushRef="#br0" timeOffset="18439.288">15194 6578 312 0,'-3'10'118'0,"0"-15"-92"0,9 5 13 0,-6 0-2 16,6 0-20-16,3 5-7 16,6-2-2-16,3-3-1 15,9-3-3-15,5 0-3 0,7 1 0 16,3-3-10-16,-7-3-4 16,1 2-29-16,-9 1-12 15,0 5-21-15,-12 5-6 0,-12 6-24 16</inkml:trace>
  <inkml:trace contextRef="#ctx0" brushRef="#br0" timeOffset="18638.0156">15239 6898 260 0,'3'0'99'0,"3"10"-77"0,-3-2-7 16,9-2 32-1,3-1-20-15,8-5-10 16,4 2-6-16,3-2-7 16,0-2-14-16,-4-1-5 0,-2 1-35 15,0-1-13-15,-6 0-53 16</inkml:trace>
  <inkml:trace contextRef="#ctx0" brushRef="#br0" timeOffset="19018.5169">15569 6768 232 0,'-6'8'88'0,"12"3"-69"0,-6 7 2 0,3-7-5 16,0 5 8-16,-3-1 8 15,0 1-15-15,-3 0-5 16,3-3-7-16,0-2-2 0,-3-3 1 15,3-5-2-15,0-3 1 0,3-8-13 16,0-8-8 0,3-3-4-16,0-5 7 15,6 3 6-15,0 0 8 16,3 0 5-16,0 8 5 16,3 5 2-16,-1 2 1 15,-2 9 2-15,-3-3-1 16,3 16 0-16,-3 3-5 15,0 4-3-15,-3-4 0 16,0 2-1-16,-3-2-7 16,0-6-2-16,-3-3-36 15,0-2-13-15,-3-2-58 16,6 2-37 0,0-8 68-16</inkml:trace>
  <inkml:trace contextRef="#ctx0" brushRef="#br0" timeOffset="19369.4871">15965 6768 260 0,'0'-5'96'0,"0"5"-75"0,3-3 19 0,-3 3 4 16,-3-3-10-16,0 3 0 15,-6 3-17-15,0 0-3 16,0 2-9-16,-3 0-1 15,4 3 0-15,2 0 2 16,3-2-16-16,6 1-8 16,3 4 9-16,5 0 4 15,4-1 4-15,0 3 1 16,3 3 0-16,-6 3 2 16,0-1-1-16,-9-2 13 15,0 0-8-15,-12-5-3 16,0-3-1-16,-9-3-11 0,-3-2-15 15,0-1-7-15,1-10-20 16,2 3-7-16,3-3-38 16,6-5-13-16,6-3 28 15,6-3 18-15</inkml:trace>
  <inkml:trace contextRef="#ctx0" brushRef="#br0" timeOffset="19607.9984">16188 6554 288 0,'-6'10'107'0,"6"-10"-83"0,-6 14-20 0,6-9-14 15,-2 5 22-15,-4 6 25 16,6 3-17-16,-3 7 15 16,6 3-21-16,-3 6-1 15,3 2-8-15,0 5-3 16,-1-2-6-16,1-11-42 15,0 3 25-15,0-11-90 16,0-3 62-16,-3-2-36 16,0-8 2-16</inkml:trace>
  <inkml:trace contextRef="#ctx0" brushRef="#br0" timeOffset="19819.4648">16022 6715 268 0,'6'-13'101'0,"-6"13"-78"0,23-5 9 15,-8 5-3-15,0-3-13 16,0 0-6 0,6 1-7-16,3-1-41 15,0 3 20-15,2 0-30 0,1 3-37 0,-9-3-46 16,3 5 68-16,-6 0 3 15</inkml:trace>
  <inkml:trace contextRef="#ctx0" brushRef="#br0" timeOffset="20145.7089">16299 6728 212 0,'-3'8'79'0,"3"-8"-61"0,6 27 15 0,-4-14 1 16,1 6 3-16,0 7 2 16,0-5-17-16,0-2-5 15,0-1-11-15,0-5-2 0,0 1-2 16,-3-6-2-16,0-3 3 16,0-5 2-16,0-3-7 15,0-5 0 1,0 0 0-16,0-8 1 15,3 1 1-15,-3-7 0 16,6 7 0-16,0-7-3 16,6 4 2-16,0-1-10 15,0 9 6-15,0-3-31 0,3 7 20 16,-3 1-66-16,3 5 46 16</inkml:trace>
  <inkml:trace contextRef="#ctx0" brushRef="#br0" timeOffset="20475.5743">16504 6760 240 0,'0'3'90'0,"0"-3"-70"0,0 24 6 0,0-14 1 16,3 3-17-16,0 3-3 16,3 0-4-16,0 3 2 15,3-1-3-15,-3-5 1 16,3-2-1-16,2-8-4 15,1-1 1-15,0-10-4 16,3 3 3-16,-3-11-3 16,0 0 2-16,-3-5 6 15,0 3-1-15,-3-4 17 16,0 7-11-16,-6 1 8 16,3 6-9-16,-3 3 0 15,3 5-4-15,-3 5 0 16,3 3-1-16,0 6 1 15,3 4-2-15,-3-2-23 16,3 2 13-16,2-4-83 16,1-1 51-16</inkml:trace>
  <inkml:trace contextRef="#ctx0" brushRef="#br0" timeOffset="20700.6407">16831 6728 244 0,'-15'-5'90'0,"7"10"-70"0,-10 9 6 0,12-6-3 16,-3 2-15-16,0 6-4 15,0 0 3-15,6 8 5 16,3-6-6-16,6 6-3 0,6-5 0 16,3-4-4-16,6-1 0 15,2-4-21-15,4-10-10 16,0-2-48-1,3-6-56-15,-4-3 36 16</inkml:trace>
  <inkml:trace contextRef="#ctx0" brushRef="#br0" timeOffset="20897.8446">17019 6562 220 0,'-6'-8'82'0,"6"13"-64"0,0-5 2 16,0 5-2-16,0 3-3 15,-3 8 0-15,3 5 4 16,-3 6 2-16,6 5-11 16,-9 5 3-16,9 5 1 0,-3-2-5 15,6-1-3-15,0-2-6 16,-3-8-2-16,0-7-37 16,3-4-14-16</inkml:trace>
  <inkml:trace contextRef="#ctx0" brushRef="#br0" timeOffset="21104.6895">16888 6726 280 0,'6'-14'104'0,"0"12"-81"0,9 2-6 0,-6-3-7 16,3 3-7-16,2 0 1 15,10 0-7-15,-3 0 0 16,0 0 1-16,6 3-32 0,-6-1-14 16,-1 1-62-1</inkml:trace>
  <inkml:trace contextRef="#ctx0" brushRef="#br0" timeOffset="21254.238">17206 6763 272 0,'0'10'104'0,"0"4"-81"0,3 7 3 15,0-13-6-15,0 8-5 16,0-3 1 0,6 3-8-16,-6 0-32 15,0 2 13-15,0-7-128 16,0-1 77-16</inkml:trace>
  <inkml:trace contextRef="#ctx0" brushRef="#br0" timeOffset="21422.436">17194 6654 308 0,'-2'-10'115'0,"2"10"-89"0,2-3-12 0,-2 0-17 16,0 6-2-16,3-3-48 15,3 5 29-15</inkml:trace>
  <inkml:trace contextRef="#ctx0" brushRef="#br0" timeOffset="21692.0057">17319 6784 228 0,'-11'32'85'0,"11"-32"-66"0,-3 29-1 0,0-19 3 16,6 4-14-16,-3-4 17 15,6 3-14-15,2-5 9 16,4 3-11-16,3-8-5 15,3-1-1-15,0-10-2 16,3 0 0-16,-6-8 2 16,0 3-1-16,-9-8 6 15,0 5-4-15,-9-5 10 16,0 0-7-16,-6 0-8 16,0 5 1-16,-3 0-44 0,3 5 25 15,-6 1-74 1,6 4 53-16,3-1-73 15,3 4 64-15</inkml:trace>
  <inkml:trace contextRef="#ctx0" brushRef="#br0" timeOffset="22021.3078">17507 6712 252 0,'9'11'96'0,"-9"-11"-75"0,-3 29 1 0,0-16-1 16,6 1-14-16,-3 2 5 15,0 5-7-15,0-5 4 16,0-3-5-16,0-3 2 15,0 1-3-15,0-6 5 16,0-2-5-16,0-8 1 16,0 2-2-16,0-8-6 15,3 1 2-15,0-9-6 16,3 3 5-16,-3-10-3 16,3 7 3-16,3 1 4 15,0 7 0-15,3 1 10 16,2 7-5-16,4 3 16 15,0 3-12-15,-3 2 7 16,3 6-10-16,-3 2-2 16,0 0-3-16,-6 0-10 15,0 3 4-15,-6 0-40 16,-1-3 24-16,-2-2-95 16,0 2 64-16</inkml:trace>
  <inkml:trace contextRef="#ctx0" brushRef="#br0" timeOffset="22321.4744">17897 6665 320 0,'-6'-5'121'0,"6"5"-95"0,-9 2 0 0,3 1 4 15,0 0-20-15,-9-1 4 16,3 6-9-16,-5 0 2 15,5 3-4-15,0-1 5 16,6 1-5-16,3 2-8 16,6 3 3-16,3 5 0 15,6 0 2-15,0 3 6 16,2-3-3-16,-5 0 6 16,0-2-6-16,-9-3 1 15,0-3-2-15,-12-5-28 16,3 0 14-16,-11-8-61 15,5 3 41-15</inkml:trace>
  <inkml:trace contextRef="#ctx0" brushRef="#br0" timeOffset="22621.5479">18025 6392 236 0,'9'3'88'0,"-9"-3"-69"0,21 19 2 0,-9-6 17 15,0 5-23-15,2 14 35 16,1 0-29-16,-6 13 28 15,0 2-28-15,-9 12 5 16,-3-4-16-16,-12 3-28 16,0-2 10-16,-23-3-166 15,-1-8 96-15</inkml:trace>
  <inkml:trace contextRef="#ctx0" brushRef="#br0" timeOffset="25433.2015">19355 7620 148 0,'0'-5'57'0,"0"2"-44"0,0-2 16 0,0 2 4 15,-3 3-1-15,-2-3 1 16,-4 3-5-16,-6 3 0 15,-3 5-16-15,-6 8 4 0,-6 10 2 0,-2 17-4 16,-1 12 2-16,3-2-3 16,9 5 0-16,9 3-7 15,12 3-4-15,12-3-4 16,15-6 1-16,12-5-19 16,2-2-7-16,4-14-26 15,3-10-9-15,-4-5 231 16,-2-17 107-16</inkml:trace>
  <inkml:trace contextRef="#ctx0" brushRef="#br0" timeOffset="26020.4955">19507 7811 192 0,'-3'-11'74'0,"6"6"-58"0,-6-3 16 0,3 8 4 0,-3 0 2 15,-3 0 4-15,-3 0-17 16,1 5-4-16,-4 0-13 15,3 3-7-15,0 0-2 0,3 0-4 16,6 3 1-16,3 2 2 16,6 0 1-16,6 0-2 15,2 6 0-15,1 2-1 16,-3 0 3-16,0 0 2 16,-6 1 4-16,-9-4 4 15,-6 3 5-15,-6-2-6 0,-3-3 0 16,-3-3-4-16,-2-3-1 15,2-2-1-15,3-2-2 16,0-6-2-16,6 0-1 16,3-3-29-1,3-5-12-15,3 0-19 0,9 0-8 16,3-2-31 0</inkml:trace>
  <inkml:trace contextRef="#ctx0" brushRef="#br0" timeOffset="26254.8624">19689 7744 248 0,'0'-2'93'0,"-3"10"-72"0,0 2 9 16,3 1 2-16,3 5-7 15,0 5 3-15,3 11-10 16,-6-1-3-16,3 4-8 15,0-1-5-15,0-2 1 0,0 0-2 16,3-6-1-16,-6 1-21 16,3-6-9-16,0-5-40 15,-3-3-18-15,-6-3-22 16</inkml:trace>
  <inkml:trace contextRef="#ctx0" brushRef="#br0" timeOffset="26436.9828">19605 7951 276 0,'0'-6'104'0,"0"-4"-81"0,6 5-2 0,-3 2-7 15,6 0-6-15,3 6 0 16,0-3-7-16,3 3 0 16,6 2-1-16,6-5-9 0,-4 0-2 15,1 5-45-15,3-5-20 16,0-2-27-1</inkml:trace>
  <inkml:trace contextRef="#ctx0" brushRef="#br0" timeOffset="26810.8974">19912 7940 232 0,'-15'3'88'0,"6"-6"-69"0,-3 11 4 16,9 0-2-16,-3 3-4 15,-2 2 1-15,-1 5 0 16,0 4-2-16,0-1-8 15,6 0-3-15,0-3 1 0,9-2-1 16,0-3 0-16,3-7-10 16,3-6-4-1,2-3-2-15,-2-5 1 16,0-5 1-16,0-3 6 16,-3 0 1-16,-3-2 6 15,-3 2 2-15,0 3 15 16,0 5-7-16,-3 0-2 15,0 5-10 1,3 3-3-16,0 5 0 0,3 1 0 16,0 4 1-1,0 1 2-15,3-1-1 0,0 4-1 16,2-1-10-16,-2 0-4 16,0-2-17-16,0-3-6 15,-3-3-11-15,3-5-3 16,-3-5-45-1</inkml:trace>
  <inkml:trace contextRef="#ctx0" brushRef="#br0" timeOffset="27019.9548">20091 7776 272 0,'-6'-10'101'0,"3"17"-78"0,6-4-9 15,-3 2-8-15,3 3 3 16,0 6 3-16,3 7 3 15,-3 13 4-15,0-2-11 16,3 2 0-16,-6 1 2 0,3-1-8 16,-3 0-1-16,2-2-6 15,1-5 1-15,3-4-36 16,-3-4-15-16,-3-6-69 16</inkml:trace>
  <inkml:trace contextRef="#ctx0" brushRef="#br0" timeOffset="27233.9254">19969 7938 280 0,'0'-14'104'0,"6"25"-81"0,5-16 16 0,-5 5 1 15,6-3-18-15,3 0-4 16,9 1-14-16,-3-4-4 15,9 4-1-15,-4-1-22 0,4 0-9 16,-3 6-35-16,-12-6-15 16,0-2-29-1</inkml:trace>
  <inkml:trace contextRef="#ctx0" brushRef="#br0" timeOffset="27369.4555">20287 8014 256 0,'3'3'96'0,"0"7"-75"0,0 12-1 15,-3-12-7-15,3 1-9 16,0 2-3-16,-3-2-29 16,0-3-11-16,0-3-67 15,0-3-26-15</inkml:trace>
  <inkml:trace contextRef="#ctx0" brushRef="#br0" timeOffset="27517.0553">20278 7874 248 0,'0'-3'93'0,"3"-5"-72"0,6 8-13 0,-3 0-8 15,3 6-42 1,3-1-14-16,3-5-33 0,3 3-14 16</inkml:trace>
  <inkml:trace contextRef="#ctx0" brushRef="#br0" timeOffset="27701.1125">20454 7969 224 0,'-24'11'85'0,"9"-3"-66"0,-3 2 5 0,9-2 1 15,3 6 4-15,0-1 6 0,-3 0-12 16,9 3-5 0,9 0-11-16,3 0-3 0,6-3 2 0,6-5-10 15,9 0-2-15,2-3-37 16,-2-5-14-16,3-5-66 15</inkml:trace>
  <inkml:trace contextRef="#ctx0" brushRef="#br0" timeOffset="28087.2019">20868 7726 272 0,'-3'5'101'0,"3"0"-78"0,3 14-13 0,0-6-13 15,-3 8 14-15,0 6 9 16,0 7 4-16,0 1 3 16,0-4-15-16,0-2-7 0,0 1-3 15,3-4-2-15,-3-2 0 0,0-8-25 16,2 0-10-1,-2-6-37-15,0-5-15 0,0-5-14 16</inkml:trace>
  <inkml:trace contextRef="#ctx0" brushRef="#br0" timeOffset="28372.4401">20802 7768 276 0,'-9'-18'104'0,"12"10"-81"0,12-8-2 15,-6 11-4-15,3-6-2 16,6 0 5-16,3 3-10 16,2 6-3-16,7 2-5 0,-3 10-4 15,3 12 1-15,-1 4 1 16,-8 6 0-16,-6 2 6 0,-9 6 6 16,-6-3 3-16,-6 0 0 15,-9-3-5-15,-3-5-4 16,-2 1-1-16,-4-7 1 15,0-4-23-15,0-6-8 16,3-2-21-16,0-6-9 16,7-2-45-1,5-6-52-15,9 0 52 16</inkml:trace>
  <inkml:trace contextRef="#ctx0" brushRef="#br0" timeOffset="28776.4212">21195 7898 264 0,'-9'-11'99'0,"6"14"-77"0,-6 5 9 15,0 2-2 1,-3-2-11-16,-3 3 0 0,4 0-7 16,-1 7-1-16,0 1-6 15,0-1-1-15,9 3 3 0,0 0-3 16,9-2 0-16,3-3-1 15,0 0-2-15,0-8-4 0,2 0-2 16,1-3-4-16,0-10-1 16,3-6 3-16,-6-2 3 15,3 0 5-15,-6-1 2 16,-3-2 4-16,0-2 3 16,3 5-2-16,-6-1 1 15,0 12-5-15,3-4 0 16,3 9-3-16,0 2-1 15,-3 3 3-15,3 6 1 16,3-4-4-16,0 3 1 16,2-2-11-16,-2 2-5 15,3-5-28-15,-3-3-9 16,3-5-36 0,0-5-49-16,3-3 41 15</inkml:trace>
  <inkml:trace contextRef="#ctx0" brushRef="#br0" timeOffset="28974.169">21335 7689 244 0,'-9'-19'90'0,"9"19"-70"0,0 6-1 15,3-1-6-15,-3 3-9 16,3 8-1-16,0 10 12 16,0 6 7-16,-3 8-11 15,3 2-1-15,-3 0-3 0,0-5-6 16,0 3 0-16,0-6-12 0,-3 1-5 15,0-9-54 1,0-2-21-16,3-11-9 16</inkml:trace>
  <inkml:trace contextRef="#ctx0" brushRef="#br0" timeOffset="29205.1008">21222 7850 260 0,'-3'8'99'0,"3"-8"-77"0,3-8 2 0,3 6-4 15,0 4 4-15,3-2 7 16,5 0-14-16,7 0-7 16,3-2-6-16,3 4-10 0,6-4-1 15,-1-4-32-15,4 4-14 0,-3 2-22 16,-3-3-8-16,-4 0-6 15</inkml:trace>
  <inkml:trace contextRef="#ctx0" brushRef="#br0" timeOffset="32530.3866">21600 7990 120 0,'3'-15'46'0,"0"7"-35"0,6 10 12 0,-6-7 2 16</inkml:trace>
  <inkml:trace contextRef="#ctx0" brushRef="#br0" timeOffset="32889.1484">21627 7956 281 0,'0'-5'36'16,"-3"2"9"0,-6-5-26-16,-6 3-6 0,3 8-2 15,-9 2-12-15,0 3-1 16,0 5 1-16,1 0 0 16,2 6 1-16,3-3 0 0,6 2 0 15,6 1 0-15,6-3 4 16,6-3 2-16,3-5-7 15,6-3-4-15,2-8-6 16,-2-5-4-16,-3 0 2 16,3-5 0-16,-6-11 5 15,0 9 5-15,-9-4 13 16,6 3 8-16,-6 3 4 16,-3 0 4-16,-3 2-3 15,3 6-2-15,6 2-14 16,-6 11-4-16,0 0-4 15,6 8-3-15,3 2 3 0,-3 1 0 16,5-3-2-16,-2 2 2 16,3-2-15-16,0-3-6 15,3-2-62 1,0-3-65-16,0-3 43 16</inkml:trace>
  <inkml:trace contextRef="#ctx0" brushRef="#br0" timeOffset="33774.9849">22225 7747 160 0,'0'0'60'0,"0"-5"-47"0,3-1 10 16,0 4 1-16,-3-1 3 15,0 0 6-15,-3 1-5 16,-3-1 0-16,0 1-15 16,-3 2-6-16,-3 5-2 0,-3 0-6 15,-3 3 1-15,1 5 0 16,2-2 0-16,6-1-3 15,0 1 2-15,6-3-6 0,3 0 0 16,3 0 3-16,3-3 2 16,3 0-5-16,0-2 0 15,0 0-2-15,-4-3 1 16,-2 2 5-16,-3-2 3 16,0 6 3-16,-6-1 1 15,-2 3 2-15,-1 5 1 16,0 3 1-16,0 3 2 15,6-4-3-15,3 1-2 16,3-2 2-16,6 1 0 16,3-1-3-16,5-4-3 15,4-2-11-15,0-5-4 16,0-6-37-16,0-5-17 16,-3-13-28-1</inkml:trace>
  <inkml:trace contextRef="#ctx0" brushRef="#br0" timeOffset="34004.3097">22100 7591 224 0,'-12'3'85'0,"21"-3"-66"0,-15 10-8 16,6-5-6-16,0 6-7 0,3 5 0 16,-3 0-20-1,0 2-8-15,3 3-58 0,0 1-23 16</inkml:trace>
  <inkml:trace contextRef="#ctx0" brushRef="#br0" timeOffset="34171.9124">22147 7996 228 0,'-2'24'85'0,"4"-9"-66"0,-4 9 8 0,4-13-2 16,1 2 0-16,0 3 4 15,0 0-13-15,-3 0-7 16,0-3-5-16,3 3-15 0,0-3-2 0,0 0-47 16,3-13-84-1</inkml:trace>
  <inkml:trace contextRef="#ctx0" brushRef="#br0" timeOffset="34707.5195">22591 7691 220 0,'0'14'82'0,"6"7"-64"0,-3 24 20 0,-3-24 5 15,0 11-4-15,-3 5 1 16,-3 2-13-16,3 1-7 0,-3-5-11 15,0 2-6-15,6-6-2 0,0-2-1 16,-3-5 0-16,0-5 2 16,3-3 1-16,0-6-10 15,0-2-5-15,6-3-1 16,6-5 7 0,3-2 3-16,0-1 0 15,3 1 0-15,-1-1-12 16,1 0-5-16,0 1-29 15,3-1-13-15,3-2-52 16</inkml:trace>
  <inkml:trace contextRef="#ctx0" brushRef="#br0" timeOffset="34922.6241">22829 7972 260 0,'-9'10'96'0,"9"1"-75"0,0 8 3 0,0-11-2 16,0 2-3-16,0 3 3 15,0 3-12-15,0 0-3 16,6 0-5-16,-6-3-17 0,3 0-7 16,-3-5-51-16,0-2-20 15,0-6-9-15</inkml:trace>
  <inkml:trace contextRef="#ctx0" brushRef="#br0" timeOffset="35067.9252">22776 7773 244 0,'-6'-15'93'0,"6"9"-72"0,3-2-24 15,-3 6-13-15,3-6-58 16,0 0-21-16,11-5 24 15,-2 5 14-15</inkml:trace>
  <inkml:trace contextRef="#ctx0" brushRef="#br0" timeOffset="35242.3135">22942 7649 216 0,'-12'8'82'0,"21"11"-64"0,0 10 4 0,-9-11-3 16,3 11 1-16,-3 8 2 15,0 8-5-15,-3-2 0 16,0-1-10-16,-3 0-4 0,6 1 0 15,-3-9-15-15,3-2-7 16,0-8-48-16,-6-9-73 31</inkml:trace>
  <inkml:trace contextRef="#ctx0" brushRef="#br0" timeOffset="35436.0126">22805 7938 296 0,'0'-22'112'0,"12"9"-87"0,6 16-7 15,-6-9-7-15,6 1-10 16,6 0-1-16,2 0-15 16,-2-3-5-16,3 5 10 15,-3-2-52-15,-3 7-21 0,-3-2-14 16</inkml:trace>
  <inkml:trace contextRef="#ctx0" brushRef="#br0" timeOffset="35743.2544">23070 7967 236 0,'-9'13'90'0,"9"-3"-70"0,3 4 10 15,0-9 2-15,3 0-9 0,3 1 1 16,3 1-7-16,3-1-2 16,3-4-9-1,0-4-2-15,2-1 2 0,-2-2-1 0,0 0 2 16,-3-3-4-16,-6 0-2 15,0-8-3 1,-9 0-1-16,-9 0-1 16,3 3-6-16,-9 5-2 15,3 0 5-15,-6 11 1 16,4 5 1-16,-4 7 4 16,0 4 2-16,6 2 4 15,3 0 2-15,9 3 1 0,0 3-7 16,9-4 0-16,-3 1-6 15,6-5 1-15,0-6-20 16,0-3-9-16,5-4-21 16,-5-6-8-16,6-6-40 31</inkml:trace>
  <inkml:trace contextRef="#ctx0" brushRef="#br0" timeOffset="36046.7917">23276 8012 208 0,'-3'-11'77'0,"6"19"-60"0,-3-3-3 15,0-5-5-15,9 8 17 16,-9 0 21 0,5 5-24-16,-2 3 6 0,3 0-18 0,-3-3 3 15,0 3-9-15,-3-5 4 16,9-1-5-16,-9-4 11 16,3-4-8-16,-3-4 7 15,3-1-7-15,-3-8 0 16,3 1-4-16,-3-11 3 31,3 5-4-31,-3-8-1 16,9 3 0-16,-3-3-4 15,0 5 2-15,3 4-1 0,6 4 0 0,0 3-25 16,0 3 15-16,-1 0-68 16,4 5 45-16,0 0-108 15,0 2 80-15</inkml:trace>
  <inkml:trace contextRef="#ctx0" brushRef="#br0" timeOffset="36402.317">23618 7964 228 0,'-15'5'88'0,"15"-5"-69"0,-15-8 6 16,6 11 9 0,3 2-21-16,-9 1 0 15,3 1-8-15,-5 7 1 16,-4 2-3-16,12 5 11 15,-3 0-7-15,9 3 3 16,3 0-6-16,3-3 2 16,3 0-3-16,6-8-2 0,6-2 0 15,-3-9-4 1,2-2 2-16,-2-10 5 0,0 2-2 0,-6-11 6 16,0 6-5-1,-6-8 3 1,0 2-3-16,-3-2-2 0,0 8 0 0,0 0-6 15,0 7 3-15,0 4-3 16,0 2 2-16,0 8 2 16,6 2 1-16,0 9-16 15,3 2 9-15,0 0-52 16,3 0 33-16,-3-2-106 16,8-3 74-16</inkml:trace>
  <inkml:trace contextRef="#ctx0" brushRef="#br0" timeOffset="36646.0755">23826 7668 232 0,'-6'-19'88'0,"6"19"-69"0,3 0-5 0,-3 0 17 15,3 5-20-15,0 9 31 16,0 2-24-16,-3 13 13 15,9 5-17-15,-3 11 3 16,0-3-10-16,-6 6 2 16,6-3-5-16,-3 0-28 0,-3-3 12 0,6-5-98 31,0-5 60-31,0-8-97 16,6-6 84-16</inkml:trace>
  <inkml:trace contextRef="#ctx0" brushRef="#br0" timeOffset="37004.5255">24175 7877 288 0,'-3'8'110'0,"3"-8"-86"0,-15 2 9 0,6 1 6 15,6 5-24-15,-15 2 7 16,-3 6-14-16,0-2-7 16,0 1-1-16,7-1-11 15,5 1 6-15,3 1-7 16,6 0 7-16,9 3 0 16,2-1 3-16,-2 1 8 15,9 2-3-15,-9-3 19 16,3 1-13-16,-9-3 10 15,3 0-11-15,-12-6-18 16,0 4 5-16,-12-9-38 16,0 0 24-16,1-7-82 15,2-1 56-15,-3-2-96 16,9-1 80-16</inkml:trace>
  <inkml:trace contextRef="#ctx0" brushRef="#br0" timeOffset="37366.5849">24317 7525 272 0,'9'5'101'0,"-9"-5"-78"0,24 8 4 0,-15-3 21 16,0 3-29-16,3 11 35 15,6 2-30-15,-6 21 29 16,9 6-30-16,-13 13 20 15,1-3-26-15,-12 5 12 16,-3-4-18-16,-17 4-49 16,2-7 20-16,-24-1-203 15,3-2 122-15</inkml:trace>
  <inkml:trace contextRef="#ctx0" brushRef="#br0" timeOffset="40322.0492">1514 8573 180 0,'-18'-11'68'0,"15"3"-52"0,-3-3 12 0,3 6 5 0,-9-3-2 16,-3 3 2-16,-5-3-10 15,-4 3-1-15,-12 5-13 16,0 2 1-16,-8 12 3 0,-4 9-3 15,0 12 2-15,-2 4-5 0,2 9-2 16,4-3-5-16,14 3-2 16,3 7 1-16,15 17 0 15,12 2 3-15,12 5 1 16,6 8-4-16,6 14 1 16,2 2 0-16,-2-5 2 15,-6-11-3-15,-6 3 0 16,-6-2 7-16,-12-4 6 15,-9-2 3-15,-6-13 3 16,-14-8-4-16,-7-11 0 16,-9-13-2-16,7-2 0 15,5-9-6-15,0-7-4 16,10-3-1-16,5-6-1 16,6-2-14-16,6-3-3 15,3 1-40-15,9-6-17 16,9 0-39-1,6 2 234-15,9-7 183 0</inkml:trace>
  <inkml:trace contextRef="#ctx0" brushRef="#br0" timeOffset="40698.2063">749 10282 280 0,'-6'0'104'0,"9"-6"-81"0,9-4-8 0,-3 5-9 16,9 2-6-16,3 0 2 16,8 6-1-1,13 13 2-15,-3 21-2 0,-10 18 2 0,4 22 2 16,-18 26 0-16,-6 16 2 15,-15 3 7-15,-3 21 3 16,-18-8 11-16,3-16 7 16,-5-11 2-16,2-2 1 15,12-10-9-15,6-14-5 16,18-11-12-16,12-13-5 16,9-8-4-16,11-10-3 0,1-11-10 15,12-5-4-15,2-13-15 16,7-6-7-16,5-8-57 15,-2-10-27-15</inkml:trace>
  <inkml:trace contextRef="#ctx0" brushRef="#br0" timeOffset="50754.4876">11334 13110 172 0,'0'-18'66'0,"0"18"-52"0,-9 2 17 0,3 4 2 0,-9 7-10 16,-6 8-3-16,-6 11 0 15,-3 5-1-15,-2 8-10 16,-1 8-1-16,3 15-1 0,6 4-3 15,10-1-1-15,8-5-3 16,15-2-1-16,14-3-15 16,10-11-6-16,6-10-40 15,5-9-17-15,4-4-10 16</inkml:trace>
  <inkml:trace contextRef="#ctx0" brushRef="#br0" timeOffset="55425.9252">11465 13565 156 0,'-3'-8'57'0,"6"8"-44"0,3-2 21 15,0 2 5-15,-4 2-6 16,1 4 0-16,0 4-5 16,3 3 0-16,-3 6-16 15,0-1 2-15,0 1 2 0,0 2-8 16,-3 0-4-16,3-8-6 16,-3 3 1-16,0-5-10 15,0-3-5-15,-3 0-39 0,-3-11-14 16</inkml:trace>
  <inkml:trace contextRef="#ctx0" brushRef="#br0" timeOffset="55588.6195">11471 13393 228 0,'-3'-10'85'0,"9"12"-66"0,-9-10-6 0,3 8-6 16,0 0-12-16,0 0 1 15,6 3-16-15,-1 2-6 16,4 3-62-16,3 0-27 16</inkml:trace>
  <inkml:trace contextRef="#ctx0" brushRef="#br0" timeOffset="55903.7145">11610 13600 200 0,'-3'26'74'0,"12"-18"-58"0,-9 13 5 16,0-13-3-16,0 0-5 15,0 0 2-15,0 3-4 16,0-6-1-16,0 0-6 16,0-5-1-16,0-3 3 0,0-2-8 15,0-3 0-15,0-5-7 16,3-3 1-16,3-2 2 16,0-1 1-16,3 3 3 15,0 3 1-15,0 2 5 0,3 6 2 16,3 8 2-1,3 5 0-15,3 5-4 0,-4 3-3 16,-2 0 0-16,-3 5-1 16,-3-5 2-16,0 5 1 15,0-8-8-15,-3 0-2 16,0-5-27-16,0-2-10 16,3-9-51-1</inkml:trace>
  <inkml:trace contextRef="#ctx0" brushRef="#br0" timeOffset="56165.1608">12099 13375 200 0,'-6'-27'74'0,"6"17"-58"0,-6-9 14 16,0 11 3-1,-3 0 1-15,0-2 1 0,-3 7-12 16,-3 0-6-16,0 9-10 15,0 4-9-15,0 9-2 0,4 7 2 16,2 11 1-16,6 8 1 16,-3 3 0-16,6-6-3 15,0-2 2-15,3-3-4 16,3-3 1-16,3-7-33 16,-6-6-16-16,-1 3-58 15</inkml:trace>
  <inkml:trace contextRef="#ctx0" brushRef="#br0" timeOffset="56548.627">11855 13531 252 0,'-6'-11'93'0,"15"11"-72"0,8-8-8 0,-5 6-10 15,3-1-4-15,3 0 2 16,6 1-9-16,0 2-2 15,5 0 5-15,-2 0-15 0,-3 2-4 16,-3 4 7-16,-6 4 7 16,0 6 11-16,-3 3 7 15,-7 2 7-15,1 3 5 0,-3-6-4 16,3 9 10 0,3-9-4-16,3-5-3 15,3 1 0-15,3-12-8 16,0-7-2-16,0-8-3 15,0-1-1-15,-7-1-1 16,-5-4 0-16,-6 1 2 16,-9-1 1-16,-5 0 1 15,-4 4 2-15,-3 4-10 16,3 3-4-16,3 3-25 16,3 2-11-16,3 3-37 15,9 5-15-15,6 1-5 16</inkml:trace>
  <inkml:trace contextRef="#ctx0" brushRef="#br0" timeOffset="57362.2342">13018 13298 200 0,'-20'-26'77'0,"17"7"-60"0,-12 11 15 16,9 8 4-16,-9 0-9 15,0 3-1 17,-12 47-15-32,3 13-7 15,6 4-2-15,4-4 0 0,5-2-1 16,6-8-1-16,3-8-2 0,3-3-1 15,3-10-20 1,-3-6-8-16,0-4-59 16,0-7-48-16,-3-4 52 15</inkml:trace>
  <inkml:trace contextRef="#ctx0" brushRef="#br0" timeOffset="57817.9998">12688 13568 252 0,'-6'-5'96'0,"12"5"-75"0,9-8-5 0,-3 5-7 15,3-2-6-15,8-1 3 16,4 4-8-16,6-1 0 16,0 3 0-16,2 0-8 0,-2 3-1 15,-3-1-27-15,-3 1-11 16,-6 2-3-16,-4-2 1 15,-5 2 29-15,-6 1 38 16,-3-1 20-16,-3 0-1 16,-3 3-1-16,-3 3-6 15,-3 2 0-15,0 5-16 16,1 4 2-16,2 4 2 0,3 0-2 16,3-2 0-16,3-3-2 15,6-5 0-15,2-2 0 0,4-6 0 16,3-6-4-16,0-4 0 15,0-4-5 1,0-2-2-16,-6-5 0 0,-3-3 1 16,-6 0 1-16,-6-2 3 15,-3-6-10-15,-3 5-4 16,0 1-10-16,-3 2-3 16,0 3-22-16,3 5-8 15,3 0-37 1,3 3-36-16,3 2 46 15</inkml:trace>
  <inkml:trace contextRef="#ctx0" brushRef="#br0" timeOffset="58022.3741">13209 13721 224 0,'15'37'85'0,"-9"-23"-66"0,0-1 8 0,-6-8 0 0,0 0-1 16,0 1 2-16,0-6 0 15,0 0 2-15,-3-3-16 16,3-2-1-16,0-6-2 0,0-5-6 15,3-2-3-15,3-6-4 16,6 0 1-16,2-5-1 16,7 5 0-16,6 3-16 15,0 5-5-15,6 3-40 16,2 5-14-16,4 0-39 16</inkml:trace>
  <inkml:trace contextRef="#ctx0" brushRef="#br0" timeOffset="58937.319">14209 13361 180 0,'-3'-13'68'0,"3"11"-52"0,-3-4 12 0,0 6 3 16,-3 0-7-16,-3 0 0 0,-3 3-11 15,-6 2-3-15,-5 8-6 16,-4 9-3-16,-3 12 0 0,3 8 5 15,6 6 4-15,7 2 3 16,5-5 3-16,6-5-9 16,9-6-2-16,5-2-1 15,10-8 0-15,3-6-7 0,6-2 0 16,0-8-15-16,-1-2-3 16,1-4-13-16,-3-2-7 15,-3-2-8-15,-6-4-5 16,-3 1-25-1</inkml:trace>
  <inkml:trace contextRef="#ctx0" brushRef="#br0" timeOffset="59480.127">14188 13573 220 0,'-9'0'85'0,"9"3"-66"0,0-1 12 16,0-2 1-16,0 0-11 16,6 0-1-16,3 0-15 0,3-2-2 15,3-4-3-15,3 1 0 16,6 0 2-16,-4 0-3 15,1 2-2-15,-3 3 2 0,-3 0 2 16,-3 5-2-16,-3 6-2 16,-3 5 6-16,-6 5 3 15,0 3 8-15,-3 5 3 16,0 0 0-16,-3-5 0 16,3-3-7-16,0-3-4 15,3-2-1-15,0-2-1 16,0-4-11-16,3-2-3 0,0-3-30 15,3 1-14 1,0-6-38-16,0 2-55 16,3-2 44-16</inkml:trace>
  <inkml:trace contextRef="#ctx0" brushRef="#br0" timeOffset="59949.0195">14536 13375 216 0,'0'5'82'0,"3"0"-64"0,-3 11 2 0,3 0-4 0,-3 10 2 16,-3 12 6-16,0 4-7 15,-3 0-2-15,1-2-8 16,2-3-5-16,0-5 1 0,0-1-4 16,0-7 0-16,0-5-21 15,0-3-10-15,0-3-35 16,0-5-12-16</inkml:trace>
  <inkml:trace contextRef="#ctx0" brushRef="#br0" timeOffset="60279.4052">14474 13399 220 0,'0'-16'82'0,"6"10"-64"0,3-2 11 16,-3 6 2-16,3-1-13 0,6 0 0 16,2 1-6-16,7 4 0 15,3 6-7-15,3 6 1 0,0 9 1 16,-1 9 5-16,-2 8 3 16,-6 0-6-16,-6-1-1 15,-6 1 2-15,-9-6 1 0,-6-2-1 16,-6-3-1-16,-3-8-8 15,-9-2-2 1,-3-6-5-16,-2-2-1 0,-1-3-14 16,0-3-4-16,3-2-11 15,4-1-5-15,5-2-18 16,3 0-7-16,9-2-29 16</inkml:trace>
  <inkml:trace contextRef="#ctx0" brushRef="#br0" timeOffset="60600.1961">14849 13428 160 0,'6'-11'63'0,"-3"6"-49"0,0 2 20 0,-3 3 6 16,0 0-5-16,3 3 0 16,3 2-7-16,-3 8 0 15,0 11-16-15,-3 10 2 0,0 4 0 16,-3 1-7-16,0-2-2 16,-3 0-3-16,3-2 1 15,0-4-2-15,0-4-1 16,3-3-21-16,0-6-9 15,0-5-34-15,3-5-11 16,0-2-29-16</inkml:trace>
  <inkml:trace contextRef="#ctx0" brushRef="#br0" timeOffset="61070.2957">14858 13467 208 0,'-6'-13'77'0,"3"8"-60"0,3-6 8 16,3 9 2-16,0-4 8 16,0-2 6-16,3 0-7 15,3 0-3-15,0-2-17 0,3-1-4 0,5 3 0 16,4 0-8 0,3 3-1-16,0 2-1 0,0 6 0 15,-3 2-3-15,-4 6 2 16,-5 2 1-1,-6 6 0-15,-9 2 0 0,-6 3 0 16,-6 0-3-16,-2-3 0 16,-4 0-1-16,3-3 3 15,3-2-5-15,3-5 2 16,3-1-7-16,6 1-3 16,6 2 1-16,9 0 0 15,3 3 5-15,6 6 3 16,0-1 5-16,0 5 4 15,-7-2 10-15,-5-3 5 0,-6 0 4 16,-9-2 3-16,-6-1-8 16,-5-2 0-16,-7-3-11 15,-3-2-4-15,0-3-2 16,0-5-1-16,4-3-20 16,2-3-7-1,0 0-24-15,9-2-98 16,9-3-21-1,6-3 74-15</inkml:trace>
  <inkml:trace contextRef="#ctx0" brushRef="#br0" timeOffset="61367.8256">15278 13179 264 0,'9'0'101'0,"2"5"-78"0,10 11 2 0,-6-5-3 16,6 12 3-16,3 4 7 15,0 13-2-15,-4 20 2 16,-5 12-18-16,-9-1 1 0,-9-5 1 15,-12 6-4-15,-11 10 1 16,-10-3-8-16,-12-5-1 16,-17-7-44-16,-7-4-18 0,1-5-105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1:18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22859 11769 124 0,'-3'-14'49'15,"3"12"-38"-15,3-3 19 0,0 2 8 0,0 0-4 16,3 3 1-16</inkml:trace>
  <inkml:trace contextRef="#ctx0" brushRef="#br0" timeOffset="316.2023">22889 11740 355 0,'12'0'20'0,"8"2"-4"0,-2 4-10 16,3 4-2-16,0 6 0 15,0 2 0-15,0 4 2 16,-1-1 3-16,-2 5-2 16,-3-2 1-16,-3 0-1 15,-6 2 3-15,-3 3-1 16,-6 6 0-16,0 5-3 15,-6 7-1-15,3 3-1 16,-6 1 0-16,0 2-5 16,0-3-1-16,1 5 3 0,2 4 3 15,0 4 3-15,0 3 1 16,9-5-4-16,0 0-1 16,6-5-1-1,3-6 1-15,3-3-2 0,2-4-1 16,4-6-6-16,3-3-4 15,0-7-21-15,0-6-10 16,-3-8-60 0,2-5-55-16,-5 0 52 15</inkml:trace>
  <inkml:trace contextRef="#ctx0" brushRef="#br0" timeOffset="676.3762">23171 13049 208 0,'-11'-2'77'0,"5"4"-60"0,3 1 15 16,0 0 4-16,-3 4-9 15,-3 4-1-15,0 5-13 16,0 5-3-16,-3 6-6 16,9 7-5-16,0 6 0 0,0 10 10 15,3 5 3-15,0 14 3 0,0 3 4 16,0-3-2-16,-3-6 1 16,-6-5 0-16,-3 0-2 15,-9-7-6-15,-11-4-2 16,-13-2-17-16,-9-8-9 15,-2-13-51-15,5-13-20 16,4-9-47 0</inkml:trace>
  <inkml:trace contextRef="#ctx0" brushRef="#br0" timeOffset="2976.1896">23451 12713 116 0,'0'-2'44'0,"0"2"-35"0,0-3 18 15,0 3 5-15,0 0 0 16,0 0 1-16,3 5-3 16,-3-2 1-16,0 7-17 0,0-2-1 0,3 19-2 15,-3-3 7-15,0 15 3 16,0-7-2-16,0 13 1 15,0-8-9-15,0 3-4 16,0-8-4-16,0-3 0 16,0-6-24-16,0-7-8 15,0-2-24-15,0-9-6 16,0 0-48 0</inkml:trace>
  <inkml:trace contextRef="#ctx0" brushRef="#br0" timeOffset="3260.0165">23413 12737 252 0,'2'-5'93'0,"-2"5"-72"0,12-6 5 16,-12 6-1 0,9 0-18-16,0 0-4 0,3 6-2 15,6-4-1-15,6 12 0 16,0-4-3-16,-1 17 0 0,4 4 4 15,-6 1 1-15,-9 0 8 16,-9-6 4-16,-3-4-5 16,-3 7-1-16,-3-3-4 15,-9 1-1-15,3-6-3 16,-3-5-3-16,0-3-14 16,1-3-4-16,2-2-16 15,-3-2-6-15,6-4-65 16</inkml:trace>
  <inkml:trace contextRef="#ctx0" brushRef="#br0" timeOffset="3757.1224">23802 12943 160 0,'0'-5'63'0,"0"5"-49"0,0-8 20 0,0 6 19 16,0 2-29-16,0-3 15 16,0 3-24-16,-6-3 12 15,1 1-16-15,-4-1 6 16,3 6-10-16,-9-1 2 16,3 6-5-16,-6 5-2 15,3 3-1-15,0 3-4 16,9 2 2-16,0 0-1 15,6 0 0-15,0 0 0 16,9-2 0-16,0-6-7 16,3-2 5-16,0-9-10 15,6-2 9-15,-6-10-5 16,9 2 6-16,-4-13 4 16,1 2 1-16,-9-5 15 15,-3 9-9-15,0-4 17 0,-3 8-14 16,-3 1 9-16,0 5-11 0,0 2-5 15,0 6-1-15,6 7-5 16,0 3 2-16,3 6 1 16,0 2 0-16,3 3 2 15,-3-3-12-15,9-5-3 16,-4-5-27-16,1-4-12 16,0-4-43-16,3-8-17 15,0-6 30-15,-3-5 18 16</inkml:trace>
  <inkml:trace contextRef="#ctx0" brushRef="#br0" timeOffset="3959.7039">24035 12721 264 0,'-6'5'99'0,"6"-5"-77"0,-3 22 2 16,3-9-2-16,0 13-3 15,0 1 1-15,0 5-9 16,0 5-4-16,0 2-4 15,0 4-3-15,3-4 1 0,0-4-23 16,0-4-10-16,-3-7-66 16,0-5-59-1,6-9 51-15</inkml:trace>
  <inkml:trace contextRef="#ctx0" brushRef="#br0" timeOffset="4189.2273">23859 12933 244 0,'0'-8'90'0,"0"8"-70"0,21-11 15 0,-12 6 11 16,3 5-26-16,6-5 1 15,2-1-13-15,4 1-5 16,3 0-5-16,3 2 1 15,0 1 1-15,-1-1-20 0,4 3-7 16,-3 3-19-16,3-1-7 16,-4 4-53-1</inkml:trace>
  <inkml:trace contextRef="#ctx0" brushRef="#br0" timeOffset="4563.7725">24317 12951 188 0,'-9'-2'71'0,"9"2"-55"15,-8-6 17-15,5 4 7 0,-6 2-3 16,0-3 0-16,3 0-14 16,-9 3-4-16,6 0-11 15,-6 3-1-15,-3 2 0 0,0 6-8 16,-3 8-1-16,10 7-2 16,-1 3 2-16,6-2-1 15,3-1 1-15,6-5 2 16,6-2 0-16,0-6 0 0,8-8 2 15,-2-5-8-15,3-8-1 16,3-5-5 0,-3-3 0-16,-6-2 8 0,6-1 5 15,-6 6 6 1,-1 2 4-16,-2 3 9 0,-3 8 5 16,0 8-13-16,3 8-7 15,3 8 5-15,-3 2 3 16,9-4-24-1,0-1 6-15,6 0-14 16,-4-5-78-16,10-8-33 16,-9-8 20-16,6-8 11 15</inkml:trace>
  <inkml:trace contextRef="#ctx0" brushRef="#br0" timeOffset="8724.5559">22808 14155 236 0,'-9'-5'90'0,"9"5"-70"0,6-3 8 16,-3 1 2 0,0 4-18-16,3-4-2 15,3-1-6-15,3-5-3 16,6 8 0-16,3-3-1 15,3 3 0-15,-1 3 0 16,-2 8 0-16,3-1 0 16,-3 6 0-16,-3 3 2 15,-3 2-1-15,-6 8-1 16,2 0 1-16,-8 11 1 16,3-3-1-16,-9 10 6 0,3-2-4 0,-3 8 3 15,3-2-3-15,-3 9 3 16,3-7-4-16,0 5 1 15,3-5-1-15,3 3-2 16,3-8 1-16,3-1-30 16,3-4 16-16,0-4-111 15,6-4 68-15,-3-4-77 16,2-7 76 0</inkml:trace>
  <inkml:trace contextRef="#ctx0" brushRef="#br0" timeOffset="9100.2949">23270 15161 252 0,'-9'-6'93'0,"9"6"-72"0,-15-2 16 16,9-1 17-1,0 6-31-15,-3-3 11 16,0 2-20-16,-9 1-2 16,3 5-7-16,0 3-10 15,1 4 3-15,5 9-6 16,-3 0 4-16,6 13-2 16,3 3 3-16,3 13 4 15,3-3 0-15,0 16 10 16,0 0-5-16,-3 6 14 0,6-6-11 0,-12-3 11 31,6-4-11-31,-12 1 4 0,3-9-8 0,-12-1-13 16,3-5 4-16,-15-5-61 15,4-3 36-15,-7-8-144 16,6-3 96-16</inkml:trace>
  <inkml:trace contextRef="#ctx0" brushRef="#br0" timeOffset="9868.5635">23603 14798 236 0,'0'3'88'0,"0"-3"-69"0,3 26 8 0,0-13 12 16,-3 3-23-16,0 13 12 15,6 6-17-15,-6 7 1 16,0-2-7-16,0 8-1 16,0-1-2-1,0 1-10-15,0-6 4 0,0-5-45 16,0-5 27-16,-6-8-113 16,6-6 74-16</inkml:trace>
  <inkml:trace contextRef="#ctx0" brushRef="#br0" timeOffset="10089.9962">23442 14817 260 0,'-15'-6'99'0,"15"6"-77"0,0-2 9 0,0-1 1 16,6 6-20-16,-3-6-8 15,12 3-4-15,0-3-2 16,3 3 0-16,6 0-5 16,6 3 4-16,-1 0-56 15,1 2 32-15,0-2-105 16,0 2 74-16</inkml:trace>
  <inkml:trace contextRef="#ctx0" brushRef="#br0" timeOffset="10479.5219">23728 15092 224 0,'-6'16'85'0,"9"-3"-66"0,3 0 5 0,-6-8 1 16,9 1-10-16,3 2 2 15,3 0-6-15,0 0-1 16,5-3-6-16,1-2-3 0,-3-3 2 15,3-3-4-15,-3-2 0 16,-6-3-4-16,0-3 1 16,-3-2-5-16,-3 0-1 15,-6-1 5-15,-6 1 4 0,-6 3 0 16,-6 2 0 0,3 5 1-16,-6 8 2 0,0 6 1 15,-3 2 3-15,10 3 3 16,2 5 2-16,6 6-1 15,6-1-1-15,0-5-1 16,9 8 0-16,0-5-4 16,5 0-1-16,4-3-8 15,3-2-2-15,9-6-29 16,0-8-14-16,-1-10-67 16</inkml:trace>
  <inkml:trace contextRef="#ctx0" brushRef="#br0" timeOffset="10644.0796">24148 15065 288 0,'-12'6'107'0,"12"7"-83"0,-9 8 6 0,3-8-3 16,-3 3-13-16,0 3-3 16,-3 5-9-16,0-1-1 15,-3-2-1-15,6-2-33 0,4-3-15 16,-4-6-82-1</inkml:trace>
  <inkml:trace contextRef="#ctx0" brushRef="#br0" timeOffset="10825.6569">23954 15113 252 0,'0'3'93'0,"9"2"-72"0,3 3 9 15,-3-3-1 1,0 6-11-16,3 2 0 15,3 0-9-15,0 3-3 0,2 0-3 16,1-3-3-16,3-2 1 0,0-6-37 16,3-5-13-16,3-5-72 15</inkml:trace>
  <inkml:trace contextRef="#ctx0" brushRef="#br0" timeOffset="11043.1228">24338 14774 280 0,'-9'-2'104'0,"9"7"-81"0,0 14-4 0,6-6-6 15,-3 18-1-15,-3 14 2 16,6 11-7-16,-3 2-2 16,3 8-3-16,-3-2-2 15,0-6 1-15,6-5-19 0,0-8-5 16,-6-8-49-16,6-11-20 15,3-10-7 1</inkml:trace>
  <inkml:trace contextRef="#ctx0" brushRef="#br0" timeOffset="11217.706">24157 15044 312 0,'6'-8'115'0,"6"6"-89"0,11 2 5 15,-8-3-1-15,9 0-15 16,12 1-3-16,-1-1-7 16,10 3-4-16,0-3 0 15,2 1-39-15,-2-4-14 0,6-7-89 16</inkml:trace>
  <inkml:trace contextRef="#ctx0" brushRef="#br0" timeOffset="21969.4409">22219 4858 192 0,'0'-11'74'0,"3"11"-58"0,0-2 16 16,-3 2 2-16</inkml:trace>
  <inkml:trace contextRef="#ctx0" brushRef="#br0" timeOffset="22556.0219">22225 4858 407 0,'0'18'40'0,"-3"14"-20"0,-3 10-4 0,-3 9-2 15,0 2 4-15,0-1 1 16,0-4-8 0,3-3-4-16,0-8-4 15,3-8-3-15,-3-5 3 0,3-5 0 16,0-6-4-16,3-3 1 16,0-4 0-16,0-6 2 15,0-3-3-15,3-5 0 16,0-8-1-16,0-5-2 15,0-5 0-15,0-6 3 16,0-5 0-16,0-6 3 16,3 1-3-16,0 2-2 0,0 1-1 15,0 4 3-15,0 6 0 16,-3 3 1-16,3 7 0 16,-3 6 0-16,3 8 0 15,0 5 0-15,3 10 2 16,-3 11 3-16,3 6-2 15,-3 7-2-15,0-2 2 16,0-3 2-16,-4-2-2 16,7-4-2-16,-3-4 0 15,3-6 1-15,0-5-1 16,0-3-1-16,0-5-2 16,3-5 1-16,0-5-1 15,0-6-2-15,-3-5-2 16,-3-3-1-16,6 0 1 15,-6 3 4-15,0 5 1 0,-1 3 1 16,-2 2 0-16,0 6 2 16,0 5-3-16,3 8 0 15,0 8 5-15,0 7 5 16,-3 6-3-16,0 3 2 16,0-3-5-16,3 3 0 15,0-3-6 1,3-2-2-16,3-6-31 0,0-3-14 15,0-4-29-15,3-6-13 16,0-11-15 0</inkml:trace>
  <inkml:trace contextRef="#ctx0" brushRef="#br0" timeOffset="22910.0375">22576 5165 268 0,'-3'5'101'0,"6"0"-78"0,-3 3 2 16,6-3-3-16,-3 3-8 15,3 0 2-15,3 0-7 16,0 3-3-16,3-6-3 16,0-2-3-16,3-3 3 0,-1-3 0 15,1-2 3-15,0-3-5 16,-3 0-1-16,-3 0-5 16,-3-3 1-16,-3 1 0 15,-6-1-1-15,-3 1 1 16,-6 2 3-16,0 3 0 15,-3 5 3-15,0 5 1 16,1 3 1-16,-4 2 0 16,9 4 0-16,-3 1 0 15,6 4 2-15,3 2-1 0,3 0 2 16,3-2-4-16,6-1-2 16,3-4-3-16,3-1 1 15,0-5-17-15,2-3-5 16,1-5-31-16,0-3-10 15,-3-2-51 1</inkml:trace>
  <inkml:trace contextRef="#ctx0" brushRef="#br0" timeOffset="23407.1007">22779 5170 216 0,'0'11'82'0,"0"2"-64"0,5 11 13 16,-5-11 1-16,0 5-4 15,0 1 1-15,0-1-12 16,0 1-3-16,3-3-8 16,0-6-4-16,-3-2 1 0,3 0-7 15,0-5-1-15,0-6-5 16,3-2 1-16,0-6-6 16,0-5-3-16,3-5-1 15,0 0 1-15,0-3 8 16,3 3 3-16,3 3 5 15,0 7 3-15,0 6 11 16,-1 5 4-16,-2 8 8 0,0 5 2 16,0 5-5-16,-6-2 0 15,0 0-8-15,-3 0 0 16,0-5-8-16,0-3-1 16,0-3-4-16,-3-5-1 15,6-3-4-15,0-5 1 16,3-2-5-16,-3-6-1 15,6 0 2-15,-3 5 3 16,0 3 3-16,-1 6 1 16,1 7 7-16,0 3 6 15,-3 5-2-15,0 3 0 16,0 0-6-16,-3 0-1 16,0 0-6-16,6-6-2 0,-3-2-27 15,0-2-9 1,9-4-14-16,-3-4-6 0,0-6-42 15</inkml:trace>
  <inkml:trace contextRef="#ctx0" brushRef="#br0" timeOffset="23693.7005">23210 5199 244 0,'-9'11'93'0,"6"-1"-72"0,0 3 3 15,3-2-3-15,0 2-7 16,3 3 2-16,3 3-5 15,3-3-1-15,3 2-6 16,6-2-1-16,3-3 3 0,5-5-1 16,4-5 2-16,0-6 0 15,-6-7 1-15,0-1 0 0,-7-8 2 16,-5 1-3-16,-6-3-2 16,-6 0 0-16,-9-1-1 15,-8 4-5-15,-4 2-1 16,0 5-6-16,-3 1-2 15,3 2-22-15,0 3-6 16,7 2-41-16,2 0-14 16</inkml:trace>
  <inkml:trace contextRef="#ctx0" brushRef="#br0" timeOffset="23960.062">23478 5263 264 0,'0'31'99'0,"6"-15"-77"0,-3 0 4 0,-3-8-2 16,0 0 1-16,0-3 5 0,0 1-12 15,0-1-3-15,0-5-9 16,0 0 0-16,0-3 1 0,0-5-6 16,6-2-2-16,-3-9 0 15,3-2 0-15,0-3-4 16,6 3-1-16,-3 0 3 15,5 2 1-15,-2 3-23 0,3 6-8 16,0 2-16 0,3 3-7-16,0 2-14 15,-3 0-4-15,-3 3-4 16</inkml:trace>
  <inkml:trace contextRef="#ctx0" brushRef="#br0" timeOffset="24163.5567">23710 5159 216 0,'0'0'82'0,"6"0"-64"0,-3 0 13 0,3 3 3 16,0 2 0-16,3 1 1 16,3 7-7-16,-3 3-5 15,9 5-13-15,-1 0-6 0,-2 0-1 16,6 0-2-16,-3-2-1 16,0-3-15-16,-3-6-7 15,0-2-18-15,0-8-7 0,5-5-30 16,1-6-12-16,0-10 4 15</inkml:trace>
  <inkml:trace contextRef="#ctx0" brushRef="#br0" timeOffset="24292.2429">24085 5112 280 0,'-9'13'104'0,"-3"8"-81"0,-5 19 12 16,5-14-2-16,-9 11-7 15,0 8-1-15,-9 8-16 16,-3 0-5-16,1-3-3 15,5-10-89-15,-3-8-40 0,9-16 4 16</inkml:trace>
  <inkml:trace contextRef="#ctx0" brushRef="#br0" timeOffset="42473.6983">21457 5784 196 0,'0'-3'74'0,"0"3"-58"16,-3 5-4-16,3 1-4 0,0 4-3 16,0 9 2-16,-3 15 3 15,-3 17 4-15,0 4-8 16,0 11 1-16,0 32 3 0,-3 13-2 16,0 16 1-16,0 27-3 15,0-1 1-15,1 30 0 16,2-14 3-16,0 11 1 15,3 0 3-15,0-11-3 16,3 16 1-16,3-18-5 16,0 0-2-16,3 7 2 0,0-15 0 15,-1 8-1-15,1 2-1 16,3-15-1 0,-3 2 0-16,0-8-5 15,-3-10-1-15,-3-6-2 0,0 5 3 16,-3-10 2-16,0-10 2 15,-3-9-1-15,0 1 1 16,0-14-7-16,3-16 1 16,3-18-30-16,9-18-11 15,9-28-78 1,0-25-41-16,-3-35 81 16</inkml:trace>
  <inkml:trace contextRef="#ctx0" brushRef="#br0" timeOffset="43318.4041">21388 5773 188 0,'-5'0'71'0,"7"0"-55"0,1 0-7 0,3 3-5 0,3 0 7 16,6-1 5-16,3 1 3 16,6-1 1-16,6 1-11 15,2-3-3-15,1 3-2 0,6-3 0 16,11 0 0-16,10-3 0 16,5 3 0-16,1 0 0 15,-1-3 2-15,7 1-1 16,5-3 2-16,7 2-2 15,-1 0 0-15,-6 1-1 16,4-4 2-16,5 1-1 16,3 0 0-16,1-1-3 15,-7 4-2-15,-6-4 3 16,4 1 0-16,8 0 1 16,-6 2 0-16,-2 1 0 15,-1-1 0-15,-8 3 0 0,8 0 0 16,-3 0 0-16,7 3 2 15,-7-1-3-15,-6 1 0 16,-5 0-1-16,14-1 1 16,4 1-2-16,5 2 2 15,-6-2-2-15,-2-1-1 16,-1-2 1-16,12 0-1 16,-2 3 4-16,-4 0 2 15,6-1 0-15,-8-2 1 16,-4 0-6-16,0 3-1 15,-5 2-2-15,-4 1 0 16,-11-1-20-16,-4 0-8 0,-11 3-106 16</inkml:trace>
  <inkml:trace contextRef="#ctx0" brushRef="#br0" timeOffset="49305.4659">25047 5853 172 0,'-9'0'66'0,"9"2"-52"0,0 4-1 0,0-1-5 16,0 3 0-16,0 5 3 15,0 3 0-15,0 5 3 0,0 8-7 16,0 6 7-16,0 4 3 0,0 6-5 16,0 3-2-16,0 5-5 15,-3 2-4-15,0 6 2 16,-3 0 2-16,6 0 2 16,-3-3 3-16,-3-2-5 15,3-1-1-15,-3 1 0 16,6 2 0-16,-3 0-2 15,-6 6-2-15,9-3 5 16,-9-1 1-16,6 1-2 16,-6 3-1-16,6-1 1 15,-3 1 0-15,-3-3-2 16,9 2 1-16,-6-7 0 16,0-3 3-16,3-1-3 15,-2-1-2-15,2-1 2 0,0 0 0 16,-3 1-1-16,3 4-2 15,-3-2 1-15,3 0 1 16,-3-3-3-16,3 3 0 16,0 0 3-16,-3 0 3 15,6 3-4-15,-3-1-1 16,-3 6 0-16,6-5 0 16,-3 2 0-16,-6 0 0 15,9 3 2-15,-3 0 1 16,-3-3-4-16,6-3 1 15,-3 4 0-15,-3-6 2 16,6-6-1-16,0 3-1 0,0 1 1 16,0 4 1-16,6-2-1 15,-3 0-1 1,-3 0-2-16,0 3 1 16,0-3 3-16,0 5 1 0,0 0-4 15,0 0-1-15,0-2 1 16,0-3 2-16,0-3 0 15,0 0 2-15,0-8-2 16,0 1-1-16,0-3 1 16,0-1 1-16,0 4-3 15,0 2 0-15,6 2 1 16,-6-2 2-16,0-3-1 0,0 6-1 16,0-6 1-1,3-5-1-15,-3-2-5 0,0-6-1 16,0 0-17-16,6-5-8 15,0-3-41-15,3-5-18 16,0-6-11 0</inkml:trace>
  <inkml:trace contextRef="#ctx0" brushRef="#br0" timeOffset="50383.017">21528 10377 160 0,'-6'-3'63'16,"6"3"-49"-16,0 3 5 0,0-3 0 0,0 0-5 15,6 0 0-15,0 0-4 16,3 0 1-16,3 0-6 16,0 0 4-16,3 0 1 0,3 0-3 15,3 0 1-15,-1 3-1 16,7-1 1-16,3 1-7 16,6 2 0-16,5 0 5 0,7 1 6 15,6-1-6-15,-1 0-1 16,4 1 1-16,-4-1 1 15,4 0 1-15,5-2 0 16,4 0-2-16,2-1-1 16,-5-2-6-1,-1 3 1-15,1 2 4 0,-1 0 2 16,4-2 0-16,2 0-1 16,13-3-3-16,-10 0-2 15,1-3 1-15,-1 0 1 16,0 1-3-16,1-1 0 15,-4-2 3-15,1 2 1 16,-7 1 1-16,-2 2 0 16,-7 0 2-16,7 2 3 0,5 1-2 15,1-1-2-15,-4-2-2 16,4 0 0-16,-10 0-4 16,4 0 0-16,0-2 3 15,-4-1 1-15,1 3 5 16,-7 0 5-16,7 0-7 15,-4 3-1-15,-5-1-3 16,-3 4 1-16,11-1-2 16,-5 0 2-16,2 3 0 15,1 3 1-15,-3-6-2 16,-1 0-2-16,-2 1-2 16,-7-4 1-16,1-4-15 15,3-6-6-15,-4-13-130 16</inkml:trace>
  <inkml:trace contextRef="#ctx0" brushRef="#br0" timeOffset="53356.1333">22418 5948 168 0,'0'-5'66'0,"0"2"-52"0,0 0 12 15,0 1 4-15,0-1 2 0,0-2 5 16,-3 2-3 0,-3 0 0-16,-5 1-19 15,-4 2-2-15,-3 2 0 0,-3 4-1 0,-3 4 1 16,0 1-7-16,0 2-2 15,13-2-4-15,2 5-10 16,9-1 2 0,6 1 3-16,8 5 3 15,7-2-1-15,3 2 2 16,-3 3-1-16,0-3 0 16,-6-2 4-16,-3-3 1 15,-6-1 5-15,-9-1 3 16,-6-4-2-16,-6-2 0 0,-6-3-5 15,0 1-3-15,-3-6 0 16,-3 0 1-16,10 0-12 16,-1 0-3-16,3-3-27 15,6-2-12 1,3-3-43 0,12-3-52-16,3-5 45 0</inkml:trace>
  <inkml:trace contextRef="#ctx0" brushRef="#br0" timeOffset="53589.2379">22645 5876 252 0,'-3'11'93'0,"3"0"-72"0,-3 12 11 0,3-7 3 16,-3 11-15-16,0 10-3 15,-3 2-6-15,6 1-2 16,-3-3-5-16,-3 0-1 16,3-2 1-16,0-4-31 0,3-4-14 15,0-9-89 1</inkml:trace>
  <inkml:trace contextRef="#ctx0" brushRef="#br0" timeOffset="53839.6051">22537 6075 316 0,'-11'-8'118'0,"16"5"-92"0,4 3-7 15,-3 0-8-15,3-2-8 16,3 2 3-16,3-3-3 16,6 0 0-16,3 1-1 15,8 2-19-15,1-3-9 0,0 0-30 16,3-2-13-16,-4 2-34 15,-5-2-21 1,-3 3 57-16,-6-1 218 31,-18 3-62-15,-6 5-17-16,-6 3-29 0,-3 5-15 16,-3 6-9-1</inkml:trace>
  <inkml:trace contextRef="#ctx0" brushRef="#br0">22719 6231 488 0,'9'8'0'0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3:46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22951 6046 184 0,'18'-8'68'0,"-27"10"-52"0,12-2 19 16,-6 0 7-16</inkml:trace>
  <inkml:trace contextRef="#ctx0" brushRef="#br0" timeOffset="345.0794">22948 6038 401 0,'-18'5'33'0,"9"-2"-17"16,-11-3-9-16,5 8-3 0,-6 2-5 15,0 6 1-15,0 5 0 16,3-2 0-16,3 5-9 16,4-1 7-1,8-1 3-15,3-7-3 16,3-4 0-16,8-3 1 0,7-3 0 16,3-10-2-16,0 0 0 15,6-3-12 1,-3-5-2-16,-4-9 6 15,-5 7 3-15,-3-4 14 16,-9-2 6-16,-3 5-1 0,0 0 1 16,-3 5 4-16,3 4 2 15,-3-1-3-15,0 8 1 16,3 5-9-16,-3 5-4 16,9 9-2-16,-3 0 1 15,6 7-1-15,0-2-1 0,3-3 1 16,0-3-1-16,0-4-20 15,3-1-7-15,0-5-43 16,5-5-18-16</inkml:trace>
  <inkml:trace contextRef="#ctx0" brushRef="#br0" timeOffset="630.3607">23234 6040 220 0,'-15'0'82'0,"6"-7"-64"0,-3 12 2 16,6-3-2-16,-6 6-3 0,0 6 0 16,-2 4-5-16,5 3-2 15,-3 0-4-15,9 3-7 0,3-3-1 16,3-2 0-16,9-3 2 15,5-6-1-15,4 1 1 16,6-6-18-16,6-2-9 16,-3-3-27-16,2-11-10 15,-2-10-11 1</inkml:trace>
  <inkml:trace contextRef="#ctx0" brushRef="#br0" timeOffset="843.8894">23377 5868 200 0,'-15'-7'74'0,"15"12"-58"0,6 3 3 0,-6 5-4 15,0 3 3-15,3 10 3 0,-3 11-6 16,0 3-2-16,3 0-7 16,-3-3 0-16,3 0 1 0,3-3-3 15,-3-5-3-15,3 0-27 16,0-7-10-16,0-7-42 15,5-4-46 1,1-8 37-16</inkml:trace>
  <inkml:trace contextRef="#ctx0" brushRef="#br0" timeOffset="946.6725">23543 6088 220 0,'-20'0'82'0,"2"11"-64"0,-3-11 2 15,9 5-4-15,-6 0 6 16,-9 3 8-16</inkml:trace>
  <inkml:trace contextRef="#ctx0" brushRef="#br0" timeOffset="1048.3413">23386 6136 438 0,'-9'16'8'0,"9"-1"-10"15,9-1-2-15,9 2 1 16,5 2-9-16,13-2-2 16,0-3-68-1,3 0-63-15,-1 1 42 16</inkml:trace>
  <inkml:trace contextRef="#ctx0" brushRef="#br0" timeOffset="2162.4109">21391 6453 140 0,'-8'-5'52'0,"8"2"-41"0,0 6 7 0,0-3-2 15,5 0-3-15,4 0 2 16,0 0 3-16,9 0 3 16,0 0-11-16,0-3 1 0,9 9 0 0,5-6-6 15,4 2-1-15,0-2-2 16,6 5-2-16,5 1 5 16,7-4 1-16,5 1-2 15,13-3-1 1,2 0-1-16,12 0-2 0,4-3 1 15,11-2-1-15,3-3 2 16,0 0 3-16,12 0 0 16,-3 0 0-16,1 0-1 15,-4 1 2-15,3-4-3 16,0 6 0-16,-6-6 1 16,0 3 0-16,3 3-2 0,-2 2-2 15,-7 1 5-15,-9-1 1 16,-9 3 0-16,4-3-1 15,-10 6 3-15,0 0 3 16,-5-1-2-16,-4 3 2 16,-5-5-6-16,-1 3-1 15,-5-6 0-15,-3 1 0 16,-7-6-51-16,-2 0-20 16</inkml:trace>
  <inkml:trace contextRef="#ctx0" brushRef="#br0" timeOffset="3045.1565">24478 6363 116 0,'-3'0'46'0,"3"0"-35"0,-6-2 20 0,3-1 17 16,6 6-27-16,-3-3 10 15,0 0-19-15,0 0 11 16,0 0-13-16,0 0 15 16,6 0-15-16,0 0 9 15,3 0-11-15,6-3-5 16,0 3-1-16,15-3 2 15,-4 1-2-15,10-1 4 16,0 6-4-16,5-3 6 16,-2 0-5-16,3 0-1 15,-6 0-1-15,-7 0-6 16,1 0 3-16,-9 0-47 16,6 0 26-16,-3 0-107 15,-4 0 73-15</inkml:trace>
  <inkml:trace contextRef="#ctx0" brushRef="#br0" timeOffset="7642.4107">22710 6244 160 0,'0'-5'60'0,"3"2"-47"0,0 9 13 0,-3-6 0 16,0 0-12-16,0 0-5 16,0 10 0-16,0 3 2 15,0 11-6-15,0 8-1 0,-3 10 2 16,0 1-1-16,0-1 0 15,0 6-1-15,0-9 0 16,0-2-2-16,0 0 1 0,3-8-2 16,0-5-1-16,0-5-2 15,3-6 1 1,-3 0-26-16</inkml:trace>
  <inkml:trace contextRef="#ctx0" brushRef="#br0" timeOffset="8000.3586">22594 6678 176 0,'-6'5'66'0,"6"-5"-52"0,6 11 6 0,-3-3-1 15,3 2 2-15,0 4 4 16,0-1-9-16,3 0-4 16,3-2-7-16,0 2-2 0,2-5 3 15,1-3 6-15,0-2 2 16,0-3-14-16,0-5-4 15,0-3 3-15,-3-6 5 16,-3 1-13-16,0 0-4 16,-3-6-17-16,-6 4-9 15</inkml:trace>
  <inkml:trace contextRef="#ctx0" brushRef="#br0" timeOffset="10047.0539">22121 7625 160 0,'3'-5'63'0,"-3"2"-49"0,3 1 16 0,0-1 3 15,-3 0 6-15,0 3 3 0,0 0-14 16,3 6-4-1,-3 4-14-15,0 11 0 0,-3 11 1 16,0 5 0-16,-3 3 1 0,3-3-4 16,0 0-3-1,0 0-2-15,0-10 0 0,3-4-2 16,3-1-1-16,-3-7-30 16,3-4-13-16,0-3-13 15,0-8-4-15</inkml:trace>
  <inkml:trace contextRef="#ctx0" brushRef="#br0" timeOffset="10264.8822">22267 7572 212 0,'3'-8'79'0,"-1"1"-61"0,-2 14 6 0,0-7 0 15,6 6 2 1,-3 2 7-16,0 10-9 15,-3 11-5-15,3 11-10 16,-3 0-4-16,0 2-1 0,0-8-2 0,0 3 1 16,0-5-2-16,0 0-40 15,0-8-16 1</inkml:trace>
  <inkml:trace contextRef="#ctx0" brushRef="#br0" timeOffset="10447.4481">22133 7781 280 0,'-6'-5'107'0,"6"8"-83"0,9-6-3 16,-6 3-7-16,5 0-8 16,7-3 1-16,3 1-6 15,6-1-1-15,3 3 0 16,6 0-47-16,-1 0-18 0,4-2-49 15</inkml:trace>
  <inkml:trace contextRef="#ctx0" brushRef="#br0" timeOffset="10777.4428">22508 7824 260 0,'0'2'96'0,"12"4"-75"0,-6-1 6 0,5-2-4 16,-5-3-11-16,3-3-2 15,6 0-5-15,0-2-4 16,0-3 0-16,0-2-4 0,-3 2 0 16,-3-3-3-16,-3 0 1 15,-3 1 3-15,-6-3 1 16,-3 5-2-16,-3 0 0 16,-3 8-1-16,-6 0 3 15,-6 8 2-15,0 2 4 16,4 3 0-16,-1 6 0 15,6 0 5-15,6 2 4 16,0-3-7-16,9 1-2 16,3-1-5-16,15 3-1 0,0-13 1 15,2 0 2-15,4 0-21 16,6-8-7-16,0 0-27 16,0-5-9-16</inkml:trace>
  <inkml:trace contextRef="#ctx0" brushRef="#br0" timeOffset="11124.4873">22811 7779 220 0,'-12'-6'82'0,"6"12"-64"0,-8-4 11 0,11 1 2 15,-6 2-13-15,-3 9-2 16,0 1-5-16,-6 1 0 16,6 3-6-16,3-1-1 0,3 1 2 15,3-9-3-15,6 1 0 16,3-6-1-16,3 1-2 15,6-4-6 1,3-4-1-16,0-9-13 0,-3-2-4 16,2-3 8-16,-5 3 6 15,0-1 9-15,-6 1 3 16,-3 3 17-16,-3 4 8 16,9 4-1-16,-9 2-1 15,3 8-9-15,0 5-5 16,0 3-4-16,0 0-2 15,9 0-3-15,-3 2 1 16,0 3-4-16,9-8 0 0,-4-2-28 16,4-3-13-16,3-3-44 15,3-13-19-15</inkml:trace>
  <inkml:trace contextRef="#ctx0" brushRef="#br0" timeOffset="11499.6474">23145 7834 244 0,'-12'24'93'0,"12"-3"-72"0,-3 22 14 15,3-25 2-15,-3 1-8 16,3 4-2-16,-3 4-15 0,3-1-8 16,0-2-2-16,3-3-2 15,-3-5 2-15,3-3-6 0,-3-7 1 16,0-6-1-16,0-8 2 15,0-5-1-15,0-6 1 16,-3-13 0-16,0 6 0 16,0-9 2-16,0-2 0 15,6-2-3-15,6-1 0 16,3 3 4-16,6 8 1 16,5 2 0-16,7 12 1 15,0 7 0-15,-6 8 1 16,2 8 6-16,-8 0 4 15,-9 5 1-15,-3 3 1 0,-9 0-6 16,-6-1-2 0,-6 1-26-16,-8-5-11 0,2-1-62 15,-9-7-26-15</inkml:trace>
  <inkml:trace contextRef="#ctx0" brushRef="#br0" timeOffset="12237.2806">21490 7496 160 0,'-15'0'63'0,"12"8"-49"0,-3-16 5 15,6 8 0-15,0 0-2 16,0 0-1-16,6 5-2 15,3-5-1-15,9 8-7 16,2-3 5-16,10-2 2 0,3-1-4 16,6-2-1-16,5 0-2 15,10 0 1-15,8 3-6 16,10 0-1-16,2-3 0 16,10 2 0-16,2-4 4 15,6 2 2-15,3-3-2 0,-5 0-1 16,2-2-1-16,3 3 1 15,0-6 0-15,-2 2 1 16,5-4 0-16,6 4 0 16,-3-2 0-16,1 6 2 15,-1-6-1-15,12 8 0 16,-3 3 1-16,0-1 1 16,0-2-1-16,-6 5-1 15,4 3-3-15,-7-2-2 16,-9-1-2-16,-9 3 1 15,-11 0 3-15,-1-3 1 0,-14-5-8 16,-12 5-2 0,-7-5-42-16,1 0-18 15</inkml:trace>
  <inkml:trace contextRef="#ctx0" brushRef="#br0" timeOffset="12941.7626">21442 8215 136 0,'-12'3'52'0,"9"-3"-41"0,6 3 15 16,0-3 4-16,0 0-13 16,6 0-2-16,0 2-7 15,6-2-3-15,3 0-2 16,3-2 2-16,2-1 4 0,10 0 6 15,3 1 3-15,8-1-3 16,10-2-1-16,9 2-6 16,14 0-3-16,9 1-5 15,9-1-2-15,4 1 5 16,11 2 3-16,3-3-1 16,6 0 2-16,3 3-4 0,3 0-2 15,9 0 0-15,6 6-1 16,-18-4 0-1,6 3 0-15,9 3 0 16,-18 0 0-16,21 0 8 16,-27 0-4-16,15 0 8 15,-18 3-8-15,6-6 3 16,-18 0-4-16,-2-2-2 16,-10 0 0-16,-15-6-32 15,-14 3 17-15,-12-5-118 16,-10-1 73-16</inkml:trace>
  <inkml:trace contextRef="#ctx0" brushRef="#br0" timeOffset="14110.2768">24466 7501 88 0,'-6'0'33'0,"6"0"-26"0,-6 5-11 16,3-2-4-16,0-3 12 15,0 0 8-15,-3 0-1 16,3 0 17 0,-2 0-16-16,5 0 12 0,-3 0 6 15,3 0 6-15,-3 0-8 16,-3 0 2-16,12 0-17 15,-6 0 0-15,0 0-7 0,3 0 6 16,0 3-7 0,5-3 9-16,4 5-8 0,3-3 10 15,0 1-9-15,12-3 7 16,-3 0-7-16,11-3 7 16,1 3-8-16,3-5 5 15,3 5-6-15,5 0 2 16,-5 3-4-16,-3-6-2 15,-7 6 0-15,-2 5 1 16,0-6-1-16,-9 1-3 0,-9-3 1 16,2 3-17-16,-8-3-5 0</inkml:trace>
  <inkml:trace contextRef="#ctx0" brushRef="#br0" timeOffset="14758.4832">24454 8239 188 0,'0'3'71'0,"6"-6"-55"0,0 3 9 16,-3 0-1-16,9 0-3 16,9-3 2-16,-3 3 0 15,12-2 1-15,2-1-13 16,4 3 2-16,0 0 3 0,2 0-8 15,-8 3-2-15,3-1-4 0,-6-2-2 16,-3-2-21 0,-7-1-9-16,4 1-163 15,-3-6 67 1</inkml:trace>
  <inkml:trace contextRef="#ctx0" brushRef="#br0" timeOffset="15663.15">23299 7144 140 0,'3'0'55'0,"0"2"-43"0,6 12 12 0,-9-1 5 15,3 11-8-15,-3 10 0 16,0 14-8-16,-3 5 0 16,0 0-8-16,-3-8 1 0,6-3 1 15,-3-5-3-15,3-3-1 16,0-7-1-16,3-6 1 16,-3-5-33-16,6-6-14 15</inkml:trace>
  <inkml:trace contextRef="#ctx0" brushRef="#br0" timeOffset="16172.5249">23249 7138 116 0,'-3'-10'44'0,"3"15"-35"0,3-7 14 0,-3 2 2 16,0 0-2-16,-3 2 0 15,0 3-8 1,-6 6-2-16,6 0-7 0,-6 5 3 0,0-1 1 15,0 1 3 1,0-3 3-16,3-2-5 0,0-3-1 16,3-3-6-16,0-2-1 15,6-6 3-15,0-5 1 16,9-5-3-16,3-5-1 16,0-1-3-16,0 1-3 15,-3-4 2-15,3 4 2 16,-6-3 2-16,5 5 1 15,-5 8 17-15,-3 3-11 16,6 7-4-16,-3 6 2 16,0 3 4-16,3 2-8 15,-3 3-2-15,6 2 0 16,-3 1 3-16,3 2-70 16,0-5-33-16,-1-5-13 15</inkml:trace>
  <inkml:trace contextRef="#ctx0" brushRef="#br0" timeOffset="18764.8848">22073 8438 160 0,'3'-14'60'0,"3"14"-47"0,-6-2 15 16,0-1 2-16,0 0-2 15,-3 3 3-15,-3-8-2 16,-6 8 0-16,-6 0-16 16,-6 3 5-16,-2 0 5 0,-4 5-3 0,-3-3 0 15,3 6-11-15,7-3-3 16,2-1-4-16,6 1-2 15,6 0-4-15,9 3 0 16,9 2 2-16,9 3 3 16,6 3-2-16,2-1-2 15,1 3 2-15,0 0 0 16,-9-2 1-16,-3-3 0 16,-9 0 2-16,-6-3 3 15,-6-3-2-15,-9 1-2 16,-6-3 0-16,-9-5-1 15,0-1-3-15,1-4 0 16,2-1-16-16,6-2-5 16,3-1-19-16,9-4-5 15,6-1-46 1,6 1-41-16,9-4 50 16</inkml:trace>
  <inkml:trace contextRef="#ctx0" brushRef="#br0" timeOffset="18991.7354">22145 8393 200 0,'-9'0'74'0,"9"5"-58"0,-6 11 3 16,6-6-4-16,-3 4 5 15,0 4 5-15,0 6-11 0,0 2-3 16,3 3-7-1,0 3-1-15,0-5 3 0,3-1-14 16,0 1-5-16,0-9-174 31,3-7 78-31</inkml:trace>
  <inkml:trace contextRef="#ctx0" brushRef="#br0" timeOffset="19179.1333">22037 8530 256 0,'-15'-13'96'0,"10"13"-75"0,7-3 3 0,4 3-4 0,3 0-9 16,0 0-1-16,3-2-6 15,3-4-3-15,6 4 0 16,3 2-12-16,6-3-3 0,-1 0-24 16,1 1-10-16,-3-1-8 15,-3 3-1 1,-7 0 13-16</inkml:trace>
  <inkml:trace contextRef="#ctx0" brushRef="#br0" timeOffset="19493.1092">22290 8496 196 0,'-3'5'39'0,"-6"0"3"16,-2 9-1-16,-4-1-13 15,0 5-3-15,0 4-14 16,3-1-4-16,3 0-1 0,3-5 1 16,3 2 3-16,3-5-3 15,9-2 1-15,0-6-10 0,3-2-3 16,3-8-6-16,-3-3-1 15,0-3-3-15,-1-5 2 16,-2-2 7-16,-3 2 5 16,-3 3 4-16,-3 2 1 15,0 1 4-15,3 4 5 16,-3 4-5-16,3 7 0 16,0 3-6-16,0 8-2 15,3 2-2-15,3 1-2 16,-3 2 7-16,9-5 3 15,-6-3-10-15,3-2-2 16,0-3-30-16,0-8-12 16,3-6-52-1</inkml:trace>
  <inkml:trace contextRef="#ctx0" brushRef="#br0" timeOffset="19695.2041">22484 8390 232 0,'-9'-3'88'0,"9"17"-69"0,9-12-3 16,-9-2-4-16,3 5 2 16,-3 9 3-16,0 4-4 15,0 9 0-15,0 4-8 16,0 1-3-16,0 0 1 0,0 0-2 16,0-3 2-16,3-5-20 15,0-6-6-15,-3-2-70 16,0-5-53-16,-3-6 54 15</inkml:trace>
  <inkml:trace contextRef="#ctx0" brushRef="#br0" timeOffset="19893.5481">22389 8506 276 0,'0'-8'104'0,"3"0"-81"0,8 8 5 0,-8-2-4 15,3 2-16-15,6-3-4 16,3 8-3-16,6-5 1 16,0 3-1-16,-3 2-23 0,3 1-9 15,-1-4-25-15,1 1-7 0,-6 0-35 16</inkml:trace>
  <inkml:trace contextRef="#ctx0" brushRef="#br0" timeOffset="20025.8027">22653 8559 204 0,'-11'19'77'0,"8"-9"-60"0,0 6 6 16,3-5-1 0,0-1-12-16,0 6-1 0,0-5-5 15,3-3-1-15,-3 0-1 16,3 0-21-16,-3-8-10 0,6 0-67 16</inkml:trace>
  <inkml:trace contextRef="#ctx0" brushRef="#br0" timeOffset="20192.2701">22633 8477 232 0,'-6'0'88'0,"6"3"-69"0,9-8-7 0,-3 5-7 16,0 0-21-16,2 2-4 15,4 4-43-15,3-1-19 16,3 0 12-16,3 0 8 15</inkml:trace>
  <inkml:trace contextRef="#ctx0" brushRef="#br0" timeOffset="20393.8777">22835 8567 228 0,'-18'16'85'0,"0"-5"-66"0,6-1 8 0,4-2 0 15,5 3-10-15,-3 5 1 0,3 0-9 16,3-1-1-16,3 4-4 15,6-1 2-15,2-2 0 0,4-2-7 16,6-1-4-16,3-5-26 16,6-3-10-16,5-5-74 31</inkml:trace>
  <inkml:trace contextRef="#ctx0" brushRef="#br0" timeOffset="20791.0526">23398 8480 176 0,'-12'13'66'0,"12"6"-52"0,0 12 8 0,0-15 1 0,0 8-5 15,0 0-1-15,-3 0-7 16,3 2-4-16,-6-5-3 16,6-2-27-16,0-6-11 0,0-5-55 15</inkml:trace>
  <inkml:trace contextRef="#ctx0" brushRef="#br0" timeOffset="21078.219">23335 8461 216 0,'0'-21'82'0,"6"13"-64"0,6 3 9 0,0 2-2 16,0-2-9-16,12-3 1 15,-1 3-6-15,4 2-1 16,0 6-6-16,12 5-5 0,-10 5 0 15,-2 6 3-15,-6 4 3 16,-6 4 4-16,-9 2 5 16,-12 3-2-16,0-3 3 15,-9-3-6-15,-6 1-3 16,0-6-10-16,-5-8-3 16,-7-2-16-16,9-6-5 15,3 0-10-15,3-5-2 0,7 0-35 16,5-2-50-1,6-4 36-15</inkml:trace>
  <inkml:trace contextRef="#ctx0" brushRef="#br0" timeOffset="21474.6021">23719 8562 232 0,'-9'-5'88'0,"9"5"-69"0,-9 2 8 15,6 1 1-15,-6 2-13 16,-3 3-1-16,1 5-4 16,-4 3-1-16,0 5-5 15,3 3-3-15,3-3 2 0,3-2-4 16,6-3 0-16,6-3 1 0,0-2 0 16,3-3-3-16,0-6 2 15,9-4-4-15,-6-6 1 16,-1-3-5-16,-2-2 1 15,0-3 8-15,-6 3 5 16,6-1 4-16,-3 4 5 16,-3 5-8-16,0 2-1 15,3 3-3-15,-3 8 1 16,6 5 0-16,0 0 3 16,0 3-5-16,3-3-1 0,0 1 0 15,-3-4 2-15,8 1-21 16,-2-6-7-16,0-5-25 15,0-3-7-15,3-4-45 16</inkml:trace>
  <inkml:trace contextRef="#ctx0" brushRef="#br0" timeOffset="21543.3918">23942 8456 228 0,'-3'-21'88'0,"-3"21"-69"0,6-3 11 16,0 3 1-16</inkml:trace>
  <inkml:trace contextRef="#ctx0" brushRef="#br0" timeOffset="21662.3574">23933 8446 412 0,'0'18'19'0,"0"6"-11"0,0 10 2 16,0 3-6-16,0 0 0 15,0-2-4-15,0-4-1 16,0-4 1-16,0-9-33 0,0-4-13 16,0-1-70-1</inkml:trace>
  <inkml:trace contextRef="#ctx0" brushRef="#br0" timeOffset="21874.6098">23767 8551 300 0,'-9'-5'112'0,"12"5"-87"0,6-3-2 0,-3 3-9 15,0 0 1-15,8 0 4 0,1-2-9 16,12-1-6-16,-3 0-2 15,12 1-11-15,-1-1-2 0,1 1-32 16,0 2-11-16,3 2-52 16,-7 6-42-1,-2 0 58-15</inkml:trace>
  <inkml:trace contextRef="#ctx0" brushRef="#br0" timeOffset="22231.5033">24252 8562 204 0,'-9'-3'77'0,"3"3"-60"0,-3 0 6 15,6 3 1-15,-6 0-9 16,0-1 0-16,0 4-9 16,-6 1-2-16,-2 7-2 15,-1 2 1-15,0 2 0 0,3 3 7 16,3-5 4-16,3 0-3 16,0-3-1-16,9-2-2 0,0-1 0 15,6-4-2-15,3-4-1 16,3-2-6-16,0-2-1 15,0-4-2-15,0-2 3 16,-3 1 0-16,6-1 3 16,-10-3-1-16,4 3-1 15,0 3 1-15,0 7-1 16,3 6 0 0,0 3 8-16,3 2 7 0,0 0 2 15,3 1 1-15,3-1-9 16,-1-3-5-1,1-4-122 1,0 2 64-16,6-6-71 16,-3-7 33-16,-3-11 9 15</inkml:trace>
  <inkml:trace contextRef="#ctx0" brushRef="#br0" timeOffset="23599.6186">22019 8959 136 0,'-8'-5'52'0,"8"7"-41"0,0-2 13 16,0 0 5 0,0 0 0-16,3 5 5 0,0 9 4 15,-1 4 1 1,-2 6-21-16,0 5 5 0,-2 3 4 0,-1 0-4 15,0-3-1-15,3 0-15 16,-3-3-4-16,0-5-2 16,3-2 1-16,0-8-1 15,0-1-1-15,0-5-2 16,9 1 1-16,2-6-1 16,4 2 0-16,3-4-3 0,0 4-1 15,3 4-13-15,0-4-3 16,3-2-17-16,-4 6-7 15,1-4-47 1,-3 1-42-16,-3-3 50 16</inkml:trace>
  <inkml:trace contextRef="#ctx0" brushRef="#br0" timeOffset="23795.0899">22356 9131 240 0,'-3'5'90'0,"6"-2"-70"0,-3 2-3 16,0 3-7 0,0 5 3-16,0 3 6 15,0 0-10-15,0 2-2 16,3-2-5-16,0 0-6 0,0-3-2 16,0-2-44-16,-3-6-16 0,0-5-35 15</inkml:trace>
  <inkml:trace contextRef="#ctx0" brushRef="#br0" timeOffset="23943.1939">22302 9020 268 0,'-9'-6'101'0,"9"4"-78"0,0 2-20 0,3-3-13 16,0 0-16-16,3 1-1 15,3-4-37-15,6 1-13 16,0-3 5-16,3 0 3 15</inkml:trace>
  <inkml:trace contextRef="#ctx0" brushRef="#br0" timeOffset="24094.1751">22511 8954 220 0,'3'18'85'0,"3"1"-66"0,-3 10-1 0,0-16-3 16,-3 11-2-16,0 2 2 15,0 3-8-15,0 0-2 16,0-2-3-16,0 2-10 0,0-5-5 15,0-8-77 1,0 2-50-16,-3-7 54 0</inkml:trace>
  <inkml:trace contextRef="#ctx0" brushRef="#br0" timeOffset="24574.57">22412 9128 288 0,'-3'-8'110'0,"15"3"-86"0,3-3 0 16,-6 5-6-16,3 1-13 16,6-1-3-16,0 3-12 15,3 0-6-15,-1 3 8 16,1-1-29-16,0 4-10 0,-3-4-3 16,0 4 1-16,-6-1 24 15,0 0 13-15,-3 3 19 16,-3 0 10-16,-1 0 16 0,1 0 9 15,0 2-11-15,3 1-4 16,0 0-4-16,3-3-3 16,3 0-4-16,0-3-2 15,6-3-6-15,0-4 0 16,-4-3-5-16,1-3-2 16,-3 0-7-16,-6-3-1 15,0 3-4-15,-6-2 2 16,-6-1 0-16,-6 3 3 15,-6 3-5-15,0 5-3 16,-5 5 5-16,2 6 3 16,0 4 4-16,-3 1 1 15,9 0 7-15,3 5 6 16,6 1 3-16,6-7 0 16,6 1-5-16,3-2-4 0,6-4-14 15,0-5-5-15,0-2-25 16,2-3-8-16,-2 0-58 15</inkml:trace>
  <inkml:trace contextRef="#ctx0" brushRef="#br0" timeOffset="24828.7645">22898 9213 212 0,'0'0'82'0,"3"2"-64"0,-3 4-2 0,0-6-5 16,6 5 5-16,-1 3 7 15,1 0-3-15,0 2-2 16,0 4-10-16,-6-4 1 0,6-2 2 15,-3-2-6-15,-3-6-1 16,3 2 0 0,-3-2 2-16,0 0 8 15,0-8 5 1,0-2-5-16,0 2-7 0,3-6-5 16,3-7-6-16,6 3 0 15,0-1 2-15,3 3 1 16,-3 3-17-16,9 3-5 15,-4 4-35-15,1 6-13 16</inkml:trace>
  <inkml:trace contextRef="#ctx0" brushRef="#br0" timeOffset="25223.9206">23213 9173 212 0,'-9'-8'82'0,"6"8"-64"0,-6-8 9 15,6 8 0 1,-3 0-16-16,-3 3-4 0,0 2-6 16,-2 3-2-16,5 5 1 15,-3 1-3-15,3 1 2 0,3 1-1 16,3-2 0-16,3-4 0 16,9 1 0-16,-3-3 0 15,5-8 0-15,1-6-7 0,0 1-2 16,0 0-5-16,-3-6-1 15,-3 1 12-15,-3-1 7 16,0 0 9-16,-3 4 5 16,0 1-4-16,0 4-2 15,-3 2-3-15,0 2 0 16,6 9 2-16,0 2 2 16,0 3-3-16,3 0-3 15,-1 2-2-15,4-2-3 16,0-3-10-16,0-2-4 15,-3-6-44-15,9 1-19 16,-6-9-13 0</inkml:trace>
  <inkml:trace contextRef="#ctx0" brushRef="#br0" timeOffset="25433.7878">23466 9020 212 0,'0'8'82'0,"3"2"-64"0,0 6 20 16,0-3 3-16,0 6-12 16,-3 7-5-16,9 1-11 15,-3 4-4-15,0-4-5 16,0 2-3-16,-3-3 0 0,9-2-17 16,-6-8-4-16,-3 0-34 15,6-5-13-15,2-3-38 16</inkml:trace>
  <inkml:trace contextRef="#ctx0" brushRef="#br0" timeOffset="25760.1099">23788 9186 244 0,'3'-5'93'0,"-3"5"-72"0,0-5 20 0,0 2 18 16,0 6-34-16,-9-3 6 16,3 2-20-16,-9-2 1 15,0 6-8-15,-6-1-4 16,6 3-1-16,-6 0-4 0,9 0-3 16,4 0-8-1,-1 2 9-15,9 1 1 16,9 2 4-16,-1 0 2 15,4 1 0-15,0-1 11 16,-3 3-6-16,-9-6 2 16,0 4-4-16,-12-4-63 15,0 1 32-15,-8-3-44 0,-7 0-44 16,3-3-22-16</inkml:trace>
  <inkml:trace contextRef="#ctx0" brushRef="#br0" timeOffset="26757.0321">21764 9652 176 0,'0'-3'66'0,"0"1"-52"0,0 4 21 0,0-2 5 15,2 6-7-15,1-1-2 16,0 6-2-16,0 4-1 16,0 9-15-16,3 0 3 0,-3 2 4 15,0 4-9-15,0-1-1 16,-3 0-6-16,0-3-3 15,0-2-11-15,0-5-6 16,0-6-30-16,0-5-12 16,-3-3-50-1,3-8-38-15,-3-5 62 16</inkml:trace>
  <inkml:trace contextRef="#ctx0" brushRef="#br0" timeOffset="26960.7771">21686 9676 288 0,'-9'-8'107'0,"12"11"-83"0,-3-9 8 16,0 4 1-16,0 2-12 15,6 0-2-15,3 0-11 16,3-3-5-16,3 3-2 16,3 0-4-16,3 0 0 0,2 3-12 15,-2-3-2-15,0 5-32 16,-3-2-10-16,-3 2-65 15</inkml:trace>
  <inkml:trace contextRef="#ctx0" brushRef="#br0" timeOffset="27141.4325">21638 9985 264 0,'-5'6'99'0,"8"-4"-77"0,-1-2-2 0,1 3-4 16,3-3 1-16,6 0 4 15,3 0-10-15,6 0-4 16,6 0-5-16,6-3-4 0,-1 1 1 16,4-1-28-16,-3 0-13 15,-3-2-58-15,-1 0-47 16,-8 0 55 0</inkml:trace>
  <inkml:trace contextRef="#ctx0" brushRef="#br0" timeOffset="27489.1888">21996 9866 208 0,'-3'3'79'0,"6"2"-61"0,3 11 1 0,-3-5-1 0,0 2 5 16,0 3 8-16,-3 0-10 15,0-3-4-15,3 0-10 16,-3-2-5-16,0-3 1 0,0-3 0 15,0-5 3-15,5-3-3 16,1-2 0-16,6-6-6 0,0-4-2 16,3-4-1-16,0 1 4 15,0 2-1-15,0 2-1 16,0 6 3-16,-3 3 2 16,-1 5 4-16,1 5 2 15,-3 6-3-15,0 2-1 16,-3 1-6-16,0-1-2 15,0-3-14-15,0 1-5 16,0-3-18-16,0-3-6 16,3-2-52-1</inkml:trace>
  <inkml:trace contextRef="#ctx0" brushRef="#br0" timeOffset="27806.998">22421 9811 296 0,'-12'-6'112'0,"9"9"-87"0,-5-3 2 16,5 3-6-16,-3-1-10 15,0 4-1-15,-3-1-9 16,6 0-2-16,0 3 0 16,3 0-2-16,6 3-1 0,3-1 0 15,0 4 3-15,-1 1 2 16,-2 1 2-16,-6 0 10 15,-3 0 3-15,-2-3 1 16,-4-2 0-16,-6-1-7 0,6-4-4 16,-6-4-8-1,0-2-3-15,0-2-14 16,0-1-3-16,3-2-23 16,3 0-9-16,6-3-62 15,6-6-41-15,3 1 67 16</inkml:trace>
  <inkml:trace contextRef="#ctx0" brushRef="#br0" timeOffset="28013.2361">22585 9649 260 0,'-9'6'96'0,"15"2"-75"0,-6 2 1 0,0 3-5 0,3 3 5 16,0 5 8-1,0 6-9-15,0-1-4 16,0 3-10-16,0-2-5 0,0-1 1 16,0-2-9-16,-3-3-1 15,0-2-34-15,3-6-15 16,-3-2-70-16</inkml:trace>
  <inkml:trace contextRef="#ctx0" brushRef="#br0" timeOffset="28224.7316">22481 9816 288 0,'3'-5'110'0,"0"7"-86"0,6-4 0 0,-3-1-4 16,6 0 1-16,0 1 5 15,5-1-17-15,4 1-4 16,3 2-4-16,0 0-21 0,0 0-7 15,-1 2-48 1,-5 1-21-16,3 2-14 16</inkml:trace>
  <inkml:trace contextRef="#ctx0" brushRef="#br0" timeOffset="28558.6307">22740 9837 212 0,'-3'8'82'0,"3"3"-64"0,3 5 13 16,-3-14 3-16,0 11 0 15,3 6 4-15,-3 2-17 16,0 0-4-16,3-2-11 16,0-6-2-16,-3 0 2 0,0-5-3 15,0 0-2-15,0-3 11 16,0-5 4-16,0-5-2 15,0-3 2-15,0-2-7 16,0-1-3-16,0-2-3 16,9-3-3-16,0 0-2 15,3-2-1-15,-1 2-1 16,4 2 0-16,0 4-8 16,0 2-5-16,0 3-29 0,0 2-10 15,-3 3-79 1</inkml:trace>
  <inkml:trace contextRef="#ctx0" brushRef="#br0" timeOffset="28901.0783">22948 9877 220 0,'0'10'82'0,"-3"1"-64"0,6 8 7 0,0-9-3 15,3 3 1-15,0 1 3 0,0 2-9 16,0-3-3-1,0-3-8-15,6-2-2 0,-3-2 2 0,3-4-8 16,0-4 0-16,-1-6-7 16,1-3-1-16,-3-2-4 15,0-3 1 1,-3 0 7-16,0 3 3 0,-3 0 11 16,-3 2 5-16,0 3 2 15,0 3 1-15,0 5-8 16,0 5-5-16,0 6-5 15,0 2 1-15,0 3 1 16,6 0 0-16,0-3-9 16,3 0-2-16,3-2-23 15,3-6-10-15,0-8-125 16,2 1 92-16</inkml:trace>
  <inkml:trace contextRef="#ctx0" brushRef="#br0" timeOffset="29095.6532">23335 9795 244 0,'-21'-3'90'0,"21"3"-70"0,-29 11-3 0,20-3 2 15,0 0-14-15,-6 8 25 16,3-1-17-16,-3 4 18 16,12 2-17-16,0 3-3 15,6-3-7-15,6-2-18 16,6-1 7-16,9-7-43 15,5-3 27-15,7-8-112 16,0 0 74-16</inkml:trace>
  <inkml:trace contextRef="#ctx0" brushRef="#br0" timeOffset="29309.2727">23523 9641 260 0,'-3'3'96'0,"3"-3"-75"0,0 16 1 16,0-5 6 0,0-1-18-16,-3 11 8 15,3 3-10-15,-9 8-2 16,9 2-4-16,0 3-6 16,-3 0 2-16,-3 0-43 15,6-5 25-15,-3-5-118 0,3-4 77 0</inkml:trace>
  <inkml:trace contextRef="#ctx0" brushRef="#br0" timeOffset="29639.916">23383 9821 304 0,'-6'-2'115'0,"6"2"-89"0,15 5 1 0,-9-5-1 15,0 3-18-15,5-3-6 16,7 2-2-16,6-4-42 16,-3 2 23-16,9-3-85 15,0 3 58-15,-4-5-78 16,-2 5 71-16,15 0 217 31,-27 16-64-15,0-1-5-1,-3 7-56-15,2-1-20 16,-2 0-12-16,-3 0-11 16,3-2 2-16,-3-3-61 0,3-3 34 15,-3-5-131-15,3 0 90 16</inkml:trace>
  <inkml:trace contextRef="#ctx0" brushRef="#br0" timeOffset="30040.9366">23686 9760 316 0,'0'0'118'0,"0"0"-92"0,3-2-7 16,3-1-15-16,0 6-6 0,3-3-34 16,0 2 19-16,0 1-52 15,3 2 39-15,0 1-26 16,-3 2 33-16,3 2 6 15,-3 1 10-15,-3 2 27 16,-3 3-10-16,-3 2 31 16,5 4-23-16,-5-1 22 15,3 0-23-15,0 0 16 16,3-2-19-16,3-6 8 16,3 0-13-16,0-5 6 15,9-3-8-15,-3-7 7 16,0-4-8-16,-3-4 10 15,2-1-9-15,-5-5 12 16,-3 3-11-16,-6-3 14 16,-3 6-13-16,-9-6-2 15,3 5-4-15,-11-5-29 16,-1 3 14-16,-3 0-52 16,0 8 35-16,6-1-74 15,6 4 58-15</inkml:trace>
  <inkml:trace contextRef="#ctx0" brushRef="#br0" timeOffset="30340.9186">23984 9837 252 0,'18'16'93'0,"-18"-16"-72"0,12 29 16 0,-3-18 13 15,0 2-29-15,-6 0 7 16,6 3-17-16,-6-3 7 16,0-2-10-16,-3-6 4 31,2 3-7-31,-2-5 2 0,0-1-4 0,0-7-6 15,0 3 1-15,0-12-8 16,3 1 6-16,-3-5-5 16,9 2 5-16,6-3 0 15,-3 9 2-15,3-1 4 16,0 6-1-16,0 5 4 16,3 5-3-16,-6 3-3 15,5 5 0-15,-5 0-26 16,-3 3 15-16,-6-3-68 15,6 1 45-15,-9-6-106 16,9 0 80-16</inkml:trace>
  <inkml:trace contextRef="#ctx0" brushRef="#br0" timeOffset="30595.5443">24425 9784 312 0,'-6'-10'115'0,"6"10"-89"0,-15 2 12 0,6-2 15 15,3 6-32-15,-9-1 6 32,0 3-17-32,0 0-8 15,0 2-2-15,3 4-5 16,9-1 3-16,-3 3 3 0,6 2 0 0,0 1 15 16,9 2-9-16,-9 0 15 15,0 0-13-15,-9 0 5 16,1-2-9-16,-13 5-2 15,0-6-60-15,-9-4-26 16,-3-1-86-16,1-11-37 16</inkml:trace>
  <inkml:trace contextRef="#ctx0" brushRef="#br0" timeOffset="32173.4915">21353 9467 176 0,'-6'-3'68'0,"6"3"-52"0,3 0 3 0,-3 0 1 16,3 0-6-16,3 0 2 15,6 0-3-15,5-2 2 16,7 2-8-16,6-3 0 0,30-2 3 31,-1-1-4-31,-2 1 2 16,-10 2 6-1,4 3-8-15,5 3-2 16,4 2-6-16,-9-2 1 16,2 0 1-16,10-3 0 15,-1 0 0-15,-5 0 0 16,2 0 0-16,7 0-3 15,-4 2 2-15,7-2 1 16,-10 3 0-16,7-3 2 16,-10 3-1-16,7-1-7 15,-7 3 3-15,7-2 1 16,-7 2 2-16,1-2 6 16,0 0-3-16,-1-3-1 15,-5 2-1-15,2-2-1 16,-2 3 0-16,5 0 2 0,-5 2-1 0,9-2-3 15,-10-1 1 1,1 1 1-16,-1-1 0 16,1-2 2-16,0 0-1 15,5 0-1 1,-5 3 1-16,2 0-1 16,-2-1 0-16,2-2-7 0,-5 3 4 0,-6-3 1 15,-1 0 2-15,7 0 6 16,-9 3-3-16,5-1 3 15,-2 4-3-15,9-4 9 16,-7 4-6-16,1-4 1 16,-3 1-4-16,5 0-2 15,-5-1 0-15,0-2-6 16,-1 0 3-16,-2 0-43 16,-6 0 25-16,-4 0-113 15,-8 0 74-15</inkml:trace>
  <inkml:trace contextRef="#ctx0" brushRef="#br0" timeOffset="33408.9185">21445 8861 168 0,'0'0'66'0,"0"0"-52"0,3-3 8 0,-3 3 1 16,6 0-10-16,0 0 0 15,3 0-1-15,3-2 0 16,6 2-6-16,5 0-4 0,4-3 1 16,0 3-2-16,6 0 2 15,-1 3 0-15,4-3 1 0,-3 0 0 32,3 0-2-32,5 0 1 15,-2 0-2-15,9 0-1 16,-1 2 1-16,7 1-4 15,-7 0 2-15,7-3 1 16,-3 0 0-16,2 0 2 16,-5 5-1-16,5-3-1 15,-2 1 1-15,3 0-1 16,-7-1 0-16,1 1 0 16,-3 0 0-16,2-1 0 15,-2 1 0-15,-1-3 2 16,-2 3-1-16,9-1 2 15,-7 4-2-15,7-6-1 16,-6 2 1-16,5-2 1 0,-5 0-1 16,17 0 4-1,-2 6-3-15,8-4 4 16,-2 1-4-16,-1-1-1 16,-8 1 0-16,2-3 1 15,-8 0-1-15,0 0-1 16,-4 3 1-16,1-1-4 15,-3 1 2-15,5-3 5 16,-8 3-2 0,8-3 8-16,-8 0-6 15,9 0 8-15,-7 0-8 0,4 0 1 16,-3 2-3-16,-1-2-4 16,4 0 1-16,-4 0 1 15,4 0 0-15,0 0 0 16,-4 0 0-16,4 0 2 15,-6 0-1-15,-1 0 2 16,-8 0-2-16,6 0-1 16,-3 3 1-16,-1-3-1 15,-5 3 0-15,3-3-53 16,-3 2 29-16,-10-2-114 16,7 3 77-16</inkml:trace>
  <inkml:trace contextRef="#ctx0" brushRef="#br0" timeOffset="34022.4632">24475 9528 208 0,'0'0'79'0,"0"0"-61"0,3 2 8 0,0-2 10 31,-3 0-21-31,9 0 8 0,-3 3-14 0,3-3 8 31,-3 0-9-31,12 0 6 0,-6 0-7 16,8 0 0-16,1 0-4 0,9 0-4 15,-3 3 0-15,3-3 3 16,-1 0-1-16,-5 0-1 16,6 2 1-16,-9-2-32 15,0 0 17-15,-1 0-122 16,-5 3 75-16</inkml:trace>
  <inkml:trace contextRef="#ctx0" brushRef="#br0" timeOffset="35640.5925">21255 8284 100 0,'2'0'38'0,"-2"0"-29"0,0 0 14 0,0 0 6 16,0 0-10-16,3 0-1 15,-3-3-4-15,0-2-1 16,0 0-7-16,0 0 3 0,0-1 3 16,-3 1 3-16,1 0 3 15,-4-1 1-15,0 1 1 16,0 0 0-16,0 2 2 15,-3 1-6-15,0 2-1 16,0 5-9-16,-3 3-2 0,3 2-2 16,3 6-2-16,3 3 1 15,3 5-1-15,3-1 0 16,3 4 0-16,0-1 0 16,-3 1 2-16,-3 2 3 15,-3 3 4-15,-3-1 2 16,-3-2 3-16,-6 1-3 15,-9-4 1-15,1-2-5 16,-4 0 1-16,-3-6-1 16,3-2 1-16,3-3-7 15,7-2-2-15,2-3 0 16,3-3 0-16,6 0-2 0,3 1 0 16,6-1 2-16,6 0 0 15,3 3-2-15,0 3 0 16,3 2 2-16,-4 3 0 15,-2 2 1-15,-3 9 0 16,-6 7 2-16,-3 14 3 16,-6 13 0-1,-3 2 2-15,1-2-4 0,2-3 0 16,9-7-1-16,6-4-2 16,8 1 3-16,10-3 0 15,9-8-6-15,3-11 0 16,2-7-45-16,13-9-18 15,-3-4-73 1</inkml:trace>
  <inkml:trace contextRef="#ctx0" brushRef="#br0" timeOffset="38221.667">23707 12578 160 0,'-9'3'63'0,"12"-3"-49"0,3 3-2 0,-6-3-2 15,0 0 4-15,3 0 3 16,-3 0 5-16,0 0 3 15,0 0-13-15,0 0 4 0,0 0 4 16,9 0-5-16,-9 0 2 16,3-3-6-16,-3 0-1 15,3-2-4-15,-3-3-1 16,6 0-1-16,-6-2 2 16,6-6-5-16,-6-3-1 15,3 1 0-15,3-6 0 16,-6 0 2-16,3-2 1 15,0-4-4-15,3-1 1 16,-3-4-2-16,-3-4 0 16,0-1 2-16,6 0 2 0,0-2-1 15,-6 5-1 1,3-5 1-16,-6 2 1 16,3 3-1-16,-3-3 2 0,0 0-2 15,-3-2 2-15,6-6-4 16,-9 9 0-16,9-4 3 15,-6 9 1-15,0 0 5 16,-3 5 3-16,6 5-4 16,-3-5-2-16,-6 2 0 15,3 1-1-15,-3 5 0 16,3-1 0-16,-5 1 0 16,-4 0 0-16,0 0-2 15,-3-3 1-15,-3 0-2 16,3 0 2-16,-5 6-2 0,5-1-1 15,-9 4 3-15,0-1 0 16,0 0-1-16,1 0-2 16,-4 0 1-16,-6 0-1 15,9 3 8-15,-5 0 5 16,-1 2-17-16,3 1-7 16,1-1 5-16,-1 3 2 15,-3 3 1-15,-3-3 2 16,-2-3 3-16,-1-2 1 15,0 2-4-15,1 6 1 16,-1 2 0-16,-3-4 0 16,4 1-7-16,-13-2 0 15,1 3 3-15,-4-3 4 16,-3 0 1-16,-2 0-1 16,2-5-2-16,-2 5 1 15,2-3 1-15,-5 3 0 16,-1 1 0-16,1-1 2 0,2-6-3 15,4 4 0-15,-1-3 1 16,7-3 0-16,-1 0 0 16,1 3 2-16,-1-6-1 15,0 6-1-15,1-3 1 16,2 0-1-16,4 0 2 16,2-2 1-16,0 2-4 0,4-3 1 15,2 3 0-15,-3 1 0 16,-5-1 0-1,-13-8 0-15,-2-5 0 0,11 2 2 16,0-2-1 0,-17-16-1-1,5 6 1-15,7 1 1 16,2 1-3-16,-2-2 0 16,5 2 1-1,1 2 0-15,2 4 0 0,0-4 0 16,10 3-3-16,-1 1 2 15,9-4 1-15,0 1 2 16,4-1-3-16,5-2 0 16,-3 6 1-16,3-4 0 15,9-2 0-15,-3 0 0 16,-3 3-3-16,4-6 2 0,2 6 1 16,-3-6 2-16,3 3-3 15,0 3 0-15,3-3 1 16,0 2 2-16,3-2-3 15,-3 5-2-15,0-2 2 16,0 0 2 0,3-3 0-16,0 5-1 0,9-3-2 15,-3 1-1-15,3-3 2 16,3 0 2-16,3 3 0 16,0-4-1-16,3 4 1 15,0 0-1-15,9-1 0 16,-12 6 0-16,6-3-3 15,6 6 2-15,-1-3-1 16,7 5-2-16,3 3 3 16,3 0 0-16,8 2-2 0,-5 6 0 15,0 2 2-15,-3 3 0 16,-1 8 3-16,-11-5 1 16,3 3-4-16,-6-4-1 15,-6 4-6-15,3-9-2 16,-4 6-9-16,-2-3-2 15,0 2-16-15,-9 1-4 16,-3 5-44 0</inkml:trace>
  <inkml:trace contextRef="#ctx0" brushRef="#br0" timeOffset="38596.1499">20484 8824 256 0,'-3'-3'96'0,"6"1"-75"0,0 7-10 16,5-8-8-16,1 6-5 15,6-6 1-15,0 3 1 16,3 8 2-16,0-5-1 0,3 5-3 16,3 2 1-16,-4-2 1 0,-2 5 2 15,-3 1-1-15,-3-1-1 16,0-2 9 0,-6 4 4-16,0 1-2 15,-12-2 1-15,3-1-5 0,-6 0-2 16,-6 0-9-16,3-2-3 15,3-3-49-15,-3 2-23 16,9-4-23 0</inkml:trace>
  <inkml:trace contextRef="#ctx0" brushRef="#br0" timeOffset="40878.3649">24014 14549 180 0,'-3'3'68'0,"3"-3"-52"0,-6 0 3 0,6 0 1 16,0 0-3-16,0 0 1 15,0 0-3-15,0 0-1 16,0-3-8-16,0 1 5 0,0-1 4 16,0-2-5-16,-3-3-1 15,3-3-5-15,0-2-3 16,3-5 0-16,-3-6 1 15,9-5 3-15,-3 0 2 16,6-1-3-16,0-1-3 16,-1-1 2-16,4-5 0 15,6 3-4-15,0-1-1 16,3-2 1-16,-3-5 0 16,8 2 1-16,-2 3 2 15,-3-3-3-15,6 6 0 16,-3 7 3-16,-4 1 1 15,4 0 1-15,-6-1 2 0,0-2-3 16,3 8 0-16,-3-6-3 16,8 4-1-16,-2 1 3 15,3-1 3-15,0-1-2 16,-7-5-2-16,7 2 0 16,-3 1-1-16,0-1 0 15,-3-4 2-15,-1-1-3 16,4 0 0-16,-3-5 1 15,-3 5 2-15,6-5-1 16,-7 0 2-16,-5 0-2 0,6-3-1 16,-3 1 5-1,3-4 1-15,-3 1 2 0,-6 0 0 16,5 2 7 0,-5 0 2-16,0 6-11 15,3-8-3-15,-3-1 0 0,0-4 0 16,0-6-1-16,-3-5-2 15,3 5 5-15,3 0 1 16,-9 8-2-16,2-3-1 16,-8 6 3-16,0 2 1 15,0 0-1-15,0-2-1 16,0-3-1-16,-8-5 0 16,2 0-7-16,-3 2 0 15,0 0 3-15,-3 3 2 16,-3 0-3-16,3 0-1 0,3 3 3 15,-6-3 1-15,0 0 0 16,-5 0-2 0,-1 3 1-16,0 2-1 0,-9 3-5 15,-3-3 1-15,-5-2 0 16,5 2 2 0,0 3-1-16,3 0 1 0,1 3 0 15,2 2 0-15,-3-2 2 16,9-1 0-16,-3-2 0 15,-2 3 2-15,5 2-3 16,-3 0 0-16,-3 3 1 16,9-2 0-16,-2 1 0 0,-10-9 0 15,3 4 0-15,0 4 2 16,3-1-6-16,1-3 1 16,2 1 1-16,6-6 1 15,3 6 1-15,-3 2 0 16,6 0 0-16,-3 3 0 15,3 6-3-15,0 1 2 16,-3 1 1-16,3 3 2 16,4 2-1-16,-4 3-1 15,0 2-4-15,0 0-2 16,0 9 5-16,6-4 5 16,-3 6-7-16,0 6 1 15,0 2 4-15,-3 5 6 16,-3 8-13-16,0 8-6 15,0 6 6-15,-3-1 4 0,7 0-1 16,-4-2 1-16,6-5 1 16,3-4 2-16,0-1-1 15,0-9-1-15,3-5 1 16,0-3-1-16,0-5-3 16,3-5 0-1,3-11-1-15,-3-8-2 16,0-2-1-16,6-3-1 15,-1-3 0-15,1 3 2 16,-6 0 2-16,6-1 2 16,-3 7 1-16,0-1 3 0,0 5 3 15,0-2-4 1,3 3-1-16,0 2-2 16,-3 8 0-16,3 0 2 15,3 8 0-15,-3 8 6 0,6 5 6 16,-4 0-4-16,7 6 0 15,-6-1 5-15,3 1 1 16,0-1-16-16,3-4-6 16,3-1-1-16,-3-3 0 15,2-4-67-15,4-6-31 16</inkml:trace>
  <inkml:trace contextRef="#ctx0" brushRef="#br0" timeOffset="47803.0062">6726 12592 132 0,'6'-3'49'0,"3"0"-38"0,9-2 15 0,-6 5 3 16,11-5-10-16,10-1-1 16,6-2 1-16,2-2 0 15,13-3-10-15,12-1-3 0,5 1-2 16,-6 5-2-16,7 3 1 16,-4-3-4-16,4 0 0 15,-4 0-32-15,-2 0-15 16</inkml:trace>
  <inkml:trace contextRef="#ctx0" brushRef="#br0" timeOffset="48075.7337">8286 12398 124 0,'20'-2'49'0,"7"10"-38"0,-3-8 8 15,-15 2 3-15,6-2 0 16,6-2 4-16,8-1-14 16,7 0-7-16,9 1-3 15,2-4-2-15,7 1 0 0,0 0-40 16,2 0-57-1,1-1 10-15</inkml:trace>
  <inkml:trace contextRef="#ctx0" brushRef="#br0" timeOffset="48386.9124">9819 12319 152 0,'6'-16'57'0,"8"24"-44"0,13-11-4 0,-9 3-4 0,9-5 3 16,9 2 5-16,5 1-15 15,7-3-6-15,5-1 4 16,10-2 1-16,-1 0 5 0,4 0-3 16,-1 3 0-16,4 0-23 15,5-3-54 1,7 3 2-16</inkml:trace>
  <inkml:trace contextRef="#ctx0" brushRef="#br0" timeOffset="48640.5182">11456 12195 144 0,'21'-3'55'0,"-10"3"-43"0,19 5-1 15,-15-2-4-15,9-3-1 0,6 0 3 16,8-3 5-16,10 1 1 15,9-1-8-15,-4 0-4 0,7 1 0 16,2-1-2-16,4 0-1 16,2 1-13-16,4 2-4 0,-7 0-37 15,0 0-38 1,4 0 29-16</inkml:trace>
  <inkml:trace contextRef="#ctx0" brushRef="#br0" timeOffset="48909.4319">13337 12208 160 0,'27'3'63'0,"-4"-3"-49"0,13 2-4 16,-18-2-3-16,12 0 3 15,11 0 5-15,7 3-3 0,3-3-2 16,8 2-5-16,4-2-6 0,8 0 0 16,4 3 3-16,-1 0 3 15,-3-1-22-15,7 1-8 16,-1 0-28 0,1-1-37-16,-4 1 19 15</inkml:trace>
  <inkml:trace contextRef="#ctx0" brushRef="#br0" timeOffset="49150.047">15289 12303 204 0,'21'-8'77'16,"6"11"-60"-16,9-1-5 0,-18 6-6 0,8-5-6 15,7 0 0-15,3-1 0 16,3 1 2-16,2 2-1 16,7-5-3-16,6 3-1 0,-4 2-12 15,1 3-2-15,-1 0-52 16,-2-3-34 0,3 1 39-16</inkml:trace>
  <inkml:trace contextRef="#ctx0" brushRef="#br0" timeOffset="49359.1516">16319 12385 212 0,'18'0'79'0,"-6"0"-61"0,18 5-5 16,-12-2-7-16,3 0-6 0,8 2 0 15,4-2 0-15,9-1 0 16,-1 1 0-16,10 0-3 0,3 2 2 15,-4 3-10-15,1-3-3 16,-7 3-44 0,4-5-47-16,-6 2 28 15</inkml:trace>
  <inkml:trace contextRef="#ctx0" brushRef="#br0" timeOffset="49635.4799">17013 12327 212 0,'0'-11'79'0,"12"14"-61"0,0 5-5 16,0-3-7-16,0 6-9 16,5-1 0-16,7 4 2 15,3-4 0-15,3 6 1 16,0 0 0-16,-1 0 0 0,1-3 0 15,-9 3 0-15,-6-3 0 16,-12 0 2-16,-12 1-1 0,-9-1 2 16,-6 3-4-16,-6 2 0 15,4 1-30-15,-7-1-12 16</inkml:trace>
  <inkml:trace contextRef="#ctx0" brushRef="#br0" timeOffset="51120.5086">10328 16822 192 0,'-12'-5'71'0,"9"16"-55"0,9-9-7 16,0 3-7-16,3-2-1 16,8 2 1-16,7-5 11 15,12 0 3-15,12-2-7 16,14-1-1-16,6-5 2 0,4 3-6 15,5-3 0-15,4 3-7 0,2-6-2 16,-3-2-27 0,-5-3-11-16,-4-5-44 15</inkml:trace>
  <inkml:trace contextRef="#ctx0" brushRef="#br0" timeOffset="51340.9346">11756 16550 252 0,'6'-14'93'0,"3"9"-72"0,12-5-8 0,-9 7-10 16,12 0-2-16,6-2 1 16,11-3-3-16,4-10 1 15,2 7 0-15,1-10 0 0,3 8 2 16,2-9-21-16,4 4-9 15,5 2-22-15,-2-5-8 16,-1-3-20-16</inkml:trace>
  <inkml:trace contextRef="#ctx0" brushRef="#br0" timeOffset="51476.7912">12881 16163 192 0,'45'-10'74'0,"-27"2"-58"0,12 0 16 15,-15 0 2-15,2-3-17 16,10 3-7-16,3-5-6 15,3 0-1-15,8 0-2 16,4 0-16-16,9-11-5 0,-7-3-80 16</inkml:trace>
  <inkml:trace contextRef="#ctx0" brushRef="#br0" timeOffset="51657.6993">14126 15468 272 0,'20'-22'101'0,"-5"22"-78"0,3-13-31 0,-12 13-20 16,21-16-22-16,3-2-5 16,5-3-30-16,1-3-10 15</inkml:trace>
  <inkml:trace contextRef="#ctx0" brushRef="#br0" timeOffset="51837.0451">14876 14920 200 0,'15'-21'74'0,"0"13"-58"0,8-13-10 16,-11 13-8-16,6-6-33 15,3-1-9-15,6-7-27 16,2-1-7-16</inkml:trace>
  <inkml:trace contextRef="#ctx0" brushRef="#br0" timeOffset="52020.5543">15766 14182 252 0,'21'-29'93'0,"-4"21"-72"0,10-11 0 0,-12 9-2 16,6-4-24-16,3-4-6 15,3-3-17-15,2-1-5 16,4 1-14-16,-3 0-3 16</inkml:trace>
  <inkml:trace contextRef="#ctx0" brushRef="#br0" timeOffset="52202.8535">16507 13671 240 0,'27'-11'90'0,"-9"4"-70"0,29-9-9 16,-29 10-11-16,6-2-34 15,3 0-10-15,2 1 13 16,1-7 10-16,0 1-29 15,0 2-13-15</inkml:trace>
  <inkml:trace contextRef="#ctx0" brushRef="#br0" timeOffset="52382.3651">16906 13504 156 0,'21'3'60'0,"-7"-3"-47"0,10 3-58 0,-12-3-28 15,3 0 21-15,3-3 15 16</inkml:trace>
  <inkml:trace contextRef="#ctx0" brushRef="#br0" timeOffset="52770.8467">16995 13393 252 0,'-9'-5'93'0,"3"8"-72"0,21-6-8 0,-9 6-10 16,6-1-7-16,0 4 3 16,9-1 0-16,-1 0 1 15,4 3 0-15,0 3 0 0,-3-1 0 16,-3 3-3-16,-3 1 0 15,-6 4 6-15,-6 1 3 16,-6 2 1-16,-9 3 3 16,0-1-3-16,-3-1-2 15,-6-1-18-15,0 0-6 16,-3-2-90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4:55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5101 6776 160 0,'-9'0'63'0,"21"0"-34"0,-9 0-23 0,-3 0 15 15,3 0-9-15,0 0 1 16,3 0 1-16,2 3 3 0,1-1-9 16,6-2 7-16,3 0 4 0,9 0-1 15,6-2-1-15,8-1-5 16,10 0-2-16,6 1-4 31,2 2-1-31,1-3-1 0,-1 3 2 16,-5-3 1-16,-4 3 3 15,-5 0-5-15,-6 0-1 16,-7 0 0-16,-5 0 2 16,-3 0-1-16,-3 0 2 15,-3 0-6-15,0 0-3 16,-4 0 1-16,-2 0 2 0,0 0 0 15,-3 0 2-15,-3 0-2 16,-6 0-1-16,0 0-37 16,0 0-17-16,3 3-75 15</inkml:trace>
  <inkml:trace contextRef="#ctx0" brushRef="#br0" timeOffset="1">5851 6310 144 0,'0'-2'55'0,"0"2"-30"0,-3 0-10 0,3 0 20 16,0 2-8-16,-3-2-3 15,0 0-3-15,3 0 1 16,-3 3-12-16,3-3 3 0,0 0 1 16,0 0-3-16,0 0-1 0,3-3-4 15,0 1 1-15,3-1-2 16,3-5 2-16,3 3-4 16,0-8-2-1,2-1 0-15,1 4 1 16,0-1-1-16,6-2 2 15,0 0-2 1,3-1 2-16,-1 1 0 0,1-3 1 16,3 3-5-16,0 0 1 15,3-3-2-15,-1 0 0 16,1-2 0-16,6 2 0 0,0 3 4 16,-1 2 1-16,7 3-4 15,-3 3-1-15,-4-1 3 16,-2 4 1-16,-3 2 4 15,0 5 3-15,2 0-2 16,-2 9 1-16,0-1-5 0,0 0 0 16,2 3-1-16,1 0-2 0,0-3 3 15,0 3 0-15,-1 0-1 16,1 0 1-16,-3 0 2 16,-3-3 4-16,-3 0-4 15,-4-2-3-15,-5-1 1 16,-3-2 2-16,0 0-2 31,-3-3-2-31,-3 1 2 0,0-1 2 16,0-2-4-16,-3-1-1 15,3-4-16-15,-6 2-6 16,3 5-27-16,0-2-11 16,3-1-12-16,-3 1-6 15,0 2-15 1</inkml:trace>
  <inkml:trace contextRef="#ctx0" brushRef="#br0" timeOffset="1.0006">7024 6170 208 0,'-6'-3'79'0,"9"6"-42"0,-3-6-37 16,0 3 18-16,0 0-6 15,3 3 1-15,0 2-7 16,0 1-2-16,2 2-2 16,1 2 1-16,3 3 0 0,0 1-1 15,3 2-2-15,-3-3 1 16,0-3 1-16,-3 1-1 0,-3 0 2 16,0-1 7-16,-6-2 3 15,-3 0 5-15,-3 0 1 16,-3-3-8-16,-3 0-4 15,0 1-4-15,1-1 0 16,2-5-7-16,3 0-1 16,0 0-58-16,9 0-23 0,9 3-24 15</inkml:trace>
  <inkml:trace contextRef="#ctx0" brushRef="#br0" timeOffset="2.0006">7300 5943 116 0,'-3'0'44'0,"3"0"-24"0,0 0-17 16,0 0 10-16,0 0 0 15,0 0 5-15,0 0-6 16,0 0 1-16,0 0-8 15,0 0 6-15,0 0 2 0,0-3 0 16,0 0 2-16,0 1-6 16,0-1-3-16,3 0-1 15,3 1 1-15,3-4-3 0,6 1 0 16,0 2-1-16,0 1-2 16,0 2 1-16,0 2-1 0,-3 4 0 15,-1-1 0 1,-5 0 0-16,0 3 0 0,-3 0 13 15,-3 0 8-15,-3-3-10 16,-3 1-4 0,3-1-2-16,-2 0 1 15,2-2-5-15,0 0-3 16,0-1 1-16,3-2 2 16,0 0-5-16,3 6 1 15,3-1 1-15,2 0 1 16,1 0 1-16,3 6 0 15,-3 5 0-15,0 0 0 0,0-3 0 16,-3 0 0-16,-3-2 8 16,-3-1 7-16,-6-2-5 15,-3 0-3-15,-3 0-2 0,-6-3 1 16,0 1-5-16,-2-1-3 16,2-2-6-16,3-1-2 15,6 1-17-15,0 0-8 0,3-3-23 16,6 0-11-16,12-3-14 31</inkml:trace>
  <inkml:trace contextRef="#ctx0" brushRef="#br0" timeOffset="3.0006">7631 5921 72 0,'0'-2'30'0,"0"2"-16"0,0 0-6 16,0 0 11-16,0 0-3 15,0 0 1-15,0 0 2 16,0 0 0-16,0 0 3 16,0 0 1-16,0 0-6 15,0 0 0-15,0 0-10 0,0 0 7 0,0 0 3 16,0 0 2-16,0 0 1 15,-3 2-5-15,0 1 1 16,0 0-7-16,0-1-3 16,0 1-3-16,0 2-3 15,0 3 1-15,-6 0-1 32,3 3 0-32,0 7 0 0,0 9 2 15,-6-3 3-15,3 2 0 16,3-2 2-16,0 0-4 15,9-3-2-15,0-3 2 0,6-2 2 16,0-3-4 0,0-2-3-16,3-3 3 15,3-3 1-15,0-2 0 0,3-3 1 16,0-3-2-16,-4 1 2 0,1-4-2 16,-3-2-1-16,-3 0 1 15,-3 0 1-15,-3-2 3 16,-3 2 4-16,-3-8 2 15,-3 3 3-15,-3 2-1 32,-3 3 0-32,-3 11-5 0,1 0-3 15,2-1-2-15,-3 1-3 16,0 0-2-16,3-1 1 16,3 3-12-16,3 1-5 15,9-1-69 1,6-5-50-1</inkml:trace>
  <inkml:trace contextRef="#ctx0" brushRef="#br0" timeOffset="4.0006">8539 5929 124 0,'0'-2'46'0,"0"2"-24"0,0-3-15 0,0 3 15 31,0 0-2-31,0 0 3 0,0 0-9 16,0-3-3-16,3 1-6 15,0-1-4-15,3 0 0 0,-1 1 1 16,4-3 3-16,6-1-2 15,-3 4-2-15,3-1 0 16,0 0-1-16,-3 3 0 16,0 3 0-16,3 2 2 0,-3 1 3 15,-3 1 7-15,-7 1 2 16,-2 3 6-16,-2 0 4 16,-4-1-6-16,-3-2-3 15,0 0-6-15,0 0-4 16,3-3-7-16,0 1-1 0,3-1-1 31,6 0-1-31,3 0 4 0,3 1 0 16,6 4 1-16,2 6 0 15,1 0-3-15,-3 0 2 16,-3 0 1-16,-3-6 0 16,-3 4 8-16,-3-4 7 15,-18 1-1 1,0-3-7-16,0 0-2 0,-3-3-16 15,1-2-6-15,-1-3-18 16,0 0-5-16,3 0-19 16,6 0-5-16</inkml:trace>
  <inkml:trace contextRef="#ctx0" brushRef="#br0" timeOffset="5.0006">8815 5884 164 0,'-3'-5'63'0,"1"5"-34"0,2 0-30 0,0 0 15 16,0 0-1-16,5 5 2 16,4-5-6-16,3 0-3 15,6 0-3-15,0-5 0 0,6 5 0 16,-3-3-4-16,-3 1 1 16,-1 2-2-1,-2 0 0-15,-3 0 4 16,-3 0 1-16,-3 2 1 15,-3 6 2-15,-3 0 3 16,0 6 2-16,-3 1 3 16,0 4 4-16,0 7-1 15,-3 6 1-15,3-3-5 16,-3-2-3-16,-3-4-5 0,3-1-4 16,0-4 2-16,3-2 0 0,0-3-21 15,3-2-10-15,0-3-22 16,0-3-8-16,0-5-40 15</inkml:trace>
  <inkml:trace contextRef="#ctx0" brushRef="#br0" timeOffset="6.0006">8866 6025 224 0,'-12'-16'85'0,"15"16"-46"0,0 0-46 0,-3 0 16 16,6 0-2-16,3 0 4 15,9 0 2 1,0 0 5-16,6-3-10 16,2 3-4-16,4-3-1 0,0 1-7 15,3-1-1-15,-1 0-71 16,1-2-69 0,-6 0 40-16</inkml:trace>
  <inkml:trace contextRef="#ctx0" brushRef="#br0" timeOffset="7.0006">9765 5977 148 0,'0'-3'57'0,"3"1"-30"0,-6-1-14 0,3 3 17 15,0-3-13-15,0 1-2 16,3-1-5-16,-3-2 1 31,3-1-6-31,3 1-3 0,0 0 1 0,6 0 2 16,3-1 2-16,0 1-3 15,-1 0-3-15,1-1 2 16,0 4 2-16,0-1-2 16,0 3-2-16,-3 3 2 15,0 2 0-15,-3 3 1 16,0 3 0-16,-6-1 0 0,-3 1 2 16,-3-1 1-16,-6 1 1 15,0-3-4-15,0 5-1 16,0 0-3-16,-3-10-1 15,0 0 1 1,3-1-5-16,3 6 1 16,6-2-3-16,3-1 2 0,3 0 1 15,6-2 2-15,3 2 1 16,3 8 1-16,0 0 0 16,-1 1 0-16,-2-1 8 15,-3 0 7-15,-3 0 4 16,-3 1 1-16,-6-1 0 0,-6-3 2 31,-6 4-10-31,-3-6-2 16,1 0-6-16,-1-3-1 0,-3 0-12 15,-3-2-7-15,3-6-27 16,3 0-10-16,6-2-36 16,9 0-49-1,9 0 41-15</inkml:trace>
  <inkml:trace contextRef="#ctx0" brushRef="#br0" timeOffset="8.0006">10339 5974 168 0,'0'-2'66'0,"0"-1"-36"0,0 0-22 0,0 3 16 16,0-2-1-16,-3-1 1 16,-2-2-5-16,-1-1 1 15,-6-1-11-15,0-1-8 0,-3 2-1 16,-3 1 13-16,-3 0 6 15,0 2-9-15,-5 3-3 16,-4 3-5-16,3 2 1 0,6 0-4 16,3 3-2-16,6 3-3 0,6-1 1 15,12 4 3 1,6 4 1-16,9 6 1 0,0-3 0 16,6 0 0-16,0 0 0 15,-7 1 0-15,-2-1 0 16,-3-3 2-16,-3-2 1 0,-3 0 5 15,-9 0 5-15,-3-3-1 16,-6-5 1-16,-6 0-7 16,0-3-4-16,0-2-1 15,-2-3 1-15,2-3-3 16,-3-2 0-16,3-3-10 31,6-2-5-31,9-4-6 0,9-2 1 16,0-5 1-16,6-5 0 15,6-1 8-15,5 1 5 16,1 2 5-16,-3 3 3 16,-6 2 2-16,-3 4 1 15,-3-1 6-15,-6 2 4 16,-3 4-12-16,-3 2-5 0,-6 0-41 16,-6 0-16-16,0 3-34 15</inkml:trace>
  <inkml:trace contextRef="#ctx0" brushRef="#br0" timeOffset="9.0006">7366 6768 108 0,'-15'3'44'0,"30"-6"-24"0,-21 6-10 0,3-1 12 16,3-2-1-16,-3 0-1 0</inkml:trace>
  <inkml:trace contextRef="#ctx0" brushRef="#br0" timeOffset="10.0006">7345 6779 281 0,'-6'2'23'0,"0"1"-3"0,3-3-12 16,0 0-5-16,0 0-2 15,0 0 1-15,0 0-3 16,3 0 0-16,0 0 1 16,0 0 0-1,0 0 0-15,0 0 0 0,0 0-5 16,0 0 1-16,0 0 4 16,6 0 0-1,-6 3 0-15,0-3 1 16,0 0 1-16,0 0-1 15,-3 0-1-15,3 0 3 16,0 0 0-16,-3 0 10 0,3 0 3 16,-3 0-3-16,3 0 0 15,0-3-4-15,0 0 0 16,0 1-5-16,9-4-5 16,6 1 0-1,3 0-1-15,0 2 0 16,3 0 2-1,-4 3 0-15,1 0-3 16,-3 3 2-16,-3 0 1 16,-3 2 2-16,-3 3 1 15,-3 0 3-15,-6 0-3 16,0 2-2-16,-3 1 2 16,0-3 0-16,0 0-4 0,0-3-1 15,0 0-6-15,3-2-2 16,3-3 7-16,6 3 6 15,0 2-3-15,3 0 0 0,3 1 0 16,0 2 0-16,-3 0 0 16,6-1 0-16,-3 7-3 15,-9-4 2-15,-3-2 12 16,-3 5 7-16,-3 1-3 0,-3-4 0 16,-3-2-7-16,-3 0-3 15,0-3-7-15,0-2-1 16,-6-6-21-16,7 1-7 15,2-1-26-15,15-7-75 47</inkml:trace>
  <inkml:trace contextRef="#ctx0" brushRef="#br0" timeOffset="11.0006">7738 6773 148 0,'-3'-2'55'0,"3"-1"-30"0,-3 3-12 0,3 0 19 0,-3 0-5 15,-3 0-1 1,0 0-8-1,-3 3-3-15,-3-1-9 0,0 4-4 0,0 2-1 16,1 0 1-16,-1 2 1 16,3-2-4-16,3 3-1 15,3-3-4-15,3-1 1 16,0-1 3-16,6-1 3 16,3-2 0-16,0-3-1 15,3-3 1-15,-1 0 1 0,1-2-1 16,-3 0-1-16,0 2 1 15,-3 1-1-15,0-1 0 16,0 0 0-16,-6 3-3 16,3 8 2-16,-3 3 7 15,0 5 6-15,0 13 3 16,-3 0 0-16,3-3-3 0,-3 1 0 16,3-3-7-16,0-6-1 15,0-2-2-15,3-3-2 16,0 0-32-16,0-5-14 0</inkml:trace>
  <inkml:trace contextRef="#ctx0" brushRef="#br0" timeOffset="12.0006">8613 6842 104 0,'-3'0'38'0,"3"-3"-20"0,0 3-12 0,0 0 9 16,0 0-4-16,0 0-1 15,0 0-2-15,0 0 0 16,0-2 0-16,0-1 0 15,0 1-4-15,0-1 8 0,0 0 7 16,0 1-6-16,0-1-2 0,0 0-2 16,3 1-1-16,0-1 2 15,3-2 1-15,0-1-3 16,3-1 0-16,0 4-5 16,3 0 0-16,9 1-3 15,-4 2-1-15,1 2 1 31,-3 4 0-31,-3 4 0 0,0-2 0 16,-3 0 8-16,-6 0 5 0,0 0-4 16,-6 0-1-16,-6 0-2 15,-3-3-1-15,0 0-1 16,3-2 0-16,0 0-7 16,3-1 0-16,15 1-4 15,3 0 2-15,3-1 1 16,0 3-1-16,-3 3 1 15,3 6 5-15,-6 2 1 16,-3-3 0-16,-3 0 1 16,-6 0 4-16,-3 0 6 15,-3-2-3-15,-6 0 0 16,-3-3-6 0,3-1-3-16,0-1 0 15,0-4-1-15,3-2-16 16,3 0-4-16,4 0-30 15,2 0-12-15,3 0-32 16</inkml:trace>
  <inkml:trace contextRef="#ctx0" brushRef="#br0" timeOffset="13.0006">8991 6900 132 0,'-3'-2'49'0,"3"2"-26"0,0-3-18 16,0 3 11-16,0-3 10 0,-3 1 9 16,0 2-10-16,0 0-3 15,-6 0-12-15,0 2-6 0,-6 4-1 16,1 4-4-16,-1 6-2 16,6 0 2-16,0 0 0 15,3 0-2-15,3 0 2 16,3-3 1-1,0 0 0-15,9-2 0 16,0-6 0-16,3 0 2 16,0-5 1-16,-1-2 5 15,-2-1 3-15,0-2-4 16,0-9-2-16,-3 4 2 0,0-6-2 16,-3 3-3-1,0 10 2-15,0 14-3 31,0-1-3-31,3 4-1 0,3-1-1 16,0 0 0-16,3 0 5 16,3-2 1-16,0-3-42 15,2-3-18-15,10-2-37 32</inkml:trace>
  <inkml:trace contextRef="#ctx0" brushRef="#br0" timeOffset="14.0006">9893 6797 104 0,'-6'-2'38'0,"6"2"-20"0,0 0-8 0,0 0 14 15,0 0-2-15,0 0-1 16,3-3-3 0,0 0-1-16,3 1-9 15,3-1-1-15,0 0 0 0,3 1-1 16,3-1 1-16,-1 0-4 16,1 3-2-16,-3 3 0 15,0 2 1-15,-3 1 3 0,-6 2 2 16,-6 5 1-16,-3-3 0 15,-6 1-4-15,0-1-1 16,3-2-3-16,0-2-1 0,4-1-1 16,2 0 0-16,3-5-3 15,5 6-1-15,7-1 0 16,3 0 4-16,0 3-1 16,3 5-1-16,6-2 5 15,-12 7 3-15,-9-2 14 0,-3 0 6 16,-3-3-1-16,-6-2 0 15,-3 0-12-15,-3-3-4 16,-3-3-5-16,0 0-2 16,3-2-10-16,1-3-4 15,2 0-22-15,3 0-7 16</inkml:trace>
  <inkml:trace contextRef="#ctx0" brushRef="#br0" timeOffset="15.0006">10170 6750 152 0,'0'2'57'0,"3"3"-30"0,-3 3-10 16,0 0 22 0,0 6-13-16,0 4-3 15,0 1-4-15,0-1-1 16,0 6-9-16,0 2-1 0,0-4 2 16,0-4-8-16,0-5-3 15,0 1 2-15,0-7 1 16,0-1 2-16,0-4 0 15,0-12-16-15,6-3-4 16,0-1-1-16,3 4 2 16,3-1 4-16,-1 3 5 15,7 3 3-15,0 2 0 16,0 1-1-16,0 4 3 0,-3 4 2 16,0 4 9-16,-3 6 5 15,-4 0 10-15,-2 0 5 0,-6-3-5 16,-3 0-3-16,-3 1-8 15,-8-7-4-15,-4-1-5 16,-3-1-4-16,0-2-9 16,0-3-3-16,0-3-18 15,4 0-9-15,2 1-38 32,9-1-16-32,3-2 5 15</inkml:trace>
  <inkml:trace contextRef="#ctx0" brushRef="#br0" timeOffset="16.0006">7324 7694 124 0,'12'-3'49'0,"-21"6"-26"0,3-3-16 16,6 0 13-16,0 0-4 16,0 0 1-16,0 0-9 15,0 0-5-15,0 0-2 16,0 0-4-16,0 0 0 0,0 0-1 15,0 0 3 1,0 0 0-16,0 0 3 16,0 0-3-16,0 0 0 15,0 0 5 1,0 0 5-16,0 0 4 16,0 0 6-1,0 0-10-15,0 0-2 0,0 0-5 16,0 0 1-16,0 0 0 15,0 0 1-15,0 0 0 16,0 0 2-16,0 0-1 0,0-3 2 16,0 1 0-16,0-1 1 15,0 1-7-15,6-1-2 16,0 0 0-16,0 1 2 16,0-1 0-16,6 0-1 15,0 1 1-15,0-1-1 16,-3 0 0-16,-3 1 0 15,0 2 0-15,-3 0 0 16,3 0 2-16,-4 0-1 16,1 0-1-16,0-3 1 31,-3 3 1-31,0 0-1 0,0 0-1 16,0 0 1-16,0 0 1 15,3 0-3-15,-3 0-2 16,0-3 2-16,0 3 2 15,0 0 2-15,0 0 3 16,0 0-1-16,0 0 2 0,3-2-4 16,0-1-2-16,0 3-3 0,3-3 1 15,0 3 1-15,3-2 2 16,0 2-3-16,0 0 0 16,0 0-1-16,0 2-2 15,-3 1 5-15,3 2 1 16,-6 1 6-16,-3-1 3 31,-3 3 0-31,-3 0 1 0,-3 0-6 16,0 0-2-16,-3 0-2 15,3 0-2-15,0 0-2 16,0-3 1-16,3-3-1 16,3 1 0-16,0 0 0 15,3-1-2-15,3 1 3 16,6 2 0-16,0 1 1 0,3-1 0 15,0 3-3-15,0 0 2 16,-3 0 1-16,-3-3 0 16,0 6 4-16,-6-1 2 15,-3 3 4-15,-3 1 4 16,-3-4-8-16,-3 1-1 16,0-3-3-16,-3-3 1 0,3-2-11 0,-3-1-4 15,1 1-23-15,11-8-56 16,3-3 4-1,8-5-4 1</inkml:trace>
  <inkml:trace contextRef="#ctx0" brushRef="#br0" timeOffset="17.0006">7720 7744 132 0,'-3'-2'49'0,"3"2"-26"0,0-3-23 16,0 3 10-16,0 0 9 0,-3 0 5 15,-3 0 1-15,0 0 0 16,-3 3-14-16,-3 2-2 0,0 3-2 16,1 0 1-16,2 0 0 0,0 0 0 15,3 5 0-15,3 6-7 16,3-1 0-1,6-2 1-15,3-3 3 16,6-2 0-16,2-1 0 16,4-4-12-16,9-6-3 15,-3-3-77 1</inkml:trace>
  <inkml:trace contextRef="#ctx0" brushRef="#br0" timeOffset="18.0006">5949 7101 108 0,'0'0'44'0,"0"0"-24"0,0 0-17 0,0 0 10 16,0 0 0-16,0 0 3 15,0 0-5-15,0 0-1 16,3 0-2-16,0-2 2 16,0 2-5-16,0-3 1 0,3 0 1 0,0-2-3 15,0 0-1-15,3 0 3 16,3-3 1-16,0 0-1 16,-1-3 1-16,4 1-2 0,3-1 2 15,3-5-4-15,6-2-2 16,3-1 2-16,2 1 2 15,7 2-2-15,6 0 0 16,5 3-1-16,1 2-2 16,-1 8 1-16,4 3-1 31,-3 11 0-31,-4 0 2 0,-2 7 3 16,-3 1 4-16,-4-4-4 15,-5 1-1-15,-6-2 2 16,-3-4 3-16,-7 1-2 15,-2-3 1-15,-3-3-5 16,-3-2 0-16,-3-1 1 16,0 1 0-16,-6-3-13 0,0 0-7 15,3 0-31-15,0 0-12 16</inkml:trace>
  <inkml:trace contextRef="#ctx0" brushRef="#br0" timeOffset="19.0006">6884 6908 164 0,'-12'-2'63'0,"12"2"-34"0,0 0-19 15,6 2 20-15,-6-2-18 16,0 0-6 0,6 19-4-16,0 2-2 15,3 0 0-15,-1 0 2 0,1 0-1 16,0 1-1-16,0-1 1 16,-3-3 1-1,-3 1 5-15,0-6 6 16,-3 0 8-16,-9-2 5 15,-3 2-8-15,-3-2-3 0,1-9-6 16,-1 4-4 0,0-1-2-16,0 0-3 0,3-2-17 15,3-6-9-15,3 9-59 16,6-1-58-16,0-5 46 16</inkml:trace>
  <inkml:trace contextRef="#ctx0" brushRef="#br0" timeOffset="20.0006">5997 8030 144 0,'-15'8'55'0,"15"-5"-30"0,-12-1-12 16,12-2 19-16,0 0-5 16,-3 0-1-16,3 0-10 0,3-5-3 15,3 0-7-15,3-3-4 0,3 0-1 16,3-5 1-16,5-3 1 16,7-3 1-16,3-7 0 15,6-3-2-15,2 2-2 16,7 3 1-16,9 1-1 15,2 4 0 1,4 6 0-16,-1 5 2 16,-2 5 1-16,-4 6-4 15,-2 8-1-15,-3 7 1 16,-4 3 2-16,-5 0 4 0,-6-2 2 16,-4-3-1-16,-5 0-1 15,-6-3-1-15,-3-3 0 16,-3 1-2-16,3-6 1 15,-3 1-2-15,-3-4-14 16,0 1-6-16,-1-3-48 16,1 0-18-16,-3-3-1 15</inkml:trace>
  <inkml:trace contextRef="#ctx0" brushRef="#br0" timeOffset="21.0006">6940 7834 212 0,'-9'-5'79'0,"9"5"-42"0,3 3-45 0,-3-3 8 16,6 10-3-16,0 3 4 15,0 6 4-15,0 5-2 16,0 0 0-16,0 2 3 0,-3 1-3 0,-3-4-2 15,0-4 0-15,-3-3 1 16,-3-3 5-16,-6 0 6 16,-3-2-1-16,0-3 3 0,0-3-8 15,1-2-2 1,-1-3-5-16,0 0-1 0,3 0-45 16,3 2-22-16</inkml:trace>
  <inkml:trace contextRef="#ctx0" brushRef="#br0" timeOffset="22.0006">5181 6776 80 0,'0'-3'33'0,"3"3"-18"0,-3 0 6 0,0 0 17 15,0 0-1-15,0 0 1 16,0 0-10-16,0 0-3 15,0 0-14-15,0 0 0 0,0 0 0 16,0 0-6-16,0 0-1 31,-3 0-4-31,0 0-1 0,3 0-1 16,-3 0 0-16,0 0 2 16,3 0 2-16,0 0-3 15,0 0 0-15,0 0-1 16,0 0-2-16,0 0 3 15,0 0 0-15,0 0 3 16,0 0 1-16,0 0 1 0,0 0 0 16,0 0 0-16,0 0 0 15,0 0-2-15,0 0 1 16,0 0-2-16,0 0-1 16,0 0-2-16,0 0 1 0,0 0 1 15,0 0 0-15,0 0 0 31,0 0 0-31,0 0 0 0,0 0 2 16,0 0 1-16,6 3 1 16,0 0 4-16,3-1 3 15,6 1 0-15,3-3 1 16,3 0 0-16,8-3 2 16,10 1-5-16,3 2-3 15,5-3-1-15,4 3 1 0,-3 0-1 16,2-3 0-16,-5 1-1 15,-1-1 2-15,-2 0-1 16,0 1 0-16,-4-1-3 16,-5 0 1-16,-6 1 0 15,-6 2 3-15,-3 0-1 16,-6 0 2 0,-3 0-2-16,-4 0 2 15,1 0-6-15,-6 0-3 16,0 0-13-16,0 0-5 0,0 0-38 15,0 0-15-15,0 8-48 16</inkml:trace>
  <inkml:trace contextRef="#ctx0" brushRef="#br0" timeOffset="23.0006">5241 7604 124 0,'-6'0'49'0,"3"3"-26"0,0-3-18 0,3 0 11 15,-3 5-7-15,0 0-1 16,-3 1-4-16,3-4-1 15,-3 1-1-15,3 0 5 0,0-1 5 16,0 1 5-16,3-3 2 16,0 0-2-1,3 3 2-15,3-1-1 16,0 1 0-16,3-3-3 16,9 2 1-16,2-2 0 15,10 0 2-15,9 0-1 16,6-2-1-16,8 2-4 0,10-3 0 15,-1 3-5-15,1 0-2 16,-4 0-2-16,-8 0 0 0,-10 0-2 16,-5 0-1-16,-9 0 1 15,-3 0 1-15,-6 0 1 16,-3 0 3-16,-7 0-19 16,-2 0-8-16,0 0-214 31,-9-2 95-31</inkml:trace>
  <inkml:trace contextRef="#ctx0" brushRef="#br0" timeOffset="24.0006">5199 8493 144 0,'-3'0'55'0,"6"0"-30"0,-3 0-10 16,0 0 18-16,0 0-5 15,0 0 0-15,6 0-6 16,3 0-2-16,6 0-11 31,6 0 8-31,5 0 5 0,10 0-5 0,6 0-2 16,11-5-8-16,10 5-5 15,2-5-1-15,-2 5-1 16,-1 0 6-16,-5-6 4 16,-10 4 1-16,-8 4 1 15,-6 1-2-15,-6-6-1 16,-6 1-3-16,-7-1-1 0,-2 0-3 0,-3 3 1 16,0 6-9-16,-3-9-1 15,-3 0-25-15,0 1-9 16,0-1-175-1,-9-2 86 1</inkml:trace>
  <inkml:trace contextRef="#ctx0" brushRef="#br0" timeOffset="25.0006">3145 8567 132 0,'0'-5'52'0,"3"5"-28"0,-3 0-11 0,0 0 17 15,0 0-15 1,0 0-3-16,3 3-6 15,0 2 1-15,0 3-4 16,0 5 5-16,0 3 2 0,0 13-1 16,6 5 2-16,-6 1-4 15,6-3 1-15,6-1-3 16,3-2 0-16,2 1-3 16,1-7 1-16,0 1-2 0,3-8-1 15,0 0 3-15,-1-3 2 16,7-8-2-16,-3-2 0 0,3-8 1 15,3-1 0-15,2-4-2 16,7-1-2-16,0 1 1 16,5-4-1-16,1 1 2 15,2 0 1 1,1 2-1-16,0 1-2 16,5-1 1-16,-2 6-1 15,5 2 0-15,1 3 0 16,-4 6 0-16,1 2 0 15,-3 2 0-15,-7 3 2 16,-5 6 1-16,-3-1 3 16,-7 1 1-16,-5-3 1 0,-6-3 0 15,-6 0 2-15,-3-2-3 16,-3-3 1-16,0 0-3 16,-4-3 2-16,1 0-4 15,-3-2 0-15,0 0-1 0,3-1 1 16,0-2-4-16,0 0 0 15,3-2 1-15,0-1 0 16,3 0 0-16,3-5 0 0,6-5 0 16,3 0 2-16,2-3-3 15,4 0 0-15,3 0-1 16,3 3 0-16,-1 0 2 16,4 0 2-16,3-1-3 31,-1 6 0-31,1 1-1 0,6 1 0 15,-1 4 0-15,-2 4 0 16,3 4 4-16,-4-1 1 16,-2 0-4-16,2 3 1 15,4-3-2-15,3 1 0 16,5-1 4-16,4-2 3 16,-1-3-2-16,-2-6 0 0,-7-2 3 15,-2-5 3-15,-3-8 2 16,-7-6 1-16,-5-2-4 15,-6 3 0-15,-6-1-5 16,-6 4-2-16,-3 1-3 16,-3 4 1-16,-4-1-17 15,-2 6-8 1,-3 3-33-16,-3 2-12 0,-2 5-47 16</inkml:trace>
  <inkml:trace contextRef="#ctx0" brushRef="#br0" timeOffset="26.0006">3386 9337 132 0,'-3'-5'52'0,"3"0"-28"0,-6 2-15 0,6 3 16 15,-6 0-1-15,0 0 3 16,-6 0-4-16,1 0-2 16,-10 5-11-16,0 6-6 0,0 5-1 15,3 0-4-15,0-1 0 16,6 4 1-16,3-1 0 16,7 1-3-16,2 0 2 0,5-4 1 31,10-4 0-31,0-3 2 15,3-5 1-15,0-6 1 16,0-5 0-16,0-3-2 16,0 1 1-16,-4-6-2 0,-2 3-1 15,-3-6-2-15,-3 3 1 16,0 3 7-16,-3 2 4 16,0 6-1-16,0 0 2 0,0 2-8 15,0 11-4 1,0 3 0-16,0 2-2 15,3 0 1-15,3 3 4 16,0 0 1-16,3-3-1 16,0 0 1-16,3-2-42 15,-1-3-18 1,4-3-44 0</inkml:trace>
  <inkml:trace contextRef="#ctx0" brushRef="#br0" timeOffset="27.0006">3758 9390 192 0,'-12'-16'74'0,"9"16"-40"0,-14-13-40 0,8 10 14 15,0 1-3-15,-3 7 2 16,-3 0-1-16,-3 3 1 16,0 3-4-16,0 2-2 0,3 0 0 15,4 3-4-15,5 0 0 16,6 0 2-16,6-3 2 15,2-2 6 1,4-6 6-16,3-5-3 16,9-8 2-16,0-3-5 15,-3-2-2-15,0-3-2 16,-7-5-3-16,-2-3 3 16,-3-2 2-16,-6-3-2 15,-3-6-2-15,0 1 4 16,-3 5 1-16,0 5 0 0,0 6 1 15,0 4-4-15,3 6 0 0,0 27-10 16,3 7 1 0,3 3 3-16,0 3 0 15,3 0 1-15,0-3 4 16,3-2 3-16,0-4-13 16,3-1-5-16,3-7-26 0,8-4-13 15,-2-6-43 1</inkml:trace>
  <inkml:trace contextRef="#ctx0" brushRef="#br0" timeOffset="28.0006">4074 9358 208 0,'-6'-16'77'0,"3"11"-42"0,-9 3-32 0,6 2 15 0,-3 2-7 16,-3 6-1-16,-3 5-6 15,-3 1-3-15,4 1 0 16,-4 4-4-16,9-1 0 0,-3 1 4 15,9 0 1-15,6-4-3 16,3-1-1-16,3-6 3 16,3-8 3-16,3-6 5 0,-1-4 2 15,4-4-5-15,-3-4-2 0,0-6-2 16,-3 0 1-16,-3-5 2 16,-3 0 2-1,-6-5-3-15,-3-6-3 0,0 6 6 16,0 5 3-16,-3 7-5 15,3 6-1-15,0 9-4 0,0 12-3 32,0 13-1-32,3 6 3 15,0 3 0-15,6 7 1 16,0-2-3-16,3-6 2 16,0 1 1-16,0-4 2 15,3-1-14-15,-3-6-7 16,2-3-41-16,1-5-16 0,3 0-18 15</inkml:trace>
  <inkml:trace contextRef="#ctx0" brushRef="#br0" timeOffset="29.0006">4220 9379 136 0,'-3'3'52'0,"9"8"-28"0,-6 5-22 0,3-8 14 16,0 2 12-16,0 3 7 0,-3-2-10 15,0 0-4-15,0-1-12 16,0-2-2-16,0-3 0 0,0 1 8 16,0-6 2-16,0 0 0 31,0-6 0-31,0-2-3 0,0-2-1 16,-3-1-3-16,3 1 1 15,3-4-4-15,0 4 1 16,5 2-7-16,1 0-3 15,0 3-2-15,0-1 3 16,6 4-16-16,-3-1-5 16,12 3-69-16,-3 0-27 15</inkml:trace>
  <inkml:trace contextRef="#ctx0" brushRef="#br0" timeOffset="30.0006">4452 9406 208 0,'-9'3'79'0,"9"-1"-42"0,3 4-39 0,-3-6 14 16,3 5 7-16,0 0 5 0,3 0-1 15,3 1-2-15,3-4-11 16,0 1 2-16,2-3 2 0,1 0-7 16,0-3-2-16,-3 1-1 15,0-1 2-15,-3 0-5 16,-3-2-1-16,-3-5 2 0,-3 2 3 15,-3-6-4-15,-6 9-1 16,-6 2-5-16,-3 3 1 16,-3 6-3-16,1-1 2 15,2 3 3-15,3 3 1 16,3-1-2-16,3 1 2 16,3 2 1-16,3 0 0 0,3 3 0 15,6-3 0-15,6 0 2 16,6-2 1-16,0-3-12 15,2-3-4-15,4 1-58 16,6-4-23-16,-3-4-7 16</inkml:trace>
  <inkml:trace contextRef="#ctx0" brushRef="#br0" timeOffset="31.0006">4732 9409 172 0,'-6'-3'66'0,"3"3"-36"0,0 0-9 0,0 3 25 15,0-3-13-15,-3 2-1 16,0 1-17-16,0 0-4 16,0 2-7-16,3 0-5 0,3 0-2 15,0 3 2-15,6 0 0 16,0 6 1-16,3-1 0 15,-3 0-3 1,0-2 2-16,-3-1 3 16,-3 1 3-16,-3-3 0 15,0 0 2-15,-3-3-2 16,-3-2 0-16,-3-1-21 16,0-2-9-16,-3-2-45 15,3-1-17-15,9 0-6 16</inkml:trace>
  <inkml:trace contextRef="#ctx0" brushRef="#br0" timeOffset="32.0006">4895 9414 240 0,'-3'-3'90'0,"3"3"-48"0,-3 3-47 0,0 0 15 15,0-1-6-15,0 1 0 16,-3 2-2-16,4 0 1 15,-1 3-2-15,3 0-3 0,3 3 1 16,2 2 1-16,4 3 0 16,0 0 0-16,0 0 0 31,-3 5 11-31,-3 0 5 0,-3-5 0 16,-3 5 3-16,-3-5-8 15,-3-3-2-15,-3-2-5 16,-5-9-3-16,2-4-3 15,0-1 1-15,3-2-41 16,3 0-17-16</inkml:trace>
  <inkml:trace contextRef="#ctx0" brushRef="#br0" timeOffset="33.0006">5291 9454 176 0,'0'-3'66'0,"-3"6"-36"0,-12 2-24 0,12 0 17 15,-3 3-5-15,-3 3 1 16,4 5-4-16,-1-1-1 0,3 1-8 15,0 13-2-15,6-7 0 0,9-1-2 16,2-5 1-16,4-3 0 16,3-13 1-16,3-8 9 15,-3-3 3-15,-3 1-5 16,-4-1-2-16,-5-2 6 16,-3-3 2-16,-9-2-4 0,-6 2 0 15,-2 2-6-15,-1 1-2 16,-3 3-20-16,-3-1-8 15,3 3-43-15,3 3-20 0</inkml:trace>
  <inkml:trace contextRef="#ctx0" brushRef="#br0" timeOffset="34.0006">5628 9266 212 0,'6'-21'82'0,"-6"13"-44"0,0-3-31 0,0 0 20 15,-6 1-7-15,0 2-2 16,-9-3-4-16,-3 3-1 16,0 11-7-16,0 13-6 0,3 8-1 0,3 10-1 15,3 6-2-15,6 2 3 16,3 6 2-16,6 2 0 16,0 3-1-16,3-5-2 15,0-6 1-15,-3-10-15 16,0-6-4-16,-3-7-47 15,3-9-19 1,-6-10-2 0</inkml:trace>
  <inkml:trace contextRef="#ctx0" brushRef="#br0" timeOffset="35.0006">5330 9414 280 0,'-9'-5'104'0,"12"7"-56"0,12-4-56 16,-3 2 16-16,6 0-4 15,8 0 5-15,13 0-3 0,3 0 2 16,-1 0-5-16,7-6-22 0,3 4-7 16,-4-9-95-1</inkml:trace>
  <inkml:trace contextRef="#ctx0" brushRef="#br0" timeOffset="36.0006">3392 9866 192 0,'-3'-2'74'0,"6"4"-40"0,0 1-35 0,-3-3 12 15,3 5 10-15,0 6 6 16,-3 5-2-16,0 2-1 16,0 1-13-16,0 2-7 0,0-5 0 15,0 2-3-15,0-2 2 16,0-3-2-16,0 1-1 0,3-4-26 15,-3-15-67 1,3-3-42 0,0-5 32-16</inkml:trace>
  <inkml:trace contextRef="#ctx0" brushRef="#br0" timeOffset="37.0006">3404 9760 240 0,'-3'-10'90'0,"3"13"-48"0,0-6-40 0,0 3 17 0,0 0-10 16,0 0-1-16,0 0-6 16,3 0-2-16,3 0 0 15,0 3-14-15,0-1-3 0,3 3-64 16,0 1-55-16,6-4 42 16</inkml:trace>
  <inkml:trace contextRef="#ctx0" brushRef="#br0" timeOffset="38.0006">3514 9848 192 0,'-6'18'74'0,"6"-4"-40"0,0 4-33 0,0-7 14 0,0 2 3 15,0 0 3-15,0 0-2 16,0 1 1-16,0-4-11 16,0-2-5-16,0 0-1 0,0-3 0 15,0-2 1-15,0-3 0 0,0 0 2 16,0-5 1-16,3-3 1 31,0-3-4-31,3-2-1 16,3 0-3-16,0-1-3 15,3 1 4-15,3 3 3 0,0 2-3 16,6 2-1-16,-7 4 0 16,7 2 2-16,-3 5-1 15,-3 3-1-15,3 3 3 16,-3 2 0-16,-6 0-1 0,0 0-2 15,-3-2 1-15,-1-1 1 16,1-2-1-16,0 0-1 16,0-2-35-16,0-6-16 15,0-3-67 1</inkml:trace>
  <inkml:trace contextRef="#ctx0" brushRef="#br0" timeOffset="39.0006">3952 9890 244 0,'-3'-5'90'0,"3"5"-48"0,0 0-42 0,0 0 18 16,-6 0-1-16,0 0 4 16,-3 0-9-16,-3 2-2 15,3 1-6-15,0 2-5 0,3 1 0 0,3-1-1 16,3 3-2-16,12 0 3 15,0 2 0-15,0 4 1 16,0-1 0-16,0 0-3 16,-3 0 2-16,-3 3 12 0,-3 0 7 15,-3-5 0-15,-3 5 1 16,-6-6-10-16,-6-7-3 16,0 2-4-16,0-8-2 15,0-4-17-15,3-4-9 16,0 0-28-16,6-2-13 31,6-3-51-31</inkml:trace>
  <inkml:trace contextRef="#ctx0" brushRef="#br0" timeOffset="40.0006">4101 9694 240 0,'-3'-8'90'0,"6"8"-48"0,0 3-53 0,0 2 13 16,0 6 2-16,-1 5 7 16,-2 10 10-16,0 1 7 0,0 4-15 15,-2 7-3-15,2-1-2 0,0 0 0 16,0 2 0-16,0-7-7 31,0 2 0-31,0-10-12 0,0-5-5 16,-3-3-61-16,0-6-26 15,0-4 2 1</inkml:trace>
  <inkml:trace contextRef="#ctx0" brushRef="#br0" timeOffset="41.0006">3996 9866 252 0,'-3'-5'93'0,"6"5"-50"0,6 0-46 15,-3 0 19-15,6 0-6 16,3-3 4-16,3 3-3 0,3 0-1 16,6-2-6-16,-1 2-9 0,1 2-5 15,-3 4-49-15,-3-1-22 0,0 0-22 16</inkml:trace>
  <inkml:trace contextRef="#ctx0" brushRef="#br0" timeOffset="42.0006">4261 9935 192 0,'0'24'74'0,"0"-11"-40"0,0 8-18 0,0-7 24 0,0-1-14 15,0 0-3-15,0-2-9 16,0-1-1-16,0-2-8 16,0 0 4-16,0-3 3 0,-3-7-4 0,0-1 0 15,0 0 0 1,3-5 2-16,0-2-1 0,0-3 0 31,3-3-5-31,3-3-3 16,3 3 0-16,0 3-1 15,0 0-3-15,3 0 2 0,3 2-1 16,3 6 0-16,-3 0-7 16,0 2-2-16,-1 0-27 15,-2 3-11-15,0 0-27 16,0 0-10-16,0 0-3 16</inkml:trace>
  <inkml:trace contextRef="#ctx0" brushRef="#br0" timeOffset="43.0006">4482 9914 220 0,'0'0'85'0,"3"3"-46"0,-3-1-35 0,0 1 19 16,0 5-9-16,0 2 2 0,0 4-3 15,0 2 2-15,3 2-8 16,0 8-4-16,2-7 0 0,1-3-2 16,3-3-1-16,0 0 3 15,0-2 0-15,0-6-1 16,0-2-2-16,0-8 3 0,0-9 0 31,0 1-4-31,3-3 1 0,-3-2 2 16,0-1 1-1,-3 3 1-15,0 3 0 16,-3 3 4-16,-1 2 3 0,1 2-9 16,-3 6 0-16,0 6-2 15,-3 2 0-15,1 2-3 16,2 6 2-16,2 8 1 0,1-6 0 15,6-4-29-15,0-1-13 16,6-8-33-16,0 0-16 16,6-7-2-1</inkml:trace>
  <inkml:trace contextRef="#ctx0" brushRef="#br0" timeOffset="44.0006">4877 9935 220 0,'0'-16'82'0,"-3"14"-44"0,1-6-27 15,2 8 21-15,-6-3-13 16,-3 3-1-16,-6 3-10 16,0 2-3-16,-3 6-3 15,3 2-4-15,3 3-1 0,3 5 2 0,3 5 2 16,3 1-2-16,3-3 0 16,9-3 1-16,6-5 0 15,3-3-5-15,6-5 1 0,3-3-16 16,-1-8-4-1,1-7-23-15,-3-9-10 0,-3-2-32 16</inkml:trace>
  <inkml:trace contextRef="#ctx0" brushRef="#br0" timeOffset="45.0006">5026 9750 212 0,'0'-5'82'0,"3"7"-44"0,-3 4-44 0,3-1 14 16,0 0 2-16,0 8 3 31,0 6 11-31,0 2 5 0,0 6-15 16,0 2-1-16,0 2 0 0,0 12-7 15,-3-6-1-15,0-6-1 16,0-4 2-16,0-3-16 16,-3-6-8-16,0-4-66 15,-3-4-72-15,0-5 40 16</inkml:trace>
  <inkml:trace contextRef="#ctx0" brushRef="#br0" timeOffset="46.0006">4907 9901 304 0,'-6'-3'112'0,"12"3"-60"0,9-3-56 0,-3 3 18 16,3 0-6-16,3 0 2 15,3-2-5-15,8-1-1 16,1 3-2-16,0 0-24 0,-3 0-7 16,-1 3-43-16,-2-1-19 15,-3 1-14 1</inkml:trace>
  <inkml:trace contextRef="#ctx0" brushRef="#br0" timeOffset="47.0006">5279 9922 228 0,'-3'5'85'0,"-9"3"-46"0,6 5-35 16,6-5 21-16,0 3-7 0,0 2-1 15,0 3-9 1,0 5-5-16,0-5-2 16,0-3-1-16,-3 0 2 0,1-2-45 0,-1-6-18 15,3 1-45 1</inkml:trace>
  <inkml:trace contextRef="#ctx0" brushRef="#br0" timeOffset="48.0006">5232 9843 248 0,'0'-14'93'0,"0"14"-50"0,6 0-52 0,-6 0 12 16</inkml:trace>
  <inkml:trace contextRef="#ctx0" brushRef="#br0" timeOffset="49.0006">5253 9829 348 0,'14'8'-40'15,"1"0"-55"-15,0-3-24 16</inkml:trace>
  <inkml:trace contextRef="#ctx0" brushRef="#br0" timeOffset="50.0006">5410 9943 208 0,'-6'19'77'0,"3"-9"-42"0,0 6-34 16,3-8 14-16,3 5-4 16,3 3 1-1,3 0 7-15,3-3 2 16,6 0-10-16,3-7 2 0,6-9 1 0,-4 0-5 15,1-5-3 1,-3-2 3-16,-6-1 4 0,-3-2 4 16,-3-5 2-16,-6 2-2 15,-6 0 0-15,-9 0-9 16,-9 0-3-16,-3 3-12 0,-3 5-3 16,1 3-15-16,5-1-6 15,6 4-13-15,6-1-5 16,6 0-6-16,6 1-4 15,6-1-31 1</inkml:trace>
  <inkml:trace contextRef="#ctx0" brushRef="#br0" timeOffset="51.0006">5634 9887 212 0,'11'6'82'0,"-5"2"-44"0,3 5-31 15,-3-2 20-15,0 2-12 16,3 3-1-16,-3 0-6 15,0 7-3-15,-3 1-2 16,0-8 2-16,-3-3 1 0,0-2 2 0,0-3 0 16,0-8 2-16,0 0 1 0,0-6 1 15,9-4 0 1,0-6-6-16,3-8-4 0,6 3-4 16,2 0 1-16,4 5-1 15,3 5-2-15,0 6 3 16,-3 5 0-16,-1 8-2 0,1 3 2 15,-3 5 5-15,-3 2 2 16,-3-2 2-16,-3 8 0 16,0-8-11-16,-3-1-3 15,0-4-52-15,2 0-22 16,1-3-38 15</inkml:trace>
  <inkml:trace contextRef="#ctx0" brushRef="#br0" timeOffset="52.0006">7202 8755 96 0,'3'-24'35'0,"0"22"-18"0,-3-17-5 0,0 16 16 0,0 1-3 16,0-1 0-16,0 1 0 16,0-1 1-16,0 3-14 15,0 0-5-15,0 18-2 16,0 4-3-16,0 4 3 0,0 3 4 16,3 8-3-16,3-2-1 15,3-1-2-15,3-2 0 16,3-1 0-16,3-1 1 15,5-7-2-15,4-1 1 16,0-7 0-16,3-1 1 0,0-6 0 31,5-6 0-31,4-4-2 16,3-4-2-16,2-4 1 16,1-1-1-16,9 1 0 0,-1-1 0 15,4 0 0-15,11 1 0 16,1 2 0-16,2-3 0 15,3 6 0-15,1 2 0 16,2 3 0-16,1 3 0 0,-1 2 2 16,0 8 1-16,1 6-1 15,-4 5 1-15,-8 5 2 16,2 8 4-16,-8-5 2 16,-10-6 3-16,-8 1 2 15,-9-6 2-15,-7-3-1 16,-5-4 1-1,-3-4-7-15,-3 1-4 16,-3-6-11-16,-3 0-5 16,0-2-31-16,0 0-11 15,0-1-56 1,0 4-43-16,0-1 61 0</inkml:trace>
  <inkml:trace contextRef="#ctx0" brushRef="#br0" timeOffset="53.0006">9051 9303 192 0,'-6'-3'74'0,"6"3"-40"0,0-8-20 15,0 8 22-15,3-5-11 16,3 0-5-16,3-6-11 15,2 0-6-15,7-7-2 16,9-3 1-16,3 0 3 0,3 2 0 31,2 1 0-31,10 2-3 0,0 0 1 16,5 3 0-16,4 2 3 16,5 0-1-16,1 1 2 15,-1 5-4-15,7-1-2 16,-1 4 0-16,1-1-1 15,-4 3 0-15,7 0 0 16,-4 0 6-16,-2 0 4 0,2 0-5 16,4 0-3-16,-4 0 1 15,1 0 2-15,2 0 4 0,-2 0 2 16,8-3-1-16,-5 1-1 16,-4-6-1-16,-2 0 2 15,-10-3 4-15,-2-2 1 31,-7-3-4-31,-5-5 1 0,-9-3-5 16,-3 0-2-16,-7-2-13 16,-5-1-5-16,-6 4-27 15,0-7-9-15,-3 1-48 16,-3 0-20-16,0 3 9 16</inkml:trace>
  <inkml:trace contextRef="#ctx0" brushRef="#br0" timeOffset="54.0006">7437 9578 160 0,'3'0'60'0,"-3"16"-32"0,3-24-20 0,-3 8 16 0,0 0 3 15,0 0 4-15,0 0-6 16,0 0-1-16,-3 0-13 15,0 0 0-15,-3 0 2 0,0 3-1 32,-6-1 3-32,1 6-6 0,-7 8-1 15,-3 0-4-15,3 0-1 16,3 0-6-16,3-1 0 16,6 4-1-16,3 0 2 15,3 4 1-15,9 1 1 16,9-5 0-16,3-1 0 15,3-5-3-15,3-2 2 0,-1-3 3 16,7-8 1-16,-3-11 1 16,-6 1 2-16,-4-3-1 15,-5-1 2-15,-3-4 0 16,-6 2 1-16,-9 0 2 0,-6-5 1 16,-3 2 1-16,-2 3 0 31,-4 1-6-31,3 7-2 0,0-3-9 15,3 3-2-15,6 5-45 16,3 1-18 0,6-1-8-16,6-7-36 15</inkml:trace>
  <inkml:trace contextRef="#ctx0" brushRef="#br0" timeOffset="55.0006">7637 9414 220 0,'-3'-3'85'0,"3"-10"-46"0,0 24-37 16,0-6 19-16,3 3-7 16,-3 8 2-16,3 8-3 15,-3 10 0-15,0 6-7 16,0 2 5-16,0-8 2 0,0-5-4 15,0-2-3-15,-3-3 1 16,3-8 0 0,0-3-6-16,0-3-2 15,-3-2 2-15,0 0 3 16,3-2-1-16,-3-6-2 16,3-6-3-1,0-2-1-15,0 0 2 16,3-2-2-16,3-1 1 0,3-5 0 15,3-5 0-15,2 3 2 0,1 4 0 16,3 4-5-16,3 10 1 16,3 5 2-16,0 6 1 15,2-1 1-15,-5 4 0 16,-6-1 4-16,0 3 2 16,-6 0 4-16,-6-3 4 15,-6-3-6 1,-12 1-2-16,-3-3-1 15,-3-3-1-15,-5 0-5 16,2-2-1-16,0-3-13 16,3 0-5-16,3-3-14 15,6 1-3-15,3-1-25 16,4 0-8-16,5-2-25 16</inkml:trace>
  <inkml:trace contextRef="#ctx0" brushRef="#br0" timeOffset="56.0006">7925 9652 224 0,'9'29'85'0,"-3"-13"-46"0,-3 13-21 0,0-16 23 15,0 8-12-15,-3 3-5 16,0 0-9-16,-3 0-2 15,0-3-8-15,-6-2-1 0,0-4 0 32,-2-1-5-32,-1-4 1 0,-6-2-18 15,-3-5-5-15,0-3-22 16,0-5-7-16,3-3-23 16,-2-8-47-1,11-8 28-15</inkml:trace>
  <inkml:trace contextRef="#ctx0" brushRef="#br0" timeOffset="57.0006">7899 9536 220 0,'12'-11'85'15,"-6"3"-46"-15,8 0-30 0,-8 5 22 0,0 1-17 16,0-1-5-16,0 1-8 16,0-1-3-16,0 3 1 31,0 5-55-31,3 0-22 0,0 3-18 15</inkml:trace>
  <inkml:trace contextRef="#ctx0" brushRef="#br0" timeOffset="58.0006">8089 9678 236 0,'3'3'88'0,"3"0"-48"0,0-3-25 16,0 2 24-16,3-2-17 15,0 0-4-15,3 0-7 16,0-2-2-16,3-1-5 16,-1-7-3-16,1-1 2 0,0-2-2 15,-3-1-1 1,-9 4 3-16,-3-1 2 0,-3 1-2 16,-3-1-2-1,-3 3 0-15,-6 0-1 0,0 3-3 16,-2 2 2-16,-1 3-1 15,0 3-2-15,3 10 3 16,0 6 0-16,0-3 1 16,3-1 0-16,3 4 2 0,6 2 1 15,3-2-1-15,6-3-2 16,3-1 1-16,3-1-1 16,3-4-7-16,6-2 0 15,0-3-24-15,6-2-7 16,2-3-9-16,4-3-1 15,-3-2-9-15,-3 0-18 16,-4-3 28-16,1-3 51 16,-6 1 29-16,-3-1 23 15,-3 1 33 1,-6-6-22-16,-6 3-35 0,-3-3-6 16,-3 16-2-16,-3 2-4 15,-3 4 0 1,-6 4-9-16,3 3-2 0,3 1-10 15,4 2-1 1,2-1-2-16,9-1 2 0,5 4 1 16,4-5 1-16,6 1 0 15,3-6 0-15,3-3 0 16,3-8 0-16,-1-2-9 16,-2-3-2-16,0 0-12 0,-3-8-5 15,0 0-10-15,-6-8-1 16,-3-7 10-16,-4-1 7 15,-2-2 13-15,-3 2 8 16,-3 3 7-16,0 2 5 16,0 6 16-16,0 5 7 15,0 6-4 1,0 2-1-16,0 8-10 16,0 8-1-16,0 10-5 15,3 17 2-15,3 2-4 16,-3-3-1-16,0-2-4 15,0-1-1-15,0 1-3 0,-3 0-2 16,0-8-17-16,0-3-9 16,0-5-35-16</inkml:trace>
  <inkml:trace contextRef="#ctx0" brushRef="#br0" timeOffset="59.0006">8449 9575 280 0,'-20'3'104'0,"22"-3"-56"0,13 0-41 0,-6 0 26 16,3 0-6-16,3 0 4 15,6 0-17-15,9 0-8 16,2-3-4-16,13 1-2 0,-3-1 2 16,-1 0-45-16,-5-2-18 31,0 0-80-31</inkml:trace>
  <inkml:trace contextRef="#ctx0" brushRef="#br0" timeOffset="60.0006">9271 9633 200 0,'0'-18'77'0,"0"15"-42"0,-6 1-21 16,3 2 20-16,0-6-8 16,-6 4-1-16,-6-1-14 0,-6 11-4 31,0 5-5-31,1 3-2 0,-1 5 1 16,3 0-1-16,3 3 0 0,6 3-3 15,6-6 0 1,6 3-1-16,3-3 0 0,12-5-6 15,3-3-4-15,3-2-21 16,2-9-10-16,1-7-53 16</inkml:trace>
  <inkml:trace contextRef="#ctx0" brushRef="#br0" timeOffset="61.0006">9357 9689 212 0,'-24'5'79'0,"18"3"-42"0,-5-5-26 31,8 2 21-31,0 6-13 0,-3-1-3 16,3 4-7-16,3 4-1 15,3-2-5-15,3 3-2 0,8-4 0 16,4-1 5-16,6-6 4 16,0-3-3-16,0-8 1 15,0-7-1-15,-4-1 1 16,-2-2 2-16,-6 0 1 0,-6-1-1 15,-3 1 1-15,-6 0-2 16,-3-3 0-16,-3-5-5 16,-3 13-3-16,3 0-11 15,-5 3-44 1,5-1-6-16,0 6-58 16,12 0-37-16,6 3 70 15</inkml:trace>
  <inkml:trace contextRef="#ctx0" brushRef="#br0" timeOffset="62.0006">9670 9671 160 0,'0'0'63'0,"0"-3"-34"0,0 3-34 16,-9 3 56-16,-6-1-17 16,0 3-9-16,0 3-7 15,0 0-12-15,0 6-4 0,3-1-1 16,4 0-6-16,2 0 1 15,6 8 2-15,3-2 1 16,3-3 7-16,8-6 4 16,4-4-1-16,3-12 0 0,-3 1 1 15,-3-5 1-15,0-4-1 16,-3-4 1-16,0-3-2 16,-7-11 2-16,-2-3-6 15,-3 1-1-15,-3-3 0 16,1 3 2-16,-4-1-3 15,0 11 0 1,3 3 1-16,0 5 2 16,-6 8-10-16,3 6-2 15,0 10 3-15,9 10 1 16,0 17 2-16,3 2 0 16,3-3 0-16,-3 0 0 0,3-2-5 15,2-3 1-15,-2-5-27 16,3-5-9-16,0-1-15 15,0-10-6-15,0-3-36 16</inkml:trace>
  <inkml:trace contextRef="#ctx0" brushRef="#br0" timeOffset="63.0006">9857 9694 200 0,'-9'8'74'0,"18"-5"-40"0,0 8-22 16,-6-6 21-16,3 0-2 15,0 0 2-15,0-2-14 16,3 0-4-16,3-3-9 16,3-3 3-16,0 0 1 0,0 1-3 31,-1-6-2-31,-2 0 0 0,-3 0-1 16,-3-5-2-16,-3-1 1 15,-6 4-4-15,-3-6 0 16,-6 5-6-16,-3 19-3 15,-2 0 3-15,-4 3 4 0,-3 5 0 16,3 2-1-16,3 1 7 16,6-1 3-16,3 3 1 0,9 1 1 15,0-1-4-15,9-3-1 16,6-4-1-16,6-4 1 16,6-2-7-16,3-3 1 15,11-5-45-15,-2-5-18 16,3-11-57 15</inkml:trace>
  <inkml:trace contextRef="#ctx0" brushRef="#br0" timeOffset="64.0006">10363 9432 220 0,'-3'-8'82'0,"6"8"-44"0,-3 0-29 0,0 0 22 16,0 0-8-16,0 8 1 15,0 6-7-15,0 7-2 16,0 3-9-16,0 13-2 0,0 0 2 16,0-3 3-16,0-2 2 31,0-3-5-31,0-5-4 0,0-3-1 16,0-3 1-16,0-4 1 15,0-4 1-15,0 6-5 16,0-8 1-16,0-3-9 15,0-7-8 1,0-4 4-16,3-4 4 16,0-1 6-16,3-2 0 0,0 0 1 15,3-6 2-15,0-2 0 16,3 3-3-16,3 2 0 16,0 5-1-16,5 3 3 15,-2 8 2-15,3 5 4 0,-3 9 0 16,0 2 2-16,-3 5 7 31,-6-5 3-31,-3 0 0 0,-9-1 2 16,-9 4-8-1,0-3-2-15,-3-3-7 0,-3-2-2 16,-3-3-16-16,0-3-4 16,1-8-14-16,-1-2-7 15,6 0-15-15,3-3-7 16,3 0-35-16,6-3-21 15,3 1 56-15</inkml:trace>
  <inkml:trace contextRef="#ctx0" brushRef="#br0" timeOffset="65.0006">10613 9594 248 0,'6'16'93'0,"0"10"-50"0,3-5-33 0,-3-10 25 15,0 2-12-15,0-2-4 16,3 5-10-16,0-1-4 16,-3 1-3-16,9 3-2 0,-3-11 1 0,-3 5-8 15,-1-10-3-15,7-3-34 16,0-3-14-16,-3 0-58 16</inkml:trace>
  <inkml:trace contextRef="#ctx0" brushRef="#br0" timeOffset="66.0006">10840 9602 204 0,'-6'18'77'0,"3"6"-42"0,-3-8-23 0,3-5 21 0,-3 2-4 15,0 5 3-15,-6 9-12 16,-9 2-4-16,3 3-9 16,-3-1-1-16,3 1 1 0,1-3-6 15,2-5 0-15,3-3-8 16,3-5 0-16,0-3-37 15,3-5-13 1,3-2-50 0,9-6-29-16,0-8 63 15</inkml:trace>
  <inkml:trace contextRef="#ctx0" brushRef="#br0" timeOffset="67.0006">10973 9395 252 0,'12'-16'96'0,"-9"19"-52"0,-15 13-36 0,12-8 21 16,0 0-11-16,-3 8 0 16,0 8-7-1,1 10 1-15,-1 11-7 16,0 0-1-16,3-5 0 0,0-6-2 15,0 3 1-15,0-5-7 16,0 0 1-16,0-9-30 16,0-4-13-16,0-3-148 31,-3-19 67-31</inkml:trace>
  <inkml:trace contextRef="#ctx0" brushRef="#br0" timeOffset="68.0006">10831 9570 304 0,'-6'0'112'0,"9"0"-60"0,6-3-54 16,-1 3 22-16,4-2-5 0,3-1 3 16,6-2-10-16,9 2-2 15,3-2-4-15,-4 2-6 0,1 3-2 16,-3 0-48-16,-3 0-21 31,-3 3-55-31</inkml:trace>
  <inkml:trace contextRef="#ctx0" brushRef="#br0" timeOffset="69.0006">11125 9671 236 0,'-6'10'88'0,"9"-5"-48"0,0 3-29 16,0 0 21-16,3-2-4 0,0-4 3 15,0 4-11-15,6-4-2 16,3-2-10-16,0 0-3 0,0-2-1 16,0-1-2-16,-4 0 1 15,-2-2 0-15,0 0 1 16,-6-17-2-16,-6 1-6 16,-6 5 0-16,-6 1-5 15,-2 4 1-15,-1 3-1 16,0 3 3-16,-3 10 2 0,0 8-1 15,0 0 1 1,7 3 0-16,2 0 11 0,3 5 5 16,3-2-3-16,3-1-1 31,3 1-4-31,6-1-1 0,3-2-1 16,3-2-2-16,2-4-8 15,7-2-5-15,6-3-31 16,0-10-13-16,0 0-68 15</inkml:trace>
  <inkml:trace contextRef="#ctx0" brushRef="#br0" timeOffset="70.0006">11390 9570 252 0,'-6'-8'93'0,"6"8"-50"0,-6 0-22 0,3 0 28 16,0 0-20-16,-3 3-5 15,-3-1-15 1,1 4-6-16,-1 4-2 16,0 9-4-16,6-3 0 0,3-1 2 15,6 1 0-15,6 6-4 0,2-1 1 16,7 0 4-16,0 3 4 16,-3-1 1-16,-3-1 2 15,-9-1 7-15,-9-3 3 16,-3-2-4-16,-6 0 0 15,-6-3-17-15,-6-2-4 0,0-3-46 16,4-3-19-16</inkml:trace>
  <inkml:trace contextRef="#ctx0" brushRef="#br0" timeOffset="71.0006">11959 9287 156 0,'0'-5'57'0,"-3"5"-30"0,3 0-12 0,0 0 18 0,-3-3-7 16,-3 0-1-16,-3 3-8 16,-6 6-2-16,0 4-9 15,-6 6-4-15,-3 11 1 0,1 4-2 16,-1 9-1-16,6 10 1 16,3 11-1-16,6-3-3 15,6-2 2-15,6-3 1 0,6-6 0 16,6-4-5-16,3-6 1 15,3-8-14-15,5-5-3 16,-2-8-40 0,0-9-53-16,0-4 25 15</inkml:trace>
  <inkml:trace contextRef="#ctx0" brushRef="#br0" timeOffset="72.0006">11983 9411 148 0,'0'-2'55'0,"0"4"-30"0,0-2-21 0,2 6 15 16,-2 1 6-16,3 9 5 15,-3 8-8-15,0 11-2 16,0 10-12-16,-3 2-3 0,1-5 1 15,-1-2 1-15,3-3 1 0,-3-8 0 16,3-5 0-16,-3-5-2 16,3-9-1-16,0 1 1 15,0-11 1-15,0-5-3 16,0-3-1-16,3-3-1 0,0-8-2 16,2-2-2-16,4-2-1 15,0-4-1-15,0 11 3 16,3-2 0-16,0 2 1 15,3 5-3-15,0 11 2 0,3 11 3 16,-3 2 3-16,-3 6 0 16,-4 2 0-16,-2 0 1 15,0 3 1-15,-3 2-6 32,0-2 0-32,0-6-6 0,0-2-1 15,-3-5-26-15,3-3-11 16,-3-8-44-1,6-3-44-15,3-7 47 16</inkml:trace>
  <inkml:trace contextRef="#ctx0" brushRef="#br0" timeOffset="73.0006">12212 9665 200 0,'-3'0'77'0,"6"13"-42"0,0-2-26 16,0-6 19-16,0 3-8 15,3 0 1-15,0 0-10 0,2 0-2 32,4-5-5-32,0-1 2 0,0-2 0 15,0-2-7-15,3-4-1 16,-3 4 0-16,-6-9-1 16,-3 3 1-16,-9-5 0 15,0 2-2 1,-6 4 0-16,0-1 5 15,-3 13 1-15,0 3-5 0,0 0 0 16,4 2 5-16,2 4 6 16,3-1 2-16,3 3 2 15,3 2-2-15,6 3-1 16,3-2-8-16,2-3 0 16,4-3-8-16,0 0 0 15,3-5-21-15,6-3-7 0,0-2-26 16,0-8-11-16,-4-6-15 15</inkml:trace>
  <inkml:trace contextRef="#ctx0" brushRef="#br0" timeOffset="74.0006">12566 9644 208 0,'3'-24'79'0,"0"43"-42"0,-6-11-26 0,3-3 21 0,-6 0-17 15,-3 6-3 1,-3 5-8-16,0 5-3 15,-3 0 0-15,0 3-1 0,4 0 0 0,-1-6-9 16,3-2-4-16,0-3-24 16,3-5-9-16,0 0-29 15,0-8-30-15,0-8 38 16</inkml:trace>
  <inkml:trace contextRef="#ctx0" brushRef="#br0" timeOffset="75.0006">12405 9657 200 0,'0'0'74'0,"0"-2"-40"0,0 10-31 0,3-6 17 16,3 6 3 0,0 3 3-16,3 5 0 15,0 2 1-15,0 6-15 16,3 0-7-16,-3-3-1 0,0-3-3 16,3-2-1-16,2-2-10 15,1-4-6-15,-3-5-41 16,6-2-15-16,0-8-29 15</inkml:trace>
  <inkml:trace contextRef="#ctx0" brushRef="#br0" timeOffset="76.0006">12655 9379 200 0,'0'-2'74'0,"6"-1"-40"0,3 1-31 0,-3-4 15 16,6 9-3-16,3 7 4 16,3 6-5-16,3 11 0 15,2 10-8-15,-2 18 16 0,-6 6 7 32,-9 0-10-32,-6-3-3 0,-6-5-10 15,-6-2-2-15,-6-6-7 16,-6-6-2-16,-2-10-86 15,-16-8-83 1,3-10 48-16</inkml:trace>
  <inkml:trace contextRef="#ctx0" brushRef="#br0" timeOffset="77.0006">13390 8541 80 0,'0'-3'33'0,"3"3"-18"0,-3-3-9 0,0 3 9 0,0 0 7 15,0 0 6-15,0 0-4 16,0 0-2-16,3 3-8 16,0 2-1-16,0 3-8 15,-3 6 1-15,3 4 4 0,-3 6 0 0,3 16 2 16,3 2-2-16,0 3 1 16,6 0-4-16,6 0-2 15,0-3-2-15,6-2-3 16,2-3 3-16,7-3 2 15,6-5 2-15,3-2 3 32,2-6 1-32,1-5 3 0,8-5-3 15,7-4-1-15,5-4-6 16,10-3-3-16,2-3 0 16,16-2 1-16,5-5-1 15,9-4-1-15,3 1 1 16,6-3 1-16,9-5-1 0,-3-3-1 15,9-2-2-15,0 2 1 16,0 3 3-16,3 2 3 0,-6 6-7 16,3 0 0-16,-3 5 0 15,0 5 1-15,0 3-2 16,0 3 2-16,0 5 1 16,0 8 0-16,0 5 0 15,-6 3 0 1,-6 0 0-16,21 13 2 15,-18 0-1-15,-24 16-1 16,-5-3 1-16,-16-8 1 16,-17 0 3-16,-10-10 2 15,-8 3-1-15,-9-9-1 16,-7 1-6-16,-2-9 1 16,-3-2 2-16,-3-6 1 0,-3-2-1 15,-3-10 14 1,-3-1 6-16,0-7-8 15,-3-1-5-15,0 0-4 16,0-2-8 0,6 0 0-16,0-3 1 0,5 3 1 15,1-3-2-15,6-11 2 0,3-4-1 16,6-1-2-16,8 3 3 16,10 0 0-16,3 2 1 15,8-2 0-15,7 5-3 16,5 3 2-16,15-3 1 15,-5 9 0-15,14 1-3 32,-3-4 2-32,1 5-1 0,5 13 0 15,-3 0 2-15,3 0 2 16,3 0-1-16,-5 0 2 16,2 5 2-16,9 3 2 15,-3-6-1-15,0 4 1 16,1-4-6-16,11-7-1 15,0 0 2-15,-9-11 1 0,3-3-1 16,0-2-2-16,-6-8 1 16,-50 11 1-16,-6 2 3 0,11-13 4 15,-8 2-2 1,2-5-2-16,-11 6-5 16,-6-6 0-16,-4 6-44 0,-5-6-18 31,-3 3-81-31</inkml:trace>
  <inkml:trace contextRef="#ctx0" brushRef="#br0" timeOffset="78.0006">13715 9499 228 0,'0'0'88'0,"0"0"-48"0,-12 2-29 0,12 1 25 16,3 10-17-16,0 3-7 16,0 0-5-16,0 10-5 31,-3-2-2-31,0 0 3 0,0-3-2 0,0-5-1 15,3-3-24-15,-3-5-9 16,0-3-25-16,0-18-68 31</inkml:trace>
  <inkml:trace contextRef="#ctx0" brushRef="#br0" timeOffset="79.0006">13700 9356 256 0,'-15'-19'96'0,"15"17"-52"0,0 2-51 0,0 0 14 31,0 0-14-31,0 0-29 16,9 10-82-1,6 6-12-15</inkml:trace>
  <inkml:trace contextRef="#ctx0" brushRef="#br0" timeOffset="80.0006">13795 9530 132 0,'-6'6'49'0,"6"-1"-26"0,3-2-25 0,-3-3 11 16,0 0-2-16,0 0 3 15,0 5-5-15,3 3-1 16,0-3-2-16,0 0-4 0,0 1 1 15,0 4 12-15,-3 1 5 0,0-3 5 16,0 2 2-16,0 4-4 16,0-7-1-16,3-1-2 15,-3-1 0-15,0-5-6 16,0 0-2-16,0-3 2 16,0-5-10-16,0 1-4 31,0-1 6-31,3-3 3 15,0 0-5-15,3-2-1 16,0 0-3-16,3 0 3 0,0-3 0 16,0 5 1-16,3 3-3 15,3 0 2-15,-4 6 1 16,4 2 2-16,0 5 3 16,-3 3 2-16,0 3 1 15,-3 10 0-15,0-5-2 0,-3 7 1 16,0-1-4-16,0-4 0 15,-3 1-1-15,0-6-2 16,-3-3-8-16,0-2-5 16,3 0-31-16,-3-8-11 15,3 0-49 1</inkml:trace>
  <inkml:trace contextRef="#ctx0" brushRef="#br0" timeOffset="81.0006">14108 9308 212 0,'0'-5'79'0,"0"10"-42"0,0-5-30 0,0 0 22 16,3 16-10-1,0 2-6-15,-3 6-1 0,3 5-7 16,-3 3-3-16,0 0-1 0,3 5-1 15,-3 0 2-15,0 0-3 0,0-8 0 16,0-5-17-16,0-3-8 16,0-5-33-16,0-5-14 15,0-9-13 1</inkml:trace>
  <inkml:trace contextRef="#ctx0" brushRef="#br0" timeOffset="82.0006">14001 9472 232 0,'-3'-3'88'0,"6"3"-48"0,0-2-31 16,0 2 22-16,6-3-15 0,5-2-1 15,4 0-11-15,9-1-3 16,9 1-1-16,-3 2-11 0,-4 3-3 15,-2 0-48-15,0 0-22 16,-6 3-11-16</inkml:trace>
  <inkml:trace contextRef="#ctx0" brushRef="#br0" timeOffset="83.0006">14304 9522 212 0,'-3'6'79'0,"6"2"-42"0,3 0-32 0,0-6 19 16,0 6-11-16,3-5-2 0,3-1-6 15,6-2-4-15,-3-2 0 16,0-1 1-16,-1-5 1 0,-2 3-1 16,-3-3 1-16,0 0 0 15,-3 0 1-15,-6-3-5 16,0 1 1-16,-9 2-5 15,-6 0-1-15,0 3-4 0,-2 2 1 16,2 3 5-16,-3 3 4 16,0 5-1-16,0 2 0 15,3 1 5-15,3 2 2 16,3 3 6-16,3-3 5 0,6 6-9 16,3-1-2-16,6-2-6 31,3 3-1-31,0-6-8 0,6-3-4 15,3-2-13-15,-3-2-4 16,0-12-28-16,-4-7-11 16,4 0-7-1</inkml:trace>
  <inkml:trace contextRef="#ctx0" brushRef="#br0" timeOffset="84.0006">14468 9509 160 0,'-3'3'60'0,"3"5"-32"0,3 2-13 15,0-2 18-15,-3 3-3 16,0 7 2-16,0 4-7 16,0-4-1-16,0-2-13 15,0-3-7-15,0-2 0 16,0-3-1-16,0-3 1 16,0-5 4-16,0-5 3 15,3-9-9 1,0-1 0-1,0-1-2-15,3-3 2 0,3 1-1 16,3-1 2-16,0 1 0 16,2 4 1-16,1 1-2 0,3 5-2 15,3 3-6 1,0 5-4-16,-3 5-27 0,-3 0-14 16,-1 3-64-1</inkml:trace>
  <inkml:trace contextRef="#ctx0" brushRef="#br0" timeOffset="85.0006">14718 9509 184 0,'0'5'71'0,"0"1"-38"0,0 10-25 0,3-6 18 15,-3 17-4-15,3 2-1 16,0 8-3-16,-3 2-1 16,0 1-9-16,0-3-1 0,0-2 3 15,0-9-6-15,0-2 0 0,0-6 0 16,0-4 2-16,-3-4 3 16,0-7 2-16,0-6-5 0,0-5-4 15,-3-8-1-15,3-2 1 16,0-3-1-16,3-8 2 15,0-6-4-15,3-4 0 16,3-1-1-16,3 5 0 16,3 1 0-16,0 5 0 31,0 5 0-31,6 3 0 0,-1 10 0 16,1 9 0-16,-3 4 6 15,-3 6 5-15,-3 3 6 16,-3 2 5-16,-6 14-1 15,-9-6-9 1,0-3-3-16,-3-5-15 16,0 1-8-16,-3-6-22 0,3-6-9 15,1-10-21-15,-1 0-8 16</inkml:trace>
  <inkml:trace contextRef="#ctx0" brushRef="#br0" timeOffset="86.0006">14903 9512 220 0,'3'10'85'0,"2"4"-46"0,1 4-28 0,-3-10 21 16,0 13-6-16,0 0-1 15,0-2-7-15,-3-3-1 16,0 0-10-16,0-3-2 0,0-5-1 0,0 0 0 15,0-3 0-15,0-2 0 16,0-6 0-16,0-2 0 16,0-14 0-16,0-2-2 15,0 0-2-15,3 0 1 16,3 0-1-16,3 2-3 16,0 1 0-16,3 4 2 0,0 4 0 15,0 2-13-15,0 2-5 16,0 4-17-16,3-1-5 15,2 3-5-15,-2 3 1 16,0 2 18-16,-3 0 9 0,0 3 13 16,0 0 6-16,-3 0 19 31,0 3 12-31,0-1-3 16,-3 4 0-16,3-4-5 0,-1-2-3 15,1-8-7-15,3 0-1 16,0-2-6-16,0-4 1 15,0 1-5-15,3-3-2 16,-3 0 2-16,-9-5 2 16,-3 2-7-16,0 1 0 0,-6-1-9 15,-3 3-3-15,-3 3-1 16,-3 5 1-16,0 5 6 16,-6 6 4-16,4 2 3 15,-4 11 1-15,6 2 11 16,3-2 5-16,9-3-4 15,6-2 1 1,3-1-8-16,6-2-3 16,3-3-1-16,5-2 1 15,1-8-1-15,12-3-1 0,-3-6-17 16,3-10-6 0,-4-7-18-16,1-1-4 0,-6-3-14 15,-3-2-5-15,-3 0-9 16</inkml:trace>
  <inkml:trace contextRef="#ctx0" brushRef="#br0" timeOffset="87.0006">15423 9300 232 0,'-14'-16'88'0,"11"14"-48"0,0 2-31 0,3 0 22 15,0 5-15-15,0 0-3 16,0 6 3-16,0 13 3 16,0 2-9-16,3 3-3 0,0 6-1 0,2-1-3 15,1 3 0-15,-3 5-1 16,0-5 1-16,0-5 0 15,0-5-34 1,0-9-14-16,-3-2-31 16,0-8-12-16</inkml:trace>
  <inkml:trace contextRef="#ctx0" brushRef="#br0" timeOffset="88.0006">15272 9467 260 0,'-18'-8'99'0,"21"8"-54"0,12 0-46 0,-9 0 18 15,5 0-6-15,4-3 1 16,3-2-6-16,6 0-2 16,3-1-2-16,0 4-6 0,2-1 0 15,4 3-38-15,-3 3-16 16,-3 2-53-1</inkml:trace>
  <inkml:trace contextRef="#ctx0" brushRef="#br0" timeOffset="89.0006">15593 9541 220 0,'-3'16'82'0,"6"-14"-44"0,0 6-33 16,0-5 19-16,3 0-2 15,0-1 2-15,3 1-9 16,3-3-4-16,0-3-6 0,3 1-2 0,-4-4 1 15,4-2-5-15,0-5 1 0,-3 3-5 16,-3-1 1 0,-9-2-3-16,-3 0 0 15,-3 2-3-15,-3 3 1 0,-3 3 0 16,-3 2 1-16,-5 6 11 16,-7 5 5-16,3 2 3 15,3 3 3-15,6 3 2 0,3-2-1 16,9 17 1-1,12-4-11-15,3-6-2 16,3-8-8-16,3 0-1 16,3-5-8-16,9 0-2 31,2-13-15-31,-2 0-6 0,0-6 9 16,0-2 4-16,-4 0 9 15,-2-3 5-15,-6 0 10 16,-3 0 7-16,-6 0 8 15,-3 3 5-15,-6 2 3 16,-6 3 1-16,-3 6-2 16,-3 2 1-16,0 5-11 0,0 6-2 15,-3 7-11-15,3 14-4 16,4-6 0-16,5 1 3 16,3-3 1-16,5-3 3 15,1-5-3-15,6-3 0 0,3-2 3 16,0-11 3-1,3-3-2-15,0-5 0 16,0-16-1-16,-3-2 1 16,-4-6-4-16,4-5 0 15,-3-3-4-15,-9-5 1 16,-6 0 4-16,0 6 2 16,-3 4 2-16,0 6 2 15,0 5 1-15,0 8 3 16,4 8-10-16,-1 8-2 0,3 22 3 15,0 4 1-15,3 14 2 16,2 10 0-16,4 6-2 16,6-6 1-16,-3 3-4 15,6-8 0-15,0-3-10 16,-3-5-5-16,0-8-199 16,3-26 79-1</inkml:trace>
  <inkml:trace contextRef="#ctx0" brushRef="#br0" timeOffset="90.0006">16647 9541 160 0,'-15'-3'60'0,"12"3"-32"0,0-2-22 0,3 2 15 16,0-3-7-16,-3 0 2 0,0-2-5 0,-3 0 1 16,0-1-7-16,-3 1 6 15,-3 2 2-15,-3 3 0 0,-2 6 0 16,-10 4-7-16,3 12-4 15,3 7-4-15,3 0 1 16,6 0 3-16,3-3 1 16,6-2-1-1,9-5-2-15,6-6 1 16,3-3-1-16,0-4 2 16,0-6 1-16,0-6-1 15,0 1-2-15,-3-5 1 16,-1-6-1-16,-5-5 0 15,-3 2 0-15,0 3-3 16,-3 3 2-16,-3 2 5 0,0 3 2 16,0 3 0-16,0 2 1 15,3 9-4-15,0 7-2 16,3 3-5-16,0 0 0 16,3 0 2-16,0-1 1 15,0-1-13-15,3-4-5 16,0-2-28-16,6-5-10 0,3 0-34 15</inkml:trace>
  <inkml:trace contextRef="#ctx0" brushRef="#br0" timeOffset="91.0006">16766 9485 188 0,'0'-5'71'0,"0"8"-38"0,-3-3-21 0,0 2 19 0,0 1-10 16,-3 2 1-16,0 3-9 31,0 0-3-31,0 0-5 0,0 0-4 0,3 3 0 16,3-1-4-16,3 9 0 16,3-3 2-16,3 2 2 15,0 3-2-15,0 0 0 16,0-2 1-16,-3-1 2 15,-3 1 3-15,-6 0 2 16,0-6 1-16,-3-3 0 0,-3-2-4 16,0-2-1-16,3-6-17 15,0-3-7-15,0-2-30 16,3-3-10-16</inkml:trace>
  <inkml:trace contextRef="#ctx0" brushRef="#br0" timeOffset="92.0006">16941 9509 216 0,'0'-3'82'0,"-3"3"-44"0,3 0-44 0,-5 6 56 16,-7-1-17 0,3 3-13-1,0 0-7-15,0 0-9 16,3 5-7-16,6 3-1 0,6-3 2 0,6 8 3 15,0 1-2-15,0-1 0 16,-4 0 1-16,-2-3 0 16,-3 1 4-16,-3-3 2 15,-9-6-2-15,-2 1-1 16,-1-3-1-16,3-3 1 0,0-5-24 16,0 0-8-16,3-5-37 15,0-3-13-15,12-3-15 16</inkml:trace>
  <inkml:trace contextRef="#ctx0" brushRef="#br0" timeOffset="93.0006">17028 9578 208 0,'3'5'79'0,"-3"1"-42"0,9 12-30 0,-3-5 18 16,0-2-7-16,0-1 0 0,0-2-8 15,5-2-2-15,4-4-4 16,0-7-3-16,0-6 2 0,-3 1 0 0,0-1 1 16,-3 1-2-16,-3-1 1 15,-3 1-2-15,-3-1 2 16,-3 3-4-16,-6 3-2 16,-6 2 2-16,0 3 0 15,0 3 1-15,-3 2 0 16,3 6 2-16,4 7 1 0,2 1 1 15,3-4 2-15,3 7 1 16,3-4 3-16,3 1-3 16,3-3-2-16,8-1-2 15,4-4 0-15,-3-3-4 16,0 0 0-16,0-3-15 16,0-2-6-1,-3-3-14-15,0 0-4 16,0-5-26-16,-3-1-10 15,-4-2-3 1</inkml:trace>
  <inkml:trace contextRef="#ctx0" brushRef="#br0" timeOffset="94.0006">17221 9567 168 0,'0'-2'63'0,"0"2"-34"0,6 2-21 0,-3 4 18 16</inkml:trace>
  <inkml:trace contextRef="#ctx0" brushRef="#br0" timeOffset="95.0006">17239 9602 344 0,'6'24'41'16,"-3"-1"-20"-16,0-1-9 0,0-1-4 15,-3-3-4-15,3-5-1 16,-3-2-3-16,3-3-1 16,0-3 3-1,3-10-1 1,0-6-1-16,3-7-2 16,0-9-1-16,0 4 2 15,6-1 0-15,5 3 1 16,-5 5 0-16,0 8 0 15,0 3 0-15,0 7 4 16,-3 11 2-16,-3 3 6 0,-3 0 3 16,0 0-2-16,-3-3 0 15,0 0-5-15,-3-5-3 0,0 0-5 16,3-2 0-16,0-9 0 16,2-2 0-1,1-9-5-15,3-4-1 0,3 2-4 16,0 3 1-16,0 2 5 0,6 3 2 15,-3 11 2-15,-3 10 0 16,-3 0 0-16,0 3 2 16,-3 3-1-16,0-3-1 15,-4-3 1-15,1-5-1 16,3 0-11-16,0-3-5 31,0-2-21-31,3-6-9 0,0-5-24 16,0-10-50-1,0-9 22-15</inkml:trace>
  <inkml:trace contextRef="#ctx0" brushRef="#br0" timeOffset="96.0006">17689 9377 184 0,'0'-3'68'0,"3"6"-36"0,0 13-20 0,0-8 19 15,2 5-10-15,1 8-1 16,-3 6 1-16,3 10 3 0,-3 2-12 15,-3 1 9-15,0-6 2 16,0-5-11-16,0-5-5 0,0-5-4 31,0-6 0-31,-3 0 0 0,3-5 3 16,0-8-5-16,0-2-3 16,3-6-6-16,0-8-2 15,3-5-4-15,3 2 1 16,0 3 9-16,6 6 5 15,6 4-5-15,-3 9-1 16,-3 7 6-16,-1 4 4 0,-5 4 11 16,-3 1 5-16,-6-1-3 15,-6-2 0-15,-6-3-10 16,-2 1-5-16,-1-4-5 16,-3-5-1-16,0 1-20 15,0-6-10-15,3-3-19 16,0-2-7-1,3-3-28 1,4-3-38-16,5-12 38 16</inkml:trace>
  <inkml:trace contextRef="#ctx0" brushRef="#br0" timeOffset="97.0006">17900 9342 208 0,'3'-5'77'0,"3"10"-42"0,-3 14-21 0,0-8 22 15,0 4-3-15,0 4 3 16,0 7-14-16,0 11-3 16,0 8-11-16,0 0-5 0,0-5-2 15,-3 0-1-15,3-6 2 16,0-10-3-16,-3 0 0 0,3-8-37 16,0-3-14-16,3-10-130 31,-1-6 58-31</inkml:trace>
  <inkml:trace contextRef="#ctx0" brushRef="#br0" timeOffset="98.0006">18067 9644 228 0,'3'27'85'0,"3"-20"-46"0,2 9-24 0,-2-8 24 0,0 3-19 15,0-1-3 1,3 1-9-16,0-3-3 0,0-3-2 15,0 1-9-15,0-6-4 0,0-3-19 16,0 0-6-16,3-5-13 0,-3-2-3 16,0-3-5-1,0-6 15-15,-1 6 40 16,-2 2 37-16,-3 11 18 16,0 5-7-16,-6 9-3 15,-3 7-14-15,-5 13-4 16,-4 6-15-1,-3 5 7-15,0-3 4 0,3 1-9 16,3-1-4-16,0-5-13 16,3-8-5-16,3-10-64 15,6-6-28-15,3-13-11 16</inkml:trace>
  <inkml:trace contextRef="#ctx0" brushRef="#br0" timeOffset="99.0006">18718 9618 216 0,'0'0'82'0,"3"18"-44"0,-3-7-44 16,0 5 45-16,0-1-16 15,0 4-10-15,0 0-7 16,-5-6-5-16,2 0-1 0,0-2 0 16,6-4-14-16,-3-1-3 15,3-1-44-15,-3-5-18 0,2-5-8 16</inkml:trace>
  <inkml:trace contextRef="#ctx0" brushRef="#br0" timeOffset="100.0006">18680 9538 200 0,'0'-2'77'0,"0"2"-42"0,3 0-43 0,-3 0 10 0</inkml:trace>
  <inkml:trace contextRef="#ctx0" brushRef="#br0" timeOffset="101.0006">18692 9538 302 0,'9'3'-1'0,"3"0"0"16,-1-1-13-16,1-2-3 0,-3 3 0 31,0 5 2-31,0-3 7 0,-3 8 4 16,0 6 7-16,0 2 3 16,0-3 13-16,0 4 5 15,0-1-4-15,-3-5 1 16,0 0-3-16,0-3 0 15,-3-5-7-15,0-3-4 16,0 0 2-16,3-5 2 0,3-2-6 16,0-6-3-16,0-3-1 15,0 1-1-15,0-6-3 16,-1 8 2-16,1-3 1 0,0 9 2 16,3 2-1-16,0 7-1 15,0 9 3-15,3 3 2 31,-3 5 4-31,0-1 5 16,-3-1-4-16,0-4 2 0,-3-2-7 16,0-3-3-16,0-2-15 15,9-11-41 1,0-8-7-16,-1-3-46 16</inkml:trace>
  <inkml:trace contextRef="#ctx0" brushRef="#br0" timeOffset="102.0006">19171 9604 244 0,'0'-21'93'0,"0"19"-50"0,-12-1-28 0,9 3 26 16,-3 0-11-16,-3 3 0 0,-3-1-17 16,0 1-6-16,0 7-4 15,4 6-3-15,2 0 1 0,3 0-6 16,6 0 1-16,3 0 2 15,2 0 1-15,1 0-2 16,0-1 2-16,-3-1 1 0,-6 12 4 31,-3-5 2-31,-3-5-2 16,-3-3-1 0,-3-2-1-16,1-8-2 15,-4-3-8-15,3-8-5 0,0-3-22 16,3 1-10-16,0-6-20 15,3 0-8-15</inkml:trace>
  <inkml:trace contextRef="#ctx0" brushRef="#br0" timeOffset="103.0006">19239 9419 220 0,'6'0'82'0,"-6"3"-44"0,3 2-29 16,-3 3 22-16,3 5-15 16,0 8-1-16,0 11-3 15,3 8 0-15,-3 8-6 16,0-1-2-16,0 1 2 0,0-6-3 0,0-2-2 16,0-6-3-16,0-5-1 15,0-5-25-15,0-8-11 0,-3-5-40 31,3-6-52-31</inkml:trace>
  <inkml:trace contextRef="#ctx0" brushRef="#br0" timeOffset="104.0006">19156 9610 256 0,'-18'-19'96'0,"18"19"-52"0,3 13-29 0,0-15 24 16,6-1-15-16,3 6-3 16,6-9-12-16,3 1-6 15,2 0-2-15,1 0 1 0,3-1 1 0,3 1-15 16,-6 2-4-16,-4 1-45 16,-2-1-18-16,0 3-36 15</inkml:trace>
  <inkml:trace contextRef="#ctx0" brushRef="#br0" timeOffset="105.0006">19421 9684 192 0,'0'8'74'0,"0"0"-40"0,3 5-20 16,0-5 20-16,-3 2-2 16,0 4 1-16,0 4-5 0,0 3 0 15,0-2-16-15,-3-3 0 0,3-3 1 32,0-2-3-32,0-4 0 15,-3-1-2-15,3-1 0 0,0-2 0 16,0-3 2-16,-3 0-1 15,3-8 0-15,0-5-5 16,0-1-3-16,0 1 0 16,0 0 1-16,3 0-1 15,0-1-1-15,3 4-2 0,0-1-1 16,3 3 2-16,3 0 0 16,0 0-2-16,-1 3 2 15,1 2-10-15,0-2-3 16,0 3-26-16,0-1-12 15,-3 0-36-15,0 3-17 16,0 0 5-16</inkml:trace>
  <inkml:trace contextRef="#ctx0" brushRef="#br0" timeOffset="106.0006">19594 9692 192 0,'0'-3'71'0,"0"3"-38"0,0 0-14 0,0 0 23 31,0 0-6-31,0 5-1 16,0 3-8-16,0 3-5 16,0 2-12-16,3 14-6 0,5-6-1 15,1 0-4-15,6-3 0 0,0-2 1 16,0-2 2-16,3-4 1 16,-3-5 3-16,3-2-1 15,-3-3 0-15,-1-5-3 0,-2-8 1 16,0-3-7-16,-3-3 1 15,-3-2 3-15,0 0 2 16,-6 5 0-16,0 0-2 16,3 3-2-16,-3 2 1 15,0 6-1-15,0 5 0 16,0 5 4 0,3 3 3-16,0 8-2 15,0-3-2-15,3 0 0 16,3 1-1-16,6 4-16 15,-3-10-6-15,3-8-38 16,-1-2-14-16,1-1-40 16</inkml:trace>
  <inkml:trace contextRef="#ctx0" brushRef="#br0" timeOffset="107.0006">20016 9628 224 0,'-9'-47'85'0,"6"44"-46"0,-6 0-28 16,3 3 23-16,-2 0-3 15,-4 3 2-15,0 8-16 16,0 10-8-16,0 0-5 0,0 0-6 0,6 0-1 16,3 0 2-16,3-2 0 15,6 5-2-15,6-6 2 16,6 1 3-16,3-9 1 16,5-7-8-16,4-3-4 15,0-3-11-15,-3-5-5 31,0-5-13-31,-4-3-4 0,-2-10-15 16,-6-9-4-16,-3 1 15 16,-3 0 30-1,-6-1 32-15,-3-2 28 16,0 5 16-16,-3 6-7 16,0 5-4-16</inkml:trace>
  <inkml:trace contextRef="#ctx0" brushRef="#br0" timeOffset="108.0006">20180 9446 418 0,'-3'2'21'0,"3"12"-5"16,-3 9-4-16,3 17 2 0,3 0-5 15,0-1-1-15,0-2-2 16,0 3-1-16,0-8-6 16,0-6 1-16,0-7-42 15,0-9-116 17</inkml:trace>
  <inkml:trace contextRef="#ctx0" brushRef="#br0" timeOffset="109.0006">19954 9541 308 0,'-3'-3'115'0,"6"9"-62"0,3-6-46 16,0 0 23-16,6 0-14 15,5-3-2-15,13 0-8 16,3 1-2-16,3-1-2 15,-4 0-26-15,-2 3-9 0,3 0-38 0,-6 0-17 16,-1 3-29 0</inkml:trace>
  <inkml:trace contextRef="#ctx0" brushRef="#br0" timeOffset="110.0006">20338 9649 272 0,'0'35'101'0,"3"-25"-54"0,0 4-39 15,-3-6 24-15,3-1-16 31,0 4-3-31,0-3-11 0,0 3-1 16,-3-6-1-16,3 0-44 0,-3-5-20 16,6-3-59-1</inkml:trace>
  <inkml:trace contextRef="#ctx0" brushRef="#br0" timeOffset="111.0006">20344 9488 248 0,'-3'-5'93'0,"3"2"-50"0,3 0-39 16,-3 3 21-16,3 0-16 15,3 0-5-15,3 0-16 0,2 0-5 32,1 0 9-32,3 0-45 0,0 3-18 0,-3 0-22 31</inkml:trace>
  <inkml:trace contextRef="#ctx0" brushRef="#br0" timeOffset="112.0006">20436 9610 220 0,'-15'53'85'0,"9"-38"-46"0,3 4-35 16,3-8 19-16,3-1-2 15,3 3 4-15,3-2-2 0,3-3-2 16,3-3-11-16,3 0-2 0,2-2 2 16,1-6-2-16,-3-2 3 15,-3-5-6-15,-3-1-3 16,-3-5 1-16,-3-5 0 15,-6-5-1-15,-6 2-2 16,-6 0 1-16,-3 3 1 0,-3 2-6 16,0 6-1-16,1 2-23 15,2 1-6-15,3 5-34 16,6 2-11-16,6 0-27 16</inkml:trace>
  <inkml:trace contextRef="#ctx0" brushRef="#br0" timeOffset="113.0006">20626 9536 200 0,'21'13'77'0,"-15"0"-42"0,6 14-19 16,-6-12 24-16,3 4-6 15,-3-1 3-15,0 1-12 16,-3-3-3-16,0 0-13 16,0-3-1-16,-3-2-1 0,0-4-1 15,0-1-1-15,0-6-3 0,0 0 1 16,0-6 0-16,3-4 3 15,0-1-5-15,6-13-1 16,6 1 0-16,0 1 0 16,2 7 0-16,1 4 0 15,0 6 2-15,3 10 1 16,0 11 7 0,-3 0 4-16,-3 2-1 15,-4 1 0-15,1-1-5 16,-3-2-3-16,-3 0-5 15,0-5 0-15,0-3-20 16,0-3-9-16,0 0-27 16,0-2-12-16,0-6-46 15,15-2-41-15,-3-3 60 0</inkml:trace>
  <inkml:trace contextRef="#ctx0" brushRef="#br0" timeOffset="114.0006">21138 9512 236 0,'3'-11'90'0,"-3"11"-48"0,3-8-14 16,-3 8 32-16,0 0-5 0,0 0 3 16,-6 0-18-16,-8-2-4 15,-1 2-21-15,3 2-9 0,0 4-2 16,3 1-10-16,3 4-1 16,3 2-3-16,6 16 1 15,6 1 0-15,0-7 3 31,0-4 4-31,0 7 3 0,-3-5 0 16,-6 6 2-16,0-3 4 16,-9 0 6-16,-12 2-7 15,-6-5-3-15,-3-2-42 16,-2-6-16-16,5-10-114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5:12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9569 4688 228 0,'-15'-39'85'0,"9"31"-46"0,0 0-46 16,6 5 16-16,0 1-8 15,0-1-1-15,-3-2 5 16,0-3 4-16,-3-6-5 16,-6 1 9-16,-3 0 4 0,-3-6-5 0,-15-2-2 15,-2 0-8-15,-4-3-1 16,-9 1-1-16,4 1 2 16,-4 1-1-16,-5-8-1 15,-1 5 1-15,-3-2-1 16,-5 2 4-16,-7 0 2 15,-11 6 0-15,-9 4-1 16,-9 7-3-16,-7 4-2 16,-2 3 1-16,-6 8-1 15,3 5-3-15,0 3 0 16,-6-3 4-16,-3 0 1 0,-6 1 0 16,0-1-2-16,-6 3 1 15,0 2 1-15,3-2-1 16,0 5-1-16,6 0 1 15,0 1-1 1,12 1 0-16,2 9 0 0,10 5-3 16,9 6 2-16,11 4-1 15,13 6-2-15,14 0 3 16,13 0 0-16,-1 16-2 16,21 2 2-16,18 11-1 15,21-2-2-15,27-6 3 16,11-8 0-16,21-5 3 15,25-6 1-15,20-5 1 16,18-7 2-16,20-14-1 16,19-8 0-16,11-8-3 15,4-5-2-15,14-8 3 16,3-5 0-16,13-6-1 0,2-2 1 16,6-3-4-16,6-2 0 15,3-1 1-15,-9-2 2 16,-3 0 1-16,-14 0 1 15,-13 2 0 1,-17-5 2-16,-19 1-3 0,-23-12-2 16,-21-5 0-16,-27 1-1 15,-20-6 4-15,-16-3 5 16,-17-5-3-16,-21-5 2 16,-12-24-1-16,-36-3 3 15,-36-2-5-15,-29-3-3 16,-39-10 1-16,-42-9 0 15,-44 11 1-15,-36 16 0 16,-21 21-5-16,-32 16-1 16,-40 24-30-16,-29 32-14 0,-39 50-97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5:55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6497 10750 92 0,'9'-5'35'0,"-6"2"-18"0,3 0 0 16,-6 1 14-16,3-3-8 15,-3-1-3-15,0 1-3 16,0-3 2-16,0-3-11 16,0 1 2-16,-3-1 1 0,0-2 0 15,-3 0 3-15,-3 0-5 16,0-1-1-16,0 4-6 0,-3 2-2 15,-6 0 0 1,-3 5 0-16,-9 1 0 0,-2 2 0 16,-1 5 0-1,3 3 2-15,-3 2-1 16,1 1-1-16,-4 2 1 0,3 0-1 16,4 1-3-16,2 2 2 15,3 2 1-15,3 9 0 16,3 10-3-16,3 5 2 15,3 11 1-15,6 0 0 16,4 0 0-16,7-8 2 16,10-3 3-16,3-2 2 15,6-6-3-15,3-2-3 0,6-6 8 16,8-7 6 0,13-6-1-16,-4-8 2 0,4-7-3 15,3-6 0-15,-4-3-3 16,-2 1 1-16,-7-9 3 15,-5-2 3 1,-9-6 2-16,-9-10 3 0,-9-2-1 16,-9-6-1-16,-9-3-10 15,-9 0-4-15,-6 9-4 16,-3 4-2-16,0 6-2 16,0 8-1-16,1 8-29 15,-1 5-14-15,0 13-78 16</inkml:trace>
  <inkml:trace contextRef="#ctx0" brushRef="#br0" timeOffset="1">6324 12946 132 0,'-30'-13'52'0,"9"13"-28"0,-5 0-11 0,8 2 19 15,-9 4-9-15,-6 2-4 16,-5 5-6-16,2 8-3 15,0 11-6-15,0 13 2 0,7 10 0 16,11 4-2-16,15-1-1 16,12 0 1-16,18 0 2 15,14-10-1-15,13-14 2 16,11-13 0-16,4-15 1 16,-7-12 0-16,-8-4 2 15,-10-11 12-15,-14-11 8 0,-12-10 9 16,-12-9 3-1,-9-4-11-15,-9-1-7 0,-9 14-35 16,-2 7-15-16,-7 14-105 16,-3 19-72-1,-9 15 78-15</inkml:trace>
  <inkml:trace contextRef="#ctx0" brushRef="#br0" timeOffset="2">6294 15224 176 0,'-18'-8'68'0,"10"6"-36"0,-4-1-24 15,9 3 16-15,-3-3-8 16,-6 1 1-16,-9 2-10 16,0 2-4-16,-6 6-2 15,-5 11-4-15,-4 10 2 0,3 16 1 16,3 5 2-16,7 6-3 15,11-3 0-15,12 7 3 16,15 1 3-16,14-8 4 16,10-10 2-16,15-12-1 15,8-10-1-15,7-13 3 0,-7-16 3 16,-8-10 5-16,-7-11 2 16,-11-11 8-16,-12-18 4 15,-15-11 6-15,-12-8 4 16,-9 19-21-16,-9 3-8 15,-6 7-28-15,-3 8-11 16,-2 16-54-16,2 22-25 16,-12 15-43-1</inkml:trace>
  <inkml:trace contextRef="#ctx0" brushRef="#br0" timeOffset="3">6413 17709 152 0,'0'-11'57'0,"-3"8"-30"0,0-2-12 0,0 5 20 16,-3 0-10-16,-5 3-3 15,-7-1-12-15,-6 6-6 16,-6 6-3-16,-6 7 1 0,-5 10 1 16,-7 4-4-16,3 10 1 15,7 10 0-15,5 6 0 0,9-3-3 16,9 9 0-1,15-9 2-15,15 0 2 0,15-5 2 16,18-8 3-16,17-13-3 16,15-16-2-16,-2-19 0 15,-1-10-1-15,-11-19 4 16,-13-8 2-16,-14-18 28 16,-18-6 13-16,-21-2 13 15,-15 8 6-15,-12-8-25 16,-6 8-12-16,-2 5-35 15,2 8-16-15,6 24-139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20:4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6884 14878 124 0,'-12'-6'49'0,"9"9"-26"0,-6 5-12 0,3-3 18 16,-6 6-6-16,-6 15-1 16,-6 6-8-16,-2 5-4 15,-4 8-5-15,0 5 1 0,6 0 3 32,9 1-3-32,6 4 2 0,12-4-3 15,6-4 0-15,12-4-3 16,6-9 1-16,3-2-13 15,11-3-6-15,-2-8-62 16,3-3-44 0,-7-10 48-16</inkml:trace>
  <inkml:trace contextRef="#ctx0" brushRef="#br0" timeOffset="1">7166 15322 116 0,'-6'-8'44'0,"4"5"-24"0,-7 1-8 16,3 4 16-16,-6 1-5 16,-3 2 1-16,0 3-11 0,-3 8-3 15,0 8-6 1,3 2-5-16,3 4 0 0,6-7-1 0,6 4-2 16,3-9 3-16,3-2 2 15,9-3 6-15,-3-10 6 0,3-6-5 16,0-10 0-16,-3-8-2 15,0-8-1-15,-3-5-3 16,0-3-2-16,-3-1 3 16,-3-6 0-16,-3 1-4 15,-3 3 1-15,0 6 9 32,-3 5 3-32,3 8 1 0,0 5 0 15,3 5-7-15,0 9-4 16,3 7-4-16,0 14-1 15,3 2 2-15,0 5 2 16,3 6 2-16,-1 2 1 16,1 11-2-16,3-5-2 15,0-3-2-15,0-5 1 0,0-8-10 16,0-3-3-16,0-8-44 0,0-5-19 16,6-8-9-1</inkml:trace>
  <inkml:trace contextRef="#ctx0" brushRef="#br0" timeOffset="2">7369 15304 168 0,'-21'5'63'0,"9"3"-34"0,6 5-32 16,3-8 11-16,3 22 5 16,0-3 6-16,0-1-1 15,3 1 1-15,9 0-10 16,0-3 1-16,3-2 1 0,6-3 0 15,0-6 1-15,-1-5 2 0,1-7 4 16,0-9-4-16,-3 1 0 16,-3-9-6-16,-9-5 0 15,-6 3-1-15,-3 0 3 0,-6 0-5 16,-3 2-1 0,-3 3-2-16,0 3-2 15,3 5-10 1,-6 0-4-16,3 8-35 15,4 6-13-15,8-1-52 16</inkml:trace>
  <inkml:trace contextRef="#ctx0" brushRef="#br0" timeOffset="3">7601 15348 184 0,'3'14'71'0,"0"10"-38"0,0 10-41 15,-3-21 10-15,0-2 12 16,0-1 10-16,0 1-8 16,0-3-1-16,0-3-9 15,0-2-2-15,0-3 2 0,0-3 1 0,0-2 1 16,0-8 2-16,0-9 1 16,0 1-10-16,3 0-3 15,3 0 1-15,3 0 0 0,3 2 1 16,3 9 0-16,2 2 2 15,1 5 3-15,0 8 0 32,0 3 0-32,0 8 1 0,-3 5 3 15,-3 1-4-15,-3-4-1 16,3-2-2-16,-7-3 1 16,4 0-11-16,-6-2-4 15,3-6-47-15,-6 1-21 16,9-6-21-1</inkml:trace>
  <inkml:trace contextRef="#ctx0" brushRef="#br0" timeOffset="4">7920 15306 220 0,'5'-24'82'0,"-8"11"-44"0,3-8-38 0,0 13 18 0,-2-3-3 16,2-4 3-16,-3-1-8 16,3 2-3-16,-3 4-4 15,3-1-9-15,-3 6-4 0,3 0-38 16,0 2-19-16,6 0-27 16</inkml:trace>
  <inkml:trace contextRef="#ctx0" brushRef="#br0" timeOffset="5">8056 15047 212 0,'0'-3'79'0,"3"6"-42"0,-3 2-43 0,0 6 12 15,0 2 0-15,3 8 4 0,-3 6 1 16,3 4 3-16,0 6-7 16,0 0-2-16,3 8 1 0,0-2-5 15,0-6-1-15,0-5-7 16,0-6 0-16</inkml:trace>
  <inkml:trace contextRef="#ctx0" brushRef="#br0" timeOffset="6">7952 15330 316 0,'-3'-3'121'0,"15"1"-66"0,0-1-64 15,9-5 26-15,3-2-10 16,8-1-11-16,4-2-2 16,3-1-81-16,6 1-36 15,-1-5 11-15,-5-3 8 16</inkml:trace>
  <inkml:trace contextRef="#ctx0" brushRef="#br0" timeOffset="7">8559 15298 124 0,'-3'-10'46'0,"3"7"-24"0,0-5-10 16,0 5 16-16,0 1 4 15,0-1 3-15,0 3-15 16,0 0-4-16,3 8-10 15,3 5-2-15,0 14 0 0,3 4-2 0,-3 4 1 16,3-3-2-16,0-3 2 0,3-8 4 16,0-3 4-1,0-7-2-15,0-6 0 0,3-5-1 16,2-2 2-16,-2-6-5 16,-3-3-3-16,0-2-1 31,-3-6-1-31,-3 11 0 0,0 1 0 15,0 1-3-15,-6 6 0 16,3 6 2-16,3 1 0 16,0 1-2-16,3 6 0 15,0-4 4-15,3-2 1 16,3 0 4-16,-1-5 1 16,-2-6 8-16,0-2 4 0,0-3-3 15,-3-5-1-15,-3-3-7 16,-3 0 0-16,-3-3-3 15,-3 1 0-15,-3-1-3 16,-3-2-2-16,0 3-17 16,0 2-6-16,0 3-18 15,3 5-6 1,3 5-24-16,3 3-7 16,6 0-8-16</inkml:trace>
  <inkml:trace contextRef="#ctx0" brushRef="#br0" timeOffset="8">8976 15259 168 0,'0'-3'63'0,"0"6"-34"0,0-1-25 0,0-2 13 15,0 8-10-15,-3 3-2 16,0 5-1-16,-3 7 2 16,6 9-3-16,0 0 3 0,0 0 3 15,3-6-5-15,3-2-2 16,3-6 14-16,6-4 6 15,3-6 7-15,0-8 2 0,0-6-12 16,-1-12-4-16,-5-6-9 16,-3 0-2-16,-3 0 7 15,-6 1 2-15,-6-1-4 16,-6-3-1-16,-2 9-4 16,-4-1-1-16,3 6-6 15,3 2-2 1,-3 3-25-16,6 3-8 15,3 3-24-15,3 2-9 0,3 0-33 16</inkml:trace>
  <inkml:trace contextRef="#ctx0" brushRef="#br0" timeOffset="9">9119 15245 112 0,'3'0'44'0,"0"0"-24"0,0 6 3 0,0-1 21 16,3 3-4-16,3 5 1 15,3 6-12 1,0 4-3-16,-3 6-15 16,0-2-4-16,-1-1-3 0,-2-2 2 15,0-5 3-15,-3-1 0 16,0-7 0-16,-3-3 1 15,0-6 1-15,-3-2-3 16,-3-5 0-16,0-8-3 16,3-8 2-16,6 0-6 0,0-1-1 15,3 1-2-15,3 0 0 16,0 5 2-16,3 3 0 0,0 5-16 16,3 3-4-16,-3 2-21 15,0 3-7-15,0 0-117 31,5 3 58-31</inkml:trace>
  <inkml:trace contextRef="#ctx0" brushRef="#br0" timeOffset="10">9375 15314 180 0,'-3'5'68'0,"3"1"-36"0,3 4-40 0,0-4 12 15,3 9 7 1,0 7 7-16,0-1 11 15,0 0 6-15,0-3-18 16,-3-2-1-16,0-5-1 0,0-1-6 16,-3-4-1-16,0-1 9 15,0-8 10 1,0-5-9-16,0-5-5 16,0-8-4-16,0 0-5 0,0 0-1 15,3 0 1-15,3 2 0 16,3 3-7-16,0 3 0 15,2 5-6-15,1 5 1 16,3 3-20-16,0 0-9 0,-3 3-12 16,0 0-3-1,-3-1-17 1,0 1-47 0,-3 0 26-16</inkml:trace>
  <inkml:trace contextRef="#ctx0" brushRef="#br0" timeOffset="11">9589 15311 236 0,'3'0'90'0,"0"3"-48"0,3 2-42 0,0 1 18 16,6 4-8-16,0 6 0 0,0 3-6 15,0-1-1-15,0 1-1 16,0-3-2-16,0-6 1 0,-4 3-10 16,1 1-4-16,0-9-33 15,0-5-15-15,0-3-34 16</inkml:trace>
  <inkml:trace contextRef="#ctx0" brushRef="#br0" timeOffset="12">9830 15277 252 0,'0'-3'93'0,"-11"6"-50"0,8 10-44 0,0 1 20 16,-3 9 0-16,-6 14 3 0,-3 6 4 16,-3 2 1-16,-3 0-14 31,-3 2-8-31,1-2-1 0,8-5-16 15,3-6-5-15,0-7-70 0,15-9-33 16,6-10 9 0</inkml:trace>
  <inkml:trace contextRef="#ctx0" brushRef="#br0" timeOffset="13">10363 15304 176 0,'-18'-8'68'0,"12"8"-36"0,-14 2-33 0,8 4 12 16,0 1-7-16,-3 7-1 15,-3 9-1-15,0 4 1 0,3 2-2 16,6-2 6-16,6-4 3 0,3-4 1 16,6-1 1-16,3-4 5 15,6-6 1-15,3-6-5 16,-3-4-3-16,0-4-5 16,0-4-4-16,-3-9 0 15,0-5-1 1,-4 3 2-16,-2 3 1 15,0 2-6-15,-3 5-2 16,0 3 2-16,0 6 3 0,0 10 1 16,0 7-1-16,3 4 5 15,0 2 1-15,0 0-2 16,0-2-1-16,0-3-1 16,3 0-2-16,0-3-17 15,0-8-9-15,0-5-33 0,-3 0-14 16,0-3-13-1</inkml:trace>
  <inkml:trace contextRef="#ctx0" brushRef="#br0" timeOffset="14">10444 15063 228 0,'3'8'85'0,"3"10"-46"0,0 22-48 15,-1-19 14-15,1 11 4 16,0 5 3-16,0 13 8 16,0-2 2-16,0-6-11 0,0-5-4 0,0-5-3 15,-3-8 0-15,0-6 0 16,-3-2 2-16,0-5 1 0,0-6 1 16,0-5 0-16,0-8-9 15,0-8-4-15,6-5-2 16,6-3-1-16,3 8 2 15,0 3 4-15,0 5-1 16,2 8-1-16,-2 8 3 16,0 5 0-16,-6 1 12 0,-3 1 7 15,-6 1-3-15,-3 0 2 16,-3 0-10-16,-9-3-2 16,-6 0-3-16,1-5-2 31,-1-5-19-31,0 2-10 0,3-5-18 15,3-5-6-15,6 2-34 16,6-5-40 0,3-7 43-16</inkml:trace>
  <inkml:trace contextRef="#ctx0" brushRef="#br0" timeOffset="15">10720 15306 220 0,'-26'19'85'0,"23"-3"-46"0,-3 15-46 0,6-12 16 0,0-1-6 16,0 1 3-16,6-1 17 16,6 1 7-16,2-6-15 31,4-2-2-31,0-3 1 0,3-3-8 0,0-8-1 16,0-2-1-16,-3-3 0 15,-7-8 0-15,-2-8 0 16,-6 6-2-16,-9-6 1 15,-3 3-7-15,-2 0-1 16,-16 2-7-16,3 6-3 16,0 2-18-16,6 3-8 0,3 3-26 15,7 0-7-15,5 0-10 16</inkml:trace>
  <inkml:trace contextRef="#ctx0" brushRef="#br0" timeOffset="16">10893 15304 184 0,'3'18'68'0,"-3"-5"-36"0,6 6-33 0,-3-1 12 16,3-2-7-16,0 0-1 15,0-5 3-15,0-1 1 0,6-4-3 16,0-4-5-16,5-7 0 0,-2-8-6 16,0-3 0-16,-3 0-2 31,0-3 3-31,-3 3 4 0,0 3 1 15,0 11 7 1,-3 4 6-16,3 11 0 0,0 9 3 16,0 1-4-16,0-1 1 15,2-4-3-15,1 3 0 16,0-5-5-16,6-5-1 16,-3-6-17-16,6-5-7 0,-3-5-61 15,0-11-43 1,-1-11 46-16</inkml:trace>
  <inkml:trace contextRef="#ctx0" brushRef="#br0" timeOffset="17">11262 15020 256 0,'-3'0'96'0,"6"6"-52"0,0 10-56 0,0-3 15 15,0 13-5-15,3 3 3 16,0 6 11-16,0 4 4 0,3 1-7 15,0 10-5-15,0-2-1 0,-3-6-7 16,0-5-1-16,-3-7-58 16,0-7-25-16,-3-7-10 15</inkml:trace>
  <inkml:trace contextRef="#ctx0" brushRef="#br0" timeOffset="18">11084 15253 328 0,'12'-10'123'0,"5"4"-66"0,28-2-71 16,-21 6 17-16,6-4-22 15,5-4-5-15,7 2-40 16,6-3-16-16,-4 3-27 16,-2 1-9-16</inkml:trace>
  <inkml:trace contextRef="#ctx0" brushRef="#br0" timeOffset="19">11819 15240 220 0,'-6'3'85'0,"6"7"-46"0,0 19-46 16,0-10 16-16,0 15-8 0,0 1-1 15,0-4 1-15,0-4 1 16,0-3-1-16,0-8-3 0,0-1 1 16,3-7-74-16,0-8-54 15,0-8 46-15</inkml:trace>
  <inkml:trace contextRef="#ctx0" brushRef="#br0" timeOffset="20">11798 15079 268 0,'-12'0'101'0,"12"0"-54"0,3 2-72 0,0 1 6 16,0 0-37-16,0 2-15 31,3-3-15-31,3-2-5 0</inkml:trace>
  <inkml:trace contextRef="#ctx0" brushRef="#br0" timeOffset="21">11971 14938 264 0,'0'-15'99'0,"0"17"-54"0,3 1-53 16,0 18 18-16,3 8-7 15,-1 8 1-15,1 8 2 16,0 3-3-16,0 2 5 0,-3-2 4 15,0 5-6-15,0-6-3 0,-3-7-9 16,0-8-1-16,0-6-76 16,0-2-74 15,0-8 41-31</inkml:trace>
  <inkml:trace contextRef="#ctx0" brushRef="#br0" timeOffset="22">11849 15216 304 0,'0'-5'115'0,"9"5"-62"0,17-3-62 15,-8 3 20-15,6 0-10 16,3-2 2-16,5-4 0 16,1 1 1-16,0-6-2 15,0 4-35-15,-4-1-12 0,-2-3-79 16</inkml:trace>
  <inkml:trace contextRef="#ctx0" brushRef="#br0" timeOffset="23">12203 14782 224 0,'6'-8'85'0,"6"8"-46"0,6 3-37 0,-7 2 19 0,7 9 0 15,3 12 4-15,6 27-4 16,3 13-1-16,-7 8-11 15,-5 8-3-15,-6 3-2 0,-6-6-2 16,-9-7 1-16,-15-4-7 16,-5-9-1-16,-7-6-102 31,0-6-69-31,-18-10 65 16</inkml:trace>
  <inkml:trace contextRef="#ctx0" brushRef="#br0" timeOffset="24">16528 9874 160 0,'0'-5'60'15,"3"2"-32"-15,-3 1-33 0,0-4 67 16,0 1-16-16,-3-5-11 16,-3-1-8-16,0 0-17 15,-9 3 2-15,-6 0 4 0,-3 3-6 32,-5 3-1-32,2 2-1 0,0 7 0 15,3 9-9-15,0 0-4 16,1 3 3-16,2 2 2 15,6 5-4-15,3 9-1 16,6 7 2-16,6 3 3 16,0-3-1-16,3 14 0 15,3-6 1-15,0-2 0 0,-3-3 2 16,-3-3 1-16,0 1-1 16,-3-1 1-16,-6-5 2 15,0-5 4-15,-3-3-2 0,-3-8-2 16,3-5-11-16,0-3-4 15,0-2-33-15,4-1-11 32,-1-2-68-17</inkml:trace>
  <inkml:trace contextRef="#ctx0" brushRef="#br0" timeOffset="25">16123 10618 224 0,'-15'-6'85'0,"15"4"-46"0,-3 4-26 0,3-2 22 16,0 0-20-16,6 0-8 15,3 3-12-15,0 0-5 0,3 2 6 16,3 6 6-16,3 7 6 0,-1 9-4 15,-5 4 0-15,-9 6-2 16,-3 16 1-16,-6-5 0 0,-3 0 1 16,3 2 6-1,0-8 4-15,3 0-5 0,3-4-3 32,9-4 1-32,6-2 0 0,9-6-3 15,6-2-3-15,12-3-7 16,2-2-4-16,4-6-49 15,-4-5-24-15,-5-6-30 16</inkml:trace>
  <inkml:trace contextRef="#ctx0" brushRef="#br0" timeOffset="26">12652 10284 112 0,'-3'-16'44'0,"3"19"-24"0,0 10-6 16,0-15 15-16,0 2-5 0,3 0 7 15,0 5-11 1,0 3-11-16,3 3 8 0,0 7 3 16,0 9-6-16,0-1-1 15,0 14-1-15,-3-3 0 16,-3 0 5-16,-3-6 3 16,-3-1-8-16,-3-4-2 0,0-5-4 15,0 3-1-15,-3-5-1 16,-3-12 0-16,-5-1-7 15,-1-6-2-15,3-6-27 0,0-1-11 16,3-4-7-16,0-2 0 16,3-8-40 15</inkml:trace>
  <inkml:trace contextRef="#ctx0" brushRef="#br0" timeOffset="27">12640 10160 228 0,'-3'-3'88'0,"3"6"-48"0,0-3-47 0,0 0 16 16,0 0-10-16,0 0 0 16,3 3-4-16,3 2 1 15,0 0-80-15,3 1-33 16,0 1 46-16,0-1 22 15</inkml:trace>
  <inkml:trace contextRef="#ctx0" brushRef="#br0" timeOffset="28">12774 10266 132 0,'0'2'49'0,"0"-2"-26"0,0 19-16 16,0-11 15-16,0 0-2 15,3 2 3-15,0 4-2 16,0 2-1-16,3-1-10 16,0 1-2-16,6 3 2 15,0-3-2-15,0-3 1 16,0-5-1-16,0-3 2 15,0-5-3-15,-4-2-2 16,1-4 0-16,0-2-1 16,-3-5-2-16,0 0-2 15,-3 0 1-15,-3-1-1 16,0 4-3-16,0-1 2 0,0 3 1 16,0 3 0-16,0 0 0 0,0 10-3 15,0 6 0 1,3 2 2-16,0 3 2 15,0 0 0-15,0-3-1 16,3 0 1-16,0-2-1 16,0-3-27-16,-3-1-9 0,3-4-50 15,0 0-36 1,0-6 49-16</inkml:trace>
  <inkml:trace contextRef="#ctx0" brushRef="#br0" timeOffset="29">13024 10324 80 0,'-3'3'33'0,"6"2"-18"0,0 6 15 0,3-3 23 15,-6 5-4-15,6 0-1 0,-9 3-19 16,3 0-5-16,0-3-14 15,0 0-4-15,0-2 0 0,0-1-3 16,6-7 3-16,-6-3 0 16,-3-3-2-16,9-2-3 15,-3-6-3-15,0-2-1 16,0-3-1-16,0 0 0 31,0 3 3-31,0 0 0 0,3 2-2 16,0 4 2-16,0 1-1 15,0 4 0-15,3 4 4 16,0 6 3-16,0 3 2 16,0 2 3-16,-4 0-3 15,-2 0 1-15,0 1 1 16,-3-4 2-16,0-2-3 0,0-3 0 16,0-5-5-16,0-2-2 15,0-3-5-15,3-6-2 16,3-2-6-16,0-3 0 15,0 3-1-15,3 2 3 0,0 0 6 16,0 6 2-16,0 3 8 16,0 4 4-16,0 6 6 15,3 3 2-15,-6-1-5 0,3 1-3 16,-3-1-8-16,0 1-1 16,0-3-8-16,-1-3-3 15,4-2-32-15,0-3-12 16,-3-5-59 15</inkml:trace>
  <inkml:trace contextRef="#ctx0" brushRef="#br0" timeOffset="30">13373 10332 228 0,'0'11'88'0,"3"4"-48"0,3 9-31 16,-4-11 22-16,1 11-6 0,0 3 3 15,0 7-12-15,0-5-2 16,0 0-8-16,0-2-4 0,0-3 1 16,0-3-2-16,0-5-1 15,-3-6 3-15,0-2 0 16,0 0-4-16,0-8 1 16,0-3-9-16,-3-2-2 0,-3-3 4 31,0-2 1-31,0-4 4 15,0-7 3-15,1-3 2 16,2 1 1-16,0-4-5 16,0-2-1-16,3-3 3 0,3 6 1 15,3-1-3-15,2 1-1 16,1 5 1-16,9 2 0 0,6 11-2 16,-3 6 2-16,-3 2 3 15,-3 5 3-15,-3 3 2 16,-4 3 3-16,-2-1 6 15,-3 1 2-15,-6-1-9 16,-6 1-3-16,-5-3-11 16,-1 0-2-16,-3-3-18 0,3-5-7 15,0 0-18-15,3-3-7 16,3 1-29 0,3-1-39-16,3-2 41 15</inkml:trace>
  <inkml:trace contextRef="#ctx0" brushRef="#br0" timeOffset="31">13745 10022 184 0,'-12'0'71'0,"12"14"-38"0,12 12-21 16,-6-13 19-16,-3 6 1 16,0 2 6-16,0 5-10 15,-3 6-2-15,0 0-15 16,-3 2-7-16,6-2 0 0,-3-3-3 16,3-2 2-16,-1-6-20 0,-2-5-8 31,0-6-56-31,0-2-22 15</inkml:trace>
  <inkml:trace contextRef="#ctx0" brushRef="#br0" timeOffset="32">13637 10226 288 0,'-11'0'110'0,"14"0"-60"0,0 0-61 15,2 0 16-15,1 0-2 0,3-2 5 16,6-1-6-16,6 0-1 16,3-2-1-16,0 0-29 0,0 2-10 15,-1 0-19-15,-2 3-6 0,-3 0 2 16,-3 0 2 0,-6 0 38-16,0 3 46 15,-3 2 24-15,-3 3 0 16,-3 5-4-16,0 6-7 31,0-1-3-31,0 4-19 0,0-1 6 0,3 0 3 16,3 0-6-16,6-2 0 15,5-6-5-15,1-3 0 16,0-2 4-16,-3-8 3 16,0-5-4-16,0-5-1 15,-3-4-7-15,-3 1 0 16,-6-5-3-16,-6-9 0 0,-9 3-3 15,0 6 1-15,-6-1-2 16,0 6 2-16,0 5-18 16,3 3-4-16,3 2-24 15,3 3-8-15,4 3-50 16,2 7-58-16,3-10 47 31</inkml:trace>
  <inkml:trace contextRef="#ctx0" brushRef="#br0" timeOffset="33">14313 10364 172 0,'3'-3'66'0,"-3"6"-36"0,3-1-11 15,-3-2 23-15,0 0-1 16,0 0 0-16,0 0-5 0,-3 3-2 31,0 2-19-31,-3-2-2 0,0-3 0 16,0 0-12-16,0 0 0 15,3 0 1-15,0-3-12 16,3 1-3-16,0 2-3 16,6 0 2-16,0 2 6 15,0 1 4-15,-3 2 3 16,0 1 3-16,-3-1 1 0,-3-3 1 15,0 1 0-15,-3 0 0 16,0-3 0-16,0-3 0 16,-3 0-9-16,4 1-4 15,-1-3-13-15,3-1-4 16,3 1-30-16,0 0-12 16,6 2-32-1</inkml:trace>
  <inkml:trace contextRef="#ctx0" brushRef="#br0" timeOffset="34">14426 9970 220 0,'3'13'85'0,"0"3"-46"0,0 18-30 16,0-13 22-16,-3 3 1 0,0 2 3 15,0 9-6-15,0 2-3 16,0-5-14-16,0-1-8 0,0 1-2 16,-3-3-5-16,3-2 2 15,0-6 3-15,0-3 1 16,0-4-1-16,3-4-2 15,3-5 1 1,3-2 1-16,3-3-1 16,3-3 2-16,3-2-2 15,0 0-1-15,-1 0 1 16,1 2-1-16,-3 0-3 16,0 3 2-16,-6 0-15 0,0 0-6 15,0 0-27-15,-9 3-103 31</inkml:trace>
  <inkml:trace contextRef="#ctx0" brushRef="#br0" timeOffset="35">14834 10001 228 0,'0'-5'85'0,"0"5"-46"0,0 0-28 0,-6 0 23 0,3 0-9 16,-3 0-2-16,0 3-7 16,0-1 0-16,0 4-9 15,0 1-4-15,-3 9 0 0,1 3-4 16,-4 2 0-16,-3 6 5 31,3 4 5-31,3 6 1 0,3 3 4 16,0 0-5-16,6-1-1 15,3-4-2-15,3-3-1 16,6-9-1-16,3-2 2 16,6-5-1-16,5-8 2 15,1-8 0-15,0-5 3 16,3-6-3-16,-7-2-2 0,-5-3 4 15,-6 0 2-15,-6-2 0 16,-9-6 1-16,-6 6 0 16,-9 2 2-16,-5 2-7 0,-7 7-2 15,0-1-23-15,3 13-10 16,1 0-28-16,8 3-10 31,6 3-93-15,6-9-41-16,3-10 104 0</inkml:trace>
  <inkml:trace contextRef="#ctx0" brushRef="#br0" timeOffset="36">12203 10851 200 0,'0'-3'74'0,"0"6"-40"0,0-3-16 0,0 0 23 0,0 0-12 16,0 0-2-16,3 5-7 0,-3 5-1 15,3 4-10 1,-3 9-1-16,0 9 2 0,0-8-4 0,0 3-1 16,0-4-2-16,0-4-3 15,0-3 1-15,3-6 1 16,0-2-34-16,-3-8-13 0,3 0-22 16,-3-8-6-16,0-13-25 15</inkml:trace>
  <inkml:trace contextRef="#ctx0" brushRef="#br0" timeOffset="37">12179 10755 244 0,'-6'-5'90'0,"6"-11"-48"0,0 6-47 0,0 7 8 16,3 0-11-1,3-5-31-15,3 3-14 16</inkml:trace>
  <inkml:trace contextRef="#ctx0" brushRef="#br0" timeOffset="38">12483 10676 220 0,'0'-8'82'0,"3"3"-44"0,-3-9-31 0,0 9 20 15,-3 0 6-15,-3-3 4 31,0 3-2-31,-3-1-1 0,0 4-19 16,0 2-9-16,0 8-4 0,-6 2-7 16,3 17 1-16,-3 10 0 15,9 5 2-15,0 14 1 16,3-6 1-16,6-5 2 16,0 0 1-16,0-11-10 15,0-5-3-15,0-5-22 0,0-8-6 16,-3-3-25-16,-6-7-8 15,0-9-30 1</inkml:trace>
  <inkml:trace contextRef="#ctx0" brushRef="#br0" timeOffset="39">12230 10864 280 0,'-6'-5'107'0,"9"5"-58"0,3 0-51 0,0 0 22 16,2-3-3-16,4 0 2 15,9 1-10-15,6-1-5 16,3 0-3-16,-1 1 1 16,-2 2 3-16,-3-3-33 15,-3 0-15-15,-6-2-89 0</inkml:trace>
  <inkml:trace contextRef="#ctx0" brushRef="#br0" timeOffset="40">13137 10787 188 0,'-3'-3'71'0,"3"6"-38"0,-3 5-25 0,0 0 18 15,-2 5-4 1,-4 6 1 0,-9 7-1-16,-3 9-2 15,0 2-10-15,0-3-4 0,3-5-2 16,4-5-5-16,2-3 1 16,0-5-7-16,3-5-3 0,0-1-34 15,3-5-14-15,0-7-43 16</inkml:trace>
  <inkml:trace contextRef="#ctx0" brushRef="#br0" timeOffset="41">12932 10843 244 0,'0'-6'90'0,"6"6"-48"0,-3 0-45 0,0 0 19 16,6 3-3-16,6 2 2 15,3 6 0-15,-1 2 1 0,1 14-8 16,0 2-3-16,3 2 1 0,0-4-3 15,0-3-2-15,-3-6-11 16,-1-2-4-16,1-5-53 16,3-9-22-16,3-4-15 15</inkml:trace>
  <inkml:trace contextRef="#ctx0" brushRef="#br0" timeOffset="42">13834 11015 140 0,'3'8'55'0,"-3"-6"-30"0,0-2-29 0,3 3 69 15,-3 2-24-15,0-5-7 16,0 5-6-16,0 1-18 15,0-1 10-15,-3-2 6 0,3-3-8 16,-3 2 0-16,-3-2-6 16,0-2 0-16,-3-1-5 0,0 3 1 15,0-3-5-15,-15-2 0 16,1-11 1-16,-1 3-2 16,0-6 1-1,3 1-4-15,0-1-2 0,0-2 2 16,4-3 0-16,2 3 3 15,3 0 1-15,0 0-1 32,3 0-2-32,3-11-2 0,3 3 1 15,3 0-1-15,3 0-2 16,6 2 0-16,3 3 0 16,0-5 3-16,0 8 2 15,0 3-2-15,-3 4-2 16,-1 9-1-16,1 5 3 15,-3 3 0-15,-3 2 1 0,-3 3-3 16,0 3 0-16,-3 2 2 16,-3 8 2-16,0 3 0 15,-2 0-1-15,-4 2-2 16,0 3 1-16,0 3 3 0,3-3 1 16,0-3-4-1,0 6-1 1,3 0 1-16,3-3 0 0,0 0 1 15,0-5 2-15,3-5-3 16,0-4 0-16,3-1 1 16,0-4 2-16,3-2-3 15,0-3 0-15,0-2 1 16,0 0 0-16,3-3-3 16,0-3 0-16,0 3-1 0,-3-3 0 15,0-2 5-15,0 0 1 16,2 0-3-16,1-1-1 15,-3-4 1-15,3-1 0 16,-3-2-4-16,6 0-1 16,-3-1-6-16,0 1-3 15,0 3 2-15,3-4 2 0,-3 6 5 16,-3 0 1-16,0 1 3 16,0-1 1-16,-3 2 1 15,0-2 0-15,0 3 0 16,0 0 2-16,0 2-3 0,-3 1 0 15,0-1 1-15,2 0 0 32,-2 1 2-32,0-1 1 15,0 3-4-15,0 0-1 0,0 0 3 16,0 0 3-16,-5 0-3 16,-1 0-1-16,0 0 0 15,-3 0 2-15,0 3 5 16,0-1 6-16,0 4-3 15,0-1 2-15,0 0-9 0,0 0-2 16,0-2-10-16,3 0-2 16,0-3-58-16,6-3-24 15,0-2-8 1</inkml:trace>
  <inkml:trace contextRef="#ctx0" brushRef="#br0" timeOffset="43">14221 10753 160 0,'6'-6'60'0,"-3"6"-32"0,-6 3-4 0,3 0 31 16,-18 13-24 0,0 7-11-16,-3 4-8 15,0 13-8 1,1-3 4-16,2 0 2 0,0-8-8 16,0-3 0-16,6-2-2 15,3-8 2-15,0-3-28 0,3-5-11 16,0-3-24-16,0-5-10 15,3-2-8 1</inkml:trace>
  <inkml:trace contextRef="#ctx0" brushRef="#br0" timeOffset="44">13995 10769 268 0,'-3'-3'101'0,"3"6"-54"0,3-1-59 16,-3-2 15-16,6 5 4 15,3 3 4-15,2 6 0 0,4 4 1 16,3 3-7-16,0 6-3 0,9 5 1 16,0-3 0-16,-4 0 3 15,-2-5-16-15,-3-3-6 16,-3-5-63-16,0-11-73 16</inkml:trace>
  <inkml:trace contextRef="#ctx0" brushRef="#br0" timeOffset="45">14352 10814 224 0,'0'0'85'0,"3"2"-46"0,0-2-46 16,6 0 62-16,-3 0-13 15,9-2-16 1,2-1-14-16,1 0-9 0,0 1-2 0,3-4-10 16,-3 4-4-16,-3-1-46 15,-3 3-19-15,-3 0-31 16</inkml:trace>
  <inkml:trace contextRef="#ctx0" brushRef="#br0" timeOffset="46">14373 10901 256 0,'-21'5'96'0,"21"-5"-52"0,3 0-51 16</inkml:trace>
  <inkml:trace contextRef="#ctx0" brushRef="#br0" timeOffset="47">14382 10906 402 0,'17'-3'5'0,"4"3"-2"16,3 0-21-16,0 0-9 0,-3-2-48 31,0-1-52-31,2-2 34 15</inkml:trace>
  <inkml:trace contextRef="#ctx0" brushRef="#br0" timeOffset="48">14673 10795 200 0,'-3'-3'77'0,"3"3"-42"0,0 0-19 0,0 0 24 0,0 0-6 16,0 0 3-16,0 0-15 15,3 0-5-15,3-2-10 16,0-1-3-16,6 0 2 0,0 1-1 15,3-1 0-15,0-2-3 16,0 2-2-16,3 1-2 16,-4-1 1-16,4 3-28 0,-9 0-10 15,-3 3-38-15,0-1-16 16</inkml:trace>
  <inkml:trace contextRef="#ctx0" brushRef="#br0" timeOffset="49">14694 10885 260 0,'-6'0'96'0,"9"3"-52"0,0-3-51 16,3 0 14-16,0 0-1 0,3 0 6 15,3-3-6-15,3 0-3 16,6 1-2-16,2-1-1 0,1 0 0 16,-3 3-29-16,0 0-13 31,0 0-62-31,-6-2-32 15,0-1 66-15</inkml:trace>
  <inkml:trace contextRef="#ctx0" brushRef="#br0" timeOffset="50">15221 10618 160 0,'-6'-6'63'0,"3"6"-34"0,-3-5-3 0,3 5 25 15,-3 0-18-15,-3 3-9 16,-3 2-8-16,-5 3-1 16,-4 3-8-16,0 12-9 0,3 4-1 15,0-1-1-15,6 3 2 0,6 3 1 16,12 0 3 0,6 10-1-16,6-5-1 0,3-2 5 15,3-9 1-15,8-7 9 16,1-9 4-16,3-20 0 15,0-9-2-15,-4-10-1 0,-5 0 0 16,-9 0 5-16,-9-11 3 16,-9 3 3-16,-6 0 3 15,-15 3-10-15,-3 2-2 16,0 5-23-16,-2 6-12 16,2 5-42-16,0 9-17 15,-3 4-84 1</inkml:trace>
  <inkml:trace contextRef="#ctx0" brushRef="#br0" timeOffset="51">3821 6141 124 0,'-3'0'49'0,"-3"0"-26"0,3-5-16 15,0 7 15-15,0-2-2 16,-3 0 0-16,0 3 1 16,0 0-1-16,0-1-11 0,0-2 3 0,3 3 2 0,0-3 6 15,0 0 2-15,0 3-7 16,0-3-4-16,0 0-6 15,0 2-2-15,-3 1 1 16,0-3 0-16,0 3-2 16,3-1-2-16,1-2 1 31,-1 0-1-31,0 3 0 0,3-3 0 16,0 0 4-16,6 5 7 15,2-5-2 1,1 0-4-16,3 3-3 15,0-1-1-15,3 1 1 16,0 0 1-16,3-3 1 16,3 2 2-16,5-2 1 0,-2 0-1 15,3 0 1-15,0-2-4 16,3 2 0-16,-1 0-3 16,-2 0-3-16,3 0 4 15,0 0 1-15,2 0-3 0,-2 0-1 16,0 0 3-16,0 2 1 31,-3-4 0-31,8 2-2 16,-2 0-2-16,0 0-1 0,2 0 2 15,1-3 2-15,-3 0 2 16,0 3 1-16,5-2-5 16,-2 2 1-16,0 0-2 15,-1 0-2-15,1 0 3 16,0 0 2-16,3 0-2 0,-4 0 0 15,-2 0 3-15,0 0 3 16,0 0-4-16,-1 0-1 16,1 0 0-16,0 0 2 15,3-3-1-15,-4 3-1 16,1-3-2-16,0 3 1 16,-1 0 1-16,4-2 2 0,0 2 1 15,-3 0 3-15,-1-3-5 16,1 1-1-16,3-1 0 15,-3 3 0-15,-1 0 0 16,7-3 2-16,-3 1-1 0,-1 2-1 16,-2 0 5-16,3 0 1 31,0 0 0-31,-4 0 1 16,-2 0-2-16,0 0 2 0,-3-3-4 15,0 0-2-15,-4 1-3 16,1-1-1-16,-6 3 6 15,0 0 5-15,-6-3-17 16,-6 3-6-16,-6 0-79 16,-3 3-35-16,-12-3 6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6:18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14337 7183 80 0,'-3'0'30'0,"15"3"-24"0,-15-3 8 16,3 0 3-16,0 0 0 0,0 0 1 16,0 0-5-16,0 0 0 15,0 0-4-15,0 0 0 16,0 0 3-16,-3 3 5 16,3-3-9-16,0 0-2 0,3 0 0 15,-3-3 1-15,3 0 1 16,-3 1-4-16,6-1-1 15,-3 3-1-15,0-2 1 16,3 2-2-16,3 0 2 16,0 0-4-16,0 0 0 15,2 0 1-15,1 0 2 16,3 0 1-16,3 0 3 16,0 0-1-16,3 0 0 0,0 0-3 15,-1 0 1-15,4 5 0 16,-3 0 3-16,0-2-3 15,0 2-2-15,3 0 0 16,-4 1-1-16,1-1 0 16,3 0 0-1,0-2 2-15,-3 2 1 16,0-2-4-16,-1-3 1 0,1 0 0 16,3 0 0-16,3 0 0 15,0 0 2-15,-1 0 1 16,1 0 1-16,0 0-2 15,3 0-2-15,3 0 3 16,-7 0 0-16,7 0-4 0,-3 0-1 16,3 0 3-16,-7 0 3 15,1 0-1-15,3 0-2 16,0 0 2-16,-1 0 0 16,4 0-1-16,0 0-2 15,-3 0 1-15,2 2-1 16,1 1-3-16,-3 0 2 15,3-1 3-15,-1 1 1 16,4 0-1-16,-6-3-2 16,3 0 3-16,2-3 2 15,-2 0-2-15,3 1-2 16,0-4 0-16,-1 1 1 16,4 2 1-16,-6 1 3 15,-1 2-5-15,1 0-1 16,3 0 0-16,0 0 0 0,-1 0-3 15,1-3 0-15,0 1 4 16,-1-1 3-16,1 3-1 16,3-3 0-16,0 1-6 15,2 2-2-15,-2 0 4 16,3 0 5-16,2 0-7 16,-2 0 1-16,-3 0 0 15,2 2 1-15,1-2 3 16,0 0 3-16,-1 0-2 15,1 3-2-15,-3 0 0 16,2 2-1-16,-2 0 0 16,6-5 2-16,-1 0-6 0,-2-3-1 15,3 1-1 1,8-3 2-16,-2 2 2 16,-1 0 1-16,1 3 3 15,-6 0 1-15,2 3-1 0,-8-3-2 16,0 0 5-16,2 0 4 15,1 0-7-15,-3 0-1 16,2 0 1-16,-2 0 1 16,0 0-4-16,-3 0 1 15,-1 3 2-15,-2-3 1 16,3 0-4-16,-4 0 1 0,4 0-2 16,0 0 0-1,0 0 2-15,-1-3 2 16,1 0-10-16,3 1-2 0,2-1 14 15,-2 0 8 1,3 1-3-16,2 2 0 16,-5-3-7-16,9 3-2 0,-1 0-2 15,1-5-2 1,0-1 5-16,-1 4 1 0,1 2 0 16,-3-3-2-16,-1 3-2 15,-2 0 1-15,6 0 1 16,-10 0 2-16,1 0-1 15,0-2-1-15,-7-4-2 0,1 6 1 16,0-2-15-16,3-1-4 16,-1 3-12-16,1 0-5 15,-3 3-62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6:34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6390 8980 140 0,'0'-3'52'0,"0"3"-28"0,0 0-11 0,0 0 17 16,0 0-4-16,0 0 2 16,0 0-3-16,0 0 0 15,0 0-14-15,0 0-2 0,0 0-2 16,3 3 1-16,0 2 2 15,-1 3-1-15,1 3 2 16,0 2-4-16,0 0-2 16,0 0 0-16,-3 1 1 15,0-4-3-15,0 1 0 16,0-3-1-16,0-3-2 16,0 3-10-16,0-8-6 15,0 0-32-15,0-3-11 16,0-5-47-16</inkml:trace>
  <inkml:trace contextRef="#ctx0" brushRef="#br0" timeOffset="1">6425 8837 228 0,'-12'-3'85'0,"12"6"-46"0,0-3-32 16,0 0 20-16,0 0-18 0,0 0-7 16</inkml:trace>
  <inkml:trace contextRef="#ctx0" brushRef="#br0" timeOffset="2">6422 8842 394 0,'6'6'-32'0,"6"-1"-12"16,0-2-54 0</inkml:trace>
  <inkml:trace contextRef="#ctx0" brushRef="#br0" timeOffset="3">6550 8969 164 0,'3'8'63'0,"0"0"-34"0,0 5-21 0,-3-5 16 0,3 3-8 15,-3 0-1-15,0-1-5 16,3 1-1-16,-3-3-5 16,0 0-3-16,0-3 0 0,0 0-1 15,0-2 0-15,0-3 4 16,0 0 2-16,0 0-5 16,0-3-2-16,0-2 0 0,3 0 2 15,0-3-2-15,3 0 0 16,0-3 1-16,0 1 0 15,3-4 0-15,3 1 0 0,0 0 2 16,3-3 1-16,-1 0 5 16,-2 6 5-16,0 2-5 15,0 8 0-15,0 5-4 16,0 0-1-16,0 1 3 16,0 1 1-16,-3 4-1 15,0 0 1-15,-3-1-4 16,0 3 0-16,0-2-1 15,-3 0-2-15,0-1 1 16,-1-2-1-16,1 0-20 16,0-3-9-16,0-2-25 0,3-3-11 15,3-3-25 1</inkml:trace>
  <inkml:trace contextRef="#ctx0" brushRef="#br0" timeOffset="4">6982 8959 168 0,'-3'-13'66'0,"3"18"-36"0,-3-10-18 0,3 5 19 16,-3 0-7-16,-3 0-2 16,0 2-12-16,-6 4-6 0,3 1-3 15,-3 1-4-15,0 3 0 0,9 2-1 16,0 0 3-16,0 3 0 15,3-2 1-15,6-1 0 16,0-3 0-16,3-2 0 16,0-2 2-16,-3-6-1 15,3-3-1-15,-3-2-2 16,3-3 1-16,0-3-1 16,0-2 0-16,-3-3 2 15,0 0 0-15,3-5 0 16,-6 0 0-16,0-3 0 15,0 0 0-15,-3-2-3 16,0 2 0-16,0-3 4 16,0 4 1-16,0 1 6 15,0 7 3-15,0 1 0 0,-3 14 1 16,3 6-6 0,0 7-2-16,3 5 2 15,0 4 1-15,0 4 3 16,0 3 1-16,3 0 1 15,-1 0-6-15,1 0-4 16,0 1 1-16,0-4 0 16,0 16-4-16,3-26 1 15,0-3-20-15,6 1-55 16,-3-9-5 0,3-5-21-1</inkml:trace>
  <inkml:trace contextRef="#ctx0" brushRef="#br0" timeOffset="5">7178 8988 176 0,'-3'0'66'0,"3"0"-36"0,3 0-18 16,-3 0 21-16,6 3-10 15,0-1-1-15,3 1-9 16,3-1 0-16,3-2-8 15,0 0-1-15,0 0 2 0,-3 0-3 16,0-2 0-16,2-3-1 0,-2-1 1 16,-3-2 0-1,0 0 1-15,-9-5-5 16,-3 0 1-16,0 2 0 16,-3 3 0-16,-3 0 0 15,0 3-3-15,-2 3 2 16,-1 2-1-16,0 7-2 15,0 4 3-15,3 0 2 16,0 2 4-16,3 3 4 16,3 0 0-16,3-1 0 15,3 1-8-15,3 0 0 16,3-3-1-16,3-2 0 16,0-3-14-16,6-3-3 15,5-2-37-15,1-6-16 16,3-2-27-16</inkml:trace>
  <inkml:trace contextRef="#ctx0" brushRef="#br0" timeOffset="6">7592 8969 220 0,'-6'0'85'0,"-6"0"-46"0,6 3-30 15,-3 2 19-15,0 3-8 16,0 3 1-16,1 2-14 15,-1 3-5-15,0 0-1 16,0-3-1-16,0 0 2 0,0 1-23 16,3-4-11-16,0 1-36 15,0-6-17-15,3-5 1 16</inkml:trace>
  <inkml:trace contextRef="#ctx0" brushRef="#br0" timeOffset="7">7405 8969 176 0,'-3'-2'68'0,"9"2"-36"0,2 5-15 0,1-2 22 15,0 2-7-15,3 3-1 16,3 2-9-16,6 6-1 16,3 0-12-16,-3 0-5 15,2 0-1-15,1 0 0 0,3 8 1 16,-3-8-71-16,0-3-29 15</inkml:trace>
  <inkml:trace contextRef="#ctx0" brushRef="#br0" timeOffset="8">9220 8776 140 0,'3'-10'55'0,"0"7"-30"0,0-13-14 15,0 13 15-15,-3 1 1 16,0-6 1-16,0 3 0 16,0-1 0-16,-3 1-15 15,0 0 3-15,-6-1 2 0,0 4-2 16,-3-1 1-16,1 1-5 15,-4 2-2-15,0 2-6 16,0 6-1-16,0 0-1 0,0 8-2 16,0-3 3-16,-3 6 0 15,4-3-4-15,-1 2-1 16,3 1 1 0,0-1 2-16,3 6-2 0,3 0 0 15,0 0-1-15,3-1 0 16,3 1 0-16,3 0 0 15,3-3 0-15,3 0 0 16,3-2 2-16,3-3 2 16,3-3-3-16,-1-2 0 15,4-4 1-15,6 1 0 16,0-8 0-16,0-5 2 16,-4 2-1-16,4-4-1 0,-3-4 1 15,3 0-1 1,-6-2 0-16,2 0 2 0,-5 2 3 15,-3-5 4-15,0 1 2 16,-6-4 3-16,-3 3 2 16,0 0-1-16,-6 0 1 15,-3-2 0-15,-6-1-4 16,-3 3-2-16,-3 1-4 16,0 1-1-16,0 1-6 15,1 3-1-15,-1-1 1 16,0 3 2-16,3 3-5 15,3-1 1-15,0 4-32 16,6-1-12-16,3 3-53 16,9 0-21-16,3-2 8 15</inkml:trace>
  <inkml:trace contextRef="#ctx0" brushRef="#br0" timeOffset="9">11789 8742 128 0,'-6'-3'49'0,"6"1"-26"0,-3 2-14 0,3 0 16 16</inkml:trace>
  <inkml:trace contextRef="#ctx0" brushRef="#br0" timeOffset="10">11780 8731 278 0,'0'-2'31'16,"0"2"-9"-16,0 0-6 16,0 0-4-16,0 0 2 15,0 5 2-15,0 5 6 16,3 4-5-1,0-1-5-15,0 3 0 16,0 0-3-16,0 2 2 16,0 6-2-16,0 0 2 15,0-3-4-15,-3 0-2 16,3-2 2-16,0-1 0 0,0 3-1 16,-3-2-1-1,3-1-3-15,0 1-2 0,-3-3 1 16,0-3-1-16,0-2 2 15,0-1 1-15,0-2 1 16,0-3 0-16,0 3-2 16,0-5-2-16,0-3 1 15,0 0-1-15,0 0 0 16,0 0 0 0,0 0 0-16,0 0 0 15,0 0-9-15,0 0-4 0,0 0-11 0,3-3-5 16,0-2-35-16,0 0-16 15,0-3-31 1</inkml:trace>
  <inkml:trace contextRef="#ctx0" brushRef="#br0" timeOffset="11">14200 8811 192 0,'-15'0'71'0,"15"0"-38"0,-3 2-21 15,3-2 30 1,0 0-11-16,0 0-7 15,0 0-5-15,0 0-11 0,0 0-1 0,0 0 3 16,9-5 0 0,3-3 0-16,0 0 1 15,0-5-6-15,3 2-1 16,0-2-2-16,-1 0-2 16,1 5 1-16,0 0-1 15,3 3-3-15,-3 7 2 16,-3 4 1-16,0 4 0 15,0 3 0-15,-3 3 0 16,-6 3 2-16,-3-1 1 16,-3 1-1-16,-6 2-2 15,0 0 3-15,-3 3 0 16,-3-3-1-16,0 0 1 16,-3 1-4-16,0-1 0 0,-2 0 1 15,-1 0 0-15,3-2 0 16,3-4 2-16,3-1-3 15,0-1 0-15,3-3 1 16,3 1 2-16,0-3-1 16,3-3-1-16,3-2 1 15,6 0 1-15,6-3 1 16,0 0 1-16,3-3 0 16,3 0 2-16,3 1 1 15,3 2 1-15,-1 0-4 16,4 0-3-16,-3 0 0 15,-3 2-1-15,-3 1 0 16,-3 0 0-16,-1 2 0 16,-2-3 0-16,0 1-27 0,0 0-11 15,0-3-52-15,0-3-20 16,0-2 3 0</inkml:trace>
  <inkml:trace contextRef="#ctx0" brushRef="#br0" timeOffset="12">16712 8837 140 0,'-3'-3'55'0,"3"1"-30"0,-3-1-14 0,3 3 18 16,0 0 0-16,0-2 5 15,0-1-7-15,0 0-2 16,0 1-14-16,0-1 2 0,0-2 3 16,3-1 1-16,3-7-1 15,0 3-4-15,3-6-2 16,3 2-2-16,0 1 2 15,3 3-3-15,0 2-2 16,0 2-2-16,-1 4 0 16,-2-1-4-16,0 11-2 15,-3 5-1-15,3 0 3 16,-6 1 2-16,-3 2 4 16,-3-1 0-16,-3 1 2 0,0-2-2 15,-3-1 0-15,-3-3-1 16,0 1 0-16,3-3-5 15,0-3 1-15,0 0 0 32,0 1 0-32,4-1-3 15,2 0 0-15,0-5-1 16,5 6 0-16,4 2 3 0,0 5 0 16,3 0-2-16,3 0 0 15,3 1 4-15,-3 1 1 16,-3 1 2-16,-3 3 2 15,-9-1 6-15,0 1 4 16,-6-3 1-16,-3-3 1 0,-3 0-5 16,-3 0-3-16,-3-5-3 15,-3-2-2-15,0-1-8 16,1-2 0-16,2-3-21 16,3 0-7-16,3 0-30 15,3-3-14-15</inkml:trace>
  <inkml:trace contextRef="#ctx0" brushRef="#br0" timeOffset="13">19150 8782 132 0,'0'-3'49'0,"0"3"-26"0,3-3-12 16,3 1 18-16,0-4 0 15,0 1 3-15,-3 0-4 0,0 2-3 16,0 8-2 0,0 3 0-16,-3 6-9 0,0 1-1 15,-6 4-3-15,0 5 1 16,0 2-2-16,0-5 0 16,0-2-1-16,0-3 0 15,3 0-2-15,0-3 1 16,0-3-4-16,0 1 0 15,0-3 1-15,3-3 0 16,0-2-2-16,0-3-2 16,0 0 1-16,6 3 1 0,3-3-1 15,6-3-1-15,0 0 1 16,0 1-1-16,3-1 0 16,-1 0 2-16,1 1-3 15,0 2 0-15,-3-3 1 16,0 3 2-16,-3 0-3 15,0 0 0-15,-3 0 1 0,3 3 0 16,-3-1 0 0,-1-2-11-16,-2 0-5 15,0 0-12-15,0 0-5 16,-3 0-9-16,0-5-85 31,3 0-17-31,-3-6 71 16</inkml:trace>
  <inkml:trace contextRef="#ctx0" brushRef="#br0" timeOffset="14">19350 8779 200 0,'-3'3'74'0,"6"-3"-40"0,-1 2-24 15,-2-2 17-15,0 8-2 16,6 5 2-16,0 3-4 16,-3 3-2-16,0 10-11 15,0 0 2-15,0 3 4 0,-3 2-4 16,3 0-2-16,3 4-3 16,0 1 0-16,0-2 0 15,-3-8 1-15,0-5-2 16,0-3 1-16,-6-7-4 15,6-1 0-15,0-3-14 0,0-4-8 16,-6-6-103 0</inkml:trace>
  <inkml:trace contextRef="#ctx0" brushRef="#br0" timeOffset="15">21249 8707 84 0,'0'-15'33'0,"0"33"-18"0,3-26 4 0,-3 8 33 16,3-2-10-1,-3 2-2-15,0 0-2 16,0 0-22-16,0 0 4 0,0 0 3 16,0 0 1-16,2 15 7 15,1-1-8 1,0-1-10-16,0 0-4 0,0 0-5 15,3 1-1-15,0-4-1 16,0 1-2-16,-3-1 3 16,3 1 0-16,-3-1-4 15,0-2-1-15,0 0 1 16,0-2 2-16,0-1-11 16,0 0-6-16,-3-5-16 15,3 3-5-15,-3-3-11 16,0 0-5-16,0 0-42 15</inkml:trace>
  <inkml:trace contextRef="#ctx0" brushRef="#br0" timeOffset="16">21320 8689 152 0,'0'-3'57'0,"0"3"-30"0,0 0-14 15,0 0 17 1,0 0-6-16,0 0 0 16,3 3-2-16,0 0-2 15,3 7-10-15,0-2 2 0,0 8 4 0,0-3 1 16,3 0 1-16,0 1-5 15,0-1 0-15,-1 0-8 16,1 0-1-16,0 1 0 16,-3-4 0-16,0-2-2 15,3 3-2-15,-3-3-6 16,0-3-4-16,0-2-30 16,-3-1-13-16,-3-2-134 31,9-2 79-31</inkml:trace>
  <inkml:trace contextRef="#ctx0" brushRef="#br0" timeOffset="17">21606 8776 180 0,'-3'0'68'0,"3"0"-36"0,3-2-26 15,-3 2 15-15,0 0-5 0,0 0 1 16,0 0-1-16,0 0 0 16,0 0-8-1,0 0 8-15,0 0 4 0,0 0 1 0,0 8-1 0,0 2 1 16,0 1 1-16,0-1-8 15,0 1-3-15,-3 2 0 16,3-2 0-16,-3 2-5 31,3-3-2-31,0-2-2 16,0 0 1-16,-3-2 0 0,3-1 1 16,0 0-5-16,-3 3 1 15,3-3 0-15,0 1 0 16,0-1-3-16,0-5 2 15,0 0-4 1,3-3 3-16,0 3 3 16,3 0 0-16,0-2-1 15,6-1 1-15,2 0-1 16,1 1 2-16,0 7 3 16,0-2-4-16,0-1-1 15,0 4 2-15,3 2 1 16,0 0-1-16,-3 2-2 15,-1 1 3-15,1 2 0 16,-3 0 3-16,0 0 1 0,-3 1 3 16,-3-1 4-16,-3 0-4 15,-3 0 2-15,0-2-7 16,-9 0-1-16,0-4 0 16,-3 4 0-16,-3-6-5 15,0-2-1-15,1 0-13 16,2-3-5-16,-3 0-9 15,-6-3-3-15,3-2-6 16,0-1-4-16,0-4-19 16,0 2-9-16,4-3-44 15</inkml:trace>
  <inkml:trace contextRef="#ctx0" brushRef="#br0" timeOffset="18">21579 8771 220 0,'3'-5'85'0,"-3"7"-46"15,9-7-26-15,-3 5 24 0,0-5-6 16,6 2-1-16,6 0-8 16,-1 1-1-16,1-1-12 15,0 0-5-15,0-4-1 0,0 7-2 16,0-8-1-16,-3 2-2 16,-1 1 1-16,1 0-32 15,-3-1-13-15,3 1-32 16,-3 0-11-16,3 0-8 0</inkml:trace>
  <inkml:trace contextRef="#ctx0" brushRef="#br0" timeOffset="19">22118 8625 224 0,'0'0'85'0,"0"3"-46"0,0 0-24 15,0 5 24-15,0-3-10 16,-6 3 0-16,0 0-10 16,3 8-1-16,-3 2-11 15,0-2-2-15,0 0 1 0,0 0-3 16,0-3-2-16,0 0 0 16,3-2-1-16,0-1-5 15,0-2-1-15,0-2-17 16,0-1-5-16,3 0-10 15,0-5-2-15,0 0-2 16,0 0-2-16,3-2-11 16,3-1-42-16,-3-2 17 15</inkml:trace>
  <inkml:trace contextRef="#ctx0" brushRef="#br0" timeOffset="20">22195 8678 208 0,'3'0'79'0,"0"0"-42"0,-3 3-23 0,0-3 22 16,0 0-3-16,0 5 1 15,0 6-13-15,0 7-3 16,-3-2-10-16,0 0 1 0,0 0 2 16,0 0-4-16,0 0-2 15,0-3-5-15,0-2 0 16,0-3-13-16,0-1-7 0,3-1-49 15,3-1-22-15,3-5-24 16</inkml:trace>
  <inkml:trace contextRef="#ctx0" brushRef="#br0" timeOffset="21">4112 13766 104 0,'3'-2'38'0,"-3"2"-20"0,3 0 1 16,-3 0 16-16,3 0-4 16,0 0-1-16,0-3 1 15,0 3 0-15,0-3-16 16,0-2 4-16,0 2 2 0,0 3 0 16,-3 0-1-16,0 0-2 15,0 0-1-15,0 0-5 16,0 3-2-16,0 0 0 15,-3-1 1-15,0 1-5 0,0 0-4 16,0-1-1-16,0 4-1 16,0-1 2-16,-3 3 1 15,0-3-1-15,1 0 1 16,-4 3 0-16,3-2 3 16,0-1-1-16,-3 3 2 15,3-3-4-15,-3 3-2 16,0 0 2-16,-3 3 2 15,3-3-2-15,0 2-2 16,0 1 0-16,0 2-1 16,0-2 0-16,0 2 0 15,1 3 2-15,2-6 1 0,3-2-6 16,0 0-2-16,0 0 6 16,0 0 4-16,-3 3-5 15,3-4 1-15,0-1 1 16,0-1 1-16,0 0-1 15,0-2-2 1,0 2 1-16,0-2-1 16,3 0 0-16,0-1-3 15,0 1 2 1,0-3 3-16,3 0 1 0,0 0-4 16,0 0-1-16,0 0 1 15,0 3 0-15,3-1-2 16,0 1 0-16,-3-3-1 15,6 2 3-15,5 1 0 16,1 2 3-16,3-2-1 16,3 0 2-16,0 2-2 15,0 0 2-15,-3 3-2 16,-4-3 2-16,-2 1-2 16,0 2 2-16,3-3-2 15,-6 0-1-15,0 1-8 0,-3-4-5 16,3 4-18-16,-3-4-5 15,-6-2-21-15,3-2-6 16,0-4-42 0,-3 1-33-16,-6 0 60 15</inkml:trace>
  <inkml:trace contextRef="#ctx0" brushRef="#br0" timeOffset="22">3999 13970 248 0,'-6'0'93'0,"3"0"-50"0,3 0-33 0,0 0 25 0,0 0-15 16,0 0-3-16,0 0-6 15,0 0-2-15,6 0-5 16,0 0-3-16,6 0 2 0,-3 0 0 15,6 0 3-15,12 0 1 16,3 3 1-16,2-3-2 16,-11 0 1-16,-3 0 0 15,6 2 1-15,-3-2-2 16,8 0 1-16,10 3-2 16,-12-3 0-16,-6 0-1 0,6 0 2 15,8 0-3-15,-5 0-2 16,-3 0 0-16,-3 0-1 15,-3-3 0-15,-4 3 2 16,-2 0-3-16,-6 0 0 16,-3 0-12-16,0 0-7 15,0-2-33-15,0-1-16 16,-3 0-68 0</inkml:trace>
  <inkml:trace contextRef="#ctx0" brushRef="#br0" timeOffset="23">4770 13936 160 0,'0'-3'63'0,"0"3"-34"0,3 3-21 16,-3-1 18-16,0 1-9 15,0 0 1-15,0 2-5 16,0 0 0-16,3 8-7 16,0-2 5-16,0 5 2 0,0 0 2 15,0 13 1-15,0-5-4 16,0 10-2-16,-3-5-2 15,0 6 2-15,0-9-5 16,0 3-1-16,0-5-2 0,0 0 1 16,0-3-2-16,0-3 2 15,0-2-2-15,0-3 2 16,0 1-2-16,0-4 2 16,0-2-2-16,0 0-1 15,0-8 14 16,0 0-6-31,0 0-1 16,-3-2-2-16,0-1 1 16,3-5-5-16,0 0-1 15,0-5 0-15,0 2 0 0,0-7 2 16,0 2-3-16,0-5 0 0,0 2 3 16,0-5 1-16,0 3 1 15,3 0 0-15,0 2-2 16,3-2-2-16,0 0 3 15,3 0 0-15,0 5 1 16,0 0 0-16,0 0-2 16,0 3-2-16,0 3 1 15,5 2-1-15,-2 2 0 16,3 6 0-16,-3 0 0 16,3 3 2-16,-3 0 1 15,0 2 3-15,3 3 1 16,-6 0 3-16,0-3-1 0,-3 6 0 15,-3 2-5-15,-3-5-3 16,0 0 4-16,-6 0 1 16,-6 2-5-16,3-4 0 15,0-1-1-15,-3 0 0 16,3-2-3-16,0-1 0 16,0 1-9-16,-3-6-5 15,3 3-11-15,0-2-5 16,-3-6-13-16,7 0-4 15,5-3-19-15,0 1-7 16,2-1-19 0</inkml:trace>
  <inkml:trace contextRef="#ctx0" brushRef="#br0" timeOffset="24">5148 13729 204 0,'-3'-5'77'0,"6"2"-42"0,-3 1-17 16,0 2 23-16,0 0-10 15,0 0-1-15,3 5-11 16,0 3-1-16,0 2-11 0,0-2 5 15,3 14 3-15,-3-7-1 0,0 12 0 16,0 10-6-16,0 0 0 16,0-5-5-16,0-3 0 15,0-5-3-15,-3-3-3 16,0-5 4-16,0-3 3 16,3-2-23-16,-3-1-10 15,0-5-9-15,0 1-5 16,-3-4-14-16,0-2-4 15,0 0-40 1</inkml:trace>
  <inkml:trace contextRef="#ctx0" brushRef="#br0" timeOffset="25">5062 13901 252 0,'-12'0'96'0,"12"0"-52"0,3 0-51 16,3 0 51-16,0 0-16 15,6-2-6-15,6 2-6 16,0 0-10-16,2 0-2 0,-5 0 0 0,0 0-2 16,6 0 1-16,6-3-2 15,-9 3-1-15,-3 0 3 16,2 0 0-16,4-3-23 15,-3 1-9-15,0 2-28 16,-3-3-11-16,-3 3-46 16</inkml:trace>
  <inkml:trace contextRef="#ctx0" brushRef="#br0" timeOffset="26">5357 13938 172 0,'0'-2'66'0,"0"4"-36"0,3-2-15 0,-3 0 18 16,0 0-7-16,0 0-1 15,3 6-3-15,0 1 1 16,0 1-13-16,0 3 3 0,0 2 3 16,0 0-6-16,0 1-1 0,-1-4-1 15,-2 4 2-15,0 1-7 16,0 1-4-16,0-3 0 15,0-2 2-15,0-3 0 16,0 0 2-16,0-3-2 16,0 1-1-16,0-6 3 15,0 0 0-15,0-11-1 16,0 0-2 0,-2 3 1-16,2-2 3 15,0-1 2-15,0 1-5 16,2-1 0-16,1 1 1 15,3-1 1-15,3 0-1 0,0 1 1 16,3-1-4-16,3 3 0 16,-3 0 3-16,-3 6 1 15,0-1-4-15,9 3 1 16,5 0 0-16,-8 3 0 16,-3-3-16-16,0 2-6 15,6-2-51-15,-3 0-20 16,-3-2-20-1</inkml:trace>
  <inkml:trace contextRef="#ctx0" brushRef="#br0" timeOffset="27">6059 13975 148 0,'0'-5'57'0,"0"2"-30"0,0-2-7 15,0 5 19-15,0-3-4 16,-3 1 2-16,0-1-6 16,-3 0-1-16,-3 1-17 15,-6-1 1-15,1 3 0 0,-1 3-3 16,0 2 1-16,-3 3-7 15,0 3-1-15,3 2-4 0,0 0-1 16,3 0-1-16,3 6 0 16,4-3 0-1,5 2 0-15,2-2 2 0,4 0 0 16,3-3-3-16,0-2 2 16,0-9 3-16,3 1 1 15,0-11-1-15,3 3 1 16,0 0-2-16,-3-3-1 15,0 0 1-15,-3 0-1 16,-3 0 2-16,-1 0 1 16,-2-3-4-16,0 1-1 15,-3-1 5-15,0 1 5 16,0 2-4-16,0 0 0 16,0 2-4-16,0 1-1 0,0 2 3 15,0 3 1-15,0 0-1 16,0 6 1-16,3 2 0 15,0 2 1-15,3 1-2 16,-3-1-2-16,3-2 1 16,0 6 1-16,0-4-1 15,0 3-1-15,0-2-2 16,0 0-1-16,3-6-3 0,-3 3 1 16,0-6-19-16,3-2-9 15,0-2-19-15,-3-1-5 16,0-7-121-1,0-4 77 1</inkml:trace>
  <inkml:trace contextRef="#ctx0" brushRef="#br0" timeOffset="28">6151 13951 240 0,'0'-2'90'0,"0"2"-48"0,0 2-40 15,0-2 28 1,3 8-7-16,3 3-3 16,0 2-3-16,0 0-9 15,0 1-3-15,0-1 1 0,3 0-1 16,-3 3 0-16,0-5-1 16,-3-3 0-1,0 2-2-15,-3-2-2 16,0-3 3-16,-3-2-2 0,3-3 2 15,0-5 0 1,0-1 1-16,-3-2 0 0,3 3 0 16,0 0-2-16,0-3-2 15,3-8 3-15,0 3 2 16,0 0-2-16,3-1 0 16,-3 4-1-16,3-1 1 15,0 3-2-15,0 6 2 16,0-1-7-16,3 0 1 15,3 1 1-15,-1 2 3 16,1 0-2-16,-3 2 0 16,0 1-21-16,0 0-8 15,0-1-27-15,-3 1-11 0,0-3-50 16</inkml:trace>
  <inkml:trace contextRef="#ctx0" brushRef="#br0" timeOffset="29">6384 13954 192 0,'0'0'71'0,"0"5"-38"0,3 3-17 16,-3-2 22-16,0 2-7 16,3 2 2-16,0 1-15 15,-3-1-3-15,0 1-9 16,0 0-4-16,0-1 1 0,0-2-4 15,0 0-26 1,0 3-12-16,0-4-29 0,0-1-10 16,0-6-9-1</inkml:trace>
  <inkml:trace contextRef="#ctx0" brushRef="#br0" timeOffset="30">6378 13790 252 0,'-3'-8'93'0,"3"6"-50"0,0 4-22 0,0-2 28 16,0 0-22-16,0 0-5 0,3 0-18 16,0 0-5-16,0 0 0 15,0-2-20-15,3 2-8 0,-3-3-27 16,8 0-83-1</inkml:trace>
  <inkml:trace contextRef="#ctx0" brushRef="#br0" timeOffset="31">6518 13737 216 0,'0'3'82'0,"0"-1"-44"0,-3 1-25 15,3 2 22-15,0 3-3 16,3 3 3-16,0 7-8 0,0 4-2 15,-1 4-14 1,-2 3-4-16,0 3-1 16,3-3-5-16,0-3-1 0,0 1-2 0,-3-1 0 15,0-2-7-15,0-3-4 16,0-5-22-16,0 0-8 16,0-8-12-16,-3 0-4 15</inkml:trace>
  <inkml:trace contextRef="#ctx0" brushRef="#br0" timeOffset="32">6401 13936 244 0,'0'-8'90'0,"3"5"-48"0,3-2-34 15,3 5 24-15,-3 0-9 16,0 0-1-16,6-3-12 15,6 0-4-15,0 1-4 16,0-1-4-16,-3 3 1 0,-3 0 1 0,2-2 2 16,1-1-19-16,0 0-8 15,-3 1-23-15,0-4-88 32</inkml:trace>
  <inkml:trace contextRef="#ctx0" brushRef="#br0" timeOffset="33">6628 13748 188 0,'0'2'71'0,"12"-2"-38"0,-18 14-21 0,6-6 21 16,6 5-4-16,-3 8 1 15,0 3-2-15,-6 2 2 16,6 3-16-16,-3 0-4 0,0-2 1 0,0-3-7 15,-3 2-2-15,0-5-1 16,3 1-1-16,-3-7 0 16,3-1 2-1,3-6-1-15,-3-1 2 16,0-7-4-16,3-2 0 0,0-3-6 16,5-6 0-16,1 0 1 15,0-2 1-15,0-3 0 16,0 0 1-16,0 3 0 15,3 0 3-15,-3 2 2 16,0 6 2-16,3 2 7 16,-3 3 6-16,-3 0 3 15,3 8 3-15,-3 0-8 0,0 3-3 16,-1-1-2 0,1 4-1-16,-3-4-7 0,0 6 0 15,0-3-1-15,0 1 2 16,0-4-25-16,0-2-10 15,-3 0-18-15,3-3-7 16,0 1-21-16,-3-20-58 31</inkml:trace>
  <inkml:trace contextRef="#ctx0" brushRef="#br0" timeOffset="34">6896 13917 196 0,'0'0'74'0,"0"3"-40"16,3 5-16-16,0-6 25 0,2 6-2 15,1 5 2 1,0-2-14-16,-3 0-6 0,3 2-13 16,-3-3 0-16,0 4 1 0,0-4-9 15,0 1 0-15,0-3-2 16,0 2 2-16,-3-2-1 15,3 6 2-15,-3-4-2 16,0-10 2-16,0 0-7 16,3-3 1-16,0 1-6 0,0-6 1 15,3-5-1-15,0 2 1 16,-3 1 5-16,3-4 1 16,0 4 2-16,0-1 0 15,0 3-3-15,3 3 2 16,-3 0 5-16,3 5 5 15,-3 0 1-15,-1 5 2 16,1 0 0-16,0 3 0 16,0 0-2-16,-3 0 1 15,0 0-6-15,0 5-3 16,0-2 1-16,0-9 0 16,0 1-1-16,0 2-2 15,-3-2-2-15,6-6 1 16,0 1-4-16,3-6 1 0,-3 0-5 15,3-3-1-15,-3 1 2 16,3-1 5-16,-3 0 0 16,0 4 1-16,0 1 2 15,0 4 0-15,3 4 8 16,-1 4 7-16,1 1-3 16,-3 4 1-16,0 0-8 15,0-1-1-15,-3 1-4 16,0-1-1-16,0-2-6 15,0-2-3-15,0-1-19 16,3-2-6-16,0-3-24 16,3-3-8-16,0-2-13 0,0-3-2 15,0-3-2 1</inkml:trace>
  <inkml:trace contextRef="#ctx0" brushRef="#br0" timeOffset="35">7312 13962 288 0,'0'0'107'0,"0"0"-58"0,3 0-40 0,-3 0 36 16,9 5-10 0,6 1-9-1,0-1-14-15,0-2-4 0,-3-1-1 16,-3-2-3-16,0 0-3 16,5-2 0-16,1-4-1 15,-3 1 0-15,-3 0 2 16,3-3-1-16,-6 2 2 15,-3 1-2-15,0-3 2 16,-3-2-4-16,-3 2 0 0,3 2-4 16,-6-1 1-16,0 1 0 15,-3 1 2-15,-9 0-1 16,-2 5 1-16,-1 2 0 16,9 1-2-16,3 0 3 15,0 7 0-15,0-2 7 16,3 8 4-16,0-3-5 15,3 6-1-15,0-3-2 16,9 2 1-16,-3-2-4 16,9-5 0-16,6 2 1 15,-3-3 0-15,-3-2-11 16,2-8-5-16,7-2-17 0,0-4-4 16,3-2-29-16,-9 1-10 15,-3 1-44 1</inkml:trace>
  <inkml:trace contextRef="#ctx0" brushRef="#br0" timeOffset="36">7631 13716 228 0,'-3'0'85'0,"3"8"-46"0,0-8-30 0,0 3 22 0,0 5-2 15,0-1 5-15,0 12-7 16,0 5-2-16,0 0-14 16,3 2 0-16,0 3 0 0,-3 0-6 15,0-2-3-15,3-3 1 16,-3-1 0-16,3-4-4 16,-3-1 1-16,0-7-18 15,0 2-5-15,0-2-20 16,0-3-8-16,0-3-52 15,0-2-47 1,0-1 54-16</inkml:trace>
  <inkml:trace contextRef="#ctx0" brushRef="#br0" timeOffset="37">7497 13877 268 0,'0'0'101'0,"6"0"-54"0,-3 0-39 0,-3 0 24 16,6 0-9-16,6 0 1 16,5 0-13-16,1 0-7 15,3 0-2-15,3 0-2 0,0 0 0 16,0 0 0-16,-1 0 0 16,-2 0-31-16,3 0-12 15,3-2-55 1,-6 2-60-16,-3-3 48 15</inkml:trace>
  <inkml:trace contextRef="#ctx0" brushRef="#br0" timeOffset="38">7857 13901 236 0,'0'8'90'0,"6"3"-48"0,-6 5-27 15,6-8 24-15,-6 2-19 16,3 3-3-16,-3-2-11 15,3 0-2-15,0-1-2 16,0-2-24-16,-3-3-9 0,3 1-60 16,-3-6-59-1,3-3 48-15</inkml:trace>
  <inkml:trace contextRef="#ctx0" brushRef="#br0" timeOffset="39">7857 13777 280 0,'-6'-8'104'0,"6"11"-56"0,-3-6-49 0,3 3 18 15,3 0-17-15,3 0-2 16,0 0-23-16,3 0-12 16,3 0-40-16,0 0-16 15,3 0 9-15,-1 3 8 16</inkml:trace>
  <inkml:trace contextRef="#ctx0" brushRef="#br0" timeOffset="40">8116 13862 220 0,'3'0'82'0,"-3"-3"-44"0,0-10-29 16,0 10 22-16,-3 3-2 15,0 0 3-15,-3-3-6 16,-3 3-4-16,0 0-12 15,-3 0-2-15,0 6-1 0,0-1-3 16,-2 3-3-16,2 0 2 16,0 2 2-16,3 4 2 15,3 2 1-15,3-1-2 16,3 4-1-16,6-3-3 16,3 0-2-16,3-3 1 15,3-3 1-15,2-2-8 16,4-2-3-16,3-6-24 0,0-3-9 15,3-2-97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6:43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14748 3649 124 0,'0'-3'49'0,"0"0"-26"0,0-2-7 0,0 2 16 16</inkml:trace>
  <inkml:trace contextRef="#ctx0" brushRef="#br0" timeOffset="1">14751 3630 298 0,'3'-5'36'15,"-3"5"-18"-15,0-3-3 0,0 3-1 0,0 0-5 16,0 0-1-16,0 0-2 16,0 0 1-16,0 0-2 15,3 5 2-15,0 3 0 16,-3 3 1-16,3 2-4 15,0 3-1-15,0 5 3 16,0 0 1-16,-3 6-3 16,0 5-1-16,0-3 5 15,0 2 3-15,0-1-6 16,0-12-3-16,0-2-1 16,0 5 1-16,0-2 1 15,0-1 1-15,0-2-5 16,0 0-1-16,0-3 1 0,0 0 2 15,-3 3-2-15,3-5 0 16,0-1 1-16,0-2 2 16,0 0-3-16,0 0 0 15,0-2-12-15,-3-1-7 16,0 0-20-16,3-2-8 16,0-1-38-1,-3-2-46-15,0 0 41 16</inkml:trace>
  <inkml:trace contextRef="#ctx0" brushRef="#br0" timeOffset="2">14590 3823 208 0,'-3'-13'77'0,"6"26"-42"0,-3-21-21 16,0 8 20-16,6 0-8 15,3 0-1-15,6 0-5 0,3-2-1 16,2-1-10-16,1 3-1 0,3-5 2 16,0-1-4-16,0 1-1 15,0 0-5-15,-1 2 0 16,-2 1 2-16,-3-4 1 16,-3 4-4-16,3-1 1 15,-6 0-18-15,-3 1-8 16,0-1-19-16,-1 0-8 15,-2 1-46 1,0 2-34-16,-6 0 58 16</inkml:trace>
  <inkml:trace contextRef="#ctx0" brushRef="#br0" timeOffset="3">14885 3905 184 0,'-3'-5'71'0,"3"2"-38"0,3 3-17 0,-3 0 22 16,0 0-9-1,3 3 0-15,0 2-5 0,3 3-3 16,0 3-11-16,2 2-4 0,1 0 0 16,3 0-1-16,-3 3 0 15,3-2-3-15,0 1 1 16,-3-1-4-16,0-1 0 16,0 0 1-16,0-5 0 15,0-3-22-15,-3 1-8 16,0-4-16-16,-3 1-4 15,0-8-48 1</inkml:trace>
  <inkml:trace contextRef="#ctx0" brushRef="#br0" timeOffset="4">15117 3879 220 0,'-3'2'85'0,"6"9"-46"0,-15 5-30 16,9-8 22-16,0 5-8 15,0 3-1-15,0 8-8 16,-3 2-4-16,3 6-5 16,0 8-2-16,-3-3 3 0,3-3-3 15,-3 8-2-15,3-5 0 16,0-13-1-16,0-3 0 15,3 1 2-15,-3 1-10 16,0-4-4-16,3-6-21 0,0-2-8 16,0-6-19-16,0-5-7 15,0-5-19 1</inkml:trace>
  <inkml:trace contextRef="#ctx0" brushRef="#br0" timeOffset="5">15176 3942 196 0,'-3'0'74'0,"3"3"-40"0,3 10-27 0,-3-5 20 15,3 8-3-15,-3 5 1 16,3 3-10-16,0 10-2 15,0 1-7-15,0-1 3 0,0 6 1 0,-3-6-5 16,3-2-3 0,0-3-1-16,0-2 1 0,0-9-3 15,-3-5 0-15,0-2 3 16,0-3 3-16,0-3 0 16,0-2 0-16,0-1-6 15,-3-7 1-15,0-11 2 16,0-2 1-16,0-3-1 15,3-3-2-15,0 0 3 16,0-3 2-16,0 1 4 16,3 5 2-16,0 2-1 0,3-4 1 15,0-15-4 1,3 7-2-16,0-1 2 0,3 6 0 16,0 7 1-16,3 3 0 15,-3 6-4-15,-1 4-1 16,1 4-3-16,0 4-1 15,0 6 5-15,-3 3 2 16,0 5 0-16,-3 2-1 16,-3 1-3-16,-3-3 1 15,-3 2-2-15,0-2 2 16,-3-3-9-16,-3-2-1 16,-6-3-7-16,3 0-4 15,-3-3-4-15,4-5 1 16,-1 0-10-16,3-3-3 15,0 1-22-15,3-1-7 16,3 0-43-16</inkml:trace>
  <inkml:trace contextRef="#ctx0" brushRef="#br0" timeOffset="6">15426 3971 176 0,'-3'3'66'0,"6"0"-36"0,0-3-20 0,-3 0 17 16,6 5-4-16,3-2 0 0,0-1 1 15,0-2 0-15,3 0-13 16,0 0-7-16,0-2 0 0,3 2-1 16,0-6 1-16,-3 1-2 15,-4 0 1-15,1-1-4 16,0 1 0-16,-3 0 3 16,-3-3 3-16,-3 0-4 15,0 3-1-15,-6-1 0 16,-3 4 0-16,0-1-3 15,-2 0 2-15,-1 3 1 16,0 3 2-16,0 0-3 16,0 2 0-16,-3 3 3 15,3 3 1-15,0-1-1 16,0 1 1-16,3 5 2 16,3 2 4-16,3-2-6 15,3-3-4-15,3 3 0 0,3-3 2 16,3-2 0-16,3 0 2 15,3-4-18-15,3-1-4 16,3-4-29-16,0-2-11 16,-1 0-46-1</inkml:trace>
  <inkml:trace contextRef="#ctx0" brushRef="#br0" timeOffset="7">15807 3934 260 0,'-12'0'99'0,"10"0"-54"0,-16 0-48 0,15 3 16 16,-3 2-12-16,-3 3 0 15,0 3-1-15,0-1 0 16,0 6 0-16,0 3-3 0,6-3 2 15,0 0-1-15,3-1 0 16,0-1 2-16,9-4 2 16,3 1-3-16,0-6-2 15,0-2-1-15,0-3 3 16,0-3 0-16,-1-7 1 16,1-4 4-16,0-2 5 15,-3-5-12-15,0 3-2 16,0-3 4-16,-3-1 5 15,-3-15-7-15,-3 0-2 16,0 0 7-16,-3 3 5 16,-3 2 1-16,3 3 1 0,-3 5 6 15,3 3 2-15,0 5-2 16,0 3-1-16,0 2-6 16,0 3-3-16,0 6-2 15,3 2 0-15,0 10 0 16,3 9 1-16,0 5 2 15,3 13 3-15,0 0-4 16,0 0-1-16,0-3-2 16,3 3 1-16,0-2-2 15,-3-6-1-15,3-3-17 16,0-2-6-16,0-5-38 16,0-4-15-16,0-4-44 15</inkml:trace>
  <inkml:trace contextRef="#ctx0" brushRef="#br0" timeOffset="8">15977 3985 228 0,'-15'0'85'0,"15"5"-46"0,0-8-28 0,0 3 21 16,0 0-6-16,3 3 2 15,6 0-12-15,6-1-4 16,0 1-7-16,0 0-2 0,0-1 3 15,2-2-3-15,-2-2-2 16,0-1 0-16,0 0 1 16,-3-2 1-16,0 0 1 15,-3-1-2-15,0-2 1 0,-6 0 0 16,0-2 1-16,-3 2-2 16,-3-3-2-16,-3 3 1 15,-3 0-1-15,-3 3-3 16,0 0 2-16,-6 2-1 15,0 6-2-15,-2 2 3 16,2 3 0-16,3 3-2 16,3-1 2-16,3 4 1 15,3 4 0-15,3 3-3 16,3-2 0-16,6-1 2 16,6 1 0-1,3-3 1-15,0-3 2 0,3-3-21 16,2-2-9-16,1-2-19 0,6-4-9 15,3-2-53 1</inkml:trace>
  <inkml:trace contextRef="#ctx0" brushRef="#br0" timeOffset="9">16388 3627 268 0,'-12'-26'101'0,"6"21"-54"0,-6-16-28 0,6 15 29 16,0 4-22-16,-3-4-4 15,0 4-11-15,0-1-3 16,0 3-4-16,1 8-5 0,-1 5-2 16,0 6-1-16,3 2 0 15,0 8 0-15,3 5 3 16,3 17-2-16,3-1 1 15,0-2 2-15,0 4 2 16,3-7-1-16,0-5-1 0,-3-3 1 16,0-2-1-16,0-6-3 15,0-6 2-15,-1-4-32 16,-2-6-13-16,0-5-23 16,-2-5-8-16,-1-6-26 15</inkml:trace>
  <inkml:trace contextRef="#ctx0" brushRef="#br0" timeOffset="10">16114 3874 264 0,'-3'-3'101'0,"6"-13"-54"0,3 5-31 0,0 11 29 16,3-8-11-16,6 3-2 15,6 0-7-15,5 0-2 16,4-1-12-16,3 1-9 0,0 5-2 15,2-5-7-15,-2 2 0 16,0-2-68-16,-6-1-27 16,-4-1-38-1</inkml:trace>
  <inkml:trace contextRef="#ctx0" brushRef="#br0" timeOffset="11">16855 3773 108 0,'3'-5'44'0,"-3"5"-24"0,3-3-6 0,-3 3 17 16,0 0 3-16,0 0 1 15,0 0-5-15,0 0-2 16,0 0-15-16,0 0 1 0,0 3 2 16,0-1-6-16,0 6-1 15,0 8-5-15,0 8-3 16,0 2 0-16,0-4-1 15,0-7 0-15,3 4 2 16,0-3-6-16,6 5-1 16,-3-5 6-16,6 0 4 15,-3-3-2-15,3-5 0 16,0 0 1-16,-1-5 0 16,-2-1 0-16,3-7 2 15,0-6-3-15,0-2 0 16,0-5 1-16,-3 2 0 15,-3-8-2-15,0 0 1 16,-6 3 2-16,0 2 2 0,0 3 1 16,0 3 2-16,0 3 1 15,0 2 1-15,0 0-6 16,0 5-2-16,0 3-2 16,0 3 1-16,0 10-4 15,3 0 0-15,0 6 3 16,0 2 1-16,-3 0-1 15,3-5-2-15,0-3-2 0,0 3 1 16,0-3 1 0,3 3 0-16,-3-3-18 0,0 1-5 15,0-4-22-15,0-2-7 16,0-3-14-16,0-5-6 16,0 0-14-1</inkml:trace>
  <inkml:trace contextRef="#ctx0" brushRef="#br0" timeOffset="12">17132 3836 216 0,'-15'0'82'0,"12"3"-44"0,3 16-31 0,0-11 20 15,0 2-7-15,0 3-2 0,3 3-8 16,-3 0-2-16,6-3-4 15,-3 1-3-15,0 1 0 0,0-1 1 16,0 2 1-16,0-3-4 16,-3-3 1-16,0-2 6 15,3-2 6-15,-3-4 0 16,0-4 1-16,0-1-7 16,3-5-4-16,-3-5-1 15,3-3 1-15,0-3-1 0,0 4 2 16,3-9-2-16,0 0 2 15,0 3 2-15,3 5 2 16,0 3-3-16,-1 2-1 16,4 6-1-16,0 7-2 15,3 9 1-15,-3 0 1 16,-3 2 1-16,0 0 3 16,0 0-5-16,-3 3-1 15,-3 0 0-15,0-5 2 16,0-3-12-16,0-1-3 15,-3 1-16-15,0-2-4 16,0-1-7-16,0 3-3 16,0 0-7-16,3-5-2 0,0-1-33 15</inkml:trace>
  <inkml:trace contextRef="#ctx0" brushRef="#br0" timeOffset="13">17507 3794 228 0,'-6'-3'88'0,"6"1"-48"0,-6 4-27 0,3 1 24 16,0 0-17-16,-3-1-3 15,0 1-13-15,0 5-3 16,3 0-1-16,0 5 0 0,0 0 0 16,3-2-3-16,3 0 2 15,0 2-1-15,3-3-2 16,0 4 0-16,3-1 3 16,0 0 0-16,0 0 3 15,-3-2 10-15,-3-3 4 16,0 0 1-16,-3 2 0 15,-3-2-7-15,0 3-2 16,-3-3-4-16,-3 0-1 16,0-8-1-16,3 0-2 15,3 0-10-15,-3 0-6 16,-3-3-14-16,3 0-6 16,0-2-14-16,3 3-6 0,0-1-47 15</inkml:trace>
  <inkml:trace contextRef="#ctx0" brushRef="#br0" timeOffset="14">17617 3786 200 0,'0'3'74'0,"3"2"-40"0,-3 3-18 16,3 3 22-16,-3 7-5 15,3 3 1-15,-3-2-17 16,3-1-5-16,-3 4-8 16,3-4-1-16,-3 6 3 0,3-6-16 0,0-2-8 15,0-2-35-15,0-7-14 16</inkml:trace>
  <inkml:trace contextRef="#ctx0" brushRef="#br0" timeOffset="15">17629 3702 240 0,'-3'-8'90'16,"3"5"-48"-16,0 0-20 0,0 3 26 0,0 0-25 16,0 0-7-16,3-2-11 15,0 2-4-15,3 0 0 16,0 0-34-16,0 2-15 0,3-2-78 15</inkml:trace>
  <inkml:trace contextRef="#ctx0" brushRef="#br0" timeOffset="16">17840 3781 200 0,'-23'3'77'0,"8"-1"-42"0,0 3-28 0,9 1 18 16,0 7-11-16,0 3-3 15,-3 0-6-15,0 2-4 16,3 1 0-16,0-1-4 0,3-2 2 16,3 0 1-16,3-3 0 15,3-2 0-15,0-3 0 16,0-3 2-16,6-2 1 15,6-3-1-15,-3-6 1 16,0-1-4-16,-4-1 0 16,-2-3-1-16,0 0 0 15,-3 1 2-15,-3-6 2 16,0 3 3-16,0-3 2 16,0 3-1-16,-3 5-6 15,3 2 0-15,3 20 13 16,0 2-3-1,0 5 0-15,3 2 1 16,-3 7 0-16,-3-1 6 16,-3 0 1-16,0-3-1 15,-3 3 2-15,-6-2-8 16,-3-3-4-16,0-3-2 16,-6-3-1-16,-3-4-2 15,1-4-2-15,-1-2-15 16,3-5-5-16,0-3-14 0,3-3-7 15,0-2-21 1,3-3-9-16,3-3-33 16</inkml:trace>
  <inkml:trace contextRef="#ctx0" brushRef="#br0" timeOffset="17">17867 3852 200 0,'6'16'74'0,"3"-10"-40"0,-3 7-22 16,-3-5 21-16,3 5-4 16,-3 3 3-16,0-3-16 15,0 0-4-15,0 0-8 0,-3 3-1 0,0-8 3 16,0-2-3-16,0-1 0 15,0 0 1-15,0-5 0 16,0-5-5-16,0 0 1 16,0-6 2-16,3-2 1 15,0-3-1-15,0-5-2 16,3 0-2-16,0-3 1 16,0 3 7-16,0 5 4 15,3 2-1-15,-1 7 0 16,4 1-1-16,0 12 2 15,3 7-1-15,0 3 2 16,-3 0-6-16,-3-1-1 16,-3 1 2-16,0 0 1 15,-3 0-8-15,0-3-4 0,0-2-22 0,-3-1-9 16,3-2-22-16,-3 0-8 16,3-2-49-1,0-9-25-15,3-2 69 16</inkml:trace>
  <inkml:trace contextRef="#ctx0" brushRef="#br0" timeOffset="18">18123 3847 232 0,'3'0'88'0,"0"0"-48"0,6 21-27 0,-3-15 24 16,3-1-15-16,3 0-2 0,0 0-10 15,0 1-2-15,0-4-4 16,2-4-1-16,-2-1 1 0,3-8 0 16,0 4-2-1,-3-7 1-15,-3 1-2 16,-9 0 2-16,0 0-4 16,-6 2 0-16,0-2-4 15,-3 2 1-15,0 3 4 16,-3 3 2-16,-3 5-5 15,1 3 0-15,-1 2 1 16,0 8 3-16,3 8 2 16,0 0 3-16,3 1-3 0,3-1 0 15,6 0-1-15,3 0-2 16,3-5-6-16,3 0-4 16,3 2-30-16,3-10-11 15,9 0-27 1,2-5-53-16,1-6 29 15</inkml:trace>
  <inkml:trace contextRef="#ctx0" brushRef="#br0" timeOffset="19">18457 3836 220 0,'-21'-37'82'0,"18"35"-44"0,0-1-16 0,0 3 26 0,0 0-8 15,-3 0 0 1,0 0-26-16,-3 3-10 0,3 5-3 15,0 8-4-15,-3-1-1 0,3 7 0 16,0-4 3-16,3 1-2 16,0-1 1-16,3 1 2 15,3-3 0-15,0-1-3 16,3-7 2-16,3-2-4 16,0-4 1-16,0-2-3 15,6-2 0-15,0-6 1 16,-3-3 4-16,3 1-1 15,-1-12-1-15,-2-7 0 16,-3 0 3-16,0 0-2 0,-3 0 1 16,-3-5 2-16,0 5 2 15,-3-3-1-15,0-3-1 16,-6 6-2-16,6 5 1 16,-3 6 7-16,3 5 4 15,-3-1-8-15,3 9-2 16,-3 8-1-16,6 10 0 15,0 0 1-15,-3 6 2 16,3 5 1-16,0 5 1 16,0 8-2-16,0 5 1 31,3 0-2-31,0-5-1 16,3 1 1-16,0-4 1 0,0-5-34 15,0 0-13-15,0-13-77 16</inkml:trace>
  <inkml:trace contextRef="#ctx0" brushRef="#br0" timeOffset="20">19019 3479 188 0,'0'-2'71'0,"0"2"-38"0,0 5-19 15,3 3 22-15,0 5-11 16,-3 3-5-16,3 10 0 16,-3 6-1-16,0 8-10 15,0 0 1-15,0 2 1 0,0 3-2 16,0-8 0-16,0-5-5 15,0-3-3-15,0-5 0 16,0-3 1-16,0-5-19 16,3-6-8-16,0 1-25 0,0-6-8 15,0-2-49 1</inkml:trace>
  <inkml:trace contextRef="#ctx0" brushRef="#br0" timeOffset="21">19204 3707 208 0,'-18'5'77'0,"18"0"-42"0,-6 9-30 0,0-6 19 0,3 2-4 15,0 3 0 1,0 14-6-16,6-3-4 0,3-3-5 15,6 0-2-15,0-2 1 0,0-4 0 16,2-1 0-16,1-6 4 16,0-3 3-16,0-3-2 15,0-7 2-15,-3 0-4 16,-3-8 1-16,0-1-3 16,-3-4 2-16,-3-1-4 15,-3 1-2-15,-3 2 0 16,-3-5 1-16,-3 5-1 15,0 3 2-15,-3 2-4 16,0 3 0 0,3 3-8-16,0 0-4 0,-3 2-20 0,3 0-6 15,6 3-26-15,0 0-9 16,3 0-21 0</inkml:trace>
  <inkml:trace contextRef="#ctx0" brushRef="#br0" timeOffset="22">19379 3731 168 0,'3'13'66'0,"0"-3"-36"0,0 9-20 0,-3-3 20 0,6 8-3 16,0-1 2-16,0-1-8 15,-3-4-2-15,0-2-11 16,0 0-5-16,-3-3 0 0,3-2-2 15,-3-3-1-15,0-3 7 16,0-5 5-16,3 0-6 16,-3-5-3-16,3-3-2 15,0-8-1-15,0-8 0 16,0 0 0-16,3 3 2 16,0 0 1-16,3 5 3 15,0-5 1-15,3 8 5 0,-1 2 3 16,1 6-6-16,3 5-3 15,-3 5 1-15,0 3 2 16,0 16-2-16,-3 0-2 16,0-1-2-16,-3-1-3 15,0-4-2-15,-3 1-1 16,3-4-18-16,-3-1-7 16,0-4-23-16,6-4-80 31,5-6-18-31,1-3 59 15</inkml:trace>
  <inkml:trace contextRef="#ctx0" brushRef="#br0" timeOffset="23">19775 3712 248 0,'-9'-5'93'0,"3"10"-50"0,-6-2-35 16,9 2 24-16,-3 0-16 15,-2 3-1-15,-1 3-9 16,0 7-4-16,3-2-1 16,0 5-1-16,3-2 2 0,0-1-3 15,6-2 0-15,0-2 1 16,3-4 0-16,3-5 2 16,0-2 3-16,2-3-2 15,-2 0 0-15,0-10-3 16,0-9-3-1,-3 3-1-15,0 3 0 16,0 0 5-16,-3-1 1 16,0 4-3-16,-3 2 1 15,3 0-2-15,-3 3-2 16,3 2 0 0,-3 3 3-16,3 8-2 15,0 13-1-15,6 3 3 16,0 2 0-16,0 4 12 15,-3 4 7-15,-3 3 2 0,-3-5 0 16,-6-3-4-16,0 0 0 16,-3 0-3-16,-3-5 2 15,-3-6-8-15,0-2-2 16,-3-5-8-16,3-3-2 16,-5-6-14-16,2-4-5 15,-3-4-12-15,0-1-4 16,6-1-17-16,0-6-4 15,3-7-49 1</inkml:trace>
  <inkml:trace contextRef="#ctx0" brushRef="#br0" timeOffset="24">20135 3691 208 0,'0'3'79'0,"0"2"-42"0,3 8-19 0,0-2 25 16,0 2-9-16,-3 3-2 15,3 2-12-15,-3 9-5 16,3-6-8-16,0 0-3 0,0-2 0 16,0-3-2-16,0-3-2 15,0-3-13-15,-3-2-4 16,0-2-24-16,0-6-9 16,0 0-23-16,0-3-6 15</inkml:trace>
  <inkml:trace contextRef="#ctx0" brushRef="#br0" timeOffset="25">20216 3736 184 0,'3'11'71'0,"3"2"-38"0,0 18-12 15,-3-20 25-15,0 5-11 16,0 0 0-16,-3 0-14 15,2 0-3-15,1-3-10 16,0-3-5-16,-3 1-2 0,3-6-1 16,0 1 2-16,-3-6-1 0,3-3-1 15,0-2-4 1,6-6-2-16,-3-7 0 0,0-1 2 16,0 0 2-16,0 1 1 15,3 2 1-15,0 3 2 16,0 0 1-16,0 5 3 15,0 2 1-15,0 6 1 16,0 6 2-16,0 2 4 16,2 7-6-16,-2 7-2 15,-3-1 3-15,0 0 2 16,0-2-9-16,0-4 0 16,-3 1-4-16,0-3-2 15,0-2-15-15,0-3-5 16,0-5-21-16,0-1-9 0,3-2-18 15,0-5-7-15,0-3-8 16</inkml:trace>
  <inkml:trace contextRef="#ctx0" brushRef="#br0" timeOffset="26">20576 3450 304 0,'0'-2'112'0,"0"7"-60"0,0 0-47 16,0 0 24-16,3 6-9 0,-3 8-2 15,3 7-8-15,-3 8-4 16,0 14-3-16,0-6 2 0,0 11 1 16,0-8-5-16,0-2-2 15,0-6 0-15,0-6 0 16,0-7-28-16,0-3-10 15,0-7-16 1,0-4-6-16,-6-5-51 16,6-7-31-1,-9-6 66-15</inkml:trace>
  <inkml:trace contextRef="#ctx0" brushRef="#br0" timeOffset="27">20439 3659 268 0,'-3'-2'101'0,"6"2"-54"0,3 0-31 0,0 0 29 16,3 0-13-16,3 0-3 15,6 0-11-15,2-3-3 16,7 0-9-16,-3 1-2 0,3-1 2 16,-3 0-5-16,-4 1-1 15,-2-4-9-15,3 1-4 16,-6 0-22-16,-6-6-8 15,-3 3-28-15,-6-2-10 0,-6-1-32 16</inkml:trace>
  <inkml:trace contextRef="#ctx0" brushRef="#br0" timeOffset="28">20135 3516 280 0,'0'0'107'0,"0"3"-58"0,3-3-48 15,3 3 21-15,3-3-25 16,3 0-7-16,0-3-115 0,3 0-51 16</inkml:trace>
  <inkml:trace contextRef="#ctx0" brushRef="#br0" timeOffset="29">21380 3678 184 0,'-6'-3'68'0,"3"6"-36"0,-3 2-22 0,3 0 17 16,-3 9-13-16,0 4-5 16,0 9-6-16,0 10 0 15,3-3-2-15,3-2 2 0,3-11 0 16,0-3 3-16,3-2 1 16,0-3-1-16,3-2 1 15,6-3 0-15,2-3 1 16,4-7-4-16,0-6-3 15,-3-3 2-15,-3-5 0 16,-3-5-1 0,0 0 1-1,-3 0 2-15,-1 0 4 0,-2 2 2 0,-3 3 3 16,0 6 4-16,0 2 3 16,-3 0-11-16,3 5-6 15,-3 3-2-15,3 5-2 16,0 11-3-16,3 3 2 15,0 2 3-15,0 0 3 16,0 3-4-16,3-3-1 16,0-2-2-16,0-4 0 15,0-1-3-15,-3-6-1 16,0-3-24-16,3-2-8 0,3-3-24 16,-3-3-9-16,5-5-28 15</inkml:trace>
  <inkml:trace contextRef="#ctx0" brushRef="#br0" timeOffset="30">21728 3458 220 0,'-6'-5'85'0,"6"10"-46"0,0-5-37 0,0 0 17 16,0 8 3-16,0 5 4 15,0 3-1-15,0 13 0 16,0 0-14 0,-3 11 0-16,3 0 0 0,-3-3-6 0,3 13-1 15,0-5-2-15,0 0-2 16,3-13 1-16,0 0-1 16,0-6-22-16,0-8-10 15,0-2-20-15,0-8-7 16,0 0-34-1,3-5-29-15,3-6 49 16</inkml:trace>
  <inkml:trace contextRef="#ctx0" brushRef="#br0" timeOffset="31">21945 3757 244 0,'0'8'90'0,"3"3"-48"0,0 4-29 16,-3-4 24-16,0 5-10 15,-6 2-3-15,6 1-14 16,0 0-6-16,-6-1-3 16,3-2-4-16,0-3 0 0,6-2-75 15,-3-3-128 17,3-11 91-32</inkml:trace>
  <inkml:trace contextRef="#ctx0" brushRef="#br0" timeOffset="32">21927 3577 280 0,'-12'-18'104'0,"12"20"-56"0,12-4-54 0,-12 2 19 16,6 0-15-16,0 0-3 16,3 0-66-16,-3 2-27 15,0-2-2-15,0-2 5 16</inkml:trace>
  <inkml:trace contextRef="#ctx0" brushRef="#br0" timeOffset="33">16781 4162 116 0,'0'-3'44'0,"0"3"-24"0,0 0-4 0,0 0 16 15,0 0-9-15,0 0 0 16,0 0-12-16,3 6-4 15,0-1-4-15,0 0 2 0,0 3 1 16,0 0-2-16,0 0-1 0,0 0 3 16,0 2 3-16,0 4-2 15,2-1 1-15,1-2-3 16,0 4 0-16,0-1-3 16,0-1-2-16,0-3 1 15,0 1 1-15,3-3-1 16,9 0-1-16,-3-3 3 15,3 0 2-15,0 1 0 16,-1-1 0-16,1 0-3 16,0-2 1-16,0 0 2 15,6 2 2-15,3-2-3 16,-1-1-3-16,-2 1 0 16,3 2-1-16,0-2 0 15,3-1 0-15,2 1 0 0,13-3 0 16,-3 3-3-16,-1-3 2 15,-2 0 10-15,3 0 5 16,-1 0-4-16,1 0-3 16,0-3-4-16,-1 0 0 15,7 1-2-15,0-1 2 16,-1 1-4-16,-5-1 0 16,0 3 3-16,-7 0 3 15,7 3-2-15,-6-1 0 16,-4 1 1-16,1-1 2 15,3 1-3-15,-3 0-2 16,-1-1 2-16,1 1 0 16,9 0 1-16,-6 2 0 15,-4-2-2-15,1 5 1 0,0-1-2 16,-6 4 2-16,-4 0-2 16,4 5-1-16,-6-3 1 15,3 0 1-15,-6-2-1 16,-3 2 2-16,-4-5-2 15,1 0 2-15,0-3-4 16,-3 0 0-16,-3 1 5 16,0-4 2-16,0-2-2 15,0 0-3-15,0 0 0 16,0-2 1-16,0-1 1 16,0-2 3-16,3-6-3 0,0-2-2 15,3-3 0-15,-1 3-1 16,4-1 0-16,0 1 0 15,3 0-3-15,3 2 0 16,6-2 4-16,-3 3 3 16,-1-1-3-16,4 0-1 15,0 1 0-15,6 2 0 16,-1 3 0-16,1-1 0 16,0 1 0-16,3-8 2 15,-1 10-3-15,1 1 0 16,0-1-1-16,-1 0 0 15,1 1 2-15,-3-1 0 16,0 0 2-16,-4 3 1 0,10 3-4 16,-6-3 1-16,0 0 2 15,-1 0 1-15,1-5-6 16,3-1 0-16,0 1 3 16,-1 8 2-16,1-3 2 15,3 0 0-15,2 0-2 16,-2-6-2-16,0 1 1 15,2 2 1-15,-2-7-1 16,0-1-1-16,0 3-2 16,-1 0 1-16,1 1 1 15,3-1 0-15,-1 0 0 16,-2-3 2-16,-3 0-1 16,-1 1-1-16,4-3 1 0,0 2 1 15,-4-2-3 1,-5 2 0-16,-3 1 1 0,0 2 0 15,-6 0 2-15,-3 0 3 16,-1 3-13-16,-5-1-5 16,0 1-24-16,-3 0-9 15,-3-6-88 1,0-7-42-16,-3-4 88 16</inkml:trace>
  <inkml:trace contextRef="#ctx0" brushRef="#br0" timeOffset="34">20341 4146 148 0,'-6'3'57'16,"6"-1"-30"-16,0 1-18 0,0-3 16 0,0 0-5 15,0 0-2-15,0 0-4 16,0 0-1-16,3 3-7 15,3-1-2-15,0-2 2 0,0 0 1 16,0 0 1-16,5 0-2 16,-2 0-1-16,3 0-1 15,0 0 0-15,3 0-2 16,0-2 1-16,3-1 0 16,0 0 1-16,3-2-2 15,2 0-2-15,-2-1 1 16,0-1 1-16,-3-1-3 0,0 2 0 15,-6 1 3-15,0-3 1 16,-4 3 5-16,-2-11 7 16,0 3-1-1,-3 2-3 1,0-2-2 0,-3 2-5-16,0 3-3 15,-3 0-3-15,0 3 1 16,0 0-19-16,0 0-7 0,0 2-43 0,3 0-18 15,0 1-5 17</inkml:trace>
  <inkml:trace contextRef="#ctx0" brushRef="#br0" timeOffset="35">17531 4802 168 0,'0'-2'66'0,"0"2"-36"0,0-3-20 0,0 3 20 16,0 0-9-16,-3 3-2 16,0-1-7-16,0 3-2 15,-3 3-6-15,3 0-7 0,0 0-1 16,0-2 0-16,3 2 2 16,0 5-1-16,3 3-1 15,3-3 5-15,0-5 1 16,-3 0 0-16,6-3 1 15,9-5-2-15,-3-3-1 16,-1-2 1-16,-2-3 1 0,-3 0 1 16,-3 0 1-1,-3 0-2-15,-3-2 1 16,-6-1 2-16,0 3 2 16,-3 0-1-16,0 0 1 15,1 3-2-15,-1 2 0 0,3 1-23 16,0-1-8-16,3 0-27 15,0 1-11-15,3-1-21 16</inkml:trace>
  <inkml:trace contextRef="#ctx0" brushRef="#br0" timeOffset="36">17656 4583 184 0,'0'0'71'0,"0"2"-38"0,0 6-25 0,0 0 18 16,3 5-6-16,0 3-2 15,3 8-8-15,-3 8-4 16,3 0-3-16,0-3 0 0,0-3 2 16,0-2-4-16,-1-3-3 15,1 3-15-15,0-6-6 16,0-10-52-1,3 0-50-15,0-5 41 16</inkml:trace>
  <inkml:trace contextRef="#ctx0" brushRef="#br0" timeOffset="37">17897 4797 156 0,'-9'0'60'0,"3"3"-32"0,-6 2-13 15,9-3 27 1,-9 6-13-16,3 0-16 16,3 3-11-16,-6 0-2 15,10 2-3-15,2-5 1 0,5 5-3 16,1-2 1-16,3-4-3 16,0-1 2-16,0-6 3 15,0-3 1-15,0 0 1 16,0-4 0-16,0-4-3 15,-3-2 2-15,0-1 1 0,0-1 2 16,-3-7-3-16,-3-1 0 16,0-1 3-16,-3 0 3 15,0 0 7-15,0 0 4 16,0 3-6-16,0 0-3 16,0 5 2-16,0 3 4 15,0 2-7-15,3 6-3 16,0 5 2-16,3 8 1 15,0 5 4-15,0 8 1 16,0 11-3-16,3 0-3 16,0 0-2-16,0-3 0 15,0-3-2-15,3 1-1 16,0-6-26-16,-1-3-10 16,7-4-72-16</inkml:trace>
  <inkml:trace contextRef="#ctx0" brushRef="#br0" timeOffset="38">18335 4792 176 0,'-6'-3'68'0,"3"0"-36"0,-3 6-24 15,3-3 18-15,-6 3-13 0,0 5-4 16,-3-1-9-16,0 1 0 16,3 0 0-16,0 3 0 0,3 0 0 15,3-1-3-15,0 1 2 16,3 2 1-16,6-2 0 0,0-4 0 15,6-4 2 1,0-3 1-16,0-3-1 16,0-4 1-16,0-4-2 15,-6 0 2-15,0-2-2 16,0-3-1-16,-4-5 1 16,-2-5-1-16,-2 2 2 15,-1 0 1-15,0 0 3 16,0 0 1-16,-6 3 1 15,3 0 2-15,0 3-1 16,0 2 0-16,3 5-1 16,0 0 0-16,0 6-2 0,0 0 1 15,0 5-4-15,9 3 0 16,0 7 1-16,0 3 2 16,0 3 1-16,3 11 1 15,0-1-4-15,0 1-1 16,2-1-1-16,1 1-2 15,-3-1-2-15,0-5-1 16,3-5-34-16,-3-3-15 16</inkml:trace>
  <inkml:trace contextRef="#ctx0" brushRef="#br0" timeOffset="39">18558 4800 232 0,'-9'0'88'0,"6"-3"-48"0,-3 3-27 15,3 3 22-15,0-1-16 16,-6 1-5-16,0 2-9 16,3 0-4-16,0 3 0 15,-6 3-4-15,9 0 2 0,0-1-1 16,3 6-2-16,0-3 3 15,9-2-2 1,0 2 1-16,0-8 0 16,0 1 0-16,0-12 0 15,0 1-2-15,0 0-2 0,0-3-1 16,0 0 4-16,-3-3 3 16,0 3 3-16,0-2 1 15,-3-1-7-15,-1 3-2 16,1 3 2-16,-3 0 1 15,3 2 2-15,-3 3 0 16,3 5 0-16,3 1 0 16,0 2 2-16,0-1 1 15,3 1-4-15,-3-2 1 16,3-1-2-16,-3 0 0 16,0 1-27-16,0-4-10 15,0 1-52 1,0-3-32-16,6-3 54 0</inkml:trace>
  <inkml:trace contextRef="#ctx0" brushRef="#br0" timeOffset="40">18760 4556 228 0,'-3'-5'85'0,"-9"10"-46"0,21-5-39 15,-12 3 16-15,6 2-3 16,0 6 3-16,0 7-5 16,0 3 1-16,0 14-7 15,0 2-1-15,3 0 0 0,-3-3-2 0,3-2-2 16,-3 0 3-16,3-3 0 16,0-5-19-16,-3-6-7 15,-3-2-37-15,0-3-14 16</inkml:trace>
  <inkml:trace contextRef="#ctx0" brushRef="#br0" timeOffset="41">18626 4776 228 0,'-6'-3'85'0,"6"3"-46"0,3 0-46 16,3-8 62-16,0 3-20 0,3-6-13 16,9 1-11-16,3-1-8 15,0 3-5-15,-1 0-1 0,1 3-12 16,-3 0-2-16,0 2-38 16,0 0-17-16,-3 9-31 15</inkml:trace>
  <inkml:trace contextRef="#ctx0" brushRef="#br0" timeOffset="42">18960 4702 196 0,'-15'18'74'0,"12"-18"-40"0,-15 19-24 0,15-14 17 15,0 3-13-15,-3 3-3 16,0 2-7-16,0 0-1 16,0 0-1-16,3 0-2 0,0 1 1 15,3-4-1-15,0 1 0 16,3-3 0-16,-3 0 2 16,3-6-3-16,0 1 0 15,6-6 1 1,0-2 0-16,-3 0 0 15,6-1-3-15,-6-1 2 0,-3-1 1 16,3 0 2-16,0 0 1 16,0 2 1-16,0 4-5 15,-3-1-1-15,-1 3 3 16,1 3 3-16,3 2 1 16,0 3 2-16,0 3-4 15,0-1 0-15,0 1-1 16,3 5-2-16,0-3 3 15,0-3 2-15,0-2-55 16,0-2-23-16,3-9-26 16</inkml:trace>
  <inkml:trace contextRef="#ctx0" brushRef="#br0" timeOffset="43">19480 4535 200 0,'-2'-5'74'0,"2"5"-40"0,0-3-13 0,0 3 22 16,0 0-12-16,0 0-6 16,2 5-10-16,1 3-2 15,0 5-8-15,0 6-1 0,0 5 0 16,0 0 0-16,0 7 0 16,0 1-5-16,-3-3 1 15,0-2 0-15,0-3 2 16,0-3-19-16,0-8-8 15,0-3-38-15,-3 1-17 16,3-3-22 0</inkml:trace>
  <inkml:trace contextRef="#ctx0" brushRef="#br0" timeOffset="44">19403 4657 236 0,'-18'-3'90'0,"18"3"-48"0,0 0-29 16,0 0 22-16,6 0-5 16,0 0 0-16,0 0-11 15,0 0-1-15,3 0-11 16,3 0-2-16,3 0-1 0,3 0-5 16,-1 0-1-16,1 0-13 15,0 0-5-15,0 0-36 0,-3 0-13 16</inkml:trace>
  <inkml:trace contextRef="#ctx0" brushRef="#br0" timeOffset="45">19600 4673 248 0,'0'0'93'0,"3"5"-50"0,-1 0-33 0,1 0 29 15,3 14-16-15,6-3-12 16,0 0-7-16,-3 0-3 16,0-3 1-16,0-3 1 0,-3 1-1 15,3-3-2-15,-3-3-10 16,0 0-6-16,-3-2-25 15,0 2-9-15,0 1-31 16</inkml:trace>
  <inkml:trace contextRef="#ctx0" brushRef="#br0" timeOffset="46">19760 4680 176 0,'0'-2'68'0,"0"4"-36"0,0-2-15 0,0 0 20 16,0 11-8-16,0 0 0 16,0 5-7-16,-3-1-2 15,-3 7-11-15,0 1-1 0,0 1-1 16,-2 5-3-16,-1 0-1 16,0-2-1-16,3-1-2 15,0-2-4-15,0-3 0 16,3-2-29-16,0-6-11 15,3-5-15-15,0-3-6 16,0-5-22-16</inkml:trace>
  <inkml:trace contextRef="#ctx0" brushRef="#br0" timeOffset="47">19879 4731 232 0,'-3'-3'88'0,"3"3"-48"0,3 3-31 0,-3-3 28 15,0 16-13 1,0 5-7-16,0 3-4 16,0-3-8-16,0-3-1 0,0 9 2 15,0-6-5-15,0 5-3 16,0-4 1-16,0 1 2 15,0 1 0-15,-3-5-1 16,0-3 3-16,0-3 2 0,0-3-7 16,0-4 0-1,0-6-2-15,1-6-1 0,4-2 4 16,-2-5 0-16,3-8 1 16,3-3 2-16,-3-5-3 15,3 3 0-15,0-9 1 16,3 6 0-16,0-3 2 15,3 3 3-15,0 6 4 16,3 4 5-16,-3 6-6 16,0 5-2-16,0 3-1 15,-1 10-1-15,-2 8 2 16,-3 0 3-16,-6 3-2 16,-3 0-2-16,-3 0-7 0,-3-3-3 15,1 0-14-15,-1-2-3 16,0-3-17-16,0-3-5 15,0-2-10-15,3-1-2 16,0-2-31 0,3 0-25-16,3-2 49 15</inkml:trace>
  <inkml:trace contextRef="#ctx0" brushRef="#br0" timeOffset="48">20070 4789 220 0,'21'3'85'0,"0"-6"-46"0,-7 3-30 0,-5 0 19 16,-3 0-8-16,3-3 1 15,0 1-10-15,0-1-4 0,0-2-4 16,0-3 0-16,-3 0 2 0,-3-8-4 16,-3 3-1-1,0 2 0-15,-3 1-7 16,-3 2-3-16,-3 5 3 15,0 3 2-15,-6 3 3 16,-3 13 1-16,0-1 1 16,4 4 2-16,2-1 8 15,3 4 5-15,6-4-5 16,3 1-1-16,12 2-5 0,0-3-1 16,2-4-1-16,7-4-2 15,0-5-17-15,3-2-6 16,3-6-64-1,8-2-65-15,-2-3 40 16</inkml:trace>
  <inkml:trace contextRef="#ctx0" brushRef="#br0" timeOffset="49">21252 3990 148 0,'0'-5'57'0,"0"2"-30"0,0 3-16 0,0 0 18 0,0 0-11 15,0 0 0-15,0 0-4 16,0 5-1-16,0 9-7 16,0 4-6-16,0 1-1 0,0 4 1 15,0 1 0-15,0 0 0 16,3-3 2-16,2 0-1 15,1-2 2-15,0-3-2 16,3-3 2-16,0-2 0 16,0-1 1-16,3-2-2 15,0-3-2-15,0-2 3 16,3-3 0-16,0 0 1 16,-3-3 0-16,5 1 0 15,-2-4 2-15,3 1-1 0,0-3 2 16,3 0 0-1,0 0 1-15,0-2-2 0,-1-1 1 16,4 3-4-16,0 3 0 16,3 0-6-16,-3 5 0 15,-1 5 1-15,-2 5 3 16,-3 4 2-16,0-1 3 16,0 5-3-16,-3 9 0 15,-3-6-1-15,0-2-2 16,-4-4 3-16,-2-1 0 15,0-6-1-15,0 0-2 16,-3-3 5-16,0-2 1 16,3-3-5-16,0-11-2 15,0-5 0-15,3 0 2 0,0-2-2 16,3 2 0-16,3 0-1 16,0 0 0-16,2 0 2 15,4 3 0-15,3 2-3 16,6 1 2-16,-3-1 3 15,8 3 3-15,1-2 0 16,3-1 2-16,0 1-4 16,-4 2 0-16,-2-3-1 15,-6 3-2-15,-3-13 7 16,-7 2-26 0,-5-2-11-16,-6 5-51 15,0 0-23-15,-6 3 7 16</inkml:trace>
  <inkml:trace contextRef="#ctx0" brushRef="#br0" timeOffset="50">21421 4569 156 0,'3'-2'60'0,"-3"2"-32"0,0 0-22 0,0 0 15 16,3 5-5-16,0 3 3 15,3 5-1-15,0 3-2 16,0 0-8-16,-3 0-3 0,0-3 1 15,0 6-1-15,0-4 2 16,0-4-2-16,-3 0 0 16,0-3-1-1,0-3 4-15,0-5 3 16,0-5-2 0,6-1-2-16,-6-2-2 15,0-2-3-15,6-1-2 16,0-2 1-16,0 0 1 0,3-1-1 15,-3 1 2-15,2 3 0 16,1-1 1-16,0 3-5 16,0 5-1-16,0 3 1 15,0 6 0-15,3 2 3 16,-3 2 1-16,-3 4 1 16,0 1 2-16,-3 9-3 15,0-3-2-15,3-5 0 16,-6 0-1-16,3-3-22 15,0-2-8-15,0-3-25 0,0-3-10 32,3-2-29-17</inkml:trace>
  <inkml:trace contextRef="#ctx0" brushRef="#br0" timeOffset="51">21692 4649 184 0,'0'0'71'0,"3"2"-38"0,0 1-23 16,-3-3 20-16,6 3-12 16,0-1-2-16,0 1-5 15,0-3-2-15,0 0-5 0,0 0-1 0,0-3 1 16,0 1-2 0,0-4 1-16,-3 1-2 15,0-3 2-15,-3 0-4 0,0 0 0 16,-3 0 1-16,0 0 0 15,-3 3-3-15,0 2 2 16,0 1-1-16,0 4-2 16,0 4 0-16,0 2 0 15,-3 2 3-15,0 1 2 16,3 2 2-16,3 0 3 16,6 3-1-16,0 8 2 15,3-5-6-15,0-1-3 16,0-2-4-16,3-3-1 15,0-2-21-15,3-3-6 16,0-3-32-16,-1-5-45 16,1 0 26-16</inkml:trace>
  <inkml:trace contextRef="#ctx0" brushRef="#br0" timeOffset="52">21844 4630 156 0,'-3'3'60'0,"3"0"-32"0,0 4-22 16,0-1 17-16,3 2-5 16,0 0 1-16,-3 5-10 15,6 0-3-15,-3-2-4 16,3 5-2-16,0-3 3 0,3-3-4 16,0-2 0-16,-4-2 1 0,7-4 2 15,-3-4-6-15,0-4 1 16,0-2-4-16,0 0 0 15,0 3 4-15,-3 5 1 16,0-5-1-16,0 7 2 16,0 1 1-16,3 5 0 15,0 0 2 1,0-3 10-16,0-7 4 16,0-4 6-16,-1-4 1 15,-2-3-8-15,0-1-2 16,0 1-5-16,-3 0 0 15,-3 0-7-15,0-3-3 16,0 3-6-16,-3-1 0 0,0 4-25 16,0 2-8-16,0 2-61 15</inkml:trace>
  <inkml:trace contextRef="#ctx0" brushRef="#br0" timeOffset="53">22174 4802 200 0,'-3'16'74'0,"0"-8"-40"0,-3 0-40 0,0-3 14 16,-5 3-93-16,-4 0-37 16</inkml:trace>
  <inkml:trace contextRef="#ctx0" brushRef="#br0" timeOffset="54">22418 4628 184 0,'0'2'71'0,"0"-2"-38"0,6 3-23 0,-6-3 26 16,12 0-12-16,-6 0-10 16,0 0-6-16,3 0-5 15,3-3-3-15,-6 1 1 0,6-4-1 16,-3 1 2-16,-3-3-1 15,0 3 2-15,-3 2-2 16,0-2 2 0,0 0-2-16,-3-1-1 0,0 1 1 0,-3 0 1 31,0 2-1-31,-6 0 2 0,3 1-4 0,-6 2 0 16,3 0 3-16,-6 2 1 15,3 1-4-15,-3 5-1 16,-6 5 5-16,9-2 3 15,4-3-1-15,2 2 2 16,3 6-2-16,3-3 0 16,6 1-3-16,3-4 1 15,-1 1-2-15,4-3-1 16,3-6-4-16,0 1 0 16,0-3-22-1,-6 3-11-15,0-1-38 16,6-7-52-16,3-3 32 15</inkml:trace>
  <inkml:trace contextRef="#ctx0" brushRef="#br0" timeOffset="55">22761 4559 164 0,'0'-6'63'0,"0"4"-34"0,-3-1-19 0,3 3 20 15,-3 0-3-15,-3 0 4 16,0 0-11-16,-3 3-4 15,-6 2-9-15,3 3-5 0,0 3-1 16,0-1-1-16,0 3 2 16,3 1-1-16,3-1-1 15,1 0 1-15,2-2-1 16,3-1 0-16,0-2 0 16,3 0 0-16,2-3 0 15,4-2 2-15,0 0 3 16,0-3-9-16,3-3-2 15,0-2-6-15,0-3 0 0,-3 0 1 16,3 0 2-16,-6-3 6 16,-3 4 1-16,6-1 4 15,-6 0 1-15,0 2 7 16,-3 4 6-16,0-1-4 16,-3 6-2-16,0 2-1 15,0 6 1-15,-3 2-1 16,3 5 2-16,0 9-4 15,0-1 1-15,3 1-5 16,0-1 0-16,3-2-1 16,0-6 1-16,0-2-2 15,3 0 2-15,-3-3-7 16,3 1 1-16,0-4-21 0,3-4-9 16,2-1-25-16,-2-8-9 15,9-5-28 1</inkml:trace>
  <inkml:trace contextRef="#ctx0" brushRef="#br0" timeOffset="56">22850 4612 212 0,'-3'-3'79'0,"3"3"-42"0,0 0-43 15,0 5 45 1,0 3-18-16,0 3-2 15,3-1-3-15,-3 4-9 16,6 2 0-16,0 2 3 0,0 1-6 16,0-4 0-16,0-4 0 15,0 0 0-15,3-6-2 16,-3-2 1-16,2-1-4 16,-2-15-2-1,3 0 2-15,-3 0-5 16,-6-1 2-16,6 1 2 15,-6 0 1-15,0 0 5 16,0-1 2-16,0 4 0 16,0 2 1-16,0 3-4 0,3 2 0 15,-3 3 1-15,3 5 0 16,0 3 0-16,0 3 2 16,0 5-1-16,3-3 0 15,-3 5-6-15,3-4-1 16,0-1-8-16,-3-3-4 15,0 1-28-15,0-3-12 16,-3-3-32 0</inkml:trace>
  <inkml:trace contextRef="#ctx0" brushRef="#br0" timeOffset="57">23073 4609 208 0,'0'0'79'0,"0"5"-42"0,0 3-26 16,0-2 23-16,3 2-9 16,0 2-2-16,0 1-13 15,-3 5-4-15,0 5-4 16,6-3-2-16,-3-2 1 0,-3 0-21 16,0-5-9-16,3-3-36 0,-3-3-16 15,3 0-6 1</inkml:trace>
  <inkml:trace contextRef="#ctx0" brushRef="#br0" timeOffset="58">23067 4527 256 0,'0'-5'96'0,"3"5"-52"0,0 0-51 0,-3 0 16 0,0 0-15 15,6 2-1-15,-3 1-31 16,6 0-15-16,-3-1-42 16,-3 4-17-16</inkml:trace>
  <inkml:trace contextRef="#ctx0" brushRef="#br0" timeOffset="59">23145 4612 212 0,'6'13'79'0,"-3"0"-42"0,5 3-26 0,-2-8 23 16,0 8-7-16,0-3-1 15,3 6-10-15,0-4-5 16,-3 1-6-16,6-5 1 16,-6 0 3-16,-3-4 6 0,6-4 5 15,3-11-6-15,-3 0-1 16,6-5-5-16,-3 0-3 15,-4-3-2-15,1-3 0 16,-3-2 0-16,-6 0 1 16,6 3-5-1,-3-1 1-15,-3 3 2 16,0 3 1-16,0 5-10 16,0 0-3-16,0 3-15 0,0 2-6 15,3 3-17-15,-3 0-5 16,6 3-29-16,-3-1-50 15,6 4 31-15</inkml:trace>
  <inkml:trace contextRef="#ctx0" brushRef="#br0" timeOffset="60">23415 4598 152 0,'3'-2'57'0,"-3"2"-30"0,0-3-12 0,0 3 20 16,-3 0-4-16,1 3-1 15,-4-1-3-15,3 4 0 16,-3 2-15-16,0 0-5 0,0 2-2 0,-3 3-6 0,6 11 1 16,-3-3 0-16,3 1 2 15,3-4-1-15,0-2-1 16,3-3-2-16,3-2-1 16,-3-6 4-16,6-2 1 15,-3-3 2-15,0-3 0 16,0-5-5-16,-3-5-1 15,3 0 1-15,-4-1 2 16,1 1-2-16,0 0 0 16,0 2 1-16,0 1 2 15,3 2-3-15,-3 5-2 0,-3 1 6 16,12 4 5-16,-3 4 0 16,-3 4 1-16,6 1-3 15,0 7-1-15,-3-2-3 16,0-3-2-16,3-2-2 15,-3-3 1-15,-6-3-12 16,6 0-5-16,2-10-21 16,-2 0-8-16,-3-8-15 15,0-1-6-15,0-1-10 16</inkml:trace>
  <inkml:trace contextRef="#ctx0" brushRef="#br0" timeOffset="61">23564 4397 240 0,'0'-5'90'0,"3"8"-48"0,0 2-34 15,-3-5 21-15,6 8-6 16,-3 13-2-16,6 0-3 16,-3 6-1-16,0 5-9 15,-3-1-1-15,3 1 0 0,0-6-3 16,0 6-3-16,0 0-7 0,-3-6-4 15,6-4-34-15,-3-7-14 16,3-4-126 0,-3-14 64-1</inkml:trace>
  <inkml:trace contextRef="#ctx0" brushRef="#br0" timeOffset="62">23737 4606 232 0,'-6'3'88'0,"12"-3"-48"0,-3 3-25 0,-3-3 39 16,9 2-5-1,3 1-16 1,0 0-18-16,-3-3-10 0,5 0-2 0,-2-3-2 16,0 0 2-16,-3-2-2 15,0 0 2-15,0-1-4 16,-6-1-2-16,-3-1-1 15,0 2 3-15,-3 1-5 16,-3 0 0-16,-3 2-4 16,3 3 1-16,-3 3 7 15,0 2 3-15,-3 3 1 16,-2 3 1 0,8 2-2-16,0 0 2 15,3 0-2-15,6 0 2 0,3 3-4 16,0-2-2-16,3-4-7 15,-4 1-2-15,1-3-17 16,3-3-7-16,3-8-16 16,-3 1-6-16,0-4-28 15,-3 1-25 1,0-3 43-16</inkml:trace>
  <inkml:trace contextRef="#ctx0" brushRef="#br0" timeOffset="63">23904 4596 232 0,'0'5'88'0,"18"3"-48"0,-27 5-27 0,18-5 22 16,-4 0-9-16,-2 0-3 15,0 0-7-15,-3 5-2 16,0 0-8-16,0-2-4 0,0-3 1 16,0-3 0-16,0-7 1 15,6 7 0-15,-3-10 2 16,3-1-5-16,0-2-1 15,0-2 0-15,-3-1 0 16,6 1-3-16,-3-1 2 16,0 1 1-16,3 2 2 15,0 2 3-15,0 4 2 16,0 4-1-16,0 4-1 16,3 2-1-16,-3 2 0 15,-4 1 0-15,4 5 0 0,0-3 4 16,0-3-26-1,-6 1-16-15,9-3-65 16,-6-5-16 0</inkml:trace>
  <inkml:trace contextRef="#ctx0" brushRef="#br0" timeOffset="64">24237 4310 260 0,'0'0'96'0,"0"11"-52"0,0 7-29 0,6-5 24 16,-3 6-12-16,0 7-3 16,0 6-10-16,3 3-1 15,0-1-8-15,-3 3-3 0,6-5-1 16,-6 2 1-16,6 1 1 15,-3-9-23-15,-3-2-9 16,-3-6-26-16,0-2-10 16,0-5-34-1,-3-3-36-15,-3-14 52 16</inkml:trace>
  <inkml:trace contextRef="#ctx0" brushRef="#br0" timeOffset="65">24115 4527 280 0,'9'-3'107'0,"0"1"-58"0,3 2-35 15,-3 0 26-15,9-6-24 16,-4 6-6-16,7-5-7 16,6 3-3-16,-6-4 1 15,0 4-32-15,3-6-14 0,-1-3-90 16</inkml:trace>
  <inkml:trace contextRef="#ctx0" brushRef="#br0" timeOffset="66">21975 5167 140 0,'3'-5'55'0,"-3"-8"-30"0,0 2-7 0,0 9 18 16,0-1-5-16,-3 0 2 15,0 1-10-15,0-1-4 16,-6 0-11-16,-6 1 1 0,-3 2 2 15,3 2-2-15,-3 4 0 16,1 4-8-16,-1 9 0 16,3-1-1-16,3 1 0 0,3-1-3 15,3-2 2-15,6 0 1 16,3-3 2-16,3-2-1 31,0-3-1-31,3-3 1 0,-3-2 1 16,6-6-3-16,0-2 0 15,-3-3 1-15,0-8 2 16,2-5-1-16,-2 0-1 16,-6-3 1-16,0 0 1 15,-3-5-1-15,0 0 2 16,0 2 4-16,-6-2 4 0,0 5 0 16,0 1 1-16,0 1 2 15,4 4 2-15,-1 5-5 16,0 2 1-16,0 3-12 15,6 16-2 1,3 3 5-16,-1 10-2 16,7 5 2-16,-3 3-1 0,0 3-2 15,0 3 1-15,6-1-1 16,-3-2 0-16,-3-6 0 16,3-5-7-1,-3-2 0-15,0-6-35 0,3-2-12 16,-1-9-36-1,1 1-58-15,0-6 38 16</inkml:trace>
  <inkml:trace contextRef="#ctx0" brushRef="#br0" timeOffset="67">22168 5112 244 0,'-12'-3'90'0,"-2"8"-48"0,-13 1-29 15,21-4 24-15,-3 4-19 16,0 4-5-16,0 9-8 16,0-3-2-16,0 2-1 15,0-2-4-15,6 3 1 0,3-4-1 16,3-1 0-16,0-1 2 16,3-3 2-16,0-4-3 15,6-1-2-15,0-5-5 16,3-3 0-16,-3 1-1 0,0-4 1 15,-3-1 2-15,-1-4 4 16,-2-5 1-16,0-5 3 16,-3 5 3-16,0 3 2 15,0 2 1-15,-3 1 2 16,3 4-5-16,0 12-1 16,6 7-2-1,0 3-2 1,3 0 1-16,0-1-1 15,0-1-5-15,0-4-1 16,0-2-22-16,-3-2-6 16,-1-4-23-16,4-2-9 15,-3-2-24 1</inkml:trace>
  <inkml:trace contextRef="#ctx0" brushRef="#br0" timeOffset="68">22362 4956 240 0,'-3'-3'90'0,"3"3"-48"0,0 5-38 15,0 3 21-15,3 0-10 16,0 5 2-16,0 9-8 16,0 4-3-16,6 11-3 15,-3-3-3-15,0 1 1 0,0-3-4 16,-4-11 0-16,1-3-31 15,0 1-15-15,0-3-61 16,-3-3-29-16,0 0 70 16</inkml:trace>
  <inkml:trace contextRef="#ctx0" brushRef="#br0" timeOffset="69">22258 5099 268 0,'-3'-3'101'0,"3"3"-54"0,3 0-35 0,-3 0 24 15,6 0-13-15,2-3 0 16,4 1-10-16,6-4-3 0,3 1-5 16,3 0-6-16,0 2-2 15,-6 0-25-15,2 1-11 0,-5-1-29 16,6 3-10-16,-6 3-31 15</inkml:trace>
  <inkml:trace contextRef="#ctx0" brushRef="#br0" timeOffset="70">22612 5091 196 0,'-6'0'74'0,"-9"2"-40"0,0 1-11 15,9 0 26-15,-3 2-10 16,0 0-2 0,-3 8-19-16,3 6-6 0,1 2-8 15,-1-2-5-15,3-1-2 0,0-2 2 16,3 0 0-16,3-3 1 0,0-2 0 16,3-1 2-16,0-4 1 15,0-1-4-15,3-5 1 16,3-5-7-16,2-1 0 15,1-2 1-15,-3 0 1 16,3-5 0-16,-3 0 1 16,0-6 5-1,-3 3 6-15,0 6 3 16,-3 2-1-16,3 11 2 16,0 10-2-1,0 0-5-15,3 3 0 16,0-3-2-16,3 0-2 15,-1-2-4-15,1-3-2 0,3 0-39 16,0-3-18-16,0 0-60 16</inkml:trace>
  <inkml:trace contextRef="#ctx0" brushRef="#br0" timeOffset="71">22969 4940 288 0,'-3'0'107'0,"6"13"-58"0,-3 3-40 16,3-6 25-16,0 6-15 0,0 3-1 15,0 5-6-15,-3 2-2 16,12 9-6-16,-3-6-5 0,-3-3 0 15,0-2-4-15,0-3 1 16,-3-5-29-16,0-3-13 16,-9-2-18-16,9-3-6 15,-9-3-37 1</inkml:trace>
  <inkml:trace contextRef="#ctx0" brushRef="#br0" timeOffset="72">22871 5101 244 0,'-6'0'90'0,"9"0"-48"0,0 0-25 15,-3 0 27-15,0 0-10 16,6 0-2-16,3 0-14 16,3-2-4-16,5-1-8 15,7 0-6-15,3 1-1 0,-3-1-10 16,0 0-3-16,-6 1-35 15,2 2-15-15,-5 0-64 16</inkml:trace>
  <inkml:trace contextRef="#ctx0" brushRef="#br0" timeOffset="73">23103 5069 228 0,'0'0'88'0,"0"3"-48"0,0 2-23 0,6 1 27 16,0 2-10-16,0 0-2 16,3 2-12-16,0 6-2 15,3 5-11-15,-1-2-4 0,1-3-2 16,-3-3-1-16,3-3 2 16,-3-2-25-16,0 0-12 15,0-2-24-15,0-6-86 31,0 0-3-31</inkml:trace>
  <inkml:trace contextRef="#ctx0" brushRef="#br0" timeOffset="74">23305 5080 160 0,'0'0'63'0,"0"3"-34"0,-12 2-12 15,9 0 22-15,-2 6 2 0,-4 7 5 16,3 9-8-16,-9-1-3 15,3 3-19-15,-6 0-3 0,3 3-2 16,-3 3-9-16,6-14 0 16,3-3-7-16,0 1 1 15,-2 5-27-15,-1-6-11 16,3-2-15-16,3 0-2 16,3-8-43-1</inkml:trace>
  <inkml:trace contextRef="#ctx0" brushRef="#br0" timeOffset="75">23377 5165 240 0,'0'2'90'0,"0"17"-48"0,-3-1-31 15,3-10 23-15,0 8-11 16,0 0-1-16,3 5-9 16,-3 3 0-16,0 2-8 15,0 1-1-15,0-3 0 0,0-3-2 16,0-3-2-16,0 1-2 16,0-6 1-16,0-2-1 15,0-3 0 1,0-3-5-16,0-5-3 0,0-3 3 15,0-2 2-15,0-6 0 0,0-7 4 16,0-6 0-16,0 0 1 16,6-2-3-16,-3-1 2 15,6-4-1-15,0-4-2 16,0 4 7-16,5 4 3 16,-5 6 3-16,6 2 2 15,3 9 1 1,-3 7 0-16,0 11 2 15,-6 8-1-15,6 2 2 16,-12 1-4-16,-3 0 1 16,0-1-7-16,-6-2-1 15,-12-3-13-15,3-2-7 16,3-1-9-16,0-4-5 16,0-4-16-16,-3-4-7 15,6-1-15-15,0-2-5 0,-2-3-16 16</inkml:trace>
  <inkml:trace contextRef="#ctx0" brushRef="#br0" timeOffset="76">23624 5154 276 0,'3'19'104'0,"0"-14"-56"0,6 16-38 16,0-16 25-16,0 1-10 0,0-1-2 16,5-2-9-16,1-3-4 15,0 0-5-15,6-3 1 0,-6 0 0 16,0-5-2-16,-3 0-3 15,-3-2 0-15,0-1 1 16,-4 1-6-16,1-1 1 16,-6 1-4-16,0-1 2 15,-3 3-2-15,-5 0 2 16,-7 3 1-16,-3 2-1 16,-3 3 4-16,0 3 0 15,0 2 3-15,0 8 3 16,1 8 2-16,2 1 1 0,0-4 4 15,6 3 5-15,3-5-3 16,6 3 0-16,9-3-6 16,3-1 0-16,12 1-3 15,9-2 2-15,5-7-13 16,-2-1-3-16,0-4-42 16,8-2-17-16,-2-5-88 15</inkml:trace>
  <inkml:trace contextRef="#ctx0" brushRef="#br0" timeOffset="77">10360 4638 164 0,'-3'-5'63'0,"0"5"-34"0,0-3-16 0,3 3 19 16,-3 0-12-16,-3 0-3 15,-2 0-10 1,-1 3-5-16,-3 2-1 16,-3 3-1-16,0 3 2 0,3 12-1 0,0-1 2 15,0 1-4-15,3-1-2 0,3-1 2 16,3-3 0-16,3-2-2 15,3 0 2-15,0-5 3 16,3-1 1-16,0-2-4 16,6-5-1-16,-3-3-4 15,3-3 1-15,0-2-2 16,-3-3 2-16,0-3 1 16,0-5 2-16,-3 1 1 15,0-7 5 1,-3 1 2-1,-1 5 4-15,1 3 4 0,-3 3-2 16,0 2 3-16,0 2-6 16,3 4-3-16,-3 10-3 15,3 8-3-15,0-1 1 16,0 1 1-16,3 0-3 16,0 0 0-16,3-3 3 15,0-2 1-15,0-1-19 16,0-2-9-16,3-2-34 0,0-4-12 15,0-2-12 1</inkml:trace>
  <inkml:trace contextRef="#ctx0" brushRef="#br0" timeOffset="78">10476 4636 164 0,'-3'0'63'0,"3"2"-34"0,3 3-21 0,0 1 18 16,0 2-6-16,0 8 0 15,0 7-2-15,3-1 0 16,-3-4-9-16,0 1-1 0,0-4-1 0,0-1 1 16,0-4 0-16,0 1-2 15,-3-3-1-15,3-6 3 16,-3-2 3-16,0 0-6 15,0 0-1-15,0-2 0 16,0-4 0-16,0 1-2 16,0-8 1-16,6-6 0 15,0 4 3-15,0-1-3 16,0 0 0-16,3 0-1 16,0 0-2-16,-3 3 1 15,3 2-1-15,0 3-3 16,-3 0 2-16,-1 3-19 15,1 2-9-15,0 3-54 16,0 0-63-16,0 0 35 16</inkml:trace>
  <inkml:trace contextRef="#ctx0" brushRef="#br0" timeOffset="79">10649 4786 156 0,'3'16'57'0,"0"-8"-30"0,0 3-14 0,0-6 19 16,-3 3-5-16,0-3-1 15,0-2-8-15,0-3-1 16,0 0-10-16,0 0 5 0,0 0 1 16,0-3-2-16,0-2 1 0,0-3-3 15,0-3 0-15,0-4-3 16,3 1-1-16,0-4 1 15,0 2 1-15,0 3-6 16,0 2 0-16,3 3-1 16,0 0 0-16,6 0-3 15,0 3 2-15,2 0-1 16,-2 2 0-16,0 0-22 16,0 1-10-1,0-1-26-15,-3 3-12 0,3 0-22 16</inkml:trace>
  <inkml:trace contextRef="#ctx0" brushRef="#br0" timeOffset="80">10860 4680 160 0,'-3'0'60'0,"0"0"-32"0,0-2-13 0,3 4 20 15,-3-2-6 1,0 3-2-16,-2 0-13 0,-1 7-4 15,0 9-6-15,0-1-3 0,0-2 0 16,0 3-1-16,3-3 0 16,0 0 0-16,3-3 0 15,0-3 0-15,3 1 0 16,0-3-3-16,3-3 2 16,0-2-8-16,0-3-2 15,0 0-3-15,0-3-1 0,-1-2-1 16,1 0 0-1,0-1-2-15,-3-2 1 0,0 0 7 16,0-7 5 0,0-7 6-16,0 7 4 0,-3 1 4 15,0 4 5-15,3 2-2 16,-3 2 3-16,3 17 7 16,0 0-3-1,0 2-1-15,0 0-8 16,3 0-4-16,0-2-3 15,-3-1-3-15,0-2 3 16,0 0 0-16,3-2-21 16,-3-1-8-16,0 0-40 15,3-2-53-15,0-3 28 16</inkml:trace>
  <inkml:trace contextRef="#ctx0" brushRef="#br0" timeOffset="81">10970 4678 164 0,'0'0'63'0,"0"2"-34"0,3 1-34 15,3 8 56-15,0 7-21 16,3-2-9-16,0 0-8 16,0 0-9-16,0-3-1 0,0 0 1 0,0-2-2 15,0-3 1-15,0-3-9 16,0-2-3-16,-3-3-20 15,3-3-6-15,0-2-2 16,-1 0 2-16,-2-9 11 16,0 1 7-16,0-3 14 15,-3 0 7-15,0 6 10 16,0-1 3-16,-3 3 9 16,0 6 6-16,0 7-8 15,-3 8-2-15,-3 6-9 16,0 2 0-16,-3 3-4 15,-2-1 0-15,-1 7-5 16,-3-1-1-16,-3-3-1 16,3-2 1-16,3-3-4 15,0-5 0-15,3 0-26 0,3-6-11 16,0-2-58 0</inkml:trace>
  <inkml:trace contextRef="#ctx0" brushRef="#br0" timeOffset="82">11414 4678 148 0,'-3'0'57'0,"0"5"-30"0,0 16-21 16,0-13 17-16,0 5-3 15,-3 1 0-15,0-1-4 16,0 3 0-16,3-3-9 16,0 0-4-16,3 3-2 0,0 0-1 15,6-3 0-15,0-2 0 16,3-1 0-16,3-2 0 15,3 0 0-15,0-2 2 16,0-4 3-16,-3-4 0 16,0-4 2-16,-4 1-4 15,-2-3 0-15,-3-3 1 0,-3-2 2 16,0 0-1-16,-6-8 2 16,0-3-4-16,-5 3-2 15,2 2-3-15,0 3-1 16,0 3-14-16,3 3-6 15,0-1-140 1,9 0 60 0</inkml:trace>
  <inkml:trace contextRef="#ctx0" brushRef="#br0" timeOffset="83">11634 4482 160 0,'-15'-8'60'0,"15"-2"-32"0,-3 2-9 16,0 8 21 0,0 5-9-16,-3 0-3 0,1 0-14 15,-1 6-4-15,0 2-6 16,0 6-3-16,0 2 0 0,3 5-4 16,0 1 2-16,3 10 1 15,0-3 2-15,3-2-1 16,-3-3-1-16,3-2-2 15,-3-6-1-15,0-3-27 16,0-7-10-16,0-3-51 16,0-3-27-1,0-5 52-15</inkml:trace>
  <inkml:trace contextRef="#ctx0" brushRef="#br0" timeOffset="84">11453 4646 228 0,'-3'-3'85'0,"6"3"-46"0,-3 0-30 16,6 0 22-16,0 0-13 15,3 0-2-15,-1-2-12 16,4-1-2-16,3 1-2 0,3-1-9 16,0 0-2-16,6 1-36 15,3-1-16-15,-1 0-37 16</inkml:trace>
  <inkml:trace contextRef="#ctx0" brushRef="#br0" timeOffset="85">11935 4638 176 0,'3'0'66'0,"0"3"-36"16,-3-3-13-16,0 0 22 0</inkml:trace>
  <inkml:trace contextRef="#ctx0" brushRef="#br0" timeOffset="86">11935 4646 387 0,'-9'5'34'0,"0"1"-18"16,0-1-10-16,0 0-3 0,0 1-2 0,3-1-1 16,0 0-2-16,6 8-1 15,0 6 4 1,6-6-3-16,3 0-1 15,3-2 2-15,-3 2 2 16,-3-2 2-16,-6-1 1 16,-3-2-2-16,-3 3-2 0,0-3 3 15,-3-3 0 1,0-2-1-16,-3-1-2 0,0-2-8 16,1 0-5-16,2 0-22 15,0-2-8-15,3-1-41 16</inkml:trace>
  <inkml:trace contextRef="#ctx0" brushRef="#br0" timeOffset="87">11997 4675 200 0,'0'3'74'0,"3"2"-40"0,0 16-16 0,0-7 23 15,-3-1-15-15,3 3-4 16,-3 0-13-16,0-3-6 16,0 0-2-16,3 0 1 15,-3 0 1-15,0-2-21 0,0-3-8 16,0-3-146 0,6-5 52-1</inkml:trace>
  <inkml:trace contextRef="#ctx0" brushRef="#br0" timeOffset="88">11997 4614 252 0,'0'-5'93'0,"-3"5"-50"0,6-3-52 15,-3 3 14-15,0 0-14 16,6 0-4-16,0 0-44 15,3 0-20-15,3 0-7 16,6 0 1-16</inkml:trace>
  <inkml:trace contextRef="#ctx0" brushRef="#br0" timeOffset="89">12143 4654 248 0,'-3'3'93'0,"3"-1"-50"0,0 1-44 0,0-3 20 16,0 0-9-16,0 0 2 16,6 3-7-16,0-3-1 15,3 0-2-15,3 0-4 0,0 2 1 16,0-2-1-16,-3 3 0 15,0 0-7-15,-3-1-4 16,-6 3 15 0,-6 6-3-16,0 10 2 15,-3-2-1-15,0-3 0 0,0 2 0 16,-3-2 0 0,6 0 2-16,0-3 1 15,3 0 3-15,3 1 1 0,0-4 3 16,3 1 1-16,3-3-8 15,3 0-1-15,0-3 0 16,3-2 3-16,0-1-4 16,0-2-1-1,0-2-24-15,-1-1-10 16,-2-2-26-16,0-1-10 0,-3-2-23 16</inkml:trace>
  <inkml:trace contextRef="#ctx0" brushRef="#br0" timeOffset="90">12143 4786 228 0,'-3'-2'88'0,"3"4"-48"0,3-7-29 0,-3 5 23 16,6 0-18-16,0-8-6 0,6 0-6 15,3 3-4-15,0 0 1 31,3-1-17-31,0 4-6 0,-1-1-40 16,-2 0-15-16,6 1-13 16</inkml:trace>
  <inkml:trace contextRef="#ctx0" brushRef="#br0" timeOffset="91">12355 4792 188 0,'0'2'71'0,"3"-2"-38"0,0 0-23 0,-3 0 31 15,8-2-11 1,1 2-10-16,0-3-8 16,0 0-7-16,3-2-2 0,-3 0 1 15,0-6-5-15,-3-5 1 16,-3 3 2-16,-3 2-3 16,-3 4-2-16,0-1 4 15,-3 2 1-15,-3 1-3 16,0 5-1-16,-3 8 1 15,0 0 2-15,0 8 0 16,4 0-1-16,-1-3 5 16,3 3 1-16,3 0-2 15,3-3-1-15,6 0-1 16,0 0-2-16,5-2 1 16,1-3 1-16,3-3-23 15,0 0-11-15,0-5-38 16,3 0-62-16,-3-2 28 15</inkml:trace>
  <inkml:trace contextRef="#ctx0" brushRef="#br0" timeOffset="92">12646 4559 248 0,'3'-6'93'0,"0"6"-50"0,-3 3-35 0,0-3 24 15,3 5-16-15,0 3-1 16,0 3 0-16,0 0 2 0,0 2-9 16,0 0-2-16,-3 0 0 0,0 0 1 15,0-2 1-15,3 0-4 16,0-3-1-16,3-3 1 15,0 0-2 1,3-2-2-16,3-1 1 16,3-2 1-16,0 0-3 15,2 8 0-15,7 8-1 16,0-3 0-16,-3 3 0 16,0 0 0-16,-3 0 4 0,-4 3 1 15,-2-4 3 1,-6 1 3-16,-3 0-2 0,-6-3 1 15,-3 1-3-15,-6-1 0 16,-2-8-8-16,-7 6-2 16,-3-3-27-16,-3-11-9 15,0 0-21 1,-2 1-6-16,2-3-50 16</inkml:trace>
  <inkml:trace contextRef="#ctx0" brushRef="#br0" timeOffset="93">12655 4530 252 0,'33'-8'93'0,"-6"5"-50"0,8 3-46 0,-14-5 19 15,3 0-12-15,3-3-2 16,0 5-17-16,-1-5-5 15,-2 3-87-15,12-6-39 16</inkml:trace>
  <inkml:trace contextRef="#ctx0" brushRef="#br0" timeOffset="94">13185 4688 204 0,'0'0'77'0,"0"3"-42"0,0-3-23 16,3 8 19-16,0 0-10 15,0 0 10 1,0 10-10-16,0 1-10 15,0-1-7-15,0 1-3 0,0-3 1 16,0-3 1-16,0 0-1 16,-3-2 1-16,0-3-31 15,0-3-11-15,0-2-29 16,0-3-12-16,-3-3-8 16</inkml:trace>
  <inkml:trace contextRef="#ctx0" brushRef="#br0" timeOffset="95">13215 4622 220 0,'-3'-2'82'0,"6"2"-44"0,-3 0-42 0,0 0 15 15,0 0-10-15,3 5-3 16,0 0-30-16,0-2-12 15,0 2-41-15</inkml:trace>
  <inkml:trace contextRef="#ctx0" brushRef="#br0" timeOffset="96">13277 4739 172 0,'9'21'66'0,"-9"-11"-36"0,3 4-15 16,-3-6 18-16,0 0-7 15,0 5-1-15,-3-3-8 16,0 1-2-16,6 0-9 16,-3-4-2-16,-3-1 0 0,6-1-2 15,0 0 1-15,-3-5 4 16,0-2-3 0,6-4 0-16,-3-2-2 15,0 1-2-15,0-4 1 16,3 0-1-16,0 1-3 15,0-6 2-15,3 0 1 16,0 5 0-16,0 4 0 16,0 1 2-16,0 9-1 15,0 2-1-15,-1 3 1 16,1 5-1-16,-3 1 2 0,3-1 3 16,-3 0-2-16,0 0 0 15,-3-2-1-15,0-1 1 16,0-4-4-16,-3 2-2 15,3-3-23-15,-3-5-10 16,0 0-25-16,0-5-65 31</inkml:trace>
  <inkml:trace contextRef="#ctx0" brushRef="#br0" timeOffset="97">13530 4572 232 0,'3'-5'88'0,"-3"5"-48"0,0 2-36 0,0-2 21 15,3 11-12-15,0 2 0 16,0 6-1-16,0 7-6 16,0 6-2-16,0 0 0 0,0-1-2 15,0 1 1-15,-3-5-2 16,0-6-1-16,3-3-17 15,-3-2-6-15,0-5-40 16,0-3-14-16,0-8-17 16</inkml:trace>
  <inkml:trace contextRef="#ctx0" brushRef="#br0" timeOffset="98">13423 4741 208 0,'-3'-16'79'0,"9"16"-42"0,-3-2-23 0,-3 2 33 16,12-5-15-1,3-1-14-15,3 1-9 16,0 0-6-16,2-1-5 0,4 4 1 16,-3-1-28-16,3 0-10 15,-3 1-25-15,-3-1-10 16,-1 0-11-1</inkml:trace>
  <inkml:trace contextRef="#ctx0" brushRef="#br0" timeOffset="99">13745 4667 236 0,'-9'-2'90'0,"6"2"-48"0,0 2-31 16,0 1 23-16,0 0-11 15,-3-1-1-15,0 1-13 16,3 2-3-16,0-2-6 15,3 15-1-15,3 1-1 16,3-3-2-16,6 2 0 16,0 1 3-16,0-1 2 15,-3 1 4-15,-1-1 4 16,-2 1 2-16,-6-3-3 0,-6-3 0 16,-5 3-3-1,-7-8 2-15,-6-3-59 0,-3-8-25 16,3 1-49-1</inkml:trace>
  <inkml:trace contextRef="#ctx0" brushRef="#br0" timeOffset="100">10119 4649 160 0,'0'0'60'15,"0"2"-32"-15,-3-2-33 0,0 0 60 16,0 0-16-16,3 0-10 15,-3 3-7-15,0-3-14 16,0 0-1-16,0 3 3 0,-3-3 0 16,0 0 4-16,0 2-3 15,1-2-1-15,-1 0-4 16,-3 0 1-16,0 0-2 16,0 0 2-16,-3 0-2 15,0 0 2-15,0 0-4 16,-3 0 0-16,0 0-1 15,0 0 1-15,1-2-2 16,2-1 2-16,0 0 0 0,0 1 1 16,0-4-2-16,0 4-2 15,0-3 1-15,0-1-1 16,0 1-3-16,0 0 2 16,0-1 3-16,4 1 1 15,-1-3 1-15,0 0 0 16,0 0 0-16,0 0 2 15,0 0-1-15,3-2 2 16,0 2 0-16,0 0 1 16,3-3-2-16,0-5 1 0,0 1-2 15,3 1 0 1,0-2-3-16,0-2 1 0,0 2-2 16,0-2-1-16,3-4 1 15,-3-1 1-15,0-4-1 16,3 3-1-16,-3 3 1 15,0 3 1-15,3 2-3 16,-3 3-2-16,0 2 2 16,0 3 2-16,0 3-2 15,0 2-2-15,-3 3-3 16,0 3 1-16,-3 7 3 16,3 9 1-16,-3-1 1 15,0 1 0-15,0-1 0 16,0 1 0-16,0-1 0 0,0-2 0 15,0-2-3-15,1-4 2 16,2 1 3-16,0-3 1 16,0-3 1-16,0 0 2 15,0-2-5-15,3-3-1 16,-3 0 0-16,0-3 2 16,3-2-1-16,3 0 2 15,0-3-4-15,-3-3 0 16,3-2 3-16,0-6 1 15,0 3-1-15,3-5-2 16,-1 3-2-16,1 2 1 16,-3 0 1-16,3 3 0 15,0 2-3-15,3 1 0 0,-3 2-1 16,0 2 3-16,3 4-5 16,0 4 2-16,0 4 2 15,6 4 1-15,0 1 1 16,-3 7 0-16,3-2 2 15,-4 0 1-15,1-3-1 16,0-2 1-16,0-3-11 16,0 0-2-16,0-3-46 15,0 0-20-15,0-5-65 16</inkml:trace>
  <inkml:trace contextRef="#ctx0" brushRef="#br0" timeOffset="101">10083 4821 148 0,'-3'2'57'0,"3"-4"-30"0,0 2-21 15,0 0 15-15,-2 2-7 16,2-2 2-16,-3 3-7 16,0-3-1-16,0 0-4 15,0 0 2-15,0 0 0 0,0 0-2 16,-3 0-3-16,0 0 2 15,0 0 2-15,0 0 4 16,0 0 2-16,0 0-3 16,-3 0-3-16,0 0 0 0,0 0 1 15,0 0-3 1,0 0-2-16,0-3 0 0,0 3 1 16,1-2 1-16,-1-1 1 15,0 3-5-15,0-3 1 16,0 3 0-16,0-2 0 15,0 2-3-15,-3 0 2 16,3 0 3-16,0-3 1 16,-3 0-4-16,0 1 1 15,3-1 0-15,0 3 2 16,1-2-3-16,-1 2-2 16,-3 2 2-16,0-2 0 15,0 0 1-15,0 0 0 16,0 0 2-16,0 0 1 15,0 0-4-15,3 0-1 0,-3 0 1 16,1 0 2-16,-1 0 0 16,-3 0 2-16,0 0-4 15,3 0-2-15,0-2 2 16,0 2 2-16,-3 0-2 16,0 0 0-16,1 0-1 15,-1 0 0-15,0 0 4 16,0-3 3-1,0 3-4-15,3-3-3 16,0 3 3-16,0 0 1 16,0 0-3-16,0 0 1 15,1 0-2-15,-1 0 0 16,-3-2 2-16,0 2 0 16,0 0 2-16,0-3 1 15,-3 0-4-15,0 3 1 16,1-2-2-16,-1-1 0 0,0 0 4 15,-3 3 1-15,0 0-1 16,3 0-2-16,0-8 1 16,1 1 1-16,-1 1-3 15,0 1 0-15,-3-6-1 16,0 3 0-16,0 8 2 16,0-8 0-16,4 3 0 15,-1 0 2-15,-3 2-3 16,3 1-2-16,-3-1 2 15,0 6 0-15,4-1 1 16,-1 1 0-16,0 0 2 16,0-1 1-16,0-2-1 0,3 3-2 15,-3-3-2-15,-2 2-1 16,-1-7 2-16,3 3 2 16,0-1 0-16,0 0 2 15,0 9-4-15,-3-4 0 16,-2-4-1-16,-1 4 0 15,0 3 2-15,0-2 2 16,-6 0-1-16,4-3 2 16,-1 8-4-16,0-3 0 15,0 0 1-15,-3-2 2 16,4 0-1-16,-7 2 2 16,3 0-2-16,0 0-1 15,1-2 1-15,-1 0-1 16,0-1 2-16,3 1 3 0,1 0-4 15,2-1-1-15,0-2 0 16,-3-2 0-16,3-1-3 16,1 0 2-16,2 3 1 15,0 0 0-15,0 0-3 16,-3-2 2-16,3-1 3 16,-2 3 1-16,2 0-4 15,-3-5 1-15,0 0 0 16,-3-1 0-16,0 4-3 15,-5-1 2-15,2 0 3 16,0 11 1-16,0-2-4 16,-5-6 1-16,-1 2 0 15,3-2 0-15,1 0 0 0,-4 3 0 16,3-1 0 0,0-2 2-16,4 0-3 0,-1-5 0 15,0 0 1-15,0 0 0 16,1 2 0-16,2 0 0 15,0 1 0-15,-6-1 2 16,6 0-3-16,1 1-2 16,-1-6 4-16,0 0 3 15,3 3-3-15,0-1-1 16,-2 1-2-16,-7 0 0 16,6 2 2-16,0 0 0 15,-2 1 0-15,-1-1 0 16,0 0 0-16,0 1 2 15,-3-1-1-15,1 3 2 0,-1 0-7 16,3-3 1-16,0 3 1 16,1 0 3-16,2-2-2 15,-3-1 0-15,0 1 1 16,4-1 2-16,2 0-1 16,0 1-1-16,0-1 3 15,0 0 2-15,1 1-7 16,-1-1 0-16,0 3 2 15,0-3 4-15,-3 3-3 16,-2 0-3-16,2-2-2 16,-3 2 3-16,3 0 0 15,3-3 1-15,-8 0 0 0,-1 1 0 16,3-1 2-16,6 1 1 16,3-1-4-16,1-2 1 15,-1-1 0-15,0 4 0 16,0-4 2-16,0 1 3 15,0 2-2-15,1 1 0 16,-1-1-1-16,3 0-2 16,3-2 1-16,-3 0-1 0,3 0 2 0,-6-1 1 15,4-2-1-15,5 0 1 16,0 3 2-16,0-3 4 16,3 0-2-16,0 0-2 15,3-2 0-15,-3-9-1 16,3 6 0-16,0 0 0 15,3-3-2-15,0 0 1 16,0 0 0-16,0 0 1 16,0 0-2-16,0 1-2 15,0-1 1-15,0-6 1 0,0 7-1 16,3-7 2-16,0 4-2 16,0 2-1-16,0 3 3 15,0 2 0-15,0 3-4 16,-3 0 1-16,1 3-5 15,2 2 1-15,-3 1 2 16,0 2 1-16,-3 2-2 16,0 4 2-16,-3 7-1 15,-6 8-2-15,9 0 3 16,-6 0 0-16,0 1 1 16,0-7 0-16,3-1 0 15,3-4 0-15,0-4 0 0,3 2 2 16,0-3-1-16,0 0 2 15,0-5-2 1,0 0 2-16,0-3 0 16,0 1-4-16,1-1 1 15,2 1 0-15,0-6 2 16,2 0-3-16,1 0-2 16,0-11 2-16,6-5 2 15,0 3 0-15,6 3-1 16,-3 2-2-16,3 0 1 15,-3 3 1-15,3-1 0 16,-3 4 0-16,0 2 0 16,-1 3-3-16,1 5 0 15,0 2-1-15,0 4 3 16,0 4 0-16,3 9 1 0,0 5 0 16,0-1 0-16,0-2 0 15,-3-2 0-15,-1-3 2 16,1-3 1-16,0-5-32 15,3 0-13-15,6-8-83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7:09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14307 5120 104 0,'-24'0'38'0,"18"2"-20"0,-2 1-12 0,5-3 9 16,3 0-4-16,0 0-1 15,0-3 5-15,5-2 2 0,4-3-4 16,3 0 0-16,6 0-8 16,3 0-3-16,3 6-1 0,0 2-4 15,5 8 2-15,7 2-1 16,0 17 0-16,9-1 4 16,-4 6 1-16,-2 2-1 15,-6 1-2-15,-7-1 3 16,-5 3 0-16,-3 5 3 15,-9 6 3-15,-6 10 0 16,-3 0 0-16,-6 3-3 16,-6-2-1-16,0 1-1 15,-3 4 0-15,0-1-2 16,4 6-2-16,2-5-2 0,6-9-1 16,6 1 2-16,6-11 2 15,2-3 0-15,1-5-1 16,3-5-2-16,3-3-1 15,3-5 2-15,3-3 2 16,0-5-2-16,-4-3-2 16,-2-2-1-16,-3-3 3 15,-3-3 2-15,-3 0 2 16,-3-2-1-16,0-1-2 16,-3 4 1-16,-3-1 1 15,-3 3-1-15,-3 3 2 16,-3 2-2-16,0 5 2 15,3 6-2-15,0 5-1 16,3 6-4-16,6 4 0 0,3 9 0 16,3 13 2-16,3 13 1 15,0 0 1-15,3 0 8 16,-6 0 5-16,-3 0 0 16,-6-8 0-16,-3-7 8 15,-6-1 6-15,-9-5-5 16,-3-8-3-16,-9-6-9 15,-5-4-4-15,-1-3-17 16,0-9-7-16,3-4-20 16,4-9-8-16,5-4-53 15,9-14-33 1,3-11 61-16</inkml:trace>
  <inkml:trace contextRef="#ctx0" brushRef="#br0" timeOffset="1">15325 6331 136 0,'-6'-7'52'0,"6"-1"-28"0,3 0-22 16,0 0 14-16,3-5-1 16,3-1 3-16,0 4-8 15,3-1-1-15,3 3-5 16,3 6-5-16,0 7 0 0,-1 5 3 0,-5 9 1 16,-3 10 1-16,-6 11 2 15,-6 7-3-15,-6 6-2 16,-6-2 2-16,-2 4 0 15,-1-5 1-15,3-5 0 16,0-8 9-16,0-8 3 16,6-5 8-16,0-8 2 15,6-3-11-15,0-2-4 16,3-6-9-16,3-5-2 16,6-2 2-16,6-1 1 15,9-2-4-15,3-1 1 16,-1 4-9-16,7-4-2 15,0 1-40-15,0-3-19 16,-1-5-28-16</inkml:trace>
  <inkml:trace contextRef="#ctx0" brushRef="#br0" timeOffset="1.0006">15697 6263 160 0,'-18'0'63'0,"12"5"-34"0,1-5-38 16,5 8 9-16,-3 3-4 15,-3 10-1-15,-3 16 12 16,6 8 8-16,0 8-8 16,6 0 3-16,6-3 3 0,3-5-7 0,5-6-3 15,1-7 6-15,0-11 4 16,3-10 16-16,6-16 8 15,-1-16-10-15,1-17-6 16,-6-4-8-16,-9-11-3 16,-12 0 0-16,-12 0 4 15,-3 8-4-15,-12 8 0 16,-5 6-11-16,-4 9-1 16,-3 9-40-16,1 11-14 15,2 10-69 1</inkml:trace>
  <inkml:trace contextRef="#ctx0" brushRef="#br0" timeOffset="2.0006">16254 6144 96 0,'0'-6'38'0,"0"9"-20"0,0 0 1 16,0-3 16-16,3 5-11 0,0 3-1 15,0 8-7-15,3 10 0 16,0 9-9-1,0 7 0-15,0 3 3 0,0 8 0 0,-3-8 2 16,0-6-6-16,0-1-4 16,-1-9 1-16,-2-6 0 15,0-4-4-15,0-6 1 16,0-5-40-16,0-8-18 16,0-5-25-1</inkml:trace>
  <inkml:trace contextRef="#ctx0" brushRef="#br0" timeOffset="3.0006">16287 6186 148 0,'-15'-3'55'0,"12"1"-30"0,-3-1-10 15,3 3 18-15,0 0-5 16,0-3-2-16,3 1-14 15,0-4-8-15,0-1-2 16,6-4-2-16,3-5 2 0,3-2-3 16,9 2 0-16,2 2 1 15,1 6 0-15,0 3-3 16,3 10 0-16,-3 3 6 16,-4 6 3-16,-8 4-3 15,-6 3 0-15,-6 6 1 16,-6-1 2-16,-3 1-1 0,-6-3 0 15,4-3-1-15,-1-5 0 16,3-3-2-16,3-3-2 16,3-2-2-16,6-2-1 15,3-4-1-15,6 1 0 16,6 2 0-16,8 3 3 16,-2 8 0-16,-3 0 1 15,-3 2 13-15,-3 4 8 16,-6 1 5-16,-9 4 4 15,-6-3-7-15,-6-1-4 16,-6 1-9-16,-6-3-2 16,-3-5-4-16,-2 0-1 15,2-5-8-15,6-3-4 0,6 0-33 16,3-6-15-16,9-2-43 16,9-2-48-1,3-1 53-15</inkml:trace>
  <inkml:trace contextRef="#ctx0" brushRef="#br0" timeOffset="4.0006">16983 6326 156 0,'-3'3'57'0,"9"-1"-30"0,-3 9-18 16,0-6 14-16,3 1 0 15,3-1 1-15,3-2-7 16,3-1-2-16,0-2-9 16,2-2 0-16,-2-4 1 0,0-2 1 15,0-5 0-15,-3 3-4 16,-3-12-1 0,-6 4 1-16,-6-1-9 15,-6 3-4-15,-3 6-2 16,-3 2 1-16,-3 5-1 0,1 6 2 15,-4 8 0 1,3-1 3-16,0 3 4 0,0 9 1 16,6-1 7-1,6 2 4-15,3 7-3 0,9-7 1 16,3-1-3-16,6-7 0 16,3-1-3-16,6-6 1 15,0-6-24-15,2-4-8 16,1-9-39-1,0-5-43-15,3-2 31 16</inkml:trace>
  <inkml:trace contextRef="#ctx0" brushRef="#br0" timeOffset="5.0006">17302 6197 156 0,'-9'-8'57'0,"3"5"-30"0,-6 6-12 0,9-1 20 0,-6 4-8 15,0 1-3-15,-3 9-14 16,0 3-6-16,-3 5-3 15,6 2-1-15,3 3 2 0,0 0 1 16,6-5 1-16,3-3-2 16,6-5 1-16,0-3-2 15,6-7 2-15,0-6 0 16,0-6 3-16,-3-7-3 16,0-3-2-16,-3 0 2 15,-3 1 0-15,-3-1-1 16,-3-3 1-16,0 6-2 15,0 2-1-15,0 6-2 16,0 2 1-16,0 3 1 0,0 8 2 16,3 6-1-1,0 1 2-15,3 7-2 0,-1-6 2 16,7-3-4-16,0-3 0 16,6-2-15-16,0-5-6 15,3-6-33-15,-3-5-13 16,0-5-17-1</inkml:trace>
  <inkml:trace contextRef="#ctx0" brushRef="#br0" timeOffset="6.0006">17528 6160 184 0,'-18'5'71'0,"12"-3"-38"0,-12 9-32 0,12-3 14 15,-3 3-8-15,0 2-2 0,0 3-5 16,3 2-2-16,4 6 1 15,2 0 2-15,5 0 2 0,4-3 1 16,3 0 2-16,3-8-1 16,3-2 0-16,3-9-3 15,0-4 1-15,0-9-9 16,-4-2-3-16,1-8-20 16,-3-6-8-16,-3-2-23 15,-3-5-30 1,-6-16 27-16</inkml:trace>
  <inkml:trace contextRef="#ctx0" brushRef="#br0" timeOffset="7.0006">17590 5879 124 0,'-12'-3'49'0,"12"14"-26"0,9 5-18 16,-6 0 11-16,3 8-5 0,0 21 1 16,0 2 19-16,0 6 10 15,0-5-21-15,0-1-2 0,0-2-3 16,0-5-4-16,0-8 1 15,0-6-5-15,-3-5-2 16,3-10 0-16,0-11-1 16,3-8-16-16,0-11-4 15,3-7-12-15,2-3-5 16,4 2 15-16,0 6 10 16,3 5 4-16,0 8 2 0,0 8 8 15,-3 11 4-15,-1 2 6 16,-2 6 4-16,0 5-1 15,-3-1 0-15,0 4-10 16,-3-3-5-16,-3-6-19 16,0-5-7-16,3-5-82 15</inkml:trace>
  <inkml:trace contextRef="#ctx0" brushRef="#br0" timeOffset="8.0006">20207 9533 96 0,'6'-3'35'0,"-3"1"-18"0,3-4 6 15,-3 4 21-15,0-4-2 16,0 1 0-16,0-3-6 0,-3-2-2 16,0-1-19-1,-3 0 0-15,-3 1-1 0,-3-1 1 0,-3-2 1 16,-3 0-4-16,-6-3 0 15,0 3-7-15,-3-1-3 16,-5 4-1-16,-7 2-1 16,0 3 0-16,-2 2 0 15,-1 3 0-15,-3 3 0 16,3 2-3-16,-2 3 2 16,2 2-1-16,3 6-2 15,-2 8 3-15,-1 8 2 16,3 2-2-16,4 11-2 15,2 6 2-15,9-1 2 16,6 0 0-16,6 6 2 0,9 5 0 16,9-3 1-1,6 3 2-15,3-6 1 0,6 1-1 16,5-11 1-16,7-6 0 16,9-7 3-16,2-3-3 15,13-8 1-15,5-7-1 16,1-9 1-16,-1-8 0 15,1-2 0-15,8-8-2 16,-5-6 1-16,-4-13 2 16,-5 1 2-16,-7-6-5 15,-11-6-4-15,-9-4 1 16,-4-1 0-16,-11 6 1 16,-6-11 2-16,-6 0 1 0,-12 0 1 15,-12 0 4-15,-14 3 3 16,-10 5-6-16,-3 3-3 15,-2 12-3-15,-1 7-3 16,6 1 1-16,4 9 1 16,5 3-19-16,9 2-6 15,3 5-41-15,12 0-19 16,12 9-75 0</inkml:trace>
  <inkml:trace contextRef="#ctx0" brushRef="#br0" timeOffset="9.0006">7422 11737 116 0,'12'-21'44'0,"0"13"-24"0,-3-5-2 0,-6 7 20 16,0-2 12-16,-6 0 6 0,-3-2-12 15,-6-1-6-15,-6 1-22 16,-5-1-3-16,-7 3-2 0,-12 3-6 16,-2 0-1-16,-1 2-4 15,-9 6-1-15,-2 5 1 16,5 7 2-16,-5 14-3 15,-4 9-2-15,4 12-3 16,5 8 1-16,6 3 3 16,13 2 1-16,11 9 1 15,12 5 0-15,15-1-3 16,18-4 0-16,8-11 2 16,13-9 2-16,11-12 4 15,13-13 4-15,17-12 2 0,7-17 1 16,2-19-4-1,-3-22 0-15,-6-15-1 0,-11 5 1 16,-16-5 7-16,-14 0 4 16,-15-8 4-16,-18 5 1 15,-18-3-5-15,-12 6 1 16,-15 3-9-16,-6 10-2 16,-2 8-7-16,-4 7-2 15,-3 7-11-15,4 4-5 16,5 3-41-16,6 6-17 15,10 4-83 1</inkml:trace>
  <inkml:trace contextRef="#ctx0" brushRef="#br0" timeOffset="11.0006">21118 9049 80 0,'-3'0'33'0,"3"0"-18"0,0 0-7 16,0 0 11-16,0 0 4 15,0 0 6-15,0 0-3 16,0 0-1-16,0-3-5 16,0 0-2-16,0 1-10 15,0 2-7-15,0 0-4 0,0 0 2 16,0 0 0-16,3 5 9 16,0 3 5-16,3 3 0 0,-1 2 2 15,1 5-4-15,-3 1 1 16,0 5-3-16,0-3 0 15,0-3-5-15,-3 1-1 16,0-3 3-16,0-6 1 16,0 1-6-16,0-3 0 15,0-3 1-15,0 0 3 16,0 1-2-16,0-6 0 16,0 0-1-16,0-3 1 15,0 0-2-15,3-4 2 16,3-7-4-16,-3-2 0 15,0 1 1-15,6-1 2 16,0 0-3-16,-3 0 0 0,0 0 1 16,3 0 2-16,-3 3-3 15,3-3-2-15,0 6 2 16,0-1 2-16,0 3-5 16,2 5 1-16,1 3 3 15,0 8 2-15,0 6 2 16,0 1 0-16,-3 4-2 15,0 5 1-15,-3 0 0 16,0-6 1-16,-3 1-2 16,0-6-2-16,0 0 1 15,-3-5-1-15,0 0-16 16,0-3-4-16,3-2-21 16,-3-3-7-16,6-3-34 15,0-2-32-15,3-8 40 16</inkml:trace>
  <inkml:trace contextRef="#ctx0" brushRef="#br0" timeOffset="12.0006">21481 9049 132 0,'-18'-3'52'0,"18"3"-28"0,0 0-28 0,0 0 10 15,0 5 6-15,0 3 7 16,0 3 1-16,0 2 3 0,0 6-13 15,6 4-1-15,3-1 1 0,3-1-4 16,3-3-1-16,-1-7 2 16,1 0 0-1,0-6 5-15,0-5 3 0,0-8-2 16,-6-5 0-16,0-1 1 16,-3-1 2-16,-6-4-3 15,-6 0 0-15,-3 1-5 16,-6-1 0-16,-3 6-5 15,-6 5 0-15,3 3-10 16,4 2-3-16,2 3-19 16,3 0-7-16,6 3-25 15,6 2-9-15,15-2-18 16</inkml:trace>
  <inkml:trace contextRef="#ctx0" brushRef="#br0" timeOffset="13.0006">22052 8943 112 0,'-6'-3'44'0,"0"3"-24"0,-3 0 1 0,6 0 19 0,-3 6-8 16,-2-1-3-16,-1 3-15 16,-3 5-6-16,-3 8-5 15,3 3-3-15,3 0 1 0,3 2-1 16,6-2 2-16,3 3-1 15,6-9-1-15,3 1 1 16,0-9-1-16,0-7 0 16,0-8 2-16,-1-1-1 15,1-2 2-15,-3-2-4 16,0-4-2-16,-6-1 4 16,0-4 1-16,-3 3 0 15,0 3-2-15,0 2-2 16,0 3 1-16,0 3 1 0,0 0 0 15,0 5-3-15,0 3 0 16,0 4-1-16,3 7 0 16,3 2 5-16,6 7 3 15,-3-4 5-15,3 7 2 16,0 3 3-16,-3-2 4 16,-3-1 1-16,-3-2 3 15,-3 3-6-15,-9-4-1 16,0-1-7-16,-3-4-3 15,-3-2-7-15,-3-5-3 0,-3-6-23 16,0-5-8 0,1-5-9-16,2-3 0 15,3-3-32-15</inkml:trace>
  <inkml:trace contextRef="#ctx0" brushRef="#br0" timeOffset="14.0006">22278 8964 108 0,'-6'-5'44'0,"6"5"-24"0,-5 0-10 15,2 0 14-15,-3 2 4 16,-3 1 3-16,0 2-5 0,-3 3-4 15,0 0-12 1,3 3-6-16,0 2-3 0,3 3-1 0,0 2 2 16,3-2-3-16,3 0-2 15,3-3 2-15,3 1 0 16,3-6 1-16,0-6 2 16,0-2 1-16,0-5 3 15,0-3-3-15,0-8 0 16,-3 3-1-16,-3-3 1 15,-3 0 0-15,0 3 1 16,0 2-2-16,-3 3-2 0,0 3 7 16,3 2 5-1,0 6-4-15,0 5 0 0,3 5-4 16,3 3-1 0,0 3-1-16,2-1 1 0,4-2-4 15,0 0 0-15,0-5-8 16,3-4-4-16,3-1-29 15,0-6-12-15,-3-3-38 16</inkml:trace>
  <inkml:trace contextRef="#ctx0" brushRef="#br0" timeOffset="15.0006">22454 8993 132 0,'-6'0'52'0,"6"5"-28"0,0 9-28 0,3-4 8 15,0 6 18 1,0 8 10-16,0 10-1 0,-3 1 2 16,3 2-19-16,0-3-6 0,0 3-3 15,3-5-3-15,-6-3-2 16,0-5 1-16,0-6 1 16,6-2 1-16,-6-5 1 15,0-3-2-15,-6-8 1 16,6-8-7-16,-3-3-1 15,-3-10-1-15,0-5 4 16,0-11-1-16,3-3-1 16,0-2 3-16,3-1 0 0,3 4-2 15,3 2 2 1,0 0 5-16,3 2 2 0,3 1-2 16,6 7-3-16,-3 6 0 15,2 5-1-15,-2 8 2 16,0 11 1-16,-3 10 7 15,0 3 6-15,-6 3 1 16,-3 2-1-16,-3 3-2 16,0-1-1-16,-6-1-7 15,-3-7-2-15,-3-1-7 16,0-4 0-16,0-2-26 16,3-5-8-16,3-6-25 15,1 1-11-15,10-6-14 16</inkml:trace>
  <inkml:trace contextRef="#ctx0" brushRef="#br0" timeOffset="16.0006">23040 8871 124 0,'9'0'49'0,"-6"6"-26"0,-3 2-1 16,0 2 23-16,0 4-5 15,0-1-1-15,0 3-16 16,0 0-4-16,0-1-11 15,0 1-5-15,0 0-2 0,0-3-8 0,0 1-3 16,0-4-41 0,-3 1-18-16</inkml:trace>
  <inkml:trace contextRef="#ctx0" brushRef="#br0" timeOffset="17.0006">22987 8792 176 0,'-6'-5'66'0,"6"2"-36"0,6 3-53 0,3 0 2 16,-3 3-11-16,0-1-1 16,6 1-20-16,-3 0-8 0</inkml:trace>
  <inkml:trace contextRef="#ctx0" brushRef="#br0" timeOffset="18.0006">23121 8901 132 0,'0'29'52'0,"3"-11"-28"0,-3-2-13 15,0-8 15-15,0 0-10 16,0 0-2-16,0 0-4 16,3-3-1-16,0-2-5 15,-3-3-1-15,3 0 1 0,3-6 0 16,0-1 0-16,3-4-2 15,2-10-2-15,4 0-4 16,0-1 0-16,3 4 2 0,3 2 1 16,-3 5-2-16,3 9 2 15,-4 7 5-15,-2 8 2 16,-3 3 2-16,-3 3 2 16,0-1-3-16,0 1-2 15,-3-1-35-15,0-2-18 16,6-3-37-1</inkml:trace>
  <inkml:trace contextRef="#ctx0" brushRef="#br0" timeOffset="19.0006">20927 9520 132 0,'-6'-11'52'0,"6"8"-28"0,3 6-19 0,-3-3 18 16,3 16-5-1,3 16 0-15,-3 5 1 16,0 5-11-16,0 3-2 0,-3 0 0 16,0-3-5-16,0 1-1 15,0-6 2-15,0-3 1 16,-3-7-6-16,0-4-2 16,0-7-58-1,0-5-49-15,-3-8 35 0</inkml:trace>
  <inkml:trace contextRef="#ctx0" brushRef="#br0" timeOffset="20.0006">20826 9824 208 0,'-9'-5'77'0,"9"5"-42"0,3-3-39 16,3-2 13-16,3-1-7 16,3 1 1-16,3 0-4 15,2 0 0-15,4-1 1 16,6 4 2-16,3-4 3 0,3 1-4 15,-4-3-3-15,-2 0-57 16,-3 0-58-16,-3-2 28 16</inkml:trace>
  <inkml:trace contextRef="#ctx0" brushRef="#br0" timeOffset="21.0006">21100 9544 160 0,'-3'5'63'0,"6"5"-34"0,6 9-36 0,-6-1 10 16,3 9 6-16,-3 7 3 15,0 3 6-15,0 0 1 16,-1 0-10-16,-2 0-3 0,0-2-2 16,0-9-2-16,0-2-2 15,0-8 5-15,0-3 1 0,3-7 4 16,0-9 1-1,0-5-5-15,3-5-2 0,0-3-4 16,9-5-1-16,0 2 1 16,-3 3 0-16,0 3-5 15,0 5 1-15,0 5 2 16,0 6 1-16,0 5-2 16,-4 3 2-16,1 2 3 15,0 3 1-15,-3 0-4 16,0-1 1-16,0 1 2 15,-3-2 3-15,0-6-20 16,3-3-7-16,0-5-53 16,0-3-43-1,3-5 41-15</inkml:trace>
  <inkml:trace contextRef="#ctx0" brushRef="#br0" timeOffset="22.0006">21400 9768 184 0,'-3'3'68'0,"3"8"-36"0,3 5-40 0,0-9 12 15,0 4-2-15,0 2 1 16,-3 1 3-16,0 1 3 16,0 1-4-16,0-3-3 0,0 1-1 15,3-4-1-15,-3-2 0 16,0-8-77 0,0 0-42-16,6-2 53 15</inkml:trace>
  <inkml:trace contextRef="#ctx0" brushRef="#br0" timeOffset="23.0006">21391 9702 224 0,'-11'-13'85'0,"11"10"-46"0,3-2-50 15,-1 5 13-15,1-3-6 16,0 1 2-16,3 2-1 16,3 2 1-16,3 1 2 15,3 2-33-15,6 1-15 0,0-1-34 16</inkml:trace>
  <inkml:trace contextRef="#ctx0" brushRef="#br0" timeOffset="24.0006">21630 9710 160 0,'0'-2'63'0,"-6"4"-34"0,0 6-19 0,6-3 17 16,-6 1-7-16,0 2-1 16,0 2-14-1,0 1-2-15,3 2-3 0,0 0-3 0,6 1 2 16,3-4-1-16,0 3-2 15,0 1 5-15,0-1 3 16,-3 0 8-16,-3 0 2 16,-3 0-3-16,0-2-1 15,-6-3-4-15,0-3 1 16,0-2-2-16,0 0 0 16,0-3-36-16,3 0-14 15,3 0-57 1</inkml:trace>
  <inkml:trace contextRef="#ctx0" brushRef="#br0" timeOffset="25.0006">22046 9766 128 0,'3'5'49'0,"3"-2"-26"0,3 5-18 0,-3 0 11 15,6-6 8-15,0 4 5 16,0-6-11-16,0 0-3 16,3-3-9-16,-3 0 0 0,-1-2 4 15,1-3-2-15,-3-3 1 16,0 1-5-16,-3-1-1 0,-6-2-1 15,-3 2-2 1,-3 1 1-16,-6 2 1 0,-3 3-3 16,-2 2-2-16,-1 8 2 15,0 3 0-15,0 3-2 16,3 5 2-16,3 2 1 16,3 1 2-16,3-3 5 15,3-1 6-15,3 1-3 16,6 0 0-16,3-3-6 15,6 1-3-15,3-4-7 16,0-4-4-16,3-6-49 16,2-3-22-16,4 0-7 15</inkml:trace>
  <inkml:trace contextRef="#ctx0" brushRef="#br0" timeOffset="26.0006">22395 9678 212 0,'-3'0'79'0,"-6"3"-42"0,0 13-43 0,6-3 12 16,-6 3 5-16,-3 8 7 15,-3 0-5-15,-3 0-2 16,3-1-6-16,0 1-2 0,0 0 1 16,7-3-13-16,-1-5-4 15,0-5-54 1,3-6-62-16,3-5 30 15</inkml:trace>
  <inkml:trace contextRef="#ctx0" brushRef="#br0" timeOffset="27.0006">22213 9702 220 0,'-6'-5'82'0,"9"8"-44"0,0-3-49 16,-3 0 13-16,6 2 0 15,3 6 6-15,0 0 5 16,3 5 4-16,3 9-9 15,2-1 0-15,-2 3-1 0,3-1-3 16,3 1-3-16,-3 0 0 16,3 0 1-16,-3-6-14 15,-1-4-7-15,-2-7-41 16,6-7-16-16,-3-2-10 16</inkml:trace>
  <inkml:trace contextRef="#ctx0" brushRef="#br0" timeOffset="28.0006">22591 9737 212 0,'-18'-6'79'0,"3"4"-42"0,6 2-43 16,3 5 29-16,-6 3-8 16,1 3-10-16,-1 4-2 15,-3 1-3-15,3 3-3 0,3 2 2 16,3 3-1-16,3 0 0 15,6-3 2-15,3-5 2 0,3-3-1 16,3-5 2 0,0-6-2-16,3-4 2 0,-1-6 0 15,1-3 1-15,-3 1-2 16,-3-6 1-16,-6-5-2 16,-3 0 2-16,0 5-2 15,0 0-1-15,0 5 1 16,-6 1-1-16,3 4 0 15,3 4 2-15,-3 4 1 16,3-2 3-16,3 11-3 16,3 2-2-16,0 0 0 15,3 1 1-15,0 1 1 16,0-1 1-16,3-1-5 16,0-3 1-16,0-2-29 15,2-5-13-15,1-3-38 16</inkml:trace>
  <inkml:trace contextRef="#ctx0" brushRef="#br0" timeOffset="29.0006">22695 9716 180 0,'-9'-3'68'0,"9"6"-36"0,3-1-37 0,0 1 10 15,0 2 10-15,0 3 10 16,0 3 2-16,0 4 4 15,0 1-17-15,0 0-1 0,0-3 0 16,-3 1-7-16,3-4-3 0,-3-2 0 16,0 0 0-1,0-3-1-15,0-5-2 0,3 0-4 16,3-10-2-16,3-3-8 16,-3-3-4-16,3 0-1 15,0-5-1-15,0 2 8 16,0 3 7-16,-6 8 2 15,8 0 1-15,-2 6 0 16,-3 4-2-16,0 6 16 16,0 6 6-16,-3 1 3 15,0-1-1-15,-3-1-6 16,0-2-4-16,0-1-5 16,0-2-2-16,0-3-1 15,0-5 1-15,6 0-7 0,3-8 1 16,0-5-17-16,3-5-4 15,0-1-6 1,3-2-1-16,0 5 17 0,-1 3 7 16,-2 2 8-16,0 6 2 15,-3 5 21-15,0 8 11 16,0 5-9-16,-3 3-3 16,-3 3-9-16,3-4-4 15,-6 1-5-15,12 0-4 16,-6-3-7-16,-3-2-4 15,6-3-41-15,3-8-18 16,-3-8-34-16</inkml:trace>
  <inkml:trace contextRef="#ctx0" brushRef="#br0" timeOffset="30.0006">23133 9628 152 0,'-6'3'57'0,"9"23"-30"0,0 1-29 16,3-17 11-16,-6 9 22 16,0 10 12-16,0 0-2 15,-6 5 1-15,6 4-24 16,0-1-8-16,0-6-5 0,6-4-3 16,-3-1 1-16,-3-7-2 15,0-9-7 1,0-4-4-16,0-6-10 0,-3-8-5 15,-3-8 5-15,6-3 1 16,-3-2 12-16,0-8 3 16,0 3 1-16,0-4 2 15,3 4 1-15,0 0 2 16,3 2-3-16,6-5 0 16,3 0-1-16,5 5 0 15,1 5 2-15,3 11 0 16,3 14 6-16,0 4 4 15,-3 9 17-15,-6 2 7 16,-7 3 0-16,-8-1 2 16,-8 1-14-16,-1-3-5 0,0-2-8 15,-12-3-4-15,-3-3-7 16,0-5-3-16,3-5-34 16,-2-3-13-16,11-11-54 15,0-10-46 1,6-6 56-16</inkml:trace>
  <inkml:trace contextRef="#ctx0" brushRef="#br0" timeOffset="31.0006">23341 9316 208 0,'-6'-3'79'0,"12"11"-42"0,0-5-45 15,0 8 12-15,-3 2 16 16,6 5 10-16,-3 11 1 0,0 11-1 15,0 8-16-15,-3-1-2 0,6 6 1 16,0-5-5-16,-6-6-2 16,3-5-3-16,-4-5 0 15,1-6-29-15,0-7-9 16,0-3-161 0,9-19 66-1</inkml:trace>
  <inkml:trace contextRef="#ctx0" brushRef="#br0" timeOffset="32.0006">23526 9589 220 0,'0'2'82'0,"3"14"-44"16,6-3-47-16,-1-2 12 0,-2-1 13 16,0 1 11-16,9-3-2 15,0 0 0-15,3-3-14 16,0 0-7-16,-3-5 0 0,6-2-1 15,-4-6 3-15,-5-8-1 16,0 0 0-16,-3-2-10 16,-9-1-2-16,0 1-16 15,-9 2-5-15,-12 5 5 16,1 3 4-16,-4 11 13 16,-3 7 6-16,6 14-4 15,3 0 1-15,0 2 21 16,9 4 9-16,4-7 7 15,2 1 5-15,6-3-13 16,14-2-6-16,7-6-9 0,3-8-5 16,12-5-32-16,2-5-13 15,4-8-99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7:09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14394 16973 160 0,'-60'26'60'0,"36"9"-32"0,-15 26-24 0,13-19 13 16,-7 30 7-16,-6 25 7 15,1 20 1-15,5-6 3 16,15 8-19-16,12-3-5 0,18 6-3 0,18-21-2 16,11-9-1-16,10-7-12 15,6-16-3-15,2-11-50 16,7-16-21-16,2-10-18 15</inkml:trace>
  <inkml:trace contextRef="#ctx0" brushRef="#br0" timeOffset="1">14602 17285 136 0,'-24'-8'52'0,"18"8"-28"0,-6 3-24 15,6-3 13-15,-3 11-7 16,0-1-1-16,-2 9-2 16,2 4-3-16,0 7 1 15,3-4-4-15,6 0 2 0,6-2 3 16,6-3 3-16,5-2-18 15,13-1-8-15,0-10-42 16</inkml:trace>
  <inkml:trace contextRef="#ctx0" brushRef="#br0" timeOffset="2">14786 17404 132 0,'-11'-5'49'0,"5"5"-26"0,-6 16-23 0,9-13 10 16,-3 7-4-16,0-2 1 15,0 0 2-15,3 5 2 16,6 6-5-16,3-6-2 0,3 0 0 16,3-2 2-16,11-9 1 15,-2-2 1-15,-3-2 2 16,0-9-1-16,-3 3 0 0,0-2-8 16,-6-11 0-16,-6 2-1 15,-3-2 2 1,-9 2-8-16,-6 11-1 0,3-2-14 15,0 2-6 1,0 3-33-16,3 5-29 16,3 0 30-16</inkml:trace>
  <inkml:trace contextRef="#ctx0" brushRef="#br0" timeOffset="3">14917 17449 92 0,'0'14'35'0,"3"-7"-18"0,0 7-18 16,0-9 9-16,0 0-5 16,3 1 0-16,0-4 3 15,0-2 3-15,0-2-4 0,3-4-3 16,0-2-4-16,-3-2-1 16,0 2 2-16,0-5 0 15,0-1 3-15,-3 4 1 16,0 10 10-16,-3 0 3 15,3 5-7-15,0 3-3 16,0 3-4-16,3 2 1 16,0 0-2-16,0 0-3 0,-1-5 1 15,7 5-17 1,3-5-52-16,0-5-4 0</inkml:trace>
  <inkml:trace contextRef="#ctx0" brushRef="#br0" timeOffset="4">15132 17137 208 0,'-9'0'79'0,"12"5"-42"0,-3 3-45 16,0 11 10-16,0 2-3 16,3 5 2-16,3 4 0 15,-3 1-1-15,3 6 1 16,3-5-1-16,-1 5 0 0,4-10-27 15,0-6-11-15,0-3-43 16</inkml:trace>
  <inkml:trace contextRef="#ctx0" brushRef="#br0" timeOffset="5">15349 17306 184 0,'-24'8'68'0,"9"6"-36"0,-11 4-40 0,20 1 12 16,0-1 0-16,0 1 5 16,0-3-1-16,6 7 1 15,0-7-5-15,9 3-3 0,3-9 0 16,-1-2-1-16,4-8 0 16,0-8-5-16,0-2 1 15,0-17 0-15,-3-4 2 0,-3 1-1 16,-6-12 1-1,-3-6 2-15,-6 3 2 16,0 1 5-16,0 9 4 0,0 6 9 16,-3 16 9-1,3 10-11-15,3 16-18 16,3 14-7-16,3-1 0 16,3 9 1-16,6-4 4 15,6 9 1-15,3-8-43 16,2-6-18-16,13-2-24 15</inkml:trace>
  <inkml:trace contextRef="#ctx0" brushRef="#br0" timeOffset="6">15810 17039 200 0,'-3'0'77'0,"6"0"-42"0,-3 13-39 16,0 1 13-16,3 4-5 16,0 19 0-16,0-2 0 15,0 4 0-15,-3-4-2 16,3-4-2-16,0 6 3 0,0-10-4 15,0-6 0-15,0-2-10 16,-3-6-3-16,0-18 7 16,-3 2 1-1,3-8 4-15,0 3 2 16,0-5 0-16,3 5-3 0,3-2 2 16,3-4 1-16,3 6 2 15,3 1-1-15,0 1 2 16,6 6 0-16,-4 3 1 15,-2 2 2-15,3 8 3 16,-3 1-2-16,-3 4 1 16,-3 3-16-16,0-7-7 15,0 4-25-15,-3-5-12 16,3-5-22 0</inkml:trace>
  <inkml:trace contextRef="#ctx0" brushRef="#br0" timeOffset="7">16171 17232 156 0,'-6'0'57'0,"3"8"-30"0,-3 5-34 16,3-5 10-16,-3 8 6 16,0 0 5-16,0 11-4 15,0-4-1-15,3-1-5 16,3-1-3-16,3-5 0 0,3-3-1 15,3-3 2-15,0-4-6 16,-3-9 1-16,6-10-1 16,-4 0-1-16,1-3-1 15,-3-5 1-15,-3 2 5 16,-6 6 4-16,6 0 10 16,-6 5 5-16,3 2-5 0,-3 6-3 15,3 8-4-15,3-2-2 16,0 7-3-16,3 5-2 15,3 4-2-15,-3-7-1 16,0-1-29-16,0-4-12 16,0 1-15-1,0-3-28-15,0-3 26 16</inkml:trace>
  <inkml:trace contextRef="#ctx0" brushRef="#br0" timeOffset="8">16275 17317 104 0,'0'-11'41'0,"3"11"-22"15,-3 6-16-15,0-6 10 16,3 5 7-16,3 3 7 0,0 5-10 16,3 8-2-16,-1-2-5 15,1 2-1-15,3-2-5 16,0-6-1-16,0 0 1 0,0-8 6 16,3 1 4-16,0-12-1 15,3-2 0-15,-3-10-7 16,-1-1-2-16,-5-2-2 15,0-3-2-15,-3-2-6 16,0 5-1-16,-3 0-26 16,0 2-8-16</inkml:trace>
  <inkml:trace contextRef="#ctx0" brushRef="#br0" timeOffset="9">16683 17248 164 0,'-18'0'63'0,"15"0"-34"0,-9 0-30 15,9 5 15-15,0 3 1 16,6-2 3-16,0 4-3 16,0 1-1-16,6-6-8 15,0 6-2-15,0-3 0 0,-1-3 0 16,4-2 0-16,0-3 0 16,-3 0 0-16,0 0 0 0,0-6 0 15,-3-2-2-15,-3 3 1 16,-3-3-2-16,-6 0-1 15,-3 3-2-15,-3 0-1 16,-6 2-1-16,0 8 0 16,1 3 3-16,-1 5 0 15,0 1 1-15,6 4 2 16,0 3 1-16,6 1 1 16,6-4 0-16,6 3 2 15,12-5-5-15,0-8-1 16,6 0-20-16,5-3-9 0,4-13-69 31</inkml:trace>
  <inkml:trace contextRef="#ctx0" brushRef="#br0" timeOffset="10">17540 17169 120 0,'-9'-19'46'0,"12"17"-24"0,-9 2-4 0,3 0 20 16,-3 2-6-16,-3 4-1 15,0 12-20-15,-3 3-6 16,0 3-4-16,0 3-1 0,3 4 0 16,3-2-3-16,3-2 2 15,3-1 1-15,6-7 0 16,0-6-3-16,3 0 0 15,3-13-1-15,0-8 0 16,0-2-4-16,-3-6-2 0,0-8 5 16,-3 6 2-1,0-4 5-15,0 7 3 0,0 1 4 16,-6 4 2-16,0 10-5 16,0 5-2-16,0 3-2 15,0 10 1-15,0-2-2 16,0 8-1-16,9 3-4 15,-3-6-2-15,6-3-30 16,-4-4-14-16,4-1-25 16</inkml:trace>
  <inkml:trace contextRef="#ctx0" brushRef="#br0" timeOffset="11">17689 16952 220 0,'-6'-5'82'0,"9"7"-44"0,-3 22-47 0,0-11 14 15,0 14-5-15,0 4 0 16,0 14 0-16,0 0 2 16,0-2-1-16,3-4-3 0,3 6-1 15,-1-8-36-15,4-5-14 16,0-5-28-1</inkml:trace>
  <inkml:trace contextRef="#ctx0" brushRef="#br0" timeOffset="12">17891 16952 160 0,'-3'-3'63'0,"3"9"-34"0,0 23-30 16,0-14 12-16,0 12 1 15,-3 13 3-15,0 2-4 16,0 0-1-16,0 1-6 16,3-1-7-16,3-5-3 0,0-3-57 15,3-2-47 1,3-13 35-16</inkml:trace>
  <inkml:trace contextRef="#ctx0" brushRef="#br0" timeOffset="13">18067 17272 164 0,'-6'21'63'0,"6"-2"-34"0,-3 2-32 0,3-8 11 16,3 6 5-16,0-1 3 15,3-5-1-15,3-5-1 16,-1 0-8-16,4-10 0 0,3-9 1 15,0-5-1-15,-3-2-1 16,-6-4 1-16,-6-1 3 16,-6-4 0-16,-3 1 0 0,-6-1-5 15,-3 9-3-15,-2 2-11 16,2 5-4-16,0 9-28 16,3 2-13-16,3 8-33 15</inkml:trace>
  <inkml:trace contextRef="#ctx0" brushRef="#br0" timeOffset="14">18534 17222 160 0,'-9'-27'63'0,"6"25"-34"0,0-17-30 15,3 14 15-15,-9 5 5 16,-3 0 6-16,0 0-7 0,-3 8-3 16,1 5-8-16,-1 3-5 0,0 5-1 15,0 0-4-15,3 6 2 16,3 4-1-16,3-4-2 15,6 5 0-15,6-1 3 16,3-4 0-16,6-6 1 16,6-2-11-16,0-6-5 15,2-3-39 1,1-10-49-16,3-2 19 16</inkml:trace>
  <inkml:trace contextRef="#ctx0" brushRef="#br0" timeOffset="15">18671 17317 200 0,'-12'-5'74'0,"6"7"-40"0,-3 1-35 16,3 0 12-16,-3 2-5 15,0 3 1-15,-3 2-2 16,3 6 2-16,0 3-4 16,4-6-2-16,2 6 2 0,6-4-2 15,2-4-1-15,4 2-2 16,3-5 1-16,0-8-8 15,3 0-4-15,-3-2 0 16,3-4 0-16,-3-7 8 16,-3 0 2-16,-3-6 3 15,-3 6 2-15,-3 0 3 16,0 5 4-16,0 3 2 0,0-1 1 16,0 6-9-16,3 11-1 15,3-3-2-15,0 5 0 16,5 0 0-16,1 1 0 15,0-1-5 1,3 0-1-16,-3-8-48 16,0 3-56-16,3-8 19 15</inkml:trace>
  <inkml:trace contextRef="#ctx0" brushRef="#br0" timeOffset="16">18885 16978 236 0,'-9'-5'90'0,"9"10"-48"0,0 3-53 16,0 5 13-16,0 9-6 15,0 4 2-15,3 11 3 16,-3 8 4-16,0 0-2 16,3 3-2-16,0-3 0 0,0-6-4 15,0 1 2-15,0-3-50 16,0-8-20-16,0-5-14 15</inkml:trace>
  <inkml:trace contextRef="#ctx0" brushRef="#br0" timeOffset="17">18781 17288 280 0,'-6'-11'104'0,"9"6"-56"0,3 0-56 0,3 5 16 15,6-6-11-15,0-2 0 16,3-5 2-16,2 8 0 16,4-3 1-16,0 11-11 0,0-1-3 15,0 1-28-15,-1 2-11 16,-2 1 6-16,-3 1 5 16,0 1 26-16,-3-2 14 15,0 7 20-15,-3-2 9 16,0-1-9-16,-1 1-3 0,1-3-7 15,3-3-3 1,3 0 6-16,0-5 3 16,-3-2-3-16,0-6 1 0,-3 2-5 15,-3-4-2-15,-6-3-2 16,-3-6-3-16,-6 0 1 16,-6 12-1-16,0 1 4 15,-3 6 5-15,-3 8-5 16,0 3-2-16,3 2-1 15,0 0-1-15,6 8 0 16,4 1 2-16,5-4-1 16,5 1 2-16,4-1-4 15,6-2 0-15,6-3-1 16,3-2 0-16,0-3-33 16,3-8-15-16,-1 0-38 15,13-16-21 1,-3 0 55-16</inkml:trace>
  <inkml:trace contextRef="#ctx0" brushRef="#br0" timeOffset="18">19486 17248 204 0,'-6'-13'77'0,"4"18"-42"0,-10-5-30 0,6 0 17 15,0 8-14-15,-6-3-4 16,0 9 1-16,3 4 4 16,-3 3-5-16,6 1-2 0,3-4 1 15,0 6 0-15,9-8 1 16,0-3-5-16,3-8 1 15,0 3 4-15,0-16 2 0,3-5-2 16,0-5-3 0,-3-4 0-16,-3-9 1 15,-1-9-1-15,-5-5 2 0,-2 0-7 16,-4 3 1-16,0-1 1 16,-3 9 3-16,0 13 13 15,3 8 8-15,-3 2-16 16,3 11-7-16,3 13-3 15,3 11 2-15,6 10 3 16,3 6 4-16,6 0-4 16,3-3-1-16,-1-3-2 15,4 3 0-15,-3-16-80 16,3 3-74 0,6-21 43-16</inkml:trace>
  <inkml:trace contextRef="#ctx0" brushRef="#br0" timeOffset="19">14495 17920 160 0,'-12'-2'63'0,"12"2"-34"0,-3 0-21 0,3 0 16 15</inkml:trace>
  <inkml:trace contextRef="#ctx0" brushRef="#br0" timeOffset="20">14486 17926 316 0,'9'18'30'16,"0"3"-16"-16,3 0 1 0,2 8-1 15,1 1-10-15,-3-4-1 16,0-2-3-16,0-3 2 16,0-8 1-16,-6 0 3 15,-3 1 8-15,0-9 5 16,3-5 2-16,0 0-1 15,0-13-8 1,0-6-7-16,3-2-1 16,0 3-3-16,-4-4-1 15,1-1-2-15,0 7 1 16,-3-3-19-16,0 9-7 0,0-1-19 16,3 0-7-16,0 11-20 15,0 0-46 1,3 0 27-16</inkml:trace>
  <inkml:trace contextRef="#ctx0" brushRef="#br0" timeOffset="21">14769 17992 204 0,'-3'-3'77'0,"0"3"-42"0,0 0-30 16,0 0 19-16,0 3-9 15,-3 2 2-15,-3 3-10 16,0 5-4-16,0 6-2 15,3 7-1-15,3-5 2 0,0 3-3 16,3-3 0-16,6-8 1 0,0 1 0 16,3-4 0-16,0-7 0 15,3-3-3-15,-3-8 2 16,0 0 1-16,-3-10 0 16,-1-1 0-16,-2 1 0 15,-3-4 0-15,0 4 0 16,0 5 0-16,0-1 2 15,-3 6-3-15,1 3 0 16,2 5 1-16,0 5 0 16,0 9 2-16,2 7 1 15,4-3-4-15,0 1 1 16,6-1 0-16,-3-2 0 0,6-3-27 16,-3 1-11-16,0-4-58 15,0-7-28 1,0 2 62-16</inkml:trace>
  <inkml:trace contextRef="#ctx0" brushRef="#br0" timeOffset="22">14891 18055 168 0,'-3'-18'66'0,"3"18"-36"0,3 5-40 16,-3-5 15-1,3 8 0-15,0 10-1 16,0-2 3-16,0-2-4 15,0-4 3-15,-1 3 3 0,-2-5-3 16,0 3-1-16,0-3-2 16,0-3 0-16,0-5 7 0,0 0 3 15,3-13 7 1,0-6-11-16,0 6-5 16,3 0 0-16,0 2 1 15,3-2-2-15,0 5-2 16,0 3-7-16,3-3-1 15,0 3-32-15,0 2-12 16,0-2-38 0</inkml:trace>
  <inkml:trace contextRef="#ctx0" brushRef="#br0" timeOffset="23">15051 18037 168 0,'-3'13'63'0,"3"0"-34"0,0 0-34 15,3 1 16 1,0 4-3-16,0-5-7 15,0 1-2-15,3-1 0 16,0 0-2-16,-3 0 1 0,0-5-71 16</inkml:trace>
  <inkml:trace contextRef="#ctx0" brushRef="#br0" timeOffset="24">15028 17904 204 0,'-3'-13'77'0,"9"10"-42"0,-4 1-59 0,-2 2 4 16</inkml:trace>
  <inkml:trace contextRef="#ctx0" brushRef="#br0" timeOffset="25">15057 17894 176 0,'18'13'-97'0</inkml:trace>
  <inkml:trace contextRef="#ctx0" brushRef="#br0" timeOffset="26">15251 18010 172 0,'-3'-5'66'0,"-3"5"-36"0,-3 0-35 0,6 5 10 15,-3 0-1-15,0-2 5 0,-3 10-3 16,0 6-1-16,0 2-2 16,3-2-5-16,3-1 1 0,3 3 1 15,3-2 0-15,3-6 2 16,0-5 1-16,3-3-1 15,0-5-2-15,0-5-4 16,0-3 0-16,-3-5-14 16,6-8-3-16,-3-3-2 15,-9 5 1-15,0 6 16 16,0 0 8-16,-3 10 18 16,0 11-6-1,0 5-2-15,3 11-5 16,0-8-2-16,0 3-3 15,3 2-2-15,6-8-4 0,0-2-2 16,0-4-52 0,-3-7-35-16,8 0 34 15</inkml:trace>
  <inkml:trace contextRef="#ctx0" brushRef="#br0" timeOffset="27">15358 17788 208 0,'-3'3'79'0,"6"20"-42"0,3 12-52 0,-3-17 10 15,0 9 6-15,3 5 6 16,-3 2 6-16,0 3 5 16,0-5-10-16,0-6-4 0,0-5-3 0,0 1-1 15,0-12 2-15,0 3 1 16,0-13 1-16,0-5-11 15,0-8-3-15,2 0-15 16,4-6-4-16,0 3 8 16,3 3 7-16,0 2 13 15,0 11 8-15,0 0-1 16,0 6 2-16,-3 2 8 16,-3 10 7-16,-6 3 1 15,-3-5 1-15,-3 0-6 16,-3-3-1-16,-3-2-10 15,-3-3-5-15,-3-3-7 16,3-5-2-16,0-5-19 16,4-3-9-16,-1-11-42 15,6-2-47-15,6-8 39 16</inkml:trace>
  <inkml:trace contextRef="#ctx0" brushRef="#br0" timeOffset="28">15569 17764 212 0,'0'0'79'0,"3"0"-42"0,3 13-50 0,0 3 12 16,0 0 6-16,-3 8 8 15,0 2 3-15,0 3 0 16,-3 3-8-16,0-5-3 0,0 12-1 16,0-7-2-16,0-5-2 15,3-4-35-15,-3-1-86 16</inkml:trace>
  <inkml:trace contextRef="#ctx0" brushRef="#br0" timeOffset="29">15647 18037 192 0,'3'5'71'0,"6"11"-38"0,5-3-39 15,-5-2 12-15,0-3-9 16,6 0 2-16,3-3 16 15,-3 0 10-15,0-5-13 16,-3-5 1-16,0-8-2 0,0 5-6 16,-4-3-3-16,-2-2-12 15,-3 0-4-15,-3-1-2 0,-3 6 2 16,-6 0 3-16,-5 3 2 16,-1 10 6-16,0-2 1 15,0 8 2-15,3 2 2 16,0-5 5-16,3 13 6 15,3-8-3-15,6 6 2 16,3-6-7-16,9 0-3 16,3 0-1-16,3-2 1 15,0-3-19-15,3-3-8 16,-1-2-60 0,4-3-34-16,-3-3 58 15</inkml:trace>
  <inkml:trace contextRef="#ctx0" brushRef="#br0" timeOffset="30">16022 17971 240 0,'-27'-11'90'0,"9"11"-48"0,3 0-49 15,12 0 14-15,-3 5-10 16,0-5 2-16,3 8-1 16,0-3-2-16,3 3 3 15,3-2 4-15,3 7 3 0,6 0 2 16,-3 6 2-16,0 2 6 15,-3-3 2-15,-3 1 6 16,-6-6 5-16,-3 0-12 16,-3 1-2-16,-3-9-14 15,0-3-3-15,-3-2-41 16,1-2-17-16</inkml:trace>
  <inkml:trace contextRef="#ctx0" brushRef="#br0" timeOffset="31">16555 17978 240 0,'-3'-7'90'0,"3"7"-48"0,-3 2-42 0,3-2 18 16,0 5-14-16,3 3-5 15,0 3 1-15,-1 7 1 16,4 4 0-16,0-1-3 0,0 5 1 15,0-7-1-15,0-1-2 16,0 1-30-16,-3-6-15 16,0-5-48-1</inkml:trace>
  <inkml:trace contextRef="#ctx0" brushRef="#br0" timeOffset="32">16706 17952 228 0,'-3'0'85'0,"6"8"-46"0,-3 10-46 15,0-7 14-15,0 2-10 16,0 3 2-16,0 11 3 16,0-9 1-16,0 3-1 15,0-7-2-15,0-4 1 0,3-10 1 16,3-13-6-1,0-6-6 1,0 1-1-16,0 2 5 16,3-3 3-16,0 1 5 15,3 10 1-15,0 3 1 16,0 5 0-16,0 8 0 16,0 2 2-16,-4 3 1 0,1 14 3 15,-3-6-5-15,-3-2-1 16,0-1-11-16,0-5-5 15,-3-5-49 1,-3 5-60-16,-3-7 24 16</inkml:trace>
  <inkml:trace contextRef="#ctx0" brushRef="#br0" timeOffset="33">16522 17849 288 0,'-18'-8'110'0,"24"-5"-60"0,-3 7-58 16,6 6-86 0,3-2-4-16,3-4 0 15,2-2 9-15</inkml:trace>
  <inkml:trace contextRef="#ctx0" brushRef="#br0" timeOffset="34">16938 18010 312 0,'3'-5'115'0,"9"5"-62"0,12-5-73 0,-9 2 15 16,9-2-35-16,6 2-9 15,2-2-26-15,1-1-8 16</inkml:trace>
  <inkml:trace contextRef="#ctx0" brushRef="#br0" timeOffset="35">17251 17777 216 0,'-3'0'82'0,"3"0"-44"0,6 14-49 16,-3 1 13-16,0 7-11 15,3 4 1-15,0 6 6 16,-3 2 3-16,0 3 1 16,0-2 3-16,-3 2 4 0,3-8-5 15,-3-5-2-15,0-6 1 0,0-5 0 16,0-5 1-16,0 0 2 15,0-16-3-15,3-5 0 16,3-5-10-16,0-4-3 16,9-1 5-16,5 7 2 15,1-3 0-15,0 14 2 16,0 2 1-16,-3 6 0 16,0 2 4-16,-4 3 5 15,-5 11 10-15,-3-1 8 16,-6-2-8-16,-3 3-3 15,-6-6-9-15,-8 0-3 0,-7-8-13 16,0 3-4-16,0-2-18 16,3-1-6-1,3-3-35 1,4-2-45-16,5 0 31 0</inkml:trace>
  <inkml:trace contextRef="#ctx0" brushRef="#br0" timeOffset="36">17534 18045 244 0,'6'5'93'0,"0"-5"-50"0,12 13-52 15,-9-5 14-15,-1-3-7 16,4-5 0-16,-3 6 2 16,0-6 2-16,0-6-1 15,0 1 4-15,0-3 4 0,0 3-5 16,-3-3 0-16,0-5-4 0,-6 5-1 15,-3-3-10-15,-3 3-5 16,-6 0-3-16,0 6 1 16,-6 4 8-16,0 6 5 15,1 5 10-15,2 9 7 16,3-4 0-16,3 1 3 16,3-1 1-16,6-2-1 15,6-3-5-15,6-2-2 16,6-3-4-16,2 0-1 15,4-3-21-15,3-5-8 16,0-5-29-16,6 2-10 0,2-15-21 16</inkml:trace>
  <inkml:trace contextRef="#ctx0" brushRef="#br0" timeOffset="37">17837 17751 276 0,'-20'-8'104'0,"31"8"-56"0,-16 8-65 16,5-3 12-16,0 8-1 15,0 9 5-15,0 7 5 16,0 5 5-16,0 6-4 16,5 10-3-16,1-2 1 0,0-9-7 15,0 1 1-15,0-3-48 16,-3-10-18-16,-3-1-31 15</inkml:trace>
  <inkml:trace contextRef="#ctx0" brushRef="#br0" timeOffset="38">17683 17965 276 0,'3'-8'104'0,"6"3"-56"0,8 0-65 0,-5 2 14 15,6-2-2-15,9 5 4 16,0 0 2-16,0 0-1 0,2 5 1 16,-2-2-37-16,-3 2-13 15,3 3-52-15</inkml:trace>
  <inkml:trace contextRef="#ctx0" brushRef="#br0" timeOffset="39">17977 18018 192 0,'-3'5'74'0,"3"9"-40"0,6 20-38 0,-3-15 15 15,0-1-8-15,6 1-2 16,-3-4 2-16,0 4 2 16,3-6 4-1,3-5-4-15,-3-8 1 0,0 0 1 16,-3-2-1-16,0-4 1 16,-3-2 0-16,0-10 3 15,0-1-5-15,0-2-1 16,-3 11-2-16,0-4-2 15,3 6-4-15,3 22 0 16,-1-1 2-16,4-3-1 16,0 4 1-1,3-6 4-15,0 5 1 0,0-5-1 16,3-3-2-16,-3 0 3 16,0-5 0-16,-3 0-10 15,0-5-5-15,-3 0-34 16,0-9-13-16,-6 1-29 15</inkml:trace>
  <inkml:trace contextRef="#ctx0" brushRef="#br0" timeOffset="40">18248 18045 196 0,'12'5'74'0,"-6"13"-40"0,15-10-42 15,-12 6 10-15,0-9-1 0,3 3 3 16,0-8 5-1,-1 0 5-15,1-5-8 0,0-9-1 0,0 6-1 16,-3-5-5-16,-3 5 1 16,-6-2-7-16,-3-4 0 15,-3 6-4-15,-3 0 2 16,-3 3 5-16,-6 5 2 16,4 8 4-16,-7-3 3 15,6 9 9-15,3 7 5 16,3 3 0-16,3-6-2 15,9-2-7-15,6 3-4 16,3-1-3-16,3-5-3 16,3-5-24-16,-1 5-9 15,1-7-67-15,0-6-30 16,9 0 65-16</inkml:trace>
  <inkml:trace contextRef="#ctx0" brushRef="#br0" timeOffset="41">18519 18076 220 0,'-3'0'85'0,"6"-13"-46"0,0 26-46 15,0-13 14-15,0 6-7 16,3-4 0-16,3-2 8 16,0 6 7-16,3-6-7 15,0 0-2-15,0-6-2 0,-1-2-2 16,1 3 1-16,-3-3-2 0,0 0-1 15,-3-2 1-15,-6 2 1 16,-3 2-6 0,-6-2-1-16,-3 3-3 0,-3 2 0 15,1 3 2-15,-7 3 4 16,-3 8 1-16,3 2 3 16,6 3 3-16,3 2 4 15,3 4 0-15,9-7 0 16,9 1-8-16,3-3 0 15,3 1-3-15,3-1-2 16,3 0-19-16,3-8-10 16,-1 1-34-16,4 2-48 15,3-8 29-15</inkml:trace>
  <inkml:trace contextRef="#ctx0" brushRef="#br0" timeOffset="42">18790 18045 208 0,'-6'0'77'0,"6"18"-42"0,3-5-41 16,-3 1 12-16,0-1 7 15,0 0 8-15,0 0-1 16,0 0 0-16,0 1-11 16,0-4-5-16,0-2-3 0,3-2-1 15,-3-6 2-15,3 0-3 16,6-6 0-16,-3-2-6 0,0-10 0 15,3-1-4-15,3-2 2 16,-1 3 5-16,4-1 4 16,3 11 5-16,6 0 2 15,-3 3-1-15,0 13-1 16,0 10 14-16,-4 6 10 16,1-3-15-16,0 0-5 15,-3 3-8-15,0 3-4 16,0-1-40-16,-3 1-17 15</inkml:trace>
  <inkml:trace contextRef="#ctx0" brushRef="#br0" timeOffset="43">19626 16777 180 0,'-6'-2'68'0,"-3"-14"-36"0,15 8-33 0,-3 8 12 16,3-6-1-16,3 4 4 16,0 2-6-16,3 10 0 0,3 6-4 15,3 11 8-15,6 15 7 0,5 19-6 16,7 21 0-16,-3 19 6 15,-3-1 2-15,-4 16-2 16,-8-4-1-16,-9-7 7 16,-6-12 6-16,-6-8-3 15,-9-14 0-15,-9 6-13 16,-5-11-4-16,-4-13-18 16,-12-3-6-16,-2-10-33 15,-4 0-13-15,3 5-88 16,-2-6-40-1,-4-7 98-15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7:48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8128 18606 120 0,'-3'13'46'0,"3"-13"-35"0,0 0-2 15,0-8 0-15,0 8-4 16,0 0 2-16,0 0-2 16,0 0 0-16,0 0 1 0,0 5 1 15,0-5-3-15,0 0-1 0,0 0 3 16,0 0-8-16,0 0 0 16,0 3 15-16,0-3 9 15,0 0-11-15,0 0-6 16,0 0-3-16,-3 0 0 15,3 0-3-15,-3 0 0 16,0 0 1-16,0 0 2 16,0 5-1-16,0-5-1 15,-3-5 1-15,0 10 1 16,3 0-1-16,-3-5-1 16,3 3 1-16,-3-3-1 15,3 5 2-15,-3-10 1 16,3 10-1-16,-3-10 1 15,0 5-4-15,-2 0-2 0,2 0 2 16,-3-3 2-16,3 3 0 16,-3-5 2-16,0 5-2 15,0 0-1-15,3 0-2 16,0 5 1 0,-6-10 1-16,-3 0 0 15,-3 5 2-15,9 0-1 16,-5 0 2-16,2 0 0 15,-3-3 1-15,0 3-2 16,3-5-2-16,3 5 1 16,-3-5 1-16,0 5-3 15,0 0 0-15,0-3 1 16,0 3 2-16,-2 3 3 0,2-3 2 16,0-3-1-16,0-2-1 15,0 5-1-15,0 0 2 16,-3 0-5-16,3 0-1 15,-3 0 2-15,4 0 3 16,-1-6 0-16,0 6 0 16,-3 0-3-16,3 0 1 15,3-5-2-15,-3 10 2 16,3-10 0-16,-6 2 1 16,6 3-2-16,-6 0-2 15,-5 0 1-15,5 0 1 16,-3 0-1-16,0 0-1 15,0 0 3-15,3 0 2 16,0 0-2-16,0 0-2 16,4 0 0-16,-4 3-1 0,0-3 0 15,0 0 0-15,0 0-5 16,0-3-1-16,0 3 7 16,3 0 6-16,-2 0-10 15,-1 8-2-15,0-8 8 16,0 0 7-16,0 6-2 15,0-6-2-15,0 8-6 16,0-11 0-16,0 6 0 16,1-3 2-16,-1 5-1 15,-3 0-1-15,0-2 3 0,-3-3 2 16,0 5-4-16,0 3-1 16,1-3 0-16,2-5 2 15,3 6-1-15,-3-4-1 16,0-2 5-1,-3 5 1-15,3 1-2 0,1-6-3 16,2 2 0-16,-3 4-1 16,3-6 0-16,-3 0 0 15,0 5 0-15,0-5 2 16,1 0-1-16,-1 3-1 16,0-3 3-16,3 0 0 15,0 5 1-15,0 0 2 16,3-5-3-16,-3 0 0 0,-2 0 1 15,5 8 0-15,0-3-2 16,-6-5-2-16,3 6-4 16,-3-6 0-16,3 0 4 15,-3 0 2-15,6 0-3 16,-5-6 1 0,2 6 0-16,0 6 0 0,-3-6 0 15,3 0 2-15,0-6-1 16,0 6-1-16,3 0 1 15,-2 0-1 1,-4 0 0-16,6 0-3 16,-6 0 0-16,6 0 2 15,-6 0 0 1,-3 0 1-16,0 0 0 0,4 0 2 16,2 0-1-16,0 0 2 15,-3-5-4-15,3 0 0 16,3 2 1-16,-6 3 0 15,6 0 0-15,-5 0 0 16,-4-5 2 0,6 5-1-16,-6 0-1 15,3-8 1-15,-3 8-1 16,0 0-3-16,4 0 0 16,-1 0 2-16,0 0 2 15,-3-5 0-15,3 5-1 16,0-6 1-16,0 6 1 15,-2-8-1-15,2 8 2 16,-3-5-4-16,3 5 0 16,3 0 1-16,-3 0-3 15,-2 0 0-15,2 0 2 16,-3-2 0-16,0-4 3 16,0 1 1-16,6 5-1 15,-9-3-2-15,4-2 1 16,-1 5-1-16,0 5 0 15,0-10 2-15,3 5-6 16,-6 0 1-16,1 5 1 16,2-2 3-16,0-3-2 15,0 0-2-15,0 0 2 0,3 5 2 16,4-5 0 0,-7 0-1-16,0 0-2 15,3 6-1-15,-3-6 2 16,6 0 2-1,-6 2 2-15,1 3-1 16,-1-5 1-16,3-5-4 0,3 5-2 16,-3 5 2-16,0 1 0 15,0-6 1-15,4 2 2 16,-1-4-3-16,0 2-2 16,0 2 2-16,0-2 0 15,0-2-2-15,0 4 2 16,0-4 1-16,1 4 2 15,-1-2-1-15,0 0 2 0,0 0-2 16,0 6 2-16,-3-6-2 16,0 0-1-16,3 0-2 15,3 0 1-15,-5 0 1 16,2 0 0-16,-3 0 0 16,0 0 0-16,-6 5 0 15,3-5 2 1,-2 3 1-16,-4 2-4 15,3-5 1-15,3 5-2 16,-3-5 0-16,3 8 0 16,4-8 0-16,-1 0 2 15,0 0 2-15,0-5-3 16,0 10-2-16,0-5 2 0,3 5 2 16,1-10-2-16,-1 5 0 15,0 0 3-15,0 5 3 16,0-5-7-16,0 0 0 15,3 8 0-15,-6-8 3 16,-2 0-2-16,8 0 0 16,3 0 1-16,-9-2 2 15,-9-4 1 1,3 6-1-16,0 0-2 16,4 0 1-16,-1 6-1 15,0-4 0-15,0-4 2 16,0 4-3-16,3-2 0 15,1-2 1-15,-1 2 0 16,3 0 0-16,-3 0 0 16,0 0 0-16,0-6 0 15,3 6-3-15,0 0 2 0,1 0 1 16,-1-5 0-16,0 0 0 16,0 2 2-16,-3 3-1 15,3 0-1-15,6 3 1 16,-3-6 1-16,-11 3-3 15,5-5-2-15,-3 5 4 16,-3 0-1 0,6 0 0-16,-3 0 1 15,3 0-1-15,1 0 0 16,2 0 0-16,-3 0 0 16,3 0 0-16,3 0 2 15,-6 0 1-15,6 0-4 0,-6 0 1 16,-2 0 2-1,2 0 3-15,0 0 0 16,0 5 0-16,-3-10-6 0,3 10-1 16,-2-5 1-16,2 8 2 15,-3-3 0-15,0 1-1 16,0-4-2-16,-3 4 1 16,1-6-1-16,2 5 0 15,0-2-5-15,3 2 0 16,6-5-19-16,-3 8-8 15,3-3-66 1,-3 3-52-16,1-8 55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8:07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5080 11631 148 0,'0'-3'57'0,"0"3"-30"16,3-10-14-16,-3 7 17 0,0 3-4 15,3 0-1-15,-3-2-2 16,0 2 0-16,0-3-13 15,0 3 5-15,0 0 3 0,0 0-6 16,0-3 1-16,0 3-6 16,0 0-2-16,0 0-2 15,0 0-3-15,0 0 1 16,0 0-1-16,0 0 0 16,0 0 0-16,0 8 0 15,0 0 2-15,0 0 1 16,0 3-4-1,0-1 1-15,0 3 2 0,0 3 3 16,-3 3-2-16,0 2 0 16,0 6-1-16,0 4 1 15,0-2 2-15,6-2 2 16,0 2-3-16,-3-5-3 16,0-3 0-16,3-3 1 15,-3-2-1-15,0-2 2 16,0-1-2-16,0-3 2 15,0-2-2-15,-3-2-1 16,3-1-4-16,0-5-2 16,-3 0-26-16,3 0-11 15,-3-3-29-15,-3 1-10 16,9-1-13-16</inkml:trace>
  <inkml:trace contextRef="#ctx0" brushRef="#br0" timeOffset="0.9654">5077 11652 132 0,'-3'-2'49'0,"6"-1"-26"0,-15 6-12 0,12-3 18 16,-3 0-4-16,3-3 3 16,0 3-10-16,6-5 0 15,-3-1 4 1,9-2-12-16,0 1 2 0,3-4-1 15,2 3-6-15,1 0-1 16,3 3 0-16,-3-1 2 16,3 4-3-16,-3 7 0 15,3 0-6-15,-4 6 0 16,-2 0 3-16,-3-3 2 16,-3 2 0-16,-3 1 1 0,0-3 0 15,-9 0 1-15,0 2 0 16,-6 1 0-16,0-1-5 15,-3 1 1 1,0-3 0-16,-2 0 2 0,-4 0-1 16,3 0-1-16,0-3-2 15,0 0 1-15,0 1-1 16,0-4 0-16,3 1 2 16,3-1 2-16,1 1-1 15,2-3-1-15,6 0 3 31,0 0 2-31,6 3 7 0,2 2-3 16,4 0 1-16,3 1-2 16,0 2 0-16,0-1 0 15,0 4-2-15,3 5-1 16,-3 0-3-16,2 5 1 16,-2-5 0-16,-3 0 1 15,0 0-2-15,-3-3-2 16,0-3 1-16,-3 1 1 0,0-3-6 15,0-3-1-15,-3 1-27 16,0-4-11-16,0 1-25 16,3-3-7-16,0-3-24 15</inkml:trace>
  <inkml:trace contextRef="#ctx0" brushRef="#br0" timeOffset="1.9654">5413 11615 140 0,'0'13'52'0,"3"-10"-28"0,0 5-11 0,0 0 19 15,0 3-3-15,0 4 3 16,-3 7-7-16,0-1-3 16,0 5-12-16,0 9-2 0,0-6-1 15,0-3 1-15,0 1 0 16,0-9-4-16,0-2-3 16,0-5 2-16,0-3 2 15,0-3 2-15,0-5 3 16,0 0-3-16,0-3-2 0,6-7-2 15,-3-9 0-15,0 1-2 16,3 2-1-16,0-3 1 16,0 3-1-16,3 3 0 15,0 2 2-15,0 4-3 16,3 1 0-16,5 6 1 16,1 3 0-16,0 5 0 15,-3 2 0-15,0 6 4 16,0 3 2-16,0 2-2 15,-3-2-1-15,-3-1 3 16,-4 1 1-16,-2-1 1 16,-6-2 0-16,-5 0-2 15,-1-3 1-15,-6-2-4 0,-6-3 0 16,0-3-1-16,0 0-2 16,0-2-4-1,1-3-2-15,-1 0-13 0,3 0-3 16,3-3-21-16,3 1-8 15,0-4-68 1</inkml:trace>
  <inkml:trace contextRef="#ctx0" brushRef="#br0" timeOffset="2.9654">5592 11322 148 0,'0'-3'55'0,"3"0"-30"0,-3 1-14 0,0 2 15 0,0 0-10 16,3 0-2-16,0 0-4 15,3 0 1-15,-6 0-6 16,3 5 6-16,0 3 2 0,0 0-2 15,-3 13-1-15,0 0-4 16,0 6 1-16,0-4 0 16,0 1 1-16,0-3-2 15,0-2 1-15,0-1-4 16,3-4 0-16,-3-1 3 16,3-3 1-16,0 1-3 15,0-6-1-15,3 3 1 16,-1-5 2-16,1 0-1 0,3-3 0 15,0-3-1 1,3 0 0-16,3-2-2 0,0 0 1 16,0-1-2-16,0 1-1 15,-3 0-2-15,0 2 1 16,-1 0-1-16,-2 1-2 16,0-1-26-16,0 1-10 15,0 2-26-15,-3-3-9 16,0 0-13-1</inkml:trace>
  <inkml:trace contextRef="#ctx0" brushRef="#br0" timeOffset="3.9654">5681 11507 188 0,'-3'0'71'0,"3"0"-38"0,3-6-17 16,-3 6 24-16,3-2-10 15,0-3-2-15,0-3-10 16,3 0-3-16,3-8-9 15,0-3 0-15,3 1 4 0,0-1-4 0,0-2-1 16,0 3 2-16,-1-1 0 16,4 0-3-16,3 1-1 15,3-1-1-15,3 1 1 16,-3 2-2-16,-1 3-1 16,1 0 3-16,3 2 0 0,-3 0-4 15,-3 3-1-15,0 1-2 16,-3-4 3-16,-1 6-20 15,-2-3-6-15,0 2-28 16,0-2-12-16,0 6-40 16</inkml:trace>
  <inkml:trace contextRef="#ctx0" brushRef="#br0" timeOffset="4.9654">6074 10848 140 0,'0'-3'52'0,"0"6"-28"0,3 2-15 15,-3 1 14-15,3 1 0 16,3 9 1-16,0 8-7 16,0 5 0-16,0 0-10 15,0 0 5-15,0 1 3 0,0-1-5 16,-3-3-3-16,0-2 0 15,0-6 0-15,0-2-1 16,0-2 1-16,-3-4-4 16,0-2 0-16,0 0 1 0,0-3 0 15,0-5 0-15,0 0 2 16,0 0-1-16,0-2 2 16,0-1-2-16,0-5 2 15,0 0-4-15,0-2-2 16,0-1 0-16,3-2-1 15,2 0 0-15,-2-1 2 16,0 1-3-16,6 0 0 16,3 2 1-16,0 3 0 15,-3 0 0-15,3 3 0 16,3 0-5-16,-3 5 1 16,0 0 2-16,3 5 1 0,-4 0 1 15,1 3 0-15,0 0 0 16,-3 3 2-16,-3-1 1 15,-3 6 1-15,-3-2 0 16,-3-1 2-16,-3 0-3 16,-3-2-2-16,-3-1 2 15,-2-2 0-15,-1 0-4 16,-3-3 1-16,3 1-5 16,-3-4 1-16,3 1-9 15,3 0-2-15,0-3-3 16,3 0-2-16,3 0-19 15,3 0-8-15,3 0-52 16</inkml:trace>
  <inkml:trace contextRef="#ctx0" brushRef="#br0" timeOffset="5.9654">6518 11007 192 0,'0'-6'71'0,"-3"9"-38"0,0-3-21 0,3 0 19 16,0 0-12-16,-3 0-1 15,0 3-10-15,-6 2-5 16,-6 3-2-16,0 0-1 0,3 2 0 0,0 4-3 15,0 2 2-15,3 2-1 16,3-2-2-16,3 2 5 16,0-2 1-16,3-2 0 15,3-1-2-15,6-5 1 16,3-3 1-16,0-2 1 16,0-1 1-16,0-4-2 15,0-4 1-15,-3-4-2 16,0-1 2-16,0 1-2 15,-3-4 2-15,0-4-4 0,-3 2 0 16,-3 3-1 0,0 0 0-16,0 2 0 0,0 3 0 15,0 5 0 1,0 3 0-16,0 6 4 16,0-1-3-16,0 3 0 15,0 2 1-15,2 1 2 16,4 0-1-16,3 2 2 15,0 0-2-15,0-2 2 16,3-1 0-16,-3-2 1 16,3-3-22-16,3 3-10 15,-3-8-61 1,6 0-45-16,-1-8 52 16</inkml:trace>
  <inkml:trace contextRef="#ctx0" brushRef="#br0" timeOffset="6.9654">6777 10925 140 0,'-3'-19'55'0,"3"19"-30"0,-3-3-10 0,0 3 20 16,0 0-8-16,-3 0-1 15,-3 3-9-15,0 0 0 16,0 5-10-16,-6 0-2 0,3 2-1 16,-3 3 0-16,3 1 0 15,3-4-2-15,6 1-2 16,3-1-2-16,0 1-1 0,9 0 10 15,0 2-1 1,0-3-1-16,0 1 2 16,-3 0 0-16,0-1 1 15,-6 1 0-15,-3-1 0 16,0-2 2-16,-6 3-5 16,0-6-1-16,-6 0-2 15,3-2-2-15,0 2-2 16,4-2 1-16,-1-3-19 15,0 0-7-15,3 0-28 0,3-3-12 16,6-2-29 0</inkml:trace>
  <inkml:trace contextRef="#ctx0" brushRef="#br0" timeOffset="7.9654">6806 11007 160 0,'0'-6'60'0,"0"9"-32"0,3 0-17 0,-3-3 18 0,3 2-4 16,3-2 3-16,0 0-12 15,3 3-4-15,0 0-7 16,0-3 1-16,0-3 0 0,0 0 2 16,3 1 0-16,0-1-7 15,0-5 0-15,-4 0 1 16,1-5 1-16,0 2-1 16,-3 1-2-16,0-1 1 15,-6 3-1-15,0-2-3 16,-3 2 0-16,-3 0-1 15,0 2 3-15,-3 1-2 16,-3 3-1-16,1 2 0 0,-1 2 3 16,-3 3-2-16,0 6 1 15,0 0 4-15,-3 12 3 16,3-1 2-16,3-4 3 16,3-2 1-16,3 0 3 15,6 0-3-15,6 0 1 16,3-6-3-16,6 1 0 15,3-3-3-15,9-3-1 16,0-2-10-16,-1-3-4 16,1-3-42-16,-3-2-16 15,0-1-48 1</inkml:trace>
  <inkml:trace contextRef="#ctx0" brushRef="#br0" timeOffset="8.9654">7283 10766 144 0,'-3'0'55'0,"3"3"-30"0,0 2-18 16,0 0 15-16,3 3 0 15,0 3 2-15,-1 2-5 16,1 3 1-16,0 0-11 0,0 0 1 0,0 2 1 16,-3-2 0-16,0-3 1 15,0-2-2-15,0-3-1 16,0 2-1-16,0-12 7 16,0-1-2-1,0-5-5-15,0 0-2 16,0 0-1-16,-3-2 1 15,0-4-1-15,3 1 0 16,0 0-3-16,3 0 1 16,0-1-2-16,0 4 2 15,3-1 0-15,3 1 1 16,0 2-2-16,6 0-2 16,-3 2 1-16,3 1-4 15,-3 3 2 1,3-1-48-16,0 3-21 15,-1 0-14-15</inkml:trace>
  <inkml:trace contextRef="#ctx0" brushRef="#br0" timeOffset="9.9654">7497 10803 148 0,'0'3'57'0,"9"-1"-30"0,-9 1-14 0,0-3 19 15,3 3-7 1,3-1 4-16,9-2-9 16,-1-2-11-16,-2-1-6 0,0 0 0 15,-3-2-2-15,0 0 2 16,-3-1-2-16,0 1-1 15,0 0 1-15,-3-1-1 16,-3 1 0-16,0 0 2 16,0 2-3-16,-3 1-2 15,-6-1-1-15,-3 0 0 16,0 3 0-16,0 3 0 16,-3 2 3-16,1 1 2 15,2 1 0-15,-3 4-1 16,3 0 3-16,0 2 2 0,6 0 2 15,0 0 1 1,3 1-2-16,6-4-1 0,0 1-1 16,3-1 0-16,3-2-2 15,6-5 1-15,0 0-20 16,3-3-6-16,-1-3-30 16,1-2-14-16,6-3-17 15</inkml:trace>
  <inkml:trace contextRef="#ctx0" brushRef="#br0" timeOffset="10.9654">7765 10705 200 0,'-6'-3'74'0,"3"6"-40"0,-3-3-29 0,3 0 19 0,-3 5-13 16,0 1-3-16,-3 2-5 16,0 0-3-16,0-1 1 15,0 1-1-15,3 3 0 16,3 0 0-16,0-1 0 0,3 1 0 16,3-3 2-16,6 0-1 15,0-3 2-15,0-5-2 16,3 0 2-16,-3-3-2 15,0-2-1-15,3-3 1 16,-3 0-1-16,0 0 0 16,0 0 2-16,-1-2 5 15,-2-1 6-15,-3 3-1 16,0 0 1-16,0 3-1 0,-3 2 2 16,3 1-7-16,-3 2-4 15,6 5-5-15,-6 3-1 16,6 2 2-16,0 4 0 15,0 4 1-15,-3 3 2 16,3 3 1-16,-6-3 3 16,0 3-1-16,-6 5 2 15,-3 3 0-15,-3-6 3 0,-6-2-5 16,-5-5-1-16,-1-3 0 16,-3-1 0-16,0-4-7 15,0 0 0-15,4-3-26 16,-4-3-10-16,6-2-55 15,3-3-58 1,3-3 45-16</inkml:trace>
  <inkml:trace contextRef="#ctx0" brushRef="#br0" timeOffset="11.9654">6949 11517 164 0,'-3'-5'63'0,"6"8"-34"0,0-1-25 16,0 1 15-16,0 2 0 15,-3 3 3-15,0 3-8 0,0 7-1 16,0 6-7-16,0 3 5 0,-3 7 2 16,0 0 2-16,0 9 1 15,-3-4-2-15,0-2 1 16,0-5-8-16,0-3-4 16,3-8 0-16,0-5 0 15,0-5-1 1,3-3-28-16,3-3-12 15,-3-5-23-15,3-3-10 16,6-2-19 0</inkml:trace>
  <inkml:trace contextRef="#ctx0" brushRef="#br0" timeOffset="12.9654">6955 11605 136 0,'-6'-6'52'0,"0"-4"-28"0,6 2-8 16,3 5 18-16,0 1-5 15,0-4-2-15,3 1-2 0,3 0-1 0,3-3-13 16,3 0 0-16,6 0 2 0,-1 3-7 15,4-1-1-15,-3 4-10 16,-3 2-2-16,0 2 4 16,-3 4 3-16,-3 1 3 15,-3 7 3-15,-3 2-8 16,-4-1 0-16,-4 1 4 0,-1-2 6 16,-6-1-2-16,-6 0-1 15,0-2-5-15,0-1 0 31,0-2 2-31,0-3 3 16,-3 1-4-16,3-4-3 16,1-2 1-16,2 0 2 15,0 0 0-15,3 0 2 16,0 0-2-16,3 0 2 16,0 0-4-16,3 0 0 0,0 3 1 15,0 0 0-15,3-3 0 16,0 0 0-16,0 2 0 15,3 1 0-15,3 2 0 16,0 1 0-16,3-1 0 16,3 0 2-16,6 0-3 0,-1 3 0 15,4 0 5-15,0 3 2 16,0-1 0-16,-3 4-1 16,0 2-3-16,-3 7-2 15,-3-1 3-15,-4-1 2 16,1-5 0-16,-3-1 0 15,-3-1-3-15,-3-4-2 16,0 1-6-16,0-3-4 16,0 0-27-16,0-3-14 15,0-5-39 1,6 3-45-16,3-1 48 16</inkml:trace>
  <inkml:trace contextRef="#ctx0" brushRef="#br0" timeOffset="13.9654">7336 11750 220 0,'9'3'82'0,"-15"-1"-44"0,0 4-31 16,6-1 20-16,0 3-10 16,0 3 1-16,0 10-9 0,0 0-1 15,-3 3-4 1,3-6-3-16,0-2 2 0,0 0 0 0,0-3 1 16,-3-5-13-16,3 0-7 15,0-3-20-15,-3-2-7 16,0-3-62-1</inkml:trace>
  <inkml:trace contextRef="#ctx0" brushRef="#br0" timeOffset="14.9654">7280 11676 216 0,'-3'-5'82'0,"3"2"-44"0,0 3-27 0,0 0 21 15,0 0-15-15,3 0-4 16,0 0-22-16,2 0-8 0,1 0-94 16,6 0-38-16</inkml:trace>
  <inkml:trace contextRef="#ctx0" brushRef="#br0" timeOffset="15.9654">7283 11655 148 0,'3'-3'57'0,"-1"6"-30"0,1-3-25 16,-3 0 14-16,0 0-1 15,0 0 3-15,0 0-1 16,0 0-1-16,3 5-8 15,-3-5-1-15,0 0 0 0,-3 3-1 16,0-1 1-16,1-2 2 16,-1 0 5-16,-3 0-10 15,3-2-2-15,0-1 0 16,0 1 1-16,3-1-4 16,3 0-1-16,3 1 1 0,0-1 2 15,-1 3-2-15,1 0-2 16,-6 0 2-16,0 0 0 15,0 0 3-15,0 0 3 16,0 3 0-16,-3-1 2 16,0 1 0-16,1 0 3 15,-4-3-3-15,3 0-2 16,0 0 0-16,0-3 1 16,3 0-5-16,3 1-1 15,3-1-2-15,0 0-2 16,-1 3 3-16,1 0 0 0,0 0-2 15,0 0 0-15,-6 0 4 16,0 0 3-16,0 0 1 16,0 0 2-16,0 3-4 15,-3 0 0-15,0-3 1 0,0 0 0 16,0 0-2 0,0 0-2-16,0 0-6 15,0 0-4-15,1 0-58 16,2 5-80-1</inkml:trace>
  <inkml:trace contextRef="#ctx0" brushRef="#br0" timeOffset="16.9654">7598 11348 132 0,'0'-3'52'0,"0"3"-28"0,0 0-15 16,0 0 16-16,0 0-8 15,0 0 9-15,0 14-6 16,0 17-1-16,-3-2-3 16,-3-2-2-16,0-1-1 15,0 1-5-15,3-3 0 16,0-1-3-16,-6-4 0 15,9-3-3-15,0-3 1 16,0-2-2-16,0-1 2 16,0-2 0-16,9-3 1 15,0-2-2 1,3 0-2-16,3-3 3 16,0 0-2-16,0 0-1 15,0 0-2-15,0 0 1 16,-1 0-1-16,-2 0-2 15,0 0-28-15,-3 0-12 16</inkml:trace>
  <inkml:trace contextRef="#ctx0" brushRef="#br0" timeOffset="17.9654">7643 11552 140 0,'-3'0'52'0,"0"0"-28"0,0 2-17 0,3-2 15 16,0 0-2-16,0 3 3 15,-3 0-9-15,0-1-1 16,3-2-7-16,0 0 0 0,0 0 4 16,0 0 0-16,0 0 2 15,0 0-6-15,0 0-2 0,0 0-2 16,0 0 1-16,0 0 0 15,0 0 1-15,0 0 0 16,3-2 0-16,0-1 0 16,3 0 0-16,0 1 0 15,3-4 2-15,3 1-5 16,2-3-3-16,4-2 5 16,6-4 3-16,3 1-3 15,3-5-2-15,8-6 4 16,-2 3 4-16,6-3-7 0,-1-3-1 15,4 6 1-15,0 0 1 16,-4 3-4-16,-2 4 1 16,-6 1 0-16,-3 5 2 15,-4 0-3-15,-2 3 0 16,-6 0 1-16,-3 2 0 16,-3 0 0-16,-3 1 0 15,-3-1-36-15,-3 0-15 16,-3 3-60-1</inkml:trace>
  <inkml:trace contextRef="#ctx0" brushRef="#br0" timeOffset="18.9654">8408 11192 172 0,'0'0'66'0,"0"3"-36"0,3-3-18 0,-3 0 19 16,0 5-5-16,3 3-1 16,0 2-5-16,0 1-2 15,0 2-10-15,0 0-3 0,-3 1-1 16,0-1 0-16,3-3 0 15,-3 1-2-15,2-3 1 16,-2-3-11-16,3 1-4 0,-3-6-30 16,0 0-10-16,0-3-48 15</inkml:trace>
  <inkml:trace contextRef="#ctx0" brushRef="#br0" timeOffset="19.9654">8384 11123 172 0,'-3'-5'66'0,"3"5"-36"0,6-3-18 16,-3 1 21-16,-3 2-15 16,3 0-2-16,0 0-12 0,0 0-3 15,0 0-1-15,3-3-16 0,0 3-6 16,0 0-49-1,5 0-41-15,1 3 37 16</inkml:trace>
  <inkml:trace contextRef="#ctx0" brushRef="#br0" timeOffset="20.9654">8533 11176 132 0,'3'13'52'0,"0"-10"-28"0,0 5-11 16,0-3 19-16,0 3-5 16,0 3-1-16,0-1-6 15,-3 1 0-15,0-1-11 16,0 1-3-16,2-3 0 0,-2 0-1 16,0-3 2-16,0 0-2 15,0-5 2-15,0 0-2 16,0-2 0-16,0-1-3 15,3-2-2-15,0-3 1 16,0 0-1-16,0 0 2 16,0-3 3-16,6 1-2 15,-3 2-2-15,0 0 0 0,3-3-1 16,0 1 0-16,0 2 0 16,0 3 0-16,3-1 0 15,-3 4 0-15,0-1 0 16,0 8 0-16,3-2 2 15,-4 2-1-15,1 1 2 16,-3 1-4-16,0 1 0 16,0 0 1-16,0 0 2 15,-3 0-1-15,3 0 2 16,0-3-15-16,0 1-7 16,3-4-26-16,0-2-11 15,0-2-39 1</inkml:trace>
  <inkml:trace contextRef="#ctx0" brushRef="#br0" timeOffset="21.9654">8896 11134 128 0,'-6'-6'49'0,"6"6"-26"0,-6 0-9 15,3 0 17-15,0 3-2 16,-3 0 3-16,0-1-16 15,0 4-7-15,-3-1-5 16,0 0-4-16,0 3 3 0,0 0-4 16,3 3 0-16,0-1-1 15,4 1 0-15,2 2 2 0,2-2 2 16,4-1-1 0,0-2-1-16,3-3 1 0,0-2 1 15,3-3 5-15,3-3 4 16,-3-2-6-16,0-3-1 15,3 0-2-15,-3-5 1 16,-3-3-2-16,-1 0-1 16,-2-2 1-16,-3-1-1 15,0-2 0-15,-6 3 0 16,0-4 0-16,0-1 0 16,-5 1-3-16,2-1 2 15,0 1 1-15,3 4 2 16,0 2-3-16,0 5 0 15,0 1 1 1,0 2 2-16,0 0-1 16,3 5-1-16,0 1-2 15,0 2 1-15,0 8 1 16,6 10 2-16,0 1-1 16,0 5 2-16,-3 2 0 15,3-2 3-15,0 2-1 0,-1 1 2 0,4-3-4 16,-3-6-2-16,3-2 2 15,0-3 0-15,0-2-8 16,0-1-4-16,0-2-33 16,3-2-12-16,0-6-41 15</inkml:trace>
  <inkml:trace contextRef="#ctx0" brushRef="#br0" timeOffset="22.9654">9083 11118 164 0,'-3'2'63'0,"3"-2"-34"0,0 0-19 0,0 0 20 16,0 0-12-16,0 0-2 15,0 0-1-15,6 3 1 16,0 0-9-16,3 5 0 0,0-8 0 16,0 5-1-16,3-5 1 15,0 0-2-15,-3 0 2 16,3 0-4-16,-3-5-2 15,0 2 0-15,-3-2 1 0,-1-1 1 16,-2 1 1-16,-3 0-5 16,-3-3 1-16,1 3 0 15,-4-1 0-15,-3 1-3 16,0 2 2-16,0 3 1 0,-3 3 0 16,0 2-5-16,0 3-1 15,0-2 0-15,0 4 4 16,3 3 1-16,0 1 1 15,3-1 2-15,3 0 1 16,6-2-1-16,3-1 1 0,0-2-2 16,3 0 2-16,3-3 0 15,3-2 3-15,3-3-23 16,3 0-8-16,0-3-28 16,-1-2-9-16,1 0-27 15</inkml:trace>
  <inkml:trace contextRef="#ctx0" brushRef="#br0" timeOffset="23.9654">9399 11038 192 0,'-12'-5'71'0,"12"10"-38"0,0-2-21 16,0-3 19-16</inkml:trace>
  <inkml:trace contextRef="#ctx0" brushRef="#br0" timeOffset="24.9654">9381 11049 369 0,'-9'11'19'0,"-3"2"-11"0,3 0 0 0,0 3-2 16,0-3-5-16,0 0 0 15,1 1-1-15,-1-4 2 16,0 1-19-16,3-3-8 16,0 0-25-16,0-3-11 15,0-2-27 1</inkml:trace>
  <inkml:trace contextRef="#ctx0" brushRef="#br0" timeOffset="25.9654">9202 11081 176 0,'-3'0'68'0,"6"2"-36"0,-3 1-29 16,0-3 15-16,6 3 4 15,3 2 6-15,0 3-6 16,3 0-3-16,6 2-11 16,0 1-1-16,6 0 0 0,-1-1-3 15,1-2-1-15,0-3-1 16,-3 1-2-16,-3-6-19 15,0 0-8-15,0-3-83 16</inkml:trace>
  <inkml:trace contextRef="#ctx0" brushRef="#br0" timeOffset="26.9654">9699 10901 132 0,'0'2'52'0,"-2"4"-28"0,4 18-8 0,1-11 16 16,0 3-2-16,0 0 2 0,0-1-9 16,0 4-4-1,0-3-11-15,0-3 1 0,0 3 4 16,0-5-5-16,-3-4 0 16,3-1 0-16,-3-1-2 15,0-5-1-15,0-3-3 16,0-2 1-16,0-3 0 15,0-2 3-15,0-4-3 16,0-4 0-16,0 2 5 16,6-8 7-1,0 3-1-15,0 2-6 16,3 4 1-16,0-1-8 16,6 2-1-16,0 4 0 0,0 2 0 15,0 3-5-15,-1-1-1 16,1 4-37-16,3-1-16 15,0 0-63 1</inkml:trace>
  <inkml:trace contextRef="#ctx0" brushRef="#br0" timeOffset="27.9654">9950 10898 160 0,'-3'5'60'0,"3"-2"-32"0,0 0-15 16,0-3 19-16,6 2-5 16,-1 1-1-16,4-3-8 15,0 0-3-15,3 0-9 16,0-3 3-16,0 1 1 0,0-1-8 16,-3-2-2-16,3 0-1 15,-3-1 2-15,0 1 0 16,0-3 2-16,-3 0-4 15,-4 0-2-15,-4 3 2 16,-1 0 0-16,0-1 1 16,-3 1 0-16,0 2 0 15,-3 1 2-15,0 2-6 16,-3 0 1-16,-3 2 1 16,0 4 1-16,0 2 1 15,0 2 0-15,0 1 4 16,1 7 5-16,2 6-1 0,0 0 1 15,3-3-3-15,3-2 1 16,6-4-2-16,3 1 2 16,6-2-2-16,6-4 0 15,3-2-3-15,2-5 1 16,1-3-2-16,3-3 2 16,0 0-29-16,0 1-11 15,-1-4-33-15,-5 1-11 16,3 0-10-1</inkml:trace>
  <inkml:trace contextRef="#ctx0" brushRef="#br0" timeOffset="28.9654">10295 10819 204 0,'-3'-8'77'0,"3"8"-42"0,-3-3-23 15,0 3 19-15,-3 0-14 16,0 3-4-16,-3 0-8 16,0 2-4-16,0 3 0 0,-3 2-1 15,3 1 2-15,0 0-3 16,3-1 0-16,3 6 1 0,1-3 0 15,2 0 0-15,5-2 2 16,4 0-1-16,0-6 2 16,3-2-4-16,0-9-2 15,3-4-3-15,-3 2 1 16,0 0 1-16,-3-3 2 16,0 1 1-16,-3-1 3 15,0 0-3-15,-3 1 0 16,0-1 10-16,0 3 3 15,-3 0 1-15,0 3 2 16,0 2-8-16,0 3-2 0,0 0-3 16,0 6-2-1,0 2 1-15,0 5 1 16,3 3 1-16,-1 13 3 0,1 0-1 16,0 5 2-16,0-4-2 15,-3-1 0-15,0-6 1 16,-3 4 1-16,0-3 1 15,-5-3 2-15,-7-5-5 16,-3-3-3-16,-3-2-8 16,-3-4-1-16,0-4-35 15,-2-3-14-15,2 3-70 16</inkml:trace>
  <inkml:trace contextRef="#ctx0" brushRef="#br0" timeOffset="29.9654">8789 11705 140 0,'3'-2'52'0,"0"2"-28"0,-3-3-15 0,0 3 16 15,0 0-1-15,3 0 3 16,-3 0 0-16,0 0 1 15,0 0-15-15,0 0 1 0,0 0 0 16,0 0-3-16,0 3 1 16,0 4-7-16,-3 4-3 0,0 2 3 0,-3 3 4 15,0 5-3-15,-3 3 2 16,0-3-5-16,0 0 0 16,3 1-1-1,0-6 1-15,3-3-2 0,0 0 2 16,0-2-2-16,0-4-1 15,3-1 1-15,0-1 1 16,0-5-1-16,6 3-1 16,0-3 1-16,3 0 1 15,0 0-1-15,6-3 2 16,3-2-4-16,0-1 0 16,-1 1 1-16,4 3 0 15,-3-1 0-15,-3 3 0 0,-3 0 0 16,0 0 0-16,0 0-18 15,0 0-5-15,-4 0-24 32,1-3-10-32,0 1-50 15</inkml:trace>
  <inkml:trace contextRef="#ctx0" brushRef="#br0" timeOffset="30.9654">8798 11898 140 0,'-3'6'55'0,"0"-4"-30"0,3 1-18 0,0-3 15 16,0 0 2-16,0 0 3 15,0 0-3-15,0 0-1 16,0-3-12-16,0 1 0 0,0-1 2 16,0 0 2-16,6-7 9 15,0-3-4 1,0-1-6-16,2 1-1 16,1-3-2-16,3 0 3 15,0 0-5-15,9-2-1 16,0-1-2-16,0 4 1 15,2-1-6-15,4 0-1 0,0 3 0 16,3-1 2-16,0 6-1 16,2 0 2-16,1 0-4 15,3 3-2-15,0 0 2 16,2 2 2-16,1 1 0 16,-3-1-1-16,-4 0 1 15,-5 1-1-15,0-1-3 16,-6 0 2-16,-3 3 1 15,0 0 2-15,-4 0-1 16,-2 0-1-16,-3 0 1 16,0 0 1-16,-3 0-1 15,0 0-1-15,0-2-10 0,0 2-4 16,0 0-64 0,0 0-58-1</inkml:trace>
  <inkml:trace contextRef="#ctx0" brushRef="#br0" timeOffset="31.9654">9982 11480 160 0,'3'-2'63'0,"0"2"-34"0,0-6-16 16,0 6 17-16,-3 0-2 16,0 0 3-16,0-2-6 0,0-1-1 15,-3 0-13-15,0 1 4 0,-3 2 5 16,-3 0-2-16,-3 0 1 15,-2 2-8-15,-1 1-4 16,0 0-4-16,0 2 0 16,-3 0-2-16,3 1 2 15,0-1-4-15,6 0-2 16,0 0-1-16,3 3 3 16,3 0 0-16,6 0 1 15,0 0-3-15,6 0 2 16,6 5-1-16,3 3 0 15,0-3 2-15,3 1 2 16,0-1-3-16,-1 0 0 0,-2 0 1 16,-6 1 2-1,-3 1 1-15,-3 1 3 0,-9-2 6 16,-3-1 4-16,-6 0-6 16,-3-2-1-16,-2-1-3 15,-1-2-1-15,0-3-6 16,3-2 1-16,-6 0-11 15,6-3-3-15,3 0-17 16,0-3-6 0,6 0-15-16,1 1-8 0,7-3-53 15</inkml:trace>
  <inkml:trace contextRef="#ctx0" brushRef="#br0" timeOffset="32.9654">10203 11615 252 0,'-3'-8'93'0,"3"11"-50"0,0-3-50 0,0 0-24 16,0 5-12-16,0 1-54 16,3-1-20-16</inkml:trace>
  <inkml:trace contextRef="#ctx0" brushRef="#br0" timeOffset="33.9654">10191 11734 164 0,'0'3'63'0,"0"0"-34"0,0-1-32 0,0-2 11 16,0 0-20-16,3 0-4 15,3 0-52-15,0 0-22 16</inkml:trace>
  <inkml:trace contextRef="#ctx0" brushRef="#br0" timeOffset="34.9654">10607 11631 148 0,'-3'-3'57'0,"0"3"-30"0,0 0-14 0,0 0 17 16,0 0-6-16,-5 3 0 15,-7 0-11-15,3-1-5 16,0 1-5-16,0 0-3 0,3-1 3 15,0 1-7-15,3 0 1 16,3-1-1-16,3 4-1 16,3-4 4-16,6 3 0 15,0 3 1-15,3 0 2 16,-3 3-6-16,0 0 1 16,0-1 1-16,-3 1 3 15,0-1 6-15,-6 1 6 16,0-3-5-16,-12-3-4 15,0-2-5-15,0-1-13 16,3-2-3-16,0-2-21 16,0-4-8-16,3 1-33 15</inkml:trace>
  <inkml:trace contextRef="#ctx0" brushRef="#br0" timeOffset="35.9654">10798 11636 136 0,'-6'-2'52'0,"3"2"-28"0,-3 2-17 0,0-2 15 16,0 3-7-16,-6-3 0 15,0 5-7-15,0 1-3 16,0 2-2-16,4 2 0 0,-1 1 2 16,0 2-4-16,6 0-1 15,0 0 2-15,3 1 1 0,3-4-12 16,3-2-7-1,6-3-16-15,5-5-5 16,1-2-29-16</inkml:trace>
  <inkml:trace contextRef="#ctx0" brushRef="#br0" timeOffset="36.9654">10911 11658 168 0,'-9'-3'66'0,"3"6"-36"0,-3-1-15 16,3 1 18-16,0-1-12 16,-3 4-4-16,0-1-4 0,0 3-1 15,3 0-6-15,1 3-4 0,2-1 1 16,3 1 0-16,0-1 1 16,3-2-5-16,2 0-1 15,4-3-2-15,0-2 3 16,0-3-2-16,0 0 1 15,0-3-3-15,-3-2 1 16,0-3 4-16,0 0 2 16,0 0-3-16,0 0-1 15,-3 0 5-15,0 3 3 16,0 0-1-16,0 2 2 16,-3 3-2-16,0 0 0 15,3 6-6-15,3 1 1 16,-3 1-2-16,0 0 0 15,3 0 0-15,0 0-2 16,0-2-11-16,0-4-2 0,-1 1-19 16,1-3-6-16,0-3-47 15</inkml:trace>
  <inkml:trace contextRef="#ctx0" brushRef="#br0" timeOffset="37.9654">11098 11509 212 0,'0'-2'82'0,"0"2"-44"0,0 0-36 0,0 0 19 16,0 5-9-16,3 3-2 16,-3 0-1-16,3 2-1 15,-3 9-4-15,0 0-1 0,0 2 3 16,0 0 1-16,0 3 3 15,0-3-5-15,0 0-3 16,3-2-12-16,0-4-4 16,0-4-26-16,0-3-9 15,3-3-52 1</inkml:trace>
  <inkml:trace contextRef="#ctx0" brushRef="#br0" timeOffset="38.9654">11238 11679 208 0,'0'2'77'0,"3"-2"-42"0,0 3-32 0,-3-3 15 16,6 3 0-16,0-1 1 15,3-2-6-15,0 0 0 16,0 0-8-16,0-2-3 0,0-1 1 16,0 0-2-16,0 1-1 15,0-1 1-15,-3-2-1 0,-3-1-5 16,0 4-1-16,-3-3 5 16,-3 2 5-16,-3 0-7 15,0 1-2-15,-3 2 3 16,0 0 0-16,-3 2 2 15,0 1 0-15,3 2-3 16,-6 0 0-16,3 3 2 16,3 0 0-16,3 3 5 15,6 0 2-15,3-1 2 16,3 3 0-16,0 1-4 16,3-4-3-16,3 1-7 0,3-3-4 15,0-3-19-15,0-2-8 16,3-3-65-1</inkml:trace>
  <inkml:trace contextRef="#ctx0" brushRef="#br0" timeOffset="39.9654">11855 11536 144 0,'-6'-8'55'0,"3"3"-30"0,-3-3-14 0,3 5 18 16,-3-2-6-16,0-1-1 16,-3 4-4-16,-3-1 1 15,0 3-10-15,0 3-5 0,0 2-1 16,0 3 0-16,3 3 1 0,0 10 4 15,3 0 5 1,4 3-7-16,-1 0-1 16,3 2-5-16,0 0-1 0,3-2-4 15,-1 0-1-15,1-5-11 16,-3-3-1 0,0-3-26-16,0-5-10 15,0-3-31 1</inkml:trace>
  <inkml:trace contextRef="#ctx0" brushRef="#br0" timeOffset="40.9654">11554 11668 212 0,'-3'-5'79'0,"3"5"-42"0,3-3-34 15,-3 3 15-15,6 0-9 16,3-2-1-16,9-1-4 15,5 3-1-15,4-3-1 16,0 1-4-16,3 2-1 0,3 0-31 16,-7 0-15-16,-2 0-44 15</inkml:trace>
  <inkml:trace contextRef="#ctx0" brushRef="#br0" timeOffset="41.9654">11947 11650 164 0,'-9'-3'63'0,"-3"6"-34"0,0-3-21 0,6 2 16 15,0 1-10-15,0 0-1 16,-3-1-7-16,0 3-2 16,0 3-2-16,3 0 3 0,1 3 1 15,2 0 0-15,3-1-1 16,0 1-3-16,3-3-2 15,2 0-2-15,1-3-1 0,0-2 2 16,3-3 0 0,0 0 1-16,3-3 0 0,-3-2-3 15,0-3 2-15,0 0 1 16,-3 0 2-16,0 0 5 16,-3 3 4-16,0-1-6 15,-3 4-1-15,0-1-2 16,0 3 1-16,0 0 0 15,3 5 3-15,0 3-3 16,0 0 0-16,0 0-3 16,3 0-3-16,0 0-18 15,3-3-9-15,-4-2-42 16,4-3-47-16,3 0 37 16</inkml:trace>
  <inkml:trace contextRef="#ctx0" brushRef="#br0" timeOffset="42.9654">12122 11660 160 0,'-14'-5'63'0,"-1"5"-34"0,3 3-12 0,9-1 20 16,-3 1-13-16,-3 2-3 16,3 3-10-16,0 3-5 15,0-1-3-15,3 1-3 0,0 2 3 16,3 0-4-16,6-2 0 0,3-1-6 15,9-4 0 1,0-1-10-16,3-5-4 0,2-3-14 16,1-2-5-1,-3-3-38-15</inkml:trace>
  <inkml:trace contextRef="#ctx0" brushRef="#br0" timeOffset="43.9654">12283 11507 180 0,'0'-8'68'0,"0"10"-36"0,0-2-26 15,0 0 15-15,0 0-5 16,0 6 3-16,0 2-4 16,0 2 1-16,0 6-9 0,0 3-2 15,0 2 1-15,3 0-3 0,0 0-2 16,-3 0-11-16,3 0-6 15,0-2-30-15,-3-3-10 16,3-3-33 0</inkml:trace>
  <inkml:trace contextRef="#ctx0" brushRef="#br0" timeOffset="44.9654">12158 11636 184 0,'3'-2'71'0,"0"2"-38"0,6 0-28 16,0 0 19-16,3 0-15 15,6 0-2-15,3-6-5 16,2 4 1-16,1-1-2 15,3 1-31-15,-3 2-15 0,0 0-39 16</inkml:trace>
  <inkml:trace contextRef="#ctx0" brushRef="#br0" timeOffset="45.9654">12468 11660 164 0,'-12'5'63'0,"12"-5"-34"0,-6 11-19 0,3-6 17 15,0 3-4-15,0 3-2 16,3-1-5-16,3 1 0 16,0-3-9-16,0 0 2 0,6 0 2 15,-3-3-6-15,3-2-1 16,9-3-2-16,-1-3 1 16,-2-2 0-16,0-3 1 15,-6 0 0-15,-3-3 2 16,-3 1-3-16,-6 2 0 15,0 0-1-15,-3 0-2 0,0 0 1 16,-3 0-1 0,3 0-14-16,0 0-5 0,0 3-30 15,-3 0-11-15,6-1-37 16</inkml:trace>
  <inkml:trace contextRef="#ctx0" brushRef="#br0" timeOffset="46.9654">12614 11681 184 0,'6'14'68'0,"-6"-14"-36"0,5 15-18 16,-2-7 20-16,0-2-4 15,0-1 0-15,-3 0-4 16,0 1 1-16,0-6-15 16,0 0 4-16,0-3 4 0,3 0-2 15,0 1-1-15,0-1-5 0,3-5 0 16,0 3-5-16,6-3-2 15,-3 3-2-15,6-1-3 16,0 1-10-16,0 2-6 16,0 1-32-16,2-1-11 15,10 3-76 1</inkml:trace>
  <inkml:trace contextRef="#ctx0" brushRef="#br0" timeOffset="47.9654">13304 11311 140 0,'3'-8'55'0,"-6"8"-30"0,0 0-14 0,3 0 24 15,-15 3-11 1,0 2-1-16,-2 3 0 16,-4 2-13-16,-6 14-1 0,0 3 1 15,3 4-4-15,-3 1-1 16,4 3-2-16,5 2 0 15,3 0 0-15,9 0 3 16,6-3-3-16,6-2-2 16,6-3 0-16,9-5 1 15,2-3-25-15,1-5-10 16,6-3-34 0,-3-5-50-16,0-3 27 0</inkml:trace>
  <inkml:trace contextRef="#ctx0" brushRef="#br0" timeOffset="48.9654">13382 11634 156 0,'-6'-3'57'0,"3"3"-30"0,-3-8-12 16,3 11 20-16,-3-1-2 0,0 1 1 15,-3 0-17-15,0-1-8 16,3 1-5-16,0 0-4 0,3-1 1 16,0 1-4-16,3 2 2 15,6 1 1 1,0 1 0-16,0 1 0 16,0 3 0-16,0 0 0 15,-3-1 2-15,-3-2 3 16,-3 0 7-16,-3 0 2 15,0-3-7-15,0 1-4 16,-3-4-5-16,0-2 1 0,0 0-17 16,-6-2-8-16,6-1-19 15,6-2-8-15,3-1-37 16</inkml:trace>
  <inkml:trace contextRef="#ctx0" brushRef="#br0" timeOffset="49.9654">13414 11642 132 0,'3'0'49'0,"0"0"-26"0,-3 2-18 0,0-2 11 16,3 6 4 0,0-1 2-16,0 3-7 0,-3 2-2 15,3 1-7-15,-3 0-4 0,9-1 1 16,-3-2-22-16,0 0-7 15,0-3-53 1</inkml:trace>
  <inkml:trace contextRef="#ctx0" brushRef="#br0" timeOffset="50.9654">13426 11568 232 0,'-6'-3'88'0,"6"0"-48"0,3 3-49 15,-3 0 14-15</inkml:trace>
  <inkml:trace contextRef="#ctx0" brushRef="#br0" timeOffset="51.9654">13444 11560 252 0,'15'-3'-115'0</inkml:trace>
  <inkml:trace contextRef="#ctx0" brushRef="#br0" timeOffset="52.9654">13545 11631 200 0,'-6'0'74'0,"6"0"-40"0,0 0-31 0,0 0 17 16,0 0-8-16,0 0 1 16,6 0-6-16,3-5 1 15,3 0-5-15,0 2 0 0,0 0 1 16,3 1-7-16,-3-6 0 16,0 8 1-16,-1 0 1 15,-2 0-2-15,-3 8 0 16,-3-3 2-1,-3 3 0-15,-3 0 3 16,-3 0-3-16,0 0-2 0,-2 2 2 16,2 1 2-16,0 2 0 15,3-2 2 1,3 2-4-16,3 0-2 16,3-2 4-16,0-1 1 0,2-2 0 15,1 0-2-15,0-3-6 16,0-2-1-16,0-3-21 15,0 0-9-15,0-3-39 16,-3 1-29 0,0-1 42-16</inkml:trace>
  <inkml:trace contextRef="#ctx0" brushRef="#br0" timeOffset="53.9654">13545 11692 188 0,'-3'0'71'0,"3"0"-38"0,3 0-30 0,-3 0 17 16,6 0-10-16,6 0-1 15,3-3-7-15,3 1-2 16,0-1-62-16,0 0-25 15,8 1 12-15,-2 2 8 16</inkml:trace>
  <inkml:trace contextRef="#ctx0" brushRef="#br0" timeOffset="54.9654">13795 11660 192 0,'0'0'71'0,"-3"3"-38"0,6 2-23 16,3-2 17-16,-3-1-2 16,3 1 2-16,3 0-11 15,0-3-4-15,0 0-7 16,3 0-2-16,0-3 1 0,3 0-5 16,-3 1 1-16,-1-1 0 0,4 0 0 15,-3 1-3-15,-3-1 2 16,-3 1-12-16,-15-4-16 15,0 1 5 1,0 2 7-16,-3-2 6 16,0 5 2-16,1 0 3 15,-4 3 4-15,3-1 1 16,-3 4 3-16,3-1 3 16,3 3 7-16,0 0 2 15,3 2-3-15,0 1 1 16,6 0-5-16,3-1-2 15,3 1-2-15,3-1 0 16,3-2-13-16,3-2-3 16,3-6-43-16,0 0-15 0,5-3-13 15</inkml:trace>
  <inkml:trace contextRef="#ctx0" brushRef="#br0" timeOffset="55.9654">14099 11647 236 0,'-6'-3'90'0,"3"3"-48"0,-3 3-40 16,0 0 17-16,3-1-8 16,-3 4 1-16,3-1-5 15,0 3 1-15,0 2-5 0,3 1-2 16,3 2 0-16,3 0-4 15,3-2 2-15,6 0 3 0,-3-3 3 16,0-3-11-16,3-3-3 16,2-2 2-16,-2-2 1 15,-3-3 1-15,-3-3 4 16,-6 0-2-16,-6-3 1 16,-3 0 2-16,-3 1 0 15,0-1 0-15,0 3 0 16,1 0-14-16,-4 0-3 15,3 3-29-15,3 3-69 32</inkml:trace>
  <inkml:trace contextRef="#ctx0" brushRef="#br0" timeOffset="56.9654">14322 11414 220 0,'-9'-21'82'0,"3"2"-44"0,-6 14-16 16,9 5 26-16,-3 5-14 15,-3 1-5-15,1 10-16 16,2-1-6-16,0 7-5 16,0 1-2-16,3 9 1 0,0 0-4 15,3 0 0-15,6-1 4 16,0-1 1-16,0-4-9 15,0-2-5-15,-1-6-12 0,-2-2-3 16,0-5-16-16,-3-3-5 16,0-8-30-1,0 0-37-15,-6-3 35 16</inkml:trace>
  <inkml:trace contextRef="#ctx0" brushRef="#br0" timeOffset="57.9654">14126 11615 236 0,'-6'11'90'0,"9"-11"-48"0,0 0-49 16,3 2 40 0,6-4-12-16,8-1-12 0,7 1-5 0,0-1-4 15,3 0-22-15,2-5-8 0,4 8-82 16</inkml:trace>
  <inkml:trace contextRef="#ctx0" brushRef="#br0" timeOffset="58.9654">14542 11253 184 0,'3'0'68'0,"3"5"-36"0,3 8-18 0,0-2 20 15,0 7-8 1,6 19-1-16,-3 6 3 0,3 7 3 16,-9-2-17-16,-3-3-1 0,-6 0-2 15,-6 0-4-15,-6-3 1 16,-6 3-12-16,-6 3-2 16,-5-6-61-16,-7-5-25 15,3-5-22 1</inkml:trace>
  <inkml:trace contextRef="#ctx0" brushRef="#br0" timeOffset="59.9654">7422 2985 92 0,'3'0'35'0,"3"2"-18"0,-3-4-11 0,-3 2 11 16,6 0 6-16,0 2 3 16,-6-2 0-16,3 0-1 15,-3 0-1-15,0 0 2 16,6-2-14-16,-3-1 6 0,0-2 5 16,0-1-1-16,0 1 1 0,-3 2 1 15,0-2 2-15,-3 2-3 16,0-5-2-16,0 3-3 15,0 0 1-15,-3 5-4 16,0-3-1-16,0 3-6 16,-3 3 0-16,-6 2-3 15,-2 8 2-15,2-2-2 16,-3 2 2-16,-3 3-4 16,0 3 0-16,0-6-1 15,7 0 1-15,2-2-4 16,-3 10-2-16,0-5 2 0,0 8 2 15,0 2 0-15,0 0-1 16,0-2-2-16,-3 5-1 16,4-2 4-16,-1 10 1 15,-6 18 4-15,9-20 1 16,0-6-3-16,0 8-1 16,3-5 1-16,0 5 2 15,0-6-5-15,0 4-1 16,3-3 0-16,0-3 0 15,4-5 0-15,-1-1 2 16,0-4-1-16,0-1-1 16,-3 1 1-16,3-3-1 15,0-3-14-15,0-5-5 16,-3-3-10-16,3-2-3 16,3 0-9-16,-3-3-1 0,0 0-11 15,3-6-4-15,0 1-7 16,-3-6-2-16,0 1-17 15</inkml:trace>
  <inkml:trace contextRef="#ctx0" brushRef="#br0" timeOffset="60.9654">6872 3540 116 0,'-18'-10'46'0,"18"10"-24"0,-9-6-8 15,9 6 15-15,-3-2-3 16,0-1-1-16,0 0 2 0,3 3 2 15,0 0-15-15,0 0 3 0,0 3 1 16,0 0-4-16,3 7 0 16,0 1 0-16,3 7 4 15,-3-2-1-15,6 8-1 16,-3-5-2-16,3 4 1 16,-3-4-8-16,3 2-4 15,0-2-2-15,-1-4 1 16,-2 1-1-16,3-2 2 15,-3-4-2-15,0-2 2 16,0 0-2-16,3-3-1 16,-3 1 1-16,3-6 1 15,-3 0-3-15,3-3 0 16,0 0 1-16,3-5 0 16,0 3 0-16,3-6 0 15,-4 4 0-15,4-4 2 0,-3 0-3 16,0 1 0-16,-3 2 1 15,0 0 2-15,-3 0-14 16,0 0-7-16,0 3-21 16,0-1-8-16,0 1-49 15,3-3-49 1,-3 0 49-16</inkml:trace>
  <inkml:trace contextRef="#ctx0" brushRef="#br0" timeOffset="61.9654">7586 2762 152 0,'0'-2'57'0,"0"2"-30"0,0 0-12 0,0 0 18 16,0 0-7-16,-3 5-3 15,3 3-11-15,0 5-3 0,0 6-5 16,0 2 2-16,3 5 3 0,-3 6-3 15,3 0-1-15,0-11 0 16,0 3-1-16,0-6-2 16,0-2 1-16,3-3-2 15,0-2-1-15,0-3 1 16,0-8-1-16,0 0 0 16,3 0 2-16,0-13 1 15,0-6 1-15,0 3-2 16,-4-2 1-16,1-1-7 15,0-5-1-15,0 3 6 16,0-3 4-16,0 3-2 0,-3 3-2 16,0 4 0-1,0 4-1-15,-3-1 4 0,0 6 2 16,0 2-2-16,0 9-1 16,0 4 1-16,0 6 2 15,0 5-1-15,0-5 2 16,3 13-4-16,0-2-2 15,0-1 0-15,0-7 1 16,3-3-3-16,0-1-2 16,0-4-25-16,0 0-9 15,0-9-25-15,0 4-9 16</inkml:trace>
  <inkml:trace contextRef="#ctx0" brushRef="#br0" timeOffset="62.9654">7887 2760 216 0,'-6'5'82'0,"3"0"-44"0,3 11-33 15,0-5 17-15,0 5-12 16,3 2-1-16,-3 9-3 15,3-4-1-15,0 1-3 16,3 0-2-16,0-8 3 0,0 0-4 16,0-3-2-16,0-5 2 15,2 0 2-15,1-3-2 0,0-5-2 16,0-3 2-16,-3-7 0 16,0-3-2-16,0-1 2 15,3 1 1-15,-6 3 0 16,3 2 0-16,0 0 0 15,0 8 2-15,-3 0 1 16,-3 0-6 0,6 13 0-16,0 3 1 0,0 0 3 0,0-3 2 15,0-2 1-15,0-1-2 16,0-5 1-16,2-2 2 0,1-3 4 16,3-8 2-16,0-8 3 15,0 0-1-15,0-2 0 16,0-3-5-16,-3-1 0 15,-3-7-3-15,-3 6 0 16,-3 4-3-16,-3-7 1 16,0 7-18-16,-3-2-4 15,0 2-64-15,3 6-25 16,3 0 6 0</inkml:trace>
  <inkml:trace contextRef="#ctx0" brushRef="#br0" timeOffset="63.9654">8336 4961 104 0,'0'0'38'0,"0"0"-20"0,3 0-12 0,-3 0 9 0,3 0 0 15,-3 0 4-15,3 0 6 32,-3-3 7-32,0 3-4 0,0 0-2 0,3 0-14 31,-3-2 6-31,0-1 4 0,0 0 2 15,0 1 1-15,0-1-1 16,-3 0 0-16,0 1-5 16,0-1-1-16,-3 0-8 15,0-2-2-15,-6 0 2 16,3 0 1-16,-5 2-5 16,2 0-2-16,0 6 0 0,-3 0 2 0,0 5-3 15,0-1-2-15,3 1-3 16,3 0-1-16,0-2-1 0,0 10 3 15,0 5-2-15,4 3 1 16,2-1 0 0,3 1 0-16,3-3 0 0,2 8 0 15,4-5 4-15,0 0 1 16,6-3-4-16,6-8-1 16,0-2 1-16,3-6 0 15,0-2 1-15,-4-8 0 16,1-6 2-16,-3 0 3 15,0-2-2-15,-9 3 0 16,0-1 1-16,3-5 0 16,-3-10 6-16,0 7 4 0,-3 3 1 15,-6-2 4-15,-3-9-5 16,-3 6 0-16,-3 0-8 16,0 3-2-16,0-1-2 15,-3 6-2-15,0 5-8 16,3 0-3-16,0 3-25 15,3 2-11-15,3 0-36 16,0 3-14-16,3 0-35 31</inkml:trace>
  <inkml:trace contextRef="#ctx0" brushRef="#br0" timeOffset="64.9654">10703 4911 184 0,'0'-14'68'0,"0"14"-36"0,0 3-13 0,0-3 21 15,0 0-9-15,0 5-3 16,0 6-5-16,0 0 0 15,9 4-13 1,-4 9 3-16,1 0 1 0,-3 0-1 16,0 0 2-16,0-3-6 0,0 3-1 15,3 5-4-15,-3-5-1 16,-3-3-1-16,0-5-2 16,0-3-2-16,0-3-1 15,0 1-36-15,0-3-14 16</inkml:trace>
  <inkml:trace contextRef="#ctx0" brushRef="#br0" timeOffset="65.9654">5098 5056 192 0,'-15'0'74'0,"15"3"-40"0,3 2-27 0,-3 0 20 15,0 6-3-15,0 2 3 16,0 0-9-16,0 3 0 16,0 6-11-16,0-4-2 0,0-2-1 15,6 0 0 1,0-3-5-16,0-5-1 15,0 0-28-15,-3-5-12 16,3-6-39 0,0-8-46-16,-4-5 36 15</inkml:trace>
  <inkml:trace contextRef="#ctx0" brushRef="#br0" timeOffset="66.9654">5122 4948 236 0,'-6'0'88'0,"-9"2"-48"0,9 1-38 15,6-3 17-15,0 0-12 16,0 0-13 0,9 5-4-16,-3 3-52 15,0-2-24-15,3-1 0 16,-1 0 3-16</inkml:trace>
  <inkml:trace contextRef="#ctx0" brushRef="#br0" timeOffset="67.9654">5196 5067 208 0,'-3'10'79'0,"3"1"-42"0,3 5-30 0,-3-8 20 16,0 5-10-16,0 6 1 15,0-4-13-15,0 1-6 16,0 0 1 0,3-3 3-16,-3 1 3 0,0-4-2 0,0-2-1 15,0 0-1-15,0-3 1 16,0-5 0-16,0 0 1 16,3-2-2-16,0-4 1 0,0-7-4 15,3-3-2 1,0-2 4-16,0-1 1 0,0 1 0 15,6 2-2 1,-3 3-2-16,2 2 1 0,-2 3 3 16,0 5 1-16,0 3 1 15,0 6 0-15,-3 2 2 16,0 5 3-16,0 5-2 16,0 1 1-16,-3-3-5 15,3 0-2-15,-3-3 0 16,0 0-1-16,3-5-22 15,0 0-10-15,0-3-26 16,3-2-9-16,3-3-32 16</inkml:trace>
  <inkml:trace contextRef="#ctx0" brushRef="#br0" timeOffset="68.9654">5628 5083 208 0,'-18'-3'79'0,"12"6"-42"0,-6-3-19 0,3 2 25 15,-6 4-22-15,0-1-6 16,0 3-8-16,3 0-2 16,0 8-3-16,4 5-4 0,2 0 1 15,0 0 1-15,3 0 0 0,3-2-5 16,0-3 1-16,3-6 0 15,6 1 2-15,-4-3-6 16,1-6 1-16,6-2-2 16,0-2 3-16,-3-3 4 15,0-3 1-15,0-3 1 16,0-5 2-16,0-5-1 16,-3-3-1-16,0 0 3 15,-3-2 0-15,0-3-1 16,-3 0-2-16,0 0-2 15,0-1 1-15,-3 4-1 16,3 2 0-16,-3 0 4 16,3 8 3-16,0 3 2 0,-3 3 3 15,3 2-5-15,0 2-1 16,0 6-4-16,3 11-1 16,0 5 3-16,-3 8 3 15,3 10 0-15,0 1 0 16,3-1-3-16,0 6-2 15,0-3 1-15,0-6 1 16,2-4-17-16,1-3-6 16,0-3-23-16,0-5-10 15,3-11-44 1</inkml:trace>
  <inkml:trace contextRef="#ctx0" brushRef="#br0" timeOffset="69.9654">5759 5096 184 0,'-15'3'71'0,"24"-3"-38"0,-12 2-28 15,6 1 19-15,0-1-9 16,3 1 0-16,-1 0-7 16,1 2 0-16,3-2-5 15,0-1 0-15,3 1 1 0,0 0 0 16,0-3 0-16,0-3-2 15,0 0 1-15,0-2 0 0,0-3 3 16,-3 0-1-16,-4 0 0 16,-2-2-6-1,-3-1 1-15,-3 0 0 0,-2 4 0 16,-1 1-3-16,-3 4 2 16,-3 2-1-16,0 2 0 15,0 6 0-15,0 3 0 16,-3 2 2-16,6-2 0 15,3 7 0-15,0 6 2 16,3 0-1 0,3-3-1-16,3-3 1 15,3-2 1-15,3-2-1 0,0-1-1 16,3-5-17-16,3-3-9 16,3-2-30-16,0-3-13 15,5-6-12 1</inkml:trace>
  <inkml:trace contextRef="#ctx0" brushRef="#br0" timeOffset="70.9654">6140 5048 256 0,'-12'8'96'0,"6"3"-52"0,-3 5-40 15,3-8 19-15,0 7-15 16,-3 7-2-16,-3-1-6 15,0-3-1-15,3 3 1 16,-3-2-33-16,6-3-15 0,-3-3-62 16,6-5-27-1,0-3 72-15</inkml:trace>
  <inkml:trace contextRef="#ctx0" brushRef="#br0" timeOffset="71.9654">5967 5040 228 0,'12'0'85'0,"-6"6"-46"0,12 2-32 0,-9-1 20 15,-1 4-5-15,4 2 1 0,6 6-12 16,0 5-4 0,0 2-5-16,3 1 1 0,0-4 0 0,-1 1-26 15,-2-3-9-15,0-5-88 16</inkml:trace>
  <inkml:trace contextRef="#ctx0" brushRef="#br0" timeOffset="72.9654">13242 5035 160 0,'-15'0'63'0,"12"0"-34"0,0-3-14 0,3 3 20 16,0 0-4-16,-3 0-1 15,0 0-1-15,0 0-1 16,0 0-15-16,0 0 3 0,0 0 2 16,0 0-4-16,-3 0 2 15,0 0-9-15,0 0-2 16,0 0-5-16,0 0-1 0,0 0 3 16,3 0 1-16,0 0-4 15,0 0-1-15,0 0 3 16,0 0 1-16,0 0-3 15,3-2 1-15,0-1 2 16,0 0 3-16,3-2 2 16,3 0 3-16,0 0-5 15,3-1-1-15,3 1 0 16,0 0 0-16,6-3 0 16,3 0 0-16,0 3-5 15,-4 2-1-15,1 0 3 16,3 3 1-16,-6 3 0 0,0 2-2 15,-6 0-2-15,0 3 1 16,-3 3 3-16,-3 2 1 16,-3 3 1-16,-3 0 2 15,-6 2-3-15,0 1 0 16,-6 2-3-16,-3 6-1 16,0-4 1-16,-3-1 0 15,3-1 0-15,1 0 0 16,2-3 0-16,0-2 0 15,3-2-3-15,0-4 2 16,3 1 1-16,6-6 0 16,0 0 0-16,0 1 2 0,0-1-1 15,3-5-1-15,6 3 5 16,3-3 4-16,0-3-1 16,3 3 3-16,9-3-2 15,0 1 2-15,-1-1-6 0,4 0-3 16,3 3-1-16,-3 0-1 15,-3 0 0-15,3 3 2 16,-1 0 3-16,-2 2 2 16,-3-2-3-16,-6-1-1 15,-3 1-1-15,0-1 1 16,0 1-4-16,-3 0-2 16,0-1-40-16,3-2-19 15,5 0-105 1,1-2-49-16,0-4 110 15</inkml:trace>
  <inkml:trace contextRef="#ctx0" brushRef="#br0" timeOffset="73.9654">15757 4987 120 0,'-3'-5'46'0,"12"8"-24"0,-15-6 3 0,0 0 20 15,6 3-2-15,-6 0 1 16,0-2-2-16,3-1 1 16,-3 1-24-16,3-1 5 0,0 0 3 15,0-5-6-15,3 6-2 16,0-4-11-16,12-4-3 16,3-1-1-1,3 3 0-15,0 0 0 16,2 0 0-16,4 3 2 15,0 2-8-15,0 3 0 16,-3 0 0-16,3 8 3 16,-7 3 0-16,-2 0 2 15,-3-1 0-15,-3 1 1 0,-3-1 0 16,-9 6 2 0,-3-3 1-16,-3 1 1 0,-3-1-4 15,-3 0-1-15,-2-2-1 16,-1-3 1-16,3 0-2 15,0-3 2-15,3 0-4 16,0-2 0-16,3-1-1 16,3 1-2-16,0 0 0 15,6-1 0-15,0-2 0 16,9 3 3-16,3 0-2 16,3 2-1-16,3 0 3 0,0 3 2 15,-3 0 0-15,-1 8 2 16,4 3 2-16,-3-1 2 15,-3 1 5-15,-3-4 3 16,-3 1 0-16,-6 0 1 16,-3-3-4-16,-3 1-2 15,0-4-6-15,-6-2-1 16,-3 0-3-16,-3-3-1 16,-2 1-15-16,-1-4-6 15,3 1-27-15,3-3-11 16,-3 3-54-16,12-3-22 15,-3 0 18-15</inkml:trace>
  <inkml:trace contextRef="#ctx0" brushRef="#br0" timeOffset="74.9654">18218 4876 144 0,'3'-10'55'0,"0"10"-30"0,0-6-5 0,0 6 21 16,0 0 0-16,0-2 0 15,-3 2-5-15,0 0 0 16,3 2-20-16,0 6 2 0,-3 6 2 16,-3 4-2-16,0 3 1 15,-3 3 3-15,-3 5 1 16,0-2-6-16,1-1-2 0,-1-2-7 16,0-3 0-16,3 3-1 15,0-6-1 1,3-4-1-16,0-1-1 15,3-5 0-15,0-8-5 16,9 0 1-16,3 0 0 16,0-3 0-16,5-2 0 15,7 0 2-15,0-1-3 16,0 1 0-16,0 0-1 16,-3 2 0-16,-4 0 0 0,1 3-2 15,-3 0-11-15,3 0-5 16,-3-2-9-16,-3 2-3 15,-3 0-15-15,0 0-6 16,-9-3-66 0</inkml:trace>
  <inkml:trace contextRef="#ctx0" brushRef="#br0" timeOffset="75.9654">18436 4895 264 0,'0'-3'101'0,"-3"1"-54"0,3 2-35 0,0 0 26 0,0 0-13 16,0 5-3-16,0 5-8 16,0 4-1-16,0 4-8 15,0 11 1-15,0 6 1 0,-3 12 5 16,0-2 5-16,0-2-7 15,0-1-1-15,3-5-5 16,0-3-3-16,0-2 2 16,0-5 0-16,0-6-4 15,0-5-1-15,0-3-32 16,0-3-13-16,3-15-128 16,-3-5 35-1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8:49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18846 3204 72 0,'-3'-3'27'0,"9"3"-14"0,0-2-18 0,-3-1 4 16,0-5 8-16,3 3 5 15,-3 0 3-15,0-1 4 16,3 4-11-16,-3-6-4 16,0 0-14-16,0 0-4 15,0 3-6-15,0 2-1 0,0-5 10 16,0 3 3-16,0-3 14 16,0 3 9-16</inkml:trace>
  <inkml:trace contextRef="#ctx0" brushRef="#br0" timeOffset="1">18909 3098 185 0,'9'-8'62'0,"-3"0"-10"15,0 3-7-15,-3 0-12 16,0 2 0-16,0 1-19 16,-3-1 1-16,-9 8-1 15,0 11-7-15,-3 11-2 16,-6 2 1-16,-3 10 8 16,-11 20 5-16,-7 4 0 0,-9 11-2 15,1-2 2-15,5-1 0 16,-6 14-2-16,7-11 0 15,2-8-9-15,6-11-3 16,3-7-1-16,7-6 0 16,5-5-2-16,3-7 1 15,3-7-4-15,3-4 0 16,3-6-10-16,0-2-5 16,3-1-17-16,0-4-4 15,0-6-13-15,3-3-4 16,3-5-20-16,3-3-5 15,3-7-20 1</inkml:trace>
  <inkml:trace contextRef="#ctx0" brushRef="#br0" timeOffset="2">18966 3138 132 0,'-18'-24'52'0,"18"24"-28"0,12-2-17 0,-9 2 13 16,0 0 3-16,0 0 3 15,-3 0-7 1,2-6-1-16,-2 6-11 0,0 0-2 16,6 0-1-16,-6 0 2 0,6 6 1 15,-3-1 3-15,3 3 1 16,0 10 3-16,0-2 2 16,3 8-1-16,0 10 1 15,3 17-2-15,3 2 1 16,0 5-4-16,0 0-1 15,0 3-4-15,5 2 1 16,4 1-2-16,0 2 0 16,-3-8-1-16,0-2 0 15,-3-6-2-15,-4-2-2 16,1-9 3-16,0-2 0 0,-3-5-1 16,0-3-2-16,-3-2 3 15,0-6 0-15,-3-5 1 16,0-3 0-16,-3-2-5 15,0-4 1-15,0 1 4 16,0-2 2-16,-3-1 4 16,-3-2 4-16,0-1-6 15,-3-2 0-15,-3 0 0 16,-3 0 0-16,0-2-4 16,-9-1-1-16,-6 0 1 15,-5 1 2-15,-4-1-1 16,-3 3 0-16,-11 0 3 0,-7 0 3 15,-8 0-2-15,-4 0 0 16,-2 0 1-16,2 3 4 16,1-3-4-16,8 2 0 15,4-2-6-15,8 0-3 16,6 0 0-16,7 3-1 16,8 0-9-16,6-1-2 15,6 1-43-15,3 2-16 16,6 0-33-16,6-5-14 15,3 0-9 1</inkml:trace>
  <inkml:trace contextRef="#ctx0" brushRef="#br0" timeOffset="3">16560 5562 176 0,'3'-3'66'0,"3"3"-36"0,-6 0-15 15,0 0 18-15,3-3 4 16,0 1 4-16,0-4-11 16,0 1-3-16,-3-3-16 15,0 0 0-15,3 0 0 0,-3-2 5 16,0-1 2-16,-3 0-3 15,0 1 1-15,-3-1-3 16,0 3 0-16,-3-2-5 0,-2 2 0 16,-7 0-3-16,-3 3 0 15,0-6-3-15,0 3-2 16,0 0 3 0,-5-2 0-16,2-1-1 0,3 3-2 15,0 3-2-15,0-1 1 16,3 4 1-16,-2 2 2 15,-4 2-1-15,0 4 2 16,3-1-4-16,-3 3 0 16,0 3-1-16,1 2-2 15,-1 3 0-15,-3 7 0 16,-3 1 3-16,4 3 0 16,-1 12 1-16,3 1 0 15,0 0-3-15,3 5 2 16,0-3 1-16,4 0 0 0,2 6-3 15,6 0 0 1,3 5-1-16,3 2 3 0,6-2-2 16,3-5 1-16,6 2 2 15,3-5 0-15,11-5-3 16,1-1 2-16,6-2-1 16,3-2 0-16,5-6 2 15,-2-3 2-15,3-7 1 16,2-9 1-16,4-4-5 15,3-9 1-15,2-5 2 16,-2-5 3-16,-1-3 0 16,-2-8 0-16,-6-2 1 15,-4-6 1-15,-5-8-1 0,-6-7 1 16,-6-9 0-16,-6 1 3 16,-7-6-1-16,-5 3 0 15,-3-1-3-15,-8-7-1 16,-4 11 1-16,-6 2 1 15,-3 5 5-15,-6 6 5 16,-9 7-3-16,4 6 0 16,-1 5-11-16,0 6-1 15,-3 5-9-15,7 2-3 16,5 3-23-16,3 3-9 16,6 2-38-16,6 3-14 0,9 0-62 15</inkml:trace>
  <inkml:trace contextRef="#ctx0" brushRef="#br0" timeOffset="4">10810 7739 212 0,'-3'-5'79'0,"3"2"-42"0,3 3-39 0,-3 0 14 15,0 0 3-15,3 3 2 16,0 5 0-16,0 5 0 16,0 13-9-16,-3 11 6 0,0 16 3 15,-3 14-3-15,0 12 2 16,-3 8-7-16,0 6-3 16,3-14-1-16,0-2-1 15,0-8 0-15,0-11 0 16,3-10-5-16,-3-9 1 15,3-4-2-15,0-9 0 16,-3-2-20-16,0-16-57 16,-3-6-6-16,0-4-26 15</inkml:trace>
  <inkml:trace contextRef="#ctx0" brushRef="#br0" timeOffset="5">10801 7652 232 0,'-6'-6'88'0,"6"6"-48"0,3 0-45 0,-3 0 17 16,6 0-3-1,3 0 2-15,6 0 3 0,5 0 4 16,7 0-10-16,9 0-4 0,12 0-1 16,2 0 0-16,4 0 3 15,5 0-3-15,4-2-2 16,-1-1 0-16,-2 3-1 16,-7 0 0-16,-8 3 0 15,-9-1 2-15,-6 1 1 16,-7 0-1-16,-5-1 1 15,-3 1 0-15,-3 0 1 16,-3-3 0-16,0 0 0 0,-3 0 0 16,0 0 0-1,0 2-5-15,0 1-1 0,-3 2 1 16,0 3 0-16,0 3-2 16,0 2 2-16,0 6 1 15,0-1 0-15,0 3-3 16,-1 8 2-16,4 8 1 15,-3 8 2-15,3 6 1 16,-6 15 1-16,-3 16 0 16,3 5 2-16,-3 3-1 15,0 0 2-15,0-3 0 16,3 1 3-16,0-9-5 16,0-5-1-16,0-13 4 15,0-11 5-15,3-10-5 0,-3-8 0 16,0-9-4-16,0-4-1 15,-3-3-12-15,-2-8-4 16,-1-8-60-16,-3-5-24 16,-3-3-33-1</inkml:trace>
  <inkml:trace contextRef="#ctx0" brushRef="#br0" timeOffset="6">10655 8768 176 0,'-6'-2'66'0,"6"2"-36"0,6-3-29 15,0 3 16-15,0 0 13 16,3-5 8-16,6 2-6 16,3 0-4-16,5-2-16 15,10 0 1-15,12 0 3 0,8 2-6 16,7 3-3-16,8-3 0 16,1 3 2-16,8 0 0 0,1 3 2 15,-4 0-6 1,-3 2-1-16,-5 3 0 15,-7-8 0-15,-8 0 2 0,-3 0 1 16,-10 0-1-16,-5-6-1 16,-6 1-3-16,-6-3 1 15,-6 0-26-15,-1 0-10 16,-8-2-91 0,0-1-63-16</inkml:trace>
  <inkml:trace contextRef="#ctx0" brushRef="#br0" timeOffset="7">2023 8919 180 0,'-3'-16'68'0,"3"16"-36"0,0-2-24 0,0 2 18 0,0 0-2 16,3 5 1-16,0 5-1 16,-3 4 2-16,3 4-14 15,0 9 4-15,-3 4 2 0,3 12-8 16,3 4-1-16,-6-4-5 15,0-1-1-15,0 0-1 16,0-5-2-16,0-7 3 16,0-7 0-16,0-4-30 15,0-3-12-15,-9-8-75 16,6-8 0 0</inkml:trace>
  <inkml:trace contextRef="#ctx0" brushRef="#br0" timeOffset="8">2032 8938 208 0,'9'-24'79'0,"-3"11"-42"0,18-1-34 0,-18 12 17 15,2-4 1-15,4 1 4 16,3 2-7-16,-6 3-3 15,6 3-8-15,0 2 2 0,-3 6 1 16,-3 5-1-16,-6 0 2 0,-6 2-6 16,-3 1-1-16,-3 2 0 15,-3-3 0 1,0 1-2-16,0-3-2 0,-6-3 1 16,6-2 1-16,0-3-1 15,4 0-1-15,2-3 1 16,3 0-1-16,3 0-3 15,0 6 0-15,9-3 2 16,-6 5 2-16,5 0 0 16,1 9-1-16,0-4 5 15,3 3 1-15,3 0 0 16,0-2 1-16,0-3-6 16,0 2-3-16,0-2 3 15,-3 3 3-15,-4-6-6 16,1 0 0-16,-3-5-29 0,0 0-9 15,-3-3-13-15,0-7-5 16,-3-4-48 0</inkml:trace>
  <inkml:trace contextRef="#ctx0" brushRef="#br0" timeOffset="9">2300 8914 220 0,'0'10'82'0,"3"-18"-44"0,0 16-36 0,0 0 19 0,3 3-4 15,-6 7 1-15,3 9-5 16,0 5 0-16,0 10-8 15,0 0 6-15,0-5 2 0,0 0-4 16,-1-7-1-16,-2-7-4 16,3-4-1-16,-3-6 1 15,6-2 0-15,-12-6 2 16,3-2 1-16,3-3-8 16,0-6-4-16,0-4-2 15,12-9 1-15,-3 1-1 0,3-1 2 16,3 6 3-16,3 2 1 15,0 3-4-15,3 14-1 16,-1 4 3-16,1 4 1 16,-3 1 8-16,-6-1 6 15,-3 1 7-15,-3-1 3 16,-6 2-3-16,-6-3-1 16,-6 3-6-16,0-3-2 15,-12-8-11-15,1 1-4 16,-4-6-19-16,3 0-8 15,3 0-21-15,3 0-6 16,3-3-156 0,24-8 115-16</inkml:trace>
  <inkml:trace contextRef="#ctx0" brushRef="#br0" timeOffset="10">3312 8914 232 0,'-6'-3'88'0,"0"6"-48"0,6 5-47 0,0-3 14 16,3 3 4-16,-3 3 7 16,0 4 11-16,0 12 4 0,0 5-17 15,0 5-3-15,0 5 1 16,0-5-8-16,3 0-3 0,0-5-2 16,0-3 1-16,0-5-8 15,0-6-1-15,0-7-27 16,-3-3-10-16,0-8-7 15,-3-3-1-15,0-5-46 16</inkml:trace>
  <inkml:trace contextRef="#ctx0" brushRef="#br0" timeOffset="11">3255 8988 180 0,'0'-8'68'0,"6"5"-36"0,12-5-29 16,-9 6 15-16,3-4 0 15,0 1 1-15,6 0 3 0,0 2 1 16,-1 3-12-16,7 6 0 0,-3-1 2 16,-3 3-1-16,0 2 1 15,-6 4-1-15,-3 1 2 16,-6 1-7-16,-6 0-4 16,-6-3-5-16,0 1 1 15,-3-4-6-15,-3-2 0 16,0-3 3-16,3 3 4 15,0-5 1-15,3 0-1 16,3-1 1-16,3 1-1 16,0 0 2-16,3 2 3 15,3 3 7-15,3 2 4 16,3 4-4-16,3 2-2 0,3 2 6 16,0-2 3-16,0 0-7 15,0-3-4-15,3 0-3 16,-1-2 1-16,-2-1-3 15,0-2 0-15,0 0-17 16,3-2-7-16,-9-1-23 16,3-5-10-16,0 0-42 15,0-3-62 1,-1-5 42-16</inkml:trace>
  <inkml:trace contextRef="#ctx0" brushRef="#br0" timeOffset="12">3711 9176 296 0,'-3'5'110'0,"3"16"-60"0,0 0-56 0,-3-10 19 16,3 0-4-16,-3-1 2 15,6 3-5-15,-6-2-2 16,0 0-2-16,3-4-39 0,0-1-17 16</inkml:trace>
  <inkml:trace contextRef="#ctx0" brushRef="#br0" timeOffset="13">3726 8993 324 0,'-15'-5'121'0,"9"8"-66"0,24-6-75 0,-18 3 15 0,6 0-20 16,-1 3-4-1,4 2-79-15,3 0-36 0,0 3 58 16,3 0 32-16</inkml:trace>
  <inkml:trace contextRef="#ctx0" brushRef="#br0" timeOffset="14">4904 8882 180 0,'3'-5'68'0,"-3"7"-36"0,-3-4-2 16,0 2 28-16,-3-3-5 15,-3 0-1-15,-3 3-21 16,-8 3-6-16,-1 0-15 15,-3-1-6-15,-3 4-1 0,-3-1-4 16,1 11-2-16,2-3-1 16,6 0 3-16,3 1 0 0,3 1 1 15,6 4-7 1,9-1-3-16,9 4 1 0,15 1 0 16,0 4 3-16,12 7 4 15,-1-2-4-15,1-3 2 16,-6 0 6-16,-6-5 4 15,-6-3 10-15,-7 0 5 16,-11 3 8-16,-8-5 5 16,-10-3-10-16,-6-6-4 15,-6 1-11-15,0-6-6 16,-2 0-22-16,2-7-10 16,3-1-36-16,6 0-16 15</inkml:trace>
  <inkml:trace contextRef="#ctx0" brushRef="#br0" timeOffset="15">4735 9567 160 0,'0'0'63'0,"0"3"-34"0,3 0-14 16,-3-3 20-16,0 2 16 15,0 6 10-15,0 3-15 16,-3 5-7-16,0 0-22 16,-3 2-7-16,3 1-2 0,-3-1 0 15,0 3 0-15,-3-2-7 16,0-3-2-16,3 2 2 15,-3-2 3-15,3 0 1 16,0-5 0-16,6-4-10 16,0 1 5-1,3-2 2-15,3-1 1 16,3 0 3-16,3-5-3 0,3 0-2 16,3 0 0-16,2 0-1 15,1-2 0-15,-3 2 0 16,0 0-5-16,-3-8 1 15,0 2-16-15,-3 1-6 16,0 0-31-16,-3-3-14 16,-1 0-50-1,1 3-28-15,0-3 75 16</inkml:trace>
  <inkml:trace contextRef="#ctx0" brushRef="#br0" timeOffset="16">4889 9665 220 0,'-9'0'82'0,"12"-18"-44"0,-3 7-44 16</inkml:trace>
  <inkml:trace contextRef="#ctx0" brushRef="#br0" timeOffset="17">4883 9660 399 0,'0'21'51'0,"0"3"-24"16,0 8 1-16,0 2-4 0,3 3-10 16,0 3-5-16,0-3-4 15,-3 0-1-15,0 3-2 16,0-9 1-16,0-2-11 15,0-10-4-15,0-6-47 16,0-2-21-16</inkml:trace>
  <inkml:trace contextRef="#ctx0" brushRef="#br0" timeOffset="18">3348 9681 160 0,'-3'-5'63'0,"6"0"-34"0,-3 5-14 15,0 0 18-15,0 0-10 16,2 0-3-16,1-3-7 15,3-5-3-15,3 0-6 16,3-3-1-16,0 1 1 0,3 7-2 16,3 1-2-16,-3 2 1 15,0 2-1-15,-3 14 0 16,-3 0 13-16,-4 0 6 16,-5 0 4-16,-3 0 1 15,1-1-16-15,-1-4-4 16,0 0-5-16,3-1-3 15,3-2-6-15,2 5-2 16,4 3 5-16,3 0 3 16,3 0 1-16,0 0 1 15,0 0 11-15,-3 2 3 16,-3 1 14-16,-6-1 6 16,-6 1 1-16,-6-1 2 15,-3-2-17-15,0-3-6 16,-3-2-12-16,-3-3-5 15,0-3-33-15,-2-2-12 16,2-3-50-16,0 0-19 0,3-3 8 16</inkml:trace>
  <inkml:trace contextRef="#ctx0" brushRef="#br0" timeOffset="19">1954 9805 164 0,'-2'-13'63'0,"2"13"-34"0,0 0-16 0,0 0 19 16,-3 6-7-16,0 1-2 15,-3 7-5-15,-3 2 1 16,3 7-10-16,0 4-1 0,6 2-1 15,0 0-1-15,6-2 1 16,0-4-2-16,3 1 2 16,0-8-4-16,2-3 0 0,-2-5 3 15,3 0 1 1,-3-11-1-16,0-4-1 0,3-4-3 16,-3-2 1-16,-3-6-2 15,0 1-1-15,3-3 1 16,-9 2 1-16,6 3-1 15,-3 3 2-15,0 2-4 16,-3 3 0-16,3 3 1 16,-3 0 0-16,0 5 0 15,0 5 0-15,6 6 2 16,-6 5 3-16,0 2-2 16,3 1 0-16,3 10-1 0,-6-6-2 15,6-1-8-15,-1-4-5 16,4-5-37-16,-3-2-15 15,9-3-51 1</inkml:trace>
  <inkml:trace contextRef="#ctx0" brushRef="#br0" timeOffset="20">2207 9858 216 0,'-8'-2'82'0,"8"4"-44"0,3 1-44 0,-3 0 12 16,0 2 18-16,0 6 13 0,0 2-9 16,0 3-4-16,3 0-14 15,-1 2-6-15,4-2-1 16,3-3-2-16,-6-2 2 0,6-3-2 16,0-3-1-16,0-5-4 15,3-3-2-15,-6-2-13 16,3-6-5-16,6 1 13 15,-12-1 5-15,0 3 5 16,0 3 1-16,0 2 0 16,-3 3 2-16,3 8-3 15,3 3-2-15,0 2 6 16,3 0 3-16,5 1 1 16,-2 1 3-16,3-4 1 15,3-3 1-15,0-5 11 0,0-6 5 16,3-5 1-16,-7-8 2 15,-2 0-4-15,0-5-2 16,-6 0-7-16,0 0-3 16,-6 0-9-16,0-1-4 15,-6 1-26-15,3 3-9 16,0 2-67-16,9 0-27 16,-6 0-8-1</inkml:trace>
  <inkml:trace contextRef="#ctx0" brushRef="#br0" timeOffset="21">7149 11668 92 0,'-6'0'35'0,"6"0"-18"0,-3 0 0 0,3 0 14 16,0 0 6-16,0 0 2 15,-3 0-2-15,0 0 0 16,0-3-3-16,0 3 1 16,3 0-8-16,0-2-2 15,0-1-12-15,3-2-5 16,0 0-5-16,3-1-3 15,3-2 1-15,2 0-1 16,4 6 0-16,3-1 0 0,0 3-5 16,0 5 1-16,-3 6 0 15,-3 5 2-15,-6 2 5 16,-6 6 6-16,-6 0 1 16,-3 0 4-16,-3 0-7 15,0-1-2-15,3-1-1 16,0-6 0-16,3-3-5 15,3 0 1-15,3-13-5 16,9 8-1-16,3 3 0 16,6-1 4-16,0 3-1 15,0 3 1-15,-3 0 2 16,-4 3 2-16,-2-1 5 16,-6 1 6-16,-6-1-3 0,-6-2 2 15,-5-3-1-15,-7 0 3 16,0 1-7-16,0-4-2 15,3-2-5-15,3 0-1 16,0-3-10-16,3-2-5 16,4 0-19-16,-1-3-7 15,3-3-25-15,9 0-7 16,3-4-38 0</inkml:trace>
  <inkml:trace contextRef="#ctx0" brushRef="#br0" timeOffset="22">7559 11671 148 0,'0'-6'55'0,"0"6"-30"0,-3-2-3 15,3 2 42 1,-6 2-12-16,0 1-14 16,1 2-8-16,-7 6-18 15,0 5-1-15,-6 5 0 0,-3 13 2 16,0 3 3-16,0 6-5 16,3 2-1-16,7-3-4 0,2-5 1 15,6-2-2-15,9-1 0 16,6-2-3-16,5-6 1 15,4-5 0-15,6-7 3 16,-3-9 1-16,3-8 1 16,-4-2 2-16,1-3 1 15,-6 0 3-15,-6 0 4 16,-6-2 3-16,-9-4 2 16,-3 1-4-16,-9 5 1 15,-6 0-11-15,0 3-3 16,-2 0-9-16,-4 2 0 15,6 0-21-15,-3 3-7 16,6 0-13-16,3 6-3 0,10-1-16 16,5 0-5-1,5 0-17-15,7-2-6 0,6-8-4 16</inkml:trace>
  <inkml:trace contextRef="#ctx0" brushRef="#br0" timeOffset="23">7991 11726 140 0,'15'-13'55'0,"-12"10"-30"0,0-2 6 0,-3 5 26 15,0 0-8-15,3 0-2 16,-3 3-22-16,0 5-8 16,0 8-10-16,0 2 6 0,0 14 4 15,0 0-1-15,-3 5 1 16,3-3-7-16,0 0-4 15,0-4-3-15,0-4-3 16,0-2 1-16,3-6 1 16,-3-2-30-16,0-3-13 15,0-5-39-15,0-8-76 16</inkml:trace>
  <inkml:trace contextRef="#ctx0" brushRef="#br0" timeOffset="24">7875 11919 280 0,'-15'-2'107'0,"21"2"-58"0,-3 2-48 16,-3-2 21-16,6 0-5 15,3 3 1-15,6-3-5 16,6 0-3-16,2 0-5 16,1 0-4-16,3 0 0 0,0 0 1 0,0 0 3 15,-1 0-46 1,-2-3-22-16,0 1-72 15</inkml:trace>
  <inkml:trace contextRef="#ctx0" brushRef="#br0" timeOffset="25">8363 11732 144 0,'-6'-3'55'0,"6"3"-30"0,-3 0-14 16,3 0 15-16,0 0 1 0,0 0 1 16,-3 0-4-16,0-3-3 15,0 1-11-15,0-1 5 0,0 0 2 16,0 1-1-16,0-1 1 16,0 0-1-16,3 1 0 15,0-1 0-15,-3 1 3 16,3-1-7-16,0 0-2 15,-3 1-5-15,3-4-2 16,3 1-3-16,3 0-1 16,3-1-1-16,3 4 0 15,3-1 0-15,0 0-2 0,3 6-2 16,-3 2 1 0,-1 3 5-16,-2 6 2 0,-3-1 0 15,-3 3 1-15,-6 0 0 16,-6 2 1-16,-3 1 0 15,-3 2 0-15,1-3-5 16,-1-2-1-16,3-5-2 16,3 2 3-16,3-5-9 15,3-3-3-15,6 3 4 16,3-3 5-16,0 3-2 16,6 6 2-16,-1-1 2 15,1 3 1-15,0 0 5 16,-3 5 5-16,-3-3 8 15,-6 1 7-15,-3-1-4 0,-3-2-2 16,-9 0-6-16,0-3-2 16,-6 1-6-16,-3-4-1 15,-2-5-1-15,-4 1-2 16,3-4-10-16,3-2-6 16,3 0-12-16,3-2-5 15,4-1-22-15,5 0-8 16,9-5-37-1,6 1-40-15,5-4 50 16</inkml:trace>
  <inkml:trace contextRef="#ctx0" brushRef="#br0" timeOffset="26">8667 11695 212 0,'3'-6'79'0,"0"6"-42"0,0 3-28 15,-3-3 22-15,3 5-4 16,2 1 4-16,1 4-2 16,0 6 2-16,0 3-17 15,0-1 1-15,0 8-1 0,-3-2-5 16,0 0-3-16,-3 0-3 15,-3-6 0-15,0 1-11 16,0-6-2-16,0-2-30 0,3-3-12 16,3-3-35-16,-3-5-15 15</inkml:trace>
  <inkml:trace contextRef="#ctx0" brushRef="#br0" timeOffset="27">8839 11766 260 0,'-3'0'96'0,"3"3"-52"0,0 2-40 0,0-2 21 16,-3 2 4-16,-3 3 6 15,-3 2-14-15,-2 4-4 16,-4 2-11-16,0 2-4 0,0-5-1 16,-3 1-12-16,0-4-3 0,0-2-39 15,0-3-18-15,4-2-56 16</inkml:trace>
  <inkml:trace contextRef="#ctx0" brushRef="#br0" timeOffset="28">8595 11753 224 0,'-3'0'85'0,"6"2"-46"0,3-2-46 16,-3 3 16-16,3 0 3 15,3 2 7-15,3 0 1 16,3 3 0-16,0 0-10 15,6 3-6-15,-1-1-1 0,1 1 0 16,0 2 1-16,0-2-13 16,-3 2-4-16,0-5-104 15,-1-3-49-15</inkml:trace>
  <inkml:trace contextRef="#ctx0" brushRef="#br0" timeOffset="29">9045 11679 232 0,'0'5'88'0,"3"6"-48"0,-3 10-25 0,0-11 26 16,-3 6-11-16,0 3 0 15,0 2-15-15,-3 5-6 0,0-4-6 16,3 1-3-16,0-4 1 15,0-3-1-15,3-3 0 0,3-2 0 16,0-4 2-16,3-1 1 16,3-4 1-16,3-2-2 15,2 0 1-15,4 0-4 16,0 0 0-16,0 0-4 16,0-2-1-16,0-1-24 15,0 3-8-15,-3 0-24 16,-4-3-11-16</inkml:trace>
  <inkml:trace contextRef="#ctx0" brushRef="#br0" timeOffset="30">9247 11700 180 0,'-3'-3'68'0,"3"6"-36"0,0 0-31 0,0-1 16 16,0 6 6-16,0 3 8 15,0 7-1-15,3 11 0 16,0 6-17-16,-3 2 12 0,0 5 5 16,3-5-11-16,-3-2-3 15,0-4-10-15,0 1-2 16,0-3 0-16,0-5 0 16,0-3-5-16,3-5 1 15,-3-3-33-15,3-5-13 0,-3-3-43 16,6-2-19-1,0-6 9-15</inkml:trace>
  <inkml:trace contextRef="#ctx0" brushRef="#br0" timeOffset="31">9566 11851 320 0,'-9'0'121'0,"9"0"-66"0,3 0-49 16,-3 0 28-16,6-3-11 16,0 6 1-16,2-6-9 15,4-2-2-15,6 2-7 16,3 0-6-16,3 1-1 0,0-1 1 16,-1 1 0-16,-2-1-7 15,3-2-3-15,-6 2-21 16,0 0-7-16,0-2-36 15,-9 2-13-15,0 9-38 16</inkml:trace>
  <inkml:trace contextRef="#ctx0" brushRef="#br0" timeOffset="32">9586 11980 288 0,'0'3'107'0,"3"-3"-58"0,3 3-51 0,0-3 22 16,3 2-5-16,6 4 3 16,3-6-6-16,3 0-2 15,6-3-5-15,5 0-4 0,-2 1 0 16,-3-1 1-16,0-2 1 16,-7-1-21-16,-2 4-10 15,0-1-61-15,-3 3-27 16,0-3 9-1</inkml:trace>
  <inkml:trace contextRef="#ctx0" brushRef="#br0" timeOffset="33">10235 11644 272 0,'3'0'101'0,"3"6"-54"0,-9 4-48 0,3-2 18 16,-3 5 3-16,-3 3 7 15,-3 5-10-15,0 1-2 16,-2 1-9-16,-1 4-2 0,0-3 0 16,0-3-2-16,0 0-2 15,-3-5 1-15,6-3-1 16,3-2 0-16,0-1 0 16,9-2-5-1,3-3 5-15,6-2 5 16,6 0-3-16,0-3-1 15,6-3 0-15,-1 0 1 16,1 1-1-16,0-1-1 0,3 1 1 16,0-1-1-16,-1 0 0 15,-5-5 0-15,-3 0-25 16,-3 0-8-16,-3 1-29 16,-3 1-14-16</inkml:trace>
  <inkml:trace contextRef="#ctx0" brushRef="#br0" timeOffset="34">10360 11671 164 0,'-6'-3'63'0,"9"3"-34"0,-3 3-27 15,0-3 14-15,3 5 10 0,-3 0 5 16,3 6-4-16,0 7-2 15,3 6-14-15,0 11 13 0,0 2 8 16,-3 0-7-16,0 0-5 16,0-3-9-16,0-2-3 15,-3-6-4-15,0-2-1 16,0-3-1-16,0-5 1 16,0-3-13-16,0 1-3 15,0-4-34-15,0-2-12 0,3-2-57 31,3-1-35-31</inkml:trace>
  <inkml:trace contextRef="#ctx0" brushRef="#br0" timeOffset="35">10950 11724 188 0,'6'-8'71'16,"-3"5"-38"-16,-3-2-12 0,0 2 22 0,-3 1-1 16,0-4 1-16,-6 1-10 15,-9 0-3-15,-3-1-17 16,-3 1 1-16,-12 0 0 0,-2 2-7 16,-1 3-2-16,0 0-5 15,1 3-1-15,2 2 1 16,6 3 0-16,6 0-3 15,7 3 2-15,2 2-4 16,6 0 1-16,6 6 2 16,6 7 1-16,9 3-2 15,8 0 0-15,7 3-1 16,6-3 0-16,3 3 3 0,-4 0 0 16,1-6 1-1,-6-5 0-15,-6-2 8 0,-6-3 5 16,-9-1 7-16,-6-1 4 15,-9-1-8-15,-3-3-2 16,-9-2-8-16,-3-2-4 16,-3-4-4-16,1-4 1 15,2-1 1-15,3-2 0 16,6-3-11-16,3 0-5 16,6-3-6-16,6-2 1 15,3-3 10-15,6-2 5 16,6-3 0-16,3-3 0 15,3-3 3-15,3-5 3 16,-1 1 7-16,-2 2 6 0,0 0-3 16,-3 2 0-16,-6 3-9 15,-6 3-2-15,-3 5-25 16,-6 3-7-16,0 2-46 16,0 3-19-16,3 6-17 15</inkml:trace>
  <inkml:trace contextRef="#ctx0" brushRef="#br0" timeOffset="36">10851 11486 148 0,'0'-3'57'0,"0"0"-30"0,0 1-12 0,0 2 20 16,0-3-10-16,-3 0-3 15,0 1-1-15,-2-4-1 16,-1 4-11-16,-3-9 6 0,0-5 2 16,0 0-1-16,-6 3 3 15,-3 0-1-15,0-3-2 0,-3 6-2 16,1-1-1-16,-1 0-3 16,-3 1-1-16,0-1-3 15,-3 1 1-15,3 2-2 16,-2 0 0-16,-4 2-6 15,-3 1 1-15,0 5-2 16,1 3 0-16,2 2 0 16,-3 3 0-16,0 3 2 15,-2 2 0-15,-1 11-3 16,0-3 2-16,1 5-1 16,2 1-2-16,-3-1 3 15,0 6 2-15,4 0 2 16,-1-1 1-16,0 4-5 0,3 5 1 15,7 2 0-15,2 11 0 16,3 0 0-16,3 0 2 16,6 2-1-16,3-7 2 15,3 2-2-15,6 3 2 16,6-3-2-16,9 1 2 16,9-1-2-16,2 0 2 15,10-5 0-15,6-3 1 16,5-5-5-16,7-2 1 15,8-9 0-15,4-5 0 16,2-7 2-16,1-6 1 16,-4-8 5-16,1-6 3 15,-1-2 2-15,1-8 5 16,-7-5-4-16,-5-8 0 0,-7-5-2 16,-5-9 2-16,0 1-3 15,-10 0 1-15,-5-3-3 16,-6-8 2-16,-9-8-4 15,-6-5-2-15,-9 0 0 16,-6 2-1-16,-9-2 2 16,-3 11 1-16,-3 4-8 15,-9 4-4-15,-5-1 5 16,-7 3 4-16,0 8-7 16,1 5 1-16,-1 6-18 15,0 5-6-15,1 2-23 16,2 6-6-16,3 2-39 15,6 17-16-15,4 7-25 16</inkml:trace>
  <inkml:trace contextRef="#ctx0" brushRef="#br0" timeOffset="37">7140 12676 140 0,'-3'0'55'0,"-9"3"-30"0,6-1-5 16,6-2 21-16,0 0-7 15,-3 0-2-15,0 0-3 16,3-2 1-16,0-1-16 16,0 1-4-16,0-1 1 0,6-2-5 0,3-3-1 15,6-3-2-15,2 1-3 16,4 2-4-16,3 5 0 16,-3 6 2-16,-3 5 1 15,-3 2-2-15,-3 3 2 16,-3 11 3-16,-9 3 1 15,-6-1 1-15,-3-2 0 16,-3 0-2-16,-3-3-2 16,3-5 1-16,3-3-1 15,3-2-5-15,3-1 1 16,9-2-3-16,6 5 2 16,3 1 3-16,3 1 1 15,0 1 1-15,-1 0 0 0,-2 0-3 16,-3 0 2-1,-6 0 10-15,-6 0 3 0,-6 0 1 16,-6-3 0-16,-6-3-10 16,-2 1-1-16,-4-3-2 15,-3 0 0-15,3-3-11 16,0 0-5-16,4-2-30 16,5-3-12-16,3-3-54 15</inkml:trace>
  <inkml:trace contextRef="#ctx0" brushRef="#br0" timeOffset="38">7562 12660 184 0,'-6'3'71'0,"6"2"-38"0,-17 8-28 0,11-2 19 16,-3 10-2-16,-3 6 2 15,0 4-7-15,0 4 0 16,0 2-10-16,3 0 2 0,3 0 4 0,6 0-1 16,6-3 1-1,0-2-1-15,6-5 2 0,9-9-3 16,3-7-1-1,-1-6-2-15,4-8 0 0,-3-5-2 16,-3-2 1-16,-6-3 0 16,-9-1 1-16,-6 1 2 15,-9 3 4-15,-6 2-6 16,-9-3 0-16,0 6-6 16,0 2-2-16,1 3-18 15,2 0-5-15,6 3-18 16,3-1-6-16,6 1-24 15,6-3-7-15,6 3-27 16</inkml:trace>
  <inkml:trace contextRef="#ctx0" brushRef="#br0" timeOffset="39">7931 12745 212 0,'0'13'79'0,"-3"-13"-42"0,6-10-37 0,-3 15 16 16,3 3 4-16,0 10 7 16,-3 4-5-16,0 1-1 15,0 4-12-15,0-1-3 0,0 1-2 16,0-3-2-16,0-1 1 0,0-1-4 15,0-7 0 1,0-1-48-16,0-4-19 0,0-2-43 16</inkml:trace>
  <inkml:trace contextRef="#ctx0" brushRef="#br0" timeOffset="40">7777 12906 228 0,'-18'-2'85'0,"18"2"-46"0,3 0-41 16,3 0 17-16,3 0 4 16,11 2 8-16,4-2-3 15,6 3-2-15,0-3-12 0,6 0-4 0,-1-3-2 16,-2 3-18-16,0 0-5 16,-6 0-101-1,-7-2-52-15,-2-4 81 16</inkml:trace>
  <inkml:trace contextRef="#ctx0" brushRef="#br0" timeOffset="41">8405 12679 152 0,'3'-5'57'0,"0"2"-30"0,-3 3-5 0,0 0 20 16,0 0-7-16,0 0-3 15,-3-3-3-15,0 3 1 16,0 0-16-16,-3 3-1 0,0 0-2 15,-3 10-9-15,-3 3 0 16,-3 5-4-16,-9 8-2 16,3 5 3-16,4 6 0 15,2 0 1-15,3 2 0 16,3 0 0-16,6-2 0 16,12 0 0-16,6-1 2 15,3-7 3-15,5-8 4 16,1-5 0-16,3-12 2 15,0-9 0-15,-3-3 3 16,-1-6-1-16,-2-5 0 0,-6-2 1 16,-3-1 2-16,-6 0-1 15,-6 4 1-15,-12-4-8 16,-3 3-5-16,-6 6 4 16,-2 2 5-16,-10 2-8 15,0 6-2-15,3 0-2 16,3 0 0-16,4 0-14 15,8 3-3-15,3 0-26 16,6-1-13-16,12-2-14 16,9 0-5-16,3 3-45 15</inkml:trace>
  <inkml:trace contextRef="#ctx0" brushRef="#br0" timeOffset="42">8753 12631 260 0,'0'-5'99'0,"3"8"-54"0,-6-1-42 0,3-2 23 16,3 6-8-16,0 4 1 16,0 3-4-16,0 8-1 0,0 3-8 15,0 0-4-15,0 0 1 0,-3 5 0 16,0-5 1-16,0-3-11 16,3-5-5-16,0-3-49 15,0-2-23-15</inkml:trace>
  <inkml:trace contextRef="#ctx0" brushRef="#br0" timeOffset="43">8878 12692 264 0,'-3'0'101'0,"3"0"-54"0,-6 3-46 15,3 5 19-15,-3 5-9 16,-6 0 1-16,-3 3-7 0,3-3-3 15,-8 6-1-15,-1-3-6 0,0-3 1 16,3-3-40-16,0-2-18 16,0 0-50-1</inkml:trace>
  <inkml:trace contextRef="#ctx0" brushRef="#br0" timeOffset="44">8628 12734 220 0,'3'0'85'0,"3"0"-46"0,6 19-30 0,-3-14 19 16,3 3-5-16,5 0-2 15,4 0-11-15,0 3-4 0,0-1-4 16,3-2 1-16,-3 0 0 0,2 0-32 16,1 0-13-16,-3-3-69 15,-3-2-36 1,-3-3 75-16</inkml:trace>
  <inkml:trace contextRef="#ctx0" brushRef="#br0" timeOffset="45">9036 12679 212 0,'-6'-3'79'0,"6"6"-42"0,0 2-43 16,0 14 47-1,-3-1-5-15,0 3-9 0,-3 3-6 16,0-3-12-16,0 0-6 16,0-2 0-16,3-3-2 0,0 2 2 15,0-2-2-15,3-2 2 16,0-4-2-16,3-2 2 16,3 0 0-16,3-3 3 15,3 1-1-15,3-4 0 16,3-7-3-16,-1 0-2 15,1 2 1-15,0 0-1 16,0 3-22-16,0-2-8 0,-3 2-23 16,0-3-8-16,-3 0-45 15</inkml:trace>
  <inkml:trace contextRef="#ctx0" brushRef="#br0" timeOffset="46">9188 12782 152 0,'-12'-5'57'0,"12"5"-30"0,0 0-18 16,0 0 14-16,0 0-9 15,0 5-3-15,0 3 11 16,3 3 8-16,-3 4-16 16,0 12 10-16,3 2 4 0,-3-3 0 15,0 4 1-15,0 1-12 16,0 1-3-16,0-3-8 0,0-2-4 15,6-6-1-15,-3-3-1 16,-1-2-18-16,1-5-8 16,3-6-41-16,0-2-18 15,0-9-23 1</inkml:trace>
  <inkml:trace contextRef="#ctx0" brushRef="#br0" timeOffset="47">9441 12856 192 0,'-6'-5'71'0,"6"7"-38"0,0-2-10 16,0 0 24-16,0 0-7 16,0 0 2-16,0 0-11 15,3 0-4-15,3 0-15 16,2-2-1-16,4 2 2 0,3-3-3 16,3 1 0-16,3-1-6 15,-3 0-3-15,9 1 0 0,-4-4 1 16,1 4-6-1,-6-1 1-15,0 0-23 16,-6 3-8-16,0 0-29 0,-3 3-11 16,-6 2-46-1</inkml:trace>
  <inkml:trace contextRef="#ctx0" brushRef="#br0" timeOffset="48">9438 12996 220 0,'-9'0'82'0,"12"0"-44"0,0 0-36 0,0 0 17 0,3 0 10 15,2 0 8 1,7-2-10-16,3 2-6 16,6 0-12-16,3 0-4 0,6 0-1 0,-4 0-2 15,-5 2 1-15,-3 1-9 16,-3 0-1-16,0-1-64 15,-3 4-28-15</inkml:trace>
  <inkml:trace contextRef="#ctx0" brushRef="#br0" timeOffset="49">10351 12655 104 0,'0'0'41'0,"0"0"-22"0,-3 0-3 15,3 0 16-15,0 0-2 0,-3 3 0 16,0-1-9-16,-3 4 0 16,-2 2-12-16,-4 5-1 0,-3 8-1 15,-3 3 3-15,0 2 4 16,0 9-2-16,0-1 3 16,3 0-4-16,4 1 1 15,-1 2-7-15,6 0-1 16,6-3 0-16,3-5 0 15,6 0-5-15,2-5 1 16,10 3 0-16,0-11 0 16,0-6 4-16,0-7 5 15,-3-3-1-15,0-3 1 0,-1-5-1 16,-2-2 2-16,-3-1-3 16,-3-2 1-16,-6 0 1 15,-6-1 2-15,-3 1-3 16,-3 3 0-16,-6-1 4 15,-8 3 4-15,-4 3-6 16,0 2-3-16,0 1-9 16,3 2-3-16,4 0-7 15,5 2 0-15,3 3-40 16,6 1-7 0,3-1-3-16,6 0-42 15,6-2-30-15,0-3 57 16</inkml:trace>
  <inkml:trace contextRef="#ctx0" brushRef="#br0" timeOffset="50">10697 12681 152 0,'0'-7'57'0,"-3"4"-30"0,3-2-5 15,0 5 23-15,0-3-14 16,-3 3-3-16,0-3-3 16,-3 3-1-16,-3 0-13 15,-3 6-2-15,0-1-2 0,-3 8-10 16,-12 11-5-16,4 2 4 16,2 1 3-16,3 5 0 15,3 7 0-15,6-2 1 16,6 0 0-16,9-2 0 15,12-3 0-15,3-3 0 0,3-6 0 16,8-4 4 0,4-8 2-16,0-6 6 15,2-10 5-15,-2-6 2 0,-3-5 3 16,-3-10 1-16,-10-3 1 16,-5-3 4-16,-9-3 3 15,-12-7-2-15,-6 2 0 16,-5 6-14-16,-10 0-4 15,0 7-23-15,0 6-6 16,0 5-49-16,1 8-19 16,2 3-77-1</inkml:trace>
  <inkml:trace contextRef="#ctx0" brushRef="#br0" timeOffset="51">9902 12557 148 0,'-3'-3'55'0,"3"3"-30"0,3 3-29 0,-3 2 8 0,0 3 9 15,0 8 8-15,0 16 1 16,0 13-1-16,0 8-11 15,0 13 2-15,-3-2 4 0,3-4-2 16,0 1 0-16,0-3-8 16,0-5-2-16,0-8-2 15,0-8-2-15,0-5-13 16,0-8-6-16,0-3-43 16,0-8-57-1,3-7 23-15</inkml:trace>
  <inkml:trace contextRef="#ctx0" brushRef="#br0" timeOffset="52">9950 12589 184 0,'-3'-11'68'0,"6"9"-36"0,2-1-26 0,1 3 17 15,3-3-1-15,3 1 2 16,12-1-7-16,9 0 0 16,6 1-10-16,11-1-2 0,10-2 1 15,5-6-5-15,13 3-1 16,-1-5-2-16,9 0 0 16,-5 0 2-16,-4 2 2 0,-9 3-1 15,1 5-1-15,-13-2 1 16,-11 3-1-16,-12 2 2 15,0 7 1 1,-10 7-1-16,-5 2 1 16,-3 5 0-16,-3 8 7 15,0 8 4-15,0 13-1 16,-3 6 2-16,-3 7-6 16,0 1-1-16,-3-3-4 15,0-6-1-15,-3-5 1 16,0-2 0-16,0-6-2 15,0-7 1-15,0-6-31 16,0-8-11-16,-3-5-40 16,-3-3-17-16,-9-5-4 15</inkml:trace>
  <inkml:trace contextRef="#ctx0" brushRef="#br0" timeOffset="53">10012 13354 128 0,'-6'-6'49'0,"6"9"-26"0,-3-3-14 16,3 0 16-16,-3 0-5 15,0 0 0-15,0 0-7 16,0 0 0-16,3-3-8 16,-3 3-3-16,0-2 1 0,0 2-2 15,0 0-1-15,-3 0 1 16,3 0 1-16,0 0-6 15,0 0 1-15,0 0 1 16,0 0 3-16,0 0 9 16,3 0 3-16,0 0 0 15,0 0 2-15,6 2 3 16,6-2 3-16,3 3 2 0,15 0 3 16,9-3-8-16,8 2 0 15,13-2-7-15,5 0 1 16,19 5-7-16,2-2-1 15,6 2-2-15,1 1 1 16,2-9-2-16,-3 3-1 16,-9 0 3-16,-14-3 0 15,-4 3-1-15,-8-2-2 16,-12-1-35-16,-7 0-16 16</inkml:trace>
  <inkml:trace contextRef="#ctx0" brushRef="#br0" timeOffset="54">7110 13756 136 0,'-3'-3'52'0,"0"3"-28"0,3 0-8 16,0 0 18-16,0 0-1 15,0 0 1-15,0 0-6 16,0-3-3-16,3 1-13 16,3-4-3-16,0-1 1 0,3-1-2 15,3-3 3-15,3 3-6 16,5-5-3-16,1 10-1 16,3 3-1-16,-3 5-3 15,-3 6 0-15,-6 2 4 16,-3 3 1-16,-6 3 4 15,-3 5 1-15,-3-6 1 16,-3-2 0-16,0 0-7 16,3-6 0-16,0 1-1 0,6-3 2 15,6 0-6-15,3 0 1 16,2 0 1-16,7 2 1 16,0 4-2-16,-6 1 2 15,-3 1 5-15,-3 0 2 16,-6 3 6-16,-6-3 3 15,-6-3-4-15,-3 3-1 16,0-3-6-16,-3-3-1 16,-3-2-1-16,0-2 1 15,1-9-13-15,2 0-6 16,0 1-16-16,6-1-5 16,3-2-26-16,3 0-11 15,6-3-26-15</inkml:trace>
  <inkml:trace contextRef="#ctx0" brushRef="#br0" timeOffset="55">7613 13695 164 0,'-6'2'63'0,"3"1"-34"0,0-3-14 0,0 3 20 16</inkml:trace>
  <inkml:trace contextRef="#ctx0" brushRef="#br0" timeOffset="56">7577 13713 390 0,'-12'8'43'0,"-3"6"-14"15,-2 1-14-15,-1 7-6 16,3 1-5-16,0 4-3 16,3 2 0-16,3 5-1 15,3 1 0-15,6-1 0 16,3 3-5-16,6-5 1 0,3-6 4 16,6-4 2-16,0-4 0 15,0-5 1-15,-1-7 4 16,1-4 4-16,0-7-2 15,0-6 0-15,0-2-3 16,-3 0-1-16,-6 0-1 16,-3-1 2-16,-3-1-1 15,-6 1 0-15,-6 1 1 16,-3 3 1-16,-6 2-3 16,-6 5-3-16,0 0 2 15,0 3 0-15,1 3-4 16,-1 0-1-16,6-1-15 0,3 1-6 15,6 0-21 1,6-1-10-16,3-2-24 16,9 0-11-16,3-2-10 15</inkml:trace>
  <inkml:trace contextRef="#ctx0" brushRef="#br0" timeOffset="57">7955 13727 140 0,'-3'2'52'0,"6"4"-28"0,0 1-11 16,-3-1 17-16,0 4-2 15,0 6 1-15,3 5-10 0,0 1-4 16,-3 1-8 0,0 4-3-16,0-1 0 0,0 1-2 15,3-3-2-15,-3-6-8 0,0-2-5 16,3-5-57 0,0-4-55-16,-3-7 39 15</inkml:trace>
  <inkml:trace contextRef="#ctx0" brushRef="#br0" timeOffset="58">7851 13867 224 0,'0'-3'85'0,"6"3"-46"0,3-2-28 0,0 2 21 0,6 0-2 15,3 0 2-15,5 0-13 16,4 0-6-16,0 0-8 15,0 0-8-15,3 0-3 0,-4 0-52 16,4 2-22-16,-9-4-36 16</inkml:trace>
  <inkml:trace contextRef="#ctx0" brushRef="#br0" timeOffset="59">8527 13570 124 0,'-3'-2'49'0,"0"2"-26"0,0-3-7 16,3 3 16-16,-3 0-2 16,0 3 0-16,-6 2-6 15,-6 14-1-15,-3-1-12 16,-3 6-2-16,-2 8-2 0,-4 7 1 0,0 4 2 16,-3 4-5-16,9 4-3 15,6 10 1-15,12-3 0 16,9-3-1-16,12-4-2 15,3-9-4-15,9-5 0 16,0-11 0-16,2-4-1 16,1-15-36-16,0-4-17 15,0-8-40 1</inkml:trace>
  <inkml:trace contextRef="#ctx0" brushRef="#br0" timeOffset="60">8473 13909 252 0,'-15'0'93'0,"15"0"-50"0,3 0-50 15,3 0 38 1,3 0-9-16,3 0-8 15,3-2-4-15,6-1-6 16,6 0-16-16,2-2-5 0,1 0-46 16,6-6-19-16,0-2-20 15</inkml:trace>
  <inkml:trace contextRef="#ctx0" brushRef="#br0" timeOffset="61">8824 13772 228 0,'-12'2'85'0,"10"4"-46"0,-1 4-41 0,3 1 14 15,0 5 5-15,-3 2 6 16,3 6-10-16,0 2-2 16,0 3-7-16,3-2-3 0,0-1 2 15,2 1-4-15,-2-6-2 16,3-2-69-1</inkml:trace>
  <inkml:trace contextRef="#ctx0" brushRef="#br0" timeOffset="62">8932 13645 260 0,'-3'-19'99'0,"3"19"-54"0,8 0-55 16,-2 3 16 0,3 13-6-16,3 7 17 15,0 14 9-15,0 3-13 16,-3 8 4-16,-3 5 3 0,-6 5-5 0,-3 0 2 16,-3-8-10-1,0-5-2-15,-3-5-1 0,-3-8 0 16,-3 0-24-16,0-14-12 15,-2-2-25-15,2-6-10 16,3-7-52 0</inkml:trace>
  <inkml:trace contextRef="#ctx0" brushRef="#br0" timeOffset="63">9193 13711 184 0,'0'0'68'0,"0"2"-36"0,0-2-18 16,3 3 22-16,-3 2-5 16,3 3-1-16,0 3-3 0,0 2-2 15,0 3-14 1,3 2-2-16,-3-2 1 0,3 0-6 0,-3 0-2 15,0 0-4-15,0-3 1 16,0 0-39-16,0-2-18 16,0-3-63-1</inkml:trace>
  <inkml:trace contextRef="#ctx0" brushRef="#br0" timeOffset="64">9310 13713 264 0,'-6'-2'99'0,"3"7"-54"0,-3 3-48 0,3-3 19 15,-6 6-6-15,-3 2 4 0,-6 3-7 16,3 2-2-16,-3 1-3 16,0-3-17-16,1-3-7 0,2-2-38 15,3-3-14-15,3 0-25 16</inkml:trace>
  <inkml:trace contextRef="#ctx0" brushRef="#br0" timeOffset="65">9113 13719 260 0,'0'0'99'0,"3"2"-54"0,3 1-42 0,0 0 21 15,0 2 1 1,6 3 5-16,3 2-14 0,3 1-4 15,2 2-8 1,1 0-3-16,0 1 0 0,-3-1-23 0,0-3-10 16,-3 1-44-16,6-3-16 15,-4-8-14 1</inkml:trace>
  <inkml:trace contextRef="#ctx0" brushRef="#br0" timeOffset="66">9479 13674 252 0,'0'-3'93'0,"0"6"-50"0,0 2-39 15,0 3 19-15,0 0-7 16,-3 5 3-16,0 0-4 15,0 8-1-15,-3 3-8 16,0-5-4-16,0-1-1 0,3-2-1 16,0-3 0-16,1-2 0 15,2 0 0-15,0-3 0 16,2-3 2-16,1-3 3 16,3-2 2-16,3 0-1 15,3-2 1-15,3-1-6 0,0 3-1 16,0 0-7-1,0 0 0-15,0 0-21 16,3 0-9-16,-4 0-21 0,4 0-6 16,0-5-39-1</inkml:trace>
  <inkml:trace contextRef="#ctx0" brushRef="#br0" timeOffset="67">9652 13676 196 0,'-18'-5'74'0,"18"5"-40"0,-3 0-31 0,3 0 15 15,0 5 0-15,0 6 3 16,0 2 4-16,0 6 2 16,0 7-14-16,0 3 12 0,-3 8 5 0,0 3-7 15,0 0-3-15,0 2-9 16,3 3-3-16,3-8-4 15,0-3-3-15,0-7-7 16,6-6-34 0,-3-8-8-16,0-7-39 15,3-6-15-15,0-14 1 16</inkml:trace>
  <inkml:trace contextRef="#ctx0" brushRef="#br0" timeOffset="68">9896 13827 280 0,'-6'0'107'0,"6"0"-58"0,3 0-42 0,-3 0 26 16,6 0-4-16,0 0 3 15,6-5-9-15,3 0-1 0,3-1-13 16,2 1-5-16,1 0-1 0,0 2-2 16,3 0-1-1,-3 1-17-15,0-1-9 0,-4 0-28 16,-2 3-13-16,0-2-56 15</inkml:trace>
  <inkml:trace contextRef="#ctx0" brushRef="#br0" timeOffset="69">9893 13909 264 0,'-3'0'99'0,"6"0"-54"0,3 3-37 0,0-3 24 16,6 0-9-16,6 0-1 16,2 0-15-16,10-3-4 15,3 1-2-15,0 2-34 0,-1 0-15 16,1 2-82 0</inkml:trace>
  <inkml:trace contextRef="#ctx0" brushRef="#br0" timeOffset="70">10613 13785 64 0,'0'2'24'0,"3"-2"-12"0,-3 0-12 0,0 0 7 15,0 0 2-15,0 0 2 16,0 0 1-16,0 0 0 16,0 0 5-16,0 0 3 15,0 0-4-15,0 0 1 16,0 3-6-16,-3 0 1 16,0-3-7-16,0 0 10 0,3 2 5 0,0 1 3 15,-3-3 1-15,3 0 0 16,-3 0 0-1,0 0-5-15,3 0 1 0,0 0-2 16,0-3-2-16,3 1-4 16,3-1-2-16,0-2-4 15,3 0 1-15,6-1-4 16,0 1-2-16,3 2-3 16,3 3 1-16,-3 3 1 15,-4 0 2-15,-2 2-1 16,0 5 2-16,-6 1 2 15,-6 2 2-15,-3 0-3 16,-6-2-1-16,-3 0 1 16,0-1 0-16,4-2-5 0,-1-3-1 15,3 1-10 1,6-1-5-16,3-2 0 0,6 2 0 16,5 0 7-16,1 3 6 15,3 3 1-15,-3-1 1 16,0 6 8-16,-3 0 6 15,-6 0 9-15,-6 0 7 16,-3 2-6-16,-3 6-3 16,-12-5-5-16,0-3-1 15,-6-3-10-15,1-3-1 16,-4-2-2-16,3-2 0 16,0-4-11-16,6-2-5 15,3 0-28-15,3-13-68 16,12 0 2-16,9 0 1 31</inkml:trace>
  <inkml:trace contextRef="#ctx0" brushRef="#br0" timeOffset="71">10953 13867 164 0,'-6'-3'63'0,"6"3"-34"0,0-2-3 0,0 2 23 16,0 0 0-16,3 0 1 16,3-6-22-16,0 1-9 15,2 0-11-15,7-3-6 0,0 0 1 16,3 0-2-16,0 3-1 16,0 2 1-16,0 3-1 15,-3 5-3-15,-4 3 2 0,-2 3 3 16,-3 5 1-16,-6 7-1 15,-6 4 1-15,-3 2 0 16,-8 8 3-16,-4 0-5 16,0-3-3-16,0-2 1 15,0-5 2-15,3-6 2 16,4-5 1-16,2 0-2 16,3-6 1-16,3-2 2 15,6 0 2-15,3-3-1 16,3-2 1-16,6 0-2 15,5-1 0-15,4 1-6 16,3 0 1-16,0-3 2 0,0 2 1 16,0 1 1-16,-1-1 0 15,-2-2 0 1,-3 0 0-16,-3 0-18 0,-6 0-7 16,-3-2-54-16,0 2-21 15</inkml:trace>
  <inkml:trace contextRef="#ctx0" brushRef="#br0" timeOffset="72">10896 13459 160 0,'0'-5'60'0,"0"5"-32"16,0 0-17-16,0 3 18 0,-3 2-8 15,-6 6-2-15,-3 7-3 16,-6 11 3-16,-5 14-11 15,-10 7 7-15,-6 5 2 0,0 4-1 16,-5-1 1-16,-1 0 2 16,1 3 0-16,2-3-10 15,3-5-5-15,6-11-3 16,7-2 1-16,2-11-1 0,6-2-1 16,3-9-21-1,6-5-9-15,0-2-29 0,6-6-13 16,3-5-32-1</inkml:trace>
  <inkml:trace contextRef="#ctx0" brushRef="#br0" timeOffset="73">10923 13465 200 0,'6'-8'74'0,"-3"2"-40"0,6 4-16 16,-3 2 25-16,-3 0-11 15,3 0-3-15,0 0-15 16,0 2-4-16,2 6-6 15,4 6-3-15,3 7 2 0,3 8-2 16,6 11-1-16,3 7-2 16,-1 3 1-16,4 9 7 15,0 7 4-15,0 0-3 16,5 5-2-16,1-2 0 16,-3-5 1-16,-3-11-1 0,-1-6 2 15,-5-10-2-15,-3-8 2 16,0-5-4-16,-3-8 0 15,-3-3 1-15,-3-2 0 16,-3-3-2-16,-3 0-2 16,-1-3 1-16,-2 0-1 15,0-2 2-15,-3-3 1 16,0 0-6-16,-6 3-2 16,-2-1 2-1,-4 1-3-15,0 0-1 16,-3-1 4-16,-9-2 1 15,-6 3-1-15,-8-1 2 16,-10 1 1-16,-6-3 2 0,-8 0 1 16,-7 0 3-16,-2 0 6 15,-9 0 4-15,-1 0-6 16,7 0-1-16,5 0-5 16,7 0-3-16,8 0-3 15,7 3-1-15,8-1-20 16,9-2-10-16,6 3-65 15,12 2-81 1</inkml:trace>
  <inkml:trace contextRef="#ctx0" brushRef="#br0" timeOffset="74">7211 14626 116 0,'-3'3'46'0,"3"2"-24"0,-3 6-8 0,3-3 17 0,0 13-2 15,-3 0 1-15,0 5-6 16,0 9-3-16,0 2-11 15,0 10-4-15,0-2 0 0,0-2-1 16,0-6 0-16,3-5-3 16,0-6 1-16,0-2-2 15,0-3 2-15,0-8-2 16,0-2-1-16,0-3-21 16,0-3-9-16,0-5-23 15,0 0-8-15,6-3-12 16</inkml:trace>
  <inkml:trace contextRef="#ctx0" brushRef="#br0" timeOffset="75">7479 14671 140 0,'-3'0'52'0,"-3"3"-28"0,6 2-15 0,0 0 16 16,-3 3-3-16,-3 6 1 16,0 1-1-16,-6 4 1 15,3 5-13-15,0 5 1 0,-3 8 0 16,1 5-2-16,2-2 0 0,9 0-5 15,3-3-1-15,3-6 3 16,3-4 1-16,5-1-1 16,4-7 1-16,6-9-2 15,6-4 0-15,-3-6-3 16,-1-6-2-16,1-2 1 16,-6-2 1-16,-3-3 1 15,-6-8 1-15,-6-3 0 16,-6 3 0-16,-6 5-2 15,-6 2 1-15,-9 6 7 16,-3 1 3-16,-6 4-6 16,4 6-4-16,-1 2-5 15,0 5 1-15,6-2-6 0,3 0-3 16,4 0-25-16,11 0-10 16,3-3-37-1,6-2-52-15,5 0 34 16</inkml:trace>
  <inkml:trace contextRef="#ctx0" brushRef="#br0" timeOffset="76">7943 14716 176 0,'0'-16'66'0,"3"16"-36"0,-3 11-15 0,0-6 18 15,0-5-10-15,0 5-3 16,0 6-5 0,0 5-2-16,0 8-7 0,0 2-2 0,0 3 2 15,-3 8-8-15,3-2 0 16,0-4 4-16,0-4 4 15,0-1-17-15,-3-7-4 16,3-6-86 0,-3 0-46-16,3-5 66 15</inkml:trace>
  <inkml:trace contextRef="#ctx0" brushRef="#br0" timeOffset="77">7792 14872 216 0,'-15'-5'82'0,"30"5"-44"0,-4-3-33 16,1 3 17-16,3 3 3 15,9 0 5-15,3 2-14 16,9-2-7-16,-1-1-5 16,1 1-12-16,0-3-3 0,-1 0-104 15,-5-3-52 1,3-2 80-16</inkml:trace>
  <inkml:trace contextRef="#ctx0" brushRef="#br0" timeOffset="78">8384 14692 160 0,'-6'-2'63'0,"9"2"-34"0,0 0-23 0,-3 0 15 0,0 0-5 15,3 2 1-15,0 9 4 16,0 2 1-16,0 8-11 15,-3 8 11-15,3 6 7 0,-3 2-11 16,0 10-4-16,0-4-9 16,0-1-4-16,0-10 2 15,0 0 0-15,-3-6 1 16,3-5 0-16,-3-8-5 0,3 1 1 16,-3-6-24-1,3-3-12-15,-3-2-47 16,3-3-60-16,-3-6 39 15</inkml:trace>
  <inkml:trace contextRef="#ctx0" brushRef="#br0" timeOffset="79">8580 14777 216 0,'-3'-5'82'0,"6"7"-44"0,-3 4-42 0,0-1 15 0,0 3 12 16,0 2 7-16,-3 4-4 16,-3-1-1-16,3 3-14 15,0-3-4-15,3-2-1 0,0-3-3 16,0-1 0-16,3-1-1 16,6-1 1-16,0-2-2 15,6-1 2-15,3-2-4 16,6 0-2-16,3 3 2 15,-1 0 0-15,-2 2 1 16,0 8 0-16,-3 6 2 16,-6-1 1-16,-6 3 3 15,-3-2 3-15,-6-1 5 16,-6 4 1-16,-6-4-11 0,-6-5-1 16,-3-2-3-1,-3-3 0-15,-3-3-22 0,1-2-8 16,-1-1-20-16,3-2-7 15,-3-2-35 1,3-4-43-16,1-4 48 16</inkml:trace>
  <inkml:trace contextRef="#ctx0" brushRef="#br0" timeOffset="80">8565 14758 232 0,'0'-5'88'0,"12"-8"-48"0,3 2-40 0,-3 9 16 16,3-6 6-16,0 2 8 0,3 4-13 15,3-1-5-15,-1 1-7 16,4 2-6-16,-3 5 0 0,0-8-39 16,-3 1-15-16,0 7-61 15</inkml:trace>
  <inkml:trace contextRef="#ctx0" brushRef="#br0" timeOffset="81">9039 14674 232 0,'-6'8'88'0,"6"13"-48"0,-3 11-42 0,3-19 14 16,0 3-6-16,0 2 1 16,-3 1-2-16,3-1 0 15,0-2-3-15,0 0-2 0,0-3 3 16,3-5-51-16,0-2-21 15,0-4-28 1</inkml:trace>
  <inkml:trace contextRef="#ctx0" brushRef="#br0" timeOffset="82">9134 14782 228 0,'-6'-2'88'0,"3"4"-48"0,-6 1-36 16,3 2 19-16,-6 1 0 15,-3-1 6-15,-3 3-16 16,1 0-5-16,-1 0-5 16,-3-3-7-16,-3 0-2 0,0 0-41 15,3-2-17-15,4-3-46 16</inkml:trace>
  <inkml:trace contextRef="#ctx0" brushRef="#br0" timeOffset="83">8887 14721 220 0,'0'-2'85'0,"3"2"-46"0,15 2-37 0,-12 1 35 16,6 8-5-1,-1-1-10-15,4 1-3 16,0-1-11-16,3 1-5 0,0 0 0 16,3-1-2-16,-3-2 2 15,0 0-35-15,-4-3-16 16,7 1-72-1</inkml:trace>
  <inkml:trace contextRef="#ctx0" brushRef="#br0" timeOffset="84">9360 14674 212 0,'-15'2'82'0,"30"-2"-44"0,-21 3-44 0,6 2 14 16,-3 3 2-16,0 6 5 16,0 1 4-16,-3 4 3 15,0 2-12-15,0 3-3 0,0 0-1 16,-2 0-3-16,2-3 0 15,0 3-1-15,0-6 1 0,3-5-2 16,0-2-1 0,3-3 5-16,6-6 4 0,0-4-3 15,3-1-1-15,5-2-2 16,7 0-3-16,6-1 3 16,-3 1 0-16,3 0-4 15,-4 2-1-15,1 0-10 16,-3 1-3-16,-3-1-27 15,-6 0-11-15,0 3-56 16</inkml:trace>
  <inkml:trace contextRef="#ctx0" brushRef="#br0" timeOffset="85">9527 14684 160 0,'-3'-2'60'0,"6"-1"-32"0,-3 6-22 0,0 5 15 15</inkml:trace>
  <inkml:trace contextRef="#ctx0" brushRef="#br0" timeOffset="86">9530 14713 329 0,'3'19'42'16,"-3"7"-20"-16,0 6-2 0,0 8-2 15,-3 5-8-15,3-3-1 16,0-2-5-16,0-3-1 15,0-5-1-15,0 2 1 16,0-10-9-16,0-6-1 16,0-2-53-16,0-16-89 15</inkml:trace>
  <inkml:trace contextRef="#ctx0" brushRef="#br0" timeOffset="87">9842 14864 256 0,'-6'-2'96'0,"9"4"-52"0,-3 1-43 0,0-3 41 15,9 0-6 1,0 0-4-16,3 0-5 16,3 0-15-16,6 0-8 0,3 0 0 15,2 0-5-15,4 0 0 16,3-3-1-16,0 1 0 16,-4-1-33-16,-5 0-15 15,-3 1-49 1,-6 2-62-16,-3 2 44 15</inkml:trace>
  <inkml:trace contextRef="#ctx0" brushRef="#br0" timeOffset="88">9845 15050 252 0,'-3'-3'93'0,"6"6"-50"0,12-1-44 16,-9-2 20-16,3 0-11 15,6 0 0-15,6 0-11 16,6-2-3-16,5-1-76 16,4-2-33-16,-3 2 25 15,-3 0 14-15</inkml:trace>
  <inkml:trace contextRef="#ctx0" brushRef="#br0" timeOffset="89">10557 14769 200 0,'-21'-3'74'0,"21"6"-40"0,-3 0-27 16,3-3 18-16,0 0-7 0,0 0 2 15,9 0 0-15,3 0 0 16,3 2-11 0,3-2-3-16,5 0 0 0,4-2-3 0,6 2-2 15,0-3 0-15,-1 0-1 16,-2 1 0-16,-6-1 2 16,-3 3-3-16,-3 0 0 15,-4 3 1-15,-2 5 0 16,-3 5 0-16,-6 5 2 15,-3 6 5-15,-3 16 4 16,-3 0 0-16,-3-3 3 16,1 0-5-16,-1-3-3 15,3 1-3-15,0-1-3 0,3-8-2 16,0-2 1 0,0-5-37-16,0-6-16 0,3-2-147 31,-9-17 82-31</inkml:trace>
  <inkml:trace contextRef="#ctx0" brushRef="#br0" timeOffset="90">10592 15047 256 0,'-8'-8'96'0,"11"11"-52"0,5-3-54 15,-2-3 16-15,6 0 5 16,0-2 7-16,6 0 8 15,12 2 7-15,3-8-18 16,2 4-4-16,4 1-3 0,-3 1-9 0,2 0-4 16,1-1-37-16,-3 4-15 15,-3-4-48 1,-7 1-43-16,-2-11 57 16</inkml:trace>
  <inkml:trace contextRef="#ctx0" brushRef="#br0" timeOffset="91">11256 14777 232 0,'-3'0'88'0,"0"3"-48"0,0-1-45 16,-3 1 17-16,0 2 0 16,-8 3 4-16,-1 3-2 15,0 5 0-15,0 5-8 16,0 13-4-16,0 3-1 0,0 0 1 16,0 3 3-16,3 0 4 15,4 2 2-15,2-8-3 16,6 1 0-16,0-9-5 15,11 3 0-15,4-5-1 16,12-5 1-16,3-6 0 16,3-5 1-16,2-8-5 0,1-3-1 15,3-5-4-15,-4-2 1 16,-5-1 7-16,-9-2 4 16,-12-3 3-16,-9 0 2 15,-9 0 6-15,-9 3 1 16,-6 0 4-16,-14 2 3 15,-4 3-11-15,0 6-5 16,4 2-6-16,-4 2-3 16,6 1-8-16,4 0-3 15,5-1-34-15,21 9-136 16</inkml:trace>
  <inkml:trace contextRef="#ctx0" brushRef="#br0" timeOffset="92">15358 11538 140 0,'3'-5'55'0,"0"3"-30"16,0-4-10-16,0 4 20 0,-3-1 3 15,0-2 2-15,0-1-5 16,-3 1 1-16,0-3-20 16,-3 0 6-16,0 0 2 0,-12-8 1 15,0 3 2-15,-3 3-13 16,-2 2-3-16,-4 10-9 15,-6 4-2-15,-3 7-2 16,1 3-2-16,-1 5 0 16,3 11 0-16,6-1-2 15,7 4 1-15,5-1 1 16,9 1 2-16,9-1-1 16,6 0 1-16,6 1 4 0,5-6 1 15,4-5-4-15,0-8 1 16,0-11 2-16,0-8 3 15,-4-5-2-15,1-2-2 16,0-6 0-16,-3-3-1 16,3-2-3-16,-6 0 0 15,-3 2-1-15,-6-2 3 16,2-5 0-16,-5 7 1 16,0 3 0-16,-3 3 2 15,0 3-1-15,0 2-1 16,0 2-2-16,0 14-1 15,0 3 2-15,0 5-2 16,0 10 1-16,0 14 2 16,0 10 2-16,0 6-1 15,-6 5 2-15,6-6-2 16,-5 1 2-16,-1-3-2 16,3 0 2-16,0-1-2 15,0-4 2-15,0-8-2 16,0-6 2-16,0-7-26 15,0-1-10-15,0-7-197 32,-3-11 88-32</inkml:trace>
  <inkml:trace contextRef="#ctx0" brushRef="#br0" timeOffset="93">15025 12547 168 0,'0'-6'63'0,"3"6"-34"0,-3 0-16 0,0 0 17 0,0 0-6 16,0 3 0-16,0 5 0 15,-3 5 0-15,-3 8-13 16,-3 6 13-16,-3 12 6 0,0 1-7 15,0-3 0-15,0 0-10 16,0 0-3-16,0 0-3 16,3-8 0-16,0-5-4 15,3-3-2-15,0-2 2 16,1-6 2-16,2 0-4 16,0-2-1-16,3-3 0 15,0-3 0-15,6 0 0 16,2-2 2-16,7-3 1 0,6-3 1 15,3 1 0-15,9-1 2 16,2 0-3-16,1 1 0 16,0 2-1-16,-3-3 1 15,-1 3-2-15,-5 0-1 16,0 0-2-16,-6 0 1 16,-6 0-15-16,-3 0-6 15,-1 0-27-15,-2-5-70 16,0-8 2-1,-9-1 10 1</inkml:trace>
  <inkml:trace contextRef="#ctx0" brushRef="#br0" timeOffset="94">15289 12594 200 0,'0'-10'77'0,"3"7"-42"0,-3 3-32 15,0 0 15-15,0 0-7 16,0 0-1-16,0 5 2 16,0 8 3-16,0 6-8 15,0 21 9-15,0 5 4 0,-5 10 7 16,-1 3 4-16,0 3-11 16,3 0-2-16,6 3-10 15,0-4-3-15,6-7-1 16,-4-5 0-16,1-8 0 15,0-6 0-15,0-10-9 0,-3-6-2 16,-6-4-95 0,-6-9-42-1</inkml:trace>
  <inkml:trace contextRef="#ctx0" brushRef="#br0" timeOffset="95">15007 13832 152 0,'-6'0'57'0,"3"3"-30"0,3-3-16 15,0 0 18-15,0 0 0 16,0 0 3-16,0 0 2 16,0 0 2-16,0 0-20 15,-3-3 2-15,3 3 0 0,0-5-4 16,0-3 0-16,3 0-4 15,3-2 1-15,3-1-4 0,3-2 1 16,8-6-3 0,4 1 2-16,0-6-2 15,3 5 0-15,-3 1-1 0,-1 2 0 16,4 3-5-16,0 8 1 16,-3 13 0-16,-3 2 0 15,0 3-3-15,-7 8 2 16,-2-2 1-16,-6 13 2 15,-6-6 1-15,-6 1 1 16,-9-4-2-16,-2 1 1 16,-4-3-2-16,-3-2-1 15,0-6 3-15,6-2 0 0,3-3 1 32,3 0-5-32,4-3 1 0,10 0-9 15,10-2 0 1,6 0 3-16,9 2 3 15,3 0 4-15,0 6-2 16,2 5-2-16,-2 13 4 16,-3 0 1-16,-6 5 6 15,-6-2 5-15,-6 5-1 16,-9-5 3-16,-6-3 3 16,-6-5 1-16,-9-3-6 15,-9-3-3-15,-6-4-5 16,-2-6-4-16,-10-3-7 15,3-3-4-15,4 1-27 16,2-6-12-16,3-7-38 0,9-1-15 16,7 1-25-1</inkml:trace>
  <inkml:trace contextRef="#ctx0" brushRef="#br0" timeOffset="96">15045 14571 104 0,'0'-6'41'0,"0"4"-22"0,0 2-9 0,0 0 12 0,0 0-4 15,3 2 0-15,0 1 3 16,0 2 3-16,-3 6-12 15,0 2 4-15,3 3 2 0,0-3-2 16,0 6 1-16,3-1-1 16,-6 1 0-16,0-3-4 15,0-3 0-15,0-3-3 16,0 1 0-16,-3-3-1 16,3-3 0-16,0 1 0 15,0-4 2-15,0 1-3 16,0-3-2-16,0 0 2 15,0 0 0-15,0-5-3 16,0-1-3-16,6-7 2 16,3 0-2-16,3 0 2 15,0-1-4-15,3-2-2 16,0 1 2-16,3-1 0 16,-1 2 1-1,4-1 0-15,3 4 0 0,0 0 0 16,0 6 0-16,0 2 0 15,-1 3-3-15,1 0 2 16,0 3 1-16,-3 2 0 16,-3 3 0-16,-6 0 0 15,-4 3 0-15,-5 2 0 16,-6 6 4-16,-5 2 2 16,-4 0 0-16,-3 3-1 15,-3 0-3-15,-3 2 1 16,0 3-2-16,0 0 2 0,1 3-2 15,2 2-1 1,6-2 3-16,3-3 0 0,3 0-4 16,6-5-1-16,3 0 1 15,3-5 2-15,6-4-31 16,6-4-12-16,-1-6-76 16,1-5-51-1,0-2 70-15</inkml:trace>
  <inkml:trace contextRef="#ctx0" brushRef="#br0" timeOffset="97">15239 15306 132 0,'3'0'52'0,"0"0"-28"0,0 0-15 16,-3 0 16-16,0 0 6 15,0 0 3-15,3 3-5 16,-3-3-3-16,0 0-14 16,0 0 1-16,0 0 3 0,0 0-4 15,0 0 1-15,0 0-4 16,-3 0 2-16,3-3-6 16,0 1-3-16,0-4-4 15,3 4-1-15,0-1 2 0,6 0 0 16,0 1 1-16,0 2 0 15,-1 0 0-15,1 2 0 16,-3 4 4-16,0-1 2 16,-3 0 4-16,-9 3 12 15,-3 0-3 1,0-3-5-16,1 1-3 16,-1-4-5-16,0-2-1 0,3 0-3 15,0-2-2-15,3-1-2 16,3 0-1-16,0-2-1 15,3 2 3-15,0 1 0 16,3 2-2 0,-6 0-20-1,0-3-7-15,0 0-111 16</inkml:trace>
  <inkml:trace contextRef="#ctx0" brushRef="#br0" timeOffset="98">19055 11467 148 0,'-3'-8'55'0,"3"5"-30"0,3 1-3 0,-3 2 23 15,0 0-12-15,3 2-4 16,3 1-12-16,6 2-4 16,3 3-7-16,-1 6 5 0,4 1 4 15,3 4-1-15,0-1 0 16,0-2-8-16,3 0-2 15,-4-3-2-15,-2 1-2 16,-3-1 1-16,0 0 1 16,-3-2-1-16,0-1 2 15,-3 1-22-15,-3-3-9 16,0 0-19-16,-3 0-6 16,0-3-49-1</inkml:trace>
  <inkml:trace contextRef="#ctx0" brushRef="#br0" timeOffset="99">19600 11472 176 0,'-3'-8'66'0,"3"8"-36"0,-3 0-22 16,0 3 16-16,-6 2-10 15,-6 3-3-15,-6 6 2 16,-3 1 4-16,0 7-9 16,-2-1-2-16,-1-3-2 0,3 3-2 15,3 1 1-15,0-4-15 16,3 1-5-16,4-4-48 16,-1 1-58-16,3 0 29 15</inkml:trace>
  <inkml:trace contextRef="#ctx0" brushRef="#br0" timeOffset="100">19317 11655 164 0,'0'0'63'0,"3"5"-34"0,0 8-10 0,0-2 23 16,0 8 3-16,0 7 5 15,0 6-21-15,0 5-9 0,0 2-12 16,3 1-4-16,-1-5 0 0,1-4-2 16,0-4-2-16,3-1-2 15,0-5-1-15,-3-2-34 16,0-3-15-16,0-3-55 16,0-2-37-1,3-1 64-15</inkml:trace>
  <inkml:trace contextRef="#ctx0" brushRef="#br0" timeOffset="101">19650 11927 228 0,'-9'-2'85'0,"9"4"-46"0,3 1-48 0,3 0 12 16,3-1 7-16,3 1 5 15,3-3-3-15,3-3 1 16,3 1-8-16,5-1-1 0,1-2 0 16,-3-3-7-16,0-5-2 15,-3-3 6-15,-4 3 6 16,-5-1-1-16,-3 1-1 15,-3-3 0-15,-6 3-1 16,-9 2-7-16,0 1 0 0,-8 4 1 16,-4 4 1-16,-6 4-2 15,0 4 2-15,-3 4-1 16,4 9 0-16,2 5 0 16,3-3 0-16,3 0 8 15,6 0 6-15,6 3 3 16,6 0 3-16,3-6-6 15,9 1-2-15,6-3-5 16,6 0-2-16,6-3-6 16,2-3-2-16,1-2-31 15,3-2-12-15,-4-1-50 16,1-2-44-16,-6-6 50 16</inkml:trace>
  <inkml:trace contextRef="#ctx0" brushRef="#br0" timeOffset="102">20248 11790 148 0,'0'-5'57'0,"0"2"-30"0,-3 0 1 15,3 3 25-15,-3 0-7 16,-2 0 0-16,-4 0-20 16,-6 3-5-16,-6 2-13 15,0 0-3-15,0 3-1 0,0 3-2 16,4 8-2-16,5-1-2 15,6 1-1-15,6-1 4 16,9 3 1-16,8 0-3 16,10 3-1-16,0-3-2 15,3 1 3-15,-6-1 2 16,-7-3 4-16,-2 1 7 0,-9-3 2 16,-9 0 1-1,-9-1 4-15,-8-4-9 0,-7-3-1 16,-3-3-14-16,-9 1-6 15,1-1-31-15,-1 0-10 16,3 3-52 0</inkml:trace>
  <inkml:trace contextRef="#ctx0" brushRef="#br0" timeOffset="103">19251 14735 88 0,'6'-40'35'0,"0"27"-18"0,0-3 11 0,0 11 21 0,0-3-3 16,-3 0 0-16,0 5-17 15,0 0-8-15,-3 3-12 16,6 11-4-16,-3 10 1 0,-3 14 1 15,-6 12 3-15,-3 17-1 16,0 2 2-16,0-3-4 16,0-4-2-16,3-4-2 15,0-7 0-15,0-9-2 16,3-7 2-16,3-8-20 16,0-6-8-16,0-7-12 15,0-11-4-15,6-5-40 16,0-14-33-1,0-7 43-15</inkml:trace>
  <inkml:trace contextRef="#ctx0" brushRef="#br0" timeOffset="104">19263 14809 168 0,'0'-45'66'0,"-3"26"-36"0,6-10-20 0,3 21 17 16,0-2-2-16,0-1 2 16,0 0-6-16,0 1-1 15,3 7-11-15,0 6 1 0,0 13 1 16,12 8 0-16,-4 15 1 15,4 19 0-15,0 6 2 16,3 2-7-16,0-5-2 16,3-3-1-16,-4-2 0 15,1-11 4-15,-3-8 3 0,3-8 2 16,3-11 3 0,-4-10-1-16,1-13 1 0,-3-14-2 15,0-10-1-15,-3-18-5 16,-6-17 0-16,-3-10-3 15,-6-3 0-15,-3 1-1 16,-3 2 2-16,-3 5-1 16,0 13 2-16,3 9-6 15,-3 7-3-15,3 11-17 16,-3 5-7-16,6 8-23 16,0 8-8-16,3 6-36 15,3 20-14-15,3 1-3 16</inkml:trace>
  <inkml:trace contextRef="#ctx0" brushRef="#br0" timeOffset="105">20183 14885 288 0,'-15'-15'107'16,"12"9"-58"-16,-3-2-55 0,3 6 19 0,0-1-8 15,0 3 6 1,-12 5 3-16,-3 3-7 15,-2 6 2-15,2 15 2 0,0 5-4 16,3 3-2-16,6 3-2 16,9-3 0-16,6-3 2 15,9-7 4-15,9-6 2 16,6-5 3-16,2-11-1 16,7-10 2-16,0-9-6 15,-7-4-3-15,-5-3 10 16,-12-16 6-16,-12-3 0 15,-18 0-1-15,-9 3-5 0,-8 3 0 16,-4 5-16-16,0 8-6 16,3 5-51-16,7 8-22 15,5 8-101 1</inkml:trace>
  <inkml:trace contextRef="#ctx0" brushRef="#br0" timeOffset="106">19302 12396 148 0,'-6'-13'57'0,"6"10"-30"0,0 3-12 15,0 0 20-15,0 0-15 16,0 5-6-16,0 8-8 16,0 6-3-16,-3 5-1 15,-3 10 7-15,0 16 4 0,0 14 0 16,0 2 2-16,0-2-2 16,0-6 0-16,3-5-5 15,0-6-3-15,0-2-2 16,0-8 0-16,0-5 0 15,3-8 1-15,-3-8-5 0,0-3 1 16,0-5-31-16,0-5-14 16,0-6-43-1,0-5-39-15,3-3 47 16</inkml:trace>
  <inkml:trace contextRef="#ctx0" brushRef="#br0" timeOffset="107">19302 12465 116 0,'-6'-35'44'0,"6"22"-24"0,-3-6 1 0,6 17 19 16,-3-4 1-16,0 1 2 0,3 3-23 15,-3 2-9-15,3 7-8 16,3 9 0-16,3 3 0 0,3 7 14 15,3 14 6-15,-1 8 4 16,1 10 1-16,6 3-11 16,3-3-3-16,3-5-6 15,3-8-3-15,-1-6 2 16,-2-1 2-16,-3-9-2 16,-3-6-2-16,0-7 0 15,-7-5 1-15,1-6 1 16,-3-5 3-16,0-5 1 15,0-8 1-15,-3-9-4 0,0-7-3 16,-3-13 2-16,-3-8 2 16,-3-6 0-16,0 6 2 15,-3 5 0-15,0 0 1 16,-3 3 0-16,0 5 0 16,3 5-6-16,-3 8-4 15,3 3-6-15,0 5-2 16,0 3-15-16,0 2-4 15,0 6-22-15,6 5-10 16,3 5-39-16,6 11-16 16,3 0-4-1</inkml:trace>
  <inkml:trace contextRef="#ctx0" brushRef="#br0" timeOffset="108">20055 12668 192 0,'-9'-2'74'0,"3"2"-40"0,-6 2-22 16,6 4 21-16,-6 1-8 15,-6 15 0-15,-2-1-5 16,-1 3-1-16,3 7-10 16,3 1-1-16,6 3-1 0,3-4 5 15,9 1 3-15,9 0-2 0,12-3 2 16,3-5-2-16,2-6 0 16,4-10-3-16,3-8 1 15,-3-5-2 1,-4-6 0-16,-5-5 1 0,-3-5 4 15,-9-8-2-15,-9-3 1 16,-6-2-1-16,-9 2 2 16,-6 3-7-16,0 5-4 15,-6 6-27-15,1 2-9 16,-4 21-34-16,0 8-12 16,6 6-69-1</inkml:trace>
  <inkml:trace contextRef="#ctx0" brushRef="#br0" timeOffset="109">19299 13507 236 0,'-6'-8'90'0,"9"11"-48"0,-3-1-49 0,0 6 16 16,3 6-2-16,0 17 4 16,-3 12 11-16,-3 12 6 15,-6 14-14-15,0 8-4 0,-3 5 1 16,0-3-3-16,0-7 3 16,3-12-8-16,6-7-2 15,0-10-1-15,0-9 0 0,3-8-14 16,0-7-5-16,-3-8-19 15,3-6-8-15,3-13-62 16,0-8-34 0,3-13 65-16</inkml:trace>
  <inkml:trace contextRef="#ctx0" brushRef="#br0" timeOffset="110">19314 13690 228 0,'-3'-22'88'0,"6"20"-48"0,0-4-36 16,-3 6 19-16,0 0 2 16,3 3 5-16,3 2-8 0,0 11 0 15,3 8-13-15,2 8-3 0,4 8 0 16,3 7-3-16,3 3-2 16,0 6 2-16,3-6 2 15,3-2 0-15,-1-8 2 16,-2-6-2-16,-3-8 2 15,3-2 0-15,0-11 1 16,-4-7 4-16,-2-9 5 16,0-5-5-16,-3-10-2 15,0-9 3-15,-3 1 4 16,0-6 0-16,-3-2 1 16,-3-1-3-16,0-2 1 15,-1-5-7-15,-2-1-3 0,0 1-3 16,0-5-3-1,-3 4-2-15,0 6 1 0,0 3-1 16,0 10-2-16,0 5-17 16,0 6-9-16,0 5-17 15,3 6-9-15,0 10-33 16,-3 13-16-16,3 0-21 16</inkml:trace>
  <inkml:trace contextRef="#ctx0" brushRef="#br0" timeOffset="111">20120 13967 92 0,'15'-16'35'0,"-12"9"-18"0,-6-7 15 16,3 9 22-16,-6 0-6 16,0-1-1-16,-5 1-12 15,-1 3-4-15,-3 2-17 16,-6 2-4-16,-3 9 0 0,0 7-2 15,-3 6 1-15,4 16 3 16,5-3 5-16,3 5 2 16,6-2 1-16,9 0-5 15,9-9-1-15,12-4-2 16,6-6 0-16,8-8 0 0,1-5 2 16,0-11-3-16,-4-7-1 15,-5-6 0-15,-3-11 4 16,-6-7-2-16,-9-6 3 15,-6 1-2-15,-6-1 2 16,-6 6-8-16,-6 5-4 16,-3 5-22-16,-3 5-8 15,0 9-43-15,4 4-18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9:11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17421 7334 28 0,'-6'-5'11'0,"9"8"-6"0,-6 2-8 15,3-5 2-15,0 5 1 16,3 0 2-16,-3-5 19 16,3 3 10-16,3 0-2 15,3-3 0-15,0 0-12 16,-1 0-5-16,4 0-3 15,0 0-1-15,0 0-2 16,0 0 1-16,3 0-2 16,3-3 0-16,-3 0-3 15,3 1 1-15,-1-1 0 0,1 1-1 16,3 2-2-16,3-3 5 0,0 3 1 16,0 0 0-16,-1 0 1 15,4 0-4-15,3 0 0 16,3 0-1-16,-1-3 1 15,4 1 0-15,3-4 1 16,-3 1 2-16,2 0 1 16,7-1-3-16,-6 1-3 15,-1 3-3-15,1-1 1 16,0 3-1-16,-4 3 0 16,1-1 0-16,-3 1 0 15,3-1 6-15,-1 1 2 16,-2 0-5-16,0-1-2 15,2 1 4-15,1 0 3 0,3-1-3 16,-3 1-2-16,-1 2-3 16,4 1 1-16,-3-4 3 15,-1 3 1-15,1 3-1 16,0-5-2-16,3 5 1 16,-4-8 1-16,1 8 1 15,0-8 3-15,2 0-3 16,-2 5 0-16,0 1-1 15,0-1 1-15,-1 3-2 16,1 0-1-16,0 0 1 16,-1-3 1-16,1 3-1 15,0-3-1-15,0-2-2 16,2-1-1-16,4 4 2 0,-3-1 2 16,-1-2-2-16,-2-1 0 15,0 4 3-15,3-4 1 16,-4 4-4-16,1-4-1 15,0 1 3-15,2-1 1 16,4 1 0-16,3-3-2 16,2 0 1-16,-2 0-1 15,0 0 0-15,-1 0 0 16,1-3 0-16,-3 3 0 16,2 0 0-16,-2 0 0 15,3-2 0-15,-1-1 2 16,1 1-1-16,-3 2-1 15,2 0 1-15,-5-3 1 16,3 3-3-16,-1-3 0 0,-2 3 1 16,14 0 2-16,-5 0-1 15,0 0-1-15,2 0-2 16,1 0 1-16,-3 0 1 16,-1 0 2-16,-2 0-1 15,-1 0-1-15,-2 0 1 16,0 0-1-16,-1 0 6 15,1 0 4-15,-3-2-8 16,3-1 0-16,-1 3-4 16,-2 0 0-16,-3 0 4 15,-1-3 1-15,-2 1-4 16,0 2 1-16,-3 0 0 16,-4 0 2-16,1-3-3 0,0 3 0 15,0 3 1 1,-3-3 2-16,2 0-1 0,4-3 2 15,6 0-4-15,3 1 0 16,-4-6 5-16,7 5 2 16,0-5-2-16,-1 3-1 15,4 0-1-15,3-6 1 16,-4 0-2-16,1 4-1 16,2 1 1-16,1 1 1 15,-3 2-1-15,-1 1 2 16,-2 7-42-16,-3 8-18 15,-7-2-42-15</inkml:trace>
  <inkml:trace contextRef="#ctx0" brushRef="#br0" timeOffset="0.9944">16468 5734 104 0,'-15'-3'38'0,"15"0"-20"0,0 1-19 0,0 2 7 15,0 0-2-15,0 0 0 16,0 0 2-16,0 0 1 16,-3 0 1-16,-3 0 2 15,-3 0 1-15,4 0 3 16,-1 0 2-16,0 0-1 15,0 2-7-15,3 1 4 0,0 0 3 16,0-3-5-16,0 0-3 16,0 0 4-16,3 0 5 15,0 0 1-15,0 0-1 16,0 0-4-16,0 0 0 16,0 0-7-16,0 0-1 15,0 0-2-15,0 0 1 16,0 0-4-16,0 0 0 0,0 0 1 15,0 0 2-15,0 0-1 16,0 0 2-16,0 0-2 16,0 0 2-16,0 0-2 15,-3 0-1-15,0 0 1 16,0 0 1-16,0 0-3 16,0 0 0-16,0 0 1 15,-3 0 0-15,3 0 0 16,0 0 0-16,0 0 0 15,0 0 2-15,0 0-3 16,0 0 0-16,0 0-1 16,3 0 0-16,0 0 2 15,0 0 2-15,0 0-10 16,0 0-2-16,0 0 5 16,0 0 2-16,0 0 9 0,0 0 6 15,-3 0-4-15,0 0-2 16,0 0-3-16,0 0-3 15,-3 0 1-15,-3 0-1 16,0 0-7-16,0 0-3 16,4 0-1-16,-1 2 1 15,0-2 1-15,3 3 3 16,0-3 4-16,0 0 1 16,0 0 1-16,0 2 2 15,0-2-1-15,0 0-1 16,0 0 3-16,0 3 2 15,0-3 0-15,0 0 2 16,0 0 0-16,3 0 1 0,0 0-4 16,0 0-3-16,0 0 0 15,0 0 1-15,0 0-3 16,0 0 0-16,0 0-4 16,0 0-1-16,6 0 7 15,6 3 4-15,6-3-2 16,8 0-2-16,13 0 0 15,6 0 1-15,8-3-3 16,7 3 0-16,8-3 1 16,13 1 0-16,2 2-7 15,9 0 0-15,1 0 9 16,2 0 6-16,6 0-1 0,-6 0-2 16,1 0 0-16,-7-3-1 15,-3 3-2-15,3-2-2 16,-5-1 3-16,-4 0 0 15,-5 1-1-15,-7-4-2 16,-5 4 3-16,-7-1 0 16,-5 0 5-16,-10 1 3 15,-2-4-4-15,-3 4 1 16,-3-4-3-16,-4 4 0 16,1 2-6-16,-12 0 1 15,-3 0 0-15,3 0 2 16,-3 0-1-16,-1 0-1 15,1 0 1-15,3 0-1 0,-3 0 0 16,-3 0 0 0,-3 0 2-16,0 0 1 0,0 0-1 15,0 0 1-15,-3 0-4 16,3 0 0-16,-1 0 1 16,-2-3 0-16,0 1 0 15,0-1 2-15,0 0 1 16,-3-7 1-16,0 2-2 15,0-8 1-15,0 3-2 16,0-6-1-16,0 3 1 16,0-8-1-16,0 6 0 15,0-9 2-15,0 6-3 0,-3-8 0 16,0 3 5-16,-6-6 2 16,3 3 2-1,-3-11 0-15,0 8-4 0,-3-2-3 16,3 5 0-16,0-3-1 15,0 6 0-15,0-1 0 16,1 3 0-16,-1 3 0 16,0 3 0-16,3 2 2 15,0 3-3-15,0 2 0 16,0 0-1-16,-3 4-2 16,3 1 3-16,-3 4 2 15,0-1-2-15,-6 0 0 16,-6 1 1-16,-9-1 2 15,-5 0-1-15,-13 3-1 16,-6 3 1-16,-14 0 1 0,-16-1-3 16,-11 1 0-16,3 2 1 15,-3 1 2-15,2-4-1 16,-5 1 2-16,-3 2-4 16,3 0-2-16,-4 1 2 15,1-4 0-15,-3 1 1 16,3 2 0-16,5 1 0 15,4-1 2-15,12 0-3 16,5 0-2-16,13 1 2 16,5-4 2-16,10 1 0 15,5 0 2-15,9-1-4 16,3 1 0-16,4 0 1 0,5-1 0 16,3 1-5-16,3 2 1 15,0 14 0 1,3-1 2-16,3-2 1 15,0 0 1-15,3 0 0 16,0 2 0-16,0 4 0 16,0 4-5-16,3 3 1 15,0 6 2-15,0 7 1 16,0 11 1-16,3 0 2 16,0 0-12-16,0-3-3 15,-3 3-71-15,0-6-29 16,0-15 0-1</inkml:trace>
  <inkml:trace contextRef="#ctx0" brushRef="#br0" timeOffset="1.9944">4371 4083 192 0,'0'-8'71'0,"0"8"-38"0,0 0-32 0,3 5 14 16,0 3-2-16,0 8 5 16,0 13-6-16,0 21 1 15,0 6-8-15,-3 7-1 0,0-2 0 0,0 0 0 16,3-6 2-16,0 14-3 15,0-13-2-15,0-9-3 16,0-10-1-16,0-7-29 16,0-15-89-1</inkml:trace>
  <inkml:trace contextRef="#ctx0" brushRef="#br0" timeOffset="2.9944">4458 4059 204 0,'-15'-21'77'0,"15"21"-42"0,3-16-26 0,0 13 22 16,3-2-13-16,3-1 0 15,3 1-12-15,5 0-4 16,7 0-2-16,3 2 2 0,6 0 1 15,3 1-1-15,2 2 1 16,-2 0-4-16,0 2-2 16,-4 1 2-16,-5 8 2 15,-6 2-5-15,-3 0 1 16,-6 3-1-16,-3 10 2 16,0 11-1-16,-3 19-1 0,0 5 3 15,-3 2 0 1,0-2 1-16,-3 3 0 15,0 4-3-15,0 6 2 0,0-10 3 16,0-6 1-16,-3-10 1 16,0-3 2-16,-6-11 1 15,-6-7 1-15,-9-11 2 16,-9-6 4-16,-11-5-2 16,-10 1 1-16,-9-4-5 15,1 4-3-15,2-4-2 16,7 4-3-16,8-4-129 15</inkml:trace>
  <inkml:trace contextRef="#ctx0" brushRef="#br0" timeOffset="3.9944">2142 17246 52 0,'0'-11'22'0,"0"-5"-12"0,0 6-8 16,0 7 6-16,0-8-4 16,0-2-1-16,0 5 19 15,0-2 9-15,0-4 7 16,0 6 2-16,0-2-9 16,0 2-2-16,0 0-10 15,0 0-4-15,0 3-8 0,0-1 2 16,0-2 1-16,0 3-1 0,0 0 0 15,0-3-3-15,0 3 1 16,0 2-2-16,0-2 0 16,0 5-3-16,0 0-2 15,0-6 1-15,0 6 1 16,0 0-1-16,0 0-1 16,0 0 1-16,0 0-1 15,-6 0 2-15,3 0 1 16,0 6-1-16,-3-1 1 15,3 3-2-15,-12 5 2 0,0 0-2 16,-2 19-1-16,-1 3-2 16,-6 7 1-1,3 5-1-15,0 20-2 0,0 12 3 16,12 11 2-16,9 3 0 16,9 10-1-16,12 0-2 15,9-5 1-15,3-19 1 16,11-13 0-16,10-7 2 15,11-20 3-15,7-12 2 16,-7-27 1-16,-2-21 0 16,-1-24 0-16,-5-16 0 15,-12-16 2-15,-16-21-3 16,-17 0-2-16,-15-5 6 16,-15 2 3-16,-14 12 1 0,-19 9 4 15,-8 11-9 1,-4 22-1-16,1 12-27 0,-1 17-13 15,9 7-57-15,13 9-23 16,8-4-3 0</inkml:trace>
  <inkml:trace contextRef="#ctx0" brushRef="#br0" timeOffset="4.9944">2529 17005 268 0,'-45'0'101'0,"30"0"-54"0,-2-6-53 0,11 4 19 15,-3-3-10-15,0-9-2 16,-3-9 0-16,-6-4-1 16,3-13 0-16,0-5 2 0,3-8 1 15,3-5-1-15,6-13-2 16,-3-11 1-16,12-6 1 15,0-7-1-15,3-3-1 16,3-5 1-16,0-5-1 0,0-1-3 16,3-2 2-16,-3-3 1 15,0 3 0-15,0 0 0 16,0 0 2-16,-4-3-1 16,1 0-1-16,-3-2 7 15,3 2 3-15,-3-2-1 16,0-3 2-16,0 2-4 15,6-2-2-15,-3-5 2 16,3 0 0-16,3-6-1 16,0-2-1-16,5-1-6 15,7-2-1-15,3-8 1 16,-3 3 0-16,17-3 1 16,1-5 2-16,-3 3-3 15,-1-1 0-15,4-7 1 16,0 7 2-16,2-2-1 0,7-11-1 15,26-29 1-15,-5 19-1 16,-4 2-3-16,-2 11 0 16,-4 5 2-16,7-2 2 15,11 5 0-15,0 5-1 16,-2-5 1-16,-1 8 1 16,6 2-3-16,4 0-2 15,2 6 2-15,-6 8 0 16,-5 7-2-16,2-10 2 15,3 6 3-15,4 7 1 16,2 3-1-16,-9-8-2 16,0 8-2-16,4 2 1 15,5 3 1-15,-3-2 0 0,-5 2 0 16,2 3 2-16,0 2-1 16,10-2-1-16,-1-3 1 15,-6 0-1-15,0 3 0 16,1 0 0-16,5-3-3 15,-3 0 2-15,-2 6 1 16,-4-3 2-16,0-11-1 16,12 0-1-16,-8 6 1 15,-1 2-1-15,-9-11 0 16,4 4 2-16,-4 7-1 16,3 3 2-16,-5-3-4 15,-7 0 0-15,-8 5 1 16,2 1 2-16,-2 7-1 0,-1-10-1 15,-2 2-2 1,-4 9-1-16,-2 2 2 0,-9 3 0 16,-1-3 3-16,-5 10 1 15,-9 9 1-15,-6 10 0 16,-4 5-5-16,-5 3 1 16,0 11 0-16,-3 2 0 15,0 9 0-15,-3 4 2 16,-3 6-1-16,-3 5-1 15,0 3 1-15,0 2-1 16,-3 6 0-16,0 0 0 0,3 0-3 16,-3 5 0-16,6-3-5 15,0 0 0-15,0 1-5 16,-3-1-2-16,3-2-7 16,-4 2-1-16,1-2 5 15,-3-3 4-15,0-5 8 16,0 2 3-16,-3-8 7 15,1 4 0 1,-1 1 1-16,0 1-6 16,0 0 1-16,0 0 6 15,-3-3 4-15,0 0-3 16,0 0 1-16,-3-3-5 16,0 4-2-16,0-1 0 15,-6 0 1-15,-3 0 3 0,-3 0 4 16,1-5 2-1,-1 2 1-15,0 4-4 0,-3-4-3 16,-6 3-2-16,1 0 0 16,-1 0-2-16,0 1-1 15,0 1 1-15,0 1-1 16,1-8-3-16,-1-3 2 16,6 3 1-16,-3 5 2 15,1 3-1-15,-4 2-1 16,0 1 3-16,3 2 0 15,3 0-1-15,4 0-2 16,-4 3 1-16,0-1-1 0,6 1 0 16,3 2 0-1,-3 1 0-15,3 2 0 16,4 0 0-16,2 0 0 16,0 0 0-16,3 0 0 15,0 0 0-15,-3 2-3 16,3 1 2-16,-3 0-1 15,0-1 0-15,0 1 4 16,-3 0 1-16,3-1-1 16,0 1 1-16,0-1-4 15,0 1-2-15,4 0-1 16,-1-1 3-16,3 4-2 16,0 15-1-1,0 3 3-15,3 2-2 16,3 6 1-16,3 2 0 0,3 3 0 15,2-5 0-15,-2 0 0 16,0-3 6-16,0-5 2 16,-3-6-2-1,0-4-3-15,-3-7 6 0,-3-7 5 16,-3-7-2-16,-3-4 2 16,-3-2-1-16,-3-11 1 15,-3-8 5-15,-2 3 1 16,-1-3-9-16,0-5-3 15,-3-2 0-15,6 4 1 16,3 6-6-16,3 3 0 0,9-1-3 16,3 1 0-16,9-1-3 15,12 1-1-15,9 2 0 16,8 5 4-16,10 9 1 16,3 5 3-16,2 7-6 15,4 3-1-15,2 3-23 16,10 0-6-16,8 0-120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39:32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16537 16576 120 0,'-3'-5'46'0,"0"2"-24"0,3 6-6 0,0-3 18 16,0 0-5-16,0 0 0 16,0 0-10-16,0 0-1 15,9 0-11-15,0-3 2 0,2-2 2 16,4 5-4-16,3-3-2 16,0 1 0-16,0-6 1 15,3 5-5-15,3-2-1 0,2-1 0 16,4 4 2-1,0-1-1-15,-3 1-1 16,-1-4 1-16,1 6-1 0,-3-2 0 16,-3-1 0-16,-3 0 2 15,-6 3 1-15,-3 0-1 16,0 0 1-16,-4 0 2 16,-5 0 2-16,0 0-3 15,0 0-3-15,-2 3 0 16,-4 2-1-16,-3 1-3 15,-3 1 2-15,-3 7 1 16,-6 7 2-16,-3 8-1 16,-3 3-1-16,1 7-2 15,2-4 1-15,3 2 1 16,0-3 2-16,3-7-1 16,0-1 2-16,7-2 0 15,2-6 3-15,6-4 6 16,3-4 2-16,6-7 1 15,5-3-5-15,7-3-4 16,6-5-3-16,3 8-3 16,0-2 1-16,-3-1 1 15,-4 3-1-15,4 3-1 16,-6-1-8-16,-3-2-3 16,0 11-47-1,-6-8-2-15,0-3-3 0</inkml:trace>
  <inkml:trace contextRef="#ctx0" brushRef="#br0" timeOffset="1">16638 16724 184 0,'-21'-8'68'0,"21"11"-36"0,0 8-22 16,0-9 20-16,3-2-3 15,6 0 4-15,3 0-2 0,3-2 0 16,9-4-16-16,8 1-8 0,7-3-1 16,-3-2-1-16,5-1 3 15,1 0-36-15,-3 6-15 16,-7-3-76-1</inkml:trace>
  <inkml:trace contextRef="#ctx0" brushRef="#br0" timeOffset="2">17319 16497 220 0,'-5'0'85'0,"5"10"-46"0,0 1-48 16,0-6 14-16,0 8-1 16,0 6 5-16,0 2-3 15,0 3 2-15,0-3-5 16,3 6-2-16,2 4 0 0,1-4-8 15,-3-6 0-15,0-5-182 32,3 0 97-32</inkml:trace>
  <inkml:trace contextRef="#ctx0" brushRef="#br0" timeOffset="3">17138 16677 260 0,'-3'-6'99'0,"3"6"-54"0,3-2-33 0,0 2 26 16,6-8-22-16,6 5-6 15,6-2-7-15,5-3-3 16,4 3 1-16,6-1-23 0,-3 1-10 16,-1-3-26-16,1 5-9 15,-3-2-10-15,-3-3-29 16,-4-2 35-1</inkml:trace>
  <inkml:trace contextRef="#ctx0" brushRef="#br0" timeOffset="4">17575 16531 240 0,'0'-8'90'0,"0"8"-48"0,0 0-36 15,0 0 20-15,0 0-14 16,0 6-4-16,0 1-5 16,3 12 0-16,-3 0-2 15,3 2-1-15,0 0 1 0,3-3 1 16,0 9 1-16,0 2-21 15,0-5-8-15,0-6-49 16,-3 6-61 0,3-5 32-16</inkml:trace>
  <inkml:trace contextRef="#ctx0" brushRef="#br0" timeOffset="5">17442 16716 260 0,'-3'-5'99'0,"11"0"-54"0,4 5-35 0,0 0 25 16,3-3-8-16,6-2-1 15,3-3-14-15,3-3-8 16,5 6-2-16,1-3-35 0,0 0-15 16,9 3-86-1</inkml:trace>
  <inkml:trace contextRef="#ctx0" brushRef="#br0" timeOffset="6">16718 12094 152 0,'0'-5'57'0,"0"2"-30"0,3 1-14 15,-3 2 17-15,3 0-6 16,-3 0 0-16,0 0-7 15,0 0 0-15,6 5-10 0,0 5 5 16,0 6 1-16,0 5 0 0,0 3 0 16,0 0-5-16,0 0 0 15,-3 2-1-15,0-7 1 16,0-3-4-16,-3-3-1 16,-3-16 19-1,0-5-13-15,0-2-3 16,0-6-4-16,3 0-2 15,0-2-3-15,3-1 0 16,3 3 2-16,6 0 0 16,0 3-2-16,3 2 0 15,-1 4-1-15,4-1 3 16,-3 5-5-16,6 0 2 0,-3 3-18 16,0 3-6-16,0 2-20 15,-1 1-10-15,-5-4-42 16</inkml:trace>
  <inkml:trace contextRef="#ctx0" brushRef="#br0" timeOffset="7">17138 12089 232 0,'-21'-5'88'0,"18"5"-48"0,-15 0-42 15,12 2 14-15,-3 1-2 0,0 2 4 16,-2 3-4-16,-4 5 0 15,3 3-6 1,0 3 4-16,6 2 2 0,3 0-1 0,3 0 0 16,6 0-1-16,3-2 0 15,9-3-4-15,5-3-3 16,1-10-11-16,3-3-6 16,0-6-17-16,0-2-4 15,-4-2-29-15,1-1-10 16,0-2-9-1</inkml:trace>
  <inkml:trace contextRef="#ctx0" brushRef="#br0" timeOffset="8">17427 12097 228 0,'-3'-3'85'16,"3"3"-46"-16,0 3-37 0,0-3 19 15,-3 5-7-15,-6 3 2 0,-6 5-7 16,-3 3-1-16,0 5-4 15,-3-2-3-15,0-1 2 0,4 3-15 16,-1-5-5-16,3 6-24 16,3-15-9-16,0 1-49 15</inkml:trace>
  <inkml:trace contextRef="#ctx0" brushRef="#br0" timeOffset="9">17206 12121 208 0,'0'-6'79'0,"0"6"-42"0,3 0-34 0,0 0 15 16,3 3 6-16,9 2 7 16,0 3-3-16,3 5-2 15,0 3-14-15,9 3-8 0,-1-1 0 16,1 1-3-16,0-3-1 16,-3 2-8-16,0-5-5 15,-1-2-37-15,-5-3-15 16</inkml:trace>
  <inkml:trace contextRef="#ctx0" brushRef="#br0" timeOffset="10">17775 12002 276 0,'0'-6'104'0,"3"12"-56"0,0-6-45 0,6 0 21 16,0 0-10-16,3 0 0 16,3-3-8-16,-1 3-4 15,4 0-1 1,0-3-1-16,3 3 0 0,-3 0-18 0,-3 0-5 16,-3 0-35-16,0 3-13 15,-4 2-36 1</inkml:trace>
  <inkml:trace contextRef="#ctx0" brushRef="#br0" timeOffset="11">17778 12115 240 0,'-6'-2'90'0,"9"2"-48"0,0 0-42 0,-3 0 16 0,9 0-3 15,9 0 5 1,3 0-8-16,2-3-3 15,4 3-4-15,3 0-5 0,3 0 1 0,-4-3-34 16,1 1-15-16</inkml:trace>
  <inkml:trace contextRef="#ctx0" brushRef="#br0" timeOffset="12">18272 11988 268 0,'-6'0'101'0,"0"0"-54"0,9 6-39 0,-3-6 21 16,0 0-11-16,9 0 0 0,0 0-7 16,3 0 1-1,6 0-7-15,3-3-1 0,-1 0 0 0,7-2-2 16,0 0 1-1,0-1-4-15,-3 1 0 0,-4 2 1 16,-2 1 2-16,-3 2-3 16,-3 0-2-16,-3 2 2 15,-3 6 0-15,-9 3-2 16,-6 10 2-16,-9 0 1 16,-3 3 0-16,0 0 0 15,1 2 0-15,-1 1-3 16,3-3 2-16,6-3 1 15,0-3 0-15,6-2 0 16,3 0 0-16,6-3 0 16,3-2 0-16,6-3 0 0,6 0 0 15,6-3-7 1,-3 0 0-16,-4-7-15 0,1 7-5 16,-3-8-19-16,-3-2-9 15,-3 0-56 1</inkml:trace>
  <inkml:trace contextRef="#ctx0" brushRef="#br0" timeOffset="13">18269 12152 208 0,'0'-2'77'0,"18"2"-42"0,0 0-28 0,-6 0 20 0,3 0-3 16,5 0 3-16,13 0-15 16,0-3-7-16,0 0-3 15,2 1-7-15,1-1 1 0,-3 0-73 16,-6 1-70 0,2 2 38-16</inkml:trace>
  <inkml:trace contextRef="#ctx0" brushRef="#br0" timeOffset="14">18730 12102 236 0,'3'0'88'0,"-3"3"-48"0,3-1-47 16,6 1 71-16,3 0-25 16,3-3-13-16,0 0-9 15,3 0-11-15,0-3-2 0,0-2 2 16,2-1-3-16,-2 1-2 16,0-3 0-16,-6 0-1 15,-3-2-5-15,-3-4-1 16,-9 6-6-16,-3 1-3 0,-6-1 0 15,-3 2-1-15,-3 6 6 16,-3 6 4-16,-8 4 4 16,2 1 1-1,6-1 5-15,3 4 2 0,6 1 9 16,3 1 2-16,3 3 0 16,9-1 0-16,6 1-7 15,3-3-4-15,3-3-3 16,3-2 0-16,6-6-13 15,-3-2-6-15,8-6-31 16,1-5-15-16,-3-3-60 16,-3 1-31-1,-3-3 78-15</inkml:trace>
  <inkml:trace contextRef="#ctx0" brushRef="#br0" timeOffset="15">18971 12017 160 0,'-23'8'63'0,"23"-8"-34"0,0 16-32 0,0-5 13 15,0 2 17-15,6 3 12 16,0 2 0-16,-3 1 1 16,0-1-22-16,0 1-6 0,-1-3-4 15,1-6-2-15,-3 1-1 16,3-3-1-16,-3-3 2 16,0-5-3-16,3-2 0 15,0-6 1-15,3-6 0 16,0-1-5-16,3-1 1 15,0-5 0-15,3-1 0 16,3 4 0-16,0 2 2 0,3 5-3 16,-3 9 0-16,-1 7 5 15,-2 3 2-15,0 0 0 16,0 2 1-16,-6 4-2 16,0-1 2-16,-3 3-6 15,3-3-3-15,0 0-24 16,-3-2-10-16,9-3-56 15,3-6-28 1</inkml:trace>
  <inkml:trace contextRef="#ctx0" brushRef="#br0" timeOffset="16">19424 12081 228 0,'-3'-21'85'0,"0"18"-46"0,-15-10-26 0,9 10 24 16,0 1-10-16,-6-1-1 15,0 3-13-15,-2 5-5 16,-1 3-5-16,0 3-7 0,0 2-2 16,3 3 3-16,6 2 1 15,3 4-3-15,3 1 1 16,3-2 0-16,9-2 2 16,3-6 3-16,3-2 4 15,6-6-2-15,3-5-2 16,-1-5 0-16,-2-6 1 15,-3-7-1-15,-3-3 2 16,-3-9-2-16,-3-4 2 0,-3-3-4 16,-6-8 0-16,-3-5-1 15,-6 2 0-15,0 3 2 16,-6 5 0-16,6 11 2 16,0 6 1-16,3 4-4 15,0 14-3 1,3 10 1-16,9 11 4 15,3 13 4-15,0 11 7 16,3 2 2-16,3 0-1 16,-3-2 0-16,0 0-7 15,3-3-2-15,-3-3-4 16,0-5-3-16,-1-5-49 16,-2-5-20-16,0-9-59 15</inkml:trace>
  <inkml:trace contextRef="#ctx0" brushRef="#br0" timeOffset="17">19909 11980 140 0,'-6'-2'52'0,"6"4"-28"0,0-2-8 16,0 0 18-16,0 0 2 15,0 0 2-15,0 0-7 16,0 0-4-16,0 0-15 15,6 3-3-15,3 0-2 0,6-3 5 16,6 0 3-16,3 0-2 16,8 0 0-16,1 0-5 0,0-3-3 15,-3 3-5 1,-4-3 0-16,-2 3 0 0,-3-2 2 16,-3-1 1-16,-3 0 3 15,-3 3-8-15,-3-2-3 16,-3-1-17-16,-1 0-9 15,-2 1-12-15,0 2-4 16,-3-3-20 0,0 3-50-16,0 0 21 15</inkml:trace>
  <inkml:trace contextRef="#ctx0" brushRef="#br0" timeOffset="18">19891 12163 168 0,'-6'0'66'0,"6"3"-36"0,0-3-20 15,0 0 20-15,0 0-1 16,3 2 3-16,3-2-2 15,6 0 1-15,6-2-17 16,6-1-1-16,3 0-2 0,2-2-6 16,4 2-1-16,0 1-2 15,-6 2-2-15,-7 0 3 0,1 0 0 16,-6 2-6-16,0-2 0 16,-3 3-30-16,0-3-13 15,0 0-20-15,0-3-10 16,0 1-13-1</inkml:trace>
  <inkml:trace contextRef="#ctx0" brushRef="#br0" timeOffset="19">20534 11988 144 0,'0'0'55'0,"0"3"-30"0,0-3-10 0,0 0 18 16,0 0-3-16,0 0 0 15,0 0-11-15,0 0-1 16,0 0-11-16,6 3 2 0,3-1 4 16,0-2-3-16,3 0 0 15,3-2-4-15,3 2 1 16,0-3-4-16,2 0-2 0,4-2 2 15,3 0 0 1,-3-1-1-16,-3 4-2 0,-1-1 1 16,-2-2 1-16,-3 2-3 15,0 1 0-15,-3-1 1 16,-3 3 2-16,-3 0-1 16,-3 0-1-16,-3 0 1 15,0 5-1-15,-6 0 2 16,0 6 3-16,-3 5-2 15,-3 2-2-15,-6 1 0 16,-3-1 1-16,1 4 1 16,-1-4 3-16,0 1-3 15,3-3-2-15,0-1 0 16,6-1-1-16,0-1-3 16,3-3 2-16,3-2 1 0,3 0 0 15,3 0 0-15,3-2 0 16,3-1-3-16,6 0 0 15,0 0 2-15,9 1 2 16,0-4 2-16,0 1 1 16,-3 0-5-16,-1-1 1 15,1-2 0-15,-3 0 0 16,-3 0-9-16,-3 0-4 16,0 0-9-16,-3-2-1 15,0-1-17-15,-3 0-4 16,-3-2-56-1</inkml:trace>
  <inkml:trace contextRef="#ctx0" brushRef="#br0" timeOffset="20">20558 12113 172 0,'-12'0'66'0,"15"0"-36"0,-3 0-24 16,6 0 17-16,0 0-3 15,3 0 3-15,3 0-11 16,6 0-2-16,3 0-6 16,5 0-3-16,7 0 2 0,-3-3-2 15,0 0 2-15,-4 1-18 0,-2-1-4 16,0 0-55-1,0 1-48-15,-6-6 39 16</inkml:trace>
  <inkml:trace contextRef="#ctx0" brushRef="#br0" timeOffset="21">21076 11935 156 0,'3'0'60'0,"0"3"-32"0,-3 0-33 16,3 5 62-16,0 2-11 15,0 6-12-15,0 5-9 0,0-2-15 16,0 2-6-16,-3-3-3 16,0 1-1-16,0 2 2 15,0-2-1-15,0-3-1 0,0-3-30 16,-3 0-13-16,0-5-57 15,3 0-31 1,-3-6 63-16</inkml:trace>
  <inkml:trace contextRef="#ctx0" brushRef="#br0" timeOffset="22">20906 12107 188 0,'-3'-2'71'0,"9"2"-38"0,9 0-30 15,-6 0 15-15,3 0-5 0,9-3 0 16,3 3-5-16,2 0-3 16,1-3-2-16,0 3-3 0,3-2 3 15,-1 2-29-15,1 0-9 16,-6-6-56 0</inkml:trace>
  <inkml:trace contextRef="#ctx0" brushRef="#br0" timeOffset="23">21308 11848 156 0,'3'3'57'0,"3"15"-30"0,0-5-5 16,-3-5 23-16,0 3 1 15,0 2 3-15,-3 3-16 16,0 0-6-16,-3 5-15 16,0-2-3-16,0-1-2 0,0-2-3 15,0-3-1-15,3-2 1 16,0-3 0-16,3 0-5 16,6-3 1-16,3 0 0 15,3-2 0-15,3-3 0 16,8 0 0-16,-2 0-3 15,3 0 2-15,-3 3-1 0,0 2 0 16,-4 3 0 0,-2 2 0-16,-6 6 4 0,0 3 1 15,-6-1 5-15,-6 1 3 16,-6-1 0-16,-3 4 1 16,-3-7-6-16,-9-1-2 15,1 4-11-15,-4-10-3 16,0-3-19-16,-3-2-9 15,3-8-24-15,1-3-9 16,2-3-39 0</inkml:trace>
  <inkml:trace contextRef="#ctx0" brushRef="#br0" timeOffset="24">21255 11906 216 0,'-12'-13'82'16,"12"16"-44"-16,3-9-31 0,0 1 20 0,3 0 4 16,5-6 3-16,4 3-1 15,9 0 2-15,3 3-19 16,9 0-5-16,2-1 0 0,4 1-7 16,-3 0 0-16,-1-3-9 15,-2 0-4-15,-3-3-50 16,-3-2-24-16,-1 0-48 15</inkml:trace>
  <inkml:trace contextRef="#ctx0" brushRef="#br0" timeOffset="25">22302 11671 172 0,'-3'-3'66'0,"0"6"-36"0,-3-3-26 16,3 2 13-16,-6 4-2 15,-2 4 4-15,-4 6-11 16,-3 5-4-16,0 16-3 15,3 6 3-15,-3 10 5 0,3-3-3 16,3 0 2-16,6 3-7 16,6-3-3-16,6 1 1 15,3-1 2-15,9-5-5 16,6-5-1-16,0-9-42 16,3-7-17-16,5-3-20 15</inkml:trace>
  <inkml:trace contextRef="#ctx0" brushRef="#br0" timeOffset="26">22430 12025 148 0,'-9'3'55'0,"0"0"-30"0,3 7-21 0,0-5 13 16,1 1-10-16,2-1-2 15,0 0-5-15,6 1-3 16,3-1 2-16,2 3-2 0,4 0 1 16,0 2 2-16,0 4 0 15,-3-1 2-15,-3 0 3 16,-3 0 11-16,-6 1 5 16,-6-1-7-16,0 0-3 15,-6-5-4-15,0-3-2 0,1-2-14 16,2 0-4-1,3-6-54-15,3 0-44 16,12-2 35-16</inkml:trace>
  <inkml:trace contextRef="#ctx0" brushRef="#br0" timeOffset="27">22615 12046 104 0,'-6'0'41'0,"6"0"-22"0,-3 3-9 16,-3 2 12-16,0 1-1 15,-3-1-1-15,0 3-6 0,0 3-4 16,0 4-5-16,3 1-2 0,3 3 1 15,0-1-5-15,9 1-1 16,0-3-8-16,3-3-4 16,0-2-39-1</inkml:trace>
  <inkml:trace contextRef="#ctx0" brushRef="#br0" timeOffset="28">22713 12078 128 0,'-12'-2'49'16,"6"2"-26"-16,-3 2-16 0,6 1 13 0,-3 2-8 16,0 3-2-16,-3 5-1 15,3 6 1-15,1-1-5 16,2 1-3-16,3-1-1 0,0-2-1 15,3-2 2-15,2-4-6 16,4-5 1-16,0-2-6 16,0-6 1-16,0-2-5 15,0-3 1-15,0-2 1 16,-3-1 5-16,-3-2 5 16,0 2 3-16,-3 1 2 0,0 2 0 15,0 2 0 1,0 4 0-16,0 2 0 0,3 5 0 15,0 6 2 1,3 2 1-16,-3 0-1 0,3 0 1 16,0-2-4-16,0-1-2 15,0-2-9-15,3-2-3 16,0-4-49 0,-1-2-32-16,4-2 37 15</inkml:trace>
  <inkml:trace contextRef="#ctx0" brushRef="#br0" timeOffset="29">22874 11785 124 0,'-3'0'46'0,"3"2"-24"0,0 3-21 15,0 6 8-15,3 5 14 16,-3 5 10-16,0 11-6 15,3 2-1-15,0 1-15 16,-3-1-4-16,0 0-1 0,6 1-3 16,-3-1 0-16,0-5-1 15,3-2-2-15,-3-6-30 16,-3-5-15-16,8-3-41 16</inkml:trace>
  <inkml:trace contextRef="#ctx0" brushRef="#br0" timeOffset="30">22981 12094 184 0,'0'0'71'0,"0"3"-38"0,21-1-39 0,-12 1 12 16,0 0 0-16,0-3 6 15,-1 0-4-15,4-3-2 16,0 0-3-16,0 1 0 0,-3-4 0 15,3-1 1-15,-3-1 0 16,-9-6-2 0,0 1-4-16,-3 3-1 15,-3 2-1-15,-6 2 0 0,3 6 0 16,-3 6 3-16,-3 4 0 16,1 1 3-16,2 5 1 15,3 2 3-15,0 3-1 16,6 3 2-16,3 0-2 15,9-6 0-15,0-2 1 16,3-2 1-16,2-4-8 16,4-2-1-16,3-5-35 15,6-6-13-15,-3-2-39 16</inkml:trace>
  <inkml:trace contextRef="#ctx0" brushRef="#br0" timeOffset="31">23386 11785 156 0,'-3'2'57'0,"3"1"-30"0,3 2-32 0,-3 0 10 16,0 14 6-16,0 5 5 0,0 5 0 15,0 3 3-15,0-1-10 16,0 1-1-16,0-3 2 0,0-2-4 16,0-4-1-16,0-1-2 15,0-4 0-15,0-2-2 16,0-5-1-16,0-3 5 15,0-3 4-15,0 0-5 16,0-5-2-16,0 0-4 16,0-2-1-16,0-4-1 15,6 1 3-15,0-3-2 16,3-3 1-16,-1-2 0 16,4 0 0-16,9 0 0 15,-3 2 0-15,0 3 2 16,0 3 0-16,3 8-3 15,-6 4 2-15,-4 1-1 16,-2 0 0-16,-3 3 15 0,-6 2 8 16,-6 0 1-16,0 1 1 15,-3-1-10-15,-5 0-5 16,2-2-5-16,-6-3-3 16,3-3-15-16,0-2-7 15,0-3-18-15,3-3-7 16,6-2-28-1,-3-3-37-15,15 0 38 16</inkml:trace>
  <inkml:trace contextRef="#ctx0" brushRef="#br0" timeOffset="32">23570 11999 164 0,'0'10'63'0,"3"9"-34"0,3 2-25 15,-6-13 13-15,9 0-2 16,-3 3 4-16,0-1-11 16,3 1-2-16,0-1-4 15,0 1 1-15,0-3 0 0,-6-3-17 16,6 0-5-16,-3-2-42 16,0-3-44-1,3-3 29-15</inkml:trace>
  <inkml:trace contextRef="#ctx0" brushRef="#br0" timeOffset="33">23740 12057 180 0,'0'11'68'0,"-3"-3"-36"0,-12 13-24 0,12-8 16 16,-6 8 1-16,-3 3 2 15,0 0-10-15,0 10-5 16,-2-2-7-16,8-6-6 0,-3-2 0 15,3-3-23-15,-3-5-10 16,9-5-61 0,0-6-33-16,9-8 60 0</inkml:trace>
  <inkml:trace contextRef="#ctx0" brushRef="#br0" timeOffset="34">23963 11763 168 0,'-3'6'66'0,"3"2"-36"0,0 2-26 0,0 3 15 15,0 6 4-15,0 2 6 16,0 3-12-16,-6-3-2 16,6-2-9-16,0-1-2 0,0-2 0 15,0-3-2-15,0-2 1 16,6-3-2-16,-3 0 2 16,3-6 0-16,3 1 1 15,-3-3-5-15,9 0-1 16,0-3-10-16,-3 1-5 15,-3-1-16-15,6 0-6 16,-10 1-45 0,4-1-28-16,3 3 52 15</inkml:trace>
  <inkml:trace contextRef="#ctx0" brushRef="#br0" timeOffset="35">24050 11787 92 0,'0'0'35'0,"0"3"-18"0,2 2-5 15,-2 0 16-15,0 6 12 16,3 10 10-16,-3 6-11 16,0 2-5-16,0 2-20 15,0 1-2-15,-3 0 1 0,1-3-7 16,-1-2-1-16,0-1-3 15,0-2-2-15,-3-6-13 0,6-2-4 16,0-5-48 0,6-3-62-1,0-6 26-15</inkml:trace>
  <inkml:trace contextRef="#ctx0" brushRef="#br0" timeOffset="36">24166 11652 160 0,'0'-2'60'0,"11"2"-32"0,4-3-28 15,-9 6 10-15,3 5 13 16,0 7 10-16,9 15-2 16,-3 12 2-16,0 8-19 15,0 8 3-15,-6-7 1 0,3-1-4 16,-7 0 0-16,-10 0-6 16,-7-5-3-16,0 0-2 15,-12-2 0-15,-12-4-53 16,-3-4-21-16,7-6-46 15</inkml:trace>
  <inkml:trace contextRef="#ctx0" brushRef="#br0" timeOffset="37">16632 12798 148 0,'3'-13'57'0,"-3"13"-30"0,0 5-23 15,0 0 15-15,6 1-5 16,0 4 2-16,-3 9 2 16,3 2 3-16,-3 3-11 15,0-3-1-15,0 0-2 0,0-3 1 16,0-2 0-16,0-2-2 16,-3-4 1-16,3-2 5 15,-3-3 2-15,0-2 1 16,-3-3 1-16,3-3-8 15,-3-2-5-15,6-5 0 0,0-6 2 16,0-3-2-16,2 1 0 16,4-1-1-16,6-2-2 15,3 2 1-15,3 4-1 16,3 1-3-16,-3 6 2 16,-1 0-4-16,-2 3 1 15,0 2-40-15,0 3-16 16,-3 6-51-1</inkml:trace>
  <inkml:trace contextRef="#ctx0" brushRef="#br0" timeOffset="38">17052 12819 148 0,'-9'-11'55'0,"0"11"-30"0,3-5-18 15,3 5 13-15,-3 3 3 16,-6-1 3-16,0 9-13 16,-3 2-6-16,0 3-4 15,0 8-3-15,3-3 1 0,4 0-1 16,2-2 2-16,6-3-1 16,6-3 2-16,5-2 2 15,1-4 2-15,0-4-3 16,3-3-3-16,-3-5-5 0,3-3 0 15,-3-3 0-15,0-2 2 16,-3 0 1-16,-3 0 1 16,0 2 4-16,-3 0 5 15,0 4 6-15,-3 4 3 16,0 3-9-16,0 0-5 16,3 8-3-16,2 0 1 15,4 2 1-15,3 1 3 16,0-1-3-16,0 1-2 15,3 0 0-15,-3-3 1 16,0 0-30-16,0-1-11 16,0 1-35-1</inkml:trace>
  <inkml:trace contextRef="#ctx0" brushRef="#br0" timeOffset="39">17436 12832 164 0,'-3'0'63'0,"3"3"-34"0,0 0-34 15,-9 7 38 1,0 3-2-16,-3 9-15 16,0-4-7-16,-3 1-6 15,3-1 0-15,-3 1 0 0,3-3-10 16,0-3-3-16,4 0-48 15,-1-5-57 1,3 0 25-16</inkml:trace>
  <inkml:trace contextRef="#ctx0" brushRef="#br0" timeOffset="40">17278 12840 208 0,'0'-2'77'0,"3"-1"-42"0,3 6-41 0,0 2 14 15,3 0 4-15,0 3 7 16,2 5-1-16,4 3 1 16,0 0-10-16,3 0-3 0,-3 2-2 15,6 1-2-15,-3-3 1 0,0 0-13 16,-4-3-6-16,4-5-46 16,-3-3-20-16,0-2-7 15</inkml:trace>
  <inkml:trace contextRef="#ctx0" brushRef="#br0" timeOffset="41">17730 12801 192 0,'-6'0'71'0,"6"2"-38"0,0 1-17 0,0-3 22 16,0 0-7-16,0 0 2 16,6 0-10-16,3 2-2 15,3-2-12-15,6-2-1 0,3-3 2 16,3-1-8-16,-1 1-1 16,1-3-1-16,-3 0 2 0,-3 0-19 15,-3 0-8-15,-3 6-25 16,-3 7-59-1,-6 3-21 1,-6 0 36-16</inkml:trace>
  <inkml:trace contextRef="#ctx0" brushRef="#br0" timeOffset="42">17721 12917 232 0,'-3'11'88'0,"6"-11"-48"0,3 0-31 16,0 0 19-16,3 0-12 15,3 2-2-15,9-2-6 16,3-2-3-16,0 2-2 16,-1 2-5-16,-2-4 1 0,-3-1-15 15,0 0-4-15,-3 1-80 16,-6 2-52-16,-3-3 63 16</inkml:trace>
  <inkml:trace contextRef="#ctx0" brushRef="#br0" timeOffset="43">18340 12803 104 0,'-8'0'38'0,"8"5"-20"0,-3-5 3 15,3 0 19-15,0 0-1 16,-3 0 1-16,3 0-9 16,0 0-2-16,0 0-16 15,3 0 1-15,3 0 0 0,2 0-5 16,7-2-1-16,0-3-4 15,9-1-1-15,3-4 1 16,0-6 0-16,-1 0-5 16,1 5 1-16,-3 3 0 15,-6 0 0-15,-3 3-3 16,-3 3 2-16,-6 7 1 16,-3 8-3-16,-6 0 2 15,-3 6 1-15,-3-1 2 16,0 1 1-1,-6-1 3-15,-6 6-1 0,0-3 2 16,0 3-6-16,4-3-1 16,2 0 0-16,3-5 0 15,0 0 0-15,3-3 0 16,3-2 0-16,3-3 0 16,3 0 0-16,6-3 2 15,0-2 1-15,6 0 3 16,6-3-5-16,-1 0-1 15,1 0-2-15,-3 0 0 16,0 0-3-16,0 0-1 0,0 0-17 16,-3 0-8-16,-3 0-16 15,0-3-6-15,-3 0-14 16,-3 1-32 0,-3 2 28-16</inkml:trace>
  <inkml:trace contextRef="#ctx0" brushRef="#br0" timeOffset="44">18376 12914 148 0,'-6'-2'57'0,"3"2"-30"0,0 0-10 15,3 0 20-15,0 0-6 0,0 0 2 16,0 0-13-16,6 0-4 15,3 0-9-15,0 0-3 0,9-3 2 16,6-2-3-16,0-1 0 16,-1 1-3-16,1 0-3 15,0 0-31-15,0-1-13 16,-3 1-55 0</inkml:trace>
  <inkml:trace contextRef="#ctx0" brushRef="#br0" timeOffset="45">18730 12793 196 0,'-3'0'74'0,"3"0"-40"0,0 2-40 15,0 6 23 1,3 3 3-16,-3 2-1 16,3 3 1-16,-3 2-11 15,6 1-8-15,0 2-1 0,0-2 2 16,0-4 3-16,0-1-4 15,-3-4-1-15,0-2-42 16,0 0-19-16,-3-3-35 16</inkml:trace>
  <inkml:trace contextRef="#ctx0" brushRef="#br0" timeOffset="46">18656 12652 156 0,'0'-10'57'0,"6"7"-30"0,0 1-12 0,-6 2 18 15,0 0-5-15,0 0-2 16,0 0-6-16,0 0 0 16,0 0-11-16,0 0-5 0,-3 0-3 15,0 0 3-15,0 0 2 16,0 0-7-16,3-3-4 15,0 0-17-15,3 1-9 0,3-1-65 16,15 3-36 0,0-3 61-16</inkml:trace>
  <inkml:trace contextRef="#ctx0" brushRef="#br0" timeOffset="47">19117 12814 192 0,'-9'0'74'0,"9"2"-40"0,0-2-18 0,0 0 22 16,0 0-5-16,0 0 3 15,6 3-9-15,0-3-4 0,6 0-13 16,9-3-6-16,3 1-3 16,0-4 1-16,-1 4 1 0,1-1-12 15,0 1-7-15,0-1-24 16,-3 3-12-16,-6 3-37 16,-9-1-45-1,-6 6 46-15</inkml:trace>
  <inkml:trace contextRef="#ctx0" brushRef="#br0" timeOffset="48">19162 12901 204 0,'-21'-3'77'0,"21"6"-42"0,0-3-23 15,0 0 21-15,0 0-10 16,9 3-1-16,6-1-11 0,0-2-2 16,3 3-5-1,3 0-5-15,2-3 0 0,1 0-15 16,3 0-6-16,3-3-42 0,-3 0-16 15,-4 1-10 1</inkml:trace>
  <inkml:trace contextRef="#ctx0" brushRef="#br0" timeOffset="49">19796 12599 184 0,'0'-10'71'0,"-3"10"-38"0,-3-3-19 16,3 3 20-16,-3 0-15 15,0 3-5-15,-3 0-7 16,-3 2-2-16,-3 5-3 16,-5 6-2-16,-1 8 1 0,0 10-1 15,3 4 2-15,6-1-1 16,6 5-1-16,12-5 3 0,6 0 2 15,6-5 2-15,6-6 3 16,9-7 1-16,5-6 1 16,4-8-4-16,-3-5 0 15,-4-13 6-15,-8-3 3 16,-6-2 7-16,-6-4 2 16,-9-1 2-16,-9-12 2 15,-6 1-5-15,-3 2-3 16,-6 0-12-16,-6 9-6 15,0 4-17-15,4 3-6 16,2 8-59-16,3 6-23 16,3 9-48-1</inkml:trace>
  <inkml:trace contextRef="#ctx0" brushRef="#br0" timeOffset="50">19713 12650 120 0,'-3'-3'46'0,"0"3"-24"0,0 0-13 0,3 0 16 0,0 0 1 16,0 0 2-16,0 0-11 15,3 0-3-15,0-3-8 16,3 1 3-16,3-1 3 0,2 1-2 16,1-4 0-16,0 4-4 15,0-1-1-15,-3 3-1 16,9 5 0 0,-3 1-2-16,-6 1-2 15,3 1 1-15,-3 0-37 16,0 6-13-16,2-4-43 15</inkml:trace>
  <inkml:trace contextRef="#ctx0" brushRef="#br0" timeOffset="51">16608 14332 124 0,'0'-2'49'0,"3"2"-26"0,-3 0-14 0,0 0 14 16,3 5-2-16,0 3-1 15,0 5 3-15,0 6 0 16,0 2-12-16,0 5 0 0,3 4 0 16,-6-4-4-16,6-2-2 15,-6-6 0-15,6-4-1 0,-3-1 2 16,-6-5 3-16,0-6 2 15,0-2 3-15,0-8-1 16,0-7 0-16,0-1-7 16,3-3-4-16,6-2-1 15,0 0 1-15,6 2-1 16,-3 1-1-16,0 2-2 16,2 3 1-16,1 2-1 15,0 3 0-15,0 3-3 16,3 0 1-16,0 2-29 15,3 3-11-15,0 3-32 16,0 2-48 0,2 0 36-16</inkml:trace>
  <inkml:trace contextRef="#ctx0" brushRef="#br0" timeOffset="52">17016 14372 140 0,'-6'-13'52'0,"0"8"-28"0,3-6-19 0,-3 8 11 16,0-2 10-16,-3 2 6 15,-6 1-8-15,-3 2-1 16,-2 5-14-16,-1 6-8 0,0 5-1 16,3 5-2-16,3 8 0 0,3 5 2 15,6-2 2-15,3-6-3 16,6-2-2-16,3-5 4 15,0-3 1-15,6-8 2 16,0-3 0-16,3-8 4 16,0-7 3-16,0-9-2 15,-3-5 2-15,-1-2-4 16,-5-3 1-16,0-3-5 16,-3 0-2-16,-3 1 2 15,0-4 0-15,0 6-1 16,0 3-2-16,-3 4 3 15,3 7 2-15,0 4-2 16,0 3 0-16,0 8-3 0,0 8-3 16,3 5 2-16,3 6 2 15,-3 7 2-15,3 6 1 16,0 2-2-16,0 9-2 16,3-4 3-16,0-2 0 15,0-5-4-15,3-5 1 16,-3-6-18-16,0-5-8 15,0-6-30-15,6-5-15 16,-4-2-24 0</inkml:trace>
  <inkml:trace contextRef="#ctx0" brushRef="#br0" timeOffset="53">17251 14377 204 0,'3'-10'77'0,"-3"10"-42"0,0 0-34 0,0 0 16 0,0 5-2 15,-3 3 0-15,-3 3 4 16,-3 2 0-16,-6 3-10 16,3 8-3-16,0 5 0 0,4-3-3 15,-1-2-2-15,3-5-5 16,-3-4-2-16,0-4-22 16,3-3-8-16,0-8-24 15,3-3-8-15</inkml:trace>
  <inkml:trace contextRef="#ctx0" brushRef="#br0" timeOffset="54">17132 14372 216 0,'-12'-5'82'0,"12"5"-44"0,12 3-40 0,-12-3 17 16,6 5-2-16,0 3 2 16,0 2-2-16,3 4 2 15,3 1-8-15,3 7-4 0,-1 4 0 16,1-2 0-16,3-3 1 15,-3-2-5-15,-3-4-1 16,0-1-32-16,-3-4-13 16,0-4-60-1</inkml:trace>
  <inkml:trace contextRef="#ctx0" brushRef="#br0" timeOffset="55">17433 14325 256 0,'-6'-6'96'0,"12"6"-52"0,-3 0-51 15,0 0 16-15,3 0 3 16,2 0 7-16,4 0-6 15,0 0-2-15,3 0-6 16,3 0-4-16,3 0 0 0,-3 3-1 16,0-3 2-16,-4 0-19 0,-2 0-8 15,0 3-18 1,-3-1-8-16,-3 1-28 16,-3 2-35-16,0 3 37 15</inkml:trace>
  <inkml:trace contextRef="#ctx0" brushRef="#br0" timeOffset="56">17442 14438 200 0,'-15'3'74'0,"18"0"-40"0,-6-1-40 0,6-2 14 16,0 3 4-16,3-3 7 16,2 0-1-16,4 0-1 15,3 0-9-15,6-3-3 0,0 1-1 16,3-1-5-16,0 3 1 15,-4 0-40-15,-2 0-15 0,3-3-41 16</inkml:trace>
  <inkml:trace contextRef="#ctx0" brushRef="#br0" timeOffset="57">17948 14322 88 0,'-6'-3'33'0,"6"3"-18"0,0 0 6 0,0 0 19 15,0 0 3-15,0 0 2 16,0 0-10-16,0 0-2 16,0 0-18-16,0 0 0 0,0 0 1 15,0 0-2-15,0 0 0 16,3 0-4-16,3 0 1 16,-1 0-4-16,1 0-2 15,0 0-5-15,6 0 0 16,-3 0 0-16,6 0 0 15,3 0 0-15,-3-2 0 16,3-1 0-16,6 0 0 16,-1 1 0-16,-2-1 2 15,-3 3-1-15,0-3-1 16,-3 3 1-16,-3 0-1 0,-3 0 0 16,-3 0 0-16,-3 0 0 15,-3 0 2-15,0 0-1 16,-3 0-1-16,-3 3-2 15,-3 2-1-15,-3 3 2 16,-3 5 0-16,-3 3-2 16,0 6 2-16,-3-1 3 15,-2 3 1-15,2 5-4 16,0-3 1-16,3 1-2 16,0-6 0-16,6-3 2 15,3-2 0-15,3-3 0 16,3-2 2-16,3-3-3 15,3-3 0-15,9 0 1 0,3-2 2 16,6-3-1-16,-3 0-1 16,0 0 1-16,0 0 1 15,-1 0-6-15,1 0-1 16,-3 5-14-16,0-5-3 16,-3 0-17-16,-3 0-5 15,-3-5-28 1</inkml:trace>
  <inkml:trace contextRef="#ctx0" brushRef="#br0" timeOffset="58">17956 14415 200 0,'-2'-3'74'0,"2"6"-40"0,2-1-38 16,-2-2 13-16,6 3 1 15,0-1 4-15,6 1-3 16,6-3-1-16,3 0-6 16,-3 0-5-16,3 0 0 0,2 0-17 15,1 0-8-15,0 0-44 16,-3-3-41-1,-3 1 33-15</inkml:trace>
  <inkml:trace contextRef="#ctx0" brushRef="#br0" timeOffset="59">18326 14343 176 0,'-3'0'68'0,"3"8"-36"0,0 5-31 0,0-2 14 15,0 2 1-15,0 6 2 16,0 4-7-16,3 4-2 16,-3-3-5-16,3-3-3 0,-3-3 0 15,0-4-15-15,3-4-5 16,-3-2-54-16,3 0-42 16,-3-8 39-16</inkml:trace>
  <inkml:trace contextRef="#ctx0" brushRef="#br0" timeOffset="60">18257 14261 208 0,'-15'-13'77'0,"18"13"-42"0,6 0-52 16,-6-3 9-16,3 8-26 16,3-2-5-16,3 2-33 15,0 3-12-15</inkml:trace>
  <inkml:trace contextRef="#ctx0" brushRef="#br0" timeOffset="61">18632 14237 116 0,'-3'0'46'0,"3"3"-24"0,0 10-13 0,0-8 16 0,0 3 6 16,0 3 5-1,0 2-15-15,0 3-7 0,0 5-8 16,0 3-3-16,3 0 1 0,0 0-5 15,0 2-1-15,0 3-2 16,-3-5 0-16,0 0-37 16,0-6-17-16,-3-2-20 15</inkml:trace>
  <inkml:trace contextRef="#ctx0" brushRef="#br0" timeOffset="62">18534 14438 204 0,'-3'-2'77'0,"6"2"-42"0,0 2-45 0,-3-2 9 16,6 3 9-16,3 0 6 16,3-3-4-16,3 0-1 15,-1 0-5-15,4-3-16 0,0 0-7 16,3 1-74-1</inkml:trace>
  <inkml:trace contextRef="#ctx0" brushRef="#br0" timeOffset="63">18921 14221 140 0,'-15'6'55'0,"15"2"-30"0,-3 2-27 15,3-5 11-15,-3 3 3 16,0 0 2-16,0 3-1 0,-3 0 0 16,3-4-7-1,0 1-4-15,0 0-1 0,0 0-1 0,0 0 2 16,0-3-1 0,3 1 2-16,0-1-4 0,0-2 0 15,0-1 3-15,0-2 1 16,6 3 5-16,0-3 3 15,6 0-4-15,6 0 1 16,0-3-5-16,0 1 0 16,0-1-1-16,-1 0-2 15,1 1-2-15,0 2 1 16,-3 0 1-16,0 0 2 16,-3 0-21-16,-3 0-7 15,-3 0-62-15</inkml:trace>
  <inkml:trace contextRef="#ctx0" brushRef="#br0" timeOffset="64">19010 14190 172 0,'-3'-3'66'0,"3"8"-36"0,0 3-29 16,3-3 14-16,-3 9 12 16,3 4 7-16,0 1-6 0,0 7-4 15,-3 6-14-15,0 2-2 0,3 3-1 16,0 3-3-16,0-6-1 16,0-4-1-16,0-7 1 15,-3-4-31-15,3-3-11 16,-3-6-73-1</inkml:trace>
  <inkml:trace contextRef="#ctx0" brushRef="#br0" timeOffset="65">18522 14444 124 0,'-6'0'46'0,"6"0"-24"0,0 0-4 0,0 0 20 15,0 0-6-15,0 0 1 0,3 0-9 16,3 0-3-16,3-3-12 15,6 0-1-15,3 3-1 0,3 0-3 16,2 0-3-16,1 0-3 16,0 3 1-16,0-3 3 15,-3 0 3-15,-4 0-35 16,-2 0-15-16,-3 0-54 16</inkml:trace>
  <inkml:trace contextRef="#ctx0" brushRef="#br0" timeOffset="66">19222 14200 168 0,'0'-2'66'0,"0"2"-36"0,2 0-24 16,-2 2 17-16,3 3 1 0,-3 3 5 15,0 6-6 1,3-1-2-16,-3 3-12 0,3 0-3 16,-3 0 0-16,0-1-5 0,0 1-1 15,3-3 2-15,-3-2 1 16,3 0-28-16,-3-3-12 15,0-3-55 1,0-5-39-16,0 0 54 16</inkml:trace>
  <inkml:trace contextRef="#ctx0" brushRef="#br0" timeOffset="67">19305 14269 168 0,'0'-13'66'0,"0"13"-36"0,0-3-35 15,-3 6 45-15,0 2-11 16,-3 0-9-16,-3 3-5 0,-3 0-9 16,-3 0-4-16,0 0-1 0,-3 0-21 15,1 0-7-15,-1 0-32 16,3-3-53 0,-3 0 25-16</inkml:trace>
  <inkml:trace contextRef="#ctx0" brushRef="#br0" timeOffset="68">19108 14298 196 0,'3'0'74'0,"-3"3"-40"0,6-1-40 15,0 1 14-15,0 0 4 0,6-1 7 16,0 1-6-16,6 2-2 16,0 1-6-16,0-1-4 0,2 0 2 15,1 0-18-15,0-2-6 16,-3 0-76-1</inkml:trace>
  <inkml:trace contextRef="#ctx0" brushRef="#br0" timeOffset="69">19388 14343 184 0,'-3'0'68'0,"3"0"-36"0,0 0-20 0,0 0 21 16</inkml:trace>
  <inkml:trace contextRef="#ctx0" brushRef="#br0" timeOffset="70">19394 14343 367 0,'12'0'20'15,"3"-3"-10"-15,0 1-8 0,3-1-1 16,0 0 3-16,-1 1 2 15,1-1-2-15,-3 1-3 16,0-1-3-16,-3 3 1 16,-3 0-4-16,-3 0 1 0,-3 3 2 15,-3 2 1-15,0 0 1 16,-6 6 2-16,-3 2-3 16,-3 3 0-16,-3 0 1 15,0 2 2-15,0 6-1 16,0-3-1-16,-2 3-2 15,2-3 1-15,3-2-1 16,3-3 0-16,3-3 2 16,9-3 2-1,3-2-1-15,3-2-3 16,3-4 1-16,3 4 1 16,-1-4 0-16,1-2-3 15,0 0 0-15,-3 0-9 16,-3 0-3-16,-3 0-27 0,-3 0-13 15,-3-2-33 1</inkml:trace>
  <inkml:trace contextRef="#ctx0" brushRef="#br0" timeOffset="71">19335 14425 212 0,'-3'0'79'0,"6"3"-42"0,0 2-37 0,0-2 18 0,6-1-1 16,5 1 4-16,1 0-9 15,3-1-2-15,0 1-6 16,0 0-3-16,3-3 2 0,0 0-24 16,-4-3-11-16,1 0-41 15,-3 1-53 1,0-4 33-16</inkml:trace>
  <inkml:trace contextRef="#ctx0" brushRef="#br0" timeOffset="72">19641 14396 208 0,'0'5'77'0,"12"6"-42"0,-6 7-37 16,-3-7 14-16,-6 5-4 15,0 5 0-15,3 0-4 16,-3-2-3-16,3-3 0 0,0-6-10 15,0 1-4-15,-3-3-64 16</inkml:trace>
  <inkml:trace contextRef="#ctx0" brushRef="#br0" timeOffset="73">19626 14232 240 0,'-12'-8'90'0,"21"8"-48"0,-3 0-62 0,-6 0 7 16</inkml:trace>
  <inkml:trace contextRef="#ctx0" brushRef="#br0" timeOffset="74">19644 14229 211 0,'12'6'-116'0</inkml:trace>
  <inkml:trace contextRef="#ctx0" brushRef="#br0" timeOffset="75">19787 14375 172 0,'0'0'66'0,"0"0"-36"0,0 2-15 0,0-2 18 16,6 0-3-16,3 0 2 16,3 0-7-16,3 0-1 15,0-2-13-15,2-1-2 0,1 1-2 16,3-1-3-16,0-2-3 16,0 2 0-16,-3 0-1 15,-3 1-7-15,-4-1-3 16,-2 0-23-16,0 3-11 15,-3 0-32 1,-6 0-50-16,-3 6 32 16</inkml:trace>
  <inkml:trace contextRef="#ctx0" brushRef="#br0" timeOffset="76">19796 14470 220 0,'-6'3'82'0,"9"-3"-44"0,-3 0-44 15,0 0 14-15,9 0 4 16,0 2 15 0,12-2 0-16,0 0-14 15,2 0-5-15,4-2-2 0,0-1-3 16,-3 0-2-16,-3 1-3 16,-4 2-1-16,-5-3-40 15,-3 0-17-15,-3 3-46 16</inkml:trace>
  <inkml:trace contextRef="#ctx0" brushRef="#br0" timeOffset="77">20231 14224 140 0,'0'0'52'0,"6"0"-28"0,-9 3-11 16,3 2 19-16,3 0 2 16,0 1 17-1,-3 9-10-15,0 1-22 16,0 0-4-16,2 0-2 0,-2 0-3 15,0-3 0-15,3-2-6 0,0-3-3 16,0-3 2-16,0-2 0 16,-3-3 1-16,18-3-2 15,0 0-4 1,3 1 4-16,0-1 0 16,3 0-3-16,-1 3 1 15,-2 6 0-15,-3 2 0 16,-3 2 0-16,-3 3 0 15,-3 3 2-15,-6 0 3 16,-3 5 0-16,-6-2 2 16,-3-3-2-16,-3 5 2 15,-3-5-4-15,0-3-2 16,-12-5-22-16,1-3-9 16,5 1-18-16,-3-12-5 0,3-7-51 15,0-3-30 1,3-2 64-16</inkml:trace>
  <inkml:trace contextRef="#ctx0" brushRef="#br0" timeOffset="78">20189 14224 252 0,'3'-5'93'0,"0"5"-50"0,9 0-35 16,-6 0 24-16,3-3-9 15,9-2 1-15,2 2-13 16,4 0-4-16,0 1-5 16,3-1-19-16,-3-2-6 0,2 2-49 0,-5 1-20 15,-6-1-12 1</inkml:trace>
  <inkml:trace contextRef="#ctx0" brushRef="#br0" timeOffset="79">20594 14335 184 0,'0'0'68'0,"3"0"-36"0,-3 0-24 15,0 0 18-15,6 0-4 16,0 0-1-16,3 0-7 16,2 0-1-16,4-3-8 15,0 1-3-15,6-1-1 0,-3 1-1 16,6-1 0-16,-3 3 0 16,-7 0 0-16,-2 0 0 15,-3 0-3-15,-3 3 2 16,-3 2 1-16,-3 3 0 15,-6 2 0-15,-6 4 0 16,-3-1 0-16,1 3 2 16,-1 2-1-16,-3 3 2 15,3 6-2-15,3-6-1 16,0 0 1-16,3-5-1 16,3 0 0-16,3 0 2 15,3-3-3-15,0-2 0 16,6-1 1-16,3-5 0 15,0 1 0-15,9-1 2 0,-3 0-3 16,6-5 0-16,-3 0-4 16,-4 0 1-16,1 0-9 15,-3 0-4-15,-3-5-11 16,-3 5-5-16,-3-3-57 16</inkml:trace>
  <inkml:trace contextRef="#ctx0" brushRef="#br0" timeOffset="80">20603 14465 200 0,'-3'-3'74'0,"3"3"-40"0,6 3-31 0,0-3 15 16,3 0 4-16,2 0 4 15,4 0-6-15,9-3-1 16,3 0-11-16,0 1-5 0,-1-1-2 16,-2 1-32-16,0-1-14 15,-6 0-63 1</inkml:trace>
  <inkml:trace contextRef="#ctx0" brushRef="#br0" timeOffset="81">20871 14356 180 0,'0'3'68'0,"0"5"-36"0,0 10-24 16,0-7 18-16,0 2-6 16,0 3 0-16,0 13-9 15,0-2-4-15,3-4-4 16,-1-4-3-16,1-3 1 0,0-3-34 15,0-5-15-15,0-5-47 16</inkml:trace>
  <inkml:trace contextRef="#ctx0" brushRef="#br0" timeOffset="82">20841 14219 232 0,'-12'-6'88'0,"12"6"-48"0,0 0-64 0,0 0 4 15,0 0-25-15,3 6-10 16,3-4-19-16,0 1-6 16</inkml:trace>
  <inkml:trace contextRef="#ctx0" brushRef="#br0" timeOffset="83">16694 15110 160 0,'-3'-5'63'0,"3"10"-34"0,0-2-16 0,0-3 26 16,0 13-14-1,3 3-3-15,-3 3-5 16,0 2-9-16,0 0-1 0,0 0 3 16,0 0-2-16,0-2 1 15,0-1-1-15,0-4 2 16,0-4-1-16,0-2 2 15,0-3 3-15,0-5 1 16,0-2-6-16,0-6-3 16,0-5-1-16,0-1-1 15,3-2-2-15,3-2 1 16,0 2 0-16,0-5 1 16,6 2-5-16,0 1 1 15,3 5 0-15,0-1 2 0,3 4-3 16,0 2 0-1,-1-3-17-15,10 6-5 0,-3 0-24 16,0 2-8-16,0 3-37 16,-4 3-41-1,1 2 49-15</inkml:trace>
  <inkml:trace contextRef="#ctx0" brushRef="#br0" timeOffset="84">17120 15092 164 0,'-6'-5'63'0,"-9"5"-34"0,3 0-27 16,9 0 12-16,-3 2 6 0,-3 3 5 15,-5 3-9-15,-1 6-2 16,-3 2-8-16,3-1-4 0,-3 4-1 16,3 2-1-16,3 3 0 15,6-3 0-15,6-2 0 16,3-4 6-16,6-1 4 15,0-6-1-15,3-6 2 16,3-4-8-16,0-6-2 16,-3-3-3-16,0 1 0 15,3-1 2-15,-4 0 0 16,-8 1 0-16,6-1 2 16,-9 1-1-16,0 2 2 15,3 2 0-15,-3 4 3 0,0 2-3 16,0 2 0-16,6 6 3 15,-3 3 3-15,0 2-6 16,3 3-2-16,0 0-1 16,3 0 2-16,0-3-10 15,0 0-4-15,0-2-38 16,0-3-15-16,3-3-35 16</inkml:trace>
  <inkml:trace contextRef="#ctx0" brushRef="#br0" timeOffset="85">17445 15150 208 0,'-12'5'79'0,"9"3"-42"0,-9 8-34 0,-3-5 17 15,-3 5 1-15,-3 2 2 16,0 3-10-16,3 0-5 15,1-2-5-15,2-3-5 0,3-3 1 16,0-2-34-16,3-3-17 16,3-6-37-1</inkml:trace>
  <inkml:trace contextRef="#ctx0" brushRef="#br0" timeOffset="86">17248 15124 224 0,'-3'-6'85'0,"6"12"-46"0,3-6-46 16,0 2 14 0,3 1 6-16,3 5 6 0,0 2 6 15,6 4 2-15,5 2-14 16,1 2-6-16,3 3-2 0,0 0-3 16,0 1-2-16,2-4-41 15,4-5-20-15,0-5-53 16</inkml:trace>
  <inkml:trace contextRef="#ctx0" brushRef="#br0" timeOffset="87">17727 15092 184 0,'-3'0'71'0,"3"2"-38"0,0-2-14 0,0 0 21 0,0 0-7 16,0 0-2-16,3 3-9 16,3 0-3-16,3-1-11 15,3 1 1-15,3 0 4 0,3-1-3 16,6 1 0-16,-1-3-2 16,1-3 0-16,0 1-4 15,-3-1-3-15,-3 0 0 16,-3-2-1-16,3 2 2 15,-4 1 1-15,-2-1-6 16,-3-2-11 0,-6 2-4-16,-3 3-11 15,0 0-2-15,0 0-18 16,-3 3-9-16,0 0-20 16,0 2-35-16,-3 3 35 15</inkml:trace>
  <inkml:trace contextRef="#ctx0" brushRef="#br0" timeOffset="88">17796 15216 172 0,'-18'0'66'0,"18"0"-36"0,0 0-24 0,0 0 17 16,0 0 3-16,0 0 5 0,0 0-13 15,0 0-3 1,0 0-9-16,6 0-6 0,3 0-3 0,-3 0 4 15,0 0 1-15,0 0-3 16,-3 0-1 0,6 0-4-16,-4 0 1 0,-5 0 5 15,0 0 2-15,0 0 0 16,6 0 3 0,6 0-1-1,0 0 1-15,3 0-3 16,0 3 1-16,3-1 0 15,0-2 3-15,3 0-1 16,-1 3 2-16,-2-3-4 16,0 0 0-16,0 0-1 15,-3 0-2-15,-3 0-26 16,-3 0-12-16,0 0-74 16</inkml:trace>
  <inkml:trace contextRef="#ctx0" brushRef="#br0" timeOffset="89">18576 14864 176 0,'0'-8'68'0,"3"6"-36"0,0-1-24 0,-3 3 18 16,0 0-4-16,3 3 1 16,2 2-6-16,1 3 0 15,3 3-10-15,0 2 2 0,0 5 2 16,0 6-4-16,0 0 1 16,0-3-5-16,0-2 0 15,-3-1 1-15,0-2 0 0,-3-3-2 16,0 3 1-16,-3-8-2 15,0 3-1-15,-3-3-8 16,0-1-3-16,0 1-21 16,0-2-6-16,0-4-19 15,0 1-6-15,3-3-19 16</inkml:trace>
  <inkml:trace contextRef="#ctx0" brushRef="#br0" timeOffset="90">18730 14899 136 0,'0'-6'52'0,"15"6"-28"0,-18 0-8 0,3 0 16 16,0 3-2-16,-3 0 2 15,-3 2-9-15,-3 3-2 16,-2 13-12-16,-4 0-3 0,0 0-2 15,-3 1-2-15,0-4 1 16,3 1-2-16,0-6-1 16,3 3-15-16,0-6-7 15,4-4-38-15,-1-4-14 16,3 1-5 0</inkml:trace>
  <inkml:trace contextRef="#ctx0" brushRef="#br0" timeOffset="91">18531 15015 200 0,'-6'-8'74'0,"6"8"-40"0,3 0-40 0,-3 0 40 15,6 0-8-15,3 3 1 16,6-1-1-16,3 1-15 16,5 2-4-16,1 1-1 0,0-1-3 15,3 0-2-15,0 1-3 16,-1-1 1-16,-2-2-48 15,-3-3-21-15,-3 0-38 16</inkml:trace>
  <inkml:trace contextRef="#ctx0" brushRef="#br0" timeOffset="92">18873 15068 180 0,'-3'0'68'0,"3"3"-36"0,3-3-15 16,-3 0 20-16,0 0-8 0,0 0 0 15,6 2-10-15,0-2-4 16,0 0-8-16,6-2-3 0,6-4 0 15,0 1-2-15,0-3 1 16,2 3-4-16,-2 0 0 16,0-1 1-16,-3 4 0 15,0-1 0-15,-3 3 0 16,-3 0 0-16,-3 3 0 16,-3 2 0-16,-6 3 0 15,-3 0-3-15,-3 8 2 16,-3-3 1-16,0 5 2 15,-6 4-1-15,-3-1 2 16,0 0-4-16,1 0-2 16,2 0 2-16,3 0 2 15,3-2 2-15,3-1 1 0,0-2-5 16,3-2-1-16,3-4 1 16,6-2 6-1,3-3 7-15,12-5-2 16,0 0 0-16,3-2-6 15,0-1-1-15,-1 0-1 16,-2 1 1-16,-3 2-4 16,-3 0 0-16,0 0-1 15,-3 0-2-15,-3 0-33 16,0 0-12-16,-6 0-33 16,0-3-56-1,-3 3 35-15</inkml:trace>
  <inkml:trace contextRef="#ctx0" brushRef="#br0" timeOffset="93">18835 15211 228 0,'-9'-5'85'0,"6"5"-46"0,6 2-30 0,-3-2 22 16,0 0-2-16,6 0 3 15,3 0-4-15,2 0 0 0,7 0-16 16,6 0-2-16,3-2 0 16,3-1-4-16,-1 0-1 0,-2 1-5 15,0-4-2-15,-6 4-35 16,-3-1-12-16,-6-5-93 16</inkml:trace>
  <inkml:trace contextRef="#ctx0" brushRef="#br0" timeOffset="94">16578 15809 72 0,'3'0'30'0,"0"3"-16"0,0 15 8 15,0-5 15-15,3 3 3 16,0 3 0-16,0 4-13 16,6-1-6-16,-9 9-12 15,6 4-2-15,-3-9 0 0,0-7 1 16,0 2 0-16,-3-8 0 15,0-2 2-15,0-3 8 16,-3-8 3-16,0-6-10 16,-3-4-4-16,3-6-3 15,-3-5 0-15,6 2-7 0,0 1 0 16,3-1 7-16,0-10 7 16,0 13-5-16,2-8-1 15,1 9-1-15,3 1 0 16,3 9-11-16,3 0-5 15,0-3-19-15,3 8-7 16,-3 8-33 0,5-3-52-16,4 0 26 15</inkml:trace>
  <inkml:trace contextRef="#ctx0" brushRef="#br0" timeOffset="95">16924 15806 184 0,'-24'-2'68'0,"9"4"-36"0,0 4-29 16,9 15 17-16,-3-3-3 15,-3 3-1-15,3 1-8 16,0-1-5-16,3 8-2 16,3-5-1-16,3 5 2 0,6-8-1 15,3-5-1-15,0-3 3 16,3-5 0-16,6-5 5 15,-3-6 3-15,-3-5-9 16,0 0 0-16,-3-3 0 16,0-2 1-16,-6-3-1 15,0 0-2-15,0 1 1 16,-3 4 1-16,0 0-1 0,0 6-1 16,0 0-2-16,0 5-1 15,2 13 2-15,1 0 2 16,0 3 0-16,3 5 2 15,0-2-4-15,3-3-2 16,0 5-7-16,0-5-4 16,0-6-36-16,3-2-18 15</inkml:trace>
  <inkml:trace contextRef="#ctx0" brushRef="#br0" timeOffset="96">17200 15851 220 0,'-11'0'85'0,"8"0"-46"0,3 5-48 16,0 3 14-16,-3 6-1 15,0 2 5-15,-3-1 1 16,0 7 2-16,-3 4-6 16,0 0-4-16,0-2-1 0,-3-3-4 15,3-2 0-15,0-6-36 16,3-2-14-16</inkml:trace>
  <inkml:trace contextRef="#ctx0" brushRef="#br0" timeOffset="97">17055 15886 228 0,'-3'0'88'0,"3"2"-48"0,6 4-47 0,0-1 16 16,5 3 12-16,4 2 10 15,-3 4-4-15,3 1-3 16,0 1-14-16,0 11-6 0,3-9-3 16,0 3-6-16,-4-5-1 15,1-2-30-15,3-1-14 16,-3-5-67 0</inkml:trace>
  <inkml:trace contextRef="#ctx0" brushRef="#br0" timeOffset="98">16903 15812 124 0,'-3'0'46'0,"6"0"-24"0,-3 0-15 15,-3 0 15-15,3 0-2 16,0 0 9-1,-3 18-7-15,0 1-11 16,6 2-3-16,0 0-1 0,0-3-1 16,6 4 1-16,-3-4-4 15,3 6-2-15,0-3 0 16,-4-8-1-16,1 1-62 16,0-1-56-1,-6-13 29-15</inkml:trace>
  <inkml:trace contextRef="#ctx0" brushRef="#br0" timeOffset="99">9449 16095 76 0,'0'-3'30'0,"0"3"-16"0,0 0 3 16,0 0 16-16,0 0-4 15,0 0 0-15,3 0-7 16,0 0-2-16,0 0-5 16,-3-3 1-16,3 3-9 15,0-5 2-15,-3 5 4 0,3 0-7 16,0 0-1-16,0 0-1 15,3 0 2-15,0 0 3 16,3 0 5-16,0 0-4 0,3 0 0 16,0 0-4-1,3 0 1-15,0 3-4 0,2-3 0 16,7 0-1 0,0 0-2-16,-3 0 5 0,0 0 1 15,0 0 2-15,-1 0 0 16,1 0-2-16,0 0 1 15,3 0-6-15,-3 0-1 16,0 0 0-16,-4-3 0 16,1 3 0-16,3 0 2 15,0 0-1-15,0-3 2 16,0 3-2-16,0 0-1 0,-4 0 1 16,1 0-1-16,0 0 4 15,0 0 2-15,3-2-5 16,0 2 0-16,-1-3-1 15,1 3 0-15,0 0 0 16,-3 0 2-16,3 0-1 16,-3 0-1-16,0-3 1 15,-1 3-1-15,4-2 0 16,-3 2 0-16,0-3 2 16,0 3 3-16,-3 0 0 15,3-2 2-15,-1-1-4 16,1 0 0-16,-3 3-1 15,3 3-2-15,0 0 1 0,-3-1-1 16,0-2 0-16,0 0 0 16,-1-2 0-1,-2 4 2-15,0-4-3 16,-3-1 0-16,0 3 3 0,0 0 1 16,-3 0-6-16,0 0 0 15,-3 0-52-15,-3 0-23 16</inkml:trace>
  <inkml:trace contextRef="#ctx0" brushRef="#br0" timeOffset="100">16662 15370 84 0,'-3'0'33'0,"3"13"-18"0,0-8-7 15,0 0 13-15,0-5 1 16,0 0 2-16,0 0 4 16,-3 3 3-16,3-3-9 15,0 0 0-15,-3 3-13 16,0-1-8-16,3-2-1 0,0 0 2 16,0 0 8-16,3 3 3 15,0-3 0-15,6 0 7 16,3 3-5-1,-1-3-6-15,1 0 0 16,0 2-4-16,3-2 0 16,0 3-1-16,3-3 0 15,0 8-2-15,0-8 1 16,-1 0 0-16,7 5 1 16,0 1 2-16,0-4 1 15,0-7-3-15,3 8-3 16,-4-9 4-16,1 1 1 0,3 2-2 15,3-5-3-15,-4 8 0 16,-2-8-1-16,0 3 2 16,-3 0 1-16,0 2-4 15,-3 1 1-15,0 2 0 16,-1 5 0-16,4-3 0 16,0-4 0-16,-3 4-3 15,6-4 2-15,2 2 3 16,-2-3 3-16,0 1-4 15,-3-1-1-15,-3 0 2 16,0 3 3-16,-3 6 0 16,-4-9 2-16,-2 6-6 15,0-6-1-15,-3 0-2 16,0 3 0-16,-3-2-14 16,0-1-57-1,-3-5-91 1</inkml:trace>
  <inkml:trace contextRef="#ctx0" brushRef="#br0" timeOffset="101">11444 16126 160 0,'-3'-8'60'0,"0"8"-32"0,-15 0-17 0,15 0 18 15,0 0-4-15,-3 0 3 16,3 0-5-16,-3 0 0 15,3 0-12-15,0 0 4 0,0-2 5 16,3-1-2-16,0 3-1 0,0-3-9 16,3-2-3-16,6 5-3 15,3-2 1-15,6-1 2 16,3 3 4-16,0 0-2 16,2-3-2-16,4 3 0 15,9 0-1-15,3-8 0 16,2 3 0-16,4 0-5 15,11 2 1-15,-2 0 0 16,0 3 2-16,2 0-1 16,-2-2-1-16,-4-1 1 15,-2 1 1-15,-3-1 5 16,-4 0 4-16,-5 1-2 0,-3 2 0 16,-4 0-1-16,-2 0 0 15,-6 0-4-15,-6 0-3 16,3-3 2-1,-3-5-7-15,-3 5 1 16,-3-7-19-16,-1 4-6 16,-10-4-62-1,-7-1-16 1,-3 3-49-16,-3 3 47 16</inkml:trace>
  <inkml:trace contextRef="#ctx0" brushRef="#br0" timeOffset="102">11491 16203 104 0,'-3'5'41'0,"6"-2"-22"0,-3 0-14 0,0-1 11 16,0-2 4-16,0 0 4 16,0 6-8-16,0-1-2 15,0-2-8-15,0-3-2 16,-6 5 4-16,0-5 5 16,9 2 2-16,-3-2 0 15,0 0 1-15,0 0 0 16,6 3 0-16,0-3 0 0,3 0-4 15,0 0 0 1,3 0-3-16,3 0 2 0,3 0-2 16,9-3 2-1,2 1-4-15,4-3-2 0,3 5 2 16,0-3 0-16,8 0-1 16,1 3 1-16,-3 0 0 15,-1 0 3-15,-2 0-5 16,0 0-1-16,-1 0-2 15,1-2 1-15,0-4-2 16,-1 6 2-16,1-5-2 16,-3-3 2-16,8 5-2 15,-5-2 2-15,-3 3-2 16,-3-1-1-16,-7 0 1 16,-5 1-1-16,-6 2-25 0,-3 0-10 15,-3 0-48-15,-3 0-20 16,-6 0-3-1</inkml:trace>
  <inkml:trace contextRef="#ctx0" brushRef="#br0" timeOffset="103">16599 14676 84 0,'0'0'33'0,"0"3"-18"0,0 0-7 16,0-3 13-16,0 0 3 0,0 2 3 15,0-2-1-15,3 3 1 16,-3-3-4-16,6 8 0 15,6-3-12-15,3 1 2 0,0-4 1 16,3 1-1 0,5-1 2-16,7-2-6 0,3 3-1 15,6-3 0-15,5 3 2 16,-2-3-3 0,9 0-2-16,-1 0-2 0,1 0 0 15,-1 0-2-15,1 0-1 16,-6-6 3-16,-4 4 0 15,-5-3-4-15,-9 2 1 16,-6 0 6 0,-4 1-3-16,-5-1-1 15,-3 0-21-15,0 3-10 16,-6 0-29-16,-6 0-11 0,-3 8-24 16</inkml:trace>
  <inkml:trace contextRef="#ctx0" brushRef="#br0" timeOffset="104">16617 14833 132 0,'3'-3'49'0,"-3"3"-26"0,0 0-14 0,0 0 14 0,0 0 0 16,9 0 1-16,0 0-5 15,3 0 1 1,0 0-11-16,3-3 1 0,5 3 3 0,7 0-3 16,6 0 0-16,3 3-4 15,5 0 1-15,4-1-2 16,6 1 2-16,-1-3-2 15,1 0 2 1,-4 0-4-16,-2 0 0 0,-6 0-1 16,-7 0 1-16,-5 0 0 15,0 2 1-15,-9-2-24 16,-3 3-12-16</inkml:trace>
  <inkml:trace contextRef="#ctx0" brushRef="#br0" timeOffset="105">17617 15774 192 0,'-3'0'74'0,"3"0"-40"0,0 3-18 0,0-3 24 0,0 0-14 16,0 0-5-16,6 0-12 16,0 0-4-16,3 0-3 15,3 0 1-15,6 0 0 0,0-3-1 16,2 1 1-16,1-1-4 16,3 3 0-16,0 0 3 15,-3 0 1-15,0 0-4 16,-4 0 1-16,1 0 0 15,-3 0 0-15,-3 0 0 16,-3 0 2-16,0 0-3 16,-3 0-2-16,-6 0-16 15,0 0-7-15,0 0-14 16,0 0-5-16,0 3-17 16,-3 2-39-16,-3 3 23 15</inkml:trace>
  <inkml:trace contextRef="#ctx0" brushRef="#br0" timeOffset="106">17671 15957 200 0,'-6'-3'77'0,"6"6"-42"0,0-3-23 0,0 0 19 15,6 0-5-15,3-3-1 0,3-2-9 16,5 2-3-16,1-2-7 16,6 0-4-16,0 0 1 0,3 2-4 15,-3-2-2-15,-1 5 4 16,-2 0 1-16,-3 0 2 16,-3 0 0-16,-6 0-16 15,0 0-4-15,-3 0-27 16,0 0-13-16,-6 0-47 15</inkml:trace>
  <inkml:trace contextRef="#ctx0" brushRef="#br0" timeOffset="107">18308 15560 140 0,'-3'-2'55'0,"6"2"-30"0,-6 2-16 0,3-2 14 16,0 0-5-16,0 3 0 15</inkml:trace>
  <inkml:trace contextRef="#ctx0" brushRef="#br0" timeOffset="108">18308 15579 315 0,'3'18'17'16,"-3"3"-2"-16,3 3-7 0,0 0-3 15,0 0 0-15,0 0-1 16,0-6-2-16,0-2-2 15,0-3 1-15,0-2-1 16,-3-3-27-16,0-3-11 16,0-5-34-1,2-3-37-15,1-2 37 0</inkml:trace>
  <inkml:trace contextRef="#ctx0" brushRef="#br0" timeOffset="109">18391 15650 160 0,'-3'-3'63'0,"3"6"-34"0,-3 2-27 16,0 1 14-16,0-1 5 15,-3 3 7-15,-3 3-11 16,0-1-4-16,0 3-8 16,0 1-6-16,-2-4 0 0,-1-2-23 15,3 3-10-15,0-9-55 16</inkml:trace>
  <inkml:trace contextRef="#ctx0" brushRef="#br0" timeOffset="110">18201 15669 188 0,'-3'0'71'0,"3"2"-38"0,3 1-30 0,-3-3 15 16,6 5 0-16,-1 1 1 15,7 1-6-15,6 4-3 16,0 0-5-16,3 2-4 0,0 0 2 16,-3-2-22-16,-1-1-7 15,1-2-73-15</inkml:trace>
  <inkml:trace contextRef="#ctx0" brushRef="#br0" timeOffset="111">18471 15722 192 0,'-3'0'71'0,"-11"0"-38"0,22 2-28 0,-8-2 19 16,6 0-9-16,3 0 2 15,0 0-6-15,3 0 1 0,0-2-7 16,3-1-3-16,0-2-1 0,0-1-1 15,3 4 0-15,-3-1 0 16,-4 0 0-16,1 1 0 16,-3 2 0-16,-3 0 2 15,-3 2 1-15,-3 4-1 16,0-1 1-16,-3 3-2 16,-6 0-1-16,0 5 1 15,-3 6-1-15,-2 10 2 16,-1 0 1-16,-3-3-4 15,-3 1 1-15,0-3 0 16,6-3 2-16,3-3-1 16,0-2-1-16,4-3-2 15,5-2 1-15,0-1 3 0,9-4 5 16,8-4 4 0,1-2-9-16,0 0 0 15,0 0-2-15,3 0 0 16,-3 0 0-16,0 0 2 15,0 0-10-15,-4 0-4 16,1 0-19-16,-3 0-7 16,-3 0-29-1,-3-2-47-15,0-4 23 16</inkml:trace>
  <inkml:trace contextRef="#ctx0" brushRef="#br0" timeOffset="112">18424 15846 184 0,'-3'-3'68'0,"3"6"-36"0,3-3-31 16,-3 0 23-1,18 3-7-15,0-3-6 16,2-6-2-16,4 1-5 15,0 2-3-15,0 1 0 0,0-6-61 16,-4 2-61 0,4-1 24-16</inkml:trace>
  <inkml:trace contextRef="#ctx0" brushRef="#br0" timeOffset="113">19079 15669 140 0,'0'-6'52'0,"0"6"-28"0,0 0-11 0,0 0 19 15,0 0-12-15,0 0-3 16,3 8-6-16,0 6 0 15,0 1-6-15,0 7-1 0,0 1 2 16,0 9-3-16,-1-3 0 16,1-2-3-16,0-4-1 15,0-1 1-15,0-4 0 16,-3-5-25-16,0 1-10 16,0-4-51-1</inkml:trace>
  <inkml:trace contextRef="#ctx0" brushRef="#br0" timeOffset="114">19016 15806 192 0,'-9'0'74'0,"9"0"-40"0,3 0-35 15,-3 0 15-15,0 0 7 16,6 3 9-16,3 0-13 15,3-3-7-15,3 0-6 16,3 0 1-16,6 0 4 0,-1 0-16 16,1-3-5-16,0 0-56 15,0-2-67 1,-6 0 29-16</inkml:trace>
  <inkml:trace contextRef="#ctx0" brushRef="#br0" timeOffset="115">19421 15695 168 0,'-3'-5'66'0,"-9"2"-36"0,21-2-26 16,-6 2 13-16,3 1-6 16,0-4-1-16,3 1-4 15,0 2 1-15,3 1-4 16,0 2-4-16,-1 0 0 0,1 5 3 16,-3 6 1-16,-6 4 1 0,-3 7 0 15,-3-1 0-15,-3 13 0 16,-3-2 0-16,0-3 0 15,1-8-2-15,-1 6-2 16,-3-9 5-16,0-5 4 16,3 1 1-16,3-1 7 15,6-8-6 1,3-2-3-16,3-3-2 16,3 0-2-16,3-3 0 15,3-2-2-15,-1 5 1 16,1 0-4-16,0 0-2 15,0 0 2-15,0 0 0 0,-3 0-17 16,3 0-45 0,-3 0-6-16,9 0-25 15</inkml:trace>
  <inkml:trace contextRef="#ctx0" brushRef="#br0" timeOffset="116">19921 15460 160 0,'-9'-3'63'0,"6"6"-34"0,-3-3-23 0,3 2 15 16,0 4 2-16,-6-1 6 0,-9 5-5 16,1 6 0-16,-1 11-13 15,-3 5-2-15,0 7 1 0,3 6-6 16,3 8 0-16,6 0-4 16,9-5-1-16,6-6-4 15,6 0 1-15,6-5-5 16,9-8 1-16,-3-5-47 15,2-11-18-15</inkml:trace>
  <inkml:trace contextRef="#ctx0" brushRef="#br0" timeOffset="117">19963 15653 140 0,'0'-6'52'0,"0"6"-28"0,3 0-30 0,0-5 8 0,-3 5 9 16,0 0 5-16,0 0 11 16,0 5 6-16,0 3-17 15,-3 3 4-15,0 2 3 0,0 3-10 16,0 0-2-16,0-3-7 15,0 0-1-15,3-2 5 16,0-6 3-16,0 3-11 16,0-2-2-16,0-6 1 15,9 0 2-15,0 0 0 16,3-3 2-16,2 3-2 16,1 0-1-16,6 3-2 0,3 2 1 15,-3 3 1 1,-6 0 2-16,0 2-1 0,-7 9 2 15,-2-3 4-15,-9 0 4 16,-5-1-4-16,-4 1 1 16,-3-2-10-16,0-1-3 15,-6-3-22-15,0-4-7 16,0 4-21-16,3-7-7 16,1-3-27-1</inkml:trace>
  <inkml:trace contextRef="#ctx0" brushRef="#br0" timeOffset="118">19912 15568 200 0,'0'-3'74'0,"6"6"-40"0,6-3-22 15,-3 0 19-15,3 0 1 16,3 0 4-16,3-3-18 16,5 3-6-16,4 0-7 15,-3-2-10-15,0-1-5 0,0 1-74 16,-1-4-71 0,-5-2 41-16</inkml:trace>
  <inkml:trace contextRef="#ctx0" brushRef="#br0" timeOffset="119">20186 15732 176 0,'-3'0'68'0,"6"0"-36"0,3 3-35 16,0-3 11-16,0 0 2 16,3 0 6-16,3-3-4 15,5-2-2-15,4 0-5 16,0-1-6-16,-3 1-2 0,0 2 4 16,-3 1 1-16,-3-1-3 15,-3 3 1-15,-3 3 0 16,-3 2 2-16,-3 3-1 0,-3 0-1 15,-6 5 1 1,-9 6-1-16,0 2 4 0,0 3 2 16,0-3-7-16,3 5-1 15,3-5 2-15,0-2 2 16,4-3-3-16,2-3 1 16,3-2 2-16,3-1 1 15,6-2-1-15,3 0 1 16,5-3-2-16,4-2 2 15,0-3 0-15,0 0 1 16,-3 0-2-16,-3 0 1 0,0 0-11 16,-3 0-4-1,-3-3-23-15,-3 1-8 0,-1-4-43 16</inkml:trace>
  <inkml:trace contextRef="#ctx0" brushRef="#br0" timeOffset="120">20210 15870 200 0,'-6'-14'74'0,"6"28"-40"0,6-20-33 16,0 12 14-16,0-9 3 16,3 0 6-16,5 1-13 15,4-9-4-15,3 9-4 16,0-4 0-16,0 1 0 0,0 0-39 15,-3-3-15-15,2 0-48 16</inkml:trace>
  <inkml:trace contextRef="#ctx0" brushRef="#br0" timeOffset="121">20484 15753 216 0,'-3'0'82'0,"3"6"-44"0,0-1-42 0,0 0 13 15,0 3-3-15,0 3 3 16,3 5-2-16,-3 5-2 15,3-3-2-15,0 1-3 0,-3-3 3 16,0-3-11-16,0 0-4 16,0-2-74-16,0-3-45 15,0-8 51-15</inkml:trace>
  <inkml:trace contextRef="#ctx0" brushRef="#br0" timeOffset="122">20451 15581 256 0,'-9'-18'96'0,"12"18"-52"0,0-3-54 15,-3 3 14-15,6 3-8 16,0-1 3-16,0 1-31 16,3 0-11-16</inkml:trace>
  <inkml:trace contextRef="#ctx0" brushRef="#br0" timeOffset="123">20650 15491 184 0,'6'-8'71'0,"0"16"-38"0,9-2-34 0,-6 2 12 16,6 7 10-16,-3 7 6 15,3 7 0-15,-9 2 1 16,0 7-16-16,-12-1 2 0,0 10 2 16,-9-2-8-16,-3-2-2 15,-6 1-35-15,-9-9-15 16,1 2-73-16</inkml:trace>
  <inkml:trace contextRef="#ctx0" brushRef="#br0" timeOffset="124">20900 15685 252 0,'-9'-6'93'0,"12"6"-50"0,3 0-48 0,0 0 17 15,3 0 2-15,3 0 3 16,6 0-11-16,6 0-5 16,3 0-1-16,-1 0-1 0,1 0 3 15,0 0-25-15,0 0-12 16,-3 0-70-1,-7 3-39-15,-11 2 68 0</inkml:trace>
  <inkml:trace contextRef="#ctx0" brushRef="#br0" timeOffset="125">20960 15801 260 0,'-9'0'96'0,"9"0"-52"0,3 3-51 15,-3-3 14-15,6 0-3 16,6 2 5-16,6-2-5 15,5 0-2-15,4-2-1 16,0-1-15-16,6 0-3 0,2-2-75 16,4 0-53-1,-6-1 56-15</inkml:trace>
  <inkml:trace contextRef="#ctx0" brushRef="#br0" timeOffset="126">21528 15494 124 0,'0'-5'46'0,"3"-1"-24"0,0 4-6 0,-3 2 16 16,0 0 0-16,0 0 1 15,0 0-12-15,0 0-3 16,3 8-10-16,0 2 4 0,0 6 3 16,0 11-1-16,-3-4 2 15,0 4-7-15,0-1-1 16,0 3-4-16,3-2-3 15,0-3 0-15,-3-3 1 16,3-3-12-16,-3-4-3 16,0-6-45-16,0-3-17 0,6-8-21 15</inkml:trace>
  <inkml:trace contextRef="#ctx0" brushRef="#br0" timeOffset="127">21647 15558 212 0,'-14'0'82'0,"8"-3"-44"0,0 8-42 15,3 0 15-15,-3 1 5 16,-3 4 5-16,0 4-5 16,0-4-1-16,-3 1-9 15,3-1-4-15,-3 1-1 0,0-6-32 16,3 6-12-16,-6-6-40 15,4 0-39 1</inkml:trace>
  <inkml:trace contextRef="#ctx0" brushRef="#br0" timeOffset="128">21415 15610 232 0,'-3'-2'88'0,"3"2"-48"0,3 13-45 0,0-10 15 16,6-1 7-16,6 1 8 15,0 2-8-15,3 1-2 16,3 1-9-16,-1 1-6 0,1 0-1 16,0 0-19-16,3 0-9 15,3 0-45 1,-3-3-61-16,-1-2 29 0</inkml:trace>
  <inkml:trace contextRef="#ctx0" brushRef="#br0" timeOffset="129">21734 15695 180 0,'-6'0'68'0,"9"0"-36"0,-3 3-31 0,0-3 14 15,6 0 5-15,0 0 5 0,6-3 2 16,-1 0 1-16,4-2-15 16,0 0-14-16,6 2-5 0,0-2 0 15,-3 2 3-15,0 1 0 16,-3 2-1-1,-10 5 3 1,-8 3 2-16,-5 5 0 16,-4 3 2-16,-3 0-4 15,0 8 0-15,-3 7-1 16,3-1 0-16,0-4 2 16,3-5 2-16,0-2-1 15,4-3-1-15,2-3 1 16,3 0-1-16,3-5 2 15,6 0 3-15,2-3 0 16,4-2 2-16,3-1-2 0,3-2 2 16,3 0-4-16,-6 0 0 15,3 3-3-15,0-3-1 16,-4 0-17-16,-2 0-5 16,-3 0-27-16,-3 0-8 15,0 0-33 1</inkml:trace>
  <inkml:trace contextRef="#ctx0" brushRef="#br0" timeOffset="130">21743 15878 212 0,'-12'18'82'0,"9"-39"-44"0,3 13-44 15,0 8 14-15,0 0 6 16,6 0 8-16,3 0 9 15,3-3 5-15,5-2-19 16,4 5-5-16,0-8-4 0,6 8-22 16,0-5-8-16,-1-3-51 15,-2 0-20-15,-3 0-7 16</inkml:trace>
  <inkml:trace contextRef="#ctx0" brushRef="#br0" timeOffset="131">22290 15568 204 0,'0'0'77'0,"0"19"-42"0,0 4-34 15,0-15 14-15,0 3-2 16,0 7 5-16,-3 6-8 15,3 0-3-15,0 0-4 16,0-3-3-16,0 6 1 0,0 2-12 16,-3-6-3-16,3-4-53 15,0-6-58-15,-3 3 30 16</inkml:trace>
  <inkml:trace contextRef="#ctx0" brushRef="#br0" timeOffset="132">22168 15740 204 0,'-3'-5'77'0,"9"5"-42"0,0-3-34 0,0 3 16 16,6-5 2-16,3 5 5 0,6-5-6 16,3 2-3-16,2 0-8 15,4 1-7-15,-3 2-3 16,0 0-42-16,-3 0-20 0,-1-3-36 15</inkml:trace>
  <inkml:trace contextRef="#ctx0" brushRef="#br0" timeOffset="133">22526 15571 184 0,'0'2'71'0,"-3"17"-38"0,0 5-21 15,3-11 21-15,0 5-15 0,-3 6-2 16,3 0-10-16,0 3-2 16,0 4-2-1,3 4-4-15,0-4 1 0,0-1-12 0,-3-7-5 16,0-1-34-16,5-7-16 15,-2-4-12 1</inkml:trace>
  <inkml:trace contextRef="#ctx0" brushRef="#br0" timeOffset="134">22698 15552 180 0,'-9'3'68'0,"3"5"-36"0,-6 29-26 16,6-24 15-16,-3 3 0 15,1 13 4-15,2 0-4 16,3 8-3-16,3 6-10 16,3-4-7-16,3-7-2 0,5 0 5 15,7-8 2-15,3-9 6 16,3-4 3-16,3-8-2 15,3-9 0-15,-10-12-1 16,4-3 0-16,-9-6-2 16,-6-5 1-16,-6 1-4 15,-12 2-2-15,-3-3 0 0,-3 0 1 16,-3 6-5-16,1 4-3 16,-1 4-32-16,3 15-13 15,3 1-44-15,6 12-64 31</inkml:trace>
  <inkml:trace contextRef="#ctx0" brushRef="#br0" timeOffset="135">22942 15722 208 0,'-12'-3'79'0,"12"3"-42"0,6 0-41 15,-6 0 13-15,0 0 10 16,6 0 10-16,3 0-4 15,0 0 0-15,6-3-14 16,3 3-7-16,0-2-2 0,0-4-2 16,-1 1 2-16,-2 2-1 15,0 1 2-15,-3-1-4 16,0 0-2-16,-3 3 2 0,-3 3 0 16,0 0-2-1,-3 2 0-15,-3 6-1 0,-3-1 3 16,-3 3 0-16,-6 3 1 15,6 8 0-15,-9 3 0 16,-3 2-3-16,3-6 2 16,-2 1 1-16,8 0 0 15,-3-5 0-15,3-6 0 16,3 0 0-16,3 3 2 16,3-3-3-16,9-5 0 15,3-5 3-15,3-1 1 16,2 1-1-16,1-3-2 0,0 0-2 15,0 0 1-15,-3 0-6 16,-3-3-3-16,-6 1-8 16,6 2-3-16,-6-3-18 15,-3-2-7-15,-3-3-47 16</inkml:trace>
  <inkml:trace contextRef="#ctx0" brushRef="#br0" timeOffset="136">22960 15851 216 0,'-3'-2'82'0,"3"-1"-44"0,6 6-36 16,-6-3 17-16,6 2 1 0,6-2 4 16,6 5-10-16,0-5-3 15,2 0-7-15,1 0-7 0,3 0-1 16,-3-7-47-16,3-4-18 15,0 3-33 1</inkml:trace>
  <inkml:trace contextRef="#ctx0" brushRef="#br0" timeOffset="137">23311 15745 272 0,'-9'0'101'0,"0"3"-54"0,15 2-57 0,-3 6 16 16,-6-3-8-16,6 5 0 15,-3 8 2-15,0-2 0 0,0-1 0 16,3 1 0-16,-3-3 2 0,0 0-34 16,0-3-13-16,6-3-60 15</inkml:trace>
  <inkml:trace contextRef="#ctx0" brushRef="#br0" timeOffset="138">23273 15581 232 0,'-3'-21'88'0,"6"16"-48"0,-3 2-106 15,9 6-12-15,-1-3-4 16,1 0 4-16</inkml:trace>
  <inkml:trace contextRef="#ctx0" brushRef="#br0" timeOffset="139">16694 17428 124 0,'-3'-3'46'0,"3"3"-24"0,0 0-6 0,0 0 18 16,0 0-5-16,0 0-2 16,0 0-9-16,0 0-1 15,6 0-10-15,0 0-4 0,3-2 0 16,3 2-2-16,3-5 2 15,3 5-2-15,0 0-1 0,0 0-2 16,0-3 1-16,-4-2 1 16,4-1 2-16,-6 6-1 15,0-2-1-15,-3 2 1 16,-3 2-1-16,0-2 0 16,-6 8-3-1,0-2 2-15,-3-1 1 16,0 0 0-16,0 3 2 15,-3 0 1-15,-3 3-1 16,-3 2 1-16,0 3 0 16,-3 2 1-16,-2 1-2 15,-1-1 1-15,3-2 2 16,0 3 2-16,3-6-1 16,3 8 1-16,0-5-2 0,3-3 2 15,3-5-2-15,3 0 0 16,6-8 3-16,6 0 3 15,3-8-4-15,6 3 1 16,0 2-7-16,-1-2-3 16,1 5 3-16,0 0 1 15,-3 0 0-15,0 0-2 16,-3 5 1-16,-3-5 1 16,-3 0-19-16,-1 0-6 15,1 3-17-15,-3-3-7 0,0 0-13 31</inkml:trace>
  <inkml:trace contextRef="#ctx0" brushRef="#br0" timeOffset="140">16742 17486 88 0,'-12'0'33'0,"9"3"-18"0,-3-3 15 16,6 0 21-16,-3 5-5 0,3-2 0 16,0-3-22-16,0 0-9 15,0 0-9-15,6 3 6 0,6-3 5 16,6 0-3-16,3-3 2 15,3 0-7-15,-4-2-3 16,4 5-3-16,0-3 0 16,-3 1-31-16,0 2-11 15,-3 5-73 1</inkml:trace>
  <inkml:trace contextRef="#ctx0" brushRef="#br0" timeOffset="141">17058 17507 160 0,'-3'0'63'0,"3"3"-34"0,3-3-27 0,-3 0 14 0</inkml:trace>
  <inkml:trace contextRef="#ctx0" brushRef="#br0" timeOffset="142">17078 17513 313 0,'15'0'27'0,"0"-3"-13"15,3 0-9-15,0-2-4 0,0 3 1 16,0-4 3-16,-4 1-4 16,-2 0-1-16,-3-3 2 15,3 2 1-15,-6-1-1 16,-6 1-2-16,-3 4 1 15,-6-4 1-15,0 1-1 16,-3 5 2-16,1-3-2 16,-4 3-1-16,-3 3 1 15,0 2 1-15,3 3 1 16,0 3 1-16,0 2 0 16,3 0 0-16,6 3 4 15,3 0 3-15,0 0-6 0,3 2-1 16,3-4-2-16,6 4-2 15,3-5 1-15,0-5 1 16,3 6-1-16,0-9-1 16,0 0-21-16,0-10-11 15,0 0-37-15,-1-1-16 16,-2-2 1 0</inkml:trace>
  <inkml:trace contextRef="#ctx0" brushRef="#br0" timeOffset="143">17266 17449 148 0,'0'0'57'0,"0"8"-30"0,3 3-16 15,-3-3 15-15,0 2-6 16,0 6-1-16,0-3-7 16,0 6 0-16,0-6-7 15,0 0-3-15,-3 1-1 0,0-1-1 16,0-3 2-16,0 1 5 15,3-8 6-15,0-3-3 16,0-3 0-16,0-5-6 16,3 3-1-16,3-8 1 15,0-1 0-15,3-2 0 16,3-2 0-16,0-1 2 16,2 6 1-16,4 0-1 15,0 8-1-15,0-3-3 16,-3 8 1-16,0 8-4 0,-3 2 0 15,0 3 1-15,-3 3 2 16,-3 3-1-16,-1-1-1 16,1 1 1-16,-3 2 1 15,3-2-10-15,-3-6-2 16,-3 0-35-16,6 0-15 16,0-7-42-1</inkml:trace>
  <inkml:trace contextRef="#ctx0" brushRef="#br0" timeOffset="144">17671 17476 192 0,'-9'-6'74'0,"6"4"-40"0,-3-3-42 16,3 5 12-16,-3 0 2 15,-6 5 6-15,0-3-2 16,-3 9 2-16,0-3-7 15,0 5 1-15,4 6 1 0,-1-1-6 16,3-2-2-16,6 3-3 16,3 2 0-16,3-5 3 15,6-3 0-15,3 0 3 16,2-10 1-16,1-11 3 0,3 3 3 16,0-9 0-16,0-4 0 15,-3-3-3 1,-3-6 1-16,-3 6-4 0,-3-8 0 15,0-5 1-15,-6-1 0 16,-3-2-5-16,-3-3-1 16,-3 1-2-16,0 7 3 15,3 5 4-15,0 9 6 16,0 13-5-16,0 7-2 16,3 6-1-16,3 11-1 15,3 2 0-15,6 5 0 16,3 1 4-16,3 5 2 15,0-1-2-15,-1 1-3 16,1-3 2-16,-3 3 2 0,0-6-4 16,-3 1-1-16,0-14-44 15,0 6-20-15,6-6-45 16</inkml:trace>
  <inkml:trace contextRef="#ctx0" brushRef="#br0" timeOffset="145">11042 17597 80 0,'-6'0'33'0,"6"3"-18"0,0-3 9 0,0 0 16 15,0 0-3-15,0 0-2 0,0 0-2 16,3 0-1-16,3 0-17 16,3 0 4-16,3 0 4 0,3 0-3 15,8-3-2-15,7 1-4 16,6-6 1-16,9 8-4 16,5-3-1-16,7 1 0 15,2 2 4-15,1 0-6 16,-1-3-2-16,4-2-6 15,-1 5 0-15,-5-6 0 16,-1 6 2-16,-8-8 1 16,-9 8 3-16,-6-5-3 15,-7 2-2-15,-2-2 2 16,-6 5 0-16,-3-5-1 16,-3 5-2-16,-3-3-13 15,-3-2-4-15,0 5-26 0,-3 0-11 16,-3 0-46-1,0 0-47-15,-3 0 53 16</inkml:trace>
  <inkml:trace contextRef="#ctx0" brushRef="#br0" timeOffset="146">11146 17711 80 0,'-9'0'33'0,"9"6"-18"0,-3-6 2 16,3 0 16-16,-3 0 0 15,0 7 1-15,3-1-13 16,0-6-3-16,0 0-10 16,0 0 1-16,6 5 2 0,0-2 5 15,6-3 2-15,6 0 8 0,0 0 6 16,6 0-4-1,8-3-2-15,7-2-8 0,12 5-1 16,5-6-8-16,7 6-1 16,-7-7-2-16,4 7-1 15,-1-6 1-15,-5 6 1 16,-1-5-1-16,-5-3 1 16,-6 5 0-16,-9-2 1 15,-4-3-4-15,-5 5-1 16,-3 1 1-16,-6 2 0 0,-3-5-18 15,-3 5-7-15,-3 0-21 16,-6 0-9 0,-3 7-38-16,0-1-16 0,0 4 6 15</inkml:trace>
  <inkml:trace contextRef="#ctx0" brushRef="#br0" timeOffset="147">11161 17902 148 0,'0'0'57'0,"-3"0"-30"0,6 0-12 0,-3 0 34 16,9 0-13-16,3 0-2 15,3 0-4 1,3 0-17-16,8-3 1 0,7 3 0 0,6-5 1 16,8 5 4-16,4 0-5 15,6 0 0-15,-1 0-6 16,4-6 0-16,-1 4-5 16,1-3-2-16,-4-1 0 15,-5 6 1-15,-9 0-1 16,-7 0-1-16,-5 0-8 15,-6 0-3-15,-3 0-38 16,-6 6-18-16,-4-1-58 16</inkml:trace>
  <inkml:trace contextRef="#ctx0" brushRef="#br0" timeOffset="148">16706 12359 96 0,'-3'0'35'0,"3"0"-18"0,0-3-11 0,0 3 9 0,0 3-4 15,-3-1-1-15,0 1-2 16,0 0 0-16,0-1-2 15,3 1 1-15,0 0-2 16,0-3 2-16,0 0-4 16,0 0 7-16,6 0 3 0,3 0 2 15,9-3 4-15,9 0-7 16,6 1 1-16,-1-4 1 16,13 1 1-16,6 0-6 15,2-6-1-15,7 3-4 16,2 0-3-16,-2 3 0 15,-7 2-1-15,1 1 0 16,-9-1 0-16,-7 6 0 16,-2-6 2-16,-3 0-1 0,-6-2 2 15,-7 2-2-15,-5 1-1 16,-6-1-2-16,-3 1-1 16,-6-1-42-16,-3 3-18 15</inkml:trace>
  <inkml:trace contextRef="#ctx0" brushRef="#br0" timeOffset="149">16674 12446 132 0,'9'-3'49'0,"-4"3"-26"0,7 0-18 0,0 0 11 15,6-2-3 1,9-1 0-16,6 0 6 0,-1 1 2 16,10-1-10-1,6-2 2-15,2-3 1 0,10 0-5 0,2 0-1 16,-2 0 0-16,-7 0 0 16,1 3-9-16,-12 2-1 15,-4 1 0-15,-5-1 3 16,-3 0 0-16,-6 1-1 15,-3 2 1-15,-7-3 1 16,-5 3 1-16,-3-3 1 16,-3 1-31-16,-3 2-14 15,-6 0-52-15</inkml:trace>
  <inkml:trace contextRef="#ctx0" brushRef="#br0" timeOffset="150">16742 12533 104 0,'-12'0'38'0,"12"0"-20"0,0 0-6 0,0 0 13 16,0 0 0-16,6 0 2 15,6-2-4-15,9-1-2 16,6 0-11-16,5-2 0 0,7 0 3 16,9 0-1-16,2-1 3 15,10 1-4-15,8 2-1 16,-2-2-6-16,-4 0-1 15,1-1-1-15,-10 4 1 16,-8 2-4-16,-9 0 0 16,-1-3-52-16,-8 8-22 15,-12-10-15 1</inkml:trace>
  <inkml:trace contextRef="#ctx0" brushRef="#br0" timeOffset="151">18049 17436 148 0,'-15'0'57'0,"15"-13"-30"0,-3 21-12 0,3-8 20 16,0 0-6-16,0 0 0 15,0 0-10-15,0 0-1 16,0 0-11-16,9 0 5 0,0 0 1 16,0 0 5-16,3-3 3 15,2-2-2-15,4 0-2 16,3-1-7-16,0-2-2 16,0 8-4-16,3-2-3 15,2 2 0-15,-5 0-1 16,-3 0 0-16,-3 0 2 15,-3 0 1-15,-3 0 1 16,0 0-2-16,-3 0 1 0,0 0-7 16,-3 0 1-16,0 0-23 15,-3 0-22 1,3 0-7-16,0-6-58 31,3 1-33-31,0 0 70 0</inkml:trace>
  <inkml:trace contextRef="#ctx0" brushRef="#br0" timeOffset="152">18599 17351 96 0,'-6'-5'35'0,"6"5"-18"0,-3 0 4 16,3 0 17-16,0 5 2 15,0-5 9 1,0 8-18-16,0-2-16 16,3 2-10-16,3-8-2 0,3 0 2 15,3-8 2-15,3 8 3 16,3-6-5-16,6 4-1 15,0-4-2-15,-1 1 1 16,-2 5-4-16,-3-3 0 16,0-2 1-1,0 5 2-15,-6 0-3 0,-3 0 0 16,-3 0 1-16,-6 0 2 16,0 8-1-16,-3 5 2 15,-3 1-2-15,-3-1-1 16,-9 3 1-16,-3 0-1 15,0 2 2-15,0 3 3 16,1 3 0-16,-1-3 2 16,3-2-11-16,3-6-2 15,3 0 9-15,0 0 5 0,3 1-1 16,3-6-2-16,3-3-5 16,6 3 0-16,3-3 0 15,3-5 2-15,3 5-1 16,6-2 2-16,6 0 0 15,0-1 3-15,-4-2-3 16,1 8-2-16,-3-2 0 16,-3-6-1-16,-3 5 0 15,3-5 2-15,-3 0-12 16,-3 0-3-16,-3 0-27 16,0-5-12-16,-6 2-30 15,0-8-35-15,0 6 41 16</inkml:trace>
  <inkml:trace contextRef="#ctx0" brushRef="#br0" timeOffset="153">18579 17470 196 0,'-12'-2'74'0,"12"2"-40"0,0 0-29 0,0 0 19 16,0 0-4-16,9 0 3 15,3 0 2-15,5 0 4 0,10 0-15 16,9 2-6-16,0-2-3 16,-1 6-3-16,-2-6 1 0,6 0-11 15,-4-6-2-15,-5 6-68 16,0 0-28-16,-15-7 5 16</inkml:trace>
  <inkml:trace contextRef="#ctx0" brushRef="#br0" timeOffset="154">16799 18225 164 0,'-6'-6'63'0,"6"1"-34"0,0 10-25 0,0-5 13 16,0 0-4-16,3 6 0 16,0 1-1-16,-3 7 2 0,3-1-7 15,-3 5-4-15,0-4 0 0,3-1-4 16,0 0 0-16,0 0-6 15,-1-5 0-15,1 6-43 16,-3-9-61 0,3 3 18-16</inkml:trace>
  <inkml:trace contextRef="#ctx0" brushRef="#br0" timeOffset="155">16822 18116 220 0,'-9'-26'82'0,"9"12"-44"0,0 1-44 16,0 13 12-16,0-5-11 16,3 5-1-16,0 0-13 0,3 5-3 15,3 3-61 1,0 5-25-16,15 1 53 0,0-4 26 16</inkml:trace>
  <inkml:trace contextRef="#ctx0" brushRef="#br0" timeOffset="156">17093 17971 208 0,'-21'-24'79'0,"7"16"-42"0,2 0-43 0,6 3 12 16,-3-1 5-16,-3 4 7 16,0-4-7-16,-6 12-1 0,3 2-6 15,3 5-7-15,9 13-3 16,3 14-4-16,6 10-1 0,3-2 3 15,3 5 5-15,0-8 4 16,0 0 2-16,-3-6-28 16,0-7-10-16,0-5-32 15,-3-6-32 1,-3-3 33-16</inkml:trace>
  <inkml:trace contextRef="#ctx0" brushRef="#br0" timeOffset="157">16867 18277 220 0,'-3'-31'85'0,"9"25"-46"0,0 4-39 16,3 2 16-16,6 0-3 0,6 0 3 15,5-6-9-15,4 6-2 16,6-5-3-16,3-3-17 0,2 3-5 16,1 2-87-1</inkml:trace>
  <inkml:trace contextRef="#ctx0" brushRef="#br0" timeOffset="158">17683 17926 192 0,'-3'5'71'0,"3"3"-38"0,0 18-34 0,3-13 15 16,-3 14-4-16,0-1 2 15,0 6-2-15,0-5-1 16,3 4-5-16,0-10-5 0,0 11 0 16,3-5-12-16,-4-1-5 15,1-7-74 1</inkml:trace>
  <inkml:trace contextRef="#ctx0" brushRef="#br0" timeOffset="159">17692 18365 216 0,'-12'0'82'0,"12"5"-44"0,0-5-47 15,0 0 12-15,0 0-2 16,0 0 3-16,0 0-6 16,3 0 0-16,0 0-66 15,3-5-27-15,2 5 24 16,1 0 12-16</inkml:trace>
  <inkml:trace contextRef="#ctx0" brushRef="#br0" timeOffset="160">17888 18108 236 0,'-9'-13'88'0,"6"26"-48"0,6-18-38 16,-3 5 19-16,3 0-2 16,3 0 1-16,3 0-5 15,3 0-1-15,0-5-8 16,3 2-6-16,5-2-1 0,1-1 1 16,-3 4 0-16,3-4-18 0,-6 1-5 15,-3 10-38-15,0 1-15 16</inkml:trace>
  <inkml:trace contextRef="#ctx0" brushRef="#br0" timeOffset="161">17921 18251 244 0,'-3'0'93'0,"6"0"-50"0,0 0-50 0,0 0 16 16,3 0-4-16,3-5 2 15,8-1-3-15,1 4-1 0,3-4-1 16,3 1-24-16,0-3-9 16,0 3-67-16,2 5-35 15,-2 0 62-15</inkml:trace>
  <inkml:trace contextRef="#ctx0" brushRef="#br0" timeOffset="162">18388 18005 192 0,'-9'-5'74'0,"6"5"-40"0,-3 2-33 0,3 1 14 16,-3 2-8-16,0 3 1 16,0 16-5-16,0-3 0 15,-2 14-1-15,2-4-2 0,6 9 1 16,3-8-1-16,5-1 2 16,7-4-1-16,3-1-1 15,9-12 5-15,0-1 1 16,0-13 9-16,-1-3 2 0,1-15-4 15,-3-1 0 1,-3-7 1-16,-6-6 3 0,-6-2-5 16,-9-4-2-16,-6 4 8 15,-3 2 3-15,-9 6-3 16,-3 5 0-16,0 2-19 16,0 9-7-16,3 2-34 15,4 5-15-15,-1 6-30 16,6 10-11-16,3 11 4 15</inkml:trace>
  <inkml:trace contextRef="#ctx0" brushRef="#br0" timeOffset="163">18861 18349 244 0,'-6'3'90'0,"3"2"-48"0,0 8-49 0,0-5 14 0,-2 3-5 16,-4 2 1-16,-3 0-15 15,-6-5-4-15,-6 3-85 16,9-4-37-16</inkml:trace>
  <inkml:trace contextRef="#ctx0" brushRef="#br0" timeOffset="164">19492 18156 168 0,'-6'-3'66'0,"3"3"-36"0,-5 0-24 15,5 3 15-15,-3-3-7 16,-3 10 0-16,0-2-8 16,-3 5-2-16,3 6-2 15,0 7-4-15,3-4 1 0,0-4 1 0,9 1 2 16,0-6-1-16,3-5 2 15,0 2-2-15,3-7-1 16,0-3 1-16,3 0 1 16,-3-8-1-16,0 3-1 15,-3-3 1-15,-1-11 1 16,-2 6-1 0,0-5-1-16,-3 10 1 15,0 0-1-15,0-3 0 16,0 11-5-16,0 0-1 15,3 13 3-15,3 6 1 16,0 7-1-16,-3 1 2 16,0 5 12-16,-3-1 5 15,-3-4-2-15,-3 5 2 16,0-3 4-16,-3-3 4 0,-2-2-10 16,2-11-3-16,0 0-7 15,-3-5-3-15,0-2-18 16,-3-14-6-16,0-3-22 15,3-2-9-15,3-3-46 16</inkml:trace>
  <inkml:trace contextRef="#ctx0" brushRef="#br0" timeOffset="165">19588 18232 104 0,'3'0'38'0,"0"0"-20"0,0 0-19 0,-3 0 9 16,3 14 10-16,0-1 8 15,-1 0-4-15,1 0-1 16,0 1-6-16,3-4 1 16,6-2-9-16,0 0 2 0,0-3 4 15,3 1 6-15,0-6 3 16,0-6 2-16,-3 6 0 15,0-5 0-15,-6-3 0 16,-3-5-2-16,-3 0-2 16,-3 2-6-16,-3-2-4 0,-6 0-5 15,0 5-2-15,-3 0-12 16,-3-3-4-16,3 9-23 16,0-4-7-16,3 6-26 15,6-5-9-15,3 5-18 16</inkml:trace>
  <inkml:trace contextRef="#ctx0" brushRef="#br0" timeOffset="166">19763 17939 276 0,'-6'-8'104'0,"6"8"-56"0,0 0-60 16,0 0 13-16,0 8-7 0,0 10 2 15,0 3-3-15,6 11 2 16,-3 8 3-16,-3 0 1 0,3-1 3 16,0 6-1-16,3-8 2 15,0-2-11-15,0-1-4 16,-3-10-47-16,0-3-19 16,0-2-9-1</inkml:trace>
  <inkml:trace contextRef="#ctx0" brushRef="#br0" timeOffset="167">19600 18140 268 0,'-3'-11'101'0,"6"11"-54"0,2-2-64 15,1 2 14-15,3-6 9 16,6 1 7-16,6-3-5 15,6 0-4-15,0-2-3 16,5 4-1-16,-2-2 0 0,0 8-29 16,-3 6-13-16,0 7-66 15</inkml:trace>
  <inkml:trace contextRef="#ctx0" brushRef="#br0" timeOffset="168">19966 18214 240 0,'-15'11'90'0,"12"-9"-48"0,-3 22-53 0,6-16 13 16,0 10-4-16,3-10 1 16,3 6 3-16,3-4 1 15,3-2-1-15,2 0 5 0,4-3 5 16,9 1 0-16,-3-6 3 16,0-6-4-16,-3 1 1 15,-4-8 4-15,-5 0 4 16,-6-1 3-16,-6 1 1 15,-12-5-7-15,-5 2-2 16,-4 5-14-16,-3-2-5 0,0 10-29 16,0-2-14-1,3 5-39-15,10 0-18 16,2 0 0-16</inkml:trace>
  <inkml:trace contextRef="#ctx0" brushRef="#br0" timeOffset="169">20507 17933 132 0,'0'-2'52'0,"0"2"-28"0,0 0-17 16,0 0 13-16,3 2-6 15,0 9 2-15,0 2 2 16,-3 8 1-16,3 11-10 15,-3 8 3-15,0 0 2 0,-3 10-5 16,3-8-3-16,0 1-3 16,0-4-3-16,-3 1 5 15,3-8 4-15,0-6-1 16,0-5 3-16,0-2-4 0,3-6-2 16,0-5 4-16,9-3 2 15,0 1-4-15,6-12-2 16,3 1-5-16,3 2 0 15,-1-2 0-15,4 5 2 16,0-5-3-16,-3 5-2 16,-6-3-18-16,0 3-9 15,-4 3-57 1,-2-3-50-16,0 5 47 16</inkml:trace>
  <inkml:trace contextRef="#ctx0" brushRef="#br0" timeOffset="170">20879 18219 200 0,'-11'-8'77'0,"5"8"-42"0,-3 3-37 16,3 2 14-16,0 8-4 15,-3 1 2-15,0 4 4 16,3 3 3-16,0-2-9 16,3-1-2-16,6-2-2 0,3 3-2 0,6-1-2 15,6-10 3-15,3-2 0 16,-1-6 3-16,4-6 3 16,3 1-2-16,-6-8 1 15,-3 5-3-15,-6-5 0 16,-3-6-1-16,-9-2 0 15,-6 2 0-15,-3-2 2 16,-3-3 1-16,-6 9 1 16,0 1-7-16,0 4-2 15,0 2-20-15,3 2-9 16,4 1-20-16,2 5-6 16,6 0-45-1</inkml:trace>
  <inkml:trace contextRef="#ctx0" brushRef="#br0" timeOffset="171">21037 18296 212 0,'-3'16'82'0,"3"-6"-44"0,-12 6-47 15,15-5 14-15,3 2-3 16,0 0 3-16,3 1 0 15,3-7 2-15,3-1-4 16,3-6 9-16,0-6 5 0,5-1 2 16,4-4 1-16,-6-2 0 15,-6 0 2-15,-3-9 3 0,-3 1 2 16,-9-3-3-16,-9 6-1 16,-3-3-3-16,-6 7-3 15,-6 1-16-15,3 0-5 16,1 8-15-16,-4 2-3 15,0 3-26-15,3 3-9 16,3 7-41 0,9-2-57-16,6 0 43 15</inkml:trace>
  <inkml:trace contextRef="#ctx0" brushRef="#br0" timeOffset="172">21284 18219 148 0,'3'8'57'0,"3"19"-30"0,-3 10-34 15,0-16 10-15,-3 5-5 16,3 11 0-16,0 11 13 16,0-3 5-16,0 5-8 15,3-7-4-15,0-1-1 0,-3-8 0 16,0-7 3-16,0-9-3 15,0 1 0-15,0-17 10 16,-3-2 6-16,0-8-4 16,0-5 2-16,-3 0-4 15,0-13 2-15,-3-6-8 16,0-5-2-16,0-3-1 0,3 0 2 16,3 6-3-16,3 2 0 15,3 0 5-15,3 1 3 16,3 10-6-16,3-1-3 15,3 4-1-15,8 13 1 16,-2 2 1-16,-3 6 1 16,3 2 2-16,-3 3 3 15,-6 5 5-15,-1 0 3 16,-5 1-3-16,-3 4 0 16,-9-5-2-16,-3 6 2 15,-9-6-3-15,-5-5 1 16,-4 3-7-16,-3-9-3 0,0 3-26 15,3-5-11-15,1-5-62 16,5-3-24-16,9 3 9 16</inkml:trace>
  <inkml:trace contextRef="#ctx0" brushRef="#br0" timeOffset="173">2901 7972 208 0,'0'-3'79'0,"-3"3"-42"0,6 3-37 0,0 5 18 15,0 5 16-15,-3 8 11 16,0 11-10-16,0 8-6 15,-3 13-16-15,0 5-9 0,0-3 0 16,3-2-1-16,0-2 1 16,0-4-5-16,0-7-1 15,0-8-8-15,0-9-4 16,3-4-25-16,0-6-13 16,0-8-32-1,3-18-52-15,3-5 36 16</inkml:trace>
  <inkml:trace contextRef="#ctx0" brushRef="#br0" timeOffset="174">3083 8136 208 0,'-15'11'77'0,"12"4"-42"0,-6 12-39 16,6-6 13-16,-3 13 10 15,0 6 8-15,0-3-3 16,9 11-2-16,0-6-12 16,3-5-6-16,6-5-1 0,9-8 4 15,2-11 6-15,4-8 4 16,12-10 4-16,-3-14-5 16,-4-7 1-16,-5-6 3 0,-6-7 2 15,-9-1 6 1,-9-2 3-16,-12 2-6 0,-12 3-3 15,-3 5-8-15,-2 8-4 16,-1 3-12-16,9 10-6 16,3 4-32-16,0 4-11 15,-3 0-42-15,6 3-19 16,9 3-24 0</inkml:trace>
  <inkml:trace contextRef="#ctx0" brushRef="#br0" timeOffset="175">3434 8215 192 0,'-3'-2'74'0,"6"4"-40"0,-6 1-18 0,3-3 24 15,0 0-10-15,6 0 0 16,0 3-11-16,0-1-1 16,6-2-5-16,0 0 0 15,2 0-3-15,4 0 1 16,3-2-6-16,3-1-3 16,-6 0-1-16,0 1 1 15,-1-1-1-15,-2 0-1 16,-3 3-2-16,-3 3 1 0,3 0 1 15,-9 2 0-15,-3 0 2 16,-3 3 1-16,-3 13-1 16,-3 1 1-16,-3-1-2 15,-3 0-1-15,1 0 1 16,-1-2-1-16,0-1-3 16,3-2 2-16,-3-3 1 15,3 6 0-15,3-3-3 16,0-3 2-16,6 5-6 15,3-2 2 1,3-3 2-16,3-2 0 0,3-3 1 16,3-3 0-1,3 1 0-15,0-4 0 0,0 1 0 16,0-3-5-16,-4 2-3 16,1-2-12-16,-3 0-4 15,-3 0-24-15,-3 0-8 16</inkml:trace>
  <inkml:trace contextRef="#ctx0" brushRef="#br0" timeOffset="176">3473 8416 248 0,'0'0'93'0,"11"0"-50"0,1 0-37 16,-6 0 22-16,3 0-2 16,6 0 2-16,9 0-15 15,-3 0-8-15,9-2-3 16,2-1-24-16,1-2-10 0,-3 0-44 16,-3-6-18-16,-7 3-4 15</inkml:trace>
  <inkml:trace contextRef="#ctx0" brushRef="#br0" timeOffset="177">3821 8340 256 0,'-6'5'96'0,"6"6"-52"0,3 4-51 0,-3-1 16 16,0-1-4-16,3 5 4 15,-3 1-6-15,3-1-2 16,0-2-1-16,3 0-29 0,-3-5-13 15</inkml:trace>
  <inkml:trace contextRef="#ctx0" brushRef="#br0" timeOffset="178">3788 8086 280 0,'-12'-6'104'0,"12"4"-56"0,3 2-63 0,-3 0 16 0,6 0-10 16,3 0 3-16,0 2-16 16,3 1-8-16,0 0-75 15,9-6-31-15</inkml:trace>
  <inkml:trace contextRef="#ctx0" brushRef="#br0" timeOffset="179">4357 8012 188 0,'-15'5'71'0,"27"27"-38"0,-18-6-23 16,6-13 17-16,0 8 2 15,6 6 5-15,-9 5-13 16,3 5-4-16,-3-6-10 16,9 1-7-16,-9-5-1 0,0-3-15 0,0-6-4 15,0-2-63 1,0-3-60-16,0-5 43 16</inkml:trace>
  <inkml:trace contextRef="#ctx0" brushRef="#br0" timeOffset="180">4187 8255 288 0,'-24'0'110'0,"27"0"-60"0,18 0-52 0,-15 0 20 16,6 0 0-16,3-3 3 15,3 1-6-15,2-4-2 16,13 1-7-16,3 0-11 0,2 0-1 15,1-1-51-15,-3 1-19 16,3-3-52-16</inkml:trace>
  <inkml:trace contextRef="#ctx0" brushRef="#br0" timeOffset="181">5000 7953 296 0,'2'0'110'0,"1"6"-60"0,0 2-58 16,0-3 16-16,0 3 11 0,0 10 10 15,0 4-8-15,0-1-2 16,0 0-11-16,0 3-3 0,3-3-1 16,3-3-9-16,-9-2-4 15,6 0-31-15,-6-3-11 16,6 1-58 0,-3-9-53-16,9-5 54 15</inkml:trace>
  <inkml:trace contextRef="#ctx0" brushRef="#br0" timeOffset="182">5181 7993 312 0,'-9'-3'115'0,"9"14"-62"0,-3-8-62 16,0-1 20-16,-6 6 3 16,-6 5 8-16,-8 1-5 15,-1-1-2-15,-3 3-8 16,3-3-7-16,0 0-1 0,1 0-30 15,2-2-12-15,3 0-27 16,3-3-11-16,3-6-31 16</inkml:trace>
  <inkml:trace contextRef="#ctx0" brushRef="#br0" timeOffset="183">4872 8046 268 0,'-6'-3'101'0,"6"3"-54"0,3 0-46 0,-3 0 21 15,0 0 1-15,3 3 6 16,2 5-3-16,4 0-1 16,3 0-13-16,6 0-3 0,3 2 1 15,3 1-6-15,3 2-2 16,5-2-10-16,-2-1-5 16,-3-2-40-16,0 0-15 15,-1-5-71 1</inkml:trace>
  <inkml:trace contextRef="#ctx0" brushRef="#br0" timeOffset="184">5303 8144 296 0,'-21'3'110'0,"21"-1"-60"0,0 1-45 15,0-3 24-15,0 0 2 16,0 0 3-16</inkml:trace>
  <inkml:trace contextRef="#ctx0" brushRef="#br0" timeOffset="185">5291 8154 573 0,'12'0'6'0,"6"-2"-5"0,3-1-3 0,3-2-2 16,-4 2-4-16,1 1-2 16,6-1-2-16,-6 0 2 15,-3 1 4-15,3 2 1 16,-7 2 3-16,-8 4 3 15,-9 4 0-15,-5 3-1 16,-7 6 3-16,-6 5 0 16,-3 7 1-16,-3-1 0 15,3-4 0-15,4 1 2 16,-4-4-1-16,3 1 0 16,3-3-3-16,6-2-2 15,3-1-2-15,3-2-1 16,9 3 2-16,6-3 0 15,3-3 1-15,3-5 2 16,3 0-8-16,3-3-3 0,0-2-9 16,-1-6-1-16,-2 0-17 15,0-5-4-15,-6 0-34 16,-6-7-68 0</inkml:trace>
  <inkml:trace contextRef="#ctx0" brushRef="#br0" timeOffset="186">5223 8350 316 0,'3'0'118'0,"6"0"-64"0,14 3-59 0,-11 0 23 16,3-1-8-16,6 1 4 15,6-3-7 1,6 0-4-16,11-5-2 15,1-1-34-15,-6-7-13 0,-4 0-92 16</inkml:trace>
  <inkml:trace contextRef="#ctx0" brushRef="#br0" timeOffset="187">6372 8189 196 0,'-9'13'74'0,"9"0"-40"0,0 6-40 0,0-6 12 16,0 11-2-16,0 0 2 0,0 0 0 15,-3-3-1-15,3-3-3 16,0-5-4-16,0-2 1 0,-3 0-39 16,3-9-18-16,0-4-19 15</inkml:trace>
  <inkml:trace contextRef="#ctx0" brushRef="#br0" timeOffset="188">6378 8102 280 0,'-12'-3'104'0,"12"6"-56"0,0-1-76 15,0-2 7-15,0 5-18 0,3 1-1 16,0-1-18-1,0 3-8-15,0-3 0 16,3 1 1-16</inkml:trace>
  <inkml:trace contextRef="#ctx0" brushRef="#br0" timeOffset="189">6497 8229 148 0,'-6'15'57'0,"9"7"-30"0,-3 9-32 0,0-17 12 16,0 1 11-16,0 1 9 16,0 0-3-16,0 0-2 15,0-5-12-15,0-1-6 0,0-2-1 16,0-3-2-16,0-5-1 0,0-2 5 16,0-6 1-16,3-3-9 15,3-10-3-15,-3-3-2 16,3 1 0-16,0 1 0 15,0 4 2-15,-1 2 4 16,4 5 1-16,-3 3 3 16,3 6 3-16,0 4 4 15,0 9 5-15,-3 8-6 16,0-1 0-16,-3 1-2 16,-3-1 1-16,0-2-4 15,0-3-2-15,0-2 2 16,0-3 0-16,0-6-4 15,0-4-1-15,3-6 1 16,0-8 2-16,3-5-7 0,6-3-3 16,0 0 0-16,3 3 0 15,-1 2 3-15,-2 9 4 16,3 5 7-16,-3 5 5 16,0 5 1-16,0 8 3 15,0 11-1-15,-3 0 0 16,-3-3-7-16,-3-3-4 15,0 1-4-15,0-3-1 16,0-6-20-16,0-2-8 16,0-2-39-16,3-6-51 15,0-6 29 1</inkml:trace>
  <inkml:trace contextRef="#ctx0" brushRef="#br0" timeOffset="190">6860 8189 172 0,'-6'32'66'0,"6"-11"-36"0,0 37-29 16,0-34 14-16,0 2 14 16,0 9 8-16,0-4-18 15,0 1-8-15,0-3-8 16,0-2-3-16,0-6 1 0,0-3-1 15,0-4 0-15,0-6-9 0,0-3-2 16,0-8 1-16,0-2 4 16,0-8 1-16,0-11 0 15,-3 0 4-15,3-5 2 16,3-8 0-16,0-3-1 16,6 1 1-16,6 2-1 15,3 2 2-15,2 3 3 16,1 9 0-16,0 4 0 15,0 8 5-15,-3 9 6 16,3 7 5-16,-10 6 2 16,-2 5-4-16,-6 5 1 15,-3 3-5-15,-3-3-1 16,-6 0-6-16,-2-3 0 16,-1-4-16-16,-3-4-5 15,3-5-20-15,-6-5-8 0,3-5-21 16,3-8-9-16,12-8-25 15</inkml:trace>
  <inkml:trace contextRef="#ctx0" brushRef="#br0" timeOffset="191">7116 7858 244 0,'-6'19'90'0,"6"-19"-48"0,0 8-53 0,3 0 11 15,-3 7 10-15,6 15 10 16,-3 7 3-16,0 8 2 16,-3 2-14-16,3 3-2 15,0 1-2-15,0-4-6 16,0-4 0-16,0-12-10 0,0-4-4 16,0-6-51-16,3-8-20 15,2-7-21 1</inkml:trace>
  <inkml:trace contextRef="#ctx0" brushRef="#br0" timeOffset="192">7223 8207 244 0,'0'6'93'0,"6"-1"-50"0,9 3-46 0,-6-3 16 0,0 0 6 15,3-2 5-15,0 0 1 16,2-1 2-16,4-2-15 15,-3 0-5-15,0-5-2 0,-3 0-6 16,0-3-1-16,-3-3-4 16,-3-2 1-16,-3 0-6 15,-9-3-3-15,-3 5-3 16,-3 3-3-16,-3 3 9 16,0 5 4-16,-3 5 7 15,0 6 4-15,4 5 1 16,2 0 2-16,3 0 7 15,3 10 5-15,6-2-7 16,6-3-2-16,3-2-6 0,0-1-1 16,5-2-3-16,4-5-1 15,0-3-21-15,0-3-8 16,0-5-40-16,0-5-15 16,0-3-16-1</inkml:trace>
  <inkml:trace contextRef="#ctx0" brushRef="#br0" timeOffset="193">7443 8213 180 0,'-6'23'68'0,"9"-1"-36"0,-3 9-13 0,0-17 21 15,0 2-7-15,0-3 0 16,0 0-20-16,0-2-8 0,0-4-4 15,3 1-4-15,0-5 2 0,0-3-4 16,3-3-1-16,0-7-6 16,0-11-3-16,0-3-2 15,0-3 0-15,3 1 7 16,0 2 5-16,6 3 10 16,0 5 5-16,-1 3-1 15,1 5 2-15,-3 5 9 16,0 9 7-16,0 4-1 15,-3 3 2-15,0 6-7 0,-3 5-3 16,-3 0-8-16,-3-3-2 16,0-3-4-16,0-5-1 15,0-2-6-15,0-3 0 16,0-8-6-16,3-3-1 16,0-7-2-16,3-11 2 15,3-3 1-15,0 0 1 16,3 0 2-16,2 3 4 15,1 8-1-15,0 5 1 16,-3 8 8-16,0 5 4 16,-3 6 1-16,0 5 3 15,-3 7-5-15,-3-4-1 16,0 2-13-16,0-5-4 16,0-3-31-16,0-2-12 0,15-11-171 31,-1-11 118-31</inkml:trace>
  <inkml:trace contextRef="#ctx0" brushRef="#br0" timeOffset="194">7961 8157 280 0,'0'11'107'0,"6"-1"-58"0,15 4-59 15,-9-9 16-15,-3 0 5 16,0 0 7-16,0 1 6 15,0-4 3-15,3-2-14 16,-1-2-8-16,1-4-1 0,0-2-5 16,-3-2-2-16,-3-6-5 0,-3 3-2 15,-3 0-4-15,-6-1-1 16,0-2-1-16,-6 3 0 16,-6 5 6-16,1 6 6 15,-4 2 5-15,0 8 2 16,3 5-4-16,0 5 1 15,3 3 11-15,3 9 5 16,6-1 3-16,3 0 1 16,3-3-11-16,6-2-5 15,6-3-6-15,3-5-1 16,3-3-16-16,3-7-7 16,0-6-36-16,0-3-15 15,2-18-34 1</inkml:trace>
  <inkml:trace contextRef="#ctx0" brushRef="#br0" timeOffset="195">8167 8128 188 0,'-3'5'71'0,"3"6"-38"0,0 5-39 16,3-6 12-16,0 6 20 16,-3 0 12-16,0 5 4 15,0 3 1-15,-3 3-23 16,0-9-9-16,3-2-4 0,0-3-4 15,0-2 0-15,0-6-3 16,0 0-1-16,3-7-4 16,3-14 1-16,-1 0-5 15,4-5 1-15,0-6-3 16,12 1 2-16,0 2 3 16,0 6 3-16,0 7 4 15,0 8 4-15,-4 9 13 0,1 7 6 16,-3 5-8-16,-3 6-4 15,0 3-5-15,-3-4-2 16,-3 1-12-16,-3-5-5 16,0-6-32-16,0-2-13 15,0-6-35 1,3-8-45-16,0-10 40 16</inkml:trace>
  <inkml:trace contextRef="#ctx0" brushRef="#br0" timeOffset="196">8536 7755 288 0,'0'-8'110'0,"3"11"-60"0,3-1-61 15,-3 6 18-15,3 3 6 16,-1 18 8-16,-2 11-4 16,-3 13 1-16,-3-1-11 15,0 7-2-15,3-4 1 0,0 6-5 16,0-3-1-16,0-10-24 15,-2-8-10-15,2-9-42 16,0-7-18-16,0-8-15 16</inkml:trace>
  <inkml:trace contextRef="#ctx0" brushRef="#br0" timeOffset="197">8378 8067 312 0,'-3'0'118'0,"12"0"-64"0,3 0-52 0,-6 0 25 15,12 3-12-15,-1-1 0 16,4-2-9-16,6 0-4 16,0 0-1-16,3 3-30 0,-4 0-10 15,1-1-36-15,-3-2-15 16</inkml:trace>
  <inkml:trace contextRef="#ctx0" brushRef="#br0" timeOffset="198">8711 8128 220 0,'0'16'82'0,"3"-6"-44"0,15 6-29 0,-9-5 22 0,3-3-4 16,0-3 2-16,3-2-10 16,3-3-4-16,-1-3-8 15,1-2-3-15,-3-3 2 0,3-5-3 16,-3 2 0-16,-6-2-8 15,-3 0-2-15,-9-3-1 16,-3 3 2-16,-3 2-5 16,-3 3-1-16,-6 3 7 15,0 5 2-15,-2 8 5 16,2 2 1-16,3 6 3 16,3 5 3-16,6 0-2 0,9 6-2 15,3-3-2-15,6 2 0 16,3-5-7-16,5-2 1 15,4-6-23-15,3-2-8 16,3-19-21-16,0 0-5 16,2-5-30-1,-2-3-17-15,0-3 51 16,-6-2 223 15,-9-5-65-31,-9 2-16 16,-6 8-38-16,-6 5-20 15,-6 6-21-15,-3 8-6 0,0 10-2 16,3 3 0-16,3 5 3 0,3 11-1 16,3-3-1-16,6-3 1 15,3-2-1-15,6-3 2 16,3-8 3-16,3-5 0 16,3-8 0-16,-4-15-1 15,4-4 0-15,3-7-5 16,-3-6 1-16,-6-3 0 15,-6-10 2-15,-6 0 1 16,-6-2 1-16,-3-11-2 16,-3 5-2-16,0 10 5 0,0 9 1 15,0 5 2-15,3 8 0 16,3 7-7-16,0 7-2 16,3 7-3-16,3 18 3 15,3 8 0-15,6 6 1 16,6 5 0-16,0 0 0 15,0 3 0-15,-1 0 2 16,1-3-17-16,-3-3-4 16,0 1-31-16,-3-9-12 15</inkml:trace>
  <inkml:trace contextRef="#ctx0" brushRef="#br0" timeOffset="199">9836 7990 252 0,'-3'-2'93'0,"-5"4"-50"0,-1-2-37 15,6 6 20-15,-6-1-10 16,-3 6 1-16,-3 4-10 16,-3 4-4-16,0 2-2 15,3 6-1-15,-3-1 2 0,7-2-1 16,8 0 2-16,3-3 0 0,3-3 3 16,2 6-1-16,4-19 2 15,3-5-4-15,0-2 0 16,0-6-3-16,0-5-3 15,3-3 2-15,0-3 2 16,-3-2 2-16,-3 0 1 16,0 2 2-16,-3 4 1 15,-4 4-3-15,1 3-3 16,0 3 2-16,3 15 7 16,0 4-1-1,3 4-3-15,0 3 0 16,6 0-2-16,0 1 0 15,3-7-9-15,3-1-2 0,0 2-20 16,-1-11-8 0,4-3-28-16,6-4-13 0,0-3-39 15</inkml:trace>
  <inkml:trace contextRef="#ctx0" brushRef="#br0" timeOffset="200">10220 8017 272 0,'-6'-29'101'0,"3"26"-54"0,-2-5-15 15,2 6 33-15,-3-1-17 16,-3 3-4-16,-3 3-24 16,-6-1-8-16,-3 1-7 15,6 2-6-15,3 8-2 0,6 1-3 16,3 1 1-16,9 1-2 0,3 6 2 16,3-1 3-1,-3 2 1-15,0 1 3 0,-3 0 1 16,-6 0 3-16,-6 0 1 15,-6-11-3-15,-9 5-3 16,-3-4-38-16,-2-12-17 16,-4-2-77-1,6-5-66-15,-6-3 68 16</inkml:trace>
  <inkml:trace contextRef="#ctx0" brushRef="#br0" timeOffset="201">9173 8083 124 0,'-3'0'46'0,"3"0"-24"0,0 0-13 0,0 0 14 16,0 0 9-16,0 0 4 0</inkml:trace>
  <inkml:trace contextRef="#ctx0" brushRef="#br0" timeOffset="202">9164 8083 332 0,'-9'0'26'0,"-3"0"-3"0,-3 0-13 16,0 0-6-16,-3 3 3 15,-3 2 5-15,4 3-4 16,-1 2-2-16,3 6-3 15,0 3-3-15,6 2 5 16,3 8 4-16,3 0-3 16,9 0 2-16,3-5-3 15,6-3 2-15,3-5-2 16,0-5 2-16,-1-3-2 16,4-8 0-16,-3-13-3 0,3-3-2 15,-6-6 1-15,-3-4-1 16,-3-6-3-16,-6 1 0 15,-3-12-7-15,-6 3-4 16,-3 1 5-16,0 2 3 16,-3 0 1-16,3 5 4 15,0 0 2-15,0 6 4 16,3 7 0-16,0 3 2 16,3 6-2-16,0-1 0 15,3 3-1-15,0 3 2 16,0 5 1-16,0 0 1 15,6 16 4 1,0 0-4-16,3 8-2 16,-3 7-1-16,3 4-1 0,3 2 0 15,3 5 0 1,3 0-5-16,0 3 1 0,-1 0 0 16,4-2 0-16,0-9-7 15,-3-7 0-15,-3-6-32 16,0-5-12-16,5-8-82 15</inkml:trace>
  <inkml:trace contextRef="#ctx0" brushRef="#br0" timeOffset="203">3059 8837 156 0,'0'-5'57'0,"0"7"-30"0,0 4-12 0,0-6 27 15,0 13-13 1,0 5-7-16,0 6-7 16,0 3-9-16,0-1 0 0,0 1 4 15,0-1-6-15,0-2 0 16,0-3-2-16,3-5 1 16,0-3-9-16,0-2-3 15,3-1-61 1,0-4-66-16,0-6 35 15</inkml:trace>
  <inkml:trace contextRef="#ctx0" brushRef="#br0" timeOffset="204">3190 8935 200 0,'-9'3'77'0,"6"10"-42"0,-9-3-28 15,6-4 18-15,-6 2-2 16,-3 2 1-16,0 1-13 16,-6 2-4-16,4 0-5 15,-7-2-19-15,3-1-9 0,3-2-37 16,3-2-17-16,0-4-2 16</inkml:trace>
  <inkml:trace contextRef="#ctx0" brushRef="#br0" timeOffset="205">2901 8940 212 0,'-6'-5'82'0,"9"-6"-44"0,3 6-38 0,0 5 16 15,0 5 0-15,0 1 4 16,6 2 5-16,3 0 2 16,8 2-14-16,-5 1-10 0,3 2-3 15,0 0 0-15,0 0 2 16,0 1-19-16,-3-1-6 15,-4-3-96 1,4 1-44-16,-9-6 84 0</inkml:trace>
  <inkml:trace contextRef="#ctx0" brushRef="#br0" timeOffset="206">3345 9065 240 0,'-6'0'90'0,"9"0"-48"0,-3 0-34 0,0 0 24 15,0 0-18-15,0 0-2 16,6 2-6-16,2-2 1 16,4 0-4-16,3-2-2 0,3-1 2 15,3 0-2-15,0-2-1 16,-3 0 1-16,-1-1-1 15,-2 4 0-15,0 2 2 16,-6 0-3-16,0 5 0 16,-6 3 1-16,-6 3 0 0,-3 2 0 15,-6 11 0-15,-6 2 0 16,1 1 0 0,-1-1 0-16,-3 1 0 0,0 2 0 15,3-6 2-15,0 4-1 16,6-6 2-16,3 0-7 15,3-2 1 1,4-3 1-16,2-1 1 16,5-4 1-16,4 0 0 15,6-3 0-15,3 0-3 16,6-1 0-16,-3-1-9 16,0-1-3-16,-4 0-14 15,-2-2-4-15,0-3-18 16,-3 0-6-16,-3 0-26 15</inkml:trace>
  <inkml:trace contextRef="#ctx0" brushRef="#br0" timeOffset="207">3255 9295 208 0,'-3'-3'77'0,"6"6"-42"0,18-3-30 0,-12 0 17 16,3 0-3-16,6-3 3 0,6 1-12 15,8-1-6-15,4 0-2 16,0-2-20-16,2 2-8 16,1 3-52-16,0-2-51 15,3-4 41-15</inkml:trace>
  <inkml:trace contextRef="#ctx0" brushRef="#br0" timeOffset="208">3979 9014 232 0,'0'0'88'0,"0"3"-48"0,3 8-34 0,-1-3 20 16,-2 5-8-16,0 5 2 16,0 17-11-16,0-4-3 15,0 4-4-15,0-3-2 0,0-6 1 16,0-2-41-16,0 2-18 15,0-2-54 1</inkml:trace>
  <inkml:trace contextRef="#ctx0" brushRef="#br0" timeOffset="209">3824 9234 244 0,'-9'-8'90'0,"21"8"-48"0,0 0-49 16,-3-3 14-16,8 3 4 16,4 0 5-16,3 3-4 15,6-3-2-15,0 0-5 16,2 0-4-16,1-3 2 0,3 1-66 16,-6-1-29-16,-7 0-9 15</inkml:trace>
  <inkml:trace contextRef="#ctx0" brushRef="#br0" timeOffset="210">4517 9030 196 0,'-6'-13'74'0,"9"8"-40"0,12-6-31 0,-6 8 17 15,3-2-6-15,12-5 0 16,-3 2-6-16,0 2-3 0,-1 6-2 15,1 3 2-15,-6 5 1 0,-6 10 0 16,-9 9 1-16,-12 5-9 16,-9 13-3-16,-6-3 3 15,1-5 0-15,-4-3 2 16,3 1 2-16,3-6 5 16,6-5 4-16,4 0 7 15,5-6-8 1,6-5 0-16,9-2 0 15,6-1 1-15,5-10-1 0,10 6 1 16,9-6-6 0,0 2-1-16,-1-2-2 0,1 0 1 15,-3 0-9-15,0-8-3 16,-7 1-26-16,-2 1-12 16,-6-2-23-16,-3 3-6 15</inkml:trace>
  <inkml:trace contextRef="#ctx0" brushRef="#br0" timeOffset="211">5217 8821 160 0,'-6'-2'63'0,"6"2"-34"0,-6 2-23 0,3 4 15 16,-6-1-9-16,-3 5 1 16,-9 4 1-16,-6 12 1 15,1 3-8-15,2 8 0 0,0 11 3 16,3 5-4-16,6 0-1 15,9-8 0-15,6-3-1 16,6 0-2-16,15-2-2 16,0-14-8-16,3 1-5 15,0-6-44-15,-4-2-20 16,1-11-4 0</inkml:trace>
  <inkml:trace contextRef="#ctx0" brushRef="#br0" timeOffset="212">5253 8985 220 0,'0'0'85'0,"-3"0"-46"0,6 6-32 16,-3-1 20-16,0 3-3 15,-3 2 3-15,0 4-11 16,0-1-4-16,3 0-7 16,0-2-4-16,0-1 0 0,3 1-1 0,5-1 0 15,7-2 2-15,0-2 1 16,6 2-1-16,3-1-2 16,0 15 1-16,0-4-1 15,-4 1 4-15,-2-1 5 16,-6-2 4-16,-3 3 4 15,-9-1-3-15,-3 1 0 16,-9-6-8-16,0-3-2 16,-3-2-24-16,-5-2-9 15,-4-1-39-15,-3-5-14 16,0-5-36 0</inkml:trace>
  <inkml:trace contextRef="#ctx0" brushRef="#br0" timeOffset="213">5223 8943 240 0,'3'-3'90'0,"6"-10"-48"0,3 8-38 16,2 7 19-16,1-7 4 15,3 2 6-15,3 1-15 16,0-1-6-16,3 1-7 15,-1-1-8-15,1 0-3 0,6 3-57 16,0 0-25-16,-3 0-28 16</inkml:trace>
  <inkml:trace contextRef="#ctx0" brushRef="#br0" timeOffset="214">5645 9088 320 0,'-9'3'121'15,"12"-3"-66"-15,-3 0-55 0,0 0 23 0,6 5-4 16,0-5 3 0,3 0-10-16,3 0-4 0,9 0-5 15,-3-5 0-15,3 2 2 0,-3 1-7 16,-1-1 0-16,1 3-7 16,-3 0-1-16,-3 0 2 15,-3 3 3-15,-3 2-2 16,-6 6 2-16,-3-3-2 15,-3 7 2-15,-9 4 1 16,-3 2-1-16,0 0 4 16,1 1 0-16,-4-4 1 15,3 1 0-15,3-6-3 0,3 3 2 16,3-3-1-16,6 0-2 16,3-2 3-1,3-1 0-15,6-2 1 16,3-2 0-16,6-6 0 15,0 0-9-15,-3 0-4 16,0-3-15-16,-1 0-8 16,1 1-24-16,-6-1-12 15,0-2-26 1</inkml:trace>
  <inkml:trace contextRef="#ctx0" brushRef="#br0" timeOffset="215">5675 9247 256 0,'0'0'96'0,"3"-2"-52"0,3 2-51 15,0 0 16-15,0 2-4 16,9 1 2-16,3-3-3 16,0 0-3-16,2-3 0 15,1 3-30-15,0-2-13 0,0-4-64 16</inkml:trace>
  <inkml:trace contextRef="#ctx0" brushRef="#br0" timeOffset="216">5964 9155 256 0,'-12'15'96'0,"15"12"-52"0,-3-6-54 0,0-10 14 16,0 2-3-16,0 0 1 15,0 0 0-15,0-2-2 16,0 2-30-16,-3-5-15 15,0 0-54 1</inkml:trace>
  <inkml:trace contextRef="#ctx0" brushRef="#br0" timeOffset="217">5916 8985 316 0,'-18'-8'118'0,"15"6"-64"0,0 2-65 0,3 0 16 0,0 0-9 16,0 0 0-16,6 0-8 16,0 0-3-16,3 2 8 15,0 1-52-15,6-3-21 0,3-5-24 16</inkml:trace>
  <inkml:trace contextRef="#ctx0" brushRef="#br0" timeOffset="218">6145 8771 244 0,'6'-3'90'0,"-3"6"-48"0,30 5-42 0,-21-3 16 16,3 8 11-16,3 9 7 15,0 12-6-15,-3 6-2 16,-7 7-15-16,-2 6 2 0,-6 5 3 15,-6 1-2-15,-8-6 2 16,-10 2-9-16,-12-2-2 16,-3-5-36-16,1-3-14 15,-1-6-40-15,3-7-14 16,6-8-18 0</inkml:trace>
  <inkml:trace contextRef="#ctx0" brushRef="#br0" timeOffset="219">2847 10030 204 0,'-6'3'77'0,"4"8"-42"15,2-14-23-15,0 3 21 16,0 3 3-16,0-3 5 0,0 0-20 15,2 5-7-15,4-5-9 16,3 3-2-16,6-6 1 0,3 3-2 16,0-5 1-16,9-3-2 15,0 2 2-15,-1 1-4 16,1 0-2-16,-3-1 2 16,-3 1 2-16,0 3 0 15,-6 2-1-15,-4 0 1 16,-5 2-1-16,-6 6 0 15,-3 3 2-15,-3 7-1 16,-2 1-1-16,-7-1 1 16,-12 3-1-16,6 3 2 15,-3-3 3-15,0 6 2 0,1-1 1 16,2-2 0-16,3-3 2 16,3-5-5-16,3 0-3 15,3-3-4-15,6 1 1 16,3-4-1-16,3 1 0 15,6-3 0-15,6-3-2 16,6 0 3-16,3 1 2 16,-1-4-2-16,1 1-2 15,-3-3-3-15,0 0-1 0,-3 0-10 16,0 0-3 0,-6 0-19-16,-4 0-5 15,-2-3-15-15,-3 1-5 0,-3-4-27 16</inkml:trace>
  <inkml:trace contextRef="#ctx0" brushRef="#br0" timeOffset="220">2847 10200 224 0,'-8'-6'85'0,"8"12"-46"0,0-6-24 16,0 0 26-16,0 0-18 15,2 0-2-15,7 0-4 0,3 0-2 16,6-3-7-16,9 0-5 0,3 1 0 16,5-1-4-16,-5 0 0 15,3 1-23-15,0-3-10 16,-1-1-35-16,1 4-14 15,0-6-16 1</inkml:trace>
  <inkml:trace contextRef="#ctx0" brushRef="#br0" timeOffset="221">3383 9993 200 0,'0'3'74'0,"3"2"-40"0,-3 8-22 16,0 1 19-16,0 4-7 16,3 1 0-16,0 2-11 15,0 0-3-15,-3 0-6 16,3 3-7-16,-3-5-1 0,0-4-29 16</inkml:trace>
  <inkml:trace contextRef="#ctx0" brushRef="#br0" timeOffset="222">3312 10173 276 0,'-9'-2'104'0,"12"2"-56"0,6 0-56 0,-3 2 18 15,0-2 0-15,3-2 5 16,3 2-9-16,2-3-4 15,4 3-1-15,3-3-26 0,3 1-10 16,0-4-51 0,0-2-55-16,-4 3 39 15</inkml:trace>
  <inkml:trace contextRef="#ctx0" brushRef="#br0" timeOffset="223">3639 10009 268 0,'-6'8'101'0,"6"0"-54"0,0 26-55 16,0-20 18-16,0 4 0 16,0 3 5-16,0 1-7 15,0 4-2-15,3 6-4 16,0-6-4-16,0-2-1 0,0-3-34 16,-3-5-15-16</inkml:trace>
  <inkml:trace contextRef="#ctx0" brushRef="#br0" timeOffset="224">3538 10184 256 0,'3'0'96'0,"6"0"-52"0,9 0-51 0,-6 0 14 16,3 0-5-16,8-3 1 15,10 3-19-15,-9 0-7 16,3 0-83-16,-3-2-35 16</inkml:trace>
  <inkml:trace contextRef="#ctx0" brushRef="#br0" timeOffset="225">3416 9991 200 0,'0'0'74'0,"-3"2"-40"0,0 4-27 0,3-1 18 0,0 8-9 16,0 8-1-16,0 0-5 15,0 3-1-15,0 3-5 16,0-1-1-16,0 3 3 0,0 0-5 16,0-2-1-16,3-6-11 15,-3-2-3-15,3-4-57 16</inkml:trace>
  <inkml:trace contextRef="#ctx0" brushRef="#br0" timeOffset="226">4166 10107 168 0,'-3'-5'63'15,"18"7"-34"-15,-21 4-16 0,12-4 19 0,-3 6 6 16,-3 0 6-16,3 5-12 16,0 1-7-16,0 2-14 15,0 5-7-15,0 0-1 0,-6 0-2 16,3-5-1-16,0-3-8 15,3 0-5-15,-3-5-33 16,0 0-13-16,0-10-48 16</inkml:trace>
  <inkml:trace contextRef="#ctx0" brushRef="#br0" timeOffset="227">4181 10028 212 0,'-18'-6'82'0,"33"9"-44"0,-3-6-49 0,-6 3 11 16,-6 0-8-16,3 0 2 15,3 0-12-15,0 0-5 16,0 6-41-16,0-6-16 16,0 5 25-16,-3-2 14 15</inkml:trace>
  <inkml:trace contextRef="#ctx0" brushRef="#br0" timeOffset="228">4264 10112 152 0,'3'19'57'0,"0"-3"-30"0,0 5-18 0,-3-10 16 0,3 2-8 16,0 3 1-16,0 5 0 15,-3-11 1-15,0 6-10 16,3-3-3-16,-3-2 0 16,0-11-3-16,0 0 0 0,0-3-1 15,3-5 1-15,3-2-9 16,-3-3-1-16,3-3-5 15,-3-3 0-15,3 3 6 16,0 1 3-16,6 4 3 16,0 3 0-16,6 5 22 15,-1 6-12 1,-2 2-2-16,-3 3 1 16,0 0 4-16,-3 3-7 15,0 5-1-15,-3-3-5 16,0-3-3-16,-3-2-29 15,3 0-14-15</inkml:trace>
  <inkml:trace contextRef="#ctx0" brushRef="#br0" timeOffset="229">4657 10099 192 0,'-9'-5'71'0,"-9"8"-38"0,7-1-25 0,2 1 18 16,0-1 0-16,-3 4 2 0,-3 2-7 16,0 2-2-16,3 3-11 15,0 3-5-15,3 8-2 16,3 3-1-16,3-4 0 0,6-1-3 16,6-4 2-16,3-2 1 15,6-5 0-15,3-3-29 16,3-6-10-16,-4-7-49 15,4-8-43 1,-6-6 47-16</inkml:trace>
  <inkml:trace contextRef="#ctx0" brushRef="#br0" timeOffset="230">4702 10099 156 0,'-6'8'57'0,"9"-5"-30"0,3 5-21 0,-3 2 15 15,3 3 9-15,0 3 6 16,0 3-8-16,0 2-4 16,0 3-14-16,0-11-6 0,-4 6-3 15,1-4 1-15,0-1 1 16,-3-6-1-16,3-3 1 16,-3-8 4-16,0 1 6 15,0-9-7-15,0-2-1 16,3-3-3-16,0-3-2 15,0 1-4-15,3 2-2 16,3-2-13-16,3 2-5 16,6 5-34-16,-3 0-14 15,3 4-18-15</inkml:trace>
  <inkml:trace contextRef="#ctx0" brushRef="#br0" timeOffset="231">4952 10157 200 0,'-3'8'77'0,"9"-8"-42"0,3 6-34 16,-3-4 14-16,0-2 3 16,3 0 3-16,0-2-2 15,-1-1-1-15,7-5-10 16,-3 0-5-16,0 0-2 0,-3 0-6 16,-3 0-1-16,0-5 3 0,-9 2 1 15,-3-4-5-15,-3 1 0 16,-3 4 1-16,-3 10 1 15,0 0 5-15,-2 8 4 16,-1 5-3-16,3 3-3 16,3 0 7-16,0 2 4 15,3 1 4-15,6 5 5 16,3-3-8-16,3 3-3 16,6-3-4-16,3-5-3 15,3-3-6-15,0-5-4 16,9-8-36-16,2-3-17 15,-2-8-41 1</inkml:trace>
  <inkml:trace contextRef="#ctx0" brushRef="#br0" timeOffset="232">5071 10120 132 0,'-3'6'49'0,"6"4"-26"0,3 6-14 15,-3-8 16-15,3 5 17 16,-6 6 10-16,0 5-12 16,0-3-6-16,0-3-19 15,0-2-10-15,0-3-3 0,0-2-2 16,6-6-3 0,3-2 0-16,-3-8-9 15,0-6-3-15,3-2-3 16,-1-3 1-16,1-8 2 15,-3 3 2-15,6 5 5 0,-3 0 3 16,0 3 9 0,3 5 5-16,-3 5 11 0,0 3 5 15,0 6-5-15,-3 4 1 16,0 1-3-16,-3-1 0 16,-3 6-3-16,0-2 1 15,0-4-9-15,0-2-4 16,0 0-2-16,0-11-4 15,6-2 0 1,0-6-3-16,6-2-1 16,2-5-3-16,1-1 1 15,-3-5 3-15,3 6 3 0,-3 2 4 16,0 13 4-16,3 3 9 16,-3 6 5-16,-3 2-3 15,0 5-1-15,-4 3-9 16,-2 0-2-1,0 2-7-15,0 6 0 0,0-11-30 16,0 3-11-16,0-3-43 16,6-21-66-1</inkml:trace>
  <inkml:trace contextRef="#ctx0" brushRef="#br0" timeOffset="233">5520 10147 260 0,'-3'10'99'0,"9"-7"-54"0,15 2-50 0,-12 1 15 16,3-1 7-16,0-2 6 15,0-1 4-15,3 1 3 16,0-6-16-16,0-2-8 0,-1-3-2 16,-2-3-10-16,-3 1-1 15,-3 2-1-15,0-8 0 16,-6 3-4-16,-3-3-3 15,-6 0-5-15,0 5 0 16,-3 3 9-16,-2 6 3 16,-7 12 6-16,3 1 1 15,3 2 7-15,0 3 6 16,6 0 3-16,3 2 0 0,3 1-3 16,12 5-2-16,3 0-9 15,0-8 0-15,0-6-8 16,0 1-3-16,0-1-27 15,0-12-12-15,2-6-20 16,-2 0-10-16,0-5-6 16</inkml:trace>
  <inkml:trace contextRef="#ctx0" brushRef="#br0" timeOffset="234">5708 10097 156 0,'3'0'60'0,"12"5"-32"0,-6 8-13 16,-6-2 18-16,0-1-3 15,-3 6 0-15,3-3-4 0,-3 3-1 16,0-5-14-16,0-1 0 0,0-2 2 16,3-2-7-16,-3-1-3 15,0-5 4-15,6 0 5 16,3-5-8-16,-1-3-2 16,1-3-4-16,3-2-2 15,0-3-2-15,3-3 1 16,0 4 1-16,0 12 2 15,0 3 12-15,0 3 6 16,-1 4-4-16,-2 4 1 16,-3 2-6-16,0 1-2 15,-3 4-11-15,0-2-22 16,0-3-7-16,3-2-33 16,6-11-11-16,0-6-23 15</inkml:trace>
  <inkml:trace contextRef="#ctx0" brushRef="#br0" timeOffset="235">6104 9798 276 0,'0'0'104'0,"0"-3"-56"0,3 19-49 16,0-6 18-16,-3 4 5 15,3 7 8-15,-3 5-4 16,0 6-1-16,0 10-14 15,0-2-9-15,0 5-2 0,0-3 0 16,0 1 0-16,0-4-29 16,-3-7-10-16,3-5-41 0,0-6-14 15</inkml:trace>
  <inkml:trace contextRef="#ctx0" brushRef="#br0" timeOffset="236">5922 10014 316 0,'0'0'118'0,"3"0"-64"0,3 3-56 0,0-3 22 0,6 0-10 16,6 0 0-16,3 0-11 15,3 0-4-15,2-3 3 16,7-2-33-16,3 3-13 0,-3-1-20 15,-4-2-6-15,-2 2-26 16</inkml:trace>
  <inkml:trace contextRef="#ctx0" brushRef="#br0" timeOffset="237">6303 9988 252 0,'-15'5'93'0,"6"1"-50"0,-2-1-30 16,8-2 24-16,-3 4-21 15,3-1-8 1,3 12-9-16,3 1 0 15,3-1 1-15,5 1 2 0,4 2 5 0,-3-2 4 16,0 2 7-16,-6 3 6 16,-9 2 2-1,-3-2 4-15,-6-3-10 0,-3-3-4 16,-8-4-31-16,-1-4-13 16,-3-4-61-16,3-20-25 15,3-2-18 1</inkml:trace>
  <inkml:trace contextRef="#ctx0" brushRef="#br0" timeOffset="238">6934 9753 184 0,'-3'-3'68'0,"3"6"-36"0,0 2-22 0,3 0 17 16,0 8 4-16,0 9 6 0,0 4-14 15,0 6-3-15,0 2-12 16,0 1 4-16,-3 2 3 0,0-3-1 16,0-2 2-16,-3-6-7 15,0-7-3-15,3-3-3 16,0-3-3-16,-3-5 1 16,3 0 1-16,0-3-3 15,0-5 0-15,3-3-1 16,0-2-2-16,3-6 0 15,3-4 3-15,0 1-5 16,3 1 2-16,0 3 2 16,6 2 1-16,-3 2-2 15,2 6 0-15,4 14 13 16,-3-4 7-16,-3 3 5 0,-3 3 4 16,-3-3-5-16,-6 3-1 15,-6-2-5-15,-6-1-1 16,-3-3-8-16,0 4-2 15,-6-6-11-15,3-3-3 16,-3-5-19-16,1-3-7 16,2-2-19-16,0 0-7 15,6-6-20-15,3-2-6 16,6-11-10 0</inkml:trace>
  <inkml:trace contextRef="#ctx0" brushRef="#br0" timeOffset="239">7149 9977 248 0,'0'6'93'0,"3"2"-50"0,3 2-39 15,-1 3 21-15,1 6 4 16,0 2 6-16,0-2-14 16,3-3-7-16,0-1-8 15,0-1-7-15,0-4 0 0,3 1-17 16,-3-3-8-16,3-6-24 15,0-2-8-15,6-5-27 16,5-3-42 0,1-10 39-16</inkml:trace>
  <inkml:trace contextRef="#ctx0" brushRef="#br0" timeOffset="240">7434 9970 260 0,'-9'7'99'0,"3"4"-54"0,-5 8-35 0,8-6 25 16,-9 11-1-16,-9 5 1 15,-3 5-3-15,0 8-2 16,0-2-17-16,1-3-8 0,2-2-3 16,3-6-20-16,3-3-5 15,0-5-38-15,3-2-13 16,0-9-62 0</inkml:trace>
  <inkml:trace contextRef="#ctx0" brushRef="#br0" timeOffset="241">7967 9776 140 0,'6'-2'55'0,"-6"-1"-30"0,0 3-3 0,3 5 20 16,-3-2-5-16,-3 8-2 16,0-1-11-16,0 6-2 15,-3 3-13-15,-3 2 3 0,-3 3 2 16,0-1-3-16,1 1 1 15,2-3-5-15,0-5-2 16,3-3-2-16,0 1-3 16,9-4-2-16,3-2 1 15,3 3 3 1,3-6-1-16,2 0 2 0,4-2 0 16,3 2 1-16,-3-7-5 15,0 2-1 1,-3-3 1-16,0 3 0 0,-1-3-8 15,-2 1-4-15,0-1-29 16,-3-2-10-16,0-1-44 16,0-7-36-1,-3 3 52-15</inkml:trace>
  <inkml:trace contextRef="#ctx0" brushRef="#br0" timeOffset="242">8128 9782 212 0,'-12'0'79'0,"9"0"-42"0,0 5-45 0,3 3 12 16,0 8 13-16,-3 0 9 15,0 5 9-15,0 5 5 16,0 6-21-16,3 10-6 0,0-5-2 16,0 3-7-16,0-3-2 15,0-5-1-15,0-3-1 16,0-8 0-16,0-5 0 15,3 0-25-15,0-6-10 16,3-2-15-16,0-5-5 16,0-3-19-16</inkml:trace>
  <inkml:trace contextRef="#ctx0" brushRef="#br0" timeOffset="243">8414 9776 180 0,'-3'0'68'0,"3"8"-36"0,0 0-37 15,3 11 38 1,0 7 0-16,0 6-1 0,0 5 1 15,0 3-19 1,0-1-1-16,-1 4 0 0,-2-6-5 16,3-5-2-16,-3-9-1 0,0 1-1 15,0-8-2-15,0-3 1 16,0-2-2-16,0-3 2 16,0-8-9-16,0-3-1 15,9-5-3-15,0-2-1 16,3-4-1-16,0-4 2 15,3 5 1-15,0 2 3 16,0 3 4-16,3 8 1 16,-3 3 7-16,-1 5 4 15,1 5 8-15,-9 0 3 16,-3 0 1-16,-6 1 1 0,-6-1-9 16,-6-3-3-16,4 6-6 15,-4-2-2-15,-9-4-8 16,3-10-4-16,0 0-17 15,3 0-9-15,3-3-12 16,6-2-4-16,4-3-23 16,2-2-50-1,6-4 30-15</inkml:trace>
  <inkml:trace contextRef="#ctx0" brushRef="#br0" timeOffset="244">8607 10020 252 0,'3'2'93'0,"-3"1"-50"0,6 13-50 0,-3-3 16 16,3 0 9-16,0 3 11 16,0 3-4-1,3-1 0-15,0-2-14 0,-3 3-4 0,0-6-3 16,6 0-5 0,-4-2-21-16,4-6-10 15,3-2-22-15,-3-3-8 16</inkml:trace>
  <inkml:trace contextRef="#ctx0" brushRef="#br0" timeOffset="245">8821 10041 208 0,'-6'13'79'0,"3"-8"-42"0,-2 19-32 0,2-8 19 0,-3 5 5 15,-3 11 6-15,-6 2-1 16,-6 1 0-16,3-1-19 15,0 1-7-15,3-4-3 0,0-4-6 16,4-6-1-16,2-5-21 16,3-6-10-16,3-4-27 15,6-6-12-15,9-8-35 16</inkml:trace>
  <inkml:trace contextRef="#ctx0" brushRef="#br0" timeOffset="246">8958 9782 256 0,'-3'-8'96'0,"6"10"-52"0,0 4-47 0,-3-6 16 16,3 10 13-16,-3 6 9 15,0 3-6-15,3 7-5 16,-3 6-13-16,0 5-7 0,0 5-3 15,0-2-4-15,0-3 0 16,3-5-18-16,-3-6-7 16,0-5-31-16,0-2-15 15,3-3-41 1</inkml:trace>
  <inkml:trace contextRef="#ctx0" brushRef="#br0" timeOffset="247">8827 10036 256 0,'-3'-11'96'0,"9"8"-52"0,3-2-38 16,-3 2 20-16,6-2-12 15,3 0-1-15,6 0-9 16,3-3-3-16,-1 2-1 15,4 1-25-15,-3 2-10 0,-3 3-26 16,-3 0-10-16,-3 3-2 16,-3 2 20-1,-6 3 49-15,-4 6 33 0,-2 7 18 16,0-5-6-16,0 2-4 16,3-2-13-16,0 0-2 15,3-6-13-15,3-2 6 0,0-2 4 16,0-1-4-16,0-2 2 15,3-6-8-15,3-2-3 16,0-6-1-16,-3 1-1 16,0-4-5-16,-3 1 1 15,-6 0-2-15,-6 0-2 0,-6 2-2 16,-3 3-1 0,0 3 4-16,-3 5 3 15,0 2 1-15,-3 17 2 0,3-3 4 16,3 5 6-1,3-2-1-15,3 2 1 0,6 0-3 16,3-3-1-16,6 4-5 16,3-7-3-16,6 1-5 15,6-8 0-15,-3-2-22 16,3-4-11-16,-1-2-27 16,1-5-9-16,0-6-24 15</inkml:trace>
  <inkml:trace contextRef="#ctx0" brushRef="#br0" timeOffset="248">9366 9970 256 0,'-27'2'96'0,"21"1"-52"0,3 2-45 0,0-2 20 16,0 2-4-16,0 0 3 15,0 1-12-15,1-1-6 16,2 8 0-16,2-2-1 0,4 7 1 15,6 3 0-15,0 1 0 16,0 1 8-16,0-1 7 16,-6-4 8-16,-6 6 6 15,-6-3 4-15,-6 0 2 16,0-2-15-16,-3-3-6 16,-2-6-12-16,-1-2-1 0,0-3-36 15,-3-5-15-15,3-8-62 16,12-7-26-16,3-7 19 15</inkml:trace>
  <inkml:trace contextRef="#ctx0" brushRef="#br0" timeOffset="249">10110 9641 276 0,'-21'-13'104'0,"18"29"-56"0,-3-11-41 0,1-7 26 16,-7 10-17-16,-3 5-1 15,-9 5 2-15,-3 6 1 0,-3 13-9 16,1 8 3-16,-4 8 2 0,6 8-1 15,9 0 2-15,9 5-6 16,12 0-3-16,6-8-3 16,9-2-3-16,12-6-17 15,9-7-6-15,5-14-24 16,4-11-10-16,8-10-87 16</inkml:trace>
  <inkml:trace contextRef="#ctx0" brushRef="#br0" timeOffset="250">10328 9943 112 0,'-3'-8'44'0,"3"5"-24"0,0 1-4 0,0 2 16 16,-3 0 16-16,-3 0 7 15,-3 2-10-15,-3 4-2 16,0-1-24-16,0 3-7 0,0 0-1 15,3 3-5-15,3-1-1 16,3 1-7-16,3-3-1 16,3 2 3-16,3 3 2 15,6 3 2-15,-3 0 0 16,-3-3 4-16,0 3 5 16,-9-2-1-16,-3 1 3 15,-3-1-2-15,-3-1 2 16,-3-3-8-16,0-2-2 0,0 0-8 15,1-2 0-15,2-4-17 16,3-2-6 0,3-2-25-16,6-4-10 0,9-4-29 15,6-4-46 1,0-12 37-16</inkml:trace>
  <inkml:trace contextRef="#ctx0" brushRef="#br0" timeOffset="251">10396 9967 288 0,'-6'3'110'0,"6"-1"-60"0,3 6-61 16,0 0 18-16,0 3 4 0,0 4 5 15,0 7-2-15,0-1 0 16,0-3-8 0,0 1-4-16,3-3-1 0,-3-3-26 15,3-2-10-15,-3-4-48 0,3-1-20 16,0-9 3-1</inkml:trace>
  <inkml:trace contextRef="#ctx0" brushRef="#br0" timeOffset="252">10420 9885 304 0,'-12'-3'112'0,"12"3"-60"0,3-2-61 0,-3 2 20 0,0 0-19 15,3 0-2-15,3 0-17 16,0 0-6-16,3 0-50 16,0 0-24-16,8 0 23 15</inkml:trace>
  <inkml:trace contextRef="#ctx0" brushRef="#br0" timeOffset="253">10521 9940 296 0,'-18'3'110'0,"21"-3"-60"0,0 0-58 15,6 0 31-15,6 0-9 16,0-3-7-16,3-2-2 16,3 2-3-16,-4 1-8 0,1-1-1 15,0 1-2-15,-6 2 1 16,-3 5 0-16,-3 3 2 15,-6 5 4-15,-6 3 3 16,-3 5 0-16,-3 5 2 16,-3-2 4-16,-3 0 4 15,3 0-2-15,1-6 0 16,2-2-5-16,9 0-3 16,6-5 2-1,6-3-2-15,3-3 2 16,2-2-4-16,4-1-2 15,0-2-14-15,-3-2-4 16,-3-4-22-16,-3 4-10 0,-3-4-60 31,0-2-27-31,-6-2 70 0</inkml:trace>
  <inkml:trace contextRef="#ctx0" brushRef="#br0" timeOffset="254">10521 10041 260 0,'-21'-13'99'0,"24"13"-54"0,0 0-53 16,6 5 22 0,6-5-2-16,0 0-4 15,3 0 0-15,3-3-4 16,2 1-12-16,-2-1-2 0,6-2-35 16,0-1-13-16,-3 1-43 15,-7 3-20-15,-2-1 61 16,-3 3 217 15,-3 5-65-31,0 3-17 16,0 0-35-16,0-5-18 15,3-3-6-15,0 0 0 16,0 0-9-16,3-3-4 0,-1 0 0 16,1-2-2-16,-3-5 2 15,-3 2-11-15,-3 0-2 16,-6 0 0-16,-3 0 1 15,-3 0 1-15,-3 3 0 16,-3-1 5-16,0 6 1 16,1 3 4-16,-1 2 1 15,3 3-1-15,3 3-2 0,0-1 7 16,3 14 3-16,3-3-3 16,6-2 1-16,3 2-7 15,3-5-1-15,5 0-24 16,4-6-10-16,3-2-57 15,9-5-52 1,0-6 48-16</inkml:trace>
  <inkml:trace contextRef="#ctx0" brushRef="#br0" timeOffset="255">11188 9962 204 0,'-21'2'77'0,"18"1"-42"0,0 2-39 0,0 0 15 16,0 3 7-16,-3 6 8 16,0 7 2-16,3-5 3 15,3 10-13-15,3-2-5 16,3 0-4-16,12-6-1 16,0-5-2-16,0-5-1 15,2-5-6-15,4-3 1 16,-3-5-2-16,-3-3 0 15,-6-5 0-15,-3-3 0 0,-6 0 4 16,-6 0 3-16,-6 0 0 16,-3 0 0-16,-3 0-14 15,0 3-4-15,-3 3-18 16,3 2-6-16,4 2-48 16,2 1-58-1,12 0 42-15</inkml:trace>
  <inkml:trace contextRef="#ctx0" brushRef="#br0" timeOffset="256">11581 9742 236 0,'-3'-21'90'0,"0"8"-48"0,0 2-31 16,0 8 21-16,0-2 20 15,-3 2 12-15,-6-2-20 0,3 2-11 16,-6 6-19-16,0 5-12 0,-3 5-4 15,4 14-6-15,2 2 0 16,3 5 4-16,3 6 2 16,6 2 2-16,0 1 2 15,3 2-14-15,6-8-5 16,0 0-13-16,-6-8-6 16,0-8-21-16,-3-5-9 15,2-8-55 1</inkml:trace>
  <inkml:trace contextRef="#ctx0" brushRef="#br0" timeOffset="257">11268 9970 304 0,'-6'-3'115'0,"12"3"-62"0,6 0-64 16,-3 0 16-16,6-3-6 15,6 1 2-15,5-1 0 16,10 0-1-16,0 1 1 15,0-1-48-15,-4 0-18 0,7 1-51 16</inkml:trace>
  <inkml:trace contextRef="#ctx0" brushRef="#br0" timeOffset="258">11884 9909 256 0,'-15'10'96'0,"15"1"-52"0,0 10-54 0,0-10 16 15,0-1 3-15,0 3 3 16,0 3-5-16,0 0-4 15,0 3-2-15,0-6-17 0,0 0-6 16</inkml:trace>
  <inkml:trace contextRef="#ctx0" brushRef="#br0" timeOffset="259">11923 9882 276 0,'-18'-2'104'0,"21"4"-56"0,12-4-67 16,-9 2 11-16,0 0-5 15,0 0 3-15,0 2-25 16,3 1-9-16,0 2-9 16,0 6-2-16,0 2 36 15,-1 3 18-15,1 0 40 16,-3 2 18-16,-3 3-5 0,0 1-3 15,-3-1-13-15,0-3-5 16,0-5-17 0,0-5 0-16,0 0 2 0,0-8-4 15,3 3-2-15,3-11-5 0,0 0-4 16,0-2 0-16,3-1 1 16,3 0-3-16,0 1-2 15,3-1 2-15,0 6 0 16,-3 5 3-16,-1 3 3 15,-2 10 0-15,0 5 0 16,0-2-3-16,-3 0-2 16,0-3-10-16,0-2-6 15,0-3-25-15,0-3-9 0,0 0-29 16,0-5-10-16,3-18 1 16</inkml:trace>
  <inkml:trace contextRef="#ctx0" brushRef="#br0" timeOffset="260">12268 9731 272 0,'6'-15'101'0,"-3"17"-54"0,0-7-37 15,0 8 23-15,0 2-7 16,3 5 2-16,0 9-12 16,-3 5-2-16,3 5-8 15,-3 5-4-15,0 3 1 0,-3-2-2 0,0 4 2 16,0-4-22-1,0-1-7-15,-3-10-49 0,3-6-19 16,-3-2-26 0</inkml:trace>
  <inkml:trace contextRef="#ctx0" brushRef="#br0" timeOffset="261">12164 9893 380 0,'-9'-3'143'0,"12"3"-78"0,6 0-87 0,-3 0 19 16,6 0 0-16,3 0 8 0,6 0 1 15,2 0 2-15,10-3-5 16,0 1-15-16,-3-1-7 0,-4 1-41 16,1-6-16-16,-3-8-58 15</inkml:trace>
  <inkml:trace contextRef="#ctx0" brushRef="#br0" timeOffset="262">12602 9504 244 0,'0'2'90'0,"12"12"-48"0,8 12-45 15,-8 3 19-15,6 6 21 0,0 2 13 16,0 10 3-1,-6 1 1-15,-3 5-30 16,-9 0-5-16,-6 8-2 0,-6-6-9 16,-9-2-2-16,-12-8-33 15,-2-8-14-15,-4 3-37 0,6-8-13 16,3-19-49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20:40.1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20013 7713 176 0,'0'-3'68'0,"0"3"-36"0,3 3-26 0,-3-3 15 16,3 8-5-16,0 2 3 16,3 3-8-16,-3 11-4 15,0 11-4-15,0 4 0 0,-3-4 0 16,0-6 1-16,0 10 0 16,0-4-2-16,-3 5-2 15,3-9 1-15,-3 1-1 0,3-6 2 16,0-4 1-16,0-4 1 15,-3-5 0-15,0 3-5 16,0-10 1-16,0-1-5 16,0-8 1-16,-3-10 4 15,3 0 2-15,0-3 0 0,0-5-2 32,0-6 1-32,0 1-1 15,0-3-3-15,3 0 2 16,0-11 1-16,0 6 2 0,3-1-1 15,3 3 2-15,0 1 0 16,3 2 3-16,0 2 1 16,0 3 1-16,3 3-4 15,0 5-1-15,3 0-3 0,0 8-1 16,3 8-1-16,-4 6 0 16,1 4 2-16,0 6 2 15,-3 0 1-15,-3 3 1 16,0-1 2-16,-3 3 1 15,-3 0-1-15,-6-2 1 16,-3-1-4-16,-3-2 0 0,-6-5-8 16,3-6-2-16,0 0-7 15,-3-2-4-15,-2 0-6 16,-1-3-2-16,3-3-6 16,6 0-3-16,0 1-29 15,3-6-38-15,6 0 30 31</inkml:trace>
  <inkml:trace contextRef="#ctx0" brushRef="#br0" timeOffset="1">20225 7728 148 0,'-3'0'55'0,"6"0"-30"0,0 6-16 0,0-1 14 16,0 3-2-16,3 3 2 16,-1-1-9-16,1 1-1 15,0 7-7-15,-3-2 0 0,6 0 4 16,-3-3-4 0,0-2-1-16,-6-6 2 15,-3-2-2 1,0-1 0-16,0-7 3 15,-3-3-4 1,0-2-2-16,3-1 1 16,0 0 0-16,0 1-1 15,3-1-2-15,0 1 1 0,3-1 1 16,9-2-1-16,3 2-1 16,0 1-2-16,-3-1-1 15,0 3-12-15,0 0-5 0,0 3-33 16,0 2-14-1,-1 1-18-15</inkml:trace>
  <inkml:trace contextRef="#ctx0" brushRef="#br0" timeOffset="2">20442 7734 160 0,'0'8'63'0,"3"0"-34"0,0 2-19 0,0-4 20 31,0-1-7-31,3 3-1 0,0-3-6 16,3 0-2-16,0 1-8 16,0-4 0-16,2-2 1 0,-2 0-3 15,3-2-1-15,0-4-1 16,0 1 1-16,-3-3-2 16,-3 0-1-16,0-2 1 15,-6-1 1-15,-3 3-3 0,-6 0-2 16,0 3-5-16,-3 2 0 15,0 6 2-15,-3 5 3 16,-2 2 2-16,2 4 1 0,0 4 2 16,3 6 3-1,6-3 2-15,0-2 1 0,6-1-7 32,3-2 0-32,6-3 1 0,0-2 3 15,3-3-13-15,3-6-7 16,5-2-34-16,1-2-16 15,0-4-26 1</inkml:trace>
  <inkml:trace contextRef="#ctx0" brushRef="#br0" timeOffset="3">20647 7771 192 0,'-3'10'71'0,"0"4"-38"0,6 23-28 15,0-21 19-15,-3 5-6 16,0 5-1-16,0 1-7 0,0-1-2 16,0 1-4-16,0-4-3 0,0-1 0 15,0-7-1-15,0-4 2 16,0-3-1-16,0 0-1 16,0 0-4-16,0 0-2 15,0-3 3-15,0-2 1 0,0-1 6 31,-3-2 2-31,3-2 2 0,0-4 0 16,-3-4 0-16,3 2 0 16,0 0-7-16,0-3 0 15,-3-7 1-15,0-1 1 16,0-2-1-16,3 0 1 16,0-3-2-16,0-2 2 15,0 2-2-15,6 0-1 0,0-2 3 16,3 2 2-16,0 0-2 15,3 5 0-15,3 4-1 16,0 4-2-16,-3 6-2 16,3 7 1-16,-3 6 3 15,-4 6 3-15,-2 4 0 16,0 6 0 0,-6-6-6-16,-3 1-1 15,0-3-10-15,-3-3-3 16,1-2-14-16,-1-3-4 15,-3-3-25-15,3-3-8 0,0-4-18 16</inkml:trace>
  <inkml:trace contextRef="#ctx0" brushRef="#br0" timeOffset="4">20900 7726 212 0,'-6'-3'82'0,"0"3"-44"0,0 3-27 0,3-1 21 0,-2 4-17 16,-4-1-3-16,0 3-10 15,0 3-4-15,3 4 1 16,0 1 0-16,3 6 1 0,3-1 0 16,3-3 2-16,3-2-3 15,3-5 0-15,0-3 3 31,3-6 3-31,-1-2-2 0,1-8 0 16,-3-8 1-16,0 1 0 16,-3-1-2-16,-3 0-2 15,-3 0 5-15,0 3 4 16,0 2-1-16,0 3 1 0,0 3-3 16,0 5-1-16,0 8-3 15,3 8-2-15,0 5-2 0,0 3 1 16,0-1-1-1,3-1 0-15,-3-4 0 0,3-5-2 16,0-2-19-16,6-8-59 16,3-6-4-1,3-2-10 1</inkml:trace>
  <inkml:trace contextRef="#ctx0" brushRef="#br0" timeOffset="5">21076 7758 200 0,'0'10'77'0,"3"1"-42"0,-3 2-23 15,3-2 19-15,-3 4-12 0,0-1-3 16,3 2-5-16,0-3-2 16,-3-3-5-16,0-2 2 0,0-2 0 15,0-1 9-15,0-5 2 16,0 0-4-16,0-5 0 15,0-9-2-15,0-2 1 16,0 1-4-16,0-4-3 0,3 1-2 16,3-1-3-16,0 3-2 0,3 0 1 15,0 3-17 1,-1 2-8-16,1 4-17 0,6-4-8 16,3 6-2-16,-6 2 0 15,3 3 3 16,-3 0 28-31,-3 3 14 0,0 2 29 16,-3 6 14-16,-3-1-3 16,3 1 1-16,0 2-12 15,0-2-3-15,-1 4-1 16,4-1-2-16,0-4 4 16,3-7 0-16,0-3-8 15,3-3-4-15,0-2-4 0,-3-3-3 16,0 0 1-16,-6-3-1 15,0 1-3-15,-6-1 2 16,-3 1-1-16,-3-1-2 0,-3 6 0 16,-3 2 3-16,-3 8-5 15,0 6 0-15,-3 2 0 32,3 6 4-32,9 7 12 0,3 1 6 15,3-6-6-15,3 0-1 16,6-2-7-16,9-6-2 15,6-5-31-15,6-6-14 16,8-4-72 0</inkml:trace>
  <inkml:trace contextRef="#ctx0" brushRef="#br0" timeOffset="6">21811 7715 160 0,'0'0'63'0,"0"6"-34"0,3 1-27 0,0 1 14 15,0 3 3-15,0 2 3 16,0 6-7-16,0 5-4 16,0-3-6-16,0-5 5 0,0-3 5 15,-3-3-5-15,0-2-3 0,0 0-2 16,3-2 1-16,-3-6 3 0,0 0 2 16,0 0-5-16,0 0-2 15,0-6 4 1,0 1 0-16,0 0 1 15,0-1-8-15,0 4 0 16,0-9 3-16,0 3 0 16,-3 0 1-16,3 0-3 15,0 0 1-15,0-2-2 16,0-1 2-16,3 1-4 16,0-4 0-16,0 1 5 15,6 0 2-15,-3 0-5 31,6 2-2-31,0-2 0 0,-1 5 0 16,1 3-13-16,0 2-3 16,0 3-22-16,3 3-8 15,-3 2-32 1,-3 0-48-16,3 1 37 0</inkml:trace>
  <inkml:trace contextRef="#ctx0" brushRef="#br0" timeOffset="7">22017 7766 212 0,'0'10'79'0,"2"-2"-42"0,1-3-23 0,0-2 20 16,0 0-4-16,3-1 2 15,0 1-16-15,0-3-4 32,0 0-8-32,6-3-3 0,0 1 2 0,-3-4-2 15,0 1 2-15,-3-3-2 16,0 0 2-16,-9 0-4 15,-3 3 0-15,0 0-1 16,-3-1-2-16,-3 4 0 16,0 4 3-16,-3 4-2 15,3 4-1-15,0 1-2 0,4 5 1 16,-1 0 5-16,6 5 2 16,3-3 2-16,6 1 0 15,3-3 0-15,5 0 0 16,7-6-5-16,3 1-1 0,0-6-21 15,0-2-8-15,0-6-26 16,-4-2-9-16,1-9-31 16</inkml:trace>
  <inkml:trace contextRef="#ctx0" brushRef="#br0" timeOffset="8">22278 7517 204 0,'-6'-8'77'0,"6"5"-42"0,0 6-30 16,0-3 19-16,0 5-6 16,6 3 1-16,-6 13-6 15,3 6 0-15,0 4-8 16,0 7-1-16,0-1 0 0,0 10-2 16,0-4 1-16,0-6 0 15,0-6 3-15,0-4-25 0,-3-6-12 16,0-5-46-1</inkml:trace>
  <inkml:trace contextRef="#ctx0" brushRef="#br0" timeOffset="9">22192 7721 216 0,'-6'-6'82'0,"6"6"-44"0,0 0-31 0,0 0 20 15,3 0-5-15,3 0 1 16,6 0-12-16,3-2-7 16,3 2-2-16,0 0-9 0,-4 0-3 15,10 0-36-15,-3 0-17 0,-3 0-39 16</inkml:trace>
  <inkml:trace contextRef="#ctx0" brushRef="#br0" timeOffset="10">22406 7750 200 0,'-3'18'74'0,"3"-5"-40"0,0 17-27 0,0-15 20 32,0 4 1-32,3-1 3 0,0 1-8 15,0-6-3-15,3 0-12 16,0-2-1-16,3-6 3 0,0-2-11 16,3-6-1-16,0-5-4 15,-3-5-1-15,0-5 1 16,-3-4 2-16,-3 1-1 15,0 3 4-15,0 2 2 0,-3 3 2 16,0 2 1-16,0 3 2 16,0 5-3-16,0 3-2 15,0 6 0-15,3 4-1 16,0 6 0-16,3 0 0 16,0-3-3-16,-3 1 0 15,3-1-12-15,-6-3-5 0,11-2-62 31,-2-2-17-15,0-4-23 0,6-2 55-16</inkml:trace>
  <inkml:trace contextRef="#ctx0" brushRef="#br0" timeOffset="11">22621 7763 204 0,'0'5'77'0,"0"0"-42"0,3 9-21 16,-3-4 22-16,3 9-9 15,-3-3-3-15,0-3-8 16,0-3-2-16,0 1-8 16,0-6-2-16,0 1 2 0,0-1-3 15,0-5 0-15,0 0-1 0,0 0 1 16,-3-16-2 0,3 0-3-16,0-2 1 15,0 2 1-15,3 0 2 16,3 3-3-16,0-1-2 15,3 4-1-15,2-1 3 16,1 3-22 0,0 3-7-16,0 2-27 15,0 1-9-15,-3 2-31 16</inkml:trace>
  <inkml:trace contextRef="#ctx0" brushRef="#br0" timeOffset="12">22799 7721 164 0,'12'7'63'0,"-18"4"-34"0,0 8-19 0,12-4 20 15,-3 9-5-15,0 0 3 16,-3 0-7-16,-3-3-1 16,6-2-11-16,-6-4-3 0,3-4 0 0,0-3-10 15,0 0-2-15,0-3 16 16,0-5 10-16,3-2-10 15,0-4-3-15,0-4-11 16,3-11-3-16,0-3 4 0,3 3 1 16,0-1-1-1,0 9 2-15,-3 3-1 0,3 2 0 16,6 2 0-16,-3 6 0 0,-1 3 4 16,1 8 3-16,-3 4 0 15,3 1 2-15,-3 0-4 16,-3 0 0-16,0-3-3 15,0-2-1-15,-3-6-30 32,0 0-12-32</inkml:trace>
  <inkml:trace contextRef="#ctx0" brushRef="#br0" timeOffset="13">23276 7713 192 0,'6'13'74'0,"5"0"-40"0,-2 6-22 15,-6-9 19-15,3 6-16 32,0 3-3-32,0-1-8 0,-3 1-3 15,6-4 0-15,-3-1 1 0,-3-1 1 16,0-2-1-16,0-4-2 15,0-1 3-15,0-6 2 16,-3 0 2-16,6-3 1 16,-3-2-4-16,0-6-3 15,3-5 6-15,-3 0 3 0,-3 1-3 16,0-1-2-16,6 0 0 16,-3 0 1-16,-3 0-3 15,0 3 0-15,6 2-3 16,-6 1-1-16,0 2-21 15,0 2-10-15,0 1-39 16,3 3-15 0,3 2-4-1</inkml:trace>
  <inkml:trace contextRef="#ctx0" brushRef="#br0" timeOffset="14">23555 7731 156 0,'0'-3'57'0,"0"3"-30"0,0 0-7 15,0 0 19-15,-3 0-6 0,0 0 0 16,-3 0-16-16,-8 3-8 16,2 2-5-16,-6 3-4 0,3 8 1 15,0 8-1-15,3 3 0 16,3-1 0-16,3-2 0 16,0-3 6-16,6-3 4 15,6-2-1-15,6-5 2 0,3-6-2 16,0-5 2-16,0-2-6 15,-6-6-1-15,9-8-2 16,-9-5-2-16,-1-1 1 16,-2 4 1-16,0-1-1 15,-3 4 2-15,3 4-4 16,-3 3-2 0,-3 5-1-16,0 3 3 15,0 19-2-15,3 2 1 16,0 3 0-16,0 0-2 15,0-3 5-15,3-3 3 16,-3-4-6-16,6-4 0 0,-3-2-22 16,0-3-9-16,6-5-36 15,-3-2-16-15,0-6-4 16</inkml:trace>
  <inkml:trace contextRef="#ctx0" brushRef="#br0" timeOffset="15">23671 7498 176 0,'3'-8'68'0,"0"14"-36"0,0-4-24 16,3 4 18-16,-3 2-2 16,3 10 1-16,-3 9-8 15,0 7 0-15,-3 6-10 16,6 13-2-16,-3-1 1 0,6-4-3 15,-3-6 0-15,-3-7-1 0,6-3-2 16,0-9-28-16,-3-4-14 0,3-9-64 16</inkml:trace>
  <inkml:trace contextRef="#ctx0" brushRef="#br0" timeOffset="16">24133 7731 180 0,'-6'3'68'0,"0"5"-36"0,-3 5-26 16,3-5 17-16,6 8-3 15,-3 5 3-15,0 3-2 16,3-3 2-16,6 0-13 16,0-2-1-16,3-1-2 0,6-2 3 15,3-5 4-15,-6-3-6 0,8-6 0 16,-2-4-2-16,-6-4-1 16,0 1-1-16,-3-3 2 15,-3-8-1-15,-6-5 2 16,-6 2-2-16,-3 1 2 15,3 5-13-15,-9-3-3 0,0 3-25 32,0 5-8-32,4 0-42 15,8 2-58-15,6 1 33 16</inkml:trace>
  <inkml:trace contextRef="#ctx0" brushRef="#br0" timeOffset="17">24416 7509 236 0,'-21'-11'90'0,"15"14"-48"0,-15 0-45 15,18 2 19-15,-3 3-10 16,0 5-1-16,0 11 0 16,3 2-1-16,-3 9-2 15,6 2 9-15,0 2 6 16,6 9-9-16,-3-6-4 15,0-5-6-15,6-5 1 16,0-5-15-16,-9-9-44 16,-3-7-5-16,-3-3-36 15</inkml:trace>
  <inkml:trace contextRef="#ctx0" brushRef="#br0" timeOffset="18">24225 7710 264 0,'-9'-3'101'0,"9"3"-54"0,6 3-44 0,-6-3 21 16,6 0-5-16,3 0 3 16,9-3-14-16,6 1-7 15,14-1-1-15,-2-2-30 0,0-1-12 0,6 4-84 16</inkml:trace>
  <inkml:trace contextRef="#ctx0" brushRef="#br0" timeOffset="19">24904 7551 212 0,'-9'-8'79'0,"9"8"-42"0,-39 11-32 0,36-8 19 15,-9 4-15-15,-9 9-2 0,-5 5-5 31,5 9-2-31,0 4 1 16,3 11 5-16,12 3 6 0,0-6-4 16,12-2 0-16,6-6 2 15,12-5 1-15,6-8 14 16,11-7 9-16,4-14-14 16,0-8-6-16,5-19-4 0,-8-5-2 15,-12-5 0-15,-4-2 2 16,-17-1 8-16,-3-5 3 15,-12 3-6-15,-9 7-4 16,-8 3-28-16,-4 9-12 16,-15 2-73-16,1 7-34 0,2 6 7 15</inkml:trace>
  <inkml:trace contextRef="#ctx0" brushRef="#br0" timeOffset="20">24764 8080 108 0,'0'-2'44'0,"0"-6"-24"0,6 13-24 16,-6-5 8-16,0 0-4 15,0 0 13 1,3 0 6-1,6-3 6-15,-6 1 2 16,-3-1 3-16,6 1 1 16,-3-4 3-16,-3 4 4 15,0-1-8-15,6 3-1 16,-6 0-21-16,0 8-9 16,0 2 2-16,3 9-2 15,-3 5 1-15,3 2 3 16,-3 6 0-16,6 5 3 15,-4 3 1-15,7-1-1 0,-3 4-1 16,0-1-3-16,-6 0-2 16,6 1 1-16,-6-1-1 15,0-2 0-15,-6 7 2 0,3 6-1 16,0-5-1-16,-3-6 1 16,6-2-1-16,-9-3 0 15,7 0 0-15,-7 0 0 16,0-3 2-16,0-4-1 15,-3-1-1-15,3-3 5 32,-3-2 4-32,0-3-5 0,-6 3 0 15,0-3 0-15,-2 0 0 16,-1-5 2-16,-3 5 1 16,-3-5-3-16,-3 0-1 15,1-3-1-15,-13-2 1 16,9-1-2-16,-6-2-1 15,7 0 1-15,-7 0 1 0,6 0 1 16,-5-3 3-16,5 1 1 16,-3-1 3-16,6 0-5 15,-5 1-1-15,2-4-2 0,-6 1-2 16,0 2 1-16,1-5-1 16,-1 3-3-16,3 0 2 15,1-1 1 1,-7 1 2-16,3-1-1 15,-2 1 2-15,-1 2 2 16,3-2 4-16,-5 0 2 16,2 2 1-16,3 3-4 15,1-5 0-15,2-1-7 16,3 1-1-16,0 2 0 16,12-5 0-16,-8 0 0 0,11-2 2 15,0 2-6-15,3 0 1 16,3 0-10-16,3 0-2 15,0-3-21-15,6 0-9 16,0 1-31-16,6-4-15 0,0-2-33 16</inkml:trace>
  <inkml:trace contextRef="#ctx0" brushRef="#br0" timeOffset="21">23398 9157 208 0,'-3'-2'79'0,"3"-12"-42"0,-3 22-23 15,3-5 20-15,-6 2-6 16,-3 8-2-16,3 1-6 16,-9 4 0-16,-6 1-11 15,3-3-1-15,-3 2 2 0,1-2-4 16,-1 5-1-16,0-2 0 15,9 2 1-15,0-5-3 0,3-3-2 16,3 0 2-16,6-2 2 16,3-3-2-16,3 0-2 15,12 0 0-15,6 0-1 0,3-3 2 16,2 3 1-16,-5-3-15 16,3 3-4-1,-6 3-38 1,3-1-18-16,-15 1-53 15</inkml:trace>
  <inkml:trace contextRef="#ctx0" brushRef="#br0" timeOffset="22">16656 11224 96 0,'-3'0'35'0,"6"0"-18"0,-3 0-9 15,0 0 22 1,0 0-9-16</inkml:trace>
  <inkml:trace contextRef="#ctx0" brushRef="#br0" timeOffset="23">16650 11226 245 0,'-3'3'23'0,"-3"2"-12"16,0 3-7-16,-3 3-1 0,0-1-4 31,-3 4 0-31,-3 1 3 0,0 1 3 16,0 5 0-16,-2 3 2 15,-4 3-2-15,0 4 0 16,0-1-1-16,0-4 2 15,-6 6 1-15,1-3 3 0,-1 0-5 16,0 5-3 0,3 3 1-16,0 3 0 0,-2 5 1 15,2 0 2-15,3 3-3 16,0-1 0-16,3-4-1 0,0-6-2 16,1 0 3-16,-1 0 0 15,0 5 3-15,-3 3 1 16,-3 8-3-16,0-3-3 31,4 1 0-31,-1-1 1 0,0 0-1 16,3-8-1-16,3-2 1 15,0 0 1-15,0 2 1 16,1 0 1-16,-1 1 0 16,0 4 0-16,0 1-5 15,3-3-1-15,-3 8 1 16,3-8 2-16,0-3 2 0,0 1 3 15,3-4-3-15,-2 1-2 16,2 0 0-16,3-1 1 16,0 1-1-16,-3-3-1 15,3 0 1-15,-3 5 1 16,3-4-1-16,-3-1 2 16,3 2-2-16,0 1 2 0,0 0-2 15,0-3 2-15,0 5 0 0,0-5 1 16,0 0-2-16,3-5-2 15,0-3 1-15,0 3 1 16,-3 2-1-16,1 0-1 16,-1 1 1-16,-3-1 1 31,3 3 1-31,-3 3 1 0,3 0-2 16,-3 2 1-16,3 0-2 15,0-5-1-15,0 0 3 16,3-5 2-16,0 5-4 15,0-8-1-15,0 0 0 16,0 3 2-16,0 5-1 16,3 3 2-16,0 2-4 0,0 3 0 15,0 0 1-15,0-5 2 16,3-3-1-16,0 3 2 16,0-1-2-16,0-4-1 15,0-1 3-15,0 3 0 16,3 5-4-16,0 14 1 15,0 2-2 1,0-5 0-16,-3 0 4 16,3-3 1-16,-3-2-4 15,0-6 1-15,0-2 0 0,0 0 2 16,-3-1-1-16,3-2-1 16,3 8 1-16,-6-2-1 15,3-1 0-15,0 0 0 16,0 1 0-16,2 4 2 0,1-2-3 15,0-2-2-15,0-1-1 16,3-5 3-16,-3 0 0 16,6 8 1-16,0-8 0 15,3 3 0-15,-3-6 0 16,-3 6 0-16,0 7 0 16,-3-12 0-16,0-6 0 0,0 3 0 15,-1-6-3-15,1 1 2 16,0-4-1-16,0 1 0 15,3 0 2-15,-3 3 2 16,3 4-1-16,0-4 2 16,0-1-2-16,0 1-1 15,0-1-2 1,0-2-1-16,0 2 2 16,0 6 0-16,3-5 1 15,-3-6 2-15,-1 5-1 0,1-2-1 16,6-3-2-16,0 0 1 15,-3-2-1-15,6-6 0 16,-3 0 2-16,-3 1 2 16,0-1-1-16,-3-3-1 0,-1-2 1 15,-2 6-1-15,-3-1 0 16,3 0 2-16,-6 0-3 16,3 0 0-16,-3 1-1 15,3-9-2-15,0 6-2 16,0-9-1-16,0 6-18 15,-3-8-7 1,0 0-10-16,6-2-3 16,0-4-102-1,-3-2 48 1</inkml:trace>
  <inkml:trace contextRef="#ctx0" brushRef="#br0" timeOffset="24">16165 16476 144 0,'-3'-6'55'0,"3"4"-30"0,0 2-14 15,0 0 18-15,0 0-13 16,0 5-3-16,0 3-6 16,0 5 0-16,0 3-4 15,0-3 0-15,3 11 1 0,0 0-2 16,-3 0-2-16,0-1 7 0,3 4 5 16,-3 5-6-16,0-3-1 15,0-3-3-15,-3 1 1 16,0-1-2-16,0-2-1 15,3-3 1-15,-3-8 1 16,0 6-1-16,0-6-1 0,0-2 5 16,0-1 1-16,0-4 2 15,0 2 2-15,-3-3-1 16,-3-5-5-16,0 0-2 16,0-3 5-16,-3-2 3 15,0 0-1-15,-6-9 0 16,-2 12-3-16,-1-4 1 31,0 1 2-31,3 0 5 0,0 2-10 16,3-2-2-16,3 5-4 15,0 0 0-15,4 0-3 16,2 0-1-16,3 0-26 16,3 0-9-16,0 0-14 15,0 0-4-15,6 0-32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40:42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10786 7527 100 0,'-3'-2'38'0,"3"-4"-20"0,-15 6-4 0,12 0 15 0,0-2 1 15,3 2 4-15,0 0-3 16,0 0-1-16,0 0 7 15,3 2-21-15,3 4-3 16,-3 2-2-16,3 13-1 16,-3 0 2-16,0 3 0 15,0 5 0-15,0 0-2 16,-3-2-1-16,0-4-3 16,3 1-1-16,-3-5 1 15,3-3 1-15,0 2 8 16,-3-5-7-1,0-2 1-15,0-3-5 16,0 0 4-16,3-3 2 16,0-2-8-1,0-3 0-15,0 2 2 16,3-4 2-16,0-1 0 0,3 0 1 16,2 1-9-16,7-1-3 15,0 0 7-15,3-2 3 16,6 0-2-16,3 0 0 15,-4-1-3-15,-2 1-1 16,-3 0 3-16,-3 2 1 16,0-2-1-16,-3 2 1 15,-3 0-2-15,-4 1-1 16,-2-1-26-16,-3 1-12 0,0-1-34 16,0 0-15-1,-3 1-35 1</inkml:trace>
  <inkml:trace contextRef="#ctx0" brushRef="#br0" timeOffset="0.9969">10851 7781 116 0,'-3'6'46'0,"3"-4"-24"0,0-2-13 0,0 0 16 16,0 0 3-16,0 0 3 16,0 0-1-16,0 0-1 15,0 0-16-15,0 0 3 0,3 0 4 16,3-2-5-16,0-4 0 16,0-2-1-16,0-2 2 0,3-3-5 15,0-3-1-15,3-5-2 16,0-3 0-16,9-5-4 15,0-3-1-15,2-5 1 16,1-3 2-16,3-2-3 16,0 0 0-16,3-3 3 15,2 2 1-15,1 1-1 16,3-6-1-16,-1 1-1 16,4-1 0-16,3-2-2 15,8-3-2-15,1 0 1 16,3 3-1-16,-1 2 0 15,-2 3 2-15,-1 0-3 16,-2 5 0-16,-3 3 1 16,-1 8 2-16,-2 5 5 15,-6 3 4-15,-7 3-6 16,-2 2-3-16,-3 3 1 0,0 2 0 16,-3 0-1-16,-3 1 1 15,-4 2-2-15,1 0-1 16,-6 0-15-16,0 5-7 15,-3 3-58-15,0 0-22 16,-6-2-25 0</inkml:trace>
  <inkml:trace contextRef="#ctx0" brushRef="#br0" timeOffset="1.9969">12542 6400 128 0,'15'-10'49'0,"-30"4"-26"16,24 1 2-16,-15 2 22 0,0 1-8 15,0-1-2-15,-3 1-15 16,-3 2-4-16,-6 2-10 15,4 6-3-15,-10 8 1 0,-3 3-5 16,0 15-1-16,3 0 0 16,7 1 2-16,5-4-3 15,6 4-2-15,6-9 2 16,12-2 0-16,2-3 3 0,1-7 1 16,3-4-1-16,0-10 1 15,0-3 2-15,0-7 2 16,3-3-1-16,-1-6-1 15,-2-7-3-15,0-3-2 16,-9-1 3-16,-3 4 2 16,-3 5 2-16,0 2 1 15,-6 6 4-15,0 2 5 16,6 6-11-16,-3 3-4 16,0 2-3-16,3 13-1 15,0 5 2-15,6 3 2 16,0 1-1-16,0-4-1 15,3-2-2-15,0 0 1 0,0-6-26 16,-1-2-11-16,4-2-28 16,-3-4-10-16,3-4-24 15</inkml:trace>
  <inkml:trace contextRef="#ctx0" brushRef="#br0" timeOffset="2.9969">12739 6361 184 0,'-9'0'71'0,"6"2"-38"0,3 6-43 16,0-3 9-16,3 6 11 15,0 5 7-15,0 2 10 16,0 12 6-16,0-1-18 16,0 2 3-16,-1-1 2 0,1-4-11 0,0-5-5 15,0-2 0-15,0-3 1 16,-3-6-2-16,0-2 0 15,0 0 10-15,0-5 3 16,0-3-5-16,-3-6-4 16,0-4-4-16,0-6 0 15,3-13-4-15,0 2 0 16,3-2-1-16,3 3 0 16,0-1 0-16,6 3 0 15,-3 6 2-15,6 2 2 16,0 3-14-16,0 2-7 15,0 3-21-15,-3 3-8 16,0 2-14-16,-4 1-4 0,1 2-17 31</inkml:trace>
  <inkml:trace contextRef="#ctx0" brushRef="#br0" timeOffset="3.9969">12914 6474 176 0,'-3'29'68'0,"6"-5"-36"0,0 3-18 15,-3-14 22-15,3 3-9 16,0 0-1-16,0-3-4 16,0 0-2-16,-3-2-10 15,3-3 0-15,-3-3 1 0,0-5 9 16,0 0 5-16,0-3-9 16,0-7-2-16,3-6-8 15,0-5-2-15,0-6-4 0,0 3-1 16,3 1 1-1,0 4 0-15,0 3-5 0,6 3 1 16,0 5 0-16,3 3-1 16,-4 2-14-16,1 0-7 15,3 3-20-15,0 0-7 16,0 0-22 0,0 0-49-16,3-2 24 15</inkml:trace>
  <inkml:trace contextRef="#ctx0" brushRef="#br0" timeOffset="4.9969">13191 6408 216 0,'-12'-5'82'0,"6"2"-44"0,-3 1-31 15,6 2 18-15,-3 2-4 16,-3 4 2-16,0 4-15 16,0 3-7-16,1 14-1 15,-1-1-3-15,3 1-1 0,3-1 3 16,3-2 2-16,3-5 0 15,3-4 2-15,0-4-2 16,3-3-1-16,-1-5-4 16,4-3 0-16,-3-3-9 15,0-5-2-15,0 0-1 16,0-8 2-16,-3-8 3 16,-3 1 2-16,0 1 1 0,0 1 0 15,-3 3 7-15,0 4 2 16,0 4 12-16,3 2 3 15,0 5 6-15,3 6 1 16,0 5 1-16,6 8 0 16,3 5-5-16,-3 3-1 15,-1 0-10-15,4-3-5 16,0-3-2-16,0 1 1 16,-3-3-6-16,0-3 1 15,-3-3-28-15,0-4-9 16,0-6-33-16,0-3-11 15,3-7-9 1</inkml:trace>
  <inkml:trace contextRef="#ctx0" brushRef="#br0" timeOffset="5.9969">13432 6400 228 0,'-3'0'85'0,"3"0"-46"0,3 3-46 15,-3-3 14-15,3 5 8 16,3 1 10-16,0 1-4 15,0 4-2-15,0 5-11 16,-3 5-7-16,6 3-2 0,-3-3 1 16,0 0 2-16,0-2-1 15,0-1 2-15,0-5-24 16,0 1-8-16,-1-4-32 16,1-4-12-16,3-6-18 15</inkml:trace>
  <inkml:trace contextRef="#ctx0" brushRef="#br0" timeOffset="6.9969">13670 6374 200 0,'0'2'74'0,"0"6"-40"0,-6 11-24 0,3-6 17 0,-6 16 4 16,-6 6 6-16,-5 4-7 15,-1 12-3-15,-6-4-15 16,-6 1-3-16,4-1 1 0,2-2-4 16,3 0-1-16,3-5-2 15,3-5-3-15,0-6-35 16,6-6-16-16,4-4-80 16</inkml:trace>
  <inkml:trace contextRef="#ctx0" brushRef="#br0" timeOffset="7.9969">14126 6342 192 0,'-3'3'71'0,"3"7"-38"0,0 11-34 0,3-7 12 16,0 4 6-16,0 14 6 16,0-3-3-16,0-2 0 15,0-4-11-15,-3 1-1 0,0-3 2 16,0-2-4-16,0-3-1 0,-3-3-5 16,0-2-2-16,0-4-35 15,0-1-15-15,-3-4-53 16</inkml:trace>
  <inkml:trace contextRef="#ctx0" brushRef="#br0" timeOffset="8.9969">14129 6294 200 0,'-6'-7'77'0,"6"-4"-42"0,3 3-34 16,0 3 16-16,0-1 0 15,0 1 2-15,0 2-13 0,0 1-5 16,0-1-1 0,-1 1-6-16,1 2 2 0,12 5-91 15,0 0 0 1</inkml:trace>
  <inkml:trace contextRef="#ctx0" brushRef="#br0" timeOffset="9.9969">14334 6347 144 0,'-3'-2'55'0,"6"2"-30"0,-3 0-1 0,0 0 22 16,0 0-3-16,0 2 1 15,-3 1-11-15,-3 2-5 0,0 1-16 16,-3 2-8-16,3-1 0 0,0 1-5 15,3 0 0-15,3 3 1 16,3 0 0-16,3-1-3 16,3 1 2-16,6 5-1 15,-3-1-2-15,3 7 0 16,-3-4 3-16,-3 1 6 16,-6-3 7-16,-6-1 0 15,-3-1 3-15,-3-1-6 16,-3-3-1-16,0-4-4 15,0-1-1-15,-3-5-28 16,3 0-10-16,3 0-32 0,3-3-10 16,6 1-27-1</inkml:trace>
  <inkml:trace contextRef="#ctx0" brushRef="#br0" timeOffset="10.9969">14879 6414 132 0,'-3'-11'49'0,"3"6"-26"0,-3-1-3 16,3 4 21-16,-9-4 0 16,-3 1 2-16,0 2-14 15,-3 3-8-15,0 6-12 16,-3 4-8-16,-2 9-2 0,-1 10 1 16,0 0 2-16,3 3-3 15,6-3 0-15,6-3-1 16,3-2 0-16,6-3 2 15,3-5 0-15,3-5 4 16,3-9 5-16,3-4-5 16,0-6 0-16,3-3-2 0,-4 1-2 15,1-9-2 1,-3-5 1-16,0 1 3 0,-3 1 3 16,0 7-2-16,-3 1-2 15,0 4-3-15,-3 4 1 16,-3 6 1-16,3 14 2 15,0 7-1-15,0 3 2 16,3-1-2-16,0 1 2 16,-3-3-4-16,3 3 0 15,0-5 1-15,0-3 2 16,0-3-23-16,-1-10-8 0,4-3-35 16,0-6-11-1,0-2-14 1</inkml:trace>
  <inkml:trace contextRef="#ctx0" brushRef="#br0" timeOffset="11.9969">14983 6165 224 0,'-3'-5'85'0,"6"7"-46"0,0 3-50 15,0 1 13-15,3 2 9 16,0 13 9-16,0 3 0 15,0 7 0-15,-3 9-11 16,0 8-3-16,0 2 0 0,0-2-5 16,0-6-1-16,0-5 0 0,-1-3 2 15,1-7-10 1,-3-6-4-16,0-8-52 0,0-2-20 16,0-11-12-1</inkml:trace>
  <inkml:trace contextRef="#ctx0" brushRef="#br0" timeOffset="12.9969">15132 6165 220 0,'6'-11'82'0,"0"17"-44"0,0-6-49 0,-3 5 13 15,0 5 11-15,0 9 9 0,2 5 2 16,-2 5 3-16,0 8-15 15,-3 5-2-15,0 8-3 0,0 1-6 16,0-6 0-16,0-6-1 16,0-4 0-16,0-9-31 15,3-5-12-15,0-5-71 16</inkml:trace>
  <inkml:trace contextRef="#ctx0" brushRef="#br0" timeOffset="13.9969">15307 6445 212 0,'-20'13'82'0,"20"9"-44"0,0 15-47 16,-3-24 14-16,3 5 8 0,3 1 6 16,2-1 4-16,1 1 3 15,3-3-14-15,3-3 2 0,3-2 2 16,6-6 3-16,0-5 1 15,0-3 0-15,-1-5 2 16,-2-5-10-16,-3-8-2 16,-3-5-6-16,-6-1-1 15,-6-2 1-15,-6 3 2 16,-6-1-10-16,-3 6-4 16,-3 2-5-16,1 9 0 15,-4 5-20-15,-3 2-5 16,3 6-34-16,3 2-12 15</inkml:trace>
  <inkml:trace contextRef="#ctx0" brushRef="#br0" timeOffset="14.9969">15673 6379 204 0,'-5'-5'77'0,"7"5"-42"0,-7 0-32 16,5 0 15-16,-6 2 11 15,-6 4 8-15,3 4-17 0,-3 4-6 16,-3 7-9-16,-3 10-6 0,3-1 0 16,6-1-1-16,3 0 0 15,3-3 0-15,9-2 0 16,3 0 0-16,3-6 0 15,0-7-22-15,6-3-12 16,0-3-32 0,3-5-56-16,11-5 24 15</inkml:trace>
  <inkml:trace contextRef="#ctx0" brushRef="#br0" timeOffset="15.9969">15849 6448 248 0,'-18'-8'93'0,"12"8"-50"0,-6 0-37 0,6 3 20 0,-6 2-12 16,1 8-1-16,-4 8-5 16,0 0 0-16,3 3-5 15,3-3-4-15,0 1-2 0,6-1 2 16,3-3 0-16,6-4 3 16,6-4 1-16,0-5-4 15,0-5 1-15,3-2-7 16,0-4 0-16,-4-1 3 15,1-1 2-15,-3-3 2 16,-3-8 2-16,-3 6 8 16,0-5 3-16,-3 5-6 15,0 2-4-15,0 19-5 16,0 2-1-16,3 6 2 16,3 3-2-16,3-3 1 15,0 0 2-15,3 2 2 16,0-2-1-16,0-3-1 15,0-2-21-15,-1-3-11 16,4-11-44-16,0-2-16 16,6-3-1-1</inkml:trace>
  <inkml:trace contextRef="#ctx0" brushRef="#br0" timeOffset="16.9969">16004 6194 236 0,'-3'-5'90'0,"6"7"-48"0,0-2-49 16,3 13 16 0,0 3-2-16,0 6 8 15,0 7 5-15,3 8-10 16,0 2-1-16,-4 9 1 0,1-3-8 16,-3-3-1-16,0-2-1 15,-3-6 2-15,0-2-34 16,0-5-16-16,3-4-66 15</inkml:trace>
  <inkml:trace contextRef="#ctx0" brushRef="#br0" timeOffset="17.9969">15876 6408 324 0,'-3'-2'123'0,"9"2"-66"0,6-3-69 0,-3 3 18 16,3-3-7-16,2 1 0 15,10-4-4-15,6 1-1 16,-3 0 3-16,0 2-39 0,-1 0-13 16,-2 3-6-16,3 0 1 15,-6 3 21-15,-3 2 8 16,0 3 19-16,-10 0 9 0,1 3 31 15,0-1 17-15,-3 1-1 16,0 5 1 0,3 0-10-16,0-3-4 0,0-2-4 15,3-6-2-15,0-8-8 16,3-2-2-16,3 0-9 16,-4-3-2-16,1-3-2 15,-3-2-2-15,-3 0 3 16,-3-1 2-16,-6 1 0 15,-6 3 0-15,-3 4-10 16,-6 6-2-16,1 6-1 16,-4 4 2-16,-3 6 2 15,3 8-1-15,3 2 1 16,6 3 0-16,6-2 3 16,6-1 0-16,3-2 1 0,3-5 2 15,3-3-6-15,6-3-1 16,6-5-34-16,2-6-11 15,13-4-35 1,0-6-46-16,-1-3 37 16</inkml:trace>
  <inkml:trace contextRef="#ctx0" brushRef="#br0" timeOffset="18.9969">16611 6453 268 0,'-3'-10'101'0,"-3"7"-54"0,-6-2-42 0,6 5 24 15,-6 2-14-15,-3 6-3 16,-2 5-10-16,-4 9-3 15,3 1 0-15,3 4-2 0,3-1 1 16,6-2 0-16,6 3 0 16,6-6 4-16,3-5 1 0,3-6 3 15,3-4 3-15,3-6 0 16,0-8 2-16,-1-8-8 16,-2-11-4-16,-3-7 0 15,-3-6 0 1,-3-5-2-16,-3 0 2 0,-3-2-4 15,-3-4 1-15,-6-2 4 16,3 11 2-16,0 8 4 16,0 10 3-16,0 5-4 15,3 11-3-15,0 14-8 16,3 15-4-16,3 11 3 16,3 15 4-16,3 14 2 15,6 3 1-15,0-9 0 0,3 1 2 16,0-6-3-16,3-8-2 15,-1-5-95 1,4-5-81-16,-6-29 56 16</inkml:trace>
  <inkml:trace contextRef="#ctx0" brushRef="#br0" timeOffset="19.9969">17186 6416 108 0,'-9'-2'44'0,"6"2"-24"0,0 0-4 0,3 0 18 15</inkml:trace>
  <inkml:trace contextRef="#ctx0" brushRef="#br0" timeOffset="20.9969">17159 6419 284 0,'-6'5'40'16,"0"3"-21"-16,-6 8-5 0,0 8-3 15,3 2 0-15,0 3 1 16,3 0 2-16,3 0 2 16,6 6-7-16,9-3-1 15,0-9 0-15,0-4 2 16,3-6 1-16,3-10 3 15,0-11 2-15,-1-3-1 16,-2-2-5-16,3-5-4 16,-9-1-1-16,-3 1-1 15,-3-6 2-15,-6-3 3 0,-3 6-6 16,-6 3-2 0,-3 2 5-16,3 2 6 0,0 4-11 15,-2 2-2-15,2 3-20 16,3-1-7-16,12 1-75 15,6 0 15 1,3-1 5-16,2-1-7 16</inkml:trace>
  <inkml:trace contextRef="#ctx0" brushRef="#br0" timeOffset="21.9969">17427 6406 200 0,'0'10'74'0,"6"1"-40"0,-3 5-33 0,-3-3 16 15,3 5 6 1,0 4 6-16,-3-1 0 0,0-3 0 16,0 1-16-16,-3-3-3 0,0-1 0 15,3-1-6-15,-3-4-2 16,3-2 1-16,0-2 0 16,-3-4-1-16,3-2-2 15,-3-2-4-15,3-6-2 16,-3 0 0-16,3-3 4 15,0-5 1-15,3 0 1 16,3-5-3-16,3 3 2 16,-1-1-1-16,4 3 0 15,3 3 4-15,0 2 1 0,6 6-1 16,3 5 1-16,-3 21 4 16,-1 0 4-16,-2 1 0 15,-3-1 3-15,-3 0-7 16,-3-3-2-16,0-2-3 15,0 0 1-15,0-5-18 16,0-1-4-16,0-2-40 16,0-5-14-16,0-6-46 15</inkml:trace>
  <inkml:trace contextRef="#ctx0" brushRef="#br0" timeOffset="22.9969">18212 6387 164 0,'-3'-3'63'0,"3"1"-34"0,0 2-8 0,0 0 25 15,-2 0-2-15,-1 0 1 16,-3 2-9-16,-3 1-5 16,-3 2-17-16,0 3-2 0,-3 0-1 15,3 0-6-15,0 0-3 16,3 0-4-16,3-3 1 16,0 3-6-16,3-2 0 15,6 7 1-15,6-3 1 0,6 1 3 16,3 5 1-16,0 0-2 15,3 0 2-15,-3-1 1 16,-4 1 0 0,-2-2 13-16,-3-1 6 15,-15 0 21-15,-3-5-19 16,-3 0-6-16,-5-3-7 16,-4 0-3-16,0-2-6 15,3-3 1-15,-3-3-18 16,3-2-8-16,-2-3-22 15,5 0-7-15,9-2-15 16,3-9-6-16,12-7-30 16</inkml:trace>
  <inkml:trace contextRef="#ctx0" brushRef="#br0" timeOffset="23.9969">18352 6191 244 0,'0'0'93'0,"0"6"-50"0,0-1-41 0,0 3 17 16,0 5 5-16,0 11 7 15,3 5-5-15,0 8-3 16,0 8-13-16,0 0-2 0,0 0 2 16,0-3-6-16,3-5-2 15,0-5-6-15,-3-8-2 16,3-6-46-16,-3-4-20 15,0-6-58 1</inkml:trace>
  <inkml:trace contextRef="#ctx0" brushRef="#br0" timeOffset="24.9969">18272 6411 320 0,'-33'0'121'0,"33"0"-66"0,15-3-60 15,-9 3 20-15,6-2-3 16,0-1 5-16,3 0-9 16,3-2-2-16,2 0-4 15,10-1-17-15,3 4-7 0,0-1-40 16,-1 0-15-16,-2 1-20 16,-3-1-33-16,-3 1 44 15</inkml:trace>
  <inkml:trace contextRef="#ctx0" brushRef="#br0" timeOffset="25.9969">18626 6366 224 0,'-15'5'85'0,"9"0"-46"0,-9 3-24 0,10 0 24 16,-4 3-10-16,0 2 0 15,-3 8-3-15,-3 6 1 16,3-1-15-16,9-2-7 0,3 0-3 16,0-6-5-16,6-2 2 15,0-3 1-15,3-2 2 16,3-6-6-16,0-5 1 15,3-5-8-15,-4-3-3 0,1-5 3 16,0-8 4 0,-3 0 4-16,-3 2 2 0,-3 6 1 15,0 2 2-15,0 1 10 16,-3 4 7-16,0 4-8 16,0 2-3-16,0 10-3 15,0 6 1-15,3 0-3 16,0-3-2-16,3 1-3 15,0-1-1-15,6-3-18 16,9-4-7-16,0-4-18 16,-1-2-7-16,4-5-9 15,0 0-1-15,3-9-8 16,-6-7-7-16,-7 5 38 16,10-5 59-1,-6 3 30-15,-3-1 15 0,-6 3 4 16</inkml:trace>
  <inkml:trace contextRef="#ctx0" brushRef="#br0" timeOffset="26.9969">18918 6414 386 0,'-6'-6'69'16,"-3"6"-35"-16,-3 6-15 0,0 1-5 16,3 12-8-16,0 5-3 15,3 0 2-15,3-1 4 16,6 1-7-16,3 0-3 16,3-3-3-16,6-5 3 15,6-5-2-15,0-3 1 16,0-6-14-16,2-4-6 15,-2-9-18-15,0-8-7 16,-3-7-17-16,-6-3-7 16,-3-5-24-1</inkml:trace>
  <inkml:trace contextRef="#ctx0" brushRef="#br0" timeOffset="27.9969">19022 6160 236 0,'-9'-3'90'0,"9"6"-48"0,0-1-47 16,0-2 35-1,3 11 2-15,0 7-4 16,3 9-2-16,0 4-15 16,0 9 0-16,0 0 2 0,0 15-3 15,0-7 0-15,0-6-4 16,-3-5-1-16,0-5-14 16,0-8-7-16,0-3-31 15,0-5-12-15,0-5-27 0,3-6-9 16,0-8 7-1</inkml:trace>
  <inkml:trace contextRef="#ctx0" brushRef="#br0" timeOffset="28.9969">19308 6334 260 0,'-6'-5'99'0,"6"7"-54"0,-3-2-55 0,0 3 16 16,-3 0 5-16,-6 5 5 15,-9 0 5-15,-6 2 2 0,1 3-12 16,-1 3-7-16,6-2 0 16,0-1-3-16,6-3 2 0,6 17 2 15,9-3 4 1,6-3 2-16,15-3-3 16,3 1 0-16,6-1-5 15,0 1-2-15,5-3 2 16,1-3 2-16,-6 0-24 15,-3-2-12-15,-4-1-50 16,-5-2-23-16</inkml:trace>
  <inkml:trace contextRef="#ctx0" brushRef="#br0" timeOffset="29.9969">21600 1199 140 0,'-3'0'55'0,"6"2"-30"0,3 30-32 0,-3-6 10 0,3 19 10 16,3 19 8-16,0 23-1 15,-4 8-2-15,1 11-10 16,0 11-3-16,3-17 1 0,-3-7-3 15,0-16 0-15,3-14 3 16,-3-10 1-16,0-19-32 16,0-2-15-16,-3-11-42 15</inkml:trace>
  <inkml:trace contextRef="#ctx0" brushRef="#br0" timeOffset="30.9969">21606 1140 152 0,'3'-53'57'0,"18"40"-30"0,11-5-34 0,-14 7 10 15,12-2-1-15,12 5 3 16,17-5 0-16,16-1 2 15,23 7-4-15,15-7 0 0,21 9 1 16,21-3-5-16,14-2 1 16,13 4 0-16,2 4 2 15,-2-4-6-15,-9-2 1 16,-22 8 1-16,-20 0 3 16,-18 0-2-16,-23 3 0 15,-19 2 10-15,-11-5 5 16,-19 0 7-16,-5 6 4 0,-12 2-4 15,-6 10-3-15,-9 14-2 16,-6 21 0-16,-6 13 0 16,-3 0 3-16,3 24-7 15,-3 8 1-15,6-8-6 16,9-6-2-16,-3-4-2 16,3-9 0-16,-3-2 0 15,0-5 3-15,-3-6-41 16,-3-11-15-16,-3-4-73 15</inkml:trace>
  <inkml:trace contextRef="#ctx0" brushRef="#br0" timeOffset="31.9969">21546 2336 180 0,'-6'-2'68'0,"12"2"-36"0,6 0-26 0,0 0 15 16,9-3 9-16,9 0 8 16,20-2-7-1,22-3-1-15,20 3-17 0,24 0 1 16,12-3 0-16,12 2-3 0,12 4-1 16,3-4-2-16,5 6 0 15,-2 0 2-15,-9-5 1 16,-9 2-5-16,-6-2-2 15,-15 0-2-15,-18 0 1 16,-15-3 0-16,-20 2 1 16,-10-2-18-16,-14 0-7 15,-18-5-87 1,-6 3-78-16,-15-1 54 16</inkml:trace>
  <inkml:trace contextRef="#ctx0" brushRef="#br0" timeOffset="32.9969">22100 1603 132 0,'12'0'49'0,"-9"0"-26"0,0 3-27 16,-3 8 45-1,3 4-11-15,0 9 2 0,-3-3-3 16,3 3-16-16,0-3 8 0,0 3 5 16,-3-3-10-16,0-2-3 15,0-6-6-15,0 0-2 16,0-5-1-16,0 0 2 15,0-2-3-15,3-1 0 16,-3-2-1-16,0-3 1 16,0 0 2-16,0 0 4 15,0 0 0-15,0 0 0 16,0-3-1-16,3-2 0 16,-3-3-4-16,3-6-3 15,0 1 0-15,-1-5-1 16,1 4-3-16,3-9 2 0,0 7 1 15,3-3 2 1,0 1-3-16,0 2 0 0,0 0-1 16,3 3-2-16,0 10 0 15,0-2 3-15,0 13-2 16,0 5-1-16,0 3 3 16,-1 5 2-16,-2-2-2 15,-3-1 0-15,-3 3 1 16,0-5 2-16,-3 0-1 15,0-8 2-15,0 5-2 16,0-8 2-16,0 1 2 16,0-6 4-16,3-3-4 15,0-5-1-15,3 0-2 0,0-10 1 16,3 4-4 0,3-9-2-16,0 1-1 0,0 9 3 15,-3 0-2-15,9 5 1 16,-4 8-3-16,1-5 1 15,-3 10 2-15,0 8 3 16,0 1 0-16,-3-1-1 16,0 3 1-16,-3 2-1 15,0-5 0-15,-3 1 2 16,3-1-6-16,-3-3-1 16,0 4-29-16,3-9-10 15,0 3-24-15,0-5-8 0,5 2-19 31</inkml:trace>
  <inkml:trace contextRef="#ctx0" brushRef="#br0" timeOffset="33.9969">22761 1704 184 0,'-6'-8'68'0,"6"3"-36"0,0 2-35 15,0 3 13-15,-6-5 8 16,3 5 8-16,-9 5-11 15,-6-2-3-15,3 7-8 16,0-2-5-16,0 5-2 0,0 6 2 16,4 7 2-16,2-7-2 15,6 2 0-15,3-2 3 16,3-6 3-16,6 0 4 16,2 0 2-16,4-7-1 15,3-4-1-15,0-2-3 0,-3-2-1 16,3-4-3-1,-9 1 1-15,6-11-4 0,-6 0-2 16,-3 0-7-16,-1-2-2 16,1-3 5-16,-3 5 3 15,0 0 5-15,0 5 4 16,-3 3 13-16,6 3 6 16,-3 3-12-16,0 4-5 15,0 9 0-15,0-3 2 16,3 5 2-16,0 5 1 0,0-4-4 15,3-1-3 1,-3 0-2-16,6-2 0 0,-3 2-4 16,0-2-2-16,3-1-38 15,-3-2-15 1,2-3-62-16,1-5-36 16,-6 0 72-16</inkml:trace>
  <inkml:trace contextRef="#ctx0" brushRef="#br0" timeOffset="34.9969">23023 1728 236 0,'-6'0'90'0,"9"2"-48"0,0 1-49 15,3 5 27-15,-3 0 3 16,-3 10-7 0,5-4-1-16,1 4-9 15,-3-5-4-15,0 1-1 0,0-1-1 0,-3-5 2 16,6 2-54-16,-3-2-24 15,3 0-33 1</inkml:trace>
  <inkml:trace contextRef="#ctx0" brushRef="#br0" timeOffset="35.9969">22996 1580 260 0,'-27'-19'99'0,"27"16"-54"0,0 3-50 0,0 0 15 0,0 0-4 16,0 0 1 0,0 0-10-16,0 0-3 15,6 0 3-15,0 0-43 0,6 0-16 0</inkml:trace>
  <inkml:trace contextRef="#ctx0" brushRef="#br0" timeOffset="36.9969">23127 1715 208 0,'6'18'77'0,"0"-7"-42"0,0 12-30 16,-3-15 17-16,-3 6 1 15,3-4 3-15,-3 3-9 16,0-7-5-16,0 2-7 16,0-3-4-16,0 3 0 0,0-8 3 0,0 0 2 15,3-8 0-15,3 3 1 16,-1-9-9-16,4-4-3 15,0-3-2-15,9 2-1 16,-3-5 2-16,3 9 4 16,0-4 1-16,3 11 3 15,-1 3 3-15,1 5 4 16,0 5 7-16,0 11 4 16,0 2-4-16,-6 1-1 15,-3-1-7-15,-3 4-3 16,2-4-2-16,1-2 0 15,-3 0-44-15,0 0-17 0,-9 2-75 16</inkml:trace>
  <inkml:trace contextRef="#ctx0" brushRef="#br0" timeOffset="37.9969">21579 2342 76 0,'9'-14'30'0,"-6"14"-16"0,9 0-8 16,-9 0 11-1,3 6 15-15,3 4 7 0,0 9-5 16,-1 20-3-16,-2 14-2 16,-3 11 1-16,0 13-16 15,0 20 10-15,-3-4 5 0,-3-3 2 16,3 0 2-16,0-5-12 15,3-3-3-15,0-6-8 16,0-15-4-16,0-10-1 16,0-12-1-16,-3-7-13 15,6-11-59 1,3-10-17-16,3-6-41 16</inkml:trace>
  <inkml:trace contextRef="#ctx0" brushRef="#br0" timeOffset="38.9969">21680 3527 164 0,'-15'-3'63'0,"15"3"-34"0,0 3-32 0,0-3 29 16,9 3-1-16,6-3-2 15,6-3 1-15,12 0-13 16,11-2 9-16,10-3 3 0,14 0 2 16,19-8 2-16,11-5-9 15,12-3 0-15,15 3-13 16,9 0-3-16,6 5-2 15,6 5 2-15,-6 6-3 16,-12 10-2-16,-3 11 10 16,-6 0 8-16,-9-3-2 15,-3-2 1-15,-9 0-2 16,-8-3 0-16,-16-3-4 16,-6-3-3-16,-14-2 0 15,-6 0-1-15,-13 0 4 0,-8-2 5 16,-3-1-7-16,-9-5-23 15,-6 0-13 1,-3 0-54-16,-3-10-104 31</inkml:trace>
  <inkml:trace contextRef="#ctx0" brushRef="#br0" timeOffset="39.9969">24085 2180 112 0,'0'0'44'0,"0"0"-24"0,6 5-4 0,-6-5 16 16,3 6 0-16,0-4 14 16,3 22-12-1,3-3-18-15,0 14 4 0,0 7 2 16,-3 24 0-16,3 6 1 15,-6-1 1-15,0 9 0 16,0 15-2-16,0-8 1 16,-3-8-4-16,6-2 0 0,-3-13-8 15,6-6-4 1,-7-8 0-16,4-5 2 16,-3-8-6-16,-3-10-4 0,0-9-3 15,0-5 0-15,0-5-44 16,0-5-20-16,0-3-82 15</inkml:trace>
  <inkml:trace contextRef="#ctx0" brushRef="#br0" timeOffset="40.9969">24183 3035 64 0,'0'-6'24'0,"0"9"-12"0,0-3 12 0,0 0 16 15,0 0-3-15,3 3-2 16,-3-3-8-16,9 5-5 15,-6 3-6-15,0 0-2 16,0 3-8-16,0 4-2 0,-3 4 2 16,6-1 3-16,-3 9 5 15,-3-1-4-15,0 1 2 16,-3-1 2-16,-3 1 1 0,6-3-2 16,-3 2 2-16,0 0-6 15,6-4-1 1,-3-4-4-16,3-5-1 0,-3 1-1 15,6-4-2 1,-6-2 1-16,3 0 1 0,-3-3-1 16,0 1-1-16,0-4-2 15,0-2 1-15,0 0 1 16,0 0 2-16,0 3-1 16,0-3 2-16,0 0-2 15,0 0 2-15,0 0-2 16,0 0-1-16,-3 0 5 15,-3 0 1-15,-3 0 2 16,-6 3 0-16,-2-1 9 0,-7 1 4 16,-6 2-3-16,0-2 2 15,-5-1-5-15,2 1-1 16,3-3-8-16,0 0-2 16,3 0-20-16,4 0-7 15,8-3-34-15,0 3-14 16,3 3-71-1</inkml:trace>
  <inkml:trace contextRef="#ctx0" brushRef="#br0" timeOffset="41.9969">22677 2693 180 0,'9'-31'68'0,"-6"20"-36"0,0-5-18 16,-3 8 22-16,0-2 0 15,-3 2 2-15,-3-5-3 0,-6-6-1 16,0 6-19-16,-5 2-2 0,-7 9-2 16,3 4-13-16,0 9-3 15,0-1-5-15,3 12 1 16,7 9 5-16,2 6 2 15,6 8 6-15,0 6 5 16,3 2-3-16,3-3 2 16,0-3-5-16,0-4 0 15,0-1-1-15,0-8 1 16,-3-7-18-16,0-1-4 16,0-10-29-16,-3-2-11 15,3-1-46 1,-6-21-34-16,0-3 60 0</inkml:trace>
  <inkml:trace contextRef="#ctx0" brushRef="#br0" timeOffset="42.9969">22424 2879 260 0,'-3'-6'99'0,"3"6"-54"0,3 0-44 16,-3 0 21-16,6 0-3 16,6-2 1-16,3-1-11 15,3-2-5-15,6 2-3 16,3 1-8-16,-1 2-3 0,4 0-32 15,-3 2-15-15,0 1-12 16,-4-1-3-16,-5-2-7 16</inkml:trace>
  <inkml:trace contextRef="#ctx0" brushRef="#br0" timeOffset="43.9969">22725 2942 200 0,'-18'48'74'0,"12"-38"-40"0,-3 4-35 0,6-6 15 15,3 2 1 1,0 1 3-16,6-1-3 0,3 1 1 15,3-3-9-15,6-3 2 0,-3-2 2 16,12-6 2-16,-7-2 5 16,-2-3-4-16,-3-3 0 15,3-2-2-15,-6-5 2 16,-6-4-1-16,-6-4 2 16,-3 2-6-16,-12 3-3 15,-3-3-1-15,0 8 1 16,-3-2-5-16,1 7-3 15,5 3-28-15,0 3-10 16,3 5-40-16,9 3-14 0,6-3-14 16</inkml:trace>
  <inkml:trace contextRef="#ctx0" brushRef="#br0" timeOffset="44.9969">23070 2858 212 0,'-9'5'79'0,"-6"3"-42"0,6 23-43 16,4-12 12-16,-1 2 11 16,0 3 11-16,0 0-1 15,9 0 1-15,6-3-15 16,2 3-3-16,4-6 0 0,12-10 3 0,-3-3 4 16,6-7 2-16,2-6 1 15,1-3-3-15,-6-5 2 16,-6-8 5-16,-6-5 2 15,-12-5-7-15,-12 2-1 16,-6 0-13-16,-6 6-3 16,-3 2-24-16,0 8-10 15,-5 3-57-15,-4 8-25 16</inkml:trace>
  <inkml:trace contextRef="#ctx0" brushRef="#br0" timeOffset="45.9969">20695 3106 144 0,'-9'0'55'0,"6"-2"-30"0,0 2-21 0,0 0 15 15,0 2-11-15,0-2-2 16,0 0-4-16,-3 6 1 0,0-6-2 16,0 0-3-16,0 0 1 15,0 0 1-15,0 0 2 0,0 0 5 16,3 0 6-16,1 0 4 16,-1 0 2-16,0 2 1 15,0-2 0-15,3 0 0 16,0 0 2-16,0 0-10 15,0 0-4-15,3 3-5 16,5-3 0-16,4 2 2 16,3 4 4-16,12 2 2 15,6-11 3-15,5-2-1 16,10-1 0-16,12 4-5 16,-1-1-3-16,7 1-2 15,-7 2 0-15,-2-6-2 16,-4 4-1-16,-2-1 1 0,-6 3-1 15,-10 0 0-15,-2 0 2 16,-6 0-1-16,-6-3 2 16,-3 3 0-16,-7 0 1 15,-2 0 0-15,-3 0 2 16,-3 0-8-16,-3-5 0 16,0 2-29-16,-3 1-9 15,0-1-37-15,0 0-16 16,0 1-13-1</inkml:trace>
  <inkml:trace contextRef="#ctx0" brushRef="#br0" timeOffset="46.9969">21374 2945 220 0,'-18'-3'82'0,"15"6"-44"0,0-3-44 16,3 0 18-1,0 0 2 1,6 13-7-16,3 0-3 16,3 1-3-16,5 1-1 0,7-1 0 15,-3-1 0-15,-3 0 0 16,0-2 0-16,-6 2 2 16,-3-3 3-16,-6 1 7 15,-6 2 4-15,-6 3 1 0,-6 3-1 16,0-9-11-16,0 1-2 15,3-3-19-15,0 0-4 16</inkml:trace>
  <inkml:trace contextRef="#ctx0" brushRef="#br0" timeOffset="47.9969">19445 3003 116 0,'-12'-3'44'0,"9"3"-24"0,-6 8 1 0,3-2 17 15,-6-6-14-15,0 5-3 16,0 3-9-16,3 0 0 15,0 0-7-15,3 0-5 0,3 0-3 16,3 0 4-16,9 2 3 16,3-2-1-16,0 5 0 15,0 3-1-15,0 0-2 16,-3-3 7-16,-3-2 5 0,-3-1 11 16,-3 1 6-16,-3 0-11 15,0-1-3-15,-6-7-9 16,-3-1-4-16,0 1-10 15,0-3-5-15,0 0-13 16,3-3-4-16,4-2-15 16,5-11-6-16,2 0-35 15</inkml:trace>
  <inkml:trace contextRef="#ctx0" brushRef="#br0" timeOffset="48.9969">19576 2850 140 0,'-3'0'52'0,"6"2"-28"0,-3 4-15 0,0-4 14 16,3 6 6-16,0 3 5 16,3 15-12-16,-3 3-3 15,0 3-11-15,-3 5-3 0,0 0-1 16,3-5-2-16,0-3 1 15,0 0-4-15,-1-5 0 16,-2-6-34-16,0-2-15 16,0-5-42-1</inkml:trace>
  <inkml:trace contextRef="#ctx0" brushRef="#br0" timeOffset="49.9969">19492 3069 232 0,'-3'0'88'0,"6"0"-48"0,3-2-36 16,0 2 21-16,6-3-16 16,3 0-5-16,3 1 0 15,6-4-1-15,6 4-1 16,-4-1-15-16,1 3-4 0,-3-3-35 15,-3 1-16-15,0 2-23 16</inkml:trace>
  <inkml:trace contextRef="#ctx0" brushRef="#br0" timeOffset="50.9969">19784 3074 152 0,'-3'8'57'0,"3"0"-30"0,3 6-16 0,-3-6 31 16,3 5-11-1,-3 0-13-15,3 0-8 16,-3-2-7-16,0-3-3 0,0 0 3 16,0-3-2-16,0 0 2 0,0-5 2 15,0 0 4 1,0-2-2-16,0-9 1 0,0 0-3 15,0 1 0-15,3-3-6 16,6-3 1-16,0 3 0 16,3 2 0-16,0 0-5 15,0 3 1-15,0 3 2 16,2 2 1-16,-2 1-19 16,0 2-7-16,0 2-30 15,0 1-56 1,0 0 19-16</inkml:trace>
  <inkml:trace contextRef="#ctx0" brushRef="#br0" timeOffset="51.9969">19966 3080 168 0,'-3'5'66'0,"3"-2"-36"0,3 2-35 0,0 0 12 16</inkml:trace>
  <inkml:trace contextRef="#ctx0" brushRef="#br0" timeOffset="52.9969">19972 3114 282 0,'0'16'10'16,"0"-5"-5"-16,3-1-14 0,-3-2-4 15</inkml:trace>
  <inkml:trace contextRef="#ctx0" brushRef="#br0" timeOffset="53.9969">19951 2990 208 0,'-3'0'79'0,"3"-16"-42"0,3 5-45 16,0 11 10-16</inkml:trace>
  <inkml:trace contextRef="#ctx0" brushRef="#br0" timeOffset="54.9969">19963 2971 207 0,'6'8'-113'0</inkml:trace>
  <inkml:trace contextRef="#ctx0" brushRef="#br0" timeOffset="55.9969">20049 3061 140 0,'0'13'55'0,"3"-5"-30"0,0 0-25 16,0 0 13-16,0-5 4 16,-3 8 7-16,0-4-7 15,3-1-2-15,-3 2-8 16,0-3-3-16,0-5 0 0,3-5 4 16,3-3-4-16,0-3-2 15,3 1-1-15,3-4-1 16,0-2-3-16,-1 3 0 15,1 3-1-15,0 2 0 16,3 5 3-16,-3-5 2 16,3 11 2-16,-3 2 3 15,0-2-1-15,0 5 2 16,-3 0-2-16,-3 2 0 16,-1-2-3-16,-2 0 1 15,0 0 0-15,-3-3 1 16,0 9-29-16,0-12-10 0,0 9-23 15,0-6-44 1,3 3 20-16</inkml:trace>
  <inkml:trace contextRef="#ctx0" brushRef="#br0" timeOffset="56.9969">20382 3000 148 0,'-15'-5'57'0,"13"10"-30"0,-7 3-16 16,6-2 18-16,0 2-6 16,-3 5 1-16,3 0-7 0,-3 8-2 15,0-2-9-15,6 5-6 0,0-6-1 16,3-2 3-16,0-6 1 15,6-2 1-15,3-2 2 16,-1-4-3-16,7-7 0 16,-3-6-8-16,0 1-2 15,-3 2 4-15,0-11 1 16,-3 6 2-16,-6 5 2 16,-3-5 1-16,-3 2 1 15,0 1-2-15,0 2-2 16,-3 0 1-16,3 3-1 0,0 2 0 15,0 3 0-15,3 0-5 16,0 8 1-16,6 5 0 16,3 11-1-16,3 3 10 15,3 2 4-15,0 2 11 16,-4 1 7-16,-2 0-3 16,-3-6 0-16,-6 6-7 15,-3-11-2-15,-9 6-5 16,-8-1-1-16,-10-5-12 15,-6-5-5-15,-6-3-36 16,4-5-16-16,2-2-66 16</inkml:trace>
  <inkml:trace contextRef="#ctx0" brushRef="#br0" timeOffset="57.9969">24344 3286 88 0,'0'-3'33'0,"6"3"-18"0,-6-2-11 0,0 2 10 16</inkml:trace>
  <inkml:trace contextRef="#ctx0" brushRef="#br0" timeOffset="58.9969">24365 3278 182 0,'3'-2'19'16,"6"-1"9"-16,-6 0 1 15,-3 1 2-15,0 2 1 16,0 0-17-16,0 0 11 0,0 0 4 16,0 2-7-16,-3 1-3 0,-6 5-5 15,0 0 0-15,3 2-4 16,-9 12-1-16,6-4-6 15,-3 3-1-15,0-2 1 16,-5-1 0-16,8-2-5 16,6 0 1-16,-6 0-2 15,9-6-2-15,0 1 3 16,0 0 0-16,0-3-2 16,9 2 2-16,0-2-1 15,0 0 0-15,2 0-3 16,-2 0-1-16,0-3-11 0,-3 0-3 15,0 1-19-15,-3-4-5 16,12 1-32 0,-12-3-47-16,6-3 35 15</inkml:trace>
  <inkml:trace contextRef="#ctx0" brushRef="#br0" timeOffset="59.9969">24317 3448 124 0,'0'0'49'0,"-3"0"-26"0,-3 0-14 0,6 0 16 16,0 0-5-16,0 0-2 0,0 0 1 15,0 0 0-15,0 0-10 16,0 0 3-16,0 0 4 0,0 0 1 15,0 0-1-15,9 2 3 16,-3-2 0-16,0 0-4 16,3 0 1-16,3 0-3 15,6 0 0-15,-6 0-3 16,6 0-1-16,-6 0-5 16,6 0-3-16,-7 0 0 15,7 3 1-15,-6-3 1 16,0 0 1-16,3 0-2 15,-6 0-2-15,-3 0 3 16,3 0 0-16,0 0 1 0,-6 0 0 16,6 0-2-16,-9 0-2 15,0 0 3-15,0 0 0 16,0 0-4-16,0 0-1 16,0 0-19-16,0 0-7 15,0 0-27-15,0 0-12 16</inkml:trace>
  <inkml:trace contextRef="#ctx0" brushRef="#br0" timeOffset="60.9969">24684 3236 84 0,'0'0'33'0,"0"0"-18"0,-3 0-2 0,3 0 11 16,0 0 5-16,0 0 5 15,0 0-4-15,0 0 2 16,0-5-5-16,0 2 1 16,-9 3-16-16,6 0 0 0,-3 3-1 15,-6 2 0-15,3 0 3 16,0 6-5-16,-3-1-3 15,9 1-1-15,-3-1 1 16,3 1-8-16,3-3 0 16,0 0 0-16,3-3 3 15,6 1 0-15,-3-4-1 16,0-2 1-16,3-2 1 0,3 2-1 16,-6-8 2-16,-3 2-2 15,6-2 2-15,-9 3 4 16,6-6 4-16,-6 4 0 15,-6-1 1-15,-3 0 2 16,6 0 2-16,-3 0-5 16,6 3-1-16,-3 2-9 15,0-2-2-15,3 2-3 16,0 3 0-16,6 0 0 16,3 0 3-1,0 0 0-15,3 3-2 16,2 2 0-16,-2-5-1 15,-3 3 3-15,0-1-2 16,-3 1 1-16,0 2 2 16,-3 0 2-16,6 3-1 0,-9 3-1 15,0 2 3-15,0 8 0 16,-3 6 1-16,-3-3 0 16,-3 2 0-16,-3 0 2 15,9-2-3-15,-6 0 0 16,3-3 1-16,0-5 0 15,0-3-13-15,6 1-7 16,-3-6-29-16,3-3-11 16,3 0-17-16,-3-5-8 15,6 0-13 1</inkml:trace>
  <inkml:trace contextRef="#ctx0" brushRef="#br0" timeOffset="61.9969">24761 3479 200 0,'0'0'77'0,"0"6"-42"0,-6-1-32 16,6 0 17-16,0 3 1 15,0 0 2-15,0 0-4 16,6 0 1-16,-3 0-11 16,3 0 8-16,3-3 3 0,-3 0-2 15,3-2 2-15,3-6 2 16,2-2-6-1,1 0 1-15,-9-3-4 16,-3 0 2-16,-3 0-4 16,-3-5-1-16,-3 2-9 15,-6 1 0-15,3 2-8 0,1 0 0 16,2 2-21-16,-3 1-9 16,0 0-28-16,0 2-8 15,9 3-55 1</inkml:trace>
  <inkml:trace contextRef="#ctx0" brushRef="#br0" timeOffset="62.9969">24892 3334 204 0,'0'2'77'0,"0"1"-42"0,3 0-41 0</inkml:trace>
  <inkml:trace contextRef="#ctx0" brushRef="#br0" timeOffset="63.9969">24901 3379 390 0,'3'21'50'0,"0"-3"-23"16,-3-2-11-16,6-2-9 0,-6-4-1 15,0 1 1-15,0-3-6 16,0 0-1-16,0-3 2 15,0-5 1-15,0 0-4 16,0 0 1-16,0 0-2 16,0-3 0-16,0-2 2 0,0 0 2 15,0-3 5-15,0-8 4 16,0-5-6-16,0 2-3 16,0 3 1-16,0 3 0 15,0 0-4-15,3 2-1 16,-3 1 1-16,6 2 2 15,-3 0-2-15,6 0 0 16,-6 3-8-16,5-1-2 16,-2 4-23-16,0-1-10 15,0 3-35-15,-3 0-14 16,6 0-4 0</inkml:trace>
  <inkml:trace contextRef="#ctx0" brushRef="#br0" timeOffset="64.9969">25076 3321 236 0,'-11'0'90'0,"11"0"-48"0,-6 0-27 16,6 0 24-16,0 0-17 16,-3 5-2-16,-6 3-10 15,6-6-4-15,-3 4-3 16,0 4-3-16,0 1 3 0,6 5-7 15,0-3 1-15,0 0 1 16,6 0 1-16,0 3-2 16,3-5 0-16,3-1 2 15,-4 1 2-15,-8 0 4 0,0-1 2 16,-2-2 5-16,-4 0 5 16,3-3-7-16,-6 3-1 15,0-8-5-15,3 0-3 16,-3 3-18-16,0-6-6 15,3 3-29-15,0-5-9 16,0 0-32 0,6 2-40-16,6-5 43 15</inkml:trace>
  <inkml:trace contextRef="#ctx0" brushRef="#br0" timeOffset="65.9969">25169 3342 192 0,'-3'0'71'0,"6"2"-38"0,-3 14-21 15,0-8 19-15,0 5-5 16,0 3-1-16,0 5 0 16,0 1-1-16,0 1-13 15,0 4 2-15,0 2 1 0,0-3-5 16,0-2-3-16,0 0-1 15,0-3-1-15,0-8-2 16,0 1-2-16,0-4 1 16,0-2 1-16,0-5 5 0,0-3 4 15,6-3-6-15,-3-7-3 16,-3-6-1-16,0-3 1 16,3-2-1-16,-3-3-1 15,0 0-2-15,0 1 1 16,0-4 1-16,0 3 2 15,0-2-1-15,6 2 2 16,-3 3-4-16,-3 2 0 16,8 4 1-16,1 1 0 15,0 1-3-15,0 8 2 16,-3-3-1-16,3 8 0 16,9 8 8-16,-6 10 4 15,0 3 1-15,-3-2 3 16,-3-1 2-16,-3-2-1 0,-6-2-3 15,-3-1 0-15,-3-5-5 16,3 0-2-16,-3-6-27 16,-3 1-12-16,-3-6-25 15,0 1-11-15,0-4-72 16</inkml:trace>
  <inkml:trace contextRef="#ctx0" brushRef="#br0" timeOffset="66.9969">24931 3098 44 0,'0'0'16'0,"0"3"-8"0,3 0 6 0,-3-3 12 0,0 0 3 15,0 0 3-15,0 0-6 16,0 0-4-16,0 0-1 16,0 0-1-16,0 0-3 15,0 0 0-15,0 0-9 16,0 0 4-16,0 0 3 0,0 0-5 15,0 0-1-15,0 0-1 16,0 0 2-16,3 0-5 16,-3 0-1-16,0 0 0 15,0-3 0-15,0 0 0 16,0 3 2-16,0-5 1 16,0 2 1-16,0-2 0 15,0 0 2-15,0-1-3 0,0 1 1 16,0-3-3-16,0 0 2 15,0 0-4-15,0 3-2 16,0-3 2-16,0 3 0 16,-3-8-1-1,3-9-2-15,0 7 3 16,0-1-2-16,0 2 2 16,0 1-2-16,0 3-1 15,0 2 3-15,0-6 0 16,0 4-1-16,0-1-2 15,0-2 3-15,0 3 0 16,0-4-1-16,0 1 1 16,0 0-4-16,0 0 0 15,-3-1 1-15,3 4 0 16,0-3 0-16,-6-1 0 0,6-2 0 16,0 1 2-16,-3-1-1 15,3 2 2-15,-6-4-4 16,6-1 0-16,0 4-1 15,0-1 0-15,0 2 2 16,0-7 0 0,0-3 0-16,0 3 2 15,0 0 3-15,-3 3-2 16,3-1-2-16,0-2 0 16,0 0 1-16,0 2-1 15,-6 1 2-15,6 2-4 16,0 0-2-16,0 0 2 15,0 3 2-15,-3 0 0 16,3-3-1-16,0-5 1 0,-3 7-1 16,3-7 0-16,0 5 0 15,0 3 0-15,0 0 0 16,0 0 0-16,0 2 0 16,0 6 0-16,-6-6 2 15,6 3-3-15,0 3 0 16,0 0 1-16,0 2 2 15,0-2-3-15,-3 2 0 16,3 0 1-16,0 3 2 16,-6-2 1-16,6 4 1 15,-3 4-5-15,-6 2 1 0,6 5 0 16,-12 3 0-16,3 2 2 16,3 6 1-16,-3-5-4 15,1-1 1-15,2 1 0 16,0-3 0-16,0-1 0 15,3-1 2-15,0-4-3 16,6 1 0-16,-3-9 1 16,-3 1 0-16,6-3 0 15,0 0 0-15,9-3 0 16,-3-4 0-16,0-1 0 16,0-3 2-16,6-10-1 15,-1 2 2-15,4 1-4 16,-3 2 0-16,-3-5 1 15,-3 2 0-15,3 1 0 16,0 4 0-16,-3 4-3 0,-3 2 2 16,0 0 1-16,-3 8 0 15,6 5 0 1,3 3 2-16,-3 5 3 16,9 6 4-16,0 0 5 15,2-4-6-15,1 4 0 16,-3-6-2-16,0 6-1 15,-3-6-3-15,0-5 1 16,-3-3-40-16,0-2-16 16,3-3-76-1,5 0-51-15,-5-8 74 0</inkml:trace>
  <inkml:trace contextRef="#ctx0" brushRef="#br0" timeOffset="67.9969">10902 9554 88 0,'0'0'33'0,"0"0"-18"0,0 0-7 0,0 0 13 16,0 0 3-16,0 0 5 16,0 0-2-16,0 5-2 15,0 3-9-15,0 6-3 16,-3 7-7-16,-3 3 0 0,-3-1 4 15,0 1 3-15,0-5 2 0,3-1-6 16,0-5-3-16,0 1-3 16,3-6-3-16,0 0 3 15,1-3 0-15,2-3-1 16,0-2 1-16,2-2-2 16,1-3-1-16,3-3 1 15,0-3 1-15,3-2-1 16,0-6-1-16,0-5 3 15,3 3 0-15,-3 5-4 16,0 3 1-16,0 3 2 16,0 2 1-16,15 5 5 15,-7 8 5 1,1 6 2-16,0 5-6 0,0 0-3 16,-3 0-1-16,0-1-1 15,-3-1-2-15,0-4-2 16,0-2 1-16,-1 0-1 15,-2-5-40-15,0-6-18 16,0-2-56 0</inkml:trace>
  <inkml:trace contextRef="#ctx0" brushRef="#br0" timeOffset="68.9969">10953 9575 120 0,'0'-2'46'0,"0"2"-24"0,3 2-17 0,-3-2 13 15</inkml:trace>
  <inkml:trace contextRef="#ctx0" brushRef="#br0" timeOffset="69.9969">10956 9610 265 0,'0'26'34'0,"-3"1"-6"15,0 7-7-15,0 6-3 16,-3 5-5-16,-3 2-3 15,6 4 1-15,0 4 0 16,0-2-5-16,3-3-4 16,6-2 1-16,6-3 0 15,6-11-4-15,5-2-1 16,4-5 3-16,3-4 3 16,12-4 3-16,-4-6 1 15,7-5-2-15,0-3-1 16,-1-2-3-16,7-3-2 15,-6 3-4-15,-4-3-2 0,-5 2-55 16,-3-7-23-16,-10-8-22 16</inkml:trace>
  <inkml:trace contextRef="#ctx0" brushRef="#br0" timeOffset="70.9969">11715 10160 140 0,'-3'-3'55'0,"3"6"-30"0,0-3-16 16,3 3 14-16,0 5 2 15,3 5 4-15,0 11-2 0,-1-1-2 16,1 1-13-16,-3 3-1 0,0-1 2 15,3 1 2-15,-3-4 0 16,0-4-5-16,0-3-4 16,0-3 1-16,0-5 0 15,-3 0 5-15,0-3 3 16,0-5-4-16,0 0-1 16,0-2-4-16,-3-4-1 15,0-2-1-15,0-2 2 16,0-3-3-16,3-3-2 15,0 0 0-15,3-5-1 16,3-6-3-16,3 1 2 16,3 2-1-16,3 3 0 15,3 5 0-15,0 0 0 0,3 3 2 16,-1 5 0-16,1 5 0 16,-3 3 0-16,0 5-7 15,0 1-3 1,0 2-25-16,-4-3-10 0,1-2-41 15,0-1-57 1,-3-4 34-16</inkml:trace>
  <inkml:trace contextRef="#ctx0" brushRef="#br0" timeOffset="71.9969">12030 10274 140 0,'-3'-3'55'0,"3"6"-30"0,3-3-12 0,-3 5 19 0,0-5-14 15,3 5-2-15,0 1-4 16,0-1 2-16,3 0-7 16,6 3 2-16,6-3 2 0,-3 1-2 15,0-4 0-15,-1-2 1 16,1-2 4-16,0-1-8 15,0 0-3-15,0-7-2 16,-3-3 1-16,-3-1 1 16,0 1 1-16,-3 3 0 15,-6-1 2-15,-3 0-3 16,0 4 0-16,-3-1-1 16,-3 2 1-16,0 4 0 0,-6 2 3 15,-6 2-1-15,3 4 0 16,0 4-1-16,1 6 0 15,2 0-2-15,3 2-2 16,3 1 5-16,3 2 1 16,3 0 0-16,3 0-1 15,12 1-6-15,3-7-1 16,0-1-2-16,3-1 3 16,2-2 0-16,4-4 3 15,3-4-6-15,-3-3-1 16,0-3-31-16,2-4-12 0,-5-7-54 15,6-2-40 1,-3 1 59-16</inkml:trace>
  <inkml:trace contextRef="#ctx0" brushRef="#br0" timeOffset="72.9969">12405 9954 184 0,'-3'0'68'0,"6"5"-36"0,-3 6-26 15,3-1 17-15,0 11 1 16,0 8 3-16,0 6-10 0,0 2-5 16,0 5-7-16,0 0-2 0,-3-2 1 15,3 0 0-15,-3-3 2 16,0-5-10-16,0-6-2 15,0-5-46-15,-3-5-18 16,3-8-26 0</inkml:trace>
  <inkml:trace contextRef="#ctx0" brushRef="#br0" timeOffset="73.9969">12262 10189 244 0,'-9'0'93'0,"12"-5"-50"0,3 5-39 0,-3 0 19 0,3 0 0 16,3 0 6-1,6 0-16-15,6-3-7 0,3 3-4 16,2-2-5-16,1 2 2 0,0 0-26 16,6 0-9-16,-6 0-42 15,5-3-17-15,-14 3 3 16</inkml:trace>
  <inkml:trace contextRef="#ctx0" brushRef="#br0" timeOffset="74.9969">12542 10202 200 0,'-21'6'74'0,"21"-1"-40"0,0 8-35 0,3 0 15 15,-3 6 3-15,9 2 7 16,-3 3-7-16,0 2-2 15,6-2-8-15,-3-3-5 0,3 0 1 16,0-5-2-16,0-5 2 16,3-3 0-16,-1-8 1 15,1-5-2-15,0-6 1 16,0-5-4-16,-3 0-2 16,-3-5 4-16,-3-5 3 15,-3 2-3-15,0 0-3 16,-3 3 3-16,0 5 3 15,0 3 1-15,0 2 2 0,0 3-4 16,0 6-2 0,0 2 2-16,0 10 0 0,3 6 1 15,0 0 2-15,3 0-1 16,0 2 0-16,0 1-3 16,0-1-2-16,2-2 1 15,-2-3-1-15,0 1-25 16,6-6-10-16,0-3-42 15,6-5-16-15,-3-3 3 16</inkml:trace>
  <inkml:trace contextRef="#ctx0" brushRef="#br0" timeOffset="75.9969">12831 10263 192 0,'-18'0'71'0,"18"3"-38"0,3 13-41 0,3-11 10 15,0 3 19-15,0 5 10 16,0 3-2-16,-3 0-2 16,0 2-15-16,0 1-5 0,0-3-3 15,-3-3-2-15,3-2 1 16,0-3 0-16,-3-3 1 16,0-2 0-16,0-3 0 15,0-6-2-15,0-2-2 16,0-5 1-16,0-3 1 15,0 0 1-15,3 0 1 16,0-2-5-16,3-3-1 16,-1 2 1-16,4 3 0 0,3 0 1 15,0 3 0-15,0 3 0 16,0 2 0-16,0 5-25 16,6-2-10-16,-3 7-31 15,-3-2-13-15,0-2-9 16</inkml:trace>
  <inkml:trace contextRef="#ctx0" brushRef="#br0" timeOffset="76.9969">13042 10247 188 0,'-18'19'71'0,"18"-17"-38"0,12 20-39 0,-9-14 12 15,0 2 13-15,0 3 10 16,0 3 1-1,0 0 0-15,0-3-17 0,0 1-8 0,-3-4-1 16,0-2-3-16,0-3 2 16,0-5 7-16,0 0 5 15,0-2-5-15,0-4-1 16,0-1-5-16,3-4-3 16,0-2 0-16,0-8-1 15,3-9-3-15,3 7 0 16,3 1-1-16,3 4 0 15,0 2 3-15,2 6 0 16,1 4 3-16,-3 6 3 0,3 11 4 16,-3-1 5-16,0 6-4 15,0 0 2-15,-6 0-5 16,-3 3-2-16,-1-1-2 16,-2-2 0-16,0-3-13 15,0 0-3-15,-3-2-38 16,0-3-14-16,0-3-130 31,12-10 84-31</inkml:trace>
  <inkml:trace contextRef="#ctx0" brushRef="#br0" timeOffset="77.9969">13468 10200 280 0,'0'-3'107'0,"-15"0"-58"0,6 6-37 0,9-6 26 15,-3 3-9-15,-3 0 0 16,0 3-14-16,-3 2-4 16,3 1-7-16,0 2-5 0,3 2 0 15,0 3-4-15,6 3-1 16,3 0 0-16,6 3 4 16,3 2-1-16,0 0 1 15,-3 0 2-15,-3 0 2 16,-3-2 5-16,-15 5 6 15,0 2-3-15,-6-5 2 16,-6 0-20-16,0-7-9 16,0-4-50-16,-2-7-21 15,2-6-49-15</inkml:trace>
  <inkml:trace contextRef="#ctx0" brushRef="#br0" timeOffset="78.9969">14295 10157 148 0,'9'-10'57'0,"-9"7"-30"0,0 3-3 0,0 0 22 0,-3 0-8 16,-3 3-2-16,-3 2-14 16,-3 3-4-16,-8 3-10 15,-1-1-5-15,3 1 0 0,3 5-2 16,3-6 2-16,3 3-4 16,6 1 0-16,6-4 1 15,9 1 0-15,0 2-5 16,3 3-1-16,3 0 3 15,-3 0 3-15,-3 0 5 16,-4-1 4-16,-2 1 9 16,-6-2 6-16,-6-4-9 0,-2-2-1 15,-7-3-8-15,-6-2-2 16,0-3-2-16,0 0-2 16,3-3-2-16,0-2 1 15,4-3-26-15,5 0-9 16,3-2-31-16,6-1-10 15,3-2-27 1</inkml:trace>
  <inkml:trace contextRef="#ctx0" brushRef="#br0" timeOffset="79.9969">14453 9895 192 0,'0'-5'71'0,"3"8"-38"0,0-1-30 0,-3 4 15 0,0 4 8 16,0 9 6-16,0 5-1 15,0 13-1-15,-3 13-17 16,0 3-1-16,0-6-1 0,0 1-4 16,0 0-2-16,3-3-2 15,0-6-3-15,0-4 1 16,0-9 1-16,0 1-36 15,0-6-15-15,0-5-43 16</inkml:trace>
  <inkml:trace contextRef="#ctx0" brushRef="#br0" timeOffset="80.9969">14331 10231 256 0,'-6'-7'96'0,"9"7"-52"0,3-3-34 0,-6 3 23 16,6 0-12-16,3-3-1 16,0 1-10-16,3-1-4 15,3 0-3-15,2 1-5 0,7-1 1 16,0 0 1-16,0 1 2 16,0-4-28-16,0 4-11 0,-7-4-26 15,4 4-9-15,-3-1-27 16,3 3-13-1,-3-2 58-15</inkml:trace>
  <inkml:trace contextRef="#ctx0" brushRef="#br0" timeOffset="81.9969">14673 10173 192 0,'-6'0'74'0,"6"-2"-40"0,-12 4-29 16,9 1 19-16,-2 0-6 16,-4 2-1-16,0 3-7 15,-3 8-4-15,0 5-3 16,0 0-5-16,3 3-1 0,0 2-1 15,6-2 3-15,3-3 0 0,3-2 3 16,3-6 3 0,3-2 4-16,3-6 0 15,0-5 2-15,3-3-6 16,-3-5-3-16,-1-2-1 0,-2-1 1 16,0-2 3-16,-3 0 4 15,0-1-4-15,-3-1-1 16,0 1 2-16,0 4 1 15,0 2-3-15,-3 5-1 16,0 3-1-16,0 0-2 16,3 5 3-16,0 3 0 15,0 3 1-15,0 2 0 16,3 3-5-16,0 0 1 16,0 0 0-16,-3 0 2 15,3-3-17-15,0-3-4 0,0-2-31 16,3-2-12-16,0-6-45 15</inkml:trace>
  <inkml:trace contextRef="#ctx0" brushRef="#br0" timeOffset="82.9969">14923 10192 200 0,'-9'-6'77'0,"6"-1"-42"0,0 4-30 16,1 3 17-16,-1 0-6 15,-3 3 1-15,-3 2-5 16,-6 5-2-16,-3 4-6 16,3 4-5-16,0 3 0 0,3 0 1 15,3 3 0-15,6 0-3 0,3 0 2 16,6-3-1-16,6-2 0 16,0-6 4-16,3-3 1 15,3-2-1-15,6-5 1 16,-4-6-9-16,1-5-3 15,-3-2-15-15,0-3-5 16,-3-3-23-16,0-13-6 16,-3-3-19-1</inkml:trace>
  <inkml:trace contextRef="#ctx0" brushRef="#br0" timeOffset="83.9969">15028 9903 192 0,'-3'0'71'0,"6"3"-38"0,0 8-43 0,-1-1 11 0,1 6 6 16,0 11 7-16,-3 12 8 16,0 6 4-16,0 5-13 15,0-5-1-15,0-2-1 0,0-4-4 16,0 1 1-16,-3-3-3 16,0-5 0-16,1-3-12 15,-4-5-5-15,3 0-41 16,0-6-17-16</inkml:trace>
  <inkml:trace contextRef="#ctx0" brushRef="#br0" timeOffset="84.9969">15200 10192 140 0,'3'-8'52'0,"3"0"-28"0,-3 0-28 0,0 5 10 16,-3 3 15-16,0 0 10 15,-3 3-13-15,-3 0-7 16,-6 5-7-16,-9 2-1 0,1 6 0 16,-1-3-1-16,0 6 1 15,3-3-7-15,6-3 1 16,3 0 3-16,3 0 2 0,3 1 2 15,6-1 2-15,6 0 3 16,6 0 5-16,3 0-8 16,3 1-1-16,3-4-5 15,-4 3-3-15,4-2-51 16,-3-3-66 0,-3-3 21-16</inkml:trace>
  <inkml:trace contextRef="#ctx0" brushRef="#br0" timeOffset="85.9969">15697 10181 216 0,'-9'-8'82'0,"9"14"-44"0,-9-4-40 0,6 1 17 15,-3-1-11-15,-5 6-2 0,-4 6-1 16,-3 4-1-16,0 3 0 15,0 3 0-15,3 3 2 0,6-1 3 16,3-2 2-16,3 0 1 16,9-3 2-16,0-5-1 15,3-3 2-15,3-5 0 16,0-8 1-16,3-5-2 16,-3-6-1-16,3-5-5 15,0-2-1-15,-6-4-1 16,-1 4-2-16,-2-9 5 15,-3 4-3 1,-3 7-1-16,0 3 4 16,3 2 1-16,0 6-2 15,0 13-5 1,0 5-2-16,3 3 4 16,-3 2 3-16,6 1-3 0,0-1-3 15,3 1-10-15,0-3-5 16,0-3-38-16,0-3-16 15,3-4-38 1</inkml:trace>
  <inkml:trace contextRef="#ctx0" brushRef="#br0" timeOffset="86.9969">15986 10224 176 0,'-12'-8'66'0,"21"8"-36"0,-15-3-35 0,6 3 12 15,-3-3 5-15,-3 3 4 16,-3 3-3-16,-3 8 0 0,-3-1-8 16,-2 6-5-16,-1 0-3 15,0 5 2-15,3 0 0 0,3 3-2 16,6-3 2-16,3 0 3 16,3-2 1-16,6-3 5 15,3-6 5-15,3-2 8 16,3-8 7-16,0-5-9 15,0-3-1-15,2-8-4 16,1-2-1-16,0-6-5 16,-3-3 0-16,-3-4-3 15,-6-6 0-15,-3-11-6 16,-6-2 1-16,-3-1 0 0,0 6 2 16,0 8-1-16,0 3-1 15,0 10 7-15,3 6 5 16,0 4-8-16,3 14-5 15,3 14-2 1,0 9 2-16,3 14 2 16,3 1-2-16,-3 1 0 15,6 1 1-15,-3-3 0 16,0-3 2-16,0-5 1 16,3-2-34-16,-1-6-17 15,1-2-46-15,0-6-58 16,3-5 44-16</inkml:trace>
  <inkml:trace contextRef="#ctx0" brushRef="#br0" timeOffset="87.9969">16230 10192 228 0,'-15'-6'85'0,"12"9"-46"0,-15 2-41 16,12-2 14-16,-3 5-8 15,-2 8-1-15,-7 5-3 16,3 5-1-16,0 4 1 15,6-1 0-15,3-3 2 0,3-2 1 16,6-3 3-16,3-5 6 16,3-3 2-16,0-7 4 15,3-6 3-15,3-8-5 16,3-6 1-16,-4-4-6 16,-2-6-1-16,0-8-4 0,-3-5 1 15,-3-2-6-15,-6-12-1 16,-3 1 2-16,0 2 1 15,-6 6-1-15,3 8-2 16,0 2 1-16,0 11 1 16,3 5-1-16,0 5 2 15,0 6-4-15,3 13-2 16,0 8-1-16,3 13 3 16,0 8 2-16,3 0 2 15,0 5-4-15,0 1 1 16,0-6 0-16,0-3 2 15,3-2-6-15,0-6-1 16,0-2-23-16,0-5-6 0,0-6-23 16,3-5-9-1,0-8-11-15,0-5-35 16,-1-3 32-16</inkml:trace>
  <inkml:trace contextRef="#ctx0" brushRef="#br0" timeOffset="88.9969">16370 10205 184 0,'6'-8'68'0,"-3"13"-36"0,0 1-31 15,0-4 27 1,3 19-6-16,-3 1 0 16,0-1 1-16,0 0-13 15,0-3 8-15,0-2 2 0,-3-2 1 16,0-4-1-16,0-2 3 16,0-3 2-16,0-5-7 15,-3-2-3-15,0-4-2 16,0-1 1-16,3-4-7 0,0-5-2 15,3-5-8-15,3 0 0 16,6 0 1-16,2 5 1 16,4-3-2-16,0 6 2 15,3 2-4-15,0 3-1 16,0 3-11-16,0 0-1 16,2 2-44-16,-2 3-19 15</inkml:trace>
  <inkml:trace contextRef="#ctx0" brushRef="#br0" timeOffset="89.9969">16983 9874 240 0,'-12'0'90'0,"9"6"-48"0,3 9-53 0,0 1 13 0,0 11 0 16,-3 15 4-16,0 11 5 16,3 3 6-16,-3-1-9 15,0 1 0-15,3-3-1 0,0-6-3 16,0-2-1-16,0-8-3 15,0-10-3-15,0-11-34 16,0-6-15-16,0-10-35 16,0-5-35-1,-3-8 47-15</inkml:trace>
  <inkml:trace contextRef="#ctx0" brushRef="#br0" timeOffset="90.9969">16816 10216 236 0,'-14'-6'90'0,"11"6"-48"0,3 3-40 0,0-3 19 15,0 0-9 1,6 0-2-16,2 0 3 0,4-3 4 16,6 1-9-16,6-4-4 0,3 4-3 15,3-4-1-15,-1 1 2 16,4 2-25-16,3-2-12 16,-6-3-57-1</inkml:trace>
  <inkml:trace contextRef="#ctx0" brushRef="#br0" timeOffset="91.9969">17153 9927 220 0,'-9'3'85'0,"6"5"-46"0,3 8-52 0,-3-3 12 0,6 19 6 15,-6 5 6-15,3 2 12 16,-3 9 6-16,0-6-15 15,0-2 1-15,0-3-1 0,0-3-5 16,0-4-3-16,0-7-3 16,0-7 2-1,-3-3 1-15,6-7 2 16,0-6 0-16,0 0-7 16,9-11-2-16,3-15-3 15,3 5 0-15,0-1 0 16,3 4 3-16,2 5-2 15,1 5-1-15,3 10 5 0,-3 6 3 16,-3 3-1-16,-3 2-2 16,-3 3 0-16,-3 5-1 15,2 0 0-15,-2-2 2 16,0-3-3-16,0-3-2 16,3-3-40-16,3-4-17 15,0-6-18 1,0-3-46-16,3-2 27 15</inkml:trace>
  <inkml:trace contextRef="#ctx0" brushRef="#br0" timeOffset="92.9969">17516 10292 160 0,'3'-21'60'0,"-3"18"-32"0,-6-15-9 0,6 15 36 16,-9 9-12-16,0-4-9 16,-3 4-4-16,0 4-18 15,0 3-5-15,-5 6 0 0,5 2-4 16,3 3 0-16,3 0 1 15,6-1 2-15,3-4-3 16,3 0 0-16,3-4-1 16,3-7 1-16,-1-5-2 15,4-6 2-15,-3-5-4 16,0-2 0-16,-3-3-1 16,0-3 0-16,-3-3 2 15,-3 1 0-15,0 2 0 16,-3 5 0-16,0 1 2 0,0 4 1 15,0 4-6 1,0 2 0-16,3 8-1 16,3 5 2-16,3 3-1 0,0 2-1 15,3-2 3-15,-1 0 2 16,1-3-9-16,0-2-4 16,3-6-27-16,0-5-13 15,0-8-23 1</inkml:trace>
  <inkml:trace contextRef="#ctx0" brushRef="#br0" timeOffset="93.9969">17718 9940 236 0,'-9'-13'88'0,"9"16"-48"0,0 2-40 0,0 0 16 0,0 3-9 15,3 8 1-15,0 11 4 16,0 12 4-16,0 9-8 15,0 2-2-15,-3 1-2 0,0-1 0 16,0 0 2-16,0-5-3 16,-3 5-2-16,0-7-11 15,0-12-4-15,0-4-53 16,0-9-20-16</inkml:trace>
  <inkml:trace contextRef="#ctx0" brushRef="#br0" timeOffset="94.9969">17534 10186 260 0,'-3'-5'99'0,"0"5"-54"0,9 0-55 0,0 0 16 16,6 0 11-16,6 0 11 15,5 0-8-15,7 0-1 16,3 0-11-16,9 0-3 0,-1 0-1 15,1 0-5-15,-3 3-1 16,-4-3-54-16,-5 2-25 16,3-2-41-1</inkml:trace>
  <inkml:trace contextRef="#ctx0" brushRef="#br0" timeOffset="95.9969">18215 10268 212 0,'-3'40'82'0,"6"-29"-44"0,-3 7-38 16,0-7 18-16,0 2-3 0,0 0 3 15,0 1-6 1,0-4-2-16,0-2-5 16,0-3-15-16,0-5-5 0,0-2-59 15,3-4-62 1,-3-4 36-16</inkml:trace>
  <inkml:trace contextRef="#ctx0" brushRef="#br0" timeOffset="96.9969">18198 10083 280 0,'-12'-18'104'0,"9"18"-56"0,3 0-54 0,0 0 19 15,0 0-8-15,3-3 2 16,-3 3-9-16,3-3 0 16,3 6 0-16,0 0-8 0,2 5-3 15,4-3-66-15,0 3-69 16,-3 3 36-16</inkml:trace>
  <inkml:trace contextRef="#ctx0" brushRef="#br0" timeOffset="97.9969">18382 10168 68 0,'3'-3'27'0,"0"3"-14"0,3 0-44 16,-6 0-9-16</inkml:trace>
  <inkml:trace contextRef="#ctx0" brushRef="#br0" timeOffset="98.9969">18427 10149 164 0,'3'-2'63'0,"-6"-1"-34"0,3 6-3 0,0-3 23 16,0 0-2-16,-3 5 1 15,0 0-13-15,-3 1-4 16,0-1-18-16,-3 0-1 0,3 1-1 16,0-1-9-16,3 0 0 15,0 0-4-15,3 3-2 0,3 0 0 16,6 6 3-16,0 1-2 15,9 1-1-15,3 3 3 16,-1-1 2-16,-5 1 0 16,-3-1 2-16,-3 1 13 15,-3-1 7-15,-9 1 6 16,-9-3 5-16,-3-3-19 16,-2-2-6-16,-1-3-8 15,0-3-2-15,0-3-26 16,3-2-11-16,3-2-54 15,3-1-23-15,0-2-17 16</inkml:trace>
  <inkml:trace contextRef="#ctx0" brushRef="#br0" timeOffset="99.9969">19457 9853 192 0,'3'-3'71'0,"-3"-7"-38"0,0 18-12 0,-3-6 22 16,0 4-4-16,-9 4 0 0,-9 6-9 15,-6 8-2-15,-6 2-15 16,-8 12-6-16,-1-1-2 16,0 0 1-16,4-6 3 0,-1-2 0 15,6-5 0-15,4 3-3 16,5-3-1-16,6-6-1 16,3-2 0-16,3-3-5 15,9 6 1 1,6-3 2-16,9-1 1 15,6 1 1-15,6 3-2 16,5 2-2-16,4 3 1 16,0 0 1-16,-3-3-1 0,-4 3 2 15,-5-1-2-15,0 1-1 16,-6-5-24-16,-3-3-9 16,0-3-32-16,6-5-103 31</inkml:trace>
  <inkml:trace contextRef="#ctx0" brushRef="#br0" timeOffset="100.9969">19986 9946 108 0,'-2'0'44'0,"2"0"-24"0,-3 0-10 16,3 0 12-16,0 0 10 16,0 0 4-16,0 0 1 15,-3 0 2-15,3 0-21 16,-3 0 7-16,0 0 5 0,-3 2-3 15,0 1-1-15,-3 0-8 16,0 2-1-16,0 0-8 16,0 1-3-16,0-1-1 15,3 0-1-15,0-2 2 16,0-1 1-16,3 4-3 16,0-1-1-16,-6 3-6 15,9 2 0-15,0 4-1 0,0 4 2 16,3 1 3-16,3-3 2 15,0-3-4-15,3-3-1 16,3-2 3-16,0-2 1 16,3-4 6-16,0-2 3 15,0-2-9-15,-1-9 0 16,-2-5-4-16,-3 0 0 16,-3-2 6-16,-3-1 5 15,-6-2-3-15,-3 0 2 16,-3 2 1-16,-3 4 5 15,-2 1-4-15,2 4 0 0,0 2-9 16,3 3 0-16,0 2-6 16,3 0-1-16,6 3 0 15,3 3 2-15,6 0-1 16,6 2 4-16,3 0-5 16,2 3 2-16,4 0-3 15,0 3 2-15,-3-1 3 16,-3 1 1-16,-3 5 1 15,-6 7 2-15,-9 4-1 16,-6-1-1-16,-3 6 3 16,-9 8 0-16,-3-3-1 15,0-3 1-15,0-5-2 16,3 0-1-16,7-5-4 16,-1-5 0-16,6-3-29 0,3-3-13 15,3-5-20-15,6-3-10 16,6-5-27-1,2-3-29-15,7-2 52 16</inkml:trace>
  <inkml:trace contextRef="#ctx0" brushRef="#br0" timeOffset="101.9969">20147 10292 212 0,'-9'19'82'0,"3"-11"-44"0,3 8-36 0,0-6 17 15,0 1 1-15,6 2 2 16,3 0 0-16,0-2-2 15,6-3-10-15,3-3 5 0,0-5 4 0,0-5-4 16,0-3 0 0,-3-5-3-16,-3-1 0 0,-3 1 2 15,-3-3 4-15,-6-5-6 16,-6 3-2-16,-3-1-1 16,-3 6 1-16,-6-3-12 15,3 5-3-15,-3 6-27 16,3 0-11-16,4-3-25 15,2 8-9-15,6 0-47 16</inkml:trace>
  <inkml:trace contextRef="#ctx0" brushRef="#br0" timeOffset="102.9969">20338 10165 208 0,'-3'3'77'0,"6"0"-42"0,-3 2-17 0,3 3 25 15,0 2-7-15,0 6 2 16,0 5-16-16,0-2-3 16,3-1-11-16,0 1-3 0,-4-3-1 15,4-3-5-15,-3-2 1 16,0-3 6-16,-3-3 6 15,0 0 0-15,0-5 1 0,-3 0 1 16,3-5 4-16,-3 0-4 16,-3-3 2-16,6-13-7 15,0-1-3-15,6-1-3 16,-3 4 0-16,3-2-2 16,3 2 2-16,0 3-7 15,3 3-1-15,0 3-3 16,0 2 2-16,0 2-5 15,0 1-3-15,0 2-28 16,3 1-10-16,2-1-35 16,1 3-15-16,0 3-9 15</inkml:trace>
  <inkml:trace contextRef="#ctx0" brushRef="#br0" timeOffset="103.9969">20671 10144 260 0,'0'3'99'0,"-3"-3"-54"0,-3 0-26 0,6 0 26 15,-6 2-8-15,-3 4-2 16,-3-1-15-16,0 0-5 16,-2 3-9-16,-1 0-6 0,3 0-1 15,6 8-8 1,12 5-2 0,6-2-1-16,0-1 2 15,3 1 6-15,-1-3 2 16,-2-1 2-16,-3 1 0 15,-3-2 4-15,-6-1 2 16,-6 0 11-16,-3-2 4 16,-3-3-7-16,-2-3-1 0,-4-5-7 15,0-3-2 1,0 1-15-16,0-4-6 0,3 1-26 16,3 0-13-16,3-1-32 15,3-2-12-15,3 3-9 16</inkml:trace>
  <inkml:trace contextRef="#ctx0" brushRef="#br0" timeOffset="104.9969">20760 10179 192 0,'0'5'74'0,"0"-3"-40"0,18 14-35 0,-12 0 15 16,0 8 10-16,-6 5 9 15,0 6 3-15,0 2 2 16,0 10-20-16,0-2-6 0,0-2-1 16,0-6-7-16,0-6 0 15,3-4-2-15,0-6-2 16,-3-5 1-16,3-3 1 16,-3-2 1-16,0-11 3 15,0-6-1 1,0-4-3-16,0-11-1 15,-6-6 0-15,0-5 1 16,0-2-1-16,0-3-1 16,3 3 1-16,0-9-1 0,3 9 4 15,6-1 5-15,0 6-1 16,3 0 1-16,3 5-5 16,3 3-3-1,6 0 2-15,3 5 0 0,-1 6 3 16,10 7 3-16,-3 3-4 15,-3 8-1-15,-3 5 7 16,-4 11 2-16,-5-6 2 16,-6 6 4-16,-3 0-5 15,-9 0 2-15,-3-3-7 16,-9-5-1-16,-6 0-15 16,-5-6-6-16,-7-2-11 15,3-5-3-15,-3-3-31 0,7-3-15 16,-4 1-70-1</inkml:trace>
  <inkml:trace contextRef="#ctx0" brushRef="#br0" timeOffset="105.9969">22624 3699 140 0,'-3'-3'55'0,"3"3"-30"0,0 0-16 0,0 0 16 0,0 0-8 16,0 6-2-16,-3 4-6 15,-6 3-4-15,3 11-2 16,-6 5 0-16,-3 3 0 0,6 0-1 16,0-3 1-16,0-3-2 15,3-5-1-15,3-2-2 16,0-6 1-16,0-2 1 16,3-3 2-16,3-6-1 15,6-4-1-15,6-6 3 16,-3 0 0-16,0-13-1 15,0-6 1-15,0 1-4 16,0 2 0-16,0 0 3 16,-3 3 1-16,0 2 1 15,-4 4 0-15,1 4-2 0,0 3 1 16,0 8 4-16,-3 5 6 16,6 6 2-16,-3 5 0 15,3 8-3-15,0-1-2 16,0-1-9-16,0-1 0 15,6-3-1-15,-3-2 2 16,0-3-8-16,5-2-1 16,-2 0-36-16,0-3-16 15,-3-1-41 1</inkml:trace>
  <inkml:trace contextRef="#ctx0" brushRef="#br0" timeOffset="106.9969">22683 3908 148 0,'-6'0'55'0,"6"-3"-30"0,0 11-16 0,0-3 14 15,0 3 0-15,0 8 1 16,0 13-7-16,0 6 0 15,-3 12-10-15,0 17 9 0,0 2 6 16,0 8-9-16,3-5-2 16,0-3-3-16,0-2 0 15,0-1-4-15,3-5-3 16,0-7-18-16,3-9-9 16,0-10-59-16,3-9-53 15,-3-7 43-15</inkml:trace>
  <inkml:trace contextRef="#ctx0" brushRef="#br0" timeOffset="107.9969">22338 5106 124 0,'-21'-5'49'0,"18"5"-26"0,-6-2-9 0,6 4 15 0,-3 1-12 16,-3 2-4-16,0 8-6 15,1 11 0-15,2 3-4 16,0-1-6-16,6-7-3 0,0-4 3 15,6 7 1-15,-3-4 2 16,2-2 0-16,7-3 0 16,3-5 2-16,-3-3 1 15,0-7 3-15,9-9-1 16,-6-2 0-16,-3-8-1 16,-3-8 2-16,-3-3-1 15,-9-2 0-15,-6-3-1 16,3 2 2-16,-3 1 3 15,0 7 2-15,3 6-1 16,0 5-1-16,3 3-3 16,0 16-1-1,0 7-3-15,3 11-4 16,6 6 1-16,0 10 1 0,6-3 0 16,0 1 0-1,-3-4 2-15,3-1-1 0,-6-12-1 16,0-2-15-16,-1-3-7 15,1 0-47 1,3-7-48-16,6-1 30 16</inkml:trace>
  <inkml:trace contextRef="#ctx0" brushRef="#br0" timeOffset="108.9969">22627 5144 176 0,'-6'-27'66'0,"3"24"-36"0,0-2-15 15,0 2 20-15,-3 1-10 16,0-1-3 0,-6 6-10-16,-3 5-7 15,3 5-4-15,0 11 2 0,3 2-4 16,3 1 0-16,-2-3-1 16,8-6 0-16,0-2 0 15,8-3-2-15,-2-2 3 16,6-6 0-16,3-2 1 15,0-3 0-15,-3-3 0 16,-3-5 0-16,0-2 0 16,-3-6 0-16,-3 0 2 15,0-5 1-15,-3 5 1 0,0 10 2 32,0 20-5-32,0-1-3 15,3 3 1-15,-3 0 0 16,9 0-2-16,-3-6 2 15,0 1-6-15,2-3 0 16,-2 0-19-16,3-6-8 16,-3 1-33-1,6-6-41-15,0-7 31 16</inkml:trace>
  <inkml:trace contextRef="#ctx0" brushRef="#br0" timeOffset="109.9969">22719 4895 160 0,'-3'2'60'0,"3"14"-32"0,0 8-22 0,0-13 15 0,3 10-9 15,0 5 1-15,0 6-6 16,6 10-2-16,-3 1-2 16,0-4-3-16,-3-4 1 0,3-6-4 15,-3-3 2-15,-3-4-39 16,0-12-18-16,0 1-17 15</inkml:trace>
  <inkml:trace contextRef="#ctx0" brushRef="#br0" timeOffset="110.9969">22636 5077 224 0,'-9'-8'85'0,"9"8"-46"0,0-2-24 0,0 2 24 15,0-3-19 1,9 0-3-16,0 1-11 0,2-1-4 16,4 1-1-16,3-1-6 0,3 0 1 15,12 1-36-15,-3 2-13 16,-4 0-57 0</inkml:trace>
  <inkml:trace contextRef="#ctx0" brushRef="#br0" timeOffset="111.9969">23002 5056 148 0,'-21'-5'57'16,"18"8"-30"-16,-6 2-21 0,6 0 17 0,-3 3-14 16,-3 3-2-16,6 7-5 15,-3 6-2-15,0 2 1 16,0 1-6-16,6-3 1 0,0-3 2 15,0-3 1-15,9-4 3 16,0-4 3-16,0-4-2 16,-3-6-2-16,0-3 4 15,6-2 1-15,0-3-2 16,3-8-3-16,-9-5 0 0,0 2-1 16,-3 3 8-16,0 3 5 15,0 2-2-15,-3 3-1 16,0 3-4-16,3 3 1 15,5 17-2-15,-2 1 0 16,0 0-6-16,0 0 1 16,0-3 2-16,3 0 1 15,0 1-10-15,0-4-3 16,3-2-41-16,3-5-17 16,0-3-14-1</inkml:trace>
  <inkml:trace contextRef="#ctx0" brushRef="#br0" timeOffset="112.9969">23538 5083 140 0,'0'-3'52'0,"0"3"-28"0,-3-3-4 0,3 3 21 16,0 0-13-16,0 0-4 15,0 0-16-15,0 0-6 16,0 6-1-16,0 2-4 0,3 10 2 15,-3 6 5-15,5 0 2 16,-2 0 2-16,0-1 0 16,-3-1 0-16,3-4 2 15,0-2-5-15,0-3-3 0,-3-2 1 16,6-3 0 0,-3-3-1-16,-3-5-2 0,6 0-4 15,0-5 0-15,0-1-5 16,-3-4 1-16,6-1-1 15,-6-5 3-15,0 3 6 16,0 5 0 0,-3 8 0-16,0 3 1 15,3 2-1-15,-3 3 0 16,9 0 0-16,-3 3 2 16,0-1 1-16,3 1 1 0,0-1 0 15,0-2 2 1,0-2 1-16,-1-4 8 15,7-2 2-15,-3-2 0 0,3-4 0 16,-3-2-9-16,-3-2-3 16,0-3-3-16,-3-3-2 15,-9-6 3-15,0 7 2 16,-6-1-20-16,0 2-9 16,3 4-30-16,0-1-13 15,0 3-36 1</inkml:trace>
  <inkml:trace contextRef="#ctx0" brushRef="#br0" timeOffset="113.9969">23829 5120 180 0,'3'16'68'0,"-3"2"-36"0,6 14-29 15,-3-19 15-15,-3 3-11 16,0 0-2-16,0-3-3 15,6-2-2-15,-3-1-35 16,-3-2-14-16,3-3-28 16,3-5-10-16</inkml:trace>
  <inkml:trace contextRef="#ctx0" brushRef="#br0" timeOffset="114.9969">23799 4945 160 0,'0'5'63'0,"3"-5"-34"0,-3 0-30 0,6 0 12 15,-3-2-12-15,9-1-4 16,-3 0-22-16,0-2-9 16,0 0 4-16,0 5 4 15,-6 8 17-15,6 2 8 16,-3 12 14-16,0 4 8 15,0 11-8-15,-3 5-3 0,6 1 8 16,-6-4 4 0,6-4-10-16,0-6-3 15,-4-5-3-15,1-6 0 0,-6-2-29 16,9-5-10-16,-6-6-21 16,6-5-7-16</inkml:trace>
  <inkml:trace contextRef="#ctx0" brushRef="#br0" timeOffset="115.9969">24011 4932 192 0,'-6'0'74'0,"12"0"-40"0,-6 13-20 16,3-8 20-16,-3 6-2 15,6 7 1-15,-3 9-14 0,3 5-4 16,0 13-9-1,3-3-4-15,-3-2 1 0,-1-6-2 0,4-2-1 16,3 0-10-16,-6-9-6 16,3-4-43-16,0-11-16 15,-3-6-28 1</inkml:trace>
  <inkml:trace contextRef="#ctx0" brushRef="#br0" timeOffset="116.9969">24469 5112 188 0,'-12'-3'71'0,"6"6"-38"0,-6 2-28 15,4 6 17-15,-4 7-12 16,0-2-1-16,0 5-5 16,-3 0-3-16,9 1 0 15,0-4 3-15,3 1 2 0,6-6-2 0,6-3-3 16,3-2 4-16,0-2 1 15,-3-6 0-15,6-3 1 16,-4-2-2-16,-2-1 0 16,0-2-6-16,-3 1-1 15,0-1 1-15,-3-8 0 16,-3 2-2 0,0 4 2-16,0 2 3 15,0 19-8 1,6 4 4-16,-3 7 0 15,0 7 15-15,3 0 8 16,-6 0 7-16,-6 3 6 0,3-3-8 16,-6 0-3-1,0-5-9-15,3-6-4 0,-9-2-3 16,1-5-2-16,-4-9-23 16,0-4-8-16,3-6-22 15,0-3-8-15,3-2-38 16,9-14-49-1,3-4 44-15</inkml:trace>
  <inkml:trace contextRef="#ctx0" brushRef="#br0" timeOffset="117.9969">24508 5223 228 0,'3'3'85'0,"6"2"-46"0,0 5-26 0,-6-4 22 16,6-1-7-16,3 0-2 15,-4 1-10-15,7-4-3 16,0-2-7-16,3-2-4 0,0-1 1 16,-3-2-2-16,-3-3-1 15,3-6-8-15,-6 1-3 16,-6-3-1-16,0 0 2 16,-9 3-3-16,-3 3-2 15,-6 2 2-15,3 2 2 16,-3 12 5-16,0 10 3 15,0-1 4-15,0 4 2 16,9 0 7-16,0-1 4 0,6 1-5 16,9-4-3-16,0-1 1 15,3-1 0-15,6 0-1 16,-3-8 1-16,6-2-15 16,3-6-7-16,-10-2-23 15,7-5-9-15,-3-6-37 16,0-11-42-1,6-10 42-15</inkml:trace>
  <inkml:trace contextRef="#ctx0" brushRef="#br0" timeOffset="118.9969">24806 4874 204 0,'0'-3'77'0,"0"8"-42"0,0-5-28 16,0 6 20-16,0 7 1 0,0 5 6 15,0 11-13 1,-3 14-4-16,3 10-10 15,0 0-5-15,3-6 1 0,-3-4-2 0,0-6-1 16,0-3-8-16,0-5-5 16,0-5-35-16,0-6-16 15</inkml:trace>
  <inkml:trace contextRef="#ctx0" brushRef="#br0" timeOffset="119.9969">24606 5085 248 0,'0'-5'93'0,"15"2"-50"0,15-2-28 15,-18 2 26-15,9-2-11 16,8 0-2-16,10 0-16 16,0-1-8-16,2 1-2 15,1 0-46-15,9-3-18 0,-4 5-68 16</inkml:trace>
  <inkml:trace contextRef="#ctx0" brushRef="#br0" timeOffset="120.9969">22287 5696 132 0,'-3'-2'52'16,"3"2"-28"-16,0 2-11 0,0-2 19 0,0 0-5 15,0 0 1-15,-3 0-2 16,3 0-1-16,-3 0-14 16,-3 0 7-16,1 0 4 0,-1 0 0 15,-6 6-1-15,3-4-11 16,-3 9-4-16,3-3-4 16,-3 10 1-16,0-2-2 15,6 6-1-15,0-4-2 16,3 3-1-16,3-2-1 15,6-3 0-15,0-3 3 0,9-5 0 16,-3 2-2-16,3-10 2 16,0 0 3-16,0-10 1 15,-7 2 1-15,4-8 2 16,-6 3 6-16,-6-6 2 16,0 3 6-16,-6 0 2 15,0 3-5-15,-5 0 0 16,2 2-8-16,-3 3-1 15,3 3-15-15,0 3-8 16,0-1-17-16,3 3-7 16,3 0-30-16,3 3-13 15,0-1-34 1</inkml:trace>
  <inkml:trace contextRef="#ctx0" brushRef="#br0" timeOffset="121.9969">22386 5681 200 0,'-15'5'74'0,"15"-5"-40"0,12 0-29 16,-9 0 17-16,3 8-8 16,-3-3 2-16,5 8 2 15,-2 1 1-15,3 4-10 16,-3-2 1-16,6 3 3 0,-3-4-9 15,0 1-2-15,-3-3 2 0,0-2 2 16,0-3 4-16,-3-3 4 16,6 1 5-16,-3-6 5 15,-3 0-6 1,3-11-3-16,-3 0-6 0,0-4-4 16,0-1-2-16,0-3-3 15,0 3-4-15,0 3 0 16,0 2-20-16,0 1-7 15,0 2-13-15,-3 0-5 16,5 3-13-16,4 2-4 16,-3 0 3-1,0 3 1-15,0 0 32 16,3 3 42-16,0 0 19 16,-3 2 9-16,0 0 0 0,0 3-8 15,0-2-5-15,3 1-9 16,-3 1-3-16,6 0-9 15,-3-2-2-15,3-4 0 0,-1 1 0 16,1-3 2-16,0 0-3 16,-3-3 0-16,0 1-3 15,-3-4-1-15,0 1-4 16,-6 0-1-16,0-1 0 16,-6 1 4-16,0 0 1 15,-3 2 1-15,3 1 4 16,-3 4 5-16,3 1-3 15,0 5 2-15,0-3-5 16,3 8 0-16,0-2-3 0,3 5-1 16,0-3-1-16,6 0 0 15,0-2-5-15,3-3 0 16,0 0-26-16,0-3-10 16,0 0-29-1,0-7-30-15,0-1 35 16</inkml:trace>
  <inkml:trace contextRef="#ctx0" brushRef="#br0" timeOffset="122.9969">22770 5734 120 0,'0'7'46'0,"0"-7"-24"0,9 19-10 0,-9-16 16 16,5 13 1-16,-2-3 5 15,3 0-9-15,0-2-3 16,-6-1-13-16,6-2 1 0,-3 0 3 0,0 0 10 15,0-3 6-15,0-2-13 16,-3-3-7-16,0 0-1 16,0-8-1-16,0 0-3 15,3-5-1-15,-3 2-1 16,6-5 1-16,-3 3-4 16,12-3-2-16,-9 3-5 15,12 0 0-15,-6 2-36 16,3 3-13-16,-3 3-55 15</inkml:trace>
  <inkml:trace contextRef="#ctx0" brushRef="#br0" timeOffset="123.9969">23011 5712 148 0,'-18'8'57'0,"18"-8"-30"0,15 16-12 0,-12-13 20 16,3 10-10-16,0 0-5 16,3 6-9-16,-4-3-5 15,4 0-3-15,-3-1-3 0,3-1 1 16,0-4 1-16,3-2 1 0,-3 0-4 15,3-5 1-15,-3-3-2 16,0-3-2-16,0 0 0 16,0-10 3-16,-3 3 0 15,0-4 3-15,-3-1 1 16,3 7 1-16,-4 0-2 16,1 5 1-16,-3 0-2 15,3 9-1-15,0-1 5 16,3 3 1-16,-3 0 4 15,0 2 1-15,6-2-3 16,0 0-3-16,0 0 4 16,6-5 4-16,-6 0 8 15,9-3 7-15,-6 0-4 16,0-6-2-16,-3 1-10 0,2-6-3 16,-2 1-3-16,-3-6-1 15,-3-8-3-15,-3 3-2 16,-9 2-13-16,6 6-6 15,-3 5-15-15,0 3-6 16,-2 2-16-16,-1 3-7 16</inkml:trace>
  <inkml:trace contextRef="#ctx0" brushRef="#br0" timeOffset="124.9969">23377 5720 156 0,'9'8'57'0,"-9"3"-30"0,9 7-5 16,-6-12 23-16,0 7-8 15,0 0-1-15,0 0-14 16,-3 1-6-16,6-1-9 16,-4 3-3-16,1-8 2 0,-3 0 1 15,0-3 1-15,0 0 4 16,0-5 5-16,0 0-7 15,3-5-1-15,-3 0-1 16,3-9 0-16,0 4-7 0,3-6 0 16,9-5-1-1,0 2 0-15,-3 6-3 0,0 0 2 16,0 2-10 0,-3 3-3-16,9 3-22 0,-6 0-9 15,-4 2-27-15,1 0-10 16,0 1-9-1</inkml:trace>
  <inkml:trace contextRef="#ctx0" brushRef="#br0" timeOffset="125.9969">23597 5723 200 0,'0'8'77'0,"3"-3"-42"0,3 6-23 0,-3-3 21 16,6 5-10-16,-3 3-4 15,0 0-8-15,-6-3-5 16,6 0-3-16,-3-2-18 0,-3-1-5 0,0-2-58 15,6-2-60 1</inkml:trace>
  <inkml:trace contextRef="#ctx0" brushRef="#br0" timeOffset="126.9969">23570 5596 244 0,'-12'-16'90'0,"12"19"-48"0,0-6-34 15,0 3 21-15,0 0-20 16,0 0-6-16,9 0-30 16,0-3-12-16,0 1-20 0,3-4-8 15,0 1 5-15,0-3 5 16,-3 3 34-16,6 0 18 16,-3 2 40-16,-3 0 18 15,-1 3-5-15,7 8-1 16,3 6-12-16,-3 12-4 15,0 3-17-15,-3 3-2 0,-3 0 1 16,0 2-5-16,0-5 0 16,-3-5-4-16,3-3-1 15,-4-5-17-15,1-3-7 16,0-2-37-16,-3-6-12 16</inkml:trace>
  <inkml:trace contextRef="#ctx0" brushRef="#br0" timeOffset="127.9969">23841 5511 268 0,'6'-8'101'0,"-3"8"-54"0,-3 3-46 16,3 0 21-16,-3 5-5 16,6 5-1-16,-3 11-2 15,3 2-1-15,0 8-7 16,0 4 0-16,-3-1 1 0,6-3-3 15,-3-2-1-15,0-3-6 16,3-5 0-16,-3-6-28 16,-1-2-9-16,-2-5-31 15,3-6-76 1</inkml:trace>
  <inkml:trace contextRef="#ctx0" brushRef="#br0" timeOffset="128.9969">23660 5704 308 0,'-6'-2'115'0,"9"4"-62"0,0 1-42 0,-3-3 28 16,6-3-19-16,2 1-6 16,13-6-11-16,6 3-2 15,0-1-1-15,0 4-7 0,-1-1-3 16,4 0-27-16,0 3-12 15,-3 3-45-15,-3-3-17 0,-4 3 12 16</inkml:trace>
  <inkml:trace contextRef="#ctx0" brushRef="#br0" timeOffset="129.9969">23981 5739 200 0,'-6'10'74'0,"6"-4"-40"0,0-1-11 15,3 0 24-15,0 1-9 16,0-1-2-16,9-2-12 15,-3-3-4-15,9 0-12 16,-6-3-3-16,8 0 1 0,-2-2-5 16,-6-3-3-16,6 0-6 15,-9 0 0-15,0 0-3 16,-6 0 2-16,-3-2 0 16,-9 2 3-16,0 0 4 0,0 2 3 15,-3 4 0 1,-3 4-1-16,0 4 1 0,7-1 1 15,-4 3 1-15,9 3 3 16,0 7 1-16,3-2 3 16,3 3-5-16,0-1-3 15,6-2-1-15,-1-3-1 16,4-2-11-16,0-3-3 16,-3-3-28-16,6-2-11 15,-3-9-27 1</inkml:trace>
  <inkml:trace contextRef="#ctx0" brushRef="#br0" timeOffset="130.9969">24204 5728 176 0,'0'8'68'0,"3"-3"-36"0,-3 11-11 16,0-8 22-16,6 6-6 16,-3-1-2-16,-3 0-11 15,6-2-4-15,-6-1-12 16,0-2-1-16,0-3 0 0,0 1-3 15,0-6-1-15,0 0 1 16,3-3 0-16,0-2-9 16,-3-9-4-16,6 1-2 15,-3-3-1-15,9-2 4 16,-3 2 3-16,9 3 5 16,-6 5 2-16,14 3 4 15,-11 7 1-15,9 6 5 16,-9 3 3-16,-3 5-2 15,3 2 2-15,-6 1-6 0,-3-4-3 16,0-1-10-16,-3-1-5 16,6-5-37-16,-6 0-15 15,5-3-20-15,4-5-7 16,3-8-1 0</inkml:trace>
  <inkml:trace contextRef="#ctx0" brushRef="#br0" timeOffset="131.9969">24704 5440 220 0,'0'2'85'0,"0"4"-46"0,6 7-21 16,-3 0 25-16,-3 8 0 15,9 14 2-15,-9 2-14 16,6 3-4-16,-3-3-16 16,0 0-7-16,-3-3-2 0,0-5-2 15,0-5 2-15,0-6-1 16,0-2 2-16,0-2-7 16,-3-4 1-16,3-2-6 15,-3-5-1-15,3-6-4 16,0-5-1-16,3-2 1 0,0-1 3 15,6 0 5-15,3 1 1 16,-3 2 0-16,12 0 1 16,0 5 3-16,-4 3 0 15,-5 3 12-15,3 2 7 16,-9 6 4-16,3 2 4 16,-9 0-3-16,0-2-2 15,-12-1-9-15,-6-2-5 16,6 0-11-16,-5-2-5 15,5-1-22-15,-3-2-10 16,0-1-18-16,6-2-8 0,-3 0-116 31,12-13 60-31</inkml:trace>
  <inkml:trace contextRef="#ctx0" brushRef="#br0" timeOffset="132.9969">24871 5712 236 0,'15'0'90'0,"-9"6"-48"0,-3-4-25 15,-3 4 27-15,9 2-10 16,-6-1 0-16,6 9-13 16,0 3-3-16,0-3-10 15,-1 0-5-15,1-3-2 0,-3-3-8 16,3 1 0-16,0-3-24 16,3-3-7-16,-3-2-18 15,3-3-7-15,-3-5-17 16,0-9-38-16,9 4 33 15</inkml:trace>
  <inkml:trace contextRef="#ctx0" brushRef="#br0" timeOffset="133.9969">25094 5755 200 0,'-6'2'77'0,"-6"6"-42"0,3 19-12 0,7-11 26 16,-7 5-10-16,-3 5 0 16,-6 6-13-16,6-3-7 15,0 3-10-15,-3-6-15 0,3 6-6 16,3-8-47-16,0-3-19 15,6-2-42 1</inkml:trace>
  <inkml:trace contextRef="#ctx0" brushRef="#br0" timeOffset="134.9969">22424 6128 128 0,'6'-3'49'16,"-6"3"-26"-16,6-5-16 0,-3 5 13 0,0 0 5 16,-3 0 7-16,0-3 0 15,0 1 3-15,-3-6-19 16,3 0 4-16,-9-3 3 0,0 3-3 16,-6 0-2-16,4 0-8 15,-10 11-2-15,9 0-4 16,-6 7-1-16,3-2-3 0,0 13-3 15,3-5-1 1,6 16 0-16,0-6 3 0,6 14 2 16,0-8 2-16,3 7 1 15,0-4-2-15,0 7-2 16,0-10-4-16,0-3-2 16,0-5-30-16,-3-6-14 15,0-2-14-15,-3-13-3 16,0 0-17-1</inkml:trace>
  <inkml:trace contextRef="#ctx0" brushRef="#br0" timeOffset="135.9969">22168 6342 228 0,'-6'-8'85'0,"6"8"-46"0,3 0-35 0,-3 0 19 0,3 0-9 16,0 0 2-16,6-3-9 15,0 3-2 1,9-2-3-16,-3-1-2 0,6 3 1 0,-3 0-28 15,5 0-11-15,-2 0-28 16,-3 0-8-16,3 0-1 16,-6 0 21-1,-3 0 50-15,-3 0 44 16,0 0 21-16,-3 5-6 16,-1 1-6-16,1 10-14 15,0-6-7-15,0 11-16 16,0-2 3-16,3 5 5 0,0-6-11 15,3 3-5-15,-3-5-2 0,3-2 0 16,0-1-3-16,3-5-2 16,-3-3-7-16,0-16-2 15,2 1-2-15,-2-6-1 16,-3 3 3-16,-6-6 3 16,0 3 7-16,0 0 3 15,-3 3 12-15,0 3 3 16,0-1 4-16,0 6 2 15,0-1-8-15,3 12-3 16,0-1-4-16,3 6 0 16,-3-1-4-16,3 14 0 15,0-5-1-15,3-1-2 16,-3-2-13-16,3-3-6 16,-3 0-26-16,6-13-11 15,-3 0-47-15</inkml:trace>
  <inkml:trace contextRef="#ctx0" brushRef="#br0" timeOffset="136.9969">22725 6128 260 0,'-3'-11'99'0,"3"19"-54"0,0 13-42 15,0-15 21-15,3 9-12 0,0 1 1 16,3 11-8-1,-3-6-3-15,0 11-1 0,0-6-1 0,0 9 2 16,0-4-28-16,-3 1-11 16,6-5-40-16,-6-4-15 15,0-2 4 1</inkml:trace>
  <inkml:trace contextRef="#ctx0" brushRef="#br0" timeOffset="137.9969">22636 6308 220 0,'0'-3'85'0,"0"3"-46"0,6-3-37 0,-3 3 17 0,5-2-10 16,1 2-3-1,6-6-8-15,0 1-3 0,6-3 2 16,0 3-41-16,0 0-17 15,-3-1-29-15</inkml:trace>
  <inkml:trace contextRef="#ctx0" brushRef="#br0" timeOffset="138.9969">22862 6297 156 0,'-6'11'57'0,"6"-11"-30"0,0 26-7 16,0-18 19-16,3 5-6 15,0 1-2-15,3 1-6 16,0-1-2-16,0 7-12 15,3-3-7-15,0-2 0 0,0-3-1 16,-1-13 3-16,1 0-8 0,-3-5-3 16,6 0-11-1,-3-6-4-15,-3 1 3 0,0-6 3 16,0 3 5-16,-3-3 6 16,0 2 6-16,-3 4 3 15,0-1 6-15,3 6 3 16,0 0 0-16,-3 7 1 15,0-2-2-15,9 8-1 16,-3 0-7-16,0 5-4 16,0-2-1-16,3 0-1 15,-3-3-18-15,3 0-8 16,-4-3-24-16,4-3-11 0,-3 1-38 31</inkml:trace>
  <inkml:trace contextRef="#ctx0" brushRef="#br0" timeOffset="139.9969">23124 6353 156 0,'-3'10'57'0,"6"1"-30"0,0 5-7 15,-3-14 19-15,3 6-6 16,-3 3-2-16,0-3-9 16,0 0-1-16,0-3-12 15,0 3-1-15,0-5-1 0,0-1 5 16,0-2 5-16,0-2-9 15,0-1-2-15,0 0-4 16,0-7 1-16,0-1-2 16,3-5-1-16,3-5-2 15,3 0 1-15,3-6-1 0,-1 6 0 16,1 5-16-16,-3 9-8 16,-3-1-19-1,0 8-8-15,6 5 9 0,-3 0 6 16,0 3 22-16,3 3 11 15,-3-1 20-15,3 3 8 16,-3 3 0-16,0-2 0 16,2-4-3-16,-2-2-1 15,6-3-6-15,-3-2-3 16,0-3-3-16,0-3-2 16,0-2-8-16,-3-3-2 15,-3 0-7-15,-3 0 0 0,-3-2-3 16,-3-1 2-16,-3 3 9 15,0 3 5-15,-3 2 6 16,-3 3 4-16,-3 8 0 16,3 8 1-16,0 3 9 15,6 2 6-15,3 0-3 16,6 3 0-16,9 2-13 16,-3-7-4-16,9-3-14 15,0-3-3-15,6-11-30 16,-3-2-14-16,14-13-60 15</inkml:trace>
  <inkml:trace contextRef="#ctx0" brushRef="#br0" timeOffset="140.9969">23939 6231 200 0,'-6'-3'77'0,"-3"9"-42"0,-2 4-17 15,8-5 25-15,-3 3-7 16,-6 0-1-16,3 0-11 16,-3 0-4-16,0 0-12 15,3-3-7-15,6 1-2 0,3 2-4 16,3 0 1-16,6 0-3 0,3-1 2 16,0 4 3-16,9 0 1 15,-6-1 1-15,-4 1 0 16,-8-1 8-16,3 1 5 15,-6 0 5-15,-6-1 1 16,-3-2-10-16,-2-3-3 16,2 1-4-16,-3-4-2 15,0-2-19-15,0 0-10 16,3-2-23-16,3-1-7 16,3-2-24-1,3-3-50-15,3-3 35 16</inkml:trace>
  <inkml:trace contextRef="#ctx0" brushRef="#br0" timeOffset="141.9969">24061 6109 244 0,'3'-8'93'0,"-3"-5"-50"0,0 24-33 15,0-6 25-15,0 3-15 16,6 10-1-16,-3 4-7 15,-3 9 0-15,0 6-7 16,0 3-1-16,0 2 0 0,0-2-2 16,3-3-2-16,0 0-15 15,0-5-5-15,0-8-30 16,-3-6-10-16,6-5-125 31,0-23 87-31</inkml:trace>
  <inkml:trace contextRef="#ctx0" brushRef="#br0" timeOffset="142.9969">24020 6329 252 0,'-9'-5'93'0,"9"2"-50"0,0 3-24 0,0 0 29 16,3 0-22-16,3-3-6 16,3 1-12-16,3-1-4 15,2-2-2-15,4 2-4 0,0 0 1 16,3 1-1-16,3-4 0 15,3 1-18-15,-4 5-9 0,-2-2-16 16,0-1-5-16,0 6 9 16,-6-1 7-16,-3-2 18 15,-3 0 7-15,-6 0 17 16,-3 0 7 0,0 3 6-16,-3-1 4 0,-3 4 2 15,-6 2 3-15,3 5-7 16,-3 3-2-16,0 8-10 15,3-3-2-15,0-3-3 16,9 1 1-16,6-3-2 16,-3 0 0-16,0-6-3 15,6-5-2-15,3-5-2 16,-3-2 1-16,6-4-1 0,-3-1-2 16,-3-4 3-1,2 0 2-15,-8 1 0 0,6-1 2 16,-9 1-2-16,6 2-1 15,-3 2 3-15,0 4 0 16,-3 2-1-16,0 5 1 16,0 3-2-16,6 3-1 15,-3-1-2-15,-3-2-1 16,15-3-23-16,0 1-10 16,-3-6-12-16,6-3-6 15,0 0 3-15,2-2 4 16,1-3 8-1,0-2 7-15,-3-4 20 16,-3 1 29-16,-6 3 14 0,0-1 14 16,-6 0 7-16,-6 1-6 15,-6 4-3-15,0 1-24 16,0 5 4-16,-3 3 4 0,0 5-11 16,3 5-3-16,0 0-8 15,3 3-2-15,3 0 1 16,3 0 0-16,6 5 0 15,6-5 0-15,0-3-2 16,9-2 1-16,-3-9-4 16,0-2-2-16,-3-2-12 15,-1-4-2-15,1-2-21 16,-6-5-8-16,6-3-26 16,-9-5-10-16,3 0 0 15</inkml:trace>
  <inkml:trace contextRef="#ctx0" brushRef="#br0" timeOffset="143.9969">24597 6107 160 0,'0'-6'60'0,"3"9"-32"0,0 0-11 0,0-1 22 15,0 6 0-15,0 3 4 16,6 7-11-16,-3 11-4 16,0 0-16-16,0 3 1 0,-3 3 1 15,-3 2-7-15,0 0-4 16,9-3-5-16,-9 3-1 15,0-5-31-15,0-8-15 0,0-6-24 16</inkml:trace>
  <inkml:trace contextRef="#ctx0" brushRef="#br0" timeOffset="144.9969">24779 6326 200 0,'-6'-2'74'0,"3"2"-40"0,-6 0-31 16,3 2 17-16,0 1-1 15,-3-1 1-15,-3 4-7 16,-3 4 0-16,6-2-8 16,-3 3 1-16,4-1 4 0,5 4-4 0,6-1 2 15,2 0-5 1,4 0 0-16,6 3-3 15,0 3-3-15,0-1-25 0,-3-4-11 16,15-1-73 0</inkml:trace>
  <inkml:trace contextRef="#ctx0" brushRef="#br0" timeOffset="145.9969">23100 6734 160 0,'3'-22'63'0,"-3"20"-34"0,0-19-12 16,0 18 22-16,-3-2-9 16,-3-3 0-16,-6 0-6 15,-6 3-1-15,0 2-12 16,1 0 2-16,2 6 1 0,3 0-10 15,0 10-1-15,0-3-5 16,6 14 0-16,0-3 2 16,6 19 0-16,3 24 0 15,0-22 2-15,0-5-3 16,3 3 0-16,0-9 1 16,0 1 2-16,0-5-28 15,-6-9-9-15,0-2-21 16,-3-8-5-16,0 0-31 15</inkml:trace>
  <inkml:trace contextRef="#ctx0" brushRef="#br0" timeOffset="146.9969">22835 6948 188 0,'9'0'71'0,"-9"0"-38"0,12-5-21 0,-9 5 19 15,9 0-10-15,-3 0-1 16,6-6-10-16,-1 4-4 15,7-4-3-15,0 4-5 0,3-1-1 16,3 1-53-16,-9-1-25 16,-6 0-10-1</inkml:trace>
  <inkml:trace contextRef="#ctx0" brushRef="#br0" timeOffset="147.9969">23148 7006 184 0,'0'11'71'0,"3"-1"-38"0,0 19-17 15,3-23 24-15,-4 7-8 16,1 0-1-16,0 3-11 16,0-3-2-16,0-2-11 15,0-1-2-15,0-2 1 0,0 0 6 16,-3-2 4-16,6-4-6 16,-3-7-1-16,0 0-5 15,0-9-1-15,3-4-1 16,0-1-2-16,0 1-2 15,3-1 1-15,0-2-1 16,3 3 0-16,3 4-14 0,0 4-4 16,2 7-25-16,1 1-9 15,-3 2-21 1,6 0-51-16,-3 0 26 16</inkml:trace>
  <inkml:trace contextRef="#ctx0" brushRef="#br0" timeOffset="148.9969">23436 6996 176 0,'-3'0'66'0,"-3"0"-36"0,3-3-9 0,0 6 25 16,-3-3-9-16,-2 0 1 16,2 2-12-16,-3 4-7 15,0 1-10-15,0 7-8 0,3-1-4 16,3-2 4-16,0 4 1 16,-3-1 0-16,12 1 1 0,-3-1-4 15,3-1 0-15,0-2 3 16,3-6 1-16,0 0-1 15,3-8 1-15,2 1-4 16,-2-6 0-16,0-8 3 16,-3 3 1-16,-6 0 1 15,-3 2 0-15,0 0 2 16,0 3 1-16,0 3-1 16,0 5 3-1,0 5-3-15,0 3-3 16,6 3-2-16,-3-3 0 15,0 5-1-15,6 6 0 16,-3-6 0-16,-3-3 0 0,9-2 0 16,-3 3-22-16,9-3-8 15,-6-8-29-15,-1 0-10 16,-2-8-46 0</inkml:trace>
  <inkml:trace contextRef="#ctx0" brushRef="#br0" timeOffset="149.9969">23627 6956 184 0,'0'-3'71'0,"3"6"-38"0,-3 0-17 0,0-3 44 16,9 10-15-16,-3 3-8 15,0 3-9-15,0 3-16 16,-3-1-1-16,-3-2 2 0,0 0-5 15,0-3 0-15,0-2-4 16,0-3-3-16,0 2 2 16,0-10-4-1,0 0 0-15,6-2-6 16,-3-4-3-16,2-4-3 16,1-3 0-16,0-11-4 15,6 3 0-15,6-1 8 16,-3 7 4-16,0 7 4 15,0 8 1-15,0 5 0 16,-3 6 2-16,-9 4 12 0,5 1 6 16,-5 0-2-1,-3 0 0-15,0-3-8 0,0-2-4 16,6-3-1-16,-6-3-1 16,0 0-5-16,3-7-1 15,6-6 1 1,-3-3-5-16,0-5 2 15,3 3-3-15,3 0 2 16,9-6 3-16,-6 11 1 16,0 6 1-16,0 4 0 15,-4 4 6-15,1 2 4 0,-3 5-1 16,-6 0 2-16,6 0-8 16,-9 3-2-1,6-8-17-15,-3 0-4 16,0-3-32-16,0 1-14 0,3-4-18 15,0-2-48 1,0-2 30-16</inkml:trace>
  <inkml:trace contextRef="#ctx0" brushRef="#br0" timeOffset="150.9969">24085 7017 208 0,'9'2'77'0,"-3"4"-42"0,0-1-15 15,3-2 27-15,-3 2-10 0,3 0 1 16,3 1-12-16,3-4-7 16,0-4-10-16,-1-1-6 0,7 0-2 15,-6-2 1-15,0-3 1 16,-6-3-1-16,0-2 1 16,-6-3-2-16,-3 0-1 15,0 3-2-15,-9 0 1 16,-3 2-4-16,-9 3 1 15,6 3 0-15,-3 3 2 16,1 2 3-16,2 7 2 16,0 9-1-16,3 0 1 15,3 3 4-15,0-1 6 16,9 1 2-16,0 2 0 0,0 3-5 16,9-3-2-16,0-3-4 15,0 1-3-15,3-6-7 16,0-5-4-16,6-3-16 15,-1-2-9-15,-2-8-28 16,6-1-12-16,6-1-48 16</inkml:trace>
  <inkml:trace contextRef="#ctx0" brushRef="#br0" timeOffset="151.9969">24439 6884 172 0,'0'-7'66'0,"0"4"-36"0,0 0-11 0,0 1 21 15,0 2-3-15,-3 0 1 16,-2-3-4-16,5 3-1 16,-12 0-18-16,3 3 2 0,0 2 1 15,-3 0-8-15,3 3-3 16,6 0-4-16,0 5-3 15,6 6-4-15,0-1 0 16,6 3 2-16,0 1 3 16,3-4 0-16,-3 3-1 15,0 1 5-15,-6 1 1 16,-3 1 13-16,0 0 7 16,-15-6-7-16,-3 1-1 15,-6-3-19-15,0-6-9 16,3-2-57-16,0-2-26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40:42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19912 13375 124 0,'-12'-19'46'0,"9"19"-24"0,-3-2-26 16,-12 9 49-1,-2 4-8-15,-7 5-7 16,-6 10-5-16,-6 14-15 15,1 21 5-15,2 18 2 0,6 6-1 16,9 16 3-16,15-1-6 16,18-5-3-16,12-5-8 15,9-2-1-15,14-17-41 16,4-5-15-16,-3-5-52 16</inkml:trace>
  <inkml:trace contextRef="#ctx0" brushRef="#br0" timeOffset="1">20007 13687 84 0,'3'-8'33'0,"-3"8"-18"0,0-3-9 16,0 3 9-16,0 0-2 15,0 0 2-15,0 0-2 16,3 0 0-16,-3 0 1 16,0 0 2-16,0 0 2 15,0-2 1 1,-3 2-4-16,0 0 1 0,0 0-5 15,0 0-1-15,0 0-4 16,0 5 1-16,-3 6-6 16,1-4-1-16,-1 7 0 15,3-1 2-15,0 0-1 16,6 0-1-16,3 3 3 0,-1-2 0 16,4-9 1-16,0-3 2 15,0-2-1-15,6 0 2 16,0-5 0-16,-3-3 3 15,-3 0-5-15,-3-2-3 16,-9-1-1-16,0 1 1 16,-3 2-1-16,0 0-1 15,0 0 1-15,0 2 1 16,0 1 1-16,0 0 1 16,3 2-7-16,3 1 0 15,0-1 1-15,6 0 1 16,0-2 1-16,6 5 0 15,9 0-3-15,-3 5 0 16,0 1 2-16,-4 1 2 16,-2 1 0-16,-3 6 2 0,-6 2 0 15,-6 10 1-15,-6 3 4 16,-9 3 3-16,1 0-9 16,2-3 0-16,0-3-2 15,3-5 2-15,3-2-10 16,3-3-4-16,3-6-32 15,3-2-11-15,9-2-34 16,9-6-24 0,0-6 49-16</inkml:trace>
  <inkml:trace contextRef="#ctx0" brushRef="#br0" timeOffset="2">20171 13922 200 0,'-18'8'74'0,"15"3"-40"0,-6 10-31 0,0-10 15 15,3 2 6-15,0 11 7 16,3 0-7-16,9-1-5 16,0-2-10-16,6 1-2 0,3-9 0 15,3-3-1-15,0-4-1 16,0-4 1-16,0-4 1 16,-4-9 3-16,-8-5 1 15,-3 0-3-15,-6 1 0 16,0-4-10-16,-5 3 0 15,-1 3-5-15,-3 2 2 16,0 3-19-16,0 3-7 0,3 0-24 16,3 2-8-16,0 1-111 31,12-6 89-31</inkml:trace>
  <inkml:trace contextRef="#ctx0" brushRef="#br0" timeOffset="3">20305 13896 180 0,'0'5'68'0,"0"6"-36"0,0 7-18 16,6-7 22-16,0-1-7 0,0 4-2 15,-3-1-11-15,0 5-5 16,0-2-6-16,0-2-4 0,0-4 0 15,0-2 1-15,0-3 1 16,-3 1 10-16,0-14 10 16,-3-3-5-1,3-2-5-15,-6-3-3 16,6 0-2-16,0 0 0 16,0 3-2-16,3 0-1 15,0 0-6-15,3 2 1 16,3 3-2-16,0 0 0 0,5 3-11 15,1 2-5-15,3 1-19 16,0 2-9-16,0 2-33 16,9-2-12-1</inkml:trace>
  <inkml:trace contextRef="#ctx0" brushRef="#br0" timeOffset="4">20615 13888 200 0,'-15'-3'74'0,"9"6"-40"0,-6 0-44 16,3 2 11-16,-3 0 1 15,0 3 6-15,0 5-4 16,0 3 0-16,3 3-2 16,3 5-2-16,3 5 3 0,3-5-4 0,6-6 0 15,3-2 10 1,6-6 5-16,0-4 3 0,0-12-1 15,-3-4-6-15,0-3-2 16,-3-3 0-16,0-5 0 16,-6-3-2-16,-3 0 1 15,0-10-6-15,-3-1-1 16,-3-2-2-16,0 3 0 16,-3 5 6-16,6 2 2 15,0 6 4-15,0 5 1 16,3 6-3-1,0 7-5-15,0 8-2 16,0 8 2-16,6 9 0 0,0 4 1 16,0 6 0-16,3 0-2 15,0-1-2-15,-1 1-2 16,1 0-1-16,0 0-23 16,0-3-10-16,0-8-41 15,0-5-16-15</inkml:trace>
  <inkml:trace contextRef="#ctx0" brushRef="#br0" timeOffset="5">20757 13946 240 0,'-6'8'90'0,"6"0"-48"0,0 8-53 16,0-8 13-16,0 8-2 15,0 5 2-15,3-5 0 0,-3 0-2 16,0-3 1-16,3-3-26 0,0-2-8 15</inkml:trace>
  <inkml:trace contextRef="#ctx0" brushRef="#br0" timeOffset="6">20674 13761 272 0,'-12'-11'104'0,"12"9"-56"0,3-1-69 0,-3 3 9 15,0 0-33-15,3 3-11 16,3-3-39-16,0 0-14 0</inkml:trace>
  <inkml:trace contextRef="#ctx0" brushRef="#br0" timeOffset="7">21177 13872 140 0,'0'-8'52'0,"18"11"-28"0,-27-14-6 16,9 9 18-16,-3 4-3 16,0-4 3-16,-3-1-16 15,-3 6-4-15,-6 2-10 16,0 3 0-16,1 2 1 0,-1 9-3 15,3 5-3-15,3 2-3 0,6 9 1 16,6-1-1-16,6-2-2 16,3-6 3-16,3-5 0 15,11-5-4-15,1-5 1 16,-3-3-22-16,0-8-11 16,-3-3-13-16,-1-15-7 15,-2-4-16 1</inkml:trace>
  <inkml:trace contextRef="#ctx0" brushRef="#br0" timeOffset="8">21347 13885 160 0,'-6'-10'60'0,"3"10"-32"0,-3 0-20 0,3 2 18 16,-3 4-11-16,-3 2-1 0,0 5-4 16,-3 3 1-1,3 5-6-15,-3 8-1 0,6 5 2 0,3-2-1 16,0-5 2-16,3-6-6 15,6-3-1-15,0-4 6 16,3-7 4-16,3-4-1 16,0-6 0-16,0-7-5 15,-3-9-3-15,0 1 2 16,-3-1 2-16,-6-2-2 16,0 0-2-16,-3 2 6 15,0 6 3-15,0 3-3 16,0 2-2-16,0 5-7 0,0 8-3 15,0 6 2 1,3 2 3-16,3 11-4 0,3-3-1 16,3 0 2-16,0-2 3 15,3-3-10-15,0-3-3 16,0-2-32-16,-4-6-10 16,7-5-36-1,3-11-19-15,-3-5 54 16</inkml:trace>
  <inkml:trace contextRef="#ctx0" brushRef="#br0" timeOffset="9">21433 13922 192 0,'-15'-2'71'0,"15"4"-38"0,0 6-41 0,3 0 10 16,0 3 10-16,0 2 8 16,-3 0 2-16,0 6 1 0,0-3-12 15,3 5-4-15,-3-5-1 0,0-8-3 16,0 2-2-16,0-2 6 15,6-16 9 1,0-2 1-16,3-6-9 16,3-3-2-16,3 1-6 15,0-1-3-15,2 3 6 16,1 6 5-16,3 4-4 16,-3 9 0-16,6 5 0 15,-9 5 2-15,-3 3-1 0,3 11 0 16,-4-4-3-1,1-1-2-15,-3-1-17 0,0-5-9 16,-3-3-22-16,0-3-7 16,3-4-53-1</inkml:trace>
  <inkml:trace contextRef="#ctx0" brushRef="#br0" timeOffset="10">22008 13872 168 0,'-12'0'66'0,"3"5"-36"0,-3 3-24 15,3 0 17-15,-3 6 3 0,-6 7 5 16,6 2-13-16,3 12-3 15,9-1-9 1,9-2-4-16,3-3 1 0,9-8 11 16,0-5 6-16,3-8-4 0,2-8 1 15,1-10-6-15,-6-6-1 16,-3-3-2-16,-6 1 0 16,-9-4-2-16,-9 1 1 15,-3 0-2-15,-3 0 0 16,-3 2-3-16,0 4-2 15,0 1-8-15,0 6-5 16,4 3-26-16,2 2-10 16,3 3-30-16,3 6-13 15,3-1 1 1</inkml:trace>
  <inkml:trace contextRef="#ctx0" brushRef="#br0" timeOffset="11">22082 13944 184 0,'-3'10'71'0,"6"3"-38"0,12 3-39 16,-9-8 12-16,-3 8 5 15,0-3 5-15,0 6 3 16,0-3 3-16,0-3-12 16,0-3-6-16,-3-2-2 0,0-2-2 15,0-1 2-15,0-18 14 16,0-3-6-1,0-3 0-15,0-2-11 16,0 0-1-16,0 3 2 0,6 2 4 16,0 0 3-16,0 3 3 15,2 2-5 1,1 6-3-16,3 2 3 0,0 8 4 16,0 6-1-16,0 5 3 15,-3 0-4-15,0 5 1 16,-3 5-5-16,0-2 0 15,-3-3-14-15,0-2-6 16,0-6-13-16,-3-2-6 16,0-3-30-16,0-3-12 15,3-8-12 1</inkml:trace>
  <inkml:trace contextRef="#ctx0" brushRef="#br0" timeOffset="12">22311 13647 184 0,'3'-21'68'0,"0"24"-36"0,0 15-26 16,0-10 17-16,-3 0 3 16,9 5 7-16,0 8-7 15,-3 6-1-15,0 5-14 16,0 2-7-16,-3 3 0 0,0 0-1 0,0 0 1 15,3 6-5 1,0-9-1-16,0-8-24 16,-3-2-7-16,0-8-39 0,0-5-14 15,2-11 1 1</inkml:trace>
  <inkml:trace contextRef="#ctx0" brushRef="#br0" timeOffset="13">22451 13880 228 0,'6'8'85'0,"0"5"-46"0,3 11-48 0,-6-11 12 15,3 3 4-15,3-3 5 16,-3 1-3-16,3 1-3 16,-3-1-19-16,6-9 7 15,-1-5-44-15,1-3-17 0,6-5-18 16</inkml:trace>
  <inkml:trace contextRef="#ctx0" brushRef="#br0" timeOffset="14">22618 13891 216 0,'-9'5'82'0,"6"8"-44"0,-12 16-33 16,9-10 17-16,-3 20 8 16,-3 6 6-16,0 0-11 15,0-2-4-15,-2-1-12 16,8-8-8-16,0-4-4 0,3-7-67 15,3-1-27-15</inkml:trace>
  <inkml:trace contextRef="#ctx0" brushRef="#br0" timeOffset="15">23290 13576 180 0,'-14'-19'68'0,"11"11"-36"0,-15-5-24 15,18 8 18-15,-6 0 5 16,-9-1 3-16,6 1-7 16,-6 5-2-16,-3 5-14 15,0 8-7-15,-2 17-2 0,8 7-5 16,0 5 2-16,3 13 1 15,0 4 2-15,0-1-1 16,9-3-1-16,0 1 3 16,6-8 0-16,-3-6-6 15,0-10 0-15,0-8-26 16,0-6-10-16,0-10-24 0,-3-8-9 16,3-16-14-1</inkml:trace>
  <inkml:trace contextRef="#ctx0" brushRef="#br0" timeOffset="16">23008 13875 228 0,'-21'-11'88'0,"21"11"-48"0,0 0-34 0,0 0 27 15,9 0-10 1,6 3-7 0,0-3-9-16,-1 0-5 0,-2 0-1 15,9 0-6-15,0 0 1 0,0 0-22 16,-3 0-11-16,0 0 2 15,-1 0 1-15,-2 2 16 16,-3 1 9-16,-3 0 6 16,0 5 2-16,-3 2 16 15,0 6 7-15,0 3-6 16,-3 2-4-16,3 3-5 16,0 2-2-16,0-2-3 15,-3-3-2-15,3-2-8 16,0-4-3-16,-3-1-135 31,3-12 44-31</inkml:trace>
  <inkml:trace contextRef="#ctx0" brushRef="#br0" timeOffset="17">23225 13769 280 0,'-9'-8'107'0,"9"8"-58"0,3 0-79 0,-3 0 8 15,3 0-13-15,0-3 1 16,6 1 3-16,3-1 2 16,3-2-19-16,0-3-6 15,-1 0-3-15,1-3 2 16</inkml:trace>
  <inkml:trace contextRef="#ctx0" brushRef="#br0" timeOffset="18">23365 13676 212 0,'0'8'82'0,"3"0"-44"0,-3 11-42 0,3-6 13 0,0 11-1 15,0 5 5-15,-3 5-3 16,6 6 2-16,-3 0-7 16,3 7-1-16,0-2 2 0,0-2-3 15,-3-6-2-15,3-6-22 16,-4-7-11-16,-2-8-72 16</inkml:trace>
  <inkml:trace contextRef="#ctx0" brushRef="#br0" timeOffset="19">23276 13885 288 0,'-6'-5'107'0,"12"5"-58"0,8-3-55 16,-5 3 17-16,3 0-9 0,3 0 1 15,9 0-9-15,3 0-1 16,3 3 4-16,-1-3-43 0,1 0-18 15,3-5-43 1</inkml:trace>
  <inkml:trace contextRef="#ctx0" brushRef="#br0" timeOffset="20">23978 13697 140 0,'-6'-2'52'0,"-6"-1"-28"0,3-5-2 16,9 8 23-1,-3-5-5-15,0 2-1 0,-3 3-3 16,-3-2 0-16,1 2-19 16,-4 0-1-16,0 2 0 0,-3 6-6 15,6-2-3-15,-3-1-7 16,3 3 0-16,6 2-2 15,3 4 0-15,3-1 0 16,6 3 0-16,3 5 0 16,6 3 0-16,3-1 2 15,-1 4 0-15,-2-6-3 16,0 8 2-16,-6 0 3 16,-3 3 3-16,-6 2-2 15,-3-4 0-15,-9-7 1 0,3-1 0 16,-9-9 0-16,-3-3 2 15,0-7-5-15,4-3-1 16,-1-11-2-16,6-4-2 16,3-7-4-16,6-1-2 15,6-7 2-15,6 4 3 16,6-11 0-16,2 5 1 16,-5 3 3-16,6 3 2 15,-3 2 2-15,-6 3 1 16,-3 2 4-16,-9 3 3 0,0 3-6 15,0 0-1-15,-3 5-15 16,-3 0-8-16,0 3-10 16,3 2-5-16,0 0-50 15,3 3-59 1,6 0 37-16</inkml:trace>
  <inkml:trace contextRef="#ctx0" brushRef="#br0" timeOffset="21">24222 13629 176 0,'-6'2'66'0,"6"14"-36"0,0 3-29 0,6-6 14 16,-6 5 9-16,3 6 8 16,-3 5-2-16,0 1 2 15,0 1-18-15,-3 1 1 0,3 0 1 16,-6 0-8-16,6-6-2 16,-3 0-4-16,-3-2 1 15,6-5-2-15,-3-6 2 16,0-2-7-16,0-3-1 0,6-8-20 15,0-6 4 1,0-2 2-16,3-2 8 16,-3-4 5-16,6 1 1 15,0 3 4-15,0-1-2 16,3 3 1-16,0 3 6 16,0 2 2-16,-3 6 0 15,8 2 1-15,-5 3 7 16,-6 3 3-16,-3-1 7 15,-6 1 2-15,-3 2-9 16,-3 0-3-16,-5 3-8 16,-1 0-2-16,3-5-15 15,-3-1-6-15,-3-2-15 16,0-3-8-16,6 1-25 16,6-14-70-1</inkml:trace>
  <inkml:trace contextRef="#ctx0" brushRef="#br0" timeOffset="22">24338 13888 212 0,'0'-3'82'0,"0"9"-44"0,9 4-44 0,-6-2 12 15,6 5 2-15,0 3 5 16,3 3 7-16,-3 5 2 15,3 2-11-15,-3-2-4 0,0 0-3 0,0-6-7 16,-6-2 0-16,5 0-32 16,-2-5-14-16,0-6-24 15,3-3-40 1</inkml:trace>
  <inkml:trace contextRef="#ctx0" brushRef="#br0" timeOffset="23">24538 13914 208 0,'-9'3'79'0,"9"5"-42"0,-9 13-48 15,9-8 13-15,-9 11 7 16,0 13 6-16,-6 6 19 16,-3 2 8-16,0 2-21 15,-2-7-12-15,5-3-6 0,0-3-3 16,3-5 0-16,3-5-27 0,-3-5-9 15,9-3-35-15,6-14-59 32</inkml:trace>
  <inkml:trace contextRef="#ctx0" brushRef="#br0" timeOffset="24">24600 13687 228 0,'3'-16'88'0,"0"13"-48"0,-3 3-47 0,3 8 33 15,-3 13 5-15,0 14 0 16,-3 2 2-16,0 5-19 16,0 3-4-16,0 11-2 0,-3-6-4 15,6-2-3-15,0-6-7 16,0-8-1-16,0-4-39 15,6-4-14-15,-3-7-63 16</inkml:trace>
  <inkml:trace contextRef="#ctx0" brushRef="#br0" timeOffset="25">24451 13888 280 0,'-3'-5'104'0,"6"5"-56"0,6-3-58 0,0 3 16 15,3-3-2-15,6 1 5 16,3-1-5-16,0 3-2 16,-1-3-1-16,7 3-30 0,-3 0-10 15,-6 3-25-15,0 0-8 16,-6 2 6-1,-3 0 31-15,-6 3 51 16,6 3 14-16,-6-1 9 0,-3 4-4 16,5 2-1-1,-2-1-4-15,9-1-1 0,-3-1-16 16,0-3 1-16,3-2 2 16,6-2-4-16,-6-4-2 0,3-2-1 15,0-2-1-15,-3-4-4 16,-4-2-1-16,1 1-1 15,-3-4-2-15,-12 0-4 16,3 1 0-16,-11 2-7 16,2 3-1-16,-3 2 5 15,-3 3 3-15,0 3 1 16,3 4 1-16,0 4 6 16,0 2 2-16,6 8 0 15,4 3 1-15,5 0-4 0,5 0 0 16,4 0-3-16,3-3-1 15,0-3-4-15,0 1 1 16,9-8-38-16,-3-4-16 16,15-7-46-1</inkml:trace>
  <inkml:trace contextRef="#ctx0" brushRef="#br0" timeOffset="26">24993 13907 204 0,'-12'-8'77'0,"6"5"-42"0,3 3-32 0,-3 0 17 0,3 0-1 15,-3 3 3-15,-6-1 12 16,4 4 6-16,2-1-21 16,0 0-11-16,3 3-3 0,3 3-6 15,3 2 0-15,9 3-1 16,-4 5-2-16,10 5 3 15,0 1 0-15,-3-1 5 16,-3-2 5-16,-6-3 1 16,-6 0 4-16,-6 1 2 15,0-7-1-15,-9-1-5 16,0-4-2-16,-3-2-13 16,-2-3-4-16,-7-5-27 15,6-2-9-15,9-3-39 16,0-3-16-16,12-6-5 15</inkml:trace>
  <inkml:trace contextRef="#ctx0" brushRef="#br0" timeOffset="27">25106 13414 264 0,'0'-5'101'0,"18"2"-54"0,-3 6-57 15,-6 0 16-15,3 2-4 16,3 6 1-16,0 7 14 15,5 11 6-15,1 22-11 16,6 7 11-16,-9 13 4 0,-3 11-3 16,-6 11-2-16,-9-3-8 15,-9-6-1-15,-3-10-4 16,-9-2 2-16,-9-9-6 16,0-7-1-16,-8-8-37 15,5 5-16-15,0-8-32 16,4-3-13-16,8-13-28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20:49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7518 7205 116 0,'0'-6'46'0,"0"6"-24"0,0-2-15 0,0 2 13 16,3 0-8-16,-3 0-2 15,6 5-3-15,-6 3 0 16,6 2-4-16,0 4 0 0,2-1 1 0,-2 0-2 15,0 0 1-15,3 6-2 16,-3-8 2-16,-3-1-2 16,0-2-1-16,3 3 3 15,-3-3 2-15,0-3 0 16,-3-3 2-16,0 1-2 16,0-6 0-16,-3-2-3 15,3-3-2-15,0 3 1 16,0-6 1-16,0 3-3 15,0-5-2-15,0 3 2 16,3-4 2-16,0-4 0 16,3-1-1-16,0 3 1 15,0 3-1-15,0 5 0 0,0 6 0 16,0 2 4-16,3 2 2 16,-3 1-2-16,3 8-3 15,-3-4 2-15,2 7 0 16,-2-1-1-16,0 3-2 15,3 0 1-15,-3-6 1 16,0 1-14-16,0-3-5 16,0-3-31-1,0-5-51-15,0-3 15 16</inkml:trace>
  <inkml:trace contextRef="#ctx0" brushRef="#br0" timeOffset="1">7774 7205 120 0,'3'0'46'0,"-3"0"-24"0,17 2-17 0,-14-2 11 0,6 0-1 16,-3 0 4-16,3 0-9 16,-3 0-1-16,3-2-5 15,3-4-3-15,-3 1 0 0,-3 0-6 16,0-3 1-16,0 0-5 15,0-3 1-15,0 3 4 16,-3 0 2-16,0 0-1 16,-3 1 2-16,0-1 1 0,-3 2 2 15,0 1 1-15,-3 5 3 16,-9 3-3-16,3-1-2 16,3-2 4-16,0 14 4 15,0-4 1-15,0 3 2 16,3-2-2-16,3 5-1 15,0-3-5-15,6 3-1 16,-3-3-1-16,9 0-2 16,-3 1 1-16,6-4-1 15,-3-2-18-15,3-5-5 16,0-1-31 0,0-7-39-16,0 0 23 15</inkml:trace>
  <inkml:trace contextRef="#ctx0" brushRef="#br0" timeOffset="2">7973 7138 148 0,'0'11'57'0,"0"-11"-30"0,3 0-21 15,-3 0 15-15</inkml:trace>
  <inkml:trace contextRef="#ctx0" brushRef="#br0" timeOffset="3">7985 7152 291 0,'6'2'21'0,"0"-7"-10"15,0-3-9-15,0 3-3 0,0 0 3 16,0-3 1-16,0-6-1 15,-3 4-2-15,-3-1 3 16,-3 3-2 0,0 0-1-16,-3 6-2 15,0 7 1-15,3-2-1 0,-3-1-2 16,0 1 3-16,-3 5 0 16,0 8-2-16,3-3 0 15,0 0 2-15,3 6 0 16,0 5 1-16,3-9 2 15,0-1-3-15,9-1 0 16,6 0-15-16,-3-8-6 16,-3 1-18-1,6-9-49-15,6-13 6 16</inkml:trace>
  <inkml:trace contextRef="#ctx0" brushRef="#br0" timeOffset="4">8184 7014 164 0,'-9'-10'63'0,"7"7"-34"0,-7 3-19 0,9 0 20 0,-3 3-16 16,-6 2-2-16,0 3-10 15,3 2-2-15,3 1 0 16,0 0-3-16,3 4 2 0,0 1-1 16,3 3 0-16,-3-3 2 15,6-3 0-15,0-3 0 16,3-2 0-16,-3-2 2 15,0-12 1-15,0 4-1 16,-1-9-2-16,1 3 1 16,-3-5-1-16,0-11 0 15,-3 3 2-15,0 3-3 16,-3-4 0-16,3 6 1 0,-6-7 2 16,0 1-1-16,-2-1 2 15,-4-12 4-15,6 17 4 16,0 2-2-16,0 0 0 15,3 3-5-15,0 2-3 16,0 1-5-16,3 10-2 16,0 0 3-16,3 10 3 15,6 9 1-15,0-1-1 16,3 3 3-16,0 6 0 16,-1-3-1-16,4-1 1 15,0-1-18-15,3-4-6 16,0-2-37-16,-6-5-54 15,0-3 19-15</inkml:trace>
  <inkml:trace contextRef="#ctx0" brushRef="#br0" timeOffset="5">8768 6763 152 0,'-3'-3'57'0,"3"3"-30"0,-6 5-14 0,0 1 17 16,0-1-9-16,-3 6 1 16,0 4-7-16,0 1-1 15,0 3-8-15,0 2-2 0,0-2 0 16,0 7-2-16,4-10 1 16,-1-3-7-16,3 0 1 15,-3 3-23-15,0-3-8 16,3-2-12-16,0-6-4 15,0-2-19 1</inkml:trace>
  <inkml:trace contextRef="#ctx0" brushRef="#br0" timeOffset="6">8554 6837 132 0,'-9'-19'49'0,"9"19"-26"0,0-8-7 15,0 8 18-15,0 0-7 16,6 0-3-16,2 3-6 15,4 2 1-15,3 3-10 16,0 3-1-16,3-1 2 0,3 1-6 16,3 2 0-16,2-2-4 15,-8-3-3-15,-3-3-45 16,6 0-20-16,-3 1-20 16</inkml:trace>
  <inkml:trace contextRef="#ctx0" brushRef="#br0" timeOffset="7">9170 6654 116 0,'-6'0'46'0,"-6"3"-24"0,0 2-17 15,9-2 13-15,-3 7-6 16,0 4 1-16,-3-1-6 16,3 3 1-16,0 0-5 0,0 0-2 0,3-1 2 15,3-1 0-15,3-1 3 16,3-3-5-16,0-4-1 15,0-4-5-15,0-2-1 16,6-5-2-16,-3-3 2 16,0 0-1-16,-3 0 2 15,0-2 3-15,-3-1 1 16,-3 1 7-16,0 2 4 16,-3 2 8-16,3 4 3 15,0-1-8-15,0 0-5 16,0 1-3-16,3 10-1 15,3-3-2 1,0 0 1-16,0 1 0 16,2 1-6-16,-2-1 0 15,0-1-32-15,3 0-12 16,3 1-29 0</inkml:trace>
  <inkml:trace contextRef="#ctx0" brushRef="#br0" timeOffset="8">9342 6617 200 0,'-6'-2'77'0,"0"4"-42"0,0 1-39 0,3 2 13 0,0 0-3 16,3 1 3-16,-2 7-2 15,-1-2 1-15,3 2-5 16,0 5-2-16,0-4 2 0,0-4-2 16,3 3 2-16,2 3-2 15,1-3-1-15,6-2-13 16,-3-6-6-16,9-2-23 16,-3-3-11-16,-3-3-25 15</inkml:trace>
  <inkml:trace contextRef="#ctx0" brushRef="#br0" timeOffset="9">9455 6628 88 0,'-6'-3'33'0,"3"8"-18"0,1-5 0 0,2 0 15 15,0 0-7-15,0 3-1 16,-3 0-4-16,3 2-2 15,0-2-8-15,0 2-5 0,0 0-2 16,0-2 1-16,0 2 1 16,3 1-1-16,-1 4 3 15,4-2 1 1,0 5-2-16,0-2-1 16,0-3 1-16,0 0 2 15,-3 0-1-15,0-3 0 16,0-2-1-16,0-1 2 0,-3 1 3 15,0-3 5 1,0 0 1-16,-3 0 3 0,0 0-4 16,0 0 2-16,0-5-5 15,0-3 1-15,0-6-3 16,0 1 0-16,0-3-3 16,3 0-1-16,0 1-8 15,3 1 0-15,3 1 1 16,0 3 3-16,3-1-2 15,0 3 0-15,0 0-17 16,3 3-5-16,0 2-24 0,-3 3-8 16,0 0-42-1,0 3-22-15,6-1 61 16</inkml:trace>
  <inkml:trace contextRef="#ctx0" brushRef="#br0" timeOffset="10">9664 6604 164 0,'-3'0'63'0,"3"3"-34"0,-15 2-23 0,12-5 17 15,0 5-10-15,0 1-2 16,0-1 0-16,3 3 0 16,6 0-5-16,-6 0-6 0,9 0-3 15,0 0 2-15,3-3 2 16,-3-3 0-16,0-2 2 0,0 0-2 15,-1-2-1-15,4-3 3 16,0-6 0-16,0 0-1 16,-6 1 1-16,0-1-2 15,-3 1-1-15,-3-1 3 16,-3 0 0-16,-3 1 1 16,-3-3 0-16,0 2-2 15,0 3-2-15,0 0-8 16,0 8-3-16,1 0-21 15,2 3-6-15,3-3-47 16,0 0-22 0,3 0 55-16</inkml:trace>
  <inkml:trace contextRef="#ctx0" brushRef="#br0" timeOffset="11">9801 6445 156 0,'-3'-5'57'0,"3"2"-30"0,0 3-12 0,0 0 20 16,0 0-10-16,0 0-3 15,0 0-6-15,0 0-2 16,-3 0-8-16,0 3-2 0,0 0 2 15,0-1-1-15,0 1 2 0,3 0-6 16,0-3-1 0,0 2 0-16,3 3 2 15,3 3-6-15,3 0 1 0,6 0 3 16,-4 0 2-16,1 8-3 16,0-3 1-16,-3 1 4 15,-3-1 5-15,0-3 4 16,-3 1 2-16,-3 2-6 15,0-2-1-15,-3-3-2 16,-3 0-1-16,0-3-6 16,-3 0-5-1,3-2-4-15,0-3-20 16,0-3-5-16,6-2-17 0,3-3-8 16,3 0-29-1</inkml:trace>
  <inkml:trace contextRef="#ctx0" brushRef="#br0" timeOffset="12">9982 6355 200 0,'3'-8'74'0,"-3"6"-40"0,0-1-20 0,0 3 22 16,0 0-5-16,-3 0 2 16,0 3-15-16,-3-1-3 15,3 4-9-15,0-1-4 0,0 0-1 16,3 3-4-16,3 0 2 15,3 3-1-15,3-1 0 16,0 1 2-16,0-1 0 0,0 1 0 16,-3 0 2-16,-3 4 8 15,-3-1 3-15,-3 4-6 16,-3-2-2-16,0 0-5 16,-3-5-1-16,3-3-30 15,0-1-12-15,0-1-84 16</inkml:trace>
  <inkml:trace contextRef="#ctx0" brushRef="#br0" timeOffset="13">8256 7390 100 0,'-3'-8'38'0,"3"8"-20"0,-12-5-8 0,12 5 14 16,-3 0-2-16,0 0 1 16,3 0-3-16,0 0-3 15,0 0-9-15,0 0-5 0,0 0 0 16,0 0 0-16,9 8 5 15,6 10 3 1,-3-2-4 0,-3 0-4-16,3 5 1 15,-1 5-3-15,1 1-1 16,-3-6 1-16,0 0 1 16,-3-10 1-1,-3-1 1-15,0-2 2 0,0 0-5 16,0-5-1-16,-3-6 0 15,0 1 2-15,-3-6-3 16,0-3 0 0,-3 1 3-16,0-1-1 15,0-5 2-15,0-2 0 16,3-4 1-16,0 4-5 16,0 2 1-16,0 0-2 15,3 0 0-15,3 3 0 16,3 0 0-16,0 2 2 15,3 3 0-15,0 3-3 16,3 2 2-16,0 3 1 16,-3 3 2-16,0 2 3 15,0 6 2-15,-3-1 1 16,-3 4 2-16,-3-4 1 0,-3 1 1 16,0-1-6-16,-3-2-2 15,-3 0-9-15,0-2-4 16,0-4-15-16,0-2-5 15,3 0-16-15,0 0-6 16,0-2-28 0</inkml:trace>
  <inkml:trace contextRef="#ctx0" brushRef="#br0" timeOffset="14">8431 7337 132 0,'0'3'52'0,"18"-1"-28"0,-9 3-19 16,0-2 11-16,-3 2-7 15,0 1-1-15,0-1 5 16,0 3 3-16,-3 0-8 16,0 0 0-16,0-3 2 0,-3-5 3 0,0 0 4 15,0 0-5-15,0-5-2 16,0 0-5 0,0-3-6-16,0 0 0 15,0 0 1-15,0 0 0 16,3 0 0-16,0 0 0 15,3-3-3-15,0 3 2 16,3 0-10-16,0 1-5 16,3-1-23-16,-4 2-8 15,1 1-30 1</inkml:trace>
  <inkml:trace contextRef="#ctx0" brushRef="#br0" timeOffset="15">8631 7305 112 0,'-3'5'44'15,"3"1"-24"-15,0-1-15 0,3 0 13 0,0 1-6 16,0-1 1-16,3 0-6 16,0 0-2-16,0 1-2 15,3-4 0-15,-3 1 2 0,6-3 7 16,-4 0 4-16,1-3-6 15,-3-2-1-15,0-3-3 16,-3-2-1-16,0-1 1 0,-3 0 1 16,-6 1-6-1,0-1 0-15,0 1-1 0,0 2 2 16,0 0-1-16,1 0-1 16,-4 3-8-16,3 2-5 15,0 3-15-15,0 0-5 16,3 3-43-1</inkml:trace>
  <inkml:trace contextRef="#ctx0" brushRef="#br0" timeOffset="16">8848 7189 144 0,'-6'0'55'0,"3"2"-30"0,0 1-16 16,0 2 16-16,0 1-8 16,0 2-2-16,0-1-8 15,0 4-3-15,0 0-2 16,3-1-2-16,0 6 1 0,6-5-1 15,0-1 0-15,3-2 0 16,0-2 0-16,0-4-9 16,0-2-4-16,3-2-24 15,0-4-55-15,-3 1 7 16</inkml:trace>
  <inkml:trace contextRef="#ctx0" brushRef="#br0" timeOffset="17">8964 7202 136 0,'0'0'52'0,"0"3"-28"0,3-1-19 0,0-2 13 16,3 0-8-16,0 0-3 15,0-2-7-15,3-1 0 16,-3 0 0-16,0 1 6 0,0-6 4 0,0 0-3 15,-3-3 1-15,0 3-10 16,-3 0 0-16,0 0 0 16,-3 3 1-16,-3 2 1 15,0 1 2-15,0 2-3 16,-3 5 0-16,0 0 1 16,-3 3 0-16,3 0 2 15,0 3 1-15,-3-3 3 16,3 2 3-16,7 1 0 15,2 0 0-15,0 2-3 16,2-3-1-16,4 1-6 16,0-3 1-16,3 0-2 0,3-6 0 15,3-4-27 1,0-6-13-16,0 3-38 16</inkml:trace>
  <inkml:trace contextRef="#ctx0" brushRef="#br0" timeOffset="18">9131 7157 164 0,'-12'0'63'0,"6"11"-34"0,-3-3-27 0,6-6 14 16,0 3-12-16,0 1-2 15,0-1-4-15,3 3 0 16,0 0 2-16,3 0 0 0,3 0 2 15,0-3-1-15,3 0 2 16,0 1-7-16,0-6 1 16,0-3-6-16,0 0-1 0,-3-2 0 15,0-3 1-15,-3 0-1 16,0-2-1-16,-3-1 1 16,0-5 4-16,-6 0 1 15,0 0 0-15,0-2 4 16,0 2 2-16,0 0 4 15,0 3 2-15,0 0 8 16,0 2 2-16,0 3-2 16,3 3-1-16,0 0-6 15,0 2-3-15,0 0-2 16,3 3 0-16,3 6 2 16,0 2 4-16,3 2 2 15,0 3-3-15,0 6 0 16,3-1-5-16,0 1-2 15,6-3-3-15,-3-3 1 16,0 0-8-16,-1-2-2 16,1-3-29-16,-3-3-14 15,0-2-19 1</inkml:trace>
  <inkml:trace contextRef="#ctx0" brushRef="#br0" timeOffset="19">9271 7099 128 0,'-3'-3'49'0,"0"6"-26"0,3-3-20 15,0 0 12-15,0 8 2 16,3 2 4-16,0 1-7 16,0-1-1-16,3 1-7 15,0 0-4-15,0-1 1 0,0-2-4 16,3 0 0-16,-3-3 3 15,-1-2 3-15,1-3-2 16,3 0-2-16,0-5 0 16,0-8 1-16,-3 2-3 15,3-2 0-15,-6-1 1 16,-6 4 0-16,-3-1 2 16,3 3 1-16,3 3 3 0,-3 0 3 15,0 2-6-15,3 3-4 16,6 3 4-16,3 2 5 15,-3 0-2-15,3 6 2 16,0 2-5-16,-3-2-2 16,0-1 0-16,0-2-1 15,0-2-18-15,0-6-8 16,0 0-33 0,0-3-47-16,3-5 23 15</inkml:trace>
  <inkml:trace contextRef="#ctx0" brushRef="#br0" timeOffset="20">9464 7064 132 0,'0'3'52'0,"0"0"-28"0,3 5-11 0,-3-3 19 0,3 0-9 16,0 0-4-16,0 1-6 15,-3-1-1-15,3 0-7 16,-3-5-1-16,0 0 0 0,0 3 4 15,0-3 5-15,0 0-5 16,0 0 0-16,0-3-2 16,0 1 1-16,0-4 0 15,0-2 3-15,0 1-7 16,0-4-2-16,3 3-1 0,0-3 2 16,3 1-1-16,0 2-1 15,0 0-6-15,3 3-4 16,0-1-10-16,0 4-5 15,0-1 0-15,0 0 3 16,0 3 10-16,0 3 4 16,2-3 3-16,1 3 4 15,3-3 0-15,-3 2 1 16,0 1 4-16,0-3 2 16,-3 0 4-16,0-3 1 15,-3-2-3-15,0-5 0 16,-3-1-7-16,0 3-1 15,0-5 0-15,-3 2 2 16,0 1-1-16,-9 2-1 0,3 2-2 16,-9 4 1-1,3 7 1-15,0 8 0 16,3 3 0-16,0 0 4 16,3 0 2-16,3 0 2 15,3 0 0-15,0 0 0 16,6-3 0-16,6-3-4 15,3-2-3-15,3-2 0 16,0-6 1-16,0-3-25 16,-1-2-12-16,1-3-59 15</inkml:trace>
  <inkml:trace contextRef="#ctx0" brushRef="#br0" timeOffset="21">10006 6826 160 0,'-12'0'63'0,"6"0"-34"0,-6 6-23 0,6-1 17 15,0 0-10-15,-3 3 0 0,1 3-5 16,-1-1-3-16,0 1-2 16,3 5-3-16,3 5 3 0,3-3-2 15,3-2-1-15,3-3-2 16,3-2 1-16,3-3-6 15,-1-3-3-15,1-10-10 16,0 0-2-16,0-9-16 16,-3 1-47-1,0 0 6-15</inkml:trace>
  <inkml:trace contextRef="#ctx0" brushRef="#br0" timeOffset="22">10125 6802 132 0,'-3'-5'52'0,"6"5"-28"0,-21 5-11 0,15-5 17 15</inkml:trace>
  <inkml:trace contextRef="#ctx0" brushRef="#br0" timeOffset="23">10092 6813 277 0,'-9'8'14'0,"1"3"-7"16,2 2-3-16,0 0 1 15,3 0 0-15,3 6 0 0,0-3-3 16,6 2 1-16,6-5-2 16,-1-2 2-16,1-8-2 15,0-3 2-15,-3-3-4 16,0-5 0-16,0 0-4 15,-3 0 1-15,3-2 2 16,-6-1 1-16,-3-2 3 16,0 0 3-16,-3-1-7 15,0 4 0-15,3 2-2 16,0 0 2-16,0 3-1 16,0 2-1-16,0 3 5 15,3 5 3-15,0 0 1 16,3 3 2-16,0 0-4 0,3 0-2 15,0 0 0-15,0 0 1 16,0-3-1-16,-1 1 2 16,-2-4-31-16,0-2-13 15,0-2-43 1</inkml:trace>
  <inkml:trace contextRef="#ctx0" brushRef="#br0" timeOffset="24">10229 6638 156 0,'-3'-2'57'0,"3"4"-30"0,0 4-25 0,3-1 14 16,0 3-1-16,3 5 3 0,0 3-10 15,0 0-4-15,6 2-3 16,0 1 1-16,0-1 1 0,-3 1-1 15,3-3 1-15,-3 0-7 16,0-6 1-16,0-2-32 16,-4-2-12-16,1-6-27 15</inkml:trace>
  <inkml:trace contextRef="#ctx0" brushRef="#br0" timeOffset="25">10363 6609 160 0,'0'0'60'0,"0"6"-32"0,3 2-11 0,0-3 22 16,3 5-18-16,3 6-4 16,0 0-10-16,3 0-5 15,0 0-1-15,0 0 1 0,0 0 1 16,0 0-26-16,-4-3-9 15,1-3-59 1</inkml:trace>
  <inkml:trace contextRef="#ctx0" brushRef="#br0" timeOffset="26">10780 6316 116 0,'0'0'46'0,"3"0"-24"0,0-3-13 0,0 0 16 16,3 1-3-16,3-6-1 16,6-5 2-16,3-3 0 0,5-6-12 15,1-1 0-15,9-12 2 0,6-4 2 16,-4-1 0-16,4-2-7 15,6 2-5-15,-1 3 0 16,4-8 2-16,0 3-2 16,2 2-2-16,1 3 0 15,-1 2-1-15,-5 4-3 16,-3-4 2-16,-1 1 1 16,1 5 0-16,-6 2 0 15,-4 6 2-15,-2 3-3 0,-3-1 0 16,-3 3 1-16,-3 3 0 15,0 2-3 1,-7 1 0-16,-5 2-1 0,-3 0 3 16,-6 3-11-16,-3-1-2 15,-3 4 7-15,-6-1 6 16,-5 3 1-16,-7 0 0 16,0 3 3-16,3-1 2 15,0 1 2-15,6 0 3 16,1-1-5-16,5 1-1 15,0-3 0-15,6 0 0 16,6-3-2-16,3-2 1 16,9-3-4-16,5 3 0 15,4-3 1-15,0 3 2 16,0 2-1-16,0 3-1 16,-1 5 7-16,-5 3 3 0,-3 5 3 15,-6 1 3-15,-3 1-7 16,-3 12-3-16,-3-3-1 15,0-6 1-15,0-2-41 16,0 0-15-16,3-3-69 16</inkml:trace>
  <inkml:trace contextRef="#ctx0" brushRef="#br0" timeOffset="27">7431 7353 144 0,'9'-6'55'0,"-9"6"-30"0,6 0-16 15,-6 0 16-15,0 0 6 16,0 0 5-16,0 0-6 16,0-2-3-16,-3-1-15 0,-3-2 6 0,-3 0 2 15,-3-1-4-15,-5 1 1 16,-4 0-6-16,-3 2 1 16,-6 0-5-16,-3 3-2 15,-5 3-2-15,-4 2 0 16,-3 1-2-1,-2 2-1-15,-4 0 1 0,-2 7-1 16,-4 9 0-16,4 0 0 16,2 3-3-16,0-1 2 15,4 3 1-15,2 0 0 16,3 0 0-16,4-2 0 16,2 2 0-16,3 0 0 15,6 0 0-15,4-2 0 16,2-4 0-16,6-2 0 0,3-5 0 15,0-2 2-15,3-1-1 16,0-3-1-16,3-2-17 16,0-2-6-16,0-1-13 15,0-2-5-15,0-1-9 16,0 1-2-16,1-3-39 16</inkml:trace>
  <inkml:trace contextRef="#ctx0" brushRef="#br0" timeOffset="28">6378 7697 184 0,'-3'-11'68'0,"3"9"-36"0,-3-1-22 16,3 3 20-16,0 3-14 0,-3 2-1 16,-3 3-3-16,-3 5 0 15,-3 5-6-15,0 1 0 0,0 2 4 16,0 6-4-16,3-4 2 15,3-1-5-15,3-4-2 16,6-2-3-16,3-3 1 16,6-5 5-16,6-3 2 15,3-2-5-15,12-6 0 16,2-2-19-16,1-5-8 16,0-1-85-16,2-8-40 15,-5 1 78 1</inkml:trace>
  <inkml:trace contextRef="#ctx0" brushRef="#br0" timeOffset="29">14334 10028 140 0,'0'5'55'0,"0"8"-30"0,3 16-18 0,-3-15 15 16,3 7-4-16,-3 3-1 15,3 5-5-15,0 5 0 16,0 0-7-16,0 1 4 0,-3-3 3 16,3-3-2-16,-3-3 2 15,6 3-5-15,-6-10-2 16,6-6 0-16,-3-2 1 16,-3-6 3-1,-3 5-2-15,3-12-2 0,-3-1 0 16,3-5-1-16,0-2-2 15,0-1-2-15,0-2 1 16,-3-3 1-16,0 0 1 16,3-2 3-16,0-4-3 15,0 1-2-15,0 0 0 16,0 0 1-16,0 2-1 16,0-2 2-16,6 3 0 15,0-1 3-15,0-5-3 16,0 1 0-16,3 7-1 15,-3-3-2-15,-1 3 1 0,4 3 1 16,0 2-1 0,0 4-1-16,0 1 1 0,3 4-1 15,0 2 0-15,0 5 0 16,0 8-3-16,-3 0 2 16,-3 1 3-16,0 1 1 15,-3-1-1-15,-3-1 1 16,-3 0 0-16,-3-2 3 15,0-1-3-15,-3-2 0 16,0 0 1-16,0-3 2 16,0-2-8-16,-3 0 0 15,0-3-11-15,3 0-4 16,-3 0-9-16,6 0-4 0,-3-3-8 16,7 0-3-1,2 1-18 1,0-1-45-16,5-2 17 0</inkml:trace>
  <inkml:trace contextRef="#ctx0" brushRef="#br0" timeOffset="30">14566 9993 152 0,'0'0'57'0,"0"3"-30"0,0 0-21 15,0-3 15-15,0 5 0 0,0 5 2 16,0 4-8-16,0 4-4 16,3 3-6-16,0 1-4 15,3-4 2-15,0 1-2 0,6-4-1 16,-3 1 3-16,3-2 0 16,0-1-1-16,0-8-2 15,-1-2 3-15,-2-6 0 16,0 0-4-16,-3-4 1 15,0-1 0-15,0-3 2 16,-3 0-3-16,0 1 0 16,0-3 1-16,-3-1 2 15,3 6-3-15,-3 1 0 16,0 4 1-16,0 3 0 16,0 0 2-16,3 5 3 15,0 3-2-15,0 0 0 0,0 0-3 16,3 3-1-16,-3-1 3 15,3-2 1-15,0 0-15 16,-3-3-4-16,3-2-32 16,0-3-11-16,3-3-23 15</inkml:trace>
  <inkml:trace contextRef="#ctx0" brushRef="#br0" timeOffset="31">14920 9988 192 0,'-3'-3'74'0,"3"1"-40"0,-6 2-24 0,6 0 20 16,-3 0-12-16,1 2 0 16,-4 1-8-16,0 2-4 15,0 1-3-15,-3-1-5 0,3 0 1 16,6 3-1-16,0 3 0 15,0 5 2-15,3-3 0 16,3 0 0-16,0 0 0 16,0 1-3-16,0-1 2 15,0 0 1-15,-4 0 0 16,-2 0 0-16,-2 1 2 16,-1-4 1-16,-3 1 1 15,-3-3-2-15,0-3 1 0,0-2-7 16,-6-1 1-16,6-4-19 15,0-1-6 1,3 0-25-16,3-5-9 0,6-2-16 16</inkml:trace>
  <inkml:trace contextRef="#ctx0" brushRef="#br0" timeOffset="32">14983 9874 140 0,'0'0'52'0,"3"6"-28"0,0 1-13 0,0 1 18 15,-3 6-4-15,0 4 3 16,0 6-14-16,0 10-3 15,0 1-7-15,0-3-1 0,0-3 3 16,0-3-3-16,0-7 0 16,0-4-1-16,3-4-2 15,0-3 5-15,0-5 1 16,0-3-2-16,3-6-3 16,0-2-7-16,0-2-1 15,0-3 1-15,2-6 1 0,1 11 3 16,0 0 1-16,6 3 3 15,-3 8 3-15,0 2 7 16,0 5 2-16,0 1-1 16,-3 2 2-16,0 0-4 15,-3 1-1-15,0-4-6 16,-3 1-1-16,0-6-32 16,-3 0-15-16,0 1-66 15</inkml:trace>
  <inkml:trace contextRef="#ctx0" brushRef="#br0" timeOffset="33">14218 10382 136 0,'-3'0'52'0,"3"3"-28"0,3 5-15 15,-3 0 14-15,0 2 0 16,0 6 1-16,0 11-7 16,3 2 0-16,0 0-10 15,-3 3 5-15,3-3 1 0,0 0-2 16,-3-3-1-16,3-2 0 15,-3-5 4-15,0-3-10 16,0-6-2-16,0 1-2 16,0-3 2-16,0-3-1 15,0-5-1-15,0-3 3 0,3-2 0 16,0-3-8-16,-3 0-4 16,3-2 5-16,0-1 3 15,3-2 0-15,0-1 0 16,3 1-1-16,-1 3 0 15,1-1 0-15,3 6-2 16,0 0 3-16,0 2 0 16,3 6 1-16,3 2 2 15,-3 3 3-15,-3 0 4 16,-6 0-2-16,-6 7 1 16,-6 1-1-16,0 0 1 15,-3-3-2-15,-3-2 1 16,0-3-4-16,0 0-2 15,0-3-5-15,0-2-2 0,3-3-22 16,0-8-41 0,3 3 0-16,3-3-24 15</inkml:trace>
  <inkml:trace contextRef="#ctx0" brushRef="#br0" timeOffset="34">14408 10652 144 0,'12'0'55'0,"-6"3"-30"0,3-1-14 0,-3 1 15 15,0 0-6-15,0-3 1 16,3 0-8-16,0 0-3 16,0-3-5-16,-3 0-4 0,0 1 0 0,0-4-1 15,0 1 2-15,-3 0-1 16,-3 0 2-16,0-1-4 15,-3 1-2-15,-3 2-3 16,0 1 1-16,-3 2-2 16,0 2 2-16,0 1 1 15,0 2 2-15,-3 3 3 16,6 0 2-16,-3 0-1 16,6 5 1-16,-3 3-2 15,6-3 2-15,3 1-2 16,3-4 2-16,0-2-2 15,3 0 2-15,3-3-11 0,3 1-2 16,3-4-24-16,0 1-10 16,0-8-30-1</inkml:trace>
  <inkml:trace contextRef="#ctx0" brushRef="#br0" timeOffset="35">14775 10438 164 0,'-9'-11'63'0,"3"6"-34"0,-6 2-16 0,9 3 17 0,-3 0-13 16,0 3-4 0,-3 2-6-16,0 3-2 0,0 3-3 15,3 10 1-15,0 5 0 16,3-2 1-16,0 0 0 0,3 0-2 15,0 0-2-15,0 2 3 16,0 1 0-16,0-6-1 16,0-3-2-16,-3-2-8 15,3-3-5-15,0-2-33 16,-3-3-13-16,-6-3-22 16</inkml:trace>
  <inkml:trace contextRef="#ctx0" brushRef="#br0" timeOffset="36">14569 10626 200 0,'-3'-8'74'0,"3"5"-40"0,6 0-24 0,-3 1 20 16,3-1-14-16,3 1-3 15,9-4-6-15,0 1-2 16,3 2-3-16,-1 1-8 0,1 2-4 15,-3 0-16-15,0 2-9 16,-3 4-23 0,0-1-46-16,-3 0 18 15</inkml:trace>
  <inkml:trace contextRef="#ctx0" brushRef="#br0" timeOffset="37">14789 10657 148 0,'-6'6'57'0,"3"-4"-30"0,-2 6-12 15,5 0 18-15,-3 0-10 16,3 3 0 0,0-1-8-1,0 1-1-15,3 0-8 0,2-1-2 0,1 1 0 16,6-3 0-16,3-3 0 16,0-5 0-16,-3 0 2 15,0-3-3-15,0-2-2 16,0-3 0-16,-6-5 1 0,0 0-1 15,-3-1 2-15,-3 4 2 16,-3-1 2-16,0 3-3 16,-6 0-1-16,3 3-3 15,-9 2-7 1,3 3-1-16,3 0-27 16,3 0-9-16,0 0-22 15,3 0-42 1,9-2 23-16</inkml:trace>
  <inkml:trace contextRef="#ctx0" brushRef="#br0" timeOffset="38">14965 10652 168 0,'12'11'63'0,"-6"-6"-34"0,0 16-12 0,-3-16 42 16,0 6-14-1,0 0-17-15,0-3-12 16,-3-3-11-16,0 0 1 0,0 0 0 15,0-5 2-15,0 3 0 16,0-3-7-16,-3 0 0 16,3-5-1-1,3-8-3 1,0-1 5-16,3 4 2 0,0-1-3 16,3 1-1-1,-1-1 0-15,4 3 0 0,0 0 0 16,3 3 2-16,0 0-23 15,0 2-8-15,0 0-26 16,0 1-8-16,0-1-34 16</inkml:trace>
  <inkml:trace contextRef="#ctx0" brushRef="#br0" timeOffset="39">15224 10668 204 0,'0'0'77'0,"3"3"-42"0,3-3-30 0,-6 0 19 15,6 0-9-15,0 0 0 16,6-3-7-16,-3 0 0 16,3-2-5-16,-1 0-2 0,-2-1 0 15,0 1-1-15,-3-3 0 16,0 3-3-16,-3 0 2 15,-3-1-1-15,0-2-2 16,-6 1-4-16,-6 1-2 16,0 1 2-16,1 5 3 15,-4 0 3-15,0 5 1 16,0 3-2-16,0 5 2 16,3 1 7-16,3 4 4 15,3 1 8-15,3-3 3 16,6-1-4-16,3-1 0 0,6-4-10 15,12 1-4-15,0-6 0 16,3-2 2-16,-1-3-44 16,1-8-18-16,0-8-58 15</inkml:trace>
  <inkml:trace contextRef="#ctx0" brushRef="#br0" timeOffset="40">14423 11025 144 0,'-3'-2'55'0,"0"-1"-30"0,3 0-21 0,0 3 13 15,-3-2-4-15,-3-1 2 16</inkml:trace>
  <inkml:trace contextRef="#ctx0" brushRef="#br0" timeOffset="41">14394 11007 293 0,'-12'0'11'0,"0"2"-1"0,0 4-6 16,0 4-3-16,0 1 0 16,0 2 1-16,3 0-1 15,0 3-1-15,3 3 1 16,6-3-1-16,3-1 0 16,3-1 0-16,3-4-9 15,12 1-2-15,0-3-27 16,0-3-11-16,-1-8-23 15</inkml:trace>
  <inkml:trace contextRef="#ctx0" brushRef="#br0" timeOffset="42">14450 10864 116 0,'-3'8'46'0,"3"2"-24"0,0 4-10 0,3-1 16 15,0 11-5-15,0-1 1 16,0 1-7-16,0 3 0 16,-3-4-10-16,0 4-2 0,0-11 1 15,0 2-1-15,0-4 2 16,0-6-2-1,0-8 0-15,3 0-1 0,0-3-2 16,3-5-2-16,0 0 1 16,0-3-1-16,3 3-3 15,0 1 0-15,0-1 4 16,3 2 1-16,-1 4 2 16,1 2 0-16,0 5 0 15,0 0 0-15,0 3 0 16,-3 3 0-16,0-1-2 15,-3 1-2-15,0 2 1 16,0-8 1-16,0 3-28 16,3-2-9-16,0-4-62 15</inkml:trace>
  <inkml:trace contextRef="#ctx0" brushRef="#br0" timeOffset="43">14757 11023 164 0,'-9'-6'63'0,"6"4"-34"0,-6 2-16 0,6 0 19 15,-3 0-12-15,0 5-1 16,0 0-9-16,0 6-4 16,0 2-3-16,0 0-3 0,3 3 1 15,0-3-1-15,6 3 0 16,3 0 0-16,0-3 2 15,0-2 1-15,3-6 1 16,0-2 0-16,0-6-9 16,-3-2-2-16,0-3-1 15,0 0 2-15,0 0 6 16,-3 0 2-16,0 0-3 16,-3 3 1-16,3 0 0 15,-3 5 2-15,0 0-1 16,0 5-1-16,0 0-2 15,0 3 1-15,0 0-1 16,3 3 0-16,0-3-25 16,-3 0-11-16,2-3-94 31,4-8 50-31</inkml:trace>
  <inkml:trace contextRef="#ctx0" brushRef="#br0" timeOffset="44">14843 11049 132 0,'-3'-3'52'0,"3"6"-28"0,0 0-15 0,0-3 16 15,6 5 1-15,-6 6 2 16,6-4-7 0,-3-1-2-16,0 2-11 15,0 0-3-15,0-3 1 0,-3-5 1 16,0 5 1-16,0-5 0 15,0 0 2-15,0 0-3 16,0 0-2-16,6-2-2 0,-3-4-3 16,0-2 1-16,0 0 1 15,3 3-1-15,0 0 2 16,0-3-2-16,0 3 2 16,2 2-4-16,1 3 0 15,0 3 3-15,0 2 1 0,0 3 1 16,0 2 2-16,0-2-3 15,-3 0 0-15,0 6-1 16,0-4-2-16,-3-2-6 16,3 0-4-16,-3-3-23 15,3 1-9-15,0-4-24 16,0-4-51-16,3-4 26 16</inkml:trace>
  <inkml:trace contextRef="#ctx0" brushRef="#br0" timeOffset="45">15120 11057 156 0,'0'-8'60'0,"0"5"-32"0,-3-5-11 0,0 8 22 16,0-2-7-16,0-1-1 16,0 0-13-16,0 3-4 15,0 0-8-15,0 0-4 0,-3 6-1 16,0-1 1-16,0 3 1 0,0 3-1 15,3 2-2 1,3 0-2-16,0 3 1 0,0 2-1 16,6-4 0-16,3-4 2 15,0 1 0-15,0-3 2 16,0-3 3-16,0-2-2 16,0-3 0-16,0-6-1 15,-3 1 1-15,0 2 0 16,-3-4 1-1,-3-7-5 1,0 4 1-16,0 2 2 16,0 3 1-16,0 5-8 15,6 5 5-15,-1 5 2 16,1 4 3 0,0 1 4-16,0 1 5 0,0 3 3 15,-3-1 0-15,-3 1 1 16,-3-1-3-16,-3-2 1 15,-3-2-7-15,-5-1-3 16,-7-5-1-16,-3-3-1 16,0 0-16-16,0-2-6 15,3-3-11-15,4 0-5 16,2-3-19-16,3 1-6 16,3-4-37-1,6-2-34-15,3 0 51 16</inkml:trace>
  <inkml:trace contextRef="#ctx0" brushRef="#br0" timeOffset="46">15239 11062 116 0,'3'0'44'0,"-3"3"-24"0,0-6-6 0,0 3 17 15,0 6 0-15,0 1 4 16,3 1-8-16,0 6-2 0,-3-4-14 16,0 3 0-16,3 1 0 0,-3-4-6 15,0 1-1-15,0-3-4 16,0 0-1-16,0-3-30 15,0 0-14-15</inkml:trace>
  <inkml:trace contextRef="#ctx0" brushRef="#br0" timeOffset="47">15254 11004 180 0,'0'-3'68'0,"0"3"-36"0,3-5-40 0,-3 5 12 15,0 0-22-15,0 0-5 16,9 3-49-16,-3-1-18 16</inkml:trace>
  <inkml:trace contextRef="#ctx0" brushRef="#br0" timeOffset="48">15343 11110 132 0,'0'13'52'0,"3"-10"-28"0,-3 15-8 0,0-10 16 16,0-3-9-16,3 1 0 15,-3-6-8-15,0 5 1 16,0 0-5-1,0-7-6-15,3-1-3 0,0-8 1 16,0-2 0-16,3 3-1 16,0-4 1-16,0 4 0 15,0 2 3-15,0-3 1 16,0 3 3-16,3 6-5 16,0-1-3-16,-1 0 7 15,4 6 4-15,0 0-2 16,0 2-1-16,0 6-2 15,-3-6 0-15,0 8-2 16,-3-2-1-16,0 2-6 16,0-2 3-16,-3-1 1 15,0-2-17-15,-3-3-5 16,3 1-15-16,-3-1-7 16,3-2-118-1,9-6 46 1</inkml:trace>
  <inkml:trace contextRef="#ctx0" brushRef="#br0" timeOffset="49">15700 11060 196 0,'0'-6'74'0,"0"6"-40"0,-3-5-20 0,0 5 20 0,0-3-4 15,-3 3 0 1,0-2-15-16,0 4-4 0,-2 1-7 16,-1 5-3-16,-6 0 0 0,6 2-4 15,0 4 0-15,3 2 2 16,0-1 0-16,3-1 1 16,3-1 0-16,3-3 0 15,3 1 2-15,0-3-1 16,3-3-1-16,0-5 1 15,0 0 1-15,3-2-6 16,-4-6 1-16,1-3 1 16,-3 1 1-16,0-4 1 0,-3 1 2 15,0 0-1-15,-3 0 2 16,0 2 2-16,3 3 4 16,-3 5-2-16,0 3 1 15,3 3-10-15,0 5 0 16,6 8 4-16,0 2 4 15,3 4 3-15,-3 1 5 16,-3 1 1-16,0 0 0 16,-6 0 1-16,-6 0 0 15,-3-3-2-15,-6 3 1 16,-6-6-8-16,-6-2-2 16,-8-3-23-16,2-2-8 15,3-8-33-15,0 4-13 0,7-9-63 16</inkml:trace>
  <inkml:trace contextRef="#ctx0" brushRef="#br0" timeOffset="50">15156 11152 116 0,'0'5'44'0,"3"1"-24"0,-3-6-17 0,0 0 10 15,0 0 0-15,0 0 11 16,0-3-6 0,0 0-9-16,0 3 1 0,0-2 0 15,0 2 1-15,0-3 3 16,0 1-3-16,0-1-1 15,-3 0-4-15,3 1-1 16,-3-1-3-16,0 0-2 16,3 3 3-16,0-2 2 15,0-1 0-15,-3-2 0 16,0 2 1-16,0-5 3 16,0 0-2-1,0 3-4-15,0 0 1 16,3-1-19-16,0 4-4 15,0 2-84 1</inkml:trace>
  <inkml:trace contextRef="#ctx0" brushRef="#br0" timeOffset="51">14775 11073 96 0,'0'2'35'0,"-3"-2"-18"0,3 0-16 0,0 0 11 15,0 0-6-15,0 0 2 16,0 0 1-16,0 0 2 16,0 0-1-16,0 0-1 15,0 0-5-15,0 0-3 16,0 0 0-16,0-2-1 0,0 2 2 15,0 0-1-15,0 0-1 16,0-3-2-16,0 3 1 16,0-2 1-16,0 2 2 0,0-3-3 15,0 3 0 1,0 0 1-16,0 0 2 0,0 0 8 16,0 0 5-16,0 0-3 15,0 0 1-15,0 0-8 16,0 0-1-16,0 5-4 15,0-2-1-15,0 2 1 16,0 0 0-16,0 3 4 16,0 0 5-16,0 3-3 15,0-1-1-15,0 1-2 16,0 0 0-16,0-1-2 16,3 1-1-16,0-3-2 15,-3 0 1-15,2-3-32 16,1 0-13-16,0 1-30 15</inkml:trace>
  <inkml:trace contextRef="#ctx0" brushRef="#br0" timeOffset="52">15322 11446 140 0,'-3'-3'52'0,"3"3"-28"0,0 3-15 15,0-3 16-15</inkml:trace>
  <inkml:trace contextRef="#ctx0" brushRef="#br0" timeOffset="53">15319 11446 289 0,'0'0'25'16,"0"0"-12"-16,0 5-7 0,0 0-2 15,0 1 0-15,0 2 2 16,-3 0-1-16,3 2 2 16,0 1-4-16,0-1 0 15,0 4 3-15,0 1 3 16,0 4-2-16,3-3-2 15,-3 0 0-15,3 0-1 16,0-3 0-16,0 0 0 16,0-2-2-16,3-1-2 15,0 1-4-15,0-1-2 16,3-2 9-16,3 0 5 16,0 0-1-16,3 0-2 0,0 0 0 15,-1-3 1-15,4 1-1 16,0-1 0-16,0 0-1 15,6-2 2-15,0 0-1 16,-1-1 2-16,4-2-2 16,-3 0 2-16,0 0-2 15,9 0 0-15,-7-2-1 16,1-1 2-16,3 0-1 16,3 1 0-16,-1-1-3 15,1 0 1-15,3 1-2 16,3-1-1-16,-4 0 1 15,1 3-1-15,0 0 0 16,-4 0 0-16,1 0 0 0,0 0 0 16,-3-2 0-16,-4-1 2 15,1 0-1-15,-3 1-1 16,0-1 1-16,-3 1-1 16,-3-1 0-16,-4 0 2 15,1 3-1-15,-3 0-1 16,-3 0 3-16,-3 0 0 15,0 0-4-15,-3 0 1 16,0-2-2-16,0-1-2 16,0 0-17-16,-3 1-9 15,3 2-17-15,0-3-6 16,0 0-16-16,-3 1-4 16,0-1-10-16</inkml:trace>
  <inkml:trace contextRef="#ctx0" brushRef="#br0" timeOffset="54">16334 11615 176 0,'-15'-13'66'0,"9"10"-36"0,-3 1-18 15,7 2 19-15,-1 0-7 16,-3 0 0-16,3-6-2 16,-3 6-2-16,3-2-10 15,0 4 0-15,0-7 3 0,0 8-7 16,3-6-3-16,0 6-5 15,0-1 1-15,0-4 1 16,0-1 0-16,0 0 0 16,0 1 0-16,0-1 0 0,-3 1 2 15,0 2-1 1,3 0-1-16,0 0 1 16,0 0-4-1,0 5 2-15,0-3 1 16,0-4-3-16,0-1 2 15,3 14-4 1,0-3 8-16,3 0 2 16,3 0-2-16,3 0 0 15,2 2-3-15,4 1-1 16,0-1 1-16,-3 1 2 16,0-1-3-16,3 1 0 15,-3-3 3-15,-3 0 1 0,5-3 1 16,-5 0-2-1,-9 1-2 1,-3-1 3-16,-3 3-2 16,0 0-1-16,-3 0 3 15,-6 2 0-15,4 1 3 16,-4 0 1-16,0 4 1 16,-3 7 2-16,3-4-5 15,0 1-3-15,3-6-1 16,0 0-1-16,0-2-3 15,3-1 2-15,0-2-12 16,3 0-7-16,0 0-14 0,0 0-6 16,0-3-33-16,3 1-14 15,3 2 0 1</inkml:trace>
  <inkml:trace contextRef="#ctx0" brushRef="#br0" timeOffset="55">12170 16571 148 0,'-3'-8'57'0,"3"8"-30"0,0-5-7 0,0 5 19 16,0 0-15-16,0 0-5 16,3 2-6-16,-3 1-1 15,3 8-6-15,0-4 0 0,0 28 4 16,0-9-4-16,0 9-1 16,0-6 0-16,0 8 1 15,0-8-5-15,0 3-1 16,0-6-2-16,0-2 0 15,0-6 6-15,0-2 5 16,-3-2-7-16,0-4-1 16,0-7 1-16,0-3 1 15,0-3-1-15,-3-7 1 16,3 4-2-16,-3-15-1 16,0 8 1-16,0-11-1 0,0 0-3 15,0-5 0-15,0 3 4 16,3-1 1-16,0 1-3 15,3-1 1-15,0 6-2 16,6-5 0-16,0 2 2 16,6 3 0-16,-3 2-3 15,2 6 2-15,-2 2 1 16,9 9 2-16,-3 2-3 16,-3 8 0-16,0-3 7 15,-6 11 4-15,0-6-3 16,-9 12-2-16,0-7 0 0,-6 1 1 15,0-2-3-15,-3-1 0 16,0-3-1 0,-3-2-2-16,3 6 1 0,-3-14 1 15,0 5-12-15,0-10-3 16,3 5-16-16,3-3-7 16,0-2-16-16,6-6-5 15,0 3-31 1</inkml:trace>
  <inkml:trace contextRef="#ctx0" brushRef="#br0" timeOffset="56">12429 16510 208 0,'-6'8'77'0,"6"-8"-42"0,-3 5-30 15,3-5 17-15,0 8-8 16,0-3 2-16,0 9-5 15,0-4-1-15,3 6-6 16,0 0-3-16,6 0 2 0,-3-3-4 16,6 0 0-16,-3-2 3 15,9-8 1-15,-1 5 1 16,1-8 0-16,-3 0 0 16,-3-8 2-16,-3 5 1 15,-3-8 1-15,0 9 0 16,-9-9 2-16,0 3-5 15,-6-2-3-15,3 2-1 0,-6 0 1 16,3 0-6-16,0 3-1 16,-3-1-27-16,6 1-9 15,1 5-21-15,5-3-9 16,0 1-16 0</inkml:trace>
  <inkml:trace contextRef="#ctx0" brushRef="#br0" timeOffset="57">12625 16547 140 0,'0'11'52'0,"0"-11"-28"0,6 29-15 0,-3-24 16 0,0 11-3 16,0-3 1 0,0 14-3-16,0-1-1 15,0 3-10-15,0-2 1 0,0 2 1 16,0-5-6-16,0 2-1 0,0-5-2 15,0-2-2-15,0-6 7 16,0 0 5-16,-3 0-2 16,0-13 0-16,0 0-4 15,0-8 1-15,0 3-2 16,-3-13 0-16,0 2-6 16,0-11 1-16,0 3 2 15,3-7 1-15,0 4-1 16,3 1-2-16,0-1 1 0,3 4 1 15,0-1-3-15,3 0 0 16,0 3 1-16,3 5 0 16,0 3-3-16,3 5 2 15,-4 8 7-15,4 0 4 16,0 0 1-16,-9 8 3 16,0-3-5-16,-6 6-1 15,0-4-2-15,-3 7-1 16,0-4-3-16,-6-2-2 15,-6 0-13-15,1 3-6 16,2-9-15-16,0 4-3 16,0-6-16-16,3-6-5 15,3 4-39 1</inkml:trace>
  <inkml:trace contextRef="#ctx0" brushRef="#br0" timeOffset="58">12965 16211 184 0,'0'5'71'0,"-3"14"-38"0,0 13-21 0,3-11 19 15,-3 5-7-15,-3 11 0 16,-3 3-9-16,-3-6-2 16,0 11-7-16,0-8-4 0,6-10-1 15,0-6-1-15,3 0 2 16,0-2-39-16,0-6-14 15,0 0-54 1</inkml:trace>
  <inkml:trace contextRef="#ctx0" brushRef="#br0" timeOffset="59">13063 16457 140 0,'-3'-5'55'0,"3"5"-30"0,0 5-10 0,0-5 20 16,0 0-10-16,0 0-5 16,0 3-3-16,0-1-1 15,3 12-8-15,0-6 6 0,0 10 3 16,0-5-3-16,0 6 2 16,0-3-3-16,0 2 2 15,0 9-6-15,0-14-1 16,0 0-2-16,0 0 1 0,-3-2-2 15,0-3 0-15,0 0-1 16,0-8 2-16,0 5-1 16,0-10 2-16,0 5-2 15,0-8 2-15,0 0-4 16,0-3-2-16,-3-5 0 16,3 6-1-16,0-3 0 15,3 5 0-15,0 0 0 16,3-3 2-16,-3 1-1 15,6-4 2-15,-3 4-4 16,2-1-2-16,1 6-5 0,3 2-2 16,-3-2-28-16,3 5-13 15,3 0-20 1,-3 0-6-16,-3 0-18 16</inkml:trace>
  <inkml:trace contextRef="#ctx0" brushRef="#br0" timeOffset="60">13265 16547 212 0,'0'0'82'0,"0"0"-44"0,3 3-33 0,3-3 17 16,0 5-8-16,0-2 0 15,6-1-4-15,-6 1 1 16,0-3-6-16,0 0 1 0,3 0 1 15,-3 0-3-15,3 0-1 0,-3-3-1 16,0 1 1-16,0-1-2 16,0-2-1-16,0 5 3 15,-3-6 0-15,0-2-6 16,-3 6 0-16,-6-9 1 16,3 6 3-16,0-3-2 15,-6 8 0-15,3 0-1 16,-6 5-2-16,3-2 0 15,-6 2 0-15,3 1 0 16,-6 1 3-16,0 12 0 16,7-6 3-16,2-2-1 0,3 2 2 15,0 3 0-15,6-3 1 16,0 0-2-16,6-2-2 16,0-3 1-16,5-3-1 15,1-2-16-15,3 2-4 16,9-10-25-16,-6 5-12 15,0-5-38 1</inkml:trace>
  <inkml:trace contextRef="#ctx0" brushRef="#br0" timeOffset="61">13512 16505 236 0,'-5'-3'88'0,"5"3"-48"0,-3 0-23 0,3 0 25 0,-3 0-16 16,0 0-2-16,-6 3-16 16,3-3-6-16,0 2-1 15,-3 1-4-15,9 5 0 16,6-3 2-16,0 3 0 16,0-3 1-16,0 6 2 15,0 0 1-15,0-1-1 16,-3 3 1-16,-1-2 4 15,-2 2 6-15,-5 3-5 16,2-3-2-16,-9 1-3 16,3-6-3-16,0-3-6 15,0-5-4-15,0 0-16 0,0 0-9 16,3-5-17-16,3-3-5 16,0 5-31-1,0-8-31-15,0 6 43 16</inkml:trace>
  <inkml:trace contextRef="#ctx0" brushRef="#br0" timeOffset="62">13617 16298 140 0,'3'-2'55'0,"0"-12"-30"0,0 20-12 15,0-1 34 1,3 11-10-16,-1 2-6 16,-2 6-2-16,0 8-17 15,-3-3-2-15,0 8 0 0,0-5-4 16,3-8 2-16,-3-6-5 15,3 9-2-15,0-6-3 16,0-3 1-16,-3-2-26 16,3-3-11-16,-3-2-17 15,0-6-5-15,0 3-23 16</inkml:trace>
  <inkml:trace contextRef="#ctx0" brushRef="#br0" timeOffset="63">13545 16481 232 0,'-9'13'88'0,"9"-26"-48"0,-3 8-29 0,3 2 23 16,0 3-20-16,6 0-5 15,3 0-4-15,6-3-1 16,3 1-2-16,3-1-2 0,6 0 1 15,2 1-6-15,-2-1 1 0,-3-2-29 16,-3 5-11-16,-3-3-65 16</inkml:trace>
  <inkml:trace contextRef="#ctx0" brushRef="#br0" timeOffset="64">13810 16507 204 0,'-6'3'77'0,"6"8"-42"0,-9-1-30 15,6-5 19-15,0 6-2 16,0 2 2-16,3 3-11 16,0 3-3-16,3-1-6 15,0 1-3-15,3-6 2 0,3 0 2 16,0-5 2-16,3-3-1 0,0-2 1 15,0-6-2-15,3-2 0 16,-3-5-3-16,-3-1 1 16,-1-2 0-16,-8-1 1 15,0 1 0-15,-3 3 0 16,-2-4-5-16,-4 7 1 16,0-4-7-16,-3 6 0 15,3-3-21-15,-3 5-9 16,3 3-30-16,3 0-10 15</inkml:trace>
  <inkml:trace contextRef="#ctx0" brushRef="#br0" timeOffset="65">13971 16547 160 0,'0'3'63'0,"3"2"-34"0,0 3-14 16,0-3 20-16,3 3-8 16,0 3-3-16,0 2-8 15,0 0 0-15,-3 0-9 16,0 1-2-16,0-6 1 0,0 5 1 16,-3-5 3-16,0-3-3 0,0 0 1 15,0-5-3-15,0 0 0 16,0-2-1-1,0-1 2-15,-3-5 1 0,0-2 3 16,3-4-3-16,0-2 1 16,0-2-1-16,3 5 3 15,0-1-3-15,2 7 1 16,1-7-7-16,0 4-1 16,3-4-2-16,0 9 0 15,0-3-7-15,0 6-2 16,6-1-29-16,-3 6-14 15,-3-1-3-15,0-2-1 16,0 8 17-16,0-5 10 16,-3-1 20-16,2 4 11 0,1-1 19 15,0-2 11-15,0 5-3 16,3-3 1-16,0 0-4 16,0-2-1-16,3 0-6 15,0-3-2-15,0-3-3 16,0 0 0-16,-1-2-6 15,-2 0-4-15,-3-3-1 16,0 0 1-16,-3-3-1 16,-3 3 2-16,-3 3-2 15,-3-3-1-15,-6 3 1 16,-3 5-1-16,-3 0-5 16,-2 5 1-16,-4 3 2 0,0 3 3 15,3 2 2-15,3 3 3 16,3 2 6-1,6 1 2-15,3 4-3 0,9-1-1 16,6-1-2-16,3-5 0 16,3-3-4-16,3-2-1 15,-3-6-10-15,8-5-3 16,4-5-57-16,0-6-23 16,-3-2-22-1</inkml:trace>
  <inkml:trace contextRef="#ctx0" brushRef="#br0" timeOffset="66">11980 16973 160 0,'0'13'60'0,"0"-13"-32"0,3 37-20 0,-1-29 18 0,4 13 0 16,-3 3 2-16,3 11 0 16,-3-9 0-16,0 6-15 15,0 0-3-15,0-6 0 0,0-5-2 16,0 3 1-16,0-5-1 15,0-4 2-15,0-1-3 16,-3-6-2-16,0-3 0 16,0-5 1-16,0 0-3 15,0-5 0-15,0 2-3 16,0-5-3-16,0-3-1 16,3-2 3-16,0 0 0 15,3 0 1-15,-3 5 0 16,9 2 0-16,-3 6-5 15,6 0-1-15,-3 6 3 16,0 2 3-16,-3 0 5 0,-1 2 2 16,-2-2 1-16,0 5 0 15,-3 1-2-15,-3 4 1 16,0 1-2-16,-9-6 0 16,3-5-3-16,-2 5-2 15,-1-5-2-15,-3-3 1 16,3 3-17-16,0-5-5 15,0 0-16-15,3-6-5 16,0 0-18-16,3-5-9 16,0 3-19-1</inkml:trace>
  <inkml:trace contextRef="#ctx0" brushRef="#br0" timeOffset="67">12057 17343 116 0,'0'-5'44'0,"0"5"-24"0,3 5-17 0,-3-2 10 0,3-3 5 16,-3 5 3-16,0 3-4 16,0-2 0-16,0 7-10 15,0-5 0-15,0 2 3 0,0-2-6 16,0 0-2-16,0-2-1 15,0 4-1-15,0-7-27 16,0 2-11-16,0 0-36 16</inkml:trace>
  <inkml:trace contextRef="#ctx0" brushRef="#br0" timeOffset="68">12203 17314 156 0,'-6'3'60'0,"6"-3"-32"0,0 8-22 0,0-5 17 0,3-1-8 16,0 1 2-16,6-3-6 15,-3 5 1-15,6-5-7 16,-3 5-1-16,5-5 2 0,-2 0-5 16,3 0-1-16,0 0 4 15,3-5 2-15,-3 5-2 16,-3-5-3-16,0 0 2 16,-3-3 0-16,-1 2-1 15,-2-2-2-15,0 3 1 16,-9-3 1-16,3 6 1 15,-9-4 1-15,4 1-2 16,-7 5 1-16,3-3-2 0,-6 6 2 16,3-3-2-16,-3 8-1 15,3-3 3-15,0 3 0 16,0-3-1-16,3 14 1 16,0-6-2-16,6 6-1 15,0-6 3-15,6 0 2 16,0-5-2-16,6 5 0 15,0-2-1-15,12-3-2 16,-3-3-8-16,3-2-5 16,-3 2-46-16,3-5-21 15,-4 0-12-15</inkml:trace>
  <inkml:trace contextRef="#ctx0" brushRef="#br0" timeOffset="69">12679 17039 196 0,'-12'-8'74'0,"12"8"-40"0,-12-5-20 0,12 5 20 15,-6 0-11-15,0 0 0 16,0-3-14-16,0 3-5 16,-8 0-3-16,2 0-1 0,0 8 0 15,3-2 0-15,0 9 2 16,0-1-1-16,3 17 2 15,3-4 0-15,3 10 1 16,0-8-2-16,3 8 1 16,0-5-2-16,3 0-1 15,0-6 1-15,0 0 1 16,-3-4-14-16,0-1-7 16,0-5-21-16,0-3-8 15,0-3-51 1</inkml:trace>
  <inkml:trace contextRef="#ctx0" brushRef="#br0" timeOffset="70">12450 17293 200 0,'3'-5'77'0,"-3"5"-42"0,6-8-28 15,-3 8 20-15,6-3-14 16,-3 1-2-16,11-1-9 15,1-2-2-15,0 5 0 16,-3-6-3-16,6 6 0 0,-3-2-49 16,3 2-20-16,-4 0-15 15</inkml:trace>
  <inkml:trace contextRef="#ctx0" brushRef="#br0" timeOffset="71">12715 17288 220 0,'-12'3'85'0,"12"-3"-46"0,-9 10-37 0,9-7 17 15,-3-1-10-15,0 6-1 16,3 8-2-16,0-3-1 16,3 3-3-16,0-2-2 0,3 1 3 0,0-4-2 15,3-6 2-15,0 6 4 16,3-8 4-16,-3 4-2 15,8-9 2-15,-2-3-6 16,0-1-3-16,-3-2-1 16,-3-5 1-16,0 5-1 15,-6-2 2-15,0-4-2 16,-9 1 2-16,0 5-2 16,-3 0 2-16,0-2-7 15,0 10-1-15,0-3-18 16,0 3-8-16,0 0-23 15,3 0-11-15,0 0-29 16</inkml:trace>
  <inkml:trace contextRef="#ctx0" brushRef="#br0" timeOffset="72">12899 17317 160 0,'6'3'63'0,"-6"-3"-34"0,6 18-23 0,-3-18 17 16,0 13-3-16,0-5 3 15,0 6-4-15,0-1 0 16,0-3-10-16,0-2 1 0,0 3 1 0,-3-3-4 15,3-3 1-15,-3-2-1 16,0 2 3-16,0-5-1 16,0-5 0-16,0 5 1 15,0-13 4-15,0 7-4 16,0-7 2-16,0 2-9 16,3-4-2-16,0 7-1 15,0-11 0-15,0 11-3 16,3-2 2-16,0-1-21 15,3 0-8-15,0 6-27 16,3 2-11-16,-1-2-35 16</inkml:trace>
  <inkml:trace contextRef="#ctx0" brushRef="#br0" timeOffset="73">13093 17314 144 0,'0'6'55'0,"0"-6"-30"0,6 0-14 0,-3 5 18 16,3-2-4-16,-3-3 3 16,3 2-5-16,0-2-2 15,2 0-11-15,1 0-4 0,3-2-2 16,-3-1 0-16,0-2 0 16,0-1-5-16,0-2 1 0,-3 6 2 15,0-4 3-15,0 1-2 16,-6 0-2-16,0-3-3 15,-3 5 1 1,0-2 3-16,-6 0 3 0,0 5-7 16,-3 5 0-16,0-2 0 15,0 2 3-15,0 6 2 16,4 4 3-16,-1-1 3 16,3 4 5-16,0 1-4 15,6-3 0-15,0-3-6 16,9 0-3-16,-3-2-5 15,8-3 0-15,-2-3-62 16,15-3-28-16,-3 1-10 16</inkml:trace>
  <inkml:trace contextRef="#ctx0" brushRef="#br0" timeOffset="74">13465 17240 160 0,'0'-5'60'0,"0"5"-32"0,3 5-20 0,-3 1 16 0,6 1 1 16,0 1 4-16,0 8-4 15,-3-2-1-15,0 7-13 16,0-3 4-16,0-2 5 0,0 3-11 16,-3-6-2-16,0 0-1 15,0 0 1-15,0-5-3 16,0-2-3-16,0 1 2 15,0-1 0-15,0-1 3 16,-3-5 1-16,0 5-3 16,0-5-1-16,0 0 1 15,0 0 2-15,0 0-1 16,0-5 2-16,0 0-2 16,3-8 0-16,0 7-3 15,0-4 1-15,0-1-4 16,3-2 0-16,0 0 3 15,3 5 1-15,0-6-4 16,0 4 1-16,0 2-2 16,2 3 0-16,1-1 0 15,3 4 0-15,-3-4-18 16,3 6-9-16,-3 0-36 0,3 0-14 16,-3-2-31-1</inkml:trace>
  <inkml:trace contextRef="#ctx0" brushRef="#br0" timeOffset="75">13646 17338 172 0,'0'0'66'0,"0"0"-36"0,6 5-26 16,-3-2 15-16,3-3 0 15,-3 5 1-15,6 3-9 16,0-2-2-16,3-6-5 16,0 0-3-16,0 0 0 0,0 0 3 15,0-6 2-15,-3 6-2 16,0-8-1-16,-4 3 1 15,1-3 0-15,-3 8-2 0,-3-5-2 16,0 0 1-16,-3-3-1 16,3 5 0-16,-8-2 2 15,-1-1-3-15,-3 6 0 16,3 0 1-16,-6 6 0 16,3-4 0-16,0 4 2 15,0-1 1-15,0 8 1 16,3 6 4-16,0-6 3 15,3-5-2-15,6 5 2 16,0 0-6-16,6 1-3 16,-3-1-1-16,9 0 1 15,-3 0-1-15,9-7-1 16,-3 1 1-16,6-7 1 16,-3 0-34-16,2 0-16 0,-2-2-66 15</inkml:trace>
  <inkml:trace contextRef="#ctx0" brushRef="#br0" timeOffset="76">13882 17076 208 0,'0'3'77'0,"0"-3"-42"0,-3 16-26 0,3-14 19 15,0 20-5-15,0-4-2 16,3 9-7-16,-3-1-1 16,3 6-8-16,-3-6-3 0,0 6 1 15,0-6-4-15,3 6 0 16,-3-5-4-16,0-4 1 15,0-1-31-15,2-7-12 16,-2 1-51 0,3-8-31-16,-3 0 59 15</inkml:trace>
  <inkml:trace contextRef="#ctx0" brushRef="#br0" timeOffset="77">13789 17306 236 0,'-9'0'88'0,"9"0"-48"0,3-2-34 15,-3 2 22-15,3 0-11 16,0 0 1-16,6-3-11 16,0 0-4-16,9-2-2 15,0 3-1-15,6-4 2 0,-6 1-43 16,2 5-19-16,-2-3-52 15</inkml:trace>
  <inkml:trace contextRef="#ctx0" brushRef="#br0" timeOffset="78">13474 17378 108 0,'0'13'44'0,"0"-13"-24"0,0-13-8 16,0 8 16-16,3 2-3 16,-3-2 0-16,6-1-2 15,0 4-3-15,0-9-10 0,0 3-2 16,0 3-1-16,-1 0-3 0,4 2-3 16,0-2 0-16,0 5 1 15,0 0-12-15,0 0-6 16,0 0-73-1</inkml:trace>
  <inkml:trace contextRef="#ctx0" brushRef="#br0" timeOffset="79">13989 17317 124 0,'-3'-3'46'0,"3"3"-24"0,0 11-10 15,0-8 13-15,3 12-7 16,0 1 0-16,0-2-2 16,0-1-1-16,0 0-7 15,0-2-1-15,3-3 0 0,0 5-3 16,-1-8-3-16,1 3 4 16,3-3 1-16,-3 3-2 15,3-8-1-15,-3 0-1 16,0-2-2-16,0 2 3 15,0-11 0-15,3 8 1 16,-3-7 0-16,-3 7-2 16,0-10 1-16,0 2-2 0,0-2 2 15,-3 0-2-15,0 5 2 16,0-3 0-16,0 3 1 16,0 3-2-16,0 2-2 15,0-2 1-15,0 10 1 16,0-2 8-16,3 10 3 15,-3 1-4-15,3 1-3 16,0-1-3-16,3 2 0 16,0-3-2-16,0 0 2 15,0-2-13-15,3-3-3 16,-1-1-38-16,4-1-17 16,0-6-28-16</inkml:trace>
  <inkml:trace contextRef="#ctx0" brushRef="#br0" timeOffset="80">14200 17320 152 0,'-15'-6'57'0,"15"6"-30"0,0 0-18 0,0 0 16 15,3 3-1-15,-3 0 3 0,6 5-2 16,0-3 0 0,0 8-14-16,0 0 4 0,-3 1 3 15,0-4-2-15,0-2 1 0,0 3-5 16,0-3-2-16,0 0-9 15,-3-3 0-15,0 0 1 16,3-2 1-16,-3 2-1 16,0-5 1-16,0 5-2 15,0-5 2-15,0 0-2 16,0 0-1-16,0 0-2 16,0 0-1-16,0 0 4 15,0-5 1-15,0 5-3 16,0 0 1-16,0-5 0 15,0 2 2-15,0-2-1 0,0-3-1 16,0-3 1-16,0 6-1 16,0-3 0-16,0 0 0 15,0-2 0-15,3 2 2 16,0 2-3-16,3-7 0 16,0 5 1-16,0 3 0 15,0 0 0-15,2 2 0 16,-2-2-22-16,0 5-8 15,0 0-34-15,0 0-13 16,0 0-24 0</inkml:trace>
  <inkml:trace contextRef="#ctx0" brushRef="#br0" timeOffset="81">14388 17333 148 0,'0'0'57'0,"0"0"-30"0,3 13-14 15,-3-13 19-15,0 13-7 0,0-7 0 16,6 7-5-16,-4 0-3 16,-2-2-9-16,0-3 1 0,3 0 4 15,0 2-5-15,-3-2-2 16,0-3-3-16,0-2 0 15,0 2-2-15,0 1-1 16,0-4 1-16,3-2 1 16,0 0-1-16,0-2 2 15,0-4-4-15,0 1 0 16,-3-3 1-16,3-5 0 16,0 2 0-16,0 1 0 0,0-1 0 15,3-2 2 1,0 8-1-16,0-3 2 0,0 2-4 15,3 4-2-15,-3-4 2 16,3 6 0-16,-3 0 5 16,3 8 2-16,-3-2-2 15,0 2-1-15,0 2-3 16,-3-2-1-16,0 3-6 16,0-3-3-16,0 0-16 15,-3-1-9-15,0-1-23 16,0-1-9-16,0 3-15 15</inkml:trace>
  <inkml:trace contextRef="#ctx0" brushRef="#br0" timeOffset="82">14599 17320 216 0,'0'0'82'0,"0"0"-44"0,0 5-33 0,0-2 17 16,3 7-12-16,-3-2-1 15,0 5-7-15,0 1-4 16,0-1 1-16,0-3-2 0,3 4 1 16,-3-6-36-16,0 5-16 15,0-8-39-15</inkml:trace>
  <inkml:trace contextRef="#ctx0" brushRef="#br0" timeOffset="83">14563 17216 260 0,'-3'-42'96'0,"3"42"-52"0,3 32-51 15,-3-29 16-15,3 4-10 16,0-1 0-16,0-9-37 16,0 0-14-16,0 6-47 0,0 0-19 15</inkml:trace>
  <inkml:trace contextRef="#ctx0" brushRef="#br0" timeOffset="84">14685 17328 152 0,'6'31'57'0,"-6"-31"-30"0,3 29-14 0,0-26 19 16,0 8-9-16,0-9-1 15,-3 9-11-15,0-8-4 16,0 4-4-16,0-1 0 0,0-1 2 0,0 0-2 15,0-2-2 1,0-3 0-16,0 0 1 0,0 0-3 16,3-3-2-16,-3-2 2 15,3-6 0-15,-3 1 1 16,3-6 0-16,3-5 0 16,-3 0 2-16,3-3 1 15,0 11 1-15,0-1 0 16,3 6 2-16,-3 1-1 15,3 1 0-15,0 6 3 16,-1 3 3-16,10 2-2 16,-6 3 2-16,-3-3-2 0,0 9 0 15,0-1-5-15,-3 0-1 16,0 6 1-16,0-6 0 16,-3-3-13-16,0 1-7 15,0 0-22-15,3-3-9 16,-3-1-50-1,0-1-31-15,-3-1 56 16</inkml:trace>
  <inkml:trace contextRef="#ctx0" brushRef="#br0" timeOffset="85">14977 17280 220 0,'-3'-8'82'0,"3"3"-44"0,-3-1-25 16,3 6 24-16,-3 0-12 16,0 0-5-16,-3 0-9 15,0 6-5-15,-3-1-3 16,0 0-5-16,0 3 1 0,3 0-1 16,3 5-2-16,0 1 3 15,0 4 0-15,0-5 1 16,3 1 0-16,0-1 0 15,3 0 2-15,0-5-1 16,6-3-1-16,-3 1-2 0,3-12 1 16,0 6 3-1,0-5 1-15,0-3-1 0,0-5 1 16,3-6-2-16,-3-2-1 16,-3 8-2-16,0 0-1 15,0-1 4-15,-3 4 1 16,0 2 0-16,0 3-2 15,0 5-4-15,3 5 0 16,-1 3 4-16,1 8 2 16,-3-3 6-16,6 8 5 15,-3 0 6-15,3 8 5 16,0-5-6-16,-6 5-3 16,0-7-2-16,-3 15 1 15,0-8-5-15,-9-3-3 16,0 1-6-16,-12-9 0 0,4 3-16 15,-10-5-6-15,6-3-29 16,-12-5-10-16,6 0-76 16</inkml:trace>
  <inkml:trace contextRef="#ctx0" brushRef="#br0" timeOffset="86">14763 16592 144 0,'-6'0'55'0,"6"3"-30"0,-3-3-10 0,3 0 18 16,0 0-1-16,-3 0 1 15,0 0-3-15,3 0-1 16,0 0-16-16,0 0 3 0,0 0 2 16,-3-3-6-16,3 3-2 15,0-3 1-15,3 1 0 16,0-4-5-16,3 4-2 15,0-3 2-15,3-1 3 16,2 1-2-16,4 2 1 16,0 1-5-16,0-1-2 0,0-2 4 15,0 2 1 1,6 0 0-16,-3 1-1 0,2-4-3 16,1 6 1-16,0-5 0 15,3-3 1-15,0 8-2 16,0-5 1-16,-1-3-2 15,1 5 2-15,0-2 0 16,0 0 1-16,0 5-5 16,-1-6-1-16,-2 4-2 15,9-3 5 1,-3-1 3-16,-3 1-3 0,-1 2-1 16,1 1 0-16,-3-1 0 15,3 0-3 1,0 1 2-16,-1-1 3 0,1-2 1 15,0 5-4-15,0 0 1 16,0 0-2-16,0 0 0 16,-1 0 2-16,1 0 0 15,0-3 0-15,0 3 0 16,3-2 2-16,-4-1 1 16,1-2-1-16,-3 5-2 15,0-3-2-15,0 3 1 16,3 0 1-16,-1 0 0 15,1 0-3-15,0 0 2 0,-3 0 1 16,0 0 2-16,2 0-3 16,1 0 0-16,-3-5 3 15,-3 5 1-15,-3-6-1 16,-3 6 1-16,0-2-4 16,-3 2 0-16,0-3-1 15,-4 0 0-15,-2-2-14 16,0 5-6-16,0-3-18 15,0 3-7-15,0 0-17 16,-3 0-7-16,6 0-35 16</inkml:trace>
  <inkml:trace contextRef="#ctx0" brushRef="#br0" timeOffset="87">16025 16261 244 0,'-15'-5'93'0,"15"10"-50"0,0 9-37 0,0-14 22 15,0 5-13-15,3 0-1 16,6 8-6 0,3 1-5-16,0-4 1 0,2 1-1 0,1-3 1 15,0 5 0 1,0-5-5-16,0 2 1 0,0-2 0 16,0-2 2-16,0 2-1 15,-4-3-1-15,-2 3 1 16,-3-3-1-16,3 3 0 15,-6-3 0-15,-3 6 4 16,-6 5 11 0,-3 0-1-16,0 0-5 15,1-3-3-15,-4 0-6 16,3 0 0-16,-3 0 0 0,3 1 2 16,3-4-28-16,0-2-9 15,3 0-29-15,-3-3-10 16,3 1-34-1</inkml:trace>
  <inkml:trace contextRef="#ctx0" brushRef="#br0" timeOffset="88">14891 12973 124 0,'-3'0'49'0,"0"-14"-26"0,0 6-12 0,3 8 31 16,-6 0-6-1,0 6-8-15,-3-1-4 16,-3 0-6-16,0 1-1 16,0-1-3-16,0 0-1 15,0 3-7-15,3 0-2 16,0 0-7-16,4 0 0 16,2 0 3-16,6-3 4 15,2 3-1-15,7 0-2 16,6 0 0-16,0 0-1 15,0 0 0-15,-3 2 0 0,0 1 0 16,-6 0 2-16,-3-1 5 16,-6 3 4-16,-3 1 2 15,-6-4 3-15,-9-2-9 16,0 3-2-16,0-6-5 16,0-2-1-16,3-1-10 15,3-2-5-15,1-2-19 16,2-4-5-16,3-2-32 15,6 0-53 1,3-2 26-16</inkml:trace>
  <inkml:trace contextRef="#ctx0" brushRef="#br0" timeOffset="89">14986 12835 192 0,'0'0'71'0,"0"3"-38"0,3-1-28 0,-3 4 19 16,3 1-2-16,0 4 2 15,-3 10-5-15,0 0 1 16,0 3-11-16,0 5-3 0,0 0-2 0,0 3-2 15,3-3 1-15,0 0-4 16,0 0 0-16,0-2-23 16,-3-9-12-16,0-2-41 15</inkml:trace>
  <inkml:trace contextRef="#ctx0" brushRef="#br0" timeOffset="90">14908 13015 224 0,'-5'-5'85'0,"5"2"-46"0,3 0-32 0,-3 3 20 16,5 0-12-16,1-2-3 15,6-1-7-15,3 0-4 16,3 1 0-16,0-1-10 0,0 3-4 15,3 0-26-15,2-3-13 16,-5 3-111 0,0 3 84-1</inkml:trace>
  <inkml:trace contextRef="#ctx0" brushRef="#br0" timeOffset="91">15147 13007 148 0,'-9'3'57'0,"9"-1"-30"0,-6 6-14 0,6-3 19 0,-3 3-7 15,-3 3-2-15,3 5-9 16,3 2-4-16,0 1-5 16,6-1-4-16,0 4 2 0,3-7 0 15,0 1 1-15,0-5 0 16,2-11 0-16,1-3 2 16,0-5 3-16,0 0-6 15,-3-2-4-15,-3-3 0 16,-3-1 0-16,-3 1 3 15,-3 0 3-15,-3 0 0 16,0-1 0-16,-3 4-3 16,0-1 1-16,0 3-7 0,0 3 1 15,3 2-19 1,0 1-8-16,4 2-35 16,2 0-53-16,0 0 23 15</inkml:trace>
  <inkml:trace contextRef="#ctx0" brushRef="#br0" timeOffset="92">15307 13097 144 0,'12'16'55'0,"-9"-8"-30"0,0 18-10 0,-3-18 20 16,0 0-8-16,0-3 3 15,0 6-8 1,0-3-12-16,0-8-2 0,0 0-1 15,0-8 3-15,0 0 4 0,-3 0-4 16,3-3 2-16,0-2-3 16,0 0 2-16,0 0 0 15,3 0 3-15,0-1-5 16,3 1-3-16,0 2-8 16,3 1-1-16,0 2-1 15,3 0 2-15,3 3 1 16,0 2 1-16,2 0 0 15,1 3 0-15,0 3-5 16,-3 0 1-16,0-1 2 16,0 1 1-16,-3 0 1 15,-3-3 0-15,0 0 2 16,0-3 1-16,-4 0-4 0,-2-2-1 16,-3 0 1-16,-3 0 0 15,1-1-4-15,-4 4 1 16,-3-1 2-16,0 0 1 15,-3 3-2-15,0 3 0 16,0 2 2-16,0 6 2 16,0 2 4-16,3 3 2 15,3 0 1-15,3 0 2 16,6 2-3-16,3-2 1 16,3 0-5-16,3-5-2 15,3-4 0-15,0-1 1 16,3-9-30-16,0-2-13 0,-4-3-67 31,1 0-48-31,0-3 61 16</inkml:trace>
  <inkml:trace contextRef="#ctx0" brushRef="#br0" timeOffset="93">16060 12975 164 0,'0'-2'63'0,"-3"4"-34"0,0 1-16 0,3-3 32 16,-8 8-10-1,-7 5-4-15,0 3-4 16,-3 2-16-16,0 4-2 0,-3-1-2 16,3 3-1-16,0 2-1 15,4-7-3-15,2-1 1 16,3-5-20-16,0-2-8 15,3-3-27-15,3-3-10 16</inkml:trace>
  <inkml:trace contextRef="#ctx0" brushRef="#br0" timeOffset="94">15852 12980 200 0,'0'-2'77'0,"3"2"-42"0,0 0-28 16,-3 0 18-16,6 2 0 15,0 4 4-15,3 2-2 16,3 0 1-16,3 2-16 16,0 3-5-16,5 3 0 0,4 3-4 15,0-1 0-15,0 4-3 0,-3-7-1 16,-4-1-21-16,1 4-10 15,-3-2-48-15,-3-3-21 16,0-5 6 0</inkml:trace>
  <inkml:trace contextRef="#ctx0" brushRef="#br0" timeOffset="95">15688 12777 140 0,'0'-3'52'0,"3"0"-28"0,-3 14-17 15,3-6 15-15,-3 3-7 16,3 0 2-16,0 0-8 16,0 3-3-16,3-1-3 15,-3-2-5-15,6 0 4 16,-3-3 0-16,0 1-25 15,0-6-9-15,-3 0-44 16</inkml:trace>
  <inkml:trace contextRef="#ctx0" brushRef="#br0" timeOffset="96">15787 12782 132 0,'-3'5'49'0,"6"-2"-26"0,-3 5-16 0,0-3 15 16,3 0-9-16,0 3-2 15,-1-2-9-15,1 2-3 16,0 0-33-16,0-3-13 0,0 0-14 16,3 0-4-16</inkml:trace>
  <inkml:trace contextRef="#ctx0" brushRef="#br0" timeOffset="97">16174 12777 208 0,'0'-6'77'0,"2"9"-42"0,-4 0-32 15,2 2 17-15</inkml:trace>
  <inkml:trace contextRef="#ctx0" brushRef="#br0" timeOffset="98">16174 12795 362 0,'-3'11'11'0,"0"-1"-6"15,0 1-4-15,0 0 2 0,0-1-2 16,0-2 2-16,0 0-35 15,3 0-13-15,0-3-53 16</inkml:trace>
  <inkml:trace contextRef="#ctx0" brushRef="#br0" timeOffset="99">16260 12795 176 0,'-6'3'68'0,"6"2"-36"0,-6 3-31 0,6-3 14 15,-3 3-8-15,-3 0-2 16,0 3-2-16,0-1 0 0</inkml:trace>
  <inkml:trace contextRef="#ctx0" brushRef="#br0" timeOffset="100">16215 12875 163 0,'-6'8'-88'0</inkml:trace>
  <inkml:trace contextRef="#ctx0" brushRef="#br0" timeOffset="101">15251 12785 140 0,'0'2'52'0,"0"-2"-28"0,0 6-11 0,0-6 19 15,0 5-1-15,0-5 2 0,0 5-1 16,0 0 0-16,0-5-17 15,0 0 4-15,0 0 4 0,0 0-3 16,0 0 0 0,0 0-7-16,-3 0-3 15,0-2-1-15,0-1 1 0,3 1-1 16,-3-1 0-16,0-2-5 16,3-6-3-16,0 0 0 15,-3-4 1-15,3 1-1 16,0 1-1-16,0 0 3 15,0 0 0-15,3-1-4 16,0 1-1-16,0 0 1 16,3-3 0-16,3 3 1 15,0 0 2-15,3-1-3 0,-1 1 0 16,1 0 1-16,3 2 0 16,0 1 0-16,3-1 0 15,0-2-3-15,0 2 2 16,3 3 1-16,-1-2 2 15,1-1-1-15,3 3 2 16,0 3-2-16,3 0-1 16,2-1 1-16,4 1-1 15,9 0 0-15,2 0 0 16,1-1-3-16,6 1 0 16,-4 2 2-16,4 3 0 15,0 3 1-15,-4 0 0 0,-5-1 0 16,-3 1 0-16,-1 5 0 15,-2-3 0-15,-3 0 0 16,-7-2 0-16,-2 0 2 16,0-1 1-16,-3-2-1 15,-3-5 1-15,-3 2-4 16,-6 1 0-16,0-1 1 16,-3 1 0-16,-4-1-18 15,1 0-8-15,0 1-26 16,0 2-10-16,-3-3-64 15</inkml:trace>
  <inkml:trace contextRef="#ctx0" brushRef="#br0" timeOffset="102">16248 12375 204 0,'-6'-3'77'0,"9"6"-42"0,-6-6-30 0,3 3 17 16,0 0-12-16,0 0-1 16,0 0-5-16,0 0-3 15,0 0 0-15,0 0-1 0,0 0 0 16,0 0 0-16,-3 0 0 15,0 0 0-15,-3 0 0 16,3 0 2-16,0 0-1 16,0 0 2-16,0 0-4 15,-6 0-2 1,3 0 2-16,0 0 9 16,0 0 6-16,3 0 0 15,0-3 0-15,0 3-2 16,0 0 0-16,3 0-9 15,0 0-1-15,0 0-2 16,6 6 0-16,0-1 0 16,3 0 2-16,0 0-1 15,3 3-1-15,3 0 3 0,0 0 0 16,3 0-4-16,0 5-1 16,-1-2-2-16,1 0 3 15,-3 2 2-15,-3-3 2 16,-3-2-4-16,0 0 1 15,-3-2 0-15,-3-1 2 16,-3 0-1-16,-6 0 2 16,-3 3-2-16,-3 0-1 15,0 0 1-15,-3 3 1 16,0-1-3-16,1 4-2 16,2-4-1-16,-3 1 0 15,3-3-33-15,3 0-15 16</inkml:trace>
  <inkml:trace contextRef="#ctx0" brushRef="#br0" timeOffset="103">14977 13404 156 0,'-6'-13'57'0,"3"10"-30"0,-3 0-18 16,3 3 14-16,-3-5-2 16,-3 0-1-16,0 2-4 0,-3 0-2 15,3 6-8-15,-5 2 0 16,-4 3 4-16,0 0-6 0,3 5 0 15,0 3 2-15,3 8 3 16,3 5 0-16,3 6 0 16,3 4-5-16,3-2-1 15,0-2-1-15,3-6 1 16,3-5-2-16,0-1-1 16,-6-4-4-16,0-6-2 15,-3-5-19-15,0-3-7 16,-3-2-27-16,3-6-10 15,-3 1-10 1</inkml:trace>
  <inkml:trace contextRef="#ctx0" brushRef="#br0" timeOffset="104">14685 13576 152 0,'-9'-6'57'0,"9"6"-30"0,-6-2-5 16,6 2 23-16,0 0-10 15,0 0 0-15,3 0-16 16,3-3-6-16,3 1-8 16,3-1-2-16,3 0 1 0,3 1-2 15,3-1 1-15,3 0-7 16,-1 1 1-16,-2-1-19 16,-3 3-8-16,0 0-9 0,0 3-3 15,-6-1-2 1,0 1 0-16,-4 0-4 15,-2-1-5-15,0 1 29 16,-3 0 27-16,-3-3 13 16,0 0 16-16,0 0 7 15,0 0-8-15,0 0-1 16,0 0-2-16,-3 2 2 16,0 1-3-16,0-1 1 15,0 1-16-15,0 2 4 0,1 6 2 16,-1 8-8-16,0-1-1 15,0 1-3-15,3-1 1 16,0-2-4-16,3 2 0 16,3-2-1-16,2-2-2 0,1-4 3 15,3-5 2-15,0-2-2 16,0-6 0-16,0-2-1 16,-3 0 1-16,0-3-2 15,-3 0 2-15,-6-8 2 16,0 3 2-16,-6-6-1 15,0 4-1-15,-3 1-6 16,0 4-1-16,0 2 1 16,3 0 0-16,0 3-24 15,3 2-10-15,0 0-20 16,3 1-8-16,3-1-30 16</inkml:trace>
  <inkml:trace contextRef="#ctx0" brushRef="#br0" timeOffset="105">15025 13653 128 0,'8'23'49'0,"-2"-12"-26"0,0-1-12 0,-3-4 15 15,0-1 3-15,0 3 2 16,0-3-3-16,-3 1 0 16,0-1-16-16,0-2 4 0,0-1 2 15,0-2-2-15,-3 0 3 16,3-2-6-16,0-1-3 15,0 0-3-15,0-2 0 16,0 0-2-16,3-1 2 16,0 1-4-16,6-8-2 15,3-3-3-15,0 0 1 0,0 8 1 16,3-5 2-16,0 2-12 16,0 1-6-16,-1 2-29 15,1 3-13-15,-3-1-56 16</inkml:trace>
  <inkml:trace contextRef="#ctx0" brushRef="#br0" timeOffset="106">15489 13459 192 0,'-3'6'74'0,"3"4"-40"0,0 9-24 0,0-6 17 0,0 3-11 16,3 8-4-16,-3 7-7 15,0 1-2-15,0-3-1 16,0-5-2-16,0 3 3 0,0-6-2 15,0-5 2-15,0-3-29 16,-3-3-11-16,0-4-59 16,0-1-26-1,0-5 61-15</inkml:trace>
  <inkml:trace contextRef="#ctx0" brushRef="#br0" timeOffset="107">15373 13586 220 0,'0'-2'82'0,"0"-1"-44"0,6 3-38 0,-3 0 18 16,3 0-8-16,6 0 0 16,2 0-9-16,1 0 0 15,0 0-1-15,0-3-3 0,0 3 2 16,0 0-21-16,3 0-8 15,-3 0-27 1,0-2-51-16,-4-1 18 16</inkml:trace>
  <inkml:trace contextRef="#ctx0" brushRef="#br0" timeOffset="108">15623 13478 160 0,'-6'3'63'0,"3"4"-34"0,0 7-23 16,6-6 17-16,-3 5-3 16,3 3 0-16,-3 2-8 15,0 9-5-15,0-3-4 16,0-1 2-16,0-1 4 0,0-7-3 16,0 4-1-16,0-9 0 15,0-2 1-15,0 0-3 16,0-2 0-16,0-6-1 15,0 0 1-15,0 0 2 0,3 0 2 16,3-3 3-16,0-2 4 16,0-1-6-16,0 1-2 15,6-3-3-15,-3-5 0 16,2 2 0-16,-2 3 1 16,3 3 0-16,0 10 0 15,3 1-5-15,-3 2 1 16,0 5 0-16,-3 0 0 15,-3 0 0-15,0 1 0 16,-3-1 2-16,0 0 3 16,0-2-9-16,0 2-4 15,0-8-23-15,-3-5-10 16,3 0-29-16,3-2-11 0,-1-1-3 31</inkml:trace>
  <inkml:trace contextRef="#ctx0" brushRef="#br0" timeOffset="109">15876 13690 208 0,'0'0'77'0,"3"2"-42"0,0 6-28 16,0 0 18-16,0 0-11 15,0 3-3-15,0 2-6 16,-3 5-4-16,0-4 0 0,3-1-1 15,-3-3 2-15,3-2-34 0,-3 0-16 16</inkml:trace>
  <inkml:trace contextRef="#ctx0" brushRef="#br0" timeOffset="110">15912 13560 228 0,'0'-5'88'0,"0"2"-48"0,3 0-47 0,-3 3 14 0,6 0-18 16,-1 0-3 0,1 3-42-16,0 0-15 0,0-1-4 15</inkml:trace>
  <inkml:trace contextRef="#ctx0" brushRef="#br0" timeOffset="111">16084 13655 176 0,'-3'-2'68'0,"6"-12"-36"0,-9 9-13 15,6 2 23-15,0 3-6 0,-3 0-1 16,-3 0-8-16,0 8-5 16,-3 0-12-16,1 0-6 0,-1 0-3 15,3 0-1-15,3 0 2 16,3 3-3-16,6-1 0 16,3 1 1-16,-1 2 0 15,4 3 0-15,0-3 0 16,0 8-3-16,-3-2 2 15,-3-3 7-15,-6-1 4 16,-3-1 3-16,-3-4 3 16,-3-2-9-16,-6 0-2 15,0-3-19-15,-2 1-7 0,2-4-63 16,-3 4-25 0,3-1-1-1</inkml:trace>
  <inkml:trace contextRef="#ctx0" brushRef="#br0" timeOffset="112">14879 14108 164 0,'0'-6'63'0,"0"6"-34"0,0 3-23 0,0-3 30 16,-6-5-8-1,-3 7-5-15,3 1-4 16,-6 2-11-16,0 1 1 0,0 1 4 16,0 1-7-16,0 3-1 15,3-3-3-15,0 0-2 16,4 0-2-16,2 0-1 15,3 0 2-15,3 0 0 16,2 2 1-16,7-2 2 16,3 0-3-16,0 5 0 15,-3-2 1-15,-3 2 0 16,-3 0-3-16,0-2 2 16,-9-3 14-16,0 0 6 15,-9-3-5-15,0 0-3 0,-3-2-6 16,0 0-2-16,0-3-3 15,4 0-1-15,-1-3-17 16,3 0-8-16,3 1-22 16,3-1-7-16</inkml:trace>
  <inkml:trace contextRef="#ctx0" brushRef="#br0" timeOffset="113">15007 13999 152 0,'0'5'57'0,"0"1"-30"0,0 7-16 0,0 5 15 15,0 6-1-15,0 5 0 16,3 0-10-16,-3 6-2 16,3-3-7-16,0-6-2 0,0-2 0 15,0-3 0-15,0-2 2 16,-3-4-19-16,0-1-8 16,0-6-42-1,0 0-55-15,0-3 27 16</inkml:trace>
  <inkml:trace contextRef="#ctx0" brushRef="#br0" timeOffset="114">14944 14192 228 0,'-6'-5'85'0,"6"2"-46"0,0 3-24 16,0 0 26-16,0 0-18 15,6-2-4-15,3-4-10 16,3 1-1-16,3 0-5 16,0 0-2-16,3-1 0 0,0 1-23 0,2 2-10 15,1 3-31-15,0 0-10 16,0 3-23 0</inkml:trace>
  <inkml:trace contextRef="#ctx0" brushRef="#br0" timeOffset="115">15212 14174 200 0,'-15'2'74'0,"9"4"-40"0,-6 2-22 0,6-3 21 0,0 3-15 15,0 2-4-15,1 1-7 16,-1 2-2-16,0 0-3 15,3-2-2-15,3 0 1 0,3-1-1 16,3-2 2-16,0 0-1 16,2-3 2-16,1-2-2 15,3-3 2-15,-3-3-11 16,0-2-2-16,0-3 5 16,0-2 2-16,-3 2 3 15,0-3 2-15,-3 3-1 16,0 0 2-16,0 3 4 15,-3 2 4-15,0 3-2 16,0 0 2-16,0 8-4 16,0 3 1-16,3-1-3 0,0 1 0 15,0 0-3-15,6-1 1 16,0 1-2-16,3-3 2 16,-1-3-31-16,1-2-13 15,0-3-39 1,3 0-54-16,0-3 32 15</inkml:trace>
  <inkml:trace contextRef="#ctx0" brushRef="#br0" timeOffset="116">15462 14179 208 0,'-9'-3'77'0,"3"3"-42"0,-3 3-26 0,6 0 22 16,-3 2-10-16,0 3 0 15,-3 0-10-15,1 2-2 0,2 4-5 16,0 2-3-16,3-1 0 0,0-1-1 16,6-4 2-16,3 1-1 15,3-1-1-15,2-2-4 16,4-2 0-16,0-1-22 16,0-5-8-16,3-3-23 15,3-2-9-15,-3-6-17 16</inkml:trace>
  <inkml:trace contextRef="#ctx0" brushRef="#br0" timeOffset="117">15575 14034 184 0,'-6'2'68'0,"9"1"-36"0,-12 10-24 0,6-2 18 16,6 2-6-16,0 3-2 15,3 5-4-15,-3 3-1 16,3 5-7-16,0-5-2 0,0-1 0 16,0-1-2-16,-3-4-2 15,3-2 1-15,-3-3 1 16,0-2-28-16,-3-3-11 16,3 0-46-1,-3-3-39-15,3 0 44 16</inkml:trace>
  <inkml:trace contextRef="#ctx0" brushRef="#br0" timeOffset="118">15745 14208 148 0,'-3'3'57'0,"-6"-6"-30"0,-3 6-16 15,9-1 18-15,-3 1-4 0,0 2 0 16,-3 1 2-16,0-1 0 16,0 0-14-16,0 1 1 0,1-1 0 15,-4 3-3-15,6-3 1 16,0 0-5-16,3 1 1 15,3-1-3-15,6 0 0 16,3 1-1-16,6-1 0 16,2 3-5-16,4-3-1 15,-3 0 1-15,0 1 2 16,0-1-13-16,0-2-5 16,-3-1-29-16,-4 1-12 15,1-1-50 1</inkml:trace>
  <inkml:trace contextRef="#ctx0" brushRef="#br0" timeOffset="119">15200 14309 160 0,'0'-3'63'0,"0"3"-34"0,3 0-16 0,-3 0 17 0,3-3-4 16,0-2 2-16,0 0-3 16,0-3 0-16,-3 0-14 15,0 0-2-15,3 0-2 0,-3 3-3 16,0-1-3-16,0 1-3 16,0 0 1-16,0 0-19 15,0 2-9-15,3 0-47 16,0 1-56-1,0-1 34-15</inkml:trace>
  <inkml:trace contextRef="#ctx0" brushRef="#br0" timeOffset="120">14992 14579 124 0,'0'0'49'0,"0"-3"-26"0,0-5-9 16,0 0 17-16,-3-5 0 0,0 0 2 15,-3-1-7-15,0 4-2 16,-3-1-13-16,-3 3 4 0,0 0 3 15,0 6-4-15,0-1 0 16,-2 6-8-16,2 13-4 16,0-1-4-16,-3 7 1 15,3 4 3-15,9 3 3 16,0 8 0-16,6-5 2 16,0 0-4-16,3-3 0 15,0-3-1-15,3-2 1 16,-6-3-2-16,0-5 2 15,-3-3-18-15,0-2-4 16,0-3-18-16,-6-3-4 0,-3-5-29 31,-3-3-50-31,0-2 27 0</inkml:trace>
  <inkml:trace contextRef="#ctx0" brushRef="#br0" timeOffset="121">14733 14764 228 0,'0'-6'85'0,"-3"6"-46"0,6-2-26 16,0 2 24-16,3-3-12 16,3-7-5-16,3 4-11 15,5-2-6-15,4-2-2 16,0 2-1-16,3 3 0 0,3-1-27 16,-9 6-9-16,-3 0-44 15,2 0-58 1,4-2 36-16</inkml:trace>
  <inkml:trace contextRef="#ctx0" brushRef="#br0" timeOffset="122">15001 14753 156 0,'-3'0'57'0,"3"0"-30"0,0 5-14 0,0-5 17 16,3 6-4-16,0 2-1 0,3 2-2 16,0 4 0-1,0-1-13-15,-3 0 5 0,0 0 3 0,0-2-2 16,-1-3 3-16,-2-3-4 16,0 0-1-16,0-5-6 15,0 0-3-15,-2-2-2 16,-1-4 0-16,3 1-2 15,0-3 2-15,0-2 0 16,0-1 1-16,3 0 0 16,-1 1 2-16,4 2-1 15,0 0 0-15,0 0-6 16,3 0 1-16,-3 3-2 16,9-1 0-16,3 1-27 0,0 3-10 15,0 2-30 1,-3 0-11-16,-1-3-28 15</inkml:trace>
  <inkml:trace contextRef="#ctx0" brushRef="#br0" timeOffset="123">15224 14772 208 0,'-9'-3'77'0,"6"0"-42"0,-3 3-23 0,3 0 21 16,0 3-8-16,0-3 0 16,-3 5-12-16,0 1-3 15,0 2-6-15,0 2-3 0,0 3 2 16,3 1 0-16,0-1 1 16,3 0-5-16,3-2-1 0,3-3 5 15,0-3 5 1,3-5-6-16,0-3-3 0,0-2 0 15,0 0 2-15,-3-3 0 16,0 0-1-16,0-3 3 16,-3 3 0-16,0 0-1 15,-3 0-2-15,0 3-2 16,0 0-1-16,0 2-1 16,0 3 3-16,0 0 0 15,0 5 1-15,0 1 2 16,3 2 3-16,0 0-4 0,0 2-1 15,6-2 0 1,0 0 2-16,-3-3-12 0,6 1-3 16,-4-4-29-16,1-2-11 15,0 0-58 1</inkml:trace>
  <inkml:trace contextRef="#ctx0" brushRef="#br0" timeOffset="124">15340 14777 192 0,'-3'0'74'0,"3"3"-40"0,0 5-20 0,0-3 20 0,0 3-6 16,0 0-2-16,0 2-8 15,0 1-1-15,0-3-10 16,0 0-2-16,0 0-1 0,0-3-2 15,0-5 1-15,0 0 0 16,0 0 1-16,3-3-5 16,0-2 1-16,0-3-7 15,0 0-3-15,0-2 1 16,3 2 3-16,0 0 3 16,0 2 4-16,0 1-5 15,0 3 1-15,0 2 5 16,0 5 4-16,0 0-1 0,0 3 2 15,0 3 7 1,-4-3 3-16,1-1-6 0,0-1-2 16,0-4-3-16,-3-2-1 15,3-2-3-15,0-4 1 16,3-1-7-16,0-1 1 16,3-3-6-16,0 3 1 15,0 0 4-15,0 3 2 16,0 2-1-16,0 3 0 15,0 3 2-15,0 2 0 16,6 3 5-16,-3 0 5 16,-4 3-5-16,-2-3-2 15,0-1 1-15,0 1 0 16,0-2-19-16,-3-4-9 0,3-2-31 16,-3 0-13-16,0-2-40 15</inkml:trace>
  <inkml:trace contextRef="#ctx0" brushRef="#br0" timeOffset="125">15638 14796 192 0,'3'0'71'0,"3"5"-38"0,-3-3-19 16,6 1 22-16,-3 0-5 15,2-1-1-15</inkml:trace>
  <inkml:trace contextRef="#ctx0" brushRef="#br0" timeOffset="126">15694 14809 434 0,'15'-3'14'0,"0"0"-4"0,-3-2-6 0,0 0-1 16,-3-3-3-16,0 3-1 16,-3-1 3-16,-3 1 1 15,-3-3-1-15,-3 3 1 16,-9 0-7-16,0-1 1 16,0 4 1-16,0-1 3 15,0 6 0-15,-3 2-1 31,3 0 7-31,0 3 5 16,1 0 0-16,-4 3 1 16,6 2-1-16,3 3 2 0,3 0-3 15,3-1 1-15,3 1-5 0,6 0-2 16,6-3-2-16,2-2 0 0,7-3-2 16,0-3 2-16,0 1-9 15,3-6-1-15,-1-3-31 16,-2-2-15-16,-3-3-92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21:01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18861 12975 140 0,'0'-5'52'0,"0"-6"-28"0,0 3-4 0,0 6 19 16,-6 2-6-16,-3-3-2 16,-2 3-11-16,-10 0-2 0,-6 5-11 15,3 1-2-15,0-1-1 0,1 0-5 16,5 3 1-16,6 0-2 15,3 3 0-15,9 2 0 16,3 3 0-16,9 2 2 16,3 3 2-16,2 3-1 15,-2 3-1-15,0-1 1 16,-3-2-1-16,-6 0 2 16,-6-3 1-16,-9 3 7 15,-6-6 4-15,-3-2-7 16,-2 0-2-16,-4-5-5 15,0-1-1-15,3-2-4 16,3-3 1-16,3 1-31 0,3-6-14 16,1-3-57-1</inkml:trace>
  <inkml:trace contextRef="#ctx0" brushRef="#br0" timeOffset="1">18665 12838 208 0,'-3'-16'77'0,"3"16"-42"0,3 2-34 0,-3-2 16 16,3 6 11-16,3 4 7 15,0 9-12-15,3 7-3 0,0 6-12 16,0 10 4-16,-3 6 1 0,5 7-4 15,-2 1-3-15,0 0-3 16,-3-6 0-16,-3-8-2 16,3-7 2-16,0-6-24 15,0-5-8-15,-3-3-37 16,3-5-13-16</inkml:trace>
  <inkml:trace contextRef="#ctx0" brushRef="#br0" timeOffset="2">18939 13039 244 0,'-3'-6'90'0,"3"6"-48"0,3 0-31 0,-3 0 23 16,3-2-11-16,0-1-4 16,6-2-10-16,0-3-4 15,-1 0-3-15,1-5-4 0,0 2 1 16,-3-5 3-16,0 0 3 16,0 3-4-16,0 3-3 15,-3-1 1-15,0 3 0 16,0 3-4-16,-3 5-1 15,3 13 3-15,-3 3 3 16,0 2 5-16,0 6-2 16,3 3 0-16,0-1-1 15,3 1 1-15,-3 2-2 16,0 0 2-16,0 0-18 16,0-3-6-16,-3 1-34 15,0-3-13-15,0 2-39 16</inkml:trace>
  <inkml:trace contextRef="#ctx0" brushRef="#br0" timeOffset="3">18974 13319 260 0,'-5'-10'99'0,"5"12"-54"0,0 1-39 0,0-3 22 16,5 0-4-16,4-3 1 15,3 1-14-15,3-1-7 16,3 0-2-16,3 1-11 0,0-1-2 15,3 0-43-15,-4 3-16 16,4 0-49 0</inkml:trace>
  <inkml:trace contextRef="#ctx0" brushRef="#br0" timeOffset="4">19272 13250 272 0,'0'8'101'0,"3"3"-54"0,0 2-28 16,-3-2 26-16,-3 5-23 16,-3 2-9-16,-3 3-9 15,0 0-1-15,-9 6-2 16,-2 5-91-16,-7 5-39 0,3 8 10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21:01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18272 13618 128 0,'0'0'49'0,"0"0"-26"0,0 3-14 0,0-3 16 15,3 8-3-15,-3 0 1 16,0 0-3-16,0 0-1 15,0-1-10-15,0 1-1 0,0 3 2 16,0 2-2-16,0-2 1 16,0 2-5-16,0 0-3 15,0-2 0-15,-3-1 1 0,3-2-1 16,0 0 2-16,0-2-2 16,0-1-7-1,0-2-4-15,0-1-23 16,0-2-9-16,0-2-46 15</inkml:trace>
  <inkml:trace contextRef="#ctx0" brushRef="#br0" timeOffset="1">18275 13515 140 0,'0'-3'55'0,"0"3"-30"0,0 0-12 0,0 0 19 15,0 0-12-15,0 0-3 16,0 0-10-16,0 0-3 0,0 0-2 16,0 0-4-16,0 6 1 0,0-1-8 15,9 0-72 1,0 0-31 0,0 1 47-16</inkml:trace>
  <inkml:trace contextRef="#ctx0" brushRef="#br0" timeOffset="2">18352 13642 144 0,'0'16'55'0,"0"-16"-30"0,3 2-14 0,-3-2 18 15,0 6-6-15,0 2 1 16,0 5-4-16,0-3-1 15,3-2-10-15,-3 3 1 0,3 0 1 16,-3-1-2-16,0-2 0 16,0 0-5-16,0 0-3 15,0-3 2-15,0 1 2 16,0-6-4-16,0 5-1 16,0-5 0-16,0 0 2 0,0 0-1 15,0 0 2-15,0 0-2 16,0-3 2-16,0 1-2 15,0-1 2-15,3-2-2 16,0-3-1-16,0 0 1 16,0-3 1-16,3 1-1 15,0-1-1-15,0 0-2 16,0 3-1-16,0-5 2 16,0 0 2-16,0 2-2 15,0 4-2-15,0 1-1 16,0 12 0-16,3 1 5 15,-3 4-1 1,0 2 0-16,0-2 3 0,-4 2 2 16,1 0 2-16,0-2 3 15,-3-3-5-15,3 2-3 16,-3-2-4-16,0-2 1 16,0-4 3-16,0 4 3 15,-3-1-2-15,3-5 0 16,0 0-3-16,0 0-1 15,3-3 1-15,3 1 0 16,-3-4 0-16,3 1 2 16,0-3-1-16,0 0-1 15,0 0 1-15,0-2-1 0,0 2 0 16,3 0 0 0,-3 0-5-16,0 2 1 0,0 1 2 15,0 5 1-15,0 0 1 16,0 3 0-16,0 5 0 15,-3 0 2-15,0 0-1 16,0 2-1-16,0 1 3 16,0-1 0-16,-3-2-1 15,3 0-2-15,-3 6 1 16,3-4-1-16,-1-2-16 16,1 0-4-16,0-3-19 15,3-2-7-15,0-6-7 16,0-2 0-16,0 2-24 15</inkml:trace>
  <inkml:trace contextRef="#ctx0" brushRef="#br0" timeOffset="3">18692 13732 156 0,'0'-3'57'0,"0"3"-30"0,0 3-21 0,0-3 26 16,0 8-11-1,0 0-1-15,3 8 0 16,-3 2-12-16,0 1 2 0,0-1 1 16,0 1-4-16,0-1-2 15,0-2-2-15,0 0 0 16,0 0 0-16,0-3 1 16,0-2-2-16,0-1-2 15,0-2 1-15,-3-3 1 0,3-2 1 16,-3-3 1-16,0-3-5 15,3-2-1-15,-3 0 3 16,3-3 3-16,-3-3-1 16,3 1 0-16,-3-1-3 15,3-5-1-15,0-5 1 16,0 3 0-16,3-1-5 16,0 1 1-16,0 2 11 15,3 0 4-15,3 0-2 16,0 3-1-16,2 0 0 0,1 2 0 15,0 6-2 1,0 2-1-16,0 6-6 0,0 2-1 16,-3 3 7-16,3 0 4 15,-6 5-2-15,-3-2 1 16,-3 2 1 0,-3 0 2-16,-3-2-5 0,-9-3-4 15,0 2 1-15,0-2 0 16,0 0-6-16,3-8 0 15,0 0-12-15,4-3-6 16,-1-7-30 0,3-1-4-16,3 1-2 15,3-4-18 1,0 1-35-16,9-3 33 16</inkml:trace>
  <inkml:trace contextRef="#ctx0" brushRef="#br0" timeOffset="4">18835 13526 168 0,'6'-11'66'0,"-4"6"-36"0,4-1-22 16,-3 6 18-16,3-2-6 15,-3 2 0-15,-3 0-7 16,3 2-3-16,0 6-5 16,0 3 3-16,0 5 4 0,-3 10 5 15,3 3 2-15,-3-2-8 16,0-1-4-16,0-2 0 15,0 2 0-15,0-4-3 0,0-4-1 16,0-5-8-16,3 1-2 16,0-6-36-16,0-3-16 15,0-2-52 1</inkml:trace>
  <inkml:trace contextRef="#ctx0" brushRef="#br0" timeOffset="5">19004 13705 168 0,'0'3'63'0,"0"-3"-34"0,0 5-14 0,0 1 18 16,0-1-7-16,0 0-3 16,0 3-13-16,0 0-6 15,0 0-3-15,0 0-1 0,0 0 2 0,0-3-12 16,0 1-6-16,0-4-55 15,3 1-52 1,0-1 35-16</inkml:trace>
  <inkml:trace contextRef="#ctx0" brushRef="#br0" timeOffset="6">19019 13576 184 0,'-3'-8'68'0,"6"5"-36"0,-3-2-31 0,0 5 14 16,3 0-10-16,0 0-1 15,3 0-22-15,0 0-8 16</inkml:trace>
  <inkml:trace contextRef="#ctx0" brushRef="#br0" timeOffset="7">19245 13671 168 0,'-6'-5'66'0,"3"7"-36"0,-6-4-15 0,6 2 18 15,-2 0-7-15,-7 2-1 0,0 4-10 16,0-1-4-16,-3 6-6 15,3-4 1-15,0 4 0 0,0 0 0 16,3-1 1-16,3 1-4 16,6-1 0-16,0 6-1 15,6-2 1-15,3-4-2 16,3-2-1-16,6 0 1 16,0-8 1-16,0 0-14 15,0-3-7-15,-1-2-23 16,1 0-11-16,-3-3-16 15,0 0-36 1,-3-3 28-16</inkml:trace>
  <inkml:trace contextRef="#ctx0" brushRef="#br0" timeOffset="8">19344 13700 172 0,'-3'0'66'0,"3"3"-36"0,0 5-18 0,0-3 21 16,0 0-2-16,0 3 2 15,0 0-12-15,0 3-3 16,0-1-10-16,0-2-5 0,0 6-2 15,0-4 1 1,0 1-19-16,0-3-6 16,0-8-59-1</inkml:trace>
  <inkml:trace contextRef="#ctx0" brushRef="#br0" timeOffset="9">19323 13507 200 0,'-6'-13'74'0,"6"7"-40"0,3 1-38 16,0 3 15-16,0-1-8 16,0 0-2-16,3-2-29 15,6 0-14-15,2-1-11 16,1 4-4-16,-3-1 30 15,0 0 14-15,-3 1 32 16,0-1 15-16,-3 3 9 16,0 3 4-16,-3 2-6 15,0 3 0-15,0 5-8 0,0 6-3 16,0 7-16-16,0 11-2 16,0 0 1-16,3 0-7 0,0-5-3 15,0 5-2-15,0-2 1 16,-1-9-3-16,-2-2 0 15,0-6-45-15,0-2-20 16,0-3-41 0</inkml:trace>
  <inkml:trace contextRef="#ctx0" brushRef="#br0" timeOffset="10">19344 13692 220 0,'-3'-8'82'0,"20"8"-44"0,-2-10-27 16,-3 2 23-16,0 0-9 15,6-5-2-15,9 2-11 16,3 0-5-16,-1 1-4 16,1 2-3-16,0 0 3 0,0 0-37 15,-4 0-15-15,1 0-68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21:20.6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20751 12330 92 0,'-3'2'35'0,"3"-2"-18"0,0 0 11 0,0 0 19 16,0 0-2-16,0 0-2 0,0 0-11 16,3-2-5-1,3-14-9-15,0 0-3 0,3 0-5 16,0 0 1-16,6-2-4 15,6-4 1-15,9-1-3 16,5-1 0-16,10 3-1 31,6-3 2-31,8-3-3 0,7 4 0 16,11 4 1-16,-5 8 2 16,-1 6-5-16,-6 8-1 15,-2 2-2-15,-4 3 0 16,-2 5 2-16,-3 3 2 15,-4 3-1-15,-2-1 2 16,-6-2-2-16,-7 0-1 0,-2-3 3 16,-9-2 0-16,-3-3 1 0,-6-3 2 15,-4-5-14-15,-5 0-7 16,3-3-32-16,-9-2-12 16,0-3-30-1,-6 3-37-15</inkml:trace>
  <inkml:trace contextRef="#ctx0" brushRef="#br0" timeOffset="1">21900 12017 128 0,'-9'-8'49'0,"9"6"-26"0,0 2-5 0,0 0 18 15,0 2-5-15,0 1 2 16,0 10-19-16,0-2-8 0,0 2-2 16,3 3-1-16,3 3-4 0,3 4 1 15,3 4 2-15,0-1 1 16,3 1-4-16,-3 2 1 15,-3 0 2-15,-3-5 1 32,-6-6-1-32,-3 3-2 15,-6-2 14-15,-6-3 5 0,-9-6-9 16,3 1-6-16,-2-3 0 16,-1 0-1-16,0-3-4 15,0 3-1-15,3 0-54 16,6 0-23-16,9-3-17 15</inkml:trace>
  <inkml:trace contextRef="#ctx0" brushRef="#br0" timeOffset="2">19668 12020 44 0,'0'0'19'0,"3"0"-10"0,-3 0 9 0,0 0 14 0,0 0 1 15,0 0 3-15,0 0-16 16,0 0-6-16,0 0-7 0,0 0 0 15,0 0-4-15,6 3 3 0,0-3 3 16,6 2 1 0,3 1 4-16,6-3 2 0,14 0 2 15,10 0-1-15,11-3-1 16,13 3-2-16,11 0-1 31,10-2-5-31,2-4 0 0,3 6-1 16,3-5 1-16,-2 0 0 15,-10 0 0-15,-6-3-2 16,-8 2-1-16,-10 1-3 16,-11 2-2-16,-10 1 1 15,-8-1 1-15,-6 0-3 16,-6 3 0-16,-6 0-70 0</inkml:trace>
  <inkml:trace contextRef="#ctx0" brushRef="#br0" timeOffset="3">19823 14285 124 0,'-18'-3'46'0,"12"6"-24"0,9 0-17 16,-3-3 11-16,0 0-3 15,0 0 2-15,0 0-4 16,0 0 1-16,9 5-7 16,3 0 6-16,3-2 2 0,6-1 0 15,8-2 0-15,10 0-3 0,18 0-1 16,11-2-3-16,12-1 1 15,13-2-4-15,11 2-2 16,15-2 0-16,9 2 1 0,3-2-1 16,6 5-1-16,3-8 1 15,-3 11-1-15,-1-9 6 32,-8 4 6-32,-5-4 0 0,-13 6 1 15,-12 0-7-15,-18 0-4 16,-2-2 3-16,-19-1 1 15,-8 0-2-15,-10 9-3 16,-5-9 0-16,-3 8-1 16,-3-2 0-16,-4 0 0 15,1-6-51-15,0 0-20 0</inkml:trace>
  <inkml:trace contextRef="#ctx0" brushRef="#br0" timeOffset="4">22094 14311 120 0,'-15'-5'46'0,"12"5"-24"0,3 0-19 0,0 0 12 16,0 0-7-16,0 0 3 16,9 0-3-1,9 0-4-15,3 0 3 0,8 0-1 16,10 0 0-16,6-3-1 15,2 3-3-15,1 0 1 0,-6 3-2 16,5 0-1-16,-8-1 3 0,-6 1 0 16,-6 0-1-1,-7-1-2-15,-2 1-43 16,-3 2-52-16,0-10 18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21:54.0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1219 9866 156 0,'-6'0'57'0,"12"0"-44"0,-6 0 23 15,0 0 9-15,0 6-8 16,0 2-1-16,0 2-5 16,0 3-2-16,0 3-16 15,0 3-1-15,3-1-1 0,-3-4-6 16,3 1-3-16,3 4-1 16,-6-3 1-16,3-8-10 0,-3-3-2 15,6 3-28-15,-6-8-11 16,0 0-38-1,0-5-48-15,3-3 43 16</inkml:trace>
  <inkml:trace contextRef="#ctx0" brushRef="#br0" timeOffset="178.0265">1246 9692 268 0,'-12'5'101'0,"9"-18"-78"0,3 10-7 0,0 3-8 0,0-3-8 16,0 1 0-1,0 2-7-15,3-3-3 0,3 3 6 16,-3 3-43-16,6-3-15 16</inkml:trace>
  <inkml:trace contextRef="#ctx0" brushRef="#br0" timeOffset="464.4873">1585 9644 184 0,'-14'-11'71'0,"8"9"-55"0,6-9 9 15,-6 9-1-15,-3-4 8 16,-3 4 7-16,0-1-15 0,0 3-3 15,-6 5-13-15,6 1-5 0,0 7-2 16,3 11-6-16,0 2 1 16,6 3 0-16,0 3 2 15,0 2-1-15,6 1 1 16,0-1-3-16,0 1-1 16,-3-6-19-16,3-3-9 31</inkml:trace>
  <inkml:trace contextRef="#ctx0" brushRef="#br0" timeOffset="655.054">1371 9808 256 0,'6'-8'96'0,"9"8"-75"0,9-5 3 16,-12 2-4-16,3 1-13 15,5-4-4-15,1 6-31 16,9 0-11-16,-9 0-71 16,9-2-29-16</inkml:trace>
  <inkml:trace contextRef="#ctx0" brushRef="#br0" timeOffset="1138.3051">1910 9848 200 0,'-6'-3'74'0,"12"6"-58"0,-6-6 18 0,0 3 4 15,-6 3-16-15,3-1 5 16,-6 9-10 0,0 2-9-16,-3 3-1 0,3 5 0 15,0 3-3-15,6 3-1 0,0-4-3 16,9 1-1-16,3 0 1 15,6-5 2-15,3-6-1 16,6-8 2-16,-3-5 2 16,2-3 2-16,-5-10-3 15,0-3-3-15,-6-2 2 16,-3-6 2-16,-3 0 4 16,-3 3 5-16,0-3-8 15,-6 6-1-15,-3 2-1 16,-6 3 0-16,3 2-16 15,-3 6-41-15,0 2-10 16,3 3-65 0</inkml:trace>
  <inkml:trace contextRef="#ctx0" brushRef="#br0" timeOffset="1486.4626">2097 9893 212 0,'-3'8'82'0,"0"0"-64"0,9 5 7 0,0-5-3 15,-6 2 5-15,0 4 6 16,3-1-13-16,3-3-6 0,-6 1-9 16,0-3-4-16,0-3 2 0,0 1-2 15,0-4 2-15,0-2 0 16,0-2 1-16,0-6-11 15,0-3-3-15,0-2 5 16,0 0 2-16,3-3 3 16,3 2 2-16,-3 1 1 15,3 3 3-15,6-1-1 16,-6 3 0-16,9 0-6 16,-6 3 1-16,6 2-9 15,0 3-4-15,-1 0-42 16,1 0-16-16,0 0-37 15</inkml:trace>
  <inkml:trace contextRef="#ctx0" brushRef="#br0" timeOffset="1651.6907">2333 9877 268 0,'-6'3'101'0,"3"2"-78"0,9-3-13 0,-6 1-10 15,3 5 7-15,-1 0 7 16,-2 3-4-16,0-1-3 15,0 3-4-15,0 1-5 0,0-1 1 16,3-3-28-16,-3-2-10 16,0-2-74-1</inkml:trace>
  <inkml:trace contextRef="#ctx0" brushRef="#br0" timeOffset="1801.3344">2315 9790 280 0,'0'-6'107'0,"6"9"-83"0,-3-3-5 16,-3 0-8-16,6 3-16 15,-6-3-2-15,8 0-34 16,4 2-13-16</inkml:trace>
  <inkml:trace contextRef="#ctx0" brushRef="#br0" timeOffset="2234.2024">2520 9824 236 0,'0'0'90'0,"-3"5"-70"0,-3 1 8 15,3-4-2-15,-3 4-14 0,0 1-2 16,-6 4-6-16,3 2-1 16,0 3-1-16,1 0-4 15,2 0-1-15,3 0 2 0,9-3 0 16,-1 0 1-16,4-5 0 15,0-3-5-15,0-7 1 16,0-3-5-16,0-6-1 16,3 0 0-16,-9-2 4 15,0 0 1-15,3-3 0 16,-3 0 4-16,-3 3 2 16,0 2 0-1,0 3-1-15,0 8 7 16,3 6 3-16,3 7 3 15,3 5 3-15,0 6-9 16,0 0 7-16,-3 3 5 0,0-1-1 16,-6 3 1-16,0-5-4 15,-6-3 1-15,0 0-9 16,-9-8-4 0,3 1-13-16,-3-12-6 0,0-2-30 15,-9-5-10-15,3-6-64 16,4-2-34-1,8-5 74-15</inkml:trace>
  <inkml:trace contextRef="#ctx0" brushRef="#br0" timeOffset="2416.4631">2642 9853 260 0,'0'0'96'0,"6"5"-75"0,-3-2 1 0,0 2-3 15,0 3 0-15,0 3 3 16,-3-1-7-16,0 1-2 16,0 2-7-16,0 0-6 0,0 1-3 15,-3-4-27-15,3-2-12 16</inkml:trace>
  <inkml:trace contextRef="#ctx0" brushRef="#br0" timeOffset="2599.994">2636 9784 312 0,'-6'-10'115'0,"6"10"-89"0,6 0-8 16,-6 0-9-16,3 0-12 16,-3 0 0-16,9 0-18 15,-6 2-9-15,6-2 16 16,3 3-46-16,-3 0-17 0</inkml:trace>
  <inkml:trace contextRef="#ctx0" brushRef="#br0" timeOffset="2924.6812">2779 9906 252 0,'0'26'96'0,"3"-12"-75"0,0 4 6 0,-3-10-4 15,3 0-11-15,-3-3 3 16,0-2 2-1,0 2-9-15,0-5-2 16,0-8-9 0,0-2-7-16,0-9-4 15,6-2 8-15,-3 0-6 0,6 0 0 16,0 5 9-16,3 3 4 0,2 2 6 16,-2 3 4-16,6 6 5 15,-9 2 4 1,3 5-4-16,-3 3 1 0,0 2-6 15,3 1-1-15,-9 2-9 16,0 0-2-16,0-2-11 16,3 2-5-16,0-2-27 15,0-3-11-15</inkml:trace>
  <inkml:trace contextRef="#ctx0" brushRef="#br0" timeOffset="3316.3402">3130 9832 268 0,'-15'-11'101'0,"18"17"-78"0,-12-9 4 0,3 3-1 16,0 3-13-16,-5 5 0 16,2-3-7-16,-6 3-4 15,6 2-1-15,0 6-4 0,3 0 0 16,3 3 4-16,3-1 1 15,3-2-3-15,3 0-1 16,3-3 1-16,3-2 0 16,6-6-6-16,-4-8-3 15,1-2-3-15,-3-8-2 16,-3-3 1 0,0 0 8-16,-3-5 1 15,-3 2 8-15,0 4 3 16,-3 1 1-16,-3 4 3 15,6 2-5-15,0 3 1 0,-3 5-5 16,0 5 1 0,6 5-1-16,0 6 4 15,3 3-3-15,0 2-12 16,0 0 6-16,0-2-48 16,3-3 29-16,2-6-27 0</inkml:trace>
  <inkml:trace contextRef="#ctx0" brushRef="#br0" timeOffset="3553.0882">3303 9562 240 0,'0'13'90'0,"6"8"-70"0,-3 1 13 16,-3-7 10-16,3 1-25 0,3 13 2 15,-3 1-10-15,3 1-2 16,0 1-2-16,-3-3-21 16,0 0 8-16,-3-2-134 15,3-1 77-15,2-2-87 16</inkml:trace>
  <inkml:trace contextRef="#ctx0" brushRef="#br0" timeOffset="4292.9769">4086 9737 248 0,'-6'-3'93'0,"6"3"-72"0,-6 8 14 0,0-3 9 15,3 3-26-15,-3 3 1 16,-9 7-10-16,-3 3-4 16</inkml:trace>
  <inkml:trace contextRef="#ctx0" brushRef="#br0" timeOffset="4384.729">3990 9856 492 0,'-17'21'-28'16,"5"0"14"-16,0-8-102 15,6 1 65-15,0-7-56 16,6-7 34-16,3-2 13 16</inkml:trace>
  <inkml:trace contextRef="#ctx0" brushRef="#br0" timeOffset="4596.2053">3898 9776 280 0,'0'-8'107'0,"0"8"-83"0,3 6 2 15,-3-4 10 1,3 1-23-16,0 2 16 16,6 6-16-16,0 2-3 15,6 3-6-15,3 5-1 0,3 3-1 0,-1 0-15 16,4 0 7-16,0-3-68 16,-3-3 41-16,0-7-120 15,0-1 85-15</inkml:trace>
  <inkml:trace contextRef="#ctx0" brushRef="#br0" timeOffset="4937.0455">4300 9731 220 0,'-6'-5'85'0,"6"5"-66"0,12 5 19 16,-12-7 21 0,3 2-34-16,-3-3 15 15,0 6-24-15,0-3 2 16,6 2-10-16,0-2-1 15,3 0-4-15,3-2 3 16,3-1-4-16,2-2-14 16,4 2 6-16,0-5-41 15,0 6 26-15,0-4-77 16,-3 4 55-16,-3-1-86 16,-1 3 73-16</inkml:trace>
  <inkml:trace contextRef="#ctx0" brushRef="#br0" timeOffset="5149.725">4333 9816 228 0,'-3'-5'85'0,"6"10"-66"0,9-5 8 0,-9 0 0 15,3 0-5-15,3-3-1 16,2 3-7-16,1 0-4 15,6 3-5-15,0-3-8 16,3 3 1-16,0-3-50 16,-3 2 29-16</inkml:trace>
  <inkml:trace contextRef="#ctx0" brushRef="#br0" timeOffset="6108.7092">4836 9644 208 0,'-3'5'79'0,"3"-5"-61"0,-18-2 15 0,12-1 19 15,3 6-30-15,-6-1 6 16,3 4-18-16,-9 4-6 16,3 3-2-16,-6 9 6 15,7 1-4-15,-1 9 5 0,9 5-3 16,3-5 4 0,3 0-6-16,9-1 7 15,5-4-7-15,13-11 5 16,0-3-5-16,9-16 5 15,-4-2-6-15,4-13 12 16,-3 2-8-16,-9-8 21 16,-4 3-16-16,-11-6 16 15,-3 6-15-15,-12-8 4 16,-3 8-10-16,-9-3-9 16,1 8 1-16,-7-2-33 0,3 4 19 15,-3 4-56-15,6 5 40 0,0-3-109 16,6 5 78-16</inkml:trace>
  <inkml:trace contextRef="#ctx0" brushRef="#br0" timeOffset="6634.3012">5122 9633 212 0,'5'8'82'0,"-5"-8"-64"0,-2-2 4 0,-1 4 15 16,6 4-23-16,-3 4 18 15,2 6-18-15,-2 3 10 16,0 2-14-16,0 0 4 16,0 0-9-16,0 0 0 15,0-2-3-15,0-1 7 16,0-2-5-16,0-2 10 15,0-4-8-15,-2-2-25 16,2-3 10-16,-3-5-24 16,3 0 19-16,0-5-6 15,5 0 11-15,-2-6-3 16,3 6 7-16,3-6 5 16,0 6 0-16,3-6 5 15,3 6-3-15,0 0 6 16,3 2-5-16,0 3 14 15,0 3-9-15,2 5 23 16,1 2-18-16,-3 4 25 0,0-1-22 0,-6 3 13 16,0 0-18-16,-9-1 6 15,-3 1-10 1,-9-2-2-16,3-1-3 0,-9-5-13 16,0 0 7-16,-6-8-41 15,3 0 25-15,-8-8-58 16,5 0 45-16,-3-5-89 15,6 5 69-15,3-6 214 16,9 4-84 0</inkml:trace>
  <inkml:trace contextRef="#ctx0" brushRef="#br0" timeOffset="6949.6186">5488 9639 212 0,'12'-11'82'0,"-12"11"-64"0,11-2 20 15,-8 2 21-15,0 5-34 0,0 0 13 31,0 3-23-31,0 3 7 16,0 5-13-16,0 2 6 0,0 3-8 16,-3 0-2-16,3 3-3 15,-3 0 1 1,3 0-2-16,0-3-14 16,0-2 7-16,0-4-50 0,0-1 31 15</inkml:trace>
  <inkml:trace contextRef="#ctx0" brushRef="#br0" timeOffset="7266.5318">5726 9594 224 0,'3'2'85'0,"-3"-2"-66"0,0 8 12 16,0-5 16 0,0 2-27-16,0 3 15 15,0 3-21-15,0-1 10 16,0 6-14-16,0 8 4 16,0 0-9-16,0-3-2 15,0 0-2-15,0-2-1 16,0-3 0-16,0 0-27 15,3 2 15-15,-3 1-68 16,3-4 45-16,0-1 176 0,3-4-75 0</inkml:trace>
  <inkml:trace contextRef="#ctx0" brushRef="#br0" timeOffset="7683.6517">5964 9668 252 0,'-12'8'96'0,"12"-8"-75"0,-9 5-8 0,6-2 0 16,3 5-11-16,-3 0 2 15,0 5-2-15,-3 3-6 16,6 0 2-16,0-1-1 16,3 4 1-16,3 2 15 15,3 0-7-15,3 1 17 16,6-4-13-16,3-5 2 16,-1 0-7-16,1-10 15 15,3 0-12-15,-3-11 30 16,0 3-21-16,-6-9 27 0,-3 1-25 0,-6-11 21 15,-3 6-23 1,-9-9 5-16,3 6-13 16,-9-3-21-16,3 6 6 0,-6-3-64 15,3 7 39 1,-3-1-163-16,3 4 108 16</inkml:trace>
  <inkml:trace contextRef="#ctx0" brushRef="#br0" timeOffset="10356.8312">1163 10274 196 0,'-3'5'74'0,"-6"-10"-58"0,12 10 9 0,-3-5 2 15,0 0 1-15,0 0 6 16,0 0-8-16,6 0-3 16,-6 0-13-16,0 0 2 0,3-3 2 15,3 3-3-15,-3-2-1 16,6-4 0-16,-6-1 1 16,5-1-10-16,4 0-3 0,3 0 3 15,-3-3 1-15,6 3-3 16,3 0 1-16,-6 3 0 15,6-3 0-15,-4 3-3 16,4 2 2-16,3 3 1 16,0 0 0-16,-3 3 0 15,0-1 2-15,-4 6-3 16,7 0-2-16,-6 3 2 16,6-3 2-16,-6 2 0 15,-3-2-1-15,0 0 1 16,-1-2 1-16,1-1 1 15,0-5 1-15,0-3-2 16,6 1-2-16,0-1 1 16,0-2 1-16,-1-1-1 0,1-2 2 15,0 3-4 1,3-3 0-16,-3 3 1 0,3 0 0 16,-4 2 0-16,1 0 0 15,-6 6-3 1,9 0 0-16,0 2 4 0,0 3 3 15,-1 2-1-15,-2 1-2 16,0 0 0-16,-3-1 1 16,3 1-1-16,0-3-1 15,2-3 3-15,4-2 0 16,-6-3-6-16,9-3 0 16,-6-2 10-16,2-1 7 15,1 1-14-15,0 0-6 0,0-3 3 16,0 3 0-16,-1-1 0 15,-2 1 0-15,0 2-1 16,0-2 3 0,0 5-2-16,-1 0 1 0,1 3 2 15,0 2 0-15,0 0 2 16,3 3 1-16,-1 3-4 16,1-1 1-16,0 1 0 15,-3 0 2-15,0-4-1 16,-1 1-1-16,4-2 1 15,-6-6 1-15,3-3-8 16,3 0-1-16,-4-5-1 16,4-2 0-16,3 2 0 15,-3-5 2-15,0 2-1 0,-4 3 2 16,1 3 3-16,0 0 3 16,0 2 4-16,0 0 4 15,-1 3 2-15,1 3 1 16,0 2-6-16,3 3-2 15,0 0-2-15,-4 3 1 16,4-1-2-16,-3-4-1 16,0-4 1-16,0-2 1 15,0-2-1-15,2-1-1 16,1-2-2-16,0-1 1 16,0-2 1-16,-1 0 0 15,-2 1-5 1,0 1 3-16,3 1 1 15,-3 2 1-15,5 1 4 16,-2 4-2-16,6 1 1 16,0 5-1-16,-1-3 1 15,-2 3-2-15,-3 0 2 16,0 3-2-16,0-3-1 16,-1 2 1-16,-2-2 3 15,0 0-2-15,3-5-1 16,-3-1 0-16,5-4-1 15,-2-1 0-15,3-5 2 16,0 0-1-16,2-5-5 16,1 2 2-16,3-7 3 15,-3 5 0-15,2-3-3 16,-2 3 1-16,3-1 1 16,-3 4 0-16,2 2 8 15,-2 2-4-15,0 1 8 0,0 3-8 16,-4 2-1-16,1 5-2 15,-3 0 1-15,0 0-1 0,-1 1-1 16,1 2 1-16,0-6 1 16,0 4-1-16,3-6 2 15,-1 2-2-15,7-4-3 16,0 2 1-16,2-6 1 16,1 4 0-16,0-6 0 15,0 2 0-15,-4-2-5 16,1 3 3-16,-3 0-1 15,-1 5 1-15,-2 0 2 16,-3 5 0-16,3-2 0 16,0 2 0-16,-1-2 0 15,-2-1 0-15,6 1 4 16,-3 0-2-16,2-1 4 16,1 1-4-16,0-3 1 15,-3 3-1-15,2-6-2 16,-2 3 1-16,3-5-4 15,-3 5 2-15,5-3 7 16,-2 6-3-16,9-3 3 16,-4 0-3-16,4 0 7 15,0 2-6-15,2 1 3 16,-5 0-4-16,3-3-6 0,-4 2 1 0,4-4-30 16,-6-1 18-16,0-5-91 15,-7 0 58 1,1-8-127-16,0 6 98 0</inkml:trace>
  <inkml:trace contextRef="#ctx0" brushRef="#br0" timeOffset="10620.1256">6500 9721 376 0,'-9'-8'143'0,"9"8"-112"0,3 0-30 15,-3 0-55 1,0 0 23-16,0 0-125 15,0 0 88-15</inkml:trace>
  <inkml:trace contextRef="#ctx0" brushRef="#br0" timeOffset="10732.8209">6488 9869 348 0,'-6'8'129'0,"6"-8"-100"0,6 3-9 0,-6-3-15 31,0 0-7-31,0 0-72 15,3 0 41-15</inkml:trace>
  <inkml:trace contextRef="#ctx0" brushRef="#br0" timeOffset="70392.5354">14164 15187 220 0,'-9'0'82'0,"9"8"-64"0,-3-13 20 0,3 5 5 16,-3 0-7-16,3 0-1 15,0 0-13-15,6 0-6 16,0 0-9-16,6 2 2 0,3 4 3 15,0-1-4-15,9-2-2 16,3-1-1-16,2-2 1 16,1 3-3-16,0-3 0 0,0 0-1 15,-4-3-2-15,-2 3-4 16,-3 0 0-16,-6 0 2 16,-3 0 1-16,-3 0-13 15,-3 0-3 1,-6 0-9-16,0 0-1 0,-3 6-17 15,0-1-7-15,-3 0-23 16,-3 0-9-16,0 3 1 16</inkml:trace>
  <inkml:trace contextRef="#ctx0" brushRef="#br0" timeOffset="70632.2093">14135 15401 260 0,'-9'6'99'0,"6"-4"-77"0,6-7 0 0,0 5 10 16,9-3-7-1,5-2-1-15,10 0 0 16,6 0-14-16,6-1-3 0,-1 4-1 16,7-1-5-16,-3 0-1 15,-1 1 4-15,-2 2 2 16,-3 0-9-16,-7 0-5 15,4-3-40-15,-9 0-17 16,0-2-67 0</inkml:trace>
  <inkml:trace contextRef="#ctx0" brushRef="#br0" timeOffset="71329.509">14947 15031 212 0,'0'-8'82'0,"3"5"-64"0,-6 3 20 0,3 6 5 15,0-6-9-15,0 2-2 16,-3 9-12-16,0 2-5 16,-3 0-8-16,0 1-3 0,3-6 2 0,-3 2-3 15,3-5 0-15,0 3-1 16,0-5-2 0,0 0 3-16,3-1 0 0,3-4-1 31,6-4-4-31,3-4-1 0,6-1 2 15,3 1 2-15,3 2 0 16,3-3 2-16,2 1-4 16,-2 2 0-16,3 2-1 15,-3 4 0-15,-6-1 2 16,-1 6 2-16,-2 5-3 16,-6-3 0-16,-6 11 5 15,-3-6 5-15,-12 6 4 16,-3 3 4-16,-3-1 2 15,-3 1-8-15,4 2-4 16,2 3-4-16,0 0-3 16,3 2-2-16,3-2-1 15,3 0-23-15,6-6-7 16,6 3-48 0,6-2-18-16,6-6-25 15</inkml:trace>
  <inkml:trace contextRef="#ctx0" brushRef="#br0" timeOffset="71599.8598">15141 15595 304 0,'-15'2'112'0,"12"1"-87"0,0-1 0 0,3 1-5 0,0-3 3 16,0 0 10-1,6 0-10-15,0 0-13 16,0 0-6-16,3 0-1 0,3 0-4 15,-1 0 0-15,-5 0-1 16,0-3-2-16,0 3 3 16,-3 0 0-16,-3-2-13 15,0-1-3-15,-3 6-55 16,-3-3-23-16,3-3-33 16</inkml:trace>
  <inkml:trace contextRef="#ctx0" brushRef="#br0" timeOffset="84267.4307">8146 12449 156 0,'-3'-6'60'0,"6"6"-47"0,-3-5 10 16,0 5 3-16,0 0-4 16,3 0-1-16,0 5-3 15,-3-5-1 1,3 8-3-16,0 6 1 0,-3 4 1 16,0 3 2-16,-3 6-6 15,0-1-2-15,0 1-10 16,3-4-2-16,0-4-2 15,0-6 2-15,0-2 3 16,0-3 2-16,0-3 5 16,0-5 5-16,0-5-9 15,0-6-2-15,0-2-2 0,0-6 2 16,0-2-3 0,3 0-2-16,0 0 2 0,3 0 0 15,0 2 1-15,2 3 0 16,1 3-5-16,0 2 1 15,3 6 0-15,0 3 2 16,-3 4 1-16,0 6 1 16,-3 3 4-16,0 2 2 15,-3 3-2-15,-3-3-1 16,0 0-1-16,-3-2 1 16,0-3 0-16,3-3 1 0,-3 0-2 15,6-7-2-15,0-6-2 16,3-3-1-16,3-2-1 15,3-3 0 1,0 0 0-16,3 3 3 0,-1 5 0 16,1 0 3-16,3 3-6 15,-3 5 1-15,0 5 5 16,-3 0 4-16,-3 6-1 16,0 2 0-16,-6 0-3 15,3 3 1-15,-3-2-2 16,0-1 2-16,0-3-18 15,0-2-4-15,2-2-29 16,4-6-9-16,0-3-52 16</inkml:trace>
  <inkml:trace contextRef="#ctx0" brushRef="#br0" timeOffset="84693.4622">8625 12422 216 0,'-18'3'82'0,"12"-1"-64"0,-12 6 7 0,6-5-1 16,3 2-4-16,-5 6 3 15,-1 0-11-15,0 2-2 16,3 3-6-16,0 2-5 0,3 1 0 16,3 2 3-16,3-3 1 15,3 1-6-15,6-6 0 0,0-2 1 16,3-6 3-16,3-5 0 15,3-8-1-15,0-5 1 16,0-3-1-16,-4 0-3 16,1-2 2-16,-3 2 1 15,-3 0 2-15,-3 5 1 16,-3 1 3-16,0 2 8 16,0 0 5-16,0 0-5 15,0 8-3-15,0 0-6 16,0 5-4-16,3 6 0 15,0 7-1-15,3 1-3 16,3 2 0-16,0 0 2 16,3-2 2-16,0-4-11 0,0-4-3 15,3-3-29-15,-1-8-11 16,-2 0-32 0</inkml:trace>
  <inkml:trace contextRef="#ctx0" brushRef="#br0" timeOffset="84878.9639">8789 12467 236 0,'-6'-2'88'0,"9"2"-69"0,-3 0 8 0,0 0 1 15,3 2-17-15,0 3-4 0,0 3 2 16,3 3 4 0,0 0-7-16,-3 4-1 0,-1 1-1 0,1 0-5 15,0 0-1-15,3-3-15 16,-3-2-6-1,0-3-48-15,3-3-21 16,-6-5-1 0</inkml:trace>
  <inkml:trace contextRef="#ctx0" brushRef="#br0" timeOffset="85059.5331">8774 12375 272 0,'-12'0'104'0,"9"5"-81"0,9-8-8 16,-6 1-15 0,0 2-4-16,3 2-2 0,3 1-12 0,0 5-6 15,3-3-56-15,3 3-24 16,-1-3 26-16</inkml:trace>
  <inkml:trace contextRef="#ctx0" brushRef="#br0" timeOffset="85389.8092">8937 12504 212 0,'3'16'79'0,"-6"-3"-61"0,6 6 10 0,-3-9 3 16,0 1-19-16,0-3 7 16,0 0-11-16,0 0 9 15,0-3-8-15,0-2-2 16,0-3-7-16,0-3-2 0,3-2-2 15,-3-6-2 1,3 1 3-16,0-9 0 0,3 1-5 16,3-4 0-16,0 4 6 15,3 5 6-15,-3 2-2 16,3 6 6-16,3 0 2 16,0 7 6-16,0 6 2 0,-3 3-7 15,-1 5-4-15,-5 2-4 16,3 1-3-16,-3-4-142 31,0 4 77-31,0-3-65 0,0-6 61 16,-6-4 22-16</inkml:trace>
  <inkml:trace contextRef="#ctx0" brushRef="#br0" timeOffset="87225.6535">7821 14293 92 0,'-12'-5'35'0,"18"2"-27"0,-9 0 24 16,3 3 12-1,0 0-7-15,0 0 1 0,0 0-10 16,0 0-3-16,0 0-14 15,3 8 2-15,0 5 1 0,-3 9-1 16,0 7 0-16,0 2-3 16,0 4-1-16,0-1-3 15,3-5 1-15,-3-2-6 16,0-3-1-16,3-6 4 16,0-5 2-16,-3 1-2 0,0-14-3 15,0-3 2-15,0-2 0 16,0-9-1-16,-3-4-2 15,0-6-2-15,0-5 1 16,0-3-1-16,6 0-2 16,-3 6 3-16,6 0 0 15,6 2-2-15,-3 0 2 16,0 5 1-16,3 4 0 16,3 4-3-16,3 3 0 15,0 5-1-15,-4 1 3 16,4 7 2-16,-6 3 4 15,-3 5 2-15,-3 3 3 16,-3 3-3-16,-6-1 1 16,0 1-3-16,-6-4 0 0,-3-1-10 15,-6-6-4-15,1-3-6 16,-4-2-4-16,-3-6-7 16,6 0-1-16,3-2-17 15,3 0-4-15,6-1-43 16</inkml:trace>
  <inkml:trace contextRef="#ctx0" brushRef="#br0" timeOffset="87744.6687">8113 14285 160 0,'0'-5'63'0,"3"2"-49"0,-3-5 3 0,0 8-3 0,0 0 17 15,0-3 12 1,-3 3-13-16,0 3-5 15,-3 0-15-15,0-1-9 0,-3 4-3 0,0-1-4 16,0 5 1-16,3 4 3 16,0-1 1-16,3 3-2 15,3 0 0-15,3-3 2 16,3 0 0-16,3-2-13 16,3-3-3-16,0 0-11 0,0-6-5 15,0-2-29 1,0-2-38-16,0-1 26 15</inkml:trace>
  <inkml:trace contextRef="#ctx0" brushRef="#br0" timeOffset="88046.9423">8184 14343 192 0,'-11'8'71'0,"8"0"-55"0,0 0 0 0,3 0-2 15,0 0-1-15,0 2 2 16,3 1-2-16,2 0 0 16,4-1-7-16,3-2-2 0,3 0 0 15,0-3 2-15,3-7 1 0,-3-4 1 16,0-2 2-16,-3-2-12 16,0-1-5-16,-4 1 11 15,-2-4 9-15,-6 1-6 16,-6 0-3-16,1 0-12 15,-4-1-5-15,-3 4 0 16,0 2 2-16,3 0 0 16,0 3 2-16,0 2-19 15,3 0-9-15</inkml:trace>
  <inkml:trace contextRef="#ctx0" brushRef="#br0" timeOffset="88409.7784">8324 14309 192 0,'-6'13'74'0,"9"-3"-58"0,-9 1 1 0,9-3-3 16,0 3-1-16,0 2 2 16,3-3-2-16,0 1 2 15,0 0-8-15,3-3-2 0,3-3-1 16,-3-5-7-16,6-3 0 15,-3-5-8-15,0 0-3 16,-3 3 3-16,0-8 4 16,-4 0 4-16,1 2 4 15,-3 0 0-15,-3 3 2 0,0-2 2 16,0 7 4-16,0 3 2 16,0 0 3-16,3 11 2 15,0 2-7 1,3 0-1-1,0 0-4-15,0 1-3 0,3-1-7 16,0-2-1-16,3-4-24 16,-3-1-9-16,0-4 219 15,0-2 101-15</inkml:trace>
  <inkml:trace contextRef="#ctx0" brushRef="#br0" timeOffset="88755.1651">8562 14306 204 0,'-3'-5'77'0,"6"10"-60"0,-3 0-3 0,3 1-5 16,0-1 4-16,-3 3 3 15,0 2-3 1,0 1 0-16,3 0-8 0,-3-1-1 0,0-2 0 16,0 0-2-16,0-3-2 15,0-5 5-15,0 0 4 16,0-5-12-16,6-3-2 15,-3-5-3-15,0 2 0 16,3-2 0-16,3 0 0 16,0 0 2-16,3 2 4 15,0 6 5-15,0 2 3 16,0 3 2-16,0 3 0 0,0 5 2 16,-4 2 4-16,1 3-6 15,-3 1 0-15,0-1-4 16,-3 0-3-16,0-2-16 15,0-3-7-15,-3-3-31 16,3 0-14-16</inkml:trace>
  <inkml:trace contextRef="#ctx0" brushRef="#br0" timeOffset="88993.5742">8804 14129 236 0,'0'0'90'0,"-3"2"-70"0,12 14-7 16,-12-10-10-16,8 7 11 0,-2 5 10 15,0 1-8-15,0 5-3 16,-3 2-8-16,0 3-2 0,3 3 1 16,-3-3-9-16,0-2-4 15,0-4-24-15,0-4-9 16,0-3-53-1,0-8-35-15,0-8 55 16</inkml:trace>
  <inkml:trace contextRef="#ctx0" brushRef="#br0" timeOffset="89193.6043">8667 14248 252 0,'6'-5'93'0,"0"5"-72"0,5-6 5 0,1 6-3 0,3-2-13 16,6-1-1-16,6-2-7 15,3 2-2-15,-1 0 0 16,1 3-16-16,-3-2-4 0,0 4-58 16</inkml:trace>
  <inkml:trace contextRef="#ctx0" brushRef="#br0" timeOffset="89428.8385">8926 14420 212 0,'3'2'82'0,"3"-2"-64"0,5 0 2 0,-5-2-4 16,6 2-9-16,3 0 1 16,0 0-5-16,3-3 0 15,0 3-1-15,0 3-26 0,-3-1-9 16,-1 1-62-16</inkml:trace>
  <inkml:trace contextRef="#ctx0" brushRef="#br0" timeOffset="89806.0791">9205 14295 228 0,'0'-2'85'0,"3"-3"-66"0,-3 15 3 16,0-2-3-16,0 3 1 15,3-1 2-15,-3 1-11 0,0 2-4 16,0 0-5 0,0-2-2-16,0-3 3 0,0 0-2 15,0-3 2-15,-3-2 0 0,3-3 3 16,-3 0-1-16,3-6 0 16,-3-2-1-16,3-5 0 15,3 3-5-15,3-6-1 16,0 2 1-16,12 4 0 15,3-1 1 1,-3 6 0-16,3 0 0 16,-3 2-18-16,-1 0-8 15,1 3-81-15,3 6 229 16,-3 2 195 0</inkml:trace>
  <inkml:trace contextRef="#ctx0" brushRef="#br0" timeOffset="91878.4281">7592 14925 180 0,'-6'-2'68'0,"6"-4"-52"0,-9 6 10 16,6 3 4-16,3-3-7 15,0 0 1-15,-6 0-9 16,3 3-2-16,-3-3-7 15,0 7-4-15,0-4 1 0,-2 8-2 16,-1-3-1-16,-3 2 1 16,9 3-1-16,-3 1 0 0,6 4 2 15,0-5-3-15,12 3-4 16,0-5 2 0,-1-6 2-16,4-5 1 15,-3 3-5-15,0-6-1 16,-3-5-2-16,-3 0 2 15,-3-2 6-15,-6-1 2 16,-3 6 0-16,0-3-2 16,0 0 7-16,-3 3 3 15,3-1-3-15,0 1 1 16,3 2-10-16,3 1-3 16,3-1 3-16,-3 3 2 15,9-3-1-15,3 6 0 0,3 0 3 16,0 2 3-1,0 0-2-15,-3 3-2 0,0-2 0 16,-6 9 5 0,-6 9 4-16,-6-5 1 15,-3 5 1-15,-3-1-6 16,-6 1-2-16,6 0 0 16,-6 0 0-16,6 0-2 15,-6-3 1-15,7-3-18 16,2-2-4-16,-3 0-22 15,9-3-7-15,6-5-31 16</inkml:trace>
  <inkml:trace contextRef="#ctx0" brushRef="#br0" timeOffset="92176.2406">7675 15214 212 0,'-8'5'79'0,"10"-5"-61"0,-10 13 4 0,5-5-4 16,0 3 0-16,3-1 1 15,0 1-4-15,3-1 1 16,3 1-9-16,5-3-2 0,1-3-1 16,3-2 0-16,0-6 0 15,3-5 2-15,-6-2 1 16,0-4-1-16,-9 1 1 15,-3-3-2-15,-6 6 0 16,-6 4-3-16,-3-4 1 16,0-3-4-16,-6 7-2 15,3 4-16-15,4-1-5 0,2 0-30 16,3 3-13-16</inkml:trace>
  <inkml:trace contextRef="#ctx0" brushRef="#br0" timeOffset="92539.2113">7818 15161 216 0,'-3'0'82'0,"3"10"-64"0,6-12 9 0,-3 7-2 16,0 0-4-1,3 3 2-15,0 3-4 0,0 2-2 16,-3 0-9-16,6-2-5 0,-9-1-2 16,0-2-1-16,0 0 2 15,3-3 1-15,-3-2 3 16,0-3-3-16,-3-5-2 16,6-3 0-16,-6 0 1 15,0 3-1-15,3-9 2 16,6 1-2-16,0-3 2 15,3 8-2-15,0-5 2 16,3 11-2-16,-3-12-1 16,6 1-8-16,-7 10-3 0,1 6-23 15,3-6-10-15</inkml:trace>
  <inkml:trace contextRef="#ctx0" brushRef="#br0" timeOffset="93025.9463">8101 15129 256 0,'-6'5'96'0,"3"-15"-75"0,-6 7 3 16,6 3-4-16,-6 3-5 0,0-3 4 16,0 8-13-16,1-3-4 15,-1 5-1-15,0 1-4 0,0 5 2 16,6 0-1-16,-3 0-2 15,6 2 3-15,6-2 0 16,0-3-2-16,3-2 0 16,0-6-1-16,2-5 3 15,1-3-2-15,-3-4 1 16,0-7 2-16,0-2 0 16,-3-5 0-16,-3 0 0 15,0-11-5-15,-3 3 1 16,-3-3 2-16,0 3 3 15,0-2 2-15,0 7 1 0,-3 5 9 16,3 6 3 0,0 5-7-16,0 3-5 0,3 10-1 15,0 3 2-15,3 11 2 16,3-1 1-16,0 6-4 16,0 5-3-16,0-3 0 15,0-2 1-15,3 0-6 16,0-3 1-16,0-2-17 15,0-3-6-15,-3-3-23 16,3-3-8-16,0-4-52 16</inkml:trace>
  <inkml:trace contextRef="#ctx0" brushRef="#br0" timeOffset="93153.9851">8241 15171 264 0,'-3'-8'99'0,"3"11"-77"0,0-3-11 0,3 5-8 16,-3 1 4-16,0 1 7 15,3 4-7 1,0 0-1-16,-3-1-4 0,0 1-2 16,3-3 1-16,-3 2-30 0,3-4-10 15</inkml:trace>
  <inkml:trace contextRef="#ctx0" brushRef="#br0" timeOffset="93347.5139">8211 14989 308 0,'-9'-6'115'0,"6"4"-89"0,6 7-10 15,-3-8-9-15,0 3-9 16,3 3-19 0,6 0-7-16,3-1 15 15,0 6-44-15,3-8-19 0,0-2-20 16</inkml:trace>
  <inkml:trace contextRef="#ctx0" brushRef="#br0" timeOffset="93627.7347">8479 15039 280 0,'3'3'107'0,"-9"-17"-83"0,12 20 4 0,0-9-4 16,0 3-10-16,3 5 0 15,3-5-8-15,0-2-4 16,3-1-1-16,-1 11-4 0,7-13 2 16,-3-3-15-16,-3 5-6 15,0 0-22-15,-3 1-8 16,-3 4-38-1,-3-2-40-15,-6 3 48 16</inkml:trace>
  <inkml:trace contextRef="#ctx0" brushRef="#br0" timeOffset="93796.7929">8470 15139 244 0,'-12'3'93'0,"12"0"-72"0,0 2 5 15,0-8-1-15,6 3-5 16,-3-5 0-16,9 5-4 15,3 0-2-15,3-3-8 16,3-2-6-16,0 5-3 0,2-2-12 16,-2 4-5-16,-3 1-60 15,-3-1-25-15,-6-2 5 16</inkml:trace>
  <inkml:trace contextRef="#ctx0" brushRef="#br0" timeOffset="95422.7807">8899 14941 184 0,'-9'-5'68'0,"12"7"-52"0,-9-7 10 0,3 5 4 15,-3 3-3-15,-3 2 4 16,-3 3-4-16,-3 3 1 0,0 4-16 16,-2 4-7-16,2 13-3 0,3-3 0 15,3 13 1-15,3-2-1 16,6 0 1-16,6-3-4 15,9-6 0-15,3-7 1 16,5-8 0-16,1-11 4 16,0-10 2-16,0-8 0 15,-3-6-1-15,-4-2-3 16,-2-3 1-16,-6 3 0 16,-9-8 1-16,-6 3 4 15,-3 2 5-15,-8 3-3 16,-4 2 2-16,3-2-9 0,3 8-4 15,0 5-14 1,3 0-2-16,6 2-30 16,0 4-11-16,12-1-23 15,3 1-7-15,6-4 1 16</inkml:trace>
  <inkml:trace contextRef="#ctx0" brushRef="#br0" timeOffset="95845.0382">9030 15010 224 0,'-3'16'85'0,"3"-19"-66"0,3 30 1 0,-3-9-2 16,0-2-1-16,0 2 2 16,0 1 1-16,-3-1 2 0,0 1-12 15,0-3-6-15,3-3 0 0,-3-5-3 16,3 0 2-16,-3-3-2 15,3-2 2 1,0-3-4-16,0-3 0 0,0-2-1 16,3 0-2-16,3-3 0 15,3 0 3-15,0 0-2 16,6 3-1-16,-1 2 0 16,4 6 3-16,0 2 0 15,0 3 3-15,-3 2 5 16,0 4 4-16,-3-1 0 15,-6 0 3-15,-3 0 2 16,-9 1 2-16,-3-4-10 0,-6-2-4 16,-6-3-10-16,0-2-4 15,-3-3-12-15,4-3-6 16,-1-2-16-16,3 0-7 16,3-1-2-16,3-1 0 15,9-4-34 1</inkml:trace>
  <inkml:trace contextRef="#ctx0" brushRef="#br0" timeOffset="96177.5145">9280 14975 196 0,'-6'-5'74'0,"6"13"-58"0,6-11 14 15,-6 3 3-15,3 6-4 16,-3-1 3-16,3 11-5 16,-6 5 1-16,6 6-16 15,0 7-2-15,-3 3 0 0,-3 3-6 16,0-1-2-16,0-2-1 15,3-2 1-15,6-9-3 16,-3-2 0-16,3-5-26 0,0-9-9 16,0-7-28-1,3-11-13-15,2-5-24 16</inkml:trace>
  <inkml:trace contextRef="#ctx0" brushRef="#br0" timeOffset="96389.3809">9408 14999 268 0,'-6'3'101'0,"9"0"-78"0,-6 4-7 0,3 1-8 15,0 3 7-15,0 5 7 16,0 10 1-16,0 3 0 0,0 3-12 16,0 0-7-16,0 2-2 0,0-2-9 15,3-3 0 1,0-5-24-16,3-5-9 15,3-6-17-15,0-5-5 0,3-8-39 32</inkml:trace>
  <inkml:trace contextRef="#ctx0" brushRef="#br0" timeOffset="96636.7053">9521 15081 248 0,'-15'3'93'0,"9"2"-72"0,-3 16-2 15,6-10-3-15,0 5 1 0,0 2 7 16,3 6-7-16,6 3-2 16,3-1-8-1,6-2-3-15,6-6 0 0,3-4 0 0,2-9 2 16,4-10 1-16,-9-6 1 16,-3-7 0-16,-3-4 2 15,-12-1 4-15,-6-1 3 16,-12-3-9-16,-6 1-4 15,-6 2-14-15,0 5-6 16,4-2-52-16,5 3-22 16</inkml:trace>
  <inkml:trace contextRef="#ctx0" brushRef="#br0" timeOffset="100109.6294">7315 16965 140 0,'-3'-5'55'0,"0"5"-43"16,3 0 14-16,0 8 6 0,0-3-5 15,0 3-1-15,3 10-8 16,-3 14-1-16,3 3-10 16,-3-4-4-16,3 4-2 0,-3-3 1 15,3-6 3-15,-6-7 0 16,3-1 0-16,0-10 3 15,0-3 5-15,0-5-7 16,0-8-3-16,-3-8-7 16,0-7 0-16,0-6 4 15,0-11 4-15,3 8-10 16,3-2-3-16,3 2 4 16,6 0 2-16,3 6 3 15,0 10 2-15,0 3 1 0,3 2 1 16,-3 11-2-16,2 5-2 15,1 1 14-15,-6 7 7 16,-6 0-8-16,-9 3-2 16,0 0-5-16,-6 0 1 15,-3-6-13-15,-3 1-3 16,-5-6-5-16,-1-5-1 16,0 0-12-16,3 0-3 15,3-5-19-15,6-3-7 16,3 3-30-1</inkml:trace>
  <inkml:trace contextRef="#ctx0" brushRef="#br0" timeOffset="100362.6433">7667 16896 196 0,'-12'0'74'0,"9"-8"-58"0,-12 8 3 16,9 11-4-16,-3-8 3 16,-3 10 3-16,-3-3 3 15,3 6 2-15,0 3-14 16,3-1-5-16,0 3 0 0,3 1-4 16,6-4 0-16,3-5-8 15,6 1-2-15,3-1-12 16,3-8-3-16,0-5-26 15,3-2-9-15</inkml:trace>
  <inkml:trace contextRef="#ctx0" brushRef="#br0" timeOffset="100638.4965">7729 16968 200 0,'-18'5'77'0,"12"6"-60"0,-3-1-1 0,9-5-4 16,-3 9 0-16,3-1 3 15,0 0-2-15,3 0 0 16,3 6-7-16,6-6 5 0,3-2 2 16,3-9-11-16,-3-2-5 0,6-2 5 15,-7-9 3-15,1 3-7 16,-6-5 0-16,-3-3-2 16,-9 0 2-16,-3-2 1 15,-6 10 1-15,-2-3-7 16,-4 3-3-16,3 0-8 15,0 3-3-15,3 0-20 16,3 2-7-16</inkml:trace>
  <inkml:trace contextRef="#ctx0" brushRef="#br0" timeOffset="100915.8098">7851 17021 152 0,'15'26'57'0,"-12"-15"-44"0,0 7 5 15,3-10-1-15,0-3-2 16,3 1 1-16,0-4-4 0,6-2-2 16,-7 0-6-16,4-5-1 0,-6-5 1 15,0-6-5-15,0 2-1 16,0 1 3-16,-6 0 1 16,0 0 2-16,0 5 2 15,-3 2-1-15,3 4 0 16,0 2-3-16,0 8-2 15,6 5 3-15,-3 0 0 16,3 0-6-16,0 1-2 16,3-6-23-16,0 5-6 15,0-8-51 1</inkml:trace>
  <inkml:trace contextRef="#ctx0" brushRef="#br0" timeOffset="101243.2592">8107 16968 212 0,'-3'10'79'0,"0"-2"-61"0,0 5-3 15,3-2-6-15,0-3-3 16,-3 0 3-16,3 3-4 16,0-4-1-16,0-1-2 15,0-4-2-15,0-2 1 0,0-2-8 16,3-9-3-16,0 3-1 0,3-2-1 15,0-1 4 1,3 0 3-16,0-2 3 0,0 11 3 16,0-4 0-1,3 6 2-15,2 0 2 16,1 8 2-16,-3 0 5 0,0 3 3 16,0 2-8-16,-6 0-2 15,0 0-12-15,0-5-5 16,3-2-41-16,-3-1-17 15,3-5-8 1</inkml:trace>
  <inkml:trace contextRef="#ctx0" brushRef="#br0" timeOffset="101440.194">8321 16769 232 0,'0'0'88'0,"6"8"-69"0,-12 16-3 15,9-13-6-15,-3 7 0 16,3 3 4-16,-3 0 1 16,0 9 4-16,0-4-11 15,3 6-4-15,0-6-3 0,0 1-34 16,3-6-13-16,-3-3-65 16</inkml:trace>
  <inkml:trace contextRef="#ctx0" brushRef="#br0" timeOffset="101656.7168">8214 16925 256 0,'-3'-13'96'0,"15"13"-75"0,9-10-1 0,-12 10-4 15,6-3-6-15,3 0 4 16,8-5-7-16,1 8-4 15,0-2-2-15,0 2-21 16,6 0-7-16,-4 2-74 16,1 6-49-16,-3 3 64 15</inkml:trace>
  <inkml:trace contextRef="#ctx0" brushRef="#br0" timeOffset="101852.1943">8470 17124 252 0,'0'0'93'0,"0"0"-72"0,9 0-6 15,-3 0-8-15,6-3-7 16,6 1 2-16,0-1-1 16,3-2-1-16,5-1 1 15,-2-2-45-15,0 8-20 0,3-2-32 16</inkml:trace>
  <inkml:trace contextRef="#ctx0" brushRef="#br0" timeOffset="102130.8011">8777 16992 244 0,'0'-6'90'0,"-3"1"-70"0,3 8-14 0,3-1-10 16,0 11 14-16,0 1 12 15,0-1-4-15,0 8 0 16,0-2-10-16,0-3-3 0,0-1 1 16,0-4-3-16,-3-3-2 15,-3-5 6-15,0-3 5 16,3-8-2-16,0-6 0 0,0-4-6 16,3-3-1-1,6 2-1-15,2 3-2 0,4-2-2 16,0-1 1-16,0 6-21 15,6 5-8-15,0-2-73 16</inkml:trace>
  <inkml:trace contextRef="#ctx0" brushRef="#br0" timeOffset="103106.3642">7345 17428 140 0,'0'-5'52'0,"-9"0"-41"0,9 5 15 0,-3 0 4 16</inkml:trace>
  <inkml:trace contextRef="#ctx0" brushRef="#br0" timeOffset="103511.576">7327 17418 311 0,'-9'0'38'15,"0"0"-20"-15,-3 0-8 0,3 7-4 16,1 4 6-16,-1-3 4 16,0 5-17-16,6 0-8 15,3 3 1-15,3-2 4 0,3-4 12 16,3-5 4-16,2 3-12 15,1-5-4-15,0-3-1 16,3-3 2-16,0 1-3 16,0-4 2-16,-6 1-3 15,3-3 2-15,-3 6 3 16,-3-9 1-16,-3 8 1 16,0-7 2-16,-3 4 1 15,0 4 1-15,0-3 0 16,0-1 2-16,0 6-3 15,0 0 0-15,6 6 1 16,-3 1 2-16,-3 4-3 16,-3 5 0-16,0 2 3 15,-3 6 3-15,-3-3 2 16,0 6 1-16,-3-9-6 16,0 4-2-16,0-4-2 15,3 3 1-15,0-5-11 0,0-5-2 16,3-1-19-16,3-2-7 15,0 3-19-15,6-9-5 16,3-2-30 0</inkml:trace>
  <inkml:trace contextRef="#ctx0" brushRef="#br0" timeOffset="103796.0311">7440 17703 220 0,'-12'8'82'0,"21"5"-64"0,-9 1-7 15,3-4-8-15,0-2 2 16,0 0 6-16,3-3 6 16,3 1 2-16,0 2-10 15,3-8 3-15,-3-6 2 0,6 4-5 16,-6-9-3-16,0 3-1 16,-6-5-1-16,-3 0 0 15,-3 5 2-15,0-5-1 16,-9 2 2-16,0-2-4 15,-6 10-2-15,3-2-7 16,0 0-4-16,0 10-19 16,3-5-8-16,3-5-21 15,4 5-8-15,5 0-25 16</inkml:trace>
  <inkml:trace contextRef="#ctx0" brushRef="#br0" timeOffset="104141.2512">7586 17613 216 0,'-3'-5'82'0,"12"5"-64"0,-12 11-2 0,3-3-7 15,3 2 4-15,3 3 6 16,-3-5-4-16,3 6 2 15,0-1-10-15,-3-5-4 0,3-3 0 0,-3 0-2 16,-3-5-1-16,3 6 3 16,-3-4 0-16,0-4-1 15,0-4-2-15,0-4 1 16,0-4 1-16,3-1-1 16,3-4 2-16,0 6 0 15,3-6 3-15,0 6-3 16,2 0-2-16,1 5-7 15,3 3-4-15,0-1-21 16,3 6-7-16,3 0-23 16,-3 0-9-16</inkml:trace>
  <inkml:trace contextRef="#ctx0" brushRef="#br0" timeOffset="104562.9516">7917 17552 236 0,'-18'-5'90'0,"12"5"-70"0,-6 5-5 0,3-2-6 16,-3 2-6-16,0 3 3 16,-3 3 1-16,0 2 1 15,3 3-4-15,3 0-5 0,4 0 0 16,5 8 5-16,5-6 2 16,4-2-2-16,3-3-3 15,6-7 2-15,-3 1 2 16,9-14 0-16,-6-4-7 15,-6-5-3-15,0-2-3 16,-7-4 2 0,1-1 6-16,-9-4 4 15,3-5-6-15,-8 6 0 0,-1-1 0 16,0 6 1-16,3 3 14 16,0 5 8-16,6 5-10 15,-3 2-6-15,6 14-3 16,-3 5 0-16,6 6-3 15,-3 5 0-15,9 2 1 16,-6 1 2-16,5-1-10 16,1-5-2-16,-3 6-26 15,6-9-11-15,-3-4-34 16,0-4-42-16,0-7 37 16</inkml:trace>
  <inkml:trace contextRef="#ctx0" brushRef="#br0" timeOffset="104711.5844">8056 17613 260 0,'-6'6'96'0,"12"2"-75"0,-6 5-8 0,3 0-7 15,-3-2-6-15,3 7 2 16,0-2-6-16,-3-3 1 16,3 0 1-16,0-7-32 0,0 2-14 15,3-8-49 1</inkml:trace>
  <inkml:trace contextRef="#ctx0" brushRef="#br0" timeOffset="104862.3432">8033 17449 276 0,'-9'-13'104'0,"12"8"-81"0,-3 5-10 16,3 0-12-16,0 0-26 15,3 0-7-15,0 0-12 16,5 5-3-16,1 0-38 15,3 3-18-15</inkml:trace>
  <inkml:trace contextRef="#ctx0" brushRef="#br0" timeOffset="105086.5156">8244 17515 304 0,'-9'-5'115'0,"6"2"-89"0,0 3-10 0,3 0-11 16,3 0-9-16,3 0 3 15,3 0-2-15,6 0 1 16,0 0 2-16,0 0-18 0,8 0-8 16,-5 0-30-16,-3 3-15 15,0 0-26 1</inkml:trace>
  <inkml:trace contextRef="#ctx0" brushRef="#br0" timeOffset="105256.1802">8256 17613 260 0,'-12'8'96'0,"15"-2"-75"16,-6-6-5-16,3 5-9 16,0-5-1-16,6 0 4 0,3 0-1 15,3 0 2-15,6-5-6 16,2 5-16-16,4 0-6 0,3 0-48 15,-3 0-21-15,-3-6-8 16</inkml:trace>
  <inkml:trace contextRef="#ctx0" brushRef="#br0" timeOffset="106288.0949">8601 17404 188 0,'-9'0'71'0,"3"0"-55"0,-3 0 9 16,3 0 1-16,0 8-2 16,-3 3 3-16,-2 2-6 15,-1 6-3-15,0 10-10 0,3 2-1 16,3 6 0-16,3-2-1 0,3 2 1 15,6-8-2-15,9 3 0 16,3-14-1-16,2-4 0 16,7-14 2-16,-3 0 1 15,0-11-3-15,-3-2-3 16,-3-8 0-16,-7 2-1 16,-5-7 2-16,-9-1 1 15,-5 1-1-15,-7-1 1 16,0 9 0-16,-3-1 3 15,0 3-12-15,0 6-3 16,3 2-25-16,0 2-10 16,6 4-41-16,6 2-58 15,6 0 36-15</inkml:trace>
  <inkml:trace contextRef="#ctx0" brushRef="#br0" timeOffset="106708.6917">8732 17431 264 0,'0'0'101'16,"3"13"-78"-16,3 0-9 0,-3 0-8 15,0 19 11 1,0 5 11-16,0-8-10 16,0-2-2-16,0-3-10 15,-3-6-4-15,3-2-1 0,-3-5-1 16,0-3 2-16,0-8-1 15,0 0-1-15,0 0-6 0,3-8-1 16,3-3-4-16,0-2 2 16,3 5 0-16,0-3 1 15,3 3 2-15,2 6 2 16,1 2-1-16,0 2 4 16,0 4 2-16,-3 2 2 15,-3 2 12-15,-3 3 14 16,-3-5-5-1,-6 6-9-15,0-7-5 16,-6-1-4-16,-6 2 1 16,0-8-15-16,-3-3-7 15,0-2-12-15,4 5-6 16,2-6-18-16,0-1-5 16,6 1-43-1,3 4-32-15,3-9 58 0</inkml:trace>
  <inkml:trace contextRef="#ctx0" brushRef="#br0" timeOffset="107475.1334">9018 17431 176 0,'-3'-6'68'0,"3"4"-52"0,0-3 12 0,0 5 3 15,0 0-7-15,0 0 0 16,3 7 0-16,-3-1 2 15,0 7-14-15,0 6 2 0,0 7 0 16,3 6-7-16,-3-6-2 16,3 1-3-16,0-1-2 15,0 1-2-15,0-4 1 0,0-7-8 16,0 3-4 0,0-9-18-16,3-2-5 15,0-2-14-15,0-6-6 0,-1-6-34 16</inkml:trace>
  <inkml:trace contextRef="#ctx0" brushRef="#br0" timeOffset="107671.8138">9179 17444 260 0,'3'-8'99'0,"0"8"-77"0,0-5 0 15,-3 5-5-15,3 5 3 16,-1 3 7-16,1 5-5 0,3 6-1 15,-3 7-12 1,0 1-5-16,-3-1-3 0,3 6-4 16,-3-6 2-16,3-2-45 0,0-3-20 15,-6 3-63 1</inkml:trace>
  <inkml:trace contextRef="#ctx0" brushRef="#br0" timeOffset="122429.2877">10979 17253 160 0,'0'-5'60'0,"0"5"-47"0,0-8 15 16,0 8 2-16,-3-5 2 16,0 2 4-16,-2-2-5 15,-4 0 1-15,-3-1-18 16,-6-1-1-16,0 7 0 0,-3 0 6 16,-3 10 5-16,0 6-12 0,4 8-7 15,2 2-6-15,3 9 0 16,9 15 1-16,6 3 0 15,12-6-3-15,9-2 2 16,8-5 1-16,10-8 0 16,0-11 0-16,6-10 2 15,-7-11-1-15,-5-8 2 16,-3-11-2-16,-9-5 2 16,-7-5 0-16,-5-3 1 15,-12 1 0-15,-6-4 2 16,-2-2 1-16,-4 3 1 15,-3 2-4-15,0 8-1 16,0 3-12-16,3 5-4 0,3 6-25 16,3 4-10-16,6 6-24 15,6 6-7-15,6 7-26 16</inkml:trace>
  <inkml:trace contextRef="#ctx0" brushRef="#br0" timeOffset="122951.9964">11405 17227 244 0,'-6'3'93'0,"3"2"-72"0,3 8 3 0,0-2-3 15,0 5-4-15,3 2 1 16,-3 1 0-16,0 2-2 16,0 5-8-16,0 1-3 0,0-3-1 15,0-3-2-15,0-3-2 16,-3 1 3-16,0-6 0 16,0-5-1-16,0 3 1 15,0-9 2-15,0-2 2 16,0 0 1-16,3-5 0 15,0-3-7-15,3-5 0 16,3 5-3-16,3-5 0 0,6-1 2 16,3 4 0-16,3 2-3 15,6 3 2-15,-1 5-1 16,4 7-2-16,-3-1 3 16,0 12 0-16,-4 3 5 15,-2 3 5-15,-6 3 4 16,-6-1 4-16,-6-5-3 15,-6 3 0-15,-6-5 0 16,-9-6 2-16,-6-5-9 16,-5 0-4-16,-7-8-5 15,-3 0 1-15,1-3-21 16,2-7-8-16,3 4-34 16,9-2-13-16,6 0-62 15</inkml:trace>
  <inkml:trace contextRef="#ctx0" brushRef="#br0" timeOffset="123734.4332">12039 17169 272 0,'-3'-13'101'0,"6"13"-78"0,0 0-7 16,3 13 5-1,0 11 0-15,-3 5 5 16,0 2 2-16,-3 14-15 16,0 3-6-16,3 10-2 0,0-5-6 15,0-3 1-15,0-10 0 16,3-5 2-16,-3-9-12 16,3-7-43-1,0-1-9-15,0-10-16 16,0-3-1-16,0-10-10 15</inkml:trace>
  <inkml:trace contextRef="#ctx0" brushRef="#br0" timeOffset="124050.5099">12444 17161 248 0,'-3'-5'93'0,"3"13"-72"0,0-3 5 0,0 3-1 16,0 8 1-16,0 7 5 15,3 1-2-15,-3 11 0 16,0 4-16-16,0 6-6 0,0 6-2 0,0-6-6 15,0-3 1-15,0-5 0 16,3-3 0-16,0-7-16 16,0-9-6-16,-3 1-33 15,3-6-13-15,0-5-57 16</inkml:trace>
  <inkml:trace contextRef="#ctx0" brushRef="#br0" timeOffset="124516.4158">12768 17248 216 0,'-6'-8'82'0,"3"8"-64"0,0-5 9 0,0 5-2 16,-3 5-2-16,1 1 1 16,-4 1-5-16,-3 7-1 0,-3 10-10 15,3-1-3-15,3 9 1 0,3 13-3 16,6 0 0-16,6-5 1 15,9-1 0-15,6-7-2 16,8-5 1-16,7-6-2 16,3-16-1-16,3-10 1 15,-4-16 1-15,-2-6-3 16,-6-5 0-16,-9 1 10 16,-12-9 3-16,-9 0 6 15,-15 1 1-15,-9-1 5 16,-6 6 2-16,-6 4-27 15,1 4-10-15,-1 10-67 16,3 6-26-16,6 4-35 16</inkml:trace>
  <inkml:trace contextRef="#ctx0" brushRef="#br0" timeOffset="125551.2904">11396 17232 176 0,'-6'-10'68'0,"6"10"-52"0,0 5 6 0,0-5-1 16,0 0-5-16,3 5 1 15,0-2-5-15,0 10 0 16,3 0-7-16,0 6 6 0,0 2 4 15,-3 3-3-15,0 2 1 16,-3 9-6-16,0-3 1 16,-3 7-1-16,0-7 3 15,0 2-3-15,0-5-2 16,0-7 0-16,0 1 1 16,3-7-1-16,0 3 2 0,-3-6-2 15,3-5 2 1,-3 5-4-16,3-7 0 15,-3 4 1-15,3-7 2 0,-3-3-3 16,3 0-2-16,0 0-9 16,0 0-3-16,0-3-18 15,0-2-7-15,0 0-91 16</inkml:trace>
  <inkml:trace contextRef="#ctx0" brushRef="#br0" timeOffset="140532.8462">413 14108 104 0,'-3'-6'38'0,"3"9"-29"0,0 0 6 16,0-3 0-16,0 5 5 16,0 0 2-16,0 0-3 15,0 3-1-15,0 8 1 16,3 0 2-16,-3 0-11 16,0 3 8-16,0 2 4 0,0 0-9 15,3 0-2-15,3 0-5 16,-6 0-1-16,3-2-3 0,2-6 1 15,-5-2 0-15,0-3 3 16,0-3 6-16,0-5 4 16,0-3-4-16,-5-5-2 15,2-2-5-15,3-3-2 16,-6-3-3-16,3-3-1 16,0-2-4-16,3-3 1 15,3-2 2-15,6 2 3 16,-1-3-2-16,1 1 0 15,3 0-1-15,0 4 0 16,6 6 0-16,-3 6 0 16,3 7-3-16,0 9 1 15,-3 4 2-15,-1 6 3 0,-8 0 4 16,0 0 2-16,-3 5-1 16,-3-5 1-16,-3 0-2 15,-9-3 0 1,4-3-6-16,-10-2 1 15,0-2-18-15,3-1-5 0,-6-5-9 16,6 0 0-16,3-3-23 16,3 1-9-16,3-1-17 15</inkml:trace>
  <inkml:trace contextRef="#ctx0" brushRef="#br0" timeOffset="140802.4758">713 14068 184 0,'-9'-8'68'0,"9"11"-52"0,-9-1 12 0,6 1 5 15,3 0-13-15,-9 2-3 16,1 3-8-16,-1 2-4 15,0 4-2-15,6 1 0 0,-3 7 2 16,6-4-4-16,6 1-1 16,-3-3-5-16,9-3-1 0,2-3-17 15,1-2-5-15,6-5-46 16</inkml:trace>
  <inkml:trace contextRef="#ctx0" brushRef="#br0" timeOffset="141104.189">806 14121 200 0,'-12'0'77'0,"6"5"-60"0,3 0-9 15,-3 1-9-15,3 4 2 16,3 1 4-16,0-1 4 16,0 1 5-16,0 0-8 15,9-1-3-15,3-2 0 0,5 0 0 0,-2-3 1 16,3-2-2-1,3-6 1-15,-3-2-2 16,-3 0-1-16,0-3 1 0,-9 0 1 16,0-3 1-16,-12 3 1 15,0 0 0-15,-9 1 2 16,3-1-5-16,0 0-1 16,-6 0-22-16,6 2-8 15,3 4-49 1,6 2-39-16,-3 2 44 15</inkml:trace>
  <inkml:trace contextRef="#ctx0" brushRef="#br0" timeOffset="141470.7748">916 14123 212 0,'-6'6'79'0,"6"-1"-61"0,0 8-10 15,0-5-6 1,0 3 7-16,6-1 6 0,-6 1-3 15,6 0 1-15,3-1-8 16,-1 1-3-16,4-3 1 0,3-3-2 16,0 0 2-16,0-2-9 15,-3-6-1-15,0-2 2 16,0 0 0-16,-3-6 3 16,-3 0 1-16,-3 1 1 0,0-1 2 15,-3 1 5-15,0 2 6 16,6 5-3-1,-6 1 2-15,0 2-9 0,3 5-2 16,2 3 1-16,1 2 3 16,3 1-7-16,0-1-3 15,0 1 5-15,0 0 1 16,3-1-24-16,0-4-9 16,0-1-37-1,-3-3-51-15,0 1 28 16</inkml:trace>
  <inkml:trace contextRef="#ctx0" brushRef="#br0" timeOffset="141826.9008">1181 14142 228 0,'-12'-5'88'0,"12"10"-69"0,3 0-5 0,-3-5-1 16,3 11-1-16,3-3-4 15,-6 0 0-15,3 0-4 16,3 0-3-16,-4-3 0 0,1 0 3 15,0-2 2-15,3-3-9 16,0-3-5-16,-3-2-1 16,3-3 0-16,0-3-1 15,0-2 1-15,3-3 3 16,-3-2 1-16,3 2 0 16,6 3 4-16,-3 5 2 15,-3 2 4-15,3 6 2 16,2 6 3-16,1 2 4 0,-6 2 1 15,3 3-4 1,-3 6-1-16,0-3-4 0,-3 0 1 16,0-3-6-16,3 0-1 15,-6-2-22-15,0-3-8 16,0 0-29-16,0-3-13 16,-3-5-14-1</inkml:trace>
  <inkml:trace contextRef="#ctx0" brushRef="#br0" timeOffset="142070.306">1454 13877 216 0,'0'-10'82'0,"3"12"-64"0,3-2-4 0,-6 0-6 15,0 6 4-15,6 4 7 16,0 4 1-16,3 9 3 15,-6 9-13-15,3 3-6 0,-3 2 0 0,6 0-3 16,-6-3 2-16,3-2-2 16,-3-3-1-16,3-5-28 15,-3-6-11-15,0 1-43 16,-3-3-48 0,-3-6 40-16</inkml:trace>
  <inkml:trace contextRef="#ctx0" brushRef="#br0" timeOffset="142268.9864">1356 14007 268 0,'-6'-8'101'0,"9"8"-78"0,6-3-7 0,-6 3-6 16,9-2-3-16,3-3 4 15,6-1 2-15,9 1 3 16,-4 0-9-1,10-3-4-15,-6 0-2 0,3 2-37 0,-1 1-15 16,-2 3-69 0</inkml:trace>
  <inkml:trace contextRef="#ctx0" brushRef="#br0" timeOffset="142648.2191">1579 14221 212 0,'-8'-2'79'0,"10"4"-61"0,1-2 6 0,-3 0 0 15,9 0-4-15,0 0 0 16,3-2-6-16,0-1-1 15,6 0-8-15,3 3-5 0,3-2-1 16,2-1-8-16,-8 3-4 16,3 0-22-16,-9 0-10 15</inkml:trace>
  <inkml:trace contextRef="#ctx0" brushRef="#br0" timeOffset="143014.6306">1797 14100 200 0,'0'2'77'0,"3"4"-60"0,0 2 2 16,3-3-4-16,-6 5 3 15,9 4 3-15,-6-4-4 16,2 3 0-16,1-2-10 0,0 0-4 15,-6-3-2-15,0-1-1 16,3-1 2-16,-3-1 1 0,0-5 3 16,0 0-1-1,0-5 0-15,0-3-3 0,3-5 1 16,0-3 0-16,3-3 1 16,9-2-5-1,-6 3-1-15,3-1-2 0,3 6 3 16,0 2-5-16,6 3 0 15,-7 0-39-15,4 6-18 16,0 2-40 0</inkml:trace>
  <inkml:trace contextRef="#ctx0" brushRef="#br0" timeOffset="144554.3468">472 14542 116 0,'0'-8'44'0,"0"2"-35"0,0 4 18 0,0 2 7 15,0-3-1-15,0 0 1 16,-6 3-8-16,3 0-4 16,0 3-12-16,-6 2-4 0,-3 3 0 15,3 3-1-15,-5 2 0 16,2 3 1-16,3 2 1 15,3 1-3-15,6-3-3 0,0 0 2 16,6-6 2-16,3 1-2 16,3-6-2-16,2-2-3 15,1-3-1-15,0 0-3 16,-3-5-1-16,0-3 4 16,-6-3 1-16,-3 0 2 15,-6 1 2-15,-3-1 8 16,-3 1 3-16,0-4 2 15,3 6 1-15,-3 1-8 16,9 1-3-16,0 1-8 16,9 0-2-16,6-1-1 15,3 6 4-15,0 0 1 0,3 6 1 16,-6 4-3 0,2 3 2-16,-5 9 3 0,-6-1 3 15,-6 0 4-15,-6 3 2 16,-6 0-3-1,1-1 0-15,-10 1-7 0,0 3-1 16,0-3 0-16,3-1 0 16,-3 1-20-16,3-3-9 15,7-2-16-15,2-3-5 16,6-3-55 0</inkml:trace>
  <inkml:trace contextRef="#ctx0" brushRef="#br0" timeOffset="144852.9155">591 14848 228 0,'-6'3'85'0,"6"0"-66"0,0-1-8 15,0 4-6-15,0-1 4 16,6 3 5-16,-6 0 7 16,6 0 4-16,3 0-13 15,3-3-2-15,3-2 0 0,6-1-6 16,-6-2-2-16,2-5 1 15,1 0 2-15,-6-3 0 16,-3 0 2-16,0 0 0 16,-9-3 1-16,-6 3 0 15,-3 0 2-15,-6 0-5 16,-3 1-3-16,-2 1-12 0,2 1-6 16,3 2-28-16,6 1-11 15</inkml:trace>
  <inkml:trace contextRef="#ctx0" brushRef="#br0" timeOffset="145215.9735">809 14727 236 0,'-3'-3'90'0,"3"3"-70"0,0 3 4 0,3 2-5 16,2 3 3-16,-5 3 4 0,3 2-8 16,0 0-3-16,3 0-8 15,3 3-3-15,-6 0 0 0,0-3-2 16,0-2 1-16,0-1-2 16,-3-2-1-16,3-2 3 15,-3-6 0-15,0-3-1 16,0-2 1-16,0-6 0 15,0-2 1-15,6-3-2 16,-3 0 1-16,6 0-4 16,0 0-2-16,0 6-1 15,0-1 3-15,3 6-2 0,-3 0-1 16,3 2-19 0,-1 3-10-16,7 0-30 0,-6 3-10 15,6 2-29 1</inkml:trace>
  <inkml:trace contextRef="#ctx0" brushRef="#br0" timeOffset="145651.2321">1169 14732 236 0,'-9'-11'90'0,"9"11"-70"0,-6-5 4 0,3 5-3 16,-3 0-4-16,-6-3-1 15,0 3-6-15,0 3-4 16,-9 2-3-16,3 3-5 0,7 6-1 15,-4-1-1-15,3 5 3 16,3 1-2-16,6-1-1 0,3 1 3 16,9-3 2-16,0-6 0 15,0-2 2-15,3-5-4 16,-1-6 0-16,1-5-1 16,0-2-2-16,-3-3 3 15,0-3 2-15,-3-3-2 16,-3-5-2-16,-3 1-5 15,0-7-2-15,0 4 5 16,-3 2 4-16,3 3 6 16,-6 5 4-16,3 3 2 15,3 8 3-15,0 2-9 16,3 11-3-16,3 5 2 0,-3 6 5 16,6 2-3-16,0 3-1 15,-3 2-5-15,3 1 0 16,0-1 0-16,0 0 2 15,0-4-23-15,2-4-8 16,-2-2-39-16,3-5-14 16,0-9-12-1</inkml:trace>
  <inkml:trace contextRef="#ctx0" brushRef="#br0" timeOffset="145816.7904">1270 14751 260 0,'0'5'99'0,"0"3"-77"0,0 8-7 0,0-8-5 0,0 2-9 16,0 3-1-16,0 1-2 15,0-1-1-15,3 0-53 16,-3 0-25-16,3-5-14 16,3-5-3-16</inkml:trace>
  <inkml:trace contextRef="#ctx0" brushRef="#br0" timeOffset="145981.4232">1219 14624 280 0,'-9'-14'104'0,"9"9"-81"0,3 2-8 0,3 6-9 16,-3-3-13-16,6 3 0 15,0-1-32-15,0 1-12 16,6-3-51-1,3-3-22-15</inkml:trace>
  <inkml:trace contextRef="#ctx0" brushRef="#br0" timeOffset="146269.8799">1448 14679 288 0,'-5'3'107'0,"5"-3"-83"0,0 2-1 16,0-2-3-16,5 3-5 16,1 0 3-16,3-3-6 15,6 0-2-15,3 0-5 16,6 0-4-16,0-3 0 15,-3 0-19-15,-1 1-8 0,1-1-28 16,-6 0-11-16,0 1-52 16</inkml:trace>
  <inkml:trace contextRef="#ctx0" brushRef="#br0" timeOffset="146436.573">1487 14766 260 0,'-21'3'99'0,"21"-3"-77"0,-3 0-2 0,3 0-7 15,0 0-1-15,6 3 5 16,3-1-7-16,6 1-3 16,9 0-4-16,-3-1-14 0,6 1-2 15,-7 0-49-15,4-1-19 16,-3-2-23 0</inkml:trace>
  <inkml:trace contextRef="#ctx0" brushRef="#br0" timeOffset="148984.3992">1838 14579 208 0,'-20'5'79'0,"11"0"-61"0,-9 16 6 0,15-10 0 16,-12 5-4-16,3 5 0 15,0 5-2-15,3 6-1 16,6 3-9-16,6 2-5 0,6-3 0 16,9-5 0-16,3-8 3 15,3-5 6-15,2-11 4 16,4-7-2-16,0-11 2 0,-3-6-9 15,-6-2-2-15,-7-3 6 16,-5 0 2-16,-15-2 0 16,-3-1 0-16,-2 1-3 15,-4 2 1-15,-3 6-8 16,0 2-2-16,3 5-17 16,6 6-4-16,-6 2-25 15,9 6-12-15,3 5-24 16,9-3-10-16,6 0-11 15</inkml:trace>
  <inkml:trace contextRef="#ctx0" brushRef="#br0" timeOffset="149392.5973">2044 14618 252 0,'-9'3'93'0,"9"7"-72"0,0 9-4 0,6-6-5 15,-6 3 8-15,0 5 10 16,0 6-10-16,0 2-1 16,0-3-11-16,0 1-3 0,0-3 1 15,0-3-3-15,0-5-2 16,0-3 2-16,3-5 0 0,0-3-1 16,-3-5-2-1,0-3-6-15,6-5-4 0,3-2-1 16,-6-1-1-1,6 1 4-15,-1 2 5 0,4 2-3 16,0 6 2 0,3 6 6-16,-6 2 6 0,3 2 5 15,-3 4 4-15,-3 1 0 16,0-1-1-16,-6-1-6 16,-6 0-2-16,-3-2 0 15,3-3 0-15,-9-3-15 16,3-2-8-16,0-3-14 15,0 0-7-15,-5-6-19 0,5-2-7 16,6-5-53 0</inkml:trace>
  <inkml:trace contextRef="#ctx0" brushRef="#br0" timeOffset="149599.1066">2318 14589 296 0,'9'-8'112'0,"-9"11"-87"0,6 5-2 0,-4-3-6 16,1 8 2-16,3 3 6 16,-3 3-2-16,0 5 0 15,-3 2-12-15,0 6-4 0,0 2-1 16,0 1-5-16,3-4-1 16,0-2-22-16,6-5-10 0,-6-5-53 15,3-11-92 1</inkml:trace>
  <inkml:trace contextRef="#ctx0" brushRef="#br0" timeOffset="150471.0546">2800 13671 208 0,'-3'-5'79'0,"0"2"-61"0,6 6-5 15,-3-3-7-15</inkml:trace>
  <inkml:trace contextRef="#ctx0" brushRef="#br0" timeOffset="150652.7512">2803 13687 330 0,'3'21'10'0,"3"11"-5"15,3 13 8-15,-9 26 4 0,3 14-7 0,-3 10-1 16,0 16 6-16,3 0 4 16,0-5-7-16,0 0-2 15,0-3-4-15,2-5 1 16,1-13-4-16,0-11-2 15,-3-13 2-15,0-14 2 16,-3-7-57-16,3-8-25 16,-3-16-38-1</inkml:trace>
  <inkml:trace contextRef="#ctx0" brushRef="#br0" timeOffset="152079.0814">6294 13515 200 0,'3'0'77'0,"0"5"-60"0,0 3-7 0,-3-3-6 0,3 6 0 16,-3 8 5-16,0 7 1 15,0 11 2-15,0 8-6 16,0 13 0-16,3 16 1 0,0 11-3 16,0 2-3-16,0 9 11 15,0 12 6-15,3 1-3 16,0-9 0-16,3-2-5 15,0 2 1-15,0 1-2 16,3-8 0-16,0-11-5 16,0-6-1-16,-1-9-1 15,1-4 1-15,0-10-9 16,-3-8-3-16,0-5-26 16,-3-9-12-16,3-4-71 15</inkml:trace>
  <inkml:trace contextRef="#ctx0" brushRef="#br0" timeOffset="153249.6699">2782 15129 228 0,'3'-5'88'0,"6"5"-69"0,3-3-5 16,-3 6-7-16,6-3-7 16,8 0 2-16,4 0 12 15,3 0 8-15,6-3-11 16,8 0 3-16,7 3 0 0,11 0-10 0,1 6-1 15,5-4-3-15,4 4 2 16,5-4-1 0,4 3-1-16,5 3 1 0,-9-2 1 15,4-1 1-15,2-2 1 16,3 2-5-16,-5 0-1 16,-1 1 1-16,-6-1 0 15,1-3-2-15,2 1 2 16,1 0 1-16,-4-1 2 15,-2 1 1-15,-4 0 3 16,0-3-8-16,4-3 0 16,-1 0 0-16,-2 1 3 15,-4-1 2-15,1 3 1 16,-4-3-7-16,-2 1 0 0,-1-3 7 16,4 2 5-16,-1 0-4 15,1 1-1-15,-1 2-2 16,1 0-2-16,-4 0 1 15,-2 0 1-15,0 0 3 16,-1 0 2-16,16 0-1 16,-10 0 1-16,-2 0-4 15,-7 0-2-15,1 0 0 16,-7 0 1-16,1-3-3 16,-3 0 0-16,-1-2 1 15,4 2 0-15,-9 1-11 16,-4-1-5-16,-2 0-30 0,-6 6-12 15,-3 5-61 1</inkml:trace>
  <inkml:trace contextRef="#ctx0" brushRef="#br0" timeOffset="154960.0756">2847 14338 240 0,'-14'-11'90'0,"14"11"-70"0,0 0-3 0,0 0-7 16,0 0 5-16,0 0 5 16,0 0 5-16,0 0 4 15,6 0-15-15,2 0-6 0,1 0-3 16,6 0-1-16,3 0 2 16,3-2-3-16,3 2-2 15,3-3 0-15,2 0-1 16,7 1-3-16,3 2 2 15,5 0 1-15,1 2 0 16,6 1 0-16,-1 0 2 16,4-3 1-16,2-3 1 15,4 0-2-15,-1 3 1 16,7 0-2-16,-4 0 2 16,4 0-2-16,-1-2-1 0,-2-1 1 15,5 0-1-15,-2 3 0 16,-4 0 0-16,1 3-3 15,-1-3 2-15,1 0 1 16,-4 0 2-16,1 0-1 16,2 0-1-16,-2 0 1 15,-3 3-1-15,2-1 0 16,-2 1 0-16,-1-3 0 16,-2 0 0-16,-1 0 0 15,1 0 0-15,-1 3 0 16,-2-1 2-16,0 1-3 15,-1 2 0-15,1 0 1 16,-3-2 2-16,-1 0-1 0,4-3-1 16,-1 0-2-1,1 0 1-15,0 2 3 16,-1 4 1-16,1-1-1 16,-4 0-2-16,1 1-2 0,-3-4 1 15,2 1 1-15,1-1 0 16,3-2 0-16,-1 0 2 15,-2 3-1-15,-4 0-1 16,-2-1 1-16,0-2 1 16,-7 0-1-16,-2 0-1 15,0-2 1-15,-3-1 1 0,-1 3-21 16,1 0-9 0,-3 0-8-16,0 0-1 15,-6 5-88-15</inkml:trace>
  <inkml:trace contextRef="#ctx0" brushRef="#br0" timeOffset="157411.812">2993 13957 108 0,'0'2'41'0,"-3"-2"-32"0,3 3 4 0,0-3 2 15,0 0 4-15,0 0 3 16,0 0 0-16,0 0 1 15,0 0-9-15,3 0-1 16,0 0-7-16,0 0 3 0,-3 0 3 16,0 0-2-16,0 5 0 15,3 3-6-15,0 6-1 16,0 1 10-16,0 1 3 16,0 3-5-16,0-3-4 15,3 0-2-15,-3-3 1 16,0-5-3-16,0 0-2 15,-3-8 0-15,0 0 1 0,0-3 3 16,-3-2 4 0,0-6-4-16,0-2-3 15,3-3 1-15,-6-2 0 0,6-1-1 16,0 0-2-16,6 4 3 16,3-1 0-16,3 2-6 15,3 1 0-15,3 3 1 16,0 4 1-16,-1 1-4 15,-2 5 1-15,0 0-25 16,-3 3-8-16,-3 2-23 16,-3 3-10-16,-6 3-13 15</inkml:trace>
  <inkml:trace contextRef="#ctx0" brushRef="#br0" timeOffset="157686.0813">3291 13790 192 0,'-6'-3'71'0,"9"9"-55"0,-3-1 0 0,0 0-2 15,0 6 1-15,0 2 3 16,0 6 2-16,0 2 0 15,0 3-11-15,3 2-3 0,0 3-2 16,3-2-5-16,0-4-1 16,0 1-21-16,0-5-10 0,0-3-41 15,-3 0-45 1,-3-9 33 0</inkml:trace>
  <inkml:trace contextRef="#ctx0" brushRef="#br0" timeOffset="157887.8295">3166 13922 260 0,'0'-5'96'0,"3"5"-75"0,3-3 8 0,0 3-3 16,3-2-14-1,3-1-2-15,6 1-8 16,-1-1-2-16,4 3 0 0,3 0-16 0,0 0-6 15,0 0-42-15,-4 3-16 16,-2 2-16 0</inkml:trace>
  <inkml:trace contextRef="#ctx0" brushRef="#br0" timeOffset="158205.1112">3398 13973 204 0,'-6'8'77'0,"9"0"-60"0,3 7-5 0,-3-4-4 15,0 0 2-15,3 2 3 16,-3 0 0-16,0 0 0 16,-3-2-7-16,0-3-4 0,3 0 1 15,-3-3 0-15,0 0 1 0,0-5 0 16,3 0 0-16,0-5-2 16,0-3 1-16,0-5-4 15,3-3 0-15,0 0 1 16,3 0 0-16,0-2 0 15,3 4 0-15,2 4 0 16,1 5 2-16,0 5-1 16,0 5-1-16,0 5 3 15,-3 4 0-15,0 2-4 16,-3-1-1-16,0 7-30 16,0-4-12-16,-9-5-56 15</inkml:trace>
  <inkml:trace contextRef="#ctx0" brushRef="#br0" timeOffset="160138.7605">3952 13750 4 0,'9'-10'0'0</inkml:trace>
  <inkml:trace contextRef="#ctx0" brushRef="#br0" timeOffset="160444.3786">4008 13692 192 0,'3'-2'71'0,"-3"2"-55"0,0 5 6 0,0-5 0 15,0 8-3-15,-3 2 3 16,-3 4-1-16,-6 1-1 15,1 1-10-15,-7 3 0 0,0 2 3 16,-3 0-5-16,-3-2 0 16,0-1-2-16,1-2 1 15,5-3 0-15,0 1 1 16,3-4-4-16,6 1-1 16,3-3-1-16,3 0-2 0,6 0 1 15,3 2 1 1,6-2-1-16,3 3 2 0,0-1-4 15,3 1-2-15,2-1 2 16,-2 1 2-16,0-3-2 16,-3 3 0-16,0-1-26 15,-3-2-9-15,0 0-37 16,-3-5-16-16,0-3-8 16</inkml:trace>
  <inkml:trace contextRef="#ctx0" brushRef="#br0" timeOffset="161010.7906">4053 13970 200 0,'-3'11'74'0,"3"4"-58"0,0 12 5 0,0-11-3 16,0 2 0-16,0 6 3 16,0 3-7-16,0-1-1 0,0 3-7 15,0-5-6-15,3-3-1 0,0-2 3 16,0-6 1-1,0-3-8-15,-3-2-2 16,0-5 2-16,0-3 2 0,-3-5 0 16,0-3-1-16,0-5 3 15,-3-6 0-15,3-2 12 16,0-3 5-16,0-2-15 16,3-3-7-16,3 5 7 15,3 0 5-15,3 0-4 16,3 3-1-16,3 5 1 15,3 5 1-15,-1 4-1 16,1 4-2-16,0 3-2 0,-3 5 1 16,0 3 3-1,-3 3 3-15,-6-1 7 0,-6 1 2 16,-3 2-7-16,-6-2-2 16,-3-1-5-16,-3-2-1 15,0 0-12-15,-3-3-5 16,3-2-10-16,1 0-3 15,-1-3-14-15,3-3-6 16,3 0-37 0</inkml:trace>
  <inkml:trace contextRef="#ctx0" brushRef="#br0" timeOffset="161268.533">4285 13981 164 0,'-6'-6'63'15,"6"6"-49"-15,-9 0 14 0,6 3 2 0,0 0-4 16,-3 2-1-16,0 3-9 16,-3 2-3-16,1 4-7 15,2 2-4-15,0 2 1 0,6 1-2 16,0-1 2-16,3 1-13 15,3-1-6-15,5 1-22 16,1-6-11-16,3-5-40 16</inkml:trace>
  <inkml:trace contextRef="#ctx0" brushRef="#br0" timeOffset="161580.1786">4348 14049 184 0,'-12'-8'68'0,"12"8"-52"0,-3 3-1 0,3 0-4 16,-3 2-3-16,3 0 0 16,-3 3 4-16,3 0 3 15,0 3-8-15,3-1-6 0,3 1-2 16,0-3 3-16,3 0 1 16,3-3 5-16,-1-5 3 15,4-3-2-15,-3-2 2 0,0-3-6 16,-3-2-1-1,-3-1 4-15,-3-2 3 0,-3 0-4 16,-6-1-2 0,0 4 0-16,-3-1 1 0,-3 3-10 15,0 3-4-15,0 2-18 16,3 3-9-16,1 3-30 16,2 0-11-16</inkml:trace>
  <inkml:trace contextRef="#ctx0" brushRef="#br0" timeOffset="161949.2502">4422 14007 208 0,'-6'3'77'0,"6"2"-60"0,0 3-7 0,0 0-8 15,0 2 3-15,3 1 6 16,0 2 4-16,3 0 0 15,0 1-7-15,3-1-3 0,0-2 1 16,3-4-3-16,0-1 0 16,0-6-8-16,-1-3-2 15,-2-5-3-15,0 0 1 16,-3 0 3-16,0-2 3 16,-3-4 6-16,-3 4 3 15,0-1 4-15,0 3 4 16,-3 3-6-16,3 0-2 0,0 5-8 15,0 0-1-15,3 8 1 16,0 2 3-16,0 4-2 16,3-1-2-16,0 3-1 15,0 0 0-15,3-3-22 16,-3 0-7-16,0-2-63 16</inkml:trace>
  <inkml:trace contextRef="#ctx0" brushRef="#br0" timeOffset="162302.2278">4613 14012 184 0,'0'3'68'0,"0"2"-52"0,3 6-5 0,-3-3-4 16,3 0 5-16,-1 2 4 15,-2-2-1-15,3 3-1 16,0-3-8-16,-3-3-4 0,0 0 1 15,0-5 2-15,0 0 2 16,0 0-3-16,0-5-3 16,0-3-3-16,0-2-1 15,3-4-3-15,3 1 1 16,0 0 1-16,3 2 2 16,0 3 5-16,0 3 6 15,0 2-1-15,3 6 1 16,0 5-3-16,0 5 1 15,0 0-4-15,-3 3-2 0,-3 3 0 16,-1-3 1-16,1 0-19 16,-3-3-8-1,0-3-47 1,3-4-51-16,0-6 31 0</inkml:trace>
  <inkml:trace contextRef="#ctx0" brushRef="#br0" timeOffset="167993.9709">4842 13811 156 0,'-6'-10'57'0,"3"4"-44"0,3 4 14 0,0 2 3 15,0 0-4-15,-3 2 2 16,0 4-10-16,0 4-3 16,0 3-8-16,0 9 4 0,3 4 4 15,0 6-3-15,0 2-2 16,0 1-3-16,3-1-2 16,0-2-3-16,3-3 1 15,0-5-15-15,0-3-5 16,0-8-40-16,-3-2-17 0,-3-11-24 15</inkml:trace>
  <inkml:trace contextRef="#ctx0" brushRef="#br0" timeOffset="168204.3091">4663 13912 260 0,'3'-3'96'0,"3"6"-75"0,3-3 3 16,0 0-2-16,6 0-12 16,3 0-1-16,3 0-7 15,-1 0-4-15,4 0 1 16,0 0-55-16,0 0-22 0,0 0-27 16</inkml:trace>
  <inkml:trace contextRef="#ctx0" brushRef="#br0" timeOffset="168433.7759">4854 14110 244 0,'-6'0'93'0,"9"-2"-72"16,6 4-8-16,-3 1-8 0,0-3-7 15,-1 0 0-15,4 3-7 16,0-1-2-16</inkml:trace>
  <inkml:trace contextRef="#ctx0" brushRef="#br0" timeOffset="168832.7736">5002 14018 208 0,'-2'2'79'0,"2"4"-61"0,2 4 12 0,-2-2 2 15,3 3-6-15,0 2-1 16,3 0-13-16,0 0-8 16,0 1-2-16,0-4 0 0,0 1 1 15,-3-3-1-15,0 0 1 16,0-6 2-16,-3-2 2 16,0 0-1-16,0-2-1 15,-3-6-6-15,3-3 1 0,-3 1 0 16,3-4 2-1,0-2-1-15,6 3 2 16,0 0-4-16,3 2-2 0,3 1 4 16,0 2 1-1,0 5-3-15,3 1-1 16,-3 2-19-16,2 0-9 0,-2 0-48 16,0 0-22-16,-6 0 8 15</inkml:trace>
  <inkml:trace contextRef="#ctx0" brushRef="#br0" timeOffset="169417.6336">4883 14113 208 0,'-6'-3'79'0,"6"3"-61"0,0 0 19 15,0 0 4-15,0 0-19 16,6 0-5-16,0 0-6 0,-3 0 0 15,6 0-6-15,0 0-1 16,3 3-2-16,0 0-2 16,0-1-28-16,0-2-14 15,-3 3-75-15,0-6-32 16</inkml:trace>
  <inkml:trace contextRef="#ctx0" brushRef="#br0" timeOffset="170093.6352">5312 13846 224 0,'-3'2'85'0,"3"4"-66"0,3 7-1 0,-3-3-3 0,3 6-2 15,-3 5 2-15,0 3-6 16,3 0-1-16,0 0-4 16,0 0-7-16,0 0-1 0,-3-3-22 0,3-5-8 15,0-3-69 1</inkml:trace>
  <inkml:trace contextRef="#ctx0" brushRef="#br0" timeOffset="170300.9256">5244 13989 272 0,'0'-6'101'0,"0"4"-78"0,6-1 0 0,-6 0 0 16,5 6-15-16,4-6 1 15,3 1-6-15,3 2-2 16,0 0-22-16,3 0-9 16,3 0-49-16,-3 0-21 15,2 0 10-15,-2-3 6 16</inkml:trace>
  <inkml:trace contextRef="#ctx0" brushRef="#br0" timeOffset="170665.0175">5419 13856 260 0,'-6'-13'99'0,"9"8"-77"0,3-1 2 16,0 4-4-16,6-1-7 16,-3 0 2-16,6 1-6 15,0-1-1-15,0 6-4 16,2 2-3-16,-2 3 0 0,0 5-4 0,-3 3 2 15,-9 5 1 1,-3 3 2-16,-6 3-3 0,-3 2 0 16,-3-5 3 15,3 2-1-31,-5 0-3 0,2-4 4 0,3-4 0 16,0-5 0-16,3-2-2 15,3-3 1-15,3 0-1 0,3-3 2 16,3-2-1-16,6-3-1 15,0-3-6 1,5 3 3-16,1-5-43 16,3 2 26-16,3-2-28 15,-3 0-62-15,0-3-28 0</inkml:trace>
  <inkml:trace contextRef="#ctx0" brushRef="#br0" timeOffset="171010.5855">5693 13856 284 0,'3'-10'107'0,"0"4"-83"0,6 1-3 16,-3 2-4-16,0 3-11 16,0 0-1-1,3 6-2-15,0 2-5 0,-3 2 1 16,-3 6 3-16,-3 5-1 0,-3 3-1 15,-6 3 1-15,0-1-4 0,-3-2 2 16,0 0 1-16,0-6 2 16,3-2-1-16,0-5 2 15,3-1 0-15,3-2 1 16,3-3-2-16,6-2 1 16,0-3 0-1,6 3-1-15,3-3-2 16,3 0-2-16,0 0-1 15,-3 0-31-15,-1 0-13 16,1 0-75-16,-3 0-34 16</inkml:trace>
  <inkml:trace contextRef="#ctx0" brushRef="#br0" timeOffset="171412.7089">5842 13713 280 0,'-6'-5'107'0,"6"5"-83"0,3 5 2 16,-3-5-6-16,3 6-11 15,3 2-3-15,3 0 1 0,3 2 2 16,3 1-4-1,5 2-5-15,-2-2-1 0,-3-1 1 16,9 3 2-16,9 6-1 0,-1-3-1 16,-8-3 1 15,0 3-1-31,-3-3 0 0,-3 0 2 0,-6-2 8 16,0 2-6-16,-12 3 8 15,-6 2-3-15,-6 6 0 16,-6 3-5-16,-3-3-1 15,0 5-1-15,-9 2 1 16,1 1-4-16,2-3 0 16,3-2-26-16,6-6-137 15,3 0 88-15,3 0-91 0</inkml:trace>
  <inkml:trace contextRef="#ctx0" brushRef="#br0" timeOffset="174661.0368">3928 14579 160 0,'-9'-6'63'0,"6"4"-49"0,0-4 11 0,0 6 2 16,-3 0 2-16,0 3 5 15,-6 2-13-15,-3 6-4 16,-2 2-10-16,-1 11-5 0,0 0 1 16,3 5-2-16,6 5-1 15,3 1 1-15,6-1 1 16,6-2 1-16,6-6 1 15,6-7 9-15,3-6 3 16,5-8-1-16,4-7-1 0,3-9-8 16,3-5-4-16,-4-5-1 15,-2 0 1 1,-6 0-1-16,-6-3 2 0,-9-3 2 16,-9 4 2-16,-9-4-3 15,-6 1-1-15,-6 2 3 16,-3 3 3-16,3 2-6 15,1 9-2-15,-1 2-21 16,6 2-9-16,3 9-27 16,3 2-10-16,9 3-49 15</inkml:trace>
  <inkml:trace contextRef="#ctx0" brushRef="#br0" timeOffset="175128.7991">4172 14581 244 0,'-6'0'93'0,"9"5"-72"0,-3 14-8 16,3-11-10-16,-3 8 4 0,0 2 5 16,0 1 8-16,0-1 4 15,0 4-12-15,0-1-2 0,3 0-3 16,0-3-1-16,0 1-1 15,0-6-6-15,0-2-1 16,0-3 1-16,0-3 2 16,-3-5 0-16,3-3-1 0,0-2-2 15,3 0 1 1,0-6 1-16,0 1 0 0,3 2-3 16,3 0 2-16,2 0-1 15,1 2-2-15,3 4 3 16,0 2 0-1,0 5 1-15,3 3 2 0,-3 3 10 16,-4 2 4-16,-2 0-3 16,-3 0-3-16,-6 1-1 15,-6-4 1-15,-3 1-3 16,-6-3 1-16,-5-3-7 16,-7-5-1-16,0 0-16 15,-3-3-6-15,0 1-11 0,1-1-5 16,2-2-15-16,6-1-6 15</inkml:trace>
  <inkml:trace contextRef="#ctx0" brushRef="#br0" timeOffset="175715.7526">4571 14594 208 0,'-6'-5'79'0,"6"5"-61"0,0 0-1 0,3 3-2 16,0 2 0-16,-3 8 5 15,3 1 5-15,-3 1 4 16,0 4-15-16,0 5-4 0,0 2-2 16,0 3-4-16,3 3-1 0,-3-3-1 15,3 0-2-15,-3-5-10 16,3-3-4-16,0-2-31 16,0-6-10-16,-3-5-54 15</inkml:trace>
  <inkml:trace contextRef="#ctx0" brushRef="#br0" timeOffset="175934.1704">4824 14576 212 0,'3'0'82'0,"0"5"-64"0,0 8 7 15,0 1-1-15,-3 2-2 0,0 5 4 16,-3 5-12-16,0 9-3 16,0 2-7-16,3 0-3 0,3-3 2 15,3-5-57-15,6-5-23 16,3-11-30 0</inkml:trace>
  <inkml:trace contextRef="#ctx0" brushRef="#br0" timeOffset="181744.8475">2841 15126 220 0,'0'-5'85'0,"0"8"-66"0,3-3 3 16,-3 0-1-16,3 5-11 0,0 0-3 15,-3 8 2-15,0 11 2 16,0 13-6-16,-3 14 4 0,0 9 1 16,0 4 1-16,3-6 1 15,0 0-6-15,3-2-2 16,0-6-2-16,0-2-2 16,0-6 3-16,0-10 0 15,0 0-6-15,0-9 0 16,0-1-59-16,3-4-23 15,-6-7-25 1</inkml:trace>
  <inkml:trace contextRef="#ctx0" brushRef="#br0" timeOffset="182732.7351">2803 15894 156 0,'-6'0'57'0,"6"0"-44"0,-3 0 10 0,3 0 0 16,0 0 4-16,0 0 6 15,0 0-7-15,0 0-1 16,0 0-14-16,0 0-4 0,0 0-3 16,6 2-5-16,0 1 1 0,3-1 0 15,3 1 0-15,2-3 6 16,4 0 4-16,3 0-5 16,3 3-1-16,3-3 0 15,6 0 2-15,2 2-3 16,10-2 0-16,8 0 1 15,4-2 2-15,9-4 1 16,-1 1 1-16,0 3-4 16,7-1-1-16,2 0 1 15,4 1 0-15,-1-1-2 16,-8 3 1-16,-1 0-2 16,1 0 2-16,2 0 2 15,-3 0 4-15,1-3-6 16,-4 3-2-16,-2 0 1 15,-4 0 1-15,1 0-4 0,-1 0 1 16,4 0 0-16,-1 0 0 16,4-2 0-16,-4 2 0 15,1-3 0-15,-4 3 0 16,4 0 2-16,0 0 1 16,-1 0-4-16,1 3-1 15,-4-1 1-15,-2 1 0 16,-4 0 1-16,1 2 2 15,-1 0-1-15,1 0-1 16,-3 1 1-16,5-4-1 16,-2-2 0-16,-4 6 2 0,1-4-1 15,-4-2-1 1,1 0-2-16,0 0 1 16,-1 0 1-16,1 0 0 15,-3 0-5-15,-1 0 1 0,1 0 0 16,0 0 2-16,-4 0 1 15,-2 0 3-15,-3 0-1 16,-1 0-1-16,1 0 1 16,3 0-1-16,-3-2-3 15,-4-4 0-15,1 6-3 16,-3-2 1-16,-3-1-4 16,-7 0-1-16,-5 1-11 15,-6-3-1-15,-6 2-35 16,-9-2-13-16,-6-1-32 15</inkml:trace>
  <inkml:trace contextRef="#ctx0" brushRef="#br0" timeOffset="183139.9076">6315 15166 192 0,'0'-8'74'15,"3"5"-58"-15,3 3-6 0,-6 0-6 0,3 3-2 16,0 2 3-16,0 1 7 16,3 4 2-16,0 3-7 15,0 6 0-15,0 10 3 0,0 11 5 16,0 10 5-16,-3 6-4 16,0-1 1-16,-3 6-10 15,3 5-2-15,0-5-3 16,0 0 1-16,0-11-2 15,3-2-1-15,-1-11-19 0,-2-3-10 16,3-7-87 0</inkml:trace>
  <inkml:trace contextRef="#ctx0" brushRef="#br0" timeOffset="184399.6471">3231 15544 200 0,'-3'8'77'0,"3"3"-60"0,0 2 10 16,3-5 1-16,-3 5-8 16,0 3-1-16,3 0-9 15,0 5-2-15,0-5-4 16,0 0-3-16,0-3 2 0,0-2-2 15,-3-3-1-15,0-8 5 16,0-3 4-16,0-5-5 0,-3-3 0 16,3-2 0-16,-3-3 0 15,3 0 0-15,0 3 2 16,0 0-1-16,3 0 0 16,3 0-3-16,3 2 1 15,0 3-2-15,3 3-1 16,3 2 1-16,0 0-1 15,3 3-11-15,-3 0-3 16,2 6-28-16,-5-1-11 16,0 0-58-1</inkml:trace>
  <inkml:trace contextRef="#ctx0" brushRef="#br0" timeOffset="184658.9908">3502 15351 208 0,'-3'-3'77'0,"3"9"-60"0,3 7-1 0,-3-2-4 0,0 4 9 16,0 7 9-16,3 1-7 15,-3 4-4-15,3 2-10 16,0 3-6-16,0-3-2 0,0 0-1 15,0-3 0-15,0-2-25 16,0-5-8-16,0-3-40 16,0-3-58-16,-3-3 32 15</inkml:trace>
  <inkml:trace contextRef="#ctx0" brushRef="#br0" timeOffset="184864.9737">3401 15555 268 0,'0'-13'101'0,"6"13"-78"0,6-6 0 0,-6 1-6 15,3 2 1-15,6-2 6 16,3-3-13-16,2 3-4 16,4 0-4-16,3 2-3 0,0-2 1 15,0-1-43-15,-4 4-17 16,-5-1-65-1</inkml:trace>
  <inkml:trace contextRef="#ctx0" brushRef="#br0" timeOffset="185211.0505">3672 15536 220 0,'0'8'82'0,"0"6"-64"0,6 4-2 16,-6-7-5-16,0 2 3 15,0 3 5-15,0-3-7 16,3 5-4-16,0-4-5 16,-3-1 0-16,0-5 0 0,0-3 1 15,0-2 0-15,0-3 0 16,3-5 2-16,0-3-5 0,0-3-1 16,3-2-5-1,0 0-1-15,0-1 3 0,3 1 1 16,2 2 4-16,4 1 1 15,0 5-1-15,3 2-2 16,0 3 3-16,0 5 2 16,-3 3 0-16,0 3 2 15,-3 2-2-15,2 0 0 16,-5 3-6-16,-3-3 1 16,0 1-33-16,0-4-15 15</inkml:trace>
  <inkml:trace contextRef="#ctx0" brushRef="#br0" timeOffset="185712.3614">4226 15348 216 0,'-3'0'82'0,"3"0"-64"0,-3 3 9 0,3 2 0 16,-6 1-5-16,-3 4-1 15,-6 4-3-15,-6 1-1 16,-3 1-9-16,0 0-1 0,1 5 0 16,-1-5-1-16,3 0 1 15,3-3 0-15,6 1 3 16,3-1-5-16,3-3-3 15,6-2-1-15,9 8-1 0,6-5 0 16,6 2 2-16,3 3-1 16,0 0 2-16,-1-3-2 15,1 5 2-15,-3-2-13 16,-6 0-6-16,0-3-46 16,0-2-22-16,-3-3-34 15</inkml:trace>
  <inkml:trace contextRef="#ctx0" brushRef="#br0" timeOffset="186579.0951">4226 15595 140 0,'-3'5'55'0,"3"0"-43"0,3 11 10 0,0-8 3 16,0 13-1-16,3 6 1 15,-4 4-6-15,1 1 1 16,0 5-11-16,0-5-1 0,0-3 2 16,0 0-6-16,0-8 0 15,0-2 0-15,0-6 0 16,0-2 4-16,-3-6 5 16,0-5-3-16,0-8 2 15,0-3-9-15,-3-7-2 16,0-6-1-16,0-2 2 15,0-6-3-15,3 0 0 16,3 0-1-16,3 3 0 0,0 3 0 16,3 2-2-16,3 3 3 15,0 2 0-15,3 6 3 16,0 5 1-16,0 5 7 16,0 6 4-16,-4 2-3 15,1 3-1-15,-6 3-2 16,-3 2 0-16,-3 0 0 15,-3 1 0-15,-6-4-4 16,0 1-1-16,-2-3-10 16,-1 0-5-16,-3-3-8 15,-3-2-2-15,3-3-15 16,3 0-4-16,3 0-31 16,3-3-53-1,12 3 26-15</inkml:trace>
  <inkml:trace contextRef="#ctx0" brushRef="#br0" timeOffset="186909.3318">4511 15613 172 0,'-6'0'66'0,"3"3"-52"0,0 2 1 15,0-2-4 1,0 2 6-16,-2 6 4 16,-1-1-3-16,0 3 2 0,0 3-11 15,3 3-3-15,3 2-2 0,6-3-5 16,3-2 1-16,0 0-5 15,2-3-1-15,1-5-13 16,0-2-3-16,0-4-26 16,0-4-9-16,0-1-16 15</inkml:trace>
  <inkml:trace contextRef="#ctx0" brushRef="#br0" timeOffset="187224.2541">4586 15650 176 0,'-9'-3'68'0,"9"6"-52"0,-3 2-3 0,3 1-5 16,-3 2 0-16,3 2 5 15,0 1-1-15,0 2 3 16,3 3-8-16,3-3-4 16,3 0 0-16,0-5 0 0,6 0 1 15,-4-5 6-15,4-6 6 16,3-5-4-16,-6 3 1 15,0-6-6-15,-6-2-2 16,-6 0-2-16,-3 0 0 0,-6 0 0 16,-3-1 1-16,0 4-2 15,-6-1 1-15,4 3-15 16,-1 6-7-16,3 2-10 16,3 0-5-16,0 2-32 15,3-2-48 1,9 5 25-16</inkml:trace>
  <inkml:trace contextRef="#ctx0" brushRef="#br0" timeOffset="187588.6795">4657 15634 192 0,'-3'3'74'0,"3"2"-58"0,3-5-6 0,-3 8-6 15,3 0 0 1,0 3 5-16,0-1 4 0,3 3 2 15,0 1-8-15,3-1 0 0,3-5 0 16,0 5-3-16,0-8-3 16,0-2-5-16,-1-3 0 15,1-8 0-15,-3 3-1 16,-3-3 1-16,0-3 3 16,-3 1 0-16,-3-1 3 15,0-2 1-15,-3 5 3 16,0 0 3-16,0 3 5 15,0 2-6-15,0 0 0 16,3 6-6-16,0 2-2 0,0 3 0 16,3 3 0-1,0 2 0-15,3 0 2 16,0-2-14-16,0-3-5 0,0 2-24 16,0-7-11-1,0 5-37-15</inkml:trace>
  <inkml:trace contextRef="#ctx0" brushRef="#br0" timeOffset="187927.7511">4830 15637 184 0,'-3'3'71'0,"3"-1"-55"0,0 6-7 16,0-3-7-16,0 6 1 0,0 0 3 15,0-1 8 1,0 1 3-16,0-1-8 0,3-2-5 15,-3-2-1-15,0-1-2 0,0-5 2 16,0 0-2-16,0-5 2 16,3-3-4-16,0-3-2 15,3 0-3-15,0-2 1 16,0 0 3 0,0 2 1-16,0 3-2 0,0 1 0 15,2 1 8-15,1 6 4 16,0 6 2-16,0 1 1 15,0 4-6-15,0 0-4 16,-3 2-1-16,0 0-1 16,0-2-9-16,-3-1-4 0,0-2-26 15,-3-5-10-15,3 5-35 16</inkml:trace>
  <inkml:trace contextRef="#ctx0" brushRef="#br0" timeOffset="188163.1322">4973 15412 216 0,'0'0'82'0,"3"3"-64"0,-3 5-2 16,3 0-7-16,0 2 1 15,0 9 6-15,0 4 1 16,0 4-1-16,0 7-8 15,0-2-5-15,0 2-2 0,-1-2-1 0,1 3 0 16,-3-6-25-16,3-8-8 16,-3-3-73-1</inkml:trace>
  <inkml:trace contextRef="#ctx0" brushRef="#br0" timeOffset="188364.9657">4872 15587 220 0,'2'-6'82'0,"4"4"-64"16,3 2 2-16,0 0-2 0,3 0-6 16,3-3 3-1,3 3-8-15,6-3-4 0,0 6-2 16,-1-3-19-16,-2 3-8 0,0-1-77 15</inkml:trace>
  <inkml:trace contextRef="#ctx0" brushRef="#br0" timeOffset="188595.4188">5071 15727 196 0,'6'0'74'0,"3"0"-58"0,3 0-2 16,-3 5-5-16,0-2-7 0,2-1 1 16,1 1-9-16,0-3-3 15,0 0-75-15,0 5-33 16</inkml:trace>
  <inkml:trace contextRef="#ctx0" brushRef="#br0" timeOffset="188978.613">5238 15629 152 0,'-6'0'57'0,"6"0"-44"0,0 5 3 15,0 1-2-15,0-4 13 16,0 9 7-16,0-1-6 16,3 4-4-16,0 1-14 15,0 1-2-15,0 0-1 0,0-3-3 16,-3-2-3-16,0-6-3 16,0 6 1-16,0-6 3 15,0-5 3-15,0 0 0 16,0-2 0-16,0-4-6 15,3-2 1-15,-3-5-2 16,3 0-2-16,2 2 3 0,1-2 2 16,0 2 4-16,3 1 2 15,0 2-8-15,3 3-1 16,0-1 0-16,0 4 3 16,0 2-16-16,0 0-6 15,-3 2-48 1,3 1-59-16,0 2 27 15</inkml:trace>
  <inkml:trace contextRef="#ctx0" brushRef="#br0" timeOffset="189247.0102">5538 15473 212 0,'0'2'82'0,"-3"6"-64"0,3 14 2 16,0-12-4-16,0 6-7 15,0 3 2-15,0-1-4 16,0 1-2-16,0 2-2 16,0 0-3-16,0-3 3 0,0 1-15 15,3-3-7-15,0-3-39 16,0-2-15-16,0-3-8 15</inkml:trace>
  <inkml:trace contextRef="#ctx0" brushRef="#br0" timeOffset="189429.9175">5437 15621 244 0,'-3'-3'90'0,"9"3"-70"0,0 0-5 0,0 0-6 15,3 0-2-15,3 0 4 16,3 0-6-16,3 0-1 16,-1 0-2-16,4 3-17 0,3 0-7 15,-3-1-73 1,6 1-43-16,-4-3 57 0</inkml:trace>
  <inkml:trace contextRef="#ctx0" brushRef="#br0" timeOffset="189847.6413">5702 15507 256 0,'-9'-13'96'0,"6"13"-75"0,3-5-1 16,3 5-4-16,0-3-6 15,3 0 2-15,3 3-2 16,0 0-1-16,0 0-5 15,0 6-3-15,0 4 0 0,0 4 1 16,-3 4 1-16,-6 1-1 16,-3-1-2-16,-3 3 1 0,0 0 1 15,-3-2-1 1,0-6 2-16,0 6-2 0,0-6-1 16,3-2 1-16,0-4-1 15,3-1 2-15,3-4 1 16,0-2-1-16,0 0-2 15,6 0 1-15,3-2-1 16,3-1-3-16,0 0 2 16,3 1-1-16,-1 2 0 15,1 0-5-15,0 0 0 16,0 2-17-16,-3 1-4 16,0-3-35-16,-3 0-14 15</inkml:trace>
  <inkml:trace contextRef="#ctx0" brushRef="#br0" timeOffset="190260.7349">5916 15486 256 0,'-6'-8'96'0,"9"8"-75"0,0-3 12 0,-3 3 0 16,6 0-14 0,3 0-1-16,3 0-10 0,0 0-5 15,0 3-2-15,0 2-1 0,-3 6 0 16,-3 2-3-16,-3 6 0 16,-6-3 4-1,-6 2 3-15,-3 3-1 0,-3 0-2 16,-3 1 0-16,3-4-1 15,3-2-3-15,0-3 2 16,3-2 1-16,4-3 2 16,2 0-3-16,3 0 0 15,5-3 3-15,4-2 1 16,6-1 1-16,3-2 0 0,0 0-2 16,3 0-2-16,-3 3-4 15,0 0 0-15,-4-1-14 16,-2 1-5-16,-3-3-26 15,0 5-11-15,-3-2-50 16</inkml:trace>
  <inkml:trace contextRef="#ctx0" brushRef="#br0" timeOffset="190710.9493">6065 15304 276 0,'-3'-6'104'0,"6"9"-81"0,-3 0 3 0,0-3-4 16,3 2-8-16,0 3 0 15,3 6-4-15,3 2 1 16,3 6-6-16,3 2-3 0,0 3-1 16,2 2-4-16,4 1 2 15,0-4 1-15,3 1 0 16,3 0-3-16,-3-5 0 16,-1-3 4-16,-2-3 3 15,0-3 1-15,-6 1 0 0,-3-3-6 16,-3 0 1-1,-9 2 6-15,-6 1 6 0,-6 7 0 16,-6 1 1-16,-3 5-10 16,0 0-3-16,1 2 3 15,-1-2 3-15,0 0-6 16,0-3-1-16,6-5-44 16,3 2-20-16,6-5-77 15</inkml:trace>
  <inkml:trace contextRef="#ctx0" brushRef="#br0" timeOffset="193707.3887">404 15560 192 0,'-3'0'71'0,"3"3"-55"0,0 2 4 0,0 0 0 0,3 3-8 15,3 8 1-15,-6 5 1 16,6 3 3-16,0 11-9 16,2-4 0-16,-5 1 2 0,3-5-4 15,0-4-1-15,0-4 0 16,-6-6-1-16,3-2 0 16,-3-6 0-16,0 0 4 0,-3-10 5 15,3 0-3-15,-6-11 0 16,3-8-9-1,0-2 0-15,3-4-8 0,-6-1-3 16,6-1 6-16,6 0 3 16,0 6 0-16,9-1-2 15,-3 6 2-15,6 3 0 16,3 4-2-16,0 9 0 16,0 5 2-16,-1 8 2 15,-8-3 4-15,0 9 2 16,-6-1-1-16,-6 0 1 15,-6 0-4-15,0 0 0 16,-12-2-3-16,0-3-3 16,-2 0-7-16,-4-3-2 0,3-5-6 15,3 0-4-15,6 0-10 16,3-2-5-16,3-4-51 16,12 1-35-1,3 2 50-15</inkml:trace>
  <inkml:trace contextRef="#ctx0" brushRef="#br0" timeOffset="193947.8274">737 15513 232 0,'-12'-3'88'0,"3"3"-69"0,-9 13 2 0,12-8-5 16,-3 3 6-1,1 0 6-15,-4 8-12 16,3-3-7-16,9 3-5 0,0 3-4 0,9-3 1 16,3 0-17-16,-1-6-4 15,7-5-14-15,12-2-7 16,-9-6-41 0,9 1-42-16,-9-4 44 15</inkml:trace>
  <inkml:trace contextRef="#ctx0" brushRef="#br0" timeOffset="194209.1259">871 15560 236 0,'-15'-2'90'0,"3"2"-70"0,-3 5 2 0,12-3-4 0,-6 4-12 15,6-1-1-15,-2 0 8 16,2 3 3-16,6 0-7 16,2 0-3-16,7-3-2 0,3 1-7 15,3-4 0 1,0-2 1-16,0-2 3 0,-3-1-5 15,-3-2 1-15,-6-3 1 16,-3 0 1-16,-6 0 1 16,-6 0 0-16,-3 0 0 15,0 0 0-15,-3 3-11 16,3 0-5-16,0-1-25 16,3 6-9-16</inkml:trace>
  <inkml:trace contextRef="#ctx0" brushRef="#br0" timeOffset="194523.167">960 15563 216 0,'6'8'82'0,"-6"-3"-64"0,6 6-4 0,0-6-6 16,-3 0-7-16,3 0 2 15,0 1 2-15,0-1 2 16,3-2-3-16,0-3-1 0,-3-3 1 15,3-2-5-15,0-1-1 16,0 1 3-16,0-3 1 16,-6 0-3-16,2 3-1 15,-2 0-2-15,6 2 3 0,-6 6 4 16,3 2 6-16,0 0-7 16,0 3-3-16,3 0 0 15,-6 3 2-15,3-1-5 16,6-2 1-16,-3 0-23 15,-3-2-8-15,3-4-27 16,0-2-42 0,0 0 24-16</inkml:trace>
  <inkml:trace contextRef="#ctx0" brushRef="#br0" timeOffset="194761.3361">1219 15558 188 0,'0'-3'71'0,"3"8"-55"0,0 3 2 0,3-3-3 16,-6 3-4-16,3 0 3 15,3 0 2-15,-6 0-1 16,3-3-7 0,0 1-3-16,0-1-1 0,-3-5-2 0,6 0-2 15,0-3-2-15,3-2-1 16,3-3-5-16,-3-2-2 16,-3-1-2-16,3 0 0 15,2 3 7-15,4 3 2 16,-6 3 0-16,-3-1 2 15,3 6-1-15,0 2-2 16,-3 0-8-16,0 3-3 16,0 0-27-16</inkml:trace>
  <inkml:trace contextRef="#ctx0" brushRef="#br0" timeOffset="194998.8193">1443 15351 232 0,'-9'-5'88'0,"12"10"-69"0,-3 8-7 15,0-2-9-15,6 5 4 16,-4 2 5-16,1 6-1 16,3 5 1-16,3-2-7 15,-6-1-5-15,3 1-1 0,-3-4-12 16,6-1-5-16,-9-4-52 15,0-2-59 1,0-3 32-16</inkml:trace>
  <inkml:trace contextRef="#ctx0" brushRef="#br0" timeOffset="195211.3413">1344 15489 288 0,'3'-6'107'0,"6"6"-83"0,6-5-3 0,-3 2-4 16,3-2-7-16,6 0 2 15,3 0-6-15,2-1-4 0,1 4-1 16,3 2-30-16,0 2-13 0,-7 1-27 16,-2 5-12-16,-3-3-14 15</inkml:trace>
  <inkml:trace contextRef="#ctx0" brushRef="#br0" timeOffset="195458.0766">1630 15650 272 0,'-3'3'101'0,"12"-1"-78"0,0-2-9 16,-6 0-8-16,6 0-8 0,6 0 0 15,3-2 2-15,2 2 0 16,1-3 0-16,6 3-29 0,-6-3-10 16,0 3-67-1</inkml:trace>
  <inkml:trace contextRef="#ctx0" brushRef="#br0" timeOffset="195780.0036">1913 15531 264 0,'-3'-5'101'0,"6"5"-78"0,3 2-7 15,-6 6-17-15,6 0-3 16,0 6 15-16,3-4 7 0,-9 3-8 15,6 1-3-15,-3-4-3 0,0 1 0 16,-1-3 0-16,-2-3-2 16,0 0-2-16,0-5 5 15,0 0 1-15,0-5-2 16,0 0-1-16,0-6 1 16,6-2 0-16,-3 0-5 15,6-3-1-15,9 0 3 16,-6 3 1-16,6-1-3 15,3 6-1-15,0 1-28 16,-6 1-10-16,2 6-42 16,1 3-59-16,-9 2 33 15</inkml:trace>
  <inkml:trace contextRef="#ctx0" brushRef="#br0" timeOffset="196694.5506">410 16021 132 0,'-9'-8'49'0,"9"0"-38"0,-6 0 28 0,6 5 11 15,-3-2 0-15,0-1 3 16,-3 1-15-16,3 0-3 15,-6 0-20-15,3 5-9 0,0 0-4 0,6 2-5 16,-6 9 2-16,3-1-1 16,3 4-2-16,0-1 3 15,0 0 0-15,9 0-2 16,-3-2 2-16,9-3 1 16,-6 0 0-16,3-3-14 15,0-2-3-15,0-1 0 16,-4-2 0-16,-2-2 7 15,0-1 6-15,0-2 1 16,-6-3 1-16,3 0 2 0,3 0 2 16,-6 0-1-1,3 3 2-15,6-1-2 0,-6-1-1 16,3 7-2-16,3 0-1 16,-6 0 2-16,0 5 2 15,3 3 9 1,-6 5 3-16,-6 6 0 0,0 4 0 15,-3 6-7-15,-6-2-4 16,3 5-1-16,0-6-1 16,3-5-7-16,1-2 0 15,5-1-26-15,-3-4-8 16,6-4-43 0,6-7-41-16,-3 2 42 15</inkml:trace>
  <inkml:trace contextRef="#ctx0" brushRef="#br0" timeOffset="196940.9749">535 16314 204 0,'6'11'77'0,"-3"-3"-60"0,6 5 2 15,-1-8-4-15,-2-2 1 16,9 2 4-16,-6-5-1 16,6-5-2-16,3 2-9 15,-9-7-1-15,0 2 0 0,-3-3 1 16,0 1 0-16,-15-1 2 15,0-2 1-15,-3 2 1 16,0 1 0-16,-9-1-9 16,3 3-3-16,0 3-21 15,4 2-9-15,5 3-24 0,0 3-11 16,3 2-40 0</inkml:trace>
  <inkml:trace contextRef="#ctx0" brushRef="#br0" timeOffset="197282.538">755 16171 236 0,'-6'0'90'0,"3"3"-70"0,3 2-7 0,0 1-8 15,0 4-1-15,0-2 5 0,0 5 6 16,0-2 5-1,0-1-10-15,0 1-3 0,0-3-3 16,0 0-2-16,0 0-2 0,0-5 1 16,0-1-1-16,0-2 4 15,0-2 5-15,0-4-1 16,0-2 3-16,3-2-2 16,3-4 2-16,-6 1-6 15,9 0-1-15,-3 0-4 16,3 0-1-16,6 2-1 15,-3 3 0-15,2 0-20 16,4 3-10-16,0 2-33 16,3 3-13-16,-6 0-23 15</inkml:trace>
  <inkml:trace contextRef="#ctx0" brushRef="#br0" timeOffset="197677.7814">1002 16129 232 0,'-15'-5'88'0,"6"5"-69"0,-3 2 0 0,3 1-7 16,0 0-6-16,-3 10-1 16,4 0-3-16,-4 3-2 15,3 3 1-15,0 4-1 0,6 1 2 16,6-3 1-16,6-2 1 16,0-3-7-16,6-6 0 15,2-4 3-15,1-9 4 16,3-5-1-16,-9-5-2 15,6 0 0-15,-6-6-1 0,-3-2 0 16,-6-3 0-16,-3 0 0 16,-3 0 2-16,-3 1-3 15,3 1 0-15,-9 4 12 16,6 2 5-16,3 5-6 16,-3 4-1-16,3 4-7 15,0 3-2-15,3 8-5 16,3 5 1-16,6 8 2 15,-6 6 3-15,6-1-2 16,0 9 0-16,3-6-10 16,0 0-3-16,2-5-24 15,-2-6-10-15,0-2-52 16</inkml:trace>
  <inkml:trace contextRef="#ctx0" brushRef="#br0" timeOffset="197857.2999">1169 16230 240 0,'0'0'90'0,"0"0"-70"0,3 10-5 0,0-2-8 15,3 0-7-15,-6 5 2 16,0 0-3-16,0 1 0 16,3 2 1-16,3-1-18 0,-4-4-5 15,1-3-53 1,3-3-45-16,3-5 44 15</inkml:trace>
  <inkml:trace contextRef="#ctx0" brushRef="#br0" timeOffset="198017.9401">1151 16087 296 0,'-12'-14'112'0,"12"14"-87"0,0-2-9 15,0 2-11-15,0 0-17 16,6 0-3-16,0 0-8 15,3 2-2-15,0 4-60 16,3-1-24-16,2 3 29 16,4-3 16-16</inkml:trace>
  <inkml:trace contextRef="#ctx0" brushRef="#br0" timeOffset="198227.1895">1419 16103 308 0,'-6'-6'115'0,"6"9"-89"0,0-3-12 0,0 0-10 16,6 0-2-16,3 0 6 15,6 0-4-15,-7 0 0 16,7 0-2-16,3 0-6 0,3 0 0 16,0 3-31-16,0-3-12 15,-3 0-58 1,-4 2-40-16,1 3 59 0</inkml:trace>
  <inkml:trace contextRef="#ctx0" brushRef="#br0" timeOffset="198391.8806">1425 16198 288 0,'-12'2'110'0,"12"1"-86"0,-6-3-11 16,6 0-9-16,6 0-8 15,-3 5 2-15,9-2 3 16,3 0 2-16,5-1-1 15,1-2-8-15,9 0-4 0,0 0-32 16,-1 0-15-16,4-5-47 16</inkml:trace>
  <inkml:trace contextRef="#ctx0" brushRef="#br0" timeOffset="198707.0909">1740 16084 264 0,'-18'-3'101'0,"12"9"-78"0,-3 2-11 0,3 0-11 16,1-1 4-16,-1 7 9 16,3 2 4-16,3 2 2 15,3 9-11-15,5-4-5 0,4-1-1 16,6-4-2-16,6-5-1 16,0-5 1-16,3-5 1 15,-1-8-1-15,-2-6 2 16,0-2-4-16,-9-3 0 15,-6-3 3-15,0-2 1 16,-15 0 1-16,-3 0 0 16,-6 0-7-16,-3 0-2 0,-3 2-7 15,1 3-3-15,-1 3-18 16,0 2-6-16,9 6-26 16,3 0-9-16,3 5-14 15</inkml:trace>
  <inkml:trace contextRef="#ctx0" brushRef="#br0" timeOffset="199081.7887">1940 16007 212 0,'3'11'79'0,"6"2"-61"0,-7 8 4 16,4-7-4-16,-6 1-5 0,0 7 2 16,0 1 7-16,0 4 6 15,0-3-15-15,0-3-3 16,0-3 1-16,0 1-9 15,0-6-1-15,0-5 1 16,0-3 3-16,3-10 4 16,3 2-9-16,-3-7-2 15,6 4-8-15,3-4-2 16,0-1 7-16,3 6 2 16,-3 2-2-16,6 3 1 15,-3 6 2-15,-1 2 1 16,1 0 3-16,-3 5 1 15,-6 0 7-15,-6 3 4 0,0-3-1 16,-9 0 0-16,0-5-7 16,-6 0-4-16,-2-8-8 15,-4 6-1-15,0-6-15 16,0-6-5-16,3 6-13 16,6-5-2-16,-3-3-66 15</inkml:trace>
  <inkml:trace contextRef="#ctx0" brushRef="#br0" timeOffset="199398.6022">2181 16105 260 0,'-3'0'96'0,"0"11"-75"0,0 5-5 0,3-6-9 15,0 6-1-15,-6 3 6 16,6 4 5-16,6 1 4 15,3 0-11-15,3-3-3 0,8-2-1 16,-2-6-1-16,6-2 0 16,3-11-3-16,6-6 1 15,-4-7-4-15,-8-5 0 16,0-4 3-16,-9-4 3 16,-6-1-2-16,-9 1-2 15,-12-3 11-15,-6 8 6 16,-9 0-9-16,-2 7-2 15,-4 6-32-15,3 6-12 16,4 7-73 0,8 6-66-16,9-1 59 15</inkml:trace>
  <inkml:trace contextRef="#ctx0" brushRef="#br0" timeOffset="209725.8962">2734 13660 148 0,'-9'-7'55'0,"9"4"-43"0,0 0-3 0,0 3-5 16,0-2 7-16,0-1 7 0,0 0 2 15,3 1 3-15,-3-1-13 16,3-2 1-16,0 2 2 0,-3 0-3 15,0-2 2-15,3 2-1 16,0-2 1-16,0 0-4 16,0 0-3-16,3-1-2 15,0 4 0-15,6-1-2 16,-6 0 2-16,6 1-2 16,0-1-1-16,3 0 3 15,0 1 0-15,2-1-1 16,1 0-2-16,3 3 1 15,3-2-1-15,0-1 4 16,0 1 2-16,2 2-5 16,4 0-2-16,3 0 2 15,3 0 1-15,-1 0 0 16,4 0 1-16,3 0-2 0,-1 0-1 16,1-3 3-16,0 0 0 15,-1 1-4-15,4-1 1 16,0 0 2-16,-1 1 1 15,7-1-1-15,-9 0 1 16,2 1-2-16,1 2-1 16,0-3 3-16,-4 0 2 15,1 1 0-15,0 2 2 16,2 0-4-16,1-3-2 16,5 3 0-16,1 0 1 15,3 0-3-15,-4 0 0 16,1 0 1-16,-4 0 2 15,-2 0-1-15,3 3 2 16,-4-3-4-16,4 2 0 16,0 1 1-16,-1 0 0 15,1-3 0-15,2 0 2 0,-2 0-3 16,-3 0 0-16,-1 0 3 16,1 0 1-16,-3 0-4 15,-1 0 1-15,1 0-2 16,0 2-2-16,-1-2 5 15,1 0 3-15,-3 0-3 16,-1 0-3-16,1 3 3 16,-3-3 3-16,3 3-3 15,-4-1-3-15,4-2 1 16,0 3 0-16,-1-3 3 0,4 0 1 16,-3 0-4-16,2 0 1 15,1-3-2-15,-3 1 0 16,-1-4 2-16,1 1 0 15,0 0 2 1,0 0 1-16,-1-1-1 0,-2 1-2 16,0 2 1-16,-4 1-1 15,7-1 0-15,-3 0 0 16,-3 1-3-16,-4-1 2 16,-2 3-23-16,0 3-12 15,-3 2-30-15,0 0-13 16,2 6-18-1</inkml:trace>
  <inkml:trace contextRef="#ctx0" brushRef="#br1" timeOffset="223588.4272">7747 13793 132 0,'-3'-3'52'0,"3"0"-41"0,0 3 13 16,0 0 5-16,0 0-13 16,0 0-1-16,6 0-5 15,3 0 1-15,0-2-6 0,6 2 1 16,5-3 4-16,4 1-4 0,3-1 2 15,6 0-1-15,2-2 1 16,10 0-2-16,12-1 1 16,5 1-2-16,7 2 2 15,-1-2-2-15,10 0 0 16,8 0-1-16,3-1 2 16,-3 4-3-16,1-4 0 15,-1 1 5-15,6 0 3 16,-2-1-2-16,-7 1 0 15,-6 0-3-15,-2 0-1 16,-4-1-6-16,-2-2 1 16,-7 6 0-16,-2-1 0 15,-13 0 2-15,-8 1 1 0,-9-1-4 16,-3 0-1-16,-7 3-30 16,-2 0-14-16,0 3-69 15</inkml:trace>
  <inkml:trace contextRef="#ctx0" brushRef="#br1" timeOffset="224940.124">7601 15872 132 0,'-6'3'49'0,"6"0"-38"0,0-1 4 0,0-2-2 0,3 3-2 15,3 2 1-15,3-2 5 16,6 0 3-16,6-1-10 15,8-2 3-15,10 0 3 0,9 0-4 16,5-2 1-16,10-1-2 16,14 0 1-16,10 1-4 15,5-1 0-15,15 0-5 16,12 1-2-16,0-1 2 16,9 0 0-16,3 3 3 15,-9 0 3-15,-12 0 7 16,-9 0 4-16,-5 0 1 15,-10 0-1-15,-9 0-8 0,-5 0-5 16,-16-2-4-16,-8-1-3 16,-12-2-13-1,-9-1-4-15,-7-1-44 0,-5 1-20 16,-9 1-33 0</inkml:trace>
  <inkml:trace contextRef="#ctx0" brushRef="#br1" timeOffset="227562.072">919 13502 160 0,'0'0'63'0,"0"0"-49"0,0 0 9 0,0 0 3 16,0 0-4-16,0 0 1 15,9 2-6-15,-1-2 0 0,1 3-10 16,6-3 2-16,6 3 2 0,6-1-4 16,9-2 1-16,8 0-1 15,10-2 1-15,14-4-2 16,7 1 1-16,8-3-4 16,12 0 0-16,10 3-3 15,-1 2-1-15,0 3 1 16,0 0 2-16,6 3-1 15,-9 2-1-15,-11 0 1 16,-4-2-1-16,-9 0 0 16,-11-1 0-16,-10-2 0 15,-5 0 2-15,-15-2-19 16,-6-1-6-16,-7 0-94 16</inkml:trace>
  <inkml:trace contextRef="#ctx0" brushRef="#br1" timeOffset="228537.082">868 15179 140 0,'-12'-5'52'0,"12"5"-41"0,-9-3 11 16,9 3 3-16,-3-2-3 15,3-1 1-15,0 3 3 16,0 0 1-16,3-3-14 16,6 1-1-16,0-1-1 0,3 0-2 0,9 1 2 15,9-1-2 1,2 3 2-16,10-3-2 0,6 1 0 15,5-1-3 1,13 0 1-16,5 1-4 0,6 2-2 16,1-3 0-16,5 1-1 15,10-1 4-15,-4 3 5 16,-3 0-3-16,0-3 2 16,1 1-5-16,-4-1 0 15,-3 0-3-15,-8 1-1 16,-4-1 1-16,-14 0 2 15,-3 1-1-15,-10-1 2 16,-5 0-13-16,-3 3-3 0,-1 3-32 16,1 0-12-16,3-3-62 15</inkml:trace>
  <inkml:trace contextRef="#ctx0" brushRef="#br1" timeOffset="230204.3186">7970 10575 160 0,'-6'-8'60'0,"6"6"-47"0,0-3 8 0,0 2 2 16,0 0-3-16,-3-2 0 16,0 0-6-16,0-3-1 15,0 2-2-15,0 1 12 16,0 2-12-16,-3 1 5 16,3 4-9-16,-3 1-4 0,-3 5-5 15,-2 8 1-15,2 5-1 16,3 6-2-16,3 4 3 15,3 4 0-15,0 4 1 0,0-9 0 32,3 1 0-32,0-4 0 15,3-1 0-15,-3-2-20 16,0 0 11-16,-3-3-49 16,3-3 32-16,-6-7-81 15,3 0 60-15</inkml:trace>
  <inkml:trace contextRef="#ctx0" brushRef="#br1" timeOffset="230388.2802">7762 10853 200 0,'-21'-8'77'0,"21"8"-60"0,-12-5 19 0,9 2 16 15,6 6-29-15,-3-6 2 16,0 3-16-16,0 0-3 16,9-2-6-16,6-6-3 15,3 2 2-15,11 1 0 16,-2 0-8-16,-6 0-48 15,0 2 31-15,-3-2-102 16,3 5 72 0,8-3-40-16</inkml:trace>
  <inkml:trace contextRef="#ctx0" brushRef="#br1" timeOffset="230730.3027">8048 10761 148 0,'-3'0'57'0,"3"2"-44"0,0 6 1 16,0-8-1-16,0 11 11 15,3 5 9-15,-3 2-6 16,2 1-1 0,4 5-15-1,0-6-2-15,-3-5-2 0,0-2-3 16,-3-3-3-16,3 0 11 15,-3-3 4-15,0-5 3 16,0-5 3-16,0-6-12 16,0-2-3-16,6-3-5 0,0-2-2 15,3-1 1 1,3 0-1-16,0 4 0 0,3 1 0 16,0 4-22-16,0 4-8 15,-1 1-27-15,1 5-9 16,0 0-33-1</inkml:trace>
  <inkml:trace contextRef="#ctx0" brushRef="#br1" timeOffset="231134.3264">8301 10787 168 0,'-12'-8'66'0,"6"5"-52"0,0 1 3 16,3 4 0-16,-3 1 2 15,-6 2 3-15,0 3-3 16,0 6 1 0,0 1-11-16,3 4-5 0,3 2-3 0,3 0 1 15,3-2 1-15,6-1-6 16,3-2 0-16,3-5 5 16,0-6 6-16,3-2-6 15,-3-9-1-15,0-1-3 16,-3-4 0-16,-3-2 2 15,2-1 0-15,-2 1 0 16,-6 0 2-16,0 2-1 0,3 4 2 16,-3 1 4-16,0 1 4 15,0 2-6-15,0 3-1 16,0 6-2-16,6 4-2 16,-3 1 1-16,3-1-1 15,3 4-7-15,0-4 0 16,0 1-24-16,0-3-7 15,0 0-33 1,0-8-46-16,3 0 32 16</inkml:trace>
  <inkml:trace contextRef="#ctx0" brushRef="#br1" timeOffset="231639.3314">8423 10819 180 0,'0'0'68'0,"3"8"-52"0,0 2-3 15,-3-2-3-15,2 3 10 16,1 2 10-16,0 3-7 16,0 0-1-16,-3 0-13 15,0-3-3-15,3-2-2 0,-3-4 0 16,3-1 0-16,0-1-2 16,3-10-13-1,0-6-4-15,0-2-9 16,0-8 0-16,3 2 4 15,0-2 4-15,0 5 8 16,0 3 2-16,0 5 12 16,0 3 6-16,0 5 6 15,0 5 1-15,0 6-2 16,-1 2 2-16,-2 0-4 16,-3 0-1-16,3-5-6 0,-3 0-3 15,0-3 0-15,0 1-1 16,-3-6-5-16,6-3 1 15,0-5-9-15,3-5-4 16,3-3 7-16,0-2 5 16,3 4-1-16,0 1 1 15,0 5 1-15,-1 6 0 16,-2 4 0-16,0 6 2 16,-3 3 3-16,0 5 4 0,-3 2-2 15,0 1-2 1,-3-4-20-16,0-1-8 0,3-6-65 15,6 0-54 1,-3-11 51 0</inkml:trace>
  <inkml:trace contextRef="#ctx0" brushRef="#br1" timeOffset="231990.4111">8857 10851 220 0,'3'2'82'0,"3"1"-64"0,-6 5 0 16,3-6-6-16,3 4 3 16,0-1 4-16,3-2-7 0,0-3-2 15,3-3-6 1,0-2-3-16,0-3 2 0,-4 0-7 0,1-3 1 16,0 1-4-16,-3-1 2 15,-6-2 1-15,-3 2-1 16,-6 3 4-16,0 0 2 15,-5 6 2-15,-1 2 3 16,-3 5-1-16,0 0 0 16,0 6 5-16,3 0 6 15,3 4-6-15,3 1-1 16,6 3-1-16,3-1 2 16,6 3-5-16,3-5-3 15,3 0-43 1,3 0 22-16,9-3-23 0,6-7-71 15,2 2-31-15</inkml:trace>
  <inkml:trace contextRef="#ctx0" brushRef="#br1" timeOffset="232385.9446">9176 10766 216 0,'3'-8'82'0,"-6"5"-64"0,0 3 22 15,-3-2 24-15,3 4-36 0,-9-2 16 16,3 6-27-16,-9 2 0 15,0-1-11-15,0 4-1 16,3 0-8-16,6 2 0 16,4 0 1-16,5 6-1 0,8-1-1 15,7 1 0-15,0-1 0 16,3 1 0-16,0 5 3 16,0-3 0-16,-9-3 1 15,-9-2 15 1,0 0-8-16,-12 0-1 0,-9 0-49 15,-6-6-24-15,0 1-68 16,4-1-29-16</inkml:trace>
  <inkml:trace contextRef="#ctx0" brushRef="#br0" timeOffset="249271.8266">12227 18037 160 0,'-6'-8'63'0,"6"8"-49"0,3 2 3 0,-3-2-3 15,3 0-7-15,-3 6 1 16,0 2-3-16,0 5 2 15,0 5-4-15,0 6 3 0,0-3 3 16,0 6-5-16,0-1-2 16,3 1 1-16,-3-3 0 15,0-3 1-15,0 5 2 16,-3 1 1-16,0-1 1 0,0 1-2 16,0-1 1-16,-3-2 0 15,0 2 1-15,0 1-4 16,0-6-1-16,-3-3-1 15,0 6-2-15,0-8 1 16,0 3 1-16,0-1-3 16,-3-5 0-16,0 6 3 15,0-6 3-15,1-5-2 16,-7 5-2-16,0 0 0 16,-6-5-1-16,0 3-3 15,-3-3 2-15,-2-3 1 0,-1 3 2 16,0 3 3-16,0-3 2 15,-2 0-8-15,-1-3-4 16,0 8 5-16,3-5 4 16,-5 3-4-16,-1-9-2 15,-3 9-2-15,-5-8 3 16,-1 2 2-16,-6 0 4 16,1-5-7-16,2 3 0 15,1 2 2-15,-4-5 2 16,0 0-3-16,1 0-1 15,-4-5 7-15,-2 2 6 16,-1-2-7-16,0 0-2 16,-5 2 0-16,5 3 1 15,-5-5-4-15,5-1 1 16,-2 4 0-16,-1-4 0 0,-2 1 2 16,2 5 3-16,4 0 2 15,-7-3 1-15,4-2-2 16,-4 0 1-16,1-3-4 15,-7 8 0-15,7-5-1 16,2 5 1-16,4-3 0 16,-7-2 3-16,-2-3-1 15,-4 2 2-15,1 1-2 16,-1 0 0-16,4-3 1 16,-1 8 1-16,1-5-3 15,-7 5-3-15,-2-3 0 16,2 3 1-16,4 0-3 15,0 3 0-15,-1 2 1 16,-2-5 0-16,-4 0 2 0,1 0 1 16,2 0-1-16,7 5 1 15,-7-5-4-15,4 0 0 16,-3 0 1-16,-19 0 0 16,7 0 0-16,8 3 2 15,1 2-3-15,6-5 0 16,-7 0 1-16,1 5 0 15,-4-5 0-15,4 0 2 16,9 0-1-16,-1-5 2 16,6 0-4-16,4-3-2 15,2 0 4-15,7-3 1 16,2-4-3-16,0-4 1 0,7 1 2 16,2-4 1-16,0-1-4 15,1-7 1-15,-1-7-2 16,0 3 0-16,0-6 0 15,1-2 0-15,-4 2 2 16,3 1 2-16,1-9-1 16,-1 3-1-16,3-8 1 15,0-2 1-15,7-6-1 16,2 8 2-16,6 2-7 16,0 4 1-16,6-6 3 15,3-11 2-15,3 1 0 16,6-6 1-16,3 0-2 15,3 3-1-15,0 0 1 0,3 3-1 16,0-12 0 0,0-1 2-16,3 10-1 0,-3 2-1 15,-3 6-2-15,0 2-1 16,-3 1 4 0,0-6 1-16,0-3-3 0,3-2 1 15,0 5 0-15,2 6 2 16,1 2-1-16,0 0 2 15,0-5-4-15,0-3 0 16,0-5 3-16,3-3 1 16,-3 13-4-16,0 1 1 15,0-3 0-15,0-1 2 0,0-4-3 16,-6-1-2-16,3 1 2 16,-3-1 2-16,0 9-2 15,0-1 0-15,2 1-1 16,-5-9 0-16,3-7 4 15,3 2 1-15,-3 0-4 16,0 11 1-16,3-5 0 16,-3-1 0-16,3-5 0 15,0-5 2-15,3 5-1 16,-6 6-1-16,0 2-2 16,-6-2-1-16,0-4 2 15,0-1 2-15,3-4 0 16,-3 3-1-16,3 9 1 15,-6-4-1-15,3 1 0 16,0-9 0-16,0-2 0 16,0-3 2-16,0 8-1 0,0 1-1 15,-3 4 1-15,3-2-1 16,-3-5-3-16,1-6 2 16,-7 8-1-16,-3 6 0 15,0 7 2-15,-3-5 2 16,0-2-6-16,-3-9 1 15,-3 1-1-15,1 5-1 16,-1 5 4-16,-3 0 0 16,0 3 1-16,-5-3 2 15,-1 0-1-15,-3-5-1 16,-3 5-2-16,1 5 1 16,-4 4 1-16,0 1 2 15,-2 4-1-15,-1-1-1 16,0 0 1-16,1 3 1 0,-4-5-6 15,-5 5-1-15,-1 5-3 16,-6 3 2-16,-2 6 4 16,2 2 1-16,-2 2 1 15,8 3 2-15,-5 6-1 16,-1-6 2-16,-2 5-2 16,-4 4 2-16,1 9-4 15,-4-2 0-15,10 6 1 16,-4 4 2-16,-5 1-3 15,2 5 0-15,1 3 1 16,-1 4 0-16,7 7 0 0,2 1 0 16,4 9 2-16,5 8 1 15,3 10 1-15,4 3 2 16,2 3-3-16,0-1 0 16,7 9-3-16,5 12-1 15,3 1 1-15,3 0 0 16,6-8 0-16,6-9 2 15,3-4 1-15,3 0 3 16,3-4-3-16,3-1 0 16,0-4 3-16,0-4 3 15,0-6-4-15,0-5-1 16,-6-6-9-16,3-5-4 16,-3 0 2-16,0-5 4 0,-3-5 2 15,3-3 3-15,-3-3-1 16,4-2 2-16,-4-1-2 15,0-2-1-15,0-2 3 16,0-1 2-16,0 0-7 16,0-5-3-16,3 0 0 15,-3-7 3-15,0-1-4 16,-3-5 2-16,0-3 4 16,0-5 2-16,0-3-3 15,-3 3-1-15,3 2 1 16,0-2 2-16,0 3-2 15,1 5-2-15,-4 2 2 16,3 8 2-16,0 4 0 0,3-1-1 16,3 8-4-1,3 8 2-15,0 10 1 16,0 14-2-16,6 10 2 16,0 0 1-16,3 3 2 15,3-2-3-15,0-6 0 16,2-5 1-16,-2-3 0 15,3-13 0-15,-3-3 0 16,3-3 0-16,-3-4 0 16,0-1 13-16,3-10 6 15,0 2-14-15,-1-5-6 16,4-2-1-16,3-9 0 16,-3-2 6-16,3-8 5 15,-6 0-12-15,3-3-2 16,-1 0-3-16,-5 3 2 15,-3 0-18-15,3 2-9 0,0 4-41 16,3 1-15-16,3 4-26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7-13T20:26:32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15209 13936 96 0,'0'-8'35'0,"-3"5"-18"0,0-2 2 16,3 5 18-16,-3 0-5 15,-3 0 1-15,-3 0-9 16,0 2-5-16,-6 4-11 16,-5 4-7-16,2 9-2 0,0 13 1 0,3 2 0 15,3 0 0-15,3-2 0 16,3-5-3 0,6-1 2-16,3-7 3 0,3-4 1 15,6-4 1-15,0-6 2 16,0-7-3-16,3-6 0 15,0-6 1-15,0-4 0 16,-4-9-2-16,1 6-2 16,-3 0 1-16,0 3-1 15,-3 2 0-15,0 3 2 16,-3 5-1-16,0 0 2 16,0 5-4-16,-3 3 0 15,3 3 1-15,0 2 0 16,0 6-3-16,3 2 2 0,6 3 1 15,0-3 2-15,-3 0-3 16,3 0 0 0,0-2-12-16,-1-3-7 15,1-6-44-15,3-4-48 16,0-9 33-16</inkml:trace>
  <inkml:trace contextRef="#ctx0" brushRef="#br0" timeOffset="1">15432 13872 124 0,'-18'0'46'0,"10"3"-24"0,-4 2-24 0,6 0 9 15,-3 3 3-15,0 6 4 16,0 1-3-16,3 1 1 15,0 3-7-15,3 5-3 16,3 2-1-16,6-2-1 0,3-3 2 16,3-5-1-16,3-3-1 15,3-2 3-15,-1-3 2 16,-2-3-15-16,0-5-8 16,0-16-51-1</inkml:trace>
  <inkml:trace contextRef="#ctx0" brushRef="#br0" timeOffset="2">15557 13880 108 0,'-12'8'44'0,"12"3"-24"0,0 7-17 15,3-7 10-15,-3 2-2 16,6 3 3-16,0 2-5 15,-3 3-3-15,3-5-3 16,0 3 0-16,-3-3-2 16,0-6 2-16,-3 1 2 0,0-6 9 0,0-5 3 15,-6-8-2-15,0 0-1 16,3-5-6 0,0-3 0-16,0 0-5 0,3-2 0 15,3 2 1-15,3 0 2 16,0 0-5-16,0 6-1 15,3-1-2-15,0 3-2 16,3 3-15-16,0 0-5 16,0-1-41-1,3 4-37-15,8-1 33 0</inkml:trace>
  <inkml:trace contextRef="#ctx0" brushRef="#br0" timeOffset="3">15790 13872 120 0,'-6'0'46'0,"6"0"-24"0,-3 3-26 16,3-3 10 0,-6 2-3-16,0 4 3 0,0 4 1 15,-3 4 3-15,3 1-3 16,0 7-2-16,6-4-2 16,6 3-5-16,0 6 1 0,0-6 5 15,3-11 5-15,0 4 8 16,0-17 7-16,-1-2-7 15,4-6 1-15,-3-2-9 16,0-3-3-16,-3-2 1 16,-3-1 0-16,-3 0 1 15,-3 4 0-15,-3 1-4 0,0 4-3 16,0 2-3-16,0 3-1 16,0 2-12-16,0 3-2 15,4 0-25 1,2 0-10-16,0 0-26 15</inkml:trace>
  <inkml:trace contextRef="#ctx0" brushRef="#br0" timeOffset="4">16057 13787 124 0,'-3'-2'46'0,"0"-3"-24"0,3 5-26 0,0 0 8 15,0 0 11-15,-2 2 10 16,-1-2 0-16,-6 0 0 0,-3 0-9 16,0 3-5-16,0 7-6 15,3-2-6-15,0 3 0 0,3-1-1 16,3 1 0-16,3-3 0 16,3 3 0-16,9-1 0 15,3 1-2-15,0 2 0 16,0 0 3-16,0 0 2 15,-4 1 2-15,-5-1 7 16,-3-3 6-16,-3 1 7 16,-3-3 3-16,-6 0-11 15,-2-3-6-15,-4-2-6 0,0 0 0 16,3-3-11-16,3 0-2 16,3-3-30-16,3-2-14 15,9-3-41 1</inkml:trace>
  <inkml:trace contextRef="#ctx0" brushRef="#br0" timeOffset="5">16284 13737 220 0,'-6'-8'82'0,"3"6"-44"0,0 2-36 0,3 0 19 0,-3 0-4 15,0 0-1 1,-3 2-4-16,0 1-2 15,0 2-6-15,3 0-5 0,0 3-2 16,3 0-3-16,3 8 1 16,3 3 5-16,3-1 2 0,0-2-5 15,3 0-2-15,0 0 4 16,-3 0 5-16,-4 0 11 16,-5 0 8-16,-3-1-1 15,-2-1 1-15,-4-4-12 16,0 1-4-16,3-3-16 15,0-3-4-15,0-2-54 16,6-3-22-16,6-6-26 16</inkml:trace>
  <inkml:trace contextRef="#ctx0" brushRef="#br0" timeOffset="6">22942 12068 112 0,'0'-8'44'0,"0"8"-24"0,0 5-13 0,0-5 13 15,0 0 3-15,0 0 3 16,0-3 0-16,-3 3 1 16,0-2-15-16,-3-1 4 0,3 0 2 15,-3-2-2-15,-3 0 1 16,-2 0-3-16,-4-1-1 15,0-2-3-15,-6 0-1 16,0 0-1-16,3 3 2 16,-6-3-1-16,-2 3 2 15,-1 0-4-15,-3-1 1 0,3 4-5 16,-2-4-2-16,-1 1 0 16,3 2-1-16,0 3 0 15,-3-2 0-15,1-1-3 16,-1 1 2-16,3 2 3 15,-3 0 1-15,-2 0 1 16,-4 2 0-16,0 3-5 16,3 1 1-16,4-1 0 15,-1 0 0-15,0 3 0 16,0 0 0-16,4 0 0 16,-1 3 2-16,-3-3-3 15,6 0 0-15,0 0-1 16,1-1 0-16,2 1 0 15,-3 3 0-15,-3 0 2 16,3 2 0-16,1 3 0 16,2 2 0-16,0 1 0 15,0 2 0-15,3 0-3 0,3 0 0 16,0 8 2-16,3-2 2 16,4 2-2-16,2 3-2 15,3-3 2-15,3 0 0 16,3-3 1-16,6 1 2 15,5-1-1-15,7 3-1 16,0 6 1-16,3-1-1 16,3 1 0-16,2-1 0 0,4 0 2 15,3 1 3 1,0-4-2-16,-4 1-2 16,4 0-3-16,3-8 1 15,2 0 1-15,1-1 0 0,-3-4 0 16,0-3 2-16,2-3-1 15,-2 0 2-15,0-2-4 16,-4-1 0-16,7-2 1 16,-3-2 2-16,2-1-3 15,7-2 0-15,0-1 1 16,-1-2 2-16,4 3-1 16,-4-3-1-16,7 3 1 15,-3-3 1-15,-1 0-3 16,4-3 0-16,-1 0 1 15,-2 1 0-15,0-4 2 16,2 4 1-16,-2-4-4 16,-1-4-1-16,1-1 3 0,14-2 1 15,-8-3-3-15,3 6-1 16,-10-4 3-16,-2-2 1 16,-10-2 0-16,-2-1 1 15,0-4 0-15,-6-7 1 16,-4-1-2-16,-2-1-2 15,-9-2 3-15,3 2 0 16,-9 0 1-16,-3 0 2 16,-6 1-3-16,-6-4 0 15,-3 1-1-15,-9-3-2 16,0-3 3-16,-9-2 2 16,-2 2-7-16,-7 0 0 15,-6 3 2-15,4 3 2 0,-4 5 2 16,-3 2 0-16,-2 6-2 15,-7 3 1-15,4 2 0 16,-7-3 1-16,3 3-5 16,-2 3 1-16,5 3 2 15,4 4 1-15,-1 4-4 16,6-1 1-16,7 0-9 16,2 1-2-16,9-1-34 15,6 0-13-15</inkml:trace>
  <inkml:trace contextRef="#ctx0" brushRef="#br0" timeOffset="7">23243 12848 132 0,'-3'-2'52'0,"3"2"-28"0,0 2-24 0,0-2 13 15,0 0-5-15,0 0 1 16,0 0-3-16,0 0 1 16,3 5-4-16,0-2 3 0,0 0 0 15,0 2 0-15,0 0-1 16,6 1-1-16,-3 2 0 16,0 2 0-16,0-2 0 15,2 3-2-15,-2-3 1 0,0 2-2 16,-3 1 2-16,9-1-2 15,-3 4-1-15,0 1 1 16,0 4 1-16,0 0-1 16,0 2-1-16,0 2 1 15,-3-1-1-15,3 4 0 16,0 1 0-16,-3-1-3 16,0 0 2-16,5 1 3 15,-5 2 1-15,-3-2 3 16,3-4 1-16,-3 1-3 15,6 0-3-15,-3-3 0 16,0 3-1-16,-6 0 0 0,6 2 0 16,-3 1 0-16,0-1 2 15,0-2-1-15,-3 8 2 16,3-6 0-16,0 1 1 16,-3-1-2-16,0 1-2 15,0-4 1-15,0 4-1 16,-6-1 0-16,6-2 0 15,-3 0 2-15,-3-3 1 16,0 0 3-16,0 0 1 16,0 3-1-16,-3 0-1 15,6 0-3-15,-3 0 1 16,0-1-2-16,0 4 2 16,-2 2 0-16,-1-3 3 15,-3 1-3-15,3-1 0 0,0 1-1 16,-3 2 1-16,-3-8 0 15,0 3 3-15,0 0 1 16,0-6 1-16,1 1-2 16,-1-1 1-16,0 1-2 15,-3-1 0-15,0 1-1 16,0-1 2-16,0 4-1 16,0-4 0-16,1 1 3 15,-1-1 3-15,-6 3 0 16,9 3 1-16,-9 0-2 15,3-3-1-15,1-2-3 16,-1-4 1-16,0 4-4 16,3-3 0-16,0-3 1 15,0 3 0-15,3-5-2 16,4-4-2-16,-4-1 1 16,3-1-1-16,3-2-5 15,0-1 1-15,3-2-16 0,0 0-4 16,0 0-17-16,3-2-4 15,-3-4-16-15,6-2-6 16,0-5-30 0</inkml:trace>
  <inkml:trace contextRef="#ctx0" brushRef="#br0" timeOffset="8">22924 14309 184 0,'-6'-3'71'0,"6"6"-38"0,3-3-39 0,-3 0 14 0,0 5 4 16,0 0 4-16,-3 3 6 15,0 5 1-15,-3 3-12 16,-2 5 2-16,-4 1 3 0,0-1-8 16,0 3-4-16,-3 2 1 15,6-2 1-15,-3-3-2 16,6-2-1-16,0-4-1 15,3-4-2-15,0 0 3 16,3-1 0-16,3-2-1 16,3 0-2-16,3 3 1 0,3-3 1 15,3 0-1 1,0-1-1-16,0-1 3 16,0 2 0-16,-1 0-1 0,1 0 1 15,-3-3-2-15,6 0-5 16,-3 0 0-1,-3-2-27-15,3-3-75 32,6 0-37-32,-1-8 43 15</inkml:trace>
  <inkml:trace contextRef="#ctx0" brushRef="#br0" timeOffset="9">22365 14325 164 0,'0'0'63'0,"-9"5"-34"0,3 3-21 15,3-3 16-15,-3 3-6 16,-3 5 0-16,-3 6-8 16,-6-1-2-16,0 1-4 0,1 5-5 15,2 2 0-15,0-5 1 0,0 0 2 16,3-5-8-16,-3-2-3 15,3-4-24-15,0-5-11 16,3-2-37 0</inkml:trace>
  <inkml:trace contextRef="#ctx0" brushRef="#br0" timeOffset="10">22162 14340 196 0,'0'-5'74'0,"3"5"-40"0,0-3-40 0,-3 3 12 0,6 3 0 16,0 2 4-16,3 1 1 16,3 4 1-16,6 6-6 15,3 5 0-15,3 1 1 0,5 7-3 16,1-3-1-16,6 1-1 16,-3-9 1-16,-4-2-9 15,7-3-1-15,0-5-86 16,-3-3-47-1,-4-15 64-15</inkml:trace>
  <inkml:trace contextRef="#ctx0" brushRef="#br0" timeOffset="11">22930 11605 104 0,'0'-3'41'0,"0"3"-22"0,0 0-11 15,0 0 11-15,0 0-3 0,-3 8 1 16,-3 0 8-16,-6 5 6 16,-2 8-16-16,-7 3-4 0,-3 5 0 15,3 3-5-15,-3 2-1 16,-2-2-5-16,8-5 0 16,0-1-7-16,0-10-3 15,6-3-52 1,3-5-50-16,3-8 34 15</inkml:trace>
  <inkml:trace contextRef="#ctx0" brushRef="#br0" timeOffset="12">22659 11655 208 0,'-6'-5'79'0,"6"5"-42"0,3 2-50 16,3 1 12-16,3 0-3 15,3 2 2-15,6 5 4 16,3 6 3-16,6 5-2 15,3 9-2-15,-1 1 0 0,1 4-1 16,3-1 0-16,-3 1-3 16,8-6 2-16,-2 5-85 15</inkml:trace>
  <inkml:trace contextRef="#ctx0" brushRef="#br0" timeOffset="13">23636 13250 140 0,'-15'3'52'0,"9"2"-28"0,-3 3-30 0,6-2 8 16,-3 1-2-16,-3 4 2 15,0 2-3-15,6 8-2 16,-3 3 2-16,3-3 0 0,3-2 1 15,3-3 0-15,3-3 0 16,3-2 4-16,0-3 2 16,0-3 4-16,3-5 1 15,-3-3-1-15,-3-5-1 0,3-8-5 16,3 3-1-16,-6-3 1 16,-3 0 0-1,3-2 0-15,-3 2 2 0,-3 3 3 16,0 2 5-16,0 3-2 15,0 3 1-15,0 2-7 16,0 3-4-16,0 6-1 16,0 2-1-16,2 2-5 15,4 6 1-15,6 0 0 16,-3 0 2-16,3 0 1 16,6-3 1-16,-6 0-3 15,0 0 2-15,-3-2-6 16,0-3-3-16,-3-3-41 15,0-2-51-15,0-1 17 16</inkml:trace>
  <inkml:trace contextRef="#ctx0" brushRef="#br0" timeOffset="14">23942 13258 168 0,'-3'0'66'0,"-9"0"-36"0,-2 3-22 16,14 0 16-16,-9 2-14 15,3 3-6-15,-3 0-5 16,3 0 0-16,0 2 1 16,3 3-5-16,0-2 1 0,6 0 2 15,3 5 3-15,-3-1-5 16,12 1 1-16,0 0 3 15,-4-3 2-15,-2-2 2 16,-3 0 0-16,-3-4 2 16,-12 1 3-16,3-2-4 15,-8-1-21-15,5-2-9 16,3-3-27 0,0 0-43-16,-3-3 20 15</inkml:trace>
  <inkml:trace contextRef="#ctx0" brushRef="#br0" timeOffset="15">24032 13272 172 0,'-6'0'66'16,"6"0"-36"-16,-3 2-33 0,0 1 13 15,-3-1-1-15,6 4 5 0</inkml:trace>
  <inkml:trace contextRef="#ctx0" brushRef="#br0" timeOffset="16">24005 13298 310 0,'0'11'4'0,"0"-1"-2"0,6 6-2 16,-3-3 2-16,-3 8-1 16,0-2 6-1,0-3 3-15,0 0 1 16,-3-3 1-16,-3-3-6 16,3-2-4-16,-3 0-1 15,3-2-1-15,0-4-18 16,-3 1-5-16,6-3-40 15,0-3-49 1,9 1 26-16</inkml:trace>
  <inkml:trace contextRef="#ctx0" brushRef="#br0" timeOffset="17">24076 13319 132 0,'-6'-3'52'0,"9"3"-28"0,-3 3-30 0,0-3 6 15,0 5 3-15,0 3 5 16,0 6 7-16,0 1 3 16,0 1-5-16,3 0 0 15,0 0-8-15,3 0-5 0,0 0-1 0,0-3 1 16,0-2 2-16,-3-6 1 16,6-2 1-16,-3-3 0 15,0-6 2 1,0 1-3-16,3-3-2 15,0-5 2-15,-3-3 2 0,-6 3-4 16,6 0-1-16,-3 2 2 16,-6 0 1-16,3 6-1 15,-6 0-2-15,6 5-2 16,6 5 1-16,-3 6 1 16,-3-1 0-16,6 1 0 15,-1-1 0-15,4 4 0 16,3-1 2-16,-6-3-8 15,-3 1-3-15,6-3-39 16,-3-3-54-16,0-2 18 16</inkml:trace>
  <inkml:trace contextRef="#ctx0" brushRef="#br0" timeOffset="18">24252 13338 124 0,'0'0'46'0,"0"5"-24"0,6 0-30 0,-6 1 7 16,6 1 1-16,-3 4 4 15,-3 2 8-15,0 1 2 16,0-1-3-16,0 0 1 16,0 0-5-16,0 0-2 15,0-2-2-15,0-3 0 0,0-3 2 16,0-5-2-16,0 0 0 0,0-2-10 15,0-4-3-15,6-2-4 16,-3-5-1-16,0-3 5 16,-3 0 4-16,9 3 8 15,-9 3 6-15,6 2 5 16,-3 0 4-16,5 2-5 16,-5 4-2-16,6 4 1 15,-9 4 3-15,9 2-8 16,-6 2-1-16,3 1-3 15,-6-1-2-15,0 1 3 16,0-3 2-16,0-3 0 16,0 0 2-16,0-5-2 0,0 0 2 15,3-2-6-15,-3-6-1 16,15-5-9-16,-9-1-4 16,3 1 4-16,3 3 3 15,3 2 8-15,-6 2 4 16,-3 4 1-16,3 10 1 15,-3 5 2-15,-3 0 1 16,0 0-5-16,-3 1-2 16,0-1-2-16,0-3-2 15,0-2-15-15,5 0-5 16,-2-2-43 0,-3-6-50-16,6-3 31 15</inkml:trace>
  <inkml:trace contextRef="#ctx0" brushRef="#br0" timeOffset="19">24520 13335 196 0,'-9'0'74'0,"15"-3"-40"0,-3 9-42 16,6-1 10-16,-6 6-3 16,6-4 0-16,0-1 1 15,-3-1 2-15,-1 0-1 16,1-2 13-16,-3 0 5 0,6-11-3 15,-6 0-8 1,6 0-5-16,-9-3-2 16,6 1 1-16,-6-1-8 0,-6 3-1 15,3 0-3-15,-6 6 1 16,-3 2 0-16,1 2 1 16,-4 6 2-16,6 0 2 15,3 5 2-15,0 6 1 16,3-3 1-16,3 0 2 15,3-3-3-15,3 0-2 16,0-2-12-16,9-3-2 16,-4-3-60-1</inkml:trace>
  <inkml:trace contextRef="#ctx0" brushRef="#br0" timeOffset="20">24764 13298 208 0,'-9'0'77'0,"6"-3"-42"0,-6 6-45 16,6 0 11-16,-3 5-5 16,0-1-1-16,-3 9 1 15,0 3 3-15,3-1 0 16,3 1-4-16,3-1 1 0,3 1 2 16,3-3 1-16,-3-3 3 15,6-2 3-15,3-6 0 16,-3-5 2-16,0-5-2 15,0-9 2-15,0-1-4 16,-6-7-2-16,3-4 0 16,-6-3-1-16,-6-8 0 15,-3-3 0-15,0 3 2 0,-3 0 1 16,0 8 10-16,0 5 6 16,3 6-8-16,3 4-1 15,0 4-11 1,0 7-1-16,6 8-2 0,0 9 2 15,6 9-6-15,0 4-2 16,9 2 8-16,0 5 3 16,0-2 0-16,0 3-1 15,3-4-8-15,6-4-3 16,-10-6-82-16</inkml:trace>
  <inkml:trace contextRef="#ctx0" brushRef="#br0" timeOffset="21">23674 13573 140 0,'0'0'55'0,"0"3"-30"0,3 5-29 16,0 16 16-1,-3-1 3-15,0 6 4 16,-3 3 1-16,0 5-11 15,0-2-5-15,1-4-1 0,-1 1 0 16,-3-3 1-16,6-5-5 16,-3-3-1-16,0-5-57 15,0-5-49-15,0-6 31 16</inkml:trace>
  <inkml:trace contextRef="#ctx0" brushRef="#br0" timeOffset="22">23585 13748 244 0,'-12'-3'90'0,"15"3"-48"0,0 0-53 0,-3 0 11 15,6 0 1-15,3 0 4 0,3 0 4 16,3 0 2 0,0 0-5-16,15 0-4 0,-7 0-1 0,7 0-6 15,-3 0-1-15,0-3-28 16,-4 1-13-1,-2-1-50-15</inkml:trace>
  <inkml:trace contextRef="#ctx0" brushRef="#br0" timeOffset="23">23868 13663 180 0,'-6'3'68'0,"6"-1"-36"0,0 17-40 16,0-9 12-16,0 4-2 15,0 4 1-15,0 6 14 16,-3 3 6-16,-3-1-11 16,6-2-2-16,-3-3-3 0,0-3-3 0,3-4-3 15,-6-4 2-15,6-2 2 16,0-2-2 0,0-6 0-16,6-6-6 15,0-4 0-15,3-1-4 16,3-5 2-16,-3 3 3 15,0 2 1-15,3 11 1 0,6 0 0 16,-7 8 4-16,-2 3 5 16,0 2-5-16,-6 0 0 15,6 1-2-15,-9-1 1 16,6 0-20-16,-3 0-8 16,0-5-34-1,0-3-54-15,3-2 23 0</inkml:trace>
  <inkml:trace contextRef="#ctx0" brushRef="#br0" timeOffset="24">24032 13901 208 0,'-3'-2'77'0,"6"4"-42"0,0-2-45 0,6 3 11 0,-3 0-3 16,-1-1 1-16,4 1 12 15,3-3 5-15,-3 0-8 16,0 0 2-16,-3 0 3 0,0-3-5 15,0 1 0-15,-3-4-2 16,3 1-1-16,-6-6-3 16,-6 1 1-16,3 2-7 15,-6 0 1-15,0 3-4 16,-3 7 2-16,0 4 1 16,-3 1-1-16,7 1 1 15,-4 3 3-15,3 0 2 0,3 2 2 16,0 0-6-16,6 0 0 15,9 0 1-15,0-2 1 16,3 0 1-16,-1-3 2 16,10-3-21-16,0-5-9 15,6-5-66 1</inkml:trace>
  <inkml:trace contextRef="#ctx0" brushRef="#br0" timeOffset="25">24451 13830 264 0,'-20'0'99'0,"17"2"-54"0,-15 4-55 15,15 2 16-15,-6 0-8 16,0-3-2-16,0 3 0 16,9 0 0-16,0 0 3 15,9 2-2-15,3 1 1 0,-3 2 0 0,0 0 0 16,3 1 0-16,-4-1-2 16,-2 0 14-16,-3-2 7 15,-3-1 5-15,-3-2 2 16,-3 5-11-16,-2-10-3 0,-13 0-15 15,9-3-4-15,-6-3-34 16,6-2-14 0,9-1-45-16,-3-4-29 15,15-1 58-15</inkml:trace>
  <inkml:trace contextRef="#ctx0" brushRef="#br0" timeOffset="26">24600 13867 168 0,'-9'0'66'0,"9"2"-36"0,-9 1-40 15,9 0 9-15,-12 2 15 16,3 3 10-16,-2 3 4 16,-1-1 3-16,3 3-17 15,0 3-8-15,6 0-2 0,3-3-5 16,0 1 0-16,3-4 5 15,6-2 2-15,0-5 4 0,3-6 4 16,-1-2-6-16,-2-6-2 16,9 1-3-16,-6-4 0 15,-3 1-2-15,-6 0 2 16,-3 2-4-16,0 1-2 16,0 2 2-16,0 0 2 15,-3 3 2-15,3 2 3 16,0 3-5-16,0 5-1 15,0 3 2-15,3 3 1 16,6 2-4-16,3 0-1 0,-3 3 1 16,3-3 2-1,-3-2 0-15,0 0-1 0,3-4-15 16,-4-1-5-16,4-4-19 16,-3-2-5-1,0-5-56-15</inkml:trace>
  <inkml:trace contextRef="#ctx0" brushRef="#br0" timeOffset="27">24749 13840 212 0,'3'3'79'0,"0"10"-42"0,3 0-43 15,-3-5 14-15,3 3-1 16,-3 0 6-16,-3 2 10 15,0 0 8-15,0 0-16 0,0-2-6 0,0-1-2 16,0-2-4 0,0-2-2-16,0-1-3 0,0-5-1 15,6-3-5-15,0-5 0 16,0-2-7-16,-3-6-3 16,9-5 5-16,2-3 3 15,1 3 3-15,-6 5 5 16,3 3 1-16,3 18 7 15,-6 3 4 1,-3 2 6-16,3 1 2 0,-3 2-3 16,-3 1 1-1,0-1-7-15,-3 0-1 16,0-2 0-16,0-4 0 0,0-1-2 16,0-6-1-16,0 0-3 15,0-3-2-15,9-5-2 16,0-2 1-16,3-4-4 15,-4 4 1-15,4-1 0 16,6 3 2-16,-6 3-1 16,-3 5 1-16,3 3 6 15,-3 5 2-15,0 5-2 16,0 3-1-16,-6 0 1 16,3-1 2-16,-3-1-14 15,-3-4-5-15,6-2-31 16,0-3-60-1,11-5-30-15,4-5 29 16</inkml:trace>
  <inkml:trace contextRef="#ctx0" brushRef="#br0" timeOffset="28">25207 13875 252 0,'-3'0'93'0,"3"2"-50"0,3 4-50 0,0-4 14 16,3 4-10-16,-3-1 2 15,6 0 14-15,-6 1 6 16,6-4-9-16,-3-2-1 0,3 0 1 16,3-2-4-16,-3-4 2 15,-3 1-3-15,3-6 0 0,-9-2-1 16,-3-3 0 0,-6 0-2-16,0 3-2 0,0 5-2 15,-6 6-1-15,-3-1-5 16,0 13-2-16,6 1 5 15,-8 5 2-15,8 2 5 16,0 6 3-16,12 3-2 16,6-1-2-16,3 6 2 15,12-6 0-15,-1-2-1 16,10-3-2-16,0-7-35 16,6-14-16-16,-1-16-67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A6762-05D5-4293-9DC9-BC140DCA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6926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5"/>
            <a:ext cx="5201942" cy="2620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72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8675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86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8675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godbolt.org</a:t>
            </a:r>
            <a:r>
              <a:rPr lang="en-US" dirty="0" smtClean="0"/>
              <a:t>/g/5hQk8a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94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ELF = executable and linkable format</a:t>
            </a:r>
          </a:p>
          <a:p>
            <a:r>
              <a:rPr lang="en-US" dirty="0" smtClean="0"/>
              <a:t>COFF = common object file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33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8963"/>
            <a:ext cx="4549775" cy="3413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8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39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5730-8430-425F-87E6-98883347D7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2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8675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7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85850" y="192088"/>
            <a:ext cx="9569450" cy="7178675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9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588963"/>
            <a:ext cx="4549775" cy="3413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8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59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46050"/>
            <a:ext cx="7323137" cy="549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14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9775" y="0"/>
            <a:ext cx="5270500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22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13174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5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89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1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0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12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0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15au: With –</a:t>
            </a:r>
            <a:r>
              <a:rPr lang="en-US" dirty="0" err="1" smtClean="0"/>
              <a:t>Og</a:t>
            </a:r>
            <a:r>
              <a:rPr lang="en-US" dirty="0" smtClean="0"/>
              <a:t>, </a:t>
            </a:r>
            <a:r>
              <a:rPr lang="en-US" dirty="0" err="1" smtClean="0"/>
              <a:t>gcc</a:t>
            </a:r>
            <a:r>
              <a:rPr lang="en-US" dirty="0" smtClean="0"/>
              <a:t> will generate different code for each of these.  With –O1, the same</a:t>
            </a:r>
            <a:r>
              <a:rPr lang="en-US" baseline="0" dirty="0" smtClean="0"/>
              <a:t>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37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68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434975" y="823913"/>
            <a:ext cx="6369050" cy="47783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970" y="6079890"/>
            <a:ext cx="4727431" cy="576115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47" tIns="48323" rIns="96647" bIns="48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3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9775" y="0"/>
            <a:ext cx="5270500" cy="3954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2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First:</a:t>
            </a:r>
            <a:r>
              <a:rPr lang="en-US" baseline="0" dirty="0" smtClean="0"/>
              <a:t> look at the test:</a:t>
            </a:r>
          </a:p>
          <a:p>
            <a:pPr lvl="1"/>
            <a:r>
              <a:rPr lang="en-US" b="1" baseline="0" dirty="0" smtClean="0"/>
              <a:t>test </a:t>
            </a:r>
            <a:r>
              <a:rPr lang="en-US" baseline="0" dirty="0" smtClean="0"/>
              <a:t>if </a:t>
            </a:r>
            <a:r>
              <a:rPr lang="en-US" b="1" baseline="0" dirty="0" smtClean="0"/>
              <a:t>%</a:t>
            </a:r>
            <a:r>
              <a:rPr lang="en-US" b="1" baseline="0" dirty="0" err="1" smtClean="0"/>
              <a:t>rdi</a:t>
            </a:r>
            <a:r>
              <a:rPr lang="en-US" baseline="0" dirty="0" smtClean="0"/>
              <a:t> == 0</a:t>
            </a:r>
          </a:p>
          <a:p>
            <a:pPr lvl="1"/>
            <a:r>
              <a:rPr lang="en-US" baseline="0" dirty="0" smtClean="0"/>
              <a:t>If it does, then jump to the </a:t>
            </a:r>
            <a:r>
              <a:rPr lang="en-US" b="1" baseline="0" dirty="0" smtClean="0"/>
              <a:t>ret</a:t>
            </a:r>
          </a:p>
          <a:p>
            <a:pPr lvl="0"/>
            <a:r>
              <a:rPr lang="en-US" b="0" baseline="0" dirty="0" smtClean="0"/>
              <a:t>Note: share ret between both cases, so set </a:t>
            </a:r>
            <a:r>
              <a:rPr lang="en-US" b="0" baseline="0" dirty="0" err="1" smtClean="0"/>
              <a:t>rax</a:t>
            </a:r>
            <a:r>
              <a:rPr lang="en-US" b="0" baseline="0" dirty="0" smtClean="0"/>
              <a:t>=0 before jump</a:t>
            </a:r>
          </a:p>
          <a:p>
            <a:pPr lvl="0"/>
            <a:r>
              <a:rPr lang="en-US" b="0" baseline="0" dirty="0" smtClean="0"/>
              <a:t>Rep; ret is just because some HW doesn‘t like jumping to ret</a:t>
            </a:r>
          </a:p>
          <a:p>
            <a:pPr lvl="0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31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</a:t>
            </a:r>
            <a:r>
              <a:rPr lang="en-US" dirty="0" err="1" smtClean="0"/>
              <a:t>rdi</a:t>
            </a:r>
            <a:r>
              <a:rPr lang="en-US" dirty="0" smtClean="0"/>
              <a:t> (x) is argument for </a:t>
            </a:r>
            <a:r>
              <a:rPr lang="en-US" i="1" dirty="0" smtClean="0"/>
              <a:t>both</a:t>
            </a:r>
            <a:r>
              <a:rPr lang="en-US" i="0" dirty="0" smtClean="0"/>
              <a:t> </a:t>
            </a:r>
            <a:r>
              <a:rPr lang="en-US" i="0" dirty="0" err="1" smtClean="0"/>
              <a:t>pcount_r</a:t>
            </a:r>
            <a:r>
              <a:rPr lang="en-US" i="0" dirty="0" smtClean="0"/>
              <a:t> instances</a:t>
            </a:r>
            <a:r>
              <a:rPr lang="en-US" i="0" baseline="0" dirty="0" smtClean="0"/>
              <a:t> (recursive caller and </a:t>
            </a:r>
            <a:r>
              <a:rPr lang="en-US" i="0" baseline="0" dirty="0" err="1" smtClean="0"/>
              <a:t>callee</a:t>
            </a:r>
            <a:r>
              <a:rPr lang="en-US" i="0" baseline="0" dirty="0" smtClean="0"/>
              <a:t>).</a:t>
            </a:r>
          </a:p>
          <a:p>
            <a:r>
              <a:rPr lang="en-US" i="0" baseline="0" dirty="0" smtClean="0"/>
              <a:t>Choosing “to save”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8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baseline="0" dirty="0" smtClean="0"/>
              <a:t> out example if x = 0b100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6762-05D5-4293-9DC9-BC140DCA83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994525" cy="5246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51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5700" y="109538"/>
            <a:ext cx="5494338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1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2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0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20FA-10EA-4BB1-BB25-987A40E2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fld id="{5B5120FA-10EA-4BB1-BB25-987A40E2A5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68916" y="-2231"/>
            <a:ext cx="1475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CSE351</a:t>
            </a:r>
            <a:r>
              <a:rPr lang="en-US" sz="1000" b="0" i="0" baseline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Summer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94771" y="-2231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L11:  Executables</a:t>
            </a:r>
          </a:p>
        </p:txBody>
      </p:sp>
    </p:spTree>
    <p:extLst>
      <p:ext uri="{BB962C8B-B14F-4D97-AF65-F5344CB8AC3E}">
        <p14:creationId xmlns:p14="http://schemas.microsoft.com/office/powerpoint/2010/main" val="165716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1790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tags" Target="../tags/tag37.xml"/><Relationship Id="rId7" Type="http://schemas.openxmlformats.org/officeDocument/2006/relationships/image" Target="../media/image40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image" Target="../media/image18.pn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image" Target="../media/image14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image" Target="../media/image17.jpe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image" Target="../media/image13.png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image" Target="../media/image16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notesSlide" Target="../notesSlides/notesSlide9.xml"/><Relationship Id="rId30" Type="http://schemas.openxmlformats.org/officeDocument/2006/relationships/image" Target="../media/image15.png"/><Relationship Id="rId8" Type="http://schemas.openxmlformats.org/officeDocument/2006/relationships/tags" Target="../tags/tag6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tags" Target="../tags/tag107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notesSlide" Target="../notesSlides/notesSlide10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cc.gnu.org/onlinedocs/gcc/Optimize-Options.html" TargetMode="External"/><Relationship Id="rId2" Type="http://schemas.openxmlformats.org/officeDocument/2006/relationships/hyperlink" Target="http://tigcc.ticalc.org/doc/cpp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godbolt.org/g/o34FHp" TargetMode="External"/><Relationship Id="rId3" Type="http://schemas.openxmlformats.org/officeDocument/2006/relationships/tags" Target="../tags/tag11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10" Type="http://schemas.openxmlformats.org/officeDocument/2006/relationships/image" Target="../media/image19.emf"/><Relationship Id="rId4" Type="http://schemas.openxmlformats.org/officeDocument/2006/relationships/tags" Target="../tags/tag111.xml"/><Relationship Id="rId9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cd/E26502_01/html/E28388/eoiyg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hyperlink" Target="http://www.skyfree.org/linux/references/ELF_Forma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16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115.xml"/><Relationship Id="rId7" Type="http://schemas.openxmlformats.org/officeDocument/2006/relationships/customXml" Target="../ink/ink17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tags" Target="../tags/tag119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9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33" Type="http://schemas.openxmlformats.org/officeDocument/2006/relationships/image" Target="../media/image18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29" Type="http://schemas.openxmlformats.org/officeDocument/2006/relationships/image" Target="../media/image14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image" Target="../media/image17.jpe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image" Target="../media/image13.png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image" Target="../media/image16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notesSlide" Target="../notesSlides/notesSlide18.xml"/><Relationship Id="rId30" Type="http://schemas.openxmlformats.org/officeDocument/2006/relationships/image" Target="../media/image15.png"/><Relationship Id="rId8" Type="http://schemas.openxmlformats.org/officeDocument/2006/relationships/tags" Target="../tags/tag1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175.xml"/><Relationship Id="rId21" Type="http://schemas.openxmlformats.org/officeDocument/2006/relationships/tags" Target="../tags/tag170.xml"/><Relationship Id="rId42" Type="http://schemas.openxmlformats.org/officeDocument/2006/relationships/tags" Target="../tags/tag191.xml"/><Relationship Id="rId47" Type="http://schemas.openxmlformats.org/officeDocument/2006/relationships/tags" Target="../tags/tag196.xml"/><Relationship Id="rId63" Type="http://schemas.openxmlformats.org/officeDocument/2006/relationships/tags" Target="../tags/tag212.xml"/><Relationship Id="rId68" Type="http://schemas.openxmlformats.org/officeDocument/2006/relationships/notesSlide" Target="../notesSlides/notesSlide20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9" Type="http://schemas.openxmlformats.org/officeDocument/2006/relationships/tags" Target="../tags/tag178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32" Type="http://schemas.openxmlformats.org/officeDocument/2006/relationships/tags" Target="../tags/tag181.xml"/><Relationship Id="rId37" Type="http://schemas.openxmlformats.org/officeDocument/2006/relationships/tags" Target="../tags/tag186.xml"/><Relationship Id="rId40" Type="http://schemas.openxmlformats.org/officeDocument/2006/relationships/tags" Target="../tags/tag189.xml"/><Relationship Id="rId45" Type="http://schemas.openxmlformats.org/officeDocument/2006/relationships/tags" Target="../tags/tag194.xml"/><Relationship Id="rId53" Type="http://schemas.openxmlformats.org/officeDocument/2006/relationships/tags" Target="../tags/tag202.xml"/><Relationship Id="rId58" Type="http://schemas.openxmlformats.org/officeDocument/2006/relationships/tags" Target="../tags/tag207.xml"/><Relationship Id="rId66" Type="http://schemas.openxmlformats.org/officeDocument/2006/relationships/tags" Target="../tags/tag215.xml"/><Relationship Id="rId74" Type="http://schemas.openxmlformats.org/officeDocument/2006/relationships/image" Target="../media/image28.emf"/><Relationship Id="rId5" Type="http://schemas.openxmlformats.org/officeDocument/2006/relationships/tags" Target="../tags/tag154.xml"/><Relationship Id="rId61" Type="http://schemas.openxmlformats.org/officeDocument/2006/relationships/tags" Target="../tags/tag210.xml"/><Relationship Id="rId19" Type="http://schemas.openxmlformats.org/officeDocument/2006/relationships/tags" Target="../tags/tag16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30" Type="http://schemas.openxmlformats.org/officeDocument/2006/relationships/tags" Target="../tags/tag179.xml"/><Relationship Id="rId35" Type="http://schemas.openxmlformats.org/officeDocument/2006/relationships/tags" Target="../tags/tag184.xml"/><Relationship Id="rId43" Type="http://schemas.openxmlformats.org/officeDocument/2006/relationships/tags" Target="../tags/tag192.xml"/><Relationship Id="rId48" Type="http://schemas.openxmlformats.org/officeDocument/2006/relationships/tags" Target="../tags/tag197.xml"/><Relationship Id="rId56" Type="http://schemas.openxmlformats.org/officeDocument/2006/relationships/tags" Target="../tags/tag205.xml"/><Relationship Id="rId64" Type="http://schemas.openxmlformats.org/officeDocument/2006/relationships/tags" Target="../tags/tag213.xml"/><Relationship Id="rId69" Type="http://schemas.openxmlformats.org/officeDocument/2006/relationships/tags" Target="../tags/tag3310.xml"/><Relationship Id="rId8" Type="http://schemas.openxmlformats.org/officeDocument/2006/relationships/tags" Target="../tags/tag157.xml"/><Relationship Id="rId51" Type="http://schemas.openxmlformats.org/officeDocument/2006/relationships/tags" Target="../tags/tag200.xml"/><Relationship Id="rId72" Type="http://schemas.openxmlformats.org/officeDocument/2006/relationships/image" Target="../media/image27.emf"/><Relationship Id="rId3" Type="http://schemas.openxmlformats.org/officeDocument/2006/relationships/tags" Target="../tags/tag152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33" Type="http://schemas.openxmlformats.org/officeDocument/2006/relationships/tags" Target="../tags/tag182.xml"/><Relationship Id="rId38" Type="http://schemas.openxmlformats.org/officeDocument/2006/relationships/tags" Target="../tags/tag187.xml"/><Relationship Id="rId46" Type="http://schemas.openxmlformats.org/officeDocument/2006/relationships/tags" Target="../tags/tag195.xml"/><Relationship Id="rId59" Type="http://schemas.openxmlformats.org/officeDocument/2006/relationships/tags" Target="../tags/tag208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169.xml"/><Relationship Id="rId41" Type="http://schemas.openxmlformats.org/officeDocument/2006/relationships/tags" Target="../tags/tag190.xml"/><Relationship Id="rId54" Type="http://schemas.openxmlformats.org/officeDocument/2006/relationships/tags" Target="../tags/tag203.xml"/><Relationship Id="rId62" Type="http://schemas.openxmlformats.org/officeDocument/2006/relationships/tags" Target="../tags/tag211.xml"/><Relationship Id="rId70" Type="http://schemas.openxmlformats.org/officeDocument/2006/relationships/image" Target="../media/image90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36" Type="http://schemas.openxmlformats.org/officeDocument/2006/relationships/tags" Target="../tags/tag185.xml"/><Relationship Id="rId49" Type="http://schemas.openxmlformats.org/officeDocument/2006/relationships/tags" Target="../tags/tag198.xml"/><Relationship Id="rId57" Type="http://schemas.openxmlformats.org/officeDocument/2006/relationships/tags" Target="../tags/tag206.xml"/><Relationship Id="rId10" Type="http://schemas.openxmlformats.org/officeDocument/2006/relationships/tags" Target="../tags/tag159.xml"/><Relationship Id="rId31" Type="http://schemas.openxmlformats.org/officeDocument/2006/relationships/tags" Target="../tags/tag180.xml"/><Relationship Id="rId44" Type="http://schemas.openxmlformats.org/officeDocument/2006/relationships/tags" Target="../tags/tag193.xml"/><Relationship Id="rId52" Type="http://schemas.openxmlformats.org/officeDocument/2006/relationships/tags" Target="../tags/tag201.xml"/><Relationship Id="rId60" Type="http://schemas.openxmlformats.org/officeDocument/2006/relationships/tags" Target="../tags/tag209.xml"/><Relationship Id="rId65" Type="http://schemas.openxmlformats.org/officeDocument/2006/relationships/tags" Target="../tags/tag214.xml"/><Relationship Id="rId73" Type="http://schemas.openxmlformats.org/officeDocument/2006/relationships/customXml" Target="../ink/ink20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39" Type="http://schemas.openxmlformats.org/officeDocument/2006/relationships/tags" Target="../tags/tag188.xml"/><Relationship Id="rId34" Type="http://schemas.openxmlformats.org/officeDocument/2006/relationships/tags" Target="../tags/tag183.xml"/><Relationship Id="rId50" Type="http://schemas.openxmlformats.org/officeDocument/2006/relationships/tags" Target="../tags/tag199.xml"/><Relationship Id="rId55" Type="http://schemas.openxmlformats.org/officeDocument/2006/relationships/tags" Target="../tags/tag204.xml"/><Relationship Id="rId7" Type="http://schemas.openxmlformats.org/officeDocument/2006/relationships/tags" Target="../tags/tag156.xml"/><Relationship Id="rId71" Type="http://schemas.openxmlformats.org/officeDocument/2006/relationships/customXml" Target="../ink/ink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26" Type="http://schemas.openxmlformats.org/officeDocument/2006/relationships/image" Target="../media/image10.png"/><Relationship Id="rId3" Type="http://schemas.openxmlformats.org/officeDocument/2006/relationships/tags" Target="../tags/tag218.xml"/><Relationship Id="rId21" Type="http://schemas.openxmlformats.org/officeDocument/2006/relationships/tags" Target="../tags/tag236.xml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tags" Target="../tags/tag990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tags" Target="../tags/tag235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24" Type="http://schemas.openxmlformats.org/officeDocument/2006/relationships/notesSlide" Target="../notesSlides/notesSlide21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9.emf"/><Relationship Id="rId10" Type="http://schemas.openxmlformats.org/officeDocument/2006/relationships/tags" Target="../tags/tag225.xml"/><Relationship Id="rId19" Type="http://schemas.openxmlformats.org/officeDocument/2006/relationships/tags" Target="../tags/tag234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tags" Target="../tags/tag237.xml"/><Relationship Id="rId27" Type="http://schemas.openxmlformats.org/officeDocument/2006/relationships/customXml" Target="../ink/ink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30.emf"/><Relationship Id="rId5" Type="http://schemas.openxmlformats.org/officeDocument/2006/relationships/tags" Target="../tags/tag242.xml"/><Relationship Id="rId10" Type="http://schemas.openxmlformats.org/officeDocument/2006/relationships/customXml" Target="../ink/ink22.xml"/><Relationship Id="rId4" Type="http://schemas.openxmlformats.org/officeDocument/2006/relationships/tags" Target="../tags/tag241.xml"/><Relationship Id="rId9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270.xml"/><Relationship Id="rId21" Type="http://schemas.openxmlformats.org/officeDocument/2006/relationships/tags" Target="../tags/tag265.xml"/><Relationship Id="rId42" Type="http://schemas.openxmlformats.org/officeDocument/2006/relationships/tags" Target="../tags/tag286.xml"/><Relationship Id="rId47" Type="http://schemas.openxmlformats.org/officeDocument/2006/relationships/tags" Target="../tags/tag291.xml"/><Relationship Id="rId63" Type="http://schemas.openxmlformats.org/officeDocument/2006/relationships/notesSlide" Target="../notesSlides/notesSlide23.xml"/><Relationship Id="rId68" Type="http://schemas.openxmlformats.org/officeDocument/2006/relationships/customXml" Target="../ink/ink25.xml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9" Type="http://schemas.openxmlformats.org/officeDocument/2006/relationships/tags" Target="../tags/tag273.xml"/><Relationship Id="rId11" Type="http://schemas.openxmlformats.org/officeDocument/2006/relationships/tags" Target="../tags/tag255.xml"/><Relationship Id="rId24" Type="http://schemas.openxmlformats.org/officeDocument/2006/relationships/tags" Target="../tags/tag268.xml"/><Relationship Id="rId32" Type="http://schemas.openxmlformats.org/officeDocument/2006/relationships/tags" Target="../tags/tag276.xml"/><Relationship Id="rId37" Type="http://schemas.openxmlformats.org/officeDocument/2006/relationships/tags" Target="../tags/tag281.xml"/><Relationship Id="rId40" Type="http://schemas.openxmlformats.org/officeDocument/2006/relationships/tags" Target="../tags/tag284.xml"/><Relationship Id="rId45" Type="http://schemas.openxmlformats.org/officeDocument/2006/relationships/tags" Target="../tags/tag289.xml"/><Relationship Id="rId53" Type="http://schemas.openxmlformats.org/officeDocument/2006/relationships/tags" Target="../tags/tag297.xml"/><Relationship Id="rId58" Type="http://schemas.openxmlformats.org/officeDocument/2006/relationships/tags" Target="../tags/tag302.xml"/><Relationship Id="rId66" Type="http://schemas.openxmlformats.org/officeDocument/2006/relationships/customXml" Target="../ink/ink24.xml"/><Relationship Id="rId5" Type="http://schemas.openxmlformats.org/officeDocument/2006/relationships/tags" Target="../tags/tag249.xml"/><Relationship Id="rId61" Type="http://schemas.openxmlformats.org/officeDocument/2006/relationships/tags" Target="../tags/tag305.xml"/><Relationship Id="rId19" Type="http://schemas.openxmlformats.org/officeDocument/2006/relationships/tags" Target="../tags/tag263.xml"/><Relationship Id="rId14" Type="http://schemas.openxmlformats.org/officeDocument/2006/relationships/tags" Target="../tags/tag258.xml"/><Relationship Id="rId22" Type="http://schemas.openxmlformats.org/officeDocument/2006/relationships/tags" Target="../tags/tag266.xml"/><Relationship Id="rId27" Type="http://schemas.openxmlformats.org/officeDocument/2006/relationships/tags" Target="../tags/tag271.xml"/><Relationship Id="rId30" Type="http://schemas.openxmlformats.org/officeDocument/2006/relationships/tags" Target="../tags/tag274.xml"/><Relationship Id="rId35" Type="http://schemas.openxmlformats.org/officeDocument/2006/relationships/tags" Target="../tags/tag279.xml"/><Relationship Id="rId43" Type="http://schemas.openxmlformats.org/officeDocument/2006/relationships/tags" Target="../tags/tag287.xml"/><Relationship Id="rId48" Type="http://schemas.openxmlformats.org/officeDocument/2006/relationships/tags" Target="../tags/tag292.xml"/><Relationship Id="rId56" Type="http://schemas.openxmlformats.org/officeDocument/2006/relationships/tags" Target="../tags/tag300.xml"/><Relationship Id="rId64" Type="http://schemas.openxmlformats.org/officeDocument/2006/relationships/customXml" Target="../ink/ink23.xml"/><Relationship Id="rId69" Type="http://schemas.openxmlformats.org/officeDocument/2006/relationships/image" Target="../media/image33.emf"/><Relationship Id="rId8" Type="http://schemas.openxmlformats.org/officeDocument/2006/relationships/tags" Target="../tags/tag252.xml"/><Relationship Id="rId51" Type="http://schemas.openxmlformats.org/officeDocument/2006/relationships/tags" Target="../tags/tag295.xml"/><Relationship Id="rId3" Type="http://schemas.openxmlformats.org/officeDocument/2006/relationships/tags" Target="../tags/tag247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tags" Target="../tags/tag269.xml"/><Relationship Id="rId33" Type="http://schemas.openxmlformats.org/officeDocument/2006/relationships/tags" Target="../tags/tag277.xml"/><Relationship Id="rId38" Type="http://schemas.openxmlformats.org/officeDocument/2006/relationships/tags" Target="../tags/tag282.xml"/><Relationship Id="rId46" Type="http://schemas.openxmlformats.org/officeDocument/2006/relationships/tags" Target="../tags/tag290.xml"/><Relationship Id="rId59" Type="http://schemas.openxmlformats.org/officeDocument/2006/relationships/tags" Target="../tags/tag303.xml"/><Relationship Id="rId67" Type="http://schemas.openxmlformats.org/officeDocument/2006/relationships/image" Target="../media/image32.emf"/><Relationship Id="rId20" Type="http://schemas.openxmlformats.org/officeDocument/2006/relationships/tags" Target="../tags/tag264.xml"/><Relationship Id="rId41" Type="http://schemas.openxmlformats.org/officeDocument/2006/relationships/tags" Target="../tags/tag285.xml"/><Relationship Id="rId54" Type="http://schemas.openxmlformats.org/officeDocument/2006/relationships/tags" Target="../tags/tag298.xml"/><Relationship Id="rId62" Type="http://schemas.openxmlformats.org/officeDocument/2006/relationships/slideLayout" Target="../slideLayouts/slideLayout4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28" Type="http://schemas.openxmlformats.org/officeDocument/2006/relationships/tags" Target="../tags/tag272.xml"/><Relationship Id="rId36" Type="http://schemas.openxmlformats.org/officeDocument/2006/relationships/tags" Target="../tags/tag280.xml"/><Relationship Id="rId49" Type="http://schemas.openxmlformats.org/officeDocument/2006/relationships/tags" Target="../tags/tag293.xml"/><Relationship Id="rId57" Type="http://schemas.openxmlformats.org/officeDocument/2006/relationships/tags" Target="../tags/tag301.xml"/><Relationship Id="rId10" Type="http://schemas.openxmlformats.org/officeDocument/2006/relationships/tags" Target="../tags/tag254.xml"/><Relationship Id="rId31" Type="http://schemas.openxmlformats.org/officeDocument/2006/relationships/tags" Target="../tags/tag275.xml"/><Relationship Id="rId44" Type="http://schemas.openxmlformats.org/officeDocument/2006/relationships/tags" Target="../tags/tag288.xml"/><Relationship Id="rId52" Type="http://schemas.openxmlformats.org/officeDocument/2006/relationships/tags" Target="../tags/tag296.xml"/><Relationship Id="rId60" Type="http://schemas.openxmlformats.org/officeDocument/2006/relationships/tags" Target="../tags/tag304.xml"/><Relationship Id="rId65" Type="http://schemas.openxmlformats.org/officeDocument/2006/relationships/image" Target="../media/image31.emf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39" Type="http://schemas.openxmlformats.org/officeDocument/2006/relationships/tags" Target="../tags/tag283.xml"/><Relationship Id="rId34" Type="http://schemas.openxmlformats.org/officeDocument/2006/relationships/tags" Target="../tags/tag278.xml"/><Relationship Id="rId50" Type="http://schemas.openxmlformats.org/officeDocument/2006/relationships/tags" Target="../tags/tag294.xml"/><Relationship Id="rId55" Type="http://schemas.openxmlformats.org/officeDocument/2006/relationships/tags" Target="../tags/tag29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308.xml"/><Relationship Id="rId21" Type="http://schemas.openxmlformats.org/officeDocument/2006/relationships/tags" Target="../tags/tag326.xml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0" Type="http://schemas.openxmlformats.org/officeDocument/2006/relationships/tags" Target="../tags/tag325.xml"/><Relationship Id="rId29" Type="http://schemas.openxmlformats.org/officeDocument/2006/relationships/image" Target="../media/image34.emf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customXml" Target="../ink/ink26.xml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356.xml"/><Relationship Id="rId21" Type="http://schemas.openxmlformats.org/officeDocument/2006/relationships/tags" Target="../tags/tag351.xml"/><Relationship Id="rId34" Type="http://schemas.openxmlformats.org/officeDocument/2006/relationships/tags" Target="../tags/tag364.xml"/><Relationship Id="rId42" Type="http://schemas.openxmlformats.org/officeDocument/2006/relationships/tags" Target="../tags/tag372.xml"/><Relationship Id="rId47" Type="http://schemas.openxmlformats.org/officeDocument/2006/relationships/tags" Target="../tags/tag377.xml"/><Relationship Id="rId50" Type="http://schemas.openxmlformats.org/officeDocument/2006/relationships/tags" Target="../tags/tag380.xml"/><Relationship Id="rId55" Type="http://schemas.openxmlformats.org/officeDocument/2006/relationships/tags" Target="../tags/tag385.xml"/><Relationship Id="rId63" Type="http://schemas.openxmlformats.org/officeDocument/2006/relationships/slideLayout" Target="../slideLayouts/slideLayout4.xml"/><Relationship Id="rId7" Type="http://schemas.openxmlformats.org/officeDocument/2006/relationships/tags" Target="../tags/tag337.xml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9" Type="http://schemas.openxmlformats.org/officeDocument/2006/relationships/tags" Target="../tags/tag359.xml"/><Relationship Id="rId11" Type="http://schemas.openxmlformats.org/officeDocument/2006/relationships/tags" Target="../tags/tag341.xml"/><Relationship Id="rId24" Type="http://schemas.openxmlformats.org/officeDocument/2006/relationships/tags" Target="../tags/tag354.xml"/><Relationship Id="rId32" Type="http://schemas.openxmlformats.org/officeDocument/2006/relationships/tags" Target="../tags/tag362.xml"/><Relationship Id="rId37" Type="http://schemas.openxmlformats.org/officeDocument/2006/relationships/tags" Target="../tags/tag367.xml"/><Relationship Id="rId40" Type="http://schemas.openxmlformats.org/officeDocument/2006/relationships/tags" Target="../tags/tag370.xml"/><Relationship Id="rId45" Type="http://schemas.openxmlformats.org/officeDocument/2006/relationships/tags" Target="../tags/tag375.xml"/><Relationship Id="rId53" Type="http://schemas.openxmlformats.org/officeDocument/2006/relationships/tags" Target="../tags/tag383.xml"/><Relationship Id="rId58" Type="http://schemas.openxmlformats.org/officeDocument/2006/relationships/tags" Target="../tags/tag388.xml"/><Relationship Id="rId66" Type="http://schemas.openxmlformats.org/officeDocument/2006/relationships/image" Target="../media/image35.emf"/><Relationship Id="rId5" Type="http://schemas.openxmlformats.org/officeDocument/2006/relationships/tags" Target="../tags/tag335.xml"/><Relationship Id="rId61" Type="http://schemas.openxmlformats.org/officeDocument/2006/relationships/tags" Target="../tags/tag391.xml"/><Relationship Id="rId19" Type="http://schemas.openxmlformats.org/officeDocument/2006/relationships/tags" Target="../tags/tag349.xml"/><Relationship Id="rId14" Type="http://schemas.openxmlformats.org/officeDocument/2006/relationships/tags" Target="../tags/tag344.xml"/><Relationship Id="rId22" Type="http://schemas.openxmlformats.org/officeDocument/2006/relationships/tags" Target="../tags/tag352.xml"/><Relationship Id="rId27" Type="http://schemas.openxmlformats.org/officeDocument/2006/relationships/tags" Target="../tags/tag357.xml"/><Relationship Id="rId30" Type="http://schemas.openxmlformats.org/officeDocument/2006/relationships/tags" Target="../tags/tag360.xml"/><Relationship Id="rId35" Type="http://schemas.openxmlformats.org/officeDocument/2006/relationships/tags" Target="../tags/tag365.xml"/><Relationship Id="rId43" Type="http://schemas.openxmlformats.org/officeDocument/2006/relationships/tags" Target="../tags/tag373.xml"/><Relationship Id="rId48" Type="http://schemas.openxmlformats.org/officeDocument/2006/relationships/tags" Target="../tags/tag378.xml"/><Relationship Id="rId56" Type="http://schemas.openxmlformats.org/officeDocument/2006/relationships/tags" Target="../tags/tag386.xml"/><Relationship Id="rId64" Type="http://schemas.openxmlformats.org/officeDocument/2006/relationships/notesSlide" Target="../notesSlides/notesSlide25.xml"/><Relationship Id="rId8" Type="http://schemas.openxmlformats.org/officeDocument/2006/relationships/tags" Target="../tags/tag338.xml"/><Relationship Id="rId51" Type="http://schemas.openxmlformats.org/officeDocument/2006/relationships/tags" Target="../tags/tag381.xml"/><Relationship Id="rId3" Type="http://schemas.openxmlformats.org/officeDocument/2006/relationships/tags" Target="../tags/tag333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5" Type="http://schemas.openxmlformats.org/officeDocument/2006/relationships/tags" Target="../tags/tag355.xml"/><Relationship Id="rId33" Type="http://schemas.openxmlformats.org/officeDocument/2006/relationships/tags" Target="../tags/tag363.xml"/><Relationship Id="rId38" Type="http://schemas.openxmlformats.org/officeDocument/2006/relationships/tags" Target="../tags/tag368.xml"/><Relationship Id="rId46" Type="http://schemas.openxmlformats.org/officeDocument/2006/relationships/tags" Target="../tags/tag376.xml"/><Relationship Id="rId59" Type="http://schemas.openxmlformats.org/officeDocument/2006/relationships/tags" Target="../tags/tag389.xml"/><Relationship Id="rId20" Type="http://schemas.openxmlformats.org/officeDocument/2006/relationships/tags" Target="../tags/tag350.xml"/><Relationship Id="rId41" Type="http://schemas.openxmlformats.org/officeDocument/2006/relationships/tags" Target="../tags/tag371.xml"/><Relationship Id="rId54" Type="http://schemas.openxmlformats.org/officeDocument/2006/relationships/tags" Target="../tags/tag384.xml"/><Relationship Id="rId62" Type="http://schemas.openxmlformats.org/officeDocument/2006/relationships/tags" Target="../tags/tag39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5" Type="http://schemas.openxmlformats.org/officeDocument/2006/relationships/tags" Target="../tags/tag345.xml"/><Relationship Id="rId23" Type="http://schemas.openxmlformats.org/officeDocument/2006/relationships/tags" Target="../tags/tag353.xml"/><Relationship Id="rId28" Type="http://schemas.openxmlformats.org/officeDocument/2006/relationships/tags" Target="../tags/tag358.xml"/><Relationship Id="rId36" Type="http://schemas.openxmlformats.org/officeDocument/2006/relationships/tags" Target="../tags/tag366.xml"/><Relationship Id="rId49" Type="http://schemas.openxmlformats.org/officeDocument/2006/relationships/tags" Target="../tags/tag379.xml"/><Relationship Id="rId57" Type="http://schemas.openxmlformats.org/officeDocument/2006/relationships/tags" Target="../tags/tag387.xml"/><Relationship Id="rId10" Type="http://schemas.openxmlformats.org/officeDocument/2006/relationships/tags" Target="../tags/tag340.xml"/><Relationship Id="rId31" Type="http://schemas.openxmlformats.org/officeDocument/2006/relationships/tags" Target="../tags/tag361.xml"/><Relationship Id="rId44" Type="http://schemas.openxmlformats.org/officeDocument/2006/relationships/tags" Target="../tags/tag374.xml"/><Relationship Id="rId52" Type="http://schemas.openxmlformats.org/officeDocument/2006/relationships/tags" Target="../tags/tag382.xml"/><Relationship Id="rId60" Type="http://schemas.openxmlformats.org/officeDocument/2006/relationships/tags" Target="../tags/tag390.xml"/><Relationship Id="rId65" Type="http://schemas.openxmlformats.org/officeDocument/2006/relationships/customXml" Target="../ink/ink27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3" Type="http://schemas.openxmlformats.org/officeDocument/2006/relationships/tags" Target="../tags/tag343.xml"/><Relationship Id="rId18" Type="http://schemas.openxmlformats.org/officeDocument/2006/relationships/tags" Target="../tags/tag348.xml"/><Relationship Id="rId39" Type="http://schemas.openxmlformats.org/officeDocument/2006/relationships/tags" Target="../tags/tag36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tags" Target="../tags/tag405.xml"/><Relationship Id="rId18" Type="http://schemas.openxmlformats.org/officeDocument/2006/relationships/image" Target="../media/image36.emf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17" Type="http://schemas.openxmlformats.org/officeDocument/2006/relationships/customXml" Target="../ink/ink28.xml"/><Relationship Id="rId2" Type="http://schemas.openxmlformats.org/officeDocument/2006/relationships/tags" Target="../tags/tag394.xml"/><Relationship Id="rId16" Type="http://schemas.openxmlformats.org/officeDocument/2006/relationships/notesSlide" Target="../notesSlides/notesSlide26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5" Type="http://schemas.openxmlformats.org/officeDocument/2006/relationships/tags" Target="../tags/tag397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402.xml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tags" Target="../tags/tag40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tags" Target="../tags/tag419.xml"/><Relationship Id="rId18" Type="http://schemas.openxmlformats.org/officeDocument/2006/relationships/tags" Target="../tags/tag424.xml"/><Relationship Id="rId26" Type="http://schemas.openxmlformats.org/officeDocument/2006/relationships/tags" Target="../tags/tag432.xml"/><Relationship Id="rId3" Type="http://schemas.openxmlformats.org/officeDocument/2006/relationships/tags" Target="../tags/tag409.xml"/><Relationship Id="rId21" Type="http://schemas.openxmlformats.org/officeDocument/2006/relationships/tags" Target="../tags/tag427.xml"/><Relationship Id="rId7" Type="http://schemas.openxmlformats.org/officeDocument/2006/relationships/tags" Target="../tags/tag413.xml"/><Relationship Id="rId12" Type="http://schemas.openxmlformats.org/officeDocument/2006/relationships/tags" Target="../tags/tag418.xml"/><Relationship Id="rId17" Type="http://schemas.openxmlformats.org/officeDocument/2006/relationships/tags" Target="../tags/tag423.xml"/><Relationship Id="rId25" Type="http://schemas.openxmlformats.org/officeDocument/2006/relationships/tags" Target="../tags/tag431.xml"/><Relationship Id="rId2" Type="http://schemas.openxmlformats.org/officeDocument/2006/relationships/tags" Target="../tags/tag408.xml"/><Relationship Id="rId16" Type="http://schemas.openxmlformats.org/officeDocument/2006/relationships/tags" Target="../tags/tag422.xml"/><Relationship Id="rId20" Type="http://schemas.openxmlformats.org/officeDocument/2006/relationships/tags" Target="../tags/tag426.xml"/><Relationship Id="rId29" Type="http://schemas.openxmlformats.org/officeDocument/2006/relationships/tags" Target="../tags/tag435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24" Type="http://schemas.openxmlformats.org/officeDocument/2006/relationships/tags" Target="../tags/tag430.xml"/><Relationship Id="rId5" Type="http://schemas.openxmlformats.org/officeDocument/2006/relationships/tags" Target="../tags/tag411.xml"/><Relationship Id="rId15" Type="http://schemas.openxmlformats.org/officeDocument/2006/relationships/tags" Target="../tags/tag421.xml"/><Relationship Id="rId23" Type="http://schemas.openxmlformats.org/officeDocument/2006/relationships/tags" Target="../tags/tag429.xml"/><Relationship Id="rId28" Type="http://schemas.openxmlformats.org/officeDocument/2006/relationships/tags" Target="../tags/tag434.xml"/><Relationship Id="rId10" Type="http://schemas.openxmlformats.org/officeDocument/2006/relationships/tags" Target="../tags/tag416.xml"/><Relationship Id="rId19" Type="http://schemas.openxmlformats.org/officeDocument/2006/relationships/tags" Target="../tags/tag425.xml"/><Relationship Id="rId31" Type="http://schemas.openxmlformats.org/officeDocument/2006/relationships/notesSlide" Target="../notesSlides/notesSlide27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0.xml"/><Relationship Id="rId22" Type="http://schemas.openxmlformats.org/officeDocument/2006/relationships/tags" Target="../tags/tag428.xml"/><Relationship Id="rId27" Type="http://schemas.openxmlformats.org/officeDocument/2006/relationships/tags" Target="../tags/tag433.xml"/><Relationship Id="rId30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43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10" Type="http://schemas.openxmlformats.org/officeDocument/2006/relationships/image" Target="../media/image37.emf"/><Relationship Id="rId4" Type="http://schemas.openxmlformats.org/officeDocument/2006/relationships/tags" Target="../tags/tag439.xml"/><Relationship Id="rId9" Type="http://schemas.openxmlformats.org/officeDocument/2006/relationships/customXml" Target="../ink/ink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8.xml"/><Relationship Id="rId7" Type="http://schemas.openxmlformats.org/officeDocument/2006/relationships/customXml" Target="../ink/ink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hyperlink" Target="https://godbolt.org/g/W8DxeR" TargetMode="Externa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tags" Target="../tags/tag1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5.emf"/><Relationship Id="rId5" Type="http://schemas.openxmlformats.org/officeDocument/2006/relationships/tags" Target="../tags/tag14.xml"/><Relationship Id="rId10" Type="http://schemas.openxmlformats.org/officeDocument/2006/relationships/customXml" Target="../ink/ink3.xml"/><Relationship Id="rId4" Type="http://schemas.openxmlformats.org/officeDocument/2006/relationships/tags" Target="../tags/tag13.xml"/><Relationship Id="rId9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9.xml"/><Relationship Id="rId10" Type="http://schemas.openxmlformats.org/officeDocument/2006/relationships/image" Target="../media/image6.emf"/><Relationship Id="rId4" Type="http://schemas.openxmlformats.org/officeDocument/2006/relationships/tags" Target="../tags/tag18.xml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2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8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4.xml"/><Relationship Id="rId11" Type="http://schemas.openxmlformats.org/officeDocument/2006/relationships/customXml" Target="../ink/ink6.xml"/><Relationship Id="rId5" Type="http://schemas.openxmlformats.org/officeDocument/2006/relationships/tags" Target="../tags/tag24.xml"/><Relationship Id="rId10" Type="http://schemas.openxmlformats.org/officeDocument/2006/relationships/image" Target="../media/image7.emf"/><Relationship Id="rId4" Type="http://schemas.openxmlformats.org/officeDocument/2006/relationships/tags" Target="../tags/tag23.xml"/><Relationship Id="rId9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0.emf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4.xml"/><Relationship Id="rId11" Type="http://schemas.openxmlformats.org/officeDocument/2006/relationships/customXml" Target="../ink/ink8.xml"/><Relationship Id="rId5" Type="http://schemas.openxmlformats.org/officeDocument/2006/relationships/tags" Target="../tags/tag29.xml"/><Relationship Id="rId10" Type="http://schemas.openxmlformats.org/officeDocument/2006/relationships/image" Target="../media/image9.emf"/><Relationship Id="rId4" Type="http://schemas.openxmlformats.org/officeDocument/2006/relationships/tags" Target="../tags/tag28.xml"/><Relationship Id="rId9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tags" Target="../tags/tag32.xml"/><Relationship Id="rId7" Type="http://schemas.openxmlformats.org/officeDocument/2006/relationships/image" Target="../media/image30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Building an Executable</a:t>
            </a:r>
            <a:br>
              <a:rPr lang="en-US" dirty="0" smtClean="0"/>
            </a:br>
            <a:r>
              <a:rPr lang="en-US" sz="2000" b="0" dirty="0" smtClean="0"/>
              <a:t>CSE 351 Summer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  <a:tabLst>
                <a:tab pos="1712913" algn="l"/>
                <a:tab pos="4229100" algn="l"/>
              </a:tabLst>
            </a:pPr>
            <a:r>
              <a:rPr lang="en-US" sz="2000" dirty="0"/>
              <a:t>Josie Lee	Natalie </a:t>
            </a:r>
            <a:r>
              <a:rPr lang="en-US" sz="2000" dirty="0" err="1"/>
              <a:t>Andreeva</a:t>
            </a:r>
            <a:r>
              <a:rPr lang="en-US" sz="2000" dirty="0"/>
              <a:t>	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74173" y="64008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5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5"/>
              </a:rPr>
              <a:t>xkcd.com/1790/</a:t>
            </a:r>
            <a:endParaRPr lang="en-US" sz="1400" b="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61" y="3474720"/>
            <a:ext cx="7290571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0" name="Rectangl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669280" y="292608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je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91841646"/>
              </p:ext>
            </p:extLst>
          </p:nvPr>
        </p:nvGraphicFramePr>
        <p:xfrm>
          <a:off x="5394960" y="1371600"/>
          <a:ext cx="3575876" cy="1365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 </a:t>
                      </a:r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r>
                        <a:rPr lang="en-US" b="0" i="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restored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16918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63270" y="4553712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70" y="4553712"/>
                <a:ext cx="1005840" cy="384048"/>
              </a:xfrm>
              <a:prstGeom prst="rect">
                <a:avLst/>
              </a:prstGeom>
              <a:blipFill rotWithShape="0">
                <a:blip r:embed="rId7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6911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557400" y="5922720"/>
              <a:ext cx="2131920" cy="388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50200" y="5914800"/>
                <a:ext cx="2149560" cy="4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76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Observations About Recursion</a:t>
            </a:r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Works without any special consideration</a:t>
            </a:r>
          </a:p>
          <a:p>
            <a:pPr lvl="1"/>
            <a:r>
              <a:rPr lang="en-US" dirty="0" smtClean="0"/>
              <a:t>Stack frames mean that each function call has private storage</a:t>
            </a:r>
          </a:p>
          <a:p>
            <a:pPr lvl="2"/>
            <a:r>
              <a:rPr lang="en-US" dirty="0" smtClean="0"/>
              <a:t>Saved registers &amp; local variables</a:t>
            </a:r>
          </a:p>
          <a:p>
            <a:pPr lvl="2"/>
            <a:r>
              <a:rPr lang="en-US" dirty="0" smtClean="0"/>
              <a:t>Saved return pointer</a:t>
            </a:r>
          </a:p>
          <a:p>
            <a:pPr lvl="1"/>
            <a:r>
              <a:rPr lang="en-US" dirty="0" smtClean="0"/>
              <a:t>Register saving conventions prevent one function call from corrupting another’s data</a:t>
            </a:r>
          </a:p>
          <a:p>
            <a:pPr lvl="2"/>
            <a:r>
              <a:rPr lang="en-US" dirty="0" smtClean="0"/>
              <a:t>Unless the code explicitly does so (</a:t>
            </a:r>
            <a:r>
              <a:rPr lang="en-US" i="1" dirty="0" smtClean="0"/>
              <a:t>e.g.</a:t>
            </a:r>
            <a:r>
              <a:rPr lang="en-US" dirty="0" smtClean="0"/>
              <a:t> buffer overflow)</a:t>
            </a:r>
          </a:p>
          <a:p>
            <a:pPr lvl="1"/>
            <a:r>
              <a:rPr lang="en-US" dirty="0" smtClean="0"/>
              <a:t>Stack discipline follows call / return pattern</a:t>
            </a:r>
          </a:p>
          <a:p>
            <a:pPr lvl="2"/>
            <a:r>
              <a:rPr lang="en-US" dirty="0" smtClean="0"/>
              <a:t>If P calls Q, then Q returns before P</a:t>
            </a:r>
          </a:p>
          <a:p>
            <a:pPr lvl="2"/>
            <a:r>
              <a:rPr lang="en-US" dirty="0" smtClean="0"/>
              <a:t>Last-In, First-Out (LIFO)</a:t>
            </a:r>
          </a:p>
          <a:p>
            <a:r>
              <a:rPr lang="en-US" dirty="0" smtClean="0"/>
              <a:t>Also works for mutual recursion (P calls Q; Q calls 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x86-64 Stack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Many x86-64 procedures have a minimal stack frame</a:t>
            </a:r>
          </a:p>
          <a:p>
            <a:pPr lvl="1"/>
            <a:r>
              <a:rPr lang="en-US" dirty="0" smtClean="0"/>
              <a:t>Only return address is pushed onto the stack when procedure is called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procedure </a:t>
            </a:r>
            <a:r>
              <a:rPr lang="en-US" i="1" dirty="0" smtClean="0"/>
              <a:t>needs </a:t>
            </a:r>
            <a:r>
              <a:rPr lang="en-US" dirty="0" smtClean="0"/>
              <a:t>to grow its stack frame when it:</a:t>
            </a:r>
          </a:p>
          <a:p>
            <a:pPr lvl="1"/>
            <a:r>
              <a:rPr lang="en-US" dirty="0" smtClean="0"/>
              <a:t>Has too many local variables to hold in </a:t>
            </a:r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-saved registers</a:t>
            </a:r>
          </a:p>
          <a:p>
            <a:pPr lvl="1"/>
            <a:r>
              <a:rPr lang="en-US" dirty="0" smtClean="0"/>
              <a:t>Has local variables that are arrays or </a:t>
            </a:r>
            <a:r>
              <a:rPr lang="en-US" dirty="0" err="1" smtClean="0"/>
              <a:t>structs</a:t>
            </a:r>
            <a:endParaRPr lang="en-US" dirty="0" smtClean="0"/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/>
              <a:t> to compute the address of a local variable</a:t>
            </a:r>
          </a:p>
          <a:p>
            <a:pPr lvl="1"/>
            <a:r>
              <a:rPr lang="en-US" dirty="0" smtClean="0"/>
              <a:t>Calls another function that takes more than six arguments</a:t>
            </a:r>
          </a:p>
          <a:p>
            <a:pPr lvl="1"/>
            <a:r>
              <a:rPr lang="en-US" dirty="0" smtClean="0"/>
              <a:t>Is using </a:t>
            </a:r>
            <a:r>
              <a:rPr lang="en-US" b="1" dirty="0" smtClean="0">
                <a:solidFill>
                  <a:schemeClr val="accent2"/>
                </a:solidFill>
              </a:rPr>
              <a:t>caller</a:t>
            </a:r>
            <a:r>
              <a:rPr lang="en-US" dirty="0" smtClean="0"/>
              <a:t>-saved registers and then calls a procedure</a:t>
            </a:r>
          </a:p>
          <a:p>
            <a:pPr lvl="1"/>
            <a:r>
              <a:rPr lang="en-US" dirty="0" smtClean="0"/>
              <a:t>Modifies/uses </a:t>
            </a:r>
            <a:r>
              <a:rPr lang="en-US" b="1" dirty="0" err="1" smtClean="0">
                <a:solidFill>
                  <a:srgbClr val="C00000"/>
                </a:solidFill>
              </a:rPr>
              <a:t>callee</a:t>
            </a:r>
            <a:r>
              <a:rPr lang="en-US" dirty="0" smtClean="0"/>
              <a:t>-saved registers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smtClean="0"/>
              <a:t>x86-64 Procedure Summary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394960" cy="4974336"/>
          </a:xfrm>
        </p:spPr>
        <p:txBody>
          <a:bodyPr/>
          <a:lstStyle/>
          <a:p>
            <a:r>
              <a:rPr lang="en-US" sz="2400" dirty="0" smtClean="0"/>
              <a:t>Important Points</a:t>
            </a:r>
          </a:p>
          <a:p>
            <a:pPr lvl="1"/>
            <a:r>
              <a:rPr lang="en-US" sz="2000" dirty="0" smtClean="0"/>
              <a:t>Procedures are a </a:t>
            </a:r>
            <a:r>
              <a:rPr lang="en-US" sz="2000" dirty="0" smtClean="0">
                <a:solidFill>
                  <a:srgbClr val="FF0000"/>
                </a:solidFill>
              </a:rPr>
              <a:t>combination of </a:t>
            </a:r>
            <a:r>
              <a:rPr lang="en-US" sz="2000" i="1" dirty="0" smtClean="0">
                <a:solidFill>
                  <a:srgbClr val="FF0000"/>
                </a:solidFill>
              </a:rPr>
              <a:t>instructions </a:t>
            </a:r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n-US" sz="2000" i="1" dirty="0" smtClean="0">
                <a:solidFill>
                  <a:srgbClr val="FF0000"/>
                </a:solidFill>
              </a:rPr>
              <a:t>conventions</a:t>
            </a:r>
          </a:p>
          <a:p>
            <a:pPr lvl="2"/>
            <a:r>
              <a:rPr lang="en-US" sz="1800" dirty="0" smtClean="0"/>
              <a:t>Conventions prevent functions from disrupting each other</a:t>
            </a:r>
          </a:p>
          <a:p>
            <a:pPr lvl="1"/>
            <a:r>
              <a:rPr lang="en-US" sz="2000" dirty="0" smtClean="0"/>
              <a:t>Stack is the right data structure for procedure call/return</a:t>
            </a:r>
          </a:p>
          <a:p>
            <a:pPr lvl="2"/>
            <a:r>
              <a:rPr lang="en-US" sz="1800" dirty="0" smtClean="0"/>
              <a:t>If P calls Q, then Q returns before P</a:t>
            </a:r>
          </a:p>
          <a:p>
            <a:pPr lvl="1"/>
            <a:r>
              <a:rPr lang="en-US" sz="2000" dirty="0" smtClean="0"/>
              <a:t>Recursion handled by normal calling conventions</a:t>
            </a:r>
            <a:endParaRPr lang="en-US" sz="2200" dirty="0" smtClean="0"/>
          </a:p>
          <a:p>
            <a:r>
              <a:rPr lang="en-US" sz="2400" dirty="0" smtClean="0"/>
              <a:t>Heavy use of registers</a:t>
            </a:r>
          </a:p>
          <a:p>
            <a:pPr lvl="1"/>
            <a:r>
              <a:rPr lang="en-US" sz="2000" dirty="0" smtClean="0"/>
              <a:t>Faster than using memory</a:t>
            </a:r>
          </a:p>
          <a:p>
            <a:pPr lvl="1"/>
            <a:r>
              <a:rPr lang="en-US" sz="2000" dirty="0" smtClean="0"/>
              <a:t>Use limited by data size and conventions</a:t>
            </a:r>
          </a:p>
          <a:p>
            <a:r>
              <a:rPr lang="en-US" sz="2400" dirty="0" smtClean="0"/>
              <a:t>Minimize use of the Stack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937760" y="1295400"/>
            <a:ext cx="3525520" cy="5334000"/>
            <a:chOff x="5212080" y="1295400"/>
            <a:chExt cx="3525520" cy="5334000"/>
          </a:xfrm>
        </p:grpSpPr>
        <p:sp>
          <p:nvSpPr>
            <p:cNvPr id="34" name="Rectangle 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366000" y="3276600"/>
              <a:ext cx="1371600" cy="3048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Return </a:t>
              </a:r>
              <a:r>
                <a:rPr lang="en-US" sz="1800" b="0" dirty="0" err="1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Addr</a:t>
              </a:r>
              <a:endPara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endParaRPr>
            </a:p>
          </p:txBody>
        </p:sp>
        <p:sp>
          <p:nvSpPr>
            <p:cNvPr id="35" name="Rectangle 6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366000" y="3886200"/>
              <a:ext cx="1371600" cy="18161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Saved</a:t>
              </a:r>
            </a:p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Registers</a:t>
              </a:r>
            </a:p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+</a:t>
              </a:r>
            </a:p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Local</a:t>
              </a:r>
            </a:p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Variables</a:t>
              </a:r>
            </a:p>
          </p:txBody>
        </p:sp>
        <p:sp>
          <p:nvSpPr>
            <p:cNvPr id="36" name="Rectangle 7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366000" y="5699124"/>
              <a:ext cx="1371600" cy="854075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Argument</a:t>
              </a:r>
            </a:p>
            <a:p>
              <a:pPr algn="ctr"/>
              <a:r>
                <a:rPr lang="en-US" sz="1800" b="0" dirty="0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Build</a:t>
              </a:r>
            </a:p>
            <a:p>
              <a:pPr algn="ctr"/>
              <a:r>
                <a:rPr lang="en-US" sz="1800" b="0" dirty="0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(Optional)</a:t>
              </a:r>
              <a:endPara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endParaRPr>
            </a:p>
          </p:txBody>
        </p:sp>
        <p:sp>
          <p:nvSpPr>
            <p:cNvPr id="37" name="Rectangle 8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366000" y="1295400"/>
              <a:ext cx="1371600" cy="13716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8" name="Rectangle 9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366000" y="3581400"/>
              <a:ext cx="1371600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b="0" dirty="0">
                  <a:solidFill>
                    <a:srgbClr val="7F7F7F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Old </a:t>
              </a:r>
              <a:r>
                <a:rPr lang="en-US" sz="1800" b="0" dirty="0" smtClean="0">
                  <a:solidFill>
                    <a:srgbClr val="7F7F7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  <a:sym typeface="Calibri Bold" charset="0"/>
                </a:rPr>
                <a:t>%</a:t>
              </a:r>
              <a:r>
                <a:rPr lang="en-US" sz="1800" b="0" dirty="0" err="1" smtClean="0">
                  <a:solidFill>
                    <a:srgbClr val="7F7F7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  <a:sym typeface="Calibri Bold" charset="0"/>
                </a:rPr>
                <a:t>rbp</a:t>
              </a:r>
              <a:endParaRPr lang="en-US" sz="1800" b="0" dirty="0">
                <a:solidFill>
                  <a:srgbClr val="7F7F7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  <a:sym typeface="Calibri Bold" charset="0"/>
              </a:endParaRPr>
            </a:p>
          </p:txBody>
        </p:sp>
        <p:sp>
          <p:nvSpPr>
            <p:cNvPr id="39" name="Rectangle 10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7366000" y="2667000"/>
              <a:ext cx="1371600" cy="6096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1800" b="0" dirty="0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Arguments</a:t>
              </a:r>
            </a:p>
            <a:p>
              <a:pPr algn="ctr"/>
              <a:r>
                <a:rPr lang="en-US" sz="1800" b="0" dirty="0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7+</a:t>
              </a:r>
              <a:endParaRPr lang="en-US" sz="1800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endParaRPr>
            </a:p>
          </p:txBody>
        </p:sp>
        <p:sp>
          <p:nvSpPr>
            <p:cNvPr id="40" name="Rectangle 1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25059" y="1979613"/>
              <a:ext cx="702115" cy="63094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Caller</a:t>
              </a:r>
              <a:endParaRPr lang="en-US" b="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Arial Narrow Bold" charset="0"/>
              </a:endParaRPr>
            </a:p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Frame</a:t>
              </a:r>
            </a:p>
          </p:txBody>
        </p:sp>
        <p:sp>
          <p:nvSpPr>
            <p:cNvPr id="41" name="AutoShape 1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981825" y="1295400"/>
              <a:ext cx="228600" cy="201168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2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6766560" y="3732213"/>
              <a:ext cx="457200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" name="Rectangle 1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212080" y="3268663"/>
              <a:ext cx="1562100" cy="6096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/>
              </a:r>
              <a:b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</a:br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4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6766560" y="6488112"/>
              <a:ext cx="4572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1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303520" y="6019800"/>
              <a:ext cx="1485900" cy="6096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endPara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  <a:p>
              <a:pPr algn="r"/>
              <a:r>
                <a:rPr lang="en-US" sz="1800" b="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6" name="Rectangle 1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5440680" y="3810000"/>
              <a:ext cx="1562100" cy="6096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i="1" dirty="0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(</a:t>
              </a:r>
              <a:r>
                <a:rPr lang="en-US" sz="1800" b="0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op</a:t>
              </a:r>
              <a:r>
                <a:rPr lang="en-US" sz="1800" b="0" i="1" dirty="0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  <a:sym typeface="Calibri Bold" charset="0"/>
                </a:rPr>
                <a:t>tional)</a:t>
              </a:r>
              <a:endParaRPr lang="en-US" sz="1800" b="0" i="1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39" y="1033272"/>
            <a:ext cx="2194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9" name="Rectangle 48"/>
          <p:cNvSpPr/>
          <p:nvPr>
            <p:custDataLst>
              <p:tags r:id="rId23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Building an Executable from a C File</a:t>
            </a:r>
            <a:endParaRPr lang="en-US" dirty="0"/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1828800"/>
          </a:xfrm>
        </p:spPr>
        <p:txBody>
          <a:bodyPr/>
          <a:lstStyle/>
          <a:p>
            <a:r>
              <a:rPr lang="en-US" sz="2400" dirty="0" smtClean="0"/>
              <a:t>Code in files </a:t>
            </a:r>
            <a:r>
              <a:rPr lang="en-US" sz="2400" dirty="0" smtClean="0"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p1.c p2.c</a:t>
            </a:r>
          </a:p>
          <a:p>
            <a:r>
              <a:rPr lang="en-US" sz="2400" dirty="0" smtClean="0"/>
              <a:t>Compile with command:</a:t>
            </a:r>
            <a:r>
              <a:rPr lang="en-US" sz="2400" dirty="0" smtClean="0">
                <a:cs typeface="Calibri" panose="020F0502020204030204" pitchFamily="34" charset="0"/>
              </a:rPr>
              <a:t>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p1.c p2.c -o p</a:t>
            </a:r>
          </a:p>
          <a:p>
            <a:pPr lvl="1"/>
            <a:r>
              <a:rPr lang="en-US" sz="2000" dirty="0" smtClean="0"/>
              <a:t>Put resulting machine code in file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</a:p>
          <a:p>
            <a:r>
              <a:rPr lang="en-US" sz="2400" dirty="0" smtClean="0">
                <a:cs typeface="Calibri" panose="020F0502020204030204" pitchFamily="34" charset="0"/>
              </a:rPr>
              <a:t>Run with command: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./p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1520" y="3137951"/>
            <a:ext cx="7848600" cy="3628609"/>
            <a:chOff x="731520" y="3046511"/>
            <a:chExt cx="7848600" cy="3628609"/>
          </a:xfrm>
        </p:grpSpPr>
        <p:grpSp>
          <p:nvGrpSpPr>
            <p:cNvPr id="2" name="Group 1"/>
            <p:cNvGrpSpPr/>
            <p:nvPr/>
          </p:nvGrpSpPr>
          <p:grpSpPr>
            <a:xfrm>
              <a:off x="731520" y="3046511"/>
              <a:ext cx="7848600" cy="3050977"/>
              <a:chOff x="1097280" y="3412271"/>
              <a:chExt cx="7848600" cy="3050977"/>
            </a:xfrm>
          </p:grpSpPr>
          <p:sp>
            <p:nvSpPr>
              <p:cNvPr id="148482" name="Rectangle 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97280" y="3412271"/>
                <a:ext cx="1005840" cy="3077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text</a:t>
                </a:r>
              </a:p>
            </p:txBody>
          </p:sp>
          <p:sp>
            <p:nvSpPr>
              <p:cNvPr id="148483" name="Rectangle 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97280" y="4326671"/>
                <a:ext cx="1005840" cy="3077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text</a:t>
                </a:r>
              </a:p>
            </p:txBody>
          </p:sp>
          <p:sp>
            <p:nvSpPr>
              <p:cNvPr id="148484" name="Rectangle 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97280" y="5241071"/>
                <a:ext cx="1005840" cy="3077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binary</a:t>
                </a:r>
              </a:p>
            </p:txBody>
          </p:sp>
          <p:sp>
            <p:nvSpPr>
              <p:cNvPr id="148485" name="Rectangle 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097280" y="6155471"/>
                <a:ext cx="1005840" cy="3077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0" rIns="90487" bIns="0" anchor="ctr" anchorCtr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i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binary</a:t>
                </a:r>
              </a:p>
            </p:txBody>
          </p:sp>
          <p:sp>
            <p:nvSpPr>
              <p:cNvPr id="148486" name="Line 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023360" y="37490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87" name="Rectangle 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114800" y="3820020"/>
                <a:ext cx="3657600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r>
                  <a:rPr lang="en-US" sz="2000" b="1" u="sng" dirty="0">
                    <a:solidFill>
                      <a:srgbClr val="FF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</a:t>
                </a: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ompiler (</a:t>
                </a:r>
                <a:r>
                  <a:rPr lang="en-US" sz="2000" b="0" dirty="0" err="1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</a:t>
                </a:r>
                <a:r>
                  <a:rPr lang="en-US" sz="2000" b="0" dirty="0" smtClean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–</a:t>
                </a:r>
                <a:r>
                  <a:rPr lang="en-US" sz="2000" b="0" dirty="0" err="1" smtClean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Og</a:t>
                </a:r>
                <a:r>
                  <a:rPr lang="en-US" sz="2000" b="0" dirty="0" smtClean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-</a:t>
                </a:r>
                <a:r>
                  <a:rPr lang="en-US" sz="2000" b="0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S</a:t>
                </a: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)</a:t>
                </a:r>
              </a:p>
            </p:txBody>
          </p:sp>
          <p:sp>
            <p:nvSpPr>
              <p:cNvPr id="148488" name="Rectangle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114800" y="4734420"/>
                <a:ext cx="3657600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2000" b="1" u="sng" dirty="0">
                    <a:solidFill>
                      <a:srgbClr val="FF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A</a:t>
                </a: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ssembler (</a:t>
                </a:r>
                <a:r>
                  <a:rPr lang="en-US" sz="2000" b="0" dirty="0" err="1" smtClean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 smtClean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-c</a:t>
                </a:r>
                <a:r>
                  <a:rPr lang="en-US" sz="2000" b="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or </a:t>
                </a:r>
                <a:r>
                  <a:rPr lang="en-US" sz="2000" b="0" dirty="0" smtClean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as</a:t>
                </a: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)</a:t>
                </a:r>
              </a:p>
            </p:txBody>
          </p:sp>
          <p:sp>
            <p:nvSpPr>
              <p:cNvPr id="148489" name="Rectangle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114800" y="5650440"/>
                <a:ext cx="2638425" cy="3975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2000" b="1" u="sng" dirty="0">
                    <a:solidFill>
                      <a:srgbClr val="FF0000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L</a:t>
                </a: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inker (</a:t>
                </a:r>
                <a:r>
                  <a:rPr lang="en-US" sz="2000" b="0" dirty="0" err="1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gcc</a:t>
                </a: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</a:t>
                </a:r>
                <a:r>
                  <a:rPr lang="en-US" sz="2000" b="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or </a:t>
                </a:r>
                <a:r>
                  <a:rPr lang="en-US" sz="2000" b="0" dirty="0" smtClean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ld</a:t>
                </a: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)</a:t>
                </a:r>
              </a:p>
            </p:txBody>
          </p:sp>
          <p:sp>
            <p:nvSpPr>
              <p:cNvPr id="148490" name="Rectangle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286000" y="3412271"/>
                <a:ext cx="3474720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45720" tIns="0" rIns="45720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C program (</a:t>
                </a:r>
                <a:r>
                  <a:rPr lang="en-US" sz="2000" b="0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p1.c p2.c</a:t>
                </a: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)</a:t>
                </a:r>
              </a:p>
            </p:txBody>
          </p:sp>
          <p:sp>
            <p:nvSpPr>
              <p:cNvPr id="148491" name="Rectangle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86000" y="4326671"/>
                <a:ext cx="3474720" cy="307777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45720" tIns="0" rIns="45720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err="1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Asm</a:t>
                </a: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 program (</a:t>
                </a:r>
                <a:r>
                  <a:rPr lang="en-US" sz="2000" b="0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p1.s p2.s</a:t>
                </a: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)</a:t>
                </a:r>
              </a:p>
            </p:txBody>
          </p:sp>
          <p:sp>
            <p:nvSpPr>
              <p:cNvPr id="148492" name="Rectangle 1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286000" y="5241070"/>
                <a:ext cx="3474720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45720" tIns="0" rIns="45720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Object program (</a:t>
                </a:r>
                <a:r>
                  <a:rPr lang="en-US" sz="2000" b="0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p1.o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</a:t>
                </a:r>
                <a:r>
                  <a:rPr lang="en-US" sz="2000" b="0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p2.o</a:t>
                </a: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)</a:t>
                </a:r>
              </a:p>
            </p:txBody>
          </p:sp>
          <p:sp>
            <p:nvSpPr>
              <p:cNvPr id="148493" name="Rectangle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286000" y="6155471"/>
                <a:ext cx="3474720" cy="307777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45720" tIns="0" rIns="45720" bIns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Executable program (</a:t>
                </a:r>
                <a:r>
                  <a:rPr lang="en-US" sz="2000" b="0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p</a:t>
                </a: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)</a:t>
                </a:r>
              </a:p>
            </p:txBody>
          </p:sp>
          <p:sp>
            <p:nvSpPr>
              <p:cNvPr id="148494" name="Line 1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23360" y="46634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5" name="Line 15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23360" y="5577840"/>
                <a:ext cx="0" cy="5486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7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H="1">
                <a:off x="5760720" y="5609626"/>
                <a:ext cx="1550328" cy="5953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endParaRPr lang="en-US" b="0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48496" name="Rectangle 1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568440" y="5212080"/>
                <a:ext cx="2377440" cy="39754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Static libraries (</a:t>
                </a:r>
                <a:r>
                  <a:rPr lang="en-US" sz="2000" b="0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.a</a:t>
                </a:r>
                <a:r>
                  <a:rPr lang="en-US" sz="2000" b="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)</a:t>
                </a:r>
                <a:endParaRPr lang="en-US" sz="2000" b="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sp>
          <p:nvSpPr>
            <p:cNvPr id="23" name="Line 1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57600" y="6126480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Roboto" panose="02000000000000000000" pitchFamily="2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49040" y="6202027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sz="2000" b="1" u="sng" dirty="0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</a:t>
              </a:r>
              <a:r>
                <a:rPr lang="en-US" sz="2000" b="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oader (the OS)</a:t>
              </a:r>
              <a:endParaRPr lang="en-US" sz="20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759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2269187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sz="2400" b="1" dirty="0"/>
              <a:t>Input:</a:t>
            </a:r>
            <a:r>
              <a:rPr lang="en-US" sz="2400" dirty="0"/>
              <a:t> </a:t>
            </a:r>
            <a:r>
              <a:rPr lang="en-US" sz="2400" dirty="0" smtClean="0"/>
              <a:t> Higher-level language code (</a:t>
            </a:r>
            <a:r>
              <a:rPr lang="en-US" sz="2400" i="1" dirty="0" smtClean="0"/>
              <a:t>e.g.</a:t>
            </a:r>
            <a:r>
              <a:rPr lang="en-US" sz="2400" dirty="0" smtClean="0"/>
              <a:t> C, Java)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foo.c</a:t>
            </a:r>
            <a:endParaRPr lang="en-US" sz="1800" dirty="0"/>
          </a:p>
          <a:p>
            <a:r>
              <a:rPr lang="en-US" sz="2400" b="1" dirty="0"/>
              <a:t>Output:</a:t>
            </a:r>
            <a:r>
              <a:rPr lang="en-US" sz="2400" dirty="0"/>
              <a:t> </a:t>
            </a:r>
            <a:r>
              <a:rPr lang="en-US" sz="2400" dirty="0" smtClean="0"/>
              <a:t> Assembly </a:t>
            </a:r>
            <a:r>
              <a:rPr lang="en-US" sz="2400" dirty="0"/>
              <a:t>l</a:t>
            </a:r>
            <a:r>
              <a:rPr lang="en-US" sz="2400" dirty="0" smtClean="0"/>
              <a:t>anguage code (</a:t>
            </a:r>
            <a:r>
              <a:rPr lang="en-US" sz="2400" i="1" dirty="0" smtClean="0"/>
              <a:t>e.g.</a:t>
            </a:r>
            <a:r>
              <a:rPr lang="en-US" sz="2400" dirty="0" smtClean="0"/>
              <a:t> x86, ARM, MIPS)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foo.s</a:t>
            </a:r>
            <a:endParaRPr lang="en-US" sz="1800" dirty="0" smtClean="0"/>
          </a:p>
          <a:p>
            <a:pPr lvl="2"/>
            <a:endParaRPr lang="en-US" sz="1800" dirty="0" smtClean="0"/>
          </a:p>
          <a:p>
            <a:r>
              <a:rPr lang="en-US" sz="2400" dirty="0" smtClean="0"/>
              <a:t>First </a:t>
            </a:r>
            <a:r>
              <a:rPr lang="en-US" sz="2400" dirty="0"/>
              <a:t>there’s a preprocessor step </a:t>
            </a:r>
            <a:r>
              <a:rPr lang="en-US" sz="2400" dirty="0" smtClean="0"/>
              <a:t>to handle #directives</a:t>
            </a:r>
          </a:p>
          <a:p>
            <a:pPr lvl="1"/>
            <a:r>
              <a:rPr lang="en-US" sz="2000" dirty="0" smtClean="0"/>
              <a:t>Macro substitution, plus other specialty directives</a:t>
            </a:r>
          </a:p>
          <a:p>
            <a:pPr lvl="1"/>
            <a:r>
              <a:rPr lang="en-US" sz="2000" dirty="0"/>
              <a:t>If </a:t>
            </a:r>
            <a:r>
              <a:rPr lang="en-US" sz="2000" dirty="0" smtClean="0"/>
              <a:t>curious/interested</a:t>
            </a:r>
            <a:r>
              <a:rPr lang="en-US" sz="2000" dirty="0"/>
              <a:t>: 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tigcc.ticalc.org/doc/cpp.html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Super complex, whole courses devoted to these!</a:t>
            </a:r>
          </a:p>
          <a:p>
            <a:r>
              <a:rPr lang="en-US" sz="2400" dirty="0" smtClean="0"/>
              <a:t>Compiler optimizations</a:t>
            </a:r>
          </a:p>
          <a:p>
            <a:pPr lvl="1"/>
            <a:r>
              <a:rPr lang="en-US" sz="2000" dirty="0" smtClean="0"/>
              <a:t>“Level” of optimization specified by capital ‘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000" dirty="0" smtClean="0"/>
              <a:t>’ flag (</a:t>
            </a:r>
            <a:r>
              <a:rPr lang="en-US" sz="2000" i="1" dirty="0" smtClean="0"/>
              <a:t>e.g.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-O3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Options</a:t>
            </a:r>
            <a:r>
              <a:rPr lang="en-US" sz="2000" dirty="0"/>
              <a:t>: 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gcc.gnu.org/onlinedocs/gcc/Optimize-Options.html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1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4974"/>
            <a:ext cx="8403336" cy="813816"/>
          </a:xfrm>
          <a:noFill/>
          <a:ln/>
          <a:effectLst/>
        </p:spPr>
        <p:txBody>
          <a:bodyPr/>
          <a:lstStyle/>
          <a:p>
            <a:r>
              <a:rPr lang="en-US" dirty="0"/>
              <a:t>Compiling Into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sz="2400" dirty="0"/>
              <a:t>C </a:t>
            </a:r>
            <a:r>
              <a:rPr lang="en-US" sz="2400" dirty="0" smtClean="0"/>
              <a:t>Code 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sum.c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r>
              <a:rPr lang="en-US" sz="2400" dirty="0" smtClean="0"/>
              <a:t>x86-64 assembly 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sum.c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000" dirty="0" smtClean="0"/>
              <a:t>Generates file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sum.s</a:t>
            </a:r>
            <a:r>
              <a:rPr lang="en-US" sz="2000" dirty="0" smtClean="0"/>
              <a:t>  (see </a:t>
            </a:r>
            <a:r>
              <a:rPr lang="en-US" sz="2000" dirty="0" smtClean="0">
                <a:hlinkClick r:id="rId8"/>
              </a:rPr>
              <a:t>https://godbolt.org/g/o34FHp</a:t>
            </a:r>
            <a:r>
              <a:rPr lang="en-US" sz="2000" dirty="0" smtClean="0"/>
              <a:t>)</a:t>
            </a:r>
          </a:p>
          <a:p>
            <a:pPr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rgbClr val="FF0000"/>
                </a:solidFill>
                <a:cs typeface="Calibri" panose="020F0502020204030204" pitchFamily="34" charset="0"/>
              </a:rPr>
              <a:t>Warning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cs typeface="Calibri" panose="020F0502020204030204" pitchFamily="34" charset="0"/>
              </a:rPr>
              <a:t> You 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may get different results with other versions of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cs typeface="Calibri" panose="020F0502020204030204" pitchFamily="34" charset="0"/>
              </a:rPr>
              <a:t> and different compiler </a:t>
            </a:r>
            <a:r>
              <a:rPr lang="en-US" sz="2400" dirty="0" smtClean="0">
                <a:solidFill>
                  <a:srgbClr val="FF0000"/>
                </a:solidFill>
                <a:cs typeface="Calibri" panose="020F0502020204030204" pitchFamily="34" charset="0"/>
              </a:rPr>
              <a:t>settings</a:t>
            </a:r>
            <a:endParaRPr lang="en-US" sz="24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" y="1783080"/>
            <a:ext cx="68580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x + y;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9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2960" y="3931920"/>
            <a:ext cx="4572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sumstore(long, long, long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*):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 %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%rsi, (%rdx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4748760" y="3119400"/>
              <a:ext cx="436320" cy="465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9760" y="3110760"/>
                <a:ext cx="456480" cy="48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919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Assembler</a:t>
            </a:r>
          </a:p>
        </p:txBody>
      </p:sp>
      <p:sp>
        <p:nvSpPr>
          <p:cNvPr id="2273283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sz="2400" b="1" dirty="0"/>
              <a:t>Input:</a:t>
            </a:r>
            <a:r>
              <a:rPr lang="en-US" sz="2400" dirty="0"/>
              <a:t> </a:t>
            </a:r>
            <a:r>
              <a:rPr lang="en-US" sz="2400" dirty="0" smtClean="0"/>
              <a:t> Assembly language </a:t>
            </a:r>
            <a:r>
              <a:rPr lang="en-US" sz="2400" dirty="0"/>
              <a:t>c</a:t>
            </a:r>
            <a:r>
              <a:rPr lang="en-US" sz="2400" dirty="0" smtClean="0"/>
              <a:t>ode (</a:t>
            </a:r>
            <a:r>
              <a:rPr lang="en-US" sz="2400" i="1" dirty="0" smtClean="0"/>
              <a:t>e.g.</a:t>
            </a:r>
            <a:r>
              <a:rPr lang="en-US" sz="2400" dirty="0" smtClean="0"/>
              <a:t> x86, ARM, MIPS)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foo.s</a:t>
            </a:r>
            <a:endParaRPr lang="en-US" sz="2000" dirty="0" smtClean="0"/>
          </a:p>
          <a:p>
            <a:r>
              <a:rPr lang="en-US" sz="2400" b="1" dirty="0" smtClean="0"/>
              <a:t>Output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smtClean="0"/>
              <a:t> Object files (</a:t>
            </a:r>
            <a:r>
              <a:rPr lang="en-US" sz="2400" i="1" dirty="0" smtClean="0"/>
              <a:t>e.g.</a:t>
            </a:r>
            <a:r>
              <a:rPr lang="en-US" sz="2400" dirty="0" smtClean="0"/>
              <a:t> ELF, COFF)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foo.o</a:t>
            </a:r>
            <a:endParaRPr lang="en-US" sz="1800" dirty="0" smtClean="0"/>
          </a:p>
          <a:p>
            <a:pPr lvl="1"/>
            <a:r>
              <a:rPr lang="en-US" sz="2000" dirty="0" smtClean="0"/>
              <a:t>Contains </a:t>
            </a:r>
            <a:r>
              <a:rPr lang="en-US" sz="2000" i="1" dirty="0" smtClean="0"/>
              <a:t>object code </a:t>
            </a:r>
            <a:r>
              <a:rPr lang="en-US" sz="2000" dirty="0" smtClean="0"/>
              <a:t>and </a:t>
            </a:r>
            <a:r>
              <a:rPr lang="en-US" sz="2000" i="1" dirty="0" smtClean="0"/>
              <a:t>information tables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Reads and uses </a:t>
            </a:r>
            <a:r>
              <a:rPr lang="en-US" sz="2400" i="1" dirty="0"/>
              <a:t>assembly directives </a:t>
            </a:r>
            <a:endParaRPr lang="en-US" sz="2400" i="1" dirty="0" smtClean="0"/>
          </a:p>
          <a:p>
            <a:pPr lvl="1">
              <a:spcBef>
                <a:spcPts val="576"/>
              </a:spcBef>
            </a:pPr>
            <a:r>
              <a:rPr lang="en-US" sz="2000" i="1" dirty="0" smtClean="0"/>
              <a:t>e.g.</a:t>
            </a:r>
            <a:r>
              <a:rPr lang="en-US" sz="2000" dirty="0" smtClean="0"/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576"/>
              </a:spcBef>
            </a:pPr>
            <a:r>
              <a:rPr lang="en-US" sz="2000" dirty="0" smtClean="0"/>
              <a:t>x86: 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docs.oracle.com/cd/E26502_01/html/E28388/eoiyg.html</a:t>
            </a:r>
            <a:r>
              <a:rPr lang="en-US" sz="1800" dirty="0" smtClean="0"/>
              <a:t> </a:t>
            </a:r>
            <a:endParaRPr lang="en-US" sz="2000" dirty="0"/>
          </a:p>
          <a:p>
            <a:r>
              <a:rPr lang="en-US" sz="2400" dirty="0" smtClean="0"/>
              <a:t>Produces “machine language”</a:t>
            </a:r>
          </a:p>
          <a:p>
            <a:pPr lvl="1"/>
            <a:r>
              <a:rPr lang="en-US" sz="2000" dirty="0" smtClean="0"/>
              <a:t>Does its best, but object file is </a:t>
            </a:r>
            <a:r>
              <a:rPr lang="en-US" sz="2000" i="1" dirty="0" smtClean="0"/>
              <a:t>not</a:t>
            </a:r>
            <a:r>
              <a:rPr lang="en-US" sz="2000" dirty="0" smtClean="0"/>
              <a:t> a completed binary</a:t>
            </a:r>
          </a:p>
          <a:p>
            <a:r>
              <a:rPr lang="en-US" sz="2400" u="sng" dirty="0" smtClean="0"/>
              <a:t>Example</a:t>
            </a:r>
            <a:r>
              <a:rPr lang="en-US" sz="2400" dirty="0" smtClean="0"/>
              <a:t>: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-c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foo.s</a:t>
            </a:r>
            <a:r>
              <a:rPr lang="en-US" sz="2400" dirty="0" smtClean="0"/>
              <a:t> </a:t>
            </a:r>
          </a:p>
          <a:p>
            <a:pPr lvl="1"/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897280" y="5562720"/>
              <a:ext cx="597960" cy="517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7560" y="5557320"/>
                <a:ext cx="618840" cy="5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57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Machine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Simple cases: </a:t>
            </a:r>
            <a:r>
              <a:rPr lang="en-US" sz="2400" dirty="0" smtClean="0"/>
              <a:t>arithmetic and logical operations, shifts, etc.</a:t>
            </a:r>
          </a:p>
          <a:p>
            <a:pPr lvl="1"/>
            <a:r>
              <a:rPr lang="en-US" sz="2000" dirty="0" smtClean="0"/>
              <a:t>All necessary information is contained in the instruction itself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What about the following?</a:t>
            </a:r>
          </a:p>
          <a:p>
            <a:pPr lvl="1"/>
            <a:r>
              <a:rPr lang="en-US" sz="2000" dirty="0" smtClean="0"/>
              <a:t>Conditional jump</a:t>
            </a:r>
          </a:p>
          <a:p>
            <a:pPr lvl="1"/>
            <a:r>
              <a:rPr lang="en-US" sz="2000" dirty="0" smtClean="0"/>
              <a:t>Accessing static data (</a:t>
            </a:r>
            <a:r>
              <a:rPr lang="en-US" sz="2000" i="1" dirty="0" smtClean="0"/>
              <a:t>e.g.</a:t>
            </a:r>
            <a:r>
              <a:rPr lang="en-US" sz="2000" dirty="0" smtClean="0"/>
              <a:t> global </a:t>
            </a:r>
            <a:r>
              <a:rPr lang="en-US" sz="2000" dirty="0" err="1" smtClean="0"/>
              <a:t>var</a:t>
            </a:r>
            <a:r>
              <a:rPr lang="en-US" sz="2000" dirty="0" smtClean="0"/>
              <a:t> or jump table)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lvl="2"/>
            <a:endParaRPr lang="en-US" sz="18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Addresses and labels are problematic because final executable hasn’t been constructed yet!</a:t>
            </a:r>
          </a:p>
          <a:p>
            <a:pPr lvl="1"/>
            <a:r>
              <a:rPr lang="en-US" sz="2000" dirty="0" smtClean="0"/>
              <a:t>So how do we deal with these in the meantime?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067840" y="1211760"/>
              <a:ext cx="2891160" cy="2686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8480" y="1204920"/>
                <a:ext cx="2909880" cy="27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942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2 due Monday (7/16)</a:t>
            </a:r>
          </a:p>
          <a:p>
            <a:r>
              <a:rPr lang="en-US" dirty="0"/>
              <a:t>Homework 3 </a:t>
            </a:r>
            <a:r>
              <a:rPr lang="en-US" dirty="0" smtClean="0"/>
              <a:t>due 7/23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b="1" dirty="0" smtClean="0"/>
              <a:t>Midterm </a:t>
            </a:r>
            <a:r>
              <a:rPr lang="en-US" dirty="0" smtClean="0"/>
              <a:t>Wednesday (</a:t>
            </a:r>
            <a:r>
              <a:rPr lang="en-US" dirty="0"/>
              <a:t>7</a:t>
            </a:r>
            <a:r>
              <a:rPr lang="en-US" dirty="0" smtClean="0"/>
              <a:t>/18, in lecture)</a:t>
            </a:r>
          </a:p>
          <a:p>
            <a:pPr lvl="1"/>
            <a:r>
              <a:rPr lang="en-US" dirty="0" smtClean="0"/>
              <a:t>Make a cheat sheet! – two-sided letter page, </a:t>
            </a:r>
            <a:r>
              <a:rPr lang="en-US" i="1" dirty="0" smtClean="0"/>
              <a:t>handwritten</a:t>
            </a:r>
            <a:endParaRPr lang="en-US" dirty="0" smtClean="0"/>
          </a:p>
          <a:p>
            <a:pPr lvl="1"/>
            <a:r>
              <a:rPr lang="en-US" dirty="0" smtClean="0"/>
              <a:t>Check Piazza for announcements </a:t>
            </a:r>
          </a:p>
          <a:p>
            <a:pPr lvl="1"/>
            <a:r>
              <a:rPr lang="en-US" b="1" dirty="0" smtClean="0"/>
              <a:t>Review session </a:t>
            </a:r>
            <a:r>
              <a:rPr lang="en-US" dirty="0" smtClean="0"/>
              <a:t>5:00-6:30 pm on Monday (7/16) in EEB 105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File Information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Symbol Table</a:t>
            </a:r>
            <a:r>
              <a:rPr lang="en-US" sz="2400" dirty="0" smtClean="0"/>
              <a:t> holds list of “items” that may be used by other files</a:t>
            </a:r>
          </a:p>
          <a:p>
            <a:pPr lvl="1"/>
            <a:r>
              <a:rPr lang="en-US" sz="2000" i="1" dirty="0" smtClean="0"/>
              <a:t>Non-local labels</a:t>
            </a:r>
            <a:r>
              <a:rPr lang="en-US" sz="2000" dirty="0" smtClean="0"/>
              <a:t> – function names for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</a:p>
          <a:p>
            <a:pPr lvl="1"/>
            <a:r>
              <a:rPr lang="en-US" sz="2000" i="1" dirty="0" smtClean="0"/>
              <a:t>Static Data</a:t>
            </a:r>
            <a:r>
              <a:rPr lang="en-US" sz="2000" dirty="0" smtClean="0"/>
              <a:t> – variables &amp; literals that might be accessed across files</a:t>
            </a:r>
          </a:p>
          <a:p>
            <a:pPr lvl="2"/>
            <a:endParaRPr lang="en-US" sz="18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Relocation Table </a:t>
            </a:r>
            <a:r>
              <a:rPr lang="en-US" sz="2400" dirty="0" smtClean="0"/>
              <a:t>holds list of “items” that this file needs the address of later (currently undetermined)</a:t>
            </a:r>
          </a:p>
          <a:p>
            <a:pPr lvl="1"/>
            <a:r>
              <a:rPr lang="en-US" sz="2000" dirty="0" smtClean="0"/>
              <a:t>Any </a:t>
            </a:r>
            <a:r>
              <a:rPr lang="en-US" sz="2000" i="1" dirty="0" smtClean="0"/>
              <a:t>label</a:t>
            </a:r>
            <a:r>
              <a:rPr lang="en-US" sz="2000" dirty="0" smtClean="0"/>
              <a:t> or piece of </a:t>
            </a:r>
            <a:r>
              <a:rPr lang="en-US" sz="2000" i="1" dirty="0" smtClean="0"/>
              <a:t>static data</a:t>
            </a:r>
            <a:r>
              <a:rPr lang="en-US" sz="2000" dirty="0" smtClean="0"/>
              <a:t> referenced in an instruction in this file</a:t>
            </a:r>
          </a:p>
          <a:p>
            <a:pPr lvl="2"/>
            <a:r>
              <a:rPr lang="en-US" sz="1800" dirty="0" smtClean="0"/>
              <a:t>Both internal and external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Each file has its own symbol and relocation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5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 Format</a:t>
            </a:r>
          </a:p>
        </p:txBody>
      </p:sp>
      <p:sp>
        <p:nvSpPr>
          <p:cNvPr id="228147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object file header</a:t>
            </a:r>
            <a:r>
              <a:rPr lang="en-US" sz="2400" dirty="0"/>
              <a:t>: </a:t>
            </a:r>
            <a:r>
              <a:rPr lang="en-US" sz="2400" dirty="0" smtClean="0"/>
              <a:t> size </a:t>
            </a:r>
            <a:r>
              <a:rPr lang="en-US" sz="2400" dirty="0"/>
              <a:t>and position of the other pieces of the object file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text segment</a:t>
            </a:r>
            <a:r>
              <a:rPr lang="en-US" sz="2400" dirty="0"/>
              <a:t>: </a:t>
            </a:r>
            <a:r>
              <a:rPr lang="en-US" sz="2400" dirty="0" smtClean="0"/>
              <a:t> the </a:t>
            </a:r>
            <a:r>
              <a:rPr lang="en-US" sz="2400" dirty="0"/>
              <a:t>machine code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data segment</a:t>
            </a:r>
            <a:r>
              <a:rPr lang="en-US" sz="2400" dirty="0"/>
              <a:t>: </a:t>
            </a:r>
            <a:r>
              <a:rPr lang="en-US" sz="2400" dirty="0" smtClean="0"/>
              <a:t> data </a:t>
            </a:r>
            <a:r>
              <a:rPr lang="en-US" sz="2400" dirty="0"/>
              <a:t>in the source </a:t>
            </a:r>
            <a:r>
              <a:rPr lang="en-US" sz="2400" dirty="0" smtClean="0"/>
              <a:t>file (binary)</a:t>
            </a:r>
            <a:endParaRPr lang="en-US" sz="2400" dirty="0"/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relocation </a:t>
            </a:r>
            <a:r>
              <a:rPr lang="en-US" sz="2400" u="sng" dirty="0" smtClean="0"/>
              <a:t>table</a:t>
            </a:r>
            <a:r>
              <a:rPr lang="en-US" sz="2400" dirty="0" smtClean="0"/>
              <a:t>:  identifies </a:t>
            </a:r>
            <a:r>
              <a:rPr lang="en-US" sz="2400" dirty="0"/>
              <a:t>lines of code that need to be “handled”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symbol table</a:t>
            </a:r>
            <a:r>
              <a:rPr lang="en-US" sz="2400" dirty="0"/>
              <a:t>: </a:t>
            </a:r>
            <a:r>
              <a:rPr lang="en-US" sz="2400" dirty="0" smtClean="0"/>
              <a:t> list </a:t>
            </a:r>
            <a:r>
              <a:rPr lang="en-US" sz="2400" dirty="0"/>
              <a:t>of this file’s labels and data that can be referenced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2400" u="sng" dirty="0"/>
              <a:t>debugging information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More info:  ELF format</a:t>
            </a:r>
            <a:endParaRPr lang="en-US" sz="2400" dirty="0"/>
          </a:p>
          <a:p>
            <a:pPr lvl="1"/>
            <a:r>
              <a:rPr lang="en-US" sz="1800" dirty="0" smtClean="0">
                <a:latin typeface="Courier New"/>
                <a:cs typeface="Courier New"/>
                <a:hlinkClick r:id="rId2"/>
              </a:rPr>
              <a:t>http</a:t>
            </a:r>
            <a:r>
              <a:rPr lang="en-US" sz="1800" dirty="0">
                <a:latin typeface="Courier New"/>
                <a:cs typeface="Courier New"/>
                <a:hlinkClick r:id="rId2"/>
              </a:rPr>
              <a:t>://</a:t>
            </a:r>
            <a:r>
              <a:rPr lang="en-US" sz="1800" dirty="0" smtClean="0">
                <a:latin typeface="Courier New"/>
                <a:cs typeface="Courier New"/>
                <a:hlinkClick r:id="rId2"/>
              </a:rPr>
              <a:t>www.skyfree.org/linux/references/ELF_Format.pdf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67480" y="1780200"/>
              <a:ext cx="8534160" cy="3283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840" y="1775160"/>
                <a:ext cx="8555040" cy="32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8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Linker</a:t>
            </a:r>
          </a:p>
        </p:txBody>
      </p:sp>
      <p:sp>
        <p:nvSpPr>
          <p:cNvPr id="2315267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/>
              <a:t>Input: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Object </a:t>
            </a:r>
            <a:r>
              <a:rPr lang="en-US" sz="2400" dirty="0" smtClean="0"/>
              <a:t>files </a:t>
            </a:r>
            <a:r>
              <a:rPr lang="en-US" sz="2400" dirty="0"/>
              <a:t>(e.g. ELF, COFF)</a:t>
            </a:r>
          </a:p>
          <a:p>
            <a:pPr lvl="1"/>
            <a:r>
              <a:rPr lang="en-US" sz="2000" dirty="0" err="1">
                <a:latin typeface="Courier New" pitchFamily="-65" charset="0"/>
              </a:rPr>
              <a:t>foo.o</a:t>
            </a:r>
            <a:endParaRPr lang="en-US" sz="1800" dirty="0"/>
          </a:p>
          <a:p>
            <a:r>
              <a:rPr lang="en-US" sz="2400" b="1" dirty="0" smtClean="0"/>
              <a:t>Output:</a:t>
            </a:r>
            <a:r>
              <a:rPr lang="en-US" sz="2400" dirty="0" smtClean="0"/>
              <a:t>  executable binary program </a:t>
            </a:r>
          </a:p>
          <a:p>
            <a:pPr lvl="1"/>
            <a:r>
              <a:rPr lang="en-US" sz="2000" dirty="0" err="1" smtClean="0">
                <a:latin typeface="Courier New" pitchFamily="-65" charset="0"/>
              </a:rPr>
              <a:t>a.out</a:t>
            </a:r>
            <a:endParaRPr lang="en-US" sz="2000" dirty="0"/>
          </a:p>
          <a:p>
            <a:pPr>
              <a:spcBef>
                <a:spcPts val="2400"/>
              </a:spcBef>
            </a:pPr>
            <a:r>
              <a:rPr lang="en-US" sz="2400" dirty="0"/>
              <a:t>Combines several </a:t>
            </a:r>
            <a:r>
              <a:rPr lang="en-US" sz="2400" dirty="0" smtClean="0"/>
              <a:t>object </a:t>
            </a:r>
            <a:r>
              <a:rPr lang="en-US" sz="2400" dirty="0"/>
              <a:t>files </a:t>
            </a:r>
            <a:r>
              <a:rPr lang="en-US" sz="2400" dirty="0" smtClean="0"/>
              <a:t>into a </a:t>
            </a:r>
            <a:r>
              <a:rPr lang="en-US" sz="2400" dirty="0"/>
              <a:t>single </a:t>
            </a:r>
            <a:r>
              <a:rPr lang="en-US" sz="2400" dirty="0" smtClean="0"/>
              <a:t>executable (</a:t>
            </a:r>
            <a:r>
              <a:rPr lang="en-US" sz="2400" i="1" dirty="0" smtClean="0">
                <a:solidFill>
                  <a:srgbClr val="FF0000"/>
                </a:solidFill>
              </a:rPr>
              <a:t>linking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Enables separate compilation/assembling </a:t>
            </a:r>
            <a:r>
              <a:rPr lang="en-US" sz="2400" dirty="0"/>
              <a:t>of files</a:t>
            </a:r>
          </a:p>
          <a:p>
            <a:pPr lvl="1"/>
            <a:r>
              <a:rPr lang="en-US" sz="2000" dirty="0"/>
              <a:t>Changes to </a:t>
            </a:r>
            <a:r>
              <a:rPr lang="en-US" sz="2000" dirty="0" smtClean="0"/>
              <a:t>one </a:t>
            </a:r>
            <a:r>
              <a:rPr lang="en-US" sz="2000" dirty="0"/>
              <a:t>file do not require </a:t>
            </a:r>
            <a:r>
              <a:rPr lang="en-US" sz="2000" dirty="0" smtClean="0"/>
              <a:t>recompiling </a:t>
            </a:r>
            <a:r>
              <a:rPr lang="en-US" sz="2000" dirty="0"/>
              <a:t>of whole </a:t>
            </a:r>
            <a:r>
              <a:rPr lang="en-US" sz="2000" dirty="0" smtClean="0"/>
              <a:t>program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80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03120"/>
          </a:xfrm>
        </p:spPr>
        <p:txBody>
          <a:bodyPr/>
          <a:lstStyle/>
          <a:p>
            <a:pPr marL="401638" indent="-401638">
              <a:buSzPct val="100000"/>
              <a:buFont typeface="+mj-lt"/>
              <a:buAutoNum type="arabicParenR"/>
            </a:pPr>
            <a:r>
              <a:rPr lang="en-US" sz="2400" dirty="0" smtClean="0"/>
              <a:t>Put together </a:t>
            </a:r>
            <a:r>
              <a:rPr lang="en-US" sz="2400" i="1" dirty="0" smtClean="0"/>
              <a:t>text</a:t>
            </a:r>
            <a:r>
              <a:rPr lang="en-US" sz="2400" dirty="0" smtClean="0"/>
              <a:t> segments </a:t>
            </a:r>
            <a:r>
              <a:rPr lang="en-US" sz="2400" dirty="0"/>
              <a:t>from each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ourier New"/>
                <a:cs typeface="Courier New"/>
              </a:rPr>
              <a:t>.o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/>
              <a:t>file</a:t>
            </a:r>
            <a:endParaRPr lang="en-US" sz="2400" dirty="0"/>
          </a:p>
          <a:p>
            <a:pPr marL="401638" indent="-401638">
              <a:buSzPct val="100000"/>
              <a:buFont typeface="+mj-lt"/>
              <a:buAutoNum type="arabicParenR"/>
            </a:pPr>
            <a:r>
              <a:rPr lang="en-US" sz="2400" dirty="0" smtClean="0"/>
              <a:t>Put together </a:t>
            </a:r>
            <a:r>
              <a:rPr lang="en-US" sz="2400" i="1" dirty="0" smtClean="0"/>
              <a:t>data</a:t>
            </a:r>
            <a:r>
              <a:rPr lang="en-US" sz="2400" dirty="0" smtClean="0"/>
              <a:t> segments </a:t>
            </a:r>
            <a:r>
              <a:rPr lang="en-US" sz="2400" dirty="0"/>
              <a:t>from each </a:t>
            </a:r>
            <a:r>
              <a:rPr lang="en-US" sz="2400" dirty="0">
                <a:latin typeface="Courier New"/>
                <a:cs typeface="Courier New"/>
              </a:rPr>
              <a:t>.o</a:t>
            </a:r>
            <a:r>
              <a:rPr lang="en-US" sz="2400" dirty="0"/>
              <a:t> </a:t>
            </a:r>
            <a:r>
              <a:rPr lang="en-US" sz="2400" dirty="0" smtClean="0"/>
              <a:t>file </a:t>
            </a:r>
            <a:r>
              <a:rPr lang="en-US" sz="2400" dirty="0"/>
              <a:t>and concatenate this </a:t>
            </a:r>
            <a:r>
              <a:rPr lang="en-US" sz="2400" dirty="0" smtClean="0"/>
              <a:t>onto the </a:t>
            </a:r>
            <a:r>
              <a:rPr lang="en-US" sz="2400" dirty="0"/>
              <a:t>end </a:t>
            </a:r>
            <a:r>
              <a:rPr lang="en-US" sz="2400" dirty="0" smtClean="0"/>
              <a:t>of the </a:t>
            </a:r>
            <a:r>
              <a:rPr lang="en-US" sz="2400" i="1" dirty="0"/>
              <a:t>text</a:t>
            </a:r>
            <a:r>
              <a:rPr lang="en-US" sz="2400" dirty="0"/>
              <a:t> segments</a:t>
            </a:r>
          </a:p>
          <a:p>
            <a:pPr marL="401638" indent="-401638">
              <a:buSzPct val="100000"/>
              <a:buFont typeface="+mj-lt"/>
              <a:buAutoNum type="arabicParenR"/>
            </a:pPr>
            <a:r>
              <a:rPr lang="en-US" sz="2400" dirty="0"/>
              <a:t>Resolve References</a:t>
            </a:r>
          </a:p>
          <a:p>
            <a:pPr lvl="1"/>
            <a:r>
              <a:rPr lang="en-US" sz="2000" dirty="0"/>
              <a:t>Go through Relocation Table; handle each entry</a:t>
            </a:r>
          </a:p>
          <a:p>
            <a:endParaRPr lang="en-US" sz="2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23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80160" y="3600141"/>
            <a:ext cx="6910399" cy="3073655"/>
            <a:chOff x="914400" y="3600141"/>
            <a:chExt cx="6910399" cy="3073655"/>
          </a:xfrm>
        </p:grpSpPr>
        <p:grpSp>
          <p:nvGrpSpPr>
            <p:cNvPr id="23" name="Group 22"/>
            <p:cNvGrpSpPr/>
            <p:nvPr/>
          </p:nvGrpSpPr>
          <p:grpSpPr>
            <a:xfrm>
              <a:off x="914400" y="3600141"/>
              <a:ext cx="1541124" cy="1553155"/>
              <a:chOff x="1981200" y="3265170"/>
              <a:chExt cx="1541124" cy="1553155"/>
            </a:xfrm>
          </p:grpSpPr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1981200" y="3265170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object </a:t>
                </a:r>
                <a:r>
                  <a:rPr lang="en-US" sz="2000" b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file 1</a:t>
                </a:r>
                <a:endParaRPr lang="en-US" sz="1400" b="1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2289425" y="3635040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info 1</a:t>
                </a:r>
                <a:endParaRPr lang="en-US" sz="14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2289425" y="4029567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data 1</a:t>
                </a:r>
                <a:endParaRPr lang="en-US" sz="14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289425" y="4424095"/>
                <a:ext cx="924674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text </a:t>
                </a:r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1</a:t>
                </a:r>
                <a:endParaRPr lang="en-US" sz="14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194560" y="5120640"/>
              <a:ext cx="1541124" cy="1553156"/>
              <a:chOff x="1981200" y="5114518"/>
              <a:chExt cx="1541124" cy="1553156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1981200" y="5114518"/>
                <a:ext cx="1541124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object </a:t>
                </a:r>
                <a:r>
                  <a:rPr lang="en-US" sz="2000" b="1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file 2</a:t>
                </a:r>
                <a:endParaRPr lang="en-US" sz="1400" b="1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289425" y="5484388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info </a:t>
                </a:r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2</a:t>
                </a:r>
                <a:endParaRPr lang="en-US" sz="14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289425" y="5878915"/>
                <a:ext cx="924674" cy="39423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data 2</a:t>
                </a:r>
                <a:endParaRPr lang="en-US" sz="140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2289425" y="6273443"/>
                <a:ext cx="924674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text </a:t>
                </a:r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2</a:t>
                </a:r>
                <a:endParaRPr lang="en-US" sz="14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147299" y="4543011"/>
              <a:ext cx="3704861" cy="1126566"/>
              <a:chOff x="2147299" y="4543011"/>
              <a:chExt cx="3704861" cy="1126566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3768903" y="4750813"/>
                <a:ext cx="1232899" cy="616449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hlink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Linker</a:t>
                </a:r>
                <a:endParaRPr lang="en-US" sz="2000" b="1" dirty="0">
                  <a:solidFill>
                    <a:schemeClr val="hlink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2147299" y="4543011"/>
                <a:ext cx="1669051" cy="39457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3427459" y="5299453"/>
                <a:ext cx="557202" cy="37012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5001802" y="5052873"/>
                <a:ext cx="850358" cy="87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52160" y="3881619"/>
              <a:ext cx="1972639" cy="2001922"/>
              <a:chOff x="5494961" y="3881619"/>
              <a:chExt cx="1972639" cy="2001922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5494962" y="3881619"/>
                <a:ext cx="1972638" cy="3942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a.out</a:t>
                </a:r>
                <a:endParaRPr lang="en-US" sz="1400" b="1" dirty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5494961" y="4256412"/>
                <a:ext cx="1972638" cy="39423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Relocated </a:t>
                </a:r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data 1</a:t>
                </a:r>
                <a:endParaRPr lang="en-US" sz="14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5494962" y="4667378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Relocated </a:t>
                </a:r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data 2</a:t>
                </a: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5494962" y="5078344"/>
                <a:ext cx="1972638" cy="39423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Relocated </a:t>
                </a:r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text 1</a:t>
                </a:r>
                <a:endParaRPr lang="en-US" sz="14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5494962" y="5489310"/>
                <a:ext cx="1972638" cy="394231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Relocated </a:t>
                </a:r>
                <a:r>
                  <a:rPr lang="en-US" sz="20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text 2</a:t>
                </a:r>
                <a:endParaRPr lang="en-US" sz="2000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27"/>
              <p14:cNvContentPartPr/>
              <p14:nvPr/>
            </p14:nvContentPartPr>
            <p14:xfrm>
              <a:off x="7691400" y="1744200"/>
              <a:ext cx="1362240" cy="407016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2400" y="1737000"/>
                <a:ext cx="1378080" cy="40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Ink 30"/>
              <p14:cNvContentPartPr/>
              <p14:nvPr/>
            </p14:nvContentPartPr>
            <p14:xfrm>
              <a:off x="2421360" y="2109960"/>
              <a:ext cx="6603120" cy="39538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7040" y="2103840"/>
                <a:ext cx="6618600" cy="39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8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/>
              <a:t>Disassembling Object Code</a:t>
            </a:r>
            <a:endParaRPr lang="en-US" dirty="0"/>
          </a:p>
        </p:txBody>
      </p:sp>
      <p:sp>
        <p:nvSpPr>
          <p:cNvPr id="153605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>
                <a:cs typeface="Calibri" panose="020F0502020204030204" pitchFamily="34" charset="0"/>
              </a:rPr>
              <a:t>Disassembled:</a:t>
            </a: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 dirty="0" smtClean="0">
              <a:cs typeface="Calibri" panose="020F0502020204030204" pitchFamily="34" charset="0"/>
            </a:endParaRPr>
          </a:p>
          <a:p>
            <a:pPr lvl="1"/>
            <a:endParaRPr lang="en-US" dirty="0" smtClean="0">
              <a:cs typeface="Calibri" panose="020F0502020204030204" pitchFamily="34" charset="0"/>
            </a:endParaRPr>
          </a:p>
          <a:p>
            <a:pPr lvl="1"/>
            <a:endParaRPr lang="en-US" dirty="0" smtClean="0">
              <a:cs typeface="Calibri" panose="020F0502020204030204" pitchFamily="34" charset="0"/>
            </a:endParaRPr>
          </a:p>
          <a:p>
            <a:pPr lvl="1"/>
            <a:endParaRPr lang="en-US" dirty="0">
              <a:cs typeface="Calibri" panose="020F0502020204030204" pitchFamily="34" charset="0"/>
            </a:endParaRPr>
          </a:p>
          <a:p>
            <a:r>
              <a:rPr lang="en-US" b="1" dirty="0" smtClean="0">
                <a:solidFill>
                  <a:srgbClr val="4B2A85"/>
                </a:solidFill>
                <a:cs typeface="Calibri" panose="020F0502020204030204" pitchFamily="34" charset="0"/>
              </a:rPr>
              <a:t>Disassembler</a:t>
            </a:r>
            <a:r>
              <a:rPr lang="en-US" dirty="0" smtClean="0">
                <a:cs typeface="Calibri" panose="020F0502020204030204" pitchFamily="34" charset="0"/>
              </a:rPr>
              <a:t> 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-d sum</a:t>
            </a:r>
            <a:r>
              <a:rPr lang="en-US" dirty="0" smtClean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Useful tool for examining object code 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 1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dirty="0" smtClean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Analyzes bit pattern of series of instructions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Produces approximate rendition of assembly code</a:t>
            </a:r>
          </a:p>
          <a:p>
            <a:pPr lvl="1"/>
            <a:r>
              <a:rPr lang="en-US" dirty="0" smtClean="0">
                <a:cs typeface="Calibri" panose="020F0502020204030204" pitchFamily="34" charset="0"/>
              </a:rPr>
              <a:t>Can run on either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dirty="0" smtClean="0">
                <a:cs typeface="Calibri" panose="020F0502020204030204" pitchFamily="34" charset="0"/>
              </a:rPr>
              <a:t> (complete executable)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 smtClean="0">
                <a:cs typeface="Calibri" panose="020F0502020204030204" pitchFamily="34" charset="0"/>
              </a:rPr>
              <a:t> file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2960" y="1828800"/>
            <a:ext cx="6858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0000000000400536 &lt;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&gt;:  </a:t>
            </a:r>
            <a:endParaRPr lang="de-DE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400536:  48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      </a:t>
            </a:r>
            <a:r>
              <a:rPr lang="de-D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%rdi,%rsi  </a:t>
            </a:r>
            <a:endParaRPr lang="de-DE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400539:  48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89 32  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de-DE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endParaRPr lang="de-DE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de-DE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40053c:  c3            </a:t>
            </a:r>
            <a:r>
              <a:rPr lang="de-DE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1132200" y="2114640"/>
              <a:ext cx="6480000" cy="1527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160" y="2107800"/>
                <a:ext cx="6495480" cy="15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4621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5394960"/>
            <a:ext cx="8366760" cy="1306512"/>
          </a:xfrm>
        </p:spPr>
        <p:txBody>
          <a:bodyPr/>
          <a:lstStyle/>
          <a:p>
            <a:r>
              <a:rPr lang="en-US" sz="2400" dirty="0"/>
              <a:t>Anything that can be interpreted as executable code</a:t>
            </a:r>
          </a:p>
          <a:p>
            <a:r>
              <a:rPr lang="en-US" sz="2400" dirty="0"/>
              <a:t>Disassembler examines bytes </a:t>
            </a:r>
            <a:r>
              <a:rPr lang="en-US" sz="2400" dirty="0" smtClean="0"/>
              <a:t>and attempts to reconstruct </a:t>
            </a:r>
            <a:r>
              <a:rPr lang="en-US" sz="2400" dirty="0"/>
              <a:t>assembly 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556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WINWORD.EXE: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file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30001000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55             push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30001001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8b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esp,%ebp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30001003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6a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ff    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push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30001005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68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90 10 00 30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push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3000100a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68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91 dc 4c 30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push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$0x304cdc91</a:t>
            </a:r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Microsoft End User License Agreement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2228400" y="1486800"/>
              <a:ext cx="1711800" cy="500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19760" y="1477080"/>
                <a:ext cx="1730160" cy="5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2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Loader</a:t>
            </a:r>
          </a:p>
        </p:txBody>
      </p:sp>
      <p:sp>
        <p:nvSpPr>
          <p:cNvPr id="2339843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b="1" dirty="0" smtClean="0"/>
              <a:t>Input:</a:t>
            </a:r>
            <a:r>
              <a:rPr lang="en-US" sz="2400" dirty="0" smtClean="0"/>
              <a:t>  </a:t>
            </a:r>
            <a:r>
              <a:rPr lang="en-US" sz="2400" dirty="0"/>
              <a:t>executable binary </a:t>
            </a:r>
            <a:r>
              <a:rPr lang="en-US" sz="2400" dirty="0" smtClean="0"/>
              <a:t>program, command-line arguments</a:t>
            </a:r>
            <a:endParaRPr lang="en-US" sz="2400" dirty="0"/>
          </a:p>
          <a:p>
            <a:pPr lvl="1"/>
            <a:r>
              <a:rPr lang="en-US" sz="2000" dirty="0" smtClean="0">
                <a:latin typeface="Courier New" pitchFamily="-65" charset="0"/>
              </a:rPr>
              <a:t>./</a:t>
            </a:r>
            <a:r>
              <a:rPr lang="en-US" sz="2000" dirty="0" err="1" smtClean="0">
                <a:latin typeface="Courier New" pitchFamily="-65" charset="0"/>
              </a:rPr>
              <a:t>a.out</a:t>
            </a:r>
            <a:r>
              <a:rPr lang="en-US" sz="2000" dirty="0" smtClean="0">
                <a:latin typeface="Courier New" pitchFamily="-65" charset="0"/>
              </a:rPr>
              <a:t> arg1 arg2</a:t>
            </a:r>
            <a:endParaRPr lang="en-US" sz="2000" dirty="0"/>
          </a:p>
          <a:p>
            <a:r>
              <a:rPr lang="en-US" sz="2400" b="1" dirty="0" smtClean="0"/>
              <a:t>Output:</a:t>
            </a:r>
            <a:r>
              <a:rPr lang="en-US" sz="2400" dirty="0" smtClean="0"/>
              <a:t>  &lt;program is run&gt;</a:t>
            </a:r>
          </a:p>
          <a:p>
            <a:endParaRPr lang="en-US" sz="2400" dirty="0" smtClean="0"/>
          </a:p>
          <a:p>
            <a:r>
              <a:rPr lang="en-US" sz="2400" dirty="0" smtClean="0"/>
              <a:t>Loader duties primarily handled by OS/kernel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More about this when we learn about processes</a:t>
            </a:r>
          </a:p>
          <a:p>
            <a:r>
              <a:rPr lang="en-US" sz="2400" dirty="0" smtClean="0"/>
              <a:t>Memory sections (Instructions, Static Data</a:t>
            </a:r>
            <a:r>
              <a:rPr lang="en-US" sz="2400" dirty="0" smtClean="0"/>
              <a:t>, Literals, </a:t>
            </a:r>
            <a:r>
              <a:rPr lang="en-US" sz="2400" dirty="0" smtClean="0"/>
              <a:t>Stack) are set up</a:t>
            </a:r>
          </a:p>
          <a:p>
            <a:r>
              <a:rPr lang="en-US" sz="2400" dirty="0" smtClean="0"/>
              <a:t>Registers are initialized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99119-C308-40FD-A399-D0691B15E6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55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39" y="1033272"/>
            <a:ext cx="2194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Arrays </a:t>
            </a:r>
            <a:r>
              <a:rPr lang="en-US" sz="1800" b="0" dirty="0">
                <a:solidFill>
                  <a:srgbClr val="C0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One-dimensional</a:t>
            </a:r>
          </a:p>
          <a:p>
            <a:pPr lvl="1"/>
            <a:r>
              <a:rPr lang="en-US" dirty="0" smtClean="0"/>
              <a:t>Multi-dimensional (nested)</a:t>
            </a:r>
          </a:p>
          <a:p>
            <a:pPr lvl="1"/>
            <a:r>
              <a:rPr lang="en-US" dirty="0" smtClean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 dirty="0"/>
              <a:t>Alignment</a:t>
            </a:r>
          </a:p>
          <a:p>
            <a:r>
              <a:rPr lang="en-US" dirty="0" smtClean="0"/>
              <a:t>Unions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 dirty="0" smtClean="0"/>
              <a:t>Array Allocation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05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Basic Principle</a:t>
                </a:r>
              </a:p>
              <a:p>
                <a:pPr lvl="1"/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dirty="0">
                    <a:cs typeface="Courier New" panose="02070309020205020404" pitchFamily="49" charset="0"/>
                  </a:rPr>
                  <a:t>a</a:t>
                </a:r>
                <a:r>
                  <a:rPr lang="en-US" dirty="0" smtClean="0"/>
                  <a:t>rray of data type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/>
                  <a:t> and length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i="1" dirty="0" smtClean="0"/>
                  <a:t>Contiguously</a:t>
                </a:r>
                <a:r>
                  <a:rPr lang="en-US" dirty="0" smtClean="0"/>
                  <a:t> allocated region of 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N*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sizeof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 smtClean="0"/>
                  <a:t> bytes</a:t>
                </a:r>
              </a:p>
              <a:p>
                <a:pPr lvl="1"/>
                <a:r>
                  <a:rPr lang="en-US" dirty="0"/>
                  <a:t>Identifier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 </a:t>
                </a:r>
                <a:r>
                  <a:rPr lang="en-US" dirty="0" smtClean="0"/>
                  <a:t>returns address of </a:t>
                </a:r>
                <a:r>
                  <a:rPr lang="en-US" dirty="0"/>
                  <a:t>array </a:t>
                </a:r>
                <a:r>
                  <a:rPr lang="en-US" dirty="0" smtClean="0"/>
                  <a:t>(</a:t>
                </a:r>
                <a:r>
                  <a:rPr lang="en-US" dirty="0"/>
                  <a:t>t</a:t>
                </a:r>
                <a:r>
                  <a:rPr lang="en-US" dirty="0" smtClean="0"/>
                  <a:t>ype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01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9"/>
                </p:custDataLst>
              </p:nvPr>
            </p:nvSpPr>
            <p:spPr>
              <a:blipFill rotWithShape="0">
                <a:blip r:embed="rId70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Slide Number Placeholder 8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01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294" y="3285358"/>
            <a:ext cx="178927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[12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2" name="Group 98"/>
          <p:cNvGrpSpPr/>
          <p:nvPr>
            <p:custDataLst>
              <p:tags r:id="rId5"/>
            </p:custDataLst>
          </p:nvPr>
        </p:nvGrpSpPr>
        <p:grpSpPr>
          <a:xfrm>
            <a:off x="2057400" y="3334663"/>
            <a:ext cx="3505200" cy="733842"/>
            <a:chOff x="2514600" y="2667000"/>
            <a:chExt cx="3505200" cy="733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76" name="Text Box 20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514600" y="3062288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77" name="Text Box 21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062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78" name="Line 2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79" name="Line 2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156" y="4121179"/>
            <a:ext cx="154241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  <p:grpSp>
        <p:nvGrpSpPr>
          <p:cNvPr id="4" name="Group 97"/>
          <p:cNvGrpSpPr/>
          <p:nvPr>
            <p:custDataLst>
              <p:tags r:id="rId7"/>
            </p:custDataLst>
          </p:nvPr>
        </p:nvGrpSpPr>
        <p:grpSpPr>
          <a:xfrm>
            <a:off x="2057400" y="4168602"/>
            <a:ext cx="5334000" cy="733842"/>
            <a:chOff x="2514600" y="3429000"/>
            <a:chExt cx="5334000" cy="733842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088" name="Text Box 3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514600" y="3810000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089" name="Text Box 3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824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+ 4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0" name="Line 3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1" name="Line 3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2" name="Text Box 3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687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3" name="Line 3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4" name="Text Box 3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292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+ 12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5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6" name="Text Box 40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9436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7" name="Line 4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098" name="Text Box 42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858000" y="38242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+ 20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099" name="Line 4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3725" y="4934863"/>
            <a:ext cx="16658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a[3];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96"/>
          <p:cNvGrpSpPr/>
          <p:nvPr>
            <p:custDataLst>
              <p:tags r:id="rId9"/>
            </p:custDataLst>
          </p:nvPr>
        </p:nvGrpSpPr>
        <p:grpSpPr>
          <a:xfrm>
            <a:off x="2057400" y="5002540"/>
            <a:ext cx="6399700" cy="750888"/>
            <a:chOff x="2515700" y="4343402"/>
            <a:chExt cx="6399700" cy="750888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08" name="Line 5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1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01929" y="4724402"/>
              <a:ext cx="1013471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 </a:t>
              </a:r>
              <a:r>
                <a:rPr lang="en-US" sz="1800" b="0" dirty="0">
                  <a:latin typeface="Calibri" pitchFamily="34" charset="0"/>
                </a:rPr>
                <a:t>+ 24</a:t>
              </a:r>
              <a:endParaRPr lang="en-US" sz="1800" b="0" i="1" dirty="0">
                <a:latin typeface="Calibri" pitchFamily="34" charset="0"/>
              </a:endParaRPr>
            </a:p>
          </p:txBody>
        </p:sp>
        <p:sp>
          <p:nvSpPr>
            <p:cNvPr id="301112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15700" y="4710115"/>
              <a:ext cx="40603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13" name="Line 57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4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14800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5" name="Line 5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16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96929" y="4724402"/>
              <a:ext cx="1013471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17" name="Line 61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581" y="5707414"/>
            <a:ext cx="1955985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(or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p[3];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94"/>
          <p:cNvGrpSpPr/>
          <p:nvPr>
            <p:custDataLst>
              <p:tags r:id="rId11"/>
            </p:custDataLst>
          </p:nvPr>
        </p:nvGrpSpPr>
        <p:grpSpPr>
          <a:xfrm>
            <a:off x="2057400" y="5929667"/>
            <a:ext cx="6248400" cy="733842"/>
            <a:chOff x="2438400" y="6019800"/>
            <a:chExt cx="6248400" cy="733842"/>
          </a:xfrm>
        </p:grpSpPr>
        <p:grpSp>
          <p:nvGrpSpPr>
            <p:cNvPr id="9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600" dirty="0">
                  <a:latin typeface="Calibri" pitchFamily="34" charset="0"/>
                </a:endParaRPr>
              </a:p>
            </p:txBody>
          </p:sp>
        </p:grpSp>
        <p:sp>
          <p:nvSpPr>
            <p:cNvPr id="301142" name="Text Box 8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38400" y="6386513"/>
              <a:ext cx="396875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1143" name="Line 87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4" name="Text Box 8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386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+ 8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5" name="Line 89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46" name="Text Box 9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67400" y="6400800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+ 16</a:t>
              </a:r>
              <a:endParaRPr lang="en-US" sz="1600" b="0" i="1" dirty="0">
                <a:latin typeface="Calibri" pitchFamily="34" charset="0"/>
              </a:endParaRPr>
            </a:p>
          </p:txBody>
        </p:sp>
        <p:sp>
          <p:nvSpPr>
            <p:cNvPr id="301147" name="Line 9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58" name="Line 10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301161" name="Text Box 10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696200" y="6415088"/>
              <a:ext cx="9906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0" i="1" dirty="0">
                  <a:latin typeface="Calibri" pitchFamily="34" charset="0"/>
                </a:rPr>
                <a:t>x </a:t>
              </a:r>
              <a:r>
                <a:rPr lang="en-US" sz="1600" b="0" dirty="0">
                  <a:latin typeface="Calibri" pitchFamily="34" charset="0"/>
                </a:rPr>
                <a:t>+ 24</a:t>
              </a:r>
              <a:endParaRPr lang="en-US" sz="1600" b="0" i="1" dirty="0">
                <a:latin typeface="Calibri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4" name="Ink 73"/>
              <p14:cNvContentPartPr/>
              <p14:nvPr/>
            </p14:nvContentPartPr>
            <p14:xfrm>
              <a:off x="2150280" y="3814920"/>
              <a:ext cx="242640" cy="279216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43080" y="3807720"/>
                <a:ext cx="260280" cy="28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2" name="Ink 11"/>
              <p14:cNvContentPartPr/>
              <p14:nvPr/>
            </p14:nvContentPartPr>
            <p14:xfrm>
              <a:off x="5160240" y="2579400"/>
              <a:ext cx="1705320" cy="280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56280" y="2571480"/>
                <a:ext cx="1715040" cy="4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09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Stack Structure</a:t>
            </a:r>
          </a:p>
          <a:p>
            <a:r>
              <a:rPr lang="en-US" dirty="0" smtClean="0"/>
              <a:t>Calling Conventions</a:t>
            </a:r>
          </a:p>
          <a:p>
            <a:pPr lvl="1"/>
            <a:r>
              <a:rPr lang="en-US" dirty="0" smtClean="0"/>
              <a:t>Passing control</a:t>
            </a:r>
          </a:p>
          <a:p>
            <a:pPr lvl="1"/>
            <a:r>
              <a:rPr lang="en-US" dirty="0" smtClean="0"/>
              <a:t>Passing data</a:t>
            </a:r>
          </a:p>
          <a:p>
            <a:pPr lvl="1"/>
            <a:r>
              <a:rPr lang="en-US" dirty="0" smtClean="0"/>
              <a:t>Managing local data</a:t>
            </a:r>
          </a:p>
          <a:p>
            <a:r>
              <a:rPr lang="en-US" dirty="0" smtClean="0"/>
              <a:t>Register Saving Conventions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Illustration of Recursion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Array Access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208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Basic Principle</a:t>
                </a:r>
              </a:p>
              <a:p>
                <a:pPr lvl="1"/>
                <a:r>
                  <a:rPr lang="en-US" b="1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A[N];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Anonymous Pro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 </a:t>
                </a:r>
                <a:r>
                  <a:rPr lang="en-US" dirty="0"/>
                  <a:t>a</a:t>
                </a:r>
                <a:r>
                  <a:rPr lang="en-US" dirty="0" smtClean="0"/>
                  <a:t>rray of data type </a:t>
                </a:r>
                <a:r>
                  <a:rPr lang="en-US" b="1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T</a:t>
                </a:r>
                <a:r>
                  <a:rPr lang="en-US" dirty="0" smtClean="0"/>
                  <a:t> and length </a:t>
                </a:r>
                <a:r>
                  <a:rPr lang="en-US" dirty="0" smtClean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N</a:t>
                </a:r>
              </a:p>
              <a:p>
                <a:pPr lvl="1"/>
                <a:r>
                  <a:rPr lang="en-US" dirty="0" smtClean="0"/>
                  <a:t>Identifier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 smtClean="0"/>
                  <a:t> returns address of array (type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T*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u="sng" dirty="0" smtClean="0"/>
              </a:p>
              <a:p>
                <a:pPr lvl="1"/>
                <a:endParaRPr lang="en-US" u="sng" dirty="0"/>
              </a:p>
              <a:p>
                <a:r>
                  <a:rPr lang="en-US" u="sng" dirty="0" smtClean="0"/>
                  <a:t>Reference</a:t>
                </a:r>
                <a:r>
                  <a:rPr lang="en-US" dirty="0" smtClean="0"/>
                  <a:t>        </a:t>
                </a:r>
                <a:r>
                  <a:rPr lang="en-US" u="sng" dirty="0" smtClean="0"/>
                  <a:t>Type</a:t>
                </a:r>
                <a:r>
                  <a:rPr lang="en-US" dirty="0"/>
                  <a:t>	</a:t>
                </a:r>
                <a:r>
                  <a:rPr lang="en-US" u="sng" dirty="0" smtClean="0"/>
                  <a:t>Value</a:t>
                </a:r>
                <a:r>
                  <a:rPr lang="en-US" dirty="0" smtClean="0">
                    <a:latin typeface="Anonymous Pro" charset="0"/>
                    <a:ea typeface="Anonymous Pro" charset="0"/>
                    <a:cs typeface="Anonymous Pro" charset="0"/>
                  </a:rPr>
                  <a:t>		</a:t>
                </a:r>
                <a:endParaRPr lang="en-US" dirty="0">
                  <a:latin typeface="Anonymous Pro" charset="0"/>
                  <a:ea typeface="Anonymous Pro" charset="0"/>
                  <a:cs typeface="Anonymous Pro" charset="0"/>
                </a:endParaRPr>
              </a:p>
            </p:txBody>
          </p:sp>
        </mc:Choice>
        <mc:Fallback xmlns="">
          <p:sp>
            <p:nvSpPr>
              <p:cNvPr id="302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5"/>
                </p:custDataLst>
              </p:nvPr>
            </p:nvSpPr>
            <p:spPr>
              <a:blipFill rotWithShape="0">
                <a:blip r:embed="rId26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4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7495" y="2819400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616435" y="2866822"/>
            <a:ext cx="5334000" cy="754353"/>
            <a:chOff x="2514600" y="3429000"/>
            <a:chExt cx="5334000" cy="774469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27" name="Text Box 3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3810000"/>
              <a:ext cx="396875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8" name="Text Box 3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+4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3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0" name="Line 3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 Box 3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968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+8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Line 3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292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+12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Line 3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9436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+16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Text Box 4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85800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a</a:t>
              </a:r>
              <a:r>
                <a:rPr lang="en-US" sz="1800" b="0" dirty="0" smtClean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+20</a:t>
              </a:r>
              <a:endParaRPr lang="en-US" sz="1800" b="0" i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4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22960" y="4114800"/>
          <a:ext cx="7426960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1188720"/>
                <a:gridCol w="4206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x[4]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x+1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&amp;x[2]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+ 8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x[5]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(whatever’s in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memory at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x+20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*(x+1)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+ 4*</a:t>
                      </a:r>
                      <a:r>
                        <a:rPr lang="en-US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5" name="Ink 44"/>
              <p14:cNvContentPartPr/>
              <p14:nvPr/>
            </p14:nvContentPartPr>
            <p14:xfrm>
              <a:off x="1416240" y="3105000"/>
              <a:ext cx="6576480" cy="206928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05800" y="3098160"/>
                <a:ext cx="6595920" cy="20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29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03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6109295" y="1956581"/>
            <a:ext cx="176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itchFamily="34" charset="0"/>
              </a:rPr>
              <a:t>initialization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H="1" flipV="1">
            <a:off x="2126074" y="2269066"/>
            <a:ext cx="413926" cy="74066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>
            <p:custDataLst>
              <p:tags r:id="rId6"/>
            </p:custDataLst>
          </p:nvPr>
        </p:nvCxnSpPr>
        <p:spPr bwMode="auto">
          <a:xfrm flipH="1">
            <a:off x="5128041" y="2174727"/>
            <a:ext cx="1034814" cy="3763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3192" y="2926080"/>
            <a:ext cx="836612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2000" b="0" kern="0" dirty="0" smtClean="0"/>
              <a:t>:  Declaration “</a:t>
            </a:r>
            <a:r>
              <a:rPr lang="en-US" sz="2000" kern="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20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kern="0" dirty="0" smtClean="0"/>
              <a:t>” equivalent to “</a:t>
            </a:r>
            <a:r>
              <a:rPr lang="en-US" sz="20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2000" b="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</a:t>
            </a:r>
            <a:r>
              <a:rPr lang="en-US" sz="2000" b="0" kern="0" dirty="0" smtClean="0"/>
              <a:t>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1982160" y="1241280"/>
              <a:ext cx="6774480" cy="7250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2800" y="1233000"/>
                <a:ext cx="6790680" cy="7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62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Example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393192" y="5486400"/>
            <a:ext cx="8366125" cy="1189038"/>
          </a:xfrm>
        </p:spPr>
        <p:txBody>
          <a:bodyPr/>
          <a:lstStyle/>
          <a:p>
            <a:r>
              <a:rPr lang="en-US" b="0" dirty="0" smtClean="0"/>
              <a:t>Example </a:t>
            </a:r>
            <a:r>
              <a:rPr lang="en-US" b="0" dirty="0"/>
              <a:t>arrays </a:t>
            </a:r>
            <a:r>
              <a:rPr lang="en-US" b="0" dirty="0" smtClean="0"/>
              <a:t>happened to be allocated </a:t>
            </a:r>
            <a:r>
              <a:rPr lang="en-US" b="0" dirty="0"/>
              <a:t>in successive 20 byte blocks</a:t>
            </a:r>
          </a:p>
          <a:p>
            <a:pPr lvl="1"/>
            <a:r>
              <a:rPr lang="en-US" dirty="0"/>
              <a:t>Not guaranteed to happen in general</a:t>
            </a:r>
          </a:p>
        </p:txBody>
      </p:sp>
      <p:sp>
        <p:nvSpPr>
          <p:cNvPr id="69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2932024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24"/>
          <p:cNvGrpSpPr/>
          <p:nvPr>
            <p:custDataLst>
              <p:tags r:id="rId5"/>
            </p:custDataLst>
          </p:nvPr>
        </p:nvGrpSpPr>
        <p:grpSpPr>
          <a:xfrm>
            <a:off x="2259105" y="2979446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3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72" name="Text Box 3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16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3" name="Text Box 33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4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Line 3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6" name="Text Box 36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7" name="Line 3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Text Box 3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9" name="Line 3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0" name="Text Box 40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1" name="Line 4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3" name="Line 4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8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460" y="37338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" name="Group 24"/>
          <p:cNvGrpSpPr/>
          <p:nvPr>
            <p:custDataLst>
              <p:tags r:id="rId7"/>
            </p:custDataLst>
          </p:nvPr>
        </p:nvGrpSpPr>
        <p:grpSpPr>
          <a:xfrm>
            <a:off x="2260365" y="3781222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92" name="Text Box 3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3" name="Text Box 3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4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5" name="Line 3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6" name="Text Box 3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7" name="Line 3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Text Box 3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9" name="Line 39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0" name="Text Box 4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1" name="Line 4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2" name="Text Box 4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3" name="Line 4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09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200" y="4572000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24"/>
          <p:cNvGrpSpPr/>
          <p:nvPr>
            <p:custDataLst>
              <p:tags r:id="rId9"/>
            </p:custDataLst>
          </p:nvPr>
        </p:nvGrpSpPr>
        <p:grpSpPr>
          <a:xfrm>
            <a:off x="2259105" y="4619422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4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0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2" name="Text Box 3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3" name="Text Box 3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4" name="Line 3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5" name="Line 3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6" name="Text Box 3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7" name="Line 3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Text Box 3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9" name="Line 3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0" name="Text Box 4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1" name="Line 4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2" name="Text Box 4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3" name="Line 4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8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1" y="1219200"/>
            <a:ext cx="4572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1, 5, 2, 1, 3 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9, 8,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9, 5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{ 9, 4, 7, 2, 0 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0" name="Ink 69"/>
              <p14:cNvContentPartPr/>
              <p14:nvPr/>
            </p14:nvContentPartPr>
            <p14:xfrm>
              <a:off x="2428920" y="1829880"/>
              <a:ext cx="6114600" cy="264420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20280" y="1823760"/>
                <a:ext cx="6130080" cy="26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1" name="Ink 70"/>
              <p14:cNvContentPartPr/>
              <p14:nvPr/>
            </p14:nvContentPartPr>
            <p14:xfrm>
              <a:off x="5656740" y="6015570"/>
              <a:ext cx="2095200" cy="58608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48460" y="6008730"/>
                <a:ext cx="211320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" name="Ink 8"/>
              <p14:cNvContentPartPr/>
              <p14:nvPr/>
            </p14:nvContentPartPr>
            <p14:xfrm>
              <a:off x="1159200" y="6690240"/>
              <a:ext cx="1767240" cy="57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55960" y="6681960"/>
                <a:ext cx="1775880" cy="7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16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Array Accessing Example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99" y="2560320"/>
            <a:ext cx="54864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digit)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z[dig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408024"/>
            <a:ext cx="19309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4"/>
          <p:cNvGrpSpPr/>
          <p:nvPr>
            <p:custDataLst>
              <p:tags r:id="rId5"/>
            </p:custDataLst>
          </p:nvPr>
        </p:nvGrpSpPr>
        <p:grpSpPr>
          <a:xfrm>
            <a:off x="2184165" y="1455446"/>
            <a:ext cx="5435835" cy="754354"/>
            <a:chOff x="2412765" y="3429000"/>
            <a:chExt cx="5435835" cy="77447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3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" name="Text Box 3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3" name="Line 3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6" name="Line 3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8" name="Line 3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0" name="Line 4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2" name="Line 4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931920"/>
            <a:ext cx="5486400" cy="643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cs-CZ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cs-CZ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%rdi,%rsi,4), %eax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z[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digit]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3192" y="4663440"/>
            <a:ext cx="8366760" cy="16459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Register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Register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rsi</a:t>
            </a:r>
            <a:r>
              <a:rPr lang="en-US" sz="2000" b="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contains 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Desired digit at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%rdi+4*%</a:t>
            </a:r>
            <a:r>
              <a:rPr lang="en-US" sz="2000" b="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rsi</a:t>
            </a:r>
            <a:r>
              <a:rPr lang="en-US" sz="2000" b="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so use memory reference </a:t>
            </a:r>
            <a:r>
              <a:rPr lang="en-US" sz="2000" b="0" dirty="0" smtClean="0">
                <a:solidFill>
                  <a:schemeClr val="tx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(%rdi,%rsi,4)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4" name="Ink 33"/>
              <p14:cNvContentPartPr/>
              <p14:nvPr/>
            </p14:nvContentPartPr>
            <p14:xfrm>
              <a:off x="1822320" y="979200"/>
              <a:ext cx="4819320" cy="334368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15480" y="974520"/>
                <a:ext cx="4834800" cy="33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62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Referencing Examples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2" name="Group 24"/>
          <p:cNvGrpSpPr/>
          <p:nvPr>
            <p:custDataLst>
              <p:tags r:id="rId3"/>
            </p:custDataLst>
          </p:nvPr>
        </p:nvGrpSpPr>
        <p:grpSpPr>
          <a:xfrm>
            <a:off x="2335305" y="1190422"/>
            <a:ext cx="5435835" cy="754354"/>
            <a:chOff x="2412765" y="3429000"/>
            <a:chExt cx="5435835" cy="774470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7" name="Rectangle 2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8" name="Rectangle 2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3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75" name="Text Box 3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16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6" name="Text Box 3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9" name="Text Box 36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0" name="Line 3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1" name="Text Box 3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28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2" name="Line 3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4" name="Line 4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5" name="Text Box 4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86" name="Line 4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4" name="Group 24"/>
          <p:cNvGrpSpPr/>
          <p:nvPr>
            <p:custDataLst>
              <p:tags r:id="rId4"/>
            </p:custDataLst>
          </p:nvPr>
        </p:nvGrpSpPr>
        <p:grpSpPr>
          <a:xfrm>
            <a:off x="2336565" y="1992198"/>
            <a:ext cx="5435835" cy="754354"/>
            <a:chOff x="2412765" y="3429000"/>
            <a:chExt cx="5435835" cy="77447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7" name="Rectangle 2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8" name="Rectangle 2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09" name="Rectangle 28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0" name="Rectangle 29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11" name="Rectangle 30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95" name="Text Box 3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6" name="Text Box 3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97" name="Line 3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8" name="Line 3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99" name="Text Box 3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0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1" name="Text Box 3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2" name="Line 3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3" name="Text Box 40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4" name="Line 4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05" name="Text Box 4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06" name="Line 43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>
            <p:custDataLst>
              <p:tags r:id="rId5"/>
            </p:custDataLst>
          </p:nvPr>
        </p:nvGrpSpPr>
        <p:grpSpPr>
          <a:xfrm>
            <a:off x="2335305" y="2830398"/>
            <a:ext cx="5435835" cy="754354"/>
            <a:chOff x="2412765" y="3429000"/>
            <a:chExt cx="5435835" cy="77447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7" name="Rectangle 2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8" name="Rectangle 2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4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29" name="Rectangle 2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7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0" name="Rectangle 2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2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131" name="Rectangle 3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0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15" name="Text Box 3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6" name="Text Box 3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17" name="Line 3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8" name="Line 3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9" name="Text Box 3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0" name="Line 3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1" name="Text Box 3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68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2" name="Line 3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3" name="Text Box 4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4" name="Line 4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5" name="Text Box 4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76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26" name="Line 4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9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0728" y="3689350"/>
            <a:ext cx="8307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44488" algn="l"/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Reference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  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Guaranteed?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uw[3]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uw[6]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uw[-1]	</a:t>
            </a:r>
          </a:p>
          <a:p>
            <a:pPr marL="560388" marR="0" lvl="1" indent="-222250" algn="l" defTabSz="8953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None/>
              <a:tabLst>
                <a:tab pos="2235200" algn="l"/>
                <a:tab pos="4686300" algn="l"/>
                <a:tab pos="5943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cmu[15]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onymous Pro" panose="02060609030202000504" pitchFamily="49" charset="0"/>
              </a:rPr>
              <a:t>	</a:t>
            </a:r>
          </a:p>
        </p:txBody>
      </p:sp>
      <p:sp>
        <p:nvSpPr>
          <p:cNvPr id="67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3038" y="112908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cmu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298" y="1930858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038" y="2772912"/>
            <a:ext cx="22345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3192" y="5486400"/>
            <a:ext cx="83667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 bounds checking</a:t>
            </a:r>
            <a:endParaRPr lang="en-US" sz="2000" b="0" kern="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r>
              <a:rPr lang="en-US" sz="2000" b="0" kern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Example arrays happened to be allocated in successive 20 byte blocks</a:t>
            </a:r>
          </a:p>
          <a:p>
            <a:pPr lvl="1"/>
            <a:r>
              <a:rPr lang="en-US" b="0" kern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 guaranteed to happen in general</a:t>
            </a:r>
            <a:endParaRPr lang="en-US" b="0" kern="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0" name="Ink 69"/>
              <p14:cNvContentPartPr/>
              <p14:nvPr/>
            </p14:nvContentPartPr>
            <p14:xfrm>
              <a:off x="690840" y="1103040"/>
              <a:ext cx="6617160" cy="441792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2560" y="1094400"/>
                <a:ext cx="6637320" cy="443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28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34185" y="937532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Array Loop Example</a:t>
            </a:r>
            <a:endParaRPr lang="en-US" b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94486" y="1389545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10*0 + 9 = 9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05790" y="2241317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 + 8 = 98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280283" y="299186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 + 1 = 981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030856" y="3935662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 + 9 = 9819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213955" y="489786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20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10*9819 + 5 = 98195</a:t>
            </a:r>
          </a:p>
        </p:txBody>
      </p:sp>
      <p:sp>
        <p:nvSpPr>
          <p:cNvPr id="11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21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9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765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8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909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053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9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19785" y="6291383"/>
            <a:ext cx="914400" cy="222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 smtClean="0">
                <a:latin typeface="Calibri" pitchFamily="34" charset="0"/>
              </a:rPr>
              <a:t>5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252694" y="1701632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46146" y="2573239"/>
            <a:ext cx="497572" cy="51985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559971" y="3321558"/>
            <a:ext cx="593452" cy="666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4844503" y="4231743"/>
            <a:ext cx="309330" cy="74877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/>
              <p14:cNvContentPartPr/>
              <p14:nvPr/>
            </p14:nvContentPartPr>
            <p14:xfrm>
              <a:off x="705600" y="1434600"/>
              <a:ext cx="7358760" cy="51019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7680" y="1426320"/>
                <a:ext cx="7371720" cy="511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62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Array Loop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Original: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Transformed:</a:t>
            </a:r>
          </a:p>
          <a:p>
            <a:pPr lvl="1"/>
            <a:r>
              <a:rPr lang="en-US" dirty="0" smtClean="0"/>
              <a:t>Eliminate loop variable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 smtClean="0">
                <a:latin typeface="Calibri"/>
                <a:cs typeface="Calibri"/>
              </a:rPr>
              <a:t>,</a:t>
            </a:r>
            <a:br>
              <a:rPr lang="en-US" dirty="0" err="1" smtClean="0">
                <a:latin typeface="Calibri"/>
                <a:cs typeface="Calibri"/>
              </a:rPr>
            </a:br>
            <a:r>
              <a:rPr lang="en-US" dirty="0" err="1" smtClean="0">
                <a:latin typeface="Calibri"/>
                <a:cs typeface="Calibri"/>
              </a:rPr>
              <a:t>use pointer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dirty="0" err="1" smtClean="0">
                <a:latin typeface="Calibri"/>
                <a:cs typeface="Calibri"/>
              </a:rPr>
              <a:t> instead</a:t>
            </a:r>
            <a:endParaRPr lang="en-US" b="1" dirty="0" err="1" smtClean="0">
              <a:latin typeface="Anonymous Pro" panose="02060609030202000504" pitchFamily="49" charset="0"/>
              <a:cs typeface="Courier New"/>
            </a:endParaRPr>
          </a:p>
          <a:p>
            <a:pPr lvl="1"/>
            <a:r>
              <a:rPr lang="en-US" dirty="0" smtClean="0"/>
              <a:t>Convert array code to </a:t>
            </a:r>
            <a:br>
              <a:rPr lang="en-US" dirty="0" smtClean="0"/>
            </a:br>
            <a:r>
              <a:rPr lang="en-US" dirty="0" smtClean="0"/>
              <a:t>pointer code</a:t>
            </a:r>
          </a:p>
          <a:p>
            <a:pPr lvl="2"/>
            <a:r>
              <a:rPr lang="en-US" dirty="0"/>
              <a:t>Pointer arithmetic on </a:t>
            </a:r>
            <a:r>
              <a:rPr lang="en-US" kern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Express in do-while form</a:t>
            </a:r>
            <a:br>
              <a:rPr lang="en-US" dirty="0" smtClean="0"/>
            </a:br>
            <a:r>
              <a:rPr lang="en-US" dirty="0" smtClean="0"/>
              <a:t>(no test at entrance)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3818442"/>
            <a:ext cx="4465820" cy="285975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z + 5; 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(z &lt;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0668" y="283957"/>
            <a:ext cx="20391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dirty="0" err="1" smtClean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uw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" name="Group 24"/>
          <p:cNvGrpSpPr/>
          <p:nvPr>
            <p:custDataLst>
              <p:tags r:id="rId6"/>
            </p:custDataLst>
          </p:nvPr>
        </p:nvGrpSpPr>
        <p:grpSpPr>
          <a:xfrm>
            <a:off x="4615543" y="331379"/>
            <a:ext cx="4818944" cy="569688"/>
            <a:chOff x="2412765" y="3429000"/>
            <a:chExt cx="5435835" cy="774470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4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8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1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9</a:t>
                </a: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Calibri" pitchFamily="34" charset="0"/>
                  </a:rPr>
                  <a:t>5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36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40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4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44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7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48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19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52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1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56</a:t>
              </a:r>
              <a:endParaRPr lang="en-US" sz="1800" b="0" dirty="0">
                <a:latin typeface="Calibri" pitchFamily="34" charset="0"/>
              </a:endParaRPr>
            </a:p>
          </p:txBody>
        </p:sp>
        <p:sp>
          <p:nvSpPr>
            <p:cNvPr id="23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7424066" y="4206580"/>
            <a:ext cx="16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address just past</a:t>
            </a:r>
          </a:p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  <a:r>
              <a:rPr lang="en-US" sz="1600" b="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digit</a:t>
            </a:r>
            <a:endParaRPr lang="en-US" sz="16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8"/>
            </p:custDataLst>
          </p:nvPr>
        </p:nvCxnSpPr>
        <p:spPr bwMode="auto">
          <a:xfrm flipH="1">
            <a:off x="7110662" y="4391246"/>
            <a:ext cx="313404" cy="2594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6439425" y="4650717"/>
            <a:ext cx="883903" cy="3309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0"/>
            </p:custDataLst>
          </p:nvPr>
        </p:nvSpPr>
        <p:spPr>
          <a:xfrm>
            <a:off x="6522758" y="5482992"/>
            <a:ext cx="253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Increments by 4 (size of </a:t>
            </a:r>
            <a:r>
              <a:rPr lang="en-US" sz="1600" b="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int</a:t>
            </a:r>
            <a:r>
              <a:rPr lang="en-US" sz="1600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n-US" sz="16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>
            <a:stCxn id="33" idx="1"/>
          </p:cNvCxnSpPr>
          <p:nvPr>
            <p:custDataLst>
              <p:tags r:id="rId11"/>
            </p:custDataLst>
          </p:nvPr>
        </p:nvCxnSpPr>
        <p:spPr bwMode="auto">
          <a:xfrm flipH="1">
            <a:off x="5707174" y="5652269"/>
            <a:ext cx="81558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23020" y="1071427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154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0600" y="962025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5;</a:t>
            </a:r>
            <a:endParaRPr lang="en-US" sz="18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 </a:t>
            </a:r>
            <a:r>
              <a:rPr lang="en-US" sz="18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1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1680" y="3874414"/>
            <a:ext cx="6705600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z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20(%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$0,%eax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.L17: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(%rax,%rax,4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(%rax,%rdx,2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$4,%rdi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algn="l">
              <a:lnSpc>
                <a:spcPct val="100000"/>
              </a:lnSpc>
              <a:tabLst>
                <a:tab pos="342900" algn="l"/>
                <a:tab pos="3657600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L17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 smtClean="0"/>
              <a:t>Array Loop Implementation </a:t>
            </a:r>
            <a:endParaRPr lang="en-US" dirty="0"/>
          </a:p>
        </p:txBody>
      </p:sp>
      <p:sp>
        <p:nvSpPr>
          <p:cNvPr id="307204" name="Rectangle 4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04800" y="990600"/>
            <a:ext cx="4419600" cy="2832768"/>
          </a:xfrm>
        </p:spPr>
        <p:txBody>
          <a:bodyPr/>
          <a:lstStyle/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Registers: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z</a:t>
            </a: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spcBef>
                <a:spcPct val="0"/>
              </a:spcBef>
              <a:buSzTx/>
              <a:buFont typeface="Wingdings" pitchFamily="2" charset="2"/>
              <a:buNone/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3838" indent="-223838">
              <a:tabLst>
                <a:tab pos="1143000" algn="l"/>
              </a:tabLst>
            </a:pPr>
            <a:r>
              <a:rPr lang="en-US" sz="2400" dirty="0" smtClean="0"/>
              <a:t>Computations</a:t>
            </a: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>
              <a:tabLst>
                <a:tab pos="11430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1022040" y="2788920"/>
              <a:ext cx="7728120" cy="39445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3400" y="2781000"/>
                <a:ext cx="7745400" cy="39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62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Details:  Arrays </a:t>
            </a:r>
            <a:r>
              <a:rPr lang="en-US" dirty="0"/>
              <a:t>and Pointers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Arrays are (almost) identical to pointers</a:t>
            </a:r>
          </a:p>
          <a:p>
            <a:pPr lvl="1"/>
            <a:r>
              <a:rPr lang="en-US" b="1" dirty="0" smtClean="0">
                <a:latin typeface="Courier New"/>
                <a:cs typeface="Courier New"/>
              </a:rPr>
              <a:t>char *</a:t>
            </a:r>
            <a:r>
              <a:rPr lang="en-US" dirty="0" smtClean="0">
                <a:latin typeface="Courier New"/>
                <a:cs typeface="Courier New"/>
              </a:rPr>
              <a:t>string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latin typeface="Courier New"/>
                <a:cs typeface="Courier New"/>
              </a:rPr>
              <a:t>char</a:t>
            </a:r>
            <a:r>
              <a:rPr lang="en-US" dirty="0" smtClean="0">
                <a:latin typeface="Courier New"/>
                <a:cs typeface="Courier New"/>
              </a:rPr>
              <a:t> string[]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are nearly identical declarations</a:t>
            </a:r>
          </a:p>
          <a:p>
            <a:pPr lvl="1"/>
            <a:r>
              <a:rPr lang="en-US" dirty="0" smtClean="0"/>
              <a:t>Differ in subtle ways:  initialization,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etc.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An array </a:t>
            </a:r>
            <a:r>
              <a:rPr lang="en-US" dirty="0" smtClean="0"/>
              <a:t>name </a:t>
            </a:r>
            <a:r>
              <a:rPr lang="en-US" dirty="0" smtClean="0"/>
              <a:t>looks like a pointer to the first (0</a:t>
            </a:r>
            <a:r>
              <a:rPr lang="en-US" baseline="30000" dirty="0" smtClean="0"/>
              <a:t>th</a:t>
            </a:r>
            <a:r>
              <a:rPr lang="en-US" dirty="0" smtClean="0"/>
              <a:t>) element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ar</a:t>
            </a:r>
            <a:r>
              <a:rPr lang="en-US" dirty="0">
                <a:latin typeface="Courier New"/>
                <a:cs typeface="Courier New"/>
              </a:rPr>
              <a:t>[0</a:t>
            </a:r>
            <a:r>
              <a:rPr lang="en-US" dirty="0" smtClean="0">
                <a:latin typeface="Courier New"/>
                <a:cs typeface="Courier New"/>
              </a:rPr>
              <a:t>]</a:t>
            </a:r>
            <a:r>
              <a:rPr lang="en-US" dirty="0" smtClean="0"/>
              <a:t> </a:t>
            </a:r>
            <a:r>
              <a:rPr lang="en-US" dirty="0"/>
              <a:t>same as </a:t>
            </a:r>
            <a:r>
              <a:rPr lang="en-US" dirty="0">
                <a:latin typeface="Courier New"/>
                <a:cs typeface="Courier New"/>
              </a:rPr>
              <a:t>*</a:t>
            </a:r>
            <a:r>
              <a:rPr lang="en-US" dirty="0" err="1" smtClean="0">
                <a:latin typeface="Courier New"/>
                <a:cs typeface="Courier New"/>
              </a:rPr>
              <a:t>ar</a:t>
            </a:r>
            <a:r>
              <a:rPr lang="en-US" dirty="0" smtClean="0">
                <a:latin typeface="+mj-lt"/>
                <a:cs typeface="Courier New"/>
              </a:rPr>
              <a:t>;   </a:t>
            </a:r>
            <a:r>
              <a:rPr lang="en-US" dirty="0" err="1" smtClean="0">
                <a:latin typeface="Courier New"/>
                <a:cs typeface="Courier New"/>
              </a:rPr>
              <a:t>ar</a:t>
            </a:r>
            <a:r>
              <a:rPr lang="en-US" dirty="0" smtClean="0">
                <a:latin typeface="Courier New"/>
                <a:cs typeface="Courier New"/>
              </a:rPr>
              <a:t>[</a:t>
            </a:r>
            <a:r>
              <a:rPr lang="en-US" dirty="0">
                <a:latin typeface="Courier New"/>
                <a:cs typeface="Courier New"/>
              </a:rPr>
              <a:t>2</a:t>
            </a:r>
            <a:r>
              <a:rPr lang="en-US" dirty="0" smtClean="0">
                <a:latin typeface="Courier New"/>
                <a:cs typeface="Courier New"/>
              </a:rPr>
              <a:t>]</a:t>
            </a:r>
            <a:r>
              <a:rPr lang="en-US" dirty="0" smtClean="0"/>
              <a:t> </a:t>
            </a:r>
            <a:r>
              <a:rPr lang="en-US" dirty="0"/>
              <a:t>same as </a:t>
            </a:r>
            <a:r>
              <a:rPr lang="en-US" dirty="0">
                <a:latin typeface="Courier New"/>
                <a:cs typeface="Courier New"/>
              </a:rPr>
              <a:t>*(</a:t>
            </a:r>
            <a:r>
              <a:rPr lang="en-US" dirty="0" smtClean="0">
                <a:latin typeface="Courier New"/>
                <a:cs typeface="Courier New"/>
              </a:rPr>
              <a:t>ar+2)</a:t>
            </a:r>
          </a:p>
          <a:p>
            <a:pPr lvl="2"/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An array variable is read-only (no assignment)</a:t>
            </a:r>
          </a:p>
          <a:p>
            <a:pPr lvl="1"/>
            <a:r>
              <a:rPr lang="en-US" dirty="0" smtClean="0"/>
              <a:t>Cannot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&lt;anything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&gt;"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Details:  Arrays </a:t>
            </a:r>
            <a:r>
              <a:rPr lang="en-US" dirty="0"/>
              <a:t>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/>
              <a:t>Declared arrays only allocated while the scope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valid</a:t>
            </a:r>
            <a:r>
              <a:rPr lang="en-US" dirty="0" smtClean="0"/>
              <a:t>: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400" b="1" dirty="0" smtClean="0">
                <a:latin typeface="Courier New"/>
                <a:cs typeface="Courier New"/>
              </a:rPr>
              <a:t>char*</a:t>
            </a:r>
            <a:r>
              <a:rPr lang="en-US" sz="2400" dirty="0" smtClean="0">
                <a:latin typeface="Courier New"/>
                <a:cs typeface="Courier New"/>
              </a:rPr>
              <a:t> foo</a:t>
            </a:r>
            <a:r>
              <a:rPr lang="en-US" sz="2400" dirty="0">
                <a:latin typeface="Courier New"/>
                <a:cs typeface="Courier New"/>
              </a:rPr>
              <a:t>() {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char</a:t>
            </a:r>
            <a:r>
              <a:rPr lang="en-US" sz="2400" dirty="0">
                <a:latin typeface="Courier New"/>
                <a:cs typeface="Courier New"/>
              </a:rPr>
              <a:t> string[32]; ...;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	   </a:t>
            </a:r>
            <a:r>
              <a:rPr lang="en-US" sz="2400" b="1" dirty="0">
                <a:latin typeface="Courier New"/>
                <a:cs typeface="Courier New"/>
              </a:rPr>
              <a:t>return</a:t>
            </a:r>
            <a:r>
              <a:rPr lang="en-US" sz="2400" dirty="0">
                <a:latin typeface="Courier New"/>
                <a:cs typeface="Courier New"/>
              </a:rPr>
              <a:t> string;</a:t>
            </a:r>
            <a:br>
              <a:rPr lang="en-US" sz="2400" dirty="0">
                <a:latin typeface="Courier New"/>
                <a:cs typeface="Courier New"/>
              </a:rPr>
            </a:br>
            <a:r>
              <a:rPr lang="en-US" sz="2400" dirty="0" smtClean="0">
                <a:latin typeface="Courier New"/>
                <a:cs typeface="Courier New"/>
              </a:rPr>
              <a:t>	}</a:t>
            </a:r>
            <a:endParaRPr lang="en-US" sz="2000" dirty="0"/>
          </a:p>
          <a:p>
            <a:r>
              <a:rPr lang="en-US" dirty="0"/>
              <a:t>An array is passed </a:t>
            </a:r>
            <a:r>
              <a:rPr lang="en-US" dirty="0" smtClean="0"/>
              <a:t>to </a:t>
            </a:r>
            <a:r>
              <a:rPr lang="en-US" dirty="0"/>
              <a:t>a function as a </a:t>
            </a:r>
            <a:r>
              <a:rPr lang="en-US" dirty="0" smtClean="0"/>
              <a:t>pointer:</a:t>
            </a:r>
          </a:p>
          <a:p>
            <a:pPr lvl="1"/>
            <a:r>
              <a:rPr lang="en-US" dirty="0" smtClean="0"/>
              <a:t>Array size gets lost!</a:t>
            </a:r>
          </a:p>
          <a:p>
            <a:pPr marL="0" indent="0" eaLnBrk="0" hangingPunct="0">
              <a:spcBef>
                <a:spcPts val="2400"/>
              </a:spcBef>
              <a:buNone/>
            </a:pPr>
            <a:r>
              <a:rPr lang="en-US" sz="2000" dirty="0" smtClean="0">
                <a:latin typeface="Courier New" charset="0"/>
              </a:rPr>
              <a:t>	</a:t>
            </a:r>
            <a:r>
              <a:rPr lang="en-US" sz="2400" b="1" dirty="0" err="1" smtClean="0">
                <a:latin typeface="Courier New" charset="0"/>
              </a:rPr>
              <a:t>int</a:t>
            </a:r>
            <a:r>
              <a:rPr lang="en-US" sz="2400" dirty="0" smtClean="0">
                <a:latin typeface="Courier New" charset="0"/>
              </a:rPr>
              <a:t> foo(</a:t>
            </a:r>
            <a:r>
              <a:rPr lang="en-US" sz="2400" b="1" dirty="0" err="1" smtClean="0">
                <a:latin typeface="Courier New" charset="0"/>
              </a:rPr>
              <a:t>int</a:t>
            </a:r>
            <a:r>
              <a:rPr lang="en-US" sz="2400" dirty="0" smtClean="0">
                <a:latin typeface="Courier New" charset="0"/>
              </a:rPr>
              <a:t> </a:t>
            </a:r>
            <a:r>
              <a:rPr lang="en-US" sz="2400" dirty="0" err="1" smtClean="0">
                <a:latin typeface="Courier New" charset="0"/>
              </a:rPr>
              <a:t>ar</a:t>
            </a:r>
            <a:r>
              <a:rPr lang="en-US" sz="2400" dirty="0" smtClean="0">
                <a:latin typeface="Courier New" charset="0"/>
              </a:rPr>
              <a:t>[], </a:t>
            </a:r>
            <a:r>
              <a:rPr lang="en-US" sz="2400" b="1" dirty="0" smtClean="0">
                <a:latin typeface="Courier New" charset="0"/>
              </a:rPr>
              <a:t>unsigned </a:t>
            </a:r>
            <a:r>
              <a:rPr lang="en-US" sz="2400" b="1" dirty="0" err="1">
                <a:latin typeface="Courier New" charset="0"/>
              </a:rPr>
              <a:t>int</a:t>
            </a:r>
            <a:r>
              <a:rPr lang="en-US" sz="2400" dirty="0">
                <a:latin typeface="Courier New" charset="0"/>
              </a:rPr>
              <a:t> size</a:t>
            </a:r>
            <a:r>
              <a:rPr lang="en-US" sz="2400" dirty="0" smtClean="0">
                <a:latin typeface="Courier New" charset="0"/>
              </a:rPr>
              <a:t>) {</a:t>
            </a:r>
            <a:br>
              <a:rPr lang="en-US" sz="2400" dirty="0" smtClean="0">
                <a:latin typeface="Courier New" charset="0"/>
              </a:rPr>
            </a:br>
            <a:r>
              <a:rPr lang="en-US" sz="2400" dirty="0" smtClean="0">
                <a:latin typeface="Courier New" charset="0"/>
              </a:rPr>
              <a:t>	   ... </a:t>
            </a:r>
            <a:r>
              <a:rPr lang="en-US" sz="2400" dirty="0" err="1" smtClean="0">
                <a:latin typeface="Courier New" charset="0"/>
              </a:rPr>
              <a:t>ar</a:t>
            </a:r>
            <a:r>
              <a:rPr lang="en-US" sz="2400" dirty="0" smtClean="0">
                <a:latin typeface="Courier New" charset="0"/>
              </a:rPr>
              <a:t>[size-1] ...</a:t>
            </a:r>
            <a:br>
              <a:rPr lang="en-US" sz="2400" dirty="0" smtClean="0">
                <a:latin typeface="Courier New" charset="0"/>
              </a:rPr>
            </a:br>
            <a:r>
              <a:rPr lang="en-US" sz="2400" dirty="0" smtClean="0">
                <a:latin typeface="Courier New" charset="0"/>
              </a:rPr>
              <a:t>	}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5788" y="2323785"/>
            <a:ext cx="2678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BAD!</a:t>
            </a:r>
            <a:endParaRPr lang="en-US" sz="8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40240" y="5352075"/>
            <a:ext cx="2184400" cy="1101901"/>
            <a:chOff x="5348514" y="5442857"/>
            <a:chExt cx="2184400" cy="1101901"/>
          </a:xfrm>
        </p:grpSpPr>
        <p:sp>
          <p:nvSpPr>
            <p:cNvPr id="9" name="TextBox 8"/>
            <p:cNvSpPr txBox="1"/>
            <p:nvPr/>
          </p:nvSpPr>
          <p:spPr>
            <a:xfrm>
              <a:off x="5348514" y="5775317"/>
              <a:ext cx="218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b="0" dirty="0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Must explicitly</a:t>
              </a:r>
            </a:p>
            <a:p>
              <a:pPr algn="r"/>
              <a:r>
                <a:rPr lang="en-US" sz="2200" b="0" dirty="0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pass the size!</a:t>
              </a:r>
              <a:endParaRPr lang="en-US" sz="2200" b="0" dirty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021286" y="5442857"/>
              <a:ext cx="293914" cy="43542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74320" y="4629380"/>
            <a:ext cx="3276600" cy="571500"/>
            <a:chOff x="3657600" y="4470400"/>
            <a:chExt cx="3276600" cy="571500"/>
          </a:xfrm>
        </p:grpSpPr>
        <p:sp>
          <p:nvSpPr>
            <p:cNvPr id="13" name="TextBox 12"/>
            <p:cNvSpPr txBox="1"/>
            <p:nvPr/>
          </p:nvSpPr>
          <p:spPr>
            <a:xfrm>
              <a:off x="4686300" y="4470400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Really</a:t>
              </a:r>
              <a:r>
                <a:rPr lang="en-US" sz="20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0" dirty="0" err="1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000" b="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*</a:t>
              </a:r>
              <a:r>
                <a:rPr lang="en-US" sz="2000" b="0" dirty="0" err="1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ar</a:t>
              </a:r>
              <a:endParaRPr lang="en-US" sz="2000" b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3657600" y="4670455"/>
              <a:ext cx="2019300" cy="371445"/>
            </a:xfrm>
            <a:prstGeom prst="arc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3874320" y="335160"/>
              <a:ext cx="5234040" cy="34934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6760" y="329400"/>
                <a:ext cx="5252400" cy="35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7044167" y="4640581"/>
              <a:ext cx="2044080" cy="4078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5887" y="4635541"/>
                <a:ext cx="2062800" cy="4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7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7838" name="Rectangl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669280" y="292608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je   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4023360"/>
            <a:ext cx="448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Compiler Explorer:</a:t>
            </a:r>
          </a:p>
          <a:p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6"/>
              </a:rPr>
              <a:t>https://</a:t>
            </a: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hlinkClick r:id="rId6"/>
              </a:rPr>
              <a:t>godbolt.org/g/W8DxeR</a:t>
            </a: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Compiled with 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-O1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for brevity instead of 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-</a:t>
            </a:r>
            <a:r>
              <a:rPr lang="en-US" sz="2000" dirty="0" err="1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Og</a:t>
            </a:r>
            <a:endParaRPr lang="en-US" sz="2000" dirty="0" smtClean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Try </a:t>
            </a:r>
            <a:r>
              <a:rPr lang="en-US" sz="2000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-O2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instead!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1353960" y="1130760"/>
              <a:ext cx="5750280" cy="38786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6400" y="1122120"/>
                <a:ext cx="5764320" cy="38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98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Base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1" name="Rectangl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669280" y="292608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je    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sz="1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04225221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sp>
        <p:nvSpPr>
          <p:cNvPr id="8" name="Rounded Rectangular Callout 7"/>
          <p:cNvSpPr/>
          <p:nvPr/>
        </p:nvSpPr>
        <p:spPr bwMode="auto">
          <a:xfrm>
            <a:off x="2194560" y="5669280"/>
            <a:ext cx="2971800" cy="914400"/>
          </a:xfrm>
          <a:prstGeom prst="wedgeRoundRectCallout">
            <a:avLst>
              <a:gd name="adj1" fmla="val 74068"/>
              <a:gd name="adj2" fmla="val 29781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Trick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because some AMD hardware doesn’t like jumping to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1340280" y="2208960"/>
              <a:ext cx="4611240" cy="34491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2000" y="2199600"/>
                <a:ext cx="4626720" cy="34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5610240" y="2696400"/>
              <a:ext cx="3421800" cy="33933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00880" y="2690640"/>
                <a:ext cx="3441960" cy="34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sz="3200" dirty="0"/>
              <a:t>Recursive </a:t>
            </a:r>
            <a:r>
              <a:rPr lang="en-US" sz="3200" dirty="0" smtClean="0"/>
              <a:t>Function: </a:t>
            </a:r>
            <a:r>
              <a:rPr lang="en-US" sz="3200" dirty="0" err="1" smtClean="0">
                <a:solidFill>
                  <a:srgbClr val="C00000"/>
                </a:solidFill>
              </a:rPr>
              <a:t>Callee</a:t>
            </a:r>
            <a:r>
              <a:rPr lang="en-US" sz="3200" dirty="0" smtClean="0"/>
              <a:t> Register Save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669280" y="292608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je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02576992"/>
              </p:ext>
            </p:extLst>
          </p:nvPr>
        </p:nvGraphicFramePr>
        <p:xfrm>
          <a:off x="5394960" y="1371600"/>
          <a:ext cx="3575876" cy="76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09278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8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199" y="3657600"/>
            <a:ext cx="2103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Need original value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after</a:t>
            </a:r>
            <a:r>
              <a:rPr lang="en-US" dirty="0" smtClean="0">
                <a:latin typeface="Calibri" pitchFamily="34" charset="0"/>
              </a:rPr>
              <a:t> recursive call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pcount_r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“Save” by putting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</a:rPr>
              <a:t>callee</a:t>
            </a:r>
            <a:r>
              <a:rPr lang="en-US" dirty="0" smtClean="0">
                <a:latin typeface="Calibri" pitchFamily="34" charset="0"/>
              </a:rPr>
              <a:t> saved), but need to save old value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 smtClean="0">
                <a:latin typeface="Calibri" pitchFamily="34" charset="0"/>
              </a:rPr>
              <a:t> before you change 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263680" y="1971720"/>
              <a:ext cx="3660840" cy="43884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55400" y="1963800"/>
                <a:ext cx="3678120" cy="440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35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Call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Rectangl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669280" y="292608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je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17" name="Rectangle 1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23747912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(new)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Argument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(old)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03744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8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6690600" y="4615920"/>
              <a:ext cx="249840" cy="2480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5200" y="4609080"/>
                <a:ext cx="2642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6577920" y="4840560"/>
              <a:ext cx="494280" cy="1832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70360" y="4835520"/>
                <a:ext cx="507960" cy="1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6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33693508"/>
              </p:ext>
            </p:extLst>
          </p:nvPr>
        </p:nvGraphicFramePr>
        <p:xfrm>
          <a:off x="5394960" y="1371600"/>
          <a:ext cx="3575876" cy="1365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Recursive call return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(old)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sp>
        <p:nvSpPr>
          <p:cNvPr id="16" name="Rectangle 1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669280" y="292608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je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523955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&lt;pcount_r+22&gt;</a:t>
                      </a:r>
                      <a:endParaRPr lang="en-US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 . .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4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68880" y="5705856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705856"/>
                <a:ext cx="1005840" cy="384048"/>
              </a:xfrm>
              <a:prstGeom prst="rect">
                <a:avLst/>
              </a:prstGeom>
              <a:blipFill rotWithShape="0">
                <a:blip r:embed="rId8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7080480" y="4309920"/>
              <a:ext cx="1051560" cy="8481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75800" y="4301280"/>
                <a:ext cx="105948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126000" y="3442320"/>
              <a:ext cx="5351760" cy="3321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7000" y="3436560"/>
                <a:ext cx="5370480" cy="33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6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6" name="Rectangle 1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</a:t>
            </a:r>
            <a:r>
              <a:rPr lang="en-US" dirty="0" smtClean="0"/>
              <a:t>Function: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4754880" cy="20159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/* Recursive </a:t>
            </a:r>
            <a:r>
              <a:rPr lang="en-US" sz="1800" b="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popcount</a:t>
            </a:r>
            <a:r>
              <a:rPr lang="en-US" sz="1800" b="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unsigned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x) {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== 0)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0;</a:t>
            </a: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else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x&amp;1)+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(x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&gt;&gt; 1);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14" name="Rectangle 1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669280" y="2926080"/>
            <a:ext cx="2926080" cy="367793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$0, %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testq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je   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shrq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pcount_r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andl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$1, %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ebx</a:t>
            </a:r>
            <a:endParaRPr lang="en-US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addq</a:t>
            </a:r>
            <a:r>
              <a:rPr lang="en-US" sz="1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%</a:t>
            </a:r>
            <a:r>
              <a:rPr lang="en-US" sz="18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.L6: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rep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32474961"/>
              </p:ext>
            </p:extLst>
          </p:nvPr>
        </p:nvGraphicFramePr>
        <p:xfrm>
          <a:off x="5394960" y="1371600"/>
          <a:ext cx="3575876" cy="114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6653"/>
                <a:gridCol w="1389063"/>
                <a:gridCol w="128016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>
                    <a:solidFill>
                      <a:srgbClr val="4B2A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x&amp;1</a:t>
                      </a:r>
                      <a:endParaRPr lang="en-US" b="0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Callee</a:t>
                      </a:r>
                      <a:r>
                        <a:rPr lang="en-US" b="0" i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27432" marB="27432" anchor="ctr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53256"/>
              </p:ext>
            </p:extLst>
          </p:nvPr>
        </p:nvGraphicFramePr>
        <p:xfrm>
          <a:off x="3474720" y="4023360"/>
          <a:ext cx="1828800" cy="2450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 Bold" charset="0"/>
                          <a:cs typeface="Calibri" panose="020F0502020204030204" pitchFamily="34" charset="0"/>
                          <a:sym typeface="Calibri Bold" charset="0"/>
                        </a:rPr>
                        <a:t>. . .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rtn</a:t>
                      </a:r>
                      <a:r>
                        <a:rPr lang="en-US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&lt;main+?&gt;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4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r"/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rsp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880" y="5321808"/>
                <a:ext cx="1005840" cy="384048"/>
              </a:xfrm>
              <a:prstGeom prst="rect">
                <a:avLst/>
              </a:prstGeom>
              <a:blipFill rotWithShape="0">
                <a:blip r:embed="rId7"/>
                <a:stretch>
                  <a:fillRect l="-1818"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474720" y="3566160"/>
            <a:ext cx="18288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The Stack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422680" y="4176720"/>
              <a:ext cx="3700440" cy="11080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5840" y="4171320"/>
                <a:ext cx="3713400" cy="11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4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S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Su18" id="{B86974B0-1247-47B8-B40A-7918D10D3E08}" vid="{D2DF26E6-A591-4160-AC04-C52CF8422F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UWTheme-351-Su18</Template>
  <TotalTime>5503</TotalTime>
  <Words>3482</Words>
  <Application>Microsoft Office PowerPoint</Application>
  <PresentationFormat>On-screen Show (4:3)</PresentationFormat>
  <Paragraphs>914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Anonymous Pro</vt:lpstr>
      <vt:lpstr>Arial</vt:lpstr>
      <vt:lpstr>Arial Narrow</vt:lpstr>
      <vt:lpstr>Arial Narrow Bold</vt:lpstr>
      <vt:lpstr>Calibri</vt:lpstr>
      <vt:lpstr>Calibri Bold</vt:lpstr>
      <vt:lpstr>Calibri Light</vt:lpstr>
      <vt:lpstr>Cambria Math</vt:lpstr>
      <vt:lpstr>CMU Bright</vt:lpstr>
      <vt:lpstr>Courier New</vt:lpstr>
      <vt:lpstr>Courier New Bold</vt:lpstr>
      <vt:lpstr>Roboto</vt:lpstr>
      <vt:lpstr>Times New Roman</vt:lpstr>
      <vt:lpstr>Wingdings</vt:lpstr>
      <vt:lpstr>UWTheme-351-Su18</vt:lpstr>
      <vt:lpstr>Building an Executable CSE 351 Summer 2018</vt:lpstr>
      <vt:lpstr>Administrivia</vt:lpstr>
      <vt:lpstr>Procedures</vt:lpstr>
      <vt:lpstr>Recursive Function</vt:lpstr>
      <vt:lpstr>Recursive Function: Base Case</vt:lpstr>
      <vt:lpstr>Recursive Function: Callee Register Save</vt:lpstr>
      <vt:lpstr>Recursive Function: Call Setup</vt:lpstr>
      <vt:lpstr>Recursive Function: Call</vt:lpstr>
      <vt:lpstr>Recursive Function: Result</vt:lpstr>
      <vt:lpstr>Recursive Function: Completion</vt:lpstr>
      <vt:lpstr>Observations About Recursion</vt:lpstr>
      <vt:lpstr>x86-64 Stack Frames</vt:lpstr>
      <vt:lpstr>x86-64 Procedure Summary</vt:lpstr>
      <vt:lpstr>Roadmap</vt:lpstr>
      <vt:lpstr>Building an Executable from a C File</vt:lpstr>
      <vt:lpstr>Compiler</vt:lpstr>
      <vt:lpstr>Compiling Into Assembly</vt:lpstr>
      <vt:lpstr>Assembler</vt:lpstr>
      <vt:lpstr>Producing Machine Language</vt:lpstr>
      <vt:lpstr>Object File Information Tables</vt:lpstr>
      <vt:lpstr>Object File Format</vt:lpstr>
      <vt:lpstr>Linker</vt:lpstr>
      <vt:lpstr>Linking</vt:lpstr>
      <vt:lpstr>Disassembling Object Code</vt:lpstr>
      <vt:lpstr>What Can be Disassembled?</vt:lpstr>
      <vt:lpstr>Loader</vt:lpstr>
      <vt:lpstr>Roadmap</vt:lpstr>
      <vt:lpstr>Data Structures in Assembly</vt:lpstr>
      <vt:lpstr>Array Allocation</vt:lpstr>
      <vt:lpstr>Array Access</vt:lpstr>
      <vt:lpstr>Array Example</vt:lpstr>
      <vt:lpstr>Array Example</vt:lpstr>
      <vt:lpstr>Array Accessing Example</vt:lpstr>
      <vt:lpstr>Referencing Examples</vt:lpstr>
      <vt:lpstr>Array Loop Example</vt:lpstr>
      <vt:lpstr>Array Loop Example</vt:lpstr>
      <vt:lpstr>Array Loop Implementation </vt:lpstr>
      <vt:lpstr>C Details:  Arrays and Pointers</vt:lpstr>
      <vt:lpstr>C Details:  Arrays and Functions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22</dc:title>
  <dc:creator>Justin Hsia</dc:creator>
  <cp:lastModifiedBy>Justin Hsia</cp:lastModifiedBy>
  <cp:revision>133</cp:revision>
  <cp:lastPrinted>2018-07-13T17:33:29Z</cp:lastPrinted>
  <dcterms:created xsi:type="dcterms:W3CDTF">2016-10-20T06:40:02Z</dcterms:created>
  <dcterms:modified xsi:type="dcterms:W3CDTF">2018-07-13T20:42:37Z</dcterms:modified>
</cp:coreProperties>
</file>