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8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ink/ink10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7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8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9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2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23.xml" ContentType="application/vnd.openxmlformats-officedocument.presentationml.notesSlide+xml"/>
  <Override PartName="/ppt/ink/ink19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24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5.xml" ContentType="application/vnd.openxmlformats-officedocument.presentationml.notesSlide+xml"/>
  <Override PartName="/ppt/ink/ink20.xml" ContentType="application/inkml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26.xml" ContentType="application/vnd.openxmlformats-officedocument.presentationml.notesSlide+xml"/>
  <Override PartName="/ppt/ink/ink21.xml" ContentType="application/inkml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7.xml" ContentType="application/vnd.openxmlformats-officedocument.presentationml.notesSlide+xml"/>
  <Override PartName="/ppt/ink/ink22.xml" ContentType="application/inkml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3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31.xml" ContentType="application/vnd.openxmlformats-officedocument.presentationml.notesSlide+xml"/>
  <Override PartName="/ppt/ink/ink27.xml" ContentType="application/inkml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32.xml" ContentType="application/vnd.openxmlformats-officedocument.presentationml.notesSlide+xml"/>
  <Override PartName="/ppt/ink/ink28.xml" ContentType="application/inkml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3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34.xml" ContentType="application/vnd.openxmlformats-officedocument.presentationml.notesSlide+xml"/>
  <Override PartName="/ppt/ink/ink31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3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350" r:id="rId2"/>
    <p:sldId id="338" r:id="rId3"/>
    <p:sldId id="351" r:id="rId4"/>
    <p:sldId id="352" r:id="rId5"/>
    <p:sldId id="353" r:id="rId6"/>
    <p:sldId id="354" r:id="rId7"/>
    <p:sldId id="355" r:id="rId8"/>
    <p:sldId id="381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4E0"/>
    <a:srgbClr val="4B2A85"/>
    <a:srgbClr val="EFBFB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1983" autoAdjust="0"/>
  </p:normalViewPr>
  <p:slideViewPr>
    <p:cSldViewPr snapToGrid="0">
      <p:cViewPr varScale="1">
        <p:scale>
          <a:sx n="76" d="100"/>
          <a:sy n="76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FBA859-18F9-41E4-829C-48B6C56E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8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18:14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21127 14676 88 0,'0'3'33'0,"0"-6"-18"0,2 6-11 0,-2-3 8 16,0 0 4-16,0 0 4 15,0 0 5-15,0 0 4 0,0 0-2 16,0 0-2-16,0 0-13 15,0 0-1-15,0 0 2 0,3-3-7 16,-3 3-1-16,0 0-1 16,0 0 2-16,-3 0 1 15,1 0 3-15,-4-2-1 16,0 2 2-16,-3-3-6 16,-3 1-1-16,0-1-2 15,-6 0 1-15,0 1-2 16,-3-1-1-16,0 0-2 15,-2 1-1-15,-1-1 8 16,-3 0 4-16,0 1-4 16,3-1-3-16,-2 0-4 15,-4 1 1-15,-3-1 5 0,0 0 2 16,1-2-2-16,-1 3-1 16,0-1-1-16,0 0-2 15,1 1 1-15,-4-1 1 16,0 0-1-16,4 1 2 15,-1-1-4-15,3 0 0 16,-3-2-1-16,1 2-2 16,5 1 3-16,0-1 2 15,0 0 0-15,0 1-1 16,1-1 1-16,-4 3-1 16,0 0 0-16,0 0 0 15,-2 0 0-15,-1 0 2 0,0 3-3 16,0-1 0-1,4 1 1-15,-4 0 2 0,3-1-3 16,-3 1 0-16,1 2 1 16,2-2 2-16,-3-3-3 15,0 3 0-15,1 2 1 16,-1 0 0-16,0 1 0 16,0-1 2-16,4 3-3 15,-4 0 0-15,6-3-1 16,0 3 0-16,3 0 2 15,-2 5 0-15,2-2-3 16,0 2 2-16,0-3 1 16,0 4 0-16,1-1-3 15,-1 0 0-15,3 3 2 0,0 3 0 16,3 2 1-16,0 0 0 16,4 0-3-1,2 6 2-15,3 2 1 0,3 0 2 16,3-3-6-16,3 1-1 15,3-1 2-15,3 1 3 16,3-1 1-16,0-2-1 16,2-6 1-16,1 1 1 15,3-3-3-15,0 0-2 16,0 0 4-16,3-3 1 0,3 0-3 16,-3 0 1-16,2 0 2 15,1-2 3 1,3 0-4-16,3-1-3 15,0 1 1-15,-1-3 0 16,7 2 1-16,0 1 2 0,3-1-1 16,-4-2-1-16,1 0 1 15,0 0 1-15,3-2-1 16,-1-1-1-16,1 0 1 16,3 0-1-16,5-2 2 15,4 0 1-15,0 2-1 16,-1 0-2-16,4 1 1 15,-7-4-1-15,4 4 0 16,-6-6 0-16,-4 2 0 16,4 3 0-16,3 1 0 15,2-1 2-15,-5 0-1 16,0 1-1-16,-4-1 1 0,7 0-1 16,0 1 0-1,2-4 0-15,-2 3 0 0,3-10 0 16,-1 3 0-16,1 4 2 15,0 3-1-15,-4-2-1 16,-2 0 1-16,0-1-1 16,-4-2 0-16,-2 0 2 15,3 0-3-15,-1 0-2 16,4 0 4-16,0 0 1 16,2 6 0-16,-2-6 1 15,-3 0-2-15,-1 0-1 16,4 0-2-16,-3 2 1 15,-4 1 1-15,1-3 0 16,-3 3 0-16,-3-1 0 0,-1-2-3 16,4 0 2-16,0 0 1 15,0 0 2-15,-1 0-1 16,-2 0 2-16,0-2-2 16,0 2-1-16,-1 0-2 15,1 0 1-15,6 0 1 16,-6-3 2-16,2 3-3 15,1 0 0-15,-3 0 1 16,0-3 2-16,2 3-3 16,1 0 0-16,3 0 1 0,-3 0 2 15,-1 0-1-15,1-2-1 16,0 2 3-16,-6 0 0 16,8 2-4-1,-5-2-1-15,3 0 1 16,0 0 0-16,-7 0 1 0,1 0 0 15,0 0 0-15,3 0 0 16,0 0 0-16,2-2 2 16,-2 2-3-16,3-6 0 15,-3 6 1-15,-1-2 2 16,1-1-1-16,3 3-1 16,-3-8 1-16,2 6-1 15,1-4 0-15,0 4 0 0,0-9-3 16,-4 3 2-16,10 3 1 15,-3-1 2-15,-1 1-1 16,-2 3-1 0,-3-1 1-16,9 0-1 15,-7 1-3-15,-2-1 2 16,0 3 1-16,9-3 0 0,-7 1 0 16,-2-1 0-16,0 0 0 15,6 1 2-15,-4 2-1 16,1-3-1-16,-3 0-2 15,-3-2 1-15,2 0 1 16,-2 0 0-16,3-1 0 0,0 1 2 16,0-3-1-1,-4-3-1-15,4 1 1 16,-3-1 1-16,0-2-3 16,-4 2 0-16,1 1 1 15,-3-1 2-15,-6 1 1 0,6-1 1 16,-6-2-2-16,-3 2-2 15,-3-5 3 1,-3-2 0-16,-6 2 3 16,-3-2-5-16,-6-1-1 15,3-2 0-15,-3 2 2 16,-6-10-3-16,6 0-2 16,-6 8 4-16,-6 2 1 15,0 1-5-15,1 2 0 16,-1 0 1-16,-3 0 3 15,0 0-2-15,-6 3 0 16,1-3 1-16,-1 3 0 16,-3 0 0-16,-6 2 0 0,7 1 2 15,-1 2 1-15,3 0-6 16,-6 0 0-16,1 3 1 16,-1-1 3-16,3-2-2 15,0 3 0-15,-2 0 1 16,2-1 0-16,-3-4 0 15,-5 2 0-15,-1 3-3 16,3-1 2-16,-5 4 1 16,-4-1 0-16,6-5 0 15,-2 3 2-15,-4-3-1 16,3 0-1-16,1 3 1 16,-7-1-1-16,1 1 0 0,8 2 0 15,-12 1-3-15,7-1 2 16,-1 1 1-16,-3-1 0 15,1 0 0-15,-4 1 0 16,1-1 0-16,-4 0 0 16,6 3 2-16,-2 0 1 15,-1-2-4-15,4 2-1 16,-1 0 1-16,1-3 0 16,-1 0-2-16,-3 3 0 15,4 0 4-15,5 0 3 16,0 0-3-16,1 0-1 15,2 0 0-15,0 3 0 16,-2-3 0-16,2-3 2 0,0 1-1 16,-2 2 2-16,-4-3-4 15,1 6 0-15,-4-1 1 16,0 1 0-16,4 0 0 16,-4 2 2-16,-2-5-3 15,2 0 0-15,0 0 1 16,1 0 2-16,5 0-1 15,6 0 2-15,-2 3-4 16,5 2 0-16,3-2-28 16,6 2-13-16,4 0-77 15</inkml:trace>
  <inkml:trace contextRef="#ctx0" brushRef="#br0" timeOffset="1">19549 7792 96 0,'0'0'35'0,"0"0"-18"0,0 0-16 0,0 0 11 15,0 0-2-15,0 0 2 16,3-3-6-16,0 1-4 16,3-6-4-16,0-3 1 15,0-2 3-15,0 0 1 16,9-1-4-16,-6-1 1 15,-1 1 0-15,-2 4 0 16</inkml:trace>
  <inkml:trace contextRef="#ctx0" brushRef="#br0" timeOffset="2">19626 7678 203 0,'0'0'11'0,"3"6"-3"15,6 4 1 1,-9 6-6-16,6 5-2 0,0 3 0 16,-3 2-1-16,-6 4 2 0,6-4-3 15,0-2 0 1,0 0 1-16,0-1 2 0,0-4-12 15,0-3-3-15,0-3-49 16</inkml:trace>
  <inkml:trace contextRef="#ctx0" brushRef="#br0" timeOffset="3">19567 7996 160 0,'-12'-3'63'0,"9"3"-34"0,3-3-23 16,0 3 15-16,3 0-13 16,0-2-4-16,3-1-3 15,0 0 1-15,6-2-1 16,11 0-3-16,1 2-1 0,0 1-1 16,0-1 0-16,-3 0 0 0,-3 1 0 15,-1-4-24-15,-2 4-9 16,-3-1-30-1</inkml:trace>
  <inkml:trace contextRef="#ctx0" brushRef="#br0" timeOffset="4">19510 7578 96 0,'-18'-19'35'0,"12"19"-18"0,-5 3-11 15,8 5 9-15,-3 8-4 16,0-1 1-16,0 4-9 16,-6 5-4-16,3 8 0 15,6 23 0-15,3 1-2 16,3 2 2-16,3 0-1 15,6-5-2-15,6-8 3 16,5-8 0-16,16-8 7 16,3-13 4-16,2-11 8 15,-2-7 3-15,6-19-2 16,-10-9 1-16,-5-12-11 16,-9-6 10-16,-15 1 4 0,-12 2 6 0,-9 0 5 15,-12 5-10-15,-12 6-5 16,1 2-10-16,-1 11-4 15,3 5-10-15,6 3-2 16,4 2-47-16,8 3-19 16,9 6-31-1</inkml:trace>
  <inkml:trace contextRef="#ctx0" brushRef="#br0" timeOffset="5">12176 14920 132 0,'-9'-3'49'0,"9"3"-26"0,3-2-23 0,3 2 10 0,0-3-4 16,3-2 1-16,6-1-4 15,0 1 0-15,3 0-1 16,-1 2-2-16,1 0 3 0,9 6-4 16,-3 5-2-16,-6 3 4 15,-3 5 3-15,-7 5-1 16,-8 5-2-16,-5 1 0 15,-7-1 1-15,-3-2 3 16,-3 8 4-16,-3-6-2 16,3-2-2-16,0-3-2 15,3-5-3-15,7-3 5 16,-1-2 4-16,6-3-3 16,3-6 2-16,6 1 4 0,5-3 2 15,7-3-10 1,0 1-1-16,9-1-3 15,0-2 0-15,0 2 0 0,-4-5 2 16,-2 0-14-16,0 3-5 16,-3-3-29-16,-3 0-10 15,-3 0-15 1</inkml:trace>
  <inkml:trace contextRef="#ctx0" brushRef="#br0" timeOffset="6">12337 14745 32 0,'-21'-24'13'0,"21"24"-6"0,-18-23 11 0,9 15 14 0,-3 2 8 16,-3 1 5-16,-3 5-20 15,-2 3-7-15,-4 13-9 16,-3 2-4-16,0 11-2 15,0 11-3-15,1 21 1 0,5 8-1 16,6-1 2-16,12 4 1 16,6 2 1-16,12-3-5 15,6-12 1-15,11-12 11 16,13-18 7-16,6-10 8 16,8-17 5-16,1-17-9 0,-4-15 0 15,-2-12-4 1,-12-6-2-16,-7-15 0 0,-14-3 3 15,-12-3-2-15,-15 8-1 16,-6 6-2-16,-9 7-1 16,-11 6-12-16,-1 7-5 15,0 9-27-15,3 5-10 16,4 7-76 0,5 4-49-16,3-3 73 15</inkml:trace>
  <inkml:trace contextRef="#ctx0" brushRef="#br0" timeOffset="7">19135 14904 44 0,'0'0'16'0,"0"0"-8"0,0 3 4 16,0-3 10-16,0 0 4 15,0 0 4-15,0 0-5 16,0 0-1-16,0 0-4 16,0 0-3-16,-3 2 2 15,0 1 0-15,-3 0-10 16,-3-1-1-16,-3 1 2 0,-5-3 0 15,-4 0 2-15,0 0 0 0,-9 3 2 16,0-3-1 0,-5 0 0-16,-4 0 4 0,-3-3 3 15,-5 0-1-15,-13 1 0 16,4-4 5-16,-10 4 2 16,1-1-7-16,-1-5-1 15,4 0 0-15,-7 3 1 16,4 0-10-16,5 2-3 15,4 0-2-15,5 3 0 16,3 0 0-16,4 0 0 16,5 0 0-16,0 0 0 15,10 0-2-15,2 0-2 0,6 0 1 16,3 0 1-16,3 0-1 16,3 0-1-16,0 0 3 15,3 0 0 1,1 0-4-16,2 0 1 0,0 0 0 15,0 0 2-15,3 0-3 16,0 0-2-16,0-2 2 16,0 2 0-16,0-3 1 15,3 3 2-15,0 0-3 16,0-3-2-16,3 1-5 16,0-1-2-16,3-2 0 15,3-1 1-15,8-2-1 16,4-2-1-16,6-1-1 15,6 1 2-15,-3-3 4 16,2-1 1-16,1 4 3 16,3 2 1-16,-3-3-2 15,-7 3 2-15,-2 0 1 16,-3 3 0-16,-6 0 0 0,-3 2 2 16,-3 0-1-16,-6 1-1 15,-6 2 1-15,-9 2-1 16,-9 4-3-16,-3-1 2 15,-3 3 1-15,-5 3 2 16,-4 2-3-16,-6 3 0 16,7 0 1-16,2-1 2 0,0 1-3 15,3 0 0 1,3-3 1-16,4-2 2 16,5 0-1-16,3-4 2 15,3 1-4-15,6 0-2 0,3-2-1 16,6-1 3-16,9 0 0 15,3 1 1-15,6 1 0 16,5 1 0-16,7 3-3 16,0 2 0-16,0 0 4 15,-4-2 1-15,-2-3 0 16,3 0-2-16,-6 2-8 16,0-2-5-16,-4 3-31 15,-2 0-13-15,0-1-68 16</inkml:trace>
  <inkml:trace contextRef="#ctx0" brushRef="#br0" timeOffset="8">23752 14780 112 0,'-15'0'44'0,"30"-3"-24"0,-21 6-8 0,6-3 13 15,0 0-9-15,0 0 0 16,6 0-5-1,0 0-6-15,-3 0 6 0,3 0 2 16,0-3-2-16,-3 3 1 0,3-3-3 16,0 1 2-1,2-1-2-15,-2-2 0 16,3-3-1-16,6-3 2 16,-3 1-5-16,3-1-1 15,0-2 2-15,0 0 3 0,6-3 0 16,-1-3 0-16,-2 1-3 15,-6-6 1-15,6-5 0 16,-6 2 1-16,9 4 2 16,-6-4 1-16,0 1-3 15,0-1 0-15,-1 1-1 16,1 2 3-16,0 3-3 16,-3-3 1-16,-3-5-3 15,9 2 2-15,0 1-4 16,-3-1 0-16,2-2-1 15,-2 3 1-15,0-3 0 0,-3 0 1 16,0 0 0-16,0 2 0 16,-3 1 0-16,6-1 2 15,-3-2 1-15,-3 3 1 16,2 2-7-16,1-5 0 16,0 0 1-1,3-1 1-15,-3 4-1 0,-3-3-2 16,3 5 1-16,0-8-1 15,-3-2 0-15,0 0 2 16,-6-1-1-16,6 3 2 16,-3-2 0-16,0 2 1 15,-1 3-2-15,-2-8 1 16,6 3-2-16,-3-1 2 16,0-2-4-16,3 3 0 0,0-8 3 15,-6 2 1-15,6 0-1 16,0-2 1-16,-3 2-2 15,0 3 2-15,0-5 0 16,-3 2 1-16,3 0-2 16,0 1 1-16,-6-4 0 15,6-2 1-15,-3 3-5 16,-3-3 1-16,0-3 0 16,0 6 2-16,0-5-3 15,0 2 0-15,0 2 1 16,0 1 0-16,0-3 2 15,0 0 3-15,0 0 0 16,0-3 0-16,0-2-6 16,0 8-1-16,0-9 3 15,0 6 1-15,0 0-3 16,0-5 1-16,0 13 2 0,0-13 1 16,0-3-1-16,0-13-2 15,0 10 3-15,0-2 0 16,0 5-1-1,-3 3-2-15,-3-3 3 0,6 0 0 16,0 3-4-16,-3-1 1 16,0-1 2-16,3 1 3 15,0 4-2-15,0 2-2 0,0 0 0 16,0 2-1 0,-6-10 0-16,6 8 2 15,0-2-1-15,0-1 2 16,0 1-2-16,-3 7 2 0,3-8 0 15,0 6 1-15,-6 0-2 16,6 2-2 0,0-2 1-16,-3-1-1 0,0 1 0 15,0 0 0-15,3-3 0 16,-3 5 0-16,0-2 2 16,-3-3 1-16,6 5-1 15,-3 0-2-15,-3 3 3 16,6-2 0-16,-3-1-1 15,0 3-2-15,-3 0 1 16,6 0-1-16,-3 0 2 0,-3 5 1 16,6-2-4-1,-3-4 1-15,0 7-2 16,0-4 0-16,0 4 4 0,0 1 1 16,-3-4-4-16,6-3 1 15,-3 5 0-15,3 1 2 16,-5-1-1-16,5 0-1 15,0 0 1-15,-3 3-1 16,3-3 2-16,0 1 3 16,-3 2-4-16,-3-1-1 15,-3 1-2-15,9 6 0 16,-3-4 4-16,0 3 1 16,0-7-4-16,0-1 1 15,-6 5 0-15,0 1 0 16,3-3 0-16,0 0 0 15,-3 0 0-15,9 2 0 0,-3 1 0 16,-3-3 2-16,0-1-1 16,0 4-1-16,-3-3 1 15,6 2 1-15,-6 1-3 16,0-3 0-16,-2-3 1 16,2 3 0-16,-3 3 0 15,3-4 2-15,-3 1-1 16,3 0-1-16,-3 0 1 15,0 3-1-15,-3-1 0 16,6 1 0-16,-3-1 2 16,1 3 3-16,-1 1-4 0,0 2-3 15,-3-1-2-15,0 4 3 16,0-1 0 0,-6-10 1-16,9 3 2 15,-6 5 1-15,4-1-1 0,-1 4-2 16,0-1 1-16,3 1-1 15,-3-1 0-15,-6 1 2 16,3-1-3-16,0 1-2 16,4 5 4-16,-7-1 1 15,9 1 0-15,-6 2-2 16,6 4 1-16,-6-1 1 16,6 0-6-16,-9 2 1 15,1 4 1-15,2-1 3 16,-3-5-2-16,9 3-2 15,-6 0 4-15,9-1 3 16,-3 4-1-16,0-1-2 16,4-5-3-16,-1 8-1 0,0-5-1 15,-3 5 3-15,9-6 0 16,-3 1 1-16,0 3 0 16,0-1 0-16,-3 0-3 15,9 3 2-15,-3 0-4 16,3 0 1-16,0-2 2 15,0 7 3-15,0 0-2 16,0-7-2-16,0 7-1 16,3 0 0-16,3-2 3 15,0 5 0-15,3 0-2 16,0 0 2-16,3 2-1 16,-3 1-2-16,5 2 3 15,-2 0 0-15,3 0 1 0,3 1 0 16,-6-1 2-16,6 0 1 15,-6-2-4-15,0 2-1 16,-3-5 1-16,0-3 2 16,-4-2 2-16,-5-3 3 15,0 0-1-15,0 0 0 16,0 0-1-16,0-3 0 16,0-2-2-16,-5-6 1 15,2-5-2-15,-9 3 2 16,-6 0 2-16,0-3 2 15,0 0-6-15,-3 0 0 0,0-2-6 16,1-1 1-16,-1 3 6 16,0 1 4-16,3 1-8 15,3 1 0-15,3 2 2 16,3 1 2-16,3 2-5 16,0 0 0-16,3 0-4 15,3 3 2-15,6 0 1 16,6-3 2-16,6 2-1 15,6-2-1-15,3 0 3 16,8-5 0-16,1 0 1 16,-3 0 0-16,3 2 0 15,-10 3 2-15,1 0-3 16,-6 3 0-16,0 0 3 0,-9-1 1 16,3 4 1-16,-9-1 0 15,3 0-2 1,0 1-2-16,-12 2-19 15,-3 0-17-15,6-3-5 16,-3 1-25-16,3-1-8 16</inkml:trace>
  <inkml:trace contextRef="#ctx0" brushRef="#br0" timeOffset="9">5217 9313 80 0,'-3'-10'30'15,"6"4"-16"-15,-3 4 1 0,0-1 15 0,0 1 4 16,0-4 1-16,0 1-7 16,0 2-5-16,0 1-13 15,0 2-6-15,0 0-3 16,0 5-8-16,0 3 0 0,0 2 5 15,3 4 6-15,-3 2 0 16,0-3 1-16,0 0-1 16,0 3 0-16,0 0-2 0,0-3 1 15,-3 0 0 1,3-2 1-16,0-1-2 0,0 1 1 16,0-3-2-16,0 0-1 15,0-3 3-15,0 0 2 16,0-5-2-16,0 3 0 15,0-3-34-15,0 0-17 16</inkml:trace>
  <inkml:trace contextRef="#ctx0" brushRef="#br0" timeOffset="10">5244 9147 108 0,'-6'-19'44'0,"0"14"-24"0,-3 0-17 0,6 2 12 16,-3 0-7-16,-3 1 0 16,-3 2-6-16,-3 2-2 15,-3 6-2-15,0 5-2 0,1 14-2 16,-4 7 1-1,-3 6 1-15,3-3-1 0,0 3-1 16,6-1 1-16,6 4 5 16,6-1 2-16,6-5 0 15,9-3 1-15,6-7 20 16,6-3 9-16,12-14-4 16,5-10-4-16,7-10-6 15,9-14-1-15,-1 0-9 16,-5 0 6-16,-7-2 3 0,-5-9 10 15,-15-2 8-15,-6-5-3 16,-12-3 1-16,-9 0-15 16,-12 5-5-16,-6 6-8 0,-6 5-4 15,3 8-3-15,4 5-1 16,2 8-16 0,3 5-5-16,3 9-37 0,3 7-13 15,9 13-38 1</inkml:trace>
  <inkml:trace contextRef="#ctx0" brushRef="#br0" timeOffset="11">3505 10851 112 0,'-3'-6'44'0,"3"4"-24"0,-3-4-4 0,3 4 16 16,0-1-2-1,0 0 2-15,0-2-14 16,0 0-3-16,0 0-9 16,3-3-6-16,6 0-1 0,3 0-1 15,3 0 0-15,0 2 2 0,3 4 2 16,-3 2-3-16,0 2-2 16,-4 4 2-16,-5 4 2 15,-6 6-2-15,-3 3 0 16,-6 2 1-16,-5 3 2 15,-1 2-1-15,-3 1-1 16,3-1 1-16,3-7 1 16,0-1-1-16,3-5-1 15,3 1-2-15,0-6 1 16,3-1-1-16,0-1 0 16,3-6 4-16,9 0 3 15,3-3 2-15,6-2 3 16,6 0-5-16,0 2-1 0,-3 0-2 15,-1 1 1-15,-2 2-4 16,-3 0 0-16,-3 2 1 16,0 1 0-16,-3 2-3 15,0 0 2-15,-3 3-26 16,-3 0-9-16,0 0-26 16,0-2-38-1,0-1 30-15</inkml:trace>
  <inkml:trace contextRef="#ctx0" brushRef="#br0" timeOffset="12">3592 10708 64 0,'-27'0'24'0,"12"13"-12"0,-6-2-14 0,12-4 4 15,-3 1-5-15,-3 8 0 16,-2 5 2-16,-4 9 0 16,3 9-2-16,3 6 2 0,3 5 3 15,6-5 1-15,6-2 3 16,9-4 3-1,3-1 20-15,3-7 8 16,9-7 1-16,14-11 2 0,10-10-5 16,11-8-1-16,7-19-19 15,-4-21-7-15,-5-8-3 0,-9-5 8 16,-13 2 3-16,-17 1 6 16,-9 2 3-16,-12 5-4 15,-9 6-3-15,-12 7-10 16,-8 9-5-16,2 7-7 15,-3 9-2-15,0 4-22 0,4 9-8 16,8 8-84 0</inkml:trace>
  <inkml:trace contextRef="#ctx0" brushRef="#br0" timeOffset="13">5479 14150 60 0,'0'3'24'0,"0"-3"-12"0,0 8 3 0,0-6 13 15,0 1 2-15,0-1 2 0,0 1-4 16,0 0 0-16,0-1-7 16,0-2-1-16,0 0-11 15,0 0 1-15,3 0 1 0,-3 0-6 16,3-5-1-16,0 0-2 16,3-8 1-16,-3 2-2 15,3-10-1-15,-1 5 1 16,1-3-1-16,0 4 0 15,0 1 0-15,0 1-3 16,0 3 2-16,0 2-1 16,-3 2 0-16,0 4 0 15,3 4-2-15,-3 1 0 16,0 10 3-16,0-2 0 16,-3 15 3-16,0-2 1 0,0 5 1 15,0 0-2 1,0 3 1-16,0-6-2 15,0 4-1-15,0-7 1 0,0 1 1 16,0-3-6-16,0-2 1 16,0-3-45-16,-3-6-18 15,0-2-13 1</inkml:trace>
  <inkml:trace contextRef="#ctx0" brushRef="#br0" timeOffset="14">5416 14401 148 0,'-9'-2'57'0,"9"2"-30"0,0 0-25 0,0 0 12 0,3 0-3 15,0 0 3-15,3 0 2 16,-3 0-1-16,9 0-7 16,-3 0-3-16,6-3 1 0,-3 3-3 15,9 0-2-15,-4 0 0 16,4 0 1-16,-3 0-1 15,3 3 2-15,-3-1 0 16,0 1 1-16,-3 0-2 16,-3-3 1-16,-1 0-20 15,-2 0-8-15,0 0-36 16,-3-3-44 0,0 0 26-16</inkml:trace>
  <inkml:trace contextRef="#ctx0" brushRef="#br0" timeOffset="15">5571 13893 116 0,'-30'-10'44'0,"30"10"-24"0,-27-3-19 16,24 3 11-16,-5 0-2 15,-1 0 2-15,-6 5-4 16,0-2-3-16,-3 8-2 15,0-1-3-15,0 11 1 16,3-2 5-16,1 23 4 0,2-7-3 16,3 15 1-16,0-8-5 15,9 19 0-15,0-13 3 16,15 10 1-16,0-8 3 16,11-5 1-16,1-5 1 0,9-14 0 15,-6-2 2-15,8-21 2 16,-5-1-3-1,0-23 2-15,-6 5-4 0,-4-13-1 16,-2 5 2-16,-9-10 3 16,0 5-4-16,-12-8-1 15,0 5-4-15,-9-2 1 16,0 5-9-16,-6 2 0 16,0 1-22-16,0 5-7 15,1 2-63 1,8 8-53-16,0 1 50 15</inkml:trace>
  <inkml:trace contextRef="#ctx0" brushRef="#br0" timeOffset="16">5217 9303 52 0,'3'0'19'0,"0"-3"-10"0,-3 6 2 0,0-6 10 15,0 3 0-15,0 0-1 16,0 0-6-16,0 0-1 16,0 0-6-16,-3 3-2 0,0 2-2 15,-3 0 0 1,0 6-2-16,0-3 2 0,0 0-4 15,0 0 0-15,0 0 1 16,3-3 2-16,0 0-1 16,3 1-1-16,3-1-54 15,0 0-26-15</inkml:trace>
  <inkml:trace contextRef="#ctx0" brushRef="#br0" timeOffset="17">5151 9454 48 0,'-6'-6'19'0,"3"4"-10"0,0-1-9 0,3 3 7 0,0 0 0 16,0 0 1-16,0 0-7 16,0 0 0-16,0 0 1 15,6 0 1-15,0 3 1 16,3-1 0-16,3 1-5 16,3-3 1-16,0 3 2 15,0-3 1-15,0 0 1 16,-3 2 0-16,-1-2-2 0,-2 3 1 15,0 0-37-15,3-1-17 16</inkml:trace>
  <inkml:trace contextRef="#ctx0" brushRef="#br0" timeOffset="18">3318 16555 116 0,'-3'-5'44'0,"-3"5"-24"0,3-3-4 16,3 3 16-16,0 0-6 15,0 0-1-15,0-3-12 0,0 3-3 16,3-8-6-16,6 6-3 0,3-9 0 16,3 3-4-1,2-2 2-15,4-1 1 0,3 1 0 16,0 7-3-16,-3 0 2 15,-3 9 1-15,-4-1 0 16,-5 3 4-16,-3 10 2 16,-6 1 2-16,-12 2 2 15,-2 3 1 1,-4 0 3-16,0-6-1 0,-3 6 2 16,3-3-4-16,0-2-1 15,6-3-2-15,3-6 0 16,0-2-2-16,4 0-1 15,2-3-3-15,3-5-2 0,6 0-2 16,2 0-1-16,4-2 4 16,3-1 1-16,3 0 0 15,0-2-2-15,0 2 1 16,0 1-1-16,-3 2 0 16,-1 0 0-16,-2 0-3 15,0 0 2-15,-3 0 1 16,0 0 0-16,0 5-29 15,-3-5-13-15,3-3-18 16,-6 3-8-16,0-2-12 16</inkml:trace>
  <inkml:trace contextRef="#ctx0" brushRef="#br0" timeOffset="19">3440 16359 144 0,'-36'-8'55'0,"27"6"-30"0,-12-1-12 0,12 3 17 15,-6 5-11-15,-8-2-1 0,-1 7-10 16,-3 1-3-1,0 5-3-15,0 13-2 0,4 8 3 16,2 3-2-16,6 5 2 16,9 13 2-16,9-2 2 0,12-6-1 15,9 3 1-15,11 0-4 16,7-14-2-16,6-10 0 16,2-13 1-16,7-24 3 15,-7-5 2-15,1-11 5 16,-3-13 3-16,-10-8-2 15,-17-5 2-15,-15-3 3 16,-12 0 1-16,-15 0-10 16,-5 0-5-16,-13 3-3 15,0 5-1-15,1 13-18 16,-1 6-5-16,-6 7-27 16,9 11-10-16,4 14-45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5:49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5669 4921 224 0,'3'-16'85'0,"-3"16"-46"0,0 14-26 16,0-9 35-16,0 0-27 0,0 6 9 15,3 5-18-15,0 7 7 31,0 1-11-31,0 11 4 16,0 2-7-16,0 2 0 0,0-4-3 0,-3-3 1 16,3-3-2-16,-3-3-20 15,0-5 10-15,0-5-58 16,0 0 37-16,-3-5-110 16,3-3 78-16</inkml:trace>
  <inkml:trace contextRef="#ctx0" brushRef="#br0" timeOffset="1">5559 4948 228 0,'-24'-14'88'0,"24"14"-48"0,-3-2-18 15,0-1 43 1,6 6-36-16,0-3 13 16,3 0-26-16,0 0 9 15,6 0-15-15,3 0 6 0,3 0-9 16,6 0-2 0,2 0-3-16,4-5 1 15,0 2-2-15,0-5-18 16,0 5 9-16,-1-2-61 0,-2 2 39 0,-3 1-135 15,0 2 92-15</inkml:trace>
  <inkml:trace contextRef="#ctx0" brushRef="#br0" timeOffset="2">5878 5181 216 0,'-6'2'82'0,"6"-2"-44"0,0 21-25 0,0-18 40 16,0 0-31-16,3-1 17 15,3 1-24-15,5 2 1 0,1 1-3 16,6-4-1-16,3-2-2 15,0 3 1-15,0-3-6 16,0 0-1-16,-4-3 0 0,1 1 2 16,0-1 1-16,-3-8-6 15,-3 3 0-15,-3 3 1 16,0-8 3 0,-3 0 0-16,-3-1-3 15,-6 1-1-15,-3 0-5 16,-3 0-2-16,-3 2-6 0,-6 3 0 15,-6 3 4 1,0 2 4-16,1 3 3 16,-4 6 1-16,3 1-3 0,0 1 0 15,3 16 2-15,4-3 2 16,2 1 0-16,6-1-1 16,3-3 3-16,6 1 0 15,9-3-1-15,6 0-2 16,8-3 1-16,7-5-1 15,-3-3 2-15,3 0 3 16,0-5-18-16,-4-2-8 0,1-1-36 16,3-2-15-16,0-1-54 31</inkml:trace>
  <inkml:trace contextRef="#ctx0" brushRef="#br0" timeOffset="3">6384 5120 200 0,'0'-3'74'0,"3"3"-40"0,0 0-9 16,-3 0 25-16,0 0 1 0,0 0 4 16,0 0-13-1,0 0-5-15,-3 0-21 16,-3 0 1-16,0 0 1 0,-3 3-10 15,-3-1-2-15,0 4-6 16,0-1-1-16,3 6-4 16,3-1-1-16,3 3 0 0,3 1 4 15,6-1-4-15,6 0 0 16,0 0 3-16,3 0 3 16,0-2 1-16,3 2-1 15,-7-2 1-15,1-3 1 16,-6 0 1-16,-6 0 1 15,-3-3 4-15,-6 0 5 16,-2 1-5-16,-4-4 0 16,-3-2-6-16,0 0-4 15,3 0-8-15,3-2-2 16,0-1-22-16,3 0-8 16,3 1-20-16,6-4-9 0,3-2-25 31,6 0-47-31,6-2 41 0</inkml:trace>
  <inkml:trace contextRef="#ctx0" brushRef="#br0" timeOffset="4">6732 4884 272 0,'0'-8'101'0,"0"11"-54"0,-3-3-26 16,3 0 30-16,0 3-16 0,0-1-7 15,-3 17-19 1,-3 2-6-16,3 5 4 0,0 11 3 16,0 6-1-16,3 4 2 15,0 1-8-15,0-6-2 16,3-5-1-16,0 6 0 16,3-6 2-16,0-8 3 15,-3-5-13-15,0-6-7 16,0-5-25-16,-3-18-63 15,-3-5 4 1,0-4-24 0</inkml:trace>
  <inkml:trace contextRef="#ctx0" brushRef="#br0" timeOffset="5">6529 5083 284 0,'-11'-6'107'16,"8"6"-58"-16,3 0-35 0,0 0 26 0</inkml:trace>
  <inkml:trace contextRef="#ctx0" brushRef="#br0" timeOffset="6">6538 5077 543 0,'27'0'29'0,"9"0"-15"16,3 0-5-16,2-2-2 0,-2-1-3 15,0-2-3-15,-7-1-22 16,1 1-11-16,-3 0-101 16</inkml:trace>
  <inkml:trace contextRef="#ctx0" brushRef="#br0" timeOffset="7">6515 11165 244 0,'3'0'90'0,"-3"-2"-48"0,3 4-31 16,-3 4 23-16,0 2-3 0,0 5 2 16,0 8-12-16,3 6-5 15,-3 4-9 1,0 6-3-16,-3-2 2 0,3-4-3 0,-3 1 0 16,3-5-1-16,-3-4-2 15,0-4-24-15,3-6-11 16,-3 0-20-16,3-5-8 15,-3-5-41 1,0-3-32-16,0-5 59 16</inkml:trace>
  <inkml:trace contextRef="#ctx0" brushRef="#br0" timeOffset="8">6303 11208 232 0,'-18'-6'88'0,"12"6"-48"0,0-2-20 0,6 2 27 0,0 0-14 16,0 0-4-16,0 0-14 15,9 0-7-15,3 0-5 16,9 0 2-16,9-3 4 0,9 3-3 16,2 0 2-16,-2 0-5 15,3 0-2-15,-1 3-3 16,-2-3 1-16,-3 0-23 15,-4 0-10-15,1 2-33 16,-6-2-12-16,-3 6-36 16</inkml:trace>
  <inkml:trace contextRef="#ctx0" brushRef="#br0" timeOffset="9">6732 11396 248 0,'-6'2'93'0,"6"-2"-50"0,3 3-41 0,-3-3 26 16,12 10-9-1,6-2-7-15,0 0-3 16,-1-2-5-16,10-6-5 0,0-6 0 0,-3 4 1 15,-3-4 2-15,-4-2 1 16,-5 1 3-16,0-1 1 16,-6-6 1-16,0 6-7 15,-9-2 0-15,-12-1-3 16,-3 1-2-16,1 2 0 16,-7 2 3-16,0 6-2 15,0 3 1-15,0 2 4 16,4 3 1-16,-4 14 3 15,3-4 1-15,6 3-3 16,3-2-1-16,9-1-1 0,3-2-2 16,6 0 1-16,9-3-1 15,6 0 0-15,3-5 0 16,5 0-3-16,7-2 2 16,-3-4-30-1,0-2-14-15,-1-2-46 16,-2-4-54-16,3-2 41 15</inkml:trace>
  <inkml:trace contextRef="#ctx0" brushRef="#br0" timeOffset="10">7226 11353 272 0,'-6'-2'101'0,"3"-1"-54"0,0 0-24 0,0 3 31 0,-3 0-8 16,0 0 0-16,-3 0-22 15,0 0-7 1,0 0-10-16,3 0-7 0,-2 3-1 16,5 0-6-16,0 7 0 0,3 6 1 15,6 3 1-15,2-4-2 16,1 1 2 0,3 0 3-16,-3 0 3 0,-3-3 0 15,-3-2 2-15,-3 0 2 16,-6-4 2-16,-3 1-1 15,0-2-1-15,-6-4-1 16,-5-2 0-16,2-2-13 16,0-4-4-16,0 1-18 15,6-3-6-15,3 0-15 16,6-8-8-16,3-7-27 0,18-1-12 16,3-3 6-1</inkml:trace>
  <inkml:trace contextRef="#ctx0" brushRef="#br0" timeOffset="11">7455 11165 284 0,'3'0'107'0,"0"-10"-58"0,0 18-35 0,-3-8 28 16,0 8-3-16,0 2 4 16,0 6-9-16,0 8-3 15,0 5-17-15,0 13-7 0,0-2 0 16,0-3-4-16,0 3-2 15,0-6 0-15,3-7-1 16,-3-3-27-16,3-6-11 0,-3-5-43 16,0-2-16-1</inkml:trace>
  <inkml:trace contextRef="#ctx0" brushRef="#br0" timeOffset="12">7268 11303 304 0,'-6'-5'112'0,"9"5"-60"0,3 0-43 16,0 0 27-16,3 0-2 15,11 0 4-15,7 0-12 16,6 0-6-16,3 0-11 16,5 0-6-16,1 0 0 0,0-3-18 15,-4 0-6-15,1 1-56 0,3-1-25 16,-1 0-44-1</inkml:trace>
  <inkml:trace contextRef="#ctx0" brushRef="#br0" timeOffset="13">5869 14010 168 0,'-6'-11'63'0,"6"8"-34"0,0 1-5 0,0 2 22 15,0 0-12-15,0 5-5 16,3 3-3-16,0 16-2 15,0 5-13-15,0 5 0 0,0 6 0 16,0 0-9-16,-3-6 0 16,0-2 0-16,0 0 1 15,-3-3-1-15,0-3-2 16,0-5-39-16,0-2-16 0,0-6-68 31</inkml:trace>
  <inkml:trace contextRef="#ctx0" brushRef="#br0" timeOffset="14">5684 14084 264 0,'-15'-19'99'0,"15"19"-54"0,0 0-35 0,3 0 23 16</inkml:trace>
  <inkml:trace contextRef="#ctx0" brushRef="#br0" timeOffset="15">5687 14060 497 0,'24'-8'34'16,"6"3"-17"-16,8-3-11 16,1 3-4-16,9-1-2 0,-4 4 2 15,1-1-1-15,-6 0-1 16,-4 1-26-16,-2-1-10 16,-3 3-53-16,-6 8-20 15,-6-11-3 1</inkml:trace>
  <inkml:trace contextRef="#ctx0" brushRef="#br0" timeOffset="16">6065 14285 232 0,'-12'3'88'0,"15"2"-48"0,3 3-42 16,0-3 14-16,3 0 3 16,6 1 4-16,6-1 0 15,3 0 0-15,-1-2-10 16,1-3-3-16,0-3 0 0,3 1-3 16,-6-1-2-16,-4-5 2 0,-2 0 0 15,-6-5 1 1,-6 0-2-16,-6-1-2 15,-6 4-6-15,-9 4-4 16,-5 1 1-16,-4 8 3 16,-3 5 3-16,0 2 4 15,4 1 2-15,5 0 3 16,3 2-1-16,3 0 2 16,6 3-4-16,9 0-2 15,6 0 0-15,9-3-1 16,12-3 0-16,2-2 2 15,4-2-17-15,6-6-4 16,-3-3-46-16,5 0-18 0,7-2-19 31</inkml:trace>
  <inkml:trace contextRef="#ctx0" brushRef="#br0" timeOffset="17">6637 14237 296 0,'-24'3'110'0,"15"-3"-60"0,6-3-50 0,0 3 21 0,-3 0-6 16,-3 0 4-16,-3 3-7 15,0 0 1-15,3 4-8 16,3 1-7-16,3 3-2 0,3 2 0 0,6 0 2 16,3 3 1-1,0 3 1-15,0-1 0 16,-3-2 0-16,-3 0 2 0,-3 0 1 15,-6-3 1-15,-3-2 2 16,-3-3-1-16,-3-3 0 16,-5-5-3-16,-4-5-2 15,3-3-10-15,3 0-4 16,6-3-33-16,3 1-12 16,12-1-33-1,12 1-54-15,6-6 38 16</inkml:trace>
  <inkml:trace contextRef="#ctx0" brushRef="#br0" timeOffset="18">6955 14028 288 0,'-3'-2'110'0,"6"12"-60"0,-3-12-52 16,0 7 20-1,0 0-2-15,0 8 4 16,0 6-1-16,-3 10 0 0,3 11-10 15,-3-3-5-15,3 5-1 0,0 0-2 16,0 1 2-16,3-1-2 16,0 0-1-16,0-5-26 15,0-8-12-15,-3-5-50 16,0-5-20-16,0-9-4 16</inkml:trace>
  <inkml:trace contextRef="#ctx0" brushRef="#br0" timeOffset="19">6794 14282 332 0,'-6'-2'123'0,"9"10"-66"0,12-11-69 0,-3 3 18 16,12 0 1-16,3 0 8 16,9 0-6-16,2-5 0 15,7-3-5-15,8 0-9 0,1-3-2 16,9-2-98-16,-7 0-44 15,-5-3 31 1</inkml:trace>
  <inkml:trace contextRef="#ctx0" brushRef="#br0" timeOffset="20">23079 4022 188 0,'-6'13'71'0,"6"-26"-38"0,-3 5-21 0,3 8 21 16,0-3-4-16,0 0 1 15,3 1-13-15,3-1-5 16,-3 1-7-16,12-1-4 0,0 0 2 15,3 1-2-15,3 2-1 16,-1 0-2-16,1 5 1 0,3 5 1 16,-6 4 0-16,3-1 0 15,0 5 0-15,-7 1 0 16,-5 2 2-16,-3 0-1 16,0 3 2-16,-6 0-2 15,-6 10 2-15,0-2 2 16,-3 5 2-16,1-3-1 15,-4 4-1-15,3-1-3 16,3-3-2-16,3-2-2 16,0-3 1-16,3 0 1 15,6 3 0-15,9-6 0 16,-3-2 2-16,2-6-30 0,1-2-11 16,0-2-59-1,3-4-47-15,-6-5 54 16</inkml:trace>
  <inkml:trace contextRef="#ctx0" brushRef="#br0" timeOffset="21">23356 4667 196 0,'-3'-2'74'0,"-3"2"-40"0,3 0-22 0,3 2 21 0,-3 1-8 16,-3 0 0-1,-6 2 1-15,-6 0 1 16,9 6-14-16,-2-1-1 0,-1 6 1 16,0 3-5-16,0-1-2 0,3 3-6 15,3 3 0-15,3 11 0 16,-3-1 0-16,6 3 0 15,6 3 0-15,-3 2 6 16,-3 0 4-16,0 1-1 16,-3-4 2-16,-3-4-4 15,-3-6 1-15,-6-3-3 0,-3-2 0 16,-3-5-6 0,1-3-1-16,-4-3-37 0,-6-3-16 15,6-4-74 1,0-1-45-16,4-5 76 15</inkml:trace>
  <inkml:trace contextRef="#ctx0" brushRef="#br0" timeOffset="22">23529 4776 244 0,'0'0'90'0,"0"-3"-48"0,0 3-25 0,0 0 27 16,0 0-12-16,0 0-1 0</inkml:trace>
  <inkml:trace contextRef="#ctx0" brushRef="#br0" timeOffset="23">23529 4757 524 0,'0'-13'8'0,"6"0"-5"0,-3 0-2 16,8-3 1-16,-2 0-3 15,0 3-2-15,0 2-1 16,0 0 3-16,0 6 0 16,0 2 1-16,3 3-3 15,0 6 2-15,0 2 3 16,0 0 1-16,6 5 1 16,2-3 2-16,1 1-1 15,0-3 2-15,-3 0-4 16,-6-5 0-16,6-1-1 15,-6-7-2-15,-4 0-6 0,1-1-1 16,0-4-37-16,-3-1-15 16,0 1-78-1</inkml:trace>
  <inkml:trace contextRef="#ctx0" brushRef="#br0" timeOffset="24">24002 4522 236 0,'-3'0'90'0,"3"5"-48"0,0 3-31 15,0 0 21-15,0 8-8 16,0 8 0-16,0 7-11 16,0 9-3-16,0-6-6 15,3-2-3-15,-3-3 2 0,0-2-2 16,0-6-1-16,3-5-17 16,-3-3-6-16,0-5-27 15,0 0-8-15,0-8-29 16,0 0-34-1,0-3 43-15</inkml:trace>
  <inkml:trace contextRef="#ctx0" brushRef="#br0" timeOffset="25">23832 4532 260 0,'-9'-5'99'0,"9"5"-54"0,0-3-22 0,0 3 29 15,0 0-18-15,0 0-7 16,3 0-16-16,3-2-7 0,3-1-3 16,9-2-4-16,6 0 2 0,3-9 3 15,-4 6 1 1,7 0-4-16,3 3 1 16,-6 2-18-16,-3 6-5 15,-7 0-53-15,4 2-20 16,0 6-24-16</inkml:trace>
  <inkml:trace contextRef="#ctx0" brushRef="#br0" timeOffset="26">24133 4752 236 0,'3'24'88'0,"6"-16"-48"0,9-6-34 0,-6 1 22 16,-1-3-11-16,7 3-2 16,0-3-11-1,-3-3-2-15,6 0-2 16,-3-2 4-16,-6-6 2 0,5 1-5 0,-8-9 0 16,-6 3 1-1,-6 1-3-15,-3 1-2 16,-5 4-3-16,-1 2 1 15,-9 3 1-15,-6 5 2 16,6 2 1-16,-3 3 3 16,4 9 5-16,2 7 4 15,6-3-2-15,3 1 0 16,6-1-3-16,3 1-1 0,6-6-6 16,6 3-1-16,6-3 1 15,2-2 2-15,7-3-24 16,-3-6-12-16,12-2-51 15,-1-2-59 1,1-3 39-16</inkml:trace>
  <inkml:trace contextRef="#ctx0" brushRef="#br0" timeOffset="27">24469 4638 304 0,'-15'0'112'0,"6"3"-60"0,0 2-43 15,1 0 27-15,-10 3-22 0,12 0-5 16,-3 5-8-16,9 6-2 16,6 2 1-1,3 0-3-15,0-2 2 0,3-1 1 16,-4-2 0-16,4-3 0 0,-6 1 0 16,-3-1 4-16,-3-2 5 15,-3-4-3-15,-9-1 2 16,-5-4-7-16,-1-2-1 15,-3-5-7-15,0-3-3 16,0 0-16-16,3-2-7 16,12-1-20-16,0-7-6 15,12-9-59-15</inkml:trace>
  <inkml:trace contextRef="#ctx0" brushRef="#br0" timeOffset="28">24713 4440 252 0,'0'0'93'0,"9"0"-50"0,-9 0-50 16,0 10 82-1,0 4-24-15,-3 7-13 16,-3 10-8-16,6 4-19 16,0 10-7-16,0 0 0 0,0-3-3 15,6-2 2-15,-3-3-2 16,-3 0-1-16,9-13-15 15,-6 2-5-15,-3-7-32 16,0-3-14-16,-3-3-49 16,0 3-46-1,-3-16 61-15</inkml:trace>
  <inkml:trace contextRef="#ctx0" brushRef="#br0" timeOffset="29">24532 4659 316 0,'0'-2'121'0,"9"-1"-66"0,6 0-44 0,-4 3 26 15,10 0-14-15,3-2 0 16,12-1-14-16,-3 0-3 16,8 1-4-16,1-3-6 0,0-1-2 15,-4-2-68-15,-2 0-30 16</inkml:trace>
  <inkml:trace contextRef="#ctx0" brushRef="#br0" timeOffset="30">23478 10001 152 0,'0'-2'57'0,"0"2"-30"0,0-3-3 0,0 3 24 16,0 0-11-16,0 0-1 15,0-3-12 1,6 1-5-16,3-1-11 16,0-2-3-16,9-1 1 0,0 1-5 15,11 0-1-15,-2 2 0 0,3 3 0 16,3 6 0-16,-4 4 2 15,-5 3-1-15,-6 11 2 16,-6 3 0-16,0 2 1 16,-6 2-5-16,-15 12 1 15,0-4 6-15,-3 4 4 16,0 2-3-16,3 0 1 16,0 5-7-16,6-2-1 0,3-9 0 15,3-2 2 1,6-8-1-16,6-2-1 15,3-6-15-15,3-8-5 0,0-2-39 16,-1-6-16-16,1-2-34 16</inkml:trace>
  <inkml:trace contextRef="#ctx0" brushRef="#br0" timeOffset="31">23832 10615 236 0,'-12'-3'88'0,"3"1"-48"0,0-1-27 16,6 3 22-16,-8 3-9 15,2-1-3-15,-9 4-13 0,6-1-4 16,0 3-4-16,0 8-2 16,3 5 1-16,0 3-4 0,3 2 0 15,3 6 2-15,3 2 0 16,0 14 1-16,0-3 0 15,-3-5 4-15,-3-1 2 16,-3-4 6-16,-2-6 5 16,-4-5-7-16,-3 2-3 15,-3-5-2-15,3-5-1 16,-3-3-35-16,-3-7-17 16,1-4-90-1</inkml:trace>
  <inkml:trace contextRef="#ctx0" brushRef="#br0" timeOffset="32">24100 10332 216 0,'0'-5'82'0,"3"7"-44"0,0-2-22 16,-3 0 24-16,0 6-8 15,9 7-1-15,-9 11-9 16,6 7-1-16,-3 14-12 16,-3 3-5-16,0-3-1 0,-3-3 0 15,-3-5 3-15,6-5-5 16,-3-3-1-16,-3-5-18 16,6-5-5-16,-3-6-40 15,0-3-14-15,0-2-37 16</inkml:trace>
  <inkml:trace contextRef="#ctx0" brushRef="#br0" timeOffset="33">23942 10374 224 0,'-9'-5'85'0,"9"5"-46"0,0-3-13 0,0 3 31 16,0 0-15-16,0 0 8 16,12-2-18-16,-3-1-18 15,12 0-6-15,6 1-2 16,6-1-1-16,-4 1 2 0,7-1-4 16,-3 3-2-16,-3 3-16 15,-7-1-5-15,4 1-50 16,-12-1-19-16,6 4-47 15</inkml:trace>
  <inkml:trace contextRef="#ctx0" brushRef="#br0" timeOffset="34">24213 10628 256 0,'-6'6'96'0,"12"-1"-52"0,3 5-38 0,-3-4 20 16,3-1-8-16,9-2 0 16,0-1-8-16,-3-2-4 15,14 0-3-15,-2-2 0 0,-6-4 0 16,0 1-1-16,-6-3 1 15,0 0-4-15,-6 0 0 0,-3-2-1 16,-6-1 0 0,0 3-9-16,-6-2-5 0,-9 4-1 15,-6 4 2 1,-3 2 7-16,-3 5 4 0,-3 3 3 16,-2 3 3-16,8-1 1 15,0 3 3-15,12 3 1 16,0 5 3-16,9-2 1 15,6-3 1-15,6 0-4 16,6 2-3-16,3-2-5 16,3-3 0-16,6-2-31 15,8-6-12-15,-5-2-49 16,0-6-51-16,6-7 44 16</inkml:trace>
  <inkml:trace contextRef="#ctx0" brushRef="#br0" timeOffset="35">24600 10567 260 0,'-12'-2'96'0,"6"-1"-52"0,-6 6-23 0,3-1 30 16,4 4-29-16,-10-1-9 16,6 3-9-16,-3 3-4 15,3-1 1-15,6 1-4 0,3 2 2 16,3 3-1-16,6 2-2 15,3 1 3-15,-3-1 0 0,0-2 1 16,-3 0 2-16,-6-3 8 16,-3 1 5-1,-9-4 4-15,3-2 1 16,-6-3-11-16,0-5-3 0,0 0-9 16,-6-5-2-16,-6-3-25 15,13-2-10-15,-1-4-26 16,12-4-8-16,12-3-45 15</inkml:trace>
  <inkml:trace contextRef="#ctx0" brushRef="#br0" timeOffset="36">24752 10358 260 0,'0'-5'96'0,"3"5"-52"0,-3 3-32 15,0-3 24-15,0 5-8 16,6 6-2-16,-3 7-8 0,3 14-1 16,-3 5-10-16,-3 5-2 0,6 3-1 15,-3-2 0-15,0-4 0 16,-3-2-5-16,6-5 1 16,-6-5-18-16,0-4-8 15,0-4-44-15,0-6-19 16,-6-5-34-1</inkml:trace>
  <inkml:trace contextRef="#ctx0" brushRef="#br0" timeOffset="37">24621 10591 320 0,'-9'-2'121'0,"9"4"-66"0,6 1-38 16,-3 0 30-16,9-3-14 15,3 0-4-15,6-3-15 16,2 0-4-16,7 1-6 16,9-1-1-16,-6 0 1 0,5-2-22 15,-5 0-8-15,-3-6-49 16,-3-2-21-16,-7 2-52 16</inkml:trace>
  <inkml:trace contextRef="#ctx0" brushRef="#br0" timeOffset="38">17534 11306 104 0,'-3'-3'41'0,"3"3"-22"0,3-5-9 0,-3 5 12 16,0 0 3-16,0-3 2 0,-3 0-3 16,3 1-1-16,-3-1-12 15,0 0 4-15,0 1 3 16,3-1 5-16,-3 3 6 15,3 0-5-15,-3 0-2 0,0 0-4 16,3 0 1-16,0 0-8 16,0 0-4-16,3 0 0 15,3 0 0-15,12 0 10 16,6 0-5 0,5 0 0-16,7 0-2 15,6 0-1-15,8 0-5 16,1 0-3-16,5 0-3 15,1-2 1-15,0-1 3 16,-1 0 1-16,-2 1-1 0,-10-1-2 16,-5 0 3-16,-9 1 2 15,-6-1-2 1,-6 0-2-16,-4 3 0 0,-11 0-1 16,-6-2 0-1,-9 2-5-15,-5 0 1 16,-7 0 2-16,-6 0 1 15,-9 2-4-15,-2 1-1 16,-1 0 3-16,-12-1 1 16,4 1 2-16,2 0 2 15,4-1-3-15,2 1 0 16,6-3 1-16,6 3 0 0,4-1 0 16,5-2 0-1,3 0-3-15,6 3 2 16,9-1-6-1,9 4 6-15,9-4 3 16,12 4-4-16,11-1 0 0,7 0 3 16,3-2 1-16,8 0-3 15,-2-3 1-15,-7 0-5 16,-2 0-1-16,-9 0-33 16,-6 0-11-16,-7 0-87 15</inkml:trace>
  <inkml:trace contextRef="#ctx0" brushRef="#br0" timeOffset="39">17516 5292 196 0,'-6'-3'74'16,"6"6"-40"-16,3-3-29 0,-3 0 19 0,0 0-2 15,0 0 4-15,0 0-10 16,6 0-2-16,0 0-8 16,6 0 3-16,6 2 1 0,2-2-1 15,4 0 2-15,6 0-6 16,0-2-1-16,3 2-2 15,2-3 1-15,1 3-2 16,-6-3 2-16,-3 1 2 16,-10-1 2-16,-2 0 5 15,-3 3 5-15,-3-2 0 16,-6-1-1-16,-3 3-8 0,-6-2-5 16,-12 2-2-1,-3 0 1-15,-2-3-3 0,-4 3 0 16,0 0 3-16,0 0 1 15,3 3 1-15,-2-3 0 16,-1 0-2-16,3 0-2 16,3 0 1-16,6 0 1 15,3 0-3-15,4 0 0 16,2 2-4-16,3-2 1 16,6 3 0-16,3-1 2 15,5 1 1-15,4 2 3 16,6-2-3-16,3 0-2 15,3 2 2-15,5-5 0 16,4 3 1-16,-3-1 2 0,0 1-1 16,-4-3 2-16,-5 0-4 15,-3 0 0-15,-3 0 5 16,-6 0 5-16,-3-3-1 16,-3 1 1-16,-6-1-8 15,-6 0 0-15,0 1-14 16,-3-1-7-16,-6 0-14 15,-6 3-3-15,3 0-25 16,3 3-10-16,1 2-44 16</inkml:trace>
  <inkml:trace contextRef="#ctx0" brushRef="#br0" timeOffset="40">16968 14846 120 0,'0'-3'46'0,"3"3"-24"0,0-3-15 15,-3 3 15-15,3-2-4 16,-3-1 1-16,0 1 1 16,0-1 2-16,0 0-12 15,-3 1 3-15,-3-1 3 0,-6 0-4 16,-3 3 1-16,-2 0-4 16,-4 3 0-16,-3 2-3 15,-6 3 1-15,0 3-4 16,-2 2-2-16,-4 3 4 15,0 5 1-15,1 8 0 0,-1 0-1 16,-3 3-3-16,3-3 1 16,4 8-2-16,2 3-1 15,6-3-2-15,6 3 1 16,6 2 1-16,6 11 0 16,9-3 0-16,9 3 0 15,3 3-3-15,6-4 2 16,0 9 1-16,0 3 2 15,-1 10-1-15,-2-3-1 16,0 1-2-16,-9-9 1 16,-6-7 1-16,-6 2 2 15,-6-8 5-15,-9-5 4 0,-11-8 2 16,-7 0 3-16,-6-5-7 16,-5 0-1-16,5-6-4 15,-3-12-3-15,10-6-9 16,2-3-3-16,6 0-16 15,9-2-6-15,6-3-31 16,6-6-11-16,12-1-18 16</inkml:trace>
  <inkml:trace contextRef="#ctx0" brushRef="#br0" timeOffset="41">16150 16452 152 0,'-15'-3'57'0,"12"6"-30"0,0-6-18 0,3 3 14 16,0 0-2-16,0 0-1 15,6-2-2-15,3-6-1 16,6 0-9-16,2 0-3 0,4-3 1 15,6 8-3-15,0 3-2 0,3 8-3 16,-1 0-1 0,1 19 2-16,0-1 0 15,-3 11 3-15,-6 11 1 0,-4 18-4 16,-2 6 1 0,-6 2 2-16,-9 8 3 0,-6 16 0 15,0-9 2-15,0 4-2 16,0-8 0-16,15-3 5 15,3-8 6-15,9-3-2 16,6-10 0-16,15-11-6 16,5-2-3-16,7-11-2 15,11-3 0-15,-2-7-18 16,-1-9-4-16,1-4-29 16,5-9-9-16,-8 0-47 15</inkml:trace>
  <inkml:trace contextRef="#ctx0" brushRef="#br0" timeOffset="42">13971 16007 128 0,'0'-2'49'0,"0"-1"-26"0,-12 3-16 16,15 0 13-16,0 0 7 16,0-3 22-16,-9 1-12 15,-6-1-18-15,0 3-3 0,0 0-2 16,0 3-10-16,-3 5-1 16,1 13 1-16,-1 0 2 15,3 3-9-15,3 2-3 16,6 1 1-16,3-1 0 15,6-5 5-15,3-5 2 16,6-5 0-16,5-9-2 16,1-7 3-16,0-8 0 15,0-6-4-15,-3-12 1 16,-6-1 0-16,-3 0 0 16,-3-2 0-16,-6-3 2 0,-3-11-1 15,-3 8 2-15,-6 9-2 16,3 2-1-16,0 5 5 15,3 5 4-15,0 9-7 16,3 4-1-16,0 9-1 16,9 10 0-16,0 14 8 15,0 2 5-15,0 3 0 16,0 5 0-16,0 2-7 16,0-2-4-16,0 0-1 15,3-5-1-15,0-8-11 16,-1-6-5-16,1 1-23 15,3-11-10-15,0 0-62 16</inkml:trace>
  <inkml:trace contextRef="#ctx0" brushRef="#br0" timeOffset="43">14135 16076 212 0,'-9'19'79'0,"9"-11"-42"0,0 7-37 0,3-4 16 15,0 2 4-15,0 0 7 16,6 1-3-16,2-1 0 16,7-2-13-16,-3-4-2 0,3-4 1 15,0-6-4-15,0-4 2 0,-3-4-3 16,-3-2 2 0,-7-6-4-16,-2-5 0 15,-6 1-1-15,-5 1-2 16,-7 1 1-16,-6 5 1 0,0 3-12 15,3 3-3-15,0 10-12 16,3-3-2 0,3 3-23-16,4 10-8 0,5-4-46 15</inkml:trace>
  <inkml:trace contextRef="#ctx0" brushRef="#br0" timeOffset="44">14394 16058 256 0,'3'-3'96'0,"11"3"-52"0,-2-21-40 16,-6 21 21-16,3-3-16 0,0 0-2 16,3 1-10-16,3-3 0 15,0 5 1-15,0-3-59 0,0 3-23 16</inkml:trace>
  <inkml:trace contextRef="#ctx0" brushRef="#br0" timeOffset="45">14590 15968 216 0,'-3'5'82'0,"3"0"-44"0,0 8-40 15,0 1 14-15,0 2-4 16,0 5 2-16,3-3-5 16,0-2-3-16,6-3-1 15,0 1-1-15,3-4 0 0,0-5-9 16,0-5-2-16,-4 0 1 15,1 0 1-15,-3-2 3 16,0-9 4-16,0 6 1 0,-6 0 1 16,3-1 2-1,-3 6 8-15,0 6-1 16,0 2 2 0,6-1 3-16,0 1-4 15,3 0 2-15,0-2 2 0,3 2 1 16,0-8 0-16,0 0 1 15,0-3-6-15,3-2-2 16,-4-9-2-16,1 6 1 16,-3-7-15-16,-3 1-5 15,-9-1-64-15,-3 1-46 32</inkml:trace>
  <inkml:trace contextRef="#ctx0" brushRef="#br0" timeOffset="46">14783 15806 200 0,'0'-2'74'0,"3"4"-40"0,0-2-40 15,0 3 14-15,0 7 10 16,0 6 11-16,0 0 5 16,6 8 4-16,0 0-21 15,-3 10-3-15,-3 1-2 0,0-1-5 16,-3-5-2-16,0-2-2 15,0-6-3-15,-3-3 3 16,0-5-7 0,6-5-10-1,-3-8-2-15,3-2-1 0,0-9 3 16,6-5 8 0,0 0 5-16,0 3 0 0,3 0 0 15,-3 0 1-15,0 10 2 16,3 0 8-16,-4 3 5 15,1 14-1-15,0-1 2 16,0 0-9-16,0 0-2 16,-3 1-3-16,0-4 1 15,0 3-15-15,-3 1-7 16,3-6-30-16,0-3-13 16,0-5-50-1</inkml:trace>
  <inkml:trace contextRef="#ctx0" brushRef="#br0" timeOffset="47">15081 16105 236 0,'0'11'88'0,"3"-1"-48"0,0 6-45 16,0-8 15-16,-3 0-15 16,0 0-2-16,0-3-34 15,0 1-13-15</inkml:trace>
  <inkml:trace contextRef="#ctx0" brushRef="#br0" timeOffset="48">15298 15999 204 0,'3'3'77'0,"15"0"-42"0,-3-1-28 15,-9-2 18-15,3 0 2 16,3 0 4-16,3 0-11 0,0 0-2 16,0-2-10-16,-1-4-5 0,1-2 0 15,-3 0-2 1,0-2 2-16,-3-1-2 15,-6-2-1-15,-3 5 1 0,-3 0-1 16,-6 3-9 0,-3 0-4-16,-3 10 2 0,-3 0 4 15,1 6 2-15,-1 5 3 16,0 10 7-16,3 1 7 16,6-1 5-16,3-2 4 15,9 0-5-15,3-6-1 0,6 3-7 16,6-7-3-1,6-9-2-15,-1 3-3 16,13-8-28-16,0-3-14 16,-3-2-60-1,-1-8-57-15,-8-9 50 0</inkml:trace>
  <inkml:trace contextRef="#ctx0" brushRef="#br0" timeOffset="49">14513 16380 192 0,'-3'29'74'0,"6"1"-40"0,-3 22-38 0,0-33 15 15,0 13 1-15,0 0 4 16,0-3-6-16,0 2-1 0,0-4-29 15,3 2 10 1,3-8-67-16,2-5-43 16,1-24 47-1</inkml:trace>
  <inkml:trace contextRef="#ctx0" brushRef="#br0" timeOffset="50">14712 16605 140 0,'-9'13'55'0,"12"1"-30"0,-3 10-12 15,3-14 17-15,0 1-4 16,3 5-1-16,3-3-5 0,3 0 0 16,3 0-11-1,3-13 3-15,5-2 2 0,-2-9-3 16,-3 3 1-16,-3-5-5 15,0-6 1-15,-3 1-3 16,-6 2 0-16,-3-3-3 0,-3-2 1 16,-9-3-2-16,-9 6 2 15,3-1-4-15,0 4 0 16,0 1-12-16,0 6-5 16,3-2-10-16,4 10-5 15,2 5-31 1,6 0-55-16,3 6 23 15</inkml:trace>
  <inkml:trace contextRef="#ctx0" brushRef="#br0" timeOffset="51">14941 16621 160 0,'3'21'63'0,"3"-10"-34"0,3-3-27 15,-3 0 14-15,3-3 3 16,3-2 3-16,3-3-3 15,3-3 1-15,5-2-11 16,-2-3-1-16,0-5 2 0,-3 5 5 16,-6-6 3-16,-3 1 2 15,-6 0 2-15,-3-6-8 16,-9 6-1-16,-6-8-3 16,-6 3-1-16,0 4-10 15,-3 4-4-15,4 10-13 16,-1 2-4-16,3 6-19 0,6 0-7 15,6 0-9-15,3-3-5 16,6 6-21 0</inkml:trace>
  <inkml:trace contextRef="#ctx0" brushRef="#br0" timeOffset="52">15197 16608 208 0,'0'21'77'0,"6"-5"-42"0,0 10-39 0,-3-10 15 16,3 11 9-16,-3-1 10 0,0-2-7 15,3 2-1-15,-3-2-13 16,3-8-5-16,-3 3-3 0,0-6-4 16,0-3 2-16,-3-2 5 15,0-5 2-15,0-3 0 16,-3-3-1-16,3-7-3 15,-3-3 1-15,0-14-2 16,0 1-1-16,0-6 1 16,0 0-1-16,3-2 0 15,0 5 2-15,3-3 3 16,0 5 4-16,9 4 2 16,0-1 3-16,3 3-3 15,-1 5 1-15,1 5-5 16,3 9-2-16,0-1 2 0,0 8 2 15,-3 1 0-15,-3 1 2 16,-6 1-2 0,-6 3 2-16,-3-3-4 15,-6 5 1-15,-3-2-3 0,-9-3 0 16,-3 2-14-16,0-7-4 16,1 5-21-16,-1-6-7 15,3-2-32-15,6-2-14 16,6-1-35-1</inkml:trace>
  <inkml:trace contextRef="#ctx0" brushRef="#br0" timeOffset="53">14977 15830 184 0,'0'-5'71'0,"0"5"-38"0,3 0-28 0,-3 0 17 15,0 0-10-15,0 0-2 16,6 5-3-16,0-5-2 16,-6 0-3-16,3 3 3 0,-3-3 1 15,0 0 6-15,3 2 3 16,-3-2 16-1,0 0-10-15,0 3-2 16,0-3-9-16,0 0-4 16,0 0-1-16,0 0-1 15,0 0-2-15,0 0-2 16,0 0-2-16,6 0 1 16,-3 0 1-16,3 0 0 15,-3 0 2-15,0 11 5 16,-3-9 4-1,0 6-2-15,-6 0 2 16,0 0-6 0,0-3-3-16,0 1-1 0,0-9 1 15,3 0 1-15,0 1-4 16,3-1-1-16,3 0 1 16,0-2 2-16,3 5-2 15,0 0 0-15,0 0 1 16,0 0 0-16,-3 3 0 15,0 2 4 1,-3-5 2 0,0 0 0-16,0 0-6 15,-3-3-2-15,0-2 1 0,0 0 2 16,0 2-33-16,3 0-13 16,0-2-33-16</inkml:trace>
  <inkml:trace contextRef="#ctx0" brushRef="#br0" timeOffset="54">15191 15759 140 0,'0'-6'55'0,"0"6"-30"0,3-2-12 15,-3 2 19-15,0 0-3 16,0 0 1-16,0 0-6 15,0 0-1-15,3 2-12 16,0 6 0-16,0 0 2 0,0 3-3 16,0 2 2-16,0 6-5 15,-3 7 1-15,3 3-3 0,-3 3 2 16,3 2-4-16,-3 3 0 16,3 0 1-16,0-5 0 15,0-3-2-15,0 0 1 16,-3-8 0-16,3 3 3 15,0-8-3-15,0 3-2 16,-3-6 0-16,0-3 1 16,0-2-1-16,3-2-1 15,-3-6-15-15,0 0-7 16,0-6-58-16,0 1-22 16,-3-3-1-1</inkml:trace>
  <inkml:trace contextRef="#ctx0" brushRef="#br0" timeOffset="55">17528 14401 152 0,'-12'-2'57'0,"6"2"-30"0,0 0-5 0,3 0 20 16,0 0-3-16,3 0 2 15,0 0-21-15,0 0-7 16,0 0-15 0,12 2 1-16,3 1-1 0,6 0 4 15,3-1-3-15,2 1 0 16,4 0 1-16,0-1 0 15,-3 1 0-15,-1-1 0 16,-2 1-3-16,-6 0 2 16,-3-1 5-16,-3 1 2 15,-3-3 4-15,-12 0 8 16,-6-3-5-16,-3 1-7 16,-3-1-4-16,0 3 1 15,-3 0 0-15,3 0-1 16,1 0 1-16,5 0-4 15,0 0 0-15,6 0-4 16,3 0 1-16,6 0-3 16,9 0 2-16,2-3-19 15,13 3-7-15,3 0-68 16,3 3-47 0,-7-3 57-16</inkml:trace>
  <inkml:trace contextRef="#ctx0" brushRef="#br0" timeOffset="56">17683 17272 168 0,'-9'0'66'0,"6"3"-36"0,0-3-18 0,0 0 19 0,0 0-3 15,3 0 3-15,0 0-11 16,0 0-4-1,0 0-9-15,0 0-9 0,0 0-2 0,6 2 2 16,3 1 1-16,3-3 3 16,2 8 1-16,10-5 1 15,6-1 0-15,3 3-2 16,0 1 1-16,2-4 0 16,4-2 3-16,0 6-1 15,-4-4 2-15,1-2-6 16,0 0-1-16,-6 0 0 15,-4 3 0-15,-5-3 2 16,-6 0 3-16,-3 0 0 16,-3 0 2-16,-3 0 2 15,-3 0 5-15,-3 0-8 0,-3 0-1 16,-6 0-5-16,-3 3-3 16,0-3 2-16,-6 5 0 15,-9 0 1-15,1-2 0 16,-4 2 0-16,-3 3 0 15,3-3 4-15,-2-5 2 16,-4 0 2-16,6 0 0 16,6 0-4-16,4 0-3 0,5 0 0 15,6 0 1-15,3-5-3 16,12 5-2 0,9 0-1-16,5-3 0 15,7 3 3-15,0-5 0 0,9 5 1 16,-1-5 0-16,1 5-9 15,3-3-2-15,-6 1-23 16,-4 2-10-16,-2 2-24 16,0 1-7-16,-6-3-17 15</inkml:trace>
  <inkml:trace contextRef="#ctx0" brushRef="#br0" timeOffset="57">23109 12983 136 0,'-6'-3'52'0,"6"3"-28"0,-3 0-11 16,3 0 34-1,0-5 7 1,0 0-12-16,0 0-23 16,3-1-7-16,3 1-2 0,3-3-6 15,6 0-2-15,0 8-1 16,2 3-1-16,1 5-3 16,3 2 2-16,6 4 1 15,-6 4 0-15,-6 6 2 0,-6 5 1 16,0 8-1-16,-1 0-2 15,-11 0 7-15,-5 0 5 16,-4 13 3-16,-3-7 0 16,6-1-10-16,-3 0-2 15,3-2-3-15,6-3 2 16,3 3-3-16,3 2 0 16,6-5-6-16,6-5 0 15,3-6-26-15,0-2-10 16,2-3-16-16,-2 1-3 15,3-7-27-15</inkml:trace>
  <inkml:trace contextRef="#ctx0" brushRef="#br0" timeOffset="58">23386 13732 140 0,'-9'0'55'0,"9"0"-30"0,-3 3-14 15,0-1 18-15,0 3-2 16,0 3 4-16,-6 3-11 16,6 5-2-16,-3 5-10 15,0 5-1-15,0 9 0 0,6 7 5 16,-3 8 5-16,-3 3 6 16,6 0 3-16,-9 3 0 0,-3-3 1 15,0-6-2-15,-5-4 0 16,-4-6-10-16,-3-5-2 15,-3-9-7-15,6-4-4 16,-2-6-30-16,-4-8-14 16,6-7-47-16,-9-4-18 15,12-7-12 1</inkml:trace>
  <inkml:trace contextRef="#ctx0" brushRef="#br0" timeOffset="59">23648 13700 160 0,'-3'3'63'0,"-3"2"-34"0,6 0-5 0,0-5 22 15,0 3-6-15,0-3 0 16,0 3-15-16,0-3-2 16,0 0-14-16,0 0 1 0,0 0 1 15,0 0-6-15,0-3-1 16,9-2-2-16,-3-1-2 16,0 1 1-16,0-5-1 15,-1 7-3-15,1-8 0 16,-3 3-1-16,6 8 3 15,0 0 0-15,0 3 1 16,6 0-3-16,0 7 2 16,0-2 1-16,3 0 0 15,-6 0 0-15,5-3 0 0,-5 3 0 16,3-5 2 0,-3-3-1-16,-3-3-1 0,-3 1-2 15,3-4-1-15,0-2-27 16,-3 0-10-16,0-10-37 15,-6-3-14-15,6 2 2 16</inkml:trace>
  <inkml:trace contextRef="#ctx0" brushRef="#br0" timeOffset="60">24014 13520 176 0,'0'3'66'0,"0"5"-36"0,6 5-11 0,-3-5 21 16,0 10-11-16,0 9-2 16,0-1-10-16,0 1 0 15,3-1-10-15,-3 1-4 0,0 7 0 16,0-5-4-16,-1-5 0 16,1-5-6-16,-3-4-3 15,0-4-41-15</inkml:trace>
  <inkml:trace contextRef="#ctx0" brushRef="#br0" timeOffset="61">23862 13504 228 0,'-9'0'85'0,"15"0"-46"0,-6 0-28 15,0 0 23-15,3 3-9 16,6-3-2-16,3 0-5 16,9 0-1-16,-3 0-9 15,5-3-5-15,4 1-2 0,3-1-1 16,0 3 2-16,-7 0-17 16,7 5-6-16,-9 3-52 15,-3 0-20-15</inkml:trace>
  <inkml:trace contextRef="#ctx0" brushRef="#br0" timeOffset="62">24127 13729 188 0,'0'8'71'0,"6"0"-38"0,3 0-25 0,-3-5 18 16,3-1-6-16,6 4-2 15,-1-4-4-15,1-2-1 16,0-2-7-16,6-4-2 0,-6 1 0 0,0-3 0 16,-3 0 0-16,-3 0-2 15,-3 0-2 1,-6 0 3-16,-6 0 0 0,-3 3-4 16,-3 2 1-16,-3 3-5 15,-9 6 1-15,3 2 0 16,0 2 2-16,7-2-1 15,-1 3 1-15,3-1 6 16,3 6 2-16,9-2-2 16,0-4-1-16,6 6-3 15,6-5-1-15,6-6 3 16,5-3 1-16,-2-4-21 16,9-3-10-16,-9-3-30 15,9 0-14-15,2-3-14 16</inkml:trace>
  <inkml:trace contextRef="#ctx0" brushRef="#br0" timeOffset="63">24410 13674 220 0,'-21'-3'82'0,"6"3"-44"0,0 3-22 0,15-1 22 16,-3 6-16-16,0-2-4 15,0-1-11-15,3 3-5 16,3 0-1-16,3 2-4 0,9 1 0 15,-3-1 4-15,-3 1 3 16,0 0 5-16,-3-3 5 16,-9 5 12-1,-9-3-12-15,-3-2-3 16,3-2-4-16,-3-6-2 0,-3-3-10 16,0 0-4-1,6 1-17-15,-5-4-9 0,8-2-21 16,6 1-7-16,3-7-46 15</inkml:trace>
  <inkml:trace contextRef="#ctx0" brushRef="#br0" timeOffset="64">24511 13512 228 0,'0'0'88'0,"0"0"-48"0,0 6-29 16,6-1 23-16,-3 5-5 15,-3 12 3-15,6 7-14 0,-3 0-3 16,0 5-9 0,6-2-4-16,-3 8-1 0,0-6 1 0,-1-5 1 15,-2-2-8-15,6-6-4 16,-9-3-46-16,6-4-19 16,-6-4-46-1</inkml:trace>
  <inkml:trace contextRef="#ctx0" brushRef="#br0" timeOffset="65">24425 13703 244 0,'0'0'93'0,"6"0"-50"0,2 0-24 0,1 0 29 0,9-3-17 15,6 0-5-15,3 1-15 16,6-3-7-16,-1 2-3 15,7-10-8-15,0 2-3 0,-7-5-91 16,-5-2-80 0,-12 10 54-16</inkml:trace>
  <inkml:trace contextRef="#ctx0" brushRef="#br0" timeOffset="66">22951 16021 192 0,'-3'-3'71'0,"3"3"-38"0,3 3-30 0,-3-3 15 15,6 0-5-15,0-3 2 16,6 0-4-16,6-5-1 16,0 6-6-16,0-4-3 0,5 4 2 0,1 2-4 15,3 5-2-15,0 8-1 16,-3 6 3-16,2-1 0 15,-5 3 3 1,-3 9-1-16,-6-1 2 0,-9 18 2 16,3-2 2-16,-6-2 3 15,0-1 1-15,0 0-5 16,0-2-2-16,0-6-2 16,3-2-2-16,0-5-2 15,6-4 1-15,3-1-4 16,-3-4 1-16,8-2-18 15,-5 2-8-15,6-4-35 16,-6-6-55 0,0-3 26-16</inkml:trace>
  <inkml:trace contextRef="#ctx0" brushRef="#br0" timeOffset="67">23350 16595 208 0,'-18'0'77'0,"12"5"-42"0,0 3-39 0,0-3 15 16,-3 3-4-16,6 11 3 16,-9-3 1-16,4 15 3 15,-1 9-7-15,3 8 2 0,0 2 4 16,0 0-1-16,6 11 1 16,-3-3-7-16,0 0-2 15,-3-2 11-15,-6-8 5 16,-3-9-2-16,-6 1 0 15,0-8-8-15,-2 5-4 0,-4-11-6 16,-6-5-2-16,3-7-17 16,1-6-7-16,8-8-29 15,3-3-10-15,6-8-50 16</inkml:trace>
  <inkml:trace contextRef="#ctx0" brushRef="#br0" timeOffset="68">23624 16505 160 0,'-3'-3'63'0,"6"3"-34"0,0 0-21 0,0 5 16 0,-3-2 5 15,9 8 7-15,-3 4-4 16,0 9 1-16,-3 8-19 16,0 10-6-16,0-2-1 0,-3-3-4 15,0-3-2-15,0-4-5 16,-3-7 0-16,0-4-38 16,0-6-14-16</inkml:trace>
  <inkml:trace contextRef="#ctx0" brushRef="#br0" timeOffset="69">23499 16425 280 0,'6'0'107'0,"-3"0"-58"0,6 0-53 0,-3 6 21 16,6 2-4-16,5-8 4 15,10 8-5-15,3-3-2 16,15 0-5-16,-1-5-2 0,-2 0 1 16,9-5-42-16,-4 2-19 15,-8-7-73 1</inkml:trace>
  <inkml:trace contextRef="#ctx0" brushRef="#br0" timeOffset="70">23841 16621 276 0,'-12'13'104'0,"15"-5"-56"0,6 8-65 16,3-8 14-16,-3-3-7 16,12 1 4-16,0-4 9 15,-3-2 8-15,-1 0-5 16,-2-2-1-16,6-6 1 0,-3-3-1 15,-6 1 0-15,3-4-1 16,-6 1 0-16,-6 0-9 16,-6 5-4-16,-6-3 2 15,-6 3 2-15,-9 3 3 16,-3 3 3-16,-3 4 4 16,-2 3 4-16,2 9 2 0,-3 7 1 15,6-3 0-15,7 9 0 16,5 10 5-16,9-5 1 15,15-3-3-15,3 2-1 16,8-7-11-16,4-3-1 16,9-7-18-16,0-6-4 15,-1-8-30-15,-2 0-10 16,0-6-66 0</inkml:trace>
  <inkml:trace contextRef="#ctx0" brushRef="#br0" timeOffset="71">24225 16653 260 0,'-3'-5'99'0,"-3"5"-54"0,6 0-31 16,-9 0 28-16,6 5-12 15,-6-2 0-15,0-1-15 16,0 1-4-16,7 5-7 16,-1-3-5-16,-3 0-2 0,6 1-3 0,9 2-1 15,2 5 1 1,4 0 4-16,0 6 1 0,6-4 3 16,-6 1 1-1,-9-2 1-15,3-1 0 0,-12 0 2 16,-6 0-1-16,-9-5 2 15,-3 3 0-15,-3-3 1 16,-2-3-4-16,2-5-1 16,-3 0-19-16,12-5-7 15,0-1-21-15,12-7-8 0,3-3-23 16,9-13-10 0,6 0-14-1</inkml:trace>
  <inkml:trace contextRef="#ctx0" brushRef="#br0" timeOffset="72">24481 16391 328 0,'0'0'123'0,"6"8"-66"0,-3 5-64 16,3-5 19-16,-3 11-10 15,0 10-2-15,0 5 1 16,0 8-1-16,0 9 0 15,-3 2-3-15,0-8 2 0,6 0 1 16,-6-8 2-16,0 0-34 16,0-19-13-16,0 1-51 15,3-11-58-15,-3-8 46 16</inkml:trace>
  <inkml:trace contextRef="#ctx0" brushRef="#br0" timeOffset="73">24326 16634 356 0,'-12'-2'132'0,"15"2"-72"0,15-6-72 0,0 1 18 15,3 2-5-15,12-7 1 16,5 2 2-16,7-3 0 16,-3 1-2-16,5 2-10 0,-5 0-5 15,0-5-70-15,-13-1-33 16,1-4-6-1</inkml:trace>
  <inkml:trace contextRef="#ctx0" brushRef="#br0" timeOffset="74">22314 3463 92 0,'0'-2'35'0,"0"2"-18"0,3-3-2 16,0 0 15-16,-3 1-5 15,3 2 0-15,-3-3 10 16,0 1 7-16,0 2-22 16,-3 0 11-16,-3 0 4 0,-3 2-8 15,-3 3-1-15,-3 1-11 16,1 2-2-16,-1 0-7 15,3 0-2-15,3 0-2 16,3 2-2-16,6-2-4 16,6 3 0-1,3 4 0-15,3 1 2 16,-3 0 1-16,0 0 3 16,-4 0 1-16,-5-3 7 0,-2 0 4 15,-4-2-3-15,-3-3-1 16,-3 0-6-16,0-3-1 15,0 0-14-15,3-2-8 16,0-3-28-16,3-3-10 16,3 1-21-16,3-3-8 15,6-6-3 1</inkml:trace>
  <inkml:trace contextRef="#ctx0" brushRef="#br0" timeOffset="75">22314 3524 204 0,'0'0'77'0,"3"0"-42"0,-3 3-30 16,0-3 30-1,0 13-8-15,0 6-7 16,3-1-4-16,0 6-10 16,6-8-2-16,0 2 0 0,3-2-2 15,3-3-2-15,-3-2 1 16,3-6 1-16,-4-2-1 15,1-6 2-15,0-2-4 16,0-6-2-16,-3-2 2 0,0-5 0 16,-3-1-2-16,0 1 2 15,-3-1 3-15,-3 6 1 16,0 0 12-16,0 5 5 16,0 2-8-16,0 12 2 15,0 4-3 1,0 6-7-16,6 0 0 15,0 5-4-15,0-5-1 16,0 0 1-16,0-3 2 16,0 0-34-16,0-5-13 15,0-2-35-15,5-4-15 16,1-2-2 0</inkml:trace>
  <inkml:trace contextRef="#ctx0" brushRef="#br0" timeOffset="76">22633 3530 228 0,'-6'5'85'0,"6"3"-46"0,-3 18-32 16,3-13 18 0,0 6 9-16,-3-3 8 0,0 0-20 15,0 0-7-15,3-3-10 16,0 0-4-16,0-2 2 0,3-3-4 15,-3-3 0-15,0-5-6 16,3-3 0-16,0-5-4 16,0-2 2-16,3-6 3 15,0-5 1-15,0 2 0 0,0-2 1 16,-1 5 3-16,1 3 0 16,0 5 1-16,3 5 2 15,-3 11 8 1,0 3 3-16,0 5-2 0,-3-3-1 15,0-2-2-15,0-1 2 16,0-2-5-16,0-3-3 16,0 1 1-16,0-6 0 15,3-3-1-15,6-8 1 16,-3-7-7-16,6 2 1 16,6-10-1-16,-1 7-1 0,1 3 1 15,-3 8 0 1,0 6 3-16,-3 2 0 0,0 5 3 15,-3 8 1 1,-1 6 7-16,-2-1 6 0,-3 3-8 16,0-2-4-16,-6-3-3 15,6-3-1-15,-3-3-18 16,0-2-5-16,0-2-38 16,3-6-15-16,0-3-46 15</inkml:trace>
  <inkml:trace contextRef="#ctx0" brushRef="#br0" timeOffset="77">23109 3490 340 0,'-6'-3'129'0,"6"3"-70"0,6 0-56 0,-6 0 26 15,6 0-15-15,3 0-1 16,6 0-9-16,0 0-3 16,8 0-1-16,4-2-16 0,0-1-4 15,-3 0-41-15,-3 1-15 16,-4 2-60 0</inkml:trace>
  <inkml:trace contextRef="#ctx0" brushRef="#br0" timeOffset="78">23142 3535 316 0,'-21'2'121'0,"18"-2"-66"0,3 3-64 0,0-3 18 15,6 3-3-15,3-3 6 0,3 2-6 16,3 1-3 0,2-3-2-16,10 3-12 0,3-3-3 0,-3 0-42 15,-3-3-15 1,2 3-50-16</inkml:trace>
  <inkml:trace contextRef="#ctx0" brushRef="#br0" timeOffset="79">23445 3466 320 0,'-9'3'121'0,"9"-3"-66"0,0 0-60 0,0 0 23 16,12 2-5-16,-3 1-1 15,9 0-8 1,0-3-2-16,6 0-15 0,-3 0-5 16,-1 0-41-16,-2 0-19 15,-6 2-45 1</inkml:trace>
  <inkml:trace contextRef="#ctx0" brushRef="#br0" timeOffset="80">23457 3537 296 0,'-21'0'110'0,"27"6"-60"0,-3-9-56 0,6 3 19 16,0 3-10-16,6-3 0 0,3 0-6 15,6 0 0 1,2 0 1-16,1-3-28 0,9 3-12 0,6-3-29 16,-7-2-11-16,1 0-5 15</inkml:trace>
  <inkml:trace contextRef="#ctx0" brushRef="#br0" timeOffset="81">24014 3334 264 0,'-12'0'99'0,"9"5"-54"0,-6 22-31 0,0-12 26 15,-9 4-13 1,9 2-1-16,-3 6-9 0,0 4-2 15,6 6-9-15,9-5-6 0,3 0-3 16,12 2 2-16,3-13 0 16,6-5 3-16,6-10 3 15,8-9-2-15,1-8-2 16,-6-7 2-16,-10-6 2 16,-2-5 11-16,-12-3 7 15,-12-5 10-15,-15-3 6 16,-8 6-9-16,-7 2-3 15,-3 8-29-15,6 6-11 16,-3 5-62-16,1 5-29 16,5 2-72-1</inkml:trace>
  <inkml:trace contextRef="#ctx0" brushRef="#br0" timeOffset="82">10959 1513 156 0,'-3'-8'57'0,"3"8"-30"0,-3-5-14 0,3 5 17 15,-3 0-2 1,-3 0 1-16,-6 0-12 16,3 5-5-16,-3 3-7 15,-3 0-4-15,3 11 0 0,0 13-4 0,3-6 2 16,0 1 1-16,6-4 0 16,3-1-3-16,6-4 2 15,3-5 1-15,0-5 2 16,3-2-1-16,0-6 2 15,0-6 0-15,-3-2 1 16,0-10-2-16,0-6-2 16,-3 0 3-16,-3 0 0 15,-3 3 5-15,0 3 3 16,0 4-2-16,0 4 0 0,0 7-5 16,0 3-3-16,3 5-5 15,0 22-2 1,3-1 0-16,3 1 4 15,-1-1 1-15,7 1 3 16,0-9-10-16,0-4-2 0,-3-1-39 16,0-8-16-16,3-2-30 15</inkml:trace>
  <inkml:trace contextRef="#ctx0" brushRef="#br0" timeOffset="83">11122 1270 216 0,'-3'0'82'0,"6"13"-44"0,0 14-44 0,0-11 14 16,0 10 4-16,0 11 7 16,0-3-1-16,0 17-1 15,0-12-9-15,0 6-3 0,0-10-1 16,3-6-11-16,3-5-5 15,0-6-32-15,6-7-13 16,-3-3-42 0</inkml:trace>
  <inkml:trace contextRef="#ctx0" brushRef="#br0" timeOffset="84">11265 1318 208 0,'0'0'79'0,"3"0"-42"0,3 21-30 15,-3-11 18-15,0 4-4 16,3 7 2-16,0 11-9 16,-3-1-3-16,3 14-6 15,0-5-4-15,0 0 0 0,0-9-17 16,0-4-6-16,3-6-82 16,0-2-47-1,-1-14 69-15</inkml:trace>
  <inkml:trace contextRef="#ctx0" brushRef="#br0" timeOffset="85">11712 1550 4 0,'0'0'0'0</inkml:trace>
  <inkml:trace contextRef="#ctx0" brushRef="#br0" timeOffset="86">11730 1545 220 0,'0'0'85'0,"0"0"-46"16,0 5-30-16,0 3 22 0,2 6 1 16,1 4 5-16,0 9-9 15,-3-1-2-15,0 1-15 16,0 4-4-16,-3-2-3 0,0 3-2 15,1-5 1-15,-1-4-2 16,-6-1-1-16,-3-4-10 16,3-5-6-16,-6-7-34 15,0-4-15-15,0-2-61 16</inkml:trace>
  <inkml:trace contextRef="#ctx0" brushRef="#br0" timeOffset="87">11613 1442 252 0,'0'-8'93'0,"18"8"-50"0,6 0-52 0,-15 0 14 0,0 0-7 16,-3 0-2 0,0 0-41-16,3 0-18 0,0 5-28 15,3 3-10-15</inkml:trace>
  <inkml:trace contextRef="#ctx0" brushRef="#br0" timeOffset="88">11816 1553 176 0,'-6'11'68'0,"9"15"-36"0,0 16-33 15,0-26 15-15,-3 0 5 16,3 3 6-16,0-6-9 15,3 0-4-15,0-2-7 0,3-3-2 16,3-3 3-16,5-2-1 0,-2-6 0 16,-3-2-8-1,-3-3 0-15,0 3-8 16,0-9-3-16,-6 1 8 0,3-11 2 16,-3 3 6-16,-3 0 1 15,0 10-1-15,0-2-2 16,0 13 9-1,3 13 4-15,0-5 2 16,3 5-3-16,0 1 0 16,0 2-3-16,0-1 2 15,0-1-6-15,0-4-1 16,-1 4-20-16,4-12-7 16,-3 3-34-16,0 1-16 15,3-12-22-15</inkml:trace>
  <inkml:trace contextRef="#ctx0" brushRef="#br0" timeOffset="89">12054 1524 204 0,'-3'8'77'0,"9"0"-42"15,-3 2-41-15,-3 4 14 0,3 7 19 16,0-3 12-16,0 1-6 15,0-3-4-15,0 2-17 16,0 1-8-16,-3-6 0 0,0 0 1 16,6-5-2-1,-6-2-2-15,0-6-9 0,0 0-5 16,6 0-7-16,-6-11 0 16,6 3 2-16,-3-11 1 15,0 4 7-15,6 1 4 16,-1-4 4-1,1 5 5-15,0 13 6 16,-3 8 4-16,3 2 4 16,-3 1-5-16,0 2 1 15,0 3-6-15,0-8 1 16,-3 5-3-16,0-8 0 16,0 3-1-16,-3-8 0 15,0 0-2-15,0 0-2 16,6-5-2-16,0 2 1 15,0-2-4-15,0-14 1 0,3-2 2 16,0 0 1-16,0 5 1 16,-1 3 0-1,1 5 6-15,0 13 4 0,0 9-1 16,-3-6 2 0,0 5 0-16,0 0-3 15,0 0-3-15,0-2-5 16,-3-3 0-16,0 0-27 15,0 2-11-15,6-10-78 16</inkml:trace>
  <inkml:trace contextRef="#ctx0" brushRef="#br0" timeOffset="90">12444 1550 160 0,'0'11'63'0,"0"26"-34"0,0 0-21 0,0-16 16 16,0 0 5-16,0 11 7 16,0 5-13-16,0 3-5 15,-3 0-11-15,3-9 6 0,3-2 4 16,-3-5-9-16,3-5-2 16,-3-6 0-16,3-2 1 15,-3-6 1-15,0-8 2 16,0-7-7-16,-3-6-2 15,0-13-6-15,-3-6 1 16,0-2-3-16,0 3 0 0,3-19 1 16,3 8 2-16,0 8-1 15,6 3 1-15,0 7 0 16,3 6 3-16,0 10 0 16,3 6 3-16,0 5 1 15,5 19 3-15,1-1 14 16,-6 1 7-16,-9-6 0 15,-3 0-2-15,-6 3-7 16,-3 0-1-16,-3-8-17 16,1 5-4-16,-1-8-56 15,-3-2-23-15,-6 2-57 16</inkml:trace>
  <inkml:trace contextRef="#ctx0" brushRef="#br0" timeOffset="91">12929 1487 252 0,'-3'0'93'0,"6"5"-50"0,0 8-48 0,0-5 15 15,0 0 0-15,-3 16 6 16,0 3-6-16,-3-6-1 15,3 3-5-15,0-9-9 0,0 1-5 16,-3-5-21-16,3 0-7 0,0-6-8 16,0-3-1-1,0-2-38-15</inkml:trace>
  <inkml:trace contextRef="#ctx0" brushRef="#br0" timeOffset="92">12884 1434 240 0,'-6'-5'90'0,"6"5"-48"0,0-6-58 16,3 6 10-16,3 0-18 15,0 0-5-15,0 0-26 16,3 0-10-16,0 0-1 0,6 6 2 16</inkml:trace>
  <inkml:trace contextRef="#ctx0" brushRef="#br0" timeOffset="93">13060 1527 224 0,'-3'21'85'0,"3"8"-46"0,0 13-37 0,0-29 17 16,3 1-6-16,-3-4 2 15,0 4-2-15,3-9 2 16,-3 3-8-16,0-8 0 0,0 0 3 16,3-6-6-16,0-7-2 15,3-5-4-15,0-3 1 16,0 2 1-16,0 3 0 15,3 3-3-15,0 0 0 0,0 7-1 16,2 1 0 0,1 10 7-16,0 9 5 15,0 4-4-15,0 3 0 0,-3-2-2 16,-3-6 1 0,0 0-22-16,0 1-7 0,6-7-27 15,0-1-11-15,3-6-35 16</inkml:trace>
  <inkml:trace contextRef="#ctx0" brushRef="#br0" timeOffset="94">13423 1487 228 0,'3'-8'85'0,"-9"8"-46"0,9 0-24 16,-3 0 24-16,-3 0-6 0,0 0 3 15,0 8-18-15,-3-3-6 16,0 3-7-16,3 0-6 0,0 3-2 15,6 2 2-15,0 8 0 16,3 3-2-16,-3-3 2 16,-3 0 3-16,0-2 1 15,-3-1 3-15,0-4 1 16,-3-1-3-16,-3-5-1 16,1 2-3-16,-4-10-3 15,0 0-16-15,0 0-5 16,3-5-12-16,3-3-3 15,6-5-23-15,6-14-10 16,6 1-22-16</inkml:trace>
  <inkml:trace contextRef="#ctx0" brushRef="#br0" timeOffset="95">13620 1265 252 0,'-3'0'96'0,"3"5"-52"0,0-2-51 15,0 10 36 1,0 13-6-16,3 1 2 16,0 5 0-16,-3 5-14 15,3 2-4-15,-3 6-1 0,0-5-3 16,0 0-2-16,0-9-20 16,0-4-8-16,0-9-32 15,0-2-13-15</inkml:trace>
  <inkml:trace contextRef="#ctx0" brushRef="#br0" timeOffset="96">13524 1505 300 0,'3'0'112'0,"3"-5"-60"0,6 0-61 0,-3 5 20 0,6-3-10 15,3 3-1 1,0 0-35-16,6 0-16 16,2 0-67-16,1 0-29 15</inkml:trace>
  <inkml:trace contextRef="#ctx0" brushRef="#br0" timeOffset="97">13798 1508 208 0,'-6'5'79'0,"12"3"-42"0,-3 6-41 15,-3-1 13-15,3 0 21 16,-3 6 13-16,3-1-16 16,0 1-5-16,-3-4-13 15,0-1-6-15,0-1-2 0,0-2 1 16,0-6 3-16,-3 3-2 0,0-3 0 15,0-2 3-15,0-3 1 16,0-3-1-16,0-2 1 16,0-1 0-16,3-1 1 15,0-7-2-15,3 1-1 16,0-5-6-16,3 4-1 16,3 1-2-16,0 0 3 15,3 0-7-15,0 2-2 16,0 3-36-16,0 3-15 15,3 2-18-15,-4 3-3 16</inkml:trace>
  <inkml:trace contextRef="#ctx0" brushRef="#br0" timeOffset="98">13986 1548 228 0,'-3'10'88'0,"3"12"-48"0,0 15-34 16,3-24 22-16,0 0-2 15,0 0 2-15,3 1-11 16,0-1-5-16,0 0-7 16,2 0-4-16,1-7 0 0,3-1-1 15,0-5 2-15,0-3-6 16,0 1-1-16,3-9-3 16,-6 3 0-16,0-11 0 15,-3-2 5 1,0 0 1-16,-3 8-1 15,0 2 2-15,0 3-1 0,3 22 7 16,-3-1 4 0,5-8-4-16,1 6-1 15,3-1-4-15,3-4-1 16,0 2-17-16,0-3-5 16,3-5-27-16,3-5-10 15,-1-1-41 1</inkml:trace>
  <inkml:trace contextRef="#ctx0" brushRef="#br0" timeOffset="99">14376 1487 220 0,'-24'0'82'0,"18"5"-44"16,-6 8-29-16,9-5 22 16,-3 0-4-16,0 8 2 15,0 8-10-15,0 0-4 16,6-3-8-16,0 5-3 0,6-7 2 0,3 0-5 15,6-1-1-15,6-10-7 16,3 0-3-16,-1-3-16 16,4-10-9-16,0-3-10 15,0-18-2-15,-3 2-13 16,-4-3-43 0,1-2 15-16</inkml:trace>
  <inkml:trace contextRef="#ctx0" brushRef="#br0" timeOffset="100">14557 1286 228 0,'-9'-8'88'0,"9"8"-48"0,0 0-36 16,0 0 19-16,0 5-4 0,0 3 1 15,3 11 2-15,0 7 3 16,0 1-13-16,3 7 2 0,-3 3 2 16,0 11-6-16,0-6-3 15,0-2-4-15,0-6-3 16,-3-10-26-16,0 0-12 15,0-8-32-15,-3-3-13 16,0 0-25 0</inkml:trace>
  <inkml:trace contextRef="#ctx0" brushRef="#br0" timeOffset="101">14408 1474 288 0,'-11'-6'107'0,"25"12"-58"0,1-6-59 16,-6 0 16-1,3 0-6-15,6 0 2 0,6 0-6 16,6 0-1-16,5 0 2 16,-2 0-41-16,-3 0-15 0,-3-6-25 15,-1 4-31 1,-5 2 41-16,0 0 256 31,-3 21-78-15,-6-3-21-16,0 9-44 0,-6-1-23 15,0 1-9-15,-3-9-5 16,0-2-1-16,0-3-34 0,0-2-15 16,-3-3-69-1</inkml:trace>
  <inkml:trace contextRef="#ctx0" brushRef="#br0" timeOffset="102">14772 1453 228 0,'-3'-3'88'0,"6"3"-48"0,0 0-51 15,2 0 11 1,1 0-3-16,6 0 1 15,0 3 2-15,3-1 0 16,-3 4 0-16,0 1-3 0,0 4 2 0,0-3 1 16,-6 5 2-16,0 0 19 15,0 6 8-15,0 7-8 16,0 1-4-16,-1-9-4 16,1-4-1-16,0-1-6 15,3 0-2-15,3-10 2 16,0-1 3-16,3-7 0 0,0-13 0 15,-3 4-1 1,-3-4 0-16,0 2 0 16,-3 0 0-16,-6 0 0 15,-3-2 2-15,-6 4-5 0,-3 1-3 16,0 0-6-16,-3 5 0 16,0 3-18-16,3 5-6 15,3-6-29-15,3 6-14 16,3 0-28-1,3 0-33-15,6 0 53 16</inkml:trace>
  <inkml:trace contextRef="#ctx0" brushRef="#br0" timeOffset="103">15105 1463 260 0,'15'5'96'0,"-12"6"-52"0,3 10-40 0,-3-16 19 16,0 9-4-16,0-9 3 0,0 11-3 15,-3-3-2-15,0-2-9 16,3 5-5-16,-3-3 0 16,0-3 0-16,0-10 1 0,0 0-2 15,3 0-2-15,0-13-2 16,3 0-1-16,2-3-3 16,4 0 1-16,3-2-2 15,0 4 2-15,3 1 1 16,6 8 2-16,-3 5 3 15,-3 10 4-15,-1-2 7 16,-2 14 4-16,-3 4-4 0,-3-2 1 16,0-6-8-1,-3-2-3-15,0 0-10 0,0-5-5 16,0-1-44-16,0-4-20 16</inkml:trace>
  <inkml:trace contextRef="#ctx0" brushRef="#br0" timeOffset="104">15662 1381 184 0,'0'-5'68'0,"0"5"-36"0,-3 0-7 15,0 0 27-15,-6 0-4 16,0 0 1-16,-3 5-7 16,-12 3-2-16,3 0-22 15,0 3-4-15,3-3-2 0,4-1-10 16,2 4 0-16,6 2-7 15,6 1 1-15,6-1-5 16,9 5-1-16,-1 3 5 16,4-2 2-16,-3 2 3 15,-3 3 0-15,-3-11 6 16,-3 0 6-16,-6 1 7 16,-6-1 3-16,-15-5-14 0,-3 0-6 15,-2 2-49-15,-1-7-18 16,0 2-94-1</inkml:trace>
  <inkml:trace contextRef="#ctx0" brushRef="#br0" timeOffset="105">11634 2193 172 0,'-18'3'66'0,"18"-3"-36"0,-3 8-24 15,3-3 17-15,0 16-8 16,0 1 2-16,0 4-8 16,0 3-1-16,3 0-4 15,6-5-3-15,6 5 2 0,-3-5-2 0,0-11 2 16,0 3 2-1,0-11 2-15,-3-5 3 0,0-5 1 16,0-5-8-16,3-6-1 16,-4 0-7-16,-2-3-1 15,0-7 3-15,-3-1 1 16,-3 4 2-16,0 7 2 16,0-3-1-16,0 9 2 15,0 2 0-15,3 18 3 16,0 3-3-1,0 3 0-15,3 0 3 0,0 5-5 16,3-5-3-16,0 0-2 16,0-3 3-1,0 1-27-15,0-9-10 0,0 3-34 32,6-8-43-32,-3-6 30 0</inkml:trace>
  <inkml:trace contextRef="#ctx0" brushRef="#br0" timeOffset="106">11944 2249 160 0,'-6'21'63'0,"9"-2"-34"0,-3 10-19 16,3-11 17-16,0 9 0 0,0 12 3 16,-3-2-7-1,0 1-4-15,3-4-11 16,0-5-5-16,0-5-2 0,0-6-4 15,0-2 2-15,0-5 10 0,-3-6 5 16,0-5-4-16,-3-5-1 16,0-8-3-16,-3-14-1 15,-3-2-3-15,0-8 1 16,3 0-4-16,0-8-2 16,9 0 2-16,3 11 0 15,3-3-2-15,3 10 2 0,3 6 1 16,2 8 0-16,1 5 0 15,3 16 0 1,-3 0 6-16,-3 5 6 16,-12 5 0-16,-3 4 1 15,-3 1-1-15,-6-4 2 0,0 2-9 16,-3-2-3-16,-3-6-15 16,3-5-7-16,0-3-20 15,-2 0-8-15,8-5-29 16,3-2-14-16,3-6 5 15</inkml:trace>
  <inkml:trace contextRef="#ctx0" brushRef="#br0" timeOffset="107">12334 2185 156 0,'-18'-5'57'0,"15"5"-30"0,-3 5-21 0,3-5 17 15,-3 0-5-15,-3 8-1 16,-3 6-3-16,0 2-1 16,0 7-7-16,0 1-6 0,4 0-1 15,2 0 3-15,3 0 1 16,3-9-4-16,6-1 1 0,3-4 4 15,-1-4 2-15,4-12 0 16,0-2 1 0,-3-2 0-16,0-3 1 0,-3-9-7 15,0-4-2-15,-3-1 2 16,-3 4 1-16,-3-4 0 16,-3-7-2-16,0-9 1 15,-3 9 1-15,0 2-1 16,0 11-1-16,3 0 7 15,0 5 5-15,3 5-6 16,3 11-1 0,3 22-1-16,3-4 0 15,3 9 0-15,0-1-2 16,3 3 1-16,3 0-4 16,6 3 0-16,0 2 1 0,-3-7 2 15,-1-9-36 1,1-2-15-16,0-5-37 15,0-3-40-15,-3-3 45 16</inkml:trace>
  <inkml:trace contextRef="#ctx0" brushRef="#br0" timeOffset="108">12608 2193 212 0,'-6'-8'79'0,"-9"8"-42"0,6 0-32 0,6 0 17 15,-6 6-6-15,-3-4 1 16,0 9-7-16,-3 2-2 15,3 6-4-15,-3 2-7 0,7-5-1 16,2 2 6-16,3-2 4 16,3 0-8-16,3-3-3 15,3-5 5-15,-1-2 4 16,1-9-2-16,12-2-1 16,-6-3-3-16,3-6-1 0,-3-4-1 15,-3-1 3-15,0 1 0 16,-3 5 3-16,0 5-1 15,-3 0-1-15,0 5 1 16,0 19 1 0,3 5 3-16,0-2-2 15,0-3-2-15,-1 2 0 16,1 1-1-16,3-6-5 16,0-5 1-16,0-3-25 15,0-5-8-15,3-5-21 16,-3-3-8-16,0-5-12 15</inkml:trace>
  <inkml:trace contextRef="#ctx0" brushRef="#br0" timeOffset="109">12718 1958 216 0,'-6'-13'82'0,"6"18"-44"0,0-5-38 0,3 5 18 15,0 3 1-15,-3 11 3 16,3 10-9-16,3 3-5 15,0 5-5-15,0-8 6 0,0 10 4 16,-1-2-6-16,-2-2-2 16,0-6-5-16,0-3-3 15,0-4-36-15,-3-4-14 16,0-5-59 0</inkml:trace>
  <inkml:trace contextRef="#ctx0" brushRef="#br0" timeOffset="110">12605 2138 292 0,'-3'-5'110'0,"9"-1"-60"0,6 4-52 15,-4-4 20-15,7 6-9 16,3-5 0-16,6 2-5 0,3-7-3 15,6 7 0-15,-1 6-43 0,-2 2-19 16,-3-5-62 0</inkml:trace>
  <inkml:trace contextRef="#ctx0" brushRef="#br0" timeOffset="111">12935 2191 228 0,'3'13'85'0,"0"-13"-46"0,6 13-35 0,-3-13 21 15,0 0-5-15,9 0 3 16,3-10-11-16,-4 7-4 16,1-5-5-16,-3 3 0 0,-3-6 0 15,0 3-1-15,-6-2 1 16,-3 2-2-16,-6 0-1 0,-6 0-4 16,-3 5 0-16,0 3 2 15,-2 11 1-15,-4-3 1 16,3 10 0-16,3 6 2 15,3 3 3-15,6-4 2 16,3 1 3-16,6 0-3 16,9-3-2-16,12-5-9 15,3-5-3-15,5-9-51 16,4-2-24-16,6-10-31 16</inkml:trace>
  <inkml:trace contextRef="#ctx0" brushRef="#br0" timeOffset="112">13640 1871 248 0,'-3'-3'93'0,"6"14"-50"0,0 2-52 0,0 0 14 15,0 8-1-15,0 22 5 16,-3 1-5-16,0-1-2 16,-3 7-1-1,0-5 3-15,0-5 5 0,0-1-12 0,0-9-4 16,1-7-28 0,-1-4-10-16,0-11-56 15</inkml:trace>
  <inkml:trace contextRef="#ctx0" brushRef="#br0" timeOffset="113">13521 2106 264 0,'-3'0'99'0,"9"0"-54"0,9 0-50 0,-3 0 17 15,3 0-5-15,6-10 1 0,0 7-4 16,6 3-1-16,5-11-1 15,1 3-13-15,-3 0-4 0,-3-5-64 16,-4 8-65 0,-5-8 36-16</inkml:trace>
  <inkml:trace contextRef="#ctx0" brushRef="#br0" timeOffset="114">13807 1969 208 0,'-9'15'79'0,"9"17"-42"0,0 26-43 16,3-36 12-16,-3 7 11 0,0 8 11 16,0 0-3-1,0 0 0-15,0-3-14 0,0-10-4 0,3-3-3 16,-3-5 0-16,3-5 2 16,3-6 1-16,0-8 1 15,0-5-4-15,3-5-3 16,0-8-3-16,3-3 1 15,0 3-1-15,3 2 0 16,-4 6 2-16,7 11 0 16,-3 4 2-16,-3 17 1 15,-3-3 3 1,0 7-1-16,-3-4 0 16,-3-3-6-16,0 2 1 15,0 1-27-15,3-6-9 0,-3-8-22 16,3 3-6-16,0-8-10 15,3 0-28 1,0-8 31-16</inkml:trace>
  <inkml:trace contextRef="#ctx0" brushRef="#br0" timeOffset="115">14141 2310 192 0,'29'-8'74'0,"-23"8"-40"0,18-8-27 16,-15 8 18-16,0-5-11 0,3-1-1 15</inkml:trace>
  <inkml:trace contextRef="#ctx0" brushRef="#br0" timeOffset="116">14248 2270 376 0,'3'-13'7'0,"-3"0"5"0,-3-1 2 16,-9 7-10-16,-9 1-4 16,0 6 0-1,0 0 1-15,0 13-2 0,4 1 0 16,2-1 3-16,6 3 3 16,3 0 2-16,6-3 1 15,6 3-7-15,9-3 0 16,8-2-3-16,7-6-2 15,0-2-81 1</inkml:trace>
  <inkml:trace contextRef="#ctx0" brushRef="#br0" timeOffset="117">14727 2172 228 0,'-12'6'88'0,"12"1"-48"0,0 15-49 0,0 4 14 15,0 11 4-15,3 3 3 0,-3 13 14 16,0-3 9-16,0-10-19 16,-3-3-4-16,3-3-4 15,0-13-4-15,0-2-3 0,0-3 6 16,0-16 12 0,-3-6-4-16,0-9-7 15,0-12-3-15,-3-5-3 16,0-2-2-16,3-11 1 15,3 5-1-15,6-5-5 16,3 6 1-16,6 4 2 16,0 6 1-16,6 13-2 15,2 3 0-15,-2 5-1 0,-3 11 3 16,-3 7 6-16,-3 11 7 16,-3-2 0-16,-6 2 1 15,-9-2-3-15,-6-3 1 16,0-1-6-16,0-1-1 15,0-6-11-15,0-3-5 16,0-2-19-16,4-6-5 16,5-2-25-16,3-6-9 15,3-10-12 1,3 2-41-16,-1-2 32 16</inkml:trace>
  <inkml:trace contextRef="#ctx0" brushRef="#br0" timeOffset="118">14900 2199 200 0,'6'8'77'15,"-1"2"-42"-15,7 25-23 0,-6-25 19 0,0 3-5 16,0 1 2-16,0-1-7 16,0 0-1-1,-3-8-11-15,0 3 3 0,0-2 2 0,-3-4-3 16,0-2 1-16,0 0-3 16,0-2 0-1,0-4-5-15,0-4-1 0,0-11-1 16,3 7-2-16,3-4-2 15,3 2-1-15,3 3-14 16,0 2-4-16,3-5-20 16,-1 11-9-16,7 0 5 15,-3-1 1-15,0 4 12 0,-3 2 7 16,-3 0 15-16,0 0 6 16,-3 2 18-16,-6 9 30 15,-3 8 4 1,3 2-16-1,-3-5-10-15,3-1-8 16,3 1-2-16,0-2 0 16,2-4 0-16,1-5 2 15,3-5-3-15,-3 0-1 16,0-5-2-16,0-5 0 16,-3-6 2-1,-3 0-7-15,-3 0-2 16,-6 3-1-16,0-1 2 0,-3 1-8 15,-3 0-1 1,0 0-25-16,3 7-11 0,0 1-22 16,4 3-10-16,2 2-23 15</inkml:trace>
  <inkml:trace contextRef="#ctx0" brushRef="#br0" timeOffset="119">15376 2148 200 0,'-3'0'77'0,"3"0"-42"0,0 0-30 15,0 0 17-15,-3 3 3 16,-3 5 5-16,0-3-12 16,-6 6-5-16,3 7-8 15,0 9-2-15,3-3 1 0,0-8-2 0,3 2 1 16,6-2 2-1,0-3 4-15,3-5-2 0,0-3 1 16,0-2-1-16,0-6 1 16,3-7 0-16,-3 2 0 15,0-11-7-15,0 6 0 16,0 0-1-16,-3 0 0 16,0-1-3-16,-3 1 0 15,3 3-3-15,0 7-1 0,-3 3-3 16,3 13 1-1,3 6 0-15,0 5 3 0,0 5 4 16,2 2 1-16,1 4 14 16,-3 10 6-16,-6-11-1 15,-3 1 0-15,-3-4 1 16,-5-4 2-16,-4-9-9 16,-6 1-4-16,-6-11-12 15,0-3-3-15,0-10-20 16,1-1-10-16,2-9-34 15,6-12-13-15,3 1-32 16</inkml:trace>
  <inkml:trace contextRef="#ctx0" brushRef="#br0" timeOffset="120">15519 2236 240 0,'18'26'90'0,"-1"-13"-48"0,-8 1-38 0,-6-9 21 16,-3-5 1-16,3 8 5 15,-3-8-15-15,0 0-4 16,-6 3-8-16,0-1-1 16,0-7-1-16,-3 5-2 15,4-13 3-15,-1-3 0 16,3 3-4-16,6-1 1 0,6 1-2 15,2-3-2 1,1 3 0-16,3 0 3 0,0 0-2 16,0 7 1-16,0-4-25 15,0 7-11-15,6 3-34 16,-1 0-12-16,7 0-11 16</inkml:trace>
  <inkml:trace contextRef="#ctx0" brushRef="#br0" timeOffset="121">15834 2148 204 0,'-15'3'77'0,"9"0"-42"0,-3 2-30 15,0-5 19-15,1 5 0 0,-4 3 3 16,0 5-6 0,0 1-2-16,0 4-11 15,3 1 1-15,3 2 2 0,3-5-6 0,9 0-1 16,0-3 2-16,6 0 1 15,0-8 1-15,0-2 0 16,0-6-4 0,0 1-3-16,-1-9 2 0,1-5 0 15,-3 0 1-15,-3 3 0 16,-3 0 0-16,0 8 0 16,-3-6 0-16,0 8 0 15,0 3-9-15,0 6-2 0,0 2 6 16,0 8 5-16,3-3-2 15,0 3-1-15,0-3 0 16,3-5-1-16,0 2 0 16,0-2 0-1,0-2-27-15,3-4-9 16,0-2-35-16,-3-2-15 0,0-1-23 16</inkml:trace>
  <inkml:trace contextRef="#ctx0" brushRef="#br0" timeOffset="122">15929 2204 196 0,'-3'16'74'0,"6"2"-40"0</inkml:trace>
  <inkml:trace contextRef="#ctx0" brushRef="#br0" timeOffset="123">16834 2151 216 0,'-6'-3'82'0,"3"1"-44"0,0-4-36 16,3 6 17-16,0-2 5 16,-3-1 5-16,0 3 0 0,-2 5 0 15,-1 1-16 1,-3 2-10-16,0 5-3 0,0 11-2 0,3 2 0 15,3-5-3-15,6-2 1 16,3-1 2-16,3-2 3 16,0-5-13-16,3-3-7 15,-1-3-32-15,7-5-15 16,-3-8-40 0</inkml:trace>
  <inkml:trace contextRef="#ctx0" brushRef="#br0" timeOffset="124">16933 2191 216 0,'-24'5'82'0,"12"-8"-44"0,12 14-36 0,0-8 19 15,3 13 0-15,0-1 2 0,9 4-1 16,0-6-2-16,2 0-10 16,4-2-2-16,0-3-1 0,0-3 5 15,6-2 3-15,-3-3-4 16,3-3-1-16,-13-13-2 15,1 3 0-15,-12-3-2 16,-3 3 1-16,-3 0-2 16,-3 0 2-16,-5-3-6 15,-1 5-3-15,-3 0-15 0,3 4-6 16,0 1-24 0,-3 1-7-16,6 2-16 15,15-2-66 1</inkml:trace>
  <inkml:trace contextRef="#ctx0" brushRef="#br0" timeOffset="125">17081 2133 212 0,'3'0'79'0,"12"2"-42"0,-3 9-28 0,-9-3 22 16,6 2-8-16,-3 1 1 16,0 7 0-16,0-2 0 15,3 8-13-15,0-8-2 0,0-3-2 16,3-2-3-16,0-1-1 15,2-15-1-15,1 2 1 16,3-7-2-16,-6 2-1 16,0-5-4-16,-3-1-2 15,-3-7 3-15,0 8 1 16,-3 2 2-16,-3 4 0 0,0 1-3 16,0 6 0-16,0 0-1 15,0 3 3-15,3 2-2 16,0 6 1-16,0 2 2 15,0 0 2-15,0 0-10 16,0-7-4-16,0 2-32 16,0-6-11-16,0-4-82 31</inkml:trace>
  <inkml:trace contextRef="#ctx0" brushRef="#br0" timeOffset="126">17424 2133 196 0,'0'13'74'0,"0"0"-40"0,-3 0-16 16,6-5 25-16,-3 3-4 0,0 5-1 15,0 2-17-15,0-10-5 16,0 3-10-16,-3-6-4 0,3 3 1 16,0-8 2-16,0 0 4 15,3-8-6 1,3-3-4-16,3 3 0 15,2-5-2-15,1 3-1 16,3-1 3-16,0 8 0 16,3 3-2-16,-3 11 0 15,3 2 4-15,-3 6 1 16,-3-3 2-16,-4 2 2 16,-2-5-8-16,0-5-3 0,-6 3-99 15</inkml:trace>
  <inkml:trace contextRef="#ctx0" brushRef="#br0" timeOffset="127">15941 2146 156 0,'0'-8'57'0,"0"8"-30"0,0 0-25 16,0 0 32-1,3 8 1-15,0 5-4 16,0 0-3-16,0 6-16 16,0 10 1-16,0-5 3 0,0-3-6 15,0-3-3-15,-3 1 0 16,3-6 0-16,-3-5-1 16,0 0 1-16,0 3-2 15,0-9 0-15,0-2-6 16,-3-2 1-16,3-4 2 15,0-2 1-15,0-5-4 16,0-5-1-16,6-4-2 16,0 4 0-16,6-1 3 15,0 4 0-15,-3-1 1 16,0 8 0-16,0 2-3 0,0 4 0 16,0 4 2-16,-1 9 2 15,4 5 2-15,-3 2 1 16,-3 1 0-16,-3-3 0 15,0 0 0-15,-3-3 2 16,0 0-3-16,0-8-2 16,0 3 2-16,0-2 0 15,0-6-1-15,6-3-2 16,0-5 1-16,0-10-1 0,3 2-5 16,0-8 1-1,3 3-3-15,0-3 2 0,3 8 3 16,-1 3 3-16,1 7 2 15,-3 6 1-15,3 6 6 16,-3 12 6-16,0 6-4 16,0 0 1-16,-3 2-4 15,0-7 0-15,-3-1-5 16,0-2-3-16,0-2 0 16,-3-4 1-16,3-2-34 15,-1-5-13-15,1-3-97 16</inkml:trace>
  <inkml:trace contextRef="#ctx0" brushRef="#br0" timeOffset="128">17662 1873 212 0,'-6'-8'79'0,"6"8"-42"0,0 0-21 0,0 0 24 15,3 3-19 1,0 8-6-16,0 7-1 0,3 9 3 16,0 20-9-16,0 6-4 0,-3 5-3 15,-3-5 1-15,0-3 1 16,-3-2-4-16,0-11 1 15,0-5-20-15,0-6-9 16,0-12-36-16,0-1-14 16,0-13-18-1</inkml:trace>
  <inkml:trace contextRef="#ctx0" brushRef="#br0" timeOffset="129">17507 2119 316 0,'-6'0'118'0,"6"3"-64"0,0-6-65 0,3 3 16 0,6 0-2 16,3 0 3-16,6-5-3 15,0 2 0-15,5 3-1 16,7-10-4-16,3 2-1 0,3 8-36 16,5 0-16-16,-2-11-60 15,-6 11-36 1,-6-8 71-16</inkml:trace>
  <inkml:trace contextRef="#ctx0" brushRef="#br0" timeOffset="130">17861 2148 252 0,'-12'16'93'0,"12"-5"-50"0,3 5-41 0,0-14 19 16,3 9 2 0,0-11 3-16,3 5-9 0,0 3-5 15,3-8-7-15,-3-8-2 0,3 6 3 16,-3-6-5-16,0 0-3 15,-3-3-6-15,-3 3-2 16,-3-5 5-16,-3 0 2 16,-6 2-2-16,-3 9-1 15,-3-4 5-15,-9 12 2 16,0-1 3-16,0 8 0 16,7 0-2-16,2 8-2 15,6 1 1-15,3 1-1 16,6-4 0-16,9-3 0 15,6 2-5-15,2-7 1 0,4 0-20 16,0-6-7 0,3-5-30-16,-3-3-12 0,3-2-23 15</inkml:trace>
  <inkml:trace contextRef="#ctx0" brushRef="#br0" timeOffset="131">18064 2172 212 0,'-6'3'79'0,"6"-3"-42"0,-3 16-37 15,3-14 16-15,0 12-3 16,3 9 5-16,-3-9-1 16,0 2 1-16,0-3-9 15,0-3 3-15,0-2 2 0,0-2-1 0,0-1 0 16,-6-5-1 0,3-11 0-16,3-2-2 0,3 0 1 15,0 0-6-15,0-3-1 16,3 0-2-16,3 0-2 15,2 3-4-15,4-3 0 16,3 5-9-16,3 6-4 16,0 5-49-16,3 0-19 15,5 0-31 1</inkml:trace>
  <inkml:trace contextRef="#ctx0" brushRef="#br0" timeOffset="132">18757 1709 264 0,'-27'-8'101'0,"13"8"-54"0,-1 0-44 16,9 3 23-16,-6 2-6 15,-3 3 0-15,-9 5-6 16,-3 16-1-16,-2 6-8 16,-7 5-3-16,6 23-1 0,0-5 1 0,9 8 1 15,7-5 1-15,11-5 0 16,14-3-2 0,7-6-2-16,6-10-10 0,6-7-4 15,3-7-24-15,2-7-10 16,4-10-15-16,-3-6-6 15,0-6-28 1</inkml:trace>
  <inkml:trace contextRef="#ctx0" brushRef="#br0" timeOffset="133">18838 1892 172 0,'-3'-8'66'0,"3"10"-36"0,-3-2-18 0,3 0 19 16,0 0-12-16,-3 6-1 15,3-1-8-15,-3 3-2 16,0-3-4-16,3 3 4 0,0 0 4 16,0 3-6-16,0-9-3 15,3 4 0-15,0-1 2 16,0-5-4-16,3-5-1 0,-1 2-5 15,1-2 1 1,-3-3 6-16,0 3 6 0,-3-6-4 16,-3 3 0-16,-3 0 2 15,-2 3 1-15,-1-3 3 16,0 3 4-16,0 5-6 16,3-6 0-16,3 4-6 15,9 2-9 1,3 0 2-16,6 2 0 15,-1-2 3-15,7 6-1 16,3-1-1-16,-6 3 3 16,-3 0 2-16,-3 5 0 0,-3 3-1 15,-3 5 12 1,-12 11 4-16,-3-3 0 16,-6 8 1-16,0-5-9 0,0-3-3 15,0 0-3 1,3-3-2-16,6-12-8 0,0 4-5 15,3-5-22-15,3 1-10 16,6-7-5-16,3-7-2 16,0 0-29-1,6-5-32-15,0-3 40 16</inkml:trace>
  <inkml:trace contextRef="#ctx0" brushRef="#br0" timeOffset="134">18998 2185 212 0,'-6'8'79'15,"6"3"-42"-15,-3 21-28 0,3-19 19 0,0 0 1 16,3 0 2 0,3 1-5-16,0-6-4 15,3 0-12-15,3-3 0 0,3-5 1 16,0-3-4-16,0-2 1 0,0-14-1 16,-3 6 1-16,-7 0-2 15,-2-6 1-15,-6 4-2 16,-5-4 2-16,-4 6-4 15,-3 2-2-15,-3 3-14 16,-3 0-4-16,3 3-29 0,-3 5-12 16,6 3-76-1</inkml:trace>
  <inkml:trace contextRef="#ctx0" brushRef="#br0" timeOffset="135">19254 2040 240 0,'-6'0'90'0,"6"0"-48"0,3 3-49 16,0 10 55-16,0 5-2 15,3 1-12-15,0 2-7 16,-3 0-16-16,3 3-5 0,-3-3 0 16,0-2-1-16,-3-1 0 0,0-5-3 15,0-5 1-15,0-2 0 16,0-6 1-16,-3-6-5 16,0 1 1-16,0-3 6 15,-3 0 4-15,3-13-8 16,0 5 0-16,3-2-2 15,3-6 0-15,3 5 0 16,3-7 0-16,3 7-5 16,6 6-1-16,6 0 0 15,-1 5 4-15,-2 3 1 16,0 10 3-16,0 8-19 0,-3-2-8 16,0-1-36-1,-3 4-16-15,-1-9-47 16</inkml:trace>
  <inkml:trace contextRef="#ctx0" brushRef="#br0" timeOffset="136">19620 2101 284 0,'-12'8'107'0,"12"-6"-58"0,-3 9-59 0,3 0 16 15,0-4 7-15,0 7 8 16,-2-1-6-16,2-2-3 15,-3 4-7-15,0-1-2 16,3-1-41-16,-3-3-19 16</inkml:trace>
  <inkml:trace contextRef="#ctx0" brushRef="#br0" timeOffset="137">19531 1931 304 0,'-9'-7'112'0,"9"7"-60"0,3 0-58 16,-3 0 17-16,0 0-9 15,6 0-2-15,0 2-19 16,3 1-10-16,0-1-60 16,0 4-25-16,6-6 21 15,9 2 15-15</inkml:trace>
  <inkml:trace contextRef="#ctx0" brushRef="#br0" timeOffset="138">19733 2159 248 0,'-2'26'93'0,"7"-4"-50"0,-5 23-46 0,0-27 16 16,3 1 8-16,-3-3 9 16,0 2-10-16,0 1-3 15,0-4-10-15,0-1-5 0,3-4-1 16,0-2 5-16,-3-3 4 15,0-5-1-15,0-5 2 16,0-3-4-16,0-5 1 16,0-8-3-16,-3-3 2 15,0-5-4-15,3-5 0 16,0-1 3-16,0-5 1 0,3 3-1 16,0 8 1-16,3-2-4 15,0 7-2-15,3 8 0 16,0-3-1-16,6 11-3 15,3-2 2-15,0 7-1 16,0 6 0-16,2 15 4 16,1 4 3-16,-6-4 7 15,-3 6 2-15,-6-8-1 16,-6 8 2-16,-6-9-4 16,-6 1-1-16,0-2-6 15,-12 1-3-15,4-1-16 0,-1-4-5 16,0-10-14-16,3 6-7 15,3-6-19-15,3 0-10 16,3-3-39 0</inkml:trace>
  <inkml:trace contextRef="#ctx0" brushRef="#br0" timeOffset="139">20019 1733 252 0,'12'-11'93'0,"-3"9"-50"0,6 2-46 0,0 0 16 0,3 2 2 16,6 4 2-16,-7 7 5 15,-2-8 3-15,3 22-13 16,-3-6 4-16,-6 19 4 0,0-6-5 15,-9 11 0-15,0-5-5 16,-9 5-1-16,-18 21-14 16,-3-11-4-16,-2-12-38 15,2-6-16-15,0-3-52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6:11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6119 4093 120 0,'-3'0'46'0,"6"-3"-24"0,-3 1-15 0,0 2 15 16,0 0-4-16,0 0-1 15,0-3-1-15,0 1 0 16,0-1-8-16,-3 0 6 0,0-2 3 16,0 0-1-16,-3-1 1 15,0 1-5-15,-3-3-2 16,-3-2-2-16,0 2 2 15,-9 0-1-15,3 2 2 16,-2 1-2-16,-1 0 2 0,0 2-6 16,-3 1-1-1,0 2 0-15,0-3 0 0,1 3-2 16,-4 0 1-16,-3 0-2 16,0 3 2-16,1-3 0 15,-1 2 1-15,0-2-2 16,-3 3 1-16,-2-3-2 15,2 2-1-15,0 6 1 16,0 3 1-16,4-3-1 16,-1 5-1-16,3-2 1 15,0 2-1-15,0 3 2 16,7 2 1-16,-4 4-4 16,3-1-1-16,3 0 1 0,0 3 0 15,3-1 1 1,3 1 0-16,4 0-3 0,-1 0 2 15,3 0-1-15,0 0 0 16,0 5 4-16,3-3 1 16,3 1-4-16,3-1-1 15,0-2 1-15,3 2 0 16,6 3 1-16,-1-2 0 16,4-1-3-16,0-2 2 15,6-3 1-15,3 6 0 16,3 2 0-16,2-3 0 15,10-7-3-15,3-1 2 16,-3-4 3-16,-1-1 1 16,4-5-1-16,0 0 1 0,-4-3-2 15,1 0-1-15,3-2-2 16,-1-3 1 0,1-3 3-16,3-2 1 0,-4 2 1 15,1-7 0-15,-3-6 0 16,-4 0 2-16,4 0-3 15,-6-2 0-15,-3-1 1 16,-4-2 0-16,1 0-2 16,-3-3-2-16,0 3 1 15,-6-6 1-15,-1-4-1 16,-2-4-1-16,-3-2 1 16,-6-3 1-16,-3-5-1 15,-3 3 2-15,-6 0 0 16,-6 2 3-16,-3 6-1 0,-8 2 0 15,-7 3-1-15,-9 2 0 16,-20 1-16-16,2 7-4 16,7 14-102-1</inkml:trace>
  <inkml:trace contextRef="#ctx0" brushRef="#br0" timeOffset="1">6422 4479 108 0,'-18'0'41'0,"18"-15"-22"0,-3 4-14 0,3 8 11 0,0 1-5 16,0 2 1-16,0-3-9 15,0 0-2-15,0 3-1 16,0 0 2-16,3 0-1 15,0-2-1-15,-3 2 3 0,0 0 4 16,0 0 6-16,0 0 2 16,3-3 0-16,-3 3-3 15,3-3-2-15,0 3-4 16,3-2 1-16,0-1-2 16,9 0 6-1,0 1-1-15,3-3-8 16,0-1-1-16,6 1-1 15,-1 0 2-15,7-1-1 16,0 1 2-16,0-3-2 0,2 0 2 16,1 0-4-16,0 3 0 15,3-3 3-15,2 0 1 16,-2 3 1-16,0 2 0 16,-4 1-2-16,-2 2 1 15,-3 2 2-15,-3 3 4 16,3 1-2-16,-1-1-2 15,-5 3 0-15,0-3 1 16,-3 1-5-16,0 2-1 16,0-3 0-16,0 3 0 15,-4 0 0-15,1 0 2 0,-3 0 1 16,0 5 3 0,-3 3-1-16,0 0 0 0,0-3-1 15,-3 0 0-15,0 0-2 16,-3 3-2-16,0-3 3 15,0 1 2-15,-3-1-4 16,0 0-1-16,0 0 4 16,-3 0 2-16,0-2 0 15,-3 0-1-15,0-1-1 16,0 1 2-16,0-1-1 16,0-2 0-16,-3 0-6 0,3 0-1 15,-3-3 1 1,0 6 2-16,0 0 2 0,3-3 3 15,-6 7-5 1,1-1-1-16,-4-4 2 16,0-2-1-16,3 0-1 15,-3 0 1-15,3 0-1 16,-3 0 0 0,0-3 0-16,0 1 2 15,1-1-1-15,-7 3 2 16,0-3 0-16,-3 0 3 15,3 1-3-15,-3 2 0 16,4-3 1-16,-1 0 0 16,0 0-2-16,0 1-2 15,3-4-2-15,3 1-1 16,0 0 4-16,4-1 3 0,-1-2-3 16,0 0-3-1,3 3-6-15,0-3-2 0,3 0-20 16,0 0-7-16,3-3-14 15,0 1-4-15,3-4-19 16,0-2-38 0,3 1 29-16</inkml:trace>
  <inkml:trace contextRef="#ctx0" brushRef="#br0" timeOffset="2">6812 4665 96 0,'0'0'35'0,"0"2"-18"0,0-2 11 0,0 0 21 16,-3 3-8-16,-3 2-1 15,-3 8-12-15,-3 6-5 16,-2 2-13-16,-1 0 0 0,-6 0 3 16,-3 1-3-16,3-4 2 15,0 1-3-15,4-1 2 16,-1 1-6-16,3-6-3 15,3-2 1-15,3-1 0 16,0-2-4-16,3-3-1 16,3 1 3-16,3-1 1 15,3-2-3-15,3-1 1 16,9-2 0-16,0 0 0 0,6 0-3 16,-1 0 2-16,4 5 3 15,3 1 1-15,0-4-4 16,0 4 1-16,-4-4 0 15,1 1 0-15,3-3 0 16,-3 3 0-16,-6-1-16 16,0-2-6-16,-4 0-36 15,1-2-14-15,0-9-23 16</inkml:trace>
  <inkml:trace contextRef="#ctx0" brushRef="#br0" timeOffset="3">5446 6662 180 0,'-3'-5'68'0,"6"5"-36"0,0 0-35 0,-3 0 13 0,6 0-5 16,0 0 0-16,-3 0 1 15,-3 0 1-15,3 0-3 16,-3 0 4-16,0 0 4 0,-3 0 3 16,-3-3 3-16,-6 3-8 15,-12 0-1-15,-9 0-7 16,-11 6-4-16,-13-1-2 16,-8 0 3-16,-10 6 4 15,-5 2 3-15,-3 0 4 16,-7 0 1-16,1-2-1 15,3 2-1-15,-10 3-5 16,7 0-1-16,-9 5-1 16,-3 6-2-16,-3 12 1 15,-1 4 1-15,-5-1-3 0,0 8-2 16,-6 3 2-16,6 5 0 16,-9 11 1-16,0 13 0 15,-3 0-3-15,3 0 2 16,-3 8 1-16,3 16 0 15,2 5 0-15,1 3 0 16,0 10-3-16,6 3 2 16,3 6 1-16,6 9 0 15,-9 7 0-15,8 1 0 16,4 9 0-16,-3 0 0 16,6 10 0-16,-6-2 0 0,-21 34 0 15,20-3 0-15,4-4 0 16,15 4 0-16,-7-7-3 15,10 4 2-15,0 6 1 16,8-10 2-16,7 7-3 16,-1 3 0-16,4 6 1 15,2-9 0-15,-5 9 0 16,8-12 0-16,13 6 0 16,5-2 2-16,9-17-3 15,9 6-2-15,9-5 4 16,3 10 1-16,9-8-3 15,3 11-1-15,6-5 1 16,3-12 0-16,18 9 3 16,-3-16 3-16,3-5-4 15,2 8-1-15,1-11-2 16,6 2 0-16,-1-12 4 0,4-9 1 16,3-4-4-16,2 4 1 15,16-7 2-15,-4-9 1 16,1 4-1-16,3-17 1 15,-1-2 2-15,4-16 2 16,-1 0-3-16,3-1-3 16,1-15 0-16,-10-7 1 15,4-9-1-15,-12 0-1 16,-7-16-4-16,-5 3 0 16,0-8-7-16,-10-5-1 15,-8-6-4-15,0-5-3 0,-9-8-9 16,-3-7-5-1,0-1-4-15,-9-8 0 16,-6-10-2-16,0-3-7 16,-3-11 18-16,-9 4 40 15,0-9 19-15,-15-8 3 16,4 0 3-16,-4-2-1 16,3 2-1-16,-3 6-18 15,4-4 3-15,8 9 3 0,6 0-14 16,0 8-5-16,15 0-8 15,12 10-2-15,6 6-11 16,15 7-3-16,8 6-1 16,7 8 0-16,5 10 7 15,16 6 4-15,-12 5 8 0,-4-5 3 16,-8 5 23-16,-15 2 8 16,-13-7 11-16,-14-6 3 15,-23-4-9-15,-22-4-5 16,-18 0-23-16,-14 1-10 15,-6 5-93-15,-28-6-40 16,-17-26 19 0</inkml:trace>
  <inkml:trace contextRef="#ctx0" brushRef="#br0" timeOffset="4">4101 11721 116 0,'6'-8'46'0,"-3"5"-24"0,-3-4-17 16,2 4 13-16,-2 0 5 15,0 1 3-15,0-1-7 16,-2-2-4-16,-4 2-8 15,0 0-1-15,-3 1 1 0,-6 2-6 16,-3 0-2-16,-3 5 0 16,-3 0 2-16,-5 6 0 15,-4 2-1-15,-3 3 1 16,0 3-1-16,-5 2 2 16,2 8 3-16,3 0 2 0,4 0 1 15,2-5-7-15,6-3 0 16,3 0-3-16,9 0 0 15,3 0 0-15,9 3-2 16,6-3 5-16,6-2 1 16,12 2 0-16,0 3-2 15,3 2 1-15,-4 1-1 16,-2 5-3-16,-3-3 2 16,-3 2 1-16,-6-4 2 0,-3-3 5 15,-6-3 6-15,-6 0-1 16,-3-5 1-16,-9-3-5 15,0-2 0-15,-3-3-5 16,1 0 0-16,2-3 1 16,0-2 0-16,3-1-5 15,3 1-1-15,6 0 1 16,3-1 0-16,6 1 1 16,3 5 0-16,3 2-5 15,3 4 1-15,-3 7 2 16,-3 3 1-16,-3 2 3 15,-3 6 3-15,-3 13 7 16,0 8 2-16,0 0-7 16,3-3-4-16,6 3-2 15,9-8 1-15,8 0 1 16,7-3 1-16,9-5-7 0,3-3 0 16,5-2-65-16,-2 0-29 15,11 2-4 1</inkml:trace>
  <inkml:trace contextRef="#ctx0" brushRef="#br0" timeOffset="5">6553 4329 276 0,'-32'0'104'0,"29"-3"-56"0,3 3-58 15,0 0 14-15,0 0-10 16,6 3 1-16,5-3 1 0,10 0-1 15,12-8 4 1,9-6 2-16,8-1 4 0,16-1-4 0,2-3-3 16,7 1-2-16,-1-1 3 15,3 3 0-15,1 0 1 16,-7 8-3-16,-2 3 2 16,-4 5 3-16,1 3 1 15,2 5-4-15,10 2 1 16,5 1 0-16,6 7 0 15,6 6-3-15,1 0 2 16,8-3 1-16,-3 0 0 16,-3 3 0-16,-2 3 2 15,-7 7-3-15,3 0-2 0,-12 6 2 16,-2 8 0-16,-4 10 3 16,-5-2 1-16,-4-1-1 15,1 6-2-15,2-6 1 16,-5 4-1-16,-7-1 0 15,-5 13 0-15,-1-5 0 16,-2-2 0-16,-6 5 2 16,-7-3 3-16,-5 3-4 15,0 10-3-15,-6 0-2 16,-3 1 3-16,-6-6 4 16,-4 19 3-16,-2-1-2 15,-6 1-3-15,-3-11-3 16,-3 0 1-16,-3-11-4 15,0-2 1-15,-2-8 6 0,-7 2 6 16,-6-2-2-16,0-5-1 16,-6-6 0-16,0 0-1 15,1-2 2-15,-16-3 1 16,0-5-1-16,-2-1-1 16,-4-2-1-16,0 0 2 15,-5 0-3-15,-1 3 0 16,1-5-1-16,-13-4 1 15,-2-2-4-15,-4-2 0 16,1-1 3-16,-7-2 3 16,7-3-2-16,-9 0 0 15,-1 1-1-15,7-4 1 16,-1-5 0-16,7-2 1 16,-1 0-2-16,-5 2 1 0,3-3 0 15,-1 4 1-15,4 1-2 16,-4 1 1-16,4 5-4 15,2-2 0-15,-2-3 1 16,8-3 2-16,7-2-3 16,8-1-2-16,9-2 2 15,10-3 2-15,5-2-2 16,6 0-2-16,6-3-3 16,3-3-1-16,9 0 4 15,6-2 1-15,9-3-1 16,6-2 2-16,11-4-1 15,4-1-2-15,3-4 3 16,5 3 2-16,-2-2 0 0,-6 4-1 16,-7 4-2-16,-5 2 1 15,-9 3 3-15,-6 2 1 16,-12 3-1-16,-12 8 1 16,-12 2-2-16,-9 6-1 15,-14 0 1-15,-4 5 1 16,-2-2 3-16,-1-1 2 15,4 6 3-15,2 3 1 16,6-6-5-16,9-3-2 16,10-4-4-16,5 2-1 15,6-1-4-15,12 1-1 16,9 0-6-16,9 3 0 16,11-3-18-16,10 5-6 15,21-11-41-15,23-4-15 0,3-9-5 16</inkml:trace>
  <inkml:trace contextRef="#ctx0" brushRef="#br0" timeOffset="6">3973 7522 132 0,'0'-8'52'0,"0"11"-28"0,-3-6-19 15,3 3 13-15,0 0-1 16,-3 0 1-16,-6 0-9 16,-6 3-3-16,-3 2-4 15,-6 3 1-15,-6 8 2 0,-11 5-2 0,2 0-2 16,-3 6 4-16,4 4 1 16,-1 4-2-16,6 18-3 15,6-3 0-15,7-2 1 16,5 5-1-16,6-6-1 15,3-4 1-15,6-4-1 16,6-2 0-16,6-2 2 16,3-6 1-16,2-5 1 15,7-6 0-15,6-5 0 16,-3 1 0-16,3-6 2 16,-4-3-3-16,1 0-2 15,-3 0-7-15,0-2-1 0,-3 0-10 16,2-1-2-16,-5-2-3 15,-3 0 0-15,-3 0 6 16,0-2 5-16,-3-4 6 16,-3 1 5-16,-3-3 3 15,-6-2 1-15,0-4 11 16,-6 6 7-16,-3 0 4 16,0 1 4-16,0 1-14 15,0 1-4-15,6 2-10 16,0 1-2-16,3-1-2 15,6 0-2-15,9 3 3 16,6 0 0-16,6 3-2 16,6 5 0-16,0 3 2 15,-1 2 2-15,-5 5 0 16,-3-2-1-16,-6 5 9 0,-9 8 6 16,-6-2-1-16,-9-1 0 15,-3-2-6-15,-3-3 0 16,0-5-12-16,3 0-2 15,3-3-35-15,3-2-15 16,12-3-42 0</inkml:trace>
  <inkml:trace contextRef="#ctx0" brushRef="#br0" timeOffset="7">4151 8411 104 0,'-6'-10'38'0,"15"7"-20"0,-6-2-8 0,0 5 12 16,-6-3-1-16,0-2 2 15,0-1-2-15,0 1 2 0,-3 0-13 16,0-3 3-16,-3 3 1 0,-3 2-5 16,-2 0-1-16,-7 3-6 15,0 0-2-15,0 6 2 16,-3-1 1-16,-6 3-1 16,1 0-2-16,-1 2 1 15,0 1-1-15,0 5 0 16,-5 0 0-16,2 5-3 15,0-3 0-15,0 3 2 16,1 3 0-16,-1 3 3 16,0-1 3-16,3 1-7 15,1 10 0-15,-1 0 0 16,3-3 3-16,0 1-2 16,1-1 0-16,2 0 1 15,0-2 2-15,0-3-1 16,-3 0 2-1,1 0-4-15,2 3-2 16,3 0 2-16,0 0 0 16,3 2 1-16,0 8 0 0,1-5 0 15,-1 0 2-15,0-2-1 16,0 2-1-16,3 0 1 16,3-3-1-16,0-2 0 15,3 2 2-15,3 1-1 16,3-1-1-16,0 6 1 15,3 5-1-15,3 0 0 16,0-3 0-16,3 1 0 0,0-4 2 16,3-2-1-16,3-5 2 15,0 0 0-15,0-3 1 16,3 0-2-16,3 0 1 16,2-2 0-16,4-4 1 15,0 1-5-15,0 3 1 16,0-1 0-16,3-2 2 15,2 0-1-15,-2-3-1 16,0-3 1-16,0 1 1 16,-4-3-1-16,4 0-1 15,-3-3 1-15,0 5 1 0,0-2-1 16,0-2-1 0,-1 1-2-16,7-1 1 15,-3-4 3-15,0 1 1 16,-1-1-1-16,-2-2 1 0,-3 0-2 15,0 0-1-15,3-2 1 16,0-1 1-16,2-3-6 16,-8 1-1-16,-3-3-1 15,0 0 4-15,-3 0-4 16,0-3 2-16,-3-12-3 16,-3 1 4-1,-3 1 2-15,-3 0 1 16,0 2 2-16,-3 3 3 15,-3 0 2-15,0 1 1 0,0 1 0 16,0 4-7-16,3-1-2 16,0 0-3-16,0 3 3 15,9 0-2-15,0 3-1 16,3 8 0-16,3 4 3 16,6 1 0-16,-1 0 3 15,4 3-3-15,0-1-2 16,-3 1 2-16,-6-3 0 15,-3-1 9-15,-3-1 5 16,-9-1 9-16,-9-3 6 16,-6 1-9-16,-3-3-1 15,-9-3-8-15,1 1-2 16,2-4-17-16,3 1-7 16,3-3-47-16,6 0-19 0,6-3-26 15</inkml:trace>
  <inkml:trace contextRef="#ctx0" brushRef="#br0" timeOffset="8">3868 10501 172 0,'-59'3'66'0,"29"2"-36"0,-32 22-24 0,35-17 17 0,-6 6-3 15,-3 0 0 1,-2 8-6-16,5 5-4 0,-3 3-5 15,9 2-6-15,10 6 0 0,5-1 1 16,12 9 2-16,9-3-1 16,5-5-1-16,10-3-2 15,6-11 1-15,9-7-6 16,5-3 0-16,-2-6-28 16,-3-4-9-16,-1-9-42 15</inkml:trace>
  <inkml:trace contextRef="#ctx0" brushRef="#br0" timeOffset="9">3836 10898 184 0,'-6'-2'68'0,"6"4"-36"0,9 3-40 0,-3-2 12 15,3 8-4-15,8 10 0 16,1 0 0-16,0 3 0 15,-3-3 0-15,-3 0 15 0,-3 0 7 16,-6 6 7-16,-9-1 2 16,-6-5-10-16,-6 3-3 15,-3 3-63-15,-6 2-29 16,-14 8-27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6:11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15599 16536 136 0,'0'0'52'0,"-3"0"-28"0,6 0-22 0,-3 0 12 15,0 0-3-15,0 0 1 16,0 0 0-16,0 0 0 15,0 0-6-15,0 0 3 0,6 0 3 16,0-2-4-16,3-1-2 16,0 1-1-1,0-4-3-15,3 12-2 16,6-4 3-16,5 1 2 0,4-6-2 16,0 6 0-16,3-1-1 15,2-2 1-15,10 0 0 16,3 0 1-16,-1 0-2 15,1 0 1-15,6 0-2 16,-1 0 2-16,1 0 2 16,-1-2 2-16,1-3-1 15,9-1 1-15,-7 6 0 16,-2-2 1-16,2 2-2 0,1-3-1 16,-6 0-8-16,-1 3 0 15,4-5 1-15,-4 5 3 16,7 0 4-1,-3 0 4-15,-1 0-6 0,1 0-2 16,5 0 1-16,-5-8 1 16,0 3 5-16,-1 5 5 15,4 0-7-15,-1 5-1 16,1-2-3-16,-7-1 1 16,-2 1-4-16,3-3 0 0,2 5 3 15,1-5 3-15,0 6-2 16,2-9 0-16,7 3-1 15,-4 0 1 1,1 0 0-16,2 0 3 0,1 3-3 16,-1-6-2-16,1 3 0 15,2 0 1-15,1 0-1 16,-4 0 2-16,1 0 2 16,2-3 2-16,1-2-1 15,-3 5-1-15,-1 0-3 16,4 0-2-16,-7-3 1 15,-2 6 1-15,-1-3-1 16,1 8-1-16,-10-3 1 16,-2 1-1-16,-6-1-7 15,-3-3 0-15,-4 6-28 16,-2-2-9-16,-3-1-53 16</inkml:trace>
  <inkml:trace contextRef="#ctx0" brushRef="#br0" timeOffset="1">18718 16978 132 0,'0'-18'49'0,"3"31"-26"0,-3-18-23 0,0 5 13 15,0-3 4-15,0-2 4 16,-5 5-2-16,-1-8 1 16,0-3-11-16,0 9-5 0,-3-4-1 15,0-2 0-15,-3-2 3 16,-3 7 1-16,0-7 3 16,-3 4-3-16,0-4-2 0,-5-1-2 15,-7 6 0 1,3-3 0-16,0 0 1 0,-3-3 0 15,1 6 0-15,-4-3-2 16,-3 0 1-16,-2-10-2 16,-4 4-1-16,0 7 1 15,-5-4-1-15,-1-2 2 16,0-1 1-16,1 1-4 16,-7 5 1-16,1-2 0 15,-1 2 2-15,0 0-1 16,1 3 2-16,-4 2-4 0,4 0 0 15,2 1 1-15,-11-4 0 16,5 4 0-16,0-1 2 16,1 0-3-16,5 1 0 15,-5 2 1-15,2 0 0 16,1 0-3-16,5-3 2 16,0-2 3-16,1 5 1 15,-1-3-1-15,0 1-2 16,4-1 1-16,2-2-1 0,-5 5 0 15,2 0 0 1,3 0 0-16,1 0 0 16,-4 0 2-16,-3 0 1 0,1 0-1 15,-1 0-2-15,0 5-2 16,-2-2-1-16,2 2 2 16,4 0 0-16,2 0-2 15,-3 1 2 1,-8-4 1-16,2 12 0 0,0-1-3 15,4 5 0-15,2-2 4 16,0 3 1-16,-2-1-3 16,-1-5-1-16,7 9 1 15,-4-4 0-15,-3-5 1 16,-2 14 0-16,5 2 0 16,0-5 2-16,4 0-3 15,5-3 0-15,0 5-1 16,-2 1 0-16,8-1 0 15,3 6 0-15,6 5 2 16,6-3 0-16,3 6-3 0,3 0 0 16,4 5-1-16,13-3 3 15,4 0-2-15,6 1 1 16,6-9 2-16,6 0 2 16,11 11-3-16,4-8 0 15,12 3 3-15,5-5 1 16,4-9 3-16,5-2 3 15,4-3-2-15,5-2-2 0,0-6 4 16,4 0 2-16,2-5-2 16,3-3 2-1,6 3-2-15,-5-3 0 16,5 3-3-16,-3-8 1 0,-2 6-2 16,-1-1 0-16,-6-2-1 15,12-3 2-15,1-3-1 16,8 6 2-16,-6-1-4 15,-3-2 0-15,-5 0-1 16,-1 3-2-16,6-3 3 16,-5 8 0-16,-1 2-1 15,0-2 1-15,0-2-4 16,10-1 0-16,-10-2 1 0,9-3 0 16,-3 0 0-1,-2 0 2-15,5 5-3 16,-6-5 0-16,6-8 1 15,1 3 2-15,-10-1-1 0,6 6 2 16,-6 0-2-16,4-8 2 16,-4 8-4-16,-3-5-2 15,4 10 2-15,-4-5 0 16,9 8 1-16,-8-2 0 16,-7-6 0-16,6 8 2 15,-5-3-1-15,-7-5 2 16,9 0-4-16,-5 0-2 15,-1-8 2-15,1 3 0 16,2-1 3-16,-6 12 3 16,10-12-7-16,-4 12 0 15,-6 2 2-15,7-3 2 0,-7 0-3 16,-5 3-1-16,11 0 3 16,-3-3 3-16,1 1-3 15,2-4-1-15,-5 4 2 16,-4-6 3-16,9 0-2 15,-2 0 0-15,-7 0 1 16,7 0 0-16,-7 5-2 16,-5-5-2-16,11 2 1 15,-6-2 1-15,-2 3-3 16,-1 0 0-16,4-3 1 16,-10 8 2-16,-2-3-3 15,8-5 0-15,-5 0 1 0,-1 5 2 16,-2-5 3-16,2 6 4 15,-2-4-6 1,-4-2-2-16,7-2-1 16,5-4 0-16,1 6-3 0,-4-5 2 15,4 5 1-15,-4-3 0 16,-8-2 0-16,5 0 0 16,4-8 0-16,-7-1 2 15,4 1-1-15,-4-5-1 16,4 10-2-16,-4-6-1 15,-8-4 4-15,9 5 3 16,-4-1-3-16,-5 1-3 16,-4-5 1-16,-2 4 2 15,-6-17 0-15,-7 4-1 0,-8 1 3 16,3-1 2-16,-6 9 0 16,-6-3 0-1,0-1-6-15,-6 4 1 0,-4-1-5 16,1 1-1-16,-6-9 5 15,-6 1 2-15,1 0-4 16,-4-1 0-16,-3 9-1 16,-3-12 2-16,-6 7-1 15,-9-9 1-15,-14-8 0 16,-4 11-2-16,-3 0 3 16,-11 0 0-16,-1 5-2 15,-2-2 2-15,-1 10 1 16,-5 0 0-16,2 3 0 0,-5-1 0 15,-3-1-3-15,-7-9 2 16,-14 10-1 0,0-7 0-16,3-2 2 15,2 4 2-15,1 3-3 0,0 3 0 16,0-6-4-16,2 11 1 16,1 0 2-16,-12-2 3 15,0 5 0-15,-7-3-1 16,4 0 1-16,0-3-1 15,3 9-5-15,9-9 1 16,-7 3-7-16,-2-11-1 16,-12 6 5-16,6 5 1 15,-9-8 1-15,-3 14 1 16,-9-4 5-16,9 6 1 0,8 0-3 16,7 0 1-16,0 14 0 15,9-9 2-15,-3 3-1 16,5-3 2-1,1 3-4-15,-9-3-2 0,6 3 2 16,-1-2 2-16,7 2 0 16,3-3-1-16,5 6 1 15,-2-4 1-15,9-1-1 16,-1-4 2-16,1 6-2 16,-4-5-1-16,-11 0 3 15,-3-3 0-15,-9 5-1 16,-1-5-2-16,-11 5-2 15,12 0 1-15,3-2 1 16,9 2 0-16,8-2-16 16,7 0-6-16,-4 10-58 0,7-5-24 15,9-13 4 1</inkml:trace>
  <inkml:trace contextRef="#ctx0" brushRef="#br0" timeOffset="2">24258 17605 152 0,'0'16'57'0,"0"-13"-30"0,0 0-16 0,0-3 15 15,6 10 3-15,-6-2 2 16,0-3-5-16,0 3-2 15,0-2-13-15,0-6-4 0,0 0-1 16,0 2 3-16,0-2 2 16,0 0 14-1,0-2-7-15,0 2-2 16,-6-6-9-16,6 1-3 16,0-8 0-16,0 5 0 15,0-3-5-15,0-2-1 16,0 0 1-16,0-3 0 15,0-3-2-15,0 1 2 16,6-3 1-16,-6-3 2 0,3-5-3 16,-3 5 0-16,6-2 3 15,-3 4 3-15,-3-1-4 16,3 1-1-16,-3 4 0 16,0 2 0-16,6 3 4 15,-3 0 2 1,-3-6 0-1,6 0-4-15,-3 6-1 16,-3 5 2-16,0-2-4 16,0-6-2-16,0 3-3 15,0-1-1-15,3 4-1 16,-3-3 2-16,0 7 4 16,0-2 1-16,0 0 1 0,5 3 0 15,-5 0 2-15,0 5 3 16,3-3-2-16,-3 1 0 15,0-1-3-15,0 3-1 16,0 0 1-16,0 0 2 16,9 3-1-16,-3 2-1 15,0 8 1-15,0 6-1 16,6 7 0-16,6 1 2 16,-3-1-3-16,6 0 0 0,-3 11 1 15,-1-5 0-15,-2 3 0 16,3-9 2-1,-6 1-3-15,6-1 0 0,-6-2 1 16,-3-3 0-16,3-3 2 16,-3-2 1-16,-3-5-4 15,0 2-1-15,-1-5 1 16,-2-3 0-16,-3 3 3 16,6-2 1-16,-6-6-1 15,0 0-2-15,0 0 1 16,-6 0 1-16,6-6-1 15,-5 6-1-15,-4-8-2 16,0 3 1-16,-3-3-1 0,-3 3-2 16,6-3 0-1,-12-3 0-15,-3 1 0 16,-2-1 3-16,5 3-2 0,-3-2 1 16,-3-4 0-16,6 1 0 15,-3 0 0 1,-2 0-2-16,5 0 5 0,0-1 1 15,0 1-3-15,3 8-1 16,3-3 1-16,0 3 2 16,4-3-7-16,2 2-1 15,0 6-1-15,-3-2 0 16,9-4-2-16,-3 1 1 16,0 5-4-16,0-3 1 15,3-2 6-15,-3 5 5 0,6-5 0 16,0 5-2-1,0 0 4-15,9 0 1 16,0 0 2-16,9 5 2 0,3-5-1 16,2 0 2-16,4 0-4 15,3 0 0-15,12 0-1 16,-1-5 1-16,-2 0-2 16,0-3 2-16,-4 5-2 15,-5-2 2-15,3-1-2 16,-3 4 2-16,-1-4-2 15,1 1-1-15,-9 3 3 16,0-4 0-16,-6 1-4 16,-3 5 1-16,-3-3 0 15,0 1 2-15,-3-1 1 16,-6 3 1-16,0-5-5 0,0 5 1 16,0-6-2-16,-3 6 0 15,-9 0 2 1,-3 6-3-1,0-1 0-15,-3 0 2 0,-3 3 0 16,-3 0 1-16,1 3 0 16,-10 10 0-16,-6 0 0 15,6 11 0-15,-5-6 2 16,8 1-1-16,0-1 2 16,3 1 2-16,-2-4 2 15,8-1-1-15,0 1-1 16,3-7-3-16,0 11 1 0,9-9-2 15,0-4-1-15,-3-1-10 16,9-8-6-16,-3 3-41 16,-5-29-90-1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6:32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6854 14899 152 0,'3'-6'57'0,"-3"6"-30"0,3 3-16 0,-3-3 18 0</inkml:trace>
  <inkml:trace contextRef="#ctx0" brushRef="#br0" timeOffset="1">6857 14930 332 0,'-3'32'37'0,"-3"0"-18"16,-3 0-12-16,0 7-4 0,0-7 4 15,0-5 6-15,3-6-9 16,0-3-2-16,3-4-2 16,0-4 2-16,3-2-1 0,3-3-1 15,3-5 1-15,3-5 1 16,0-8-1-16,6-3-1 15,0-3 1-15,3-2-1 16,-3 0 2-16,0 3 1 16,-1 2 1-16,-2 0 0 15,0 5-2-15,0 6 1 16,0 5-2-16,0 8-1 16,0 5 1-16,0 3 1 15,6 0-1-15,-6 2-1 16,2-2 1-16,1 3-1 15,-3-3-20-15,3 0-9 0,0-3-47 16,0-5-65 0,0-19 33-16</inkml:trace>
  <inkml:trace contextRef="#ctx0" brushRef="#br0" timeOffset="2">6994 15079 112 0,'-3'-6'44'0,"3"4"-24"0,-3-1-8 16,3 3 13-16,-3 0-2 16,0 0 0-16,0 0-6 15,0 0-2-15,-3 0-9 16,0 3 3-16,0 5 1 0,0 2-1 16,-3 1 2-16,0 5-6 15,3 2-1-15,0 1 0 0,3 2 0 16,0 5-5-16,9 3 1 15,0 3 2-15,3 5 1 16,3 0-1 0,3 0-2-16,3-2 1 0,12-4-1 15,-1-1 0 1,1-1 0-16,9 2 0 0,6-7 0 16,14-3 2-16,10-2 3 15,8-6-2-15,6-2-2 16,10-6 2-16,-4 0 2 15,6-2 0-15,-3 2 2 16,-2-2 0-16,8-3 1 16,-3 0-9-16,6 3-1 15,4-3 2-15,8 0 4 16,-3-6 1-16,9 1 2 16,-6 0-2-16,0-3 2 0,-9 2 0 15,-3-2 1-15,-11 8-2 16,-10 0 1-16,-8-5-2 15,-7 0 2-15,0 0-4 16,-11 2 0-16,-6-2-28 16,-7-1-12-16,-5-2-48 15,-3-5-58 1,-12-3 36-16</inkml:trace>
  <inkml:trace contextRef="#ctx0" brushRef="#br0" timeOffset="3">9869 15470 4 0,'0'-2'0'0</inkml:trace>
  <inkml:trace contextRef="#ctx0" brushRef="#br0" timeOffset="4">9833 15359 100 0,'-6'-34'38'0,"-5"26"-20"0,5-5-4 0,6 7 17 0,6 1-2 15,0 0 3-15</inkml:trace>
  <inkml:trace contextRef="#ctx0" brushRef="#br0" timeOffset="5">9827 15280 296 0,'3'2'24'0,"3"6"-5"0,0 6-2 16,0 7-1-16,0 10 3 16,-3 6 0-16,0 1-6 15,0 6-3-15,0-4-1 16,-3 0-1-16,0-6-4 16,3-2-3-16,0-6 0 15,0-4 1-15,0-6-3 16,-3-3 0-16,3-5-28 15,0-3-10-15,-3-5-30 0,3 0-9 16,3-3-9 0</inkml:trace>
  <inkml:trace contextRef="#ctx0" brushRef="#br0" timeOffset="6">10051 15489 192 0,'0'0'71'0,"12"5"-38"0,-15 6-36 0,9-3 11 16,-6 5 9-16,0 3 6 15,0 5-3-15,3-3 1 0,-3 1-12 16,0-1-5-16,0-2-1 16,3 0-2-16,0-3-1 15,0-2-19-15,-1-3-10 16,1-3-40-16,-3-5-54 15,0 0 32-15</inkml:trace>
  <inkml:trace contextRef="#ctx0" brushRef="#br0" timeOffset="7">10021 15335 196 0,'-6'-8'74'0,"9"8"-40"0,0-2-104 0,-3 2-17 15,3-3 21 1,3 0 16-16</inkml:trace>
  <inkml:trace contextRef="#ctx0" brushRef="#br0" timeOffset="8">10191 15264 200 0,'-6'8'77'0,"9"8"-42"0,0 10-32 0,3-7 15 15,-3 10-3-15,0 5 4 16,0 3-2-16,-1 0-1 16,1 0-8-16,3 0-5 0,-3-8 0 15,0-2-2-15,0-3-1 16,0-6 1-16,0 1-1 16,0-6-33-16,-3-5-13 0,0-3-26 15,0-5-42 1,3-2 28-1</inkml:trace>
  <inkml:trace contextRef="#ctx0" brushRef="#br0" timeOffset="9">10366 15494 180 0,'-6'0'68'0,"3"0"-36"0,-3 3-37 15,3 2 12-15,-6 0-2 16,-8 3 2-16,-1 3 10 15,0-6 4-15,0 3-11 16,3-3-1-16,0 6-2 0,6-3 1 16,3-3 2-16,3 6-1 0,3-3 2 15,3 2-2-15,6 1 2 16,6-1-6-16,3 1-3 16,0-3-1-1,0-3 1-15,3 3-25 0,-1-5-12 16,1-3-33-1,-3 0-56-15,0-11 24 16</inkml:trace>
  <inkml:trace contextRef="#ctx0" brushRef="#br0" timeOffset="10">10479 15526 212 0,'0'0'82'0,"3"0"-44"0,6 5-38 15,-3-5 16-15,3 8-5 16,9-3 3-16,-3-5-3 15,0 0 1-15,0-2-7 16,0-1-5-16,-4-5-1 0,1 5 5 16,-3-10 2-16,-3 5-2 15,-6-2-1-15,-3 2-1 16,-6 2-2-16,-12 4-2 16,1 2-1-16,-4 2 2 15,0 6 2-15,3 3 4 16,3 2 4-16,3 8 5 15,7 1 1-15,5-4-6 16,8 1-3-16,7-1-3 16,12-2-3-16,6 2-13 0,6-7-6 15,5-3-107 1</inkml:trace>
  <inkml:trace contextRef="#ctx0" brushRef="#br0" timeOffset="11">11203 15465 80 0,'-6'-13'33'0,"-9"7"-18"0,6 4-11 0,6-1 8 15,0 3 10-15,-3 0 8 16,0 5 5-16,-3 3 0 15,-3 6-12 1,-3 4-4-16,0 3-11 0,4 8-1 0,-7-2 0 16,3-1 1-16,6-2 2 15,6 0 1-15,3-3 1 0,3-5 0 16,6-3 0 0,0-5-2-16,3-8 1 15,0-3-4-15,-1-4 1 16,1-4-10-16,0-2 0 0,-3-6 2 15,-3 3 2-15,-3 0 0 16,-3-2 1-16,0 5-2 16,0 2-1-16,-3 3 7 15,0 6 5-15,0 2-4 16,3 2-2-16,0 9-6 16,0 2-2-16,3 0 1 15,0 0 2-15,3 1 0 16,6-4-1-16,-3-2-15 15,6 3-7-15,0-6-16 16,-3-5-6-16,-1 0-18 16,1-8-9-16,-3-8-5 15</inkml:trace>
  <inkml:trace contextRef="#ctx0" brushRef="#br0" timeOffset="12">11283 15481 192 0,'-3'-3'74'0,"3"8"-40"0,0 3-33 0,3-2 14 15,0 2 5-15,0 2 5 16,0 6-5-16,0-3-1 16,0 8-11-16,0-5-1 0,0-2 0 15,0-1 1-15,-3-5 0 16,0 0-2-16,0-3 1 0,0-5 0 16,0 0 3-1,0-13 4 1,3-3-8-16,0-3-1 15,3 3-1-15,0 1 0 16,3-4 0-16,3 8 2 16,-1-2-3-16,4 8 0 0,3 2-1 15,3 6-2-15,-3 5 1 16,-3 5-1-16,0-5 0 16,-3 11 0-16,-4-6 0 15,1 3 2-15,-3-3-10 16,0-3-4-16,0 1-27 15,0 0-13-15,0-6-32 16,0 6-56 0,3-4 33-16</inkml:trace>
  <inkml:trace contextRef="#ctx0" brushRef="#br0" timeOffset="13">11941 15481 168 0,'3'-11'66'0,"-6"11"-36"0,-3-5-20 0,0 5 17 0,-3-3 0 16,-3 1 1-16,-3 2-13 16,0 0-4-1,-3 5-7-15,1 3-3 0,-4 2 0 0,3 4 1 16,3 2 3-16,3 7 0 16,3 1 2-16,6-3-9 15,3-2 0-15,6-3 4 16,6-3 4-16,3-2 1 15,0-4 3-15,6-4-3 16,3-6-2-16,-4-2-2 16,-2-8-3-16,0 0 1 15,-6-3 1-15,-3 3 1 0,-3-6 1 16,0 3-5 0,-6 0-1-16,0 3 1 15,0 0 0-15,0 5 3 16,-3 5 3-16,3 3-7 0,0 8-3 15,0 8 3-15,3-3 0 16,0 6 2-16,3-1 2 16,3-2-1-16,0 0-1 15,0-3-17-15,-1-2-9 16,1-3-19-16,0-3-8 16,0-5-44-1</inkml:trace>
  <inkml:trace contextRef="#ctx0" brushRef="#br0" timeOffset="14">12105 15491 196 0,'-3'3'74'0,"6"5"-40"0,-3 3-42 0,3-1 12 0,0-2 5 16,-3 3 5-16,0 2 11 15,0 5 7-15,0-4-17 16,0-1 1-16,0-3 0 0,5-2-4 15,-5-2-4 1,0-4-2-16,0-4 13 16,0-9-6-1,6 0 1-15,-6 1-6 16,6-1-3-16,0 1-2 16,-3-3-3-16,3-1 3 15,0 1 0-15,3 2-4 16,0-4 1-16,0 4-11 15,3 3-3-15,0 3-20 16,-3-1-5-16,0 4-13 0,0 2-3 16,-3 2-45-1</inkml:trace>
  <inkml:trace contextRef="#ctx0" brushRef="#br0" timeOffset="15">12295 15515 160 0,'0'11'60'0,"3"-6"-32"0,0 8-22 0,0-7 17 0,0 7-1 16,0-3 11-1,0 4-8-15,0-1-12 16,-3-3-2-16,0-2 0 16,0-2-2-16,0-1 0 15,0-5 3-15,0-11 12 16,0 1-5-16,0-1-7 15,0 1-3-15,3-4-3 16,0 4 1-16,6-3-4 16,0-1-2-16,3 4-3 15,0-1-1-15,-1 3 2 16,1 3 0-16,0 2-15 16,0 1-4-16,0-1-17 15,0 3-4-15,3 3-22 16,-3-3-8-16,0 2-15 15</inkml:trace>
  <inkml:trace contextRef="#ctx0" brushRef="#br0" timeOffset="16">12611 15491 236 0,'-6'-2'90'0,"6"2"-48"0,-3 0-40 0,-3 0 19 15,0 2-7-15,-6 4 0 16,0-1-8-16,0 6-2 15,3 2-2-15,0-3-2 0,3 6 3 16,0 3-2-16,3-3 2 0,0-3-4 16,6-3 0-1,0-2-4-15,15 0-12 16,-3-10-2-16,0-1-9 16,0 0-2-16,-3-5-1 15,0-2 1-15,-3-1 10 16,-1 1 7-16,-2-1 10 15,0 1 4-15,-3-4 9 16,0 9 6-16,0-3 7 16,0 3 3-16,0 2-2 15,-3 3-3-15,6 5 4 16,0 3 1-16,3 6-7 16,0-1-4-16,3 3-8 15,0 0-3-15,0-3-2 16,0-3-2-16,0 1-8 0,2-3-5 15,1-3-35-15,3-5-14 16,-3 0-45 0</inkml:trace>
  <inkml:trace contextRef="#ctx0" brushRef="#br0" timeOffset="17">12878 15515 208 0,'-3'-2'79'0,"9"4"-42"0,-6 3-39 16,0 1 17-1,3-1-2-15,0 6 2 16,3-3-8-16,0 5-4 16,0 0-2-16,0-2-1 0,0-1 0 15,3 1-3-15,0-3 0 16,0-6-27-16,6-2-12 0,0-8-21 16,3 0-37-1,-1-2 23-15</inkml:trace>
  <inkml:trace contextRef="#ctx0" brushRef="#br0" timeOffset="18">13108 15468 220 0,'0'-3'82'0,"0"8"-44"0,-3 3-33 15,0 0 19-15,0 3 0 16,-3 12 3-16,-9 1-6 16,-3 8 0-16,-3 0-12 15,-3 2-1-15,1 1-1 0,-1 4-3 16,3-2-3-16,3 0-25 15,3-8-11-15,3 1-92 16</inkml:trace>
  <inkml:trace contextRef="#ctx0" brushRef="#br0" timeOffset="19">10176 16060 112 0,'-6'-2'44'0,"3"2"-24"0,-3 0-4 16,6 0 16-16,-3 0 0 15,0 5 3-15,-6 0-10 16,-3 3-3-16,3 3-13 16,-3 2-5-16,0 5-3 0,6 1 1 15,6 2 3-15,9 0 0 16,3-2 2-16,3-6 0 16,9-2 3-16,-3-6-1 15,3-8 0-15,-4-5-1 16,1 0 0-16,-3-5-2 15,-6 0 1-15,-6 0 2 0,-9-3 5 16,-3 0-6-16,-3-3 0 16,-6 4-2-16,0 1 1 15,0 4-6-15,1 4-1 16,2 4-13 0,3-1-7-16,3 3-18 0,6 0-8 15,6 0-16-15,6-5-4 16,3-3-17-1</inkml:trace>
  <inkml:trace contextRef="#ctx0" brushRef="#br0" timeOffset="20">10435 15888 200 0,'0'-26'77'0,"-6"23"-42"0,-3-18-21 16,3 16 22-16,0-3-5 16,-3 8 2-16,-3-3-10 15,0 3-4-15,3 8-11 16,0 11-5-16,3 4-2 0,0 6-4 15,6 11 2-15,3 2-1 16,3 1 0-16,3-3 2 16,0-3 2-16,0-8-10 15,0-3-2-15,0-2-26 16,0-8-11-16,-3-6-62 16,0-2-34-1,-6-8 71-15</inkml:trace>
  <inkml:trace contextRef="#ctx0" brushRef="#br0" timeOffset="21">10220 16089 272 0,'-3'-5'101'0,"9"5"-54"0,9 0-55 0,-3 0 16 16,6-5-6 0,9-1 3-16,6-4-7 0,5 2 0 15,10 0-75-15,-1 5-33 16,4-7 16-16,-9 4 9 15</inkml:trace>
  <inkml:trace contextRef="#ctx0" brushRef="#br0" timeOffset="22">10857 16105 184 0,'-9'8'68'0,"6"8"-36"0,3 13-37 0,0-8 10 16,0 3-5-16,0 13 2 15,0-2 14 1,0-4 7-16,0-4-11 0,0-6 0 0,0 0 1 15,0-5-7-15,0-8-1 16,3 2-1-16,-3-10 0 16,0-2-2-16,0-6 1 15,-3-11 0-15,0-7 1 16,1-1-2-16,-1-2 1 16,0-2-2-16,0-1 2 0,3 0 2 15,3 3 2-15,3-3-1 16,5 6 1-1,1 2-4-15,6 5 0 0,0 9 1 16,3 5 0-16,6 10-2 16,-4 3-2-16,-5 2 9 15,-3 6 4-15,-6 5 0 16,-9 1 0-16,-6-4-1 16,-3 1 0-16,-3-3-6 15,-3-6-2-15,-2 3-4 16,-4-5-1-16,3-5-8 15,0-3-4-15,3-3-22 16,6-5-8-16,6 0-23 16,6-2-11-16,3-1-21 15</inkml:trace>
  <inkml:trace contextRef="#ctx0" brushRef="#br0" timeOffset="23">11093 16103 192 0,'-3'2'74'0,"3"3"-40"0,0 3-31 0,3 0 17 16,-3 3 3-16,0-3 3 16,3 5-2-16,2 3-3 15,1-3-11-15,3-2 5 0,6-6 2 0,0 0-3 16,3-5 0-16,0-5-4 16,-3-3 1-16,0-2-4 15,-6-4-2 1,-4 1-5-16,-2 0 0 0,-9-3 2 15,-8 3 3-15,-7-6-7 16,0 6 0-16,0 2-5 16,0 4 0-16,6 1-18 15,1 1-9-15,5 8-26 16,3-1-10-16,3 1-36 16</inkml:trace>
  <inkml:trace contextRef="#ctx0" brushRef="#br0" timeOffset="24">11351 16018 228 0,'-2'3'88'0,"7"15"-48"0,-2 9-47 0,0-17 16 16,0 3-2-16,0 1 6 15,0-1-3-15,0 0 2 16,0 0-7-16,0 0-3 0,-3-2 1 16,3-3-42-16,-3-3-16 15,0-5-47 1</inkml:trace>
  <inkml:trace contextRef="#ctx0" brushRef="#br0" timeOffset="25">11343 15973 216 0,'-3'-3'82'0,"9"1"-44"0,2 4-97 15,-5-2-10-15,3 3-8 16,0 2 1-16</inkml:trace>
  <inkml:trace contextRef="#ctx0" brushRef="#br0" timeOffset="26">11506 16068 192 0,'6'29'74'0,"-6"-21"-40"0,0 3-22 16,3-9 19-16,-3 6-12 16,0-2-3-16,0-1-5 0,0-2-2 15,0-3-5-15,0 0 2 0,3 0 3 16,0-8-3 0,3 5-1-16,0-8-5 15,3-2 0-15,0-3-2 16,3 3 0-16,0 3 0 0,6 2 0 15,2 8 4-15,-2 8 3 16,0-1-4-16,-3 4-3 16,-3 2 1-16,-3 0 2 15,0 1 2-15,-3-1 1 16,0-5-11-16,0 2-5 0,-3-7-25 16,0 2-9-16,3-5-42 15,0-5-34 1,2-3 51-1</inkml:trace>
  <inkml:trace contextRef="#ctx0" brushRef="#br0" timeOffset="27">11804 15790 232 0,'-3'0'88'0,"6"6"-48"0,3 4-49 15,-3 9 14-15,0 7 6 16,3 1 5-16,0 4 5 15,0 6 2-15,-3 0-12 16,0-2-7-16,0-1-2 0,0-2-7 16,0-6 1-16,0-4-33 15,-3-4-13-15,3-5-59 16</inkml:trace>
  <inkml:trace contextRef="#ctx0" brushRef="#br0" timeOffset="28">11709 15986 288 0,'-9'0'110'0,"9"-3"-60"0,6 3-63 0,0 0 17 16,9 0-8-16,-1-2 2 15,7-1 1-15,3-2 3 16,3 2-1-16,3 3-1 0,-4 0 1 0,1 3-26 15,-3 2-8 1,-6-2-5-16,-3 2 0 0,-3 0 23 16,-3 3 11-16,-3 8 19 15,-1 0 6 1,4 0 3-16,0-3 2 16,0 0 1-16,3-2-3 15,0-3-3-15,3-3-9 16,6-2-3-16,-3-3-3 15,0-8-1-15,-4 0-3 16,-2-5-2-16,-3 0 1 16,-3-1 1-16,-6 1-3 15,-6 0 0-15,-6 2-4 0,-3 3-1 16,-2 6-2-16,-4 2 2 16,0 5 2-1,3 8-1-15,3 3 4 0,0 0 2 16,6 0 0-1,6 0-1-15,6 2 1 0,3 1 1 16,6-3-3-16,0-3-2 16,12-5-16-16,0-6-5 15,0-2-23-15,-1-2-10 16</inkml:trace>
  <inkml:trace contextRef="#ctx0" brushRef="#br0" timeOffset="29">12239 16015 188 0,'-9'-2'71'0,"9"4"-38"0,0 17-34 16,3-9 12-16,0 1 10 16,0 2 6-16,-1 0 2 15,4 1 0-15,0 1-16 16,0-1-3-16,-3-1 0 0,0-5-4 16,0 2-1-16,-3-2 2 15,0-2 2-15,0-6 2 16,-3-3 1-16,0-5 2 15,0 3 2-15,0-6-5 16,0 1-1-16,3-6-9 0,3-5 0 16,3 2-1-1,3 3 0-15,0 3-7 16,3 0 0-16,3 0-32 16,6 7-12-16,-3-2-16 15,0 8-6-15,-1 0-29 16</inkml:trace>
  <inkml:trace contextRef="#ctx0" brushRef="#br0" timeOffset="30">12608 15970 312 0,'-12'-2'118'0,"-3"7"-64"0,-12 3-63 15,18-3 20 1,-3 0-6-16,0 1 4 15,0 2-2-15,0 2-2 16,7 1-2-16,5 2-7 0,2 0 0 0,13 1 2 16,-3-1 3-16,6 0 2 15,-3 0 3-15,-3 0 3 16,-6 1 2-16,-15-1 3 16,-3 0 4-16,-3 0-10 15,-6-2-2-15,-5 0-33 16,-7-6-14-16,-3 0-111 15</inkml:trace>
  <inkml:trace contextRef="#ctx0" brushRef="#br0" timeOffset="31">9402 5704 84 0,'-15'-2'33'0,"24"2"-18"0,-15-3 2 16,6 3 16-16,0 0-4 15,0 0-2-15,-3 3-11 16,3-3-5-16,0 2-6 16,0-2-6-16,0 3-2 0,-3 0 2 15,3-1 0-15,-6 4 3 16,0-6-1-1,0 2-1-15,-3 1 1 16,3-3-1-16,3 0 4 16,0 3 2-16,0-3 0 15,0 2 1-15,3-2 2 16,0 0 2-16,0 0 1 16,0 0 0-16,0 0 0 0,9 3 0 15,0-3-4-15,6 3 0 16,0-3-1-16,6 2 1 15,9-2-7-15,8 0 0 16,13 0 12-16,8 0 8 16,7 0-6-16,11-2-3 15,7-1-5-15,5-2 0 16,3-1 0-16,6 1 3 16,4 0-5-16,-7-1-1 15,-6-2 2-15,-3 6 1 16,-5-3 1-16,-4 2 0 0,-5 0-2 15,-10 3 1-15,-8 0-2 16,-10 0 0-16,-5-2-3 16,-6 2 1-16,0 0-2 15,-10 0-1-15,-2 0 3 16,-3 0 0-16,-6 0 1 16,0-3 0-16,-3 0-5 15,-3 1-1-15,0-1-50 16,-3-2-22-16,-6 2-67 15</inkml:trace>
  <inkml:trace contextRef="#ctx0" brushRef="#br0" timeOffset="32">8646 6009 136 0,'-6'0'52'0,"0"2"-28"0,-6-2-13 0,6 3 15 16,-3 0-1-16,-3 7 0 15,0 9-8-15,-6-1 0 16,1 1-10-16,-1 2-2 0,0 3-1 0,6 0-5 15,6-1-1-15,3-1 1 16,6-7 2 0,3-1 0-16,0 2 2 15,3-11-2-15,0-8 2 0,3-2-2 16,0 0 2-16,-1-3-4 16,-2-3 0-16,3 0 3 15,-3-2 1-15,-3-3-1 16,0 3 1-16,-3 3 2 15,0 2 4-15,-3 2 7 16,0 4 2-16,0 2-12 16,0 8-3-16,3 2 0 15,0 1 2-15,3 2-4 16,0 0-1-16,3 3 2 16,0-3 1-16,0-2-30 0,6-3-12 15,2-5-73 1</inkml:trace>
  <inkml:trace contextRef="#ctx0" brushRef="#br0" timeOffset="33">8890 6091 200 0,'-12'-6'77'0,"9"9"-42"0,-6-19-41 0,6 14 12 15,-3 7 0-15,-6 0 6 0,0 3-2 16,0 3 0-16,1 2-6 16,-1 3-5-16,3 0 0 0,3 0 1 15,3 2 0 1,3 1 0-16,3-4 2 0,3-7-1 16,3-2 2-1,0-4 0-15,-1-4 3 0,1-4 1 16,3-2 1-16,-3-5-4 15,0-3-3-15,0-2 0 16,-3-11 1-16,-3 0-1 16,-3-1 2-16,0-1 0 15,0 2 1-15,-3 2 2 16,0 3 1-16,0 6 3 16,0 2 4-16,3 5-10 15,0 6-5-15,0 5-2 16,0 8-1-16,0 8 3 0,3 8 0 15,0 5 3 1,0 0 3-16,0 0-2 0,3 0-2 16,0 0 0-16,6-5-1 15,3-5-42-15,0-6-17 16,2-3-52 0</inkml:trace>
  <inkml:trace contextRef="#ctx0" brushRef="#br0" timeOffset="34">9098 6062 228 0,'-18'-6'88'0,"12"9"-48"0,-5 0-45 0,5-1 17 0,-3 9-3 16,-3-1 5-16,0 4-4 16,0 2 0-16,3-1-6 15,0 1-5-15,3 0-2 0,3 5 4 16,3-2 1-16,3 2-3 15,3-5-1-15,3-8 1 16,3-3 0-16,0-8 3 16,3-4 3-16,0-4-4 15,-4-5-1-15,1-2 2 16,-3-6 1-16,-3-8-1 16,-3 3-2-16,-3-3 1 0,-3 0-1 15,0 1 0-15,-3 4 2 16,0 3 3-16,0 6 4 15,0 5-4-15,1 2-1 16,2 8-9-16,0 9-2 16,0 4 4-16,0 6 3 15,3 8-1-15,0 8 0 16,3-1 1-16,3-4 0 16,-1-1 0-16,1-4 2 15,3-4-34-15,-3-5-16 16,0 1-30-1,0-4-43-15,0-5 34 16</inkml:trace>
  <inkml:trace contextRef="#ctx0" brushRef="#br0" timeOffset="35">9214 6093 168 0,'-3'-5'66'0,"3"10"-36"0,3 1-26 15,-3-1 13-15,3 0 5 16,0 3 4-16,0 3-3 15,0 2 0-15,0 3-12 16,0 0-4-16,0-3-1 0,-3-2-1 16,0 2 0-16,0-3 1 15,0-2 1-15,0-5-3 16,0-6 15 0,-3-2-4-1,3-6-1-15,0 1-3 0,0-3-2 16,3-1-8-1,0 4-2-15,3-3-3 16,0 5 3-16,0 0-5 0,3 2 2 16,0 4-29-16,0-1-11 15,3 0-19-15,0 1-6 16,-3-1-25 0</inkml:trace>
  <inkml:trace contextRef="#ctx0" brushRef="#br0" timeOffset="36">9387 6117 204 0,'-3'3'77'0,"3"2"-42"0,3 0-41 15,6 1 45-15,0-1-11 16,0 0-9-16,0 1-6 0,3-4-8 16,-1 1 1-16,1-3 0 0,0-3-2 15,0 1-3-15,0-1 2 16,-3-2 0-16,-3-1 1 15,-3 1 0-15,-3 0-2 16,-3-1-2-16,-6-4-2 16,-3 10-1-16,0 3-3 15,-6-1 1-15,-2 3 1 16,-1 3 2-16,3 3 1 16,3 0 1-16,3-1 0 15,0 1 0-15,9 2-3 16,3-2 2-16,9 4 1 15,3-1 0-15,3-4 0 0,0-2 0 16,0-3-27-16,3 1-9 16,-1-4-28-1,1-7-57-15,-3 0 24 16</inkml:trace>
  <inkml:trace contextRef="#ctx0" brushRef="#br0" timeOffset="37">9667 6091 140 0,'-6'0'52'0,"6"0"-28"0,0-14-26 0,0 20 11 16,-6-1 7-16,0 0 7 16,3-2-3-16,0-3 0 0,0 3-11 15,0-1 6-15,-6 4 15 16,0-4-5-1,3 1-8-15,0 2-3 0,3-2-11 16,0 2-4-16,3 0 0 16,0 1 2-16,9-1-2 15,3 3 0-15,0 0-1 16,0 0 0-16,0 0 6 16,-3 2 5-16,0 1-3 15,-3-3 2-15,-3 0-1 16,-3 0 1-16,-3 0 0 15,-6-6 2-15,0 1-7 16,-6-3-2-16,0 8-1 16,0-11 0-16,0 1-20 0,3-1-7 15,3 0-24-15,0 1-10 16,4-4-40 0</inkml:trace>
  <inkml:trace contextRef="#ctx0" brushRef="#br0" timeOffset="38">9845 6077 156 0,'3'-21'57'0,"9"24"-30"0,-6-3-5 16,-6 0 20-1,0 0-3-15,-3 0 2 0</inkml:trace>
  <inkml:trace contextRef="#ctx0" brushRef="#br0" timeOffset="39">9848 6067 415 0,'-9'8'20'0,"0"-3"-4"0,1 0-13 16,2 3-1-16,0 0-2 16,3 0 0-16,9 3-3 15,6-1 0-15,-1 1 4 16,1 0 1-16,0-1-3 16,-3 1-1-16,-3-1 7 15,-3 1 6-15,-3-1 4 0,-9 4 0 16,-3-4-5-1,-3 1-4-15,0-3-23 16,1-3-9-16,-1 0-47 16,-3-2-17-16,3 2-18 15</inkml:trace>
  <inkml:trace contextRef="#ctx0" brushRef="#br0" timeOffset="40">10372 6120 184 0,'0'-5'68'0,"0"2"-36"0,-3 3-18 16,3 0 22-16,-3 0-5 15,-3 0-1-15,0 3-23 16,0 2-9-1,-3 3 0-15,1 2 7 0,-4 4 6 0,6 1-5 16,3 1-1 0,3 3-3-16,6 2 1 0,0-2 0 15,3-6 1-15,2-3 4 16,4-10 3-16,0-8-2 16,0 0 0-16,-3 1-3 15,-3-4-1-15,-3-2 1 0,-6-1 1 16,-3-1-1-1,-3 1-1-15,-3 4-8 16,0-1-2-16,0 3-12 16,3 0-1-16,0 3-35 15,3 2-13-15,3-2-23 16,6-5-34-16,9-9 44 16</inkml:trace>
  <inkml:trace contextRef="#ctx0" brushRef="#br0" timeOffset="41">10616 5935 208 0,'12'-16'77'0,"-9"10"-42"0,-3-1-10 0,0 4 25 16,-3-2-8-16,0 2-2 15,0 0-14-15,-3 1-6 16,0 2-11-16,-6 2-8 0,1 6-4 16,2 8-1-16,0 3 0 15,3 7 3-15,3 8 0 0,6-2-2 16,3-3 2-16,0 0 3 15,0-2 1-15,0-3-4 16,-1-3 1 0,-2-5-38-16,0-3-14 0,0-5-20 15,-3 0-9-15</inkml:trace>
  <inkml:trace contextRef="#ctx0" brushRef="#br0" timeOffset="42">10384 6138 312 0,'-6'-5'115'0,"9"5"-62"0,9-3-55 16,-3 3 20-16,6 0-5 15,3-2 3-15,14-4-9 0,1 1-2 16,0 0-3-16,-3 5-32 0,-4-3-15 16,-2 3-79-1,-9 0-49-15,-6 3 74 16</inkml:trace>
  <inkml:trace contextRef="#ctx0" brushRef="#br0" timeOffset="43">8881 6538 124 0,'0'-5'49'0,"0"7"-26"0,0 1-16 0,0-3 13 15,3 3 1-15,0 4 2 16,0 4-1-16,0 2 1 15,6 6-13-15,-3-1 5 0,0 6 5 16,-3 3 0-16,-6-4 0 16,-3-1-10-16,0-4-4 15,0 1-4-15,0-4 1 16,-3-1-4-16,3-4-2 16,-3-4-47-1,0-6-6-15,0-3-5 16,3-2-22-1</inkml:trace>
  <inkml:trace contextRef="#ctx0" brushRef="#br0" timeOffset="44">8839 6453 228 0,'0'-5'88'0,"3"2"-48"0,0-2-45 15,-3 5 17-15,0 0-14 16,3 0-3-16,-3 0-19 15,3 0-10-15,3 3-57 16</inkml:trace>
  <inkml:trace contextRef="#ctx0" brushRef="#br0" timeOffset="45">8961 6578 164 0,'0'10'63'0,"3"1"-34"0,-3 5-21 0,0-8 18 16,0 2-6-16,0 1 4 16,3 10-8-1,0-3-9-15,3-4-5 0,0-4 1 16,0-7 2-16,3-3 2 16,-3-8 1-16,3 0 2 15,0 0-10-15,-3-3-4 16,0 1-1-16,-3-1 3 0,0 1 1 15,-3-1 1-15,0 1 0 16,0 2 2-16,0 2 1 16,0 4 3-16,0-1-3 15,3 0-2-15,-3 3 4 16,3 3 1-16,3 2-2 16,0 3-1-16,0 0-1 15,-1 0-2-15,1 0-8 16,0 0-3-16,0-3-29 15,0 1-14-15,-3-4-43 16</inkml:trace>
  <inkml:trace contextRef="#ctx0" brushRef="#br0" timeOffset="46">9146 6580 184 0,'9'0'71'0,"-6"3"-38"0,-3 7-25 0,3-2 18 16,-3 0 2-16,0 3 3 15,-3-1-10-15,0 1-3 16,6 5-10-16,0-3-5 0,-3-2 0 16,0-3 0-1,3-3-1-15,-3-10-4 16,3-1-1-1,0-2-5-15,0-2 0 0,3-3-1 16,0-1 3-16,0 4 4 16,-1-1 1-16,1 1 1 15,-3 2 0-15,0 2 0 16,3 6 0-16,0 0 8 16,0 6 5-16,0-1 0 15,0 3 0-15,-3 0-3 16,0 0 1-16,0-3-4 15,-3 3-2-15,0-3-2 16,3 1 0-16,-3-6-2 16,3 0-1-16,0-3-13 15,3-2-4-15,0-3 0 16,0-3 2-16,0 1 7 16,0-1 4-16,3 0 1 0,-3 1-1 15,0 5 9-15,0 2 4 16,-1 3 2-1,1 5 1-15,0 6-2 0,0-1 1 16,-3 4-6-16,6-1-1 16,0 0-2-16,0 3 1 15,-3-3-15-15,0-2-7 16,6-11-85 0,0-3-14-1</inkml:trace>
  <inkml:trace contextRef="#ctx0" brushRef="#br0" timeOffset="47">9476 6591 204 0,'-6'5'77'0,"6"3"-42"0,3 8-43 16,-3-8 12-16,0 10 18 16,0 6 12-16,0 0-2 15,0 0 1-15,0 0-18 16,0-3-9-16,0 0-2 0,0 0-3 15,3-5 2-15,-3-3 0 16,0-5 1-16,0 0-7 16,0-8-2-16,0 0-5 15,0-5 1-15,0-6 0 16,-3-2 3-16,0-11 2 16,0-2 2-16,0-1 1 0,3 1 3 15,0-1-3-15,3 6-2 16,3 0 4-16,0 2 3 15,3-4 5-15,3 4 5 16,0 6-4-16,3 10 0 16,0 3-2-16,-3 3 0 15,0 2 2-15,-1 3 4 16,-2 3-2-16,-9-1 3 16,0 1-6-16,-3-3-3 15,-3 0-3-15,-2 0-3 16,-1 0-24-16,0-3-11 0,3-2-33 15,0-3-14-15,3 0-34 32</inkml:trace>
  <inkml:trace contextRef="#ctx0" brushRef="#br0" timeOffset="48">9893 6342 200 0,'-3'-5'77'0,"3"5"-42"0,3 8-37 0,-3-3 14 15,0 3 7-15,0 5 5 16,0 3-1-16,0 3 0 16,0 12-12-16,0 1-7 0,0-3 0 15,0-2-3-15,0-1 2 16,0-5-11-16,0 0-4 16,0-5-52-16,0-2-20 15,0-7-12 1</inkml:trace>
  <inkml:trace contextRef="#ctx0" brushRef="#br0" timeOffset="49">9771 6496 284 0,'6'-3'107'0,"-3"-10"-58"0,6 5-42 15,3 5 23-15,-3 0-16 16,6 1-3-16,2-1-12 16,4 3-1-16,3-3 0 15,3 3-43-15,0 0-17 0,2 0-37 16,4 0-40-16,-3-2 50 16</inkml:trace>
  <inkml:trace contextRef="#ctx0" brushRef="#br0" timeOffset="50">10155 6453 212 0,'-15'3'79'0,"9"-3"-42"0,0 5-34 0,-3-2 15 16,-6 7 0-16,3-2 3 15,0 8-5-15,1 3 1 16,-1-1-10-16,3 1-4 0,0-1 0 16,3-2-2-16,6 0-1 15,0-5 1-15,3-3-1 16,6-1 0-16,0-4 2 15,6-3-8-15,-1-5-3 0,1-3-4 16,-3-3 0-16,-3-2 7 16,-3-5 3-1,0 2 5-15,0 0 1 16,-3 3-1-16,0 7 3 16,6 17 4-1,-3 2-3-15,0 3-3 16,0-3-2-16,0 3 2 15,0-3 0-15,0 1-12 16,0-4-7-16,0-2-22 16,0-5-9-16,2-3-52 15</inkml:trace>
  <inkml:trace contextRef="#ctx0" brushRef="#br0" timeOffset="51">10259 6313 228 0,'-3'0'85'0,"6"3"-46"0,0 10-46 0,0 0 14 15,3 3 6-15,0 5 6 16,0 6 10-16,0 7 5 16,0-2-18-16,0-3-9 0,0-5-3 15,0-3-1-15,0-3 1 16,-3-4-2-16,0-4 1 15,0-2-4-15,0-5-2 0,2-3-7 16,1-3-4 0,3-2-6-16,3-3-2 15,0 3 5-15,3-9 3 16,0 12 8-16,0 2 3 0,0 2 16 16,-3 4 8-1,-3 2 5-15,-4-1 4 16,-5 4-3-16,-2 0-2 0,-7-1-13 15,-3 1-5-15,-3-3-5 16,0 0-2-16,0-3-17 16,-3-2-9-16,3-3-28 15,-6-3-13-15,4-5-36 16,5-3-32 0,6-4 54-16</inkml:trace>
  <inkml:trace contextRef="#ctx0" brushRef="#br0" timeOffset="52">10482 6305 260 0,'0'0'99'0,"3"3"-54"0,3 5-46 0,-3 0 18 16,0 5 5-16,0 5 6 16,0 3-3-16,0 1-1 15,3 12-13-15,0 0-4 0,0-2-3 16,-3-3-2-16,0-2 1 15,0-6-15-15,6-3-7 16,0-4-48-16,-3-4-21 16,0-4-34-1</inkml:trace>
  <inkml:trace contextRef="#ctx0" brushRef="#br0" timeOffset="53">10625 6514 296 0,'-6'19'110'0,"6"-17"-60"0,9 6-63 16,-3-3 17-16,0-2 7 16,3 0 7-16,3-1 3 15,6 4 2-15,-3-4-13 16,6 1-3-16,-4-3-1 0,1-3-3 16,0-5-2-16,-3 0 4 15,-3-7 1-15,-3 1 0 16,-3 1-1-16,-3 0-10 0,-3 0-4 15,-3-1-4-15,-9 4 0 16,-9 2 2-16,0 3 2 16,0 5 6-16,1 2 1 15,-1 9-1 1,3 7 0-16,0 1 6 0,6-1 3 16,3 1 5-16,3-1 6 15,6 1-7-15,6-1-1 16,6-2 1-16,9-2 4 15,6-4-8-15,2-2-3 16,1-3-7-16,3-2 0 16,-3-3-55-16,-4-3-23 15,-8-5-60 1</inkml:trace>
  <inkml:trace contextRef="#ctx0" brushRef="#br0" timeOffset="54">14682 5353 172 0,'0'-3'66'0,"6"13"-36"0,3-4-22 0,-3-4 18 16,0 4-4-16,0-1-1 16,-3 0 0-16,0 1-1 0,-3-1-11 15,0 0 3-15,-3 0 2 0,-3-2-1 16,-3-3 2 0,-3 0-6-16,-3 3-1 0,0-3 0 15,4-6 0-15,-1 1-2 16,3-5 1-16,3-1-2 15,6 0 0-15,6 3-6 16,6 1 1-16,2-1-5 16,1 2 1-16,0 6 2 15,3 3 1-15,-3 0-2 16,-3 5 0-16,-6 2 4 16,-3 1 3-16,-6-1 1 15,-3 1 2-15,-3-3 2 16,-6-3 2-16,-3 0-3 15,3-2-3-15,0-3 0 16,4-3-1-16,2-5-2 16,3-7-2-16,3-1-4 0,6 2 0 15,6 1 2-15,2 5 1 16,4 3-4-16,0 8-1 16,0 5 3-16,-3 5 3 15,-3 0 1-15,-3 0-1 16,-6 1 3-16,-3-1 2 15,-3 0 2-15,-3-5 1 16,-3-3-4-16,0-2-1 0,0-3 1 16,3-3 2-1,0-2-3-15,7-8-2 16,2 2-3-16,5 1-1 16,4 2-3-16,0 5 1 15,3 3 3-15,-3 3 1 0,-3 2 1 16,-3 0 2-16,-3 0-1 15,-3 1-1 1,-3-1 3-16,-6 3 0 0,0-5 1 16,-3-3 2-16,4-3-8 15,-1-2 0-15,3-3 0 16,3 0 1-16,3-3 3 16,3 1 3-16,3 2-7 15,6 2 0-15,3 4-2 16,0 4 2-16,-4 4-1 0,1-1 1 15,-3 0 4-15,-6-2 3 16,0 0-2-16,-6 2-2 16,0-2 2-16,3-3 2 15,0 0-2-15,0-3 0 16,3-2-1 0,6 2-6-16,0 0 0 15,-3 3 2-15,-3 0 1 16,0 0-6-16,0 0 0 15,3 6-26-15,-3-1-8 16,3 0-102 0</inkml:trace>
  <inkml:trace contextRef="#ctx0" brushRef="#br0" timeOffset="55">14840 5395 112 0,'0'-11'44'0,"0"22"-24"0,0-6-10 0,0-7 14 15,0 2-4-15,0 0-2 0,6 2-6 16,0 1 0-16,0-1-7 15,-3-2 6-15,6 0 4 0,-3 0-1 16,0 0 0-16,0-5-2 16,0 0 2-16,0 2-3 15,2-5-1-15,1 0-2 16,3 0 2-16,3 0-3 16,0 1 1-16,3-4-1 15,3 0 3-15,0-2-3 16,5 0-2-16,4-3 0 15,3 0 1-15,0-8-1 16,5 1 0-16,-2 1 1 16,0 1 3-16,2 0-2 0,1 0-2 15,3 0 0 1,-3 0 1-16,5 2-3 0,1 0-2 16,-1 1 0-16,7 2-1 15,3 0-3-15,8 0 2 16,-2 3 1-16,5-3 2 15,1 0-1-15,2 0-1 16,-2 1 1-16,2 1-1 16,1 1 0-16,-4 0 0 15,3 0 0-15,-2-3 2 16,5 5-1-16,-5-2-1 16,2 2-2-16,1-7 1 15,-4 2 1-15,4-2 0 16,-4 2 0-16,7 2 2 0,-1 1-1 15,1 3-1-15,-1 2 1 16,-3 0-1-16,4 2-3 16,-7 1 2-16,-2 0 1 15,-1 0 2-15,4 2-3 16,-4 0 0-16,4 3-1 16,-4 0 0-16,-2 0 4 15,5 0 1-15,4 0-4 16,-1 3 1-16,1 0 0 15,-4-1 0-15,-2 1 0 16,-4 2 0-16,7-2 0 16,-1-1 0-16,4 1 0 0,-7 8 0 15,1-6 2 1,-4 0 1-16,1 6-1 0,-19-3-2 16,-5-3 1-16,15 3-1 15,20 3 0-15,-8-1 0 16,-7-2 0-16,-5 3 2 15,0-1-1-15,-19-2 2 16,-2 0 0-16,9 0 3 16,-7 0-1-16,7 3 0 15,-6-3-3-15,6-1 1 16,-7 1 0-16,4 0 3 16,-6-2-5-16,-3-1-1 0,-4 0 0 15,1 1 0-15,-6-1-16 16,-3-5-6-16,-3 0-38 15,0 0-16 1,-3 0-48-16</inkml:trace>
  <inkml:trace contextRef="#ctx0" brushRef="#br0" timeOffset="56">19504 4784 192 0,'-12'-11'71'0,"12"11"-38"0,3 0-36 0,-3 0 13 16,3 0 15-16,0 0 8 15,0 3-5-15,0-3-4 16,3 2-14-16,0 1-9 0,3 5-1 16,0 0 2-16,3 2 1 15,-3 1-4-15,3 2 1 16,-3-2 0-16,3 5 0 15,-6-3 8-15,-6 0 5 16,0 0 2-16,-6-2 1 16,-3-3-6-16,-6 0-2 15,3 0-4-15,-6 0-3 16,0-3 0-16,-6 0 1 16,4 1-23-16,-1-1-8 0,3 3-54 15,-3 0-22-15,3-3 4 16</inkml:trace>
  <inkml:trace contextRef="#ctx0" brushRef="#br0" timeOffset="57">14682 6392 192 0,'-3'-2'74'0,"6"4"-40"0,0 1-27 16,-3-3 18-16,3 5 2 15,-3 1 6-15,0-1-5 0,0 0 0 16,0 3-15-16,-3 0 3 0,-6-3 2 16,0 1 1-16,-3-4 1 15,1-2-5-15,2 0 1 16,0-2-7-16,3-4-1 16,0-2-4-16,3-2-1 15,3-1-3-15,6-2-3 16,6 0-1-16,0 2 0 15,-1 6 0-15,1 2 0 16,0 6 0-16,0 5 3 16,0 0-2-16,-3 2 1 15,-3 1 2-15,-3 0 2 16,-3-4 3-16,-3 1 2 0,-3-2 1 16,0-1 2-16,-6-5-1 15,3-3-5 1,0 1 0-16,3-4-4 15,3-2-1-15,6-2-4 16,3 2 1-16,0 3-3 16,0 2 2-16,0 6 1 15,0 2 2-15,0 3 1 16,-3 0 1-16,-3 0 0 16,-3 0 2-16,-3 0 3 15,-6-3 2-15,-3-2-6 0,0-3 0 16,4-3 1-16,2 0 3 15,3-5-4 1,0-2-1-16,6-1-5 0,6 1-1 16,3 2-2-16,0 5 2 15,2 3 2-15,-2 5 2 16,-3 3-1-16,0 0-1 16,-6 0 7-16,0 0 3 15,-6 0-1-15,0-3 2 16,-6-2-4-16,4 0-2 15,-1-3-5-15,0 0 0 16,3-3-60-16,0-2-24 0,6-6-55 16</inkml:trace>
  <inkml:trace contextRef="#ctx0" brushRef="#br0" timeOffset="58">14769 6419 28 0,'-6'-3'11'0,"3"3"-6"0,0-2 9 15,3 2 9-15,0 0 22 16,-3-3 8-16,3 0-5 15,-3 1-2-15,0 2-20 0,0 0-5 16,3 0-13-16,0 0-12 0,0 0-2 16,0 0 4-1,0 0 3-15,6 2 1 0,3-2-2 16,6 0 5-16,5 0 4 16,4 0-1-16,3 3 1 15,9 0-1 1,2-1 0-16,7 1 0 0,3-1 2 15,5 1-3-15,7 2-2 16,2 1-5-16,7-1 0 16,2 0 2-16,4 1 3 15,8 7-2-15,-3-3 0 0,4 1-1 16,11 5-2 0,-3-3 1-16,0 3-1 15,4-3 2-15,2 0 1 0,3 1-4 16,0-4 1-16,-5 1 0 15,2-1 2-15,-9 1-3 16,0 2 0-16,-2-2 1 16,2-1 2-16,-3 4 1 15,-2-1 1-15,2 3-2 16,-3-3-2-16,1 0 1 16,-4 0 1-16,-3-2-1 0,-2 2-1 15,5 0 1 1,12 3-1-16,-2 0 0 15,-10 3 0-15,-2-1 4 16,-1 1 2-16,-6 7-5 16,4 3 0-16,-4-2-1 0,4 2 2 15,-1-3-1-15,0 1-1 16,-2-3 3-16,-1 2 0 16,4 0-4-16,-7 1 1 15,4-6-2-15,-1 0 0 16,-2 0 2-16,2 3 2 15,-3 0-1-15,-5 5-1 0,2-5 1 16,-8 5 1 0,-3 5-3-16,-4-2-2 15,1-3 4-15,-7-2 1 0,-2-6 0 16,-6-3-2 0,5-2 3-16,-8-5 0 0,-3-3-10 15,-9-3-5-15,-3-2-25 16,-18-3-9-16,0 0-64 15</inkml:trace>
  <inkml:trace contextRef="#ctx0" brushRef="#br0" timeOffset="59">19591 7313 240 0,'0'-3'90'0,"0"3"-48"0,17 8-51 0,-14-5 14 15,6 2-3-15,0 1 1 16,0 9 5-16,-3 1 3 16,3 3-6-16,0-3-5 0,0 2-1 15,-3-2 10-15,-6-3 5 16,0 1 9-16,-15-4 3 15,3-2-11-15,-6 0-4 16,3-3-7-16,-5 1-3 16,-1-1-14-16,-3 0-4 15,3 1-64-15,3-1-26 16,3 0 1-16</inkml:trace>
  <inkml:trace contextRef="#ctx0" brushRef="#br0" timeOffset="60">14489 7485 164 0,'-3'5'63'0,"3"-2"-34"0,0 2-19 15,0 1 17-15,-3-1 4 0,0 3 6 16,0-3-5 0,-3 0-2-16,0 1-16 0,0-4-2 0,0-2-1 15,0 0 0 1,0 0 3-16,3-5-7 0,0 0-2 16,3-1-3-1,3-1 1-15,3-1-4 0,0 2-2 16,3 1-1-16,0 5 3 15,0 0-2-15,3 5 1 16,-3 3 2-16,0-2 2 16,-3-1-3-16,-3 0 0 15,-3-2 5-15,-3-1 5 16,-3 1-3-16,-3-6-1 16,0 1-2-16,3-4-3 15,0-1 1-15,3-1 1 16,3 0-1-16,3-3-1 15,3 3-4-15,3 3 0 0,0 5-3 16,0 2 2-16,0 4 3 16,-1 2 3-16,-2 0 4 15,-6 2 2-15,-3-2 1 16,-5 0 2-16,-4 0-3 16,0-3-2-16,0-2 2 15,0-3 0-15,-3 0-3 16,6-3-1-16,3-2-1 15,3-3 1-15,3 0-7 16,3 0-1-16,6 0 2 16,0 6 1-16,3 2-1 15,0 5 0-15,-3 3-1 16,-3 0 3-16,-3-3 2 16,-3 3 4-16,-3-3-2 0,0 1 0 15,0-4-3-15,-3-2-1 16,3 0-48-16,0 0-21 15,6-2-69 1</inkml:trace>
  <inkml:trace contextRef="#ctx0" brushRef="#br0" timeOffset="61">14522 7538 160 0,'-3'-5'63'0,"3"2"-34"0,3 0-25 0,-3 3 13 0,5 0-8 15,4 0-3-15,3 0 8 16,3 0 2-16,3 0-7 16,9 6 1-16,3-4 3 0,5 4-1 15,10-1 1-15,9 0-7 16,5 8-2-16,10 1 0 15,2-1 2-15,6 3-3 16,7 2 0-16,5 6-3 16,-3 5-1-16,4 3 1 15,5 10 0-15,6 1 0 16,0-1 0-16,-2 0 0 16,-1 3 0-16,-6-5 0 0,3 2 0 15,-8 3 4-15,-1 3 5 16,-3 7-3-16,-2 4 2 15,-4-6-5-15,-3 2 0 16,-2-5-1-16,-7 3 1 16,-2 0-4-16,-1 3 0 15,4 5 1-15,-1 0 2 0,4-6 3 16,-1 1 4 0,-2-6-4-16,5 0-1 15,-2 0 0-15,2 1 0 16,3 10-2-16,4-1-2 0,2 4 1 15,15 5-1 1,1-11 2-16,-10-5 1 0,6 0 5 16,-5 0 3-16,-4 10-9 15,-3 1 0-15,4-9-2 16,-1-2 2-16,-3-3-1 16,1-7 2-16,-7-4 0 15,7-1 1-15,-1-4-2 16,9 0 1-16,-8-2-4 15,-4 10 0-15,-3-5 5 16,-2-2 5-16,-4-3-1 16,-5-1 3-16,-4-4-8 15,-5 5-2-15,-6-1-1 16,-7-4 0-16,-5-6 0 0,-6-5 2 16,-1 0 1-1,-5-6 3-15,-6-2-1 0,-3 0 2 16,-3-3-2-16,-3-2 2 15,-3 0-6-15,-6-3-1 16,0 0-7-16,0 0 0 16,0-3-19-16,-3 0-6 15,0 1-32-15,-9 4-99 32</inkml:trace>
  <inkml:trace contextRef="#ctx0" brushRef="#br0" timeOffset="62">19674 10144 264 0,'-3'-18'101'0,"3"12"-54"0,0 4-53 15,0 2 17-15,0 2-12 16,0 6-1-16,3 3-4 16,0 2-1-16,0 0 4 15,3 3-1-15,3 3 2 0,0 2 2 16,0-3 2-16,0-2-1 16,0 0 2-16,-4 0-2 15,-5-3 2-15,-3-2 4 0,-5-1 4 16,-7 1-4-16,-6-3-2 15,-3 0-2-15,-6-3 0 16,0 0-2-16,-2 1-1 16,5-1-43-16,3 0-21 15,-3 1-45 1</inkml:trace>
  <inkml:trace contextRef="#ctx0" brushRef="#br0" timeOffset="63">14670 11083 224 0,'-6'8'85'0,"6"0"-46"0,-12 0-46 0,12-2 16 15,-2-1 9-15,-1 0 9 16,-3-5 3-16,0 8 2 16,0-8-17-16,0-3-7 0,0 1-3 15,0-4-1-15,3-1 0 16,0-1 2-16,3 0 1 15,3 0-6-15,6 2-2 16,0 4-5-16,0 4 1 16,0 4 1-16,-1 2-1 15,-2 2 4-15,-3 1 2 16,-3-1 2-16,-9-2 1 16,1 3-2-16,-1-8 1 15,0-1 0-15,0-7 1 16,3-3 0-16,3-3 0 15,3 1 0-15,6 2-7 16,6 0 0-16,-3 5-1 16,3 3 2-16,-1 6-4 15,-2 7 2-15,-3-3 4 16,-6 4 2-16,-6-1 0 16,-3 0 1-16,-2-2-2 15,-4-3 2-15,0-3 0 16,0-5 1-16,0 0 0 0,3-5 2 15,6-9-5 1,6-2-3-16,6 3-4 0,3 0 1 16,3 2 1-16,3 4-1 15,0 1 1 1,-3 6 0-16,-3 3 0 0,-4 2 3 16,1 0-27-16,-3 1-8 15,0 4-90 1</inkml:trace>
  <inkml:trace contextRef="#ctx0" brushRef="#br0" timeOffset="64">14673 11165 152 0,'-9'-5'57'0,"-3"-5"-30"0,18 7-32 15,-3 8 12-15,-3-5-6 16,6 3-1-16,0-1 7 16,0 4 3-16,3-4-5 15,6 1 8-15,3 5 4 0,6-3-5 16,9 1 1-16,5-1-4 15,10 3 0-15,11 2-5 16,1 4-1-16,8 2-3 16,10 5-1-16,8 2 5 15,9 17 2-15,7 0-2 0,5 2-1 16,3 3-1-16,6 3-2 16,-9-1-2-16,0 4 1 15,0 7 1-15,3 5 0 16,-5 4 0-16,-4 4 2 15,-3-8-3-15,-6 4 0 16,1 4 1-16,-7 6 2 16,-3-6-1-16,-2 9-1 0,-7-1 7 15,-2-2 3 1,-1 13-8-16,0-3 0 16,-2 0-2-16,-10 1 0 15,-2 2 0-15,0 0 2 0,-7-3-1 16,-2 0-1-16,-1 0 3 15,-2 3 0-15,6 6-4 16,5 17 1-16,-5-9 2 16,-7-4 1-16,-2 6-1 15,6-3-2-15,-10 0 1 16,-5-5-1-16,0-8 0 16,-3 13 0-16,2-10 0 15,4 2 2-15,3-2-1 16,5 2-1-16,1 0 5 15,0-5 1-15,5-2-2 16,1-6-3-16,3-6 0 0,-1 9 1 16,4-8-1-16,5-8-1 15,-5-3 7-15,-1-5 3 16,13-3-1-16,-4-8 0 16,4-2-1-16,5-3 2 15,-5 2-3-15,-1-2-2 16,3-13-2-16,-5-3 0 15,-7-8-2-15,-5-2 2 16,-6-9 0-16,-10 1 1 16,-2-8-5-16,-9 2 1 15,-6-5-13-15,-15-5-33 16,-9-1-2-16,-6-10-20 16,-3 3-7-1</inkml:trace>
  <inkml:trace contextRef="#ctx0" brushRef="#br0" timeOffset="65">19332 15740 196 0,'-6'-3'74'0,"6"6"-40"0,3-3-38 0,0 8 13 16,9-3-5-16,5 1 2 15,1 2 3-15,3 2 5 16,3 9-8-16,3 4 1 0,-3-4 3 16,-1 5-2-16,-5-6 1 15,-3 1 1-15,-3-3 4 16,-6-3 1-16,-6-5 0 16,-6 5-5-16,-6-5-2 15,-3 0-28-15,-3-3-14 0,-11 3-85 16</inkml:trace>
  <inkml:trace contextRef="#ctx0" brushRef="#br0" timeOffset="66">19579 15994 112 0,'0'3'44'0,"3"-3"-24"0,-3 0-6 15,0 0 15-15,0 0-3 16,-3 2 2-16,-3 1-7 16,-6 2-3-16,-3 6-10 15,-3-3 4-15,-3 0 1 0,3 2-4 16,-2 1-1-16,2-8-4 16,-3 5-3-16,3-3 0 15,3 0-1-15,0 0-3 16,3-2 0-16,0 2-3 15,4-2-1-15,2-3-10 0,0 0-3 16,3 0-48 0,3-3-44-16,0-7 36 15</inkml:trace>
  <inkml:trace contextRef="#ctx0" brushRef="#br0" timeOffset="67">19332 16047 104 0,'-6'16'38'0,"6"-16"-20"0,0 0-15 0,0 0 12 0,0 0 0 16,3 5 3-1,0 0 3-15,3-5 2 0,6 0-8 16,2-2-2-16,1-1-7 16,3 1-2-16,0-1 0 0,3 0-2 15,0-5 1-15,0 0-2 16,-1-2 2-16,-2 7-2 15,-3-2-1-15,-3 0 7 16,-3 2 5-16,0 0 0 16,-6 1 1-16,-3-4-5 15,0 6 0-15,-3 0-3 16,0 0 0-16,-3 0-3 16,3 0 1-16,0 0-2 0,-3 0-1 15,0 6 1 1,0-6-1-16,0 0 0 15,0 2 2-15,0-2-3 0,-3 6 0 16,0 4 1-16,-3-2 2 16,1 0-3-16,2 5 0 15,-6-7 1-15,3-1 2 16,3 0-1 0,0-8-1-16,3 1 3 15,0-1-4-15,9-7 0 16,0-1 1-16,3-2-3 15,0 5 2-15,3 0 1 16,0-3 0-16,3 6 0 16,0-3 0-16,0 3 0 15,-1-1 2 1,1 4-3-16,-3-1 0 16,0-2 1-16,0 2 2 0,0 1-3 15,-3 2 0-15,0 0 1 16,-3 0 0-16,0 0 2 15,-3 0 3-15,3-3-2 16,-3 0-2-16,0 1 0 16,-3-1 1-16,0 0 5 15,0-2 6-15,-3 2-7 16,0-2-1-16,-3 0-1 0,0-3 2 16,-3-5-1-1,0-8 2-15,0 2 0 0,-2 3 3 16,-1 0-1-1,-6 3 0-15,3 0-8 0,3 2 0 16,3 3-1-16,3 0 0 16,3 3-3-16,0 2 0 15,9 3-27-15,9 0-12 16,3 6-83 0</inkml:trace>
  <inkml:trace contextRef="#ctx0" brushRef="#br0" timeOffset="68">11509 11763 64 0,'-3'-8'27'0,"3"6"-14"0,0-1 11 0,0 3 16 16,0 0-16-16,0 0-8 16,3 5-8-16,0 3-1 15,0 8-2-15,0 8 2 16,3 5-4-16,0 3 0 0,3 0 3 15,0-3-1-15,3 0 2 16,0-3-6-16,9-2-3 16,-1-3 5-16,4-5 5 15,6-3-4-15,3-2 0 16,5-3 0-16,7-3 0 16,0-2 0-16,2-3 0 0,10 0-2 15,-1 0 1 1,7-3-4-16,-1 3-2 0,7-2 2 15,2 2 0-15,7 2 1 16,-1 1 2-16,4 0-1 16,2 2-1-16,-9 3 1 15,-5 2 1-15,-10 6-1 16,1 3-1-16,-10 2 1 16,-8 0 1-16,-6 8 1 15,-9-2 1-15,-4-4 4 16,-5-1 3-16,-6-7-2 15,0 1 0-15,-3-5-3 0,-3-3-1 16,0-5 3-16,-3-3 5 16,3-16-7-1,0-6-3 1,3 1 0-16,3 0-2 0,5-3 2 16,4 1-2-1,6 1-1-15,3 1-2 0,6 3-1 16,2-3 2-16,16-3 0 15,-1 5 1-15,10 3 0 16,5 6 0-16,1 2 0 16,-1 2-3-16,7 1 2 15,-1 3 1-15,1 4 2 16,2 1-1-16,-3-1 2 0,7 4 0 16,-4-1 3-16,1 0-5 15,-7-5-1 1,-3-2 9-16,-8-4 5 15,-6-2 0-15,-10-2 0 16,-5-3-6-16,-6-3-3 0,-10 0-24 16,-5-3-13-16,-9 4-89 15</inkml:trace>
  <inkml:trace contextRef="#ctx0" brushRef="#br0" timeOffset="69">11837 12578 144 0,'-3'-5'55'0,"0"5"-30"0,-3 0-25 0,3 0 10 15,-3 3-4-15,-3 2 1 0,-3 3-4 16,-3 5 0-16,0 3-1 16,0 8-2-16,3 8 3 0,4-3-4 15,2-3-2-15,0-2 4 16,6 0 3-16,9-8 5 16,-1-3 2-16,1-5-3 15,3-6 0-15,0-4-7 16,0-4-3-16,0-7-2 15,-3-5 3-15,0-3 2 16,-3 2 2-16,0 1-1 0,-3 2-2 16,-3 2 7-1,0 4 3-15,0 2 1 16,0 5 1-16,0 3-9 16,0 6-3-16,3 7-1 15,0 0 2-15,3 3-2 16,0 0 0-16,3 0-15 0,2-6-4 15,7 1-67 1,3-3-30-16,-3-3 60 16</inkml:trace>
  <inkml:trace contextRef="#ctx0" brushRef="#br0" timeOffset="70">12060 12631 172 0,'-12'-10'66'0,"6"7"-36"0,-3 0-31 0,6 3 15 16,-3 3-8-16,-3 2 2 0,0 3-7 16,0 5-1-16,-3 6 0 15,4 7 0-15,2-2 2 16,3 0-1-16,3 0-1 16,6-3 1-16,3-8-1 15,2-2 4-15,1-6 2 0,0-5 0 16,-3-3-1-16,0-4-3 15,0-15 1-15,-3-1 0 16,0-1 1-16,-3-3-2 16,0-2-2-16,-3 0 1 15,0-3-1-15,-3 1 4 0,0 4 2 16,0 6 4-16,0 2 4 16,0 6-4-1,0 3 2-15,3 15-7 16,0 6-5-16,3 4-1 15,0 4 1-15,0 5 2 16,3 0-1-16,3 5-1 16,0-6-10-16,6 7-6 15,-3-7-30-15,2-1-12 16</inkml:trace>
  <inkml:trace contextRef="#ctx0" brushRef="#br0" timeOffset="71">12310 12610 180 0,'-12'-11'68'0,"6"11"-36"0,-3 3-37 0,3 0 12 0,-3 2-4 16,-3 6 3-16,0 2 3 16,1 0 2-16,2 8-5 15,0 6-4-15,3-3 1 0,6-3-2 16,3-5 2-16,3-1 7 15,3-4 5-15,3-6-5 16,-1-5-1-16,1-8-5 16,0-10-3-16,-3-1 0 15,0 1-1-15,-3-1 2 16,-3-2 1-16,0-3-1 16,-3 1-2-16,0 1 1 0,-3-1-1 15,0-7 0-15,0 7 0 16,0 4 8-16,0 3 5 15,0 6-6-15,0 2-4 16,0 8-5-16,3 8 1 16,0 0 1-16,3 5 0 15,0 3 0-15,3 5 0 16,0 3 0-16,0-1 2 16,3 4-1-16,0 5-1 15,0-6-24-15,6-5-11 16,-3-2-37-1,-1-6-50-15,1-2 29 16</inkml:trace>
  <inkml:trace contextRef="#ctx0" brushRef="#br0" timeOffset="72">12450 12623 140 0,'-3'0'55'0,"6"3"-30"0,-3 5-29 16,0-3 8-16,3 3 9 15,0 3 6-15,-3 5 4 16,0 2 1-16,3 1-13 16,-3-4-4-16,3-1-3 0,0-4-2 15,0-2 1-15,-3 3 0 16,3-6 1-16,-3-5 4 0,0 0 5 16,0-5-5-16,0-6-2 15,0-2 1-15,0-3 2 16,0 0-2-1,3-2-2-15,3 2-2 0,0 0-3 16,0 3-2-16,11 2 1 16,-5 3-6-16,6 3 0 15,-3 2-19-15,0 1-6 16,0 2-16-16,0 0-8 16,-3 0-18-1</inkml:trace>
  <inkml:trace contextRef="#ctx0" brushRef="#br0" timeOffset="73">12661 12684 192 0,'0'8'71'0,"6"-5"-38"0,0 13-25 15,0-16 16-15,0-3-8 16,3 0-1-16,0 1-7 16,3-1-3-16,0-2-2 15,-3-1-3-15,0 1 3 0,-4-3-4 16,-2 0 0-16,-3 0-1 15,-3 0-2-15,-2 0-6 16,-4 3-2-16,-3 3 2 16,-3 2 1-16,0 2 3 15,0 3 4-15,0 3 1 16,3 8 3-16,0 0-1 0,6 8 8 31,3-3 2-31,3 0-3 16,3-2-3-16,6-3-5 15,3-6 0-15,6 1-9 0,0-6-4 16,0 0-26-16,3-5-10 16,5 0-32-1</inkml:trace>
  <inkml:trace contextRef="#ctx0" brushRef="#br0" timeOffset="74">12908 12629 160 0,'0'-3'63'0,"0"6"-34"0,-3-3-14 15,0 0 20-15,0 2-8 16,-3 1-3-16,0 2-14 15,0 0-6-15,0 1-3 16,4-1-1-16,-1 3 0 0,6 0-3 16,2 5 0-16,1-2-1 15,3 5 3-15,0-3 4 16,-3 0 3-16,0 0 0 16,-6-2 1-16,0 2-2 15,-6-2 2-15,0-3-2 16,-3 0 0-16,0-3-8 0,-2-3-2 15,2 1-23-15,0-3-8 16,3 0-117 0,12-5 55-1</inkml:trace>
  <inkml:trace contextRef="#ctx0" brushRef="#br0" timeOffset="75">13057 12615 232 0,'-6'-2'88'0,"-6"4"-48"0,3 1-47 16,0 2 20-16,0 1-8 16,0 2-2-16,4-1 1 15,2 4-3-15,3 5-1 0,6 0 1 0,5 5-4 16,1-3 2-16,-3 1 7 16,0-3 4-16,-3 2-3 15,-3-2-2 1,-6-3 0-16,-3-2-1 0,-6-3-18 15,3 0-7-15,0-5-34 16,-2-3-13-16,2 0-19 16</inkml:trace>
  <inkml:trace contextRef="#ctx0" brushRef="#br0" timeOffset="76">13137 12692 184 0,'12'5'71'0,"-3"11"-38"0,3-5-28 0,-6-9 19 16,3 1-6 0,0-8 1-16,0 0-8 0,0-1-2 15,3 1-5-15,0-3-3 0,0 0 2 16,-4 0-2-16,-5 0-1 16,-6-2 1-16,1 2-1 15,-7 0-5-15,-3 2 1 16,-3 6 2-16,-3 3 1 15,0 5 1-15,3 0 0 16,0 8 4-16,3 5 2 16,3-2 2-16,4-1 2 0,5-2-5 15,2 2-3 1,7-2-4-16,3-2-1 16,3-4-23-16,0-5-7 0,9-2-59 15,3-3-36 1,-3-3 56-16</inkml:trace>
  <inkml:trace contextRef="#ctx0" brushRef="#br0" timeOffset="77">13376 12655 236 0,'-18'-8'88'0,"15"11"-48"0,-3-3-49 16,3 2 14-16,0 1-7 15,3 0-2-15,0 2 9 16,3 3 4-16,3 5-4 15,0 6-1-15,0-1 2 0,0 1-1 16,0 2 2-16,-6 0 2 0,0-2 5 16,-3-4-6-16,0-1 0 15,-6-4-4-15,0 1-3 16,0-6-11-16,0 0-6 16,-3-2-21-16,0-3-6 15</inkml:trace>
  <inkml:trace contextRef="#ctx0" brushRef="#br0" timeOffset="78">13914 12383 160 0,'-24'-3'63'0,"16"8"-34"0,-7 3-32 15,6-3 13-15,-6 6-1 16,-12 7 5-16,0 6 3 0,1 3 4 15,-1 5-11-15,3 5-1 0,6 5 1 16,6 3 0-16,9-3 4 16,6 1-5-16,6-6-3 15,9-3-3-15,9-2 0 16,2-11-18-16,7-5-4 16,6-8-46-1,0-3-58-15,-4-8 26 16</inkml:trace>
  <inkml:trace contextRef="#ctx0" brushRef="#br0" timeOffset="79">14185 12533 212 0,'-6'-8'82'0,"-6"8"-44"0,3-15-27 0,6 12 23 0,-3 0 0 16,-5 1 1-16,-4-1-16 16,-6 0-7-16,-3 9-7 15,6-1-4-15,0 3 2 0,3 0-4 16,4 2 0-16,5 6-1 16,3 3 0-16,9 5 2 15,5-1 0-15,4 12-3 16,3-4 0-16,-3 1 2 15,0-5 2-15,-6-1 0 16,-6-5 2-16,-6 0-2 16,-6-5 2-16,-6-2-2 0,-3-4 2 15,-6-2-7-15,-5-3 1 16,2-5-1-16,3-2-1 16,6-6-5-16,6-3-4 15,6-2-3-15,12-13-3 16,9-1 9-16,6-5 4 15,6 3 7-15,0 3 2 16,-1 2 8-16,-2 3 4 16,0 2-1-16,-9 3 2 15,-3 3-8-15,-3 3-4 16,-3-1-18-16,-6 3-5 16,-3 3-21-16,-3 2-9 0,-3 6-53 15</inkml:trace>
  <inkml:trace contextRef="#ctx0" brushRef="#br0" timeOffset="80">14352 12549 116 0,'3'-2'46'0,"12"4"-24"0,-6 1 1 16,-6-1 21-16,0 4 2 0,6 2 3 16,-4 5-10-1,1 5-4-15,-3 4-19 0,0 9-8 16,-6-2-1-16,0-2-4 0,0-1 0 16,3-2-3-16,-3-3-1 15,1-5-21-15,2-3-10 16,-6-5-99-1,0-5 25 1</inkml:trace>
  <inkml:trace contextRef="#ctx0" brushRef="#br0" timeOffset="81">14411 12679 164 0,'-17'0'63'0,"17"2"-34"0,-3-2-16 0,3 0 19 16,0 0-7-16,0 0 0 15</inkml:trace>
  <inkml:trace contextRef="#ctx0" brushRef="#br0" timeOffset="82">14405 12679 366 0,'15'-3'7'0,"3"1"-5"0,0 2-1 16,0 0 1-1,0 2-3-15,-3 3 0 16,0 9 3-16,-7 4 3 15,-2-2 2-15,-6 0 3 0,-6 0 6 16,-2 0 2-16,-4-3-5 16,-3 0-3-16,-6-2-8 15,-3-3-3-15,0-3-18 16,6 0-5-16,4-2-21 16,2 0-7-16,3-1-49 15</inkml:trace>
  <inkml:trace contextRef="#ctx0" brushRef="#br0" timeOffset="83">14557 12674 196 0,'0'0'74'0,"3"5"-40"0,0 3-27 16,0 2 20-16,0 6 4 0,3 0 3 15,0 0-14-15,0-3-6 16,0 3-9-16,0-3-4 0,3-2 0 16,0-3-12-16,3 0-3 15,0-3-24-15,-1-2-10 16,1-3-55 0,0 0-23-16,0-6 63 15</inkml:trace>
  <inkml:trace contextRef="#ctx0" brushRef="#br0" timeOffset="84">14748 12689 164 0,'-3'0'63'0,"3"16"-34"0,-3-2-25 0,0-1 13 0,-3 3 5 15,-3 5 6-15,0 0-4 16,-6 3-2-16,0 2-12 16,0 3-6-16,3-5-3 0,4-3-1 15,-1-2 0-15,0-6-18 16,3 0-5-16,3-2-24 15,0-3-8-15,6-6-26 16</inkml:trace>
  <inkml:trace contextRef="#ctx0" brushRef="#br0" timeOffset="85">14801 12465 192 0,'6'-6'71'0,"-6"6"-38"0,0 6-36 0,6 1 11 16,-6 4 9-16,6 5 6 15,-9 2 0-15,0 6 0 16,0 3-12-16,3 2-4 0,0 8-3 16,-3-3-7-16,0-2 0 15,3-3 3-15,-3-5 4 0,0-3-47 16,0-5-21-1,0-3-36-15</inkml:trace>
  <inkml:trace contextRef="#ctx0" brushRef="#br0" timeOffset="86">14658 12634 260 0,'-11'-5'99'0,"22"5"-54"0,1 0-46 16,-6 0 20-16,6 0-2 0,3 0 2 16,3-3-8-1,6 0-4-15,3 3-4 16,-1 0-11-16,-2 0-5 0,0 0-22 16,0 3-10-16,-6 0-14 0,-3-1-3 15,-7 1 22-15,1 2 11 16,-3 0 29-16,-3 3 14 15,0 0 22-15,0 0 11 16,0 5-12-16,3 1-3 16,0-4-10-16,3 4-2 15,0-4-5-15,3-7-1 16,0-3-8-16,0-6-2 16,0-1 0-16,-3-1 0 15,-1 0-2-15,-2 0-2 16,-3 0 3-16,-3-3 0 15,-3 3-4-15,-3 0-1 16,-5 3-4-16,-4 5-1 0,0 3 1 16,0 2 4-16,0 0 1 15,0 8 1-15,3 1 2 16,3 7 1-16,3-3-1 16,3-2-2-16,3 3-2 15,6-6 1-15,3-2-28 16,3-3-10-16,3-1-71 15</inkml:trace>
  <inkml:trace contextRef="#ctx0" brushRef="#br0" timeOffset="87">15176 12615 188 0,'-3'-2'71'0,"0"4"-38"0,-8 1-10 0,5 0 24 16,0 2-15-16,-3 0-6 15,0 3-15-15,3 0-7 16,0 3-3-16,3 5-4 0,0 5 2 16,9-3 7-16,0 1 4 15,3-1-5-15,0 3-1 16,0-2 2-16,-3-3 1 15,-6-3 3-15,-3 0 1 16,-3-2 1-16,-6-3 0 0,-3-6-11 16,0 1-3-1,0-3-19-15,-3 0-7 16,3-3-29-16,0 1-14 16,4-1-39-16</inkml:trace>
  <inkml:trace contextRef="#ctx0" brushRef="#br0" timeOffset="88">15406 12586 140 0,'0'-5'55'15,"0"5"-30"-15,0 0-21 0,0 0 15 0,0 0 0 16,0 5 1-16,0 3-7 16,-3 5-3-16,0 3-5 15,0 8-2-15,3 5 1 0,0-2-2 16,3-4-2-16,3-4 1 16,0-3-1-16,2-3 2 15,1-5 3-15,0-3 0 0,0-2 0 16,0-6-6-1,-3-7 1-15,0-6 0 16,0 3 0-16,-3 2 0 0,0 3 0 16,0 0 0-16,0 3 0 15,0 18-5 1,0 0 5-16,3-2 2 16,0 2 6-16,3-2 3 15,0-3 2-15,3-3 5 16,-4-2-1-16,1-3 1 15,0-3-7-15,-3-2-2 16,0-6-7-16,0-5-4 16,0 0-37-16,0 0-16 15,-3 1-49-15,0 1-26 16,-3 1 64 0</inkml:trace>
  <inkml:trace contextRef="#ctx0" brushRef="#br0" timeOffset="89">15638 12639 196 0,'3'8'74'0,"0"3"-40"0,0 2-35 16,0 0 12-16,-3 6-10 16,0-1 0-16,0-2-1 15,0-3 0-15,6-2 0 16,-3 2-22-16,0-5-8 0,-3-3-51 16</inkml:trace>
  <inkml:trace contextRef="#ctx0" brushRef="#br0" timeOffset="90">15623 12597 220 0,'-9'-11'85'0,"6"9"-46"0,0-1-35 0,3 3 21 15,0 0-21-15,0 0-5 16,6 0-23-16,3 3-8 16,3-3-65-16,3 0-26 15</inkml:trace>
  <inkml:trace contextRef="#ctx0" brushRef="#br0" timeOffset="91">15778 12626 164 0,'-33'16'63'0,"12"0"-34"0,0 13-23 16,15-13 17-16,0 2 1 16,3-2 5-1,0 3-9-15,3-1-4 16,6-5-9-16,6-2-3 0,6-3 2 0,0-6-3 15,3-4-2-15,0-11-11 16,-4-9-4-16,1-1 2 16,-6-1 5-16,-3-3 2 15,-3 1 3-15,-6-1 3 16,-3-2 2-16,-3-5 3 16,0 5 1-16,0 8 5 0,3 2 3 15,0 6-11-15,0 5-1 16,3 21-8-1,3 6 1-15,0 5 2 16,3 5 1-16,0 5 3 16,3 3-3-16,0-5 0 15,0-6-37-15,0-2-16 16,0-5-42 0</inkml:trace>
  <inkml:trace contextRef="#ctx0" brushRef="#br0" timeOffset="92">15968 12671 220 0,'0'0'85'0,"15"0"-46"0,-6 0-39 0,-3 0 18 0,3 3 1 16,3-3 3-16,-3 0-7 16,0-3-4-16,0 0-6 15,-1 1-6-15,-2-1 0 0,0-2 1 16,-3-1 2-16,-3 1 1 15,-3-3 1-15,-9 3-2 16,-2 2 1-16,-4 3-4 16,0 3-2-16,0 5-3 15,3 0 1-15,0 2 3 16,6 6 1-16,3 5-2 0,6 1 2 16,6-4 1-16,6 1 0 15,9-1 2 1,3-5 1-16,3-5-32 15,-1-2-13-15,1-4-58 16,-6-4-35-16,6-1 62 16</inkml:trace>
  <inkml:trace contextRef="#ctx0" brushRef="#br0" timeOffset="93">16245 12356 252 0,'6'-5'93'0,"6"10"-50"0,6 3-44 0,-6 3 20 15,-1 4 2-15,4 15 7 16,-3 1-4-16,-3 12-2 16,-3 4-12-16,-9 11-4 0,-6-2-2 0,-6-3 0 15,-8 5 2-15,-13-8-38 16,-9-2-18-16,-17-3-88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7:2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9321 14793 148 0,'0'0'55'0,"0"0"-43"0,0-3 3 16,0 3-1-16,0-2-7 15,0-1 1-15,3 0-3 0,0-2 0 16,0 0-3-16,0-1 3 0,3 1 1 15,3-3-2-15,3 0-1 16,6 0-1-16,3 0 1 16,3 0 2-16,5-2 4 15,7 2-4-15,0 3-3 16,3 2-1-16,2 6 1 16,1 2-6-16,-6 5 1 15,-4 4 3-15,-5 4 2 16,-3 6 2-16,-6 5 2 15,-6 3-5-15,-3 2-1 16,-6 1 0-16,-3 7 0 0,-6 0 0 16,-3 1 2-16,-9 7 5 15,0 0 4 1,0 3-6-16,0 3-1 0,3-1-2 16,1-4-2-1,2-4-4-15,3-4 0 16,0-6-3-16,6-6 2 0,0 1 1 15,3-5-1-15,3-6 4 16,3-3 0-16,0-2 1 16,0-3 2-16,3-2-1 15,-3-6-1-15,-3 3 5 16,-3-3 4-16,-3-5 1 16,-3 0 2-16,-3 0 0 15,-3 3 2-15,-3 0-7 16,0 5-4-16,-3 5-5 0,-3 8-1 15,3 3-1-15,4 8 3 16,2 2-2-16,3 3 1 16,6 3-3-16,6 7-1 15,6 6-4-15,0 5 1 16,3 1 3-16,-4-4 3 16,-2-2 2-1,-3-5 1-15,-6-3 11 0,-6-8 7 16,-5-8 6-16,-7 0 3 15,-6-8-14-15,-3-8-6 16,-3-5-26-16,-2-8-10 16,-1-5-21-16,0-3-7 15,7 0-37-15</inkml:trace>
  <inkml:trace contextRef="#ctx0" brushRef="#br0" timeOffset="701.6252">10030 15629 132 0,'6'-3'49'0,"6"3"-38"0,6 0-3 0,-4 0-2 16,10 0-3-16,9 0 1 16,15-2 2-16,11-6 3 15,16 0-4-15,20-5 6 0,15-1 4 0,15-2-3 16,21-5-2-1,18 5-1-15,8-2-1 0,10 2-2 16,8 0 1-16,-2 0 5 16,-1 0 2-16,-2 3 6 15,-7-3 4-15,-5 0-3 16,-15 3-1-16,-15 3 0 16,-12-1 0-16,-15 3-3 15,-12 3 0-15,-12-1-7 16,-14 1-4-16,-7-3-1 15,-14 8-1-15,-13-2-2 0,-8-1-2 16,-6 0 1-16,-9 3 1 16,-4-2-1-16,-5 2 2 15,-3 0-9-15,-3 0-1 16,-3-3-5-16,-3 0-3 16,0 1-9-16,-3-1-3 15,0-2-18 1,-3 0-9-16,-6-3-53 15</inkml:trace>
  <inkml:trace contextRef="#ctx0" brushRef="#br0" timeOffset="1018.3614">13447 15116 264 0,'3'0'101'0,"3"2"-78"0,12 1-5 15,-6 0-7-15,6-1-18 16,5 4-3-16,4-1-4 16,9 3 1-16,0 2 7 15,2 4-1-15,1-1 2 0,-3 3 3 16,-4 0 1-16,-5 2 5 16,-6 1 5-16,-9 2 12 15,-9 3 7-15,-12-1-3 16,-3 4-3-16,-9-1-8 15,-6 3-4-15,-5-2-5 16,-7 2-2-16,0-3-12 16,-2 1-7-16,-1-1-31 0,0-2-15 15,-2-3-53 1</inkml:trace>
  <inkml:trace contextRef="#ctx0" brushRef="#br0" timeOffset="4310.488">8018 17463 84 0,'-6'0'33'0,"6"0"-26"0,-3-6 18 16,3 6 8-16,0 0-6 0,-3 0-1 15,0 0-9-15,3 0-2 16,0 0-9-16,0 0 0 0,0 0 1 16,0 0-3-16,0-2-1 15,0-4 1-15,6 6 0 16,3-5-5-16,3 5 1 15,3-8 0-15,2 8 2 16,7-5-1-16,6 2 2 16,3 0 0-16,5 1 1 15,10-3-2-15,3 2 1 16,2-2 0-16,4-1 1 16,5 1-2-16,1-3-2 0,8 3 3 15,1-3 2 1,-1 0 2-16,4-3 1 15,-1-2-2-15,0-3-1 16,7 0-1-16,-4-5 2 16,0 5-1-16,1-2 0 0,-1-6-1 15,1 5 0-15,-1-4 0 16,-3-6 0-16,1 2 2 16,-1-2 1-16,1 0-1 15,-4 0 1-15,4 0-2 16,-4 0 0-16,0-3-1 15,4 0 0-15,-7 3 0 16,1-8 2-16,-1 5-3 16,4-8-2-16,-1 3 4 15,4-5 1-15,-1 0 0 0,0-1-1 16,-2 4-6-16,-1-1-1 16,7-2 1-1,14-11 2-15,-6 0 0 16,-5 3 2-16,-4-1-2 15,0 1-1-15,-2 0 3 0,-4-3 0 16,1 5-1-16,-4-5-2 16,4-2-2-16,-4-6-1 15,0 3 4-15,-2 0 1 16,-1-1 0-16,-2 6-2 16,-1-5 1-16,1 3-1 15,-4-6 2-15,4-3 1 16,-3 1-4-16,-1-1 1 0,-2 3 0 15,2-2 2-15,-2 2-1 16,-1-5-1-16,-2-6 1 16,-4 4 1-16,4-1-1 15,-3 0 2-15,-1-2-2 16,-2-6 2-16,-1-8-2 16,1 6-1-16,-3 5 1 15,-1 0-1-15,1 2 0 16,-6-2 0-16,-4 0 0 15,7 3 0-15,-6 2 2 16,0 0 1-16,-4 0 1 16,4-2 0-16,0-6-2 15,2-2 1-15,1 7-4 16,0 1 0-16,0 2 1 0,-1-2 2 16,1-1-3-16,3-2-2 15,2 5 2-15,1 6 0 16,2-3 1-16,1 2 2 15,0-5-3-15,-1 1 0 16,4 1 1-16,-3 9 2 16,2 5-3-16,4 0 0 15,-1 1 1-15,1 1 0 16,2 1-3-16,4-3 2 16,0-3-1-16,2 4 0 15,4 1 0-15,-1 4-2 16,6-1 0-16,1 3 0 15,2-3 0-15,-2 3 0 16,2 0 3-16,4-2 0 16,-4-3 1-16,0 7 2 0,-2 4-3 15,-7 4 0-15,1 3 1 16,-4 1 0-16,-2 4-3 16,2-2 0-16,-2 3-1 15,-4 2 3-15,-2 3-2 16,-3 2 1-16,-4 3 2 15,-2 3 2-15,-3 2-1 16,-1 1 2-16,-2 2-2 16,0 3-1-16,-4-1-2 15,-2 1 1-15,0 0 1 16,-6-1 2-16,-1 1-1 16,-2 0-1-16,-3 0 3 0,-3 2 0 15,-3 0-1 1,0-2 1-16,0 2-4 15,-7 3-2-15,4 0-1 16,-6-2 3-16,3 2-2 0,-3 0 1 16,0-3 0-16,0 3 0 15,3-3 0-15,-3 1-2 16,0-1 3-16,-6 3 0 16,0 0-2-16,6-2 2 15,-3-1-6-15,0 0 0 16,0-2-4-16,0 2 2 15,0-2 3-15,0 0 1 0,3 2 0 16,-6 0 4-16,0 1-2 16,0-1 1-1,0 0 4-15,0 1 3 0,0-3-7 16,-3-1-3-16,0 1-2 16,-6-3-1-1,0 0 2 1,-3 0 2-16,-3 0-1 0,-3 0 4 15,-6 0 2-15,4 3 0 16,-4 0 2-16,0-1 0 16,0 1 1-16,3 3-2 15,1-1-2-15,2 0 3 16,6 1 0-16,0 2-1 16,3 0 1-16,6-3-2 0,0 3-1 15,3 0 3-15,0 0 0 16,9-3-4-16,6 1-1 15,6-1 1-15,2 0 0 16,7 3 3-16,3 0 1 16,0 0-4-16,-1 3 1 15,-2 2 0-15,-3 1 0 16,-3-1 0-16,-3 0 0 16,-7 3 0-1,-2 0 0-15,-6 3-3 0,-3 2 0 16,-6 3 2-16,-6 2 2 15,0 3 0-15,-2 1 2 16,-1 1-2-16,0 4-1 16,3-6 1-16,0 0 1 0,0-2-1 15,0-3 2-15,3-3-7 16,-3-3 1-16,3-2-21 16,0 0-7-16,0-2-68 15,-6 1-34 1,-2-20 64-16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7:44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3133 13528 80 0,'3'0'30'0,"0"3"-16"0,3-3-3 0,-6 0 12 16,0 0 3-16,3 0 2 16,0 0-2-16,0 0-1 15,-3 0-6-15,3 0 1 0,-3 0-11 16,0 0 3-16,0 0 4 0,0 0 1 16,0 0-1-16,3 0 0 15,0 0 0-15,0-3-4 16,-3 1-2-16,0-1-2 15,0 0 2-15,0 1-1 16,0-1 2-16,-3 0-6 16,0 1-1-16,-3-1 0 15,0 0 2-15,0 1 1 16,-3-1 1-16,0 0-4 16,0 1-1-16,-3-1 1 15,1 0 2-15,-1 3-8 16,-6 0 0-16,0 0 0 15,0 0 1-15,0 3 3 16,-3 0 1-16,6-1-4 0,-8 4 1 16,2-1 0-16,-3 0 2 15,-3 3-1-15,0 3-1 16,4-1-2-16,2 1-1 16,0 7 2-16,6 6 0 15,-6-3-2-15,6 1 2 16,3-1 1-16,4 0 0 15,2 3-3-15,3-3 0 16,3 8 2-16,3-2 0 0,0-1 3 16,5 3 1-16,-5 0-4 15,3 0 1 1,0-2 0-16,-3-3 2 16,-3 2-1-16,-3 3 2 0,-3-2-2 15,-3-4 2-15,-2 1 0 16,-4-3 1-16,-3-2-2 15,3-3-2-15,3 0 1 16,-9-6-1-16,0 1 0 16,6-3 0-16,1 0 0 15,5-3 2-15,-3 0-1 16,3 1-1-16,3-1-2 0,0-3 1 16,3 1-1-16,0-3 0 15,0 0 2 1,0 0 0-16,3 0-3 15,0 0 2-15,0 0 1 16,0 0 0-16,0 3 0 0,0-3 2 16,0 0-3-16,0 0-2 15,3 0 2 1,12-6 2 0,0 1-2-16,3 3-2 15,-1-1 2-15,4 3 0 16,0 0-2-16,0 5 2 15,0 0 1-15,-3 3 0 16,3 6-3-16,-4 4 0 0,1 1 2 16,-6 2 2-16,-3 3 0 15,-3-1-1 1,0 4 3-16,-9-3 0 0,0 8-1 16,-3 2-2-16,0-2 1 15,0-1-1-15,0-1 0 16,0-1 0-16,0 5-3 15,0-2 2-15,0-3 1 16,3-3 0-16,3 1-3 16,0-1 2-16,3 1 3 15,0-1 1-15,3-2-1 0,6 0-2 16,9 10-2 0,0-7 1-16,3-4 1 0,0-1 2 15,-1-1-6 1,1-8 1-16,3-2-19 0,0-3-6 15,0-3-34-15,-1-5-15 16,4-13-28 0</inkml:trace>
  <inkml:trace contextRef="#ctx0" brushRef="#br0" timeOffset="1">258 13766 112 0,'12'-2'44'0,"-12"4"-24"0,3 9-8 0,3-6 13 16,-3 8-2-16,3 6 0 15,0-1-1-15,0 4-2 0,-6-1-10 16,2 3 2-16,-2-1 2 0,-2-1-3 16,2-4 1-16,-9 3-3 15,6-2 2-15,-6-3-8 16,-3-6-2-16,3-2 1 16,0-3 1-16,-3-7-30 15,3-3-14-15,0-3-30 16,-3-3-42-1,6-2 35-15</inkml:trace>
  <inkml:trace contextRef="#ctx0" brushRef="#br0" timeOffset="2">249 13647 160 0,'-6'-21'60'0,"6"21"-32"0,0-3-33 0,0 3 7 15,6 0-3 1,3 8-4-16,-6 3 1 16,6 0-62-16,-6-4-26 15</inkml:trace>
  <inkml:trace contextRef="#ctx0" brushRef="#br0" timeOffset="3">374 13753 12 0,'-3'3'5'0,"3"-1"-2"0,0 9 29 16,0-6 17-16,0 8-12 16,0 3-6-16,0 0-12 15,0-3-2-15,3 1-8 16,3-4-3-16,-6 1-1 15,9-3-1-15,-6 0-2 16,6-3 12-16,-6-2 7 0,3-3-4 16,0 0-2-16,0-3-8 15,2-2-3-15,-5-1-2 16,3-4-2-16,0-6 1 16,0 0 1-16,-3 3-1 0,3 0 2 15,-6 2-4 1,3 0 0-16,0 4 3 0,-3 1 1 15,0 4-1-15,6 2-2 16,-6 0 5-16,0 5 1 16,3 8-2-16,3 3-3 15,-6-3 0-15,3 0 1 16,6 1-1-16,0-1 2 16,0-3-2-16,3 1 2 15,-3-3-26-15,0 0-10 16,3-3-40-1,-10-2-34-15,7 0 41 0</inkml:trace>
  <inkml:trace contextRef="#ctx0" brushRef="#br0" timeOffset="4">603 13787 104 0,'0'3'38'0,"0"0"-20"0,3 2-1 15,3 3 14-15,-6 0 6 16,0 2 2-16,0 1-19 16,0 0-7-16,0-1-8 15,3 1-4-15,-3-3 0 0,0 0 1 0,0 0 3 16,0-3-2-16,0-5-2 16,0 0 2-16,0 0 0 15,0 0-1-15,0-3-2 16,0-2 1-16,0-6-1 15,0-2-3 1,3 0 0-16,3 0-3 0,-3 2 1 16,3 1 3-16,-6 2 3 15,3 5 2-15,3 0 3 16,0 3-3-16,0 0-2 16,3 8 2-16,-6-2 0 15,6-1 1-15,-6 3 0 16,2 0-2-16,-5-3-2 0,3 0 1 15,3 1 1 1,-6-6-1-16,0 0-1 0,0 0 1 16,6-3-1-16,3 0-3 15,0-7 2-15,0-1 1 16,0 1 0 0,0 2 0-16,-6 0 0 0,6 2-3 15,-6 4 2-15,3-1-1 16,0 3-2-16,0 8 7 15,-6 0 3-15,3 3-3 16,3-1 0-16,-6 1 1 16,3-1 0-16,3-2-2 15,-6 0 1-15,3 0-20 0,0-3-6 16,3 1-39 0,-6-4-52-1,8 1 24-15</inkml:trace>
  <inkml:trace contextRef="#ctx0" brushRef="#br0" timeOffset="5">871 13822 120 0,'-3'0'46'0,"3"2"-24"0,3 14-26 0,-3-10 8 16,0 2 9-16,0 2 8 0,6 3 3 15,-6 3 3-15,0 3-9 16,3-1-3-1,-3 1-8-15,0-1-1 0,0 6 4 16,0-5-6-16,0 2-2 16,0-5 1-1,0-3 0-15,0-10 3 16,-3-14-3 0,3-2-2-16,-6-3 0 15,3-3-1-15,3 1-3 16,0-1 0-16,0 1 4 15,0 2 1-15,3 0 0 16,3-2-2-16,-3-4 5 16,6 4 1-16,0 2-2 15,3 3-1-15,6 2-3 16,-4 6-1-16,4 2 1 16,0 9 0-16,0 1 4 15,-6 1 2-15,-3 3 6 16,-3 0 3-16,-6 2-6 0,-6 0-3 15,-3-2-3-15,-6-1 0 16,3-2-4-16,0-3-2 16,0 1-16-16,0-4-7 15,3-2-14-15,-5-2-2 16,8-1-51 0</inkml:trace>
  <inkml:trace contextRef="#ctx0" brushRef="#br0" timeOffset="6">1457 13528 144 0,'0'-2'55'0,"0"4"-30"0,0 1-25 0,0 2 13 16,0 6 4-16,6 7 4 15,-6 11-6-15,0 3-2 0,3 2-7 16,0 6-4-16,-3-5-1 15,3-6-1-15,-3-3 2 16,0-5-1-16,0-5 2 0,0-3-33 16,0-2-14-16,-3-3-36 31</inkml:trace>
  <inkml:trace contextRef="#ctx0" brushRef="#br0" timeOffset="7">1332 13761 188 0,'-9'-3'71'0,"9"1"-38"0,0 2-32 16,0 0 16-16,9 0-5 15,0 0 1-15,0-3-5 16,9 0-3-16,6-2-2 16,0 2-7-16,3 1 0 0,-1-1-31 0,1 1-14 15,0-1-35 1</inkml:trace>
  <inkml:trace contextRef="#ctx0" brushRef="#br0" timeOffset="8">1621 13748 132 0,'-21'10'52'0,"21"4"-28"0,-6-1-19 0,6-3 11 16,0 6-1-16,0 0 4 16,0 0-2-16,12 0 1 15,3-3-9-15,0-2 10 0,6-6 4 16,3-5 0-16,2-3-2 15,-5-2-9-15,-3-6-3 16,-3-4-1-16,-6 1 0 0,-6 1-2 16,-6 0 1-16,0 2-11 15,-6 1-2-15,-3 2-37 16,3 3-16-16,-9 2-47 16</inkml:trace>
  <inkml:trace contextRef="#ctx0" brushRef="#br0" timeOffset="9">1585 13769 124 0,'-6'-3'46'0,"0"6"-24"0,6-8-17 15,0 5 13-15,0 0-4 0,3 0 2 16,0-3-3-16,3 0 2 16,3 1-8-16,3-1-2 0,-3 0 1 15,6 1-3-15,0 2-2 16,0 0 0-16,0 5-1 16,0 0-3-16,2 1 2 15,-8-1-78 1</inkml:trace>
  <inkml:trace contextRef="#ctx0" brushRef="#br0" timeOffset="10">392 14325 152 0,'-3'-6'57'0,"3"6"-30"0,-9-2-18 16,9 2 16-16,-6 0-5 15,3 0-2-15,-9 0-8 16,3 2-4-16,-3 4-3 15,-6 1-5-15,-2 7-1 0,8 4-1 0,-3 3 3 16,9 1 0-16,-3 1 1 16,9 4 0-16,3-3 2 15,6-3 1-15,3-8 3 16,0-2 3-16,2-11 2 16,-2-11-3-16,0 0 0 15,0-2-5-15,3-5 0 16,-9-1-1-16,3-2 1 15,-3 0-4-15,3 0 0 16,-9-3-1-16,0-3 0 16,-6 1 0-16,3 2-2 15,-3 0 0-15,3 3 3 16,-6 5 0-16,6 6 3 0,-3 2 3 16,3 2 2-1,3 6-6-15,-6 6-2 16,6 7 2-16,6 3 1 15,-6 2 6-15,9 1 3 0,-3 2-6 16,3 3-3-16,0 0 1 16,0 0 2-16,0-3-2 15,0-3-2-15,3-2-42 16,-4-3-18-16,-5 3-43 16</inkml:trace>
  <inkml:trace contextRef="#ctx0" brushRef="#br0" timeOffset="11">526 14370 176 0,'6'0'68'0,"6"0"-36"0,-1 5-31 0,-5-3 14 15,6 1 7-15,-3-3 8 16,0 0-11-16,3 0-3 15,-3 0-10-15,3-3-4 0,-3-2 1 16,0 0-2-16,3 0 2 0,-9-3-2 16,3 2 2-16,-6 1-2 15,0 0 2 1,-9-1 0-16,0 1 1 16,0 3-7-16,-3-1 0 0,0 3-1 15,-6 5 2-15,6 3-1 16,-9 0 1-16,7 3 2 15,8 2 2-15,-3 0-1 16,9 3 2-16,9 0 0 16,3-3 1-16,-4-2-2 15,7-1-2-15,0-2 1 16,0-3 1-16,3-2-25 0,-6-3-10 16,6 0-47-1,-3-3-47 1,2-2 42-16</inkml:trace>
  <inkml:trace contextRef="#ctx0" brushRef="#br0" timeOffset="12">922 14195 120 0,'-3'-16'46'0,"0"11"-24"0,-6-6-6 0,9 9 18 16,-9-1 6-16,0 0 5 15,-3 3-20-15,0 3-9 16,3 5-10-16,-6 2-7 0,3 4 0 16,3 9 3-16,3 1 1 15,-2 3-1-15,8-1 1 16,0 3-2-16,0 0-1 0,3-2 1 16,2-3 1-1,1 2-1-15,0-5 2 0,-6-5-22 16,3-3-9-16,-3-5-28 15,-3-13-56 1</inkml:trace>
  <inkml:trace contextRef="#ctx0" brushRef="#br0" timeOffset="13">692 14332 216 0,'-6'-5'82'0,"6"5"-44"0,9-2-40 16,-6 2 14-16,6-3 0 15,9 3 3-15,0-3-8 16,3 1-4-16,3-1-2 16,2 3-4-16,1 0 0 0,-3 0-14 15,3 0-6-15,0 0-10 0,-4 0-5 16,-5 0 12-16,0 0 5 16,-9 0 13-16,0 0 7 15,-3 0 5-15,0-3 3 16,-6 1 12-16,-6 2 7 15,3 0-4-15,-6 2-1 16,0 1-8-16,0 2 0 16,3 3-8-16,-3 3-3 15,0 2 1-15,3 0 2 16,3 3-2-16,0 0 0 0,3-3 1 16,3-2 2-1,0-3-3-15,6 0 0 0,-3-6-1 16,6-4 1-1,-3-4-2-15,0-2-1 0,0 1 1 16,-3-4 1-16,0 0-1 16,-3 1-1-16,3-1 1 15,-6 3-1-15,0 0 0 16,0 3 0-16,0 2-3 16,0 3 0-16,3 6 6 15,0 2 3-15,3 2-6 16,-3 3 1-16,3 1 1 15,0-1 1-15,0-3-4 0,3 1 1 16,-1-3-24 0,-5-3-10-16,6 1-31 15,-6-6-48-15,3-3 24 16</inkml:trace>
  <inkml:trace contextRef="#ctx0" brushRef="#br0" timeOffset="14">1130 14311 164 0,'0'-2'63'0,"-6"4"-34"0,6 1-36 0,0-3 10 16,0 5 14-16,0 3 9 15,6 0 0-15,-6 3 2 16,3 2-16-16,3 3-2 0,-6 0-3 16,3 0-3-16,6-3-3 15,0-3 0-15,3-2 1 16,0-2 1-16,-4-4 1 0,1-4-2 15,0-4-2-15,0-2 1 16,-3-2-1-16,0-3-3 16,3-1 0-16,-6 1-1 15,0 0 3-15,0 0 0 16,0-3 1-16,-3 5 0 16,0 3 2-16,3 0-3 15,-3 8-6 1,6 6 1-16,-6 2 3 15,3 2 4-15,3 1 2 16,-6 2 3-16,3 0-3 16,6 0-2-16,-6 1 0 0,3-4-1 15,3-2-27-15,3-3-9 16,-9-2-48 0,2-3-34-16,1-3 48 15</inkml:trace>
  <inkml:trace contextRef="#ctx0" brushRef="#br0" timeOffset="15">1395 14137 160 0,'0'5'60'0,"0"6"-32"0,0 2-24 15,3-3 13-15,0 4 9 16,0 4 9-16,0 6-10 15,3 0-5-15,0 2-11 16,-3 1-6-16,3-1-2 0,3 1 1 16,-3-4 1-16,-1-4-6 15,-2-3 0-15,3-6-28 16,0-2-9-16,0-5-35 16,-3-6-37-1,3-2 38-15</inkml:trace>
  <inkml:trace contextRef="#ctx0" brushRef="#br0" timeOffset="16">1535 14121 164 0,'-6'-11'63'0,"12"14"-34"0,-6 0-36 0,0-3 8 16,0 7 11-16,3 7 6 15,3 4 9-15,-6 1 4 16,3 5-17-16,-3 2 1 0,3 0-1 15,3 4-7-15,-6-1-4 16,3 0-2-16,3-3-1 16,-6-5-11-16,0-2-3 15,0-6-39-15,0-2-16 16,0-6-17 0</inkml:trace>
  <inkml:trace contextRef="#ctx0" brushRef="#br0" timeOffset="17">1478 14290 204 0,'-3'-8'77'0,"12"6"-42"0,0-1-34 16,3 0 16-16,3-2 0 16,0 0 4-16,9-3-9 15,2 0-4-15,4 0-5 16,-6 3-16-16,3 2-4 0,-3 0-88 15</inkml:trace>
  <inkml:trace contextRef="#ctx0" brushRef="#br0" timeOffset="18">1919 14282 164 0,'-24'-8'63'0,"21"8"-34"0,-15 3-27 0,12 0 12 0,-3 5-7 16,-3-1-2-16,3 1 2 15,-8 6 2-15,5 1-4 16,-3 4-1-16,9 0 2 0,-3-1-3 16,6 1 0-16,6-4 3 15,6 7 1-15,-3-7-3 16,9-1-3-16,-6-4-16 15,11-4-7-15,1-9-20 16,0-2-6-16,-3-3-17 16,3 0-11-1,-9-3 35-15</inkml:trace>
  <inkml:trace contextRef="#ctx0" brushRef="#br0" timeOffset="19">1981 14343 140 0,'-9'-13'55'0,"6"10"-30"0,3 1-12 0,0 2 17 16,-9 2-13-16,3 1-2 15,-5 2-7-15,2 6-3 16,-6 2-2-16,6 3 4 0,-3 0 3 16,6 0-1-16,3-1 0 15,6-1-5-15,3 2-3 16,6-3 4-16,-3-8 4 16,0-2-1-16,3-6 1 0,0-2-8 15,-1-6-2-15,-2 1 2 16,0-4 1-1,0 1 0-15,-6 0-2 0,0 0 1 16,-3 2-1-16,3 3 0 16,-3 0 0-16,0 6-5 15,0 2-1-15,0 0 5 16,0 5 5-16,3 3-2 16,0 2 1-16,3 1-1 15,-6 2-2-15,3-2 3 16,3-1 0-16,-3-2-19 15,3 0-7-15,0-2-39 16,0-4-59-16</inkml:trace>
  <inkml:trace contextRef="#ctx0" brushRef="#br0" timeOffset="20">2163 14322 188 0,'-12'-8'71'0,"12"5"-38"0,0 1-32 0,0 2 14 16,0 0 3-16,-3 0 3 16,0 2-6-16,0 1-2 15,-3 0-7-15,0-1-6 0,3 4-1 16,3 1 3-16,3 4 1 16,0 0 3-16,0 2 3 15,3 0 5-15,-6 0 3 0,3 1 0 16,-3-1-1-16,0 0-2 15,-3-2 1-15,3-3-6 16,-9-1-1 0,3-1-2-16,-6-4-12 15,3-2-6-15,3-2-25 16,0-1-11-16,3-5-35 16,3 0-58-1,6-2 33-15</inkml:trace>
  <inkml:trace contextRef="#ctx0" brushRef="#br0" timeOffset="21">2243 14335 208 0,'-6'0'77'0,"12"5"-42"0,-3 1-43 0,0-4 10 16,3 1 10-1,3 0 6-15,-6-1 5 0,6 1 3 16,3-3-14-1,-3 0-5-15,3-3-2 0,-3 1-3 0,0-1-2 16,2-2 3-16,1-1 0 16,-3 1-1-16,-3-3 1 15,-6 0-2-15,-6 0 2 16,-3 0-9-16,3 3-3 0,-8 0-6 16,2 2-2-16,-3 8 3 15,-6 1 3 1,3 2 5-16,0 2 3 15,3 6 6-15,6 3 3 0,0 2 9 16,1-3 2-16,8 1-2 16,8 5 1-16,1-6-7 15,6 6-1-15,3-5-4 16,9-6-3-16,6-3-27 16,-4-2-10-16,-5-10-79 15</inkml:trace>
  <inkml:trace contextRef="#ctx0" brushRef="#br0" timeOffset="22">189 14833 140 0,'-3'2'55'0,"9"-2"-30"0,0 8-5 0,-6-3 19 15,3 3-8 1,3 3-3-16,-6 0-12 0,3 4-3 15,-3 1-7-15,0 3-2 0,0-1 2 16,6 1-8-16,-6-6 0 16,0 0-11-16,0-5-2 15,0 0-32-15,0-8-14 16,0 3-21 0</inkml:trace>
  <inkml:trace contextRef="#ctx0" brushRef="#br0" timeOffset="23">219 14687 160 0,'-3'-5'63'0,"6"7"-34"0,-3-4-34 16,0 2 10-16,0 0-5 15,0 0 0-15,3 2-22 16,3 6-8-16,-3 0-34 15,9 8-11-15</inkml:trace>
  <inkml:trace contextRef="#ctx0" brushRef="#br0" timeOffset="24">445 14698 148 0,'-6'-24'57'0,"6"19"-30"0,-9-3-12 0,4 5 20 15,2 0 1 1,-9 1 2-16,3-1-18 0,0 3-7 16,0 5-8-16,6 1-6 0,-6 12 0 15,3 6-1-15,3 5 0 16,3 5-3-16,0 1 1 16,3 12 4-16,3-4 2 15,3-6-14-15,-6-5-4 16,3-6-21-16,-6-5-6 15,3-5-35-15,-3-3-24 16,0-5 47 0</inkml:trace>
  <inkml:trace contextRef="#ctx0" brushRef="#br0" timeOffset="25">270 14878 192 0,'0'-6'74'0,"3"6"-40"15,12-5-33-15,-3 2 14 0,-4 1-6 16,13-1 0-16,0-2-10 16,9-1-1-16,0 4-73 15,5-1-29-15,1 3 34 16,-6 0 19-16</inkml:trace>
  <inkml:trace contextRef="#ctx0" brushRef="#br0" timeOffset="26">1088 14777 156 0,'-6'-3'60'0,"6"3"-32"0,-3 3-17 0,-3 0 15 16,0 2-1-16,-2 6 0 0,-7 2-6 15,-6 0-1 1,0 3-10-16,6 0-5 0,-6 0-2 0,3 5-4 16,6 5 2-16,-2-2-6 15,8-5-3-15,-3-4-21 16,-3-1-10-16,6-4-27 16,3-2-32-1,-6-5 32-15</inkml:trace>
  <inkml:trace contextRef="#ctx0" brushRef="#br0" timeOffset="27">838 14809 184 0,'-3'-8'71'0,"3"5"-38"0,3 3-32 0,-3 0 29 16,9 5-5-1,3 3-3-15,0 6-4 16,3 1-10-16,6 4-5 0,3 5-2 15,2 5 1-15,-5-3 1 16,3-2-19-16,-3-5-9 16,0-3-53-1,-3-6-51-15,-7-5 41 16</inkml:trace>
  <inkml:trace contextRef="#ctx0" brushRef="#br0" timeOffset="28">1121 14658 220 0,'-3'-5'85'0,"9"10"-46"0,-6-2-30 16,0-3 22-16,0 0-10 16,6 0-2-16,3 5-9 0,6-2-4 15,3-1-3-15,0 1-3 0,2 2 3 16,4 3-2 0,3 0-1-16,-6-3 3 0,3 1 0 15,2-1-4-15,-8 5 1 16,0-2 0-16,-3 0 2 15,-15 3-1 1,-6 2-1-16,-3 3 1 16,-3 3-1-16,-3 2 2 15,-3-3-1-15,1 1-1 16,2 5 1-16,0 5-1 0,0-8 0 16,3 0 0-1,3-8-9-15,3 0-2 16,3-2-27-16,3-3-162 31,9-16 87-31</inkml:trace>
  <inkml:trace contextRef="#ctx0" brushRef="#br0" timeOffset="29">1645 14624 156 0,'-6'-3'60'0,"-12"3"-32"0,12 3-20 16,0 2 18-1,3 0-2-15,-6 3 1 16,0 3-6-16,0 7-1 16,-2 6-10-16,-1 5-1 0,3 3 3 0,0 0-2 15,6-1 3-15,-3 12-6 16,12-6-3-16,3-6-1 16,-3-4-1-16,9-6 2 15,5-5 3-15,1-5 0 16,3-6 0-16,3-13-8 15,-9-8-2-15,3 0 4 16,-10 0 2-16,-2 0 7 16,-9 1 5-16,0 1 4 15,-9 1 4-15,-2 2-2 16,-10 4 0-16,3 1-10 16,-9 1-5-16,6 5-17 0,0 3-4 15,4 2-42-15,2 0-16 16</inkml:trace>
  <inkml:trace contextRef="#ctx0" brushRef="#br0" timeOffset="30">633 15113 44 0,'-6'-5'19'0,"6"7"-10"0,-3-2 9 0,3 0 14 16,0 0 10-16,-6 0 4 16,0 0-11-16,0 3-6 0,-3 5-13 15,-6 3-3-15,-6 7-7 16,1 1 0-16,2 4 4 0,0 6-4 15,3 1-1-15,6 4-5 16,9 3 0-16,9-5 0 16,6-3 0-16,6-3-7 15,0-7 0-15,5-3-32 16,-8-3-12-16,3-5-27 16</inkml:trace>
  <inkml:trace contextRef="#ctx0" brushRef="#br0" timeOffset="31">618 15330 168 0,'-6'5'66'0,"6"1"-36"0,0 7-24 0,3-3 17 16,-3 6-5-16,3 0 1 16,3 0-10-16,3-3-3 15,0 0-4-15,3-5-4 0,-3 3 1 0,-3-6 3 16,3-2 1 0,-1 0 1-16,4-3 0 0,-3-3-5 15,0-8 1-15,0 1-2 16,-9-6 0-16,0 0 2 15,-6 3 0-15,6 0 0 16,0 2 2-16,0 3 5 16,-3 3 4-16,3 2-6 15,0 0-3-15,0 3-1 16,0 6 1-16,9 4 1 16,-9 6 3-16,9-3-5 15,-6 1-3-15,6-4-4 0,0-2-1 16,-6 3-29-16,3-3-14 15,0-3-43 1</inkml:trace>
  <inkml:trace contextRef="#ctx0" brushRef="#br0" timeOffset="32">826 15317 132 0,'-6'0'52'0,"12"2"-28"0,-6 6-28 0,0-2 8 16,0-4 11-16,0 9 7 16,0 2 3-16,0-2 2 15,0-3-15-15,0 7-11 0,0-9-4 0,0-6 3 16,0 0 2 0,3-6 2-16,3-1-5 15,-3-1-1 1,3-3-2-16,6 0 0 15,-3-2 7-15,-3 3 3 0,3 2-1 16,0 2 2-16,0 4-2 16,0 4 0-16,0 4-1 15,-3 2 0-15,0 0-2 16,2 7 1-16,-2 4-4 16,0-1 0-16,3-2-15 0,-6-2-4 15,3-4-54 1,-6-2-39-16,12-3 43 15</inkml:trace>
  <inkml:trace contextRef="#ctx0" brushRef="#br0" timeOffset="33">1088 15293 196 0,'-9'-5'74'0,"9"5"-40"0,-9 0-31 0,6 2 17 16,3 1-6-16,-5 2 0 16,2 1-8-16,-3 1-2 15,3 1-2-15,3 0-4 0,9 0-1 0,-6 0-1 16,2 5 3-16,1-2 0 16,0 5 3-16,-3 0 8 15,3-3 3-15,-6 0-4 16,-6-5-1-16,3 3-4 15,-3-9-1-15,0 6-3 16,-2-8-1-16,-1 3-30 16,3-3-14-16,0-3-26 15,6 1-41 1,0-4 29-16</inkml:trace>
  <inkml:trace contextRef="#ctx0" brushRef="#br0" timeOffset="34">1151 15322 212 0,'0'3'79'0,"0"-1"-42"0,3 6-45 0,-3-2 12 15,0 1-4-15,0 7 2 16,0 2-3-16,0-1-2 16,0-1 2-16,0-1-9 0,0-2-3 15,0-4-55 1,0 1-42-16,0-2 41 15</inkml:trace>
  <inkml:trace contextRef="#ctx0" brushRef="#br0" timeOffset="35">1154 15245 244 0,'-3'-8'90'0,"3"8"-48"0,0-2-53 0,0 2 11 0,0 0-6 15,9 0 4-15,0 0-17 16,-3 2-4-16,9 1-64 16,-7 2-25-16,4 1 50 15,3-1 26-15</inkml:trace>
  <inkml:trace contextRef="#ctx0" brushRef="#br0" timeOffset="36">1291 15293 156 0,'-15'3'57'0,"12"2"-30"0,0 0-25 0,-3 0 14 16,3 3 1-16,3 0 4 15,-9 8 0-15,6-3-1 16,0 6-10-16,3-3-9 0,0 0-3 16,3-3 3-16,3-5 1 15,0-3-3 1,3-5-1-16,-6-2-2 0,6-9 3 15,-6 0-5-15,3 1 0 16,-3-1 3-16,-3 3 1 16,0 0 2-16,0 0 0 0,0 3 0 15,0 0 2-15,0 5-6 16,0 0 1 0,3 2-1-16,0 9-1 0,3 8 6 15,0 2 1-15,-1-3 6 16,1 3 3-16,3 1 5 15,-9-1 4-15,0 3-6 16,0 5-1-16,-9-6-3 16,1-1-1-16,-1-7-5 15,0-1-3-15,3-4-9 16,-3-2-3-16,-3-2-21 16,3-20-50-1,-6 1-39-15,9-3 26 16</inkml:trace>
  <inkml:trace contextRef="#ctx0" brushRef="#br0" timeOffset="37">1371 15317 180 0,'3'2'68'0,"0"4"-36"0,3 2-29 0,-6-6 17 16,3 9 3-16,-3 2 6 15,0-2-10-15,0-1-3 16,0 3-9-16,0-2-5 0,0-3-1 16,0 0-1-16,0-3 2 15,0-7-6-15,9-12-10 16,9 1 0 0,-9 0 1-16,3 0 7 15,-1 2 5-15,1 3 0 16,0 3-2-16,-3 2 6 15,6 3 5-15,-3 5 2 16,-3 6 2-16,-3 5-2 16,0 0-1-16,-3 0-3 15,3 0-1-15,-6-1-19 16,3-7-7-16,3 6-34 16,-6-9-15-16,0-5-16 15</inkml:trace>
  <inkml:trace contextRef="#ctx0" brushRef="#br0" timeOffset="38">1618 15327 200 0,'18'3'77'0,"-9"2"-42"0,-9 1-41 15,12-4 25-15,-3 1-2 16,-3-3-9-16,3 0-1 15,0 0-5-15,-1-3 1 0,1-5 0 16,0 6-4-16,-9-6-1 16,3 0-2-16,-3 0 0 15,-3 0-4-15,-3 0 0 16,-6 0-1-16,1 3 3 0,-7 2 6 16,6 6 2-16,0 2 0 15,-3 3-2-15,6 3 7 16,3 2 5-16,6 3 0 15,-6 5 3-15,6-3-8 16,9-2-2-16,0 0-8 16,9-3 0-16,-3-2-26 15,3-6-10-15,2-5-35 16,1-5-36 0,0-11 37-16</inkml:trace>
  <inkml:trace contextRef="#ctx0" brushRef="#br0" timeOffset="39">1868 15277 184 0,'-21'-11'71'0,"18"11"-38"0,-3 0-28 16,0 3 17-16,0 2-14 0,-2 3-4 15,-1 3-1-15,0 0 0 16,0 2-1-16,6 5 1 0,-3 11 0 16,6-5-1-16,0-5-2 15,6-3 3-15,3-6 0 16,3 1-1-16,-3-9-2 15,-3-2 1-15,8-8-1 16,7-7-5-16,-6-4 1 0,0-2-3 16,-12-3 0-1,-3-2-1-15,0 2 2 16,-9-13-5-16,0 5-3 16,3 3 3-16,-3 5 4 0,0 3 13 15,3 5 5-15,0 5 0 16,6 6 1-16,-6 8-3 15,3 13 2-15,3 0-2 16,3 2 2-16,3 6-4 16,-6 0 1-16,9 2-5 15,3-2-2-15,0 2-18 16,0-4-6-16,0-1-64 16,3-5-1-1</inkml:trace>
  <inkml:trace contextRef="#ctx0" brushRef="#br0" timeOffset="40">2011 15108 192 0,'12'16'74'0,"0"-6"-40"0,3 33-20 0,-3-25 20 16,-3 6 3-16,2 2 4 0,-2 9-16 15,-6 4-4 1,-3-2-13-16,-9-2-5 0,-5 2 0 16,-7-3-31-16,-3 6-11 15,-12-3-59-15,-5-5-54 16,2-3 54-16</inkml:trace>
  <inkml:trace contextRef="#ctx0" brushRef="#br0" timeOffset="41">6696 13486 124 0,'0'-5'49'0,"0"2"-26"0,3-2-16 16,0 5 13-16,0-3-4 16,-3 0 3-16,0 1 1 15,0-1 2-15,0 0-12 16,-3-2 1-16,0 2 0 0,-6-2 0 16,-3 2 3-16,-3 1-3 15,1 2 1-15,-4 5-7 16,0 0-1-16,-3 6-2 15,3 2-2-15,3 3-2 0,3 3 1 16,3-1-1-16,3 9 0 16,3-4 2-16,6 1 0 15,3-5 0-15,3-3 0 16,3-6 2-16,0-2 3 16,6-3 0-16,-3-10 0 15,3-8-1-15,-3 0 0 16,-3-1-2-16,-1 1-2 15,-2 0 3-15,0 0 0 16,-3-3-8-16,0 3-4 16,-3-1 13-16,0 1 7 15,-3 3-1-15,0 2 0 16,0 2-2-16,0 4 0 0,0 2-7 16,0 5-2-16,0 3-3 15,3 5 3-15,0 0 0 16,3 9 1-16,3 4 2 15,0-2 1-15,3 0-1 16,3-3-2-16,0-3-2 16,-1 1 1-16,4-9-61 15,9-2-25-15,0-5-21 16</inkml:trace>
  <inkml:trace contextRef="#ctx0" brushRef="#br0" timeOffset="42">8360 13293 136 0,'-3'-3'52'0,"6"3"-28"0,-6 0-17 0,3 0 13 16,0 0-4-16,0 0 3 15,0 3-6-15,3 2-3 16,-3 6-5-16,0 7 3 0,0 3 2 16,0 3 3-16,0 3 3 15,0 2-3-15,0-3 0 16,0 1-3-16,3-4-1 16,0 1-3-16,-3-3 1 0,0-5 0 15,0-3 1-15,0-2-2 16,0-3 1-16,0-3 0 15,0-10 3 1,0 0-3-16,0-3-2 16,0 0 0-16,0-3-6 15,3-2 1-15,0 0-2 16,3 0 0-16,0-1 2 16,3 1 0-16,6 0-3 15,3 2 2-15,-1 3-1 16,1 3-2-16,0 0 0 15,0 5 3-15,-3 5-5 16,0 6 2-16,0 2 2 16,-6 3 3-16,-4 2 6 0,-2 6 4 15,-3 2 2-15,-5-4 3 16,-1-1-3 0,-3-5 0-16,-6-6-7 0,-6-2-2 15,0-2-2-15,-3-4 1 16,0-7 0-16,1 0 1 15,2-6-7-15,3 3-2 16,3 3-38-16,9 5-120 31</inkml:trace>
  <inkml:trace contextRef="#ctx0" brushRef="#br0" timeOffset="43">4827 5416 84 0,'-3'-3'33'0,"6"3"-18"0,-18-13-13 0,12 13 6 16,-3-2 2-16,-3-1 1 0,-6 0-5 15,-6 1-4-15,-5-6 1 16,-7 8 0-16,-6-8-4 15,-8 2-1-15,-10-2 3 16,-3 3 1-16,-5 0-5 16,-6 0 0-16,-7-1 1 15,-8 4 1-15,2 2 1 16,-5-3 0-16,0 3 0 16,-3 0 0-16,-1 3-3 15,7 2 2-15,-3 3 1 16,-4 5 0-16,1 0 0 15,-6 3 0-15,6 3 0 16,-4 5 0-16,7-1 0 0,12 4 0 16,11 13 0-16,7-3 2 15,17 0-3 1,6 0-2-16,16 2-1 0,8 4 3 16,15-4 0-16,11-2 3 15,19 3 1-15,9-3 3 16,17 0 3-16,16 0 2 15,14 0-5-15,18 0-2 16,9-5 4-16,15-3 3 16,12-5-6-16,6-3-1 0,9 0-4 15,14-7-1-15,4-7 1 16,6-7 6-16,-1 0 4 16,7-2-1-16,-10-3 0 15,1-1-3-15,-3-2 1 0,-4-2-2 16,1-9 0-16,-1-5-1 15,4 1 0-15,-3 1-2 16,-66 9-2-16,-18 3 1 16,24-6-1-16,-17 2 0 15,17-1 0-15,-18-1 2 16,6-3 3-16,-15 3 9 16,-8-5 3-16,-10 3-4 15,-17-11-3-15,-7 5-14 16,-32-16-7-16,-3 6-13 15,-50-9-3-15,5 9 4 0,-53-6 3 16,-96-26 12-16,-5 8 4 16,-1 10 4-1,-8 11 0-15,-13 8 0 16,-2 13 2-16,-9 3-3 16,-6 13 0-16,5 8-8 0,7 3-2 15,18-1-49 1</inkml:trace>
  <inkml:trace contextRef="#ctx0" brushRef="#br0" timeOffset="44">6922 5284 148 0,'0'0'55'0,"0"-3"-30"0,-12 3-25 0,15 5 10 0,-6 3-4 15,0 3 1-15,1 5-6 16,-1 2-1-16,3 1 0 16,0-3 2-16,0-3 3 15,8-2-2-15,1-4 0 16,0-1-1-16,0-4-2 0,0-2 1 16,0-5-1-16,0-5 2 15,0-1 3-15,-3 3 0 16,0 0 2-16,-3 0-4 15,3 3 0-15,-3 2-6 16,6 11 2 0,-3-3 4-16,0 1-1 15,3-1 1-15,-1-2 1 16,1-3 0-16,0 0-2 16,3-8 1-16,0 2 0 15,-3 1-10-15,0-3-5 16,0 0-32-1,-6-2-53-15,3-1 11 16</inkml:trace>
  <inkml:trace contextRef="#ctx0" brushRef="#br0" timeOffset="45">7113 5059 132 0,'0'-3'49'0,"0"3"-26"0,12 3-25 0,-6-1 11 0,-3 4 5 16,0 4 3 0,3 12 0-16,-3 9 0 15,0 1-9-15,0 0-3 0,-3 0-1 16,0-6-2-16,0 3-2 0,0-5 3 16,0-6 0-16,0 4-1 15,3-12-2 1,0-2 3-16,2-16-7 15,1-2-1 1,0-1-3-16,0 0 5 16,0 1 3-16,0 2-1 15,0 3 0-15,0 2-4 0,3 3 1 16,-3 5 6-16,3 6 6 16,-3 5 0-16,0 2 1 15,0 1-8-15,-3-3-2 16,0 0-9-16,3-3-4 15,0 0-32 1,0-5-48-16,0-5 17 16</inkml:trace>
  <inkml:trace contextRef="#ctx0" brushRef="#br0" timeOffset="46">7384 5339 144 0,'0'6'55'0,"6"7"-30"0,3-3-27 0,-3-7 9 16,0 0-5-16,2-6-2 0,1 0 5 15,-3 1 1-15,0-4-2 16,0 1-3-16,0-3 0 0,0 0 3 16,-3 0 2-1,-3-2-7-15,-3 2-1 0,0 0 0 16,-3 0 3-16,0 3-2 15,0 2 0-15,-3 6 5 16,3 2 2-16,0 6 0 16,1-1 1-16,-1 3-4 15,3 3 0-15,3 0-1 16,0-3-2-16,0 1-4 16,3-4-2-16,3-2-24 15,-1-3-10-15,1 1-26 16</inkml:trace>
  <inkml:trace contextRef="#ctx0" brushRef="#br0" timeOffset="47">7494 5342 108 0,'-3'8'44'0,"9"-5"-24"0,-6 18-17 0,3-11 10 15,0 1 3-15,-3-1 4 16,3 1-1-16,0 0-2 15,-3-3-5-15,3-3 0 16,-3 0-7-16,0-5-1 0,0 0 2 16,0 0 1-16,3-3 1 0,0-2-4 15,-3-16-3 1,3 3 0-16,6 2-8 16,0 0 0-16,5 3-19 15,-2 2-8-15,0 3-15 16,0 3-34-1,-3-1 19-15</inkml:trace>
  <inkml:trace contextRef="#ctx0" brushRef="#br0" timeOffset="48">7675 5331 124 0,'6'6'49'0,"-3"-6"-26"0,3 5-14 16,-6-5 14-16,6 3-11 15,0-3-2-15,0 0-2 0,0 0 2 16,0-3-5-1,0 0-1-15,0-2 0 0,0 0-5 0,-3-1 1 16,-3-2-5-16,0 1 1 16,-3-1-3-16,-3 2 2 15,-3 4-4-15,0 2 1 16,-3 2 4-16,0 6 2 16,0 3 10-16,1 5 7 15,-1 5 10-15,3-3 5 16,3 1-10-16,3-1-2 15,6 1-12-15,6-6-7 16,6-2-2-16,2-3 2 16,10-3-49-16,6-5-20 15,0-3-14-15</inkml:trace>
  <inkml:trace contextRef="#ctx0" brushRef="#br0" timeOffset="49">7917 5056 140 0,'0'5'55'0,"3"1"-30"0,-3 4-21 0,0-4 13 16,0-1 7-16,-3 0 5 16,0 1-4-16,0-1-3 15,0 0-12-15,0 0-6 0,0-2-1 16,0 0-2-16,0-1-1 15,0-2 3-15,3 0 0 16,0-2-1-16,3-1-2 0,3-2-2 16,3-3 1-1,2 0-1-15,4 0 0 16,9 0 2-16,-3 3 0 16,-3-1 0-16,-3 4 2 0,0 2-3 15,-3 2-2 1,-4 4 2-16,-2 2 2 0,-3 0 6 15,-3 10 4-15,-3 6-2 16,-3-3 2-16,1 0-6 16,-4-2-1-16,0-1-4 15,3-2-1-15,0 0-37 16,9 0-16-16,0-3-46 16</inkml:trace>
  <inkml:trace contextRef="#ctx0" brushRef="#br0" timeOffset="50">8024 5442 236 0,'-3'-2'90'0,"3"2"-48"0,0 0-49 16,0 0-11-16,9 2-4 16,0 1-31-16,0-3-11 15,2 0-8-15,1-8-3 16</inkml:trace>
  <inkml:trace contextRef="#ctx0" brushRef="#br0" timeOffset="51">7143 17711 104 0,'-6'0'38'0,"-3"0"-20"0,3 0-4 0,6 0 15 16,0 0 3-16,0 0 4 15,0 0-16-15,6 0-6 16,-3 6-9-16,3-6 7 0,3-6 5 15,0 6-1-15,5-2 1 16,4-1-5-16,3 0 0 16,0-2-7-16,6 5-3 15,3-3-1-15,-4 3 1 16,1 0-1-16,-3 0-1 16,0 0 3-16,-6 0 0 0,-4 0-6 15,-2 3-2 1,0-3 4-16,-3 0 5 15,0-3-2-15,-3 3 1 0,-3 0-1 16,-3 0-2-16,3 0-43 16,0-2-26-1,0 2-57 1,3-3 25-16</inkml:trace>
  <inkml:trace contextRef="#ctx0" brushRef="#br0" timeOffset="52">7661 17444 112 0,'3'-3'44'0,"0"3"-24"0,-3 0-8 16,0 0 16-16,0 0-1 15,2 3 2-15,-2 10-3 16,0 0-1-16,3 14-14 16,0 10-2-16,0 3-2 0,0 5 5 15,0 2 3-15,3-2-8 16,0 0-4-16,0-8 4 15,0-2 3-15,0-4-8 16,0-9 0-16,-3-1-22 16,0-11-9-16</inkml:trace>
  <inkml:trace contextRef="#ctx0" brushRef="#br0" timeOffset="53">8196 17486 104 0,'-3'-2'38'0,"3"2"-20"0,0 0-4 0,0 0 15 16,0 0-1-16,0 0 1 0,0 0-12 15,0 0-3-15,0 0-8 16,0 0 3-16,0 0 1 16,0 0 3-16,0 0 3 15,0 0-5-15,0 0 1 0,3 2-7 16,3 1-1-16,0-3 2 16,6 8 3-16,0-3-2 15,6 3-2-15,0-3-5 16,3 6 0-16,-1-3 0 15,4 0 2-15,-3-3 1 16,9 3 1-16,-3-3-5 16,-1 3 1-16,-2-2-2 15,0-1 0-15,0 0 2 16,-3-2 2-16,-3 5-6 16,-4-6 1-16,4 1 5 15,-6 5 4-15,-3-3-1 0,-3 1 0 16,0-1-6-1,-3-2 1-15,-3-3 2 0,0 0 1 16,0 5-1 0,0-5-2-16,-6 13-4 15,0-5 2 1,0 3 1-16,0-3 3 0,-3-1 1 16,-3 4-6-16,0-3 0 15,-2 5 7-15,-7 0 7 16,0 1-1-16,3 4 0 15,-3-5-6-15,3-5-1 16,1 8 1-16,2-3 0 16,3 1 0-16,3-6 0 0,0-3-5 15,3-2 1-15,0 2 0 16,3-5 0 0,0 5-3-16,0-2 2 0,3-3-12 15,0 5-5-15,0 0-39 16,0-5-6-1,0 3-4-15,0-3-20 16</inkml:trace>
  <inkml:trace contextRef="#ctx0" brushRef="#br0" timeOffset="54">8399 17809 132 0,'-3'0'49'0,"6"5"-26"0,-6-5-16 0,3 8 15 16,-3-2-9-16,0 2 0 16,-3 2-3-16,0-2 1 15,-3 5-6-15,0-5 4 0,0 3 3 16,0-3 0-16,-6 2 3 16,3-2-8-16,3-2-2 15,1-4-3-15,2 4 1 16,0-6-4-16,0 5 0 15,3-3-12-15,0-2-5 16,3 0-124 0,6 0 46-1</inkml:trace>
  <inkml:trace contextRef="#ctx0" brushRef="#br0" timeOffset="55">9229 17431 84 0,'-3'-3'33'0,"3"3"-18"0,3-3-9 16,0 1 9-16,-3-3 7 15,0 5 4-15,0-3-6 16,0 0-1-16,0 1 2 15,-3 2 1-15,0 0-11 16,0 2 0-16,-6 4 0 0,-6-1 0 16,1 3 3-16,-1 5-3 15,0 6-1-15,0 7-6 16,0 6-1-16,3 7-1 16,3 6-2-16,3-5 5 15,3 10 1-15,6-7-2 0,3-6-3 16,9-3 0-1,6-2-1-15,3-11 2 0,5-2 1 16,1-6 3-16,3-3 1 16,0-7-1-16,-4-6-1 15,-2-2-1-15,-3-6 2 16,-9-4-1-16,-3-4 2 16,-3 6 0-16,-6-6 1 15,-9 3-4-15,-6 1-1 16,-3 1 5-16,-9 1 5 15,0 0-5-15,1 10 0 0,-4 3-6 16,0 3-2-16,3 2-2 16,3 3-2-16,4-3-2 15,5 9-21 1,3 7-7-16,9-5-25 16,9-8-10-16,3-8-32 15</inkml:trace>
  <inkml:trace contextRef="#ctx0" brushRef="#br0" timeOffset="56">9551 17489 104 0,'3'-13'38'0,"-3"7"-20"0,3 4-6 15,0-3 16-15,-3 5-7 0,0 0 0 16</inkml:trace>
  <inkml:trace contextRef="#ctx0" brushRef="#br0" timeOffset="57">9560 17470 264 0,'-3'19'16'0,"0"2"1"0,0 11-4 16,3 10 2-16,0-5-10 0,3 0-3 15,3 8 0-15,3-5 1 16,5-6-4-16,10 3 1 16,0-10 0-16,3-6 2 15,-3-2 1-15,2-9 3 16,1-7 1-16,0-3 1 16,-3 0 0-16,-3-19 0 15,-3-2-4-15,-1-5-3 16,-5-6 0-16,0-8 1 0,-3 1-1 15,-3 1 2 1,-3-1-2-16,0 10-1 0,-3 0 5 16,0 2 1-16,-3 11 6 15,0 0 3-15,0 6-6 16,3-1-1-16,-3 11-6 16,0 5-2-16,3 9 4 15,0 7 2-15,3 19-5 16,0 2 0-16,3 6-1 15,3-3 2-15,0-1-1 16,3-4 2-16,3 0-2 16,3-8 2-16,-1-3-4 15,-2-5 0-15,0-6-37 0,-3-2-14 16</inkml:trace>
  <inkml:trace contextRef="#ctx0" brushRef="#br0" timeOffset="58">10569 17698 148 0,'-3'0'55'0,"-12"0"-30"0,6-3-3 16,9 3 20-16,-3 0-7 16,0 3-3-16,0-3-14 15,3 0-4-15,-3 0-8 16,3 0-4-16,3 5-1 0,6-2 1 16,0 0 3-16,3-1-2 15,6 4-2-15,5-6 0 16,7 5 1-16,3-5-1 15,3 2 2-15,2-2 0 16,4 6 1-16,-3-1-5 16,5-2-1-16,-2-3 3 15,-3 5 1-15,-7-5 0 0,-2 0-2 16,-3 0 5 0,-3-5 4-16,-6 5 4 0,-3-3 2 15,-4-2-6-15,1 5-1 16,-6-6-4-16,0 4-3 15,-3 2 0-15,0-5-1 16,-3 5-5-16,0 0-1 16,3 0-28-16,-3 0-10 15,6 0-27-15,-3 0-7 16,3-6-12 0</inkml:trace>
  <inkml:trace contextRef="#ctx0" brushRef="#br0" timeOffset="59">11134 17574 176 0,'-9'-6'66'0,"6"6"-36"0,3 0-15 16,0 0 18-16,0 0-14 15,0 0-5-15,6 6-12 16,0-1-1-16,3 3-1 16,3-3 0-16,6 3 2 0,-3 13-1 15,0-5-1-15,0 0 1 0,-4-3 1 16,-2 6-3-16,-3-1 0 16,-6-4 10-1,-3 4 5-15,-3-2-2 16,0 2 1-16,0-4-8 0,-5-1-7 15,2 0-6 1,0 0-69 0</inkml:trace>
  <inkml:trace contextRef="#ctx0" brushRef="#br0" timeOffset="60">11816 17724 132 0,'0'6'52'0,"3"2"-28"0,0 5-17 0,0-8 15 15,3 14 7-15,0 2 4 16,0 5-6-16,0 1-2 16,-3 5-14-16,0-1 0 0,-3 1 0 15,-3-5-4-15,0-1 1 16,-3 0-5-16,-3-4-2 15,0-4 0-15,-3-5-1 16,-3-7-22-16,0-12-8 0,0-7-31 31,0-5-58-31,-3-4 22 0</inkml:trace>
  <inkml:trace contextRef="#ctx0" brushRef="#br0" timeOffset="61">11730 17658 168 0,'11'-26'66'0,"-2"7"-36"0,0 3-31 16,-3 14 12-16,0-1-10 16,3-2 0-16,0 5-17 15,0 0-6-15,0 0-49 0,3 0-21 16</inkml:trace>
  <inkml:trace contextRef="#ctx0" brushRef="#br0" timeOffset="62">11994 17738 180 0,'-9'13'68'0,"12"5"-36"0,-3 17-37 0,0-25 12 15,3 9-2-15,0-3 4 16,3-3-2-16,0 0-2 15,3 0-2-15,-3-7-3 0,3 2 3 0,0-6-2 16,0-4 2-16,3-6-2 16,-6-5 2-16,3-6-2 15,0 6-1 1,-3-3 3-16,0-3 0 0,-3 6 5 16,0 3 5-16,0-4-1 15,0 6 3 1,-3 8-8-16,0 0-2 0,3 6-3 15,2 2 1-15,1 5 2 16,0 5 4-16,0 1-11 16,0-3-3-16,0-3-9 15,0-2-4-15,0-3-23 16,0-1-11-16</inkml:trace>
  <inkml:trace contextRef="#ctx0" brushRef="#br0" timeOffset="63">12218 17751 172 0,'0'0'66'0,"3"5"-36"0,0 8-24 0,0-5 17 16,0 6-5-16,0 1-1 16,0 1-9-16,-3-2-3 15,0-4-3-15,0-2 1 0,3 0 2 16,-3-3-2-16,2 1 0 15,-2-6-3-15,6-6-1 0,0-7 1 16,0 0 0 0,0-6-5-16,0 6 1 0,3 0 2 15,-3 0 3-15,0 7 2 16,0 4 1 0,0 2 2-16,0 8 1 0,3 5 3 15,-6 5 4-15,6-4-4 16,-3-6 0-16,0 5-6 15,0-8-3-15,3 3 0 16,-1-8-1-16,1-3 2 16,0-7 1-16,3 2-4 15,-3-5-1-15,0 7-2 16,0-2 3-16,0 8-2 16,0 0 1-16,-3 6 2 0,0 2 0 15,-3 0 0 1,3 5 2-16,-3-3-10 0,0-2-2 15,3 0-35-15,0 3-13 16,0-6-30 0,0-2-21-16,-1-3 52 15</inkml:trace>
  <inkml:trace contextRef="#ctx0" brushRef="#br0" timeOffset="64">12590 17814 168 0,'-18'27'66'0,"18"-6"-36"0,15 5-31 0,-9-10 15 16,-3 6 1-16,0-1 5 16,0 10-8-16,0 1-2 0,0-5-6 15,0-1-3-15,-3-5 0 0,0-5-1 16,3 0 0-16,-3-11 2 16,0 3 1-16,0-8-1 15,0-8 1-15,0-5 2 16,-3-5 2-16,3-1-3 15,-3-2-1-15,3 0-1 16,0-6-2-16,3 3 1 16,0-7 1-16,3-4 1 15,-1 11 1-15,4-2 0 16,3 5 2-16,0 2 3 0,0 6 2 16,0 5-3-16,0 3-3 15,-3 10 13-15,-3 3 7 16,-3 5-12-1,-6 1-5-15,-3-1-3 16,0 0-1-16,-3 0-9 0,0-2-2 16,0-3-18-16,0 0-9 15,-6-6-44-15,9-2-17 16,6 0 0 0</inkml:trace>
  <inkml:trace contextRef="#ctx0" brushRef="#br0" timeOffset="65">13248 17489 200 0,'-15'5'74'0,"12"8"-40"0,3 14-40 0,0-6 12 16,0 16 5-16,0-2 5 15,0 4-8-15,0 4-2 16,0-4-4-16,0-4-2 0,6 4 3 0,0-12-35 16,0-1-16-1,5-7-39 1</inkml:trace>
  <inkml:trace contextRef="#ctx0" brushRef="#br0" timeOffset="66">13102 17717 252 0,'3'0'93'0,"3"-6"-50"0,9 1-52 16,-7 5 12-16,4-3-4 15,3-2 2-15,6 5-5 16,3 0 1-16,0 0 1 15,-3 5-6-15,-4 1 1 0,-2 2-2 0,0 5 1 16,-6 0 5-16,0 8 1 16,-3 3-1-16,0-3 0 15,0 3 2-15,3-8 0 16,3 2 7-16,0-10 6 16,3 3 5-16,5-9 2 15,4-2-8-15,-3-7-2 16,-6-12 4-16,-3 6 3 0,-9 0-2 15,-3-9 2 1,-12 4-7-16,0 5-3 16,-3 5-6-16,-3-3-2 15,0 3-17-15,3 0-5 0,1 3-45 16,5 0-20-16,6 5-9 16</inkml:trace>
  <inkml:trace contextRef="#ctx0" brushRef="#br0" timeOffset="67">14096 17722 124 0,'-9'-11'49'0,"6"11"-26"0,-12 0-18 15,9 0 13-15,-3 6 3 16,-3-1 2-16,-3 3-10 15,-2 5-3-15,-4 8-6 16,3 8-3-16,3 0 2 0,3-2 0 16,9-1 1-16,3-2 2 0,9-5 1 15,0-6 5-15,6-5 3 16,0-8 0-16,3-6 4 16,2-7-9-16,1 0-3 15,-3-13-2-15,0 4 1 16,-6-9-5-16,-3-1-3 15,-3-8 1-15,-6 1 0 16,0-1 3-16,-3 3 1 0,-3 8 1 16,0 5 2-16,0 5-3 15,0 6 0 1,-3 13-1-16,6 5-2 16,0 22-2-16,3 7-1 0,3-2 4 15,3 10 1-15,3-2-3 16,0-6 1-1,0 3-7-15,0-7 0 0,6-4-15 16,2-2-5-16,1-8-26 16,0-6-11-16,0-10-19 15</inkml:trace>
  <inkml:trace contextRef="#ctx0" brushRef="#br0" timeOffset="68">14292 17806 220 0,'-3'3'85'0,"6"-6"-46"0,3 11-48 16,-6-8 12-16,6 8-2 16,0-2 3-16,3-6 5 0,0 0 5 15,6-6-8-15,0 4 1 0,0-4 3 16,-3-4-6-16,-3 2-2 16,-1 0 3-1,-8 3 1-15,-3-3-2 0,-5 2-3 16,-4 1-3-16,0 2-1 15,-3 3 6-15,0 3 3 16,-3 2-6-16,3 9 1 16,3-1-1-16,3 5 0 15,3 1 2-15,6-3 1 16,3-3-4-16,6 6-1 0,6-6-13 16,6 0-5-16,6-2-36 15,0-9-13-15,2-2-20 16</inkml:trace>
  <inkml:trace contextRef="#ctx0" brushRef="#br0" timeOffset="69">14614 17502 252 0,'-27'-13'93'0,"21"21"-50"0,-9 2-55 15,9-2 15-15,-3 6-1 16,0 9 6-16,0 9-4 0,1 3-2 16,2-1-1-16,3 6 5 0,3-3 4 15,3 2-5 1,3-7-3-16,2-5-17 0,-2-1-7 16,0-7-27-16,0-6-9 15,0-5-33 1</inkml:trace>
  <inkml:trace contextRef="#ctx0" brushRef="#br0" timeOffset="70">14373 17756 260 0,'15'-5'96'0,"2"-3"-52"0,4 3-51 15,-9 5 14-15,6 0-10 16,3-3 0-1,3-2-23-15,2 5-10 0,7 5-54 16,-3-2-24-16,0-3 48 16,-3 5 25-16</inkml:trace>
  <inkml:trace contextRef="#ctx0" brushRef="#br0" timeOffset="71">14772 17730 192 0,'-3'-6'74'0,"-3"6"-40"0,0 0-29 16,3 0 17-16,-3 6-6 15,0-1 3-15,-3 3-6 16,0 0 0-16,0 10-8 16,0 4 4-16,-3-4 3 0,3 6-8 0,9-8-2 15,0 2 0-15,6-4 1 16,0-4-1 0,3-7-2-16,0 2-4 15,0-10-2-15,0-1-4 0,0-7 1 16,-3-3 5-16,-3-2 4 15,0 5 1-15,0-1 2 16,0 1 7-16,-3 5 3 16,0 3-4-16,0 10-5 15,-3 6-3 1,3-1 0-16,0 4 1 16,3-1-3-16,0 0-2 0,3 0-16 15,0 1-7-15,-3-4-14 16,2-2-5-16,-2-3-28 15,0-5-33 1,9-2 34-16</inkml:trace>
  <inkml:trace contextRef="#ctx0" brushRef="#br0" timeOffset="72">14837 17775 216 0,'0'-6'82'0,"3"6"-44"0,-3 6-44 15,0 7 29 1,3 3-4-16,3 2 0 15,0 1-2-15,0 2-9 16,6-8-3-16,-3 6-1 0,0-9-5 16,3-2-1-16,-4-2 1 15,4-6 0-15,0-6-10 16,-3 1-5-16,0 2-3 16,0-10-1-16,0-3 8 0,-3-5 7 15,0 8 4-15,-3-6 3 16,0 11 5-16,0-2 4 15,0 2-6-15,3 8-1 16,-3 10-2-16,0 6 1 16,0-5 2-16,3 2 2 15,-3 0-6-15,3-5 0 16,0 6-12-16,-1-7-5 16,-2-1-23-16,3 2-10 0,3-8-38 15</inkml:trace>
  <inkml:trace contextRef="#ctx0" brushRef="#br0" timeOffset="73">15173 17502 240 0,'3'-2'90'0,"-3"4"-48"0,3 11-45 15,0 1 16-15,0-1 4 16,0 11 6-16,0 7-8 15,0 4-1-15,0-1-8 16,0-2-4-16,0 5 1 0,-3-8-13 16,3 0-3-16,0-2-34 15,-3-11-14-15,3 2-45 16</inkml:trace>
  <inkml:trace contextRef="#ctx0" brushRef="#br0" timeOffset="74">15349 17431 228 0,'-3'0'88'0,"3"5"-48"0,-3 8-42 0,3-5 14 0,0 11-2 15,0 7 1 1,0 14-5-16,0 2-2 16,0 1-2-16,0 2-2 0,0 0 1 0,0-6-26 15,3-7-10-15,-3-6-42 16,3 1-42 0,0-9 36-16</inkml:trace>
  <inkml:trace contextRef="#ctx0" brushRef="#br0" timeOffset="75">15245 17722 268 0,'-3'-11'101'0,"3"11"-54"0,9-8-50 0,3 3 16 16,3 5-7-16,2-13 1 15,7 5-6-15,3-11-1 16,3 6 0-16,0 0-31 0,11 5-14 15,1-3-68 1</inkml:trace>
  <inkml:trace contextRef="#ctx0" brushRef="#br0" timeOffset="76">15921 17693 204 0,'-21'-8'77'0,"9"13"-42"0,-9 0-30 16,12-2 17-16,-3 10-8 15,0 0 0-15,-3 1-8 0,3 12-4 16,0-2-1-16,4 2 1 0,8-4 1 15,3 1-4-15,2-7 1 16,7 3-29-16,3-6-13 16,3-8-29-1,0 1-37-15,9-12 31 16</inkml:trace>
  <inkml:trace contextRef="#ctx0" brushRef="#br0" timeOffset="77">16040 17730 252 0,'-12'-19'93'0,"-6"25"-50"0,-6-6-44 0,18 5 18 16,-3-3-8-16,0 9 0 0,-3-3-3 15,0 13-1-15,0 3-3 16,4-3 1-16,2 3 2 0,3-3-2 16,3-2-2-16,3-1 0 15,3-5-1-15,2-5 2 16,1 0 1-16,6-8-4 15,3-2-1-15,0-4-4 16,-3-2 1-16,-3-5 3 16,-3-3 1-16,-3 0 1 15,0 3 2-15,-3 0 1 16,-3 2 3-16,0 3-1 16,0 0 2-16,3 6-6 15,-3 2-1-15,3 10 2 16,3-2 3-16,-1 6-2 0,4-4-2 15,0 3-3-15,0 1 1 16,0-1-37-16,0-5-14 16,0 2-67-1</inkml:trace>
  <inkml:trace contextRef="#ctx0" brushRef="#br0" timeOffset="78">16299 17743 132 0,'0'-13'52'0,"0"7"-28"0,0-1-11 0,0 7 17 15,-3 0 9-15,0 0 6 16,-3 0-11 0,-3 5-3-16,-3-3-18 15,0 4-8-15,3 2-3 0,-3-3-2 16,6 3 0-16,3 2-3 0,6-2 0 15,3 6 2-15,0 4 2 16,3 1 2-16,0-3 3 16,0-3 3-16,-3 0 5 15,-6 0-4-15,0 0 2 16,-3 1-3-16,-3-4 0 16,-3-2-5-16,0-2-1 15,-6-6-3-15,3 0-1 16,0 0-30-16,6-6-12 15,0 4-38-15,12-4-16 16,6-4 5-16</inkml:trace>
  <inkml:trace contextRef="#ctx0" brushRef="#br0" timeOffset="79">16403 17777 244 0,'3'6'93'0,"3"-12"-50"0,14 12-50 15,-5 2 14-15,-3-3-5 16,3-5 1-16,-3 5 14 16,3-5 6-16,0 0-11 15,0-5-5-15,0 5 0 0,-1-5-4 16,-2-3-2-16,0 0 0 16,-6-3 1-16,-3 3-1 15,-3-5-1-15,-3 0-6 0,-3 5-4 16,-6-3 3-16,-5 9 2 15,-10-1 0-15,-3 8 1 16,0 1 5 0,-3 12 3-16,7 3 8 0,5 0 4 15,6 6 1-15,6-3 1 16,9 2-7-16,9 1-2 16,9-1-5-16,12-2-1 15,11-8-1-15,4 2-2 16,3-10-39-16,5 3-19 15,10-9-74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8:02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16873 11004 132 0,'-3'0'52'0,"3"0"-28"0,0 0-13 0,0 0 18 16,0 0 0-16,0 0 5 16</inkml:trace>
  <inkml:trace contextRef="#ctx0" brushRef="#br0" timeOffset="1">16873 10996 340 0,'3'-8'20'0,"0"3"-5"16,0-6-5-16,3 1-1 15,0 2-1-15,3 0 0 0,0-3-4 16,3-2-1-16,2 2-1 16,4-2-2-1,3-3 3-15,3-2 0 16,6 2 3-16,0-3 3 16,2 1-4-16,10 2-3 0,3 3 1 15,2-3 2-15,4 3-2 16,2-1 0-16,1-1 1 15,0 4 0-15,5 0-2 16,4 3-2-16,-1 6 3 16,1 2 0-16,-4 2 1 15,1 1 0-15,-7 2-2 16,-5-2 1-16,-3 0-2 0,-7-1-1 16,1 1 3-16,-9 0 0 15,-7-1-1-15,-2 1-2 16,-6 0 1-16,-3-1 1 15,-3-4-30-15,-3 4-13 16,0-4-28-16,-3 4-12 16,0 4-18-1</inkml:trace>
  <inkml:trace contextRef="#ctx0" brushRef="#br0" timeOffset="2">18159 10618 160 0,'-6'-6'63'0,"3"4"-34"0,0-1-10 16,3 3 23 0,0 0-14-16,0 0-4 0,0 0-16 15,3 5-8-15,3 1 0 16,3 2-1-16,0 2 1 0,3-2 0 15,0 8 2-15,-3 0-3 16,-1-3 0-16,-2 0 1 16,-3 1 0-16,-3-4 0 15,-6 1 2-15,-5-1 1 0,-7-2 3 16,-3 3-1-16,0-1 2 16,3-2-4-1,3 3 0-15,0 0-36 0,3-1-18 16,4 1-49-1</inkml:trace>
  <inkml:trace contextRef="#ctx0" brushRef="#br0" timeOffset="3">13307 10448 160 0,'-3'-13'60'0,"0"8"-32"0,-15-3-11 0,15 5 20 16,-3 1 1-16,-3-1 2 15,0 3-16-15,1 3-4 16,-4 2-12 0,0 6-7-16,0 12-2 0,0 9 1 0,3 0 0 15,3 0 0-15,3 7 0 16,3-4 0-16,0-4 0 15,0-4 0-15,0-3 0 16,0-3-20-16,0-5-7 16,-3-3-17-16,0-2-7 15,-3-4-42 1</inkml:trace>
  <inkml:trace contextRef="#ctx0" brushRef="#br0" timeOffset="4">13057 10649 224 0,'-6'-5'85'0,"6"3"-46"0,0 4-35 16,0-2 21 0,6 0-10-16,3-2 2 0,3-1-19 15,3 0-6 1,3 1 4-16,2-1 8 0,1 3 7 0,3 0-27 16,0 0-11-16,-3 0-11 15,-3 3-3-15,-3-1 10 16,-4 1 3-16,-2 5 14 15,-3 0 6-15,-3 5 14 16,-6 3 9-16,0 0 7 0,0 0 4 16,3 0-2-16,6-3-3 15,0 3-7-15,6-3-1 16,0-3-4-16,0-2 0 16,3-2-1-16,0-6 0 15,0-3-2-15,-3 0 1 16,-4-2-4-16,-2 0 0 15,-3-3 5-15,-3 0 5 16,-3-8-9-16,-3 3-5 16,-2 0 1-16,-1-1 1 15,-3 4-13-15,3-1-7 0,3 3-28 16,0 3-10 0,3 0-38-16</inkml:trace>
  <inkml:trace contextRef="#ctx0" brushRef="#br0" timeOffset="5">13521 10427 192 0,'-6'6'71'0,"6"7"-38"0,0 21-25 16,0-13 18-16,0 6-6 0,0 2 0 15,0 8-7-15,0-3 0 16,0-2-8 0,0-5-3-16,0-4-1 0,3-1 1 15,0-4 3-15,0-2-24 16,0-6-10-16,0-2-16 0,0-5-7 16,0-3-32-1,3-5-16-15,0-8 51 16</inkml:trace>
  <inkml:trace contextRef="#ctx0" brushRef="#br0" timeOffset="6">13602 10533 164 0,'3'-24'63'15,"-3"22"-34"-15,3-12-23 0,0 12 15 16,-3 2-9-16,6 8-2 16,-3 8 10-16,3 2 4 15,-3 3-12-15,0 3-2 0,-3 10-3 16,0-4-3-16,3-4-3 0,-1 0 0 15,1-2-1-15,3-5-22 16,0-3-10-16,0-3-37 16,3-5-47-1,12-3 33-15</inkml:trace>
  <inkml:trace contextRef="#ctx0" brushRef="#br0" timeOffset="7">13801 10732 192 0,'-12'13'74'0,"9"-8"-40"0,3 6-29 16,3-6 17-16,0 3-3 0,0 0 3 15,3 0-6 1,3 0-1-16,0-3-9 0,3 0 0 0,0-5 4 16,0-2-2-16,0-4 3 15,0 1-4-15,-3-3-2 16,-7 0-2-16,-2-5 0 15,-2-3-2-15,-4 0-1 16,-3 0-10-16,0 3-6 16,-3 0-12-16,0 2-3 15,0 3-18-15,3 3-9 16,3 2-31 0</inkml:trace>
  <inkml:trace contextRef="#ctx0" brushRef="#br0" timeOffset="8">13935 10679 156 0,'0'23'60'0,"0"-4"-32"0,12-1-24 16,-9-10 15-16,0-2-7 16,3 2 1-16,0-3-6 15,0 0 1-15,0-2-5 16,3-1-2-16,0-2 2 0,0 0-9 15,0-2-1-15,-1-1-1 0,-2 1 0 16,0 2 2-16,-3 0 2 16,-3 0 2-16,3 2 1 15,0 1 7 1,3 2 4-16,0 0 6 0,0-2 4 16,0 0 5-1,3-3 2-15,3 0-6 0,-3-3 0 16,0 0-6-16,0-2 1 15,-3 0-5-15,0 0-1 16,0-1-4-16,-6-4-1 16,-3-9-6-1,0 6 1 1,-3 2-22-16,3 1-10 0,-3 2-15 16,3 3-4-1,0 2-21 1,3 0-39-16,0 3 28 15</inkml:trace>
  <inkml:trace contextRef="#ctx0" brushRef="#br0" timeOffset="9">14254 10668 188 0,'3'8'71'0,"0"-3"-38"0,-3 14-25 16,3-9 18-16,-3 1-11 15,0 0-3-15,0-4-7 16,0 1-4-16,3 0 0 16,0 0-26-16,-3-2-8 0,0-1-58 15</inkml:trace>
  <inkml:trace contextRef="#ctx0" brushRef="#br0" timeOffset="10">14236 10620 212 0,'0'-5'82'0,"3"2"-44"0,3 1-49 0,-3 2 11 16,0 0-25-16,3 0-7 16,0 2-43-16,2 1-18 15,1 0 41-15,0-1 23 0</inkml:trace>
  <inkml:trace contextRef="#ctx0" brushRef="#br0" timeOffset="11">14367 10665 160 0,'15'14'63'0,"-15"15"-34"0,0-11-14 16,0-10 20-16,-3-3-10 15,0 1-5 1,0-1-7-16,0 0-3 0,0 1-6 16,0-1-1-16,3-2 1 0,0-3-2 15,0 0 1-15,0-3 0 16,6 0 3-16,-6-5-3 15,6 0 0-15,3-7-3 16,0 1-1-16,-1 4 1 16,4 2 0-16,0 2 4 15,0 4 2-15,0 4 2 16,0 6 2-16,0 0-1 16,0 0 0-16,-3 0-8 15,0 0 0-15,-3-3 1 0,0 1 1 16,0-1-23-16,-1 0-9 15,4 1-41-15,-3-4-18 16,3 1-2 0</inkml:trace>
  <inkml:trace contextRef="#ctx0" brushRef="#br0" timeOffset="12">14685 10676 192 0,'-6'-5'71'0,"9"2"-38"0,-3 0-32 0,0 3 16 16,-3 3-2-16,-3-3 3 0,-6 3-8 16,1 5-1-1,2 5-5-15,0-3 2 0,0 4 0 0,0-4-2 16,3 1-1-16,3-1-1 16,0 1 1-16,3-3-2 15,0-3-1-15,3 0 1 16,-3-5-1-16,9-2 0 15,-3-1 0-15,6-2-3 16,-3 0 0-16,-3-3 2 16,-1 0 2-16,1-3 0 15,-3 1 2-15,0 2-2 16,0 2-1-16,0 1-4 0,0 10 0 16,0 3 2-1,3 6-4-15,3 1 2 16,-3 9 8-16,3 0 5 15,0 8 4-15,-3-6 5 16,-3 6-4-16,-3-6 2 16,-6 1-5-16,-3-6-1 15,-6-5-4-15,-3-3-1 16,0-5-10-16,-2-3-4 16,-1-5-24-16,0-10-9 15,3-6-29-15,3 0-10 16,6 0-6-1</inkml:trace>
  <inkml:trace contextRef="#ctx0" brushRef="#br0" timeOffset="13">15218 10671 88 0,'0'-6'35'0,"0"4"-18"0,0 2-9 0,0 0 13 16,0 0 3-16,-3-3 3 16,-3 3-3-16,-3 3-3 15,-6 2 2-15,-6 6 0 0,1 2-12 16,-1 0 0-16,3 0 2 16,3 3-1-16,6 0 1 0,3 0-3 15,3 0-1-15,9-3-1 16,3-5 0-16,3-3-2 15,3-5 1-15,0-5-2 16,0-6 0-16,0-2-8 16,-4-8 0-16,-2 0 3 15,-3-6 2-15,-3-2 0 0,-3-5-2 16,-3-6 1-16,0 6 1 16,0 5-1-16,-3 5-1 15,3 5 1-15,0 6 1 16,3 5-6-16,0 13 1 15,3 11 5 1,3 5 6-16,0 6 5 0,3-1 4 16,0 4-9-16,0-1-2 15,0 0-2-15,0-3 0 16,6-2-7-16,-3-3 0 16,6-5-34-16,-1-3-16 15,1-5-43-15,3-3-45 16,3-2 50-16</inkml:trace>
  <inkml:trace contextRef="#ctx0" brushRef="#br0" timeOffset="14">15471 10684 244 0,'-9'-21'90'0,"6"21"-48"0,-6 0-29 0,3 0 24 0,-3 2-15 16,0 6-2-16,-3 0-10 15,1 5-4-15,-1 1-3 16,3-1-3-16,0 0 3 0,3 0-2 15,3 1 2-15,3-4-2 16,3-2 2-16,3 0 0 16,3-5 1-16,3-3-2 15,0-3-2-15,-1-2-4 0,1-3 0 16,0-3 2-16,-3 1 3 16,-3 2-2-1,0 0-2-15,0 3 2 16,-3 7-2-16,3 1 1 15,0 2 2-15,0 3 0 16,0 0 0-16,0 0 0 16,3-3 0-16,-3 0 0 15,3 1-25-15,3-4-10 16,-1-2-29-16,1-2-9 16,0-1-26-1</inkml:trace>
  <inkml:trace contextRef="#ctx0" brushRef="#br0" timeOffset="15">15635 10419 240 0,'-6'-5'90'16,"6"10"-48"-16,3 3-49 0,-3 0 14 16,0 8 6-16,0 13 6 0,0 3 2 15,3 2-1-15,-3 3-10 16,3-2-6-16,0-4-1 0,0-1-2 15,-3-4-1-15,0-2-26 16,0-3-10-16,0-5-64 16,3 0-47-1,-3-6 57-15</inkml:trace>
  <inkml:trace contextRef="#ctx0" brushRef="#br0" timeOffset="16">15468 10647 228 0,'15'-3'88'0,"0"1"-48"0,21-1-42 0,-22 3 14 16,7-3-8-16,6 1-3 15,6-1-11-15,6 0-4 16,-4 3-81-16,-2 0-34 15,0 0 60-15,-4 0 32 16</inkml:trace>
  <inkml:trace contextRef="#ctx0" brushRef="#br0" timeOffset="17">15965 10626 228 0,'-9'-3'85'0,"6"3"-46"0,-6 0-39 0,3 0 16 16,-3 3-7-16,-5 2 2 0,-4 3-6 15,0 5-1-15,0 6-2 16,3-1 7-16,3-2 4 0,3 0-2 16,3 0-1-16,3-3-4 15,3 0-1-15,3-5-3 16,6-3 1-16,3-5-4 16,3-2-2-16,0-3-5 15,0-6 0-15,0-5 4 16,-3 3 2-16,-1 0 4 15,-2 5 1-15,0 0 1 0,0 16 6 16,-3 0 0 0,6 2-4-16,3 1 0 15,0 2-4-15,3 0-2 16,0 0-13-16,-1-2-4 16,4-3-110-1</inkml:trace>
  <inkml:trace contextRef="#ctx0" brushRef="#br0" timeOffset="18">16495 10663 192 0,'-6'8'71'0,"3"-3"-38"0,6 13-19 15,-3-7 22 1,0 0 0-16,3 2 2 16,-3 0-18-16,0 0-9 0,0 1-7 15,0-4-6-15,0-2 1 0,3 0-34 16,-3-3-15-16,3-2-64 15</inkml:trace>
  <inkml:trace contextRef="#ctx0" brushRef="#br0" timeOffset="19">16504 10578 192 0,'-9'-8'74'0,"15"8"-40"0,-6 0-40 15,0 0 12-15,0 0-9 16,6 0 2-16,0 3-12 0,0 2-7 16,0-2-38-16,3-1-15 15,0 1 18-15,3 2 9 16</inkml:trace>
  <inkml:trace contextRef="#ctx0" brushRef="#br0" timeOffset="20">16662 10626 212 0,'0'2'82'0,"0"-2"-44"0,0 3-18 0,0-3 24 15,0 0-5-15,-3 3 2 0,-3-1-17 16,0 1-4-16,-3 2-12 16,-3 0-7-16,0 3-4 15,0 3 2-15,3 0 2 0,0 2-2 16,6-3-2-16,3 1-1 15,3 0 3-15,3 2 0 16,3 0 3-16,3 0-6 16,-3 0 1-16,0-2 7 15,-9 0 5-15,-3-1 7 16,-3-2 4-16,-3 0-10 16,-3 0-6-16,-3 0-24 0,0-3-10 15,1-2-67-15,-7 0-26 16,3-3 6-1</inkml:trace>
  <inkml:trace contextRef="#ctx0" brushRef="#br0" timeOffset="21">12563 11197 144 0,'-3'-5'55'0,"3"2"-30"0,-18-2-14 0,12 2 15 0,0 1-3 15,0 2-2-15,-3 2-5 16,-6 1 0-16,4 2-9 16,-4 3-2-16,3 5-1 0,0 1-5 15,0 2 1-15,0 2 0 16,9-2 0-16,3-3 0 16,3 0 0-16,3-2 0 15,0-6 0-15,3-2 2 16,3-6 3-16,0-5-2 15,0-2-2-15,2-1-3 0,1 1 1 16,-3-1 3-16,-3 0 3 16,-3 3 0-1,-9 1 6-15,0 1 3 16,3 4-7-16,0 4-2 16,0 6-5-16,0 5-3 15,6 1-1-15,0 1 3 16,6-1-2-16,3-4 1 15,0 1-44-15,3-3-20 16,-1-6-30 0</inkml:trace>
  <inkml:trace contextRef="#ctx0" brushRef="#br0" timeOffset="22">12881 10933 156 0,'-8'5'60'0,"8"-13"-32"0,2 0-13 0,-2 8 20 16,0 0-13-16,0 0-2 0,0 0-10 15,3 11-2-15,3-3-4 16,0 2 4-16,0 3 2 0,-3 1-3 15,0-1-2-15,0 0-5 16,0-2 0-16,-3-1-7 16,0-2 0-16,3-3-39 15,-3 1-14-15,0-1-30 16</inkml:trace>
  <inkml:trace contextRef="#ctx0" brushRef="#br0" timeOffset="23">12908 10999 164 0,'3'-8'63'0,"0"10"-34"0,-3 4-25 0,0-6 15 15,3 2-9-15,3 4-1 16,0-1-5-16,0 3-3 16,-3 0 0-16,3 0-6 0,0 0 1 15,-3-3-130 1,3 3 46-1</inkml:trace>
  <inkml:trace contextRef="#ctx0" brushRef="#br0" timeOffset="24">12956 10914 128 0,'-3'0'49'0,"9"3"-26"0,-6-3-20 0,0 0 19 15,6 8-5 1,0 8 1-16,0-1 1 0,-3-1-11 16,0-1-2-16,6 0-2 0,-3 0-5 15,-1-2 1 1,1-1-22-16,0 1-10 16,-3-3-44-1</inkml:trace>
  <inkml:trace contextRef="#ctx0" brushRef="#br0" timeOffset="25">13227 11205 144 0,'3'-8'55'0,"-3"6"-30"0,0-1-29 15,0 0 67 1,-3-2-18-16,-3 0-8 16,-3 2-8-16,0 0-17 15,-6 9-8-15,0-1 0 0,-3 3-3 16,3 5-1-16,1 3-2 15,2 3-1-15,0 2-1 16,3-3 3-16,6-2 0 0,0-3 3 16,6-2-3-16,3-1 0 15,3-4 5-15,0-6 2 16,3-3-7-16,2-2-4 16,1-3-2-16,-3-3-1 15,0 1 2-15,-3-1 4 16,0 1-1-16,-3 2 1 15,-3 2 2-15,0 1 2 16,0 2 1-16,-3 3 1 16,-3 8 4-16,0 8 3 15,0 3-4-15,0 12 1 16,0 4-3-16,0-1 0 16,0-2-3-16,3-11 1 0,0-2-2 15,3 2 2 1,3 8-4-16,-3-11 0 15,0-2-21-15,6-8-10 0,-3 0-17 16,6-5-5-16,3-3-37 16</inkml:trace>
  <inkml:trace contextRef="#ctx0" brushRef="#br0" timeOffset="26">13322 11277 184 0,'0'-14'68'0,"-3"9"-36"0,3 0-18 15,0 5 20-15,0 0-17 16,0 0-5-16,0 0-5 16,0 0-2-16,3 8-3 0,-3 2 1 0,0 6 2 15,0 3-2-15,3 2-2 16,0 3 0-16,3-3-1 15,0 0 2-15,3-8 1 16,-3-2-1-16,3-6-2 16,0-2 3-16,0-9 0 15,-1-4-4-15,1-3-1 16,-3-6-2-16,0 3 0 16,0-2 3-16,-3-1 2 15,-3 1 0-15,0 4-1 16,0 1 3-16,0 3 0 0,0 4-1 15,0 4 1 1,0 4-2-16,0 4-1 0,0 4 1 16,0 3-1-16,0 1 0 15,0-1 0-15,3 0 0 16,0 0 0-16,0 6-25 16,9-11-8-16,6-8-32 15,-3-3-51 1,3-2 23-16</inkml:trace>
  <inkml:trace contextRef="#ctx0" brushRef="#br0" timeOffset="27">13623 11234 168 0,'-9'-8'66'0,"3"8"-36"0,0 0-18 0,3 3 19 16,-3 2-10-1,-3 3 1-15,0 3-11 0,0 2-4 16,0 3-4-16,0 0-3 0,3 8 3 15,3 2 0-15,0-2 3 16,3-3-1-16,3-5 0 16,3-6-1-16,3-2 2 15,0-10-5-15,3-9-1 16,0 1-2-16,-3-4 0 16,0-4 2-16,-3 2 0 15,0 0 2-15,-3 0 1 16,-3 0 3-16,0 3 1 15,-3 2-1-15,0 4 1 16,0 1-4-16,0 6-2 0,3 6-3 16,0 4-1-16,0 3-1 15,3 1 3-15,0-1 0 16,3 3 3-16,0-3-17 16,3-2-6-16,-1-4-19 15,4-1-5-15,3-9-16 16,6 0-39-1,0-2 18-15</inkml:trace>
  <inkml:trace contextRef="#ctx0" brushRef="#br0" timeOffset="28">13795 11234 176 0,'-9'0'66'0,"0"8"-36"0,0 5-29 15,4-2 16-15,-1 5-9 16,-6 0-2-16,9 8-1 0,0 2 1 15,3 0-3-15,6-2 3 0,0-5 0 16,3-3 0-16,-1-3 1 16,4-8-2-16,0-7 2 15,0-9-4-15,0-8 0 16,0-2 1-16,-3-5 0 0,-3-1-5 16,0-2 1-1,-6 0 0-15,0-3 0 0,-3-2 0 16,0 0 0-16,-3 2 6 15,3 8 4 1,0 3-3-16,0 5 1 16,0 5-7-16,3 6-1 0,0 10 2 15,0 6 3 1,3 8-2-16,0 4-2 0,0 6 8 16,3 3 4-16,0 0-9 15,0-3-1-15,0-5-10 16,3 2 0-16,-3 1-39 15,9-11-14-15,-4-6-45 16</inkml:trace>
  <inkml:trace contextRef="#ctx0" brushRef="#br0" timeOffset="29">14149 11226 184 0,'0'0'71'0,"3"3"-38"0,-3 2-21 0,3 1 19 16,-3 1-10-16,3 4 1 16,-3 2-7-16,0 0-1 15,6 3-8-15,0-2-4 0,0-4 1 16,3 1-2-16,0-3 2 15,0-3-4-15,0-2 0 0,0-3-4 16,0 0 1-16,-3-3 2 16,0-2 1-16,0 2 1 15,-3 0 0-15,0 3-3 16,-3 0 0-16,0 6-1 16,3-1 0-16,0 6 3 15,3-1 0-15,-1 3 5 16,4-5 2-16,0-2 9 15,0-6 4-15,3-6 4 0,-3-2 1 16,-3 0-7 0,0 1-2-16,0-4-7 15,0 0 0-15,-3-2-5 16,-3 0 0-16,0 0-6 0,-3-1 0 16,0 4-21-16,0 2-7 15,0 0-28 1,0 3-10-16,3-1-43 15</inkml:trace>
  <inkml:trace contextRef="#ctx0" brushRef="#br0" timeOffset="30">14429 11277 164 0,'-6'13'63'0,"3"-3"-34"0,3 6-16 0,0-8 17 0,0 8-4 15,3-3 2 1,3 6-7-16,0-1-1 16,3-4-11-16,0-4 1 0,3-2 3 15,0-11 2-15,0-5 3 0,-3-2-6 16,0-6 1-16,0 3-8 16,-3-3-1-16,-3-3 0 15,-3 1 0-15,-6-1-2 16,0 1-2-16,-3 2-8 15,0 3-3-15,0 2-32 16,0 3-11-16,3 3-33 16,3 0-45-1,3 2 35-15</inkml:trace>
  <inkml:trace contextRef="#ctx0" brushRef="#br0" timeOffset="31">14572 11224 156 0,'6'10'60'0,"0"1"-32"0,-3 5-13 0,0-8 20 16,0 2-8-16,0 1-1 16,-3-3-9-16,0 0 0 15,0 0-10-15,0-3-2 0,0-2-1 16,0-3 6-16,0 0 6 16,0 0 1-16,3-3-1 15,0-2-6-15,0-3-2 16,3-6 0-16,0 1 2 15,0 0-3-15,6 0 1 16,-3 0-1-16,-1 2 1 0,1 3-7 16,0 0 0-16,0 0-3 15,0 5-2-15,0 1-2 16,0 2-1-16,0 0-27 16,0 2-13-16,3 1-22 15,0 0-7-15,0-1-21 16</inkml:trace>
  <inkml:trace contextRef="#ctx0" brushRef="#br0" timeOffset="32">14920 11221 180 0,'-3'-3'68'0,"3"3"-36"0,-3-2-22 0,3 2 20 16,-3 0-7-1,-2 0 1-15,-1 0-7 16,-6 0-2-16,-3 0-9 0,0 2-6 0,0 6-1 15,3 3-1-15,0 5-2 16,0 2 0-16,6 1 0 16,0 5 5-16,6 2 1 15,3-2 2-15,6-6 2 16,0-2 3-16,6-5 5 16,-3-11-2-16,0-8 1 15,3-3-5-15,-3-5 0 16,0-2-5-16,-3-3-2 15,-4 0 2-15,1-3 0 16,-3-3-1-16,-3-2-2 0,0-3-4 16,0 1 0-16,0 4 0 15,-3 3 2 1,3 6 1-16,0 2 3 16,0 5-3-16,0 4-2 15,0 1-1-15,0 6 0 0,0 8 9 16,3 3 6-16,0 10 1 15,3 0 3-15,0 3-2 16,0 2 0-16,0 3-7 16,0-2-2-16,0-1-2 15,0-2 1-15,0-5-7 16,-3-3-1-16,0-3-40 0,0-5-18 16,0-3-42-1,0-5-46-15,0-3 55 16</inkml:trace>
  <inkml:trace contextRef="#ctx0" brushRef="#br0" timeOffset="33">15108 10975 236 0,'12'-19'88'0,"-9"19"-48"0,-3 0-29 0,0 0 21 16,0 8-19-16,0 0-5 15,0 3-5-15,-3 2 0 0,-3 0-2 16,3 1-1-16,0-1 3 0,0 0-13 16,0-5-6-1,0 0-20-15,3 0-7 0,0-3-24 16</inkml:trace>
  <inkml:trace contextRef="#ctx0" brushRef="#br0" timeOffset="34">15179 11009 176 0,'0'6'66'0,"6"-1"-36"0,-6 5-15 15,0-4 20-15,3 2-6 0,-3 2-2 16,0 1-15-16,0-1-8 15,0 1-2-15,0-3-11 0,0-3-4 16,0 1-92 0,3-1-43-16,3-2 76 15</inkml:trace>
  <inkml:trace contextRef="#ctx0" brushRef="#br0" timeOffset="35">15379 11210 240 0,'-6'-2'90'0,"6"2"-48"0,3 0-25 0,-3 0 27 0,3 0-8 15,3 0-1-15,6-3-13 16,3 3-4-1,-1-3-10-15,4 3-5 0,0 0 0 0,0-2-4 16,3-1 0-16,-3 3-30 16,-3 0-14-16,-4 0-32 15,1 3-12-15,-6 2-21 16</inkml:trace>
  <inkml:trace contextRef="#ctx0" brushRef="#br0" timeOffset="36">15417 11298 276 0,'-3'2'104'0,"6"-2"-56"0,0 3-43 0,-3-3 24 15,6 3-12-15,3-3-2 16,6 0-8-16,3 0-5 16,0-3-1-16,6 0-8 0,0 1-3 15,-1-1-30-15,1 0-11 16,-3 1-71-1</inkml:trace>
  <inkml:trace contextRef="#ctx0" brushRef="#br0" timeOffset="37">15906 11105 140 0,'0'-8'52'0,"0"2"-28"0,3 6-4 15,-3 0 19-15,0-2 1 0,0-1 3 16,-3 0-9-16,0 1-1 16,0-1-18-16,-3 0 4 0,-6 1 2 15,0-1-5-15,-3 3-1 16,0 0-9-16,0 3-4 16,0-1-4-16,3 4 1 15,4-1-4-15,2 0 1 16,6 1 0-16,6 2-1 15,2 5 1-15,4 3 0 16,6 0 0-16,3 2 3 16,0 3-5-16,-3 3 2 0,-6 3 4 15,-3-1 4-15,-3 6-3 16,-6 2-3 0,-6-2 5-16,-3-6 3 0,0-5-3 15,-3-5-2-15,0-5 2 16,0-3 0-16,0-8-4 15,3-8 1-15,3-5-7 16,3-3-3-16,6-8-5 16,6 0-2-16,3 0 3 15,3 1 3-15,3 1 7 16,0 1 4-16,-3 0 1 16,-1 3-1-16,-2-4 3 0,-3 4 2 15,-3 2 0-15,-3 0 0 16,0 3-3-1,-3 0 1-15,-3 5-11 0,0 0-2 16,0 0-19 0,0 3-9-16,0-1-156 15</inkml:trace>
  <inkml:trace contextRef="#ctx0" brushRef="#br0" timeOffset="38">16179 11126 140 0,'0'-3'55'0,"0"6"-30"0,12-6-21 0,-9 3 29 31,0 11-2-31,0 2-7 15,0 3-2-15,3 5-13 16,0 3 6-16,0 2 2 0,-3 1 2 0,0-4 3 16,0 12-6-16,-6-6-1 15,0-5-9-15,3-3-2 16,0-5-2-16,0-6 1 16,0-2 0-16,0 0 1 15,0-5-2-15,3-8 1 16,0-9-2-16,-6 1-1 15,6 0 1-15,0-3 1 16,3 6-6-16,0-1-1 16,3 3-1-16,3 3 2 15,0 2-1-15,3 3 4 16,-4 5-2-16,1 1 1 16,-3 7 4-16,-3 5 3 15,-6 4 4-15,-3-4 5 0,-3-2-6 16,0-3-2-16,0-2-1 15,-2-3-1-15,2-3-22 16,0 0-10-16,0-2-15 16,0-3-6-16,0-3-20 15,3-2-6-15,3-8-4 16</inkml:trace>
  <inkml:trace contextRef="#ctx0" brushRef="#br0" timeOffset="39">16334 11306 192 0,'9'0'74'0,"0"5"-40"0,3 3-18 0,-6-3 24 16,0 3-10-16,3 5 0 15,-3 9-11-15,0-4-4 16,0 1-8-16,0-4-5 0,0-1 1 16,-3-4-2-16,3-2-1 15,0 0-19-15,-1-3-10 16,10-5-25-16,-6-2-9 15,0-1-15 1,0-2-26-16,0-6 37 16</inkml:trace>
  <inkml:trace contextRef="#ctx0" brushRef="#br0" timeOffset="40">16525 11335 156 0,'0'0'57'0,"3"2"-30"0,-3 4-10 0,0-1 20 0,0 6-4 15,-3 7 3-15,0 6-9 16,-3 0-2-1,-3 0-14-15,0 2-2 0,-6 0 1 16,3 4-6-16,0-7 0 0,3-1-2 16,0-4-2-16,0-2-19 15,4-3-10-15,-1-5-34 16,3 0-12-16,0-3-18 16</inkml:trace>
  <inkml:trace contextRef="#ctx0" brushRef="#br0" timeOffset="41">16623 11128 228 0,'0'6'88'0,"3"-1"-48"0,-3 6-31 0,0-4 19 15,0 7-8-15,0 4 1 16,0 6-6-16,0 5-1 16,0 6-8-16,0 4-4 0,-3-4 1 15,3-4-2-15,-3 1-1 16,0-5-19-16,0-6-8 16,0-3-39-16,0-7-17 15,0 2-17 1</inkml:trace>
  <inkml:trace contextRef="#ctx0" brushRef="#br0" timeOffset="42">16507 11335 264 0,'-3'0'101'0,"3"0"-54"0,3-3-39 0,-3 3 24 16,6 0-7-1,6-3 3-15,3 1-16 16,0-1-7-16,8-2-3 16,4 2-9-16,-3-2 0 0,0 2-35 0,-3 1-12 15,-4 2-29-15,-2 0-14 16,-3 2 9 0</inkml:trace>
  <inkml:trace contextRef="#ctx0" brushRef="#br0" timeOffset="43">16748 11380 184 0,'0'24'68'0,"3"-6"-36"0,0-5-18 0,0-7 22 16,3-1-7-16,3-2 0 15,0-1-10-15,3-2-4 16,0 0-8-16,-1-8-3 0,1 3 2 16,0-3-1-16,-3 3 0 15,-3-9-1 1,0 1-2-16,-3-3-2 15,-3 6-4-15,-6 2-2 0,-3 3-6 16,-3 2 0-16,0 3 4 16,-2 3 4-16,-1 7 3 15,3 6 3-15,0 3 1 16,3-4 3-16,3 1 1 16,0 0 3-16,3 0-7 15,3-3-2-15,6 1-1 16,3-4 2-16,3-2-21 15,0-3-7-15,3-5-36 16,-1 0-15-16,4 0-14 16</inkml:trace>
  <inkml:trace contextRef="#ctx0" brushRef="#br0" timeOffset="44">17013 11329 240 0,'0'-2'90'0,"0"2"-48"0,-3 0-18 0,3 0 43 16,-6 2-25-16,-3 1-18 15,3 2-13-15,0 1-8 16,3-1-5-16,0 6 1 15,3 4-1-15,3 1-2 0,3 0 3 16,3 0 0 0,0-3-2-16,0 3 0 0,-3 0 2 15,-3 0 0-15,-3-3 3 16,-3 0 3-16,-3 1-2 16,-3-4 0-16,-9-2-3 15,-3-3-3-15,0-2-29 16,1-3-12-16,2-3-54 15,0 3-62 1,3-2 45-16</inkml:trace>
  <inkml:trace contextRef="#ctx0" brushRef="#br0" timeOffset="45">16263 11486 132 0,'0'2'52'0,"0"-2"-28"0,0 0-11 16,0 0 19-16,0 0 4 15,0 0 3-15,0 0-8 16,0 0-4-16,0 0-15 15,-3 0 3-15,0 0 5 0,0 0-5 16,-3 0 2-16,0 0-10 16,0 0-4-16,0 0-11 15,-3-2-49 1,0 2-13-16,0 2-43 16</inkml:trace>
  <inkml:trace contextRef="#ctx0" brushRef="#br0" timeOffset="46">6937 16198 88 0,'0'-5'35'0,"3"2"-18"0,3-2-2 16,-3 5 15-16,-3 0 4 15,0 0 1-15</inkml:trace>
  <inkml:trace contextRef="#ctx0" brushRef="#br0" timeOffset="47">6949 16193 297 0,'3'15'28'0,"-3"14"-6"0,0 6-2 15,0 5 1-15,0 2 0 16,0 3 2-16,-3 5-7 15,3-5 1-15,0-3-10 0,0 1-2 16,-3-6-1-16,3 0 0 16,0-5 0-16,3-11 0 15,0 0-9-15,-3-8-2 16,3-2-47-16,-3-11-21 16,6-6-42-1</inkml:trace>
  <inkml:trace contextRef="#ctx0" brushRef="#br0" timeOffset="48">6931 16264 144 0,'-3'-3'55'0,"-6"-2"-30"0,3 0-12 0,6 5 17 16,0-3-4-16,0-2 2 16,0 5-7-16,0-3-3 15,6 0-10 1,-3 1-5-16,3-3 0 0,0 2-2 0,3-2 2 16,3-1 0-16,0 4 3 15,6 2-1-15,9 0 0 16,-1 2-3-16,7 4 1 15,6 2 0-15,3 18 1 16,2 0-2-16,4 6-2 16,-6 0 1-16,-1 0 1 15,-11-1 5-15,-6 4 6 0,-9-3-5 16,-9-1 0 0,-15-2 5-16,-6-2 3 0,-9 2-8 15,-9-8-2-15,-2-2-2 16,-7-6 0-16,0-5-9 15,0-3-4-15,4-2-26 16,5-3-10-16,3-3-78 16</inkml:trace>
  <inkml:trace contextRef="#ctx0" brushRef="#br0" timeOffset="49">7208 16642 124 0,'0'3'49'0,"0"0"-26"0,-3-3-12 15,0 5 18-15,0-2-2 0,-6 2 4 16,0 0-2-16,-12 3 0 16,1-3-16-16,-4 6 5 0,0-8 5 15,0 5-8-15,3-6-3 16,4-2-21-16,2 0-6 15,6-2-57-15,9-6-23 16,6 2 3 0</inkml:trace>
  <inkml:trace contextRef="#ctx0" brushRef="#br0" timeOffset="50">7997 16198 172 0,'9'0'66'0,"-21"5"-36"0,6 16-26 16,6-5 13-16,0 11 7 16,0 7 7-16,-3 3-12 0,3 3-3 15,0-6-10-15,0 1-4 0,0-4-1 16,0-4 1-16,0-1 1 16,0-7-4-1,0 2 1-15,0-11-40 0,0 4-15 16,0-9-41-1</inkml:trace>
  <inkml:trace contextRef="#ctx0" brushRef="#br0" timeOffset="51">7809 16470 236 0,'-3'0'88'0,"18"6"-48"0,-3-4-45 16,0 4 17-16,6-6 0 15,15 5 4 1,2-3-6-16,13-4-3 0,6-3-4 16,8 5-27-16,1 0-9 15,-4 7-76-15</inkml:trace>
  <inkml:trace contextRef="#ctx0" brushRef="#br0" timeOffset="52">8679 16230 176 0,'0'5'68'0,"3"3"-36"0,-3 37-20 15,2-21 19-15,-2 2-5 16,0 14-1-16,0-6-2 0,0 6 0 16,0-1-13-16,0-1-3 0,0-4-3 15,0-5-2-15,3-3 1 16,0 1-7-16,0-6 1 15,-3-8-30-15,0-5-63 32,0-8-38-32,-3-8 34 15</inkml:trace>
  <inkml:trace contextRef="#ctx0" brushRef="#br0" timeOffset="53">8667 16282 160 0,'-6'-21'63'0,"3"21"-34"0,0-5-8 16,3 5 25-16,0 0-6 15,0-3 1-15,3-2-14 16,3 0-7-16,3-3-11 15,11 0-4-15,4-3 1 0,3 9-3 16,0 2-2-16,0 2 0 16,-1 4-1-16,1 2 0 15,-6 10 0-15,-9 6 0 16,-3 5 2-16,-9-3-3 16,-3 1 0-16,-6-1-1 0,-3-7-2 15,-3 5 0-15,0-3 3 16,0-5 0-1,3-3 1-15,4-2 0 16,-1-1 2-16,3-2-1 0,6 0-1 16,3 3-2-16,3 2 1 15,6 0 3-15,-1 3 1 16,4 0 1-16,3 0 0 16,-3-3 0-16,6 8 0 15,-3-5 0-15,0 0 0 16,-4 2-2-16,1-4-2 0,-3-1-4 15,0 5-2 1,-3-4-41-16,0-7-17 0</inkml:trace>
  <inkml:trace contextRef="#ctx0" brushRef="#br0" timeOffset="54">9113 16555 204 0,'0'3'77'0,"0"2"-42"0,-3 11-30 15,3-8 17-15,0 5-10 0,0 0-2 16,0 0-3-16,-3 1-2 15,3-1-3-15,0-5-4 0,0 5-1 16,0-8-40-16,0 3-19 16,0-8-28-1</inkml:trace>
  <inkml:trace contextRef="#ctx0" brushRef="#br0" timeOffset="55">9074 16372 204 0,'6'-13'77'0,"0"8"-42"0,3 2-19 0,-6 3 24 0,0 0-8 16,0 0 1-16,-3 0-14 16,0 0-6-16,0 0-8 15,0 3-2-15,-3 5 3 0,-3-6-3 16,3 1 0-16,0 0-1 15,0-1-2-15,0-2-2 16,3 0 1-16,0 0 1 16,0 0 0-16,6-2-3 0,0 2 2 15,-3 0-1-15,0 2 0 16,0 1-29 0,0 0-14-16,3 2-79 15</inkml:trace>
  <inkml:trace contextRef="#ctx0" brushRef="#br0" timeOffset="56">9491 16301 180 0,'0'-34'68'0,"3"34"-36"0,0 0-37 16,0 8 56-16,3 5-13 15,0 8-6-15,0 3-5 16,0 5-16-16,-3 5-4 0,0-5-3 15,0 6 0-15,0-11 0 0,0 2-2 16,0-5-2-16,3-2-19 16,0-6-8-16,-3-2-26 15,0-4-9-15,0-7-35 16</inkml:trace>
  <inkml:trace contextRef="#ctx0" brushRef="#br0" timeOffset="57">9694 16447 224 0,'-15'5'85'0,"9"3"-46"0,-15 13-46 16,9-11 16-16,-3 1-6 16,-3-3 1-16,0 5-2 0,-2-5-2 15,-1-3 1-15,0 6-19 0,3-8-8 16,3 2-44-1,0-5-43 1,-3 0 36-16</inkml:trace>
  <inkml:trace contextRef="#ctx0" brushRef="#br0" timeOffset="58">9393 16439 208 0,'12'-3'79'0,"-9"3"-42"0,6 0-30 0,-3 3 20 15,6-3-1-15,5 8 4 16,7 2-14-16,3 6-7 0,9-5-5 15,-1 7-6-15,1-2 1 16,-3-3-41-16,-3 0-19 16,-4 1-49-1</inkml:trace>
  <inkml:trace contextRef="#ctx0" brushRef="#br0" timeOffset="59">10253 16314 176 0,'0'-13'68'0,"0"8"-36"0,-3 2-18 0,3 3 36 16,-6-5-14 0,0-1-4-16,-6 1-3 0,-3 0-17 15,-8 2 2-15,-7 1 0 0,-3 2-5 16,0 8-3-16,1-1-6 16,2 9 0-16,3 0-2 15,3 3 0-15,6-1 2 16,7-2 0-16,5 3-3 15,6-6 0-15,11 8 2 16,10 3 0-16,12-6 1 16,6 4 0-16,2 4-3 15,1 0 2-15,3 1 1 16,-10-1 2-16,-8-2-1 16,-6-3 2-16,-12 3 7 15,-9-3 5-15,-9 1-1 16,-12-7 2-16,-14-7 0 15,-7-2-1-15,-9-9-10 0,4 0-2 16,5-2-19-16,3 5-4 16,4-3-56-1,8 6-25-15,6-3-25 16</inkml:trace>
  <inkml:trace contextRef="#ctx0" brushRef="#br0" timeOffset="60">7038 16994 124 0,'3'-8'49'0,"-6"8"-26"0,6 0-9 16,-3 0 17-16,0 0-4 15,0 6-1-15,-3-1-10 16,-3 5-3-16,-2 6-7 16,-1 0-2-16,-6 8 0 0,6-3-2 15,0 3 1-15,3-8-2 16,0 2 2-16,3-10-4 15,3 3 0-15,0-11 3 16,6 0 1-16,0-5-4 16,3-3 1-16,0-3 2 15,3-5 1-15,-3 0-4 16,0 0-1-16,-1 3 1 16,-2 0 2-16,0 2 0 15,0 3 2-15,0 3 2 16,3 10 4-16,0 3 2 0,0 3 1 15,3 2-4-15,-3 3 0 16,0 3-5-16,3 2-2 16,0-3-9-16,0 1-3 15,-1-1-51-15,4-10-22 16,-3 3-6 0</inkml:trace>
  <inkml:trace contextRef="#ctx0" brushRef="#br0" timeOffset="61">7041 17124 116 0,'-6'-5'46'0,"6"5"-24"0,-3 0-13 0,3 0 16 16,0 5-8-16,3 3-2 15,3 5 0-15,0 11 1 16,0 8-9-16,6 7 0 0,-3 6 3 16,0 3-4-16,-3 5 2 15,-9 2 1-15,0 1 5 16,-3-1 3-16,-6 1 4 15,-6-6 4-15,-5-2 2 16,-16-6-8-16,0-7-1 16,-2 4-9-16,-1-12-1 15,0-1-9-15,0-7-1 16,7-6-49-16,5-8-20 0,3 3-48 16</inkml:trace>
  <inkml:trace contextRef="#ctx0" brushRef="#br0" timeOffset="62">5247 17695 100 0,'-6'-10'38'0,"6"10"-20"0,-6 0-6 0,3 0 16 15,-3 0-7-15,0 5 0 16,-3 0-10-16,-3 3-2 16,0 6-5-16,0 4-3 0,3 3 0 15,3 6-1-15,3-4 2 16,3 4-6-16,3-6 1 15,6-8 3-15,0 1 2 16,3-4 2-16,0-7 0 16,0-3 0-16,3-3 0 15,-3-7-2-15,0-4-2 16,-4 1 3-16,-8-5 0 0,0 4 3 16,-3-2 1-16,0 1 3 15,1 1 4-15,-1 6-4 16,0 8 2-16,0 0-9 15,0 6-4-15,3 2 0 16,0 10 2-16,0 3 0 16,3-2 2-16,6-1-4 15,-1-2 0-15,4 0-21 16,3-5-10-16,-3-6-57 16</inkml:trace>
  <inkml:trace contextRef="#ctx0" brushRef="#br0" timeOffset="63">5467 17761 176 0,'-12'-10'68'0,"6"10"-36"0,-3 5-37 0,3 0 12 16,-3-2-2-16,0 10 4 15,-3 6-4-15,3 7-1 16,0-7-2-16,4 2-4 0,5 3 1 15,2-3-1-15,4-2 0 0,0-6 4 16,3-5 1-16,0-3 1 16,0-5 0-16,3-5 2 15,-3-3 3 1,-3 0-4-16,0-11-1 16,0-5-2-16,-3-2 1 0,-3-3-2 15,0-11-1-15,-3-2 1 16,0 8 1-16,-3-1 3 15,3 6 4-15,-3 8 2 16,3 8 1-16,0 2-9 16,0 8-1-16,-3 11-2 15,6 11 0-15,0 2 0 16,6 8 2-16,-3-2 1 0,3 2 1 16,0 2-7-1,3-7 0-15,6-3-26 16,0 1-10-16,5-9-31 15,-2-3-40-15,3-2 31 16</inkml:trace>
  <inkml:trace contextRef="#ctx0" brushRef="#br0" timeOffset="64">5660 17764 176 0,'-9'-8'66'0,"3"3"-36"0,-5 10-29 0,5 0 14 16,0 3-10-16,-3 0-1 15,0 11 2-15,-3-1 3 16,3 4-4-16,6 4-3 0,3-2 1 16,6-3-2-16,3-2 2 15,3-6-2-15,0-5-1 16,0-8 3-16,2-8 2 16,1 0-2-16,3-11 0 0,-3-5-3 15,-3-2-1-15,-3-8 1 16,-9-6 2-16,-3 0-1 15,-3 1 2-15,0-4-2 16,-3 14 2-16,3 3 9 16,0 2 4-16,0 11-5 15,0 7-4-15,3 12-7 16,0 12-2-16,3 3-2 16,6 11 0-16,0 0 3 15,0 2 0-15,6-2 1 16,0 0 2-16,3-6-21 0,0-5-7 15,-3-2-27-15,0-6-11 16,2-5-15 0</inkml:trace>
  <inkml:trace contextRef="#ctx0" brushRef="#br0" timeOffset="65">5851 17730 192 0,'-6'8'74'0,"12"2"-40"0,0 6-42 0,-3-3 10 16,0 6 1-16,-3-1 3 16,0 1 3-16,0-3 5 15,0-3-8-15,0-2-1 0,0-3 1 16,0-3-3-16,0-5 0 16,0 0 8-16,0-5 4 15,3-9-3-15,0-4-2 16,3 2-3-16,3-3 0 15,-1-2-6-15,4 5-3 0,6 3 1 16,3 5 0-16,0 0-10 16,3 3-3-16,0 5-59 15,-1 0-62 1,-5 5 35-16</inkml:trace>
  <inkml:trace contextRef="#ctx0" brushRef="#br0" timeOffset="66">6360 17743 116 0,'-6'-8'44'0,"3"8"-24"0,-3-5-13 0,3 5 15 16,0 5 2-16,-3-2 3 15,-3 2-12-15,0 3-6 16,0 5-6-16,0 11-3 0,3 2 1 16,0-4-1-16,3 4 0 15,6-2 0-15,3-6 0 16,6-2 0-16,0-3 2 15,3-7 3-15,0-6 2 16,0 0-1-16,-3-8 1 16,-3-3 0-16,-3 3 3 15,-3-5 4-15,-3-5 1 16,-3-1-8-16,-3 6-2 16,-3-3-5-16,0 3-3 15,0 2-7-15,3 3-2 0,0 0-48 16,3 3-60-1,6 0 25 1</inkml:trace>
  <inkml:trace contextRef="#ctx0" brushRef="#br0" timeOffset="67">6565 17555 196 0,'-9'-21'74'0,"9"13"-40"0,-9-5-35 15,6 7 12-15,-3-1 12 0,0 1 8 16,-2 1-14 0,-7 5-5-16,-3 11-7 0,3 2-6 0,3 13-2 15,0 9-1 1,6 10 0-16,0 0 3 16,6 0 0-16,3-3 1 15,0-5 0-15,6-3 0 0,-3-2 2 16,0-5-19-16,0-4-6 15,-3-7-56 1,0-5-48-16,0-9 44 16</inkml:trace>
  <inkml:trace contextRef="#ctx0" brushRef="#br0" timeOffset="68">6306 17777 252 0,'0'-13'93'0,"12"5"-50"0,12 3-48 0,-12 5 17 16,9-8 0-16,5 3 4 16,4 5-8-16,0-3-4 0,0-2-3 15,-3 5-12-15,2 0-5 16,4 0-100-16</inkml:trace>
  <inkml:trace contextRef="#ctx0" brushRef="#br0" timeOffset="69">5014 18259 164 0,'0'-13'63'0,"3"13"-34"0,0 13-21 0,0 0 18 0,3 0-6 16,0 6 0-16,0 7-5 15,-3 1 1-15,0 5-9 16,-3-6 2-16,0-5 2 16,0 11-4-16,-3-11-2 0,-3 3 0 15,0-3 1-15,0-8-5 16,-3 1-3-16,0-9-26 16,-2-10-11-16,-4-3-38 15,0-6-44 1,3-4 38-16</inkml:trace>
  <inkml:trace contextRef="#ctx0" brushRef="#br0" timeOffset="70">4976 18076 188 0,'3'-18'71'0,"0"18"-38"0,0 0-41 15,-3 0 10-15,0 0-1 0,0 0-8 16,3 13-2-1,0 6-68-15,0-1-29 16</inkml:trace>
  <inkml:trace contextRef="#ctx0" brushRef="#br0" timeOffset="71">5125 18267 136 0,'-3'13'52'0,"3"-8"-28"0,0 9-17 0,0-4 13 0,0-2 1 16,0 5 4-16,3 6-9 16,-3-3-2-16,2 2-8 15,4-5-2-15,0 1 2 16,0-1-3-16,0-8 0 16,0 3-1-16,0-8 1 0,3 0 0 15,-3 0 1-15,0-2-2 16,0-4 1-16,-3-2-2 15,0-2 2-15,0-4-2 16,0 1-1-16,0 5 3 16,0-2 0-16,0-3 5 15,-3-1 5-15,3 6-7 0,-3 8-1 16,3-5-3 0,-3 5 1-16,0 0-4 15,3 5 0-15,0 3 1 16,3 6 2-16,-3-1-1 15,3 0-1-15,-3-2 1 0,0 2 1 16,0 0-14-16,0-5-5 16,5 3-26-16,-2-4-13 15</inkml:trace>
  <inkml:trace contextRef="#ctx0" brushRef="#br0" timeOffset="72">5315 18336 144 0,'-3'-6'55'0,"3"6"-30"0,0 6-23 0,0-6 14 16,0 2 3-16,0 9 5 16,0-3-3-16,3 5-1 0,0 0-11 15,-3 0-5-15,3 1-1 0,0-4-2 16,-3-2-1-16,0 0 3 15,0-3 0-15,0-5 1 16,0 0 0-16,3-5-2 16,0-3-2-16,0 0 1 0,0-5 1 15,3 0-6 1,0-3 1-16,0 8 1 16,0-5 1-16,0 8 1 15,0-3 0-15,0 8 0 0,-1 0 2 16,1 5 3-16,0 3 4 15,-3 0-2-15,0-3 1 16,0 3-5-16,0-3 0 16,-3 1-1-16,0-6-2 15,0 0 1-15,6 0 1 16,0-6-1-16,3-2 2 16,3-2-2-16,-3 2-1 15,-3 3-2-15,3 2 1 16,0 3-1-16,0 3-2 15,-3 2 5-15,3 3 1 16,0 5-3-16,-4 3 1 0,1-3 0 16,-3 0 2-16,3 1-21 15,-3-7-9-15</inkml:trace>
  <inkml:trace contextRef="#ctx0" brushRef="#br0" timeOffset="73">5613 18423 168 0,'0'32'66'0,"0"-11"-36"0,-3 3-22 15,3-16 16-15,0 2-12 0,3 6-4 16,-3 3-3-16,3 2-1 15,0-3-2-15,0-4-2 0,-3-1 3 16,0 0 0-16,0-8 3 16,0-5-8-16,-3-5-3 15,0-3 0-15,0-5 3 16,0 0-1-16,0-1 1 16,0-4 2-16,3 5 2 15,0-6-1-15,0-2 2 16,0-6 0-16,3 4 3 15,3-4-3-15,0 6 0 16,3-5 5-16,2 7 3 0,1-2-4 16,0 2 1-1,3 11-3-15,0 8 0 16,3 3 5-16,-6 2 4 16,0 3 6-16,-6-2 4 0,-3 7-6 15,-3 0-3-15,-6 0-8 16,-3 0-3-16,0-2-2 15,-3-3 1-15,0 0-15 16,0 3-5-16,0-9-37 16,0-2-16-16,6 0-45 15</inkml:trace>
  <inkml:trace contextRef="#ctx0" brushRef="#br0" timeOffset="74">6068 18090 200 0,'-6'26'77'0,"6"0"-42"0,-3 14-32 15,3-21 17-15,0 7-6 16,-3 6 0-16,3 8-8 16,-3-3-2-16,3-8-2 15,0 2-2-15,0-4 1 0,3-9-23 16,0 1-8-16,-3-11-67 16</inkml:trace>
  <inkml:trace contextRef="#ctx0" brushRef="#br0" timeOffset="75">5925 18280 216 0,'-6'-8'82'0,"9"-5"-44"0,0 5-33 0,0 8 17 15,3-5-8-15,6 5 0 16,6-6-2-16,6 4 2 15,0-4-7-15,2 6-6 0,-2 0-4 16,3 0-18-16,-3 0-9 0,0 0-59 31,-1 6-47-31,-2 2 51 16</inkml:trace>
  <inkml:trace contextRef="#ctx0" brushRef="#br0" timeOffset="76">6241 18285 196 0,'-6'0'74'0,"3"0"-40"0,-3 0-22 16,0 0 19-16,-6 6-14 15,0 2-2-15,0 2-9 16,3-2-2-16,-3 11-2 0,3 2-4 16,0 0 1-16,7-3 1 15,-1 1 0-15,6-6 0 16,-1 0 0-16,7-5 4 15,0-8-2-15,3 0 1 16,-3-8-1-16,0 3 1 16,0-8-2-1,0 0-1-15,0-1 1 0,-6 1-1 16,0 0-3-16,0 5 2 16,-3-2 3-16,0 7 3 15,0-2-9-15,0 5-4 16,0 8 4-16,0 5 1 15,3 5 3-15,0 1 0 16,0 2 0-16,3-8 0 0,0 0 0 16,0 1 0-1,0-4-25-15,0-2-10 16,-1-8-26-16,1 0-50 16,3-5 23-16</inkml:trace>
  <inkml:trace contextRef="#ctx0" brushRef="#br0" timeOffset="77">6306 18127 184 0,'0'0'71'0,"0"2"-38"0,3-2-23 16,0 6 17-16,0 7 0 15,0 5 1-15,0 3-9 0,0 11-4 16,0 0-8-1,-3-3-5-15,3 3 1 0,0-6-2 16,0-7 2-16,0-1-2 16,-3-4 2-16,0-7 0 0,3-1 1 15,-3-6-5-15,3 0 1 16,0-8-7-16,3-3-3 16,0 3 3-16,3-2 4 15,0 2-3-15,6 3 2 16,5 2-3-16,-2 3 2 15,0 3 5-15,-3 2 2 16,-6 3 15-16,-3 5 8 16,-3 3-3-16,-9-3-1 15,-6 0-8-15,0 1 0 16,0-1-10-16,-3-5-2 16,0 0-6-16,-2 2-1 0,-1-7-30 15,3-3-14-15,0 0-36 16,3-8-55-1,6-5 35-15</inkml:trace>
  <inkml:trace contextRef="#ctx0" brushRef="#br0" timeOffset="78">6497 18071 208 0,'3'0'77'0,"3"11"-42"0,0 10-21 15,-3-8 20-15,-3 6-4 0,0 7 0 16,0 11-13-16,0-8-5 16,0 8-7-16,0-2-6 0,3 2 0 15,0-8 1-15,0 0 0 16,-1-8-40-16,1-2-18 16,0-6-56-1</inkml:trace>
  <inkml:trace contextRef="#ctx0" brushRef="#br0" timeOffset="79">6684 18370 172 0,'3'0'66'0,"0"0"-36"0,0 5-18 16,-3-5 21-16,6 0-6 15,0 0 1-15,3-5-13 16,0 5-6-16,3-5-6 16,0-3-3-16,0 3 1 0,0 2 1 15,-1-8 1-15,-2 3 1 16,-3-5 0-16,-3 0-7 16,-3 0 0-16,-3 2 3 15,-6 3 4-15,-2-5-10 16,-4 8-5-16,-3 5 5 0,0 5 5 15,-6 13-4 1,3-4 2-16,3 4 1 0,1 3 1 16,5 1 7-16,3 4 4 15,3 3 10-15,6-8 5 16,9 0-9-16,6-2-2 16,5-6-8-16,7 6-4 15,9-6-1-15,3-5 1 16,2-3-23-16,4 0-11 15,0-2-56 1,2-3-61-16,-5-3 43 16</inkml:trace>
  <inkml:trace contextRef="#ctx0" brushRef="#br0" timeOffset="80">10104 16825 88 0,'12'-8'35'0,"-9"3"-18"0,0 5-2 0,-3 0 13 16,0 0-2-16,0 0-1 15,0 0-7-15,-6 5-1 16,0 3-10-16,-6 2 0 0,0 6 0 16,-2 5 1-16,-1 3 0 15,3-5-9-15,0-6-1 16,3 0 2-16,3 1 4 0,3-9-1 15,3-5-2-15,6 0 0 16,3-11-1-16,3-2 0 16,0 0 2-16,3 0-1 15,-4-1 2-15,1 1 2 16,-3 5 2-16,0 0-1 16,-3 3-1-16,3 5-1 15,0 5 2-15,3 3 1 16,3 5 1-16,-3 9-4 15,0-7-1-15,0 1 1 16,-1-2 0-16,-2 4-7 16,0-5 0-16,6-2-43 0,-3-3-17 15,0 0-28 1</inkml:trace>
  <inkml:trace contextRef="#ctx0" brushRef="#br0" timeOffset="81">10143 16981 132 0,'0'-3'49'0,"-3"3"-26"0,0 0-16 15,3 0 13-15,0 0-8 16,-3 6 1-16,-6 4-2 16,0 3 3-16,0 6-7 15,0 7 2-15,0 6 2 0,3 5-4 16,3-2 1-16,6 4-1 0,6-2 1 16,3-2 2-1,3-4 4-15,9-4-2 0,9-6 3 16,5-2-10-16,7-11-3 15,9-3 4-15,5-5 6 16,1 5-4-16,-4-5-2 16,-8 3-3-16,5-3 0 15,-5 2-59-15,-6 9-25 16,-6-8-23 0</inkml:trace>
  <inkml:trace contextRef="#ctx0" brushRef="#br0" timeOffset="82">10988 17317 180 0,'0'-5'68'0,"0"-1"-36"0,-3 6-22 16,3 0 28 0,-9 0-10-16,-2 6-8 15,-4-4-5-15,-3 4-9 16,3-1-6-16,0 0-1 0,3 8 1 15,0 1 0-15,6 2-5 16,6-3 3 0,6-3 1-16,6-2-2 15,0 6 2-15,6-4 1 16,3-2 0-16,0 5 4 16,-7-5 2-16,-8 5 9 15,-3-2 2-15,-9-3-4 0,0 5 0 16,-2-5-8-16,-4-3-1 15,-3-5-2-15,-3 0-2 16,3 0-10-16,3 0-4 16,3-5-20-16,3-3-5 15,6 0-24-15,3 0-8 16,6-2-11 0</inkml:trace>
  <inkml:trace contextRef="#ctx0" brushRef="#br0" timeOffset="83">11101 17383 220 0,'3'13'82'0,"0"-7"-44"0,-3 10-36 0,0-6 19 0,0-2-11 16,-3 5-3 0,3 1-2-16,0-1 1 0,0 0-3 15,3 0-17-15,-3-2-8 0,3-3-47 16,3-6-55-1,0-4 30-15</inkml:trace>
  <inkml:trace contextRef="#ctx0" brushRef="#br0" timeOffset="84">11116 17314 248 0,'-3'-8'93'0,"3"8"-50"0,3 0-57 0,0 0 11 15,3 0-15 1,0-2-3-16,3-1-16 16,0 3-4-16,3-3-38 0</inkml:trace>
  <inkml:trace contextRef="#ctx0" brushRef="#br0" timeOffset="85">11241 17330 212 0,'-6'0'79'0,"-6"3"-42"0,18-6-32 0,-9 6 17 16,3-3-8-16,6 0 2 15,0-3-9-15,3 3-2 16,3-2-3-16,0-1-2 0,3-2 3 0,0 5 0 16,0 0 1-16,0 0-5 15,-3 5 1-15,-4 0-2 16,-5 8 0-16,-6 9 2 15,-2-4 2-15,-4 1-1 16,-3-3 2-16,0 2-7 16,0 3 1-16,0-8 3 15,3 6 4-15,3-6-6 16,0-2 0-16,3-3 2 16,3-3 4-16,6-2-3 15,3 2-1-15,3 0-2 16,0-2 0-16,0-3-7 15,0 0-2-15,0 0-27 16,-3-3-13-16,-4-2-44 16</inkml:trace>
  <inkml:trace contextRef="#ctx0" brushRef="#br0" timeOffset="86">11209 17441 216 0,'-3'-5'82'0,"6"10"-44"0,14-5-44 0,-8 0 14 15,0 0-7-15,6-5 2 0,0 5-9 16,3-5-3 0,0 5-35-16,0-3-14 0,5-2-19 15,7-6-7-15</inkml:trace>
  <inkml:trace contextRef="#ctx0" brushRef="#br0" timeOffset="87">11465 17386 204 0,'-24'10'77'0,"27"-7"-42"0,-6-3-41 15,12 5 27 1,0 1 4-16,0-1-7 16,2-2 0-16,1-3-10 15,0 5-3-15,0-10 1 0,0 2-3 0,-3-8-2 16,0 6 0-1,0-3 1-15,-3 0 1 0,-3-2 1 16,0 2-2-16,-3 2-2 16,-3-7-6-16,-3 10-4 15,-3-2-3-15,-3 5-2 16,-6 0 8-16,-6 5 3 16,4 9 1-16,2-6 0 15,3 5 2-15,3 0 2 16,3 0 4-16,3 1 2 15,3-1-1-15,3 0 1 16,9 0-4-16,6 0-2 16,3 1-18-16,0-9-9 0,-1 3-33 15,1-5-14 1,0-3-6 0</inkml:trace>
  <inkml:trace contextRef="#ctx0" brushRef="#br0" timeOffset="88">11703 17388 212 0,'-9'0'79'0,"6"3"-42"0,-18 21-45 16,12-16 10-16,0 0 10 16,0 5 6-16,0-2-4 15,3 2-1-15,3 0-7 16,9 0-6-16,6-5-3 0,0 3 2 15,0-9 2-15,3-2 2 16,3-2 3-16,0-9-3 16,-1 6-2-16,-2-6 2 0,-3 1 0 15,-6 2-4-15,-6-5-1 16,-3-1 5-16,-3-4 5 16,-3-1-6-16,0 6-1 15,3 5-28-15,1-2-9 16,-1 2-50-1,0 2-42-15,6-7 49 16</inkml:trace>
  <inkml:trace contextRef="#ctx0" brushRef="#br0" timeOffset="89">11962 17137 180 0,'3'-16'68'0,"-6"6"-36"0,0 2-20 0,0 2 21 15,-6 4 7-15,-6-4 6 0,0 1-25 16,0 5-12-16,0 8-6 16,3 3-3-16,0 10 2 0,4 5-6 15,2 6 1 1,3 2 1-16,0 3 3 16,3 3-2-16,0-3 0 0,3-2-4 15,0-1 1-15,6-8-31 16,-4-2-12-16,1-10-60 15</inkml:trace>
  <inkml:trace contextRef="#ctx0" brushRef="#br0" timeOffset="90">11741 17317 232 0,'18'-5'88'0,"0"-1"-48"0,12 4-40 0,-9 2 16 16,6-3-9-16,2 0 1 16,4-2-34-16,-3 5-14 15</inkml:trace>
  <inkml:trace contextRef="#ctx0" brushRef="#br0" timeOffset="91">12405 17052 164 0,'-6'-5'63'0,"3"5"-34"0,-15 3-12 0,9-1 20 15,-5 4-8-15,-4 7-2 16,-6 8-11-16,-3 11-5 16,0 8-6-16,4 12-2 0,2-1 1 15,6 2-7-15,6 0-2 16,9-8 2-16,9 5 1 16,6-3-1-16,3-7 2 15,2-8-26-15,4-6-9 16,3-12-37-16,0-1-40 15,-3-3 33 1</inkml:trace>
  <inkml:trace contextRef="#ctx0" brushRef="#br0" timeOffset="92">12396 17425 164 0,'-3'-2'63'0,"6"4"-34"0,-6-2-19 16,3 0 17-16,3 6 2 15,3 4 2-15,3 4-10 16,0 1-3-16,0 9-10 16,3-5-3-16,-3-3 1 0,0 2-3 15,3-5 0-15,-3-5 1 0,0 3 0 16,-4-6 6-16,1-5 6 15,3-2-4-15,3-6-2 16,-3-6-3-16,0-4-2 16,-3 2-1-1,0 0 0-15,3 0-5 0,-6 3-1 16,0 2-10-16,3 4-3 16,0-7-30-16,0 14-10 15,3-5-21-15,-3 5-47 16,3 0 30-16</inkml:trace>
  <inkml:trace contextRef="#ctx0" brushRef="#br0" timeOffset="93">12637 17449 196 0,'-9'8'74'0,"6"-2"-40"0,-2 7-31 0,2-5 17 0,0 5-6 16,0 3 2-16,3 0-7 15,0-3-3-15,3 0-3 16,3 0 0-16,2-7 0 0,1 2 7 15,3-6 4-15,0-2-3 16,0-2-1-16,0-6-4 16,-3 0 1-16,-3-3-2 15,-6-2 2-15,-3 0-4 16,-3-1 0-16,0 6-3 16,0-2-3-16,0 2-14 15,0 3-4-15,0-3-27 16,3 8-11-16,3-6-42 15</inkml:trace>
  <inkml:trace contextRef="#ctx0" brushRef="#br0" timeOffset="94">12762 17449 164 0,'3'6'63'0,"0"-4"-34"0,0 11-32 0,0-7 11 15,-3 7-4-15,3 0 0 16,-3 0-2-16,0-2 1 15,0-3-2-15,0 5-1 0,0-5 1 0,0-3-41 16,0-5-53 0,9 0 13-1</inkml:trace>
  <inkml:trace contextRef="#ctx0" brushRef="#br0" timeOffset="95">12756 17410 216 0,'-6'-19'82'0,"6"16"-44"0,-3 3-47 15,3 0 14-15,0 0-7 16,0 0 0-16,6 0 0 16,0 0-2-16,6 3-33 15,6-3-15-15,0 5-26 16,0-2-10-16</inkml:trace>
  <inkml:trace contextRef="#ctx0" brushRef="#br0" timeOffset="96">12923 17441 168 0,'-6'0'63'0,"3"0"-34"0,-3 3-21 16,6-3 16-16,-6 5-14 0,3 1-3 16,-3 2-5-16,0 5-2 15,-6 0 1-15,10 8-4 0,-1-2 2 16,3 4-1-16,3-1-2 16,2-1 3-16,4-5 2 15,0-8 0-15,0-3 2 16,3-8-4-16,-3-5-2 15,0 3 4-15,0-6 1 16,-3-4-3-16,0-1 1 0,-3-3 2 16,-3-2 1-16,-3-3-1 15,-3-8-2-15,3 3 1 16,-3 0 1-16,-3 3 5 16,0-1 4-16,0 6-2 15,3 3 0-15,3 10-5 16,0 0-3-16,3 8 0 15,0 0 5 1,6 8 6-16,0 5-2 16,0 8 0-16,3 6-6 15,0-1-1-15,0 3-1 16,0 0-2-16,6-2 1 0,0-4 1 16,0-4-6-1,-4-3 1-15,1-3-43 16,-3-8-17-16,0 3-34 15</inkml:trace>
  <inkml:trace contextRef="#ctx0" brushRef="#br0" timeOffset="97">13117 17214 220 0,'-9'-21'82'0,"12"23"-44"0,-3-2-44 0,0 14 42 16,0-1-8-16,0 0-14 16,3 5-5-1,0 4-7-15,0 1-2 0,0-4 1 0,2 2-10 16,1 0-2-16,-3-2-34 15,0-6-15-15,0-2-38 16</inkml:trace>
  <inkml:trace contextRef="#ctx0" brushRef="#br0" timeOffset="98">13203 17275 204 0,'-6'-8'77'0,"6"8"-42"0,-6 8-41 16,3-3 12-16,-6 6 0 0,0-1 6 16,-3 1-8-1,0 5-2-15,0-6-2 16,1 11-14-16,2-2-5 0,0-6-70 16</inkml:trace>
  <inkml:trace contextRef="#ctx0" brushRef="#br0" timeOffset="99">13054 17317 208 0,'3'-5'79'0,"3"-1"-42"0,6 6-30 0,-6 0 18 0,3 0-9 16,3 0-1-16,3 0-12 16,-1 0-1-16,1 8-2 15,0-2-7-15,-3-1-3 0,-3-2-175 31,6 2 81-31</inkml:trace>
  <inkml:trace contextRef="#ctx0" brushRef="#br0" timeOffset="100">13283 17145 208 0,'-15'-8'77'0,"33"8"-42"0,0 8-41 0,-9-3 12 15,0 9 7 1,3 9 8-16,0 4 14 16,0 5 6-16,0 7-22 0,-3 1-4 0,-4 5-3 15,-5 0-7-15,-2-3-1 16,-10 3-18-16,-9 5-7 16,-9-5-56-16,0-10-25 15,3-1 0 1</inkml:trace>
  <inkml:trace contextRef="#ctx0" brushRef="#br0" timeOffset="101">8893 16986 136 0,'0'-2'52'0,"12"4"-28"0,-15-2-17 15,3 0 15-15,-3 6 0 16,-3 7 2-16,0 5-9 15,-3 6-2-15,-3 0-7 16,0 13 0-16,0-8 4 0,3-2-4 16,3-9-1-16,3 1-2 15,0-6 0-15,0-5 2 0,3-3 2 16,3-10-1 0,3-8-1-16,0-1-1 15,3-2 0-15,0-2-2 0,0-6-2 16,0 8 3-16,3 0 0 15,-3 3-1-15,0 5 1 16,0 6-4-16,0 4 0 16,0 6 3-16,2 3 1 15,1 2-1-15,0 5-2 16,3 4 1-16,3-4-1 16,0 1-16-16,0-3-4 15,-3-3-67-15,0 0-50 16,-7-2 53-16</inkml:trace>
  <inkml:trace contextRef="#ctx0" brushRef="#br0" timeOffset="102">8893 17328 52 0,'3'-16'19'0,"12"5"-10"0,-3-2-11 15,-3 10 4-15,-4-2 28 0,1 0 15 16,-3-3 2-1,0 8-1-15,-3-6-19 0,0 6-8 16,-3 6-10 0,0 12-6-16,0 3 5 0,-5 6 4 15,-4 13-2-15,0 5 0 16,3 7 0-16,0 12 1 16,0-1-1-16,3-2 1 15,3-2-4-15,6-1-2 16,9-5 0-16,3-6-1 0,3-4-2 15,8-4-2-15,10-7 5 16,6-3 4-16,5-10-1 16,4-1 1-16,-3-10-8 15,2-3 0-15,-8-10-8 16,-3 5-3-16,-7-5-32 16,-5 10-12-16,0 0-52 15</inkml:trace>
  <inkml:trace contextRef="#ctx0" brushRef="#br0" timeOffset="103">9851 17992 208 0,'-12'0'79'0,"21"0"-42"0,-15 5-41 15,6 3 15-15,-3 2-2 16,-6 12 2-16,-2 9 1 16,-4-1 0-16,0 1-6 15,0 1-4-15,0 0-1 0,0-6-4 16,3-5 0-16,0-2-27 15,3 2-12-15,0-10-28 16,4-3-37 0</inkml:trace>
  <inkml:trace contextRef="#ctx0" brushRef="#br0" timeOffset="104">9595 18031 208 0,'0'-13'79'0,"3"13"-42"0,12-3-39 0,-9 3 14 15,6 3 3-15,3 2 4 16,3 3 4-16,3 11 1 16,2 2-13-16,4 8-7 0,0-8 0 15,0 6-1-15,3-1 1 16,-1-7-31-16,4 2-14 16,-3-8-72-1</inkml:trace>
  <inkml:trace contextRef="#ctx0" brushRef="#br0" timeOffset="105">21421 9327 148 0,'-9'-3'57'0,"9"0"-30"0,0-2-18 16,0 5 16-16,0-3 6 15,-3-2 5-15,0 0-4 16,-3-1-2-16,-3 1-16 15,1 0 0-15,-4 0 0 0,-3-1-1 16,-3 1 0-16,0-3-3 0,-6 3-1 16,-3-3-3-1,-2 3-1-15,-4 2-6 16,0 0 1-16,-12 3 0 16,1 6 0-16,-4-1-3 0,1 5 2 15,2 6-1-15,-6 5 0 16,4 6 2-1,2-1 0-15,3 6-3 0,7 5 0 16,5 8-1-16,9 8 3 16,6 3 0-16,15-1 1 15,9-5-3-15,18-2 0 16,12-3 2-16,14-3 0 16,19-7 1-16,14-9 0 15,3-7 2-15,6-11 1 16,4-11-1-16,-13-5 1 15,0-8-2-15,-14-13 2 16,-10 0 0-16,-8-21 3 16,-12-3 3-16,-13-3 5 0,-14 3-4 15,-12-5 2-15,-18 8-1 16,-14 5 1-16,-13 8 2 16,-6 5 4-16,-2 8-12 15,2 6-4-15,6 5-25 16,4 5-13-16,8 2-56 15,12 6-90 1</inkml:trace>
  <inkml:trace contextRef="#ctx0" brushRef="#br0" timeOffset="106">21713 8951 176 0,'-6'-19'68'0,"3"19"-36"0,0-13-18 16,3 13 20-16,0-3-11 16,0 9 0-16,0-1-10 15,0 6 0-15,0 2-8 16,0 5 1-16,0 6 1 0,0 3-1 16,-3-4-1-16,0 15-3 15,3-4-2-15,0-8 3 0,-3-2 0 16,3-5 5-16,0-6 3 15,3-2-4-15,3-4 1 16,3-1-5-16,6-6-2 16,3 2-3-16,3-2-1 15,2 0-9-15,-2 0-3 16,6-8-25-16,0 1-12 16</inkml:trace>
  <inkml:trace contextRef="#ctx0" brushRef="#br0" timeOffset="107">21755 9118 232 0,'-6'0'88'0,"6"0"-48"0,3 0-36 16,3-3 19-16,2-2 0 15,7-6 6-15,6-10-7 16,12-3-3-16,6-5-11 16,5-3-1-16,13-5 0 0,-1 0-1 15,1-3-1-15,-3 1-3 16,-7 7-2-16,-5 6 1 16,-6 7-1-16,-4 3-5 15,-8 3 1-15,0 2-38 0,-6 1-16 16,-3 2-57-1,-3 0-35-15,-4-3 65 16</inkml:trace>
  <inkml:trace contextRef="#ctx0" brushRef="#br0" timeOffset="108">22719 8541 140 0,'-9'-8'52'0,"3"10"-28"0,-3-2-13 16,3 0 18-16,0 3-13 15,-3 5-1-15,-3 3-7 16,1 5 0-16,-4 5-5 15,3 0 0-15,3 8 3 0,9 3-1 0,0-8 2 16,3-3 2-16,3-5 2 16,3-6-3-16,0-2 0 15,2-11-5-15,1-7 0 16,0-3-3-16,-3-3-1 16,0 0 1-16,-3 0 2 15,0 0-1-15,-3 3 2 16,0 2 0-16,-3 1 1 15,0 4 2-15,0 6 3 0,3 6-6 16,-3 7-2 0,3-2-1-16,3 4 0 0,3 9-7 15,-3-3-3 1,3-5-23-16,0-3-11 0,6-5-52 16</inkml:trace>
  <inkml:trace contextRef="#ctx0" brushRef="#br0" timeOffset="109">22912 8546 144 0,'-20'0'55'0,"8"8"-30"0,3 5-29 0,6-2 8 16,-6 5 2-16,0 2 6 15,3 9 3 1,3-1 0-16,0 1-7 15,9-4-1-15,0-4 0 0,6-6-1 0,0-5-1 16,0-5-1-16,0-14 0 16,-1-2 2-16,1-6 1 15,-3-4-6-15,3-1-2 16,-6-3 0-16,-6-4 2 16,-3-1 2-16,-3-3 3 15,-3 1-1-15,3 5 0 16,-3 5 10-16,3 3 5 15,-2 5-4-15,5 5-1 0,0 6-12 16,0 5-1 0,3 11-2-16,3 7 0 15,0 3 0-15,0 6 2 0,8-1-1 16,-5 3-1-16,3-2-8 16,0-1-5-16,3-4-37 15,6-7-18-15</inkml:trace>
  <inkml:trace contextRef="#ctx0" brushRef="#br0" timeOffset="110">23100 8543 188 0,'-18'3'71'0,"15"5"-38"0,-6 3-34 0,0-1 15 16,0 3-4-16,-3 6 2 15,4-1-4-15,5 6 0 16,3 3-5 0,3-3-2-16,8-6 2 0,-2-2 2 0,3-6 2 15,0-12-3-15,3-9-1 16,-3-2-1-16,6-5-2 16,-6-4-4-16,-3-1-2 15,-3-4 3-15,-3 3 1 0,-3-7 2 16,-3-1 0-1,-3 3 0-15,-3 0 0 16,0 5 8-16,0 5 5 16,3 3 5-16,0 6 1 15,3 4-13-15,0 6-5 0,0 8 1 16,3 8 2-16,0 5-1 16,3 3-2-16,0 3 0 15,0 4-1-15,9-1 2 16,0-4 3-16,0 6-24 15,3 2-10-15,-1-7-53 16,-2-4-58 0,0-7 43-16</inkml:trace>
  <inkml:trace contextRef="#ctx0" brushRef="#br0" timeOffset="111">23305 8575 168 0,'0'0'66'0,"0"5"-36"0,6 6-31 0,-6-6 15 16,3 6 16-16,0-1 13 15,-3 4-18-15,0 2-8 16,3-6-11-16,-3 1 0 0,0 2 0 16,0-2-2-16,0-3-1 15,0-1 1-15,0-1 0 16,-3-9-2-16,3 0 1 15,-3-2 4-15,3-5 6 16,0-4-5-16,0-2 0 0,0 1-9 16,3-4-1-1,3 6 0-15,3 0 1 0,0 2-15 16,3 3-6-16,0 3-33 16,0 0-13-16,-3 5-32 15</inkml:trace>
  <inkml:trace contextRef="#ctx0" brushRef="#br0" timeOffset="112">23505 8612 228 0,'-21'5'88'0,"21"-2"-48"0,12 2-47 16,-6-2 14-16,0 0 6 15,3 2 6-15,-3-2-3 16,0-3-1-16,8 0-9 15,-2-3-4-15,0-5 1 0,0 0-2 16,-3 0 2-16,6 0 0 0,-9 0 1 16,3 0 0-16,-6 0 0 15,-3 1-5-15,-3-1 1 16,-6 2-7-16,-3 1-3 16,0 2 1-16,-6 3 0 15,-6 6 3-15,4 2 4 16,-4 5 1-16,9 0 3 0,0 3-1 15,3 0 2 1,3 2 2-16,6 1 2 16,3 5 1-16,9-3 0 15,3 0-4-15,0-3-3 0,6-4-9 16,3-4-3 0,-3-2-27-16,2-2-11 0,-2-4-45 15,-3-2-30 1,6-10 54-16</inkml:trace>
  <inkml:trace contextRef="#ctx0" brushRef="#br0" timeOffset="113">23767 8562 152 0,'0'-5'57'0,"0"2"-30"0,-15 3 1 0,15 0 25 15,-3 0-3-15,-6 0 3 16,6 0-21-16,-3 0-9 16,3 0-14-1,0 0-8-15,3 3-4 0,6 2-1 0,-6 3 0 16,9 2 0-16,3 4 0 15,-3-1 5-15,3 0 1 16,-6 3 0-16,-3-3 1 16,3 0 2-16,-6 3 4 15,-6-2 2-15,-3-4 1 16,-3-2-4-16,-3 0-5 16,0-3-2-16,6-2-9 15,-3 0-5 1,0-3-31-16,3 0-11 15,0 0-40-15</inkml:trace>
  <inkml:trace contextRef="#ctx0" brushRef="#br0" timeOffset="114">23942 8554 172 0,'0'-3'66'0,"0"3"-36"0,-3 0-35 16,-3 0 87-16,0 0-21 15,-2 3-21-15,-1 0-17 16,0-1-15-16,0 4-6 0,6-1 1 16,-3 3-7-16,6 2 1 0,6 4-1 15,-3-1 2-15,9 3 1 16,-3 2 3-16,2 1-1 16,-5 5 2-1,-9-6 7-15,0 1 3 16,-8-1-4-16,2-2-1 15,-3 0-2-15,-3 0-1 0,0-3-36 16,0-2-17-16,0-1-88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8:28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6541 11324 148 0,'-3'0'57'0,"6"0"-30"0,-3-2-14 0,0 2 19 16,0 0-7-16,0-3-2 15,-3 0 2-15,0 1 1 16,-3-1-13-16,1 0 3 0,-7 1 4 15,0-1-7-15,-3 3 0 16,0 0-7-16,0 5-2 16,-3 1-2-16,0 2-2 15,0 7-2-15,4 1 1 16,2 5-1-16,6 3 0 16,3-5 0-16,3-3 0 15,6-3 2-15,3-3 0 16,6-2 2-16,-1-2 1 0,4-6-1 15,0 0-2 1,-3-3 3-16,-3-2 0 16,-3-6-1-16,0 1 1 0,-6-4 4 15,0 1 4-15,-3 0-4 16,-6-3 1-16,0 5-3 16,-6 1 0-16,3 2-1 15,0 3 0-15,3-1-5 16,0 4 1-16,3-1-2 15,0 3-2-15,9 0 3 16,6 3 0-16,3-3-2 16,6 0 0-16,3 0 2 0,-1 2 0 15,1 1 1 1,-3 0 0-16,-3-1 0 16,-3 4 2-16,-3 4-1 15,-3 11-1-15,-3-2 3 0,-9 5 0 16,-3 2 3-16,-6 6 3 15,-3-3-2-15,-3 0 1 16,-3 0-5-16,0-2 0 16,3-1-1-16,-2 1-2 15,2-6-2-15,6 0 1 16,3-5-10-16,6 0-3 16,0-3-22-16,12-5-53 15,3-3 6 1,3-2-27-1</inkml:trace>
  <inkml:trace contextRef="#ctx0" brushRef="#br0" timeOffset="1">6675 11713 184 0,'-21'3'71'0,"18"-1"-38"0,-8 6-32 16,8-2 14-16,-3 2 1 0,3 2 2 15,-3 3-3 1,3 6 1-16,0 2-9 16,6 0-2-16,6-2-1 0,3-1 4 15,2-4 5-15,1-7 2 0,3-4 0 16,3-11-1-16,0-5-1 16,-3-3-3-16,-3-2-1 15,-6-1-1 1,-6 0 2-16,-6 1 1 0,-6 2 1 15,-3 3-4-15,0 2 0 16,0 3-7-16,-3 3-1 16,3 2-11-16,-3 1-3 15,3 2-31-15,9 0-10 16,3 0-23-16,6 0-6 16,9-3-8-1</inkml:trace>
  <inkml:trace contextRef="#ctx0" brushRef="#br0" timeOffset="2">6893 11544 200 0,'-3'0'77'0,"3"0"-42"0,3 2-34 0,-6 1 16 16,6 8 4-16,0 2 7 16,0 0-2-16,0 3-1 15,-3 3-13-15,3 2 3 0,-3-3 5 16,5 3-7-16,-5-2-2 15,0-3-4-15,0-3-2 16,0-2-1-16,0-3 0 16,0-3-2-16,-5-3 7 15,-1-2 2 1,0-5-1-16,3-3 1 16,0-2-6-16,0-4-1 15,3 1-4-15,0 0-1 16,6 0 1-16,3-1 0 15,2 1 0-15,1 0 0 16,3 2-3-16,0-2 0 16,0 3-1-16,3 2 0 0,-3 2 5 15,6 4 3-15,-4-1-14 16,4 0-8-16,-3 9-31 16,0-4-13-16,-6 1-59 15,6 0-35 1,-3-9 68-16</inkml:trace>
  <inkml:trace contextRef="#ctx0" brushRef="#br0" timeOffset="3">7181 11602 212 0,'-3'0'79'0,"3"13"-42"0,3-2-19 0,-3-6 23 16,0 3-12-16,0 3-5 15,0 2-11-15,0 3-6 16,0 0-4 0,0-1 0-16,3-1 0 0,0-4-1 0,-3-2-2 15,3-2-24-15,-3-1-9 16,0-5-32-16,0-3-13 16,-3-2-17-1</inkml:trace>
  <inkml:trace contextRef="#ctx0" brushRef="#br0" timeOffset="4">7166 11494 248 0,'3'-14'93'0,"0"12"-50"0,3-4-24 16,-6 6 26-16,3 0-10 16,-3 0-1-16,0 0-13 15,0-2-5-15,0 2-9 16,0 0-1-16,-3 0 1 0,0 0-6 15,0 0 0-15,0 0-8 16,0 0-3-16,3 0-32 16,0 0-12-16,0 0-33 15,9 2-10-15,3 1-5 16</inkml:trace>
  <inkml:trace contextRef="#ctx0" brushRef="#br0" timeOffset="5">7330 11586 160 0,'-12'19'63'0,"12"-3"-34"0,3-1-25 0,0-7 15 16,3 6 9-16,-6 4 4 16,0 6-1-16,0 0-1 15,0 13-17-15,0-3 1 0,0-2 0 16,6 0-7-16,-3-6-2 15,0-5-1-15,0-5 0 0,-3-5 0 16,-3-1 0-16,0-4 2 16,0-6 3-16,0-3 2 15,-3-5 1 1,0-11-6-16,0-7-2 16,0-3-2-16,0-8 1 0,3 5-4 15,3 3 0-15,0 3 1 16,3-1 0-16,3 3 2 15,6 3 1-15,3 3-1 16,3 2 1-16,3 5-2 16,0 9 2-16,-1 2-2 15,1 2 2-15,-3 6 0 0,-3 0 3 16,-3 3 3-16,-6-1 5 16,-3 1 1-1,-6-1 0-15,-6 1-7 16,-6-3-5-16,0 0-24 15,-9-3-11-15,1-2-42 0,2-1-15 16,0-2-41 0</inkml:trace>
  <inkml:trace contextRef="#ctx0" brushRef="#br0" timeOffset="6">7893 11255 168 0,'-9'-18'66'0,"6"15"-36"0,0-2-15 0,3 5 20 16,0 0-19-16,0 5-6 16,3 6 8-16,0 10 5 0,-3 16-11 15,0 11 2-15,-3 5 2 0,-3-1-10 16,0-1-4-16,0-4-1 16,-3-4 1-16,3-4-1 15,0-4-1-15,0-6 3 16,3-5 0-16,0-6-30 15,0-2-14-15,0-5-153 32,12-11 93-32</inkml:trace>
  <inkml:trace contextRef="#ctx0" brushRef="#br0" timeOffset="7">7878 11282 148 0,'6'0'57'0,"3"0"-30"0,6 0-18 0,-3 2 14 16,2 1 2-16,10 0 2 15,3 2-3-15,9 0-3 0,8 1-11 16,13-1 0-16,2 0 1 16,10 1-6-16,2-1-3 15,7-3 1-15,2 1 2 16,0 0 2-16,7-3 1 16,-7 0 0-16,4 0 0 0,-1 0-2 15,0 0 1-15,1 0-2 16,5-3 0-16,0 0-3 15,6 1 1-15,1 2-2 16,-7 0-1-16,-6 0 1 16,1 0 1-16,-1 2-3 15,0 1 0-15,-2 0 1 16,-1-1 0-16,-6-2 0 16,4 0 2-16,-4 0-3 15,-5 3 0-15,-1 0 1 16,-2-3 2-16,-1 0-1 15,-5-3 2-15,-7 0-4 16,-8 1 0-16,-6-1-19 0,-7 3-9 16,-2 0-32-16,-6-3-11 15,0 3-26 1</inkml:trace>
  <inkml:trace contextRef="#ctx0" brushRef="#br0" timeOffset="8">11042 11298 192 0,'12'0'74'0,"-9"2"-40"0,0 6-20 16,0-2 20-1,0 2-6-15,0 15-2 16,0 6-8-16,-3 11-1 0,0 2-10 16,0 1 7-16,0 4 5 0,3 4-10 15,0 2-5-15,3 2-2 16,0-5 0-16,0-5-1 16,-1-8 2-16,-2-5-13 15,-3-8-6-15,0-5-53 16,0-6-22-16,-3-5-20 15</inkml:trace>
  <inkml:trace contextRef="#ctx0" brushRef="#br0" timeOffset="9">7881 11951 120 0,'-3'-5'46'0,"-3"8"-24"0,6-3-4 0,0 0 18 15,0 0-9 1,0 0-1-16,0 0-9 0,3 0 0 16,3-3-10-1,3 3 5-15,6 0 1 0,8-3 2 0,7 1 1 16,12-1 5-16,14 0 1 15,16 1-9-15,14 2-3 16,12-3-4-16,16 3-1 16,8 0-6-16,12 0 1 0,2 0 2 15,7 0 1-15,9 3 3 16,6 2 1 0,0-2-6-16,-1 2 0 15,1 3-1-15,-12-5 2 0,-6 2-1 16,-6 0-1-16,-15-5 1 15,-12 0-1-15,-12 0 2 16,-14-3 3-16,-10 1-4 16,-11-3-1-16,-13-1-11 15,-11-2-5-15,-12 0-69 16,-6 0-29-16</inkml:trace>
  <inkml:trace contextRef="#ctx0" brushRef="#br0" timeOffset="10">11610 8845 144 0,'6'-16'55'0,"9"8"-30"0,-6-8-14 16,-6 3 18-16,0-8-2 15,-3 0 4-15,-6-3-2 16,-6-2 0-16,-6-4-16 15,-8 1-3-15,-13 0-3 0,-12 3-3 16,-11 5-3-16,-13-1-7 16,-14 12-1-16,-12 7-2 15,-15 8 3-15,-9 9-1 0,0 10 0 16,6 13 1-16,3 15 2 16,6 12-1-16,8 2 4 15,13 13 0-15,15 19 3 16,23 8-1-16,30 13-1 15,36 22-4-15,39-4-2 16,32 6-2-16,39-13 0 16,24-25 9-16,26-23 4 15,19-23 4-15,5-22 5 16,-2-37 14-16,-13-27 9 16,-11-15-6-16,-18-16-3 15,-30-27-5-15,-27-8 0 16,-30-7-4-16,-26-22-2 15,-36 0 6-15,-30 9 5 0,-26 2-9 16,-19-1-1-16,-11 20-17 16,-12 18-7-16,-4 13-31 15,1 16-14-15,6 16-66 16,-3 10-29-16,14 14 25 16</inkml:trace>
  <inkml:trace contextRef="#ctx0" brushRef="#br0" timeOffset="11">10438 9760 108 0,'-3'0'44'0,"3"3"-24"0,0-3-17 0,0 0 10 0,0 3-2 16,-3-1 3-16,0 1-1 15,-3 0 0-15,-3 2-3 16,0 6 1-16,-3 4-6 15,0-1 1-15,-3-1 1 0,-6 0 8 16,1 3 2-16,-1 3-2 16,0 2 1-16,0 0-5 15,0 0-1-15,-3 11-4 16,-2 0 1-16,-1 2-2 16,-3 0 0-16,3-2-1 15,0 13 0-15,1-3-2 0,-1 3-2 16,0 0 9-16,3 6 6 15,1 2-5-15,-1-1-3 16,-3 1 0-16,0 6 2 16,3-4-2-16,0 1 1 15,1-1-5-15,-1 6-2 16,3-3 4-16,3-2 1 16,3-3 2-16,-3-6 2 15,4-4-5-15,2-6-3 16,3-3 1-16,0-2 2 15,-3 0-2-15,3-3-2 0,0-3 0 16,3-2 1 0,0-3-1-16,0-2-1 0,0-3-2 15,3-3 1 1,0-3-21 0,0 6-4-16,0-2-2 0,0-4-10 15,0-2-2-15,0-3-21 16,0 3-7-16</inkml:trace>
  <inkml:trace contextRef="#ctx0" brushRef="#br0" timeOffset="12">9503 11089 184 0,'-6'-3'71'0,"6"3"-38"0,3 11-41 0,-3-6 30 16,3 19 5-1,0 2-2-15,0 6-2 16,3 2-13-16,0-2-2 0,0 2 2 16,3 1-2-16,0-6 3 15,0-5-4-15,0-3 1 16,2-8-1-16,7-5 3 15,0-3-1-15,3-20 0 16,0-7-5 0,0 4-3-16,0-3 0 15,-4 2-4-15,1 1 2 16,-3-1-21-16,-3 3-8 0,-3 3-27 16,0 2-11-16,-3-2-33 15</inkml:trace>
  <inkml:trace contextRef="#ctx0" brushRef="#br0" timeOffset="13">12703 13340 184 0,'-3'-2'68'0,"3"-1"-36"0,0 3-26 15,0 0 17-15,3 5-10 16,0 6-2-16,0 2 5 16,0 3 1-16,0 10-8 15,-3 9 1-15,0 7 3 0,0 6-1 0,-3-1 1 16,0-4-5-16,0 2 0 16,0 0-3-16,0-11 0 15,0-5-3-15,0-5 1 16,0-5-2-16,3-6 2 15,0-3 0-15,-3-2 1 16,0-2-2-16,0-4 1 16,0-2-2-16,0-16-5 15,0 0-2 1,0-2 0-16,0-3 2 16,0-3-1-16,0-10 4 0,0-1-5 15,3-2 0 1,0 3-2-16,0-1 2 0,0 4 6 15,0 4 2-15,3 3 2 16,0 6 0-16,0 2 6 16,0 0 6-16,0 3-6 15,0 5-1-15,3 5-5 16,0 3-1-16,3 6 1 16,0 4 2-16,3 3-3 15,0 6 0-15,0-1-1 16,-1 1-2-16,-2-3 1 15,3 0 1-15,3 0 1 16,0-6 3-16,0-5-5 0,0-2-1 16,0-6 2-16,-3-5 1 15,0-7-1 1,-1-4 1-16,1-2-2 16,-3 0 2-16,-3 0-4 0,0-1 0 15,0 4 1-15,-3 2 2 16,0 3-3-16,0 5-2 15,0 3 2-15,-3 5 2 16,3 5 0-16,3 5 2 16,0 9-2-16,-3 7 2 15,0 6 0-15,3 8 1 16,-3 2 0-16,0-2 0 16,3 0-2-16,-3-6-2 15,6 6 1-15,0-11-1 16,-1-3 0-16,4-5 2 15,-3-2-28-15,0-6-11 16,3-2-37-16,0-11-16 0,0-8-23 16</inkml:trace>
  <inkml:trace contextRef="#ctx0" brushRef="#br0" timeOffset="14">13179 13608 212 0,'-9'-16'79'0,"9"18"-42"0,0 14-41 15,3-11 15-15,0 9 9 16,3-1 7-16,3-2 2 0,3-1 0 16,3-2-16-16,3 0-6 15,0 0 0-15,-1-5-4 0,7-3 0 16,-6 0-1-16,0-6-2 15,-3-7 3-15,-3 0 2 16,-3 0-2-16,-6-1-2 16,-3 1-3-16,-6 3-1 15,-6 2-3-15,-6 2-1 16,-3 4 4-16,-6 2 3 16,3 8 1-16,1 7 2 15,-1 1 0-15,3 3 1 16,6 2 6-16,3 3 6 0,6-6-2 15,9 6 0 1,6 0-4-16,3-3-1 0,6-5-5 16,6-3-1-1,-3 0-3-15,2-2-1 0,4-3-19 16,-6-3-7-16,-3-5-21 16,-3-2-8-16,0-6-14 15,-3-3-4-15,-4-2-17 16</inkml:trace>
  <inkml:trace contextRef="#ctx0" brushRef="#br0" timeOffset="15">13405 13671 168 0,'0'3'63'0,"3"-1"-34"0,3 6-16 0,-3-2 19 16,3 4-1-1,-3 3 4-15,0 1-6 16,0-1-3-16,6 0-14 15,-3 3 1-15,0-3 1 0,-3-2-5 16,0-1-3-16,0-4-1 16,0-6-1-16,0-6 2 15,6-2-3-15,0-5 0 16,0-3-8-16,0-10-4 16,2-3 2-16,4 2 4 15,0 3 2-15,0 6 1 16,0 7-3-16,0 11 2 0,0 3 5 15,0 10 5 1,-3 3 1-16,-1 0 4 16,-2 5-3-16,0-5-1 0,-3 0-6 15,0-3-1-15,-3-2 1 16,0-3 2-16,-3-3-3 16,0 0 0-16,0-5-1 15,0 0 1-15,3-5-2 16,3-6-1-16,3-5-10 15,3-5-4-15,3-3 5 16,3 1 4-16,-3 4 2 0,2 6 1 16,1 5 0-1,0 8-2-15,0 8 7 16,-6 5 5-16,0 3 2 16,-3 8 2-16,-3-3-4 15,0 3-3-15,0 0-2 0,-3-6 0 16,0-2-18-16,0-3-6 15,-1-2-43-15,7-6-19 16,0-2-42 0</inkml:trace>
  <inkml:trace contextRef="#ctx0" brushRef="#br0" timeOffset="16">14126 13272 256 0,'-3'0'96'0,"6"5"-52"0,0 5-54 15,0 1 14-15,0 13 12 16,0 2 11-16,-3 11-4 15,0 8-4-15,3 13-10 16,-3 3 3-16,0 0 1 0,0-5-4 16,0-3-3-16,3-8-3 15,-1-6 0-15,-2-4 0 16,3-9 1-16,0-2-2 16,0-5-2-16,6-1 5 0,6-2 1 15,3-3-5-15,0-2-2 16,0-1-5-16,0-2 1 15,-3 0-17-15,-1-3-8 16,-2-2-15-16,0-3-5 16,-6-5-28-1,0-3-55-15,-6-5 30 16</inkml:trace>
  <inkml:trace contextRef="#ctx0" brushRef="#br0" timeOffset="17">14063 13261 308 0,'-3'-11'115'0,"9"9"-62"0,15-6-60 16,-9 5 19-16,6-7-4 16,9-1 3-16,5-2-9 15,4 2 0-15,9 1-2 16,-1-1-51-16,4 3-23 0,-6-3-50 15</inkml:trace>
  <inkml:trace contextRef="#ctx0" brushRef="#br0" timeOffset="18">14468 13441 200 0,'-3'-5'74'0,"3"5"-40"0,3 2-29 0,-3-2 36 16,6 16-6 0,0 11-4-16,-3 15-5 15,0 0-14-15,0-2 1 16,-3-3 3-16,0 5-8 0,0-5-2 16,0-8-4-16,0-2 1 15,0-6-4-15,0-5 0 16,0-3-23-16,0-2-10 15,0-3-22-15,0-19-84 32</inkml:trace>
  <inkml:trace contextRef="#ctx0" brushRef="#br0" timeOffset="19">14444 13443 240 0,'-9'-10'90'0,"9"7"-48"0,3 1-29 16,0-1 24-16,3 0-10 15,6 1-1-15,6-4-11 16,6 1-2-16,5 2-7 16,10 6-4-16,3 5 1 0,-3 8-4 0,2 8-2 15,-2 5 4-15,-6 13 3 16,-10 0 8-16,-11-2 2 15,-12-3-1 1,-6 3 2-16,-8-6-2 16,-7-5 2-16,-9-2-6 0,-3-9-1 15,-3-4-17-15,4-9-7 16,-1-8-25-16,6 1-9 16,6-4-78-1,9-2-55-15,6-2 73 16</inkml:trace>
  <inkml:trace contextRef="#ctx0" brushRef="#br0" timeOffset="20">15063 13467 244 0,'-3'0'90'0,"3"6"-48"0,3 7-45 16,0-3 19-16,-3 9 3 16,3 15 8-16,0-2-5 15,0 2-3-15,0-2-11 16,0 0-5-16,0 2 0 0,0-7-2 16,0-6-1-16,0 0-35 15,3-5-18-15,-6-8-11 16,-3-8-46-1</inkml:trace>
  <inkml:trace contextRef="#ctx0" brushRef="#br0" timeOffset="21">14894 13671 260 0,'-12'-3'99'0,"12"3"-54"0,0 0-42 0,0 0 29 16,12-8-13-1,8 3-1-15,7-5-1 16,6 7-10-16,9 0-4 0,5-5-2 16,4 6-41-16,2-1-15 15,-2 3-72 1</inkml:trace>
  <inkml:trace contextRef="#ctx0" brushRef="#br0" timeOffset="22">15489 13449 200 0,'0'8'77'0,"3"8"-42"0,0 15-28 15,0-12 18-15,-3 15-4 16,0 3 2-16,0-2-7 15,0-4 1-15,0 6-10 16,0-2-4-16,0-6 0 0,0-5-9 16,0-3-1-16,-3-5-36 15,0-3-14-15,0-5-46 16</inkml:trace>
  <inkml:trace contextRef="#ctx0" brushRef="#br0" timeOffset="23">15465 13451 236 0,'0'-15'90'0,"6"9"-48"0,3-2-31 0,-3 3 21 15,3 0-4-15,9-3 1 16,-3 0-16-16,5 5-6 15,-2 3-4-15,0 6-5 0,0 1 1 16,-6 7 1-16,-3 4 0 16,-6 3-5-16,-3 1 1 15,-9-1-3-15,0 3 0 16,-3-3 1-16,-3-3 2 16,0 3-1-16,0-2 4 0,4-6 0 15,2 0 1-15,3-2 0 16,3-3 0-16,3 2 6 15,3 1 4-15,9 2-1 16,-1 0 0-16,4 3-1 16,0 3 0-16,3-3-4 15,-3 5-3-15,-3 0 0 16,0-2 1-16,0-4-6 16,0 1-1-16,-6-2-36 15,-1-4-15-15,1-5-57 16</inkml:trace>
  <inkml:trace contextRef="#ctx0" brushRef="#br0" timeOffset="24">15706 13719 220 0,'0'-3'82'0,"0"6"-44"0,3-1-33 0,-3-2 17 15,9 6 1-15,0-1 3 16,6-2-7-16,0-1-1 16,0 1-11-16,0-1-2 0,-1-2-1 15,1 0-2-15,0-2 1 16,-3-3-2-16,0-1 2 16,-3-2 0-16,-3-2 1 15,-3-6-5-15,-3 0 1 16,-3-3-2-16,-3 4 0 15,-3 1 0-15,-3 6 0 16,0 3 0-16,-3 10 0 0,-3 6 2 16,4 2 2-16,-1 3 3 15,3 5 4-15,3-2 5 16,3 2 3-16,3 0-9 16,6-2-2-16,6 2-4 15,3-3 1-15,3-2-20 16,2-5-6-16,4-3-32 15,0-3-15-15,0-8-51 16</inkml:trace>
  <inkml:trace contextRef="#ctx0" brushRef="#br0" timeOffset="25">16034 13666 272 0,'-6'-8'101'0,"-3"-5"-54"0,0 7-39 0,3 14 21 15,-3 0-13-15,0 0-4 16,-3 3-5-16,-3 5 0 16,0-1-4-16,0 1-4 0,4 5 0 15,2-2 1-15,3 2 2 16,6-5 3-16,3 0 2 16,3-6-1-16,3-2 1 15,-1 0-4-15,1-8-2 16,6-8-3-16,-3 0-1 0,-3 1 4 15,0-4 1-15,-3 0 0 16,-3 1 1 0,0-1-4-16,0 3 0 15,-3 0 1-15,0 3 2 16,-3 2-6-16,0 6-1 0,0 5-3 16,0 8 0-16,6 5 5 15,0 3 1-15,3 2-1 16,-3 6 2-16,6 8 3 15,-9 2 1-15,0-5 5 16,-6-2 3-16,-3-6-2 0,-3-3 2 16,-6-5-6-16,-3-8-3 15,-5-5-12-15,-7-5-4 16,-3-8-28-16,0-8-13 16,4-11-40-1,2-3-54-15,6 1 42 16</inkml:trace>
  <inkml:trace contextRef="#ctx0" brushRef="#br0" timeOffset="26">16081 13436 256 0,'3'5'96'0,"3"11"-52"0,0 15-40 0,-3-12 21 16,0 15-3-16,0 6 4 0,0 0-10 15,0-1-2-15,3 1-8 16,0-5-4-16,0-6 1 0,0-6-2 16,-3-4 2-16,3-3-4 15,0-3 0-15,0-2 1 16,0-3 2-16,11 0 1 15,1-3-8-15,0-3-2 16,-3 1-12 0,0-3-5-16,-3 0-16 15,0 0-7-15,-6-18-147 16,0-4 90 0</inkml:trace>
  <inkml:trace contextRef="#ctx0" brushRef="#br0" timeOffset="27">16040 13425 304 0,'-6'-5'115'0,"9"2"-62"0,0 0-62 16,8 1 37-16,4-1-10 15,6 0-6-15,6 1-5 16,3-1-4-16,0 1-25 0,2 2-7 0,-2 0-63 15,-3 7-28-15,-6 4 14 16</inkml:trace>
  <inkml:trace contextRef="#ctx0" brushRef="#br0" timeOffset="28">16313 13502 216 0,'-3'5'82'0,"6"8"-44"0,0 11-25 16,0-5 22-16,0 7-3 15,0 3 1-15,0 0-14 16,-3 0-6-16,3 6-8 0,-3-4-2 0,0-7 1 16,0-3-2-16,0-5-2 15,0-2-24-15,0-4-9 16,0-18-73-1,0 0-12 1</inkml:trace>
  <inkml:trace contextRef="#ctx0" brushRef="#br0" timeOffset="29">16334 13486 260 0,'0'-11'99'0,"6"9"-54"0,3-4-44 16,0 6 21-1,0 0-8-15,3 0 0 0,0 3-8 16,3 2-4-16,-3 3-1 16,2 0-1-16,-5 3 2 0,-9-1-8 15,-9 4-3-15,1-1-6 16,-4 0-4-16,-3 3 13 16,0-3 7-16,3 6 1 15,0-4 1-15,3-1 10 16,3-1 3-16,6 0 8 15,6 0 5-15,6 6-3 16,3-3 2-16,3 2-10 0,3-2 0 16,-1 0-11-16,1 0-2 15,-3-3-3-15,-3 0 1 16,-3-2-20 0,0-3-6-16,-3-3-34 15,-3-10-120 1</inkml:trace>
  <inkml:trace contextRef="#ctx0" brushRef="#br0" timeOffset="30">16575 13692 276 0,'0'0'104'0,"3"5"-56"0,0 9-56 0,0-6 18 0,0 0 2 15,-3 2 7 1,0 3-8-16,3-2-3 15,-3-3-5-15,0 0-20 0,-3-3-9 16,3-2-68-16,-3-1-64 16,0-4 50-16</inkml:trace>
  <inkml:trace contextRef="#ctx0" brushRef="#br0" timeOffset="31">16522 13539 264 0,'-9'-11'101'0,"12"11"-54"0,0-5-64 16,3 5 14-16,0-3-22 16,0 1-4-16,3-1-45 15,2-2-16-15,-2 2 17 0,3-2 13 16</inkml:trace>
  <inkml:trace contextRef="#ctx0" brushRef="#br0" timeOffset="32">16623 13443 296 0,'-3'-2'110'0,"6"2"-60"0,0-3-45 0,-3 3 31 16,12-2-14-1,3-1-8-15,0 3-7 16,0-3-4-16,-1 3-7 0,1 0 0 16,0 3 2-16,-3 2 3 15,0 3-2-15,-3 5 0 16,0 9 1-16,-3 1 0 15,0 14-5-15,-3 0 1 16,0 6 2-16,0-1 1 16,3 3 3-16,0-8 1 15,0-5-1-15,-3-3 1 0,-1-5-2 16,-2-6 2-16,0-2-4 16,-2-5 0-16,-7-3-6 15,-6-3 0-15,-3-2-4 16,-12-3 2-16,3 0-19 15,0 0-7-15,4 0-48 16,-1 0-21-16,6-6 7 16</inkml:trace>
  <inkml:trace contextRef="#ctx0" brushRef="#br0" timeOffset="33">17111 13478 236 0,'-3'-5'88'0,"3"7"-48"0,-12 1-34 0,15 0 20 16,0 4 1-16,0 7 6 16,0 4-5-16,0 14 0 15,6 0-15-15,0-1-6 0,0-1-2 16,-3-7-1-16,0 4 0 16,0-9-7-16,0-2-2 15,0-3-31-15,0-5-12 16,0 0-30-16,-3-5-11 15,0-3-13 1</inkml:trace>
  <inkml:trace contextRef="#ctx0" brushRef="#br0" timeOffset="34">17251 13552 260 0,'-3'-3'96'0,"3"3"-52"0,0 3-40 15,0 2 19-15,-6 3-7 16,-3 5 3-16,-6 9-4 15,0-1 1-15,-8 0-9 16,5-3-4-16,0-2-2 0,0 0-30 16,3-3-13-16,-3-5-40 15,3-2-18-15</inkml:trace>
  <inkml:trace contextRef="#ctx0" brushRef="#br0" timeOffset="35">16989 13597 300 0,'3'13'112'0,"0"-26"-60"0,12 10-52 0,-3 9 21 16,6 2-6-16,8-1 4 15,4 9-13-15,3-2-6 16,3-1 0-16,-1 0-12 0,4 0-2 16,0-5-53-16,-3-3-20 15,-4 1-31 1</inkml:trace>
  <inkml:trace contextRef="#ctx0" brushRef="#br0" timeOffset="36">17662 13473 244 0,'0'-14'90'0,"0"12"-48"0,-3 2-14 15,0 0 30-15,-3 0-10 16,-3 2-4-16,-9 1-11 16,-3 2-4-16,0 3-16 15,1 3-10-15,2 2-5 0,3 0 1 16,3 3 0-16,6 5-6 0,6 6 0 16,6-1-4-16,3 1 0 15,9-1 6 1,0-2 2-16,-4 2 3 15,-2 1 0-15,-3-3 0 0,-12 0 2 16,-9-3-1-16,-2-5 2 16,-4-3-2-16,-6-3-1 15,0-4-4-15,-9-1 0 16,1-8-27-16,2-7-9 16,3-1-37-16,3 1-14 15,9-4-27 1</inkml:trace>
  <inkml:trace contextRef="#ctx0" brushRef="#br0" timeOffset="37">17617 13354 312 0,'-6'-3'115'0,"9"6"-62"0,-3-6-49 0,0 3 26 16,6 0-15-16,3 0-3 15,6-3-10 1,6 3-1-16,3-2-1 15,2 2 0-15,1-3 2 0,0 3-3 16,-3 0-2-16,-3 5-1 0,-4 6 0 16,1 2 3-16,-3 6 2 15,0 4-5-15,-3 9 1 16,-3 8 1-16,3 7 3 16,-3 4 2-16,0-4 3 15,-3 9-1-15,3-8 0 16,-3-3-8-16,-1-6 0 15,-2-2 7-15,0-5 5 16,-6-6 0-16,-2-4 2 16,-10-7 3-16,-9-4 3 15,-6-3-9-15,-3 0-4 16,-2-3-21-16,-1 1-6 16,-3-1-55-16,-3 0-22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8:40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21323 10348 144 0,'0'-8'55'0,"3"5"-43"0,0-2 5 0,0 2 2 15,-3 1 0-15,0-4 3 0,0 1-1 16,0-3 2-16,-3 0-13 16,-3 0 3-16,-3 0 3 0,-3 0-6 15,-3 0-1-15,-6 1-5 16,1 1-1-16,-4 1-1 16,-3 0-2-16,-6 2 1 15,-8 3-1-15,-7 0 0 16,-6 5 0-16,-2 9-3 15,2 9 2-15,-2 12 1 16,2 10 0-16,1 8-5 16,5 5 1-16,6 0 0 15,15 8-1-15,16 14-1 16,16-4 1-16,13-2 3 0,18-10 3 16,24-9 4-16,20-10 2 15,9-13 1 1,21-11 0-16,12-5 0 15,-5-10 0-15,-13-12 0 0,-9-10 0 16,-12-18 13-16,-14-16 6 16,-16-11-2-16,-14 0-1 15,-15-5-7-15,-18-14 0 16,-12-2-1-16,-12 11-1 16,-6 10-10-16,-6 8-2 15,-5 11-12-15,-4 8-4 16,-3 10-22-16,1 10-8 15,2 9-34-15,9 13-14 0,12 8-23 16</inkml:trace>
  <inkml:trace contextRef="#ctx0" brushRef="#br0" timeOffset="2284.5852">18156 13592 104 0,'0'-3'38'0,"0"3"-29"0,0 0 14 16,0 0 6-16,0 0-1 16,0 0 1-16,0 0-12 15,0 0-5-15,6 0-7 16,0 0-4-16,0 0 2 0,3 0 0 15,3-3 1-15,2 1 0 16,1 2 0-16,3 0-2 16,6 0-2-16,0 0-2 15,6 2 1-15,-1 1 3 16,4 2 1-16,0 1-1 16,6-4-2-16,2-2-2 0,7 0 1 15,-1-2 3-15,4-4 1 16,0 1-1-16,-4 0-2 15,1-1 7 1,3-2 3-16,-4-2-8 0,4-1 0 16,-1 1-2-16,1-1 2 15,0 1 1-15,-4-1 3 16,1 0-3-16,-4 1-2 16,1-3 2-16,3-1 0 15,-1 1-1-15,4 0-2 16,0 0 1-16,-1-1-1 15,1 4 0-15,2-3 0 0,-5-3 4 16,-3-3 5-16,-1 1-5 16,1-6-2-16,0 0 1 15,2-2 2-15,-2-1 0 16,-3-2 0-16,-1 0-1 16,-2 3 0-1,0-1 0-15,-4 1 0 0,1-4 0 16,0 1 2-16,2 0 1 15,4-2 3 1,0-4-5-16,5-5-3 0,-2-2 1 16,-3-6 0-16,-4-4 3 15,1 4 1-15,-3 3-1 16,-3 3 1-16,-4-1-4 16,-2 4-2-16,0-1 0 0,0 0 1 15,-1-2-1-15,4-6-1 16,-3-2 1-16,0-3 1 15,0 5-1-15,-4 6 2 16,-2 5 0-16,0 0 1 16,-3 0 0-16,-3 0 0 15,-3 0-2-15,0-5-2 16,-3-3 1-16,0 0-1 16,-1-3 0-16,1 6 0 15,0 2 0-15,0 6 0 16,0-1 0-16,-3 3 0 15,0 1 0-15,-3-1 0 16,0 0 2-16,0 3 1 16,-3 0-1-16,0 3-2 15,0 2-2-15,-3 3 1 16,0-1 3-16,0 7 1 0,-3 1-4 16,0 4-1-16,-3 2-4 15,-3 8-1-15,-8 10 4 16,-7 9 1-16,-3 7-1 15,0 1 2-15,3-1 1 16,4-5 0-16,2 1 0 16,6-7 0-16,3-1 0 15,3-6 0-15,3 0 0 16,3-3 0-16,3-5-3 0,9-3 2 16,6-5 1-1,3-5 0-15,3-5 0 16,5-9 0-16,1-10-3 0,3-8 2 15,-3 5 1 1,-3 3 0-16,-4 8 0 0,-2 8 2 16,-6 5-3-16,0 6-2 15,-3 2 2-15,0 8 0 16,0 8-2-16,0 7 2 16,3 9 1-16,0 8 0 15,-1 2 0-15,1 1 0 16,6-1 0-16,-3-5 2 15,3-2-3-15,3-6 0 16,3-3-28-16,2-2-13 16,4-2-66-16,3-7-48 15,-6-17 66-15</inkml:trace>
  <inkml:trace contextRef="#ctx0" brushRef="#br0" timeOffset="6290.5512">20546 10840 168 0,'-3'-8'66'0,"6"5"-52"0,0 1-1 0,-3 2-3 16,0 0-5-16,0 0 0 16,0 0-6-16,0 0 1 15,0 0 0-15,0 2 4 0,-3 1 2 16,-3 0 2-16,-3-1 2 0,0 4-1 16,0-1 2-16,-3 0-4 15,1 3 1-15,-4-3-3 16,0 3 2-16,-3 0-2 15,-3 3 0-15,0-1-1 16,-3 1 0-16,-2 0-5 16,-4 5-1-16,-3-3 1 15,-3 0 2-15,1 0-2 16,-4 0 0-16,0 1 3 16,-2-1 3-16,-1 0-4 15,0 0-1-15,1-2 0 16,-7 2 0-16,0 0 2 15,1-2 1-15,-1 0-1 16,-2-1-2-16,-1 1 1 16,3-1-1-16,-2 1 0 15,2-1 2-15,0 1-3 16,-2 0 0-16,-1-3 1 0,-2 0 2 16,-1-1-1-16,0 1 2 15,1 0-2-15,-1 3-1 16,4 0 1-16,-4-4-1 15,4 1 2-15,-1 0 1 16,-3 0-1-16,1 0 1 16,-4 0 0-16,4 0 1 15,-1 0-2-15,-2 0-2 16,-1 3 1-16,0-4-1 16,-2 4-5-16,-1 0-1 15,1-3 7-15,2 0 6 0,1-1-3 16,-1 1-2-1,-2 0-1-15,-4 0 1 16,4-2-1-16,-1 1-1 16,1-1 1-16,-1-1 1 0,0 0-3 15,-2 1 0-15,2-1 1 16,-2 0 0-16,-1 1-9 16,1-1-2-16,-4 0 15 15,1 0 6-15,-4 1-4 16,4-1-1-16,0 0-3 15,-1 1-2-15,1-1 1 16,2 0 1-16,1 0-3 0,-4-2 0 16,1 2 1-16,-1-2 2 15,1-3-1-15,-1 3-1 16,1-1 1-16,-1-2 1 16,1 0-1-16,-1 3-1 15,1-3 1 1,-1 0 1-16,1 0-1 15,-1 0-1-15,1 0 1 16,-1 0 1-16,4 0 1 0,-19 0 3 16,4 0-1-16,9 3 0 15,2-1-6-15,7-2 1 16,-4 3 0-16,1-3 0 16,2 3 0-16,-3-3 0 15,1 2-3-15,-1-2 2 16,4 0 1-16,-1 3 2 0,-2-3-1 15,2 0-1-15,1 0 3 16,-1 2 2-16,1 1-2 16,2 0 0-16,1-1-1 15,-1 1-2-15,1 0 1 16,-1-3-1-16,0 0 0 16,1 0 0-16,-4 0-3 15,4 2 2-15,-4 1 3 16,4 0 1-16,2-3 1 15,1-3 0-15,-1 0 0 16,0 1 2-16,1 2-1 16,2 0 0-16,1-3-3 15,-1 3-2-15,0 0-2 0,-2-3 1 16,-4 1 1-16,1 2 0 16,-1 0 0-16,-2 0 0 15,5 0 0-15,3 0 2 16,1 0-3-16,-1 0 0 15,-2 0 1-15,-1-3 0 16,1 0 0-16,-1 3 2 16,0 0-1-16,4 0-1 15,2 0 1-15,1 0-1 16,-1-2-3-16,0-1 2 16,-2 1 3-16,2-1 1 15,0 0-4-15,4 1 1 16,-1 2-2-16,3-3 0 0,1 3 2 15,2-3 2 1,-3 3-1-16,4-2-1 16,-1 2-2-16,0-3 1 0,-2 0 1 15,2 3 0-15,0-2 0 16,4 2 0-16,-1-3 0 16,3 3 0-16,0-3 0 15,4 1 0-15,-4-1 0 16,3 3 0-16,0-2 0 15,1-1 0-15,-4 3 0 16,3 0 0-16,-3 0-3 16,1 0 0-16,-1 3 2 0,3-3 2 15,-3 0 0 1,4 2-1-16,2 1-2 0,3-1 1 16,0 4 3-1,0-4 3-15,3 1-4 16,-2-3-3-16,2 3-2 0,-3-1 3 15,0 1 0-15,0 0 1 16,4-1 0-16,-1 1 2 16,0 0-3-16,0-1 0 15,3-2 1-15,-3 0 0 16,0 3 0-16,4-1 0 16,-7 1 0-16,3 0 2 15,0-1-1-15,0 1-1 16,0 2-2-16,1-2 1 0,-1 0 1 15,3 2 0-15,0-2-3 16,0-1 2-16,3 1 1 16,3-3 2-16,1 0-3 15,-1 3 0-15,6-3 1 16,0 0 0-16,3 0 0 16,0 0 0-16,3-3-3 15,3 0 0-15,3 1-1 16,3-4 0-16,3-2 3 15,-1-2 0-15,4-3 1 16,0 2 0-16,3-2 0 16,0 0 0-16,0-1 0 15,0 4 0-15,-1-1 0 16,1-2 0-16,0 2 0 0,-3 1 0 16,-3 2-3-16,0 2 2 15,-3 1 1-15,-3 3 0 16,0-1-3-16,-3 3 2 15,-3 0 1-15,0 0 0 16,0 0 2-16,0 0 1 16,-3 3-4-16,-6-1 1 15,0 3 0-15,0 1 2 16,-6-1-1-16,0 3 2 16,-3 0-4-16,-3 0-2 15,1 0 4-15,-1 2 1 0,0 1-3 16,3 2-1-1,3 0-2-15,0-2 3 16,0 0 0-16,1-1 1 16,2-2-3-16,3 0 2 15,3 0 1-15,3-3 2 0,3 1-3 16,0-4 0-16,0-2-1 16,6 3-2-16,3 0 3 15,3 2 2-15,3-3 0 16,2 4 2-16,4 2-4 15,3 2 0-15,0 4 1 16,-3-1 2-16,-1 3-3 16,-2-1 0-16,0-1 1 15,-3-4 2-15,-3-2-21 16,-3 0-7-16,0-3-60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18:40:29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19391 6850 616 0,'18'-3'0'0,"12"-5"-1"16,-18 6 2-16,3-1 1 16,-3 1 1-16,-7 2 1 15,1 0 0-15,-6 0-2 16,0 0-2-16,-11 2 3 0,-10 3 0 15,-9 1 1-15,-3-1-2 16,-3 3-2-16,4-3-4 16,14 1 0-16,3-4-77 15,18 1-33-15,-3-3-33 16</inkml:trace>
  <inkml:trace contextRef="#ctx0" brushRef="#br0" timeOffset="599.728">19144 6847 200 0,'-18'0'77'0,"18"0"-60"0,-3-5-1 16,0 2-4-1,6 6-8-15,-3-6-1 16,3 3-1-16,0-2 3 15,6 2-3-15,3-3 4 16,6 1-4-16,-3-1-1 0,15 3 2 16,2 0 4-1,1 3-3-15,0-3 0 0,0 0-2 16,5-3 1 0,-2 0-2-16,0 1 2 0,8-6-2 15,10-3-1-15,-18 3 27 0,-13 3 22 16,1 2-24-16,-12 1-4 15,-3 2-14 1,-6 0-57-16,-3 5 27 0,-6-2-126 16,0 4 83-1,-3-7-52-15</inkml:trace>
  <inkml:trace contextRef="#ctx0" brushRef="#br0" timeOffset="22202.0037">21981 12150 492 0,'-9'21'0'0,"-6"24"6"0,9-21 4 16,-9 7 17-1,-3 12 9-15,-3 2-16 0,-2 8-8 16,-4 5-8-16,6 0-1 0,3-5 0 15,3-8-4-15,3-5 1 0,6-11-2 16,3-5 0 0,6-6 0-16,9-5-2 0,6-7-15 15,12-6-7-15,9-8 13 16,2-6 6-16,4-1 6 16,-6-4 1-16,-1-2 17 15,-2 2 9 1,-6 3-40-16,-3 1-18 15,-4 1-27-15,-2 1-12 16,-3-3-54 0</inkml:trace>
  <inkml:trace contextRef="#ctx0" brushRef="#br0" timeOffset="22407.3153">21862 12560 244 0,'-6'0'93'0,"15"-6"-72"0,15-9-8 0,-7 4-8 16,13-5-12-16,9-8-3 16,3-7-87-16,8-9-37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18:35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11054 4707 124 0,'-9'-19'49'0,"9"19"-26"0,-3-2-20 16,3 2 12-16,3 0-9 15,0-3-3-15,0 3 0 16,0-3 2-16,3 3-2 16,0 0 9-16,0 0 7 0,3 0-6 0,0 0 0 15,-1 0 2 1,1 3 0-16,3 0-8 16,0 2-2-16,3 6-1 15,0-1 0-15,0 6 0 0,0-3 0 16,0 3-2-16,2 0-2 15,4 3 1 1,3-1-1-16,0 1 0 0,0-1 2 16,3 1-1-16,-4-3-1 15,1-1 1-15,0 4 1 16,0 5 1-16,-3 2 1 16,-1 1-2-16,-2-1 1 15,0 1 2-15,-3-4 2 16,0 7-1-16,-3-1 1 15,-3-3-2-15,0 1 0 16,-3 2-3-16,0 0 1 0,-3 0 0 16,0-3 3-16,0 3-5 15,-3 3-1 1,0 0 2-16,0 5 1 0,-3-3 3 16,0 1 1-16,0-1 1 15,0 3 2-15,-3 0-5 16,0 0-1-16,-6-2 4 15,3-4 5-15,-3 1-3 16,-3 3 0-16,0 2-4 16,0 0 1-16,0 2-2 15,1-4 2-15,-1-4-4 16,-3 4 0-16,0-6 1 0,0-3 2 16,0-2-3-16,3-3 0 15,1 3-1-15,-1-3-2 16,0 1 1-16,0-1 1 15,3-5-3-15,0-1 0 16,3-1 1-16,0-4 0 16,3 1 0-16,0-3 0 15,0 0 2-15,3-6 1 16,0 1-1-16,0 2-2 16,0-2 1-16,0 0-1 15,0-3-3-15,3-3 0 16,0 0-1-16,0-7-6 15,0-6-2 1,0-5-2-16,0 0 1 0,0-14 5 16,3 3 4-16,0 1 1 15,0 2 1-15,0 2 2 16,-3 6 0-16,0 5-3 16,0 3 2-16,0 2 1 15,0 3 0-15,0 6-3 16,-3 4 0-16,0 9 2 15,0 7 0-15,-3 9 1 16,1 2 2-16,-4 0-1 16,3 3-1-16,-3-3 1 15,3-5 1-15,0-3-3 16,3-3 0-16,0-4 3 16,3-4 1-16,0-2-4 0,6 0-1 31,3 0 1-31,3-5-2 15,6-3 1-15,5-3 4 0,4-5 1 16,3 0-1-16,0 0 1 16,2 0-2-16,-5 0-1 15,0 3-8-15,-6 0-3 16,0 2-23-16,-3 0-8 16,-4 1-46-1,4-3-52-15,-3-3 45 16</inkml:trace>
  <inkml:trace contextRef="#ctx0" brushRef="#br0" timeOffset="1">16858 4807 172 0,'-12'-2'66'0,"3"4"-36"0,0 1-29 0,6 0 16 0,-3-1-13 15,-2 1-5-15,-4 0 7 16,-3-3 3-16,-3 2-4 16,-3 4-1-16,-9-1 2 0,-5 0 1 15,-4 3 1-15,-9 3 4 16,1 2 5-16,-7 0-7 15,3 6-3-15,-8-1 0 16,5 3 0-16,-2 6-1 16,-7 2 1-16,1 3-9 15,-4 13 0-15,1 0 2 16,-4 2 2-16,-2 6 0 16,-1-5 1-16,-2 2-2 0,-6 3-1 15,5 16 1 1,-5-11-1-16,-1 0 4 15,1 3 2-15,3-5 6 16,2-3 3-16,7 0-6 16,-1-3-3-16,10 5-3 15,5-4-3-15,4-4 1 0,2-2-1 16,6 0 0-16,4-2 2 16,2-4-1-16,6-4-1 15,3-6 1-15,7-5-1 16,2-3 0-16,3-5 2 15,3-3-1-15,3-3-1 16,3-2 1-16,0-2 1 16,3-4-3-16,0-2-2 15,3-2 2-15,0-4 2 16,0 1-2-16,3-11-2 0,0 0-1 16,3-5 3-16,0-5-2 15,0-6 1 1,0-5 0-16,0 0-2 0,3 2 0 15,-3 1 3-15,3 2 0 16,0 3 3-16,-3 5-3 16,2 3-2-16,-2 5 2 15,0 3 0-15,-3 3 1 16,0 4 0-16,-6 6-3 16,0 11 2-16,-3 10 1 15,-2 8 0-15,-1 11 2 16,0 2 1-16,0 6-4 15,0-3-1-15,3-6 1 16,0-2 2-16,3-5 0 0,0-8-1 16,3-3-2-16,0-5 1 15,3-3 1-15,3-5 0 16,3-5 0-16,9-6 2 16,2-2-3-16,4-3 0 15,3-3-4-15,3-4-1 16,6-4-22-16,-1 0-6 15,4-2-40 1,6 3-53-16,-4-1 32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9:3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5095 17769 108 0,'-15'-8'44'0,"15"3"-24"0,-3 5-4 16,3 0 34-1,-6-5-10-15,-3 5-7 16,0-3-6-16,0 3-15 16,-3 3-3-16,0 2 1 0,-3 3-8 15,1 11-1-15,-1 4-12 16,3 7-3-16,3 1 5 15,3 6 2-15,6 3 5 16,6 5 1-16,6-5-4 16,3-6-1-16,5-7 3 15,10-9 1-15,3-5 4 16,-3-13 3-16,0-8 4 16,-7-7 2-16,-2-12 3 0,-3 1 4 15,-9-1 3-15,-6-2 4 16,-6 0-7-16,-6 0 0 15,-6 2-9-15,-6 4-3 16,-3 1-6-16,4 4-2 16,2 5-4-16,3 7-1 15,3-2-25-15,3 0-11 16,6 6-29-16,9 2-10 16,9-3 0-1</inkml:trace>
  <inkml:trace contextRef="#ctx0" brushRef="#br0" timeOffset="1.0478">5437 17867 180 0,'-12'8'68'0,"9"3"-36"0,-6 7-22 0,6-4 17 15,-3 1-7 1,-3 4 1-16,3 2-12 15,0-2-3-15,1-1-4 16,-1 9-4-16,0-6 1 0,0-3-15 0,3-4-4 16,0-1-36-1,0-8-58-15,0-10 20 16</inkml:trace>
  <inkml:trace contextRef="#ctx0" brushRef="#br0" timeOffset="2.0478">5291 17846 204 0,'-6'-5'77'0,"9"5"-42"0,-3 0-34 0,6 8 16 0,0-3-7 15,0 8 0-15,3 6-6 16,0 2-3-16,3 5 0 16,0 1 1-16,3 2 3 0,0 0-7 15,2 3 0-15,-2-11-33 16,0 3-12-16,3-11-36 15,0 0-21 1,6-13 48-16</inkml:trace>
  <inkml:trace contextRef="#ctx0" brushRef="#br0" timeOffset="3.0478">5625 17783 128 0,'-12'0'49'0,"9"8"-26"0,-3-3-25 0,6 8 9 16,-3 0 1-16,0 6 3 15,3 2-6-15,3 8-3 16,0 0-1-16,6 3-4 0,3-6 2 16,2 1-4-16,7-9 1 15,3-4 13-15,-3-14 6 16,-3 0 19-16,-3-8 8 15,0-6-8-15,-6-4-5 16,-4-6-9-16,-5 3 0 0,-5 0-9 16,-10-8-2-1,-3 2-10-15,-3 1-1 0,0 5-29 16,0 7-9-16,3 6-40 16,6 3-49-1,4 0 38-15</inkml:trace>
  <inkml:trace contextRef="#ctx0" brushRef="#br0" timeOffset="4.0478">5889 18023 228 0,'-2'0'85'0,"2"0"-46"0,0 0-35 0,0 0 21 0,0 0-21 16,0 0-3-16,0 0-4 15,0 0-2-15,0 0 4 16,2 0-20-16,4 0-8 0,0 0-69 16</inkml:trace>
  <inkml:trace contextRef="#ctx0" brushRef="#br0" timeOffset="5.0478">6047 18031 184 0,'-9'0'68'0,"12"0"-36"0,-3 6-62 0,0-6 0 16,0 0-20-16,6 0-7 15,-6 0 11-15,6 0 5 16</inkml:trace>
  <inkml:trace contextRef="#ctx0" brushRef="#br0" timeOffset="6.0478">6143 18018 132 0,'-3'0'49'0,"6"0"-26"0,-3 0-31 16,0 0 5 0,0 0 0-16,0 0 1 15,0 0-42-15,5 0-18 16,4 0 22-16,0 0 14 16</inkml:trace>
  <inkml:trace contextRef="#ctx0" brushRef="#br0" timeOffset="7.0478">6419 17730 128 0,'-18'-8'49'0,"18"10"-26"0,-5-2-12 0,2 0 15 15,0 6-8-15,-3-1 0 16,0 3-11-16,-3 13-2 16,0 6-3-16,3 4 1 0,3 1 2 15,3 5-4-15,6-2-1 16,6-1 0-16,6-5 0 15,8-8 6-15,4-13 6 16,3-3 7-16,-3-10 3 16,2-8 0-16,-2-6-2 15,-6-7 5-15,-3-3 1 0,-12 0 9 16,-12-6 2-16,-6 4-4 16,-6-4-3-16,-3 3-14 15,-6 6-5 1,-3 0-12-16,4 7-1 0,2 6-40 15,3 5-16-15,6 8-84 16,9 2-48 0,12-2 85-16</inkml:trace>
  <inkml:trace contextRef="#ctx0" brushRef="#br0" timeOffset="8.0478">5041 4278 44 0,'0'-2'16'0,"0"-17"-8"0,3 9 15 0,-3 7 13 0,0 0-1 16,0 1 2-16,0-4-1 15,-3 1 2-15,0 0-8 16,-3 2-1-16,0 0-16 16,-3 3 8-16,-3 3 2 0,-2 2-7 15,-4 9-4-15,0 9-7 16,3 9-4-16,0 3-3 15,6 2 1-15,3-3-6 16,6-2 0-16,3-6 7 16,6-2 5-16,9-5 2 15,3-4 3-15,3-9 4 16,-4-6 3-16,4-8-3 16,-3-3 2-16,0-2-3 0,-6-3 2 15,-3-2 1-15,-3-4 2 16,-6-1-6-16,-6-1 1 15,-3-3-6-15,0 4-2 16,-3 4 0-16,0 3-1 16,0 3-9-16,0 2-2 15,0 3-18-15,3 3-9 16,0 0-18-16,3 2-7 16,3 1-8-16,3 2-1 15,6 0-27 1</inkml:trace>
  <inkml:trace contextRef="#ctx0" brushRef="#br0" timeOffset="9.0478">5422 4360 200 0,'-15'3'77'0,"12"2"-42"0,-3 6-32 16,3-3 15-16,-6 0-3 16,1 2 1-16,-4 6-6 15,3-3-4-15,0 6-3 0,0-3-3 0,0-3 1 16,0-2-39-16,3-1-14 16,0 1-42-1</inkml:trace>
  <inkml:trace contextRef="#ctx0" brushRef="#br0" timeOffset="10.0478">5285 4376 212 0,'-3'0'79'0,"9"6"-42"0,3 1-45 0,-3-1 12 15,0 2-4-15,3 0 2 16,0 5-1-16,3 3-1 0,0-3 1 15,3 0-1-15,0 0 0 0,-4 1-18 16,1-4-5 0,-3 1-62-16</inkml:trace>
  <inkml:trace contextRef="#ctx0" brushRef="#br0" timeOffset="11.0478">5610 4225 136 0,'3'-2'52'0,"0"4"-28"0,0-2-4 0,-3 0 19 16,0 0-8-16,0 6-1 15,3 4-15-15,0 6-4 16,0 3-7-16,0 4-1 0,0 4 3 16,-1 2 6-16,1-2 2 15,0-1-10-15,0-2-1 16,3-3-1-16,-3-3 1 16,0-2-6-16,0-2-2 15,0-1-49-15,0-8-21 16,3-5-20-1</inkml:trace>
  <inkml:trace contextRef="#ctx0" brushRef="#br0" timeOffset="12.0478">5589 4196 256 0,'-9'-2'96'0,"12"2"-52"0,0 0-21 15,-3 0 31-15,3 2-13 16,3 1-3-16,0-3-18 16,3 0-5-16,3-3-9 15,2 1-4-15,4-1-1 0,0 0-4 16,0-2 0-16,0 0-7 16,0-1-2-16,3 1-20 0,-4 3-9 15,-2-1-29-15,0 3-13 16,-3 3-33-1</inkml:trace>
  <inkml:trace contextRef="#ctx0" brushRef="#br0" timeOffset="13.0478">5684 4387 244 0,'-9'5'93'0,"15"-8"-50"0,0 6-41 0,0 0 19 15</inkml:trace>
  <inkml:trace contextRef="#ctx0" brushRef="#br0" timeOffset="14.0478">5705 4397 450 0,'12'0'31'16,"0"-2"-15"-16,3-1-12 0,0 0-7 0,2 1-9 15,1-1-5-15,0 1-55 16,-3 2-23-16,0 0-13 16</inkml:trace>
  <inkml:trace contextRef="#ctx0" brushRef="#br0" timeOffset="15.0478">5982 4519 148 0,'-3'3'55'0,"-6"-1"-30"0,6 1-7 0,3-3 20 16,0 0-4-16,0 0 1 15,0 0-9-15,0 0-4 16,0 0-12-16,0 0-4 0,6-3 0 16,0 1-3-16,0-1 0 15,-3 0-1-15,0 3-2 16,0 0 1-16,-3 0-1 15,0 0 2-15,-3 3 1 16,0-3-1-16,0 3 1 0,0-3-2 16,0 0-1-16,0 0 1 15,0 0 1-15,3 0-6 16,0 0-1 0,0 0 2-16,3-3 3 15,-3 3-1-15,3-3 0 0,-3 3-21 16,0 0-10-16,-3 3-37 15,3-3-60 1,9 3 27-16</inkml:trace>
  <inkml:trace contextRef="#ctx0" brushRef="#br0" timeOffset="16.0478">6104 4509 232 0,'-9'0'88'0,"15"0"-48"0,-3 2-34 0,-3-2 22 16,0 0-13-16,0 0-1 16,0 0-8-16,0 0-4 15,0 0-1-15,3 0-8 0,3 0-3 16,0-2 1-16,-3-4 3 16,3 4 1-16,-3-1 3 15,-3 3-1-15,3 0-1 16,-3 0 11-16,0 0 8 15,-3 3-8-15,3-3-3 16,0 2-8-16,-3 4 0 16,3-6-47-16,0 2-18 15,3 1-29 1</inkml:trace>
  <inkml:trace contextRef="#ctx0" brushRef="#br0" timeOffset="17.0478">6238 4522 248 0,'-6'0'93'0,"9"0"-50"0,-3 0-44 16,0 0 20-16,0 0-7 15,0 0 3-15,0 0-8 0,0 0-4 16,3 0-2 0,0 0-6-16,3 0 1 0,0 0-14 15,0 0-3-15,0 0 6 16,-3 0 4-16,-1 0 7 15,1 0 4-15,-3 0-1 16,0 0 0-16,0 0 3 0,0 0 1 16,0 0-10-16,0 0-3 15,0 0-48 1,6 2-61-16,3-2 22 16</inkml:trace>
  <inkml:trace contextRef="#ctx0" brushRef="#br0" timeOffset="18.0478">6506 4220 212 0,'3'3'79'0,"-3"2"-42"0,3 16-23 16,0-10 20-16,0 7-4 15,-3 6 2-15,0 0-12 16,3 2-2-16,-3 1-10 16,3-3-5-16,-1-3-2 0,1-3-1 15,0-2 0-15,0-3-14 16,0-2-3-16,-3 0-40 16,0-3-17-16,0 0-35 15</inkml:trace>
  <inkml:trace contextRef="#ctx0" brushRef="#br0" timeOffset="19.0478">6500 4194 244 0,'-9'-3'90'0,"15"3"-48"0,0-3-34 0,-6 3 24 15,6 0 4-15,3 0 8 16,-1-2-13-16,4-1-4 16,3-2-15-16,0-1-10 0,3 1-2 15,0 3 2-15,0-4 1 16,-3 4-12-16,-1-1-7 0,1 0-22 16,-3 1-9-16,-3 2-30 15,0 0-12 1,6 0-16-1</inkml:trace>
  <inkml:trace contextRef="#ctx0" brushRef="#br0" timeOffset="20.0478">6559 4392 208 0,'3'3'79'0,"3"-3"-42"0,0 0-30 0,0 0 20 15,0 0-1-15,3-3 2 16,6 0-7 0,0 1-2-16,3-1-11 0,-1 1-7 0,1-1-2 15,0 0-1-15,-3 1-2 16,0-1-74-16,0 3-33 16,-3-3 7-1</inkml:trace>
  <inkml:trace contextRef="#ctx0" brushRef="#br0" timeOffset="21.0478">11298 3956 120 0,'9'-6'46'0,"-3"4"-24"0,3-4-24 0,-3 6 11 15,0-2 0-15,-3-1 5 16,0 3 9-16,0-3 6 16,-3 1-2-16,0-1-2 0,-3 0-13 15,-3 1-3-15,-3-4 1 0,-6 1-2 16,-6 0 3-16,-9-11-4 15,-3 3-2 1,-2-3-2-16,-7 0-3 16,-3 0 3-16,-2 0 2 0,-4 3 2 15,4 0 1-15,-16 0-9 16,4 2-1-16,2 0 0 16,-8 1 1-1,-1 2 1-15,1 3 0 0,-1 2 0 16,1 0 2-16,-1 1-3 15,-5-1 0-15,2 3 1 16,-2 3 0-16,2-1 0 16,1 4 0-16,2-1 0 15,1-2 0-15,-7 2-3 16,1 0 2-16,0 3 1 16,-4 0 0-16,4 0-3 15,-1 5 2-15,1 0 1 0,-1-2 2 16,4 0-3-16,5 4 0 15,-2-4 1-15,5 0 0 16,1-3 0-16,2 0 0 16,-2 2 0-16,-1 1 2 15,1-1-1-15,2 1-1 16,-2-1-2-16,-1 1 1 16,1 0 1-16,5 2 2 0,-6-3-3 15,4 6 0 1,2 3-1-16,1-1 0 15,-1 1 2-15,-2 2 0 16,2 0-3-16,0 0 2 16,-2 3-1-16,-1 0-2 0,4 16 0 15,-1-1 3-15,1-2-2 16,5 3 1-16,-3 2-3 16,4 1 1-16,-1-1 2 15,6 3 1-15,-5 13-2 16,5 3 2-16,3-3 1 15,4 1 0-15,2-1-3 16,3-3 2-16,3 4 1 16,4 4 2-16,2 8-3 15,3-4 0-15,3 1 1 16,3-7 0-16,3 0-3 16,6 0 0-16,3 0 2 0,6 8 0 15,3-6 1-15,6-2 2 16,3-3-3-16,6-5 0 15,5 0 1-15,16 13 0 16,0 0 0-16,5 0 2 16,1-10-3-16,6-6-2 15,2-5 4-15,10-2 3 16,2-4 1-16,6-2 2 16,-2-5-4-16,2-3 0 15,4-2 3-15,2 2 1 16,-3-3-1-16,7-5 1 0,2 1 0 15,3-7 1-15,9 7-4 16,1-4-3-16,-4 6 0 16,3-3 1-16,3-8-1 15,3 1 2-15,-6-4 0 16,7-2 1-16,8-3-2 16,-6 1 1-16,-6-1 0 15,3-2 1-15,6-1-2 16,-3 1 1-16,-5-1-2 15,2 1-1-15,3-3 3 16,-6 0 0-16,3 3-1 16,-3-3-2-16,4 0 3 15,2 0 0-15,-3 0-1 16,6 0-2-16,3-3 1 0,0 0 1 16,3 1-1-1,-3-1-1-15,6-5 1 0,0 3-1 16,-6 2 0-16,4-7 0 15,5 4 2-15,-9-4 3 16,3 5-7-16,0-1 0 16,6 1 0-16,-6 2 3 15,-6-7 0-15,0 10 2 16,0-6-2-16,-6 6-1 16,0-7 1-16,7 1 1 15,2 1-1-15,-6 0 2 16,0-1-4-16,0 1 0 15,0 0 1-15,-6-1 2 0,4 1-1 16,-7 0-1-16,-3 0 3 16,3 2 2-16,-6 0-2 15,1 1-2 1,-1-4 0-16,-3-2 1 0,3 1-1 16,-5-4-1-16,2 0 3 15,0-2 0-15,-2-3-1 16,-1 0 1-16,-6 0-2 15,4 1-1-15,-10-7 1 16,3 4-1-16,-8-3 0 16,-7 0 2-16,-2-3-1 15,-7-3 2-15,-5-7 0 0,-3-6 1 16,-1 1-2-16,-5-1 1 16,-1 0-2-16,1 3 2 15,-3-8-2 1,-6 0 2-16,-4 3 0 15,-5-11 1-15,-6-5-5 0,-6 0 1 16,-3 2 4-16,-6 6 2 16,-3-6-2-16,-3 6-3 15,-3-3 0-15,-3-11 1 16,-3 6-1-16,0 3-1 16,0 2 3-16,-3 5 0 15,0 3-1-15,-2-2-2 0,-10 2 1 16,0 0 1-16,-6 2-3 15,1-12-2 1,-10 4-1-16,-6 4 0 16,-2 2-2-16,-4 5-1 15,1 0 4-15,-10 1 1 0,0 2 2 16,-5-3 0-16,3 8-3 16,-10 0 2-16,-2 3 1 15,-7-13 0-15,-2 5 0 16,-3 3 0-16,-9 5-3 15,-7 2 0-15,4 1 2 16,-9 4 2-16,0 4 0 16,0 2-1-16,3 0-2 15,-4 3 1-15,-2 2-1 16,-6 1 0-16,-3-3 2 16,3 2 0-16,0 3 0 15,-6 0 2-15,0-8-1 16,3 6-1-16,-3 2-2 0,3 2 1 15,6 4 1-15,0-4 0 16,-3 4 0-16,6 2 2 16,0-3-3-16,-9 3 0 15,2 0-1-15,4 0 0 16,0 0 0-16,0 11 0 16,0-3 4-16,6-3 1 15,-3 6-1-15,6 2-2 16,6-5-15-16,2 0-7 15,10 0-33-15,0 5-13 16,8 5-50 0</inkml:trace>
  <inkml:trace contextRef="#ctx0" brushRef="#br0" timeOffset="22.0478">14635 5233 108 0,'-6'-2'44'0,"0"2"-24"0,0 2-10 16,6-2 12-16,0 6-8 15,0-1-3-15,0 6-2 16,3 5-1-16,-3 7-4 16,0 6 4-16,0 14 4 0,3 7-2 0,0 16 2 15,0 6 2-15,0-6 1 16,0 8-6-16,0 3-1 15,0 2 2-15,3 3 4 16,-1-8-2-16,1-3 1 16,0 6-3-16,0 3 1 15,0-1-4-15,0 0 1 16,-3-10-3-16,0-3 0 16,-3 0 1-16,0 1 3 15,-3-7-2-15,3-7-2 16,-3-5-2-16,0-8-3 15,-3-6 1-15,3-2 1 16,0-8 1-16,0-3 1 0,0-5-2 16,0-3-2-16,0-3-2 15,0 1 1-15,1-3-4 16,2-3 1-16,0 1-3 16,0-1 0-16,-3 0-3 15,3-5-1-15,0 0-12 16,0 0-3-16,8-5-48 15,-2-6-28 1</inkml:trace>
  <inkml:trace contextRef="#ctx0" brushRef="#br0" timeOffset="23.0478">14462 6765 92 0,'-3'-13'35'0,"3"11"-18"0,0-1 0 16,0 3 16-16,0 0-19 16,3 3-10-16,0 7 3 15,3 14 2-15,3 10-4 16,6 6 4-16,0 5 3 0,0 0 3 15,-1 0 0-15,-2-5-1 16,0-6-1-16,0-2-7 16,0-6-4-16,0-5-1 15,0-5-1-15,3-5 2 16,-3-3 3-16,0-3 0 0,-1-5 0 16,1-3 1-16,0-4 3 15,3-7 2 1,0-10 1-16,0-10-6 0,0-6-4 15,3-5-1-15,-3-2 1 16,-1 2-1-16,-2 8-1 16,0 5-2-16,-3 8 1 15,0 3-23-15,0 0-12 16,0 5-63 0</inkml:trace>
  <inkml:trace contextRef="#ctx0" brushRef="#br0" timeOffset="24.0478">14605 8078 40 0,'0'-6'16'0,"0"4"-8"0,3 2 4 0,-3 0 8 16,0 0 7-16,3 2 6 16,0 6-9-16,0 8-2 15,0 11-9-15,0 10 0 16,3 18 1-16,-6 11 1 15,0 22-8-15,0 12 5 0,0 11 1 16,0 14 5-16,-3-3 1 16,0-6 1-16,-3-13 2 15,0-5-6-15,0-5 1 16,0-14-8-16,3-13-1 0,0-13-4 16,0-8-1-16,0-13 1 15,0-6 0-15,0-5-2 16,3-7-2-16,-3-4-13 15,3-4-6-15,0-6-21 16,0-8-8-16,3-8-25 16,0-11-35-1,0-7 31-15</inkml:trace>
  <inkml:trace contextRef="#ctx0" brushRef="#br0" timeOffset="25.0478">14459 8041 116 0,'0'0'44'0,"0"5"-24"0,-3 3-15 0,3 0 13 16,-3 5-4-16,-3 11 2 15,-3 8 2-15,0 15 1 0,0-2-10 16,-6 3-1-16,1-3 2 0,-1-8 0 16,3-5 2-16,3-9-6 15,3-1-4-15,3-6-1 16,3-6-1-16,0-2 2 15,6-5 1-15,3-9-1 16,3-7-2-16,3-11 1 16,2-7 1-16,7-9-1 15,3-8-1-15,3 1 1 16,-3 4-1-16,-4 9 0 16,-2 0 0-16,0 10 0 15,-6 3 2-15,0 5-3 0,0 2 0 16,-3 7 3-16,0 1 3 15,2 6 0-15,1 13 0 16,3 14 3-16,0 7 3 16,0 3-6-16,3 6-1 15,-3-4-2-15,-1-2-2 16,-2-5 1-16,0-3-1 16,0-5 0-16,0-3 0 15,0-8-44-15,0-2-20 16,0-8-30-1</inkml:trace>
  <inkml:trace contextRef="#ctx0" brushRef="#br0" timeOffset="26.0478">7199 11197 108 0,'-18'-8'44'0,"9"8"-24"0,-3-2-13 0,7 2 15 16,-1 0-4-16,-6-3-1 16,-6 3 2-16,-6 0 0 15,-3 0-10-15,-3 3-3 0,1 5 0 16,-7 2-3-16,0 9 0 15,-5 7-1-15,2 8-2 16,0 11-2-16,6 6-1 16,1 4-1-16,2 1 3 15,3 13 0-15,3 10 1 16,3 6 0-16,4-6 2 16,5 3 5-16,0 0 4 15,6 0-4-15,0 0-2 0,3-5 0 16,0-6-1-1,3 6-2-15,-3 2 1 0,0 6-2 16,3 0-1-16,3-6 1 16,0 11-1-1,6 3 0-15,3 2 2 0,0 0 1 16,0-10 3-16,0 5-3 16,-4-6-2-16,-2 6 0 15,-6-8-1-15,-6-5 0 16,-8-3 2-16,-10 0 10 15,-12-5 4-15,-3-8 1 16,-5 0 0-16,-16 5-7 16,4-10-2-16,8-9-4 0,3-2-1 15,7-8-3 1,-1-5-1-16,6-8 1 0,3-6 2 16,10-2-3-1,2-3 0-15,3-2 1 0,6-3 2 16,3 0-6-16,3-3 1 15,0-2-4-15,3-3 0 16,6 2 1-16,6 4 4 16,3-4 1-16,3 4 1 15,2-1-3-15,4 0 2 16,9 3-4-16,9 8 1 16,-1 8 4-16,1 5 2 15,6 8 0-15,-1 8-2 0,-2 8-2 16,-3 0 1-16,-4 2 1 15,-5 6 0 1,-3 3 0-16,-3 7 0 16,-7 1 0-16,-2 2 2 0,-3-5-3 15,-6 7 0-15,0 1 1 16,-3 8 2-16,-3-1-3 16,-3-2 0-16,-3 8 3 15,3-5 1-15,-3 5-6 16,0-11 0-16,0-2 5 15,0-6 4-15,0 1-6 16,0-6 1-16,3 8-1 0,0-2 2 16,0-1 1-1,-3-2 1-15,0 5-5 16,0 0 1-16,0 8 0 16,-3-3 0-16,0 6 0 0,0-6 0 15,0 11 2-15,3 0 1 16,0-5-1-16,3 0 1 15,0-3-2-15,6 0 2 16,3-3 2-16,6 0 2 16,6-2-3-16,6-3-1 15,6-5-1-15,2 2-2 16,4-2-8-16,0-11-3 16,-1-5-14-16,-2-10-6 15,6-14-17-15,2-3-5 16,-2-2-38-1</inkml:trace>
  <inkml:trace contextRef="#ctx0" brushRef="#br0" timeOffset="27.0478">5020 13520 88 0,'-3'-18'33'0,"0"12"-18"0,-6-4 9 0,6 7 16 16,-2-2 4-16,-4 0 1 16,0 2-19-16,-3 0-7 15,0 6-12-15,-3 5-7 0,0 5-1 16,3 6-1-16,-3 18 0 15,3 0 2-15,6 5 2 16,3 3-3-16,3 5-2 16,3-5 2-16,3-5 0 15,0-3-2-15,0-3 2 0,0-4 3 16,0-7 1-16,-3-4-17 16,0-6-7-16,-3-2-41 15,-3-6-41 1,0-5 27-16</inkml:trace>
  <inkml:trace contextRef="#ctx0" brushRef="#br0" timeOffset="28.0478">4770 13803 176 0,'-3'0'66'0,"6"0"-36"0,3-2-24 15,0 2 15-15,3-3-2 0,3 0 1 16,3-2-14-16,3 0-3 15,0 0-2-15,2-1-1 0,4 1 2 16,0 0-43-16,0-1-17 16,-6 1-26-1</inkml:trace>
  <inkml:trace contextRef="#ctx0" brushRef="#br0" timeOffset="29.0478">5095 13769 164 0,'-18'8'63'0,"18"-3"-34"0,3 22-32 0,6-14 11 0,-3 0-11 16,0 0 0-16,0 1 1 15,0-1 1-15,0-3 1 16,0 1-9-16,-4-3-2 0,1-3-56 16</inkml:trace>
  <inkml:trace contextRef="#ctx0" brushRef="#br0" timeOffset="30.0478">5053 13700 180 0,'-18'-5'68'0,"21"7"-36"0,0-4-37 0,-3 2 10 15,9 0-5-15,0 0-3 16,9 0-2-1,0 0-70 1,0 0-32-16</inkml:trace>
  <inkml:trace contextRef="#ctx0" brushRef="#br0" timeOffset="31.0478">5306 13703 160 0,'-15'16'63'0,"12"0"-34"0,-15 10-34 0,12-15 12 16,0 10-4-16,-2 0 3 0,2-3-5 16,0 1-3-1,0-3-28-15,0 0-12 16,0-3-21-16,3-2-8 0</inkml:trace>
  <inkml:trace contextRef="#ctx0" brushRef="#br0" timeOffset="32.0478">5211 13703 156 0,'-3'-6'57'0,"9"4"-30"0,-3 2-29 16,3 2 9-16,-3 1 12 0,3 2 8 16,0 6 1-1,6 2 1-15,-1 0-16 16,1 9-6-16,0 1-2 0,-3-1-1 15,3-1 0-15,-3-5-2 0,3 0-2 16,-3-6-21-16,3-2-11 16,0 0-57-1,-3-3-33-15</inkml:trace>
  <inkml:trace contextRef="#ctx0" brushRef="#br0" timeOffset="33.0478">5383 13774 140 0,'-5'-2'52'0,"8"7"-28"0,2-2-22 0,-2-3 12 16,3 0 13-16,3 0 9 0,3 0-9 16,6-3-6-16,3 0-12 15,6 1-6-15,-1-4-2 0,1-2 1 16,-3-2 3-16,0-3-2 15,-6-1-2-15,-3-4 2 16,-3-6 2-16,-4 5-4 16,-5 4-1-16,-6-1 0 15,-2 2 0-15,-4 4-5 16,-9 2-1-16,-6 5 0 16,0 11 2-16,0 8-1 15,0 3 1-15,4 4 3 16,2 4 0-16,6-6-2 15,3 6 2-15,6-6-1 16,3 3 0-16,6-3 4 0,3-3 1 16,15-5-4-16,2-2 1 15,1-6-33-15,0-5-15 16,0-8-20 0,0 0-24-16,-1-2 35 15</inkml:trace>
  <inkml:trace contextRef="#ctx0" brushRef="#br0" timeOffset="34.0478">5756 13687 144 0,'-18'-11'55'0,"6"11"-30"0,-3 11-23 0,12-6 14 15,-3 6-10-15,-3 2-3 0,0 3-2 16,0 5-1-16,3 3 0 16,3 0 0-16,3-3 0 0,3-5 4 15,3-3 2-15,3-2-2 16,3-6-3-1,0-3 11-15,3-9 4 0,0-12-6 16,-3 0-3-16,0-2-4 16,-4-2 0-16,-2-17-4 15,-3 0 0-15,-3-2-6 16,-6 2 0-16,-5 3 1 16,-1 0 1-16,-3 3 5 15,3 2 4-15,3 5 3 16,0 9 1-16,3 5-4 0,3 2-3 15,0 11-3-15,3 8 1 16,0 11 1-16,6 10 2 16,3 13 1-16,6 6 3 15,0-3-1-15,0-3 0 16,-1 8-3-16,1-7 1 16,0-6-15-16,0-6-5 15,0-2-73 1</inkml:trace>
  <inkml:trace contextRef="#ctx0" brushRef="#br0" timeOffset="35.0478">5125 14240 124 0,'0'3'46'0,"0"-1"-24"0,2 3-17 0,-2 3 13 15,3 0 14-15,0 3 7 16,3 0-7-16,0 2-2 16,0 0-17-16,0 0-6 0,0 3-2 15,0 0-6-15,0-3 1 16,-3 0 2-16,0-2 3 0,0-3-15 16,0 0-6-16,-3-3-34 15,0-2-13-15,-3-3-20 31</inkml:trace>
  <inkml:trace contextRef="#ctx0" brushRef="#br0" timeOffset="36.0478">5136 14065 144 0,'-6'-2'55'0,"9"2"-30"0,-6 0-18 0,3 0 15 16,0 0-13-16,0 0-9 31,3 10-5-31,0 1-53 16,3-1-22-16,-3 1 25 16,3 2 16-16</inkml:trace>
  <inkml:trace contextRef="#ctx0" brushRef="#br0" timeOffset="37.0478">5226 14219 56 0,'3'0'22'0,"3"8"-12"0,0-3 8 0,0 0 14 15,-3 6 8-15,5 2 3 16,-2 0-6-16,0 1-2 15,0-1-18-15,0 3-5 0,-3-3-8 16,3 0-1-16,-3-2 1 0,-3-3-2 16,0 0-2-16,0-3 3 15,0-5 0-15,0 0-1 16,0-3 1-16,0-5-2 16,0-2 2-16,3-9-4 15,3-2-2-15,0-3-1 16,0 3 3-16,3 5-5 15,0 3 2-15,0 2 2 16,3 3 1-16,3 6 3 16,-1 7 1-16,4 6 7 15,-3 4 6-15,3 1-2 16,-6 0 2-16,6 0-7 16,-3 0-1-16,-3-3-11 0,-3 0-5 15,5 1-58-15,-2-4-24 16,0-2 0-1</inkml:trace>
  <inkml:trace contextRef="#ctx0" brushRef="#br0" timeOffset="38.0478">4910 14785 108 0,'-3'-8'44'0,"3"8"-24"0,-3-3 12 0,3 3 24 15,-3 0-12-15,-3 3-2 0,0 0-21 16,-6 2-7-16,4 0-9 15,-7 3-6-15,6 0 0 0,0 0 1 16,12 3-3 0,3-3-2-16,3 2-2 15,3 1 1-15,2-1 4 16,1 1 1-16,0-1 3 16,-6 1 1-16,0-3 16 15,-9 5 19 1,-6 6-7-16,0-3-11 15,-3-3-8-15,-6 0-7 16,-3-5-4-16,4-3-7 16,-1 1-1-16,3-4-26 15,0 1-8-15,6-3-32 0,3-5-14 16,9-3-2 0</inkml:trace>
  <inkml:trace contextRef="#ctx0" brushRef="#br0" timeOffset="39.0478">5029 14769 160 0,'0'-3'60'0,"3"6"-32"0,0 0-26 0,-3-3 12 16,3 5 17-16,0 3 10 15,0 5-8-15,0 3-4 0,3 3-17 16,0-1-8-16,0 1 0 15,0-4-3-15,-3 4-1 16,0 2-21-16,6-10-11 16,-9-3-35-16,6-3-56 15,0-13 23 1</inkml:trace>
  <inkml:trace contextRef="#ctx0" brushRef="#br0" timeOffset="40.0478">5008 14721 240 0,'-8'-5'90'0,"8"8"-48"0,2-3-47 15,-2 0 17-15,3-6-14 16,0 1 0-16,3 0-7 16,0 0-67-1,18 2-25-15,0 0 22 0,-3-2 12 16</inkml:trace>
  <inkml:trace contextRef="#ctx0" brushRef="#br0" timeOffset="41.0478">5217 14682 216 0,'-15'2'82'0,"12"1"-44"0,0 0-18 0,3-3 24 16,0 0-9-16,0 0-1 15,0 0-19-15,6 0-9 0,3-3-4 16,3 0-5-16,3-2 2 16,2-3 1-16,1 0 0 0,0 0 0 15,-3 3 0-15,0 0 0 16,-3 2 0-16,-3 6-5 16,-3 2-1-16,-6 3 3 15,-3 13 1-15,-3 0 2 16,-3 3 2-16,0 0-1 15,-3 0-1-15,0 0 1 16,0-3-1-16,3-3-3 16,3-2 0-16,3-3 2 15,0 1 0-15,9-7-2 16,3 1 2-16,3-2 1 16,3-4 0-16,3-2 0 15,0 0 0-15,0 0 0 0,0 0 0 16,-4 0-14-16,-2-2-5 15,-3 2-21-15,0-3-10 16,-3 0-26 0,-6 1-43-16,-3-6 35 15</inkml:trace>
  <inkml:trace contextRef="#ctx0" brushRef="#br0" timeOffset="42.0478">5199 14848 212 0,'-3'0'79'0,"6"0"-42"0,3-2-45 0,0-1 12 0,3 0 0 15,6-2 2-15,3 0 0 16,-1-3 1-16,4 3-4 16,3-1-2-16,3 1 0 0,0 0-72 15,5 0-58 1,7-6 42-16</inkml:trace>
  <inkml:trace contextRef="#ctx0" brushRef="#br0" timeOffset="43.0478">5547 14769 176 0,'-24'3'66'0,"24"-3"-36"0,3 0-35 0,-3 0 23 15,12 0 3 1,0 0 5-16,3 0 4 15,3-3-16-15,0 0-4 0,3-5 1 16,-4 1-5-16,4-7-1 16,0 1 0-16,-3-3 1 15,-3 0-1-15,-3 3 0 16,-3 3 1-16,-6-1 1 16,-9 0-3-16,-3 6-3 15,-3 0-3-15,-3 5 1 16,-3 0-1-16,-3 8-2 15,-2 8 3-15,-4 5 0 0,3 0-2 16,3 3 0-16,6 0 4 16,6-1 1-1,9 1 6-15,9 0 5 16,6-3-5-16,3-5-2 0,6-5-3 16,6-6-3-16,2-5 1 15,4-3 1-15,3-5-54 16,-1-2-24-16,1-25-39 15</inkml:trace>
  <inkml:trace contextRef="#ctx0" brushRef="#br0" timeOffset="44.0478">7291 3842 92 0,'3'-40'35'0,"-3"40"-18"0,0-3-5 0,0 3 16 0,0-2-3 16,-3-1 0-1,-2 0 0-15,-7 1-1 16,-3 2-13-16,-3 0 0 0,0 2 0 16,0 1-2-16,-3 8 0 15,0 7-8-15,1 6 0 0,-4 3-1 16,0 7 0-16,0 3 0 15,0 8 2-15,7 8-8 16,-1 10-1-16,0 1 4 16,9 2 3-16,3-5 1 15,3 5 2-15,0 11-4 16,3 10 0-16,0 3-1 16,0 0 0-16,0 8 2 15,0 8 2-15,0-3-1 16,0-8 2-16,-3 3 4 15,3-5 4-15,0-1-4 16,0 1-2-16,3-14-2 16,3 1 0-16,3 2 0 0,0 5 1 15,3 8-5-15,-3-5 1 16,3 5 0-16,-1 6 2 16,-5-6-1-16,-3-2-1 15,-6-11 7-15,-9-3 5 16,-5 1 0-16,-13-12 1 15,-12 20 1-15,-5-12 4 16,-4-15-8-16,3-8-3 16,1-5-2-16,2-9 1 15,-3-4-3-15,7-6 0 16,-4 0 1-16,6-2 2 16,7-1-3-16,2-2-2 15,9-3-3-15,3 0 1 0,6-5 1 16,3-3 2-16,3-2-3 15,3-1 0-15,3-2-1 16,0 3 0-16,3-3 2 16,3 0 0-16,0 0-3 15,0 0 0-15,3 2 4 16,6 1 1-16,3-3-5 16,3 5 0-16,3 3 1 15,2 2 1-15,1 6 1 16,-3 3 0-16,3 2 0 15,0 3 0-15,2 10 0 0,1 13 0 16,3 1 0-16,-3 13 0 16,-4 0 0-16,-2-3 0 15,-3 5 0-15,-6 3 0 16,0 3 0-16,-3 5 2 16,3-8-3-16,-1 3 0 15,-2 7 1-15,3 4 2 16,0-4-1-16,0 4-1 15,0-12 1-15,-3 6 1 16,-6-5 1-16,3 0 1 16,-3-3-2-16,-3-32 1 15,0-5-4-15,-3 14 0 0,0-6 1 16,-3 13 2-16,-12 58-1 16,12-60-1-16,0-6 3 15,-3 19 0-15,0-11-1 16,-3 16-2-16,3-10 1 15,0 20 1-15,0-12 3 16,6 15 2-16,0-13-6 16,9 16 0-16,0-13 1 15,9 5 1-15,0-13-4 16,5 5-1-16,-2-13-2 16,9-3 0-16,-6-8-11 15,9-2-5-15,-7-6-33 16,13-13-14-16,-6-5-49 15</inkml:trace>
  <inkml:trace contextRef="#ctx0" brushRef="#br0" timeOffset="45.0478">4883 7080 132 0,'-9'-8'49'0,"4"8"-26"0,-10 3-12 0,9 0 18 15,-6 2-8-15,0 0 0 16,-3 11-8-16,0 3-3 16,-3 4-5-16,3 7-4 0,3 4 0 15,7 3-4-15,2 5 2 16,3-7-1-16,5-4-2 15,4-7 3-15,6-5 0 0,3-6 1 16,0-5 2-16,0-19 1 16,-3-2 3-1,-3-3 1-15,0-5 3 16,-3-3-3-16,-4-2-2 16,-2-11-2-16,-3-3 0 0,-3 0-2 15,-5 1 2-15,-7-6-2 16,0 0-1-16,3 8 1 15,0 5-1-15,3 5 4 16,0 6 2-16,3 5-2 16,0 3-1-16,3 3-3 15,0 4-1-15,0 4 1 16,3 2 0-16,0 5 0 16,3 3 0-16,0 3-3 15,6 10 2-15,3 2 1 16,0 7 0-16,3 12 0 15,0-2 0-15,0-1 0 16,-1-2 2-16,4-2-3 0,0-4 0 16,0-4 3-16,-3-3 1 15,-3-8-17-15,-3-3-7 16,0-3-56 0,-3-4-47-16,-6-6 45 15</inkml:trace>
  <inkml:trace contextRef="#ctx0" brushRef="#br0" timeOffset="46.0478">4955 7107 172 0,'0'0'66'0,"3"2"-36"0,3 4-31 0,0 4 12 0,3 3 6 15,3 3 6-15,-1 0-10 16,7 3-4-16,6-1-6 15,-3 1-3-15,0-3 3 0,-3-3-2 16,-3 0-1-16,-4-5-37 16,1 0-17-16,-3-5-31 15</inkml:trace>
  <inkml:trace contextRef="#ctx0" brushRef="#br0" timeOffset="47.0478">5172 7056 136 0,'-3'14'52'0,"6"2"-28"0,3 18-22 0,-3-13 14 15,0 8 14-15,0 8 10 16,-3 6-14-16,0 7-4 16,3-5-14-16,0-3-3 0,0-5 1 15,0 0-5-15,0-8-1 16,-3-13-38-1,0-5-38 1</inkml:trace>
  <inkml:trace contextRef="#ctx0" brushRef="#br0" timeOffset="48.0478">5217 7086 140 0,'-3'-3'52'0,"6"6"-28"0,0 2-26 16,3 3 9-16,0 8 3 16,-3 5 6-16,0 3 3 15,0 2 3-15,-3-2-12 16,3-3-6-16,0-5-2 0,0 0-2 16,-3-6 2-16,0-2 8 15,0-5 3-15,-3-6-2 0,0-2 1 16,0-6-9-16,0-10-2 15,0-3 1 1,0-5 1-16,3 0-4 16,6 0 1-16,3 3-2 15,2 2 0-15,1 11 2 0,3 2 0 16,-3 6 2-16,3 7 3 16,-3 6 2-16,0 3 1 15,-3 7-4-15,0 4-1 16,-3-4-1-16,0 1 1 15,0-6-33-15,0-2-12 16,-1-4-50-16,1-1-27 16,3-9 55-16</inkml:trace>
  <inkml:trace contextRef="#ctx0" brushRef="#br0" timeOffset="49.0478">5494 6911 152 0,'-30'-3'57'0,"24"3"-30"0,-3 6-23 16,6 2 13-16,-3 7-8 16,-6 4-3-16,3 2-1 15,0 3 1-15,3 2-3 16,3 3 0-16,0 1 1 0,6-4-2 16,3-5 1-16,3-5-2 0,0-3 2 15,3-5 2 1,0-8 4-16,0-8 0 15,3-2 2-15,-3-6-6 16,-3-3-3-16,-3 1-1 0,-9-1 1 16,0-5 3-1,0-2 2-15,-3 5 1 0,0 5 2 16,3 3 1-16,0 10 3 16,6 16-9-1,0 3-6 1,6 5 3-16,0 1 0 15,5 1-3-15,1-4 1 16,0 2 2-16,-3-5 1 16,0-3-17-16,0-2-7 15,-3-6-37-15,0-2-14 16,0-9-16 0</inkml:trace>
  <inkml:trace contextRef="#ctx0" brushRef="#br0" timeOffset="50.0478">5604 6961 124 0,'0'19'46'0,"6"-11"-24"0,0 8-19 0,-3-6 12 0,0 3 17 16,0 3 10-16,0 0-16 15,0 3-7-15,0-4-11 16,-1-1-6-16,1-1 1 0,-3-2-2 15,0-6-1-15,0-5 5 0,0-3 1 16,0-5-2-16,0-2-3 16,0-6-11-16,0-5-4 15,0-3 2-15,0-5 5 16,0 5 2-16,3 3 0 16,3 5 6-16,-3 5 1 15,6 3 4-15,0 8 3 16,0 11 5-16,0 2 3 15,3 3 0-15,-3 0-1 16,-3 0-2-16,0-3 1 16,-6-2-8-16,0-1-2 15,0-2-1-15,6-5-2 16,-3-3 1-16,0-8-4 16,0-3-2-16,0-10-12 15,0-3-2 1,0 0 8-16,3 6 5 0,0 2 0 15,0 5 1-15,-1 6 8 16,1 3 4-16,3 9 2 16,0 9 1-16,0 3-4 15,0-1-3-15,-3 1-2 16,0-3 0-16,0-3-4 16,0-2 0-16,0-3-32 15,0-3-15-15,0-5-62 16</inkml:trace>
  <inkml:trace contextRef="#ctx0" brushRef="#br0" timeOffset="51.0478">5922 6810 192 0,'3'16'71'0,"3"0"-38"0,0 8-41 0,-3-13 12 16,0 7-2-16,0 6 1 15,0-3-1-15,0-2 1 16,3-4-37-16,0-4-17 16,0 0-23-16</inkml:trace>
  <inkml:trace contextRef="#ctx0" brushRef="#br0" timeOffset="52.0478">5907 6689 220 0,'-9'-16'85'0,"12"16"-46"0,0 2-50 0,-3-2 13 0,6 3-9 15,3 5 0-15,6 0-25 16,6 0-11-16,3 2-36 16,3-4-14-16</inkml:trace>
  <inkml:trace contextRef="#ctx0" brushRef="#br0" timeOffset="53.0478">6211 6752 128 0,'-18'0'49'0,"0"5"-26"0,3 3-12 0,9 0 18 15,0 3-8-15,-2 7 0 16,-1 4-8-16,3-1 0 16,3 8-8-16,3-3-3 0,3-2 1 15,6-5 0-15,2-1 1 16,7-5-5-16,3-5 1 15,3-13-13-15,6-11-5 16,-3-2-67 0</inkml:trace>
  <inkml:trace contextRef="#ctx0" brushRef="#br0" timeOffset="54.0478">4946 7755 108 0,'-3'-11'41'0,"0"11"-22"0,0-2-3 0,3 2 18 15,-3 2-5-15,0 1 0 16,0 5-14-16,0 3-6 15,0 12-6-15,3 4-3 0,0 2 1 16,3-3-4-16,6-2 2 16,3-3 5-16,0-5 2 15,3-5 4-15,0-6 1 16,5-8 6-16,4-7 3 16,-3-3-6-16,0-11-3 0,-6 0-4 15,-3 0 0 1,-6 0 2-16,-9 3 2 15,-9 0-3-15,0 3 0 16,-3 4-5-16,0 4-2 16,0 4-7-16,0 6-1 0,3 3-21 15,4 2-7-15,2 1-31 16,3-1-10-16,3 0-6 16</inkml:trace>
  <inkml:trace contextRef="#ctx0" brushRef="#br0" timeOffset="55.0478">5190 7681 148 0,'3'0'57'0,"3"5"-30"0,3 11-16 0,-3-5 15 15,3 4-3-15,3-1-2 16,0-1 0-16,-1 5-1 15,1-2-11-15,0-2-3 0,-3-4 0 16,0-2-1-16,0-3 4 16,0-2 2-1,-3-8 2-15,-3-1 3 16,0-1-7-16,-3-1-3 16,0-6-1-16,0 1 1 15,-3-3-5-15,0 0-1 16,0 0 0-16,0 1 2 15,3 4-3-15,0 0-20 16,3 4-6-16,0-1-17 16,3 0-7-16,3-6-9 15,0 4-15 1,0 2 27-16,3 8 26 16,0 0 16-16,-1 3 28 15,1-1 13-15,0 1-3 16,0-1 1-16,3 1-3 15,-3-3 1-15,6 0-8 16,6-3-2-16,-7-4-12 16,1-1-1-16,-6-6 2 0,0 1-2 15,-3 0 1-15,-3 0-5 0,0 2-1 16,-6 1-1-16,-3-1 1 16,-6 3-2-16,-6 3 2 15,-3 2-7-15,0 8-1 16,1 9-3-16,2 7 0 15,3 3 5-15,3 2 1 16,3-2-1-16,3 0 2 16,3-3-1-16,6-3 0 15,9-2 4-15,6-5 1 16,-1-6-4-16,4-5-1 16,-3-5-21-16,0-3-8 15,-3-5-17 1,-3-1-32-16,-3-4 19 15,-1-3 32-15,-2 2 19 16,-3 3 24-16,-3 3 11 0,0 0 5 16,-3 2 2-16,3 3-9 15,0 6-1-15,3 7 4 16,0 3 4-16,0 5-8 16,0 0 0-16,6 1-13 15,-3-4 1-15,0-2 1 0,-3 0-2 16,0-3 0-16,-3 1 6 15,-3-6 4-15,0 0 2 16,-3-3 2-16,0-5-9 16,-3-3-3-16,3-7-6 15,0-1-2-15,3 1-3 0,6 2-1 16,6-2-1-16,0 2-2 16,3 2-13-16,-1 1-4 15,4 3-40 1,3 2-17-16,-3 2-24 15</inkml:trace>
  <inkml:trace contextRef="#ctx0" brushRef="#br0" timeOffset="56.0478">4785 8279 128 0,'-3'-3'49'0,"6"6"-26"0,3-1-18 0,3 9 13 16,-3 2 1-16,0 6 3 0,6 7-10 16,0 17-4-16,0 2-5 15,0 0 0-15,0-3 2 0,-1-8 7 16,-2-5 4-16,0 0-6 16,-3-7-3-16,-3-9 9 15,0-3 6-15,-3-4 0 16,-3-6-1-16,-3-6-9 15,0-4-3-15,0-6-7 16,-6-8-2-16,1-8 0 16,-4-2 0-16,9-3-5 15,3 0 1-15,0-11 0 16,3 6 2-16,6 5 1 16,3 5 3-16,0 6-1 15,2 5 2-15,4 7-4 0,0 6-2 16,3 6 6-16,-3 4 3 15,0 4 3-15,-3 4 2 16,-6 9 1-16,-3-1 0 16,-6 1-4-16,-3-1 0 15,-3-2-5-15,-3 0 0 16,0-3-3-16,0-2-1 16,0-3-10-16,3-3-3 15,0-2-15-15,-3-3-7 16,9-3-29-16,0 1-11 15,3-6-20 1</inkml:trace>
  <inkml:trace contextRef="#ctx0" brushRef="#br0" timeOffset="57.0478">4997 8226 140 0,'3'3'52'0,"5"-1"-28"0,4 6-19 16,-6-3 11-16,6 6 8 15,-3 5 7-15,0 0-1 16,-3-3 0-16,-3 0-17 16,0 0-6-16,0-2 0 0,-3-3-2 15,0-3 2-15,-6-2 9 16,0-3-4-16,0-3 0 16,0-7-8-16,3-6-3 15,0 0-3-15,3 0 0 16,0 0 2-16,3 0 0 15,6 0-5-15,6 3-1 16,0 0-26 0,0 2-11-16,0 1-44 15,2 2-40-15,-2 3 50 16</inkml:trace>
  <inkml:trace contextRef="#ctx0" brushRef="#br0" timeOffset="58.0478">5208 8186 148 0,'-9'11'55'0,"12"-3"-30"0,-3 5-21 0,0-5 13 0,3 5 1 16,3 6 1-16,0-1-2 15,3-2 2 1,0-3-10-16,9 1 6 0,-4-7 2 16,1-4-3-16,0-11 2 0,-3-5-3 15,0 0 2-15,-3-1-6 16,-3-1-1-16,-3-1 0 15,-3 0 2-15,-3 0-5 16,-6 3-1-16,0 0-4 16,-9 2-16-1,0 3-5-15,3 5-20 16,3 1-9-16,4 2-55 16</inkml:trace>
  <inkml:trace contextRef="#ctx0" brushRef="#br0" timeOffset="59.0478">5461 7998 132 0,'-6'3'49'0,"3"16"-26"0,-3-9-5 0,3-5 18 16,-3 6-14-16,-3 0-2 15,0 2-8-15,0 0 0 0,3 3-7 16,0 0 1-16,3 2 1 16,3-2-1-16,6 0-1 15,3 0-3-15,3-5-2 16,12-4 1-16,-6-1 1 16,6-6-8-16,-1-3-1 0,-2-5-23 15,0-2-10-15,-3-6-45 16</inkml:trace>
  <inkml:trace contextRef="#ctx0" brushRef="#br0" timeOffset="60.0478">5574 8049 144 0,'-3'2'55'0,"9"6"-30"0,-3-2-29 15,3-6 47 1,3-3-16-16,0 3-3 15,0-3-6-15,3 1-10 0,-1-6-3 0,1-3-1 16,-3 0 0-16,0 1 2 16,-3-1-1-16,0 1 2 15,-3-1-2-15,-3 3 0 16,-3-2-6-16,-3 4 1 16,-3 4-2-16,-3 2-2 15,-3 5-2-15,-5 3-1 16,2 8-1-16,3 2 2 15,-3 1 4-15,6-1 1 16,3-2-2-16,9 0 2 16,6-3 7-16,3 1 4 15,3-4-3-15,3-2-2 16,3-3-2-16,0-2 0 16,2-3-13-16,4-3-6 0,0 1-33 15,0-4-16-15,-3-7-17 16</inkml:trace>
  <inkml:trace contextRef="#ctx0" brushRef="#br0" timeOffset="61.0478">5851 7840 116 0,'0'-3'44'0,"0"-10"-24"0,0 18 7 0,0-8 21 16,0 1-3-16,-3-1 9 15,-3 8-17 1,0 1-20-16,0 4-4 0,-3 1-2 15,3-1-6-15,0 1-1 16,0 0-2-16,3 2-2 16,0-3-4-16,3 1 0 15,6 0 0-15,3-1 2 0,0-2 1 16,3 3 1-16,0-3-3 16,-3 0 0-16,-3-1 4 15,0 1 1 1,-9 6 4-16,-3-4-3 15,-3 3-2-15,0-5-11 16,0 3-6-16,0-8-19 16,0-1-7-16,-3-2-29 15,9 0-43 1,3-8 30-16</inkml:trace>
  <inkml:trace contextRef="#ctx0" brushRef="#br0" timeOffset="62.0478">5997 7739 184 0,'-18'-5'71'0,"9"5"-38"0,0 2-28 0,6 1 19 16,0 2-11-16,-3 1 0 15,0 2-3-15,0 0-1 16,3-1-5-16,3 1-7 0,6 0-1 15,6 6 0-15,6 1 2 16,-3 1 1-16,3 0 1 16,-6 0 6-16,-4 3 6 15,1-4 3-15,-6 4 0 16,-6 0-5-16,-6-4-4 16,-8 4-23-16,-1 5-9 15,-3-3-75 1,-3 0-40-16,0 0 63 0</inkml:trace>
  <inkml:trace contextRef="#ctx0" brushRef="#br0" timeOffset="63.0478">4755 9025 148 0,'-3'5'57'0,"6"-2"-30"0,6 2-21 16,-6-2 15-16,3 2-2 15,0-2 7-15,12-3-5 16,0-3-11-16,-3 0-4 0,0-2 0 16,0-3 1-16,-3 0 1 15,-4-8-2-15,1 3-1 16,-6-5-6 0,-6 2-1-16,0 0-2 15,-3 5 0-15,-8 6 3 16,-4 0-2-16,0 5 1 15,0 5 4-15,0 6 3 16,3 2-2-16,0 3-2 16,3 0 2-16,4 2 2 15,5 1 0-15,3-1 0 16,3 1 1-16,5-3 3 16,7 2-4-16,6-7-3 15,0-6-6-15,3-2 0 0,3-3-29 16,-1-6-13-16,1-2-45 15,-3-2-28 1,-6-1 54-16</inkml:trace>
  <inkml:trace contextRef="#ctx0" brushRef="#br0" timeOffset="64.0478">5095 8808 156 0,'-15'-11'57'0,"15"9"-30"0,0-1-12 16,-3 8 20-16,3-2-15 15,0 5-3-15,0 5-7 16,-6 3 1-16,0 13-6 16,0 3-3-16,0 0 1 0,0-1-4 0,0-1-2 15,0-4-9-15,0-5-3 16,0-5-41 0,0-3-55-16,-3-5 21 15</inkml:trace>
  <inkml:trace contextRef="#ctx0" brushRef="#br0" timeOffset="65.0478">4913 8837 196 0,'-3'-3'74'0,"6"6"-40"0,3-6-40 0,0 3 14 16,3 3 6-16,3 2 6 15,3 6-4-15,3 5-1 0,11 2-9 16,1 1-2-16,0-1 0 0,-3 1 0 15,-3-3 0-15,-1-3-31 16,-2-2-12-16,-3-3-48 16,-3-6-33-1</inkml:trace>
  <inkml:trace contextRef="#ctx0" brushRef="#br0" timeOffset="66.0478">5235 8837 200 0,'-3'5'74'0,"6"-5"-40"0,3 0-44 0,0 0 9 16</inkml:trace>
  <inkml:trace contextRef="#ctx0" brushRef="#br0" timeOffset="67.0478">5264 8845 318 0,'15'-3'14'16,"0"-2"-6"-16,0 0-3 0,-3-3-1 16,0-3-2-1,-3-5-2-15,-3-5-2 0,-3 3-1 16,-3 4-1-16,-3 1 3 15,-3 3 0-15,-3 4 3 16,-6 4-3-16,0 7 0 16,0 8 1-16,0 6 0 15,3 2 0-15,4 3 0 16,2 0 0-16,0 2 0 16,6-2 2-16,3 0 3 0,6-6-2 15,2-2 0-15,4-3-1 16,3-5-2-16,3-2-6 15,3-14-4 1,3-3-38-16,-4-2-17 16,13-6-15-16</inkml:trace>
  <inkml:trace contextRef="#ctx0" brushRef="#br0" timeOffset="68.0478">5452 8668 176 0,'-27'10'66'0,"21"-2"-36"0,-3 16-35 16,6-11 12-16,0 3 7 16,0 0 8-16,3 3-5 0,0 2 1 15,6 0-11 1,3 5-4-16,3-4 0 0,6-4-2 16,3 1-1-16,3-9-6 15,2-7-1-15,-2-6-30 0,0-2-11 16,-3-6-37-1</inkml:trace>
  <inkml:trace contextRef="#ctx0" brushRef="#br0" timeOffset="69.0478">5595 8652 124 0,'-18'-5'49'0,"15"7"-26"0,3 1-16 0,0 2 13 15,3 0-10-15,0 6-1 16,0 2 8-16,3 8 6 15,3 1-12-15,0 1 3 0,3-1 0 16,0-4-5-16,2-2-3 0,1-3-3 16,3-7-3-16,-3-4-4 15,-3-4 0-15,-3-6-11 16,0-8-6-16,-3-8-2 16,-9 3 2-16,0 0 9 15,-3-3 6-15,0 5 7 16,0 1 2-16,3 4 1 15,0 4 2-15,0 5-3 16,3 5-2-16,3 5 4 16,0 3 1-16,6 5-2 15,6 8-1-15,-3-2-3 16,0-3-1-16,0-3 1 16,-1-3 0-16,1-4-33 15,0-9-55-15,0-2 6 16</inkml:trace>
  <inkml:trace contextRef="#ctx0" brushRef="#br0" timeOffset="70.0478">5744 8281 200 0,'0'0'74'0,"0"19"-40"0,12 5-42 0,-6-11 10 16,-1 6 8-16,4 12 5 15,0 9-3-15,3 2-2 0,0 1-5 16,3-4-4-16,0 1 2 0,-3 0-2 16,0-6-1-16,-3-7-46 15,0-6-19-15</inkml:trace>
  <inkml:trace contextRef="#ctx0" brushRef="#br0" timeOffset="71.0478">5678 8583 216 0,'0'-3'82'0,"3"3"-44"0,0 0-44 16,9-2 58-16,0-3-11 15,6-3-22-15,3-6-13 16,2 1-5-16,1-3-20 0,3 0-7 15,-3 6-35-15,3 2-13 16,-4 0-19 0</inkml:trace>
  <inkml:trace contextRef="#ctx0" brushRef="#br0" timeOffset="72.0478">5979 8538 200 0,'0'13'77'0,"3"1"-42"0,15 4-39 0,-12-7 15 0,0 2-10 16,-1-3-1-1,1 1-20-15,0 2-9 0,0-5-54 16,-3-2-21-16</inkml:trace>
  <inkml:trace contextRef="#ctx0" brushRef="#br0" timeOffset="73.0478">5925 8398 224 0,'-6'-3'85'0,"6"3"-46"0,3 3-46 16,-3-3 14-16,6 0-12 16,0 3 1-16,6-3-3 0,3 2 0 15,3 1-34-15,0-1-13 16,0 1 4-16,-4 2 1 16,1 1 29-1,0-1 11-15,-3 6 20 16,-3 4 10-16,0 9 12 0,-3 0 4 15,0 0-8-15,0 0-5 16,0-3-8-16,3-3 0 16,0-4 15-1,11-9-17-15,-2-5-2 0,0-5-4 16,-3-6 0-16,-3-7 0 16,3-6-2-16,-9 0-1 15,-3 3-1-15,-6 2 0 0,-9 1 0 16,-9 2 0-16,0 5-2 15,0 3-2 1,1 6-4-16,-1 2-2 16,3 2-30-16,3 4-12 0,6-1-48 15</inkml:trace>
  <inkml:trace contextRef="#ctx0" brushRef="#br0" timeOffset="74.0478">6279 8406 192 0,'6'16'71'0,"0"-6"-38"0,6 17-36 16,-6-19 11-16,0 5 5 15,-3-3 6-15,-3 1 3 16,0-3 2-16,0-3-13 16,0-2-2-16,0-16-6 0,0-1-4 15,3-4 3-15,0-3 2 16,3-11-12-16,0-2-7 15,3 5 1-15,3 2 3 16,9 9 6-16,2 4 3 16,1 12 10-16,3 7 5 15,-3 6 16-15,0 4 6 16,-3 4-12-16,-4-1-5 16,1 1-11-16,-3-6-5 15,-3 0-23-15,6-5-9 16,-3-2-170-1,-15-12 69 1</inkml:trace>
  <inkml:trace contextRef="#ctx0" brushRef="#br0" timeOffset="75.0478">13578 16224 96 0,'-6'0'38'0,"6"3"-20"0,-3 5-19 0,3-3 9 16,-3 8 10-16,0 11 6 15,0 5 3-15,-3 14 1 0,-3 4-4 16,-3 19-3-1,-3 14-11-15,-8 4 7 0,-4-4 5 16,-3 10-2-16,0-6-2 16,1 1-2-16,2-13 0 0,0-12-6 15,6-9-2-15,0-17-2 16,6-2 1-16,3-11-11 16,7-8-2-16,2-8-41 15,9-5-19-15,8-5-41 16</inkml:trace>
  <inkml:trace contextRef="#ctx0" brushRef="#br0" timeOffset="76.0478">13962 16581 88 0,'3'-5'35'0,"0"5"-18"0,-3-2 4 0,0 2 19 15,0-3-1-15,0-5-1 16,0 5-8-16,0-2-4 16,-9-8-1-16,-3 5 1 15,-3-3-5-15,-3 3-3 16,-6 3-8-16,-2 2-2 15,-4 6-6-15,0 8-2 16,0 2-2-16,1 11 0 0,-1 10 0 16,3 3-2-1,3 11 5-15,6 2 1 0,9-2 0 16,9-6 1-16,9-5-2 16,6-3 2-1,3 3 0-15,6-10 1 0,6-6-2 16,0-8 1-16,2-5-11 15,1-3-2-15,0-5-17 16,-4-2-8-16,1-1-21 16,-3 1-10-16,-3 2-22 15</inkml:trace>
  <inkml:trace contextRef="#ctx0" brushRef="#br0" timeOffset="77.0478">14099 16809 120 0,'-12'-5'46'0,"3"10"-24"0,-3-2-10 0,9 2 13 16,-3 0-7-16,-3 3-3 15,0 5-11-15,3 6-2 16,3 2-2-16,3-2-3 0,6 2 0 0,3-3 6 16,6-4 5-1,3 4 0-15,9-7 3 0,0-9 5 16,-1 4 4-16,-2-12-4 16,0 4-1-16,-6-14-5 15,-3 3 1-15,-6-9-2 16,-3-1 2-16,-9-4 0 15,-3 1 1-15,-12-3 0 16,0 5 2-16,-3 5-9 16,-3 6-6-16,1 5-10 15,2 3-6-15,6 10-22 16,6 6-10-16,6-3-27 16,6-1-39-1,6 7 34-15</inkml:trace>
  <inkml:trace contextRef="#ctx0" brushRef="#br0" timeOffset="78.0478">14519 16693 140 0,'-12'0'55'0,"3"0"-30"0,-9 0-14 0,12 5 18 15,-3 0-6-15,-6 6-1 16,0 7-12-16,-3 3-6 16,3 3-3-16,1 3-4 0,5 4 0 0,3-4-1 15,3-1 3-15,12 1 0 16,0-3 3-16,5-8-3 16,4-6 0-16,3-2 7 15,0-8 4-15,0-5 1 16,0-8 3-16,-3-6-5 15,-4-5-3-15,-5-13-1 16,-3 3-1-16,-6-3-5 16,-3-8 1-16,-6 5 0 15,-3 0 2-15,-2 3-3 16,2 0-2-16,0 8-1 16,3 3 3-16,3 12-2 15,0 1-1-15,6 13-6 16,3 6 5-16,6 7 2 15,3 13 7-15,3 6 2 16,0 8 2-16,-1-1 0 16,1 1-4-16,0-3-1 15,-3-5-1 1,-3-6-2-16,3-5-15 0,-3-2-5 16,3-3-65-1,3-11-42-15,-3 0 52 16</inkml:trace>
  <inkml:trace contextRef="#ctx0" brushRef="#br0" timeOffset="79.0478">14709 16801 96 0,'3'3'38'0,"6"2"-20"0,3 3-4 15,-3-8 15-15,0 5 6 16,3-5 5-16,5-5-6 15,1 5-1-15,0-5-18 16,3-6-7-16,0-5-3 0,0 0-1 16,-6 0 2-16,-3 1-3 15,-4-4 0-15,-8 6 1 16,-3 0 2-16,-5 5-3 16,-4 0-2-16,-9 5-5 15,-6 6 0-15,0 5 2 16,3 8 3-16,1 10 0 15,2 3-1-15,6 3 12 16,6 2 6-16,6-5 0 16,9 0 1-16,9 1-6 15,9-12 0-15,8 1-8 16,13-11-1-16,3 2-15 0,2-7-8 16,4-3-111-1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9:44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17632 2294 148 0,'0'-5'57'0,"0"5"-30"0,0-6-32 16,-3 1 49-16,-3 2-15 16,-3 1-9-16,-6 4-7 15,0 6-8-15,1-2 1 0,-1-4 0 16,3 9 0-16,-3 2 1 16,3 0-4-16,6 3-2 15,3 3-3-15,0-1-1 16,6-5 4-16,3 1 1 15,3-1 0-15,3-5-2 16,3-3 1-16,-3 0 1 16,0-10-1-16,-1 0 2 15,1-3-4-15,-3 0 0 16,0-5 1-16,-3 0 2 0,0-3 1 16,0 5 3-16,-3 1-1 15,-3 2 0-15,0 2-3 16,0 4 1-16,0 2-4 15,0 8 0-15,3 5-1 16,0 0 0-16,0 0 2 16,3-2 2-16,0 2-3 15,3-2-2-15,0-1-38 0,3-7-17 16,0 2-37 0</inkml:trace>
  <inkml:trace contextRef="#ctx0" brushRef="#br0" timeOffset="0.9961">17900 2238 192 0,'-21'11'71'0,"12"-8"-38"0,-15 15-30 0,12-10 15 0,1 3 0 16,-1 2 1-16,3 3-8 16,3 8-2-16,3-6-5 15,3 3-3-15,3-2 0 0,3 2 1 16,9 3 1-16,-1-3-10 16,4-16-5-16,0 1-23 15,3-4-10-15,-3-2-45 16</inkml:trace>
  <inkml:trace contextRef="#ctx0" brushRef="#br0" timeOffset="1.9961">18052 2318 172 0,'-21'-3'66'0,"18"6"-36"0,-18 2-35 16,18 0 12-16,-3 3 7 0,0 3 8 15,0 2-5-15,3 0 1 16,3 3-11-16,3 0-4 0,6 5 0 16,0-8-2-16,9 1-1 15,-3-1-15-15,0-13-5 16,0 0-41 0,-1-5-50-16,4-1 27 15</inkml:trace>
  <inkml:trace contextRef="#ctx0" brushRef="#br0" timeOffset="2.9961">18162 2342 176 0,'-6'0'68'0,"9"0"-36"0,3 2-35 0,-3 1 13 0,3 0-1 15,3-3 5-15,0 0-6 16,3 0 0-16,2-3-4 15,1 0-1-15,3 1 1 0,0-9-2 16,-3 3-2-16,-3 3-2 16,-3-3-1-16,-3 0 4 15,-6-3 1-15,-6 3-3 16,0 3-1-16,-6 2 7 16,-3 11 4-16,0-2 0 15,-3-4 2-15,0 9-2 16,1-3 0-16,2 5-1 0,3 0 2 15,3 1-5-15,6 4-3 16,3-5-4-16,6 0 1 16,3 1 1-16,3-4 0 15,5 6-18-15,7-8-5 16,-3 3-33-16,0-9-12 16,0-2-15-1</inkml:trace>
  <inkml:trace contextRef="#ctx0" brushRef="#br0" timeOffset="3.9961">18558 2297 144 0,'0'-3'55'0,"0"3"-30"0,-3-3-10 0,3 3 20 16,-3 0 1-1,0 0 2-15,-3 3-9 0,0 0-5 16,-6 2-14-16,0-2-2 0,-3-1 2 16,3 6-11-16,9-3-1 15,3 3-1-15,6 6-2 16,0-6 4-16,0 5 0 16,3-3 1-16,-3 4 0 15,0-1 0-15,-3-5 2 16,-3 2 1-16,0 1 1 15,-9-1-2-15,0 4 1 0,-6-6-2 16,3 0 2 0,0-3-20-16,1-2-6 15,2-6-17-15,3 0-5 0,0-2-51 32</inkml:trace>
  <inkml:trace contextRef="#ctx0" brushRef="#br0" timeOffset="4.9961">18683 2302 204 0,'-3'-8'77'0,"3"8"-42"0,-3 0-32 0,3 0 24 32,-6 3-6-32,0 2-8 15,0-2-3-15,0 2-6 16,3 0-5-16,3 0-2 0,0 3 2 0,6 0 0 15,0 3 3 1,0-1 1-16,0 4-1 0,-3-4-2 16,0 1 1-16,-3-1 1 15,-3 1 3-15,-3 2 4 16,-3-7-4-16,-3 1-1 16,0 1-2-16,-3-2 1 15,3-4-13-15,0 1-3 16,3-3-16-16,4 0-7 15,5-3-42 1,3 1-44-16,5-9 42 16</inkml:trace>
  <inkml:trace contextRef="#ctx0" brushRef="#br0" timeOffset="5.9961">18784 2342 184 0,'-3'0'71'0,"3"5"-38"0,3 8-36 15,0-5 11 1,-3 5-2-16,0-2 1 0,0 2-6 16,0 0 0-16,0 3-1 15,3-3-14-15,0 6-3 0,3-1-64 16</inkml:trace>
  <inkml:trace contextRef="#ctx0" brushRef="#br0" timeOffset="6.9961">18778 2283 236 0,'-9'-8'90'0,"12"3"-48"0,0 0-53 0,-3 5 13 16,6 0-15-16,0 0-4 15,0 0-33-15,6 0-15 16,0 0-10-16,0 0-5 15</inkml:trace>
  <inkml:trace contextRef="#ctx0" brushRef="#br0" timeOffset="7.9961">18903 2328 180 0,'3'16'68'0,"-3"-3"-36"0,0 11-31 16,0-16 16-16,0 3-5 16,0 2 3-16,0 0-6 15,0 0-3-15,0 1-3 16,0-6 0-16,0 0 0 0,0-8 3 15,0-3 3-15,6-2 0 16,0-3 0-16,0-3-3 16,0-2-1-16,6-3-6 15,0 3-1-15,0-6 3 16,2 6 1-16,4 0 0 16,0 5 1-16,0 3-2 15,0 5 2-15,-3 0 0 0,0 2 3 16,-3 4-3-16,-1 1 0 15,-2 4-1 1,0 2 1-16,-3-5-4 0,0 3 0 16,-3 2-34-16,0-8-15 15</inkml:trace>
  <inkml:trace contextRef="#ctx0" brushRef="#br0" timeOffset="8.9961">19344 2305 188 0,'-3'-3'71'0,"6"3"-38"0,-9 0-23 0,3 0 20 16,-3 0-12-16,0 5 0 0,-3 3-8 15,0 5-4-15,0 1-3 16,0 1-3-16,0 4 1 0,3-3-1 15,3 0 0-15,3 2 0 16,3-5 0-16,3 1 2 16,0-9 1-16,3-5 1 15,3-3 2-15,3 1-1 16,0-9 0-16,-3 1-8 16,-4-4 0-16,4 1 1 15,-3 0 3-15,-6 2-2 16,0-2-2-16,0 0 2 15,-3 5 0-15,0 3-4 0,0-1 1 16,6 6-3-16,0 8 2 16,0 5 1-16,0 6 2 15,0 18 5-15,0 3 3 16,0-3 13-16,-3 2 5 16,-3-2-1-16,-3 1 0 15,-6-7 1-15,-6-10 0 16,-6 3-11-16,-3-8-3 15,-5-5-13-15,-7 2-3 16,0-10-28-16,1-1-13 16,-1-12-72-1,3 2-51-15,9-6 74 16</inkml:trace>
  <inkml:trace contextRef="#ctx0" brushRef="#br0" timeOffset="9.9961">19802 2270 104 0,'0'0'38'0,"0"0"-20"0,18 3-10 15,-21 7 13 1,0-2-1-16,3 6 3 15,0 1-4-15,6 1-2 16,-6 3-9-16,6-3-1 0,-9 0 3 0,0-3 3 16,0 5 4-16,3-2-5 15,-3-3-2-15,3 6-5 16,-3-11-4-16,0 5 0 16,0-2-1-16,0-11 2 15,0 0 1 1,3 0 1-16,-3-8 0 15,3 2-2 1,0-7-2-16,0 3 1 16,3 2 1-16,6-6-3 15,0 1 0-15,3 0-1 16,0 0 0-16,0 0 2 16,-1-1 2-16,-2 9-3 0,0-3 0 15,0 3-1-15,0 5 0 16,-3 5 0-16,0 3 0 15,0 5 6-15,-3-2 5 16,0 2 1-16,0 0 2 16,-3-2-4-16,0-1-3 15,0-4 0-15,0 2-1 16,0-8 0 0,0 0-2-16,3-6 1 15,0 1-2-15,0-3 2 0,3-5-4 16,0-3 0-1,3 0-1-15,0 0 0 0,0 3 0 16,2 0 0 0,-2 8 2-16,3-3 0 0,-3 5 0 15,3 3 0-15,3 3 4 16,-3 5 2-16,0 5-2 16,0 0-1-16,-6 0 1 15,3-2 0-15,0 2-5 16,-3 0-1-16,-1 3-6 15,1-3-2-15,-3-2-33 16,3-3-14-16,-3-8-45 16</inkml:trace>
  <inkml:trace contextRef="#ctx0" brushRef="#br0" timeOffset="10.9961">20222 2342 192 0,'-6'0'74'0,"6"5"-40"0,0 3-35 0,0-3 12 15,3 3 6-15,3 0 6 16,0 3-10-16,0-9-2 16,2 3-7-16,4 1-1 0,6-4 1 15,-3-2-2-15,-3-2-2 0,0-4 1 16,-3 1-1-1,0 3-5-15,-3-9-1 16,-3 3-2-16,-9 0 0 16,0 3 0-16,-9-6 2 0,0 9 4 15,0-4 1 1,0 12 1-16,0-4 2 0,1 9 5 16,-1-3 6-16,3 5-1 15,3 0 1-15,3 3-1 16,3 11 2-16,3-4-3 15,3-1-1-15,6-1-4 16,3-8-1-16,6 3-8 16,5-3 0-16,-2-2-26 15,0-11-10-15,0 0-42 16,-3-11-49 0,-3-5 36-16</inkml:trace>
  <inkml:trace contextRef="#ctx0" brushRef="#br0" timeOffset="11.9961">20385 2381 164 0,'0'11'63'0,"3"-3"-34"0,-3 5-12 0,0-8 22 16,0 3-11-16,0 0-1 15,0 11-14-15,3-6-5 16,-3-5-5-16,3 2-3 0,0-7 1 15,0-6 1-15,0-4-1 16,0-1-1-16,3-3-2 16,0-2 1-16,0-3-1 15,0 0-2-15,3 3 3 16,0 0 0-16,0-1-2 16,0 9 2-16,-3 5 1 15,3 0 0-15,-3 8 6 16,0 3 4-16,-4 2-8 15,1-5-2-15,-3 2 7 16,0-2 5-16,0-2-5 16,0 1-4-16,0-7-2 15,0 0-1-15,6-5 0 16,3-3 0-16,3-2-5 16,3-1 1-16,0 0 2 0,0 4 1 15,0 1-2-15,-3 1 0 16,0 10 2-1,-3 1 2-15,-1-1-5 0,1 5-1 16,-3 4 2-16,0 2 3 16,0 5 1-16,0-5-1 15,0-1-50-15,0-7-21 16</inkml:trace>
  <inkml:trace contextRef="#ctx0" brushRef="#br0" timeOffset="12.9961">20814 2357 200 0,'-12'11'77'0,"9"-3"-42"0,0 10-37 16,-3-7 14-16,6 0 11 16,0 18 8-16,0-5-8 15,3-3-3-15,3 0-11 16,3-8-4-16,6 0 1 0,0-5-1 15,3-2 2-15,0-12-4 16,-1-2 0-16,-2-5-1 16,-3-5 1-16,-3 2 0 0,-6 0 3 15,-6-3-5 1,-3 3-1-16,-6-5-2 16,-3 3 0-16,0 5-5 15,1-1-3-15,2 9-21 16,0-6-10-16,3 9-47 15,3-6-47-15,6 5 45 16</inkml:trace>
  <inkml:trace contextRef="#ctx0" brushRef="#br0" timeOffset="13.9961">20960 2368 172 0,'0'13'66'0,"3"-2"-36"0,15 5-29 0,-12-8 16 15</inkml:trace>
  <inkml:trace contextRef="#ctx0" brushRef="#br0" timeOffset="14.9961">20996 2455 331 0,'3'11'24'0,"-3"0"-10"0,0-4-4 15,0-12-7 1,-6 0-2-16,0 0 2 16,3-3 0-16,0 0-1 15,3-6 1-15,3 4 0 16,0-1 3-16,3 1-1 15,3 2 2-15,2 0-6 16,-2 3-1-16,3-1 0 16,0 6 2-16,0 0-19 15,0 0-6-15,0 0-32 0,-3 0-13 16,0 0-19 0</inkml:trace>
  <inkml:trace contextRef="#ctx0" brushRef="#br0" timeOffset="15.9961">21168 2342 208 0,'0'0'79'0,"0"5"-42"0,3 3-37 0,6-3 18 15,-3 3 1-15,0-3 3 16,0 9-11-16,6-1-4 16,0 8-5-16,0-3-2 0,0 9 3 15,-1-9-11-15,1-15-4 16,0-6-23-16,0 9-8 0,3-6-37 31</inkml:trace>
  <inkml:trace contextRef="#ctx0" brushRef="#br0" timeOffset="16.9961">21415 2334 204 0,'-3'0'77'0,"0"2"-42"0,0 12-28 0,0-4 20 0,0 6 10 16,-6 8 7-1,-2 15-8-15,-4 1-4 0,0 0-18 16,0 5-7-16,0-5-2 0,3-3-21 16,3-3-7-16,3-8-50 15,3-2-20-15,3-3-20 16</inkml:trace>
  <inkml:trace contextRef="#ctx0" brushRef="#br0" timeOffset="17.9961">21853 2371 140 0,'-6'0'52'0,"6"2"-28"0,-3 1-24 0,3 2 13 16,0 1 8-16,0-1 7 16,0 5-1-16,0 1-2 15,3 8-13-15,-3 7-5 0,6-5-1 0,-6-2-3 16,0-3-2-16,0-3 0 16,0 0 1-1,0-2-19-15,0-6-8 16,0 3-42-1,-6-8-46-15,3-5 33 16</inkml:trace>
  <inkml:trace contextRef="#ctx0" brushRef="#br0" timeOffset="18.9961">21820 2318 220 0,'-3'-3'85'0,"0"3"-46"0,0 0-50 15,3 0 13-15,0 0-9 16,0 0 2-16,0 0-28 16,3 3-13-16,3-1-34 15,0 1-12-15</inkml:trace>
  <inkml:trace contextRef="#ctx0" brushRef="#br0" timeOffset="19.9961">21948 2381 160 0,'-3'19'63'0,"3"-6"-34"0,3 0-25 0,0-5 13 16,-3 5 1-16,0-2 3 15</inkml:trace>
  <inkml:trace contextRef="#ctx0" brushRef="#br0" timeOffset="20.9961">21951 2484 326 0,'0'14'7'0,"0"-14"-5"16,0 0 3-16,0 0 1 15,3-14 6-15,3 4-8 16,0-3-2-1,0-1-4-15,3 1-2 0,0 0 3 16,0 5 2-16,0-3 2 16,2 9 1-16,-2 2-2 15,0 2 1-15,0 9 2 16,0-3 4-16,0 10-4 16,-3 1-1-16,0 0-2 15,3-4-2-15,0-1-10 16,0-4-6-16,0-2-36 15,3 0-14-15,3-13-21 16</inkml:trace>
  <inkml:trace contextRef="#ctx0" brushRef="#br0" timeOffset="21.9961">22499 2344 132 0,'-3'-2'52'0,"3"4"-28"0,-3 1-15 0,0 0 16 16,0 2-8-16,0-3-2 15,-6 9-2-15,6-3 1 16,-6 5-7-16,0 11 2 0,3-5 4 15,0 7-9-15,3 0-2 0,3-7-4 16,3-3 0 0,0 2 4-16,3-10 1 0,0-2-1 15,3-1 1-15,-3-5-7 16,-3-3-1-16,6-10-7 16,-3-3-3-16,0-5 11 15,-3 2 4-15,0 1-2 16,-3-1 2-16,0 1 6 15,0 2 6-15,0 3 7 16,0 5 5-16,0 3-8 16,-3 5-2-16,3 0-10 15,3 7-3-15,0 7 12 16,3 4 6-16,0 9-12 0,3-6-3 16,5 3-3-16,4-8 1 15,0-1-43 1,0-4-19-16,0-6-50 15</inkml:trace>
  <inkml:trace contextRef="#ctx0" brushRef="#br0" timeOffset="22.9961">22901 2363 176 0,'0'5'66'0,"0"-2"-36"0,0 7-29 16,6-4 16-16,-4-1-7 15,-2 5 2-15,3 9-5 16,0-1-2-16,0 1-2 15,0 0-5-15,0-4 1 0,-3-4 3 16,3 0 1-16,0-1-4 16,-3-5-1-16,0-5-8 15,0 0-2-15,0 0-4 0,9-5-1 16,-3-5 1-16,0-4 2 16,0 4 6-16,-3 4 2 15,3-1 6-15,0 1 2 16,0 4 8-16,6 10 15 15,9 7 2 1,-3-1-5 0,-4-4-1-16,1-10-1 15,0-2-7-15,-6-1 0 16,6-8-2-16,-9 3 1 16,6 0-6-16,-3-5-4 15,-3 3 1-15,-3-4 0 16,-3 1-1-16,0 0-2 15,-3 0-6-15,0 5-4 0,-3-3-12 16,0 9-4-16,0-4-19 16,0 6-9-16,6 0-31 15</inkml:trace>
  <inkml:trace contextRef="#ctx0" brushRef="#br0" timeOffset="23.9961">23335 2318 164 0,'-9'-3'63'0,"9"6"-34"0,-3-3-34 15,-6 5 36 1,-6 3-8-16,1 3-4 0,2 2-2 15,0 3-10 1,3 0-4-16,0-1 0 0,0 9-2 0,9 3 2 16,0-6-2-16,0-5-1 15,0-3-13-15,9-5-6 16,-3 0-12-16,0-11-37 31,6-2-27-31,-3-6 19 16</inkml:trace>
  <inkml:trace contextRef="#ctx0" brushRef="#br0" timeOffset="24.9961">23302 2387 172 0,'0'-6'66'0,"-12"6"-36"0,21 0-22 15,-6 0 18-15,0 6-2 16,6 1 1-16,-3 1-8 16,0 3 0-1,0 5-10-15,3 8-4 0,0-8 0 0,-3-1 0 16,6-1 3-16,-6-1-41 15,3-8-15-15</inkml:trace>
  <inkml:trace contextRef="#ctx0" brushRef="#br0" timeOffset="25.9961">23487 2360 228 0,'-3'3'85'0,"6"2"-46"0,-3 0-46 16,0 3 16-16,0-2 14 0,0 7 9 16,0-5-4-1,0 5-4-15,0 5-14 0,9-4-9 0,-3 10-1 16,0-9-2-16,3 4 0 16,0-11-18-16,0 2-9 15,-1-2-29-15,1-5-14 16,-3 0-25-1</inkml:trace>
  <inkml:trace contextRef="#ctx0" brushRef="#br0" timeOffset="26.9961">23630 2381 216 0,'-6'8'82'0,"0"5"-44"0,-6 6-18 0,6-1 24 15,-6 9-9 1,-6 5-1-16,-6-6-15 15,4 6-6-15,-4-6-8 0,0 3-6 0,9 1 0 16,0-7-39-16,3 1-18 16,3-5-69-1</inkml:trace>
  <inkml:trace contextRef="#ctx0" brushRef="#br0" timeOffset="27.9961">24094 2172 192 0,'-3'0'71'0,"3"0"-38"0,-6 6-32 16,6 1 14-16,0-1 1 15,0 20 4-15,0 1-8 16,0-1-2-16,0 1-6 16,0 4-3-16,0-4 0 0,-3 5 1 15,0-6 1-15,0-7-19 16,-3 7-7-16,0-5-54 15</inkml:trace>
  <inkml:trace contextRef="#ctx0" brushRef="#br0" timeOffset="28.9961">23999 2331 224 0,'-9'-3'85'0,"9"3"-46"0,3 0-37 0,-3 0 19 15,6 0 0-15,0-5 2 16,3 2-8-16,9 1-4 16,-3-1-6-16,2-10-8 0,4 5-1 15,9-3-29-15,-9 1-13 16,0 2-64 0</inkml:trace>
  <inkml:trace contextRef="#ctx0" brushRef="#br0" timeOffset="29.9961">24222 2151 200 0,'-6'16'77'0,"6"-3"-42"0,0 11-34 15,0-3 16-15,0-2 4 16,0 2 5-16,-9 3-10 0,6-3-4 15,0-3-7-15,0-2-6 0,0-3-2 16,0-2 4-16,-3 2 1 16,6-7-3-16,0-1 1 15,0-5-5 1,9-3 1-16,-3 1-5 0,0-4 1 16,3-2 4-16,0 3 2 15,0 0 2-15,3-1 0 16,0 4 4-16,-3 4 5 15,0 4 4-15,0 2 2 16,-6 2-6-16,6 1-3 16,-1-1-6-16,-5 1 0 0,3-6-18 15,-3 3-5-15,6-5-35 16,-6 0-15-16,15-6-17 16</inkml:trace>
  <inkml:trace contextRef="#ctx0" brushRef="#br0" timeOffset="30.9961">24499 2323 204 0,'-9'-5'77'0,"9"5"-42"0,-3 0-30 15,-3 0 19-15,6 2-4 16,-6 1 3-16,-3 2-13 16,-3 3-3-16,-3 3-5 15,7 2 3-15,-7 3 4 0,3 0-5 16,9-3-2-16,3 0 1 15,6 8 0-15,3-7-1 16,0-6 1-16,-3-8-7 0,8 0-1 16,-5-3-5-16,3-2 1 15,-3-3 7-15,-3-3 3 16,3 3-2-16,-3-5-1 16,-3 2 3-16,0 3 1 15,0 3 4-15,-3 3 1 16,0 2-1-16,3 5 1 15,0 3 0-15,-3 5 1 16,6-5-2-16,-3 10-1 0,6-4-3 16,0 7-2-1,0-5-8-15,0-3-3 16,2-10-34-16,4-6-13 16,3-8-43-16,3-4-27 15,-3-1 61 1</inkml:trace>
  <inkml:trace contextRef="#ctx0" brushRef="#br0" timeOffset="31.9961">24701 2135 248 0,'-12'5'93'0,"12"6"-50"0,0 2-48 16,0-2 15-16,0 7-2 15,0 12 5-15,0 4-5 16,3-2 0-16,-3-1-4 15,6-1-5-15,-3 9 0 0,0-7-19 16,3-6-7-16,-3-4-41 16,3-7-17-16,-6-1 1 15</inkml:trace>
  <inkml:trace contextRef="#ctx0" brushRef="#br0" timeOffset="32.9961">24591 2315 260 0,'0'0'96'0,"6"0"-52"0,15-5-51 0,-6 2 16 15,6 3 3-15,3-2 4 16,2-6-7-16,13 2-3 16,3-7-4-16,-4 0-65 0,1-3-30 15</inkml:trace>
  <inkml:trace contextRef="#ctx0" brushRef="#br0" timeOffset="33.9961">17614 2852 148 0,'-3'0'57'0,"3"0"-30"0,3 6-27 0,0-6 13 16,0 5 4-16,0 3 7 15,0 10-9-15,3-5-3 0,0 14-7 16,0-9-6-16,3 1-2 0,0 0 2 16,-3-4 2-16,3-1-11 15,-3-1-6 1,0-8-66-16</inkml:trace>
  <inkml:trace contextRef="#ctx0" brushRef="#br0" timeOffset="34.9961">17766 2881 160 0,'-9'14'60'0,"6"12"-32"0,-3 16-28 0,3-26 10 16,-3 5 9-1,-3-2 7-15,0 2-9 16,0 6-4-16,0-4-8 0,4-1-6 0,-1 4-2 15,0-13-34-15,0 0-15 16,3-2-28 0</inkml:trace>
  <inkml:trace contextRef="#ctx0" brushRef="#br0" timeOffset="35.9961">17906 2942 184 0,'-9'0'71'0,"9"3"-38"0,0 21-41 0,0-16 12 0,3 2 7 16,0 3 5-16,3 1-4 15,-3-6 1-15,6 2-8 16,0-2-1-16,3 0 2 0,0-5 3 15,2-3 2-15,1-3-1 16,0 0 1-16,-6-2-4 16,0-6-2-16,-6 4-2 15,-15-15 0 1,0-1-2-16,0 4-1 16,-3 6 1-16,1 2-6 15,-1 6 1-15,3-6-5 16,3 9-1-16,3-6-31 0,3 2-12 15,3 1-9 1,3 0-35-16,6-3 23 16</inkml:trace>
  <inkml:trace contextRef="#ctx0" brushRef="#br0" timeOffset="36.9961">18064 2873 160 0,'0'16'63'0,"3"11"-34"0,0 15-25 0,0-29 13 15,0 3 1-15,0-3 1 16,2 1-10-16,1-1-3 16,0 0-4-16,3-8 1 0,3-2 0 0,0-3-1 15,0-3 1-15,0 1-7 16,0-6 1-16,-3-11-4 16,0-5 2-16,-3 3 3 15,0 3 3-15,-3 2-2 16,0 8 0-16,0-3 7 15,-3 9 4-15,3-4-1 16,-1 14 2-16,1 8-4 16,0 0 1-16,3 0-5 15,6-3-2-15,3-2 0 0,3-1-1 16,0-4-36 0,3 2-13-16,0-8-43 15</inkml:trace>
  <inkml:trace contextRef="#ctx0" brushRef="#br0" timeOffset="37.9961">18701 2847 100 0,'-18'-3'38'0,"18"3"-20"0,0 0 3 0,0 0 19 16,-3 3 1-16,0 0 0 16,-3-1-11-16,0 4-4 15,-3-4-15-15,0 3-7 0,-3 3 0 0,0 3-1 16,3 13 3-16,3-3-5 16,0-3-1-16,3-2-2 15,6 0 0-15,3-3 4 16,3-2 1-16,0 0-1 15,0-9-2-15,0-2-2 16,0 0 1-16,6-13-4 16,-3-5 3-1,-3-1 3-15,-9 3 0 0,0 0 2 16,0 0 0 0,0 3 3-16,0 3 1 0,-3 4 1 15,0 1-2-15,0 5-1 16,0 5-3-1,0 11-2-15,3 8 1 0,0-6-1 16,3 4 0-16,6-4 0 16,0-2 0-16,6-3 2 15,-1-2-21-15,1-3-7 16,0-3-31-16,0-2-12 16,3-6-18-1</inkml:trace>
  <inkml:trace contextRef="#ctx0" brushRef="#br0" timeOffset="38.9961">18870 2889 180 0,'-3'6'68'0,"3"15"-36"0,3-8-33 0,-3 0 12 16,0-2 4-16,3 5 2 0,-3-3-4 15,0 0 0-15,3 0-8 16,0-2-3-16,0-1 1 0,-3 1 0 15,0-8 1-15,0 2 4 16,0-5 5-16,3-5 4 16,-3-3-16-1,3 0-4-15,-3-11 9 16,3-2 5-16,6 3-5 0,0-1-1 16,6 3-3-16,-3 3-2 15,0 2-4-15,0 3-2 16,-1-2-19-1,1 7-7-15,0-2-10 16,0 2-1-16,0 3 16 0,-3 3 9 16,0 2 19-16,0 8 10 15,0 1 10-15,0-1 7 16,0 3-9-16,0-6-1 16,0 1-8-16,-1-3-4 15,1-11-1-15,6-2-1 16,0 0-2-16,0-6-2 15,0-2 1-15,-6 5 1 16,-9-5 1-16,-6 2 1 0,0 1-5 16,-3 4 1-16,-3-2 2 15,0 6 3-15,0 2 0 16,-3 5 0-16,4 3 1 16,-1 16 1-16,3-8 5 15,6 2 5-15,3-2-9 16,3 0-4-16,6-3-3 15,3 0-1-15,5-2-7 16,4-3 0-16,0-6-52 16,3-4-23-16,-3 2-18 15</inkml:trace>
  <inkml:trace contextRef="#ctx0" brushRef="#br0" timeOffset="39.9961">19632 2852 144 0,'3'6'55'0,"12"-4"-30"0,-3 6-18 0,-6-3 15 15,0 11-2 1,0 0 3-16,-3 8-2 0,0-6 2 16,0 1-13-16,-3 0-1 0,0-4-2 15,0-1-1-15,0-1 1 16,0-11 0-16,-3 1 1 15,3-3 0-15,-3-3 0 16,3 1-4-16,3-9-3 16,0-5-3-16,3-2 1 15,0-1 1-15,0 1 2 16,3 2-1-16,3 3 2 16,-1 2-2-16,1 3 2 15,0 6-4-15,-3 2-2 0,6 10 2 16,-3 9 2-16,0-6 2 15,-3 5 1-15,3-2-2 16,-6-2 1-16,-3 1-11 16,0-7-2-16,6 0-50 15,-1-2-18 1,1-1-42-16,3-10 31 16</inkml:trace>
  <inkml:trace contextRef="#ctx0" brushRef="#br0" timeOffset="40.9961">19981 2902 192 0,'-9'3'74'0,"6"21"-40"0,0 10-31 0,3-20 17 16,0-1-1-16,0 3 1 16,3 0-5-16,3-3 1 15,3 0-9-15,2-2 0 0,1-3 0 16,6-6 8-16,6-2 2 15,-3-5-4-15,-6-3 0 16,-3-3-6-16,-3 1 1 16,-3 2-3-16,-18-19 2 15,-3 6-4 1,-3 3-4-16,0-1 0 16,0 6-15-16,0 0-6 15,3-1-22-15,3 4-8 16,10-3-124-1,4-3 69-15</inkml:trace>
  <inkml:trace contextRef="#ctx0" brushRef="#br0" timeOffset="41.9961">20183 2680 220 0,'0'0'82'0,"0"-5"-44"0,0 5-42 15,0 0 31-15,0 18 0 16,3-2-5-16,-3 8 0 15,0 5-13 1,3 3-1-16,-3 8-1 0,3-3-3 0,0-3-3 16,-3-5-3-16,3-2-1 15,0-6-34-15,0-3-15 16</inkml:trace>
  <inkml:trace contextRef="#ctx0" brushRef="#br0" timeOffset="42.9961">20043 2850 260 0,'3'-6'96'0,"3"6"-52"0,18-8-47 0,-6 6 19 15,2-1-8-15,7-5 1 16,6 3-8-16,6-3 0 15,-1 3-1-15,1-1-42 0,-3 1-17 0,-3 2-47 16</inkml:trace>
  <inkml:trace contextRef="#ctx0" brushRef="#br0" timeOffset="43.9961">20772 2818 176 0,'-21'-5'66'0,"18"10"-36"0,-17-5-24 0,11 5 15 16,-3 3-7-16,0 5 0 16,-3 6-6-16,-3 7 0 0,3 1-5 15,3-1-2-15,3-7 2 16,6-1-2-16,3-2 2 16,3-3 0-16,3-5 3 15,3-2-1-15,0-6 2 16,0-3-6-16,0-2-3 15,0-9-4-15,0-7 1 0,-3 0 3 16,0 0 3-16,0 0 0 16,-3 2 2-16,0 6-2 15,0 2-1-15,-3 3 1 16,0 3 1-16,0 5 5 16,3 8 6-16,-3 3-1 15,9 12 3-15,-3 4-8 16,0-6-2-16,5 3-3 15,1-3 1-15,-3-2-4 16,0-6 0-16,0 0-23 0,0-8-12 16,0 1-28-16,0-6-9 15,3-6-11 1</inkml:trace>
  <inkml:trace contextRef="#ctx0" brushRef="#br0" timeOffset="44.9961">20876 2712 156 0,'-2'3'60'0,"2"15"-32"0,0-5-20 0,0 1 18 16,0-1 2-16,0 5 3 16,-3 4-8-16,0 17-3 0,0-7-12 15,0 0-5-15,3-6 0 16,0-2-4-16,0-5-2 0,0-4-36 15,3-1-16 1,3-9-41-16</inkml:trace>
  <inkml:trace contextRef="#ctx0" brushRef="#br0" timeOffset="45.9961">20957 2712 196 0,'-3'0'74'0,"3"13"-40"0,0 3-35 0,0-8 12 16,0 5 6-16,0 8 6 15,0 3-8 1,-3 16-3-16,3-3-7 0,0-3-4 16,0-5 2-16,0 1-20 0,3-7-6 15,6-4-50 1,6-3-51-16,0-8 36 15</inkml:trace>
  <inkml:trace contextRef="#ctx0" brushRef="#br0" timeOffset="46.9961">21135 2916 124 0,'-8'18'49'0,"5"3"-26"0,-3 1 6 16,6-12 23-16,-3 3-20 16,3-5-5-16,3 3-16 15,3-1-5-15,-1 4-4 16,4-4 3-16,0 1 1 0,9-6 2 16,-6 0 0-16,6-5 0 15,-3-2 2-15,0-3-1 16,-3-3 2-16,-3-6-4 0,-6 4-2 15,-9-19-2 1,-9 5 0 0,-3 3 0-16,-3 5 1 15,3 3 0-15,-3 2-11 16,3 6-5-16,4-3-30 0,5 2-12 16,3 6-52-1</inkml:trace>
  <inkml:trace contextRef="#ctx0" brushRef="#br0" timeOffset="47.9961">21281 2868 204 0,'-6'5'77'0,"9"3"-42"0,0 3-43 0,0 2 10 15,0 11 14-15,0 0 11 16,-3-3 4-16,3-3 4 15,0 4-19-15,3-9-7 0,3 0-4 16,0-2-1-16,3-3 0 0,0 0-2 16,0-8 1-16,0 0-4 15,0-3-2-15,-4-2-7 16,4-3-2-16,-6 0 2 16,3-3 1-16,0-5 1 15,-3 3 2-15,0 2 4 16,-3 4 1-16,0 9 9 15,0 1 5 1,3 2 2-16,3 3-3 16,0 3-2-16,3-3-2 15,-3-1 0-15,0 4-4 0,0-8-3 16,-1 2 0-16,1-2 1 16,0-1-3-16,-3-2 0 15,0-2-17-15,0-1-5 16,3-5-16-16,-6 0-3 15,0 3-4-15,0-6 1 16,0 3 27-16,0 3 14 16,0 2 20-16,0 3 8 15,0-5 5-15,3 5 5 16,0 5-8-16,0-5-1 16,6 3-10-16,0 0-2 15,2-1-3-15,-2 4 1 16,0-6-6-16,0 0-1 15,-3-6-2-15,0-2 1 16,0-15 2 0,-3 4 0-16,-6 3-5 15,0-2-2-15,-6 2-8 16,-9 5-4-16,3 3-1 16,0 8-1-16,0 0 9 15,0 8 3-15,4 3 8 16,-1 10 2-16,3-8 2 15,3 6 0-15,3-1-4 16,3-2-3-16,6-3 0 16,0 1-1-16,5-4-11 15,4-2-5-15,0-3-12 0,3-2-5 16,3-3-7 0,0-3-2-16,-4-2 9 0,1-3 8 15,-3-8 14-15,3-5 9 16,-9 0 19-16,3 2 12 15,-12 1 0-15,-3 2 1 16,0 3 2-16,-3 2 3 16,-3 6-13-16,-3 2-5 15,-3 3-13-15,-3 6-4 16,3 15-1-16,0 0 0 16,3 0-2-16,3 0 2 15,6 0-1-15,3-5 0 16,3 0 4-16,6-3 1 0,0-2-4 15,0-6-1 1,6-5 9-16,6-2 8 16,-6-6-8-16,-1-3-1 0,-5-10-6 15,0-6-3-15,-6-2 2 16,-3-5 2-16,-9 0-2 16,-6 2-2-16,0-8 2 15,0 8 0-15,4 3 1 16,-1 8 2-16,3 5-1 15,0 6 2-15,3 10 0 16,0 8 1-16,3 5 2 16,3 5 1-16,0 6-1 15,6 3-1-15,0 12-3 16,8-7-2-16,1 0-2 16,-3-8-1-1,6-3-67-15,0-8-30 0,-3-5-7 16</inkml:trace>
  <inkml:trace contextRef="#ctx0" brushRef="#br0" timeOffset="48.9961">22353 2630 152 0,'0'5'57'0,"3"-5"-30"0,3 8-14 15,-3 0 19-15,6 5 10 16,-9 11 9-16,0 3-7 15,0 4-2-15,-3 14-24 16,-3 0-8-16,3 0-5 0,0-5-3 16,3-6-2-16,0-4-2 15,-3-7 1-15,0-4-26 16,0-6-119 0</inkml:trace>
  <inkml:trace contextRef="#ctx0" brushRef="#br0" timeOffset="49.9961">22127 2813 272 0,'-3'-3'101'0,"6"6"-54"0,12-3-48 0,-10 0 20 16,4 0-4-16,6-3 0 15,6 0-10-15,6 1-5 0,12 2 0 16,-1-6-3-16,-2 6-1 16,0 6-26-16,-4-6-12 0,-8 5-52 31,12 3-48-31</inkml:trace>
  <inkml:trace contextRef="#ctx0" brushRef="#br0" timeOffset="50.9961">22537 2879 228 0,'-35'5'85'0,"29"3"-46"0,-3 34-41 0,6-29 14 16,0 3 11 0,-3 0 8-16,6 5-10 15,0-5-4-15,9 3-10 16,0-3 2-16,9-3 1 0,5-3-1 0,-2-2 0 15,0-5-1-15,6-6 0 16,-3-2-2 0,-3-3-1-16,-4-2-3 0,-5-9-2 15,-6-7 3-15,-6-3 0 16,-6 2 1-16,-6 3 0 16,-5 6-5-16,-7-6 1 15,0 8-16-15,0 3-6 16,3 8-53-16,6-3-21 15,1 2-22 1</inkml:trace>
  <inkml:trace contextRef="#ctx0" brushRef="#br0" timeOffset="51.9961">16593 6821 152 0,'0'0'57'0,"0"3"-30"0,3-3-12 16,-3 0 18-16,0 5-10 15,-6 3-3-15,0 2-3 16,-6 6 2-16,-3 11-11 16,-5 2 4-16,-4 0 2 0,0-3-5 15,0 1-3-15,3-3-3 16,-2 2-3-16,8 1 1 16,3-6 1-16,3-3 1 15,3-2 1-15,6 0-2 16,3-3 1-16,6 1-4 0,0-1 0 15,9 0 1-15,-1 0 2 16,4 0-10-16,-3 1-4 16,0-4-23-16,-3 3-8 15,-3-7-32 1,0-1-41-16,0-5 35 16</inkml:trace>
  <inkml:trace contextRef="#ctx0" brushRef="#br0" timeOffset="52.9961">16489 7104 156 0,'-6'-3'60'0,"-6"6"-32"0,6-3-11 15,6 0 20-15,0 0-8 0,0 0-2 16,9 0-9-16,3 0-1 15,6-5-10 1,6-3 2-16,11 0 4 0,7-3 4 0,6-2 2 16,5 0-4-1,10-8 1-15,-1 0-7 0,1 2-3 16,-4 3-3-16,-2 0 0 16,-6 3 0-16,-7 0 1 15,-5 2-2-15,-6 1-2 16,-7-1-43-16,-2 3-19 15,-9 3-68-15</inkml:trace>
  <inkml:trace contextRef="#ctx0" brushRef="#br0" timeOffset="53.9961">17656 6752 172 0,'-3'-5'66'0,"0"2"-36"0,-3 1-15 0,3 2 18 16,-3 2-3-16,-3-2 0 15,-9 3-17-15,0 5-8 16,1 2-3-16,-1 4-2 0,0 4 2 16,3 3-3-16,6-2 0 15,6 2 1-15,3-2 0 16,3-4 0-16,3-1 0 15,6-4 0-15,0-10 2 16,6-2-1-16,-4-4-1 16,1 1-2-16,-3-3 1 15,0-3 3-15,-3 1 1 16,-3-3 1-16,-3 2 2 0,0 0-8 16,0 4 0-16,-3-1 0 15,0 2 1-15,3 4-2 16,-3 2 0-16,3 8 2 15,0 5 0-15,3 3-2 16,0 8 0-16,3 7 6 16,-3 1 5-16,0 2 2 15,0-4 2-15,-3 1-2 16,-3 1-1-16,-3-6-1 16,-3-2 0-16,-3-5-4 15,-3-3-1-15,-3-3-8 16,-6-5-2-16,3-3-25 15,-3-2-11-15,4-6-60 16,2-7-39-16,3-4 63 16</inkml:trace>
  <inkml:trace contextRef="#ctx0" brushRef="#br0" timeOffset="54.9961">17775 6818 164 0,'3'6'63'0,"3"2"-34"0,6 2-16 0,-6-2 17 0,-3 0-6 16,-3 0-2 0,0 0-8-16,0 0-1 0,-3 0-8 15,6-3-3-15,-6 0-1 0,3-2 1 16,0-3 14-1,0 0 5-15,0-3-4 16,0-2-2-16,0-6-5 16,0 1 1-16,0-1-2 15,12-2 0-15,0 0-8 16,-1 0 0-16,4-1-3 16,0 1 0-16,0 5 0 15,-3 3 0-15,0 0-18 16,0 2-7-16,0 3-30 15,0 0-12-15</inkml:trace>
  <inkml:trace contextRef="#ctx0" brushRef="#br0" timeOffset="55.9961">18073 6808 204 0,'-3'0'77'0,"3"2"-42"0,-3 1-34 0,3 2 14 16,0 3-4-16,0 3 1 15,-3-1 0-15,-3 4 0 0,6 4-6 16,3 1 3-16,0 2 1 0,3-3 3 16,3-2 5-1,-1-3-8-15,4-5-1 16,0-10-3-16,0-1 1 0,0-7-2 16,0-1 0-16,-3 0-1 15,-3-2 0-15,-6-3-9 16,-6 0-4-16,-3 1-4 15,-6-1-2-15,0 2 3 16,-3 4 3-16,-2 2-4 16,2 0-2-16,3 3-33 15,3-1-14-15</inkml:trace>
  <inkml:trace contextRef="#ctx0" brushRef="#br0" timeOffset="56.9961">18257 6773 216 0,'-12'11'82'0,"15"0"-44"0,0 7-36 0,3-10 17 16,0 3 1-16,-3 2 2 16,6 0-7-16,0-2-2 15,0-3-7-15,0-1-4 0,3-1-1 16,0-4-1-16,-1-4 0 15,1-4-7-15,0 1 0 16,0-3-2-16,0-2 3 16,-3 2 2-16,0 0 2 15,-3 5-4-15,0 3 0 0,0 5 3 16,-3 3 1-16,3 3-1 16,6 0 2-16,-3-1 5 15,8-2 2-15,1-3 6 16,3-2 3-1,0-3 0-15,3-5 4 0,-3-6-5 16,-4-2 0-16,-2 0-2 16,-6-3 2-16,-3 0-7 15,-6 0-2-15,-6-5-12 16,0 2-5-16,-3 6-34 16,0-5-13-16,1 4-64 15</inkml:trace>
  <inkml:trace contextRef="#ctx0" brushRef="#br0" timeOffset="57.9961">19082 6440 192 0,'-6'-3'71'0,"3"3"-38"0,0 6-25 0,3-1 16 15,0 8-3 1,0 14-1-16,0 2-6 15,0 5-4-15,0 8-5 16,0 1 5-16,0-1 3 0,0-2-9 16,0-3-1-16,-3-3-10 0,0 3-3 15,0-10-25-15,0-6-12 16</inkml:trace>
  <inkml:trace contextRef="#ctx0" brushRef="#br0" timeOffset="58.9961">18891 6731 252 0,'0'-11'93'0,"3"17"-50"0,21-12-48 0,-12 6 17 15,3-8-5-15,3 1 3 16,5 1-12-16,4 1-3 0,3 0 2 15,6 2-25-15,-4 0-9 0,1-2-65 16</inkml:trace>
  <inkml:trace contextRef="#ctx0" brushRef="#br0" timeOffset="59.9961">19230 6736 212 0,'-17'19'82'0,"2"-1"-44"0,6 11-36 15,9-15 17-15,0 2 3 0,6-1 6 16,3 1-9-16,0 3-1 16,2-6-10-16,4-2-3 0,3-9 1 15,0-4-1 1,6-6 0-16,-6-3-3 0,-3-2 1 16,-3 0 0-1,-12-3 3-15,-6 0-3 0,-3 0-2 16,-3-2-3-16,-3 2 1 15,-3 2 1-15,0 4 2 16,0 2-17-16,6 5-4 16,3-2-33-16,6 2-12 15,6 1-45 1</inkml:trace>
  <inkml:trace contextRef="#ctx0" brushRef="#br0" timeOffset="60.9961">19439 6736 212 0,'-6'19'82'0,"6"-9"-44"0,3 9-38 15,-3-8 16-15,0 4 4 16,3-1 7-16,3 1-12 16,0-1-3-16,3-4-8 15,3-2-3-15,-1-2 2 0,1-4-7 16,0-2 1-16,0-2-4 15,0-4 0-15,-3 1 6 16,0-3 5-16,0 3-7 16,-3-1-2-16,0 4-2 15,-3 2 1-15,3 5 6 0,3 3 2 16,3 0 4-16,2 0 3 16,4 0-2-1,0-3 1-15,0-2-1 0,0-1 1 16,-3-4 4-16,0-4 3 15,-3-1-6-15,-4-4-1 16,-2 0 0-16,0-2 2 16,-6-3-3-16,-3 3-2 15,-3-8-5-15,0 5 0 16,1 3-22-16,-1 0-10 16,0 2-22-16,3 0-8 0,9 3-108 31,6 0 72-16</inkml:trace>
  <inkml:trace contextRef="#ctx0" brushRef="#br0" timeOffset="61.9961">19966 6654 236 0,'0'3'90'0,"0"-3"-48"0,-6-3-36 16,3 3 22-16,-3 3-6 15,-3 8-1-15,0-1-11 16,-3 9-6-16,-9-1-3 15,3 3-1-15,3 0 0 0,4 3 2 16,8 0 1-16,3-5-4 0,6-4 1 16,2-1 0-1,4-4 2-15,0-2-1 16,3-8 2-16,0-2-9 16,0-6-3-16,-3-3 5 0,0-2 1 15,-6 0 5-15,0-3 3 16,-6-5-2-16,0-1-2 15,-3 4 2-15,0 2 2 16,0 3 0-16,3 5 0 16,0 3-6-16,3 15 3 15,3 1 3 1,3-1-7-16,2 4 0 16,1-1-2-16,3 0-1 15,9-2-38-15,-3-3-17 16,-3-1-57-1</inkml:trace>
  <inkml:trace contextRef="#ctx0" brushRef="#br0" timeOffset="62.9961">20174 6715 180 0,'3'5'68'0,"3"11"-36"0,0 0-20 16,-3-8 21-16,0 3 1 15,0-1 1-15,3 4-14 16,-3-1-7-16,0-5-9 16,0 0-4-16,0-3 0 0,-3-5 7 15,0 0 5-15,0-3 0 16,0-2 0-16,-3-3-1 16,0-3 0-16,0-2 2 0,0 0 4 15,3 0-6-15,3-3-2 16,0 0-10-16,6 5-5 15,0-2 3-15,5 5 0 16,1 3-34-16,6 0-13 16,3 2-21-16,0 3-8 15,0 5-30 1</inkml:trace>
  <inkml:trace contextRef="#ctx0" brushRef="#br0" timeOffset="63.9961">20510 6673 232 0,'-3'2'88'0,"0"-2"-48"0,-3 0-31 0,3 0 19 16,-2 3-3-16,-4-3 0 0,-3 8-10 16,-3 5-4-16,0 3-6 15,0 0-6-15,3 3 0 0,3 2-1 16,3 0-2-16,6 0 3 16,6-2 2-1,3-4 0-15,6-4-1 0,0-3 1 16,3-8 1-16,0-5-1 15,2-6 2-15,-5-2-4 16,0-6 0-16,-6-4 3 16,-3-7 3-16,-6-4-2 15,-6 0 0-15,0-14-3 16,-3 6-1-16,0 2 1 16,0 6 0-16,3 4 2 0,1 9 3 15,2 5-4-15,3 8-3 16,0 8 5-16,3 14 3 15,2 12 1-15,1 3 1 16,3 3-4-16,3 5-3 16,0-3 0-16,0-2-1 15,3-3-3-15,-3-5 2 16,0-3-37-16,3-2-16 16,0-6-31-16,-4-5-9 15,4-3 1 1</inkml:trace>
  <inkml:trace contextRef="#ctx0" brushRef="#br0" timeOffset="64.9961">20829 6660 248 0,'0'-8'93'0,"0"10"-50"0,3-7-30 0,-3 5 24 0,0 0 3 16,0 0 5-16,-3 0-15 15,-3 3-8 1,0-1-13-16,-6 4-4 0,3-1-1 0,0 5-5 15,3 4-1-15,6 2-2 16,6-1 3-16,0 1-2 16,0 0 1-16,0 0 2 15,0 0 0-15,-3 2 2 16,-6-2 1-16,-6 0-1 0,-9-3-2 16,-3-2 3-1,1-3 2-15,-1-3-11 16,0-5-3-16,3-2-27 0,3-4-11 15,6 1-49-15,3-3-21 16,6 0 9 0</inkml:trace>
  <inkml:trace contextRef="#ctx0" brushRef="#br0" timeOffset="65.9961">21171 6697 264 0,'-6'13'101'0,"9"-8"-54"0,15 11-48 15,-9-11 18-15,3 1-4 16,0-1 5-16,3-2-8 16,-3-1-1-16,8-2-5 15,1-8-3-15,0 3 2 0,-3-6-4 16,0-2-2-16,-3 3 2 0,-6-4 0 31,-6 1-2-31,-6 3-2 16,-6-1 0-16,-6 3 3 0,-3 5 1 15,-12 3 1-15,0 6 0 16,4 7 4-16,2 3 2 16,3 0 6-16,3-1 5 15,6 4-5-15,0 0 1 16,9 2-8-16,6-3-3 16,12 3-1-16,3-5 1 15,3-5-25-15,6-3-10 16,2-3-40-16,4-5-17 15,9-5-20 1</inkml:trace>
  <inkml:trace contextRef="#ctx0" brushRef="#br0" timeOffset="66.9961">21570 6649 248 0,'-15'-11'93'0,"9"9"-50"0,-6 2-46 15,6 2 16-15,-6 4-5 16,-8 2 2-16,-1 5 10 15,0 5 7-15,0 1-14 16,3-1 0-16,6 1 0 0,3-1-7 16,6 1-3-16,6-3-2 15,3 0-1-15,6-6-3 16,6-4 2-16,3-6-8 16,0-3-2-16,0-2-1 15,-4-3 2-15,-2-5 8 0,-3-1 3 16,-3 1 3-16,0-3 2 15,-3 3 8-15,-3 8 5 16,-3 2-9-16,3 6-3 16,-3 2-3-16,3 3 0 15,0 0-2-15,3 2 1 16,0 1-4-16,0 0-2 16,3-1-5-16,6 1-2 15,3-3-28-15,2-6-11 16,1-2-49-16,3-2-53 15,0-4 49-15</inkml:trace>
  <inkml:trace contextRef="#ctx0" brushRef="#br0" timeOffset="67.9961">21826 6625 256 0,'-21'-2'96'0,"12"7"-52"0,-9 0-45 15,9 0 18-15,1 3-1 16,-1 6 2-16,0 7-7 15,3-3-2-15,3 1-5 16,3-1-3-16,6-2 2 0,6 0 0 16,2 0 3-16,4-3-12 15,0 0-3-15,6-7-23 16,3-6-6-16,0-3-34 0,-4-5-12 16,1-10-4-1</inkml:trace>
  <inkml:trace contextRef="#ctx0" brushRef="#br0" timeOffset="68.9961">22008 6387 144 0,'-3'0'55'0,"6"3"-30"0,-3 7-14 0,3-2 15 16,0 11 19-16,0 10 10 15,-1 5-2-15,1 1 0 16,-3-1-29-16,0 6-5 0,0-6-2 15,0-5-7-15,0-5-1 16,0-3-5-16,0-5-3 16,0-3 2-16,0-5 0 15,3-2-4-15,3-6 1 0,3-8-11 16,0-6-3-16,9 1-6 16,6 0-3-1,-3 2 8-15,0 3 6 16,-1 6 8-16,-2 7 5 0,0 6 12 15,0 2 7-15,-3 0-6 16,0 3 1-16,-3 0-9 16,-3-3-3-16,0 0-32 15,-4 1-13-15,-5 1-106 16</inkml:trace>
  <inkml:trace contextRef="#ctx0" brushRef="#br0" timeOffset="69.9961">17623 7469 184 0,'-3'-5'71'0,"3"5"-38"0,0-3-17 15,0 3 22-15,-6 0-7 16,-6 0 2-16,3 3-17 16,-3 5-4-16,1 5-8 15,2 3-5-15,0 8 0 0,3 2-1 16,6 1 0-16,9-1 2 16,3-2 0-16,2-6 6 15,4-2 4-15,6-5 1 0,0-8 1 16,0-6-4-16,0-2-3 15,-7-9 0 1,4-7 1-16,-6 0-1 0,-9-3 0 16,-6 0 1-16,-6 3 1 15,-6 3 1-15,-3-1 0 16,-3 6-4-16,1 2-3 16,2 3-18-16,0 1-6 15,6 4-29-15,3 0-9 16,6 1-61-1</inkml:trace>
  <inkml:trace contextRef="#ctx0" brushRef="#br0" timeOffset="70.9961">17885 7218 248 0,'-6'2'93'0,"3"9"-50"0,3 10-44 15,0-2 20-15,0 5 4 16,0 7 6-16,0 4-9 16,0-1-4-16,3 1-9 15,0-4-7-15,0 1-1 0,0-3-23 16,-3-2-10-16,3-6-31 16,-3-5-13-16,0-3-23 15</inkml:trace>
  <inkml:trace contextRef="#ctx0" brushRef="#br0" timeOffset="71.9961">17709 7453 260 0,'-9'-5'96'0,"12"2"-52"0,6 6-43 0,-3-3 19 15,3-8 4-15,3 0 5 16,6 3-15-16,6-3-6 15,3 3-5-15,-1-1-5 0,1-4-1 16,0 2-31-16,-3 0-13 16,0 0-51-1,-4-3-51-15,-2 1 53 16</inkml:trace>
  <inkml:trace contextRef="#ctx0" brushRef="#br0" timeOffset="72.9961">18004 7268 200 0,'-18'3'74'0,"18"2"-40"0,3 8-40 16,-3-2 14-16,3 7 13 16,3 11 8-16,0 1 5 15,-6-1 2-15,0 2-19 16,3 4-6-16,3-6 0 0,-3 0-7 16,-12-5-2-16,6-6 1 15,0-2 0-15,0-5-1 16,3-3 1-16,0-8-11 15,0 0-4-15,6-11-3 16,3 1-1-16,3-4 0 0,0 1 0 16,0 0 6-16,0 2 6 15,0 3 9-15,-1 3 7 16,1 5 5-16,0 5 4 16,-3 3-7-16,0 6-1 15,-3-1-7-15,0 5-4 16,-3-2-1-16,0-3-1 15,0 1-36-15,0-4-13 16,0-2-61 0</inkml:trace>
  <inkml:trace contextRef="#ctx0" brushRef="#br0" timeOffset="73.9961">18272 7530 228 0,'0'3'88'0,"15"-1"-48"0,0 1-38 15,-9 0 17-15,0 2 3 16,3-2 6-16,0-1-6 16,-1 1-3-1,4-3-11-15,0 0-3 0,-3-3 1 0,0 1-3 16,0-4 0-16,-3 1-1 16,0-3-2-16,-6 0-4 15,-3 0 0-15,-3-2-9 16,-3-1-4-16,0 3 2 15,-6 3 4-15,-6 2 4 16,-2 3 4-16,2 5 4 16,3 3 2-16,3 0 7 15,3 3 6-15,3 2 1 0,3 3 1 16,3 5-3-16,6-2-1 16,6-1-6-16,6-2-3 15,0-3-7-15,3 1-1 16,0-4-28-16,0-5-11 15,-1-2-56 1,1-3-62-16,-3-8 49 16</inkml:trace>
  <inkml:trace contextRef="#ctx0" brushRef="#br0" timeOffset="74.9961">18486 7514 180 0,'-3'3'68'0,"6"2"-36"0,15 3-18 15,-12-3 20-15,-3 3 7 16,0 6 5-16,0-4-17 16,0 6-6-16,-3-3-14 15,3-2-4-15,-3-3-1 0,0 0 0 16,0-3 0-16,0-5 0 16,0 0 2-16,3-13 3 15,0-1-4 1,3 1-3-16,3 0-4 0,3 2 1 15,3 1-6 1,0-1-3-16,2 3-34 16,-2 3-16-16,3 0-64 15</inkml:trace>
  <inkml:trace contextRef="#ctx0" brushRef="#br0" timeOffset="75.9961">19099 7215 180 0,'-2'-5'68'0,"2"5"-36"0,2 5-29 0,1 0 17 0,0 9 1 16,-3 7 4-1,3 13-2-15,-3 9-2 0,0-1-11 16,0-2 2-16,0-1 2 16,0 1-10-16,3-6-1 0,0-7-14 15,0-3-5-15,-3-6-32 16,0-5-11-16,0 1-41 16</inkml:trace>
  <inkml:trace contextRef="#ctx0" brushRef="#br0" timeOffset="76.9961">18963 7422 280 0,'-18'-24'104'0,"21"24"-56"0,12 0-63 0,-9 0 16 15,2 0-3-15,4 0 3 16,6-6-2-16,6 6 1 15,9 0 0-15,2 0-31 0,1 0-14 16,0 0-59 0,-6 0-25-16,-4 0 64 15</inkml:trace>
  <inkml:trace contextRef="#ctx0" brushRef="#br0" timeOffset="77.9961">19284 7472 220 0,'-21'24'82'0,"12"-8"-44"0,-3 5-25 0,9-11 24 16,3 6-15-16,3 0-2 15,3 0-3-15,3-3-2 16,3-2-7-16,3-3 4 0,0-6 1 16,6-4-2-16,3-9 1 0,-7-2-1 15,-2 0 3-15,-9-3 2 16,-3 0 2-16,-9 0-1 16,-6 0-1-16,-3 3-11 15,1 0-2-15,-1 2-19 16,3 0-4-16,0 4-52 15,3 1-22-15,6 1-47 16</inkml:trace>
  <inkml:trace contextRef="#ctx0" brushRef="#br0" timeOffset="78.9961">19733 7390 148 0,'-5'-3'55'0,"2"6"-30"0,3-3-18 0,0 0 13 0</inkml:trace>
  <inkml:trace contextRef="#ctx0" brushRef="#br0" timeOffset="79.9961">19728 7400 309 0,'0'14'42'0,"3"4"-20"16,-1 3-6-16,1 0-5 0,0 1-2 16,-3 1 2-16,0-4-2 15,0 2 0-15,0-2-3 0,0-6 1 16,-3-3-4 0,3 1 0-16,0-3 1 0,0-3 0 15,0-2 2 1,0-6 1-16,0-2-3 0,0-6-1 15,-3-2-1-15,6-3-2 16,0-2 1-16,3 2-1 16,3 0-3-16,-3 3 0 15,0 0-1-15,0 7 3 16,0 1-2-16,0 13 4 16,0 3 1-1,0 2 2-15,-3-3 0 0,-3 6 0 16,0-3 0-1,0-2-2-15,0-3 1 16,0-3-2-16,0 1-1 16,3-14 3-16,9-3-4 15,-3-2-2-15,6 2-1 16,-3 1 3-16,-1-1 0 16,1 6 1-16,-3 2-3 15,0 3 2-15,0 3 1 16,-3 5 2-16,0 5-3 15,0 0 0-15,0 3-23 16,0-3-23 0,3-2-11-16,0-9-27 15,3-9-39 1,0-4 37-16</inkml:trace>
  <inkml:trace contextRef="#ctx0" brushRef="#br0" timeOffset="80.9961">20085 7461 192 0,'-6'-8'71'0,"-9"11"-38"0,0 2-25 0,12-2 16 16,-3 2-3-16,-3 3 2 15,0 3-4-15,0 2-2 16,0 8-9-16,0 3-3 0,3-3 1 16,6-2-5-16,3-4-1 15,3-1 0-15,3-4 2 16,0-2-6-16,6-8 1 15,0-5-10-15,3-6-2 16,-3-2 3-16,-3 0 3 16,-3-3 2-16,-3 0 5 15,-9 0 1-15,0 3 1 16,3 0 8-16,0 5 5 16,-3 3 2-16,3-1 1 0,0 12-11 15,6 4-2 1,0 3-3-16,-1 3 0 15,4 3 0-15,0-1-27 16,3-4-11-16,0-4-28 16,3-7-54-1,0-9 22-15</inkml:trace>
  <inkml:trace contextRef="#ctx0" brushRef="#br0" timeOffset="81.9961">20353 7448 220 0,'-12'5'85'0,"-3"3"-46"0,3 8-46 16,3-5 14-16,0 2-5 0,-3 8 1 15,-3 3 3-15,3 0 1 16,0-3-3-16,1-3-12 0,2-2-4 16,0-2-56-1,3-7-56-15,0-1 36 16</inkml:trace>
  <inkml:trace contextRef="#ctx0" brushRef="#br0" timeOffset="82.9961">20207 7485 252 0,'6'3'96'0,"3"2"-52"0,3 6-40 15,-6-3 21-15,2 2-10 16,4 6 0-16,3 8-9 15,0-3-4-15,0-3-1 16,0-2-23-16,-3 0-10 0,0-5-37 16,0-3-16-16,-1-3-6 15</inkml:trace>
  <inkml:trace contextRef="#ctx0" brushRef="#br0" timeOffset="83.9961">20463 7467 236 0,'-12'7'88'0,"9"4"-48"0,0 2-51 0,3-5 13 15,-3 3-4-15,3-1 1 16,0-2-19-16,0 0-86 16,3-5-18-1</inkml:trace>
  <inkml:trace contextRef="#ctx0" brushRef="#br0" timeOffset="84.9961">20385 7337 220 0,'-6'-5'82'0,"9"5"-44"0,0 0-80 15,0 0-1 1,3 2-41-16,0 1-12 0</inkml:trace>
  <inkml:trace contextRef="#ctx0" brushRef="#br0" timeOffset="85.9961">20576 7482 240 0,'-6'14'90'0,"6"2"-48"0,0 7-49 0,0-9 14 15,0 1-1 1,-6 1 4-16,3-2 3 0,0-1 3 15,0-3-9-15,3-2-6 0,3-2-2 16,0-4-4 0,3-10-3-16,0-8-1 15,0-2 0-15,0-1 3 16,3-2-1-16,0 3 0 16,0 2 1-16,0 5 2 15,-1 3 4-15,-2 6 4 16,0 2 12-16,0 5 5 15,0 3-5-15,-3 2 1 16,0-2-6-16,0 3-1 0,-3-3-9 16,3-3 0-16,-3 1 1 15,3-4 3 1,3-2-2-16,0-2-2 0,3-6-7 16,6 0-1-16,3-3-4 15,0-2 2-15,-4 2 3 16,1 3 1-16,0 3 3 15,-3 2 3-15,0 6 9 16,-3 2 5-16,0 3-1 16,-3 3 0-16,0 5-8 15,-3 0-2-15,0 2-20 16,3-2-7-16,0-3-32 16,0-8-15-16,0-5-38 15</inkml:trace>
  <inkml:trace contextRef="#ctx0" brushRef="#br0" timeOffset="86.9961">20990 7464 256 0,'-3'5'96'0,"3"0"-52"0,3 9-51 0,0-9 14 15,-3 6-3-15,0-1 2 16,0 1-2-16,0-1-3 15,3 4 0-15,0-4-30 0,5-7-96 32</inkml:trace>
  <inkml:trace contextRef="#ctx0" brushRef="#br0" timeOffset="87.9961">20894 7284 308 0,'-15'-3'115'0,"12"3"-62"0,3 0-82 15,0 0 9-15,6 0-3 16,0 0 3-16,3 3-21 16,3 0-11-16,6-1-41 15,9-2-18-15</inkml:trace>
  <inkml:trace contextRef="#ctx0" brushRef="#br0" timeOffset="88.9961">21088 7318 252 0,'-12'3'93'0,"12"0"-50"0,0-1-37 0,0-2 22 15,0 0-2-15,6 0 2 16,0 3-9-16,6-3-4 15,0 0-8-15,3 0-7 0,2 0-1 16,10 0 1-16,-6 0 2 16,-3 0-6-16,-3 0 1 15,-3 3-1-15,-3 2-1 16,-6 8 1-16,-9 8 0 16,-6 0 3-16,-3 3 2 0,0 0-2 15,0 0 0 1,3-6 1-16,0 1 2 0,0 2-3 15,6-2-2-15,3-3 2 16,3-1 2-16,6-1-2 16,9-4 0-16,3 1 1 15,0-3 0-15,0-8-18 16,-3-3-8-16,0 0-15 16,-4-5-7-16,1-2-51 15,-3-1-33-15,-3 1 59 16</inkml:trace>
  <inkml:trace contextRef="#ctx0" brushRef="#br0" timeOffset="89.9961">21082 7467 288 0,'-9'-6'110'0,"12"9"-60"0,3 0-52 0,0-3 20 16,3 0-7-16,6 0 3 15,8 0-7-15,7 0-4 16,0-3-2-16,0 0-34 0,0 1-15 16,-4-1-45-1</inkml:trace>
  <inkml:trace contextRef="#ctx0" brushRef="#br0" timeOffset="90.9961">21359 7472 268 0,'0'5'101'0,"3"0"-54"0,6-2-42 15,-3 0 22 1,0-1-13-16,2-2-3 16,7 0-6-16,3-5-4 0,0 0 0 15,0-1-8-15,-3-1 0 0,-3-7-2 16,-3 4 3-16,-3-1-1 16,-6-5 2-16,0 3-6 15,-9 2-3-15,-9 4 8 16,-3 1 2-16,0 4 10 0,-3 15 4 15,3 0-1-15,4 3 2 16,2 0 7 0,3 0 3-16,6 2-4 15,6 1-2-15,6 5-9 0,6-6-2 16,12-2-4-16,5 2-1 16,7-7-39-16,0-6-18 15,-4-13-74 1</inkml:trace>
  <inkml:trace contextRef="#ctx0" brushRef="#br0" timeOffset="91.9961">21927 7387 168 0,'-18'-2'63'0,"18"2"-34"0,-3-14-16 0,3 20 19 0,0-1-7 16,0 5-2-16,0 4-5 15,0 4-1-15,3 6-9 16,6 0-3-16,0 2 1 0,0-2-3 16,6 0 0-16,-3-3-1 15,3-10 1-15,-3-3 2 16,3-3 4-16,-3-8-4 15,-1-2-3-15,1-6-1 16,-3-2-1-16,0-3-3 16,-3-2 2-16,-3-1 1 15,-3-5 2-15,0 1 3 16,0 1 2-16,0 12 1 0,0 2 2 16,0 3-1-16,3 10 4 15,0 6-5 1,0 4-4-16,9 4 0 15,3-1-3 1,0-2-1-16,0 5-2 0,-1-2 1 16,1-6-17-16,0-2-5 15,3-9-27-15,0-4-8 16</inkml:trace>
  <inkml:trace contextRef="#ctx0" brushRef="#br0" timeOffset="92.9961">22392 7363 244 0,'-21'-16'90'0,"15"16"-48"0,3 0-49 0,-6 0 36 15,0 0-8-15,0 3-2 16,-3 0-1-16,6 7-10 16,-3 1-1-16,0-3 0 0,3 5-6 15,3-2 0-15,0-1-3 16,6 1-2-16,3-1 3 15,3 1 0-15,3 0 1 16,0-1 2-16,3 1-1 16,-9-1-1-16,-3 1 3 0,-6-3 2 15,-3 2-2 1,-3-2 0-16,-3-2-1 16,3-4 1-16,-3-2-7 15,0 0-1-15,3 0-18 0,0-2-5 16,7-1-10-16,4-2-2 15,4-1-9-15,6 1-4 16,12-3-31 0</inkml:trace>
  <inkml:trace contextRef="#ctx0" brushRef="#br0" timeOffset="93.9961">22514 7437 252 0,'0'3'93'0,"0"-3"-50"0,3 3-41 0,0-1 19 15,0 1-4-15,0 0 1 16,11-1-3-16,-5 1 1 16,6-3-11-16,-3 0-6 15,6 0 3-15,-6-3 0 0,0-7 0 16,-3-6 1-16,6 3-9 16,-6-1-1-16,-4 1-1 15,-2 0 2-15,-3 0-3 16,-3 2-1-16,-2 1-2 15,-10 2 0-15,-6 2 7 16,3 6 4-16,-3 3 6 16,0 2 4-16,3 8 5 15,1 6 3-15,2 2 4 16,3 0 2-16,6 1-6 0,6-1 0 16,3 0-10-16,6-3-2 15,9-2-1-15,5-5 0 16,4-1-11-16,3-2-3 15,0-5-52-15,-1-6-24 16,1-5-44 0</inkml:trace>
  <inkml:trace contextRef="#ctx0" brushRef="#br0" timeOffset="94.9961">17745 8125 160 0,'0'-2'63'0,"0"-1"-34"0,-3 3-16 0,3 0 17 16,-3 0-9-16,-3 3 1 15,-3 2-9-15,-3 6 0 16,0 2-8-16,1 3-3 0,2 10 1 16,3 6 0-16,3-3 1 15,3-5-5-15,6-3-1 16,3-2 5-16,3-6 5 15,2-3 2-15,7-4 2 16,6-6-4-16,-3-3-3 16,-3-2-2-16,-3-6 0 15,-4-5 0-15,-2-2 3 0,-6-1-3 16,-6 1 0-16,-9-1-1 16,-9 1-2-16,1 2 3 15,-4 5 2-15,3 1-2 16,0-1-2-16,3 6-22 15,3 2-11-15,6 0-31 16,6 1-10-16,6-4-21 16</inkml:trace>
  <inkml:trace contextRef="#ctx0" brushRef="#br0" timeOffset="95.9961">18049 7956 228 0,'-15'-11'85'0,"-3"11"-46"0,6-7-24 0,9 4 24 16,-3 0-6-16,-6 1 3 16,0 2-14-16,0 5-5 15,1 3-10-15,2 8-7 0,0 7-3 16,3 4-1-16,3 5 0 16,3 2 3-16,3 0 0 15,3 4 1-15,0 1 0 16,0-7-7-16,-3-6 0 15,0-2-26-15,-3-3-8 16,0-5-28-16,-3-5-9 16,0-6-18-1</inkml:trace>
  <inkml:trace contextRef="#ctx0" brushRef="#br0" timeOffset="96.9961">17751 8178 264 0,'0'-8'101'0,"9"6"-54"0,18-9-57 16,-9 6 14-16,3 0-3 16,5-1 3-16,1 1-19 15,6 2-9-15,3 1-85 16,-1-1-36-16</inkml:trace>
  <inkml:trace contextRef="#ctx0" brushRef="#br0" timeOffset="97.9961">18483 8086 244 0,'-3'0'90'0,"3"0"-48"0,-3 0-49 16,-6 0 66-16,-2 2-17 15,-4 1-9-15,0 2-5 16,-3 1-17-16,0 1-9 0,3 1-4 0,3 0 1 16,3 0 0-16,3 0-6 15,3 3 0 1,6-3-2-16,6 2 1 0,6 4 0 15,0-4 2-15,6 1 2 16,3-3 2-16,-6 8 3 16,-9-3 4-16,-4 5 2 15,-10-4 1-15,-4-1-2 16,-3-3-1-16,-6-2-1 0,-3-2 0 16,3-4-13-16,-12-4-33 31,7-4-4-31,11-7-70 15,15-3 2 1</inkml:trace>
  <inkml:trace contextRef="#ctx0" brushRef="#br0" timeOffset="98.9961">18552 8181 228 0,'0'16'85'0,"6"0"-46"0,-3 21-46 0,-3-16 14 15,-3 3 8-15,0 0 10 16,0 2-4-16,0-5-2 16,0 6-11-16,0-6-5 0,3-3-2 0,0-4-1 15,0-4 2 1,-3-2-14-16,3-13-11 16,-3-6 7-1,0-2 6-15,0-3 4 0,-6-13 1 16,9-5 1-16,0-1 11 15,0 3 5-15,3 1 3 16,3 2 4-16,3 2-2 16,3 3-1-16,3-5-2 15,3 16-1-15,-1 2-5 16,1 6 0-16,6 5-5 16,-6 5 0-16,-6 3 3 15,-6 6 1-15,-6 1 3 16,-6 4 1-16,-6-3-10 0,-3 2-5 15,0-7-16 1,0 2-5-16,0-2-20 0,3-3-9 16,4-3-15-16,8-13-58 31</inkml:trace>
  <inkml:trace contextRef="#ctx0" brushRef="#br0" timeOffset="99.9961">18879 8120 224 0,'-6'-3'85'0,"6"3"-46"0,-6 0-30 0,3 0 19 16,-6 3-8-16,0 2 1 16,-2 3-8-16,-10 3-3 0,-6 2-5 15,12 3-6-15,-3 3 0 0,9 2 1 16,3-3 0-16,6-5 0 15,6 3 2-15,3-2-1 16,3-4 2-16,0-10-4 16,3-5 0-16,0-3-6 15,-3-3 0-15,0-2-2 16,-3 0 3-16,-1-3 6 16,-2 0 4-16,-3 3-1 0,0-3-2 15,0 8 6 1,-3 0 5-16,0 5 0 15,0 3 3-15,3 8-6 0,0 3-1 16,3 5-4-16,0-3-1 16,0 0-1-16,6 3-2 15,-3-3-21-15,9-2-44 16,0-3 1 0,3-13-28-1,-1-3-32-15,4-3 42 16</inkml:trace>
  <inkml:trace contextRef="#ctx0" brushRef="#br0" timeOffset="100.9961">19147 8096 224 0,'-21'-8'85'0,"15"8"-46"0,-3 0-26 0,3 0 22 16,-2 3-7-16,-4 2-2 0,0 1-1 16,0 4-1-16,0 3-13 15,3 3 2-15,3 0 1 0,3 5-5 16,3-5-3-16,6 5-6 15,6 6 0-15,3-6-2 16,0-5 0-16,8-6-20 16,7-2-10-16,-3-10-33 15,0-9-13-15,0-2-39 16</inkml:trace>
  <inkml:trace contextRef="#ctx0" brushRef="#br0" timeOffset="101.9961">19284 8109 280 0,'-6'0'104'0,"9"0"-56"0,-3 3-54 16,6-3 17-16,-3 3 4 0,3-1 7 15,3 4-5-15,0-1 1 16,6 0-11-16,6 1-4 0,-4-1 0 16,1-2-2-16,0-3-1 15,-3-3 3-15,0 0 2 16,0-2-2-16,-3 0-2 15,-3-1 0-15,-6-2 1 16,-3 3-3-16,-6 0 0 16,-3-6-8-16,-12 1-4 15,0 2 2-15,-3 2 4 16,0 6 2-16,-2 3 0 16,-7 5 1-16,6 3 0 0,-3 4 7 15,6 4 3-15,7 0 8 16,5 2 3-1,15 5-4-15,6 3 0 0,8-2-4 16,7-3 0-16,15-1-5 16,0-7-3-16,2-3-16 15,1-7-5-15,6-6-105 16,2-13-72 0,-8-3 74-16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0:23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9137 1950 96 0,'0'-11'38'0,"15"11"-20"0,-9-2-6 16,-6 2 13-16,0 0-7 16,0 0-3-16,6 2 3 15,-3 4 0-15,6 7-9 0,-3 13 8 0,0 6 5 16,-9 8-2 0,0 10 0-16,-6 3-2 15,3 5-2-15,0-10-4 16,0-3-2-16,3 8-6 0,0-11-1 15,0-5 1 1,3-8 0-16,0-8-2 0,3-2-2 16,0-6 5-16,0-5 1 15,9-3 6 1,3-5-4-16,-1 3 0 16,4-6-6-16,0 3-2 15,0 3 0-15,0 0 0 16,6 5 0-16,-3-6 2 15,-1 4-32-15,1-1-14 16,3-5-27-16,-3 0-10 16,-3 2-6-16</inkml:trace>
  <inkml:trace contextRef="#ctx0" brushRef="#br0" timeOffset="1">9595 2342 132 0,'-21'-14'52'0,"19"14"-28"0,-4-8-15 16,3 8 14-16,-3 0-2 15,-3 0 2-15,-3 3-11 16,-3 2-2-16,0 9-6 16,0 1-5-16,0 15-2 0,3 9-1 0,3-4 3 15,3 2 0-15,6-11 3 16,6 1-1-1,3-6 2-15,6-5-2 16,3-8 2-16,9-8 2 16,3-8 2-16,-7 2-3 0,4-20-3 15,0-3 0-15,-9 0-1 16,-3-8 0-16,-3 5 0 16,-6 3 2-16,-3 0 1 15,-3 13 3-15,0-3 1 16,0 6 1-16,0 8 0 15,-3 7-7-15,3 9 0 16,3 8-1-16,3 2 2 0,0 8-1 16,2-3-1-1,4 6 1-15,3-6 1 16,0 1-10-16,0-9-4 0,3-2-36 16,3 3-14-16,-3-11-21 15</inkml:trace>
  <inkml:trace contextRef="#ctx0" brushRef="#br0" timeOffset="2">9932 2360 184 0,'-12'-10'68'0,"9"10"-36"0,-3 0-22 0,3 5 17 16,-3-5-7-1,0 5 1-15,0 3-12 16,0 0-3-16,3 3-4 15,3 2-4-15,0-5 1 0,6 10-1 16,3 1-2-16,0 5 3 0,3-3 0 16,-3 0 5-16,-3-3 2 15,-3-2 11-15,-6 3 6 16,-3-6-3-16,-3 0-2 16,0-5-10-16,-3 3-3 15,-3-11-5-15,-3 0-3 16,3-8-16-16,0 3-5 15,4-17-17-15,5-1-4 16,0-1-27 0,6 0-42-16,9-2 28 15</inkml:trace>
  <inkml:trace contextRef="#ctx0" brushRef="#br0" timeOffset="3">10158 2008 184 0,'-6'0'68'0,"6"5"-36"0,0 30-24 16,0-22 16-16,0 14-6 15,-6 4 2-15,6 9-7 16,0 5-3-16,6 8-5 16,-3-8-4-16,0 3 0 0,0 2-1 15,3-11 2-15,0-9-30 16,0-1-11-16,-3-11-46 15,-3-2-34 1,0-8 51-16</inkml:trace>
  <inkml:trace contextRef="#ctx0" brushRef="#br0" timeOffset="4">9994 2302 252 0,'-15'-5'93'0,"15"5"-50"0,6 0-50 0,0-6 16 16,3 4-2-16,6-4 6 16,9-2-5-16,3-2-2 15,5 5-3-15,1-3-20 0,12 2-6 16,-7 4-90-16</inkml:trace>
  <inkml:trace contextRef="#ctx0" brushRef="#br0" timeOffset="5">10810 2008 108 0,'0'0'44'0,"0"19"-24"0,0-6-24 15,0 8 69-15,-3 6-21 0,3 10-16 16,0 10-12-16,0-2-11 16,0 3-2-16,3 2 1 15,0 11-5-15,3-11 1 16,-3-10-13-16,0-8-7 0,0-6-47 15,0-10-40 1,0-5 35-16</inkml:trace>
  <inkml:trace contextRef="#ctx0" brushRef="#br0" timeOffset="6">10643 2080 256 0,'-6'-6'96'0,"9"-7"-52"0,0 8-38 0,-3 5 29 15,12-5-11 1,6 2-11-16,-3 3-6 16,12-8-5-16,5 3-4 0,1-3 1 15,3 2-12-15,-1 6-5 16,4 0-25-16,-6 6-13 15,-3 10-54 1</inkml:trace>
  <inkml:trace contextRef="#ctx0" brushRef="#br0" timeOffset="7">10667 2601 152 0,'0'3'57'0,"6"-3"-30"0,3 5-16 16,-3-5 29-1,18 0-8-15,2 0-13 16,4 0-9-16,3-5-7 16,0 2 0-16,-1 0 0 0,1 1-17 15,-3-6-5-15,-3 2-75 16</inkml:trace>
  <inkml:trace contextRef="#ctx0" brushRef="#br0" timeOffset="8">11042 2387 148 0,'0'26'57'0,"0"-13"-30"0,3 3-18 0,-3-3 16 15,0 6 1-15,0-3 4 16,0-3-14-16,0-2-4 16,0-1-8-16,0-7-1 0,0-3 3 15,3-3-1-15,0-10 0 16,3-6-3-16,3-2-2 16,3-5 1-16,0-3-1 15,2 0 0-15,7 5 0 0,3 5 2 16,-3 11 1-16,-3 6 1 15,0 10 2-15,-3 13 6 16,-1 8 4-16,-2 8-4 16,-3 0-2-16,0-5-3 15,0-3-2-15,0-5-45 16,3-3-20-16,0-11-54 16</inkml:trace>
  <inkml:trace contextRef="#ctx0" brushRef="#br0" timeOffset="9">11512 2439 156 0,'6'8'57'0,"0"14"-30"0,0 12-18 0,-6-18 14 16,0 2 2-16,-3 4 2 16,-3-1-12-16,-6 0-6 15,0-5-6-15,-6-6-11 0,1-2-3 16,2-2-51-1,0-6-55-15,3-3 30 16</inkml:trace>
  <inkml:trace contextRef="#ctx0" brushRef="#br0" timeOffset="10">11795 2035 124 0,'0'26'49'0,"6"6"-26"0,0 0-12 15,-3-17 18-15,0 17-8 16,-3 0-2-16,0 8-7 16,0-1-2-16,0-7-6 15,0 0-5-15,3 2-2 0,0-7 2 0,-3-6 2 16,0-5-22-16,0-3-8 16</inkml:trace>
  <inkml:trace contextRef="#ctx0" brushRef="#br0" timeOffset="11">11741 2040 228 0,'-6'-16'88'0,"6"16"-48"0,3 0-36 0,3 0 19 16,3-3-4-16,6 3 3 15,3-8-12-15,3 3-3 0,9 0-5 16,2 0-2-16,-2 2 3 0,0-2-24 16,-3-3-8-16,-3 8-46 31,-4 0-60-31</inkml:trace>
  <inkml:trace contextRef="#ctx0" brushRef="#br0" timeOffset="12">11813 2257 200 0,'-12'-5'77'0,"15"-9"-42"0,3 22-43 0,0-5 10 16,3 0 1 0,3-3 5-16,11 0-4 15,1-6 0-15,0 9-2 16,3 0-15-16,-3 2-6 0,0-5-67 15</inkml:trace>
  <inkml:trace contextRef="#ctx0" brushRef="#br0" timeOffset="13">12122 2289 176 0,'-17'26'66'0,"20"-13"-36"0,-3 14-33 0,0-14 11 15,0 0-6-15,0 6 1 16,0-6-2-16,0 3-1 16</inkml:trace>
  <inkml:trace contextRef="#ctx0" brushRef="#br0" timeOffset="14">12119 2445 167 0,'9'-6'-90'0</inkml:trace>
  <inkml:trace contextRef="#ctx0" brushRef="#br0" timeOffset="15">12125 2154 164 0,'-14'-6'63'0,"14"4"-34"0,2 10-65 15,4-3-4-15,0 0-22 16,0 3-5-16</inkml:trace>
  <inkml:trace contextRef="#ctx0" brushRef="#br0" timeOffset="16">12233 2392 152 0,'-9'16'57'0,"9"-8"-30"0,3 2-32 0,0-7 10 15,0 0-3-15,-3-3 3 16,0 0 20-16,0 0 8 16,3-3-16-16,0 0-7 0,2-7-3 15,1-4-4-15,0-1 0 16,0-1 1-16,0-5 2 15,0-6-3-15,3 6-2 16,0 2 4-16,0 6 1 0,0 0-5 16,3 2 0-16,3 9-1 15,-3 7 0-15,3 6-22 16,-1-1-10-16,1 3-28 16,0-7-45-1,0 2 20-15</inkml:trace>
  <inkml:trace contextRef="#ctx0" brushRef="#br0" timeOffset="17">12581 2220 220 0,'-21'0'82'0,"18"0"-44"0,-15 5-36 16,12 3 17-16,-3 3-6 15,3 2 0-15,0-5-10 0,3 5-1 16,3 0-2-16,3 3-3 0,9 0 0 15,3 3 2-15,-3-1 0 16,0-2 1-16,-3 0 0 16,-3 0 11-16,-3 2 5 15,-6-5 0-15,-6 1 3 16,-3-6-10-16,-3 0-3 16,0-11-6-16,0-2-3 15,-5-3-25-15,5-6-11 16,3 1-22-16,6-8-10 15,3 3-19-15</inkml:trace>
  <inkml:trace contextRef="#ctx0" brushRef="#br0" timeOffset="18">12733 1924 184 0,'0'-8'68'0,"3"10"-36"0,0 4-40 15,0 1 10-15,0 7 12 16,-1 10 10-16,-2 15 3 16,0 1 4-16,0 8-17 15,0 2-4-15,0-5-2 0,3 8-9 16,0-14-1-16,0-2 2 16,0-2 2-16,0-3-33 0,-3-11-14 15</inkml:trace>
  <inkml:trace contextRef="#ctx0" brushRef="#br0" timeOffset="19">12625 2178 268 0,'-8'0'101'0,"11"-3"-54"0,8 0-57 0,1-2 16 16,6 0 3-16,6-3 3 15,6 2-5-15,2-2-4 0,1 3-2 16,0 3-10-16,-6-6-2 0,-3 5-65 16,-4 0-26-1,-8-2 7 1</inkml:trace>
  <inkml:trace contextRef="#ctx0" brushRef="#br0" timeOffset="20">12209 2257 96 0,'0'0'35'0,"0"0"-18"0,0 0-7 0,3 5 12 0,-3 3-1 16,0 0 2-16,0 5-2 15,3 3-1-15,0 5-4 16,-3-5 0-16,3 3-9 16,0-1 0-16,0 1 0 0,-3-6-3 15,0-5-1-15,0 0-1 16,0 2 1-16,3-7 0 16,-3-3 3-16,0 0 1 15,0 0 1-15,0-3-4 16,-3-7-3-16,0-1 2 0,0-2 0 15,3 0-1 1,0 2 1-16,0-2 0 0,3 0 1 16,3-8 0-16,3 10 0 15,2-7-2-15,1 7-2 16,0 6-2-16,3-1 1 16,0 1-6-16,3 5-3 15,0-3-56 1,0 3-63-16,-4-5 31 15</inkml:trace>
  <inkml:trace contextRef="#ctx0" brushRef="#br0" timeOffset="21">13527 1958 156 0,'-6'-8'57'0,"3"3"-30"0,-3-1-10 16,6 6 44-16,-17 3-12 15,-1 5-18-15,-3 0-9 16,0 24-14-16,-3 2-7 0,3 16-2 15,4 1-1 1,5 4-2-16,6 1 3 0,9-9 2 16,6 1-5-16,11-11 1 15,4-13 10-15,3-11 7 16,-6-2 2-16,21-27 2 16,-4-8-7-16,-2-8-4 15,-6-2-2-15,-9-6-1 16,-7-10 0-16,-8 2 0 15,-9 3-2-15,-5 6-2 16,-7 4 3-16,-3 9 2 0,0 7-9 16,0 6-4-1,-3 8-25-15,-3 10-11 16,7 8-24-16,5 3-9 16,0 3-21-16</inkml:trace>
  <inkml:trace contextRef="#ctx0" brushRef="#br0" timeOffset="22">13703 2204 168 0,'-18'13'66'0,"18"8"-36"0,3 11-37 0,0-19 10 16,0 6 10-1,3-1 6-15,3 4 2 16,3-9 2-16,0 3-13 15,0 0-1-15,3-11 1 0,-1 3 0 16,1-8 2-16,0-8-4 0,0-3-3 16,-3-2-2-16,0 0-3 15,-3-6 3-15,-3-2 0 16,0 8-1-16,-3 2 1 16,3 9-2-1,-6 2-3-15,6 5 1 16,0 6 1-16,2 2 2 15,4 3-1-15,3 0 2 16,0-3-2-16,0-3-1 16,3-2-6-16,3-2-4 15,0-12-23-15,2-2-9 16,1-2-31 0,6-11-42-16,0-6 35 15</inkml:trace>
  <inkml:trace contextRef="#ctx0" brushRef="#br0" timeOffset="23">14126 1924 200 0,'-12'-27'77'0,"9"27"-42"0,0-5-26 16,3 5 22-16,0 5-19 15,0 8-4-15,3 14-1 16,0 12 0-16,3 9-3 16,0 8-1-16,0-3 1 0,0-8-5 15,0 2 1-15,2-7 2 16,1-3 1-16,-3-11-19 15,0 1-9-15,-3-14-53 16,0 0-51-16,-3-7 41 16</inkml:trace>
  <inkml:trace contextRef="#ctx0" brushRef="#br0" timeOffset="24">13935 2159 224 0,'0'-8'85'0,"18"3"-46"0,9-6-48 0,-6 9 14 16,8-6-3-16,10 2 3 15,6 1-4-15,-4 0-1 16,1 2-97-16,3 3-42 0</inkml:trace>
  <inkml:trace contextRef="#ctx0" brushRef="#br0" timeOffset="25">15075 1611 104 0,'-39'0'41'0,"28"0"-22"0,-10 21-11 0,12-10 13 15,-6 2-3-15,-6 8-1 16,-3 11-3-16,-8 16-1 15,-1 15-7-15,3 14 0 0,6-3 1 16,9 3-3-16,6-3-3 16,9-5 2-16,9-8 0 15,9-6-4-15,3-2-1 16,3-11-24-16,9-10-10 16,-4-13-34-1</inkml:trace>
  <inkml:trace contextRef="#ctx0" brushRef="#br0" timeOffset="26">15129 1852 172 0,'-6'-8'66'0,"9"11"-36"0,0 7-40 0,0 1 9 16,-3 7 6-16,0 12 7 16,0 9 5-1,0 4 2-15,-3 2-10 0,0-6 3 0,-3 4 2 16,3-6-7-16,0-6-4 15,0-1 0-15,0-7 2 16,3-4 0-16,3-1 0 16,3-10 1-16,0 3 3 15,3-3 0-15,6-3 2 16,2-2-4-16,4-1 1 16,6 1-7-16,-3 2-3 15,0-5-4-15,-3 3-1 0,-4 0-23 16,1-1-8-16,-3-2-37 31,0 0-46-31,-3 0 38 0</inkml:trace>
  <inkml:trace contextRef="#ctx0" brushRef="#br0" timeOffset="27">15572 1852 140 0,'-3'0'55'0,"6"3"-30"0,-3 10-14 16,-3 3 15-16,-3 5-3 16,0 19-2-16,0 5-7 15,0 0-1-15,1-6-8 0,-1 6-5 0,3-5-1 16,6-8 1-16,-6 0 2 15,6-11-30-15,0-5-11 16</inkml:trace>
  <inkml:trace contextRef="#ctx0" brushRef="#br0" timeOffset="28">15352 1855 212 0,'-18'-3'82'0,"18"3"-44"15,3 0-42-15,-3 0 15 0,3 0 5 16,6 0 7-16,3 0 8 16,12-5 5-16,3 0-19 15,11 2-5-15,1-2-4 0,0 5-4 16,-1 0-3-16,-2 5-16 15,-3-2-7-15,-6 7-16 16,-10-5-4-16,-8 6-21 16,-6 5-8-16,-6 5-13 15</inkml:trace>
  <inkml:trace contextRef="#ctx0" brushRef="#br0" timeOffset="29">15409 2204 124 0,'-18'3'49'0,"15"-3"-26"0,3 10-20 0,3-7 10 16,3 7 9-16,3-7 8 16,2 2-2-16,7 1-2 15,6-4-14-15,3 1-3 0,6 0 1 16,-1 2-6-16,-2-5 0 16,-3 3-4-16,-3 2-1 15,3 0-21-15,-7-2-8 16,-5-3-47-1,0-3-33-15,-3-5 42 0</inkml:trace>
  <inkml:trace contextRef="#ctx0" brushRef="#br0" timeOffset="30">15787 1865 124 0,'0'-8'49'0,"3"8"-26"0,0 3-20 16,-3-3 12-16,2 5 11 15,1 9 8-15,-3 12-12 0,3 14-2 16,-3 5-12 0,0 2-1-16,0 4 0 0,0-6-1 0,0-3 1 15,0 0-4-15,0-13-2 16,3-2-3-16,0-3 1 15,-3-6-10-15,3-10-3 16,-3-3-35-16,3-5-13 16,3-13-14-1</inkml:trace>
  <inkml:trace contextRef="#ctx0" brushRef="#br0" timeOffset="31">15763 1892 272 0,'-24'-13'101'0,"24"13"-54"0,0 0-46 0,0 0 35 15,9-6-10-15,0 4-1 16,3-4-1 0,6 1-14-16,2 0-6 0,7-3-2 0,0 5-18 15,0-2-4-15,0 5-17 16,-1 0-4-16,-5 3-27 15,-3 2-9-15,-3 3-23 16</inkml:trace>
  <inkml:trace contextRef="#ctx0" brushRef="#br0" timeOffset="32">15790 2146 220 0,'0'0'85'0,"8"0"-46"0,7-8-46 0,-3 5 16 16,6 1-8-16,3-6 2 16,9-6-20-16,2 1-6 15,1 3-67-15,0-9-31 16</inkml:trace>
  <inkml:trace contextRef="#ctx0" brushRef="#br0" timeOffset="33">16185 1945 192 0,'-17'8'71'0,"8"2"-38"0,-3 9-34 0,6-3 15 0,0 10 1 16,0 3 5-16,3 0-8 16,3 0-2-16,6 6-6 15,3-6-3-15,6 0 2 0,3-3 2 16,-1-7 4-16,7-8 9 15,6-6 3-15,3-13-6 16,-1-5-4-16,-2-6-4 16,-3-2 0-16,-6-16 5 15,-12 3 4-15,-9-6-6 16,-9-2-1-16,-12 4 4 16,-6 7 3-16,0 2-2 15,-5 5 0-15,-1 5-28 16,3 6-10-16,3 8-44 15,7-1-19-15,8 6-40 16</inkml:trace>
  <inkml:trace contextRef="#ctx0" brushRef="#br0" timeOffset="34">16501 1585 240 0,'9'-13'90'0,"3"13"-48"0,12 18-45 0,-13-5 19 0,4 14 5 16,6 7 7-16,0 17-1 15,-3 15 1-15,-3 10-16 16,-6-4 2-16,-6 7 0 0,-9-13 1 15,-9-7 4-15,-3-1-9 16,-9-5-1-16,-9-14-32 16,1-2-11-16,-4-2-74 15,3-17-33-15,1 9 27 16</inkml:trace>
  <inkml:trace contextRef="#ctx0" brushRef="#br0" timeOffset="35">12018 13533 104 0,'-3'-2'41'0,"6"4"-22"0,0 1-18 0,0 2 8 16,-3 11 10-16,3 13 5 15,-3 8 1 1,0 16 2-16,-3 8-11 0,0 5-2 16,3 11-8-16,0 0-2 0,0-6 2 15,3-7-3-15,0-6-2 16,0-10 2-16,0-6 0 15,0-10-1-15,0-3 1 16,0-5-9-16,0-6-1 16,-3-5-42-1,0-7-58-15,-3-4 17 0</inkml:trace>
  <inkml:trace contextRef="#ctx0" brushRef="#br0" timeOffset="36">12012 13663 52 0,'0'-5'22'0,"3"5"-12"0,3-19 1 16,-3 17 10-16,3-4 2 0,3-2 3 15,6 0-5 1,3 1-1-16,3-1-5 0,5 0-1 16,7 0-2-16,6 0 0 15,11 2-6-15,4 1 3 0,12 0 1 16,-4 0-5-16,4-1-1 15,8 4 2-15,3-1 1 16,1 3 1-16,5-3 2 16,0-2-1-16,4 0 2 15,2 5-4-15,3-3-2 0,-2 1 4 16,2-4 2-16,-9 4-4 16,1 2 1-16,-7 0-5 15,-6 0 0 1,1 0-3-16,-10 0-1 0,-5 0 1 15,-7 0 0-15,-2 0 6 16,-6 0 4-16,-6 0-3 16,-1-3-2-16,4 0 0 15,-6 1 1-15,-4-1-5 16,-2 0-1-16,-6-2 0 16,-3 2 0-16,-3 1-11 15,-6-1-5-15,-3 3-36 16,-6 0-14-16,0 5-32 15</inkml:trace>
  <inkml:trace contextRef="#ctx0" brushRef="#br0" timeOffset="37">14239 13528 96 0,'3'19'35'0,"-3"-3"-18"0,3 31-9 0,-3-26 13 16,0 8 1-16,-3 11 4 15,0 2-8-15,0 9 0 16,0 7 0-16,3 8 1 0,0-2-10 15,0-4-3-15,0-7 0 16,3-5-1-16,0-11 2 0,0-5-4 16,0-6 0-16,-3-5-1 15,0-5 1-15,0-2-22 16,-3-4-9-16,0 1-61 16</inkml:trace>
  <inkml:trace contextRef="#ctx0" brushRef="#br0" timeOffset="38">14233 14449 120 0,'-12'-3'46'0,"-3"1"-24"0,-9-4-10 0,18 4 16 16,-3-1 6-16,-3 0 4 0,-2 1-9 15,-4-1-5-15,-3 3-14 16,-3 0-6-16,3 0-1 0,0 0 0 16,-2 0 3-16,-4 3-3 15,0-3-2-15,0 0 6 16,-3 0 3-16,1 0-3 16,-10-3-2-16,0 3-2 15,-5 0 0-15,-4 3 0 16,-9-1 3-16,-2 4-3 15,-1-1 0-15,-5-2-1 16,2-1-2-16,1 1 3 16,-1 0 2-16,1 2 0 0,2-3 0 15,4 1-1-15,-4 0 0 16,1-1 0-16,2 1 2 16,1 0-3-16,2-1-2 15,0 1 0 1,1 0-1-16,5-3 2 0,1 0 1 15,2 0 1-15,-6-3 0 16,1 3 2-16,2 0 1 16,3 0-1-16,7 0-1 15,2 0-6-15,6 0 1 16,-2 0-2-16,5 0 0 16,3 0 6-16,6 0-4 15,3 0-2-15,6 0-19 16,3 0-9-16,0 0-31 15,3 0-11-15</inkml:trace>
  <inkml:trace contextRef="#ctx0" brushRef="#br0" timeOffset="39">13420 13473 100 0,'0'0'38'0,"0"0"-20"0,0 0 3 16,0 0 17-16,0 0-3 16,0-3 2-16,0 0-8 15,-3 1-3-15,0-4-14 16,0 1-1-16,0-3 0 0,0 0-2 16,0 0 0-16,0-2-1 0,0-4 0 15,0-1-2 1,0-4 1-16,0-2-4 15,3 0 0-15,-3-3 1 0,3-3 0 16,0 1-2 0,3 0-2-16,-3-4 1 0,6 4 1 15,0 0-1-15,0-1-1 16,0 1 3-16,3 2 0 16,0 3-4-16,3 2 1 15,0 1 0-15,-3-4 2 16,0 4-1-16,3-1 2 15,0 1-2-15,0 2-1 0,-1 0 1 16,4 0 1 0,6-2-1-16,3-3-1 15,0-3 1-15,3 3 1 16,-1-1-3-16,4-1 0 0,3 1 3 16,0 1 1-1,5 0-4-15,-2 0 1 0,3 0 0 16,5 2 2-16,7 3-1 15,0 3-1-15,-1 0 1 16,7 2 1-16,-4 1-1 16,1 2 2-16,2 0-2 15,7 0 2-15,-1 3 2 16,-2-1 2-16,2 4-1 16,4-1-1-16,-7 0 1 15,1 1 1-15,0 2-3 16,-1 0-1-16,-2 2 1 0,-10 4 0 15,-8-4 2-15,-3 1 1 16,-4 2 3-16,-5-2 1 16,0 0-5-16,0-3-2 15,-3-3-2-15,-1 0-2 16,1 1 1-16,0-1 1 16,-6 0-1-16,-3 1-1 15,-3-1-6-15,0 0-4 16,-3 3-10-16,-1 0-5 15,-2 3-15-15,0 0-5 16,-3-1-27-16,3 1-11 16,3 2-16-1</inkml:trace>
  <inkml:trace contextRef="#ctx0" brushRef="#br0" timeOffset="40">15230 12414 64 0,'-15'-5'27'0,"12"0"-14"0,0 5 0 0,3 0 14 16,-3 0 9-16,3 0 8 16,0 0-2-16,0 0 1 15,0 0-14-15,0 2-8 16,0-2-12-16,0 0-4 0,3 3-1 16,3 0-2-16,3 2 1 15,3 0-4-15,3 0 0 16,0 1-1-16,6 4 0 15,2-2 2-15,4 3 0 16,-3-3 0-16,0 0 2 16,-6 0-3-16,-4-3-2 0,-5 0 2 15,-9 3 2 1,-9 0 11-16,-5 3 4 0,-4 2 1 16,0 3 2-16,0 0-8 15,-3 0-4-15,3-1-7 16,3-1 0-16,4-4 0 15,-1 1 0-15,3-3-31 16,6 0-14-16,0 0-57 16,3-3-37-1,12-5 57-15</inkml:trace>
  <inkml:trace contextRef="#ctx0" brushRef="#br0" timeOffset="41">14780 11999 96 0,'3'-5'38'0,"0"2"-20"0,-3 6-1 0,0-3 16 15,0 0-11-15,3 5-2 0,0 3-8 16,-3 2-2 0,0 1-6-16,0 5 6 0,0 5 3 15,0 5 0-15,0 6 0 16,3 0-7-16,-3-3-4 16,3 0-1-16,0-2 1 0,0-6 1 15,-3 0 1-15,0-5-22 16,-3 0-10-16,0-8-59 15</inkml:trace>
  <inkml:trace contextRef="#ctx0" brushRef="#br0" timeOffset="42">14664 12184 176 0,'-17'-11'68'0,"25"11"-36"0,-2 3-29 16,-3-3 15-16,3 3-3 15,3-3 4-15,3 0-5 16,6 0 0-16,6-3-8 0,3 0-4 16,2-2 1-16,4 0 0 0,0 0 1 15,3-1-11-15,-7 1-5 16,-5 0-47 0</inkml:trace>
  <inkml:trace contextRef="#ctx0" brushRef="#br0" timeOffset="43">14861 11935 80 0,'-21'-2'30'0,"6"-1"-16"0,-3 6-3 16,9-1 12-16,-6 6-1 15,1 3-1-15,-7 5-7 16,-3 5-1-16,3 5-4 16,0 11 0-16,6 8-5 15,6 8 2-15,6 0 0 0,3-2 4 16,9-7 1-16,9-1 1 15,6-11 2-15,3-9-3 0,6-12 1 16,8-8 2 0,10-11 3-16,2-13 2 15,-5-6 3-15,-6-7 5 0,-10-6 6 16,-8 0-1-16,-9 6 3 16,-6 5-10-16,-6 5-6 15,-9 3-10-15,-6 5-4 16,-6 5-25-16,-5 3-9 15,-1 6-32-15,3 2-12 16,6 8-58 0</inkml:trace>
  <inkml:trace contextRef="#ctx0" brushRef="#br0" timeOffset="44">13974 12652 96 0,'0'3'35'0,"0"0"-18"0,0-1-13 0,0-2 10 15,0 6-4-15,3-1 0 16,0 3-6-16,0 5-1 15,0 3-1-15,0 0 1 16,0 0-2-16,0-3-1 16,0 3 1-16,3-8-1 15,-3 0 0-15,0 0 0 16,0-3-55-16,0 0-23 16</inkml:trace>
  <inkml:trace contextRef="#ctx0" brushRef="#br0" timeOffset="45">14042 12650 92 0,'0'2'35'0,"0"1"-18"0,3 2-16 16,0 1 11-16,0-1-4 0,3 3 1 15,0 5-3 1,0-2-1-16,0 7-3 16,3-2 1-16,-3-3-2 15,0-2-1-15,0 2-52 0,0-5-23 16</inkml:trace>
  <inkml:trace contextRef="#ctx0" brushRef="#br0" timeOffset="46">14254 12827 136 0,'0'-3'52'0,"0"3"-28"0,-3 3-24 16,3-3 13-16,-3 5-9 15,-3 1-2-15,-3-1 3 16,0 3 1-16,-3-3-2 15,3 3-5-15,0-3 0 0,3 3-1 16,3-2 0-16,9 7 2 16,3 0 0-1,3 0 0-15,0-2 0 16,0-1 0-16,-3 1 0 0,0-3 0 16,-3 0 4-16,-6 0 5 15,-3 0 1-15,-3 0 2 16,-3 0-6-16,-6-3-2 15,0 0-2-15,3-2 1 16,0-3-22-16,0 0-7 16,0 0-49-1</inkml:trace>
  <inkml:trace contextRef="#ctx0" brushRef="#br0" timeOffset="47">14319 12674 84 0,'-3'2'33'0,"3"3"-18"0,3 17-16 15,-3-9 7-15,0 5 7 16,0 6 3-16,0 5 4 15,0-2 0-15,0-1-7 16,0 1-3-16,0-3-5 16,0-3-2-16,0-3-1 15,0-2 1-15,0-3 2 0,0-2 0 0,0-3 0 16,-3-3-1-16,3-5 0 16,-3 0 0-16,3-3 0 15,0-2-2 1,0-3 1-16,3-2-4 0,0-4 0 15,3 4 1-15,0-1 0 16,0 3 0-16,6 0 2 16,-3 3-6-16,3 2 1 15,0 1 1-15,-3 4 3 16,-1 6-2-16,1 3 0 16,-3 0 1-16,0-1 2 15,0 1-1-15,-3-1-1 16,0 1 3-16,0-3 0 0,3 0-10 15,0-3-3 1,0-2-55 0,0-1-32-16,0-2 40 0</inkml:trace>
  <inkml:trace contextRef="#ctx0" brushRef="#br0" timeOffset="48">14516 12885 88 0,'0'3'33'0,"3"0"-18"0,-3 2-18 16,3 3 6-16,0 5 5 0,-1-2 7 16,1-1-1-16,0 1 2 15,0-1-9 1,0 1-2-16,-3-1-1 16,0-2 2-16,0-2-1 15,0-6 2-15,0 0-4 16,0 0 7-16,0 0 5 0,0 0-7 0,0-3-2 15,0-2 0-15,3-1 3 16,0-1 2-16,3-7 1 16,0 4-9-16,3-1-1 15,0 3-2-15,0 0 0 16,3 3-3-16,0 2 2 16,0 6 1-16,0-3 0 0,0 5-16 15,-1 1-6 1,-2-1-51-1,0-3-29-15,0 1 49 16</inkml:trace>
  <inkml:trace contextRef="#ctx0" brushRef="#br0" timeOffset="49">14730 12920 124 0,'-3'13'46'0,"6"-21"-24"0,-3 18-26 15,0-7 12 1,0 8-4-16,0-1 1 15,0 1 1-15,0-1-3 16,0 1 0-16,0-3-14 16,0 0-6-16,0-3-40 15,0 1-15-15</inkml:trace>
  <inkml:trace contextRef="#ctx0" brushRef="#br0" timeOffset="50">14706 12880 140 0,'-3'-11'55'0,"6"9"-30"0,0 2-40 0,0-3 3 15,0 3-18-15,3 0-4 16,0 0-11-16,3 0-2 16</inkml:trace>
  <inkml:trace contextRef="#ctx0" brushRef="#br0" timeOffset="51">14840 12967 108 0,'-3'11'44'0,"0"-3"-24"0,3 0-24 0,0-3 10 0,0 0-5 15,0-2 2-15,0-3 11 16,0 0 8-16,0 0-2 16,3-3-2-16,3 1-10 15,3-4-5-15,0 1-2 16,3-6 1-16,0-4 1 0,0 1-1 15,2 4-2-15,1 2 3 16,0 3 0-16,0 2-4 16,0 6-1-16,0 4 1 15,-3 4 0-15,0 0 1 16,-3-1 2-16,-3 1-1 0,0-1-1 16,-4 1 1-16,1-3 1 15,-3 0-19-15,0-3-8 16,0 0-31-1,0-5-28 1,0 0 29-16</inkml:trace>
  <inkml:trace contextRef="#ctx0" brushRef="#br0" timeOffset="52">15099 12753 92 0,'0'18'35'0,"0"-12"-18"0,9-1-22 0,-6 6 4 16,0 2 8-16,0 5 8 0,0 6 5 15,3 0 5 1,0 0-11-16,-3 0-3 16,0-1-5-16,0 1-1 0,0-3-3 15,-3 1-2-15,3-7 3 0,-3 1-22 16,0-5-7-16,0-3-36 15</inkml:trace>
  <inkml:trace contextRef="#ctx0" brushRef="#br0" timeOffset="53">15337 12880 72 0,'0'3'27'0,"-3"-3"-14"0,-3 0-4 0,0 5 11 16,-9 0-2-16,-3 0-1 15,-2 6-5-15,-1-3-2 16,0 0-6-16,3-3-3 16,3 3 2-16,3-3 2 15,3 1-2-15,3-1-2 0,3 0 2 16,3 1 2-16,6-1 4 15,3 0-4-15,3 0-3 16,3 1 1-16,3 2 2 16,3-3-2-16,0 0-2 15,-3-2 0-15,-1 0 1 16,-2-3-43-16,-3 0-48 16,0 0 20-16</inkml:trace>
  <inkml:trace contextRef="#ctx0" brushRef="#br0" timeOffset="54">15489 12599 108 0,'0'0'44'0,"3"3"-24"0,-3 5-24 0,0 0 8 16,-3 0-2-16,-3 3 3 16,0-1-2-16,0 1 0 15,0 5-1-15,0-3 1 16,0 0-55-16,3 3-22 16</inkml:trace>
  <inkml:trace contextRef="#ctx0" brushRef="#br0" timeOffset="55">15548 12597 72 0,'3'2'30'0,"-3"6"-16"0,9 8-19 16,-9-8 6-16,0 3 5 15,-3 2 4-15,3 6-3 16,-3 4-2-16,0-1-42 15,-3-1-18-15</inkml:trace>
  <inkml:trace contextRef="#ctx0" brushRef="#br0" timeOffset="56">13379 14552 88 0,'3'-8'33'0,"-3"11"-18"0,0-1 0 15,0-2 28 1,0 0-10-16,0 0-7 16,0 0-7-16,0 6-11 15,-3-1-1-15,0 3 0 0,0 3-1 16,0 2 1-16,0 3 0 16,0 0 1-16,0 5 0 15,0 3 0-15,-3-1 2 16,0 1 1-16,0 3 1 15,0 2 2-15,3 2-5 0,0 4-3 16,3 2-1 0,0 0-1-16,3-3 2 0,3 1 1 15,0-4-3 1,0 1-1-16,3 0 3 16,0-3 1-16,0-2-1 0,8-1 1 15,7 0-2-15,-3-2 2 16,3-3-4-16,3 1 0 15,2-1 1-15,4 0 2 16,12 5 1-16,-1 3 3 16,4-2-3-16,6-1-2 15,-4 1 2-15,4-3 0 0,-1-3-3 16,4 0-1-16,5 5 3 16,4-2 1-16,-1 0-3 15,1-5-1 1,2-6 3-16,4-3 1 0,8-2 3 15,1 0 4 1,-1-5-6-16,-3 2 0 0,-2-2-4 16,-7 2-1-16,4-5 1 15,-13 8 2-15,-2-3-3 16,-7-2 0-16,-5 0 1 16,-3-1 2-16,-7-2-3 15,-2 0-2-15,-3 0 0 16,-6-2-1-16,-3-1 2 0,-4 0 1 15,1 1-4-15,0-1 1 16,-3 0 2 0,0 3 1-16,0 0-1 15,0-5 1-15,0 5-7 0,-1 0 1 16,1 0 3-16,0 0 4 16,3-2-3-16,3-1-1 15,-3-5 0-15,0 8 0 16,-4-8 0-16,-2 5 0 15,0 1-3-15,-3 2 2 16,-3 0 3-16,0 0 3 16,-3 0-9-16,-3-3-4 15,0-2-16-15,0-1-7 16,0 1-6-16,-3 5-3 16,0-5-15-16,-6 2-7 15,0 1-40-15,3-1-41 16,0-2 53-16</inkml:trace>
  <inkml:trace contextRef="#ctx0" brushRef="#br0" timeOffset="57">15456 15359 164 0,'-6'-3'63'0,"6"3"-34"0,-3 3-21 16,3-3 16-16,0 0-1 16,3 11 3-16,3-3-5 15,6 7-1-15,6-1-11 0,6 2-5 0,3-6-1 16,-1 3-2-16,1 3-1 16,0-3 1-16,0 1 1 15,5-1-1-15,-8-2-1 16,-6 2 1-16,-3-3-1 15,-18 12 24 1,-6-1-4-16,-3-3 1 16,-6-2-2-16,0 0-1 15,1-3-9-15,-7 0-5 16,0 1-3-16,6-4 1 16,3-2-23-16,3 0-11 0,6 3-98 15,12-3 6 1</inkml:trace>
  <inkml:trace contextRef="#ctx0" brushRef="#br0" timeOffset="58">14554 15171 172 0,'-3'-2'66'0,"3"4"-36"0,0-2-35 16,3 6 80-1,3-4-28-15,0 1-12 16,3-1-9-16,3 1-17 0,3 0 3 0,6-3 4 16,6 2-6-16,2 1-1 15,4 0-5-15,-3-1-3 16,-3 1 0-16,-1 0-1 15,-5-1 2-15,-3-2 1 16,-3 0 1-16,-3 0 0 16,0 3 0-16,-6-3 0 15,0 0-5-15,-6 0-1 16,0 0-28-16,0 0-10 16,0 0-33-16,0 0-11 15,6 3-20 1</inkml:trace>
  <inkml:trace contextRef="#ctx0" brushRef="#br0" timeOffset="59">14849 15015 128 0,'-15'-8'49'0,"3"-13"-26"0,0 10-9 0,6 9 15 16,-3-6 1-16,-3 3 2 15,-5-1-11-15,-7 1-3 0,0 10-10 16,-3 1-5-16,-3 7-2 0,-2 3-1 15,-1 5 0-15,0 5 2 16,3 9 3 0,7-4 0-16,5 6 2 0,6 8-2 15,9 0 0-15,12 6 1 16,12-6 1-16,8-3 5 16,7-5 3-16,9-10 0 15,5-12 4-15,4-7-7 16,8-21 1-16,1-11-4 15,-3-7 0-15,-10-7-1 16,-8 1 0-16,-15-2 7 16,-10-1 4-16,-8 0 0 15,-12 3 0-15,-12 0-12 16,-5 0-5-16,-7 6-10 16,0 15-5-16,-6 2-31 15,7 12-11-15,2 4-51 16,0 9-62-16,9-3 49 15</inkml:trace>
  <inkml:trace contextRef="#ctx0" brushRef="#br0" timeOffset="60">14042 15716 128 0,'0'6'49'0,"3"-1"-26"0,0 5-16 0,0-2 13 16,3 0-10-16,0 8-1 15,3-3-3-15,3 6-1 16,-3 2-3-16,0-5-4 0,0 2-1 16,-3-4-5-16,0-4 0 15,0-2-60 1</inkml:trace>
  <inkml:trace contextRef="#ctx0" brushRef="#br0" timeOffset="61">14144 15735 140 0,'-3'-8'52'0,"3"13"-28"0,3-2-30 15,-1 2 6-15,1 0 10 16,0 3 5 0,6 6 1-16,0-1 3 0,0 3-10 15,0 0-3-15,3 5-2 0,0-3-2 16,0 1 1-16,-3-3-48 15,-3-3-55 1,0-3 16-16</inkml:trace>
  <inkml:trace contextRef="#ctx0" brushRef="#br0" timeOffset="62">14489 15899 100 0,'-6'-5'38'0,"3"5"-20"0,-6-16 1 0,6 13 18 0,-3 8-5 16,-3 3 1-16,-6 0-18 16,-3 3-7-16,3 5-5 15,1-3-5-15,2 5 1 0,3 6 1 16,3-8 0 0,3-3 0-16,9 1 2 0,0-7 1 15,6-1 1-15,0-6 0 16,-1-3 2-16,1-2-5 15,0 0-1-15,-3-1-2 16,0-2 0-16,-3 3 2 16,0 0 0-16,-3-1 2 15,0 1 1-15,0 2-4 16,0 1 1-16,-3 2-2 16,0 0-2-16,6 8 0 0,3 5 0 15,0 3 0 1,3 0 3-16,0 8 0 15,-4-3 3-15,1 0 3 16,-6-3 4-16,-3 4 5 0,-3-7 1 16,-3-1-4-16,-5-6-1 15,-1-6-6-15,-3-2-3 16,0-5-25-16,0-3-9 16,0-3-43-1,3 1-36-15,3-3 39 16</inkml:trace>
  <inkml:trace contextRef="#ctx0" brushRef="#br0" timeOffset="63">14608 15960 104 0,'3'5'38'0,"0"3"-20"0,-3 8-19 16,3-11 7-16,-3 3 11 15,0 3 6-15,0-3 8 16,3-1 6-16,-3-1-16 16,3-1-7-16,-3-2-8 15,0-3 2-15,0-3 2 0,0-2 3 16,3-1 3-16,0-1-5 16,0 1 1-16,6-4-5 15,0-1-2-15,-1 0-5 16,1-2 0-16,0 5-5 15,0 0-1-15,0 3-17 16,3 2-5-16,-3 3-17 16,0 0-6-16,0 3-28 15</inkml:trace>
  <inkml:trace contextRef="#ctx0" brushRef="#br0" timeOffset="64">14780 15965 132 0,'-5'0'52'0,"2"5"-28"0,0 8-22 0,3-7 14 15,0 2-8-15,0 2 0 16,0 4 7-16,3-1 2 16,0 0-8-16,2-2 1 0,7-1 3 15,0-5-1-15,3-2 3 0,0-6-2 16,0-7 2-16,-3-1-6 16,3-2-1-16,-6 0-4 15,-3-6-1-15,-6 9 3 16,-3-4 1-16,-6-1-6 15,0 4 0-15,-6 3-10 16,3 3-4-16,-3 5-15 16,3 2-5-16,0 6-25 15,3 0-48 1,0 0 20-16</inkml:trace>
  <inkml:trace contextRef="#ctx0" brushRef="#br0" timeOffset="65">14908 15957 104 0,'3'3'38'0,"0"-1"-20"0,0 6-8 0,0 0 12 16,0 0-1 0,0 0 2-16,3 5-7 0,0 1 1 15,3-1-10-15,0 0 0 0,0-5 0 16,0-3-1-16,0-5-1 15,0 0-1-15,0-2 0 16,0-9-2-16,-3 6 1 16,0-3-4-16,0 2 0 15,-3 4-4-15,-1-3 1 0,-2 5 2 16,3 7 1-16,0 4-4 16,3-3 1-16,0 5 2 15,0-5 1-15,3 0 1 16,3-3 0-16,0-2 11 15,0-3 5-15,0 0 3 16,0-5 1-16,-3-6-7 16,0 1 0-16,-6-1-2 15,-3-2 3-15,-3 0-3 16,-3-3-1-16,-3 2-11 16,-3 1-4-16,3 0-19 15,0 5-8-15,0 0-14 0,0 8-4 16,3-3-37-1</inkml:trace>
  <inkml:trace contextRef="#ctx0" brushRef="#br0" timeOffset="66">15322 15753 76 0,'3'0'30'0,"0"0"-16"0,-3 0 10 0,0 8 16 15,0-2-5-15,-6 1-3 0,0 4-18 16,0 5-7 0,-3 2-4-16,0 1-9 0,4-6-1 0,-1 3-24 15,0-5-53 1,3-3 3-16</inkml:trace>
  <inkml:trace contextRef="#ctx0" brushRef="#br0" timeOffset="67">15391 15761 176 0,'-3'6'66'0,"0"1"-36"0,-3 7-35 16,6-6 10-16,-3 5-8 15,0 8 2-15,0-2 3 16,0-1 1-16,0-2-76 16,0 0-35-16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0:42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4833 4900 88 0,'-6'3'33'0,"3"7"-18"0,-12-12-9 15,12 7 11-15,0-2 6 16,-3-1 3-16,3 1-2 16,0 0-1-16,-3-1-6 15,0 1 0-15,0-1-10 16,0-2 5-16,0 0 3 0,3 0-1 16,0 0 2-16,0 0-3 15,0 3 0-15,0 0-1 0,3-3 2 16,0 0-3-1,0 0-1 1,0 0-2-16,6 0 0 16,0 2 2-16,9 1 4 0,3 0 1 15,6-3-2-15,6 0 0 16,5 0-5-16,4-3 0 16,6-2-1-16,-4 2 3 15,4-5-3-15,-3 3 1 16,-7 0-5-16,1-1 0 15,-6 1-1-15,-3 0-2 0,-6 2 3 16,-4 0 2-16,-2 1-2 16,-3 2-2-1,-3 0 0-15,0 0-1 16,-3 0 0-16,0 0 0 0,-3 0 0 16,0 0 2-1,-3 0-1-15,0 0-1 0,0 0 3 16,0 0 0-16,-3-3-4 15,0 3 1-15,-3 0-2 16,0 0 0-16,-3 0-9 16,0 0-5-16,0 0-3 15,-3 0-1-15,3 0-9 0,1 0-2 16,-1 0-10 0,0-2-4-16,3-1-68 15</inkml:trace>
  <inkml:trace contextRef="#ctx0" brushRef="#br0" timeOffset="1">5014 4995 136 0,'-6'0'52'0,"6"0"-28"0,-3 3-11 16,3 0 17-16,-3 2-4 15,-2 3 2-15,-1 5-10 16,-3 3 0-16,0 0-11 15,0 0 0-15,3 5 0 0,0 5 1 16,0-4 0-16,0-7-4 0,3-1-1 16,0-4 1-16,0-2 0 15,6-11 2 1,3-7-1-16,0-1 0 16,3-2-6-16,0 0 1 15,3 0 0-15,0-3 0 16,0 0 0-16,-4 3 2 15,7-1 1-15,-3 4 3 16,0 2-3-16,3 5 5 16,0 6 2-1,-3 2-3-15,0 3-2 16,-3 0 0-16,0 0-1 16,-1 0-2-16,1 0 1 15,0-3-26-15,0-2-10 0,0-3-40 16,3 0-17-1,-3-5-3-15</inkml:trace>
  <inkml:trace contextRef="#ctx0" brushRef="#br0" timeOffset="2">5056 5075 104 0,'12'-11'41'0,"-9"11"-22"0,-3 0 2 0,-3 0 17 16,3 0-1-16,-3 3 1 15,0 2-13-15,0 3-2 16,0 3-14-16,0 7 6 0,0 9 4 16,0-1-6-16,0 0 0 0,3 1-5 15,0-1 0-15,0 4-3 16,9-1 0-1,3-3-3-15,3-2 1 0,3 0-2 16,3-3-1-16,2-3 3 16,1 1 0-16,9-9-1 15,-3-2-2-15,2-5 3 16,4-3 2-16,0-3-4 16,6 1-1-16,5-4 2 15,-2 1 1-15,-6-3-4 16,-4-2 1-16,-2 4-20 15,-6 4-7-15,3-1-43 0,-4 8-20 16,7-5-6 0</inkml:trace>
  <inkml:trace contextRef="#ctx0" brushRef="#br0" timeOffset="3">5910 5265 128 0,'0'-2'49'0,"0"-1"-26"0,3 3-5 16,-3 0 18-16,0-3-1 16,0 1 2-16,0 2-1 15,-3-3 0-15,0 3-19 0,-3 0 5 16,-3 0 2-16,-2 3-8 0,-1 2-2 15,0 0-6 1,0 3-3-16,0 0-2 16,3 0-3-16,3-3-2 0,3 3-1 15,3 0-1-15,3 0 0 16,6 5 3-16,3-2 0 16,3 2-2-16,3 0 2 15,-3 1 1-15,-4-4 2 16,1 1 10-16,-6-1 4 15,-3 4 4-15,-6-1 2 16,-3 0-8-16,-6 0-3 16,-2-2-4-16,-4-1-2 15,0-2-3-15,3 0-2 16,0-2-6-16,0-1-4 16,3-2-19-16,9-3-8 15,0-3-19-15,6-2-5 16,3-3-24-1,6 0-51-15,3-3 33 16</inkml:trace>
  <inkml:trace contextRef="#ctx0" brushRef="#br0" timeOffset="4">6044 5281 220 0,'-3'0'85'0,"6"3"-46"0,0-3-39 16,-3 5 18-16,3 3 12 0,-3 3 10 15,3 4-7 1,-3 4-2-16,0-1-18 16,0 1-8-16,0 2-3 0,3-2-2 15,0 2 2-15,0-5-10 16,0-3-4-16,0-2-34 0,0-4-13 16,0-4-29-1,0-3-47-15,-3-3 37 16</inkml:trace>
  <inkml:trace contextRef="#ctx0" brushRef="#br0" timeOffset="5">6026 5191 240 0,'0'-18'90'0,"0"15"-48"0,3-10-47 0,-3 10 17 16,3 0-11-16,3 1-3 15,3-3-17-15,0-1-7 0,6 1-73 16,0 2-30-16</inkml:trace>
  <inkml:trace contextRef="#ctx0" brushRef="#br0" timeOffset="6">6247 5239 220 0,'-12'2'85'0,"0"-2"-46"0,15 0-19 0,-3 0 42 16,0 0-17-1,0 3-25 1,0-3-12-16,6 3-7 0,0-1-1 0,3-2 0 16,3 0 0-16,2 0 2 15,1-2-1-15,0 2-1 16,0 0 1-16,-3 2-1 15,0 4-3-15,-6-1 2 16,-3 3 1-16,-6 2 2 16,-3 4-1-16,-6 4 2 15,0 6-4-15,-3-3 0 16,3 0 3-16,0-2 1 0,3-3-4 16,1 0-1-16,2-6-2 15,3 1 3-15,3-1 0 16,3-2 1-1,6 0 0-15,5 0 0 0,4 0-3 16,0 0 2 0,0-3 1-16,0-2 0 0,-3 0-11 15,3-6-36 1,-4 0-8-16,-2-2-65 16</inkml:trace>
  <inkml:trace contextRef="#ctx0" brushRef="#br0" timeOffset="7">6241 5387 200 0,'-6'-3'77'0,"6"3"-42"0,0 0-41 16,3 6 36-16,3-6-2 15,3 0-11-15,3-3-4 16,5 0-9-16,4 1 2 0,3-6 3 16,3 0-10-16,6 2-3 15,-4 1-53-15,-2 0-25 16,0 0-13 0</inkml:trace>
  <inkml:trace contextRef="#ctx0" brushRef="#br0" timeOffset="8">6532 5339 148 0,'-6'0'57'0,"9"0"-30"0,0 3-7 16,-3-3 19-16,3 8-4 16,0 0 2-16,3-3-12 15,3 0-3-15,0 1-13 16,3-4-1-16,6 1 2 0,3-8-4 15,-3-1 2-15,0-2-3 16,-1 1 0-16,-2-4-3 16,-3 0-2-16,-3 1 3 15,-3 2 2-15,-3 0-2 16,-3 0-2-16,-3 0 0 0,-6 3-1 16,-6 2-3-16,-3 3 0 15,-2 8-1-15,-1 0 3 16,0 3 0-16,3 7 3 15,0 1 8-15,6 2 3 16,3 0 0-16,3 0 2 16,6 3-4-16,6-6-1 15,3-2-9-15,12-2 0 16,3-7 1-16,3-1 1 16,5-9-54-16,4 0-23 15,3-2-62 1</inkml:trace>
  <inkml:trace contextRef="#ctx0" brushRef="#br0" timeOffset="9">7419 5244 192 0,'-3'-5'71'0,"3"2"-38"0,-5 6-14 16,2-3 21-16,0 2-7 16,-9 4 0-16,-6-1-9 0,0 3-5 15,3 0-11-15,0 0-5 0,3 0-2 16,3 0-4-16,3 0 0 15,3 0-1-15,6-1 0 16,9 1 0-16,6 3 3 16,0 0-2-16,-3 2 1 15,-3 0 8-15,-6 0 6 0,-12 1 7 16,-6-1 5 0,-3 3-8-16,0-3-4 15,-6-3-10-15,0-2-1 16,1 0-1-16,2-2 0 15,3-4-16-15,3 1-4 0,6-3-36 16,3-3-17 0,6-2-49-16</inkml:trace>
  <inkml:trace contextRef="#ctx0" brushRef="#br0" timeOffset="10">7425 5342 232 0,'-6'3'88'0,"6"-1"-48"0,6 14-47 16,-3-11 14-16,0 6 4 16,0 2 5-16,3 6 3 15,0 7 1-15,-3 1-11 16,3 4 1-16,0 1 1 0,-3 0-9 16,0-3 0-16,0-5 0 0,0-3 3 15,0-2-4 1,-3-6-1-16,0-3 2 0,-3-12 5 15,0-4-1 1,-3-12-3-16,3-3 1 16,0-3-3-16,0-3-1 15,0-2 1-15,3 0 1 16,0-5-1-16,6 2-1 16,3 3 3-16,0 3 2 15,0 4 0-15,0 4 2 16,6-1-4-16,-3 9 0 0,3 2-1 15,-1 8-2-15,-2 2 7 16,-3 4 3 0,-3 15 6-16,-9-3-5 15,-6 1-1 1,0-3-1-16,-3 0-1 0,1 0-7 16,-1-6-2-16,0-2-25 15,0-3-7-15,3-2-22 16,3-3-5-16,3-3-47 15,6 1-46 1,3-9 59-16</inkml:trace>
  <inkml:trace contextRef="#ctx0" brushRef="#br0" timeOffset="11">7664 5331 228 0,'3'3'85'0,"-1"0"-46"0,7-1-46 0,-3 1 14 16,0 5 8-16,3 0 10 15,0-3-2-15,0 0 1 16,3-2-13-16,3 0-2 0,0-6-2 16,6 0-1-16,-1-2-1 15,-2 0-3-15,-6-3-2 16,0 3 3-16,-3-6 2 16,-3 3-2-16,-3-3 0 15,-6 1 1-15,-6 2 0 16,-6 3-7-16,-3 2 0 15,-3 6 1-15,-2 2 3 0,-1 3 0 16,3 0-1 0,3 8 3-16,3 2 2 15,3-2 0-15,6 0 0 16,3 0-3-16,3-3 1 0,9 3-2 16,3-5-1-16,6-4-8 15,9-1-3-15,3-4-36 16,2-2-14-16,-2-2-53 15,-3-4-31 1,0-4 66-16</inkml:trace>
  <inkml:trace contextRef="#ctx0" brushRef="#br0" timeOffset="12">7997 5302 244 0,'-27'0'90'0,"24"6"-48"0,-9-1-42 0,9 0 18 15,-3 0-6-15,-3 6 1 16,0 2 4-16,1 0 1 15,2 1-9-15,3-1-5 0,3 3-3 16,6 0-1 0,2 0 2-16,4-3-1 0,6-3-1 15,3-4-6-15,-3-4-4 16,0-2-27-16,0-5-14 16,-3 0-15-16,-1-9-7 15</inkml:trace>
  <inkml:trace contextRef="#ctx0" brushRef="#br0" timeOffset="13">8086 5292 164 0,'-3'2'63'0,"3"4"-34"0,0 4-19 0,0-2 17 0,0 8-4 16,3 5-2-16,0 3-7 16,0 0-4-16,3 2-5 15,0-7-6-15,0-3 0 0,0-3-39 16,0-5-18-16,0-6-30 15</inkml:trace>
  <inkml:trace contextRef="#ctx0" brushRef="#br0" timeOffset="14">8065 5088 276 0,'-3'-5'104'0,"6"2"-56"0,6 0-69 16,-3 3 11-16,3 0-27 0,3-2-6 16,6-1-55-16,0 3-24 15</inkml:trace>
  <inkml:trace contextRef="#ctx0" brushRef="#br0" timeOffset="15">8393 4990 228 0,'-15'-5'88'0,"3"2"-48"0,-3 6-25 0,9-1 24 16,-9 6-19-16,0 6-3 0,-2 7-11 15,2 21-4 1,3 3-1-16,3 0-1 0,3 11 0 16,9-9 0-16,0-2 0 0,6-5 0 15,0-3 0-15,-3-8-29 16,0-3-13-16,-3-7-75 15</inkml:trace>
  <inkml:trace contextRef="#ctx0" brushRef="#br0" timeOffset="16">8137 5315 264 0,'6'-5'99'0,"6"5"-54"0,6-2-53 15,-10-1 18-15,10 0-14 16,6-2 1-16,3 0-1 0,-3-1 2 16,3 1 1-16,-4 0-4 0,-2 2-1 15,0 3 3-15,0 0 1 16,-3 5 10-16,-3 3 7 16,-4 0 4-16,-2 6 3 15,-3 1-8-15,0-1-3 16,-3-1-6-16,0 3-21 15,0-3-12-15,-9-8-195 32</inkml:trace>
  <inkml:trace contextRef="#ctx0" brushRef="#br0" timeOffset="17">8411 5194 252 0,'-3'-21'93'0,"9"18"-50"0,3-13-50 0,-1 11 14 0,1 2-14 16,6 1 0-16,0-1-19 15,0 11-8-15,0-3 18 16,0 8-1-16,0 1 2 0,0-1 6 16,-4 0 3-16,1 0 26 15,0 0 13-15,-3 1-5 0,0-4-4 16,0 1-2-16,0-3-2 15,0-3-3 1,3-2 2-16,-3-3-4 0,0-3-1 16,3 0-6-1,-3-2 0-15,-6 3-5 0,-3-4 0 16,-3 1 1-16,-3 0 0 16,-3 2-5-16,-3 3 1 15,-3 5 0-15,0 3 0 16,3 3-3-16,0 2 2 15,3 8 1-15,3 0 2 16,6-2-6-16,3-1 1 16,3-2 1-16,6-2 1 15,0-4-4-15,3-2 1 16,12-5-27-16,-3-3-9 0,-4-6-15 16,-2-7-6-16,0 0 8 15,-3 0 10 1,-3-3 28-16,-3 3 36 15,-3-1 19 1,0 6-4-16,-3 0-1 0,0 3-9 16,0 3-4-16,0 4-12 15,3 6 11-15,0 5 8 0,-3 3 0 16,-1-3 3-16,-2 1-9 16,0-4-2-16,0 1-6 15,0-3 1-15,0-3 2 16,0-2 1-16,0-3 3 0,0-6 1 15,3-7-6-15,6-5-2 16,3-3-12 0,3-6-3-16,-3 6-6 15,15-13 1-15,0 2-24 0,2 5-8 16,4 6-54-16,6 3-21 16,3 12-24-1</inkml:trace>
  <inkml:trace contextRef="#ctx0" brushRef="#br0" timeOffset="18">16340 2749 88 0,'-6'-3'33'0,"6"3"-18"0,0-18-2 15,0 15 20 1,3-7-7-16,0 2-6 16,0-6-3-16,0 4 1 15,0-1 3-15,0 1-11 16,0-4 5-16,0 7 5 0,0 1 2 16,0 6 4-16,-3-5-8 15,0 5-3-15,0 8-11 16,0 16-2-16,0 2 9 15,-3 14 5-15,-3 10-2 16,-3 8 2-16,3-5-3 16,0 0 0-16,0-8-5 15,3-5 0-15,0-6-5 0,0-7-2 16,0-3 0-16,3-11 1 16,0 3-1-16,0-6 2 15,0-2 2-15,0-3 4 16,0-2-2-16,0-6-2 15,0-2 0-15,3-5-1 16,0-6-2-16,0-5 1 16,3-11-2-16,0-5 2 15,0-6-4-15,0-2-2 16,3 0-1-16,0 3 3 16,0 0 0-16,-3 2 3 15,0 8-3-15,0 3-2 16,0 11 2-16,-3-1 0 0,3 11-4 31,0 8 3-31,0 13 1 0,3 1 1 16,2 2 0-16,1 7 0 15,0-1 0-15,0 1 0 16,0 4 2-16,0-9-1 16,3-2-1-16,0-3 1 15,0-2-1-15,-4-6 2 16,1-2 1-16,3-6-1 15,0-5-2-15,-3-2 1 0,0-6 1 16,0 0-3-16,0-5 0 16,-3-6 1-16,0 4 0 15,0-4 0 1,-3 6 0-16,-1 2 0 0,1 6 0 16,0 0-3-16,0 8 0 15,0 5 2-15,0 5 0 16,0 11 1-16,0 2 0 15,0 9 2-15,-3 5 1 16,0 2 1-16,3 8 2 16,0-2-3-16,0-6 0 15,3-2-1-15,0-5 1 16,0-6-20-16,3-5-8 0,0-6-40 16,-1 1-16-1,-2-11-48 1</inkml:trace>
  <inkml:trace contextRef="#ctx0" brushRef="#br0" timeOffset="19">17016 2961 184 0,'-9'21'68'0,"9"-16"-36"0,0 8-15 0,0-10 20 15,6 2-8-15,0 3-2 16,3-2-11-16,0-1-3 15,6 0-7-15,2-2 0 0,1-3 1 16,0-3 1-16,0-2 0 16,-3-8-4-16,0-6-3 0,-3 3 2 15,-3 0 2-15,-6 0-4 16,-3 1-1-16,-3-1-5 16,-3 2-1-16,-3 1 3 15,0 0 3-15,-9 8-1 16,0 2-2-16,-3 6 4 15,3 5 1-15,-2 5 4 16,2 11 1-16,0-3 1 16,6 3 2-16,0 5-1 0,6-3 2 15,3 1-4-15,6-3-2 16,3-1-2-16,6-1 0 16,0-1-4-16,9-5 0 15,3-3-17 1,-1-5-8-16,4-3-33 0,0-10-14 15,3-9-42 1</inkml:trace>
  <inkml:trace contextRef="#ctx0" brushRef="#br0" timeOffset="20">17263 2924 228 0,'-6'21'88'0,"9"-16"-48"0,-3 24-27 16,0-18 22-16,0 5-12 15,0 0 0-15,0 2-8 16,0 6 1-16,0 0-9 16,0-6-2-16,0 1-1 0,0-6-5 15,3-2 1-15,-3-4 2 0,0-1 3 16,3-1 0-16,-3-5 2 16,0-5-9-16,3-6 0 15,0-2 2 1,3 0 2-16,0-6-7 0,3-2-4 15,3-5 0-15,5-4 0 16,7 4 6-16,-3 5 3 16,0 2-1-16,-6 6-2 15,3 5-1-15,-3 8 0 16,-1 13 5-16,-2 3 1 0,0 3 4 16,-6 5 3-1,-3 2 2-15,0-5 3 16,-3 3-5-16,0-5-3 15,0-4-1-15,0-1-1 0,3-6-2 16,-3-3 1-16,0-5 0 16,3-3 3-16,3-2-5 15,0-14-1-15,0 1-2 16,3-3 0-16,3 2 0 16,0-2 0-16,0 3 0 15,0 4 0-15,-1 6 2 16,1 8 0-16,0 3-3 15,3 8 0-15,-3-3 4 16,0 5 1-16,-3 3 0 16,-3 2-2-16,0-2 1 15,0 3 1-15,-3-4-10 16,0 4-4-16,3-11-36 0,0 0-14 16,3-8-32-1,-1-8-49 1,1 0 44-16</inkml:trace>
  <inkml:trace contextRef="#ctx0" brushRef="#br0" timeOffset="21">17962 2871 152 0,'-6'-6'57'0,"4"6"-30"0,-4 0-7 16,6 0 19-16,-3 3-8 16,-3 2-3-16,0 3-8 15,-3 13-2-15,0 6-10 0,3-3 6 0,0 5 3 16,3 5-5-1,3-5-2-15,6 0-5 0,3-2-2 16,3-3 3-16,3-11 3 16,8-2 2-16,-2-11 1 15,0-8 0-15,0-8 0 16,-6-3-6-16,-3-2-2 16,-6-5-2-16,-6-6-2 15,-3-3 1-15,-12 6 1 16,-3 8-1-16,-6-3-1 15,6 8-19-15,0 6-8 0,7 7-32 16,2-2-13 0,6 5-46-1</inkml:trace>
  <inkml:trace contextRef="#ctx0" brushRef="#br0" timeOffset="22">18153 2947 208 0,'-6'0'77'0,"6"3"-42"0,3 21-23 0,0-13 21 15,-3 4-2-15,0-1 4 16,3-1-10-16,0 3-6 16,0 5-10-16,-3 0-6 0,0-2 0 15,0-4 2-15,0 4 2 16,0-11 1-16,0 0 0 16,0-3 0-16,-3-8 4 15,3-7-4 1,0-3-4-1,3-6-3-15,3 3 2 16,3 3-4-16,3-3-2 16,0 0 2-16,2 3 2 15,4 2-2-15,0 1 0 16,3-6 1-16,-3 13 0 16,0-2-11-16,0 5-3 15,-4 5-31-15,1-2-12 0,-3 2-75 16</inkml:trace>
  <inkml:trace contextRef="#ctx0" brushRef="#br0" timeOffset="23">18525 2995 228 0,'0'0'85'0,"3"5"-46"0,0 3-26 16,0-2 24-1,0 7-6-15,3 0 2 0,0 0-10 16,3 11-4-16,0-3-11 16,0 0-5-16,3 1-2 15,-1-4-4-15,-2-2 2 0,3 0-4 16,-3-3-1-16,0-2-37 15,0-3-14-15,-3-8-53 16,0 0-37 0,6 0 60-16</inkml:trace>
  <inkml:trace contextRef="#ctx0" brushRef="#br0" timeOffset="24">18867 2934 212 0,'-6'0'79'0,"3"3"-42"0,-3 21-23 0,3-14 22 16,-5 6-5-16,-4 3 2 16,-6 10-8-16,-12 5-3 15,-3 9-12-15,-5 4 5 0,-1 6 4 16,3 5-8-16,3-5-1 15,-2-8-6-15,8-5-1 16,3-6-6-16,6-7-2 16,0-9-34-16,6-2-13 15,4-11-89 1</inkml:trace>
  <inkml:trace contextRef="#ctx0" brushRef="#br0" timeOffset="25">11033 9869 128 0,'-3'-3'49'0,"6"3"-26"0,-3-2-14 0,0 2 16 15,0 0-5 1,0 0-2-16,0 0 1 0,0 0 0 16,3 18 5-16,0 11 5 15,-3 14 4-15,0 10 2 16,0 10-11-16,-6-5-4 15,0 3-7-15,0-3-3 16,-3-7-4-16,6-4 1 16,0-4-4-16,3-6-2 15,0-11 2-15,0 1 0 16,0-12-17-16,0-4-5 16,0-16-57-16,0-6-14 15,-3-2-51 1,3-8 36-1</inkml:trace>
  <inkml:trace contextRef="#ctx0" brushRef="#br0" timeOffset="26">11048 9970 160 0,'-9'-14'63'0,"6"9"-34"0,0-6-12 16,-3 9 20-16,6-4-2 15,3 1 2-15,0-3-9 0,3 0-3 16,3 0-14 0,3 0-4-16,6 0-1 0,2 1-5 15,10 7-1-15,-3 0 0 0,0 7 2 16,-6 9-1-16,-6 6 2 16,-7 7 0-1,-5 8 3-15,-14 0-5 16,-4-6-1-16,-6-1-2 0,-3-4-2 15,-3-5 3-15,0-2 0 16,1-6 3-16,5-2 1 16,6-4 3-16,6-1 3 15,9-1-4-15,6-2-3 16,6-1 1-16,6 4 2 16,9 4 0-16,2 9 2 15,1-3-4-15,-3 2-2 16,-3 1 0-16,-4-1 1 0,-2 1-1 15,-3-1 2-15,-6-2-4 16,-3 0 0-16,0-3-37 16,-6-2-16-16,0-1-42 15,0-4-52 1,0-6 42-16</inkml:trace>
  <inkml:trace contextRef="#ctx0" brushRef="#br0" timeOffset="27">11497 10197 260 0,'-3'5'99'0,"6"-2"-54"0,3 2-39 0,0-2 22 15,3 2-6-15,0 6 1 16,6-9-10-16,0 1-3 16,6-6-6-16,0 1-1 0,-4-3 1 15,1-1-2-15,-3-2-2 16,-3 3 3-16,-3-3 0 16,-3-3 1-16,-3 1 0 15,-9-1-2-15,-6 1-2 16,-3 2 1-16,-3 0-1 15,-3 0-3-15,-2 5 0 0,-4 3-1 16,0 6 3-16,3 4-2 16,0 1 1-16,7 2 4 15,-1 8 1-15,6 3 1 16,3 0 2-16,3 2 1 16,3 1 1-16,9-1-2 15,9 1 1-15,3-4-6 16,3-4-1-16,2-6 0 15,4-8 2-15,9-5-34 16,-3-5-16-16,-1-3-55 16,-2 0-22-16,-3 0 22 15</inkml:trace>
  <inkml:trace contextRef="#ctx0" brushRef="#br0" timeOffset="28">11977 10165 200 0,'-3'-8'74'0,"6"6"-40"0,-6-6-11 0,3 8 26 0,-3-3-3 16,-3 0 2-16,-6 1-17 15,-6 4-9 1,0 4-13-16,-3 4-8 0,-3 4-2 16,1 12 1-16,2-2 2 15,3 0-1-15,6-1-1 0,3 1-4 16,9-3 0-16,6-2 2 16,6-6 3-16,3-5 0 15,3-5-1-15,5-6 1 16,1-2-1-16,-3-3 0 15,0 0 0-15,-3-5 0 16,-6-6 2-16,-3 1-3 16,-3-1 0-16,-3 1 3 15,-3 2 1-15,0-3-4 16,0 6 1-16,0 2 0 16,0 4 2-16,0 4-6 15,0 8-1-15,3 3-1 0,2 11 4 16,4 4 5-16,0 9 3 15,0 5 6-15,0 3 3 16,-3 5 3-16,-6-5 3 16,-3-3-5-16,-6 2 1 15,-6-7-10-15,-11-5-4 16,-4-6-2-16,0-5 1 16,-3-6-17-16,1-5-6 15,2-5-21-15,3-5-9 16,0-3-19-16,6-10-6 15,15-9-45-15</inkml:trace>
  <inkml:trace contextRef="#ctx0" brushRef="#br0" timeOffset="29">12200 10104 244 0,'0'8'90'0,"3"3"-48"0,0 7-23 16,0-7 26-16,-3 5-17 16,0 10-3-16,0-2-13 0,0-3-3 15,0-2-5 1,3-3-3-16,0-3 0 0,0-2-34 15,0-6-15-15</inkml:trace>
  <inkml:trace contextRef="#ctx0" brushRef="#br0" timeOffset="30">12143 9935 296 0,'-6'-8'112'15,"6"8"-60"-15,3-2-65 0,-3 2 17 16,6 0-6-16,0 0 1 16,3 0-43-16,3 2-20 0</inkml:trace>
  <inkml:trace contextRef="#ctx0" brushRef="#br0" timeOffset="31">12625 9988 288 0,'-5'0'110'0,"2"0"-60"0,-6 3-36 15,0 2 28-15,-9 0-5 0,-3 1 2 16,0 7-19-1,0-3-7-15,0 4-8 0,7-1-6 0,5 5-2 16,6 1-1 0,9-1 0-16,6 4 0 15,14-4 0-15,-5 6 3 16,0 5-2-16,-3-5 1 16,-6-3 4-16,-6 0 1 15,-3-2 3-15,-9-3 1 16,-9-3-1-16,-6-3 1 15,0-2 0-15,-3-5 1 16,-5-3-13-16,5-3-4 0,0 1-27 16,9-1-11-16,12-2-40 15,3-6-17-15,6-7-20 16</inkml:trace>
  <inkml:trace contextRef="#ctx0" brushRef="#br0" timeOffset="32">12881 9795 300 0,'-6'-3'112'0,"9"9"-60"0,0-4-61 16,0 14 40-16,0 8-2 15,-3 10 0-15,0 14-3 16,0 2-14-16,3 6-8 0,-3-3 0 15,3-3-3-15,-3-2-1 16,3-6-8-16,-3-8-3 16,0-7-51-16,3-9-22 15,-3-7-56 1</inkml:trace>
  <inkml:trace contextRef="#ctx0" brushRef="#br0" timeOffset="33">12742 10014 324 0,'5'-5'121'0,"7"0"-66"0,18 0-58 0,-12 2 24 16,6 0-15-16,3 1-1 0,5-4-3 15,4 4-2-15,0-1 1 16,0 3-50-16,-1 0-21 0,-2 0-62 15</inkml:trace>
  <inkml:trace contextRef="#ctx0" brushRef="#br0" timeOffset="34">13200 10044 264 0,'-9'18'101'0,"12"1"-54"0,3-9-39 15,0-2 24-15,0-3-5 16,6 1 4-16,3-1-13 15,2 0-3-15,1-5-9 0,3 3-2 0,-6-6 2 16,0 1-3-16,0-4 0 16,-3-4 1-16,0-1 0 15,-3-2-2-15,-6 0-2 16,-3-3-10-16,-6 3-4 16,-6-1 2-16,-3 1 3 15,-6 8 2-15,0 2 5 16,-6 6 1-16,4 10 1 15,-1 6 2-15,3 2 3 16,3 3 2-16,6-1 1 16,3 1-2-16,9 5 1 15,6 0-4-15,6-2-2 16,6-6-3-16,9-5 1 0,-1-3-21 16,4-5-8-16,3-13-45 15,0-3-18-15,-3-5-25 16</inkml:trace>
  <inkml:trace contextRef="#ctx0" brushRef="#br0" timeOffset="35">13551 10009 200 0,'0'0'77'0,"3"8"-42"0,3 16-17 0,-3-8 23 16,0 5 5-16,0 3 7 15,0 2-20 1,0 3-10-16,0 0-13 15,0-5-5-15,-3-3-1 0,0-5 0 0,0-2 0 16,0-4 2-16,-3-13-3 16,0-4-4-1,3-7 7 1,0-2 3-16,3-5 0 0,3 0 0 16,3-3-3-16,3-5 1 15,3 3-6-15,2 5-3 16,4 2-2-16,6 3 0 15,0 6-4-15,0 2 0 0,-1 2-47 16,1 1-20-16,6 0-70 16</inkml:trace>
  <inkml:trace contextRef="#ctx0" brushRef="#br0" timeOffset="36">14182 10001 220 0,'0'0'82'0,"0"3"-44"0,-12-6-9 0,9 3 30 16,-3 0-10-16,-6 3-2 16,-8 2-11-16,-4 8-5 15,-6-5-17-15,3 6-7 0,3 1 0 16,7-1-9-16,5 2 0 15,6 2-2-15,6-2 2 16,9 2-4-16,9 1 2 16,5 5 2-16,1 2 1 15,0-2 1-15,-9-3 2 16,-3 0 19-16,-6-2 8 0,-12-1 1 16,-12 1 0-16,-9-3-13 15,-9-3-3-15,-2-2-19 16,-4-6-7-16,3-2-49 15,1-3-20-15,5 0-100 16</inkml:trace>
  <inkml:trace contextRef="#ctx0" brushRef="#br0" timeOffset="37">12358 10824 128 0,'0'-5'49'0,"0"0"-26"0,0 2-14 0,0 3 16 0,3 0-1 15,-3 0 3 1,0 0-2-16,0 0 2 0,0 0-15 15,0 0 6-15,0 0 3 0,-3 5 19 16,0 0-12 0,0-2-6-16,0 0-8 15,0-1-4-15,0-2-4 16,0 0-1-16,3 0-3 16,0 0-2-16,0 0 1 15,0 0-1-15,0 0 0 16,0 0 0-16,0 3 2 15,0 2 1-15,0-2 7 16,-3 0 4-16,0-1-5 16,0-2-3-16,0 0-6 0,0 0 0 15,0-2-13-15,0 2-7 16,3-3-33 0,0 3-16-16,9 0-61 15</inkml:trace>
  <inkml:trace contextRef="#ctx0" brushRef="#br0" timeOffset="38">12408 11107 192 0,'-3'0'74'0,"3"3"-40"0,0-3-24 0,0 0 20 15,-3 3-1 1,-3-3 5-16,0 0-12 16,0-3-3-16,-3 0-11 0,0 1-5 0,4 2-2 15,5-3-8 1,5 0 0-16,1 1 1 15,0 2 3-15,0 0 2 16,0 0 1-16,-6 0 2 16,3 2 8-16,-9-2 3 15,0 0 0-15,-3 0 0 16,1-2-5-16,2-1-3 16,0 3-9-16,0-3-5 15,3 1-33-15,0-1-12 0,15 0-138 31,0 1 82-15</inkml:trace>
  <inkml:trace contextRef="#ctx0" brushRef="#br0" timeOffset="39">12378 11277 184 0,'12'0'68'0,"-12"2"-36"0,0 3-7 0,0-5 27 0,3 6-4 16,-6-4 1 0,0 1-18-16,0 0-7 15,0-1-14-15,0-2 0 0,0 0 3 16,3 0-3-16,-3-2 2 0,3-1-9 16,0 0-4-16,0 1 0 15,0-1 0-15,0 3-4 16,0 0 1-16,0 0 2 15,0 0 1-15,0 3 1 16,-3-1 2-16,0 1-8 16,-2-3-53-16,-1-3-20 15,6-2-57 1</inkml:trace>
  <inkml:trace contextRef="#ctx0" brushRef="#br0" timeOffset="40">11098 11525 220 0,'-2'0'82'0,"4"3"-44"0,1 15-40 0,0-4 14 16,0 9 9-16,-3 12 9 16,0 12-10-16,0 9-3 15,0 5-10-15,-3-3-3 0,3-2 0 16,0-11-2-16,3-6-2 16,-3-4-15-16,0-9-5 15,0-2-34-15,0-8-15 16,0-6-30-1</inkml:trace>
  <inkml:trace contextRef="#ctx0" brushRef="#br0" timeOffset="41">11140 11546 164 0,'0'-5'63'0,"0"2"-34"0,6 1-34 16,0 2 10-16,6-3 1 0,3 1 4 15,3-1 10-15,8 0 7 16,10 1-14-16,6-1 0 0,11 0 0 15,13 1-3 1,8-4 0-16,16 1-6 0,14 0-3 16,12 0 0-16,9-3 1 15,9 0-3-15,9-8 0 16,3 3 3-16,-1 2 3 16,4-8-2-16,-6 4-2 15,-3 4 8-15,-3-5 6 16,-3 3-3-16,-6 0-2 15,-6 2-3-15,-6 0 0 0,-12 4-4 16,-6-1 0-16,-11 2 8 16,-13 4 2-16,-8 2-4 15,-13 0-1-15,1 0-6 16,-12 0-2-16,-7 0 0 16,-2 0 0-1,-6-3-31-15,-3-2-12 0,-7-1-86 16</inkml:trace>
  <inkml:trace contextRef="#ctx0" brushRef="#br0" timeOffset="42">14340 11335 196 0,'0'2'74'0,"0"6"-40"0,3 21-22 0,-3-7 19 16,0 7-1-16,0 10 2 16,0 6-9-16,-3 6-3 15,3 4-12-15,0 9-3 0,3-6 1 16,0-5-1-16,0-3 2 15,-3-5-20-15,-3-8-8 16,0-8-42-16,0-10-20 0,-3-9-22 31</inkml:trace>
  <inkml:trace contextRef="#ctx0" brushRef="#br0" timeOffset="43">11218 12139 120 0,'-21'-3'46'0,"6"3"-24"0,3 0-17 0,9 0 11 0,0 3 6 15,3-3 6-15,0 0-2 16,0 0-1-1,9 3-9-15,6-3-3 0,9 0-3 16,8 0 1-16,16-3 5 16,11 0 4-16,22-2-1 15,17-3-2-15,21 0-9 16,18 0-3-16,18-2-1 16,12-1 2-16,20-2 1 15,10 0 3-15,14 2-1 16,0 1 0-16,1 2-1 15,-7 0 0-15,-15-3-2 0,-17 6-1 16,-27 0 1-16,-21-3 1 16,-21 0-3-16,-21 0-1 15,-23 0-30-15,-39-3-133 32</inkml:trace>
  <inkml:trace contextRef="#ctx0" brushRef="#br0" timeOffset="44">12414 12240 176 0,'0'0'66'0,"0"0"-36"0,-3 2-15 0,3-2 18 16,0 0 12-16,0 3 7 15</inkml:trace>
  <inkml:trace contextRef="#ctx0" brushRef="#br0" timeOffset="45">12408 12248 470 0,'-3'0'24'0,"0"0"-13"0,-3-3-8 15,3 0-8-15,0 3 1 16,3 0 2 0,-3 3 1-16,0 0 3 15,-6-1-3-15,3 6-2 0,1-8 2 16,-1 0 2-1,3 0-2-15,0 0 0 0,6 5-52 16,0-7-24-16,8 4-43 16</inkml:trace>
  <inkml:trace contextRef="#ctx0" brushRef="#br0" timeOffset="46">12423 12457 196 0,'3'-6'74'0,"0"4"-40"0,-3-1-18 0,0 3 24 0,0 0-8 16,0 0 1-16,-3 0-9 15,3 0-5 1,-3 0-11-16,3 0-5 0,0 0 0 0,0 0-4 15,3 0 0 1,0-3 1-16,-3 3 0 16,0 0 0-16,0 0 0 0,0 0-3 15,-3 3 2 1,-3 0 7-16,-3-3 6 0,0 2-6 16,3-2-3-16,0 0-2 15,3 0-1-15,0 0-33 16,12 0-121-1</inkml:trace>
  <inkml:trace contextRef="#ctx0" brushRef="#br0" timeOffset="47">12378 12660 176 0,'9'0'68'0,"-9"0"-36"0,3 3-20 0,-3-3 21 16,0 0 3-16,3 3 3 15,-3-3-6-15,0 0-3 0,0 0-16 16,0 0-2-16,0 0 1 0,0 0-7 16,0 0-3-1,3 0-2-15,-3 0-1 0,0 0 0 16,3 0 0-16,-3 0-3 16,3 0 2-16,-3 0-1 15,0 0-2-15,0 0 5 16,6 0 1-16,-3 0-22 15,0-3-9-15,0 0-41 16,3 1-15-16,0-4-20 16</inkml:trace>
  <inkml:trace contextRef="#ctx0" brushRef="#br0" timeOffset="48">9783 11549 148 0,'-3'-5'57'0,"3"2"-30"0,0 0-14 16,0 3 17-16,-3-2-6 15,0-1 0-15,0 1-7 16,0 2 0-16,-3 0-10 15,-3 0 2-15,0 2 4 0,-3 3-5 16,0 3 0-16,0 8-4 16,-2 3-1-16,2-1-1 15,3 1-2-15,9-3 1 16,3 0-1-16,3-3 2 16,3-3 1-16,-1-2 3 15,4-2 3-15,3-6-2 0,-3-3 1 16,0-2-3-1,-3-1 0-15,0 1-3 0,-3-5 1 16,0-4 0 0,-3-2 1-16,-3 3-2 0,-3 0 1 15,-3 2-2-15,0 1-1 16,0-1 1-16,0 6-1 16,-3 0 0-16,3 2 2 15,3-2-3-15,0 2 0 16,6 0-1-1,6 1-2-15,3 2 0 0,6-3 3 16,3 0 2 0,0 1 2-16,-1-1 1 15,1-2-2-15,-3 2-2 0,0 3 1 16,-3 0-1-16,-6 3 2 16,-3 2 1-16,-3 3-4 15,-6 13-1-15,-3 3 1 16,-3 5 2-16,-6 3 2 15,-6 2 3-15,3 9 1 16,0-6 1-16,4-3 0 16,-1-5 0-16,3 0-7 15,3-5-2-15,0-5-9 0,3-3-2 16,3-3-26-16,3-3-13 16,-3-2-26-16,6 0-12 15,0-2-1 1</inkml:trace>
  <inkml:trace contextRef="#ctx0" brushRef="#br0" timeOffset="49">9902 11935 184 0,'-6'3'71'0,"3"2"-38"0,-3 3-19 16,6-2 20-16,-3 1-4 15,3 4 0 1,0 0-13-16,0 5-3 16,3 2-8-16,3-2-4 0,3-3 1 0,3-2 4 15,6-6 4-15,0-8-2 16,-1 1 0-16,-2-6-3 15,-3-3 1-15,-3 1 5 16,-3-1 4-16,-6 0 1 16,-6 1 1-16,-3-1-9 15,-3 3-5-15,-3 3-8 16,3 0-2-16,1-1-30 0,2 4-12 16,6-1-39-16,6 3-17 15</inkml:trace>
  <inkml:trace contextRef="#ctx0" brushRef="#br0" timeOffset="50">10137 11795 192 0,'-6'5'71'0,"6"-5"-38"0,0 6-23 0,0 4 20 0,3 6 2 16,-3 5 5-1,0-2-7-15,3-1-3 0,-3 1-15 16,3-1-5-16,-3-2-3 0,3-2-2 15,-3-4-2-15,3 1 3 16,-3-3 0-16,0-8 1 16,0 0 2-16,0-3-3 15,0-2-2-15,0-3 4 16,0-8 1-16,0-5 0 16,6-6 1-16,-3 1-2 0,3-1 2 15,3 1-2 1,0 5 0-16,3 0-3 0,0 5 1 15,2 2-4-15,1 4-2 16,3 2-1-16,0 3 0 16,0 5-39-16,0 0-19 15,0 2-70 1,-1 1-34-16,1 0 80 16</inkml:trace>
  <inkml:trace contextRef="#ctx0" brushRef="#br0" timeOffset="51">10589 11795 180 0,'0'-3'68'0,"3"1"-36"0,-3-1-15 15,0 3 20-15,-3-2 1 16,-5-4 4-16,-1 1-8 16,-3 0-3-16,0 2-17 15,-3 0-7-15,0 3 0 0,-3 6-9 0,0 2 0 16,0 7 0-16,1 7 1 16,2-1 1-1,3 5 2-15,6-2-1 0,3-3 2 16,6 0 0-16,6 1 1 15,6-7-2 1,3-4 1-16,8 0-2 0,4-6-1 16,0-2-24-16,-3-3-9 15,-4-3-25-15,1-5-11 16,6 3-40 0</inkml:trace>
  <inkml:trace contextRef="#ctx0" brushRef="#br0" timeOffset="52">10938 11716 216 0,'3'-8'82'0,"0"8"-44"0,-3 0-27 16,0 0 23-16,-3 2-9 16,-6 4 0-16,-3 4 1 15,-9 6 1-15,0 8-14 16,-6 8 1-16,-5-3 0 0,2 3-7 16,3-6-2-16,0-2-5 0,7-3-1 15,2-2-12 1,3-4-5-16,3-1-32 15,3-6-15-15,0-3-41 16,6-2-36-16,3-3 58 16</inkml:trace>
  <inkml:trace contextRef="#ctx0" brushRef="#br0" timeOffset="53">10643 11782 276 0,'-3'-3'104'0,"6"3"-56"0,3 0-47 0,-6 0 37 15,12 8-6 1,6 5-10-16,6 9-5 16,-1 4-10-16,1-2-3 0,3 0 0 0,-3-3-11 15,0 0-3 1,-1-2-68-16,-5 2-28 16,3-16-19-16</inkml:trace>
  <inkml:trace contextRef="#ctx0" brushRef="#br0" timeOffset="54">13099 11581 60 0,'-24'-19'24'0,"0"22"-12"0,-18-3-12 15,25 0 5-15,-10-3 10 16,-15-2 7-16,-14 0-5 16,-19 2-2-16,-8-2-6 15,-18-1-4-15,-18 6-2 16,-15 3 0-16,-9 10 0 16,-3 6 1-16,12-1 9 15,3 4 3-15,9 1-3 0,21 4-3 16,14 5-8-1,22 5-1-15,23 5-1 16,24-2 4-16,33-1 2 0,39-7 0 16,44-8-1-16,45-6-3 0,41-7 1 15,31-11 0-15,17-5 3 16,12-6-3-16,3-18-2 16,-18 0 2-16,-20 0 0 15,-25-3 1-15,-32 0 2 16,-33 3 8-16,-33 5 3 15,-35-7-4-15,-42 7 0 0,-36 0-17 16,-32 3-4 0,-31 5-2-16,-17 3 1 0,-6 5-32 15,-6 3-15-15,18-3-24 16</inkml:trace>
  <inkml:trace contextRef="#ctx0" brushRef="#br0" timeOffset="55">13664 11679 52 0,'0'0'22'0,"0"0"-12"0,0 0 3 0,0 0 14 16,0 0-4-16,0 0 1 15,0 0-2 1,0 0 1-16,0 0-11 0,0 0-4 16,0 0-3-16,0 0 1 15,0 0-3-15,0 0 3 0,0 0 3 16,0 0-3-16,0 0 2 15,0 0-5-15,0 0 0 16,0 0-1-16,0 0 1 16,0 0-2-16,0 0-1 15,0 0 1-15,0 0 1 16,0 0 1-16,0 0 1 16,0 0 0-16,0 0 0 0,0 0-5 15,0 0-1-15,0 0-2 16,6 0 3-1,0 2 2-15,0-2 4 0,0 0-4 16,6 0-1-16,3 0 0 16,3 0 0-16,3 0 2 15,5 0 1-15,4 0-1 16,6-2-2-16,3-1-2 16,2 3 1-16,4 0-1 15,2 0 0-15,7 3 2 16,6-1 0-16,-4 1 0 15,4 0 0-15,2 2 0 0,1 3 0 16,-4 2 0 0,4 6 0-16,-4 3-3 15,4 5 2-15,-4 5 1 0,1-3 0 16,-1 3 0-16,1-2 0 16,-1-1 0-16,-2 1 0 15,0-1 0-15,8 3 2 16,-2-5 5-16,2-3 4 15,1 0-6-15,-1 3-1 16,0 3-2-16,-2-3-2 16,5-1 3-16,-2 1 0 15,2 11-1-15,-5-1 1 16,-4-2 0-16,1 5 1 0,-3-6-2 16,-4 4-2-16,4 2 1 15,-7-3-1 1,1-2 0-16,-4 2 2 0,1 1-1 15,-3-3-1-15,-4 10 3 16,4 3 2-16,-3 0 0 16,-1-3 0-16,-5 1-3 15,-3-4 1-15,6 1-4 16,-7 2 0-16,1 3 1 16,0 3 2-16,5 18-1 15,-2-5 2-15,-3-8 0 16,-3 2 1-16,-3-4 0 15,-1-4 2-15,-2 1-3 16,0 2-2-16,0 8 0 0,0-2-1 16,-1-6 2-1,-2-5 3-15,0 3-2 0,0-3-2 16,3-3 0-16,-3 0-1 16,2 3 0-16,1 6 0 15,-3 7-7-15,0-5-3 16,0-3 12-16,-3 8 8 15,-1-13-5-15,4-2 0 16,-3-1-3-16,0 0 1 16,0-2-2-16,0 2-1 15,2 3 1-15,1 0 1 0,0-2 1 16,-3 7 1-16,0 3 0 16,-6-8 0-16,3 5-2 15,-3 3-2-15,-4 10 1 16,1 1 1-16,0-9-1 15,0 1-1-15,0-3 5 16,0-5 1-16,0-1 0 16,-3-2-1-16,0 5-6 15,3 1 1-15,-3-4 2 16,0 1 1-16,0-3-4 16,3 8 1-16,0 2 4 15,0-2 2-15,2-10-2 16,1-6-1-16,-3-8-1 15,0 5 1-15,0-10 2 16,0-5 2-16,-3-6-3 0,-3-5-1 16,0 2-1-1,-3-15-6-15,0 0-2 16,0-1-11 0,0-1-3-16,0-1-21 0,0-3-7 15,0 0-9-15,0-2-5 16,3-3-28-1</inkml:trace>
  <inkml:trace contextRef="#ctx0" brushRef="#br0" timeOffset="56">17772 15552 184 0,'3'-2'71'0,"-3"4"-38"0,0-4-32 0,0 2 16 16,0 0-5-16,0 0 1 15,0 2-3-15,-3 11 1 0,-3 9-6 16,-3 1 1-16,-3 7 1 0,-3 1-1 16,0 6-1-16,0 6-3 15,1-6 1-15,2-6-2 16,0-7-1-16,-3-5 5 16,3-6 1-16,-6-5 6 15,0-8 3-15,-3-13 5 16,1-6 4-16,-4 3-1 15,-3-7-2-15,-9 4-7 16,4 0-4-16,-1 4-10 16,3 1-2-16,0 6-29 15,3 6-11-15,4 4-96 16</inkml:trace>
  <inkml:trace contextRef="#ctx0" brushRef="#br0" timeOffset="57">15227 11441 164 0,'-6'0'63'0,"0"-3"-34"0,3 3-34 0,3 0 76 15,0-5-26-15,3-1-16 16,3-4-10-16,9-3-13 15,3-1-2-15,0 1 2 0,-1 5-5 16,1 6-3-16,0 2 1 16,-3 7 2-16,-6 15 0 15,-6-4-1-15,-6 6 1 16,-3 0-1-16,-6-3 2 16,-6 3 1-16,3-3 3 15,4-5 1-15,-1-3-1 16,3-2-1-16,3-1-3 15,3-2 1-15,3-3 0 0,3-2 1 16,12-3-2 0,-1 0-2-16,4-5 3 15,0 2-7 1,3 0 1-16,0 1-30 0,0-3-11 16,-3-1-28-16,-4 4-12 15,1-4-4 1</inkml:trace>
  <inkml:trace contextRef="#ctx0" brushRef="#br0" timeOffset="58">15367 11245 116 0,'-9'-5'44'0,"6"5"-24"0,-3-3-4 15,3 3 16-15,0-3-2 0,-6 1 0 16,0-1-4-16,-3 0-1 16,0 1-14-16,-2-1 0 15,-1 0 2-15,0 3-1 0,-3 3 3 16,-3 2-4-16,-3 9-1 15,0 4-4-15,1 8 1 16,-1 17 0-16,6 2 1 16,3 5-2-16,9-2-1 15,6-3-1-15,12-6 0 16,9-2 2-16,9-7 3 16,11-9 2-16,10-13 3 15,8-8-5-15,1-11-3 16,-4-5-1-16,-8-8 1 15,-6-2 1-15,-12-3 1 0,-13-8 11 16,-11 2 5-16,0 6-1 16,-24-5-2-16,7 5-11 15,-19 5-6-15,0 5-23 16,3 9-10-16,3 5-56 16,7 5-24-16,-1 0-32 15</inkml:trace>
  <inkml:trace contextRef="#ctx0" brushRef="#br0" timeOffset="59">14929 16005 92 0,'-3'0'35'0,"3"2"-18"0,0-2-2 0,0 0 13 16,0 0 9-16,0 0 4 15,0 0-6-15,0 0-4 16,0 0-17-16,0 0 0 0,0 0 0 15,0 0 6-15,6 0 4 0,0 6-3 16,3-4-3 0,3-2-4-16,6 6-1 0,3-6-3 15,9 7-1 1,5-1 1-16,7-1 1 0,6-2-3 16,2-1-3-1,7-2 0-15,-4 3 1 0,-2-3 1 16,-3 0 1-16,-4 0-2 15,-2 5 1-15,-6-5-4 16,-4-5-2-16,-5 5 2 16,-3-3 0-16,-6 1-1 15,-3 2-2-15,0-3 1 16,-7 3-1-16,-2 0-3 16,0 3 2-16,-3-3-4 15,0-3-1-15,0 3-24 16,-3-5-10-16,3 5-12 15,0 0-4-15,0-3-11 16,3 0-5-16,6 1-16 16</inkml:trace>
  <inkml:trace contextRef="#ctx0" brushRef="#br0" timeOffset="60">15638 15904 220 0,'-18'-3'82'0,"18"3"-44"0,-3 6-33 0,3-4 17 0,0 4-1 16,3-1 2-16,6 3-1 15,3 0-2-15,9 0-10 16,5-3-6-16,1 6-1 0,0-3-2 16,3 2 2-16,-4-2-2 15,-2 0-1-15,-6 3 1 16,-6 5 1-16,-9-3 10 16,-9-3 4-16,-3 1-3 15,-3 0-3-15,-12-1-1 16,4 1-1-16,-1-1-20 15,3-2-9-15,3 5-60 16,6-2-27-16,3-3-10 16</inkml:trace>
  <inkml:trace contextRef="#ctx0" brushRef="#br0" timeOffset="61">15947 15587 48 0,'-3'-16'19'0,"3"10"-10"0,-3 6-9 0,3 0 7 15,0 0-4-15,0-2-2 16,0-1-3-16,0 3 1 15,3-2-15-15,0-1-4 16,0 0 5-16,-3-5 4 16,3 6 9-16,-3-4 3 15,3 1 14-15,0 5 5 16,-3-5 9-16,0 2 5 16,3-5-7-16,-3 3-2 15,3 0-3-15,-3-1-2 16,3 1-6-16,-3 2-1 15,3 1 1-15,-3-4 1 16,3 4-8-16,0-1 2 0,3 0 2 16,-6 1 0-16,3-1 3 0,-3 1-7 15,0-1-2-15,0 0-1 16,3 3 2-16,0 0 1 16,-3 6 3-1,3 7-5-15,0 5-1 16,0 14 2-16,0 18 3 15,-3 24 2-15,-3 6 1 16,0 4 2-16,-3 1-3 16,3-3-1-16,0-2-6 15,0-14-3-15,3-5 2 0,0-14 0 16,6-12-6 0,3-9-2-16,6-7-51 0,6-12-20 15,-1-1-30 1</inkml:trace>
  <inkml:trace contextRef="#ctx0" brushRef="#br0" timeOffset="62">16001 16412 136 0,'-6'-5'52'0,"-3"2"-28"0,15-2-26 0,-6 5 9 15,3 0-3-15,6-3 2 16,0 1 6-16,3-1 4 16,0-2-8-16,2 5 0 0,4 0-1 0,0 0 1 15,9 0 2-15,6 0 1 16,2 0 1-16,13-3 0 15,12 0 2-15,8 3-5 16,15-5-3-16,10 0-1 16,11-3 1-1,15-5 3-15,3-3 2 0,15 3 6 16,-3-1 1-16,9 1 2 16,6 2 0-16,-1 1-9 15,1-1-2-15,-3 3-1 16,6 3 0-16,-12 0-4 15,-3 5-1-15,-12 0 1 16,-9 5 2-16,-9-2 1 0,-9-1 1 16,-6 1-2-16,-11 2-1 15,-13 1 1 1,-8 2 1-16,-10-3-3 16,-11 0-1-16,-6-8 1 0,-9 3 0 15,-4-2-2-15,-5-1 1 16,-3 1 0-16,-3-1 1 15,0 0-20-15,-3-2-9 16,-3-3-25-16,0 8-11 16,3-5-69-1,0-3-35-15,0 2 82 16</inkml:trace>
  <inkml:trace contextRef="#ctx0" brushRef="#br0" timeOffset="63">19591 15475 120 0,'6'-13'46'0,"0"8"-24"0,-4 0-13 0,-2 5 14 16,6 0-5-16,0 2 0 16</inkml:trace>
  <inkml:trace contextRef="#ctx0" brushRef="#br0" timeOffset="64">19629 15473 288 0,'3'26'23'0,"0"14"-3"0,-3 5-7 16,0 13-3-1,0 11-4-15,0 0 1 0,0 0-4 16,0-9-2-16,3 4 0 16,0-6 1-16,3-8-1 15,0-2 2-15,0-11-2 16,-3 0 2-16,3-5 0 16,-3-6 3-16,0-5-3 15,0-2 0-15,-3-6-3 16,0 0-1-16,0 1 1 15,-6-6 13 1,-9-3 17 0,-6 0-2-16,-6-2 1 15,-5-3 1-15,-7-3-3 16,-3-2-2-16,-2 5-9 16,-1-13-3-16,0 7-9 0,1-2-5 15,5 14-29-15,6-1-12 16,10 3-118-1</inkml:trace>
  <inkml:trace contextRef="#ctx0" brushRef="#br0" timeOffset="65">12256 15878 124 0,'0'-22'46'0,"3"22"-24"0,0-5-21 16,-3 5 11-16</inkml:trace>
  <inkml:trace contextRef="#ctx0" brushRef="#br0" timeOffset="66">12268 15864 253 0,'6'11'35'15,"0"0"-16"-15,0 4-1 16,0 4 0-16,-3-3-4 0,0 10 0 16,-3 3 3-16,0-5 1 15,0-5-5-15,0-6-3 16,0 3-3-16,0-6 0 15,0-2-2-15,0-2 0 16,-3-6-1-16,3-8 0 16,3-8-5-16,3 0 1 15,6-3 0-15,0-2 2 16,3 0-3-16,3 0 0 0,-1 5 1 16,-2 0 0-16,0 6 0 15,0 10 0-15,0 0 0 16,0 10 0-16,-3 6 4 15,0 0 2-15,-3 8 0 16,-1-6 1-16,-2 6-4 16,-3-8-2-16,3 3 0 15,-3-4 1-15,-3-1-6 16,3-4-1-16,0-2-29 16,0-3-10-16,6-5-27 15,0-2-10-15,0-9-9 16</inkml:trace>
  <inkml:trace contextRef="#ctx0" brushRef="#br0" timeOffset="67">12655 15944 176 0,'-3'-3'68'0,"3"3"-36"0,0 3-26 0,3 2 17 16,0 0 1-16,3 3 3 15,0 0-6-15,3 3-2 16,3-3-11-16,0 0-5 0,0-3 0 16,3-2-2-16,2-1 2 0,-2-2-2 15,-3-2 2 1,3-1 0-16,-6-2 1 0,-3-3-2 16,-3 0-2-1,-9-3 3-15,0 3 0 16,-3 0-1-16,-3 3-2 0,-3 2-2 15,1 3 1-15,-1 3-1 16,0 5 0-16,0 3 2 16,3 7 0-16,3 3 2 15,0 0 3-15,6-2 2 16,3 5 3-16,6-3-5 16,6-3-3-16,3-2-1 15,3-2-1-15,9-4-7 0,-1-5-3 16,1-2-38-1,-3-3-19-15,-3-3-40 16</inkml:trace>
  <inkml:trace contextRef="#ctx0" brushRef="#br0" timeOffset="68">12935 15957 184 0,'-6'11'71'0,"6"-1"-38"0,0 9-30 0,0-9 17 16,0 11 5-16,3-2 7 16,0 0-15-16,3-4-5 15,0 1-7-15,3-3-2 0,6-5 1 16,3-2-5-16,-1-4 1 16,1-4-9-16,-3-4-4 15,0-7 0-15,-3 5 0 0,0-8 5 16,-3 6 5-16,-3-1 2 15,0 11 3-15,0 6-1 16,0 1-1-16,0 4 5 16,3 0 4-16,-1-1-5 15,4 1 0-15,0-3 2 16,3-3 1-16,0-2 8 16,3-6 2-16,3-8-4 15,-3 3-3-15,-7-5-3 16,-2-3 0-16,-9 1 0 15,0-4 3-15,-6 6-7 16,-2-3-4-16,-1 3-27 16,0-1-11-16,3 4-42 15,0-1-60-15</inkml:trace>
  <inkml:trace contextRef="#ctx0" brushRef="#br0" timeOffset="69">13673 15703 120 0,'-3'-8'46'0,"6"5"-24"0,-3 1-13 16,0 2 14-1,0 0-13-15,0 0-3 16,0 0-5-16,0 0 1 0,0 0-2 15,-3 2-3-15,0 1 1 16,0-3 10-16,0 3 3 0,0-1 1 16,0 1 2-16,-3 0 3 15,0-1 1-15,0 1-2 16,1 0 0-16,-1-1-3 16,0 4-1-16,0-1-7 15,0 0-4-15,0 0 10 16,3-2 4-16,0 5-8 15,3-3-2-15,0-5-2 16,6 0 2-16,0 0-5 16,3 0-1-16,0 0 0 15,0 0 0-15,-1 0 0 16,1 0 2-16,0-2-3 0,-3-1 0 16,0 0 1-1,0-2 2-15,0 0 1 0,-3-3 1 16,0 3-5-16,0-3 1 15,0 2 0-15,3 1 2 16,0 2-6-16,-3 1 1 16,3-1 1-16,0 3 1 15,3 0-2-15,0 3 2 16,-3 2 1-16,0 3 2 16,0 0-1-16,-3 5-1 15,-3 3 1-15,-6 0-1 0,0 13 0 16,-6 0 0-16,0 0 2 15,-3 6 1 1,0-6-4-16,0 2 1 16,0 4 0-16,3-9 0 0,3-5-7 15,0-2-3-15,4-3-19 16,2-6-6-16,3-2-26 16,6-2-11-16,2-4-13 15</inkml:trace>
  <inkml:trace contextRef="#ctx0" brushRef="#br0" timeOffset="70">13840 16021 184 0,'-6'13'68'0,"3"0"-36"0,3 13-33 0,0-18 12 15,3 3 1 1,3 0 5-16,0-1-3 0,3-5 0 15,0 3-8-15,6-5 0 16,-4-3 1-16,1-3 3 0,3-5 4 16,-3 0-6-16,-9-7 0 15,-3-1-2-15,-6 0-1 16,-3 0-3-16,0 3 1 16,-3 0-7-16,1 5 1 15,-1 0-17-15,3 2-6 0,3 4-40 16,0 2-61-1,3 0 25 1</inkml:trace>
  <inkml:trace contextRef="#ctx0" brushRef="#br0" timeOffset="71">14016 15989 160 0,'-3'8'60'0,"8"2"-32"0,-2 14-24 16,0-11 15-16,3 1 0 16,-3-4 3-16,0 1-6 0,0-3-1 15,0 0-9-15,0-3-2 0,-3 0 2 16,0-5 6-16,0 0 2 15,-3 0 4-15,0 0 1 16,0-8 1-16,0-8 2 16,0 1-10-16,6-4-2 15,3-2-6-15,3 2-1 16,3 1-3-16,3 2-1 16,6 5-1-16,0 3 0 15,3 0-3-15,-1 6-1 16,1-1-35-16,0 6-13 15,-6-1-65-15</inkml:trace>
  <inkml:trace contextRef="#ctx0" brushRef="#br0" timeOffset="72">14474 15923 212 0,'-6'0'79'0,"6"0"-42"0,-6 0-28 16,3 0 19-16,-3 8 1 16,-6-3 2-16,-3 0-10 15,0 3-3-15,1 0-10 16,2 3-5-16,3-1-2 0,3-2-4 16,3 0 2-16,6 0-1 15,6 3 0-15,3-3 2 0,-4 5 2 16,1 0-3-16,-3 0 0 15,-3-2 3-15,-6-1 1 16,-9-2 5-16,-2 0 3 16,-4 0-6-16,0-3-1 15,-3-2-2-15,0-3-2 16,3 0-6-16,3 0-4 16,7 0-32-16,2 0-12 15,3 0-68-15</inkml:trace>
  <inkml:trace contextRef="#ctx0" brushRef="#br0" timeOffset="73">14551 15997 140 0,'-6'2'55'0,"6"4"-30"0,0 2-29 16,0 13 58-1,0 5-20-15,0 3-8 0,-3 0-7 16,3-2-12 0,0 10 0-16,0-3 3 0,0-7-6 15,0-1-2-15,0-7 1 16,0-6 2-16,0 0 7 0,0-2 2 15,0-14-1-15,-3-7 0 16,0-4-5-16,0-2-3 16,0-5-5-16,0-3-2 15,1-2 1-15,-1 2 0 16,0-10 3-16,3-1 1 16,0 12-4-16,3-4-1 15,2 3 7-15,4 1 4 16,3 1-7-16,6 4-2 0,6-1-1 15,0 6 2 1,3 10 2-16,-4 3 3 16,1 8 6-16,-6 3 2 15,-3 5-1-15,-3 2 2 0,-6 1 1 16,-6-3-1-16,-6 2-7 16,-3-4-3-16,-9-1-14 15,-6-3-4-15,0-2-34 16,1 0-12-16,2-3-79 15</inkml:trace>
  <inkml:trace contextRef="#ctx0" brushRef="#br0" timeOffset="74">15334 16383 168 0,'-3'0'63'0,"3"3"-34"0,0-3-21 0,0 0 18 15,0 0 2-15,0 0 3 16,0 0-14-16,3 0-8 16,0-3-5-16,0-2 1 0,0-9 1 15,0-4-5-15,0-1 0 0,0 6-1 16,0 0 2-1,0 0-1-15,0 7-1 0,-3-1 1 16,0 1 1-16,0 6-1 16,0 8-1-16,3 8 3 15,0 0 2-15,0 2 4 16,3 6 2-16,-3 0-3 16,0-3 0-16,0 8-5 15,3-2-2 1,-3-6 0-16,0-5-21 15,0-3-7-15,0-5-28 16,0 3-10-16,-3-9-30 16</inkml:trace>
  <inkml:trace contextRef="#ctx0" brushRef="#br0" timeOffset="75">15310 16550 188 0,'-18'0'71'0,"18"5"-38"0,0-2-39 16,0-3 47-16,0 0-14 16,9 0-4-16,3 0-2 15,3-3-12-15,3-2-1 0,6 5 2 16,0-3-8-16,-4 0-1 16,1-5-3-16,-3 6 0 15,-3-3-25-15,-3-1-11 0</inkml:trace>
  <inkml:trace contextRef="#ctx0" brushRef="#br0" timeOffset="76">15403 16216 124 0,'-9'-8'49'0,"3"3"-26"0,-6 0-5 0,9 2 20 15,-3 1-6-15,-6 2 1 16,-6 0-7-16,0 0-2 16,0 5-13-16,1 0-2 0,-1 8 1 15,0 14-2-15,0 12 3 16,3 6-2-16,3 6 0 15,6 7-5-15,9-3-3 0,6-4 2 16,15-6 2 0,6-3 7-16,5-15 2 0,7-17 1 15,3-7 4-15,-1-14-5 16,-2-7 0-16,-6-9-2 16,-6-5 2-16,-10 1 4 15,-11 2 3-15,-12-8-5 16,-6 5 1-16,-3-8-10 15,-5 11-4-15,-1 5-33 16,0 3-13-16,6 5-126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0:42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3339 15907 180 0,'-3'-11'68'0,"6"11"-36"0,-3 0-24 15,0 0 16-15,3 5 1 16,0 3 2-16,-3 11-3 16,0 2-3-16,0 11-11 15,-3-6-2-15,0 1 2 0,3-1-6 16,0 1 0-16,0-4-4 15,0-4-1-15,0-3-10 0,0-3-5 16,0-5-30-16,0-3-12 16,0-5-43-1</inkml:trace>
  <inkml:trace contextRef="#ctx0" brushRef="#br0" timeOffset="1">3306 15785 148 0,'-18'-8'57'0,"0"3"-30"0,-9 5-14 0,18 2 19 16,-3 6-7-16,-2 8 0 0,-1 11-8 16,0 10-2-16,3 10-9 15,3 14-4-15,9 3-1 0,9-3-1 16,12-3 2-16,12-16-1 15,5-10-1-15,7-16 9 16,0-16 4-16,-1-13 5 16,-2-9 1-16,-3-9-4 15,-10-9-1-15,-8 0 7 16,-9 1 4-16,-9-4-5 16,-6 1-1-16,-3 5-9 0,-6 10-4 15,-6 9-41 1,-3 2-16-16,-2 19-94 15</inkml:trace>
  <inkml:trace contextRef="#ctx0" brushRef="#br0" timeOffset="2">3886 16103 120 0,'-3'-8'46'0,"3"2"-24"0,0 1-4 0,0 2 18 16</inkml:trace>
  <inkml:trace contextRef="#ctx0" brushRef="#br0" timeOffset="3">3892 16081 293 0,'6'3'35'16,"0"5"-19"-16,3 3-1 0,-3 4-1 15,0 4-3-15,0-1 1 16,-3 1-5-16,0-3 1 0,-6-3-1 16,6-2 1-16,-3-3 0 15,0-3 0 1,-3-2-4-16,0-3-1 16,3-6-3-16,3-7-1 15,0-3-4-15,0 0 1 0,3 0-3 16,0 3 2-16,0 3 1 15,0 2 2-15,3 2-6 16,2 4-2-16,1 2 14 16,-3 5 7-16,0 3 1 15,-3 0 1-15,0 5-5 16,-3-2 0-16,0-3-1 16,0 0 1-16,0-3-7 15,-3-5 0-15,6-5-1 0,0-3 0 16,3-6 0-1,3 1 0-15,0 3-3 0,0-1 2 16,0 0 1 0,2 9 0-16,-2 2 0 0,3 2 0 15,-3 6-3-15,0 3 2 16,-3-3 1-16,0 5 2 16,-3 0-3-16,0-2 0 15,0-3-26-15,0 0-11 16,3-6-8-16,0-2 0 15,-1-2-7 1,1-3-48-16,3-3 13 16</inkml:trace>
  <inkml:trace contextRef="#ctx0" brushRef="#br0" timeOffset="4">4327 16092 164 0,'0'0'63'0,"0"3"-34"0,-3-1-23 15,3 4 15 1,-3 1-9-16,3 1 1 0,-3 6-2 15,0 7 3-15,3-3-7 16,3 4 5-16,3 1 1 0,3-4-2 16,0-3 1-16,6-6 2 15,-4-7 1-15,4-6 0 16,-3-2 4-16,0-8-9 16,-3 0-3-16,-3-1 0 15,-6-2 0-15,-3 1-1 16,0-1-1-16,-6 2-3 15,-6 1 1-15,0 3-7 16,1 2 1-16,-1 2-12 0,3 4-6 16,0 2-28-1,3 2-13-15,6 6-43 16,3-2-23-16,3-6 62 16</inkml:trace>
  <inkml:trace contextRef="#ctx0" brushRef="#br0" timeOffset="5">4499 16087 192 0,'-6'-3'71'0,"6"6"-38"0,3-3-36 0,-3 0 11 0,3 5 7 16,3 0 7-1,0 3 9-15,0 5 5 0,0 6-19 16,3-1-3-16,0 1-2 0,0-3-5 15,0-3-2-15,0 0 0 16,0 1 1-16,0-4 1 16,-3-2 1-16,0-3 4 15,0-2 3-15,-6-3-2 16,6 0 0-16,-3-3-7 16,-3-7-2-16,0-3-2 15,0-1-2-15,0-2 1 16,0 1-1-16,0-1-5 15,0 2-1-15,3 4-24 16,0-3-10-16,-1 7-17 16,7-2-5-16,0 6 3 15,6-1 1-15,-3 0-3 16,0 3-3 0,-3 0 74-1,3 0 36-15,0 3 9 0,0 0 2 16,-3-1-19-16,0 6-6 15,2-2-19-15,1-1 5 0,3-2 3 16,0-1-5-16,0-2 1 16,-3-2-10-16,0-1-2 15,0-2-1-15,-3-1 2 16,0-2-3-16,-3 3 0 0,-1-3 1 16,-7 0 0-1,-4-5-2-15,-9 5-4 16,0 5 1-16,0 6 1 15,0 5 2-15,0 3-3 16,0 4-2-16,0 7 4 16,6 1 3-16,3 1 5 15,4 0 2-15,4 8-8 16,7-6-1-16,6-5 0 16,6-5 1-16,6-5-23 15,6-14-9-15,5-15-103 16</inkml:trace>
  <inkml:trace contextRef="#ctx0" brushRef="#br0" timeOffset="6">5333 15830 136 0,'-9'13'52'0,"9"-31"-28"0,-3 12-17 0,-3 6 13 0,0 0 1 16,3 6 4-16,0-6-4 15,-6 0-1-15,3 0-11 16,0 5-1-16,0-5 2 0,0 5-6 16,0-2-2-16,0 15-4 15,-2-2 4 1,2 0 2-16,0 0-1 15,0 0 0-15,3 0 1 16,3-3 2-16,3 0 1 16,0-2 3-16,0-1-5 15,3-4-3-15,3-6 1 16,-1-3 2-16,4-2 0 16,-3-3 2-16,0 3-4 0,-3-3 0 15,-6-3-1 1,0 3-2-16,-3 0 1 0,-3-2 3 15,0-4 2 1,0 6-5-16,6 8-2 16,3 0-3-1,6 3 0-15,3 0 3 16,0-1-2-16,3 9 1 16,0-3 4-16,0 0 1 15,0 5-4-15,-4 0 1 16,-2 8 0-16,-3 1 0 0,-6-1 2 15,-6 0 3-15,-3 8 2 16,-2-2 1 0,-1-1-7-16,-9 0 0 0,3-2-3 15,0-5 0 1,3-3-9-16,3-6-5 0,6 1-23 16,3-3-8-16,3-8-8 15,6 0-4-15,6-6-18 16</inkml:trace>
  <inkml:trace contextRef="#ctx0" brushRef="#br0" timeOffset="7">5404 16155 168 0,'-9'3'63'0,"6"5"-34"0,-3 3-25 16,3-3 15-16,1 2-2 15,-1-2-1-15,3 5-2 16,3 1-1-16,-1-1-7 0,7 0 3 0,3 0 1 15,0-5-1-15,6-3 2 16,-3-10 0-16,3-3 1 16,-3 0 0-16,-3-2 2 15,-9-4-5-15,-3 1-3 16,-6 0-3-16,-3 0-3 16,-3 2 1-16,-3 3 1 15,0 3-12-15,0 2-3 0,3 3-25 16,3 3-8-16,6 0-62 31</inkml:trace>
  <inkml:trace contextRef="#ctx0" brushRef="#br0" timeOffset="8">5654 16084 180 0,'-6'16'68'0,"9"-11"-36"0,-6 8-31 16,3 1 16-16,0-4-2 15,3 3 3-15,0 1-6 0,0-4 1 16,0 1-8-16,0-3 1 15,-3-3 4-15,0 0-2 0,0-2 3 16,0-3 0-16,0 0 3 16,0-8 2-16,-3 3 2 15,3-6-6-15,0-2 1 16,0-3-8-16,3 3-1 16,3 0 0-16,0-9 0 15,3 4-2-15,3 5 1 16,3 0-4-16,3 2-2 15,0 11-7-15,-1 0-4 0,4 0-25 16,0 3-13-16,3-1-67 16</inkml:trace>
  <inkml:trace contextRef="#ctx0" brushRef="#br0" timeOffset="9">6026 16058 228 0,'-9'-6'85'0,"-5"-7"-46"0,2 21-30 16,3-8 22-16,0 11-8 15,-3-3 1-15,-3-1-11 16,0 1-3-16,3 0-6 16,0 0-5-16,3 0-2 0,6 0-1 15,3-3 3-15,6 6 0 16,3-3 3-16,0 0-1 0,0 5-1 15,0-2-2-15,-3-3 1 16,-3 0 5-16,-6 0 2 16,-3-1 0-16,-3-4 1 15,-6 5-2-15,0-5 0 16,1-3-12-16,-1 0-3 16,3-3-22-16,3 0-6 15,3-2-36-15,6 0-15 16,6-3 0-1</inkml:trace>
  <inkml:trace contextRef="#ctx0" brushRef="#br0" timeOffset="10">6077 16182 200 0,'0'21'77'0,"3"-2"-42"0,0 15-39 15,-3-13 15-15,0 0 1 16,0 1 2-16,0-1 1 15,0 2 1-15,-3-4-8 16,3-3-1-16,-3-3 0 0,3-2-8 16,-3-3-1-16,3-3-2 15,-3-2 2-15,0-11-6 16,0-3-2-16,-3-2 3 0,0-8 4 16,3-11 4-16,0 5 4 15,0-2 2 1,0 0 3-16,3 0 4 15,3 3 3-15,3 2 0 0,3 0 1 16,3 3-3-16,3 8-1 16,9-1-4-16,0 9-1 15,-1 5-3-15,-2 3-1 16,-3-1 5-16,-3 9 6 16,-3 2 1-16,-6 0-1 15,-12 3-4-15,-9 3-2 0,0-6-6 16,-6 0-3-1,-3 1-18-15,1-1-6 16,-7-3-38-16,0-10-15 16,6-2-59-1</inkml:trace>
  <inkml:trace contextRef="#ctx0" brushRef="#br0" timeOffset="11">6797 16132 140 0,'3'-8'52'16,"-3"2"-28"-16,0 1-13 0,0 2 15 0,-3-2-1 16,-3 0 2-16,0-3-2 15,-5 3 2-15,-1 7-15 16,-3 4 0-16,-9-1 1 0,0 5-7 15,3 9-3-15,0 5-2 16,7 0-1-16,2 10-3 16,6-2 0-16,3-6 2 15,6-2 0-15,6-5 1 16,6-9 0-16,-1-5 2 16,1-18 1-16,3 0 1 15,-3-8 2-15,0-6-5 16,0-2-1-16,-3-5 0 15,-3-11 2-15,-3 5-6 0,-3 3-1 16,-3-10 2-16,-3 4 3 16,-3 1-1-16,0 15 0 15,0 4 12 1,3 7 7-16,0 16-9 0,0 13-5 16,0 8-5-1,3 11 0-15,0 5 1 0,0 3 2 16,3-6-1-16,0 3-1 15,3-5 1-15,3-6-1 16,0-2-18-16,2-5-5 16,1-6-31-16,0-8-10 15,0 3-31 1</inkml:trace>
  <inkml:trace contextRef="#ctx0" brushRef="#br0" timeOffset="12">6913 16124 200 0,'-17'5'74'0,"5"6"-40"0,15 7-33 16,-3-5 16-16,3 3 0 15,0 0 2-15,6 5-4 16,-1-2 1-16,4 2-9 16,0-5-2-16,3-3-1 0,0-13 4 15,0-5 5-15,3-6-3 0,0-2 0 16,-6-8-4-1,-7 5-1-15,-2-8 1 16,-6 6 1-16,-2-9-3 16,-7 9-3-16,-6-4 0 15,-3 4-1-15,0 10-7 0,0 3 0 16,6 7-28-16,1 4-12 16,5-1-15-1,9 0-5-15,3 0-20 16</inkml:trace>
  <inkml:trace contextRef="#ctx0" brushRef="#br0" timeOffset="13">7113 16087 200 0,'-6'13'77'15,"6"-10"-42"-15,3 7-41 0,-3-5 12 0,3 9 9 16,3 4 10-1,0-2-2-15,0 3 1 0,0 4-13 16,0-1-4-16,3 1-1 0,-1-4-3 16,4-11 0-16,0-3-1 15,0-2 1-15,0-9-4 16,0-1 0-16,-3-1 1 16,0-3 0-16,-3 6 0 15,0-3 2-15,-3 2-3 16,-3 4 0-16,0 2-4 15,0 5 1-15,0 8 2 16,3-2 1-16,3 5 1 0,0-8 0 16,3-3 6-16,0-2 6 15,5-11 0-15,-2 2 3 16,0-1-2-16,3-4 0 16,-3 0-1-16,-3 1 2 15,-9-3-5-15,0-1-3 16,-3 1-3-16,-6 3-3 15,0-1-17-15,3 3-9 16,0 3-28-16,0-1-11 16,3 1-50-1,0 5-25-15,12-3 69 16</inkml:trace>
  <inkml:trace contextRef="#ctx0" brushRef="#br0" timeOffset="14">7482 16105 200 0,'3'11'77'0,"0"2"-42"0,6 3-34 16,-6-3 14-16,-3 3 3 16,0 0 3-16,0-3 1 15,3 8-2-15,-3-2-10 16,0-1-4-16,0-2-2 0,0-8-2 16,0-5-2-1,0-3 1-15,6-3 1 0,-3-5-1 16,9-2 2-16,3-6-7 15,-1-5 1-15,7 2-4 0,0 1 0 16,3 2 6-16,-3 5 2 16,0 3-6-1,-1 8-2-15,-2 11 10 0,-3-1 7 16,-3 4 0 0,-3 1 2-16,0 4-7 0,-3 5-3 15,0-3-8-15,-3-5-1 16,3-3-61-16,0 0-24 15</inkml:trace>
  <inkml:trace contextRef="#ctx0" brushRef="#br0" timeOffset="15">8187 15692 116 0,'-9'-7'46'0,"6"4"-24"0,-5 3-13 0,2 3 16 0,-3 2-3 16,-3 3 1 0,-3 5-3-16,-6 3-1 0,-6 21-10 15,0 5 1-15,-2 3 1 0,2 19-2 16,3 2 2-16,9-3-4 16,6 6 1-16,9-5-5 15,9-6-2-15,9-8-5 16,9-10 0-16,6-3-33 15,-1-16-16-15,10-5-36 16</inkml:trace>
  <inkml:trace contextRef="#ctx0" brushRef="#br0" timeOffset="16">8259 16060 140 0,'-6'-5'55'0,"-9"-16"-30"0,6 13-29 16,3 8 65-1,0 5-20-15,-3-2-12 16,0 5-10-16,0 2-12 16,3 1-7-16,0-1-3 0,6 1-1 15,3 0 0-15,3-1 0 16,3 1 3-16,6 2 0 16,3 0 3-16,-3 3 3 15,-3 0 2-15,-9 0 8 16,-9-3 2-16,0 0-4 0,-3 1-3 15,-3-1-3 1,0 0 0-16,0-8-6 0,0-2-3 16,0-3-19-16,4 0-7 15,-1-3-20-15,6-2-8 16,3 2-36 0</inkml:trace>
  <inkml:trace contextRef="#ctx0" brushRef="#br0" timeOffset="17">8336 16124 148 0,'0'0'57'0,"0"2"-30"0,-3 4-23 16,3 2 15 0,0 2 0-16,0 3 3 0,3 3-6 15,0 0-1-15,0 0-9 16,3 3-2-16,0-6 0 0,3 8-2 15,0-5-2-15,0-11 1 16,0-2-1-16,0-3-5 16,0-3 1-16,-3-5-5 15,0 0-1-15,5-5-9 16,-2-3 0-16,-3-2 5 16,0-1 6-16,-3 3 5 0,0 3 4 15,0-3 31 1,0 11-11-1,-3-3-3-15,0 8-8 0,0 8-5 16,0 2 0 0,3 1-1-16,-3 2-2 0,3 0-2 15,6 3-4-15,0-2-2 16,0-1-26-16,-3-3-9 16</inkml:trace>
  <inkml:trace contextRef="#ctx0" brushRef="#br0" timeOffset="18">8580 15933 160 0,'-3'0'63'0,"3"3"-34"0,3 7-27 16,0-2 12-16,-3 6 2 15,3 15 2-15,0-5 2 16,-3 7 2-16,3-2-12 16,-3 0-1-16,3-2-2 0,0-6-6 15,0 0 0-15,0-5-1 16,-3-3 0-16,0-5 2 16,0 0 3-16,0-8-7 15,0-2 0-15,3-4-9 16,0-7-1-16,3 3 5 0,0-4 3 15,3 4 1 1,3-1-1-16,3 3 0 0,0 3 3 16,2 5 2-16,1 5 4 15,-3 3 7-15,0 3 4 16,-3 2 5-16,-6 0 2 16,-3 3-4-16,-3-3 1 15,-9-2-11-15,-3 2-3 16,-3-5-11-16,0-3-2 15,-3-5-16-15,1-5-8 16,-1 5-19-16,3-5-6 16,0-3-38-1</inkml:trace>
  <inkml:trace contextRef="#ctx0" brushRef="#br0" timeOffset="19">8845 15870 228 0,'-3'-19'85'0,"6"19"-46"0,-3 19-48 16,0-11 12-16,3 5 7 0,-3 3 7 16,0 8 7-1,0 5 3-15,0 8-14 16,-3 0-1-16,3 0-1 0,0-3-4 0,0-2-2 15,3-6-18-15,3 1-8 16,-3-14-28-16,0 0-11 16,0-5-45-1</inkml:trace>
  <inkml:trace contextRef="#ctx0" brushRef="#br0" timeOffset="20">8768 16095 220 0,'-6'-8'82'0,"12"-3"-44"0,3 6-44 15,-3 5 12 1,3-8-2-16,3 3 2 0,2-1-2 16,4 1-1-16,3 10-1 15,3-2-8-15,0 0-1 0,-3-1-70 16</inkml:trace>
  <inkml:trace contextRef="#ctx0" brushRef="#br0" timeOffset="21">8979 16129 104 0,'-6'8'38'0,"6"0"-20"0,0 5 3 0,0-5 17 16,0 3-3-1,3-1 0-15,-3 1-14 0,3-1-5 16,0-2-9-16,-3 0-3 0,0-2 2 16,0-1 3-16,0-5 2 15,0 0 3-15,0-5 4 16,0 2-6-1,-3-8-6-15,3 3-2 0,0-5 0 16,3 0 0-16,3 2-2 16,3-2 1-16,0 5-2 15,3 0-1-15,0-2 1 16,3 7-1 0,0 0-14-16,-4 3-5 15,1 0-10-15,0 3-5 0,3 0-19 16,-3-3-6-16,6 8-18 15</inkml:trace>
  <inkml:trace contextRef="#ctx0" brushRef="#br0" timeOffset="22">9268 16124 180 0,'0'-6'68'0,"-3"6"-36"0,3 0-26 15,0 0 17-15,-3 0-5 0,-3 0-1 16,0 0-5-1,0 8-2-15,-9-2-6 16,3 7-3-16,-6 5 2 0,7 1-2 0,-1-1-1 16,3 4 1-1,3-4-1-15,9 3 0 0,6-10 0 16,0-6-3-16,0-5 2 16,2-5-4-16,-2 0 1 15,0-6-3-15,-3 3 2 16,0-3 3-16,0 1 3 0,-3-1 0 15,-3-2-1 1,0 8-2-16,0 0-1 16,0 2 2-16,0 3 0 15,0 0 1-15,0 5 2 0,3 3-1 16,0 0-1-16,3 3-4 16,0-3-2-16,0-3-24 15,3-3-10-15,0 1-43 16</inkml:trace>
  <inkml:trace contextRef="#ctx0" brushRef="#br0" timeOffset="23">9446 16110 196 0,'-14'-5'74'0,"8"10"-40"0,-15 1-40 15,9-4 14-15,0 9-9 16,0 2 0-16,-3 3 10 15,3 0 3-15,3 3-5 16,3 4-2-16,6 1-1 0,0 0-2 16,12-6 1-16,0-2-4 0,9-5-2 15,-3-6-16-15,0-5-5 16,0-13-39 0,2 0-40-16,1-3 27 15</inkml:trace>
  <inkml:trace contextRef="#ctx0" brushRef="#br0" timeOffset="24">9554 15896 228 0,'-6'-5'85'0,"6"5"-46"0,3 8-48 0,0 0 12 16,0 8-2-16,-3 2 3 0,0 19 10 15,0 0 3-15,0 3-8 16,0 0-3-16,3-6 0 0,0 3-5 15,0 0-3-15,0-5-37 16,0-6-14-16</inkml:trace>
  <inkml:trace contextRef="#ctx0" brushRef="#br0" timeOffset="25">9402 16105 272 0,'-18'-2'101'0,"21"2"-54"0,15 0-57 0,-9 0 16 15,3-3-4-15,6-5 3 16,5-5-2-16,10 2-2 16,3 3 0-16,0 3-17 15,-4-3-4-15,1 5-67 16,-3 1-57-16,-3-6 51 15</inkml:trace>
  <inkml:trace contextRef="#ctx0" brushRef="#br0" timeOffset="26">9804 15732 164 0,'0'-5'63'0,"15"10"-34"0,-1 3-16 16,-2 5 19-16,0 8 8 16,6 17 6-16,0 1-1 15,0 19 0-15,0-2-25 16,-6 0-9-16,-9 4-4 0,-12 4-2 16,-9-1 2-16,-18 4-42 15,-6-4-15-15,-8-2-86 16</inkml:trace>
  <inkml:trace contextRef="#ctx0" brushRef="#br0" timeOffset="27">3154 16857 156 0,'-3'0'57'0,"3"5"-30"0,0-5-18 16,0 0 14-1,0 0-2-15,0 0 2 0,0-5-11 16,3 5-2-16,3-6-6 16,0-2-1-16,3 6 1 0,0-4-5 15,6 1 1-15,6 3 0 16,-4 4 0-16,1 3-3 15,-3 3 2-15,0 6 1 16,-6 1 2-16,-6 12 1 16,-9-3 1-16,-6 0-2 15,-3-3 1-15,0 5 2 16,0-7 2-16,1 2 1 0,2-5 2 16,0-8 4-16,3 5 1 15,3-5-6-15,3-3-1 16,6-5-4-1,6-2-3-15,9-1 0 0,8-5-1 16,1 3-3-16,0 2 2 16,0-2 1-16,-3 5 2 15,-4 0-6-15,4 0-1 16,-6 0-47-16,-3 5-20 16</inkml:trace>
  <inkml:trace contextRef="#ctx0" brushRef="#br0" timeOffset="28">3359 16632 108 0,'-14'-14'41'0,"5"9"-22"0,-3-3-11 0,6 6 11 15,-15-1 13-15,0-2 7 0,-3 5-9 16,0 0-3-16,-2 5-16 16,-1 3-4-16,0 13-3 0,3 11-2 15,-8 13-2-15,2 13 7 16,9 8 3-16,6 11-8 15,12 10 0-15,12-10-2 16,9 2 0-16,15-10 0 16,17-16 2-16,7-11 3 15,11-13 2-15,1-15-1 16,2-25 1-16,9-15 5 16,-5-22 4-16,-10-8-4 15,-11-10-2-15,-18 5 8 16,-18-2 3-16,-13-3-5 15,-25 2-1-15,-13 6-5 0,-6 10-1 16,-8 14-8-16,-1 5-2 16,3 5-38-16,4 11-16 15,-1 2-80 1</inkml:trace>
  <inkml:trace contextRef="#ctx0" brushRef="#br0" timeOffset="29">4223 16907 128 0,'6'-19'49'0,"0"19"-26"0,-1-2-18 0,-2-1 11 0,-3 3 10 16,3-3 9-16,-6 3-2 16,0 0 1-16,-5 0-19 15,-10 3 2-15,-3 2 3 0,-3 9-2 16,0-1 1-16,0 0-8 15,1 0-4-15,2 1-7 16,6-4 0-16,6-2-2 16,6 3 0-16,9-1 2 15,6 1 0-15,6-3-5 16,8 5 1-16,1 0 4 16,-3 0 2-16,-3 1 2 15,-6-1 2-15,-3-3 3 16,-6-2 2-16,-6 3-1 15,-6-8-1-15,-6 2-5 16,-3-5-3-16,-3 0-7 0,0-5-4 16,0 5-19-16,3-3-8 15,4-2-19-15,2-1-5 16,6-7-38 0</inkml:trace>
  <inkml:trace contextRef="#ctx0" brushRef="#br0" timeOffset="30">4443 16685 232 0,'-6'5'88'0,"6"21"-48"0,0 17-49 15,0-25 14-15,0 9-1 16,0 12 2-1,0-7 2-15,-3 8 2 0,3-6-5 16,0 1-3-16,3-6 1 0,0-3-33 16,0 1-14-16,0-9-55 15</inkml:trace>
  <inkml:trace contextRef="#ctx0" brushRef="#br0" timeOffset="31">4351 16986 220 0,'-21'-5'82'0,"21"2"-44"0,0 3-36 0,0 0 19 16,3-5-7-16,6 0 2 15,3-8-3-15,2 5 2 16,4-3-8-16,6 3-6 0,0 0-2 15,3 3-17-15,0 2-5 16,2 3-27-16,1 3-8 0,-6-3-33 31</inkml:trace>
  <inkml:trace contextRef="#ctx0" brushRef="#br0" timeOffset="32">4621 16999 200 0,'-29'11'77'0,"23"-3"-42"0,0 5-34 15,3-5 16-15,3 3-5 16,0 5 3-16,3 0 1 16,0-1-1-16,6-1-7 15,6 4-1-15,2-10 3 0,1 0 0 16,3-5 2-16,0-9 2 16,-3-2 2-16,-3-5-5 15,-3-3 1-15,-3 0-5 16,-3-2-2-16,-6 5 0 15,-3-6-1-15,-3 3-5 16,-3-2 1-16,0-1-22 16,0 6-8-16,0 5-27 0,3-2-9 15,3 7-42 1</inkml:trace>
  <inkml:trace contextRef="#ctx0" brushRef="#br0" timeOffset="33">4842 16997 180 0,'12'10'68'0,"-9"-4"-36"0,3 7-31 0,-3-2 16 0,0-1-5 16,0 1 1-1,-1 2 4-15,1 0 1 16,-3-2-9-16,0-3 8 0,0-3 5 16,-3-2-5-16,3 2 1 15,-2-5-7-15,-1-5 1 0,0-1-3 16,3-4 0-16,0-3-5 15,0-3-1-15,0 2-1 16,3 1-2-16,0 0-2 16,2 0 1-16,4-1-8 15,3 7-2-15,0-1-21 16,3 2-6-16,0 6-5 16,3 0 1-16,-3 3 18 15,0 0 10-15,-3-1 9 16,-1 4 5-16,1-1 7 15,0-3 6-15,0 6 2 0,3-2 3 16,0-1-6 0,0 0-2-16,-3-2 3 15,0 2 2-15,2-5-4 0,1-5 1 16,-3 2-3-16,0-2 0 16,-3-3-3-16,-3-3 1 15,-3 6-4-15,-3-3 0 16,-3-5-1-16,-6 8-2 15,-6 2 3-15,-6 6 2 16,1 2 0-16,-1 3 0 16,0 5-6-16,0 6 1 15,3 2 6-15,9-3 4 16,6 6-1-16,3-5 2 0,9 5-6 16,12-1-3-16,6-4-1 15,3-3-1-15,5-11-44 16,10-13-18-16,-3-5-62 15</inkml:trace>
  <inkml:trace contextRef="#ctx0" brushRef="#br0" timeOffset="34">5762 16952 64 0,'17'-3'24'0,"-14"3"-12"0,3-2-14 16,-3-4 74-1,0 1-18-15,-3-3-7 16,0 5-7-16,-3-2-15 15,-3 0-3-15,-3 5-13 16,-5 0 1-16,-1 0 1 0,-3 10-4 16,0 4 1-16,0-4-5 15,3 1 0-15,3-3-3 16,6 5-3-16,3-2-1 16,6-4 0-16,6 7 0 15,6-4 3-15,3 1 0 16,0-1 3-16,-3-2 1 0,-3 6 3 15,-3-4 12-15,-6-2 8 16,-6 5-2-16,-9 1-2 16,-3-1-8-16,-6-3-4 15,0-2-3-15,3-2-2 16,0-4-6-16,3 4-1 16,4-6-26-16,5-6-11 15,6 4-27-15,3-9-10 16,6 3-31-1</inkml:trace>
  <inkml:trace contextRef="#ctx0" brushRef="#br0" timeOffset="35">5851 16999 220 0,'0'6'85'0,"0"2"-46"0,3 5-46 16,-3-2 16-16,0 2 3 15,0 0 4-15,3 0 1 16,-3-5 2-16,0 5-10 16,3-5-5-16,-3-2-1 0,3 2-2 15,-3-8 2-15,0 0 0 0,0 0 3 16,0-3-3 0,0-2-2-16,0-9 2 0,0 6 0 15,3-5 1-15,0 0 0 16,3 0-2-16,0 0 1 15,2 2 0-15,4-2 1 16,0-1-5-16,0 1-1 16,3 11-8-16,3-4-2 15,0 1-24-15,3 10-9 16,-3 1-30 0,2-4-50-16,1 4 32 15</inkml:trace>
  <inkml:trace contextRef="#ctx0" brushRef="#br0" timeOffset="36">6223 16968 208 0,'-21'-16'77'0,"18"19"-42"0,-15-3-30 16,12 0 17-16,0 0 3 15,-3 5 5-15,-3 3-3 16,1-3 1-16,-1 8-16 15,-3 0-9-15,6 1-5 0,3 7 1 16,3-3 2-16,9 1 0 16,3-1 2-16,9-2-2 15,8-5 2-15,4-3-9 16,3-8-3-16,3 0-59 16,2-5-27-16,7-6-14 15</inkml:trace>
  <inkml:trace contextRef="#ctx0" brushRef="#br0" timeOffset="37">7062 16910 160 0,'-6'-3'63'0,"3"3"-34"0,-3-8-16 0,3 8 19 0,-3 0-3 15,0 3 1-15,-5 2-11 16,-1 3-4-16,-6 5-8 16,0 8-7-16,-3-2-1 0,3 7 1 15,3-2 0-15,6-3-3 16,6 3 2-16,3-5 1 15,9-6 2-15,0-3 1 16,0-4 3-16,3-6-1 16,0-6 2-16,0-4-4 15,0-3 0-15,-3-3 1 16,0 2 0-16,3 1 0 16,-6 0 0-16,-3 0 2 15,0 10 6-15,-3 0-3 16,0 3-4-16,3 6-3 15,2 4-1-15,1 4-1 16,3 1 0-16,0-1 0 16,3-1 0-16,3-8 2 15,0 6-19-15,0-9-6 16,-3-2-23-16,0-2-11 16,0-4-19-1,-1-1-38-15,1-9 33 16</inkml:trace>
  <inkml:trace contextRef="#ctx0" brushRef="#br0" timeOffset="38">7193 16674 240 0,'-9'-5'90'0,"6"5"-48"0,3 0-49 0,3 8 7 16,0 16-3-16,3 2 10 15,0 3 7-15,-3 5-6 16,0 6 4-16,0 0 4 0,-3 0-8 15,0-3-4-15,0-3-3 16,0-5 1-16,0-5-34 16,0-6-13-16,0-4-24 15,0-4-52 1,0-7 26-16</inkml:trace>
  <inkml:trace contextRef="#ctx0" brushRef="#br0" timeOffset="39">7027 16862 312 0,'-6'-5'115'0,"12"5"-62"0,8-3-64 0,-5 3 16 15,9-3-6-15,3 1 2 16,6-4 0-16,6 1-1 16,2-3 1-16,10 6-48 0,3-9-18 15,-4 6-53-15</inkml:trace>
  <inkml:trace contextRef="#ctx0" brushRef="#br0" timeOffset="40">7753 16698 136 0,'0'0'52'0,"3"0"-28"0,-3 0-17 16,0 0 15-16,0 0 0 16,0 0 4-16,0 0-1 15,0 0 0-15,0 0-14 0,0 0 4 16,0 0 3-16,-3 0-6 0,0 0-2 15,0 0-3-15,0 0-2 16,0 0-3 0,0 0 1-16,0 0-2 15,0 0 2-15,0 3-4 16,-3-3 0-16,0 2 1 0,0-2 2 16,0 3 3-16,-3-3 2 15,3 5 1-15,-3 3 2 16,3 5-5-16,0 6-3 15,1-6-6-15,2 0-2 16,3 0 3-16,0-2 1 16,6-3 2-16,-1 0 0 15,4-3 2-15,3-2 1 16,0-6-1-16,0-2 1 16,-3 2-2-16,0-7 2 15,0-4-4-15,-3 1 0 0,-3 0 3 16,-3 2 3-16,0 1-2 15,-3-1 0-15,0 9-1 16,0-4-2-16,0 1-4 16,3 5-2-16,3-3 0 15,0 3 4-15,3 0 1 16,0 8 1-16,6 0-3 16,3 5 0-16,-1 1 2 15,-5 2 0-15,-3 5 3 16,-9 0 1-16,-3 5 1 15,-6 6 0-15,-5 8 2 16,-1-6 1-16,0 1-6 16,0-1 0-16,3-5-1 0,0-5 2 15,6-6-10-15,3-4-2 16,3-6-28-16,6 0-11 16,3-6-12-16,3-4-4 15,3-6-20 1</inkml:trace>
  <inkml:trace contextRef="#ctx0" brushRef="#br0" timeOffset="41">7842 17052 192 0,'-6'14'74'0,"9"2"-40"0,-3-1-35 0,6-4 15 16,-3 0-1-16,3-1 2 0,0-2 9 15,3-3 7 1,3-2-16-16,0-3 3 0,0-8 0 0,0 3-6 15,-7-6-2-15,1-2 6 16,-6 0 1-16,0 0 0 16,-6-3 2-16,-2 2-6 15,-4 6-3-15,0 1-19 16,-12 1-50 0,6 6-9-16,9 3-67 15</inkml:trace>
  <inkml:trace contextRef="#ctx0" brushRef="#br0" timeOffset="42">8089 16867 192 0,'-3'0'71'0,"6"3"-38"0,-3-3-34 0,0 0 12 16,3 5 6-16,-3 16 6 15,3-2 1-15,0-1 1 16,0 4-14-16,0-4 2 0,0 6 1 16,-3-8-3-16,0 2-1 15,0-5-4-15,0-5 1 16,0 3 5-16,0-8 2 16,-3 2-3-16,0-10 1 15,0-3-5-15,0 0 1 16,3-5-7-16,0-6-1 0,6-2-2 15,0-3 0 1,3 6 0-16,3-1 0 16,3 6 2-16,0 0 0 0,0 2-5 15,5 0 1-15,1 6-18 16,0 5-6-16,0 0-20 16,-3 3-10-16,0-1-55 15</inkml:trace>
  <inkml:trace contextRef="#ctx0" brushRef="#br0" timeOffset="43">8512 16843 180 0,'-6'-5'68'0,"-6"10"-36"0,3-5-24 0,9 0 16 16,-3 6 5-16,-6-4 5 16,0 1-3-16,-3 0-1 15,0 7-17-15,-2-2-1 0,-4 5 1 16,3 9-5-16,0-7-2 16,3-1-6-16,0-4-2 15,6 1 1-15,0-3 0 16,6 2-2-16,6-2 0 15,3 5 2-15,0-2 2 0,3 0 2 16,-3-1 3 0,-3-2-1-16,0 3 2 0,-6-3 2 15,-3 0 5-15,-3-3-6 16,-6 0-2-16,-3-2-6 16,-6-3 0-16,0 0-13 15,1 0-5-15,2 0-21 16,3 0-8-16,3 0-26 15,3 0-9-15</inkml:trace>
  <inkml:trace contextRef="#ctx0" brushRef="#br0" timeOffset="44">8527 16899 116 0,'0'-3'44'0,"0"3"-24"0,0 3-8 0,0-3 13 15,0 0-5-15,0 0-1 16,0 0-3-16,0 0 0 16,0 0-8-16,0 0 8 0,0 11 4 15,0 4-2-15,0 1 2 16,0 11-2-16,0 10-2 15,3-3-2-15,-3 11 1 0,0-5-2 16,0 0 0-16,0-3-5 16,0-6-3-16,0-4-2 15,0-6 0-15,0-8-2 16,0 0 2-16,0-2 0 16,-3-8 1-16,0-3 0 15,0-3 0-15,0-8-5 16,-3-7 1-16,0-11 0 15,0-8 0-15,6 2 0 16,0-2 2-16,0 3-3 16,3-11 0-16,3 5 5 15,0 1 2-15,3 2 0 16,3 7-1-16,3 1-6 0,5-5 1 16,4 21-2-16,-3 2-2 15,3 11 5-15,3 5 1 16,-4 9 6-16,-2 4 3 15,0 9 0 1,-6-6 1-16,-6-3 0 0,-6 1 2 16,-3 2-1-16,-12-5 0 15,-3 0-3-15,-9-3 1 16,-2-2-6-16,-4-4-3 16,3-4-8-16,-3-3-4 15,-6-3-19-15,10-2-8 16,2 0-45-16,12-16-99 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2:13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16200 2858 172 0,'-6'-6'66'0,"9"6"-52"0,-3 6 8 15,0-4-1-15,0 9 6 16,0 10 8-16,0 11-1 0,-3 10 2 15,-6 14-20-15,0 12 0 0,-2 9-2 16,-1-8-5-16,3-6-3 16,0-7-3-16,6-6-3 15,0-13 1-15,0-5-1 16,0-3 0-16,3-13 2 16,0-5-14-16,0-9-5 15,0-10-9-15,0-10-4 16,0-14-1-16,0-8-1 15,3-5 0-15,0-2 2 16,0-1 12-16,0 3 8 16,0 0 7-16,0 0 4 15,0-2 15-15,0 7 7 16,3 8 2-16,0 0 2 16,-3 11-6-16,0 5-1 0,0 11-9 15,3 10-2-15,-4 11-5 16,4 11-1-16,0-1-1 15,0 6-2-15,0 2 1 16,0 1-1-16,0-6-3 16,3-8 2-16,3-3-1 15,3-15-2-15,3-11-4 16,3-10 0-16,2-12-9 16,1-7-4-16,0 0 4 15,0-2 5-15,-6 4 9 16,-3 9 4-16,-3 7 16 15,2 9 8-15,-5 10-8 16,3 13-4-16,0 11-2 0,-3 13 0 16,3 10-3-1,0 17 0-15,0-1-7 16,0-4-1-16,0-4 0 0,2-7 0 16,1-6-11-16,0-10-5 15,0-6-45-15,0-10-20 16,3-13-13-1</inkml:trace>
  <inkml:trace contextRef="#ctx0" brushRef="#br0" timeOffset="373.0454">16706 3239 228 0,'-3'10'85'0,"6"1"-66"0,3 5-8 15,0-6-8-15,3 3 9 16,3 1 6 0,6-4-6-16,6 1-2 0,3-3-6 15,-4-8-3 1,4 2 0-16,0-10 1 0,-3-5-3 16,-3-3 0-16,-7-2 3 15,-5-3 1-15,-9-1-1 16,-6 1-6-16,-8 5 0 0,-10 3 0 15,-6 5-1-15,-3 16 1 0,-2 5 3 16,2 14 0-16,6-3 1 16,3 10 6-16,6-7 6 15,9 4-11-15,6-2-2 16,9-2-2-16,9-1-2 16,12-5-1-16,9-5-1 15,2-5-25-15,4-6-11 16,0-7-53-1</inkml:trace>
  <inkml:trace contextRef="#ctx0" brushRef="#br0" timeOffset="894.2177">17072 3244 260 0,'-8'10'96'0,"5"4"-75"0,6 12-3 0,-3-10-8 0,2 8 5 15,1 0 7-15,-3 2-9 16,0 0-4-16,3-2-6 16,0-3 0-16,0-5 0 0,-3-2-4 15,3-6 1-15,0-3-7 16,3-8-3-16,-3-5 1 16,3-10 3-16,0-9-8 15,0-7-3-15,3-3 2 16,3 2 4-16,0 6 4 15,0 5 4-15,0 6 6 16,3 10 3-16,-1 11 6 0,1 10 3 16,3 8-4-16,-6-2 1 15,-3 4-5 1,0-1-2-16,-3-4-2 0,0-5-3 16,0-2-2-16,0-3 1 15,0-6-4-15,3-4 1 16,3-11-7-16,5-11-1 15,4-5-2-15,3 0 1 16,3 5 5-16,0 5 4 16,-4 9 3-16,-2 10 1 15,-3 10 6-15,0 9 6 16,-3 5-6-16,0 2-1 0,-3-2-3 16,0 0 1-1,0-6-24-15,-1 1-8 0,4-3-43 16,3-8-52-1,6-6 33-15</inkml:trace>
  <inkml:trace contextRef="#ctx0" brushRef="#br0" timeOffset="1188.4333">17840 3223 284 0,'-26'5'107'0,"23"3"-83"0,-9 8-9 16,6-3-9-16,-3 5 9 15,0 9 7-15,3-1-6 0,3 4-4 16,6-1-7-16,6-3-6 0,6-2-2 16,6-3 4-16,2-5 3 15,4-5 1-15,3-9 0 16,0-7-1-16,0-8 2 16,-4-6-3-16,-5-10 0 15,-3-8 1-15,-12-5 0 16,-9-1 0-16,-6 4 0 15,-9 7-2-15,-26 5-2 32,2 14-74-32,12 13-33 15,6-5-23 1</inkml:trace>
  <inkml:trace contextRef="#ctx0" brushRef="#br0" timeOffset="1516.8117">18180 3297 228 0,'6'24'85'0,"-6"-24"-66"15,21 42 8-15,-13-26 13 16,1-3-23-16,0 0 18 16,0 3-20-16,-3-3 5 15,0-2-11-15,-3-6 5 16,3 3-7-16,-6-8 9 15,3 0-9-15,-6-13-1 16,3 0-4-16,-3-14-8 16,3-2 3-16,3-11-3 15,3 6 3-15,6-3-2 16,3 11 2-16,0-1-2 16,3 11 2-16,5 0-46 15,4 8 26-15,-3 6-115 16,-3 4 76-16,-3 1-64 15,2 2 72-15</inkml:trace>
  <inkml:trace contextRef="#ctx0" brushRef="#br0" timeOffset="1696.4971">18596 3143 296 0,'-6'0'112'0,"6"0"-87"0,9 11-7 0,-6-1 4 16,0 6-16-16,3 13 6 15,6 6-7-15,0 2-7 16,3-3 1-16,0 1-29 16,0-4 17-16,3-4-74 15,0-6 48-15,2-8-88 16,1-5 72-16</inkml:trace>
  <inkml:trace contextRef="#ctx0" brushRef="#br0" timeOffset="1862.1956">18983 3098 296 0,'-20'6'112'0,"20"-6"-87"0,-24 47-7 16,9-15 10-16,3 2-19 0,-18 25 30 15,0 1-22-15,-11 14 3 16,-1-2-12-16,0 5-43 16,10-9 19-1,-4-4-150-15,12-8 91 0</inkml:trace>
  <inkml:trace contextRef="#ctx0" brushRef="#br0" timeOffset="4626.5362">15028 15259 200 0,'3'-6'74'0,"-3"9"-58"0,-3 0 23 0,0 2 4 15,-3 11-8-15,-9 10-1 16,-6 11-8-16,-6 6-2 16,-6 4-13-16,-2 1-7 0,-4 2 0 15,3 0-3-15,3-5-1 16,4-5-10-16,2-8-4 16,3-8-22-16,3-9-9 15,6-7-29-15,6-13-13 16,6-8-3-1</inkml:trace>
  <inkml:trace contextRef="#ctx0" brushRef="#br0" timeOffset="4810.1448">14730 15335 304 0,'-9'6'112'0,"12"1"-87"0,9 4-9 0,-6 2-11 0,3 6 7 15,3 13 6-15,3 5-6 16,-1 5-4-16,7 14-5 15,3-1-3-15,9-2 3 0,0-5-18 16,5-11-4-16,4-8-66 16,8-13-27-16,1-16 3 15</inkml:trace>
  <inkml:trace contextRef="#ctx0" brushRef="#br0" timeOffset="11559.9115">14248 14510 560 0,'9'0'0'0,"5"2"8"15,-2 1 5 1,3-3-4-16,6 0-1 0,12-3-4 15,9-2-1-15,11 0-1 16,4-3-2-16,2 3 3 0,1-1-2 16,2 1 2-16,7 0-4 15,2-1 0-15,1 4 1 16,-13-1 2-16,-2 3 1 16,-7 0 1-16,-2 0 2 15,-6-3 1-15,-4 1 1 16,-2-1 2-16,-3 1 4 0,-4-1 1 15,-2 0-8 1,-3 1-2-16,-3-1-1 0,-3 0 0 16,0 3-2-16,-1 0 1 15,-2 0-4-15,0 0 0 16,-3 0 1-16,0 0 2 16,-3 0-1-16,-3 0 2 15,0-2-2-15,-3-1 2 16,0 0-4-16,-3 1 0 15,0-1-17-15,0-2-5 16,0 0-29-16,0-1-11 16,0 4-20-16,0-1-8 0,0 0-37 15</inkml:trace>
  <inkml:trace contextRef="#ctx0" brushRef="#br0" timeOffset="11952.7599">15364 14277 232 0,'-15'-5'88'0,"12"-1"-69"0,3 6 15 0,0 0 1 0,0 0 2 16,0 0 2-16,0 0-15 15,0 0-4-15,6 0-12 16,3 3-7-16,3 2-2 0,6 3 1 15,3 3 0-15,2 2-3 16,1 0 2-16,0 3 1 0,-3 0 0 16,-3 0 0-16,-6 0 2 15,-1 0-1-15,-5 0 2 16,-6 2 7-16,-6-2 3 16,-2 2 2-16,-7-2 4 15,-3 0-9-15,-3-3-3 16,0 1-4-16,0-1 0 15,3-3-4-15,4 1 0 16,-1-3-1-16,6 0-2 16,0-3-28-16,6 0-14 15,3-2-27-15,3 2-12 16,6-5-40-16</inkml:trace>
  <inkml:trace contextRef="#ctx0" brushRef="#br0" timeOffset="28752.7086">11313 8403 452 0,'3'11'0'0,"-3"7"4"0,0-2 5 16,0 16-3-16,-3 13-1 15,0 5 0-15,-3-2-1 16,0-3-2-16,3-6-2 0,0-4 3 16,0-9-7-16,0-5 1 15,0-5-41-15,0-2-18 16</inkml:trace>
  <inkml:trace contextRef="#ctx0" brushRef="#br0" timeOffset="29243.7091">11283 8408 228 0,'-12'-7'85'0,"12"4"-66"0,0-5 10 15,0 5 2-15,0-2-10 16,3-3 0 0,3 0-12-16,6-2-3 0,3-4-4 15,3 4-4-15,6 2 1 0,2 3 1 16,1 5 0-16,-3 2-5 15,-3 6 1-15,-3 8 2 16,-6 2 3-16,-10 4 2 0,-4 1 1 16,-10 1-5-16,-6 0-1 15,-3 3 1-15,0-6 2 16,0-3-5-16,0-2 1 16,4-5 1-16,5-1 1 15,3-2 1-15,3-2 0 16,6 1 0-16,6 1 2 15,6 3-1-15,5 2 2 16,4 6 2-16,0 2 2 16,0-3 1-16,0 1 0 15,-3-1-2-15,-3 1-1 16,-7-1-3-16,1-2-2 16,-3 0-6-16,-3 0-4 0,0 0-36 15,-3-3-15 1,0-2-53-1</inkml:trace>
  <inkml:trace contextRef="#ctx0" brushRef="#br0" timeOffset="29654.2539">11652 8721 260 0,'-9'8'96'0,"9"-6"-75"0,6 1-10 0,-3 0-10 15,3-1 0-15,0 3 4 16,3-2 6-16,3 0 6 16,0-1-9-16,3-4-2 0,3-1-2 15,-1-5-2-15,-2-2 1 16,0-4 0-16,-3 1 1 16,-3-3-2-16,-3 0 1 15,-6-2-2-15,-6 2 2 16,-3 0-2-16,-3 6-1 15,-3 2 1-15,-6 5-1 16,-2 8 0-16,2 6 0 16,3 5 0-16,-3 8 0 15,3-1-3-15,6 4 2 16,3-3 1 0,6 2 0-16,3 1 0 0,9-4-5 15,3-7-21 1,3 0 14-16,12-5-17 0,6-6-21 15,5-2-10-15,1-9-33 16,0-10-11-16</inkml:trace>
  <inkml:trace contextRef="#ctx0" brushRef="#br0" timeOffset="30070.1911">12000 8594 272 0,'-26'-11'104'0,"17"11"-81"0,-9 0 1 0,12 3-5 16,-6 5-11-1,-3 2 0-15,0 6-4 16,3 8-3-16,0 0 0 16,3 2-4-16,3-2 2 0,6 0 1 0,3-6 0 15,6 1 0-15,0-6 2 16,3-2-1-16,0-6 2 16,0 0-7-16,3-7-1 15,-3-4-3-15,0-4 0 16,-3-1 5-16,-3-2 1 15,-3-3 2-15,-3 3 2 16,0 0-1-16,0 5-1 16,0 2-2-16,0 4-1 15,0 2-3-15,6 10-1 16,2 6 4-16,1 5 1 16,0 6 6-16,0 20 5 31,-9-2 17-31,0-2 10 15,-6-6-14-15,-3-3-5 0,-6-7-8 16,-5-6-4-16,-7-8-16 16,-3-5-5-16,0-8-25 15,4-24-11 1</inkml:trace>
  <inkml:trace contextRef="#ctx0" brushRef="#br0" timeOffset="30297.5859">12164 8668 248 0,'0'21'93'0,"3"0"-72"0,-3 3 7 15,0-8 0-15,0 0-11 16,0 2 1-16,-3 1-11 0,3-1-2 15,0-5-3-15,0 1-21 0,3-4-10 16,0-2-49-16,3-5-20 16,0-19 5-1</inkml:trace>
  <inkml:trace contextRef="#ctx0" brushRef="#br0" timeOffset="30456.3343">12173 8562 320 0,'-18'0'121'0,"12"-3"-95"0,6 3-6 15,0 0-11-15,0 0-12 16,0 0 0-16,6 0-5 16,0 0-2-16,3 0 5 15,3 3-37-15,3-3-17 0,0 3-57 16</inkml:trace>
  <inkml:trace contextRef="#ctx0" brushRef="#br0" timeOffset="30734.7308">12393 8602 316 0,'-15'2'118'0,"12"4"-92"0,3-6 6 15,-3 5-2-15,-3 0-10 0,-2 3 0 16,-1 3-13-16,0-1-5 16,3 3-1-16,3 1-8 0,6-1 0 15,3 0-4-15,6 8 2 16,2-5 3-16,4 3 1 15,3 2 3-15,-6 0 1 16,-6-2 3-16,-3-4 3 16,-6-1 2-16,-6-1 1 15,-6-3-4-15,-6-2-1 16,-3-5-3-16,-2 0-1 16,-1-3-21-16,3-3-10 15,0-5-22-15,9-2-6 0</inkml:trace>
  <inkml:trace contextRef="#ctx0" brushRef="#br0" timeOffset="30959.9907">12637 8377 284 0,'-12'10'107'0,"12"-10"-83"0,3 11-9 15,-3-1-9-15,0 9 14 16,0 13 8-16,-3 13-2 16,3 5-3-16,0 0-13 15,0 1-6-15,0-9-1 0,3-2-4 16,0-6 0-16,0-2-28 0,-3-8-13 16,0-3-66-1</inkml:trace>
  <inkml:trace contextRef="#ctx0" brushRef="#br0" timeOffset="31168.2003">12483 8631 324 0,'0'-6'121'0,"3"9"-95"0,5-11-2 0,1 5-6 0,6-2-10 16,3 0 1-16,6-3-8 15,3 3 0-15,6-3-1 16,2 5-33-16,1 0-13 0,0 6-72 16</inkml:trace>
  <inkml:trace contextRef="#ctx0" brushRef="#br0" timeOffset="31485.3041">12852 8750 296 0,'-6'10'110'0,"15"-12"-86"0,3 7-6 15,-6-2-8-15,-4-6-5 16,13 0 4-16,-3-2 0 16,0 0 0-16,3-6-5 15,0 1-5-15,-3-1-2 0,0-2 2 0,-6 0 0 16,-3-1 1-16,-6 4 0 16,-3-3-3-16,-9 5 0 15,-6 5-1-15,0 8 0 16,-6 6 0-16,1 7 0 15,2 1 0-15,6 2 3 16,6 3 0-16,3 0 3 16,9-1 1-16,6-4 1 15,6 2-2-15,3-5 1 16,6-3-9-16,5-2-1 16,1-6-29-16,6-8-14 15</inkml:trace>
  <inkml:trace contextRef="#ctx0" brushRef="#br0" timeOffset="31990.2388">13096 8689 232 0,'-15'13'88'0,"12"-5"-69"0,6 13-3 0,0-10-4 0,0-1 6 16,0 1 6-16,0 0-4 15,0 4 1-15,0-1-12 16,0-1-3-16,0-5-2 0,0 0 0 15,-3-11 9 1,0 3 3-16,0-8-5 0,0-2-2 16,0-4-3-16,0-1 1 15,3-1 5-15,0 0 2 16,0 3-5 0,3-1-3-16,2 1-6 15,4 3 0-15,3-1-5 16,3 3 1-16,3-3-25 0,3 3-8 15,9 1-10-15,-1-1-3 16,7 0-17-16,-6-6-8 16,-7 6 34-16,-2 1 18 15,-9-1 125 1,3 5-54-16,-9 0 28 16,-3 1-30-16,-9 2-11 15,-3 5-13-15,-6 0-4 16,3 3-11-16,3 0-4 0,0 3-2 0,6 5-6 15,0 2 1 1,6 3-5-16,3 3 1 0,3 0 6 16,3 0 3-16,-3-3 1 15,-6 5 18 1,-3-2 7 0,-12-3-3-16,0-2-1 0,-9-3-20 15,-27-6-9 1</inkml:trace>
  <inkml:trace contextRef="#ctx0" brushRef="#br0" timeOffset="32522.6525">12399 9213 384 0,'-6'2'143'0,"0"-4"-112"0,9 2-1 0,-3 0-10 16,0 0-18-16,3 2-2 15,-3-2-28-15,-3-2-9 16,3 7 19-1,3 0-62-15,-6 1-22 0,0 2-21 16</inkml:trace>
  <inkml:trace contextRef="#ctx0" brushRef="#br0" timeOffset="32668.0836">12393 9424 328 0,'-6'-2'123'0,"6"-1"-95"0,3 6-13 0,0-6-10 15,-3 3-31-15,0 0-8 0,0 3-73 16,6-1-33-16,-6 4 51 16,-3 2 24-16</inkml:trace>
  <inkml:trace contextRef="#ctx0" brushRef="#br0" timeOffset="32804.8062">12384 9671 296 0,'-6'15'110'0,"12"-15"-86"0,-3 6-24 0,0-4-18 0,0-4 1 16,-3 2 4-16,3-3-46 16,0 0-21-16,-3 3-8 15,0-8-1-15</inkml:trace>
  <inkml:trace contextRef="#ctx0" brushRef="#br0" timeOffset="33958.8674">11206 10290 176 0,'0'-11'66'15,"0"14"-52"-15,0 5 12 0,0-8 8 16,0 18-13-16,3 11-4 15,-3 8-4-15,0 3-7 16,0 2-4-16,0 3 1 0,3-8-2 16,0-5 2-16,3-5-4 15,-1-4-2-15,4-9-40 16,0-1-19-16,0-13-30 16</inkml:trace>
  <inkml:trace contextRef="#ctx0" brushRef="#br0" timeOffset="34424.2515">11235 10261 208 0,'-6'-14'79'0,"9"6"-61"0,12 6-7 0,-6-1-7 16,9-2 2-16,6 0 4 15,12-1 1-15,8 6 1 16,10 0-6-16,8-5 0 0,16 2 1 15,17-2-3-15,12 2-3 16,9-5 0-16,12 0 1 0,9 1 5 16,12-4 6-1,9 3-9-15,0-3-2 0,2-2-2 16,-2 3 0-16,-18-1 0 16,-6 6 0-16,-12-6-5 15,-15 3-1-15,-12 0 14 16,-11 6 6-16,-13-1 0 15,-5 3 0-15,-13 0-4 16,-5 5-1-16,-10-2-3 16,-2 2-1-16,-6 3 1 15,-6 0 3-15,-6 0 2 16,-6 0 1-16,-4 3 0 16,-2 4 0-16,-6 1-6 0,0 3-2 15,0-1-4-15,0 4-1 16,0-1 1-16,0 2 0 15,0-4-16-15,0 0-4 16,0-4-21-16,-3-1-9 16,-6-1-79-1</inkml:trace>
  <inkml:trace contextRef="#ctx0" brushRef="#br0" timeOffset="35236.3101">11164 10776 116 0,'6'0'46'0,"-15"0"-35"0,21 0 14 0,-6 0 4 15,0 0-3-15,0 0 2 16,0-2-5-16,6-1-2 15,-3 3-11-15,2 0 2 0,4-2 2 16,3 2-1-16,3 2 0 16,6-2-3-16,9 3 1 15,8 2-4-15,7 0 1 0,8 1 1 16,10-4 2-16,17 1-5 16,9 2-2-16,7-5 0 15,5-2 2-15,3 2-1 16,9-3 0-16,3-2-1 15,3 2 2 1,3 3-1-16,-6-3 2 0,0 1-2 16,3-1 0-16,-12 0-3 15,-6-2-2-15,-5 0 1 16,-1 0-1-16,-15 2 2 16,-3 0 1-16,-11 1 3 15,-10 2 3-15,-8 0 0 16,-9-3 2-16,-4 0-4 0,-5 1-2 15,-6-1-5-15,-4-2 0 16,-2 2 2-16,-6-2 3 16,-3 2-7-16,-3 1-3 15,3-1 5-15,-6-2 1 16,0 2-19-16,-3 0-8 16,-3 1-31-16,-3-1-14 15,3 0-55 1</inkml:trace>
  <inkml:trace contextRef="#ctx0" brushRef="#br0" timeOffset="35568.4218">13986 10298 276 0,'-9'5'104'0,"9"-5"-81"0,0 37-6 16,0-19-1 0,0 4-12-16,0 9 12 15,3 1-9-15,0 8 3 16,0-6-6-16,0 1 2 15,3-6-3-15,-3-5 0 16,0-6-1-16,-3-2-6 16,3-3 2-16,-3-5-67 0,0-3 37 0,0-7-114 15,0 2 82-15</inkml:trace>
  <inkml:trace contextRef="#ctx0" brushRef="#br0" timeOffset="36934.6484">10006 10258 208 0,'-3'-3'79'0,"6"1"-61"0,-3 2 12 0,0 0 4 0,0 0-3 16,-3 0 4-16,0 2-13 16,-3 4-3-16,0-4-11 15,0 6-3-15,0 0-1 0,0 0-5 16,3 3 1-16,3 2-2 16,0 3-2-16,0-6 3 15,6 6 0-15,3-3-2 16,3-2 2-16,0-3 5 15,0-3 2-15,0-2-5 16,0-3-2-16,-3-3 2 16,0 1 1-16,0-4 2 15,-9-2 0-15,0 0 2 0,-3-2 1 16,-3 2-3-16,0 0-1 16,0 0 1-16,0 3 2 15,3 2-3-15,0-2-2 16,3 2-5-16,6 0 0 15,3 3-3-15,6 3 2 16,-1 2 1-16,4 1 2 16,-6 7 1-16,0 0 3 15,-3 8-1-15,-6 6 2 16,-6 7 2-16,-6-2 2 16,-3 8 3-16,-6-9 1 15,1 1-3-15,-1-3-3 16,3-8-5-16,3-2-2 0,3-3-21 15,3-6-8-15,6 1-22 16,6-3-8-16,6-5-15 16,0-9-2-16,9-2-7 15</inkml:trace>
  <inkml:trace contextRef="#ctx0" brushRef="#br0" timeOffset="37173.9808">10226 10631 248 0,'-6'18'93'0,"0"-15"-72"0,6 5-6 15,3-3-6-15,-3 1 3 16,3 2 4-16,6-3 1 16,0 0 0-16,0-2-9 15,0-3 4-15,3-3 1 0,0-2-2 16,-3-3-1-16,0 3-2 0,-6-3 2 16,-3 0-1-16,-3-5 2 15,-3-1-4-15,-3 1-2 16,-3 3-5-16,0-4 0 15,-3 4-20-15,3 4-9 16,3-2-32-16,0 8-13 16,12-5-47-1</inkml:trace>
  <inkml:trace contextRef="#ctx0" brushRef="#br0" timeOffset="37520.3173">10375 10522 240 0,'-12'6'90'0,"12"7"-70"0,6-2-5 0,-3-3-8 0,3-1 12 15,-3 4 10-15,0 2 1 16,0-2 0-16,0-1-17 16,0-4-6-16,0 4 0 0,-3-2-4 15,0-2-2-15,0-1-3 16,0-5 1-16,0 0 3 15,0-5 1-15,0-1-1 16,0-7-2-16,0 0 3 16,3-3 2-16,3 0-4 0,0 0-1 15,3 3 2 1,6 0 3-16,0-1-2 0,2 7 0 16,1-1-1-16,3 2-2 15,3 1-19 1,3 2-10-16,0 3-32 15,-1-2-11-15,-2-1-46 16</inkml:trace>
  <inkml:trace contextRef="#ctx0" brushRef="#br0" timeOffset="37739.8168">10756 10475 272 0,'-12'-3'101'0,"9"-2"-78"0,-3 2 13 0,3 1 2 15,-3 2-9-15,-3 0 0 16,-5 2-12-16,-4 9-3 0,0-1-8 15,0 6-8-15,0 3-2 0,3 2 0 16,9 3 2-16,3-3-1 16,6 0 1-16,3-2-3 15,15-1 1-15,0-5-9 16,3-2-4-16,0-8-22 16,2-3-8-16,1-8-43 31,6-3-58-31,-3-7 42 0</inkml:trace>
  <inkml:trace contextRef="#ctx0" brushRef="#br0" timeOffset="37909.4923">10947 10464 332 0,'-6'0'126'0,"9"3"-98"0,-6 10-3 16,0-5-7-16,-6 3-10 16,0 5 3-16,-3-1-2 0,-6 7 2 15,0 1-6-15,0-4-7 0,4 2-4 16,2-2-24-16,0-6-8 15,0-3-37-15,3-4-15 16,6-9-26 0</inkml:trace>
  <inkml:trace contextRef="#ctx0" brushRef="#br0" timeOffset="38056.1279">10786 10454 304 0,'-3'5'115'0,"9"14"-89"0,12 4 1 0,-9-9-6 0,6 7-6 15,2-3 1 1,4 6-8-16,6-3-5 16,0 0-2-16,6 1-32 0,5-4-12 15,7-5-95-15</inkml:trace>
  <inkml:trace contextRef="#ctx0" brushRef="#br0" timeOffset="38706.2464">12322 11089 344 0,'0'2'129'0,"3"-10"-100"0,3 16 18 0,-6-8 3 16,3 3-8-16,-3-3 2 15,0 0-24-15,6 0-9 16,-6 0-8-16,0 0-3 0,0 0 3 16,3 3-26-16,-3-3-10 15,-3 0-29-15,3 2-14 16,0 9-89 0</inkml:trace>
  <inkml:trace contextRef="#ctx0" brushRef="#br0" timeOffset="38884.9291">12322 11316 388 0,'-12'6'145'0,"12"-4"-112"0,3-2-14 0,-3 0-13 0,0 0-6 16,0 0 2-16,0 0-14 15,0 0-6-15,0 0 9 16,0 0-56-16,6 3-22 0,-3 2-47 15</inkml:trace>
  <inkml:trace contextRef="#ctx0" brushRef="#br0" timeOffset="39056.8303">12295 11613 348 0,'-15'10'132'0,"15"-2"-103"0,3-5-10 0,-3-3-11 15,6 2-10-15,-6-2-2 16,3 0-39-1,3-2-19-15,3 2-72 0,-6-3-29 16</inkml:trace>
  <inkml:trace contextRef="#ctx0" brushRef="#br0" timeOffset="42441.9622">18439 15208 184 0,'9'3'71'0,"0"-6"-55"0,-6-2 13 16,2 5 2-16,-2-3-7 16,0 1 0-16,0-1 11 0,-3 3 7 15,0-5-22 1,-3 2-4-16,-6-2-2 0,-11 0-6 0,-4-6-2 16,-12 0 3-16,-11 1 2 15,-13-1-6-15,-6-2-3 16,-14 2-6-16,-24-5 0 15,-15 6 4-15,-24-1 4 16,-21 9-3-16,-8 4-3 16,-16 9 1-16,10 5 0 15,2 5 1-15,3 21 2 16,18 14 1-16,7 10 1 0,20 0-7 16,26 0 0-16,34 6-1 15,38 4-1-15,39-4 1 16,36-1 0-16,47-2 0 15,48-8 3-15,48-8-2 16,47-8 1 0,33-16 4-16,11-8 3 0,10-18 0 15,3-19 2-15,-24-8 5 16,-12-8 4-16,-33-15-6 16,-45-11-3-16,-38 7 7 15,-44-4 5-15,-40-4-6 16,-38-12 0-16,-6 18-7 15,-72-24-2-15,16 19-2 0,-75-3-2 16,-6 16-10 0,-6 19-4-16,0 13-48 0,12 18-19 15,20 13-74 1</inkml:trace>
  <inkml:trace contextRef="#ctx0" brushRef="#br0" timeOffset="44677.4624">17302 15420 4 0,'0'0'5'0,"0"0"-4"0,0 0-2 31,0 0 0-15,0 3 1-16,0-3-3 15,0 2 2-15</inkml:trace>
  <inkml:trace contextRef="#ctx0" brushRef="#br0" timeOffset="47563.3958">17257 15438 16 0,'-6'3'8'0,"3"-6"-6"0,3 6 6 16,0-3 2-16,0 5-3 0,0-5-2 16,0 0-5-16,0-2 0 15,0-1 9-15,0 3 3 16,0 0 14-16,-3 3 6 16,3-3 1-16,0 0 2 15,0 0-4-15,0 0-1 16,0 0-11-16,0 2-4 15,0-2-8-15,-3 0-1 0,3 0 1 16,0 0-1-16,0 0 1 0,0 0 2 16,0 0 2-16,0 0 3 15,0 0 2-15,0 0-3 16,0 0 2-16,0 6-4 16,0-6-1-16,0 0 0 15,0 0 1-15,0 0-3 16,0 0 0-16,0 0-5 15,0 0 0-15,0 0 5 16,0 2 5-16,0-2-3 16,-3 3 0-16,0-3-4 15,0 0 1-15,-3-3-4 16,-3 3 0-16,0 0-1 16,0 0 1-16,1 3 0 0,-1-3 3 15,0-3 3-15,-3 1 2 16,0 2-8-16,0-6-1 15,-9 6 0 1,-6 0-1-16,6 0 2 16,-5-2 2-16,2-4 4 15,-3 1-2-15,3-3-2 16,-3 0 0-16,1 0 1 16,-1 0 1-16,-3-2 1 15,3-1-4-15,-2 1-3 16,5-1 0-16,-3 0 1 15,6-2-1-15,-9 0 2 16,-5 0-2 0,5-3-1-16,-3 0 1 15,9 5 1-15,-8-4 1 0,5 1-1 16,-9-2-2-16,0 6 3 16,4-3 0-16,5-1-4 15,-3 1-1-15,3-3-2 16,3 8 3-16,1 3 4 15,2-3 3-15,3-10-7 16,-3 2-1-16,-6 3 2 16,12-3 2-16,-5 5 0 15,-1-10 1-15,3 2-2 16,0-2-1-16,3 0 1 0,0-3 1 16,0 0-1-1,1-2 2-15,-1 0-4 16,0-1-2-16,3 6 4 15,-3-6 1-15,0 6 2 0,3 0 0 16,3 3-5-16,0-4-1 16,0 4 1-16,0-3 2 15,1 0-2-15,-1-1 0 16,0 1 1-16,0-3 2 16,0 1-1-16,0-4-1 15,3 1 1-15,0 2-1 16,0-3 0-16,0 1 2 15,0 0-1-15,-3-1-1 16,3 1-2-16,-3 4-1 0,0-1 4 16,0 4 1-16,3 1-3 15,1-6 1-15,-4 0 0 16,3 3 2-16,0-3-1 16,0 0-1-16,0-5-2 15,0 0-1-15,0-3 2 16,3 0 0-16,-3 1 3 15,0-1 1-15,3 3-4 16,-3 0 1-16,-3 0-2 16,6 0 0-16,-3 2 2 15,3-5 2-15,0 3-1 16,0-3-1-16,0 1 1 16,0-6-1-16,0 2 0 15,-3-2 0-15,3 0 0 0,0 0 0 16,0 3 0-16,-2-1 2 15,2 4-3-15,0-4 0 16,0 3 1-16,-6-5 0 16,3-2-3-16,3-4 2 15,0-4 1-15,0 2 2 16,3 0-3-16,-3 2 0 16,0-1 1-16,3 1 2 15,0-2-3-15,-3 0 0 16,0-2 1-16,-3-4 2 15,3-2-1-15,-3 3-1 16,3 0-2-16,-3 8 1 16,3-3 1-16,0 0 2 15,0 0-1-15,0-8 2 16,3-3-2-16,-3-2-1 16,3 8-2-16,0-14 1 0,0 9 1 15,0 4 2-15,0 1-1 16,0-3 2-16,0-2-4 15,0-4 0-15,0 1 1 16,-3 8 0-16,0 5 0 16,0 5 0-16,3-2 0 15,-3 5 0-15,3-3-3 16,-6 0 2-16,3-2 3 16,-3 0 1-16,3-8-4 15,-6 5 1-15,1 2 2 16,-1 6 1-16,0 3-4 0,-3 2 1 15,0 0 0 1,0 1 0-16,-3 4 0 16,-3-2 2-16,0 0-1 0,1 0-1 15,-4 0 1-15,3 0-1 16,-6-1-3-16,3 4 2 16,-3 0 1-16,4-1 2 15,-7 3-3-15,3 3 0 16,-3 0 1-16,0 0 0 15,-2 5 0-15,-1 3 2 16,-3-3-3-16,0 3 0 0,1 2-1 16,-1-2-2-16,0 2 3 15,-3-2 0-15,1 2-2 16,-4-2 0-16,0 3-1 16,4-1 0-16,-1 3 3 15,3 0 2-15,-3-3 0 16,1 6-1-16,-4 0-2 15,0 0 1 1,1-3 1-16,2 5 0 0,3 0-3 16,-3 3 2-16,4-5 1 15,-1 2 0-15,0 1 0 16,3-1 2-16,-2 3-1 16,-1-3-1-16,0 1 1 0,-3 2 1 15,4 0-3 1,-7 0-2-16,6 0 2 0,4 0 2 15,5-3 0 1,-6 3-1-16,0 0 1 0,0 3-1 16,4-1-3-16,-1-2 2 15,3 6 1-15,0-9 0 16,0 0 0-16,-2 6 0 16,-1-6 0-16,3 6 2 15,0-3-1-15,0 5-1 16,4-2-2-16,2-3 1 15,0 0 1-15,6 0 2 16,3-3-1-16,0 3 2 16,3 0-4-16,3-2 0 15,0 4-1-15,3-2 0 16,0-2-3-16,3-1 1 16,3 0 0-16,3 1 2 0,3-3 1 15,3-1 1-15,3-2-5 16,5 0-1-16,-2 0 3 15,3-2 1-15,-3-3-3 16,0 5 1-16,-6-3 2 16,0 3 3-16,-7 3 0 15,4 0-1-15,-6-1 1 16,3 4-1-16,-9-1 0 16,6 0 0-16,-6 1 0 15,6 2 2-15,-6-3-1 16,3 0-1-16,-3 3 1 15,0 0 1-15,0 0 1 16,0 0 1-16,0 0-5 16,-3 0-1-16,0-2 1 15,3 2 0-15,0 0-2 0,0 0 2 16,-3-3-1-16,3 3 0 16,0 0 2-16,9 0 0 15,-9 0-3-15,6 0 2 16,0-3 1-16,6 3 0 15,-6 0-3-15,0 0 2 16,0-2 1-16,-6 2 0 16,0 0 0-16,6 0 2 15,-6 0-1-15,0 0-1 0,0 0 1 16,0 0 1 0,0 0-1-16,0 2-1 15,0-2 3-15,-3 3 2 0,-3 2-4 16,-6 1-3-16,0 2-2 15,-6 2 0 1,0 1 0-16,-3 2 3 16,-5 0 0-16,-4 3 3 0,-3-5-3 15,0 2 0-15,1 0 1 16,-1-2 0-16,0-1 0 16,6-2 2-16,7 3-1 15,-1-3-1-15,0-3 1 16,12 0-1-16,-3-2-3 0,3 5 2 15,6-5-1 1,3 7-2-16,6-2 0 0,3 0 3 16,6 0 0-16,6-3 1 15,6 1 0-15,5-1 0 16,1 3 0-16,6 0 2 16,-9 0-1-16,2 2-1 15,-8 1 1-15,0-1-1 16,-3 4 0-16,-6-4 2 15,-6 1-3-15,-1-3-2 16,-2-3-5-16,-6-5-33 16,0 0-9-1,0 0-69 1</inkml:trace>
  <inkml:trace contextRef="#ctx0" brushRef="#br0" timeOffset="59963.9062">4071 4921 116 0,'-3'3'46'0,"0"-6"-35"0,0 1 3 0,3 2-1 15,0 0 0-15,0 0 3 16,0 0 6-16,0 0 4 16,0 0-14-16,0 0 0 0,0 0 1 15,6 2 2-15,-6-2 3 16,3 0-4-16,3 0 2 15,3 0-3-15,0-2 2 16,3 2-15-16,2 0-4 16,4 0 12-16,3 0 6 15,0 0 2-15,6 0 1 16,0 0-5-16,-1-3 0 16,7 3-5-16,0-3 1 15,0 1-3-15,-1-1 2 16,-2 0-2-16,-3 1 0 0,-6 2-3 15,-3 0-2-15,-4-3 1 16,-2 3 1-16,0 0-3 16,-6 0 0-16,-6 0-17 15,3 0-5-15,-3 0-44 16,0 0-17-16,0 5-29 16</inkml:trace>
  <inkml:trace contextRef="#ctx0" brushRef="#br0" timeOffset="60696.5127">4238 4982 148 0,'-3'-5'57'0,"6"10"-44"0,-3-8 3 0,0 9-2 15,-3-1-7 1,0 3 1-16,-3 3-1 0,0-1 1 16,0 3-4-16,0 1 2 0,0-4 0 15,0 3-2-15,6-5-3 16,-3-2 2-16,3-4 2 15,0-2 2-15,3-2 1 16,0-6-4-16,3 0-1 16,3 0-1-16,-3-5 1 15,3-1-4-15,0 4 0 16,-4 2 3-16,1 0 3 16,0 5-2-16,0 1 0 15,0 2-3-15,0 0-3 0,3 2 2 16,-3 4 0-16,3 2 1 15,-3-1 0-15,3 1 0 16,0 0 2-16,0 0-1 16,0-2 2-16,3-4-57 15,0 1-65 1,-1-3 21-16</inkml:trace>
  <inkml:trace contextRef="#ctx0" brushRef="#br0" timeOffset="61161.8701">4270 5043 148 0,'0'-5'55'0,"6"5"-43"0,0 0 14 0,0 2 4 16,-9 1-13-16,3-3-4 16,-3 5-4-16,0 3-1 15,0 3-4-15,0 5 2 0,0 0 0 16,-3 5 0-16,3-3 1 15,0 3-4-15,3-5 0 0,0 0-1 16,9-3-2-16,3 3 5 16,6-5 1-16,6-3 4 15,12-3 4 1,5-5 1-16,10 0 3 0,-4-3-4 16,-2-2 0-16,-3 0-8 15,-1 0-4-15,-2 2 1 16,-6-5 0-16,-3 3-17 15,-4-1-5-15,1-2-48 16,-3 3-19-16,0 0-13 16</inkml:trace>
  <inkml:trace contextRef="#ctx0" brushRef="#br0" timeOffset="61581.0101">5077 5112 216 0,'0'-6'82'0,"3"1"-64"0,-9 5 7 0,3 3-3 16,-3-1-10-16,-3 4-2 16,-3 2 3-16,-3 2 4 0,0 1-9 15,3-3-7-15,7 0-1 0,2 2-11 16,6-2-5-16,8 0 5 16,4-3 6-16,6 3 4 15,-3 3 1-15,-3-3 0 16,-3 3 0-16,-3-1 6 15,-9 1 4-15,-6-3 3 16,-6-3 3-16,-6 0-7 16,-3-2-1-16,0 2-9 15,3-2-4-15,4-6-26 16,2 6-12-16,3-1-51 16</inkml:trace>
  <inkml:trace contextRef="#ctx0" brushRef="#br0" timeOffset="61796.9674">5217 5146 236 0,'-9'13'90'0,"-3"-7"-70"0,15 4-14 0,-3-7-10 16,0 7 5-16,-3 1 9 15,0 2 4-15,0 1 1 16,3-4-7-16,-3 1-5 0,6-3-2 15,0 0-8-15,3-6-71 16,3 4-59 0,3-6 35-1</inkml:trace>
  <inkml:trace contextRef="#ctx0" brushRef="#br0" timeOffset="61960.9519">5199 5101 288 0,'-21'-21'107'0,"21"18"-83"0,9 1-18 16,-3 4-12-16,-6-2-1 16,0 0-14-1,3 0-8-15,9 0-53 0,0 0-22 16,3 3 27-16,0-3 17 16</inkml:trace>
  <inkml:trace contextRef="#ctx0" brushRef="#br0" timeOffset="62346.4826">5279 5128 248 0,'-9'-3'93'0,"12"3"-72"0,0 3 0 0,-3-3-2 16,3 5-2-16,3-2 2 15,0-3-8-15,6-3-4 16,3 3-4-16,3-3-3 0,6 1 1 15,-1 2-4-15,-2 0 2 16,0 0 1-16,0 0 2 0,-9 2-3 16,-3 4-2-16,-9 2-1 15,-6 2 0-15,-9 1 3 16,-9 2 2-16,0 3 0 16,4 0-1-16,-1-3 1 15,3 3-1-15,3 0 0 16,3-6 2-16,9 1-1 15,6-1 2 1,6-2 0 0,3-2-4-16,6 2-1 0,0-3 5 15,-1-3 3-15,1 1-14 16,-3-3-7-16,0-3-32 16,-6 1-12-16,0-1-49 15</inkml:trace>
  <inkml:trace contextRef="#ctx0" brushRef="#br0" timeOffset="62589.3555">5324 5215 200 0,'-21'-5'74'0,"24"15"-58"0,-12-12 20 0,6 4 5 15,3-2-8-15,0 6-2 16,0-6-13-16,0 0-4 15,3-3-8-15,3 6-2 0,3-3 0 16,9 0-2-16,3 0-2 16,3 0-10-16,-1 0-4 0,4-8-28 15,3 5-13 1,-9-2-48-16,3 2-31 16,-4 0 62-16</inkml:trace>
  <inkml:trace contextRef="#ctx0" brushRef="#br0" timeOffset="62936.4158">5586 5194 224 0,'-9'5'85'0,"12"0"-66"0,-3 6 1 16,0-11-4-16,3 5 0 15,0 1 4-15,0-1-1 16,6-5-2-16,0 5-9 16,3-5-1-16,0 3 0 0,2-3-1 0,-2-3 1 15,3-2-4 1,-3-3 0-16,0-3-3 0,-6 1-3 15,-3-1-3-15,-6 1-1 16,-3-1-1-16,-6 3 0 16,-3 3 2-16,0 7 2 15,-5 4-5-15,2 7 1 16,0 0 4-16,3 3 4 16,3 0 10-16,3 0 3 15,9-3-4-15,6 0-1 16,9-2-2-16,6-1-1 15,11-10-58-15,13-5-27 16,0-19-32-16</inkml:trace>
  <inkml:trace contextRef="#ctx0" brushRef="#br0" timeOffset="63883.0173">6134 5128 108 0,'3'0'44'0,"-3"5"-35"0,3-10 9 0,0 2 2 16,2 0-1-16,1-2 3 15,-3 0 3-15,0 2 2 16,-3 0-14-16,0 1 3 0,-3-1 2 0,0 3-4 16,-6 3 0-16,-2 2-6 15,-1 3-3-15,0 0-7 16,3 0-1-16,0 0 1 16,3 0 1-16,6 0-2 15,6 0 2-15,6 2 1 16,0 1 0-16,6-1 0 15,-4 4 0-15,-2-1 0 16,-3 0 2-16,-6-5 5 16,-3 0 6-16,-6 3 4 15,-3-3 2-15,-3-3-8 16,-2 0-4-16,-1-5-7 16,3 0 0-16,0 0-20 15,3 0-9-15,3-3-29 16,18-7-71-1</inkml:trace>
  <inkml:trace contextRef="#ctx0" brushRef="#br0" timeOffset="64332.1011">6324 5117 208 0,'-6'3'77'0,"3"-3"-60"0,0 10-5 0,3-4-6 16,-3 4-6-16,0 6 0 15,0 5 8-15,3 3 5 16,0 0-6-16,0 2 0 0,0 3 0 16,0 3-3-16,3 0-3 0,0-6 0 15,0-2 1 1,0-8 3-16,-3 0 2 16,0-11-1-16,0-5 1 15,0-8-6-15,-3-8-1 0,0 1-9 16,-3-9-2-16,3-8 4 15,-3-2 1-15,3-3 6 16,3 10 2-16,0 6-5 16,6-6 0-16,9-7 5 15,3 5 6-15,6 8 5 16,3 8 4-16,-1 10-16 16,-2 8-7-16,-3 8 9 15,-6 3 7-15,-3 5-1 16,-6-2 1-16,-9-1-4 15,-3 1-1-15,-6-3 1 0,-3-3 1 16,-3-2-10-16,0-6-5 16,3 0-23-16,1-2-7 15,5-6-32 1,6-2-54-16,9-8 24 16</inkml:trace>
  <inkml:trace contextRef="#ctx0" brushRef="#br0" timeOffset="64664.8311">6595 5130 240 0,'3'8'90'0,"-3"-5"-70"0,0 2-7 0,3 0-8 15,0 3-7-15,-3 0-2 16,6-2 9-16,-3-4 4 0,3 1-4 16,3 2 6-16,0-5 4 0,3-2-5 15,-1-4-3-15,-2-2-2 16,0-2-1-16,-3-3-5 15,-3-3 1 1,-6 2 2-16,-3 1 1 16,-3 3-6-16,-3 7 0 15,-2 3-1-15,-4 5-1 0,0 6-3 16,0 5 0-16,3 2 2 16,3 1 1-16,6-3 0 15,3 5 4-15,6 0 2 16,6-3 2-16,6-2-1 15,6-2 1-15,6-4-29 0,8-10-11 16,1-5-66 0</inkml:trace>
  <inkml:trace contextRef="#ctx0" brushRef="#br0" timeOffset="64869.7115">6949 5067 228 0,'-21'-8'85'0,"6"13"-66"0,-5 3-6 0,8 0-6 15,-9 3-10-15,0 2 2 16,0 3 5-16,0 0 5 16,6 2-5-16,7 1-2 0,5 2 1 15,9-3 0-15,8-2 3 16,7 0-3-16,3-5-2 16,3-1-11-16,-3-7-6 15,-6-3-50 1,8-8-56-16,-2 0 26 0</inkml:trace>
  <inkml:trace contextRef="#ctx0" brushRef="#br0" timeOffset="65026.7064">7068 5099 236 0,'-9'-6'90'0,"3"9"-70"0,-3 0 4 15,9-3-5-15,0 7-12 16,0 4-4-16,0 0 2 16,0-3 1-16,0 7-2 15,0-1-3-15,0 4 2 0,0 1-4 16,3-3 0-16,0-3-28 15,0-3-13-15</inkml:trace>
  <inkml:trace contextRef="#ctx0" brushRef="#br0" timeOffset="65155.3962">7032 4977 316 0,'-17'-16'121'0,"11"21"-95"0,6-15-28 0,0 10-19 15,6 0-14-15,0 2-1 16,3-2-7-16,-1 0-2 16</inkml:trace>
  <inkml:trace contextRef="#ctx0" brushRef="#br0" timeOffset="65396.7988">7416 4887 248 0,'-11'-19'93'0,"-4"11"-72"0,-6 0 5 0,9 3-1 0,-3 0-12 16,-6 0-2-16,6 2-9 16,0 3-3-1,-5 8 0-15,2-3-2 0,0 16 1 16,0 16 2-16,9-2 0 0,3-3-3 16,6 10 2-16,0-8 1 15,6 3 0-15,0 6-9 16,0-6-4-16,-3-6-31 15,-3-15-11-15,0-2-45 16</inkml:trace>
  <inkml:trace contextRef="#ctx0" brushRef="#br0" timeOffset="65666.2366">7053 5083 296 0,'-6'-6'112'0,"12"6"-87"0,3-5-15 0,-9 5-13 15,12-3-2-15,12-5 2 16,-3 3-15-16,-3 0-5 16,14 0 11-16,10-1-31 0,-6 4-11 15,0-1-3 1,-4 3 12-16,-5 3 39 16,-6 2 44-16,-6 3 24 15,-3 2-20-15,-3 6-11 16,-3 0-17-16,-3 0-5 0,0 3-5 15,-3-3-3-15,0-9 0 0,0 1-17 16,0-5-4-16,0-3-78 16</inkml:trace>
  <inkml:trace contextRef="#ctx0" brushRef="#br0" timeOffset="65837.9446">7393 4966 256 0,'0'-8'96'0,"0"8"-75"0,6 8-45 0,0-5-24 16,-3 0 0-1,0-1 8-15,5 3-8 0,4 3-1 16,3-2 4-16,6 2 4 16</inkml:trace>
  <inkml:trace contextRef="#ctx0" brushRef="#br0" timeOffset="66069.6787">7592 5080 164 0,'6'8'63'0,"0"-5"-49"0,0-3 5 0,0 0-2 16,0-3-2-16,-3-2 1 15,3-3-2-15,-3 0-1 16,-3-3-7-16,0 1-2 0,-3-1 2 16,-6 0 1-16,-3 4 3 15,-3 1-7-15,-3 6-2 0,-3 6-1 16,4 4 0-16,-4 9-3 15,3 2 2-15,3 3-4 16,6 2 1-16,3 1 2 16,12-6 1-1,0 2 1-15,9-4 0 0,6-6-31 16,2-10-12-16</inkml:trace>
  <inkml:trace contextRef="#ctx0" brushRef="#br0" timeOffset="66354.9515">7714 5051 220 0,'-9'3'85'0,"6"10"-66"0,3 5-6 0,0-7-6 32,0 10 4-32,0 0 5 15,0-8-6-15,0-2-1 16,0 0-5-16,0-3 4 0,3-3 2 15,-3-3 12-15,3-4 8 16,3-9-4-16,3-7-1 16,3-3-10-16,3-3-4 15,3 0-9-15,0 3-1 16,5 2-3-16,-2 3 0 16,3 8-14-16,0 1-4 15,0 1-39-15,-4 4-14 16</inkml:trace>
  <inkml:trace contextRef="#ctx0" brushRef="#br0" timeOffset="67062.9624">7419 5106 184 0,'3'3'68'0,"0"2"-52"0,0 1 10 0,0-1 4 0,6-2-9 16,0 2-2-16,6-2-9 15,0-1-2-15,0 1-4 16,0-6-1-16,0 1 1 0,2-1-2 15,-2-2 1-15,-3-3-2 16,-3 0 2-16,-3 2-4 0,0-4 0 16,-3-6 3-16,-3 0 3 15,-3 3-7 1,-3 0 0-16,-3 5 2 0,-3 5 4 16,-3 3-10-16,4 8-3 15,-1-3 4-15,0 11 2 16,-6 5 0-16,6 3 2 15,3 0 3-15,6 2 1 16,9-2 1-16,6 0 2 16,6-3-3-16,6-5 0 15,5-5-25-15,1-6-11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3:48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14712 10226 148 0,'3'3'55'15,"-3"-3"-43"-15,3 2 21 0,-3-2 6 0,0 0 1 16,0 0 3-16,0 0-2 16,0 0-1-16,0 0-21 15,0 0 4-15,0 0 1 0,0 0-8 16,6-2-2 0,3-3-10-1,0-11-5-15,0 2 0 16,3-7 2-1,-3 3 0-15,-1 2-1 16,-2 3 1-16,0 5-1 16,-3 2 0-16,0 4-3 15,0 4 0-15,0 6 2 0,3 6 2 16,0 1-2-16,-3 4-2 16,0 5 2-16,0-3 0 15,0 0 1-15,0 0 0 16,-3 0 0-16,3-2 2 15,3-3-21-15,-3 0-7 16,0-3-31-16,0-2-12 16,-3-6-51-1</inkml:trace>
  <inkml:trace contextRef="#ctx0" brushRef="#br0" timeOffset="220.8701">14754 10406 272 0,'-12'0'101'0,"6"3"-78"0,3-3-7 0,3 0-6 0,6 2 4 16,0-2 8-16,6 0-5 15,0-2 1-15,2-1-11 16,4 0-4-16,3-2-2 0,3 0-1 16,0 2 2-16,-3 1-28 15,-4-1-9-15,-2 0-29 16,-3 1-10-16,-3-4-29 15</inkml:trace>
  <inkml:trace contextRef="#ctx0" brushRef="#br0" timeOffset="735.8783">14804 10025 156 0,'-12'-8'57'0,"9"5"-44"0,-6-10 3 0,9 11-2 0,-5-4 6 16,-1-2 5-16,-3 3 4 15,-3 0 5-15,-3 2-19 16,-3 1 5-16,0 4 1 0,-3 3 0 16,-3 6-1-16,1 2-10 15,-1 11-4-15,0 0-4 16,3 13-2-16,3 5 1 16,6 9-1-1,9 12-3-15,9 1 2 0,12-1-1 16,12-7-2-16,9-6 0 15,8-10 3-15,10-14 4 16,5-10 3-16,7-13 2 16,5-14 0-16,-8-16-4 15,-7-12-3-15,-11-9 4 0,-12-2 1 16,-13-3 4-16,-20-3 4 16,-11 4 3-16,-10 1 2 15,-9 6-4-15,-3 8-1 16,0 5-24-16,-2 9-10 15,2 1-32-15,6 7-15 16</inkml:trace>
  <inkml:trace contextRef="#ctx0" brushRef="#br0" timeOffset="2235.3238">14420 14081 228 0,'-6'-5'88'0,"9"5"-69"0,-3 2 6 0,3-4 0 0,3-1-7 16,3 1 1-16,6-4-10 16,3 1-3-16,3 0-4 15,3 2-2-15,-1 3 1 0,-5 5-4 16,-3 6 0-16,-6 5 4 16,-9 0 1-16,-9 7 0 15,-3 1 1-15,-3-3-2 16,-2-2-1-16,-1-1 1 15,3-4 1-15,0-1 3 16,3-2 2-16,3-4 1 16,3-1 2-16,6-4-5 15,0-2-1-15,9-2-2 16,3-1 1-16,6 0-2 0,3 1-1 16,-1 2 1-1,1 0-1-15,0 0-9 0,-3 0-2 16,-3-3-27-16,-3 1-11 15,-3-1-47 1,0 0-43-16,-3 1 52 16</inkml:trace>
  <inkml:trace contextRef="#ctx0" brushRef="#br0" timeOffset="2647.5318">14480 13840 192 0,'-33'0'71'0,"18"0"-55"0,-9 3 6 16,15 2 0-16,-8 3-8 15,-4 3 0-15,-3 7-6 16,-3 9 0-16,3 12-5 15,4 9 3-15,8 5 3 0,6 3-1 16,12 2 1-16,9-3-1 16,8-4 2-16,10-6-1 15,12-14 2-15,11-12 0 16,10-14 1-16,-1-13-4 16,-2-8-3-16,-10-10 0 0,-5-6-1 15,-9-8 6-15,-16-5 4 16,-11-7-1-1,-9-1 2-15,-12 5 5 16,-11 6 2-16,-13 7-16 16,-6 6-7-16,-3 8-30 0,4 8-10 15,8 5-111 1</inkml:trace>
  <inkml:trace contextRef="#ctx0" brushRef="#br0" timeOffset="7469.9215">3815 15663 380 0,'-15'-8'0'0,"15"8"13"0,0 0 8 15,0 0-1-15,0 0 0 16,0 0-2-16,0 0-2 15,0 0-8-15,0 0 1 0,6 0 4 16,-9 0-7-16,3 0-1 16,3 0-3-16,3-8 3 15,-3 1-1 1,3-4-4-16,0 3 0 16,-3-3-2-16,3 6-2 15,-6 0 3-15,0 2 2 16,3-2-5-16,-3 5 1 0,0 0-1 15,0 8 2 1,3 0-4-16,-3 2 2 16,0 1 4-16,3 7 2 0,0 1-3 15,-3 0 1-15,0 2 0 16,0 0 0-16,3-8 0 16,-6 8 0-16,6-5-14 15,-3-5-5-15,0 2-30 16,3-8-13-16,-6-2-56 15</inkml:trace>
  <inkml:trace contextRef="#ctx0" brushRef="#br0" timeOffset="7660.7875">3791 15859 248 0,'6'3'93'0,"0"-9"-72"0,3 1-2 15,-3 5-6-15,0 0-3 0,0 0 4 16,6-2-8-16,-3 2-1 16,5-3-3-16,1 0 1 0,-3-2 0 15,0 5-41-15,0 0-17 16,-3 0-54 0</inkml:trace>
  <inkml:trace contextRef="#ctx0" brushRef="#br0" timeOffset="8033.4313">3791 15491 184 0,'-30'-18'68'0,"18"13"-52"0,-11 10 10 0,11 0 4 0,-6 3-16 15,-6 5-2-15,3 8-8 16,-6 1-3-16,4 9 0 16,5 12-1-16,6 10 2 0,9 2 3 15,12-2 4-15,15-5 5 16,2-6 1-16,16-8 0 16,6-4 1-16,2-12 5 0,4-7 3 15,2-14 1-15,-5-8 0 16,-6-15-6-16,-10-14-1 15,-8-15-6-15,-15 4-2 16,-9-1-6-16,-9 1-3 16,-6 1-11-16,-6 5-4 15,3 0-31-15,0 8-10 16,-2 11-89 0</inkml:trace>
  <inkml:trace contextRef="#ctx0" brushRef="#br0" timeOffset="10433.4551">5610 15695 204 0,'-18'8'77'0,"18"-3"-60"0,-12 3 2 0,6-2-4 16,0 4-6-16,-3 3 0 16,3 3 6-16,9 3 4 15,0 2-9-15,3 0-1 0,3-5 1 16,9 2-2-16,-3-7 1 16,9-6 1-1,-4-7 1-15,4-4-3 0,-3-7-3 16,-3-3-5-16,-6-2 0 15,-6 2 4-15,-9-5 2 16,-9 2-5-16,-3-2 0 16,-9 8-1-16,-3-3 0 15,1 5-14-15,2 3-5 16,0 6-23-16,6-1-9 0,6 3-39 16,6 0-35-1,6 0 48-15</inkml:trace>
  <inkml:trace contextRef="#ctx0" brushRef="#br0" timeOffset="10718.8289">5744 15714 232 0,'3'21'88'0,"-3"-11"-69"0,3 14-3 16,0-16-6-16,3 3 0 16,-1-1 4-16,4 1 1 15,0-3 4-15,3-3-11 16,0-5-2-16,0-5-2 0,3-6-18 15,0-2-5-15,-3-6 9 16,-3-2 7-16,0 8 7 16,-3 0 5-16,-1 10-4 15,-2 3-3-15,3 8-6 0,0 5-2 16,3 3 7-16,0 0 4 16,3 0-9-16,3-3-2 15,0-7-6-15,0 1 0 16,3-9-38-16,0-3-15 15,2-9-23 1</inkml:trace>
  <inkml:trace contextRef="#ctx0" brushRef="#br0" timeOffset="10882.6205">6065 15428 272 0,'-18'-8'101'0,"12"5"-78"0,9 9-9 0,-3 2-10 16,0 5-1-16,0 13 3 0,9 6-1 15,-3 10 0-15,-3-2-3 16,3 5-2-16,0-3 1 16,3-2-12-16,-9-3-3 0,9-5-42 15,-9-8-17-15</inkml:trace>
  <inkml:trace contextRef="#ctx0" brushRef="#br0" timeOffset="11063.6556">5857 15624 296 0,'3'-6'110'0,"21"6"-86"0,14-2-6 0,-14 2-8 16,9 0-14-16,3 0 1 16,-1-3-32-16,7-2-14 15,3-3-66-15,-1-5-26 16</inkml:trace>
  <inkml:trace contextRef="#ctx0" brushRef="#br0" timeOffset="11813.5872">6720 15698 192 0,'0'-8'74'0,"-3"5"-58"0,-3-5 7 0,3 8-1 16,-3 0-6-16,-3 3 3 15,-3 2-8-15,0 6-4 16,-6 7-4-16,-2 6-5 0,-1 5 1 16,3 0 1-16,9 3 2 15,3-6-1-15,9-2-1 0,6-3 9 16,3-13 4-1,3-2-2-15,3-12 1 16,-1-4-7-16,1-9-1 16,0-10-2-16,-6 3-2 0,-3-9 3 15,-3-2 0-15,-6 6 1 16,-3-4 0-16,-3 1 2 16,0 2 1-16,0 8-1 15,0 3 1-15,3 5-2 16,0 8 0-16,0 14-8 15,3 1 0-15,6 12 1 0,0 7 1 16,3 11 1-16,3 6 0 16,0 4-3-16,3-7 0 15,0 2-9-15,3-10-5 16,2-3-20-16,-2-13-9 16,6-8-33-1,0-8-45-15,0-10 33 16</inkml:trace>
  <inkml:trace contextRef="#ctx0" brushRef="#br0" timeOffset="12150.0029">7012 15722 280 0,'-15'-19'104'0,"9"19"-81"0,-12-3 5 0,9 6-2 16,-3 2-13-16,-6 6-2 16,-3 7-9-16,1 4-1 0,2 7-1 15,3-8 0-15,3 8 0 0,6 3-3 16,6-8 2-16,3-9-1 15,9 4 0-15,3-11-3 16,0-8 1-16,3-8-5 16,2-11-1-16,-2 4 0 15,0-7 4-15,-6-1 3 16,-6-1 4-16,0 3 9 16,-6 2 3-16,3 8-6 15,-6 4-2-15,3 4-8 16,0 3 0-16,6 8 3 15,3 2 2-15,3 6-3 16,-3-2 1-16,5-1 0 16,1 5 0-16,-3-5-31 15,0-2-14-15,3-6-41 16</inkml:trace>
  <inkml:trace contextRef="#ctx0" brushRef="#br0" timeOffset="12330.5634">7098 15457 292 0,'-15'0'110'0,"18"13"-86"0,-9-2-11 0,9 5-11 16,0 2-5-16,0 11 1 16,-3 8 2-16,3 3 0 15,0 0 0-15,0-1-3 0,3 1 2 0,0 2-50 16,-3-12-20-16</inkml:trace>
  <inkml:trace contextRef="#ctx0" brushRef="#br0" timeOffset="12567.7366">6919 15626 288 0,'-6'0'107'0,"12"0"-83"0,-3-2-7 16,12 2 15-1,0-3-12-15,12 0-10 0,3-2-5 16,5 2-4 0,4 1-19-16,0 2-8 0,2 0-39 0,1 2-16 15,-6 1-26 1</inkml:trace>
  <inkml:trace contextRef="#ctx0" brushRef="#br0" timeOffset="12901.9362">7318 15658 268 0,'-18'0'101'0,"9"0"-78"0,-5-3-9 0,5 9-8 16,-3-1-11-16,-3 6 1 15,0 4 2-15,-3 9 1 0,3 0 1 16,3 10-3-16,6-4 2 0,3-4 5 15,6-5 5-15,3 0-12 16,6-7-2-16,3-6 8 16,3-14 7-16,-3-4-22 15,3-9-8-15,-3-2 9 16,-3-5 7-16,-4 2 15 16,-2 0 8-16,0 0-1 15,-3 11 1-15,0 5-8 16,0 8-2-16,3 8-5 15,3 5-1-15,9 14-1 16,0-6-2-16,12 8 1 16,-1-8 1-16,4-8-50 15,9-5-19-15,-3-16-46 16</inkml:trace>
  <inkml:trace contextRef="#ctx0" brushRef="#br0" timeOffset="13517.8717">7994 15642 240 0,'-36'5'90'0,"24"-10"-70"0,-9 10-7 0,10 1-10 16,-7 4-7-16,-3 9 3 16,0 5 2-16,6-3 2 15,6 5-1-15,6 3 9 0,9-5 8 16,6 0-15-16,9-5-3 15,-3-12 0 1,9-7 3-16,-4-5-1 0,-5-8 0 16,0 0-1-16,-3-3-2 15,-3-3-6-15,-3-4-1 16,-3 1 14-16,0 4 7 16,0 5-2-16,-6-1-2 15,3 9-3-15,-3 2-2 16,3 11-3-16,3 6 1 0,0 7-2 15,2 3-1-15,7-3-2 16,0 0-1-16,0-3-18 16,3-4-9-16,0-9-31 15,3-5-13-15</inkml:trace>
  <inkml:trace contextRef="#ctx0" brushRef="#br0" timeOffset="13698.8289">8226 15378 308 0,'-15'0'115'0,"3"23"-89"0,9 4-10 15,3-3-11-15,0 7-9 16,0 14 3-16,0 6 0 16,0 4 3-16,6-2-1 0,0 0-7 0,0-8-4 15,0-5-49-15,0-14-22 16</inkml:trace>
  <inkml:trace contextRef="#ctx0" brushRef="#br0" timeOffset="13867.2462">8030 15597 312 0,'-6'-2'118'0,"6"2"-92"16,41-11-9-16,-20 8-10 15,18 1-12-15,3-1 1 16,5 3-27-16,4-5-11 16</inkml:trace>
  <inkml:trace contextRef="#ctx0" brushRef="#br0" timeOffset="21227.9092">4261 15642 200 0,'-6'5'77'0,"3"3"-60"0,15 0 6 16,-6 0-1-16,-6 8-3 15,0 3 3-15,0 2 3 16,3 5 4-16,0 1-15 15,3-1-8-15,0-7-2 0,-6 2-1 16,3-5 1-16,0-3 2 16,-3-5 3-16,0-8 5 15,0 0 1-15,-3 0-6 16,0-8-1-16,0-5-4 16,3-6-1-16,-3 1-3 0,3-6-1 15,3 0-1-15,3 0 0 16,3 8 0-16,-3 1-2 15,0 1 0-15,3 6 3 16,0 6 0-16,0 7 1 16,0 6-3-16,-3 2 2 15,-6 5 1-15,3-2 2 16,0-3-1-16,-3 1 2 16,0-6-2-16,0-6 2 15,5-4-7-15,-2-4-1 16,0-4-3-16,3-6 2 15,3 0 2-15,-3 5 2 16,0 1-1-16,3 7 1 16,0 1 4-16,0 7 1 15,0 5 1-15,0 4 0 16,0 2 0-16,-3-1 0 16,0 4-2-16,0-8 1 0,0 2-18 15,0-5-6-15,0-3-30 16,-1 0-12-16,1-5-22 15,0-5-41 1,3-3 38-16</inkml:trace>
  <inkml:trace contextRef="#ctx0" brushRef="#br0" timeOffset="21528.1343">4553 15692 220 0,'-6'11'85'0,"6"5"-66"0,-6 5-1 0,6-8-6 15,0 6 7 1,0 2 5-16,3-2-6 0,3 2-3 16,6-3-8-1,0 1-3-15,9-9 0 0,5-2 0 16,1-8 2-16,3-8 1 0,-6-5 3 16,-9-8-5-16,0 0-1 15,-6 0 0-15,-12-1 0 16,-9-1-2-16,0 1-2 15,3 7-2-15,-15 1-1 16,-3 6-9-16,0 6-5 16,4 2-16-16,2 5-6 0,3 3-12 15,6 0-6 1,3 0-33-16</inkml:trace>
  <inkml:trace contextRef="#ctx0" brushRef="#br0" timeOffset="21878.7157">4735 15661 236 0,'6'2'90'0,"5"4"-70"0,-14 15 8 16,6-8-2-16,3 3-1 15,0 2 2-15,3-2-6 16,3 3-2-16,0-1-11 0,3 1-5 0,-3-6-2 15,-3-5-1 1,3 0 2-16,-3-3 1 0,0 1 1 16,-3-4-2-16,-1-2 1 15,-5 0-2-15,3 0 2 16,0-5 11-16,-3-6 8 16,0-2-20-16,0-3-7 15,0-2 1-15,0-1 3 16,3 1-5-16,-3 2-1 15,3 0-18-15,0 5-7 16,0 1-29-16,6 2-69 31</inkml:trace>
  <inkml:trace contextRef="#ctx0" brushRef="#br0" timeOffset="22220.1189">4997 15679 248 0,'0'6'93'0,"0"-12"-72"0,5 12 0 16,1-4-4-16,0 3-1 16,0 1 2-16,3-4-3 15,0 1-1-15,3 0-8 16,0-1-2-16,3-4 0 0,-6 2-5 16,3-6 1-16,0-2 4 15,-3 1 2-15,-3-1-7 16,-1 0-4-16,-2-3-4 15,-9 0 0-15,-2 4-4 0,-4-4 1 16,-3 8 4-16,-3-2 2 16,-3 5 4-16,0 5 3 15,0 9 0 1,1 4 2-16,2 3 0 0,9 0 3 16,6 1 10-16,9 1 7 15,9 1-10-15,5-3-2 16,13-5-12-16,12-3-1 15,2-7-40-15,1 4-14 16</inkml:trace>
  <inkml:trace contextRef="#ctx0" brushRef="#br0" timeOffset="24098.4539">8771 15494 144 0,'-3'-3'55'0,"9"-2"-43"0,-12 0-1 0,6 2-4 16,0 3 10-16,-3-3 6 15,0 1 6-15,3-1 5 16,0 3-19-16,-3 0 3 0,0-2 0 15,-3 2-4-15,-3 2 0 16,0 3-6-16,-3 3-3 16,3 0 2-16,0 6 0 15,0 4-6-15,3-5-2 16,6 3 2-16,3-3 1 16,6 1-3-16,3-4 1 0,3 1 4 15,-3-6 2-15,3 0 0 16,0-5 1-16,0-5-9 15,-3 0-3 1,0-3 0-16,-4-3 3 16,-8 1-1-16,-3-3 1 0,1 5 6 15,-4 0 5-15,3 2-3 16,-3-2 2-16,3 8-5 16,3-2-2-16,3 2-3 15,3 0-1-15,0 0 2 16,5 2 2-16,1 6-2 15,3 0 0-15,-3 6-1 16,-3-1 0-16,-3 8 2 16,-6 3 2-16,-6 2 12 0,-3 6 6 15,-3 0-8-15,0-3-4 16,-3-3-3-16,4-5-1 16,2-5-11-16,0-2-3 15,0-1-24-15,3-5-10 16,6-3-10-16,0-5-5 15,6-3-44 1</inkml:trace>
  <inkml:trace contextRef="#ctx0" brushRef="#br0" timeOffset="24366.9227">8908 15812 220 0,'-9'18'82'15,"15"3"-64"-15,-3-2 4 0,0-9-3 0,3 4 1 16,0-1 4-16,0-3 1 15,5 1 2-15,4-6-15 16,0-2-2-16,3-3-3 0,0-5 1 16,0-6 0-16,-3-2-4 15,-3-3-3-15,-6-3 2 16,-6-2 0-16,-3 0 1 16,-6 3 0-16,-6 2-2 15,0 2-2-15,0 6-4 16,-3 3 0-16,0 3-11 15,3 2-6-15,6 0-19 16,4 0-10-16,5 0-35 16</inkml:trace>
  <inkml:trace contextRef="#ctx0" brushRef="#br0" timeOffset="24699.0935">9247 15663 240 0,'-6'3'90'0,"6"10"-70"0,6 8-1 0,-6-10-6 15,0 5 8-15,3 2 9 16,0 1-5-16,-3-3-2 0,0 0-13 16,0-3-4-16,3-3 0 0,0-4-3 15,-3 2-2-15,3-3 2 16,-3-5 0-16,-3-3 1 15,0-2 0-15,-3-6-2 16,6-2 1-16,-3-3 0 16,3 0 1-16,3 3-2 15,-3 0-2-15,6 2 1 16,3 1-1-16,0 2-5 16,3 3 1-16,3-1-27 15,2-2-11-15,4 0-19 16,9 1-5-16</inkml:trace>
  <inkml:trace contextRef="#ctx0" brushRef="#br0" timeOffset="24966.3447">9583 15658 256 0,'-6'0'96'0,"1"0"-75"0,-7 3 21 0,6-3 3 16,-3 2-14-16,-3 4-6 15,-3-1-14-15,0 3-7 16,0 2-3-16,3 1-1 0,6 0 2 15,6 2-6-15,3 5 1 16,6-2 1 0,3 0 3-16,-3 0 0 15,0 0 2-15,-6-3-2 0,-6 0 2 16,-3-2-2-16,-6-6 2 16,-3-5 0-16,-3 0 1 15,1 0-2-15,2-5 1 16,0-3-24-16,3 3-8 0,6-6-68 15</inkml:trace>
  <inkml:trace contextRef="#ctx0" brushRef="#br0" timeOffset="25417.3882">9708 15796 268 0,'-3'23'101'0,"6"1"-78"0,-6 8 0 16,0-13-4-16,3 2 4 16,-5-3 8-16,2-2-12 15,3 3-5-15,-3 2-9 16,0-11-4-16,3-2 2 0,0 3-7 16,0-8 1-16,3 4-4 15,0-9 2-15,-9-11 1 0,6 2-1 16,0-13 1-16,-3-5 0 15,-3 0 3-15,3-5 0 16,3-3 1-16,0 0 0 16,3 7 2-16,6 1 3 15,5 3-2-15,1 2-2 16,6 3-3-16,0 8-1 16,3 5 8-16,0 5 6 15,-4 6 1-15,-2 7 3 16,-3 6 1-16,-6 0 2 0,-3 3-1 15,-12-1 1-15,-3 1-7 16,-6-4-2 0,-5 1-5-16,-10-5-1 15,-6 0-12-15,-3-4-7 0,1-4-31 16,2-3-15-16,3 0-93 16</inkml:trace>
  <inkml:trace contextRef="#ctx0" brushRef="#br0" timeOffset="26301.649">3731 16386 228 0,'-5'8'85'0,"5"-16"-66"0,-9 8 14 0,6 0 2 16</inkml:trace>
  <inkml:trace contextRef="#ctx0" brushRef="#br0" timeOffset="26603.074">3711 16386 474 0,'3'0'43'16,"3"-3"-21"0,11-5-14-16,4 3-10 15,0 2-1-15,-3 3 2 16,0 8 0-16,-6-3-2 0,-3 11 0 16,-6 0 2-16,-3 3 0 15,-6 2 1-15,-3-3 2 16,-3 1-1-16,0-1-1 15,3-2 1-15,0-3-1 16,3-2 0-16,3-3 0 0,0-3 0 16,9-2 2-16,0-3-1 15,6-3-1-15,0 1 1 16,3-1-1-16,3-2 0 16,0 5 0-16,2 0-9 15,-5 0-2-15,0 0-18 16,-3 0-7-16,0 0-21 15,-3-3-6-15,-3 0-46 16</inkml:trace>
  <inkml:trace contextRef="#ctx0" brushRef="#br0" timeOffset="26963.4548">3708 16200 232 0,'-51'-15'88'0,"24"17"-69"0,-11 9 11 0,20-1-2 15,-6 6-12-15,3 8-2 16,-3 8-4-16,0 8-1 16,10 7-5-16,5 11 4 0,12 19 4 15,14-8-4-15,22-8-2 16,15-14 1-16,5-7 2 15,7-16 0 1,5-11 0-16,4-16-1 0,-1-18 0 0,-6-10 7 16,-11-12 2-1,-15-2-8-15,-13-5-3 16,-17 5 0-16,-15-8 1 16,-14-3-3-16,-13 9-3 0,-6 7-7 15,-3 6-1-15,-2 15-35 16,2 6-14-16,3 10-92 15</inkml:trace>
  <inkml:trace contextRef="#ctx0" brushRef="#br0" timeOffset="38660.4761">4348 16409 212 0,'-9'-10'79'0,"6"7"-61"0,9 6 1 16,-3 2-3-16,-6 0 2 0,3 3 3 16,0 0 5-16,0 11 1 15,3-1-14-15,0 4 3 0,-6 1 2 16,3 4-8-16,3-3-3 15,0-3-7-15,-3 0 0 16,0-3 0-16,0-4 2 16,0-4-1-16,0-4 2 15,0 4 0-15,0-7 1 16,0-3-2-16,0-3-2 16,0-2 5-16,0-3 4 15,0-5-5-15,0-1-2 16,0-4-4-16,3-3 1 15,3-8-1-15,-1 8 0 0,1-3 0 16,3 0-2-16,0 5 3 16,0 4 0-16,3 7-2 31,0 16 2-31,3-3 1 16,-3 8 2-16,-3 3 1 0,0 0-1 15,-3-3 1-15,0 6 0 16,-3-4 1-16,0-4-2 15,0-3-2-15,0-3 5 16,-3-10 1-16,0 2-7 16,2-7-1-16,1-4-7 15,3 1-1-15,3-3 0 16,0 3 4-16,3 3 1 16,0 4 3-16,3 4 1 0,-3 4 1 15,0 4 4-15,0 1 2 16,-3 4 0-16,-6 5 1 15,0 0-2-15,0 0 2 16,-3-3-13-16,0 5-5 16,0-4-22-16,-3-4-6 15,0-2-13-15,0-3-3 16,3-5-32 0</inkml:trace>
  <inkml:trace contextRef="#ctx0" brushRef="#br0" timeOffset="38981.783">4723 16491 220 0,'-3'0'82'0,"-3"6"-64"0,0 12 0 16,3-10-3-16,0 5 4 16,3 6 8-16,0 0-5 15,0 2-1-15,9 0-12 16,0-5-5-16,3-3-1 0,-3-2-2 15,8-14 4 1,4-8 4-16,0-5-3 16,-3-2 2-16,-6-3-5 15,-3 2-2-15,-9 1 8 16,-3 2 6-16,-6 3-5 16,0-1-1-16,-9 4-5 15,-3 4-3-15,0-1-22 16,7 7-9-16,-4 5-45 0,3-3-16 15,6 4-21 1</inkml:trace>
  <inkml:trace contextRef="#ctx0" brushRef="#br0" timeOffset="39558.0177">4863 16460 220 0,'-9'5'85'0,"9"3"-66"0,3 10-6 0,3-12-4 16,-3 7 5-16,0 8 8 16,0-2 6-16,2 2 3 0,4 0-16 15,0-5-2-15,3 2 0 16,0-4-7-16,3-6-3 16,0-8 4-16,-3 0 3 15,0-8-3-15,-3-11 1 0,0 3-3 16,-3-8 0-16,-1 6-3 15,-2-3 1-15,-3 2-2 16,0 3 2-16,0 6-4 16,0-3-2-16,0 7-16 15,3 1-5-15,3 0-19 16,0 5-5-16,3-3-10 16,3 3-2-16,0 5 15 0,0 1 10 15,0-1 22 1,0 3 13-16,3 0 25 15,3 5 12-15,2 0-2 0,-5-7 0 16,3-4-12-16,0-2-1 16,-3-2-2-16,0-4 0 15,0-2-7 1,-9-2-3-16,0 2-5 16,-6-8 3-16,-6 3 2 15,-6 5 1-15,-6 0 3 16,0 8-7-16,-6 5-2 15,3 3-5-15,0 8-1 16,4 5 1-16,2 6 0 16,6 2 2-16,9 0 1 0,9 0-4 15,6-11 1-15,8-4-13 16,7-1-5-16,3-13-43 16,9-3-18-16,-1-10-30 15</inkml:trace>
  <inkml:trace contextRef="#ctx0" brushRef="#br0" timeOffset="41091.2687">5794 16237 152 0,'-6'-7'57'0,"6"7"-44"0,0 0 1 0,0 0-1 0,0 0 8 16,0 0 7-16,-3-3 10 16,-3 0 6-16,3 3-24 15,-3 0-4-15,0 0-2 0,-2 3-2 16,-1 5 1-16,3 0-5 15,-6 5-3-15,9 8 0 16,-6-2-1-16,3-1-7 16,3 1 0-16,6-3 1 15,0-3 1-15,9-5 5 16,3-8-2 0,0-3-1-16,-1-5 0 15,-2 0-1-15,0-2 0 16,-3 2 2-16,-3-3-1 15,-6-2-1-15,-3 0 5 16,0 2 1-16,-3 1 4 0,0 2 1 16,0 2-5-16,0 1-4 15,3 2-4-15,3 3 1 16,0 0-4-16,0 0 1 16,9 3 0-16,0 5 2 15,3-3 1-15,0 3 1 16,-3 3 0-16,0 2 2 15,-3 0 1-15,-6 11 1 16,-3-3 0-16,-6 3 0 16,-3 0 2-16,0 5 3 15,0-5-4-15,0 0-1 16,0-3-4-16,4-3-3 16,-4 1-12-16,6-6-5 15,0-5-27-15,12 3-74 16,6-9-30-1,2-4 43-15</inkml:trace>
  <inkml:trace contextRef="#ctx0" brushRef="#br0" timeOffset="41391.5975">5895 16510 244 0,'-11'-3'90'0,"11"6"-70"0,-6-3-9 16,3 8-9-16,0-3 5 15,0 8 4-15,0 1 9 16,3-1 4-16,0 0-12 16,6-2-2-16,3-3 0 0,5 2-4 15,1-10 2-15,3-2-1 0,-3-6 1 16,3-6-2-16,-6 7 1 16,0-7 0-16,-9 1 1 15,-6 0 0-15,-6 0 2 16,-3 2-3-16,-3-2 1 15,-3 7-12-15,0-1-4 16,3 7-18-16,4 0-9 16,-1 0-30-16,6 0-11 15,6 0-35 1</inkml:trace>
  <inkml:trace contextRef="#ctx0" brushRef="#br0" timeOffset="41712.906">6080 16399 244 0,'-6'21'93'0,"9"-29"-72"0,-3 21-8 16,6 1-10-16,0-1 2 15,0 0 6-15,-3 3 10 16,0 0 7-16,0-3-15 16,6 6 2-16,-9-6-1 0,0-5-7 15,0 0-2-15,3-3 1 16,-3-5 1-16,0-5 8 15,-3-3-7 1,0-6 1-16,-3 1-5 0,6-5-1 16,0-6-1-1,3 8-2-15,3 0 1 16,0 3 1-16,3-3-3 16,0 5-2-16,2 1-5 15,1 7-2-15,-3-2-11 0,6 5-4 16,3 0-26-16,3 0-10 15</inkml:trace>
  <inkml:trace contextRef="#ctx0" brushRef="#br0" timeOffset="42041.4698">6422 16380 288 0,'-6'-2'110'0,"-3"2"-86"0,3-6 9 0,3 4-3 0,-2 7-10 16,-4 0 1-16,-3 1-12 15,-3 2-3-15,0 2-4 16,3-2-4-16,3 3-1 0,3 5-1 16,6-8 3-16,6-3-2 15,3 8 1-15,3-2 0 16,3-3 0 0,-3 5 2-16,-3-3 0 0,0 4 2 15,-9-4 1-15,-3-5 3 16,-6 6 1-16,-6-8 5 15,0 2 3-15,-3-5-15 16,0-5-4-16,0 5-15 16,3-6-3-16,4-2-23 0,5 6-9 15,3-9-49 1,9-2-50-16,5 0 55 16</inkml:trace>
  <inkml:trace contextRef="#ctx0" brushRef="#br0" timeOffset="42461.8119">6515 16468 236 0,'-9'29'88'0,"21"-8"-69"0,-18 16 6 0,9-18-2 16,-3 7-4-16,3 0 3 16,-6-4-3-16,0 1-2 15,3-1-9-15,0-4-5 0,0-10-2 16,-3 5-4-16,0-7 2 0,0-12-8 15,0 1-4-15,-3-11 2 16,0-8 2-16,-6-5 2 16,3 0 3-16,3 0 4 15,3 3 2-15,3-1 4 16,3-5 1-16,3 11 1 16,9-5 0-16,9-3-7 15,2 13-2-15,4 5 4 16,0 8 5-16,0 1 7 15,-3 7 3-15,-1 8 2 16,-8 1 2-16,-3 4 1 0,-9 1 1 16,-9-1-2-1,-6 3-2-15,-9 0-6 0,-9-2-4 16,-8-6-10-16,-4-2-5 16,0-3-26-1,4-6-12-15,2-4-62 16,12-4-25-16,12-1 2 15</inkml:trace>
  <inkml:trace contextRef="#ctx0" brushRef="#br0" timeOffset="43161.3424">6991 16364 200 0,'9'-2'74'0,"-15"2"-58"0,9 2 1 0,-3 9-6 15,0-6-1-15,0 6 4 16,3 5-2-16,6 2 1 16,-3 6-7-16,3-3 3 0,2-2 1 15,-2-3-5-15,0-3-3 16,3-2-4-1,-3-6 8-15,0-3 3 16,3-4-7-16,-3-3 0 0,-3-3-4 16,0-3 0-16,0-2-3 15,0 0 1-15,0-1 0 16,-3 4 2-16,0-1 10 16,0 6 6-16,0 0-2 15,0 2-2-15,3 6 12 16,-1 7-8-1,1 1 0-15,3 2-8 16,0-2-2-16,0 2-2 16,0 0-2-16,0 0-21 15,3 0-9-15,0-5-31 16,0-2-12-16,6-6-34 16</inkml:trace>
  <inkml:trace contextRef="#ctx0" brushRef="#br0" timeOffset="43554.439">7321 16468 272 0,'3'21'104'0,"-3"5"-81"0,-3 3-15 0,3-10-13 16,0 5 10-16,3 5 7 0,0-3-2 15,0-2-1 1,0 0-5-16,3 0-3 0,-3-8 2 15,3-3 0-15,-6-5 3 0,0-8-1 16,0-6 2 0,0-7-4-16,-3-5 0 0,0-17-6 15,-3 4-2-15,0-9 2 16,3 3 3-16,3-5 1 16,3 4-1-1,0 4 1-15,6 2 1 0,9 14-1 16,-3 2-1-16,12 8 12 15,-4 11 1 1,1 5 3-16,-6 2 0 16,-3 3 0-16,-6 6-4 15,-9-8 0-15,0 2-12 0,-12-3-4 16,-6-4-14-16,3-1-4 16,-3-2-23-16,1-3-9 15</inkml:trace>
  <inkml:trace contextRef="#ctx0" brushRef="#br0" timeOffset="44110.257">8050 16081 204 0,'3'-15'77'0,"3"12"-60"0,-12-13 17 15,6 13 32-15,-8-2-6 16,-1 5-17-16,-6 3-11 16,-6 2-19-16,-6 8-6 0,-3 11-1 15,1 16-5-15,2 10-1 16,6 6 2-16,6-4 3 16,9 1-7-16,9-2 0 15,9 2-9-15,15-14-1 16,3-7-15-16,8-6-8 15,4-15-61-15,3-8-27 0,-4-3 20 16</inkml:trace>
  <inkml:trace contextRef="#ctx0" brushRef="#br0" timeOffset="44761.7859">8277 16327 224 0,'-12'-13'85'0,"9"8"-66"0,-6-3 12 0,6 8 3 16,-3 0-16-16,-3 0-2 0,-3 11-6 16,-3 2-1-16,-3 3-5 15,1 7-3-15,2-1 0 0,3 4-1 16,6 1 0-16,3-4 0 16,6-7 0-16,3-3 2 15,6-2 1-15,0-8-4 16,5-6 1-16,-2-2-7 15,3-8-3-15,-3 5-3 16,-3-8-2-16,-3-5 12 16,0 2 8-16,-3 6 10 15,0 2 5-15,-3 6-1 16,0 0 0-16,3 2-8 16,-3 6-4-16,-3 10-2 15,6-3 1-15,-1 4-3 16,1 2-2-16,0-3-3 15,6 3-1-15,-3-3-27 0,15-3-61 16,-3-4 0 0,6-6-19-1</inkml:trace>
  <inkml:trace contextRef="#ctx0" brushRef="#br0" timeOffset="45142.348">8542 16349 288 0,'-21'-22'107'0,"9"20"-83"0,-3-1 4 0,12 3-4 16,-15 5-19-16,0 9-4 16,-3-1-1-16,13 11-1 15,-7-3-2-15,12 0 2 0,6 3-1 16,6-6-2-16,0-2 0 16,2-5 3-1,4-6-7-15,3-5-2 0,0-3 1 16,-3-4 3-16,0-7 5 15,0-4 3-15,-6-9 2 16,-3 1 2-16,-6-9-3 16,-3-2 0-16,-3 3 1 15,0 2 2-15,3 6 8 16,-3 7 5-16,0 6-7 0,3 10-4 16,0 14-8-1,0 8 0-15,3 4-2 0,3 9-2 16,3-3 0-16,3 8 0 15,0-2-4 1,6-9-2-16,2 1-28 0,4-4-11 16,0-9-25-16,3-6-11 15,6-1-1 1</inkml:trace>
  <inkml:trace contextRef="#ctx0" brushRef="#br0" timeOffset="45520.9585">8851 16354 260 0,'-6'-19'99'0,"-3"19"-77"0,-6-8 18 0,9 6 4 16,-5 4-23-16,-4-2-8 16,-6 14-12-16,0-1-3 0,0 5 1 15,3 4-2-15,3-4 1 0,4 1 0 16,5 2-2-16,9-5 5 16,2 0 1-16,7-6-9 15,0-2-5-15,6-5 3 16,3-6 3-16,3-2-3 15,-3-11-1-15,-1-5 0 16,-5-3 4-16,-6-8 3 16,-6-2 4-16,-9-3 2 15,0 0 3-15,-3 5 6 16,1 3 2-16,-1 8 1 16,3 7 4-16,-3 12-16 15,3 12-5-15,3 12-3 16,3 9 3-16,6 1-1 15,3 0 1-15,3 5 0 0,2-8 0 16,1 0-27-16,0-2-10 16,0-6-27-16,0-8-11 15,6-3-14 1</inkml:trace>
  <inkml:trace contextRef="#ctx0" brushRef="#br0" timeOffset="45727.5218">9009 16060 260 0,'0'-2'96'0,"6"4"-75"0,3 9-8 0,-3 2-9 16,3 8 21-16,3 19 13 15,2 2 7-15,1 6 3 0,-3-1-26 16,-3-4-8-16,-3-4-6 0,-9-4 0 15,-9 10 2-15,-9-8-25 16,-11-8-12-16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18:47:31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6526 6265 444 0,'0'-2'0'0,"-5"-4"4"0,2 4 5 15,-3-1-3-15,-3-2 2 0,-3 0-3 16,-3-1 2-16,-3 1-4 16,3 2-4-16,-9 1 0 0,-2-1 1 15,-1 0 2-15,0 3-1 16,-3 0 2-16,0 0-2 16,-5 3 2-16,-7-3 0 15,3 0 3-15,-2 0-1 16,-1 0 0-16,-3 0-6 15,1 3 1-15,2-1 0 16,3 1 0-16,1 0 0 16,-1 2 2-16,0 0-1 15,1-2-1-15,-1-1-2 16,0 1 1-16,0 0 1 16,4 2 0-16,2 0 0 15,0 1 2-15,1-1-1 0,-1 0-1 16,3 3 1-16,-3 3-1 15,4-1-3 1,-1 6 2-16,0 3 1 0,-3-1 2 16,0 3-3-1,1 3 0-15,2 3-1 16,0-1 0-16,3 1 0 16,4-1 0-16,2 3 2 0,3-2 0 15,3-4 0 1,3 4 2-16,3-3-1 0,6 0-1 15,3 2-2-15,3 3 1 16,6 3 1-16,3 0 0 16,6 2-3-16,6-2 2 15,5-3 1-15,4-3 0 0,6 1 0 16,6-3 0-16,8-9 0 16,10 1 2-16,11-5-1 15,0-8 2 1,10-3-2-16,5-6-1 0,6-4 3 15,-2-4 0 1,-1-4 1-16,3-6 0 0,0-5 0 16,4 0 0-16,-7-3 15 15,-3 0 10-15,-2-2-15 16,-7 5-7 0,-9 0-5-16,-11 2 0 15,-13-2 5-15,-11 3 4 0,-12-6-2 16,-15-10 0-16,-15-9-5 15,-12-2-1-15,-12 3-8 16,-2 5-4-16,-4-2-20 16,0 7-8-16,0 6-30 15,7 10-12-15</inkml:trace>
  <inkml:trace contextRef="#ctx0" brushRef="#br0" timeOffset="1094.1529">15307 9403 300 0,'0'-5'112'0,"0"8"-87"0,6-3-13 0,-3 0-11 0,3 0-25 16,-3 0-4-16,0-3 40 15,-6 0 22-15,0-2-15 16,-6 0-2-16,-3-3-3 0,-8 0-8 16,-7 0-3-16,-6-5-2 15,-3 0-1 1,-2-1 0-16,-4 1 0 0,0-3 0 16,1 0 2-1,-1 0-3-15,0 3 0 0,-2 0 3 16,-4 0 1-16,3 2-1 15,-2 1 1-15,-1 2 0 0,0 0 1 16,1 5-2 0,2 0-2-16,1 1 1 0,-1 4 1 15,-3 4-1-15,1 2-1 16,-4 2-2-16,-3 6 1 16,1 3 3-16,-1 4 1 15,4 4-4 1,-1 2-1-16,9 5 1 0,4 6 0 15,5 5 1 1,6-3 0-16,3 3 0 0,9 3 0 16,4-6 0-16,5 1 0 15,6-1 0-15,3-2 0 16,3-3 0 0,5-3 0-16,7-2-3 0,9-3 0 15,12-5 2-15,11-3 0 16,13-3 1-16,5-2 0 15,7-5 0-15,8-3 0 16,6-3 0-16,4 0 2 16,-7-5 1-16,0-5 1 0,1-5 15 15,-4-6 10-15,-3-8-11 16,-8 0-4-16,-13-2-3 16,-8-3 0-16,-9-3 3 15,-13 0 2-15,-11-2-7 16,-12-6-3-16,-12-5-12 15,-12-3-6-15,-14 3-41 0,-10 0-17 16,-3 8-90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5:45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11855 15550 104 0,'3'-6'41'0,"-1"12"-22"0,1-1-3 0,0 0 16 16,3 11 0-16,0 8 1 15,3 16-1-15,3 15 2 16,-3 11-18-16,0-2 2 0,-3 2 0 16,-6-3-6-16,0 4 1 15,-3-7-6-15,0-1-2 16,-3-6 0-16,0-9-1 16,3-6 0-16,0-12 2 15,0 0-12-15,0-7-3 16,6-6-34-16,-3-5-14 15,0-8-50 1</inkml:trace>
  <inkml:trace contextRef="#ctx0" brushRef="#br0" timeOffset="1">11846 15560 72 0,'0'-2'30'0,"3"4"-16"0,0-7-3 0,0 5 10 15,2 0-5-15,7-3-1 16,6 3-1-16,3 0 4 16,3 0-8-16,6 0-3 15,8-2-2-15,10-4-1 16,9 6-2-16,8-2 1 0,3-1 2 15,10-5-2-15,5 3 0 16,4-6 5-16,5 3 3 16,-6 3-2-16,3-3 2 15,4 0 3-15,-1 0 1 16,-3 0-8-16,-2 0-2 0,2-2-1 16,3-1 0-16,0 3-2 15,-2 3-2-15,-4 2-2 16,-6 1 1-16,1-1 3 15,-1 3 1-15,-2 0-4 16,-4 3 1-16,-3-1 0 16,1 4 0-16,-1-4-3 15,1-2 2-15,-1 0 3 16,-2 0 3-16,-4 0-4 16,-5 0-1-16,-4 0 0 15,4 0 0-15,-4-2-3 16,1-1 2-16,2 0 1 15,1 1 2-15,17 4-3 0,-8 4 0 16,-4-6 1-16,1 2 0 16,-7 3 2-16,1-2 1 15,-1 0-4 1,-2-3-1-16,-10 2 3 0,-2-2 1 16,-3 0 0-16,-1 0-2 15,-5-2 1-15,0 2-1 16,9 2 0-16,-10-2 0 15,1-8 0-15,-3 3 0 16,-6 3 0-16,-4-1 2 16,-5 0 1-16,-3 1 3 0,-6-1 1 15,0 3 3-15,-3-3-3 16,-6 3 1-16,0 0-10 16,3 8-3-1,0 0 0-15,-3 5 3 16,-3 9 1-16,0 1-2 15,-3 14 2-15,0-5-1 16,3 5-2-16,0 8 3 16,3 5 2-16,3 11-2 15,3-2 0-15,0-7 3 16,0 1 1-16,0-8-1 16,0-2-2-16,0-9 7 15,-3 0 5-15,3-2 0 16,0-5 1-16,-3-1-5 15,0 1-3-15,0-9-2 0,0 3 0 16,-1-2-2-16,1 10 2 16,0-13-2-16,3 8 2 15,0-9 2 1,-3-1-4-16,0-1-1 16,-3 0 0-16,0-5 2 15,0-3-1-15,-3 1 2 16,-3-6-2-16,-6 5 2 15,-2-5-2-15,-7 3 2 16,-3-1-4-16,-6 1 0 16,-9 2 1-16,-2 0 0 15,-4-5 2-15,-2 3 3 16,-13-3-4-16,-5 5-1 0,-10 1-2 16,-2-6 0-16,-1-3 2 15,-2 0 2-15,-12-2-1 16,-7 5 2-16,4-3-2 15,3-2 2-15,-3-3-2 16,-4 6 2-16,1-6-2 16,6 8 2-16,0-6 0 15,-10 4 3-15,-2 2-5 16,-3 0-3-16,3 0 1 16,-6 0 2-16,6 0-2 15,2 5 0-15,7-2 3 16,6 2 1-16,-6-2-4 15,-10 2-1-15,1 3 1 16,0-3 2-16,-12 6-2 0,-3 5 0 16,9-6 1-16,9 3 2 15,5-2-1-15,4 0-1 16,12-1 1-16,5-2-1 16,13 0-11-16,5 0-3 15,7-3-72-15,-16 14-31 16,7-19 11-1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5:33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 8498 56 0,'-6'-15'24'0,"3"1"-12"0,-6 9 6 16,3 2 12-1,-3 3 4-15,-12 3 2 0,-5 5-17 16,-7 3-7-16,-6 12-7 15,-2 14-4-15,2 14 0 16,9 4-4-16,12 1 0 0,15-6 2 16,12-8 2-16,9-5 0 15,6-7 2-15,9-7 0 16,11-4 1-16,-2-3-5 16,3-8-1-16,-4-3-21 0,4-5-10 15,-9-5-25 1,2-9-15-16,4-4 36 15</inkml:trace>
  <inkml:trace contextRef="#ctx0" brushRef="#br0" timeOffset="1">1636 8689 144 0,'-27'0'55'0,"12"5"-30"0,-8 3-25 0,8 0 10 16,-6 11-4-16,3 4-1 16,-3 1-3-16,9 3-2 15,3-1 1-15,6-5-1 0,9-2 0 16,3-3 2-16,9-3 1 15,0-2 1-15,6-6 0 16,0-8 0-16,-1-2 0 0,-2-6 0 16,0-2 0-16,-12 0 4 15,3 2 5 1,-9 1 2-16,3 4 0 16,-6 4-7-16,0 7-5 0,-6 6-5 15,6 7 1-15,0 1 1 16,6-1 0-16,-3 3-3 15,9 1 0-15,5-4-29 16,4-2-12-16,6-8-37 16</inkml:trace>
  <inkml:trace contextRef="#ctx0" brushRef="#br0" timeOffset="2">2011 8591 168 0,'-6'-50'63'0,"3"42"-34"0,0 0-30 15,3 8 12-15,-3 3-12 0,-3 4-1 16,-3 9-5-16,0 13 2 16,0 14 3-16,6 7 1 0,-5 3 3 15,8-8 1-15,0-5 1 16,2-6-2-16,4-2-2 16,-3-8-6-16,3-6-4 15,3-7-23 1,3-9-46-16,3-15 4 15</inkml:trace>
  <inkml:trace contextRef="#ctx0" brushRef="#br0" timeOffset="3">2157 8485 180 0,'-12'-29'68'0,"9"29"-36"0,3 8-42 16,0-5 7 0,-6 7-4-16,3 6 4 15,0 11 4-15,0 10 0 16,3 13 2-16,3 5 2 0,9-2-4 15,0-2-3-15,9-6-10 16,6-6-3-16,-1-4-54 16</inkml:trace>
  <inkml:trace contextRef="#ctx0" brushRef="#br0" timeOffset="4">2446 8827 156 0,'-18'-27'57'0,"18"27"-30"0,3 0-34 0,-3 0 8 15,6 3-2-15,3-1 2 16,3 1 2-16,5 2 1 16,4-2-2-16,3-3-2 0,3 0 3 15,3-3-2-15,-4-2-1 16,-2 0 7 0,-9-9 5-16,-6-1-4 15,-12-1-2-15,-9 2 1 16,-3 1 0-16,-6 5-1 0,-5 6-1 15,-1 4-6-15,-3 9 1 16,0 5 0-16,9 2 2 16,10 6-6-16,8 3 1 15,9-1-4-15,5-2 0 0,10-3-23 16,6-2-10-16,6-4-30 16</inkml:trace>
  <inkml:trace contextRef="#ctx0" brushRef="#br0" timeOffset="5">2836 8871 112 0,'-3'-2'44'0,"0"10"-24"0,0 0-26 15,3-3 8-15,3 3-2 16,0 0 2-16,0 0-1 16,2-3 2-16,-2 0 0 15,-3 1 1-15,0-6 22 16,3 0 10-16,3-6-1 15,3-7 2-15,3-8-10 0,6-11-4 16,12-2-13 0,3-3-6-16,23 0-3 0,7 5-4 0,5 6 0 15,7 7-9-15,8 14-3 16,-6 15-85 0</inkml:trace>
  <inkml:trace contextRef="#ctx0" brushRef="#br0" timeOffset="6">1559 12107 140 0,'20'-26'52'0,"-14"18"-28"0,-3-5 5 15,-3 7 23-15,-3 1-11 16,-6 0-1-16,-2 0-25 15,-16 2-12-15,-3 8-2 16,-15 6-4-16,-5 10-1 0,-1 16 0 16,4 11 3-16,8 2 0 15,9 3 1-15,9 2-5 16,15-7 1-16,6-3 0 16,12-5 2-16,18-9-15 15,6-7-5-15,14-5-42 16,4-9-52-1,8-4 31-15</inkml:trace>
  <inkml:trace contextRef="#ctx0" brushRef="#br0" timeOffset="7">1767 12462 200 0,'-15'-21'74'0,"3"15"-40"0,-9 1-24 0,12 2 20 16,-5 3-14-16,-10 3-1 16,-3 5-11-16,0 3-3 15,3 2-1-15,3 0-3 0,7 3 0 16,5 3-1-16,9-1 0 15,6 1 3-15,11-6 0 16,7-5-19-16,6-8-7 16,3-6-4-16,3 1-1 15,-13-3 18-15,-2 3 9 16,-3 0 22-16,-6-1 12 16,-3 4-2-16,0 2-1 0,-9 2-14 15,3 4-8 1,0 2-5-16,3 2 0 15,3 3-15-15,0 1-6 0,-1-1-71 16</inkml:trace>
  <inkml:trace contextRef="#ctx0" brushRef="#br0" timeOffset="8">2112 12256 176 0,'-9'34'68'0,"3"0"-36"0,3 1-37 0,3-17 10 16,0 6-5-1,0 2 0-15,3 4 4 0,0-4 5 16,3 1-5-16,0-4-4 16,3-4-1-16,-6-3 1 0,6-6 0 15,3-7-55 1</inkml:trace>
  <inkml:trace contextRef="#ctx0" brushRef="#br0" timeOffset="9">2395 12076 176 0,'-9'-6'66'0,"9"12"-36"0,0 9-37 16,0-4 10-16,-3 8-1 15,0 10 1-15,0 10-1 16,0 6-2-16,0 0 1 15,0 3 1-15,6-6 1 0,3 1-15 16,0-4-6-16,6-2-55 16</inkml:trace>
  <inkml:trace contextRef="#ctx0" brushRef="#br0" timeOffset="10">2577 12396 188 0,'-9'-13'71'0,"9"15"-38"0,0-2-30 16,0 0 17-16,0 0-3 0,0 3-1 16,6 2-8-16,6-2-5 15,2 2-2-15,7-2-1 0,6-1 0 16,-6 1 2-16,3-3 3 16,-3-3-2-16,-1 1 0 15,-5-4 1-15,-6 1 0 16,-3-3-5-16,-6 0 1 15,-6 0-7-15,-6 3 0 16,-9 2 1-16,-2 9 3 16,-4 2 0-16,3 5-1 15,3 0 7-15,3 6 5 16,6-4-4-16,9 4 0 0,-3-3-4 16,12-3-3-1,6 0 2-15,9 1 2 16,3-4-24-16,3 1-12 15,11-1-59-15</inkml:trace>
  <inkml:trace contextRef="#ctx0" brushRef="#br0" timeOffset="11">3038 12390 132 0,'-12'-7'52'0,"3"7"-28"0,15 0-22 0,-6 0 14 15,0 0-10-15,3 2-3 16,6 3-5-16,6 1-1 0,9-1 2 16,2-2 0-16,1-1 3 15,0-2-1-15,-3 0 2 0,0-2-2 16,-6-4 2-16,-7 1-7 15,-8-3-1-15,-6-2-7 16,-8-6 0-16,-10-3 15 16,-3 3 7-16,-9 11 7 15,0 8 2 1,1 5 1-16,-4 5 2 0,6 3 3 16,6 2 4-16,9 6-15 15,7 0-6-15,8-3-1 16,14 0 0-16,10-5-1 15,15 0 1-15,12-3-66 16,8 3-29-16,-2-29-5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18:52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20138 10464 132 0,'0'-5'52'0,"0"5"-28"0,0 0-8 16,0 0 18-16,0 0-3 0,3 0-1 15,-3 0-3-15,0 0-2 16,0 0-14-16,0 5-4 0,-3 9-1 16,-6 4 6-16,-3 3 2 15,-2 3-5-15,-4 0-1 16,0 0-4-16,-3 5-1 16,3-3-1-1,0-5-2-15,6-2 1 16,3-3-1-16,1-3 2 15,5-2 1-15,3-3-1 16,3-1 1-16,5-1 2 16,4-4 2-16,3 1-3 0,3 0-1 15,6-1-1-15,0 1-2 16,3 2-2-16,-4 1 1 16,-5 1-1-16,0 1 0 15,0 0-22-15,-3 0-12 0,-3-2-21 16,0-4-9-16</inkml:trace>
  <inkml:trace contextRef="#ctx0" brushRef="#br0" timeOffset="1">20117 10708 112 0,'-17'0'44'0,"14"2"-24"0,0-2-24 0,-3 8 49 16,0-8-10-16,3 6-12 31,0-1-9-31,0-2-3 16,3-3-6-16,6-3 6 0,3 0 2 15,3 1 0 1,2-9 2-16,10 3-4 16,3-5 1-16,9-3-5 0,5-5 1 15,7 0-1-15,3-14 1 16,5 3 0-16,1 3 0 0,-4 0 0 16,1 0 0-16,-3 0 0 15,-7 8 0-15,-8 0 0 16,-3 2 0-16,-7 3-4 15,-5 6-3-15,-3-1 0 16,-3 3-1-16,-3 0-33 0,-3 3-15 31</inkml:trace>
  <inkml:trace contextRef="#ctx0" brushRef="#br0" timeOffset="2">21168 10221 132 0,'6'-8'52'0,"-3"8"-28"0,-3-5-4 15,0 5 21-15,0 0-9 16,-3 0-3-16,-3-3-9 0,-3 3 0 0,-6 0-11 16,0 3-1-16,-2 5 2 0,-7 5-6 15,-3 8-2-15,3 0-1 16,6 3 1-16,3 0-3 15,7 0 0-15,2-3-1 16,15-3 0-16,2-2 2 31,1-5 0-31,3-6 0 0,0-5 2 16,0-5 1-16,-3-3 3 16,0-5-3-16,0-3 0 15,-3-5 1-15,0-9 2 16,-3-1-1-16,-4 2 0 15,-2-3-3-15,0-3 1 0,-2 1 2 16,-1 5 4-16,0 5 2 0,0 3 3 16,0 5-5-16,0 5-1 15,3 4-9-15,0 4-1 16,0 13 2-16,0 6 2 16,0 6-3-16,3 1 1 15,0 4 0-15,0 5 0 16,3-3 0-1,-1-3 2-15,1-2-8 16,0-3-3-16,3-5-24 16,6-3-9-16,-3-5-20 15,6-3-9-15,0-2-23 16</inkml:trace>
  <inkml:trace contextRef="#ctx0" brushRef="#br0" timeOffset="3">21305 10197 192 0,'-9'3'71'0,"6"-1"-38"0,-3 9-30 0,3 7 15 16,0 1 4-16,0-1 4 15,0 4-3-15,0 1-2 16,3 1-11-16,3 0-6 0,3-3-1 0,6-2 0 0,3-6 3 16,3-2 1-16,0-6 3 15,6-5-1-15,-4-5 2 31,1-6-2-31,-9-2 0 16,-3-3-3-16,-9 0 1 0,-3-5 0 16,-6-3 1-1,0 3-2-15,-3 2-1 0,-2 3-6 16,-1 3-1-16,0 3-8 16,3 4-4-16,0 1-21 15,3 0-8-15,3 2-28 16,3 1-12-16,6-1-14 15</inkml:trace>
  <inkml:trace contextRef="#ctx0" brushRef="#br0" timeOffset="4">21811 9980 140 0,'-3'-13'52'0,"3"10"-28"0,-3 1-2 0,3 2 20 16,0 0-11-16,0 0-4 15,0 5-11-15,0 5-3 16,0 14-7-16,0 8 7 0,0 5 6 0,-3 5-8 16,-3 6-1-16,6-3-4 15,-3-3-1-15,3-2-3 16,0-6 1-16,-3-4-2 16,3-7 2-16,0-4-20 15,0-6-6-15,-3-8-26 16,0-7-11-16,0-6-37 15</inkml:trace>
  <inkml:trace contextRef="#ctx0" brushRef="#br0" timeOffset="5">21653 10226 224 0,'-20'-2'85'0,"17"-1"-46"0,6-2-37 0,2 2 19 0,1 0 0 0,6-2 4 16,3 0-7-1,3-1-3-15,3 4-8 16,6-4-5-16,0 4 1 0,5-1 0 0,1 1 1 16,0 2-31-16,-4-3-14 15,-2-2-32-15,0-1-14 16,-9 1-3-16</inkml:trace>
  <inkml:trace contextRef="#ctx0" brushRef="#br0" timeOffset="6">21969 10009 196 0,'-9'0'74'0,"9"19"-40"0,0-9-35 0,3-2 15 16,-3 8 7-16,0 5 7 15,0 6-3-15,0-1-1 16,0 9-13-16,0-4-4 0,0-2-1 15,0-2-3-15,0-3 0 16,0-6-1-16,0-5 1 0,0-2 0 0,0-3 1 16,0-8-2-16,3-3-2 15,0-7-4-15,3-9 0 16,3 1 2-16,0-1 1 16,3 3 1-16,0 3 0 15,-1 0-5-15,1 5 1 16,0 3 4-1,3 5 4-15,-3 0 3 16,0 8 1-16,-3-3 0 0,-3 13 2 16,0-2-7-16,-3 0-2 15,6 0-1-15,-3-3 0 16,0-2-18-16,0-1-8 16,-1-2-22-1,-2-2-7-15,0-4-33 16,3-2-31-16,0-2 45 15</inkml:trace>
  <inkml:trace contextRef="#ctx0" brushRef="#br0" timeOffset="7">22222 10200 200 0,'0'8'77'0,"0"-3"-42"16,0 3-41-16,0 10 51 16,0 1-18-16,0-1-8 0,0-2-6 15,0 0-9-15,0 0-3 0,0-3 0 16,3-2-21-16,0-3-7 15,0-3-26-15,-3-5-9 16,6-3-24 15</inkml:trace>
  <inkml:trace contextRef="#ctx0" brushRef="#br0" timeOffset="8">22240 10104 212 0,'-9'-5'82'0,"9"5"-44"0,0 0-44 16,0 0 14-16,0 0-9 0,6 3-2 16,0-3-3-16,0 2 1 15,3 4-52-15,0-1-24 16,-4 0 10-16,10 1 6 16</inkml:trace>
  <inkml:trace contextRef="#ctx0" brushRef="#br0" timeOffset="9">22406 10168 228 0,'-3'3'85'0,"0"-1"-46"0,-11 1-32 15,2 0 20-15,6-1-12 0,-3 1-3 16,0-1-7-16,3 4-4 16,0-1 0-16,3 0-4 0,3 3 2 15,6 11-8-15,0-1 5 16,0 1 1-16,-3-3 11 15,0 0 5-15,-6-1 0 16,-3-1 0-16,0-1-5 16,-3-2-3-16,-3-4-7 15,0 1-1-15,3-5-23 16,0-3-8-16,6 0-29 0,0-3-13 16,9 1-14-1</inkml:trace>
  <inkml:trace contextRef="#ctx0" brushRef="#br0" timeOffset="10">22755 10168 160 0,'0'0'63'0,"0"5"-34"0,0 1-8 16,0-1 25-1,0 3-13-15,0 8-4 16,0 7-5-16,3-1-4 0,-3-1-10 16,3 0-6-16,0 0-3 0,0-2 1 15,0-3 1-15,0-3-32 16,0-5-15-16,-3-3-58 31,3-5-35-31,5-5 58 0</inkml:trace>
  <inkml:trace contextRef="#ctx0" brushRef="#br0" timeOffset="11">22773 9988 216 0,'-6'-5'82'0,"6"5"-44"0,3-3-44 0,0 3 12 0,3-3-9 16,11 1 2-16,-2-1-26 15,0 1-9-15,6-1-39 16,0-2-15-16,0-1 38 15,-1-2 19-15</inkml:trace>
  <inkml:trace contextRef="#ctx0" brushRef="#br0" timeOffset="12">23029 9887 220 0,'-3'-7'85'0,"0"4"-46"0,-18-2-32 0,15 5 20 16,-3 0-7-16,0 0 0 15,-3 5-7-15,-3 0-3 16,6 6-5-16,-3 5-4 0,9 5 0 15,-3 13-6-15,3 3 1 16,0 3 2-16,3 2 3 0,3 1-2 16,0-1 0-16,0-2-4 0,0-6-1 15,0-5-24-15,-3-8-10 16,0-5-41 0,0-5-45-16,0-6 41 15</inkml:trace>
  <inkml:trace contextRef="#ctx0" brushRef="#br0" timeOffset="13">22844 10118 264 0,'-21'2'101'0,"27"-2"-54"0,12-8-50 16,-9 6 16-16,6-1 4 16,3 0 4-16,0 1-7 15,5 2-3-15,7-8-6 0,-3 3-17 0,0-1-5 16,-1-7-114-1</inkml:trace>
  <inkml:trace contextRef="#ctx0" brushRef="#br0" timeOffset="14">21740 10612 208 0,'-6'0'77'0,"3"3"-42"0,-3 8-30 15,3-3 19 1,-6 7 0-16,-9 7 3 0,0 1-12 0,3 1-6 16,-3-3-6-16,7 1-3 0,-1-4 1 15,0-2-15-15,3-3-3 16,3-5-18-16,0-3-7 0,3-5-29 16,0-2-41-1,3-3 34-15</inkml:trace>
  <inkml:trace contextRef="#ctx0" brushRef="#br0" timeOffset="15">21561 10607 252 0,'-6'0'96'0,"9"0"-52"0,0 3-51 0,0-1 16 16,3 4 5-1,3 2 10 1,21 26-8-16,-3-2-8 15,-4-3-5-15,1-3 0 0,-3-2-24 16,0-5-8-16,-3-3-41 16,0-6-18-16,-4-5-4 15</inkml:trace>
  <inkml:trace contextRef="#ctx0" brushRef="#br0" timeOffset="16">21963 10528 156 0,'-6'-16'57'0,"3"16"-30"0,0 0-3 0,3 0 24 0,0 0-4 16,0 0-1-16,0 0-20 15,0 0-6 32,15 10-9-47,3 1-3 0,3-3-2 16,2 0 0-16,4-3-2 0,-3 1 2 15,-3 1-4-15,-3-1-2 16,-3-1 2-16,-3 0 2 16,-4 1 0-16,-2 2 2 15,-3 0 0-15,-9-1 1 0,-5 4 4 16,-4 0 3-16,-3-1 0 16,0 1 1-16,0-6-6 15,3 0-4-15,0 1-1 16,3-1-1-16,3 3-18 15,3-8-25 1,6 8-13-16,0 0-26 16,3 5-55-16,0 0 32 15</inkml:trace>
  <inkml:trace contextRef="#ctx0" brushRef="#br0" timeOffset="17">21960 10821 160 0,'-6'0'63'0,"3"0"-34"0,0 0-10 0,3 0 21 0,0 0-14 16,0 0-4-16,0 0-7 15,3 3 0-15,3-3-8 16,3 0 5-16,3 0 1 0,3 0-2 16,3 0-1-16,5-3-6 15,4 3-1-15,-3-2-1 16,0 2-2 0,-3 0 1-16,-4 0 1 15,1 0-39-15,-3 0-14 16,0 0-63-1</inkml:trace>
  <inkml:trace contextRef="#ctx0" brushRef="#br0" timeOffset="18">22314 10483 184 0,'-9'-19'68'0,"6"19"-36"0,0-2-4 16,3 2 25-16,0-3-25 0,3 0-10 16,3 1-11-16,9-4-4 15,6-2-1-15,3 1 1 16,-3 1 0-16,-1 4-1 0,1 4-2 16,-3 4 1-16,-3 1-1 15,-3 7 2-15,-3 7 1 31,-6-3 3-31,-3 1 3 0,-6-1-4 16,0-2-1-16,-3-2-2 16,0-4-2-16,3 1 1 15,0-3-1-15,3-3-3 16,3 0 2-16,3 1-4 16,3-1 1-16,3 3 2 15,3 0 1-15,0 0-2 0,6 2 2 16,0 6 5-16,-4 3 2 15,-5-4 9-15,-3 1 4 16,-9 0 4-16,-6 0 1 16,-2 0-7-16,-7 0 0 0,-3-3-8 15,-12-2-1-15,0-3-4 32,4 0-1-32,-1-3-10 15,6-5-5-15,3 0-45 0,6 0-18 16,9 0-67-1</inkml:trace>
  <inkml:trace contextRef="#ctx0" brushRef="#br0" timeOffset="19">11328 12242 140 0,'0'0'55'0,"0"0"-30"0,0 0-12 16,0 0 19-16,0 0-3 0,0 0 1 16,0 0-9-16,0 0 0 15,0 0-12-15,-3 0 3 0,0 0 2 31,-3-2-1-31,0 2 0 16,-3-3-1-16,0 0 0 0,-3 1-2 16,-3-1-1-16,-6 3-5 15,0-3-1-15,1 1 3 16,-1-1 1-16,0 0-1 16,-3-2-1-16,-3 0 1 15,-5 0 3-15,2-3-2 16,-3 0 1-16,0 2-3 15,1 1 0-15,-4 0-1 16,6 0 0-16,-6-1-2 0,4 1 1 0,-1 0-2 16,0-1-1-16,3 1 1 15,1 0 1-15,-10 2-1 16,6 1 2-16,1-4-2 16,-1 4-1-16,0-1 3 15,0 0 0-15,4 3-4 31,-4 0 1-31,0-2 0 0,0 2 2 16,1 0-3-16,-1 0-2 16,0 0 2-16,-3 0 0 15,-2 0 1-15,2 0 0 16,-3 0 2-16,4 2 1 16,2 1-4-16,0 0 1 15,3 2 0-15,-5 0 0 0,2 0 2 16,0 1 1-1,0-1-4-15,1 0-1 16,-4 1 1-16,-3-1 0 16,3 0-2-16,4 0 2 15,-1 1 1-15,3-4 2 0,0 4 1 16,4-1 1-16,2 0-5 0,0 1-1 16,-3-1-2-16,0 0 3 0,1 3 0 15,2-3 3-15,-3 3-1 16,0 6-1-16,3 1-2 15,1-1-1-15,-4-1 2 16,0 5 0-16,3-2 1 31,0-2 0-31,4-1-3 0,-1 3 0 16,0 2 2-16,0-2 2 16,0 5 0-16,0 3 2 15,4-3-2-15,2-2-1 16,3-3-2-16,0-1-1 15,3 1 2-15,0 0 0 16,3 3 1-16,0-1 0 0,3 1-3 16,3 7 2-16,0 6 1 15,3-3 2-15,3 0-3 16,0-2 0-16,3-1 1 0,3-2 0 16,3-3 0-16,0 3 0 15,5 8 0 1,4-6 0-1,6-5 0-15,0-2 0 16,0-1-3-16,-1-2 2 0,1 0 1 16,3 0 2-16,0 0-1 15,-1 0-1-15,1 0 1 16,-3-3-1-16,0 0 0 16,2-2 0-16,-2-1 2 15,6 1 1-15,3-1-4 0,-4 4-1 16,1-4 1-16,3-2 2 15,-1 0 0-15,1 5-1 16,-3-2 1-16,-1-3 1 16,4 0-3-16,0 0-2 15,-3 0-1-15,11-3 3 16,-2 3 0-16,-1-6 3 0,1 1-1 16,3 0 2-16,-4-1-4 15,-2-2-2-15,0 0 4 16,-1 0 1-16,-2 0-3 15,3 0 1-15,5-2 0 0,-5 2 2 16,0 0-3-16,-4-3 0 31,4 3 1-31,3 0 2 16,-1-3-1-16,1 1-1 0,-3-1 1 16,-4-10-1-16,13 5 0 15,-3 0 0-15,-4 0 0 16,-5 3 2-16,6-8-3 15,-1 2 0-15,-5 0 1 16,0 4 0-16,2-1 0 0,-2 0 0 16,0 0-3-16,8 0 2 15,-2 0 1-15,-6-3 2 16,-4 1-1-16,1-4-1 16,0 1 1-16,0 0 1 15,-4 0-1-15,-2 0-1 16,-3-6 1-1,0-7-1-15,-1 2 0 16,-2 0 0-16,-3 0 2 16,-3-2 3-16,-3-9-4 15,-3-4-1-15,-6-1 0 16,-3 3 2-16,-6 0-1 0,0 2-1 16,-3 4 1-16,-6-12 1 15,0 6-1-15,-3 0 2 16,-6 0-4-16,-6 0 0 0,-14-8-1 15,-1 3 0-15,-11-1 2 16,-10 6 0-16,-5 8 0 16,-1 6 2-16,1 4-6 15,8 3 1-15,7 3-1 16,5 2-1-16,3 6-14 0,4 2-7 16,5 3-49-16,9 6-21 15,15-4-23 1</inkml:trace>
  <inkml:trace contextRef="#ctx0" brushRef="#br0" timeOffset="20">9762 12327 164 0,'6'-3'63'0,"-6"1"-34"0,0 2-16 16,0 0 17-16,0 0-9 15,-6 2-1-15,-3 4-6 0,-3 4-1 16,-9 3-7-16,-8 3-2 0,-1 3 2 15,-3 5-1-15,3-1 0 16,4-1-3-16,2-4-2 16,6-2-2-16,3-3-1 15,6-5-18-15,3 0-9 16,3-3-20 0,0-2-6-16,3-8-23 15</inkml:trace>
  <inkml:trace contextRef="#ctx0" brushRef="#br0" timeOffset="21">9536 12343 164 0,'0'-11'63'0,"0"9"-34"0,0-1-8 0,0 3 22 15,0 0-10-15,0 0-2 16,0 0-16-16,3 5-4 0,3 1-7 16,3 4 4-16,0 6 2 0,5 3-5 15,4 2-1-15,3 0 0 16,0 0 0-16,3-2-2 15,0-1 1-15,-1-5-29 16,4 1-11-16,0-12-81 16</inkml:trace>
  <inkml:trace contextRef="#ctx0" brushRef="#br0" timeOffset="22">10997 12380 108 0,'0'3'44'0,"0"-3"-24"0,0 0-10 16,0 0 12-16,0 0-1 16,0 0 13-1,-3 0-6-15,0 0-14 0,0-3 0 0,0 0 2 16,0 1 3-16,0-1 1 15,0 0-11-15,3 1-3 16,0-4 0-16,0 1 1 16,6 0-1-16,6-6 1 15,3 1-4-15,3 2-2 16,0-3 0 0,3 3-1-16,-3 5 0 15,-1 6 2-15,4 8-3 16,-6-1 0-16,-6 1 3 15,-6-1 1-15,-3 4 3 16,-3-1 1-16,-3 0 1 0,-3 0 0 16,-3-5-4-16,3 0-1 15,0 0-3-15,4 0-1 0,-1-3 1 16,3-2 0-16,6 2-3 16,3 1 2-16,2-1 1 15,4 6 2-15,0 2-1 16,3 0-1-16,3 0-2 15,-3 0-1-15,-6 1 4 16,-6-4 3-16,0 1 5 0,-9-1 5 16,-3 1-6-16,-6-3-2 15,-6-3-3-15,-3-2 0 16,-5-3-4-16,-1 0-2 16,3 0-36-16,3 0-14 15,3 0-72 16</inkml:trace>
  <inkml:trace contextRef="#ctx0" brushRef="#br0" timeOffset="23">9170 6911 140 0,'-6'-5'55'0,"6"5"-30"0,0 0-16 15,0 0 23 1,0 0-19-16,0 0 10 15,0 0-14-15,3 0 8 16,3 2-9-16,6 1 6 16,2 0-7-16,16-3 2 0,3 0-5 0,21 0 5 15,2 0-6-15,21-3 6 16,-2 3-6-16,17-3 8 16,-6 3-7-16,4-2 8 15,-10 4-8-15,-5-4 8 16,-13 2-8-16,-2-3 10 15,-13 3-8-15,-5-3 3 16,-9 1-5-16,-7-4 2 0,-5 6-3 16,-6-5-2-16,-3 5 0 15,-6-3 1-15,3 6-1 0,-3-3-23 16,0 0 13-16,-3 0-85 16,3 0 52-16,-6 0-92 31,0 0 76-31</inkml:trace>
  <inkml:trace contextRef="#ctx0" brushRef="#br0" timeOffset="24">2249 13041 132 0,'-6'0'49'0,"6"0"-26"0,0 0-12 0,0 0 15 16,0 0-1-16,0 0 0 15,-6 0-3 1,6 0 1-16,0 0-13 16,0 0 3-16,0 0 1 0,0 0-7 15,6 0-2-15,3 0 3 16,6 0 3-16,12-2 0 0,6-1 1 15,5 0-2-15,7 1 1 16,5-1-4-16,10 0 1 16,3 1-3-16,5-1 0 15,0 3-1-15,-2 0 2 16,-7 0-3-16,-2 0 0 16,-6 0 1-16,-7 0 2 15,-8 0 1-15,-3 0 3 0,-3 0-3 16,-7 0 1-16,-5 0-3 15,-3 0 2-15,-3 0-4 0,0 0 0 16,-3 0-1-16,-3 0-2 16,0 0 1-16,-6 0-1 15,0 0-25-15,0 0-10 32,3 5-37-32,0 3-17 15,-3 0-26 1</inkml:trace>
  <inkml:trace contextRef="#ctx0" brushRef="#br0" timeOffset="25">22246 13753 116 0,'6'-11'44'0,"-3"9"-24"0,0-1-8 0,-3 3 16 16,0-2-1-16,-3-1 4 16,0 0-8-16,-6 3-4 15,-3 0-11-15,-3 6-1 16,-6 1 3-16,-6 12-2 0,1 7 1 16,-4 6-5-16,3 5-1 0,6 8 3 15,6 5 1-15,6 3-6 16,9-2 0-16,6-4-1 15,12 1 0-15,6-8-3 16,3-9 2-16,0-4-15 16,-1-6-4-16,1-2-36 31,0-9-61-31,0-2 21 16</inkml:trace>
  <inkml:trace contextRef="#ctx0" brushRef="#br0" timeOffset="26">22329 14161 192 0,'-6'15'71'0,"12"4"-38"0,-6 5-39 0,0-11 14 16,3 3-7-16,0 0-1 15,0-3-15-15,3-2-5 16</inkml:trace>
  <inkml:trace contextRef="#ctx0" brushRef="#br0" timeOffset="27">22323 13907 212 0,'-9'-8'79'0,"9"8"-42"0,3 2-48 0,0 4 11 15,0-1-25-15,18 3-7 16,-3 0-34-16,6-3-13 16,2-2 26-16,10-3 15 0</inkml:trace>
  <inkml:trace contextRef="#ctx0" brushRef="#br0" timeOffset="28">22603 13869 216 0,'-27'-2'82'0,"9"4"-44"0,0 9-36 0,12-3 19 15,-2 8-7-15,8 8 0 16,-3 13-4-16,3 8-1 16,0 2-5-16,3 1-3 0,-3-3 0 31,5-8-15-31,-5-3-5 0,3-5-28 16,-3-2-12-16,0-9-31 15</inkml:trace>
  <inkml:trace contextRef="#ctx0" brushRef="#br0" timeOffset="29">22451 14155 208 0,'0'-10'79'0,"12"10"-42"0,12-11-43 0,-12 8 12 0,15 1-9 16,2-1 2-16,4-2-12 15,0-6-7-15,-1-5-64 16,1-2-28-16</inkml:trace>
  <inkml:trace contextRef="#ctx0" brushRef="#br0" timeOffset="30">22805 13798 192 0,'-6'-5'74'0,"15"7"-40"0,12 17-35 0,-9-9 12 16,3 9 4-16,0 7 2 0,0 9 0 15,-3 10 2-15,-3 2-10 16,-4 1-3-16,-5-3-2 0,-3 0-18 16,-5-5-7-16,-13-6-45 15,0-2-60 1,-9-6 30-16</inkml:trace>
  <inkml:trace contextRef="#ctx0" brushRef="#br0" timeOffset="31">22701 15991 176 0,'-12'-2'66'0,"6"2"-36"0,-9 5-24 0,6 0 15 15,-8 14-2-15,-7 2 3 16,-3 11-8-16,3 7-1 15,0 14-7 1,4 0-2-16,8 6 0 0,6-1-2 16,6-5 1-16,6-3-4 15,17-8 0-15,1-10-10 16,6 0-5-16,0-14-34 16,0-7-13-16,-1-6-20 15</inkml:trace>
  <inkml:trace contextRef="#ctx0" brushRef="#br0" timeOffset="32">22767 16346 216 0,'-9'5'82'0,"12"3"-44"0,3 3-47 0,0-6 14 15,0 3-1 1,8 0 2-16,1-3 9 0,0-2 2 16,0 2-8-1,3-5-1-15,-3-5-1 0,0 2-1 0,0-7 1 16,-4 2-6-16,-5-6-1 0,-3 1 0 16,-6-3 0-16,-3 1-3 15,-5 4 0-15,-1 0 2 16,-9 11 0-16,0 3 3 15,0 10 3-15,0 6-2 16,0 2-2-16,4 5 0 16,5 6 1-16,6-5 1 0,6-1 3 15,6-7-3-15,3 4-2 16,11-7 2-16,4-3 0 16,-3-5-12-16,9-2-7 15,-9-6-20-15,6-3-7 0,-4-8-49 16,4-2-31 15,-3-5 54-31</inkml:trace>
  <inkml:trace contextRef="#ctx0" brushRef="#br0" timeOffset="33">23002 16039 208 0,'-21'-26'79'0,"21"20"-42"0,0 12-48 0,12-6 13 0,-6 8 2 15,-3 10 5-15,6 6 7 16,-3 8 2-16,3 2-9 16,-3 14-1-16,5-3 2 0,-5-3-8 15,-3-5-3-15,9 0-5 16,-3-8 1-16,0 0-43 16,0-13-21-1,3-5-22 1</inkml:trace>
  <inkml:trace contextRef="#ctx0" brushRef="#br0" timeOffset="34">23252 16251 292 0,'-27'-3'110'0,"21"6"-60"0,-3 2-58 0,3-5 18 16,6 11-11-16,-3-3-2 15,3-1 2-15,0-1 0 16,3 7-2-16,6 6 2 16,-3-4 3-16,-3 1 1 0,-3 0-4 15,0 0 1-15,-3 0 0 16,0-6 2-16,-3 1-6 16,0-6-1-16,0 6-14 15,0-8-3-15,3-6-17 16,-3-2-5-16,6-1-32 31,6-2-36-31,0 0 38 16</inkml:trace>
  <inkml:trace contextRef="#ctx0" brushRef="#br0" timeOffset="35">23341 16380 212 0,'15'3'82'0,"-3"-3"-44"0,3 3-38 0,-6-3 16 0,3 0-9 16,-1 0-2-16,1-3-2 0,9 0 0 15,-6 1-2-15,-3-4 2 16,-3-7 0-16,-9 3-4 0,0-6 1 16,-9 3-2-16,-3-1 0 15,-3 6-5-15,-6 8-3 16,1 3 6-16,-1 5 3 16,0 5 0-1,-3 3-2-15,6 0 6 16,0 5 5-16,12-2-2 15,3 4-1-15,9-1 0 16,6-1 1-16,0-3-3 16,9-5-2-16,-3-2-14 15,9-8-6-15,2-11-28 16,1 2-10-16,-3-7-25 16</inkml:trace>
  <inkml:trace contextRef="#ctx0" brushRef="#br0" timeOffset="36">23594 16034 208 0,'-15'-27'79'0,"15"27"-42"0,0-2-45 0,6 2 12 16,-3 0-4-16,9 2 2 16,-3 9 16-16,9 5 9 15,-6 5-14-15,6 8 15 0,-4 5 8 16,1 17-17-16,-12 2-7 31,-3-6-6-31,0 4-2 0,-12-4-7 16,-8-2-2-16,-7-5-56 15,-15-1-21-15,0-7-32 16</inkml:trace>
  <inkml:trace contextRef="#ctx0" brushRef="#br0" timeOffset="37">13256 17267 156 0,'0'10'57'0,"3"6"-30"0,-3 19-14 16,3-12 17-16,0 12-6 0,-3 2-2 16,0 3-6-16,6 4 0 0,0-4-9 15,0 0-4-15,0 0-2 0,0-9-1 16,0-4 0-16,0-3-5 15,-3-9-1 1,0-1-24-16,3-1-10 16,0-8-39-1,0 0-28-15,3-10 46 16</inkml:trace>
  <inkml:trace contextRef="#ctx0" brushRef="#br0" timeOffset="38">13649 17568 160 0,'-3'-8'60'0,"0"8"-32"0,-3-5-17 0,4 5 18 16,-4 0-4-16,-3 0 0 15,-3 0-11-15,-3 5-4 16,0 3-6-16,0 19-3 0,-3-3 0 15,3 2-4 1,-3 1 2-16,10-1 3 16,2 0 1-16,9-7-4 15,3-6 1-15,-1-5 4 16,4-3 5-16,3-5-5 16,0 0 0-16,0-8-2 15,0-5 1-15,0 3-2 16,0-11-1-16,-3-3 1 0,-3 3-1 0,0 2 4 15,-3 6 2-15,0 0-9 16,-3 10-3 0,0 3 3-16,6 13 1 0,0 0 10 15,2 3 5-15,1 0-6 16,0 0-2-16,6-3-3 16,-3 0-2-16,3 1-8 0,0-9-3 15,0 3-23-15,-3-8-8 16,3-3-13-16,-4-7-4 15,-2 2-17 1</inkml:trace>
  <inkml:trace contextRef="#ctx0" brushRef="#br0" timeOffset="39">13786 17357 168 0,'-6'-11'66'0,"12"8"-36"0,-6 3-24 15,0 0 17-15,3 3 1 16,3 21 3-16,0-3-8 16,0 6-1-16,0 10-11 0,0-6-2 0,0 12-1 0,0-4 0 15,0-7 0-15,-3-5-2 16,0-1-2-16,-3-13 1 16,0 3 1-16,0-13 5 15,3-3-5 1,0-13-1-16,0-1-3 31,3-4-2-31,3 5 3 0,3-3 0 16,5 2-2-16,1 4 0 15,0 10 4-15,0 0 1 16,-3 5-7-16,-3 11-2 16,-6 3 15-16,-3-1 8 15,-6 3-7-15,-6-2-5 16,-9 5 0-16,0-9-1 0,0-1-6 15,-3-1 0-15,4-8-21 16,-1 3-7-16,6-8-19 16,3 0-9-16,6 0-30 15</inkml:trace>
  <inkml:trace contextRef="#ctx0" brushRef="#br0" timeOffset="40">14039 17574 212 0,'0'0'79'0,"3"5"-42"0,3 0-32 16,-3-2 17-16,3 5 3 16,3 2 7-16,0-2-6 31,6 6-1-31,-3-4-14 0,6-2-4 0,3-3-3 16,-1-5-2-1,-2-5 1-15,0 5-2 0,-3-8 2 16,-3-2-9-16,0 4-1 15,-6-4-7-15,-6-1-2 16,-3-2-2-16,-9 0 1 16,-6 5 7-16,-3-3 5 0,0 11 4 15,0 0 3-15,1 5 1 16,-1 3 3-16,3 11-5 16,3 2-3-16,6-2 9 15,6 7 5-15,6-2-1 16,3-3-1-16,9 3-6 15,0-8-1 1,12 2-1-16,-1-5 1 16,1-5-18-16,-3-8-4 0,0 0-20 15,-3-8-5-15,0 0-28 16,-7-5-46 0,1-11 29-16</inkml:trace>
  <inkml:trace contextRef="#ctx0" brushRef="#br0" timeOffset="41">14334 17359 204 0,'-6'-13'77'0,"9"13"-42"0,0 5-34 0,0 3 14 15,0 6 9-15,0 4 8 16,6 9-9-16,-6 4 0 16,6 6-14-16,-3 6-1 0,0 2-1 0,0-6-6 15,3-2 0-15,-1-5-10 16,1-3-2-16,0-10-27 15,0-1-11-15,0-10-58 16,3 0-28 15,0-8 68-31</inkml:trace>
  <inkml:trace contextRef="#ctx0" brushRef="#br0" timeOffset="42">14629 17547 252 0,'-3'-5'93'0,"-9"2"-50"0,3 3-41 0,6 3 17 0,-3-3 1 0,-3 5 2 15,0 3-9-15,0 3-5 16,3-3-5-16,3 5-5 0,0-5 1 16,6 2-1-16,3 9 0 15,9-3 2-15,3-3 0 16,3 6 0-16,-3-6 2 15,-4 8 1 1,-5-3 1-16,-3-4 4 16,-21-1 7-1,-5 0-4-15,-4-8-12 16,-3 1-4-16,0-4-42 16,3-2-17-16,1-2-62 15</inkml:trace>
  <inkml:trace contextRef="#ctx0" brushRef="#br0" timeOffset="43">14766 17568 96 0,'-3'-2'35'0,"6"4"-18"0,0-2-7 0,-3 0 12 16,0 0 1-16,0 0 3 0,0 0-5 15,0 0-1-15,3 0-2 16,0 6-2-16,2-6-8 16,1 5 4-16,0-2 1 0,6-3 5 15,3 0-6 1,0 0 1-16,-3 0-6 15,0 0 1 1,6 0-5-16,-3 0-2 0,2 0 2 16,1 0 2-1,0 0 0-15,3 0 2 0,0-3 0 16,9 3 3-16,-1 0-5 16,1-5-1-16,0 5 0 15,0-6 0-15,2-2-2 16,1 3 1-16,-3-3-2 0,-3 3-1 15,3-8-2-15,-1 5 1 16,1-3 5 0,0-2 2-16,-3 2-2 15,5-5-1-15,1 3-1 0,0 0-2 16,-3-6 3-16,-1-2 2 16,-2 8-2-1,-3-5 0-15,-3 4-3 16,6-7-1-16,-7 8 1 15,4-6 2-15,-3 6-1 16,0-3-1-16,0-8 1 16,-3 6-1-16,-1-1 2 15,4 4 1-15,-3-4-1 0,0 1-2 16,0 2 1-16,0-3-1 0,6 1 4 16,-4-1 5-16,4-2-7 15,-3 2-1-15,0 4-1 16,0-9 2-16,-3 5-3 15,-1-2 0-15,4 0 1 16,-3-3 0-16,0-2 0 16,3 4 2-16,0-4-1 0,-4-6 2 15,1 0 0-15,0 6 3 16,-3 2-3-16,0 0 0 16,0 1 1-16,0 4 0 15,0 1 6-15,0-4 4 16,-1 9-16-16,1 0-6 15,0 0 4 1,0 5 1-16,-3 0 0 16,3-3 2-16,0 1 1 15,3-1 2-15,-4 0-3 16,1 6-2-16,-3-3 4 16,-6 3 1-16,3-3 0 15,-3 5-2-15,-3-2 3 16,0 0 2-16,-3 5-2 0,0-6 0 15,0 4-1-15,-6-3 1 16,-6 2 0-16,0 6-1 16,-3 4-2-16,-5-1 1 15,-1 4-1-15,0 1 0 16,-3 0 0-16,3-4-3 16,0 7 2-1,7-6 1-15,-4-3 2 16,3 3-3-16,3-3 0 15,3-2-1-15,3-1 0 16,9-4-5 0,3-3 4-16,6-1 3 15,6-7-1-15,3-6 0 16,2 6 3-16,4-3 1 0,3 3-4 16,-3 3-1-16,-4 2-2 15,1 2 3-15,-6 4 0 16,0 2 1-16,-3 5 2 15,-6 6 1-15,-3 2-1 16,-3 8 1-16,-3-3 0 16,0 6 1-1,0-3-2-15,-3 1 1 0,3-4-18 0,0-5-6 0,6 1-37 16,0-4-14-16,3-7-60 16</inkml:trace>
  <inkml:trace contextRef="#ctx0" brushRef="#br0" timeOffset="44">14792 17523 80 0,'-9'-2'33'0,"9"2"-18"0,-3-6-18 0,3 6 6 16,0 0 1-16,0 0 2 0,0 0 17 16,0 0 8-1,0 0-12-15,0 0-3 0,0 0-10 16,0 0-2-16,0 0-2 15,0-2 5-15,0 2 5 0,0 0-2 16,0-3 0-16,0 3-6 0,0 0-3 16,0-3 0-16,0 3 1 15,0 0-3-15,0-5 0 16,0 5 3-16,0 0 1 16,3 0 5-16,-3 0 3 15,3-2 0-15,0-1 3 16,9 3-7-1,3 0-2-15,0-3-1 16,0-2 2-16,0 5-1 16,6 0 2-16,-3-3-4 15,2 1-2-15,1-1 0 16,3-2 1-16,3 5 1 16,3-6 3-16,-4 6 1 15,1-2 3-15,0-3-3 0,0-9 1 16,0 6-5-16,-4-5 0 15,4-3 1-15,0-5 0 16,-3 8-5-16,0-6 1 0,-4 6 0 16,4 0 0-16,-3 0 2 15,0-1 1-15,0 1-1 16,0-5-2-16,-1-9 1 0,4 6-1 16,3 0 2-16,-3-3 3 15,-3-2-2-15,2 4-2 16,-2-1 2-16,0 4 2 15,0-2-4-15,-3-3-1 16,0-2 0-16,0-1 0 31,2 1 0-31,1-3 2 0,-3 2 1 16,-3-10 1-16,0 5-5 16,-3 3-1-16,0 0 5 15,0 3 3-15,-1-1-1 16,1 6 0-16,0-3-3 15,0-2 1-15,0 7-4 0,0-2-2 16,0 5 4-16,3-15 1 0,-3 1 0 16,0 1-2-16,5-2 1 15,-2 4 1-15,-3-5-1 16,6 1-1-16,-3 1 1 16,0 1-1-16,-3 0 0 15,0 0 0-15,0 0 0 31,-1-3 0-31,-2 6 0 0,0-6 0 16,0 0 0-16,0 3 2 16,0-2 1-16,0-1 1 15,0 5-5-15,-3 1 1 16,0-11-2-16,0 8 0 16,0 0 4-16,0-1 1 15,0-1-1-15,0 4-2 0,0-2 3 16,0 0 2-16,2 3-4 15,1-9-3-15,0 3 1 16,0 3 2-16,0 0 0 16,0-5 2-16,0-8-2 0,0 2-1 15,0 0-2-15,0 8 1 16,0-2 1-16,0 2 2 0,0 1-1 16,0-1-1-16,0-3 1 15,-1 4 1-15,-2-1-3 16,0 3 0-16,3 2 1 15,0 1 0-15,0-16 0 16,0 7 2-16,3 3-3 31,0 1 0-31,6-1 1 0,-3 0 2 16,5 0-1-16,1 1-1 16,-3-1-2-16,-3 3 1 15,0 0 3-15,0 2 1 16,0 1-1-16,3-1-2 15,-1 3 1-15,1-5-1 16,3-5-3-16,3 5 2 0,-3 5 1 16,0 0 2-16,-1 6-3 15,-2-1 0-15,0 3 1 16,-3 0 2-16,0 3-3 16,-3 0 0-16,-3 2 3 15,0 3 1-15,-3 1-4 16,-3-1 1-1,0 0-2-15,-3 2 0 0,0 1 2 0,0 2 0 16,0 1 0-16,0-1 0 16,-3 3-3-16,-3 0 2 15,0 0 1-15,-3 5 0 16,-3 3 0-16,-3 3 0 31,0 2-5-31,-12 3 1 0,3 0 2 0,7 0 3 16,-1-3-2-16,3-2 0 15,3-3 1 1,3-3 2-16,3 0-3 16,3-2 0-16,0-3-1 15,6-6 0-15,3-1 0 16,15-7-2-16,-3-2 3 0,3 1 0 0,-1-1 1 16,1 0 0-16,0 3 0 15,0 2 0-15,-3 3-3 16,-3 5 2-16,-3 6-1 15,0 5 0-15,-4 5 2 16,-2 8 0-16,-3 3 2 16,-3 5 3-1,0 6 0-15,0-4 2 16,-3-1-6-16,3-7-1 0,0-1 0 16,3-4 0-16,0-2-33 15,3-3-13-15,0-5-41 16,6 0-59-1,-3-5 36-15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5:33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8717 11671 160 0,'-3'-3'63'0,"3"6"-34"0,0 2-23 0,-3 0 17 16,-3 9-3-16,-3 4 3 15,0 6-7-15,-2 10-1 16,-4-2-9-16,3 0 3 0,0 0 1 16,0-9-5-16,3-1-1 15,0-4-2-15,3-5 1 16,0-2-4-16,3-3 0 16,3-3 1-16,0-5 0 0,3-5 0 15,3-3 2 1,3-3-3-16,3-13-2 15,0-2 2-15,0 0 0 16,3-4 1-16,3 4 2 16,-1 5 1-16,1 2 3 0,-3 6-1 15,0 5 2-15,0 6-2 16,3 4 2-16,0 6 0 16,-1 3 1-16,-2-1-4 15,0 6-3-15,3 3 0 16,-3-3-1-16,3 2 0 15,-3-7 0-15,0-1-29 16,-1-4-10-16</inkml:trace>
  <inkml:trace contextRef="#ctx0" brushRef="#br0" timeOffset="1">8812 11742 176 0,'-2'0'66'0,"2"8"-36"0,-3 13-24 16,3-5 15-16,-3 5 2 15,0 6 3-15,0 7-7 16,-3 6-1-16,0 2-11 15,0 6-2-15,-6 2 1 0,3 3-3 16,6 0-2-16,3 0 0 16,6-3-1-16,3-5 0 15,6-3 0-15,3-10 0 16,8-8 2-16,7-13 3 0,3-6 2 16,5-5-3-16,4-3-3 15,6-2-7 1,-1-6-1-16,-5 1-57 0,-6-1-24 15,-7 1-8 1</inkml:trace>
  <inkml:trace contextRef="#ctx0" brushRef="#br0" timeOffset="2">9444 12118 152 0,'0'-3'57'0,"0"3"-30"0,0 0-21 0,0 0 17 0,2 3-1 16,1 5 2-16,0 8-2 16,0 8-2-16,0 13-10 15,0 5-4-15,0 0-2 0,-3 3-2 16,0-2-2-16,0-4 1 15,0-7-1-15,-3-6-3 16,3-4 2-16,-3-4-30 16,3-5-14-16,-3-7-48 15</inkml:trace>
  <inkml:trace contextRef="#ctx0" brushRef="#br0" timeOffset="3">9339 12364 260 0,'0'3'96'0,"3"-9"-52"0,9 6-43 0,-6 0 19 16,9 0-7-1,-3-2 2-15,6-1-8 0,3 0-2 16,5 1-3-16,1-1-6 16,6-5-2-16,6 0-44 0,-7 0-16 15,-2-8-44 1</inkml:trace>
  <inkml:trace contextRef="#ctx0" brushRef="#br0" timeOffset="4">9631 12150 192 0,'-6'5'71'0,"9"8"-38"0,0 8-28 15,0-7 19-15,-3 12 0 16,6 3 5-16,-6 3-9 16,6 2-2-16,-9 1-10 15,3-1-3-15,0-5 1 0,6-5-3 16,-9-5-2-16,0-6-3 16,3-3 1-16,0-2 1 15,0-2 2-15,6-9-3 16,-3-8 0-16,3-2-4 15,0-3-1-15,3 0 5 16,0 3 2-16,0 3 1 0,-1 2-2 16,4 2-4-1,0 9 0-15,0 2 4 0,0 6 2 16,-3 2 0-16,0 0 1 16,-3 3-2-16,0 0-1 15,-3-3-10-15,0-2-6 16,0-1-21-16,0-2-9 15,0-2-28-15,0-6-38 16,6-8 36 0</inkml:trace>
  <inkml:trace contextRef="#ctx0" brushRef="#br0" timeOffset="5">9881 12414 216 0,'0'6'82'0,"6"-1"-44"0,0 3-36 16,0-6 17-16,3 1-4 15,0 0 1-15,0-1-4 16,3-2-2-16,-3 0-6 16,-1-2-3-16,1-4 2 0,0 1 0 15,-3-3 3-15,-3 0-3 16,-6-2-2-16,-3 2-7 16,-3 0-1-16,-2 3-2 15,-1 5 3-15,0 2-3 16,0 3-1-16,-3 6 5 15,3 2 4-15,3 6 13 16,0-1 7-16,6 1-6 0,3-3-2 16,0 0-6-1,6-3-2-15,3-3-1 0,3-2-2 16,3-2-17-16,3-4-6 16,0-2-24-16,-1-2-10 15,7-6-41 1</inkml:trace>
  <inkml:trace contextRef="#ctx0" brushRef="#br0" timeOffset="6">10164 12375 212 0,'-12'0'79'16,"3"0"-42"-16,3-3-30 0,3 3 29 15,-6 5-8-15,-3 1-8 16,0 1-4-16,3 1-10 15,3 0-4-15,6 3 1 0,0 2-4 16,6 0 0-16,0 1 1 16,3-1 0-16,-3 0 4 15,0 0 2-15,-3 1 2 16,-3-1 2-16,0-3-3 16,-12 1-2-1,0-3 0-15,0-3-32 16,1-2-12-16,-1-3-7 15,3-3 0-15,3-2-29 16,3-6-41 0,9-5 36-16</inkml:trace>
  <inkml:trace contextRef="#ctx0" brushRef="#br0" timeOffset="7">10238 12427 180 0,'6'6'68'0,"-3"-4"-36"0,3 1-18 0,-6-3 20 16,6 3-11-16,3-3-3 16,0 2-7-16,0-2-1 15,0 0-7-15,0-2-1 0,0-1 2 16,-3-2-1-16,0-1 2 16,0 1-6-16,-3-3-1 15,-1 0 2-15,-2 0 3 16,-2 3-4-16,-4 0-1 15,0 2-2-15,-9 3-2 16,0 3 3-16,0 2 0 0,3 6-2 16,0-1 2-16,0 6 5 15,3 0 2-15,3 0 0 16,3 0 1-16,3 0-2 16,6-3 0-16,6 0-3 15,3-2-2-15,0-3-15 16,3-3-5-16,0-2-36 15,0-3-17-15,-1-8-25 16</inkml:trace>
  <inkml:trace contextRef="#ctx0" brushRef="#br0" timeOffset="8">10786 12364 192 0,'-9'-3'74'0,"-6"3"-40"0,6 0-40 0,-3 6 45 16,0 4-16-16,0 3-7 15,1 3-6-15,-1 8-6 16,0 0-1-16,3-3 3 16,0 0 1-16,3-2 1 0,3-3-2 15,3-3-1-15,3-5-3 16,3-3-2-16,3-5-4 16,0-5 0-16,3 0-3 15,0-6 2-15,-3-2 1 16,-1 0 2-16,4-1 3 0,-9 1 2 15,0 2 3 1,0 1 3-16,0 2 0 0,-3 3 0 16,0-1-3-16,6 9-1 31,0 8-3-31,-3 4 1 0,0 1 2 16,0-2-4-16,0-1-1 15,0 0-2-15,3-2-2 16,0-3-24-16,0-1-9 15,0-4-23-15,0-3-8 16,3-3-20 0</inkml:trace>
  <inkml:trace contextRef="#ctx0" brushRef="#br0" timeOffset="9">10875 12412 144 0,'3'5'55'0,"0"3"-30"0,0 5-10 0,0-8 36 16,0 14-11-16,0-3-14 16,0-3-6-16,0-2-12 15,-3-3-3-15,0-1-1 0,0-1 2 16,0-4 3-16,0-2 5 16,0 0 3-16,0 0-7 15,0-8-1-15,0-7-3 16,3-1-1-16,0 0-6 0,3 0 1 15,3 0-2-15,0 0 0 16,3 3-3 0,0 0-1-16,5 2-30 15,1 1-12-15,-3 4-21 0,0 1-10 16,0 0-1 0</inkml:trace>
  <inkml:trace contextRef="#ctx0" brushRef="#br0" timeOffset="10">11122 12393 224 0,'3'13'85'0,"3"-10"-46"0,0 8-30 0,0-6 19 16,0 0-3-16,0-2 4 15,9-6-12 1,0 0-9-16,0 1-5 0,0-3 0 16,-4-1-2-16,1-2 2 15,-3-2-2-15,-3 2-1 0,-3 0-6 16,-3 0-1-1,-3-8-4-15,-6 8 2 16,-6 3 0-16,-2 5 1 0,-1 5 2 16,0 8 2-16,0 3 4 15,3 8 2-15,3 0 13 16,3 0 7-16,6-3 2 16,3 0 1-16,6 0-10 15,3-2-2-15,9-3-7 16,3-6-2-16,6-5-2 15,2-2 1-15,4-6-51 16,6-10-19-16,3-8-71 16</inkml:trace>
  <inkml:trace contextRef="#ctx0" brushRef="#br0" timeOffset="11">11712 12393 184 0,'0'0'71'0,"0"0"-38"0,0 3-32 0,3-1 14 0,-3 4 3 15,0 2 6-15,0 0-4 16,3 7 0-16,-3 4-11 16,6-1-5-16,-6 1-1 0,3-3-2 15,0 0-1-15,-3-3-6 16,0-2-4-16,0-4-36 15,0-1-17-15,0-6-30 16</inkml:trace>
  <inkml:trace contextRef="#ctx0" brushRef="#br0" timeOffset="12">11706 12367 200 0,'-3'-3'77'0,"3"3"-42"0,0-3-45 0,3 1 11 15,0 2-8-15,0 0 0 16,0-3-21-16,6 3-8 16,-3 0-35-16,-1 3-15 15</inkml:trace>
  <inkml:trace contextRef="#ctx0" brushRef="#br0" timeOffset="13">11807 12491 172 0,'0'40'66'0,"0"-32"-36"0,-3 2-18 0,3-5 19 15,-3 1-12-15,0-4-1 16,3 1-6-16,-3-3 0 0,3-3-7 16,0-2 1-16,0 0 4 15,3-14-8-15,0-2-1 16,3 0-1-16,3 2 0 0,0 4-3 16,0 4 0-16,6 3 2 15,2 8 0-15,1 5 3 16,0 9 1-16,-3 1 1 15,-3 1 0 1,-3 0-2-16,0 0-2 0,0 0 3 16,0-3 2-16,0-5-31 15,0-3-14-15,-1-2-62 16,4-6-31 0,0 1 67-16</inkml:trace>
  <inkml:trace contextRef="#ctx0" brushRef="#br0" timeOffset="14">12173 12390 240 0,'-3'-5'90'0,"3"5"-48"0,-3 0-31 0,3 0 21 16,-3 3-4-16,0-1 1 16,-6 4-12-16,3-1-5 15,0 3-7-15,0 0-4 0,3 0 0 16,6 5-4-16,3 6 2 15,0-4-1-15,3 1 0 16,0 0 6-16,0 0 2 16,-3 0 0-16,-3 0-1 15,-3 0 1-15,0-3 1 16,-3-2-3-16,-3-4-3 0,-6 1-14 16,0-5-4-16,-6-3-20 15,3-3-6-15,1 1-13 16,2-4-3-16,3-1-43 15</inkml:trace>
  <inkml:trace contextRef="#ctx0" brushRef="#br0" timeOffset="15">12358 12205 212 0,'0'6'82'0,"3"7"-44"0,-3 19-31 16,3-14 20-16,-3 8-3 0,0 6 1 15,0 3-8-15,0 2-2 16,0-3-9-16,0-2-4 0,0 0 1 16,0-6-15-16,0-2-7 15,0-6-39-15,0-4-15 16</inkml:trace>
  <inkml:trace contextRef="#ctx0" brushRef="#br0" timeOffset="16">12274 12417 236 0,'-9'-3'90'0,"9"6"-48"0,0-6-36 15,3 3 22-15,3 0-6 16,3-2 1-16,0-1-14 16,12-2-6-16,3 2-2 15,0 0-8-15,-1 3 0 0,-2-2-41 16,0 2-18-16,-3 2-43 16</inkml:trace>
  <inkml:trace contextRef="#ctx0" brushRef="#br0" timeOffset="17">12474 12443 184 0,'-6'6'71'0,"6"-1"-38"0,0 13-25 0,0-7 16 0,0 2 1 15,0-2 4-15,0 2-9 16,0-2-2-16,0-1-10 16,3-2-3-16,-3 0-1 15,0-3-2-15,0-5 1 16,0 0 7-16,0 0 3 16,0 0-2-16,0-2-1 0,0-4-4 15,3 1-1-15,0-5-6 16,3-6 1-16,0 3 0 15,2-1 0-15,7 1 0 16,-3 2 0-16,0 1-3 16,6 2 0-16,-3 3-23 15,0-1-10-15,0 4-19 16,-3-1-8-16,-1 0-37 16</inkml:trace>
  <inkml:trace contextRef="#ctx0" brushRef="#br0" timeOffset="18">12658 12441 176 0,'-6'5'66'0,"6"16"-36"0,-3-8-22 0,3-2 16 15,0 0-1-15,0-1 1 16,0 3-7-16,0 1 0 16,3-4-10-16,3 1-4 0,0-3 0 15,3-3-2-15,0-2 2 16,3-3-2-16,0-3-1 15,0-2-8-15,0-1-3 16,-3-7 1-16,-3 3 1 16,-1-9 1-1,-2 6 7-15,0 2 2 16,0 3 20-16,-3 8-9 16,3 8-3-16,0 0-1 15,0 3-1 1,0-1-6-16,3 1-2 0,3 0 2 15,6-1 1-15,0-2-18 16,-3 0-9 0,3-5-38-16,0-3-17 0,2-3-5 15</inkml:trace>
  <inkml:trace contextRef="#ctx0" brushRef="#br0" timeOffset="19">12977 12417 228 0,'-12'3'88'0,"9"-3"-48"0,-6 7-45 0,3-1 17 16,0 7 0-16,0 3 4 15,-3 0-4-15,3 0-2 16,3 0-5-16,0-1-6 0,6 1 0 16,3 0 1-16,3-3 0 15,3-2-3-15,6-6 2 16,6-2-12-16,-1-3-5 15,-2-3-23-15,0-2-9 16,-3-3-42 0</inkml:trace>
  <inkml:trace contextRef="#ctx0" brushRef="#br0" timeOffset="20">13090 12218 200 0,'0'3'74'16,"3"2"-40"-16,0 6-27 0,0 8 20 0,0 2 4 16,0 5 3-16,-3 6-7 15,0 2-2-15,0 3-14 16,-3 0-4-16,0-2-3 0,0-3-2 16,3-3-2-16,0-6-24 15,0-4-9-15,0-6-43 16,0-5-16-16,0-8-3 15</inkml:trace>
  <inkml:trace contextRef="#ctx0" brushRef="#br0" timeOffset="21">12953 12372 184 0,'-6'-3'68'0,"6"9"-36"0,3-9-24 0,-3 3 16 16,0 0-1-16,6 0 3 16,6 0-5-16,6 0-3 15,-1 0-10-15,4 0-3 0,3 0-1 16,3 0-5-16,0 0-1 15,-1 0-6-15,-2 3 0 16,0-1-14-16,-3 1-3 16,0-3-42-1,-3-3-56-15,-3-2 29 16</inkml:trace>
  <inkml:trace contextRef="#ctx0" brushRef="#br0" timeOffset="22">13298 12499 192 0,'-3'13'71'0,"3"-8"-38"0,0 6-32 0,0-3 16 0,0 3-7 15,-6-1 2-15,3 3-9 16,0 1-2-16,6-4-1 16,0 1-5-16,3-3-1 0,-6-3-33 15,0-5-13-15,0 0-27 16</inkml:trace>
  <inkml:trace contextRef="#ctx0" brushRef="#br0" timeOffset="23">13265 12338 244 0,'-3'-6'90'0,"3"4"-48"0,3 2-49 0,-3 0 16 16,6 0-8-16,0 0 2 15,0 2-11-15,0 1-4 16,6 2-54-16,-3 3-21 15,3-3 6-15,0-2 6 16</inkml:trace>
  <inkml:trace contextRef="#ctx0" brushRef="#br0" timeOffset="24">13459 12422 160 0,'-24'16'60'0,"15"-11"-32"0,3 3-17 0,3 3 15 15,0 2 1-15,0 3 1 16,0 0-4-16,0 0-1 0,3 0-12 16,3-1 0-16,3 1 0 15,0-2-2-15,6-6 0 0,6-3-1 16,-3-5 2-16,3-5-5 16,-3-3-1-16,-1 0-2 15,-2-3 1-15,-3-2-2 16,-3 0 2-16,-3-3-2 15,-3 0-1-15,-3 3 1 16,-3-1-1-16,0 4-14 16,-3 5-3-16,0-1-20 0,4 4-6 15,-1 2-22 1,3-3-7-16,0 0-10 16</inkml:trace>
  <inkml:trace contextRef="#ctx0" brushRef="#br0" timeOffset="25">13569 12459 192 0,'6'27'71'0,"-3"-9"-38"0,0-2-25 0,0-8 18 16,0 3-9-16,0 2 1 15,0-3-2-15,0 1 2 16,-3-3-10-16,0-3-9 0,0 1-2 16,0-6 10-16,3-3 7 15,0-2-7-15,3-3-1 0,0-3-9 16,3-10 0-16,3 0-4 15,-1 2 2-15,7 3 3 16,3 8 3-16,0 3 0 16,0 10-1-16,-3 6 7 15,0 2 5-15,-4 3 3 16,-2 3 0-16,-3-4-7 16,0 1-5-16,-3-2-13 15,0-4-6-15,0-2-61 16,0-3-26-16,0-5 0 15</inkml:trace>
  <inkml:trace contextRef="#ctx0" brushRef="#br0" timeOffset="26">14429 12422 164 0,'-9'-5'63'0,"-6"10"-34"0,-5 6-21 0,11-6 16 16,0 6-8-16,-3 5-1 15,0 2-7-15,3 3-3 16,0 0-2-16,3 1 2 0,3-1 4 16,6-3-1-16,0 1 1 15,3-6-5-15,6-2-1 16,0-6 3-16,3-8 1 16,0-2-1-16,-3-6-1 15,-1-2-6-15,-2 0-1 16,-3 0 3-16,0-3 1 15,-3-5 0-15,-3 2-2 16,0 3 5-16,0 6 4 0,0 2-3 16,0 2 2-1,0 12-7-15,0 4-1 0,3 4 0 16,0 1 2-16,3 4-1 16,0 2 2-16,3 0-2 15,3-2-1-15,3-3-28 16,0-6-11-16,3-2-36 15,-1-8-52 1,4-2 32-16</inkml:trace>
  <inkml:trace contextRef="#ctx0" brushRef="#br0" timeOffset="27">14721 12472 224 0,'-12'-23'85'0,"6"25"-46"0,-6 1-35 0,6 0 19 16,-6-1-9-16,-3 6 0 15,1 5-8-15,-1 1-4 16,0-1-1-16,3 3-6 0,3 2-1 16,6 1 3-16,3-3 3 15,3 0-1-15,6-3 0 16,6-5 1-16,0-3 2 16,0-5 3-16,-1-5 4 15,-2-6 0-15,0 1 0 16,-3-4-1-16,0-4 2 15,-3-6-5-15,-3-2-1 16,-3-4 0-16,-3 1 2 0,0-5-1 16,0 0 0-16,-3 7 1 15,3 6 3 1,0 5-4-16,0 5-1 0,3 6-7 16,0 18 0-16,6 6-1 15,0 5 2-15,3 5 1 16,0 3 1-16,0-3 2 15,0-3 1-15,0-2-4 16,0-3-1-16,0-5-26 16,8-5-51-16,4-6 5 15,0-5-32 1</inkml:trace>
  <inkml:trace contextRef="#ctx0" brushRef="#br0" timeOffset="28">14953 12414 208 0,'-3'-5'77'0,"0"5"-42"0,-3 0-32 0,3 3 17 16,-3 2-3-16,-3 3-1 16,0 5-4-16,-5 6-2 15,2 2-6-15,-3 0-3 0,0 3 0 16,6 0 3-16,6-1 2 16,6-4 2-16,3-3 2 0,0-3-1 15,6-5 2 1,0-5-2-16,3-9 0 15,-1-4-3-15,1-4 1 16,0 1-2-16,0-5 2 16,-3-9-4-16,-3-2 0 0,-6-3-1 15,-3-7-2-15,-3-4 1 16,-3 4-1-16,-3 4 0 16,0 4 2-16,0 9-1 15,3 7-1-15,0 7-2 16,3 5 1-16,0 14-4 15,0 10 1-15,3 2 4 16,3 9 4-16,3 0-1 16,3 2 0-16,0-5-1 15,0-2-2-15,0-3-4 16,0-3-2-16,0-3-26 16,0-2-11-16,-3-5-22 0,0-3-8 15,3-6-24 1</inkml:trace>
  <inkml:trace contextRef="#ctx0" brushRef="#br0" timeOffset="29">15090 12510 208 0,'-3'18'77'0,"6"-7"-42"0,0 4-21 0,-3-4 20 16,6 2-2-16,0 3 1 15,0 0-14-15,-3 0-4 16,0-3-9-16,0-2 0 0,0-3 1 0,0 0-1 16,0-3 1-16,-3-5 0 15,3-3 3 1,-3-5-5-16,0-2-3 0,0-6-4 16,3 0-1-16,0 0 2 15,0 0 2-15,0 3-2 16,3 2 0-16,0 3-1 15,-1 1-2-15,1 1-2 16,3 4-1-16,0-1-16 16,3 3-5-16,-3 3-13 15,0-1-4-15,0 4-15 0,0-4-7 16</inkml:trace>
  <inkml:trace contextRef="#ctx0" brushRef="#br0" timeOffset="30">15322 12568 220 0,'-3'0'82'0,"-6"0"-44"0,15 2-38 0,-6-2 18 15,6 3-1-15,0 0 4 16,0-1 0-16,3 1-1 16,0-3-10-16,0 0-4 0,3-3 0 15,-3 1-1-15,0-1 0 16,0-2-1-16,-3-1 0 15,0 1-2-15,-4 0-2 0,1 0 1 16,-3-1 1-16,-5 1-3 16,-1-3-2-1,-3 0-9-15,-3 3-5 16,0 2 4-16,-3 8 3 0,-3 1 6 16,0 2 2-16,3 2 4 15,3 3 3-15,4 3 4 16,-1 0 5-16,3 0-2 15,3 0 3-15,9 0-8 16,6-3-2-16,-1-2-3 16,4-3-2-16,0-3-8 15,3-2-3-15,0-3-27 16,3-3-13-16,-3 0-64 16,-1-5-32-1,-2 0 74-15</inkml:trace>
  <inkml:trace contextRef="#ctx0" brushRef="#br0" timeOffset="31">15557 12523 192 0,'12'-6'71'0,"-9"6"-38"0,-3 0-10 0,0 0 48 15,-6 3-15 1,-3 0-19-16,0-1-11 16,1 1-16-16,-1 2-9 0,3 1-1 15,3-1-2-15,0 0 0 0,3 3 0 16,0 3-2-16,6-1 3 16,6 4 0-16,-4-1 1 15,1 0 0-15,0-2 0 16,-3-1 0-16,-6 1 2 15,-3-3 3-15,0-3-2 16,-6-2 0-16,0-1-10 16,-2-2-3-16,-1-2-28 15,0-1-13-15,0-2-31 16,0-3-11-16,6 0 4 16</inkml:trace>
  <inkml:trace contextRef="#ctx0" brushRef="#br0" timeOffset="32">15644 12507 268 0,'-6'8'101'0,"3"-6"-54"0,-3 4-50 0,3-4 19 16,0 4-10-16,0-1 2 15,3 0-5-15,0 3-2 16,3 3 0-16,3 2-1 0,0 3 0 15,0 0 4-15,0 0 5 16,-3 0 1-16,-3 2 4 16,-3-2-1-16,-3-3 2 15,0-2-8-15,0-3-2 0,0-3-3 16,0 0-2 0,0-2-28-16,3-8-14 15,0-1-29-15,3-4-13 0,3-4-21 16</inkml:trace>
  <inkml:trace contextRef="#ctx0" brushRef="#br0" timeOffset="33">15748 12584 224 0,'3'2'85'0,"12"4"-46"0,-3-4-26 16,-6 1 24-16,3-1-10 15,-1-2-3-15,4 0-12 0,0-2-3 16,0-1-5-16,0-2-3 0,0 0 0 16,0-1 1-16,0-2 1 15,-3 3-1-15,-3-3 1 16,-3-5-9-16,-3 2-1 16,-6-2-3-16,-3 8-1 15,-6 0 1-15,0 2 1 16,0 8 3-16,-6 0 2 15,0 3 2-15,4 3 1 16,2 2 9-16,3 3 7 16,3 3 4-16,3-1 1 15,6 1-5-15,9 4-1 16,0-4-8-16,0 5-4 16,3-11-1-16,2 3-1 0,4-11-25 15,3-2-8-15,0-8-43 16,0-6-16-16,6 0-14 15</inkml:trace>
  <inkml:trace contextRef="#ctx0" brushRef="#br0" timeOffset="34">16138 12465 296 0,'-12'-3'112'0,"6"3"-60"0,0 0-36 0,3 0 27 15,-3 5-17 1,-3 0-2-16,-3 1-12 16,-3 2-3-16,3 0-5 15,4 0-7-15,8 0-1 0,2 2 0 0,4 3 2 16,0 1 1-16,3 1 1 16,-3 4-3-16,0-1 2 15,-3 1 7-15,-6 5 6 16,-3-3 3-1,-6 3 3-15,-8 0-10 0,-4-6-2 16,-3-2-22-16,-3-3-9 0,0 0-58 16,-2-2-26-1,-7-6-31 1</inkml:trace>
  <inkml:trace contextRef="#ctx0" brushRef="#br0" timeOffset="35">10750 12623 104 0,'-3'-8'41'0,"15"6"-22"0,-3-6-7 0,-6 5 13 15,0 0-2-15,0 1 0 16,0-1-3-16,0 1-1 15,0-1-10-15,-3 0-1 16,0 3-1-16,0 0 3 0,0 0 1 16,0 0 6-16,0 6 1 15,-3 4-5-15,0 1 0 16,-3 5-4-16,0-1 0 16,-6 15-3-16,0-1 1 15,3 0-2-15,-3 5 0 0,4-2-3 16,-4 5-2-16,0 0 3 15,0 3 2 1,3 2-2-16,3 0-2 0,-3 3 0 16,3 0-1-16,0-2 2 15,0-1 1-15,0-2 1 16,3 2 0-16,-3-5 0 16,3 3 2-16,0-1-3 15,0 4 0-15,0-1-1 16,-3 6-2-16,3-6 1 15,0-2-1-15,0-3 0 16,0-5 0-16,0-9 2 16,-2 1 1-16,-1-5-1 0,0-3-2 15,3-3 1 1,0 3-4 0,0-3 0-16,0-3-14 0,6-4-28 15,0 2 2 1,-3-8-12-16,0 0-2 15,-3-3-31 1</inkml:trace>
  <inkml:trace contextRef="#ctx0" brushRef="#br0" timeOffset="36">10464 13650 168 0,'-14'-19'66'0,"11"19"-36"0,0 16-18 0,3-10 19 15,0-1-7-15,0 3 0 0,3 2 4 16,0 9 3 0,3 2-17-16,-1 3-1 0,4 5 0 15,0-3-3-15,0 1 0 0,3-3-2 16,0-3 0-16,3-3-2 15,-3-2 1-15,0-5-2 16,0-3 2-16,-3-3-2 16,0-5 2-16,2-5-2 0,1-6 0 15,3-5-3 1,0-8-2-16,3-2 1 16,0 0 1-16,-3 4-3 0,-3 4 0 15,-3 2-12 1,0 5-5-16,-1 1-32 0,-2 2-15 15</inkml:trace>
  <inkml:trace contextRef="#ctx0" brushRef="#br0" timeOffset="37">10685 9424 108 0,'-15'0'41'0,"6"3"-22"0,0-3 0 0,6 3 16 16,0-3-6-16,0 0 0 16,3 0-10-16,0 0-4 15,3 2-8-15,3 1 4 0,3 0 2 16,15-1 7-16,11-2 2 15,16 0 4-15,9 0 1 16,11-2-8-16,21-1-4 16,10 3-6-16,5 0-4 15,3 0-5-15,-3 0 0 16,-3 0 2-16,-3 0 1 16,-8 0-1-16,-4 0-2 15,-15 0 1-15,-14-3 1 0,-13 1 3 16,-11-1 4-16,-9 3 0 15,-15-3 0-15,-12 1-10 16,-12-1-1-16,-9 1 0 16,-15 2 1-16,-11 0-2 15,-10 2 0-15,-14 1-7 16,-7-1-2-16,-8 1 2 16,-3 2 4-16,-9 1-2 15,8 2 3-15,7 0 3 16,11-3 1-16,13 0-2 15,11 0 2-15,10 1 1 16,11-4 0-16,12 1-3 0,15-3 2 16,21 0 1-16,26-3 2 15,25-2 3-15,17 0 4 16,15 0-6-16,9 2-2 16,1 6-3-16,-7-1 0 15,0 6-22-15,-15 0-10 16,-11 3-86-1,-19-1-40-15,-14 11 79 16</inkml:trace>
  <inkml:trace contextRef="#ctx0" brushRef="#br0" timeOffset="38">12867 16124 168 0,'-9'-6'66'0,"6"6"-36"0,0-2-13 16,-3 2 20-16,6 0-8 16,0 0-2-16,0 0-13 15,3-3-6-15,3 3-5 16,3 0 2-16,8-3 4 0,13-2-1 16,9 5 1-16,9-2-5 15,8-1-3-15,10 3 0 16,2 0-1-16,6 0 0 15,1 0 2-15,-4 0-1 16,7 0 2-16,-7 0-2 16,-5 0-1-16,-7 0 1 15,-5 0-1-15,-4 0 6 0,-8 0 6 16,-9 0 0-16,-6 0 1 16,-10 0-3-16,-2 0-1 15,-3 0-3-15,-12 0-8 16,-6 0-6-1,-3 0-46-15,0 5-20 16,0 3-48 0</inkml:trace>
  <inkml:trace contextRef="#ctx0" brushRef="#br0" timeOffset="39">17489 5993 216 0,'-12'0'82'0,"6"5"-44"0,9-2-25 0,-3-3 24 16,0 0-10 0,3 5-1-16</inkml:trace>
  <inkml:trace contextRef="#ctx0" brushRef="#br0" timeOffset="40">17489 6022 459 0,'12'16'8'0,"0"-6"-2"16,6 4-4-16,3-4-2 15,0-10 1-15,-4 0 1 16,4-2-1-16,-3-9-1 16,0 3 3-16,-3 0 2 15,-3 0-2-15,-3 0 0 16,-3 0 1-16,-6-2 0 16,-3-1 0-16,-3 1 2 0,-3 2-5 15,-3 0-1 1,-3 5 2-16,-3 0 1 15,0 3 1-15,0 6 2 16,-2 2-1-16,-1 2 2 16,6 6 2-16,0 5 2 0,3 3-3 15,3 2-3-15,6 1-2 16,3-1-3-16,6 1 1 16,3-3-1-16,6-1 0 15,6-1 2-15,0-4-3 16,2-5 0-16,4-5-19 0,3-5-9 15,6-8-27 1,2-6-10-16,-2-5-47 16,0-2-35-16,-3-3 63 15</inkml:trace>
  <inkml:trace contextRef="#ctx0" brushRef="#br0" timeOffset="41">18028 5956 256 0,'-9'5'96'0,"-9"3"-52"0,6 5-38 0,9-5 22 16,-3 8 0-16,-6 8 3 16,0 2-10-16,-2 3-3 15,-1 1-10-15,0-4-5 0,-3 0-2 16,3-2-23-16,3-3-8 16,0-5-20-16,3-2-7 15,-6-20-114 1,4-2 53-16</inkml:trace>
  <inkml:trace contextRef="#ctx0" brushRef="#br0" timeOffset="42">17760 5988 240 0,'-3'-6'90'0,"6"6"-48"0,-3 0-42 16,0 0 18-16,3 3 1 16,6 2 5-16,3 3-3 15,3 8-1-15,3 8-11 16,2 2-5-16,1 1-1 0,0-3-2 15,0-1 2-15,0-4-20 16,3-1-8-16,2-7-49 16,1-3-20-16,3-5-8 15</inkml:trace>
  <inkml:trace contextRef="#ctx0" brushRef="#br0" timeOffset="43">18159 5993 296 0,'-6'2'112'0,"9"4"-60"0,3-1-58 0,-3 0 17 15,3 1-3-15,3-4 5 16,0 1-5-16,3 0-2 16,2 5-3-16,7-8-5 0,0 0 1 15,0-3 1-15,-6-2 2 16,0-1 1-16,-3-2 3 15,-3-2-3-15,-6-1 0 16,-3 1-3-16,-3-1-3 16,-9 3 2-16,-9 3 2 15,0 5-2-15,-3 5-2 0,0 6 4 16,4-1 3-16,-1 17 5 16,3-3 5-16,6-1-8 15,6 1-1-15,3-3-5 16,6 0-1-16,6-2 1 15,6-6 2-15,12 0-10 16,2-5-2-16,1-5-26 16,0-3-11-16,0-5-16 15,-4-3-6-15,4 0-20 16,-6-3-24-16,-6-7 46 16</inkml:trace>
  <inkml:trace contextRef="#ctx0" brushRef="#br0" timeOffset="44">18454 5980 236 0,'-24'-3'90'0,"21"6"-48"0,-6 2-27 0,6 0 24 16,-3 3-12 0,0 5-1-16,0 9-11 0,3-1-2 15,0 0-7-15,3 0-2 0,3 3 2 16,3-3-5-16,3-2-1 16,6-4-5-16,6-4 1 15,-1-3-25-15,1-3-8 16,0-5-32-16,-3-2-13 0,0-4-21 31</inkml:trace>
  <inkml:trace contextRef="#ctx0" brushRef="#br0" timeOffset="45">18605 5980 228 0,'-9'0'85'0,"6"5"-46"0,0 3-35 15,3-3 21 1,0 11 4-16,0 8 6 0,3 2-5 15,0 1-1-15,3-1-16 16,0-2-8-16,3 2-3 0,3-4-2 16,0-4 0-16,6-5 0 15,6-7 0-15,-3-4-11 16,-4-7-3-16,1-3-11 16,-3-8-2-16,0-2 8 0,-6-6 6 15,-3-5 6-15,0 5 4 16,-3 3 4-16,3 5 2 15,-6 3 7-15,0 5 6 16,0 2-4-16,0 6-2 16,3 14-1-16,0 2-1 15,3 5-2-15,0 0-1 16,3-3-3-16,0 1-2 16,-1-6 1-16,1 0-1 15,0-2-31-15,0-6-12 16,0-2-24-16,-3-6-9 15,9-2-19-15</inkml:trace>
  <inkml:trace contextRef="#ctx0" brushRef="#br0" timeOffset="46">18977 5728 228 0,'-6'13'85'0,"9"1"-46"0,-14 33-39 15,8-28 18-15,6 10 3 16,0 8 7-16,2 13-9 16,-2-2-3-16,3-3-9 15,0-5-3-15,0-6 0 0,0-8-22 16,0 4-8-16,0-7-194 31,0-15 106-31</inkml:trace>
  <inkml:trace contextRef="#ctx0" brushRef="#br0" timeOffset="47">18793 5945 296 0,'-9'-8'110'0,"9"11"-60"0,6-6-61 0,3 3 18 15,0-2-1-15,3-1 4 16,6-2-5-16,5-1-1 16,7 1-2-16,0 2-17 0,3 1-7 15,-1 2-62-15,-2 2-71 16,0 1 39-16</inkml:trace>
  <inkml:trace contextRef="#ctx0" brushRef="#br0" timeOffset="48">19174 5940 228 0,'-39'0'85'0,"33"5"-46"0,-3 3-37 16,3 0 17-16,0 3 1 16,-3 10 2-16,1 8-11 0,2 3-4 15,3-3-5 1,3 0-4-16,3-5 1 0,3-6 1 0,2-2 0 15,7-5-3-15,0-6 0 16,6-5-9-16,-3-5-5 16,-3-6 0-16,0-2 0 15,-6-8 5-15,0-6 5 16,-3 3 6-16,-4 3 5 16,-2 3 12-16,0 5 5 15,0 2-3-15,0 6 0 16,0 5-8-16,0 16-2 15,3 5-2-15,0 2 1 16,3 1-4-16,3-3-2 0,0 1 0 16,0-6-1-1,3-3-20-15,0-5-7 0,0-3-30 16,-3-8-14-16,0-2-24 16</inkml:trace>
  <inkml:trace contextRef="#ctx0" brushRef="#br0" timeOffset="49">19344 5771 212 0,'-6'5'79'0,"9"21"-42"0,-6 14-41 0,6-21 13 16,0 10 19-16,5 5 13 15,1 6-5-15,-3-3-1 16,0-3-20-1,3-2-7-15,0-6-1 0,-3-4-4 16,0-7-2-16,0-1 0 0,0-9-1 16,0-5 0-1,0-3-9-15,0-13-4 16,3 1-4-16,0-7-3 16,3 6 9-16,3 3 6 15,-1 5 4-15,1 8 1 16,0 11 6-16,0 2 6 15,-3 3 7-15,-6 0 5 16,-3 0 1-16,-6 0 0 0,-9 2-12 16,-3-2-5-16,-3 3-12 15,-6-4-3 1,-2-4-16-16,-1-8-8 16,3-3-25-16,0-3-10 15,3-8-40-15</inkml:trace>
  <inkml:trace contextRef="#ctx0" brushRef="#br0" timeOffset="50">19632 5779 272 0,'3'42'101'0,"12"-18"-54"0,-6 21-33 15,-6-24 28-15,0 11-16 0,0 5-5 16,0-3-10-16,3 0-3 16,-3-2-4-16,0-5-23 15,3-4-9-15,3-4-41 0,-3-3-16 16,3-8-33 0</inkml:trace>
  <inkml:trace contextRef="#ctx0" brushRef="#br0" timeOffset="51">19790 6072 280 0,'0'16'104'0,"6"-11"-56"0,18 3-56 0,-12-2 18 16,0-1-7-16,0-2 1 0,2-3 2 16,1 0 3-16,0-11-4 15,0-5-5-15,0 0-1 16,-3 0-12-16,-3 0-5 0,-3 1 3 15,-6-1 1-15,-6 2 2 16,-3 7 0-16,-3 4 15 16,-12 6 8-16,0 10 8 15,3 8 5-15,1 3 10 16,5 2 5-16,6 3-9 16,3 0-6-16,12 1-9 15,9 1-2-15,6-7-13 16,8-5-2-16,7-11-56 15,18-14-24-15,-7-7-63 16</inkml:trace>
  <inkml:trace contextRef="#ctx0" brushRef="#br0" timeOffset="52">21040 6033 176 0,'0'-14'68'0,"0"12"-36"0,-3-4-15 0,3 6 20 16,-9-2 1-16,-6-1 2 16,1 0-7-16,-4 3-3 0,-6 3-16 15,-3 10-9-15,0 11-1 0,3 0-3 16,-2 5-1-16,-1 0 1 15,6 3-1-15,12 0 0 16,9-3 0 0,3-5-3-16,6-6 2 0,3-5 7 15,6-5 4-15,0-10-1 16,2-6 2-16,4-6-6 16,-3-7-1-16,3-5-2 15,-3-11-2-15,-12 0-2 16,-3-6 1-16,-9-2-4 15,-3-2-1-15,0-1 0 0,0 6 4 16,-3 7 1 0,3 9 3-16,0 5 1 0,0 8 1 15,3 5-5-15,0 10-1 16,3 11 3-16,3 9 1 16,0 7 4-16,3 8 3 15,0 10-2-15,0 1 1 16,3-3-5-16,0-8-2 15,6 0 0-15,-3-5 1 16,-1-3-12-16,1-5-6 16,0-6-38-16,0-7-17 15,0-6-21 1,-3-7-47-16,0-4 35 16</inkml:trace>
  <inkml:trace contextRef="#ctx0" brushRef="#br0" timeOffset="53">21174 6067 228 0,'-3'18'88'0,"6"-7"-48"0,0 15-34 16,6-12 20-16,-3 2-1 15,0 7 2-15,0-1-14 16,-3-1-6-16,6 0-4 16,0-5-9-16,0-3-4 0,0-10-56 15,0-3-24-15,-1-11-14 16</inkml:trace>
  <inkml:trace contextRef="#ctx0" brushRef="#br0" timeOffset="54">21192 5900 268 0,'-21'-8'101'0,"24"8"-54"0,0 0-64 0,-3 0-3 16,9 3-7-1,6 0-44-15,3 2-18 16,0 0 14-16,0 0 6 16</inkml:trace>
  <inkml:trace contextRef="#ctx0" brushRef="#br0" timeOffset="55">21415 5993 156 0,'-3'0'57'0,"3"0"-30"0,0 0-12 0,0 0 20 0,0 0 9 15,0 0 8-15,-3 2-13 16,0 1-3-16,-6 2-21 16,0 9 2-16,-2-4 1 0,-1 6-8 15,3 0-1-15,3-5-7 16,3-1-2-16,3 3-2 15,6-2 0-15,3 2 2 16,3 0 0-16,5 1 0 16,4-1 0-16,-3-3 0 0,-3 4 2 15,-6-4 1 1,-6-2 1-16,-3 0 0 0,-6 0 2 16,-3 3-1-16,-3-3 2 15,-3 0-22-15,0-8-7 16,0 5-22-16,4-8-10 15,2 1-24-15,0 2-9 16,6-3-6 0</inkml:trace>
  <inkml:trace contextRef="#ctx0" brushRef="#br0" timeOffset="56">21737 6014 160 0,'-3'-5'63'0,"0"2"-34"0,0 0-12 0,3 3 20 16,-3 0-4-16,-3 0 3 15,-3 11-16-15,-6 0-4 16,-3 4-10-16,0 7-4 0,0 1-1 15,4 1 1-15,2 0 1 16,6 0-1-16,0 0-2 16,6-3 1-16,3-5 1 15,3-3 3-15,6-5 2 16,2-8 1-16,1-5 0 16,0-3-4-16,-3-3-3 15,0-2 0-15,-3 0-1 0,-3-3 0 16,-3-5 0-16,-3 2 0 15,0 3 2-15,0 6-1 16,0 2 2 0,0 2-2-16,0 20-1 15,0-1 1-15,0 3 1 16,6 0 1-16,0-3-1 16,3 0 1-16,3 6-2 15,0-6 2-15,2 0-26 16,1-10-12-16,-3-3-37 15,12-3-15-15,3 0-9 16</inkml:trace>
  <inkml:trace contextRef="#ctx0" brushRef="#br0" timeOffset="57">21990 6001 168 0,'0'-3'63'0,"0"3"-34"0,-3 0-14 0,3 0 20 16,0 0 5-16,-3 0 5 15,0 3-9-15,-3-1-2 0,-6 1-19 16,-3 0 2-16,-3 2 1 15,6 6-10-15,0-1-2 16,3-2-9-16,6 11-2 16,6-1 2-16,6 1 1 15,3-1 4-15,0-2-1 16,-3 0-1-16,3 0 1 16,-6-3 1-16,-3-2 3 15,-3-1 2-15,-9 3 3 16,-9-2-5-1,3-3-1-15,0-8-29 16,1 0-10-16,2 0-23 16,0-3-6-16,6-2-52 15,3 0-25 1,0-3 72-16</inkml:trace>
  <inkml:trace contextRef="#ctx0" brushRef="#br0" timeOffset="58">22124 5993 272 0,'-3'-3'101'0,"3"6"-54"0,0-3-39 0,0 0 28 15,-9 5-15 1,0 0-11-16,3 1-4 16,3 4-4-16,0 6-6 0,3 0 0 15,0 3 2-15,9-1 3 16,-3 1-2-16,6-4 0 15,-9 1 5-15,0 0 5 16,-3-3 6-16,-6 1 3 16,0-4-7-16,-3 1-2 0,0-3-5 15,0-3-1-15,0 0-3 16,0-2-1-16,3-3-26 16,0-3-9-16,3 1-31 15,3-4-12-15,3-2-40 16</inkml:trace>
  <inkml:trace contextRef="#ctx0" brushRef="#br0" timeOffset="59">22252 6067 216 0,'-3'0'82'0,"6"18"-44"0,3-10-22 0,-3-2 22 15,3-1-7-15,-1 0-1 16,7-2-10-16,0 0-2 16,3-1-11-16,6-2-2 0,-3-2 1 15,0-4-3-15,-3-2 0 16,0 0-1-16,-4-5-2 16,-2 0 3-16,-3 0 2 15,0-1-4-15,-3 1-1 16,-6 3-2-16,-3-1-2 15,-12 3-4-15,-2 3 0 16,-1 5 2-16,-3 2 3 16,3 4 0-16,0 7 1 15,3 11 8-15,1 0 6 0,5-3 3 16,3 0 0-16,3 0-3 16,6-2 0-16,3-1-12 15,6-2-2-15,3 3 5 16,-1-6 3-16,7-3-10 15,6-4-4-15,0-4-27 0,0-4-12 16,-3-4-27 0,-4-2-11-16,-2 0-23 15</inkml:trace>
  <inkml:trace contextRef="#ctx0" brushRef="#br0" timeOffset="60">22451 6051 184 0,'-3'0'71'0,"6"19"-38"0,3-6-25 0,-3-8 16 16,0 3 10 0,3 3 6-16,-3-1-10 0,0 1-6 15,-3-1-13-15,6 1-5 0,-3-3-2 16,-3-3-2-16,0-2 1 16,0 2-2-16,0-5-1 15,3-3-2-15,0-2-1 16,0-3-7-16,3-2-4 15,0-9-3-15,0-2-3 16,0 2 9-16,0 4 4 16,5 1 9-16,-2 4 4 15,6 4 12-15,-3 12 6 0,0 7 3 16,0 0 1-16,-3 3-7 16,0-3-2-16,-3 3-5 15,0-5 1-15,-3 2-8 16,3-2-2-16,-3-3-3 15,0-3-2-15,0 0-2 16,-3-5 1-16,0 0 1 16,6-3 0-16,-1-2-11 15,1-3-3-15,3-8 0 16,0-7 1-16,3 1 3 16,0 1 4-16,3 3 1 15,3 2 3-15,-3 5-1 0,3 3 1 16,-1 3 6-1,-2 2 5-15,0 6 6 0,-3 8 3 16,-3 4-5-16,0 1-3 16,-3 0-1-16,0 0-1 15,-3 0-2-15,0-3 1 16,-3 0-6-16,3-5-1 16,0 0-27-16,0-2-9 15,0-1-37-15,-3-5-14 16,6-3-38-1</inkml:trace>
  <inkml:trace contextRef="#ctx0" brushRef="#br0" timeOffset="61">22990 5678 244 0,'0'-5'90'0,"0"10"-48"0,18 6-38 16,-12-1 19-16,0 9 2 15,-3 12 5-15,0 9 3 16,-3 2 3-16,0 11-20 16,0 0 0-16,0-5 0 0,-6-3-6 15,9-8-1-15,-3-5-5 0,0-9-1 16,0-4 1-16,0-6 0 15,0-2-2 1,-6-9 1-16,3-4-18 16,6-6-4-16,-6-5 2 0,6-16 5 15,0-1 2-15,6 4 2 16,-1 2 2-16,1 3 2 16,3 5-1-16,0 3 1 15,0 5 0-15,9 5 3 16,0 6 0-16,0 2 1 15,-1 6 8-15,-2 5 5 0,-3 8 9 16,-9-1 4-16,6-4 1 16,-15 5 3-16,-6-3-12 15,-6-3-5-15,-6-2-11 16,1-3-1-16,-13-2-21 16,0-6-9-16,3-2-27 15,10-3-12-15,-4-3-28 16,6-2-10-16,3-6-3 15</inkml:trace>
  <inkml:trace contextRef="#ctx0" brushRef="#br0" timeOffset="62">23210 5720 192 0,'6'-13'74'0,"0"10"-40"0,3 3-22 0,0 0 21 16,0 3 3-16,3 8 3 15,0 5-6-15,-3 7 0 16,-1 9-19-16,-2 5 5 0,0 3 2 16,-3 5-5-16,-3-3-1 15,0-2-12-15,0-6-1 16,0-2-4-16,0-8 0 15,0-6-38-15,6-2-18 16,-3-5-45 0,3-3-62-16,0-8 46 15</inkml:trace>
  <inkml:trace contextRef="#ctx0" brushRef="#br0" timeOffset="63">23395 6001 304 0,'-3'5'115'0,"3"-2"-62"0,6 18-60 0,-3-8 19 0,3 0 14 16,-6 1 12-16,8 1-8 16,-2 1-3-16,6 0-15 15,0-3-3-15,0 1-2 0,6-1-8 16,-6-3-1-16,0-4-20 16,-3-1-6-16,12-2-31 15,-7-3-13-15,1-3-30 16,0-2-51-1,0-6 45-15</inkml:trace>
  <inkml:trace contextRef="#ctx0" brushRef="#br0" timeOffset="64">23660 5980 256 0,'-15'21'96'0,"0"29"-52"0,-9 0-32 0,12-26 26 15,-12 13 15-15,-8 0 12 16,-1 3-26-16,0 2-10 15,3-2-18-15,3 2-7 0,-2 1-1 16,-1-4-13-16,0-4-6 16,9-6-51-16,-2-3-21 15,2-5-65-15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8:26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15376 5247 168 0,'9'-16'66'0,"-9"16"-52"0,3-8 21 16,-3 0 5-16,0 5-9 15,-6 1-3 1,-3-1-3-16,-3 3-1 0,-3 5-13 16,-9 14-4-16,-11 7-1 0,-4 6-3 15,-3 10 0-15,6 11-8 16,4 5-4-16,11 1 5 16,12-4 3-16,12-7 0 15,12 0-2-15,15-6-9 16,5-8-3-16,4-7-25 0,6-11-12 15,-1-6-49 1</inkml:trace>
  <inkml:trace contextRef="#ctx0" brushRef="#br0" timeOffset="503.7246">15629 5466 188 0,'-9'-10'71'0,"-9"10"-55"0,12-6 13 16,0 6 2-16,-6 3-10 16,-6 2-1-16,-2 6-6 15,-4 2 1-15,3 0-8 0,3 1-4 0,6-1-2 16,3 0-1-1,9 0 0-15,9 1-7 16,6-1 0-16,3 3 1 0,6 0 3 16,-6 2 8-1,-4-2 5-15,-2-3 3 0,-6-5 3 16,-6-3 4-16,-6 3 2 16,-3-2-9-16,-8-6-3 15,-4-3-19-15,-3 3-7 16,0-5-3-16,3 5 1 15,3-3-36-15,6-2-15 16,6-3 245-16,6-3 112 0</inkml:trace>
  <inkml:trace contextRef="#ctx0" brushRef="#br0" timeOffset="937.3048">15691 5556 160 0,'-15'0'60'0,"12"6"-47"15,0 17 4-15,3-7-1 0,0 8 14 16,3 5 10-16,-6 6-7 16,6 4-4-16,0 1-17 15,-3 0-12-15,6-3-5 0,0-6 2 16,-3-1 3-16,-3-12 3 15,3-7 3-15,0-6-3 16,-3-10 0-16,-6-9-8 0,0-7-4 16,-3-11 0-16,-5-5 3 15,8-5 3 1,6 2 4-16,0 3-2 0,9 0-2 16,5 3 6-16,1 7 3 15,3 6 8-15,3 5 3 16,0 11-4-16,-3 5-3 15,0 8-1-15,-7 0 1 16,-5 3 6-16,-6 2 2 16,-6 5-7-16,-5-4-4 15,-1-4-18-15,-3 3-5 16,0-5-30-16,0-2-12 16,3-6-63-16</inkml:trace>
  <inkml:trace contextRef="#ctx0" brushRef="#br0" timeOffset="1299.0944">15870 5617 248 0,'-6'5'93'0,"12"-2"-72"0,0 8-4 16,-3-6-5-16,0-2 13 15,0 2 10-15,6-2-11 16,0 2-5-16,3-5-12 15,2-3-7-15,1-2-1 0,0 2-1 16,0-5 0-16,-3 0-3 16,0-8 1-16,-3 3-3 15,-6-3 0-15,-3 3-5 16,-9 3 0-16,-6 2 4 0,-6 5 4 16,0 8-2-16,-2 3 0 15,2 5 7-15,3 3 6 16,3 5-1-16,6-2 2 15,3 0-7-15,6 2-3 16,6-5 3-16,6-1 1 16,6 1-18-16,6-10-9 0,2 2-38 15,7-11-15 1,3-13-16-16</inkml:trace>
  <inkml:trace contextRef="#ctx0" brushRef="#br0" timeOffset="1497.5416">16176 5509 244 0,'-23'2'90'0,"14"9"-70"0,-9 2-5 0,6-2-8 0,-3 5 6 16,-3 5 8-16,3-3-6 16,6 3-3-16,6 1-7 15,9-4-4-15,6 3 2 0,6-2-2 16,3-9-1-16,6-2-21 15,3-5-11-15,-1-3-37 0,1-13-14 16</inkml:trace>
  <inkml:trace contextRef="#ctx0" brushRef="#br0" timeOffset="1664.0939">16310 5458 228 0,'-14'3'88'0,"14"0"-69"0,0 7-7 0,3-4-7 15,0 9 8-15,-1 7 6 16,1 1-3-16,3 4-1 16,0-3-9-16,0-3-13 0,0 5-3 15,0-5-30-15,0-7-14 16</inkml:trace>
  <inkml:trace contextRef="#ctx0" brushRef="#br0" timeOffset="1827.6632">16275 5382 252 0,'-9'-3'93'0,"12"6"-72"0,3-1 3 16,-3 4-5-16,3-4-34 16,6 4-12-16,2-1-55 15,1 3-23-15</inkml:trace>
  <inkml:trace contextRef="#ctx0" brushRef="#br0" timeOffset="2183.2107">16560 5472 240 0,'-35'0'90'0,"23"0"-70"0,-6 2-5 16,9 4-8-16,-3 4-10 0,-6 6 2 15,-3 5 1-15,4 3 2 16,5 2-1-16,3-2-3 0,6-3 1 15,9 3 1-15,3-8 2 16,6-8-3-16,2-3 0 16,1-5-6-16,3-8 0 15,0-5 3-15,-3-19 2 32,-6 1 8-32,-3-1 4 0,0 8 1 15,-3 6 3-15,-1 7 2 16,-2 6 2-1,3 10-15-15,-3 8-3 0,3 8-1 16,0 3 2 0,3 0-5-16,3 0 1 0,-3-11-21 15,3 3-9 1,-3-3-21-16,0-8-8 0,3-7-22 16</inkml:trace>
  <inkml:trace contextRef="#ctx0" brushRef="#br0" timeOffset="2334.3497">16691 5210 208 0,'3'-16'77'0,"3"24"-60"0,-9 2 6 0,3-4-1 15,0 12 1 1,3 14 3-16,-3 8-5 16,3 7-2-16,0 3-11 15,3 1-3-15,0-6 1 0,0-3-25 0,0-10-10 16</inkml:trace>
  <inkml:trace contextRef="#ctx0" brushRef="#br0" timeOffset="3715.7504">17221 5432 188 0,'-3'0'71'0,"-3"-3"-55"0,9 14 4 16,-6-1-2-16,3 9 2 15,0 10 4-15,0 11-8 16,-3 7-2-16,3-2-8 16,-3-2 7-16,3-1 6 0,0-5-12 0,0-3-4 15,0-7 2-15,0-6 4 16,0-2-5-16,0-9 0 16,0-2 2-16,-3-8 1 15,0-5-1-15,0-6-1 16,0 3-3-16,1-18-2 15,2-3 3-15,-3-3 0 16,6-5-4-16,-3-8 1 16,5 0 2-16,4-3 1 15,3 9-1-15,9-4 1 16,0 9-4-16,0 7 0 16,3 4 1-16,-1 15 2 15,7 8 1-15,-12 13 3 16,6 3-1-16,-12 8 2 15,-6-1 5-15,-9 1 4 0,-3-3-4 16,-6 6 1 0,-6-9-4-16,-6 4 0 15,-3-7-3-15,-2-1 1 16,2-12-11-16,0 4-4 16,0-4-14-16,9-2-4 0,7-2-21 15,5-4-10-15,3-2-3 16,6 0 1-16</inkml:trace>
  <inkml:trace contextRef="#ctx0" brushRef="#br0" timeOffset="4135.0833">17489 5437 220 0,'-15'-2'85'0,"21"2"-66"0,-18 5-1 0,9-3-6 15,-3 4 0-15,3 4 5 16,0 6 6-16,0 5 3 16,0 3-13-1,6 3-8-15,3-4-1 0,3 4-1 16,0-6 3-16,3-5-1 0,3-3 0 16,3-7 1-16,-3-6 1 15,0-8-3-15,0 0-3 16,-1-11 0-16,-5 1-1 15,0-6 0-15,-6 0 2 0,0 3-1 16,0 2 2-16,0 6 2 16,-3 0 2-16,0 8 1 15,0 2 2-15,0 6-12 16,3 4-3-16,0 7 2 16,3 2 1-16,3-1 6 15,0 1 5-15,3-2-12 16,0 1-2-16,0-1-33 15,0-6-15-15,2-6-55 16,4-7-47 0,0-3 59-16</inkml:trace>
  <inkml:trace contextRef="#ctx0" brushRef="#br0" timeOffset="4451.0252">17864 5384 296 0,'-12'-5'110'0,"24"-6"-86"0,-21 19 13 0,3-5 2 16,-3 2-12-16,-3 1-1 15,-2 4-22-15,-1 3-9 16,0 3 2-16,3 0 7 0,3 0 5 16,6 0-11-16,6 2-3 15,6 1 2-15,6-1 1 16,6 1 6-16,-1-3 5 15,-2-6-14-15,-3 1-1 16,-6 5 9 0,-9-6 6-16,-6 1 8 0,-6 0-9 15,-9-3-2 1,-2-6-11-16,-1-2-4 16,0-2-11-16,0-4-5 0,6-2-26 15,3-2-12-15</inkml:trace>
  <inkml:trace contextRef="#ctx0" brushRef="#br0" timeOffset="4933.3311">17971 5186 220 0,'0'2'82'0,"6"17"-64"0,-9 0 18 0,3-6 4 16,3 5-6-16,-3 11 3 15,0 8-12 1,-6 8-3-16,6 0-13 0,-3 6 1 0,3-12 1 16,0-2-6-16,3-8-1 15,-6-2 2-15,3-9 1 16,0-7-3-16,3-6-3 15,-3-5 0-15,6-5-1 0,-3-11-16 16,3-5-6-16,3-3 0 16,0-2 0-16,6-1 10 15,-3 6 7-15,0 5 4 16,0 3 3-16,3 5 8 16,-1 11 3-16,4 5-2 15,0 8 1-15,-3 7-1 16,-3 4 1-16,-3 2 0 15,-3-5 2 1,-6 0-5-16,0-6-1 0,0-2-15 16,0-3-6-16,0-8-22 15,3 1-10-15,-3-6-181 32,6-21 81-32</inkml:trace>
  <inkml:trace contextRef="#ctx0" brushRef="#br0" timeOffset="5262.8549">18352 5072 300 0,'0'0'112'0,"9"0"-87"0,6 5 0 0,-6 1-5 15,3 4-1-15,0 9 5 16,3 13 3-16,3 5 1 16,0 8-15-16,-4 13 3 0,-5 3 4 15,-9 2 2-15,-6 3 2 0,-9-8-13 16,-11-2-4-16,-10-8-21 15,-6-6-5-15,1-8-42 16,-1-5-17-16,6-5-86 16</inkml:trace>
  <inkml:trace contextRef="#ctx0" brushRef="#br0" timeOffset="10833.6693">19573 6578 116 0,'-6'0'44'0,"6"2"-35"0,0 1 14 16,0-3 5-16,0 0-5 15,0 0 1-15,0-3-9 16,3 1-2-16,-3 2-7 15,0 0 3-15,0-6 3 0,3 1 0 16,0 0 3-16,0-3-6 16,0 0-1-16,3-3-4 15,0-5-1-15,0-5-1 16,2-3-2-16,1-2 1 16,6-3-1-16,0-3 2 15,3 0 1-15,-3 3 1 16,3 0 2-16,3 3 1 15,-4 2 1-15,4-3-4 0,0 6-3 16,-3 3-3-16,0 4 1 16,0 1-1-16,0 3 0 15,-4 2 0-15,-2 0 0 16,-3 2-7-16,0 1-4 16,-3-3-29-16,-3 3-12 15,3-3-38 1</inkml:trace>
  <inkml:trace contextRef="#ctx0" brushRef="#br0" timeOffset="11372.1634">19859 5958 132 0,'0'-8'52'0,"-6"8"-41"0,6 3 13 0,0-3 2 16,0 0-3-1,0 0-2-15,0 3-3 16,0-3-1-16,0 0-9 0,0 0-1 0,0 5 3 16,0 0-6-16,3 3-2 15,0 0-4-15,5 0 1 16,1 0 1-16,3 0 0 15,3 0 0-15,0 0 2 16,-3 0-1-16,0 0 2 16,-3 0-2-16,-3 0-1 0,-3 2 3 15,-6 3 0-15,-6 1 10 16,0 2 6 0,-3 5-8-16,0-5-3 0,0-3-5 15,3-3-3-15,3-2-4 16,0-2-2-16,3-1-37 15,3 3-14-15,9-8-44 16</inkml:trace>
  <inkml:trace contextRef="#ctx0" brushRef="#br0" timeOffset="12064.1636">20299 5956 140 0,'0'8'55'0,"3"-3"-43"0,-3 3 14 0,0 3 4 16,0 7-4-16,0-2 2 15,-3 8-12-15,3 2-4 16,-3 3-7-16,3-5-4 0,0 0 2 16,0-3 0-16,0-5 1 0,-3 2-18 15,3-4-7-15,0-6-50 16,0-3-45 0,6 0 36-16</inkml:trace>
  <inkml:trace contextRef="#ctx0" brushRef="#br0" timeOffset="12481.9728">20284 5892 128 0,'-12'-5'49'0,"15"-3"-38"0,-6 3 10 15,0 5 4-15,0 0-1 0,-3 2 1 16,0 1-10-16,-3 8-2 16,-2-1-7-16,-1 11-4 0,-6 11-1 15,0 10-1-15,0 9 0 16,6 2 2-16,9 0 1 16,3-6-4-16,9-2-1 15,9-8 5-15,3-8 5 16,3-10 5-16,5-14 2 15,10-18 3 1,6-8 1-16,2-6-10 0,-8-7-3 16,-9-3 0-16,-9-5 3 15,-12-3 16-15,-15 2 6 0,-9 4-5 16,-3 4-1-16,-3 3-16 16,0 9-6-1,3 4-29-15,-2 3-12 16,2 0-69-16,9 8-66 15,6-2 55-15</inkml:trace>
  <inkml:trace contextRef="#ctx0" brushRef="#br0" timeOffset="14015.4552">20689 6085 160 0,'-3'0'60'0,"6"3"-47"0,-3 0 4 0,3 2-1 16,0 3 1-16,0 3 4 0,0 2 4 15,0 3 2-15,0 2-14 16,-3 1-3-16,0-1 0 0,0 1-2 15,0-3 1-15,0-3-5 16,0-3-1-16,0-2 1 16,0-2 2-16,0-4-3 15,0-4 0-15,0-4-1 16,0-2-2-16,0-2-4 16,0-9 0-16,0 1-3 15,3-3 0-15,3 2 1 16,0 1 4-16,0 2 1 15,0 2 3-15,3 4-3 16,-1 5-2-16,1 5 2 16,0 5 0-16,0 3 3 15,-3 2 3-15,0 6 2 0,-3-2 3 16,-3 1-1-16,0-1 2 16,0-4-6-16,0-5-1 15,0 1-4-15,3-6 1 16,3-8 2-1,0-3-1-15,3-5-2 16,0 3-4-16,0 0 0 16,0 2 0-16,3 3-1 15,0 3 4-15,-1 2 0 16,1 9 1-16,3-1 0 16,-3 6 2-16,-3-1 3 15,-3 1-2-15,0-1-2 16,-3 1-5-16,0 0 0 15,-3-4-22-15,0-1-11 0,3-1-24 16,0 0-10-16,3-5-15 16</inkml:trace>
  <inkml:trace contextRef="#ctx0" brushRef="#br0" timeOffset="14346.2898">21064 6101 220 0,'-3'0'82'0,"0"8"-64"0,3-2 0 16,0 1-3-16,-3 4-7 16,0 5 3-16,0 0 5 15,3 2 2-15,0 1-9 16,3-1-3-16,3 1-2 0,3-3 0 16,0-3 2-16,3-2-1 0,3-9 2 15,0-4-2 1,-1-6 2-16,1-6-4 0,0-4-2 15,-6-1 0-15,-3-2 1 16,-3 0-3-16,-6 0 0 16,-6 2 3-16,-6 1 1 15,0 5-6-15,1 2 0 16,-4 6-17-16,0 2-4 16,3 6-21-16,3-1-9 15,0 6-26 1,6 0-32-16,3-5 38 0</inkml:trace>
  <inkml:trace contextRef="#ctx0" brushRef="#br0" timeOffset="14693.174">21195 6107 156 0,'0'5'60'0,"3"3"-47"0,0 2 6 16,3-2 0-16,0 3 6 15,0 0 5-15,0 2-8 16,3 0 0-16,0-2-13 16,0-1-3-16,-1 1-2 0,1-3 0 0,0 0 0 15,-3-3-2-15,0 0-2 16,-3-2 3-16,-3-3 2 16,3 0 11-16,0-3 5 15,-3-2-7-15,0-3-3 16,0-3-6-16,0-2-2 15,0 0-1 1,0-3 1-16,0 3-2 0,0 0-1 16,0 2-4-1,0 0-2-15,3 3-24 0,3 1-10 16,3 1-23-16,0 1-11 16,0 0-18-1</inkml:trace>
  <inkml:trace contextRef="#ctx0" brushRef="#br0" timeOffset="15004.9797">21439 6109 200 0,'6'11'77'0,"0"-1"-60"0,0-2 6 16,-3-5 1-16,3 2-4 15,0-2 0-15,0 0-4 16,0-3 0-16,3-3-9 16,0 0-2-16,-3-5-1 0,-1 3 0 15,1-3 2-15,-3 0-8 16,-3-2 0-16,-3-1-2 15,-3 0 2-15,-2 6-8 16,-4 2-3-16,-3 6 2 16,-3 5 4-16,0 8 2 15,0 2 3-15,3 4 3 16,3-1 2-16,3 3 7 16,4-3 6-16,5 0-6 15,8-3-1-15,7-2-7 0,6-2-2 16,6-6-20-1,6-3-9-15,2-8-58 16,1-2-50-16,-3-3 45 16</inkml:trace>
  <inkml:trace contextRef="#ctx0" brushRef="#br0" timeOffset="15965.4028">22002 5866 168 0,'-3'0'66'0,"3"0"-52"0,-3 0 12 0,3 0 4 15,0 0-7-15,-3 2 1 16,0 1-7-16,0 2-2 0,-3 3-9 16,0-2 0-16,0-1 4 0,0 0-2 15,3 1 1-15,0-1-5 16,3 0-3-16,0 0-3 16,0 1 1-16,3-1 3 15,3 0 1-15,0 1-1 16,3-1 1-16,0-3-2 15,0 1 2-15,0-3 0 16,0-3 1-16,-1 1-5 16,1-3 1-16,-3-3 0 15,0-3 2-15,-3 0-1 16,-3-2 2-16,-3 0-2 16,-3-3 2-16,0 3-2 15,-3 2 2-15,1 3-2 16,-1 0 2-16,0 0 0 15,3 3 1-15,0 3-2 0,3-1-2 16,3 3-4-16,0 0-2 16,6 0 3-16,6 3 1 15,3-1-1-15,-1 3 2 16,1 1 1-16,0 2 2 16,0 2-3-16,-3 1-2 15,-3 5 2-15,-6 8 0 16,-3 2 3-16,-6 3 1 0,-9 3-4 15,-3 2 1-15,-6 1 0 16,1-4 0 0,2-1 2-16,3-9 1 0,3-3-1 15,3-2-2-15,0-5-24 16,9-3-11 0,9-3-13-16,6-2-4 15,3-6-15-15,6-2-36 16,0-6 29-16</inkml:trace>
  <inkml:trace contextRef="#ctx0" brushRef="#br0" timeOffset="16227.8166">22133 6107 228 0,'-3'5'85'0,"3"-5"-66"0,0 8-6 15,0-3-4-15,0 6-2 16,-3 2 6-16,0 0-3 16,3 3 0-16,0-3-6 0,3 3-3 0,3-3 2 15,3-2 2 1,2-3 2-16,1-3 1 0,0-5 2 15,0-2 1-15,0-4 1 16,-3-2-4-16,-3 0 0 16,-6-5-3-16,-3 0 2 15,-6 0-2-15,-3-1 0 16,0 4-14-16,0 2-7 16,0 3-29-16,1-1-13 15,2 4-23 1,3-1-43-16,6 3 32 15</inkml:trace>
  <inkml:trace contextRef="#ctx0" brushRef="#br0" timeOffset="16568.3189">22284 6085 160 0,'3'3'60'0,"0"5"-47"0,0 3 15 15,0-6 4-15,0 5-1 16,3 1 2-16,0 0-14 16,0-1-6-16,-3 1-8 15,0-1 1-15,-3-2 0 0,6-2 6 16,-6-4 5-16,0 1 2 16,0-3 1-16,-6-3-7 15,6-2 0-15,-3-3-2 16,0-5 1-16,0 0-9 15,3-3-1-15,0 0-2 0,6 0 0 16,3 0-5-16,0 0 1 16,3 3-3-16,0 2 0 15,0 3-32-15,0 3-11 16,2 0-52 0,1 0-47-16,-6-1 53 15</inkml:trace>
  <inkml:trace contextRef="#ctx0" brushRef="#br0" timeOffset="16867.3172">22534 6038 268 0,'-8'0'101'0,"8"5"-78"0,-6 0 6 0,3 1 0 16,-3-1-12-16,-3 0-2 15,0 3-11-15,3-3-2 0,3 3-2 16,3 3-5-16,6 0 1 0,3-1 2 15,3 1 1-15,0 2 1 16,-1 0 0-16,-2-2 8 16,-3-1 5-16,-6-2 5 15,-3 0 3-15,-6 0-7 16,-5-3-1-16,-4-2-7 0,-3 0-2 16,0-3-18-1,0-3-7-15,3 0-23 16,6-2-10-16,3-3-31 0,6-2-13 15,6-6 1 1</inkml:trace>
  <inkml:trace contextRef="#ctx0" brushRef="#br0" timeOffset="17259.6578">22597 6107 252 0,'-3'13'93'0,"3"3"-72"0,3 8-6 0,-3-11-8 16,0 3 12-16,-3 5 12 15,0 5-9-15,0 3-2 16,3-2-12-16,0-3-5 0,0-3 0 16,0-3-2-16,0-7 2 0,0-3 2 15,0-8 2-15,0 0-3 16,0-11-3-16,-3-5-7 16,0-10-4-16,-3-1-3 15,6-7-2-15,-3-3 3 16,3 0 5-16,3 3 2 15,3 2 3-15,0 5 1 16,6 4 1-16,3 7 2 16,3 5 1-16,0 8-1 15,-1 9-2-15,1 7 14 16,-6 3 7-16,-3 2 7 16,-6 4 3-16,-9-4-10 15,-3 1-3-15,-9-1-15 16,-3-2-4-16,-2-5-24 15,-1-4-12-15,0-1-49 16,-3-9-19-16,3-7-14 16</inkml:trace>
  <inkml:trace contextRef="#ctx0" brushRef="#br0" timeOffset="17916.7227">23290 6027 228 0,'-23'-5'88'0,"11"5"-69"0,-9 5 2 0,12 1-3 15,-6 4-8-15,-3 3 0 16,0 6-6-16,-2 5-1 16,11-1-1-16,-3 1-2 0,12-3 3 15,0-2 2-15,12-3 4 16,-3-6 0 0,8-4 2-16,1-6-6 0,-3-8-1 15,6-3 0-15,-3-7 0 16,-6-6-2-16,0-5 1 15,-6-6 0-15,-3-4 3 16,-3-4-8-16,-3 1 0 16,-3 5 0-16,0 5 1 15,0 6 5-15,0 7 2 16,3 6-2-16,0 5-3 16,3 8-5-16,0 13-2 0,3 16 9 15,3 11 5-15,-3 0-1 16,9 2-2-16,-3-5-2 15,0 0-3-15,5-5 1 16,-2-6-1-16,0-4-27 16,0-4-11-16,6-7-28 15,0-6-10-15,3-8-24 16</inkml:trace>
  <inkml:trace contextRef="#ctx0" brushRef="#br0" timeOffset="18191.3482">23472 6070 260 0,'-15'5'96'0,"12"0"-75"0,-3 6-3 0,3-3-6 16,0 5-3-16,-3 3 2 16,3 2 8-16,3 1 5 15,3-3-13-15,3 0-4 0,3-6 0 16,3-2 0-16,0-3 1 16,0-5 2-16,6-5 1 15,0-3-1-15,-6-5-1 16,-4-3-1-16,-2-2 2 15,-9-4-1-15,-5-1 0 16,-1-1-5-16,-12 3-3 16,6 2-9-16,-3 6-5 15,0 5-26-15,-3 3-10 16,9 7-37-16,3 1-15 0,7 0-6 31</inkml:trace>
  <inkml:trace contextRef="#ctx0" brushRef="#br0" timeOffset="18610.0554">23594 6064 216 0,'-6'13'82'0,"12"-5"-64"0,-3 11 2 16,0-8-4-16,0 2 4 16,0 0 5-16,0 0-9 15,6 0-2-15,0-2-8 16,3 0-2-16,0-6 0 0,3 0 0 0,-1-5 0 15,1-2-5 1,0-4 1-16,-3-4 0 0,-3-1 2 16,0 1-1-16,0-1 2 15,-6 0-2-15,3 6 2 16,-3 2-7-16,-3 3 1 16,0 6-4-16,0 4 2 15,6-2 3-15,0 0 1 16,3 0 5-16,0-3 2 15,8-2 6-15,-2-3 3 16,0-3 3-16,0-5 3 16,-6-2-5-16,3-1 1 15,-6-2 1-15,-3 0 3 0,-6-3-7 16,-3 0-1-16,-6 3-20 16,0 0-8-16,-6 2-20 15,-3 3-7-15,9 5-38 16,-5 3-16-16,11 0-22 15</inkml:trace>
  <inkml:trace contextRef="#ctx0" brushRef="#br0" timeOffset="18929.8061">23963 6014 260 0,'0'13'99'0,"9"0"-77"0,0 9-4 16,-6-12-6-16,-3 3 4 15,0 1 5-15,0-1-5 16,0-3-1-16,0 1-9 16,6 0-6-16,-6-6-3 0,0-5 4 0,0 0 1 15,3-3 4-15,3-5 1 16,0-5-3-16,3-5-3 16,3-6-14-16,3-3-4 15,-1 6 7-15,10 5 2 16,-3 8 8-16,0 8 2 15,-6 6 8-15,6 7 6 16,-6 3-4-16,-4 2 1 16,1 3-6-16,-3-2-2 15,-6-1-29-15,6-2-13 16,-9 0-99 0</inkml:trace>
  <inkml:trace contextRef="#ctx0" brushRef="#br0" timeOffset="20484.075">19600 6850 140 0,'-3'3'55'0,"0"-3"-43"0,3 0 14 15,0 0 6-15,0 0-5 16,0 0 1-16,0 2-4 0,0-2-1 16,0 0-12-1,0 0 0-15,0 0 2 0,0 0-5 16,3 3 0-16,3 0 2 0,-1-3 1 16,1 0 1-16,9 2 0 15,6 1-4-15,6 0 0 16,0-1-3-16,0 1 0 15,-1 0-3-15,4-1-2 16,-3 1 1-16,0-1-1 16,-4 1 0-1,-2 0 2-15,-3-3-1 16,-6 0-1-16,-3 0-6 16,0 0 3-16,-3 0-10 15,-3 0-21-15,-3 0-8 16,0-3-25-16,-3 0-10 15,0 1-12-15,0-3-5 16</inkml:trace>
  <inkml:trace contextRef="#ctx0" brushRef="#br0" timeOffset="20784.4079">19912 6750 252 0,'-12'0'93'0,"12"0"-72"0,0 2 3 15,0-2-5-15,0 0-8 16,3 3-1-16,0 2-9 16,3 3 0-16,3 3-1 15,3-1 0-15,3 6 0 0,0-3 2 16,0 1 1-16,-7-4-1 16,4 6-2-16,-9 0 5 15,-6 2-1-15,-3-2 3 16,-5 0-4-16,-4 0 0 15,0-5-1-15,0-1-2 0,0-2 1 16,6-3-15-16,0-2-3 16,3 0-44-16,6-3-20 15,6-6-20 1</inkml:trace>
  <inkml:trace contextRef="#ctx0" brushRef="#br0" timeOffset="21279.1252">20245 6839 176 0,'-5'-2'68'0,"5"-1"-52"0,-6 1 17 15,6 2 4-15,0-3-4 0,0 0 1 16,0 1-13-16,6-4-5 16,-1 1-9-16,4 0-5 0,0 2-1 15,0 3-4-15,0 5 2 16,0 3 1-16,-3 8 0 15,-6 5-7-15,-3 3 0 16,-6 3 1-16,-3 2 1 16,-3-5 5-1,3 2 0-15,-2-2 3 16,2-8 0-16,3-3 1 16,3-2 0-16,3-6 0 15,9 0 2-15,0-5 3 16,6 0-4-16,5-8-1 15,1 3-4-15,3 0-1 16,-3-1-10-16,0 1-3 16,-3 0-22-16,-3-1-95 15,0 1 71-15,-3 0-60 0</inkml:trace>
  <inkml:trace contextRef="#ctx0" brushRef="#br0" timeOffset="21673.4588">20281 6668 192 0,'-24'-11'74'0,"9"8"-58"0,-11 1 16 15,17 2 2-15,-3 2-13 16,-3 4-4-16,-3 2-13 15,-3 5-4-15,0 11-1 0,1 10-2 0,2 14 1 16,6 7 2-16,6 6 2 16,9-11 5-1,6 3-3 1,15 0 0-16,8-8 4 0,7-13 5 16,3-14 2-16,5-15 0 15,1-14-7-15,0-12-1 0,-1-7 3 16,-11-7-2-16,-12-5 3 15,-12-3 5-15,-12 0 4 16,-12 3-6-16,-6 5-3 0,-3 5-15 16,-3 6-5-1,-3 10-36-15,1 5-13 0,2 6-78 16</inkml:trace>
  <inkml:trace contextRef="#ctx0" brushRef="#br0" timeOffset="24748.4198">20100 7599 148 0,'-3'0'55'0,"3"-3"-43"0,0 6 12 15,0-3 2-15,0 0 1 16,0 0 3-16,0 0-5 16,0 0-1-16,0 0-13 15,3 0-2-15,0-3-2 0,3 1-1 16,-1-1 1-16,4 0-4 0,0 1-2 15,3-1-5-15,0 3 0 16,3 0 2-16,-3 5 1 16,-6 3 3-16,-3 3 1 15,-3 2 1-15,-6 0 2 16,-3 0-1-16,3-2 2 16,3-3-6-16,0 0-1 15,0 0-5-15,3-3-1 16,6 0 3-16,6 1 1 15,3 2-1-15,3 2 0 16,-3 3 4-16,-1 1 1 16,-5 2 6-16,-3-1 3 15,-6 4 7-15,-6 0 6 16,-3-1-9-16,-5-5-3 16,-4 0-7-16,-3-2-4 15,0-6-27 1,6 3 14-16,-3-5-19 15,3-3-29-15,4-3-11 0,5-5-32 16,6-8-13-16</inkml:trace>
  <inkml:trace contextRef="#ctx0" brushRef="#br0" timeOffset="25146.5318">20070 7456 192 0,'-30'3'71'0,"15"5"-55"0,-9 5 15 0,12-3 3 16,-2 4-8-16,-4 4 3 15,3 9-16-15,-6 20 0 16,6 11-7-16,6 3 2 15,9 3-3-15,12-6 0 16,9-8-1-16,9-10 2 16,5 0-3-16,19-14 3 15,3-13-2-15,2-15 3 16,4-12 2-16,-13-12 7 16,1 0-9-16,-4-27 1 0,-20-6-1 15,-15 1 3-15,-12 3-3 16,-12 7-2-16,-6 8-9 15,-5 9-49 1,5 4 29-16,-6 6-35 0,0 5-67 16,0 3-31-16</inkml:trace>
  <inkml:trace contextRef="#ctx0" brushRef="#br0" timeOffset="26268.0454">20823 7514 180 0,'-3'-2'68'0,"3"2"-52"0,0 2 8 0,0-2 11 15,0 16-9 1,-3 5-3-16,0 11 1 16,0 10-14-16,-3 3-1 0,3-2-2 15,0-1-3-15,3-5-3 16,0-5 0-16,0-3-1 0,0-5-14 15,3-6-3-15,0-2-44 16,3-8-18-16,6-8-12 16</inkml:trace>
  <inkml:trace contextRef="#ctx0" brushRef="#br0" timeOffset="26642.0582">21061 7713 224 0,'-12'-8'85'0,"6"5"-66"0,-6-2-8 16,9 5-6-16,-6 2 6 16,-3 6 5-16,-2 8-2 15,-4 3 0-15,0 5-8 0,3-1-6 0,3 4-3 16,3-3 6 0,6-3 5-16,3-3-6 15,6-4-1-15,3-4 1 16,3-7 1-16,0-6-6 15,3 0 2-15,0-10 0 16,0 0 1-16,-4-6 2 16,-2 1-1-16,-3-1 2 15,-3 4-2-15,-3 1-3 0,0 6 1 16,0 3 5-16,0 5 2 16,0 11-5-16,0 5 0 15,6 2-1-15,0 1 0 0,0 2-5 16,3-3 1-16,3-4-20 15,0-7-9-15,3-1-38 16,0-9-55 0,2-7 30-16</inkml:trace>
  <inkml:trace contextRef="#ctx0" brushRef="#br0" timeOffset="27014.4271">21174 7559 220 0,'-12'3'85'0,"12"7"-66"0,0 9-6 16,0-3-6-16,0 10-1 16,0 11 4-16,0 3 10 15,0 0 5-15,0-3-13 16,0-6-5-16,0-7 0 0,0-5-4 0,0-6-2 16,0-2 0-16,0-11-1 15,6-3-3-15,0-8 2 16,3-7-12-16,0-3-5 15,6 0-1-15,0-1-1 16,3 6 8 0,-1 6 7-16,4 7 4 0,-3 6 3 15,-3 5 14-15,-3 2 7 16,-6 4 6-16,-6-1 2 16,-6 3-12-16,-3-3-4 15,-3-5-25 1,0 2 6-16,-6-4-18 15,-2-4-18-15,2-2-7 16,3-2-53-16,0-4-21 16,9-1 53-16,6-4 24 0</inkml:trace>
  <inkml:trace contextRef="#ctx0" brushRef="#br0" timeOffset="27333.217">21368 7781 236 0,'15'8'90'0,"-4"-5"-70"0,10 0 2 15,-12-3-4-15,3 0-1 16,0-3 2-16,0-2-8 16,0-6-2-16,0-2-5 15,-3 0-1-15,-3-3 3 0,-3-3-3 16,-3 3 0-16,-6 3-1 16,-3 3-2-16,-3 2-6 0,-3 5-1 15,-3 6 1 1,0 7 1-16,0 9 0 15,3 7 4-15,7-2 0 0,2 0 1 16,9 0 0-16,5-3 2 16,7-3 1-16,3-4 1 15,3-4-7-15,0-7-2 16,3-6-25-16,-1-7-10 16,1-6-52-1,0-3-41-15,0-5 52 0</inkml:trace>
  <inkml:trace contextRef="#ctx0" brushRef="#br0" timeOffset="27514.2878">21612 7504 236 0,'-6'5'90'0,"6"3"-70"0,-3 10-1 16,3-4-6-16,0 9 6 16,0 12 5-16,-3 10 5 15,0 2 2-15,3 4-16 16,0-6-11-16,3-3-6 0,0-5 1 15,3-5 0-15,3-11-50 16,3-3-20-16,2-7-51 16</inkml:trace>
  <inkml:trace contextRef="#ctx0" brushRef="#br0" timeOffset="28052.2038">21826 7736 220 0,'-3'3'85'0,"6"-3"-66"16,3 0-1-16,-3 0-6 0,6 3 11 16,3-3 14-1,6 0-19-15,8 0-2 0,7 0-9 16,3 0 1-16,0 0-5 15,-1 2 0-15,-2 1-1 16,0 0-2-16,-3-1 3 0,-4-2-4 0,-2 0-2 16,-6 0-16-16,0-2-7 15,-3-4-29-15,-3 1-10 16,3 0-37 0</inkml:trace>
  <inkml:trace contextRef="#ctx0" brushRef="#br0" timeOffset="28395.8708">22225 7572 264 0,'-15'0'99'0,"12"0"-77"0,0 3-7 16,3-3-7-16,0 0-6 16,6 3 1-16,0 2-1 15,6 3 1-15,6 0-2 16,0 5-1-16,5 0 3 0,-2 1-2 0,-6 1-1 16,3 1 1-16,-9 0-1 15,-6-3 4 1,0 3-2-1,-15 3 1-15,-3-3-8 0,-3-3-4 16,0-3-20-16,-3-2-8 16,10-2-69-16,2-1-31 15</inkml:trace>
  <inkml:trace contextRef="#ctx0" brushRef="#br0" timeOffset="29476.1066">22674 7512 128 0,'0'-11'49'0,"0"6"-38"0,0 2 19 0,0 0 6 15,0 3-1-15,-3-2 2 16,-3 2-12-16,0 0-2 16,-2 5-14-16,-1 3 1 0,-6 0 1 15,6 2-6-15,-3 1-3 16,3 0-1-16,3 2-1 16,3-3 2-16,3 1 1 15,0 0-1-15,6-3-2 16,0-3 5-16,3-5 1 15,0 0-5-15,0-3 0 16,3-2-1-16,-3 0 0 16,-4-3 0-16,1 0 2 0,-3 0 1 15,-3 0 1-15,-3 3 2 16,0-1 3-16,0 1-4 16,3 2-3-16,0 1-6 15,0 2-2-15,6 0 3 16,0 2 1-16,3 1 2 15,0 2 0-15,0 1-3 16,0 2 2-16,-3-1 1 16,-3 7 0-16,-3 2 2 15,-3 7 3-15,-6 6 0 16,-3 3 2-16,0 0-4 16,-3 2-2-16,4-5-3 15,-1-5-1-15,3-3-27 16,3-2-10-16,3-6-79 15</inkml:trace>
  <inkml:trace contextRef="#ctx0" brushRef="#br0" timeOffset="29779.308">22749 7840 212 0,'-12'10'82'0,"9"1"-64"0,3-1-2 0,3-2-7 15,0 0 6-15,0-2 5 16,3-1 3-16,3 0 3 0,3-2-14 16,2-6-2-16,1-2 0 15,0 0-4-15,0-6 2 16,-3 0-1-16,-3-2 3 0,-3-3 1 16,-12 0 1-1,0 1 0-15,-9-1 2 16,0 2-5-16,-6 4-3 15,1 2-12-15,-4 3-6 0,9 5-27 16,-3 2-10-16,9 4-57 16,9-1-52-1,6-5 54-15</inkml:trace>
  <inkml:trace contextRef="#ctx0" brushRef="#br0" timeOffset="30125.3052">22948 7734 212 0,'3'8'82'0,"3"0"-64"0,-3 8 22 0,0-6 4 16,0 3-16-1,0 1-3-15,0 1-13 0,0-1-5 16,0-4-4-16,-3 1 0 0,0-3 0 15,3-3 1-15,-3-5 0 16,0 0 0-16,-3-5 6 16,0-6 2-1,3-5-4-15,0-2 0 16,3-3-10-16,0-1 0 0,6 7-2 16,0-1 2-16,-6 2-4 31,12 1 4-31,-3 5-1 0,-1 6-29 15,1 2-12-15,0 0-39 16,0 2-15-16</inkml:trace>
  <inkml:trace contextRef="#ctx0" brushRef="#br0" timeOffset="30311.903">23189 7713 276 0,'-6'8'104'0,"6"-3"-81"0,6 8-6 0,-6-5-9 15,0 5 3 1,0 3 5-16,0 0-8 16,0-3-4-16,0 0-3 0,-6-2-17 15,6-3-6-15,0-3-75 16,0-5-60-16,0-5 55 16</inkml:trace>
  <inkml:trace contextRef="#ctx0" brushRef="#br0" timeOffset="30468.3043">23112 7607 268 0,'-12'-3'101'0,"12"3"-78"0,3 0-13 0,-3 0-13 16,0 0-4-16,0 3 2 15,9-1-37-15,0 4-14 16,0-1-38-16,3 3-16 15</inkml:trace>
  <inkml:trace contextRef="#ctx0" brushRef="#br0" timeOffset="30877.1654">23296 7840 228 0,'-6'31'88'0,"12"-12"-69"0,-3 7 2 15,0-15-5-15,-3 2 2 16,0 0 6-16,0 1-15 0,0-4-5 15,0 1-3-15,0-6-1 0,0 0 2 16,0-5-6-16,0 0-1 16,0-2-3-1,0-6 0-15,-3-5 2 0,0-6 4 16,0-5-1 0,0-5-1-16,-2-5 5 0,5-1 1 15,0 4 0 1,0 1 1-16,5 1 4 0,1 6 4 15,3-1-4-15,3 5 1 16,-3 6-1-16,12 5 3 16,-6 5-3-16,0 6 1 15,0 5 26 1,0 3-19-16,-7 4 20 16,-2 4-20-16,-9 2 10 15,3-2-15-15,-11-3-9 16,-1-1-2-16,-9-1-48 15,3-4 26-15,-12-4-151 16,9-4 97-16</inkml:trace>
  <inkml:trace contextRef="#ctx0" brushRef="#br0" timeOffset="32526.1073">20731 6810 164 0,'-3'-2'63'0,"3"2"-49"0,-3-3 9 0,3 3 1 16,0 0-1-16,0 0 3 15,-3 3-1-15,0-3 0 16,-3 2-14-16,-3 4 4 0,0-1 3 16,-3 0-6-16,0 3 1 0,3-3-10 15,0 1-4-15,3-1-3 16,6 3 0-1,9 3 3-15,0-1-2 16,3 1 1-16,0 2 2 16,0 0 2-16,-3 0-1 15,-3 3-1-15,-3-2 9 16,-3-1 4-16,-3-3-4 16,-3 1-1-16,-3-3-4 15,-6-3-3-15,0 0-7 16,0-5-1-16,0 0-17 15,3 0-7-15,1-2-14 16,5-3-7-16,6-3-34 16,3 0-32-1,3-3 47-15</inkml:trace>
  <inkml:trace contextRef="#ctx0" brushRef="#br0" timeOffset="32779.8315">20802 6705 136 0,'3'-16'52'0,"-3"10"-41"0,0 4 24 0,0 2 10 16,0 0-10-16,0 0-2 16,3 5-17-16,-3 3-7 15,3 8-6-15,-3 10 6 0,0 11 6 16,0 8-5-16,0-2-1 15,0-6-5-15,3 0-3 16,0-6-5-16,0-4 0 16,0-6-44-16,0-2-21 0,0-6-30 15</inkml:trace>
  <inkml:trace contextRef="#ctx0" brushRef="#br0" timeOffset="32977.0241">20737 6887 252 0,'-3'-8'93'0,"9"3"-72"0,2-6-6 0,-2 9-6 16,3-4-10 0,3 1 0-16,3 0-12 15,3-1-5-15,3 4-41 0,0-1-19 16,-3 1-3-1,-4 2 0-15</inkml:trace>
  <inkml:trace contextRef="#ctx0" brushRef="#br0" timeOffset="33216.7733">20918 6903 180 0,'-15'29'68'0,"9"-16"-52"0,0 11 8 0,6-13 2 16,0 2-9-16,3 0-2 16,3-2 0-16,0-1 1 15,3-2-1-15,0-5 4 16,6 2-11-16,0-7 0 15,0-4-3-15,0-2 0 0,-3-2-1 16,-4-3 0-16,-2-1 2 16,-9 1 1-1,3 0-3-15,-8-6-7 16,2 6 1-16,-9-3-3 0,3 6-26 16,0 2-12-1,0 0-33-15,3 5-15 0,6 0 9 16,3 1 7-16</inkml:trace>
  <inkml:trace contextRef="#ctx0" brushRef="#br0" timeOffset="33486.0864">21094 6940 212 0,'0'29'82'0,"0"-8"-64"0,3 6-2 0,0-17-7 16,0 1 1-16,-3 0 6 15,0-4 3-15,0 1 3 16,0-2-12-16,0-6-1 0,0 0 1 15,0-3-2-15,0-2 3 16,0-3-6-16,0-5-3 16,0-3 1-16,0-5 2 15,0-1-9 1,3 4 3-16,3-3-1 16,0 5-5-16,0 3-3 15,-1 2-16-15,4 3-7 16,0 3-28-16,6 2-14 15,-6 3-13-15</inkml:trace>
  <inkml:trace contextRef="#ctx0" brushRef="#br0" timeOffset="33800.2429">21237 6969 200 0,'-3'13'77'0,"3"-10"-60"0,6 8 8 16,-3-6 0-16,0 0-4 15,3-2 2-15,-1-1-7 16,1-4-1-1,3 2-9-15,0-3-2 0,0-2 0 16,3-3 0-16,-3 0-5 16,0-3 1-16,-3-2 0 15,-3 0-3-15,-6 0 2 0,-3 2-4 16,-3 3-1-16,-3 6-2 16,0 4 0-16,0 4 5 15,0 4 1 1,-2 6 4-16,2 2 1 15,3 4 3-15,3-1 6 16,6-3 2-16,6 1-7 0,3-3 2 16,6-6 2-16,5-2-13 0,4-2-3 15,3-4-38-15,-3-2-14 16,-3-2-57 0</inkml:trace>
  <inkml:trace contextRef="#ctx0" brushRef="#br0" timeOffset="37541.3745">21659 6861 208 0,'-3'0'79'0,"3"2"-61"0,0 6 1 0,0-2-3 16,0 4-5-16,3 3 3 15,0 3-5-15,-3 3-1 16,0-1-4-16,0-2-1 0,0 0 1 0,0-3 2 16,0-2 1-16,0-3-3 15,0 0-1-15,0-3 3 16,0-5 1-16,0 0 3 15,0-3 1-15,0-2-5 16,0 0-2-16,0-3 0 16,0-3 2-16,0-2 1 15,0-6 1-15,3-2-7 16,0 0 0-16,3-3-1 16,3 3 0-16,0 0-3 15,3 5 2-15,0 3 1 16,0 5 0-16,0 5 0 15,0 6 0-15,0 2-7 16,-1 3 0-16,-2 0-24 16,0 0-7-16,0 0-35 15,-3-3-14-15,0 1 0 16</inkml:trace>
  <inkml:trace contextRef="#ctx0" brushRef="#br0" timeOffset="37928.8679">21811 6919 228 0,'-9'3'88'0,"9"-1"-69"0,3 1 6 0,-3-3-2 16,3 2-7-16,3 4 3 15,0-1-4-15,3 0-1 16,3 1-8-16,0-4-2 0,3 1 0 16,0-6 0-16,-4 1 0 15,4-4 0-15,-3 1 2 16,-3-3-3-16,0 0 0 15,0-2-3-15,-6-1-1 16,-3 0 3-16,-6 1 1 16,-6 2-1-16,0 0-2 0,-3 5-4 15,0 6 0-15,-2 5-3 16,-1 2 2-16,3 6 3 16,0 0 3-16,3 3 0 15,6 2-1-15,3 0 3 16,6-2 2-16,3-1-2 15,6-2 0-15,6-3-3 16,3-2-3-16,0-6-12 16,2-5-5-16,1-8-22 0,3-5-11 15,-3-3-49 1,-3-8-29-16,-1-5 60 16</inkml:trace>
  <inkml:trace contextRef="#ctx0" brushRef="#br0" timeOffset="38127.8664">22046 6646 228 0,'-15'-8'85'0,"12"8"-66"0,-3 3 1 0,6-3-4 16,0 5-5-16,0 3 1 15,3 6 0-15,0 7 2 16,-3 10-7-16,3 12-2 0,0 4-1 16,-3-2-2-16,0-2 1 15,3-4-2-15,0-4 2 16,0-9-26-16,0-5-12 15,0-5-68-15,3-5-42 16,-6-11 65-16</inkml:trace>
  <inkml:trace contextRef="#ctx0" brushRef="#br0" timeOffset="38308.2238">21906 6821 300 0,'-3'0'112'0,"6"0"-87"0,3 3-11 15,0-3-12-15,0 0-3 16,3 0 2-16,9-3 1 16,0 0-2-16,6 1 1 15,2-1-17-15,1 0-6 0,0-2-71 16,3 2-59-16,-3-2 52 16</inkml:trace>
  <inkml:trace contextRef="#ctx0" brushRef="#br0" timeOffset="38777.7827">22374 6797 176 0,'-3'8'68'0,"-3"-3"-52"0,-3 3 10 0,6-2 4 16,-6 4-14-16,0 3-1 16,-3 6-5-16,0 2 1 0,0 0-6 15,3 0-1-15,0 3 0 0,0-3-5 16,9-2 1-16,0-3 0 16,0-3 0-16,9-2 2 15,-3-6 1-15,3-8-4 16,0-2 1-16,0-6-5 15,0 1-1-15,-3-6 0 16,-3 0 2-16,0 0 2 16,-3 0 1-16,0 6 3 15,0 2 3-15,0 3 7 16,0 2 2-16,0 3-7 0,0 8-4 16,0 2 0-1,3 1 0-15,0 2-1 0,3 0 1 16,0-2-2-1,3 0-1-15,0-1-28 0,0-5-11 16,3-2-47 0,-1-3-40-16,7-3 47 15</inkml:trace>
  <inkml:trace contextRef="#ctx0" brushRef="#br0" timeOffset="39159.0073">22531 6890 216 0,'-5'-11'82'0,"2"9"-64"0,-9-4 9 0,6 6-2 0,0 3-11 15,-6 2-1-15,0 6-9 16,0 5-3-16,-3 2-1 16,3 6-3-16,0 0 2 0,9 0 1 15,0-1 0-15,3-4 0 16,3-1 2-16,6-4-1 16,0-6-1-16,3-6 1 15,3-4-1 1,0-9-3-16,-3-5 2 0,-3-2-1 15,0-6 0-15,-3-5 2 16,-3-6 0-16,-6-4 0 16,0-1 2-16,-3 3-1 15,0 3 2-15,0 10 2 16,0 5 2-16,0 6 1 0,3 5 0 16,-3 8-4-16,6 13-3 15,-3 11-3-15,3 10 1 16,0 1 3-16,3 2 1 15,6-3-1-15,0-5-2 16,0-2-17-16,3-3-9 16,-3-6-30-16,2-5-13 15,4-2-23 1</inkml:trace>
  <inkml:trace contextRef="#ctx0" brushRef="#br0" timeOffset="39564.6475">22651 6924 220 0,'-15'-5'82'0,"6"5"-64"16,0 0 4-16,6 3-3 0,-3 2-6 16,-3 5 2-1,-3 4-6-15,0 4-3 0,0 3-3 16,3 0 0-16,3 1 0 0,3-4-1 16,3-2-2-16,3-3 1 15,3-5-1-15,3-5 2 16,0-6 3-16,3-7 0 15,0-6 0-15,3-5-3 16,-3-6 1-16,-3-2-4 16,0-8 0-16,-6-3 3 15,-3 1 1-15,-3 2 1 0,0 2 0 16,-3 9 4 0,0 7 3-16,0 3 0 15,0 8 1-15,0 6-9 0,0 7-3 16,3 11-4-16,0 10 3 15,3 11 0-15,3 0 3 16,0-2-3 0,3-3 0-16,0-3 1 0,3-3 0 15,0-5-29-15,3-5-13 16,-1-5-27-16,1-6-12 16,3-8-14-1</inkml:trace>
  <inkml:trace contextRef="#ctx0" brushRef="#br0" timeOffset="39865.4009">22761 6903 220 0,'-12'13'85'0,"12"-2"-66"0,0 5-6 15,0-6-6-15,0 6 6 16,0 0 6-16,0 3-7 16,6-4-4-16,-3 1-5 15,0-2 0-15,-3-4 0 0,0-2-1 16,0-3 1-16,0 1-2 15,0-6-1-15,0-3-4 16,-3-5 0-16,0-5 8 16,-3-3 7-16,6-3-5 15,0 1-3-15,0 2 2 16,6 0 1-16,0 0-5 16,6 3-2-16,-1 2-3 0,4 4 3 15,0 1-13 1,0 1-6-16,0 0-88 15,6-3-48-15,-6 0 76 16</inkml:trace>
  <inkml:trace contextRef="#ctx0" brushRef="#br0" timeOffset="40497.5789">23335 6863 208 0,'-3'-5'79'0,"-3"5"-61"0,0 3 10 0,3-1 0 15,-9 4-5 1,3 2 0-16,-5 2-14 0,-1 3-6 16,3 3-2-16,0 0-1 0,3 0 0 15,0 0 0-15,9 0 2 16,0 0-3-16,9-3 0 16,0-3 3-16,3-2 3 15,3-5-2-15,0-6-2 16,-1-2-5-16,1-6 0 15,-3-2 0-15,-3 0 2 0,0-3 1 16,-3 0 3-16,-3 3 1 16,0 2 1-16,-3 6-2 15,0 3 1 1,0 2-2-16,0 7-1 16,0 9 1-16,6 3-1 15,-3-1 0-15,6 4 0 16,0-4-5-16,0 1-1 15,0-6-30-15,-3 0-12 0,5-2-57 16</inkml:trace>
  <inkml:trace contextRef="#ctx0" brushRef="#br0" timeOffset="40709.126">23457 6715 228 0,'0'3'88'0,"6"2"-69"0,-12 11 6 0,12-5-2 16,-6 7-9-16,0 11 0 15,3 8-8-15,3-2-2 16,0-1-2-16,0 0-10 0,-3-2-3 16,-3-3-54-16,6-2-24 15,-6-3-3 1</inkml:trace>
  <inkml:trace contextRef="#ctx0" brushRef="#br0" timeOffset="40910.1947">23302 6855 288 0,'3'-2'110'0,"12"2"-86"0,0-3 9 16,0 3-3-16,3 0-12 15,6-3-3-15,2 1-8 16,1-4-5-16,6 1-1 16,-3-3-48-16,8 0-20 0,-8 0-65 15</inkml:trace>
  <inkml:trace contextRef="#ctx0" brushRef="#br0" timeOffset="41698.6764">23874 6668 184 0,'-6'-3'68'0,"0"6"-52"0,6-6 12 16,-3 6 3-16,-3-1-5 0,3 1 2 15,-6-1-7 1,6 4-1-16,-3 2-11 15,0 2 1-15,0 1 3 0,3 5-3 0,-3 0 0 16,6 2-6-16,0-2-3 16,9-3 0-16,-3 0-1 15,0-5 0-15,3-5 0 16,3-6-7-16,-3-2 0 16,3-5-2-16,-6-1 1 15,-3-2 5-15,-3-1 1 16,-3 1 4-16,-6-3 1 15,0 3 7-15,-3 3 6 16,3 2-4-16,0 0 1 16,6 2-10-16,3 1-2 15,0 2-6-15,9 3-1 16,3 3 3-16,0 0 1 0,9 2-1 16,-6 3 0-16,0 3-1 15,-4 4 0-15,-2 9 5 16,-9 5 1-16,-3 8 6 15,-5 0 5-15,-10 3-3 16,6-3 0-16,-3-2-6 16,0-4-3-16,3-7-5 15,3-3-2-15,0-5-37 16,9-5-14-16,6-6-50 16,9-5-44-1,6-8 60-15</inkml:trace>
  <inkml:trace contextRef="#ctx0" brushRef="#br0" timeOffset="41940.5676">23984 6969 236 0,'-24'19'90'0,"24"-11"-70"0,-6 5-7 0,6-5-10 16,6 2 7-16,-3 1 7 16,3-3 1-16,3-3-1 15,3-2-9-15,0-3 4 0,0-5 1 16,3-3 2-16,-3-3 1 15,-3 0 0-15,-7-2 0 16,-4-3 0-16,-4 0 0 16,-6-2-6-16,0 2-2 15,-3 0-22-15,6 3-8 16,-3 2-53-16,6 6-21 16,6 0-30-1</inkml:trace>
  <inkml:trace contextRef="#ctx0" brushRef="#br0" timeOffset="42659.0978">24148 6792 188 0,'-3'13'71'0,"6"0"-55"0,0 14 20 16,0-11 4-16,0 5-5 15,3 3 0-15,-3-3-12 16,6-3-3-16,-7 1-12 15,-2-6-3-15,6-2-1 0,-6-1 2 16,0-2 3-16,0-8-4 16,0 3-1-16,-6-3 0 15,6-5 0-15,-2-6-2 0,-1-2 1 16,3-3-4-16,0-3 0 16,3 1-1-16,-1 2-2 15,4 0 3-15,3 3 0 16,0 0 1-16,3 2 2 15,3 0-3-15,0 3 0 16,0 3-21-16,3 0-10 16,0 2-35-16,2 1-12 15,1 2-27 1</inkml:trace>
  <inkml:trace contextRef="#ctx0" brushRef="#br0" timeOffset="43092.9365">24508 6808 228 0,'3'-3'88'0,"-3"3"-69"0,0 0 26 16,0 0 28 0,0 0-40-16,-6 0 12 15,0 5-27-15,-6-2-1 0,0 5-11 16,-3 0-3-16,3 2-2 0,-5 1-4 16,11 0 2-1,-3-1-6 1,3 3 4-16,3 1-3 0,6-1 3 15,-3 0-2-15,9 3 2 0,3-3 4 16,-4 3 0-16,-8-3 13 16,9 1-8-16,-12-4 11 15,3 3-10-15,-9-5 3 16,4 3-6-16,-10-11-15 16,6 3 5-16,-9-6-52 15,9 0 32-15,-6-2-141 16,6 0 93-16</inkml:trace>
  <inkml:trace contextRef="#ctx0" brushRef="#br0" timeOffset="43591.2883">24576 6903 228 0,'3'19'85'0,"-3"-19"-66"0,3 34 21 16,-3-18 22 0,6 2-35-16,-6 9 12 15,3-1-24-15,-3 6-4 16,9-3-7-16,-6 0-1 0,3-2-1 0,-3-4 3 16,3-1-3-16,-6-9-3 15,3 0 0-15,-3-8-6 16,0-2 4-16,-3-11-3 15,3 3 3-15,-6-14-2 16,6 3 2-16,-6-13 4 16,3 3 0-16,-3-9 4 15,0 9-3-15,6-8-1 16,0 4 0-16,9-4-4 16,0 5 2-16,3-3 1 15,6 8 0-15,3 1 2 16,0 7-1-16,2 5 10 15,1 8-5-15,-3 9 21 16,0 7-15-16,-6 6 21 16,-6-1-19-16,0 3 11 15,-6 0-15-15,-15-2-9 16,3-1-2-16,-12-2-42 16,-3 0 24-16,-12-5-136 15,10-3 87-15,-10-8-114 16,12 0 104-16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9:28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15376 5247 168 0,'9'-16'66'0,"-9"16"-52"0,3-8 21 16,-3 0 5-16,0 5-9 15,-6 1-3 1,-3-1-3-16,-3 3-1 0,-3 5-13 16,-9 14-4-16,-11 7-1 0,-4 6-3 15,-3 10 0-15,6 11-8 16,4 5-4-16,11 1 5 16,12-4 3-16,12-7 0 15,12 0-2-15,15-6-9 16,5-8-3-16,4-7-25 0,6-11-12 15,-1-6-49 1</inkml:trace>
  <inkml:trace contextRef="#ctx0" brushRef="#br0" timeOffset="1">15629 5466 188 0,'-9'-10'71'0,"-9"10"-55"0,12-6 13 16,0 6 2-16,-6 3-10 16,-6 2-1-16,-2 6-6 15,-4 2 1-15,3 0-8 0,3 1-4 0,6-1-2 16,3 0-1-1,9 0 0-15,9 1-7 16,6-1 0-16,3 3 1 0,6 0 3 16,-6 2 8-1,-4-2 5-15,-2-3 3 0,-6-5 3 16,-6-3 4-16,-6 3 2 16,-3-2-9-16,-8-6-3 15,-4-3-19-15,-3 3-7 16,0-5-3-16,3 5 1 15,3-3-36-15,6-2-15 16,6-3 245-16,6-3 112 0</inkml:trace>
  <inkml:trace contextRef="#ctx0" brushRef="#br0" timeOffset="2">15691 5556 160 0,'-15'0'60'0,"12"6"-47"15,0 17 4-15,3-7-1 0,0 8 14 16,3 5 10-16,-6 6-7 16,6 4-4-16,0 1-17 15,-3 0-12-15,6-3-5 0,0-6 2 16,-3-1 3-16,-3-12 3 15,3-7 3-15,0-6-3 16,-3-10 0-16,-6-9-8 0,0-7-4 16,-3-11 0-16,-5-5 3 15,8-5 3 1,6 2 4-16,0 3-2 0,9 0-2 16,5 3 6-16,1 7 3 15,3 6 8-15,3 5 3 16,0 11-4-16,-3 5-3 15,0 8-1-15,-7 0 1 16,-5 3 6-16,-6 2 2 16,-6 5-7-16,-5-4-4 15,-1-4-18-15,-3 3-5 16,0-5-30-16,0-2-12 16,3-6-63-16</inkml:trace>
  <inkml:trace contextRef="#ctx0" brushRef="#br0" timeOffset="3">15870 5617 248 0,'-6'5'93'0,"12"-2"-72"0,0 8-4 16,-3-6-5-16,0-2 13 15,0 2 10-15,6-2-11 16,0 2-5-16,3-5-12 15,2-3-7-15,1-2-1 0,0 2-1 16,0-5 0-16,-3 0-3 16,0-8 1-16,-3 3-3 15,-6-3 0-15,-3 3-5 16,-9 3 0-16,-6 2 4 0,-6 5 4 16,0 8-2-16,-2 3 0 15,2 5 7-15,3 3 6 16,3 5-1-16,6-2 2 15,3 0-7-15,6 2-3 16,6-5 3-16,6-1 1 16,6 1-18-16,6-10-9 0,2 2-38 15,7-11-15 1,3-13-16-16</inkml:trace>
  <inkml:trace contextRef="#ctx0" brushRef="#br0" timeOffset="4">16176 5509 244 0,'-23'2'90'0,"14"9"-70"0,-9 2-5 0,6-2-8 0,-3 5 6 16,-3 5 8-16,3-3-6 16,6 3-3-16,6 1-7 15,9-4-4-15,6 3 2 0,6-2-2 16,3-9-1-16,6-2-21 15,3-5-11-15,-1-3-37 0,1-13-14 16</inkml:trace>
  <inkml:trace contextRef="#ctx0" brushRef="#br0" timeOffset="5">16310 5458 228 0,'-14'3'88'0,"14"0"-69"0,0 7-7 0,3-4-7 15,0 9 8-15,-1 7 6 16,1 1-3-16,3 4-1 16,0-3-9-16,0-3-13 0,0 5-3 15,0-5-30-15,0-7-14 16</inkml:trace>
  <inkml:trace contextRef="#ctx0" brushRef="#br0" timeOffset="6">16275 5382 252 0,'-9'-3'93'0,"12"6"-72"0,3-1 3 16,-3 4-5-16,3-4-34 16,6 4-12-16,2-1-55 15,1 3-23-15</inkml:trace>
  <inkml:trace contextRef="#ctx0" brushRef="#br0" timeOffset="7">16560 5472 240 0,'-35'0'90'0,"23"0"-70"0,-6 2-5 16,9 4-8-16,-3 4-10 0,-6 6 2 15,-3 5 1-15,4 3 2 16,5 2-1-16,3-2-3 0,6-3 1 15,9 3 1-15,3-8 2 16,6-8-3-16,2-3 0 16,1-5-6-16,3-8 0 15,0-5 3-15,-3-19 2 32,-6 1 8-32,-3-1 4 0,0 8 1 15,-3 6 3-15,-1 7 2 16,-2 6 2-1,3 10-15-15,-3 8-3 0,3 8-1 16,0 3 2 0,3 0-5-16,3 0 1 0,-3-11-21 15,3 3-9 1,-3-3-21-16,0-8-8 0,3-7-22 16</inkml:trace>
  <inkml:trace contextRef="#ctx0" brushRef="#br0" timeOffset="8">16691 5210 208 0,'3'-16'77'0,"3"24"-60"0,-9 2 6 0,3-4-1 15,0 12 1 1,3 14 3-16,-3 8-5 16,3 7-2-16,0 3-11 15,3 1-3-15,0-6 1 0,0-3-25 0,0-10-10 16</inkml:trace>
  <inkml:trace contextRef="#ctx0" brushRef="#br0" timeOffset="9">17221 5432 188 0,'-3'0'71'0,"-3"-3"-55"0,9 14 4 16,-6-1-2-16,3 9 2 15,0 10 4-15,0 11-8 16,-3 7-2-16,3-2-8 16,-3-2 7-16,3-1 6 0,0-5-12 0,0-3-4 15,0-7 2-15,0-6 4 16,0-2-5-16,0-9 0 16,0-2 2-16,-3-8 1 15,0-5-1-15,0-6-1 16,0 3-3-16,1-18-2 15,2-3 3-15,-3-3 0 16,6-5-4-16,-3-8 1 16,5 0 2-16,4-3 1 15,3 9-1-15,9-4 1 16,0 9-4-16,0 7 0 16,3 4 1-16,-1 15 2 15,7 8 1-15,-12 13 3 16,6 3-1-16,-12 8 2 15,-6-1 5-15,-9 1 4 0,-3-3-4 16,-6 6 1 0,-6-9-4-16,-6 4 0 15,-3-7-3-15,-2-1 1 16,2-12-11-16,0 4-4 16,0-4-14-16,9-2-4 0,7-2-21 15,5-4-10-15,3-2-3 16,6 0 1-16</inkml:trace>
  <inkml:trace contextRef="#ctx0" brushRef="#br0" timeOffset="10">17489 5437 220 0,'-15'-2'85'0,"21"2"-66"0,-18 5-1 0,9-3-6 15,-3 4 0-15,3 4 5 16,0 6 6-16,0 5 3 16,0 3-13-1,6 3-8-15,3-4-1 0,3 4-1 16,0-6 3-16,3-5-1 0,3-3 0 16,3-7 1-16,-3-6 1 15,0-8-3-15,0 0-3 16,-1-11 0-16,-5 1-1 15,0-6 0-15,-6 0 2 0,0 3-1 16,0 2 2-16,0 6 2 16,-3 0 2-16,0 8 1 15,0 2 2-15,0 6-12 16,3 4-3-16,0 7 2 16,3 2 1-16,3-1 6 15,0 1 5-15,3-2-12 16,0 1-2-16,0-1-33 15,0-6-15-15,2-6-55 16,4-7-47 0,0-3 59-16</inkml:trace>
  <inkml:trace contextRef="#ctx0" brushRef="#br0" timeOffset="11">17864 5384 296 0,'-12'-5'110'0,"24"-6"-86"0,-21 19 13 0,3-5 2 16,-3 2-12-16,-3 1-1 15,-2 4-22-15,-1 3-9 16,0 3 2-16,3 0 7 0,3 0 5 16,6 0-11-16,6 2-3 15,6 1 2-15,6-1 1 16,6 1 6-16,-1-3 5 15,-2-6-14-15,-3 1-1 16,-6 5 9 0,-9-6 6-16,-6 1 8 0,-6 0-9 15,-9-3-2 1,-2-6-11-16,-1-2-4 16,0-2-11-16,0-4-5 0,6-2-26 15,3-2-12-15</inkml:trace>
  <inkml:trace contextRef="#ctx0" brushRef="#br0" timeOffset="12">17971 5186 220 0,'0'2'82'0,"6"17"-64"0,-9 0 18 0,3-6 4 16,3 5-6-16,-3 11 3 15,0 8-12 1,-6 8-3-16,6 0-13 0,-3 6 1 0,3-12 1 16,0-2-6-16,3-8-1 15,-6-2 2-15,3-9 1 16,0-7-3-16,3-6-3 15,-3-5 0-15,6-5-1 0,-3-11-16 16,3-5-6-16,3-3 0 16,0-2 0-16,6-1 10 15,-3 6 7-15,0 5 4 16,0 3 3-16,3 5 8 16,-1 11 3-16,4 5-2 15,0 8 1-15,-3 7-1 16,-3 4 1-16,-3 2 0 15,-3-5 2 1,-6 0-5-16,0-6-1 0,0-2-15 16,0-3-6-16,0-8-22 15,3 1-10-15,-3-6-181 32,6-21 81-32</inkml:trace>
  <inkml:trace contextRef="#ctx0" brushRef="#br0" timeOffset="13">18352 5072 300 0,'0'0'112'0,"9"0"-87"0,6 5 0 0,-6 1-5 15,3 4-1-15,0 9 5 16,3 13 3-16,3 5 1 16,0 8-15-16,-4 13 3 0,-5 3 4 15,-9 2 2-15,-6 3 2 0,-9-8-13 16,-11-2-4-16,-10-8-21 15,-6-6-5-15,1-8-42 16,-1-5-17-16,6-5-86 16</inkml:trace>
  <inkml:trace contextRef="#ctx0" brushRef="#br0" timeOffset="14">19573 6578 116 0,'-6'0'44'0,"6"2"-35"0,0 1 14 16,0-3 5-16,0 0-5 15,0 0 1-15,0-3-9 16,3 1-2-16,-3 2-7 15,0 0 3-15,0-6 3 0,3 1 0 16,0 0 3-16,0-3-6 16,0 0-1-16,3-3-4 15,0-5-1-15,0-5-1 16,2-3-2-16,1-2 1 16,6-3-1-16,0-3 2 15,3 0 1-15,-3 3 1 16,3 0 2-16,3 3 1 15,-4 2 1-15,4-3-4 0,0 6-3 16,-3 3-3-16,0 4 1 16,0 1-1-16,0 3 0 15,-4 2 0-15,-2 0 0 16,-3 2-7-16,0 1-4 16,-3-3-29-16,-3 3-12 15,3-3-38 1</inkml:trace>
  <inkml:trace contextRef="#ctx0" brushRef="#br0" timeOffset="15">19859 5958 132 0,'0'-8'52'0,"-6"8"-41"0,6 3 13 0,0-3 2 16,0 0-3-1,0 0-2-15,0 3-3 16,0-3-1-16,0 0-9 0,0 0-1 0,0 5 3 16,0 0-6-16,3 3-2 15,0 0-4-15,5 0 1 16,1 0 1-16,3 0 0 15,3 0 0-15,0 0 2 16,-3 0-1-16,0 0 2 16,-3 0-2-16,-3 0-1 0,-3 2 3 15,-6 3 0-15,-6 1 10 16,0 2 6 0,-3 5-8-16,0-5-3 0,0-3-5 15,3-3-3-15,3-2-4 16,0-2-2-16,3-1-37 15,3 3-14-15,9-8-44 16</inkml:trace>
  <inkml:trace contextRef="#ctx0" brushRef="#br0" timeOffset="16">20299 5956 140 0,'0'8'55'0,"3"-3"-43"0,-3 3 14 0,0 3 4 16,0 7-4-16,0-2 2 15,-3 8-12-15,3 2-4 16,-3 3-7-16,3-5-4 0,0 0 2 16,0-3 0-16,0-5 1 0,-3 2-18 15,3-4-7-15,0-6-50 16,0-3-45 0,6 0 36-16</inkml:trace>
  <inkml:trace contextRef="#ctx0" brushRef="#br0" timeOffset="17">20284 5892 128 0,'-12'-5'49'0,"15"-3"-38"0,-6 3 10 15,0 5 4-15,0 0-1 0,-3 2 1 16,0 1-10-16,-3 8-2 16,-2-1-7-16,-1 11-4 0,-6 11-1 15,0 10-1-15,0 9 0 16,6 2 2-16,9 0 1 16,3-6-4-16,9-2-1 15,9-8 5-15,3-8 5 16,3-10 5-16,5-14 2 15,10-18 3 1,6-8 1-16,2-6-10 0,-8-7-3 16,-9-3 0-16,-9-5 3 15,-12-3 16-15,-15 2 6 0,-9 4-5 16,-3 4-1-16,-3 3-16 16,0 9-6-1,3 4-29-15,-2 3-12 16,2 0-69-16,9 8-66 15,6-2 55-15</inkml:trace>
  <inkml:trace contextRef="#ctx0" brushRef="#br0" timeOffset="18">20689 6085 160 0,'-3'0'60'0,"6"3"-47"0,-3 0 4 0,3 2-1 16,0 3 1-16,0 3 4 0,0 2 4 15,0 3 2-15,0 2-14 16,-3 1-3-16,0-1 0 0,0 1-2 15,0-3 1-15,0-3-5 16,0-3-1-16,0-2 1 16,0-2 2-16,0-4-3 15,0-4 0-15,0-4-1 16,0-2-2-16,0-2-4 16,0-9 0-16,0 1-3 15,3-3 0-15,3 2 1 16,0 1 4-16,0 2 1 15,0 2 3-15,3 4-3 16,-1 5-2-16,1 5 2 16,0 5 0-16,0 3 3 15,-3 2 3-15,0 6 2 0,-3-2 3 16,-3 1-1-16,0-1 2 16,0-4-6-16,0-5-1 15,0 1-4-15,3-6 1 16,3-8 2-1,0-3-1-15,3-5-2 16,0 3-4-16,0 0 0 16,0 2 0-16,3 3-1 15,0 3 4-15,-1 2 0 16,1 9 1-16,3-1 0 16,-3 6 2-16,-3-1 3 15,-3 1-2-15,0-1-2 16,-3 1-5-16,0 0 0 15,-3-4-22-15,0-1-11 0,3-1-24 16,0 0-10-16,3-5-15 16</inkml:trace>
  <inkml:trace contextRef="#ctx0" brushRef="#br0" timeOffset="19">21064 6101 220 0,'-3'0'82'0,"0"8"-64"0,3-2 0 16,0 1-3-16,-3 4-7 16,0 5 3-16,0 0 5 15,3 2 2-15,0 1-9 16,3-1-3-16,3 1-2 0,3-3 0 16,0-3 2-16,3-2-1 0,3-9 2 15,0-4-2 1,-1-6 2-16,1-6-4 0,0-4-2 15,-6-1 0-15,-3-2 1 16,-3 0-3-16,-6 0 0 16,-6 2 3-16,-6 1 1 15,0 5-6-15,1 2 0 16,-4 6-17-16,0 2-4 16,3 6-21-16,3-1-9 15,0 6-26 1,6 0-32-16,3-5 38 0</inkml:trace>
  <inkml:trace contextRef="#ctx0" brushRef="#br0" timeOffset="20">21195 6107 156 0,'0'5'60'0,"3"3"-47"0,0 2 6 16,3-2 0-16,0 3 6 15,0 0 5-15,0 2-8 16,3 0 0-16,0-2-13 16,0-1-3-16,-1 1-2 0,1-3 0 0,0 0 0 15,-3-3-2-15,0 0-2 16,-3-2 3-16,-3-3 2 16,3 0 11-16,0-3 5 15,-3-2-7-15,0-3-3 16,0-3-6-16,0-2-2 15,0 0-1 1,0-3 1-16,0 3-2 0,0 0-1 16,0 2-4-1,0 0-2-15,3 3-24 0,3 1-10 16,3 1-23-16,0 1-11 16,0 0-18-1</inkml:trace>
  <inkml:trace contextRef="#ctx0" brushRef="#br0" timeOffset="21">21439 6109 200 0,'6'11'77'0,"0"-1"-60"0,0-2 6 16,-3-5 1-16,3 2-4 15,0-2 0-15,0 0-4 16,0-3 0-16,3-3-9 16,0 0-2-16,-3-5-1 0,-1 3 0 15,1-3 2-15,-3 0-8 16,-3-2 0-16,-3-1-2 15,-3 0 2-15,-2 6-8 16,-4 2-3-16,-3 6 2 16,-3 5 4-16,0 8 2 15,0 2 3-15,3 4 3 16,3-1 2-16,3 3 7 16,4-3 6-16,5 0-6 15,8-3-1-15,7-2-7 0,6-2-2 16,6-6-20-1,6-3-9-15,2-8-58 16,1-2-50-16,-3-3 45 16</inkml:trace>
  <inkml:trace contextRef="#ctx0" brushRef="#br0" timeOffset="22">22002 5866 168 0,'-3'0'66'0,"3"0"-52"0,-3 0 12 0,3 0 4 15,0 0-7-15,-3 2 1 16,0 1-7-16,0 2-2 0,-3 3-9 16,0-2 0-16,0-1 4 0,0 0-2 15,3 1 1-15,0-1-5 16,3 0-3-16,0 0-3 16,0 1 1-16,3-1 3 15,3 0 1-15,0 1-1 16,3-1 1-16,0-3-2 15,0 1 2-15,0-3 0 16,0-3 1-16,-1 1-5 16,1-3 1-16,-3-3 0 15,0-3 2-15,-3 0-1 16,-3-2 2-16,-3 0-2 16,-3-3 2-16,0 3-2 15,-3 2 2-15,1 3-2 16,-1 0 2-16,0 0 0 15,3 3 1-15,0 3-2 0,3-1-2 16,3 3-4-16,0 0-2 16,6 0 3-16,6 3 1 15,3-1-1-15,-1 3 2 16,1 1 1-16,0 2 2 16,0 2-3-16,-3 1-2 15,-3 5 2-15,-6 8 0 16,-3 2 3-16,-6 3 1 0,-9 3-4 15,-3 2 1-15,-6 1 0 16,1-4 0 0,2-1 2-16,3-9 1 0,3-3-1 15,3-2-2-15,0-5-24 16,9-3-11 0,9-3-13-16,6-2-4 15,3-6-15-15,6-2-36 16,0-6 29-16</inkml:trace>
  <inkml:trace contextRef="#ctx0" brushRef="#br0" timeOffset="23">22133 6107 228 0,'-3'5'85'0,"3"-5"-66"0,0 8-6 15,0-3-4-15,0 6-2 16,-3 2 6-16,0 0-3 16,3 3 0-16,0-3-6 0,3 3-3 0,3-3 2 15,3-2 2 1,2-3 2-16,1-3 1 0,0-5 2 15,0-2 1-15,0-4 1 16,-3-2-4-16,-3 0 0 16,-6-5-3-16,-3 0 2 15,-6 0-2-15,-3-1 0 16,0 4-14-16,0 2-7 16,0 3-29-16,1-1-13 15,2 4-23 1,3-1-43-16,6 3 32 15</inkml:trace>
  <inkml:trace contextRef="#ctx0" brushRef="#br0" timeOffset="24">22284 6085 160 0,'3'3'60'0,"0"5"-47"0,0 3 15 15,0-6 4-15,0 5-1 16,3 1 2-16,0 0-14 16,0-1-6-16,-3 1-8 15,0-1 1-15,-3-2 0 0,6-2 6 16,-6-4 5-16,0 1 2 16,0-3 1-16,-6-3-7 15,6-2 0-15,-3-3-2 16,0-5 1-16,0 0-9 15,3-3-1-15,0 0-2 0,6 0 0 16,3 0-5-16,0 0 1 16,3 3-3-16,0 2 0 15,0 3-32-15,0 3-11 16,2 0-52 0,1 0-47-16,-6-1 53 15</inkml:trace>
  <inkml:trace contextRef="#ctx0" brushRef="#br0" timeOffset="25">22534 6038 268 0,'-8'0'101'0,"8"5"-78"0,-6 0 6 0,3 1 0 16,-3-1-12-16,-3 0-2 15,0 3-11-15,3-3-2 0,3 3-2 16,3 3-5-16,6 0 1 0,3-1 2 15,3 1 1-15,0 2 1 16,-1 0 0-16,-2-2 8 16,-3-1 5-16,-6-2 5 15,-3 0 3-15,-6 0-7 16,-5-3-1-16,-4-2-7 0,-3 0-2 16,0-3-18-1,0-3-7-15,3 0-23 16,6-2-10-16,3-3-31 0,6-2-13 15,6-6 1 1</inkml:trace>
  <inkml:trace contextRef="#ctx0" brushRef="#br0" timeOffset="26">22597 6107 252 0,'-3'13'93'0,"3"3"-72"0,3 8-6 0,-3-11-8 16,0 3 12-16,-3 5 12 15,0 5-9-15,0 3-2 16,3-2-12-16,0-3-5 0,0-3 0 16,0-3-2-16,0-7 2 0,0-3 2 15,0-8 2-15,0 0-3 16,0-11-3-16,-3-5-7 16,0-10-4-16,-3-1-3 15,6-7-2-15,-3-3 3 16,3 0 5-16,3 3 2 15,3 2 3-15,0 5 1 16,6 4 1-16,3 7 2 16,3 5 1-16,0 8-1 15,-1 9-2-15,1 7 14 16,-6 3 7-16,-3 2 7 16,-6 4 3-16,-9-4-10 15,-3 1-3-15,-9-1-15 16,-3-2-4-16,-2-5-24 15,-1-4-12-15,0-1-49 16,-3-9-19-16,3-7-14 16</inkml:trace>
  <inkml:trace contextRef="#ctx0" brushRef="#br0" timeOffset="27">23290 6027 228 0,'-23'-5'88'0,"11"5"-69"0,-9 5 2 0,12 1-3 15,-6 4-8-15,-3 3 0 16,0 6-6-16,-2 5-1 16,11-1-1-16,-3 1-2 0,12-3 3 15,0-2 2-15,12-3 4 16,-3-6 0 0,8-4 2-16,1-6-6 0,-3-8-1 15,6-3 0-15,-3-7 0 16,-6-6-2-16,0-5 1 15,-6-6 0-15,-3-4 3 16,-3-4-8-16,-3 1 0 16,-3 5 0-16,0 5 1 15,0 6 5-15,0 7 2 16,3 6-2-16,0 5-3 16,3 8-5-16,0 13-2 0,3 16 9 15,3 11 5-15,-3 0-1 16,9 2-2-16,-3-5-2 15,0 0-3-15,5-5 1 16,-2-6-1-16,0-4-27 16,0-4-11-16,6-7-28 15,0-6-10-15,3-8-24 16</inkml:trace>
  <inkml:trace contextRef="#ctx0" brushRef="#br0" timeOffset="28">23472 6070 260 0,'-15'5'96'0,"12"0"-75"0,-3 6-3 0,3-3-6 16,0 5-3-16,-3 3 2 16,3 2 8-16,3 1 5 15,3-3-13-15,3 0-4 0,3-6 0 16,3-2 0-16,0-3 1 16,0-5 2-16,6-5 1 15,0-3-1-15,-6-5-1 16,-4-3-1-16,-2-2 2 15,-9-4-1-15,-5-1 0 16,-1-1-5-16,-12 3-3 16,6 2-9-16,-3 6-5 15,0 5-26-15,-3 3-10 16,9 7-37-16,3 1-15 0,7 0-6 31</inkml:trace>
  <inkml:trace contextRef="#ctx0" brushRef="#br0" timeOffset="29">23594 6064 216 0,'-6'13'82'0,"12"-5"-64"0,-3 11 2 16,0-8-4-16,0 2 4 16,0 0 5-16,0 0-9 15,6 0-2-15,0-2-8 16,3 0-2-16,0-6 0 0,3 0 0 0,-1-5 0 15,1-2-5 1,0-4 1-16,-3-4 0 0,-3-1 2 16,0 1-1-16,0-1 2 15,-6 0-2-15,3 6 2 16,-3 2-7-16,-3 3 1 16,0 6-4-16,0 4 2 15,6-2 3-15,0 0 1 16,3 0 5-16,0-3 2 15,8-2 6-15,-2-3 3 16,0-3 3-16,0-5 3 16,-6-2-5-16,3-1 1 15,-6-2 1-15,-3 0 3 0,-6-3-7 16,-3 0-1-16,-6 3-20 16,0 0-8-16,-6 2-20 15,-3 3-7-15,9 5-38 16,-5 3-16-16,11 0-22 15</inkml:trace>
  <inkml:trace contextRef="#ctx0" brushRef="#br0" timeOffset="30">23963 6014 260 0,'0'13'99'0,"9"0"-77"0,0 9-4 16,-6-12-6-16,-3 3 4 15,0 1 5-15,0-1-5 16,0-3-1-16,0 1-9 16,6 0-6-16,-6-6-3 0,0-5 4 0,0 0 1 15,3-3 4-15,3-5 1 16,0-5-3-16,3-5-3 16,3-6-14-16,3-3-4 15,-1 6 7-15,10 5 2 16,-3 8 8-16,0 8 2 15,-6 6 8-15,6 7 6 16,-6 3-4-16,-4 2 1 16,1 3-6-16,-3-2-2 15,-6-1-29-15,6-2-13 16,-9 0-99 0</inkml:trace>
  <inkml:trace contextRef="#ctx0" brushRef="#br0" timeOffset="31">19600 6850 140 0,'-3'3'55'0,"0"-3"-43"0,3 0 14 15,0 0 6-15,0 0-5 16,0 0 1-16,0 2-4 0,0-2-1 16,0 0-12-1,0 0 0-15,0 0 2 0,0 0-5 16,3 3 0-16,3 0 2 0,-1-3 1 16,1 0 1-16,9 2 0 15,6 1-4-15,6 0 0 16,0-1-3-16,0 1 0 15,-1 0-3-15,4-1-2 16,-3 1 1-16,0-1-1 16,-4 1 0-1,-2 0 2-15,-3-3-1 16,-6 0-1-16,-3 0-6 16,0 0 3-16,-3 0-10 15,-3 0-21-15,-3 0-8 16,0-3-25-16,-3 0-10 15,0 1-12-15,0-3-5 16</inkml:trace>
  <inkml:trace contextRef="#ctx0" brushRef="#br0" timeOffset="32">19912 6750 252 0,'-12'0'93'0,"12"0"-72"0,0 2 3 15,0-2-5-15,0 0-8 16,3 3-1-16,0 2-9 16,3 3 0-16,3 3-1 15,3-1 0-15,3 6 0 0,0-3 2 16,0 1 1-16,-7-4-1 16,4 6-2-16,-9 0 5 15,-6 2-1-15,-3-2 3 16,-5 0-4-16,-4 0 0 15,0-5-1-15,0-1-2 0,0-2 1 16,6-3-15-16,0-2-3 16,3 0-44-16,6-3-20 15,6-6-20 1</inkml:trace>
  <inkml:trace contextRef="#ctx0" brushRef="#br0" timeOffset="33">20245 6839 176 0,'-5'-2'68'0,"5"-1"-52"0,-6 1 17 15,6 2 4-15,0-3-4 0,0 0 1 16,0 1-13-16,6-4-5 16,-1 1-9-16,4 0-5 0,0 2-1 15,0 3-4-15,0 5 2 16,0 3 1-16,-3 8 0 15,-6 5-7-15,-3 3 0 16,-6 3 1-16,-3 2 1 16,-3-5 5-1,3 2 0-15,-2-2 3 16,2-8 0-16,3-3 1 16,3-2 0-16,3-6 0 15,9 0 2-15,0-5 3 16,6 0-4-16,5-8-1 15,1 3-4-15,3 0-1 16,-3-1-10-16,0 1-3 16,-3 0-22-16,-3-1-95 15,0 1 71-15,-3 0-60 0</inkml:trace>
  <inkml:trace contextRef="#ctx0" brushRef="#br0" timeOffset="34">20281 6668 192 0,'-24'-11'74'0,"9"8"-58"0,-11 1 16 15,17 2 2-15,-3 2-13 16,-3 4-4-16,-3 2-13 15,-3 5-4-15,0 11-1 0,1 10-2 0,2 14 1 16,6 7 2-16,6 6 2 16,9-11 5-1,6 3-3 1,15 0 0-16,8-8 4 0,7-13 5 16,3-14 2-16,5-15 0 15,1-14-7-15,0-12-1 0,-1-7 3 16,-11-7-2-16,-12-5 3 15,-12-3 5-15,-12 0 4 16,-12 3-6-16,-6 5-3 0,-3 5-15 16,-3 6-5-1,-3 10-36-15,1 5-13 0,2 6-78 16</inkml:trace>
  <inkml:trace contextRef="#ctx0" brushRef="#br0" timeOffset="35">20100 7599 148 0,'-3'0'55'0,"3"-3"-43"0,0 6 12 15,0-3 2-15,0 0 1 16,0 0 3-16,0 0-5 16,0 0-1-16,0 0-13 15,3 0-2-15,0-3-2 0,3 1-1 16,-1-1 1-16,4 0-4 0,0 1-2 15,3-1-5-15,0 3 0 16,3 0 2-16,-3 5 1 16,-6 3 3-16,-3 3 1 15,-3 2 1-15,-6 0 2 16,-3 0-1-16,3-2 2 16,3-3-6-16,0 0-1 15,0 0-5-15,3-3-1 16,6 0 3-16,6 1 1 15,3 2-1-15,3 2 0 16,-3 3 4-16,-1 1 1 16,-5 2 6-16,-3-1 3 15,-6 4 7-15,-6 0 6 16,-3-1-9-16,-5-5-3 16,-4 0-7-16,-3-2-4 15,0-6-27 1,6 3 14-16,-3-5-19 15,3-3-29-15,4-3-11 0,5-5-32 16,6-8-13-16</inkml:trace>
  <inkml:trace contextRef="#ctx0" brushRef="#br0" timeOffset="36">20070 7456 192 0,'-30'3'71'0,"15"5"-55"0,-9 5 15 0,12-3 3 16,-2 4-8-16,-4 4 3 15,3 9-16-15,-6 20 0 16,6 11-7-16,6 3 2 15,9 3-3-15,12-6 0 16,9-8-1-16,9-10 2 16,5 0-3-16,19-14 3 15,3-13-2-15,2-15 3 16,4-12 2-16,-13-12 7 16,1 0-9-16,-4-27 1 0,-20-6-1 15,-15 1 3-15,-12 3-3 16,-12 7-2-16,-6 8-9 15,-5 9-49 1,5 4 29-16,-6 6-35 0,0 5-67 16,0 3-31-16</inkml:trace>
  <inkml:trace contextRef="#ctx0" brushRef="#br0" timeOffset="37">20823 7514 180 0,'-3'-2'68'0,"3"2"-52"0,0 2 8 0,0-2 11 15,0 16-9 1,-3 5-3-16,0 11 1 16,0 10-14-16,-3 3-1 0,3-2-2 15,0-1-3-15,3-5-3 16,0-5 0-16,0-3-1 0,0-5-14 15,3-6-3-15,0-2-44 16,3-8-18-16,6-8-12 16</inkml:trace>
  <inkml:trace contextRef="#ctx0" brushRef="#br0" timeOffset="38">21061 7713 224 0,'-12'-8'85'0,"6"5"-66"0,-6-2-8 16,9 5-6-16,-6 2 6 16,-3 6 5-16,-2 8-2 15,-4 3 0-15,0 5-8 0,3-1-6 0,3 4-3 16,3-3 6 0,6-3 5-16,3-3-6 15,6-4-1-15,3-4 1 16,3-7 1-16,0-6-6 15,3 0 2-15,0-10 0 16,0 0 1-16,-4-6 2 16,-2 1-1-16,-3-1 2 15,-3 4-2-15,-3 1-3 0,0 6 1 16,0 3 5-16,0 5 2 16,0 11-5-16,0 5 0 15,6 2-1-15,0 1 0 0,0 2-5 16,3-3 1-16,3-4-20 15,0-7-9-15,3-1-38 16,0-9-55 0,2-7 30-16</inkml:trace>
  <inkml:trace contextRef="#ctx0" brushRef="#br0" timeOffset="39">21174 7559 220 0,'-12'3'85'0,"12"7"-66"0,0 9-6 16,0-3-6-16,0 10-1 16,0 11 4-16,0 3 10 15,0 0 5-15,0-3-13 16,0-6-5-16,0-7 0 0,0-5-4 0,0-6-2 16,0-2 0-16,0-11-1 15,6-3-3-15,0-8 2 16,3-7-12-16,0-3-5 15,6 0-1-15,0-1-1 16,3 6 8 0,-1 6 7-16,4 7 4 0,-3 6 3 15,-3 5 14-15,-3 2 7 16,-6 4 6-16,-6-1 2 16,-6 3-12-16,-3-3-4 15,-3-5-25 1,0 2 6-16,-6-4-18 15,-2-4-18-15,2-2-7 16,3-2-53-16,0-4-21 16,9-1 53-16,6-4 24 0</inkml:trace>
  <inkml:trace contextRef="#ctx0" brushRef="#br0" timeOffset="40">21368 7781 236 0,'15'8'90'0,"-4"-5"-70"0,10 0 2 15,-12-3-4-15,3 0-1 16,0-3 2-16,0-2-8 16,0-6-2-16,0-2-5 15,-3 0-1-15,-3-3 3 0,-3-3-3 16,-3 3 0-16,-6 3-1 16,-3 3-2-16,-3 2-6 0,-3 5-1 15,-3 6 1 1,0 7 1-16,0 9 0 15,3 7 4-15,7-2 0 0,2 0 1 16,9 0 0-16,5-3 2 16,7-3 1-16,3-4 1 15,3-4-7-15,0-7-2 16,3-6-25-16,-1-7-10 16,1-6-52-1,0-3-41-15,0-5 52 0</inkml:trace>
  <inkml:trace contextRef="#ctx0" brushRef="#br0" timeOffset="41">21612 7504 236 0,'-6'5'90'0,"6"3"-70"0,-3 10-1 16,3-4-6-16,0 9 6 16,0 12 5-16,-3 10 5 15,0 2 2-15,3 4-16 16,0-6-11-16,3-3-6 0,0-5 1 15,3-5 0-15,3-11-50 16,3-3-20-16,2-7-51 16</inkml:trace>
  <inkml:trace contextRef="#ctx0" brushRef="#br0" timeOffset="42">21826 7736 220 0,'-3'3'85'0,"6"-3"-66"16,3 0-1-16,-3 0-6 0,6 3 11 16,3-3 14-1,6 0-19-15,8 0-2 0,7 0-9 16,3 0 1-16,0 0-5 15,-1 2 0-15,-2 1-1 16,0 0-2-16,-3-1 3 0,-4-2-4 0,-2 0-2 16,-6 0-16-16,0-2-7 15,-3-4-29-15,-3 1-10 16,3 0-37 0</inkml:trace>
  <inkml:trace contextRef="#ctx0" brushRef="#br0" timeOffset="43">22225 7572 264 0,'-15'0'99'0,"12"0"-77"0,0 3-7 16,3-3-7-16,0 0-6 16,6 3 1-16,0 2-1 15,6 3 1-15,6 0-2 16,0 5-1-16,5 0 3 0,-2 1-2 0,-6 1-1 16,3 1 1-16,-9 0-1 15,-6-3 4 1,0 3-2-1,-15 3 1-15,-3-3-8 0,-3-3-4 16,0-3-20-16,-3-2-8 16,10-2-69-16,2-1-31 15</inkml:trace>
  <inkml:trace contextRef="#ctx0" brushRef="#br0" timeOffset="44">22674 7512 128 0,'0'-11'49'0,"0"6"-38"0,0 2 19 0,0 0 6 15,0 3-1-15,-3-2 2 16,-3 2-12-16,0 0-2 16,-2 5-14-16,-1 3 1 0,-6 0 1 15,6 2-6-15,-3 1-3 16,3 0-1-16,3 2-1 16,3-3 2-16,3 1 1 15,0 0-1-15,6-3-2 16,0-3 5-16,3-5 1 15,0 0-5-15,0-3 0 16,3-2-1-16,-3 0 0 16,-4-3 0-16,1 0 2 0,-3 0 1 15,-3 0 1-15,-3 3 2 16,0-1 3-16,0 1-4 16,3 2-3-16,0 1-6 15,0 2-2-15,6 0 3 16,0 2 1-16,3 1 2 15,0 2 0-15,0 1-3 16,0 2 2-16,-3-1 1 16,-3 7 0-16,-3 2 2 15,-3 7 3-15,-6 6 0 16,-3 3 2-16,0 0-4 16,-3 2-2-16,4-5-3 15,-1-5-1-15,3-3-27 16,3-2-10-16,3-6-79 15</inkml:trace>
  <inkml:trace contextRef="#ctx0" brushRef="#br0" timeOffset="45">22749 7840 212 0,'-12'10'82'0,"9"1"-64"0,3-1-2 0,3-2-7 15,0 0 6-15,0-2 5 16,3-1 3-16,3 0 3 0,3-2-14 16,2-6-2-16,1-2 0 15,0 0-4-15,0-6 2 16,-3 0-1-16,-3-2 3 0,-3-3 1 16,-12 0 1-1,0 1 0-15,-9-1 2 16,0 2-5-16,-6 4-3 15,1 2-12-15,-4 3-6 0,9 5-27 16,-3 2-10-16,9 4-57 16,9-1-52-1,6-5 54-15</inkml:trace>
  <inkml:trace contextRef="#ctx0" brushRef="#br0" timeOffset="46">22948 7734 212 0,'3'8'82'0,"3"0"-64"0,-3 8 22 0,0-6 4 16,0 3-16-1,0 1-3-15,0 1-13 0,0-1-5 16,0-4-4-16,-3 1 0 0,0-3 0 15,3-3 1-15,-3-5 0 16,0 0 0-16,-3-5 6 16,0-6 2-1,3-5-4-15,0-2 0 16,3-3-10-16,0-1 0 0,6 7-2 16,0-1 2-16,-6 2-4 31,12 1 4-31,-3 5-1 0,-1 6-29 15,1 2-12-15,0 0-39 16,0 2-15-16</inkml:trace>
  <inkml:trace contextRef="#ctx0" brushRef="#br0" timeOffset="47">23189 7713 276 0,'-6'8'104'0,"6"-3"-81"0,6 8-6 0,-6-5-9 15,0 5 3 1,0 3 5-16,0 0-8 16,0-3-4-16,0 0-3 0,-6-2-17 15,6-3-6-15,0-3-75 16,0-5-60-16,0-5 55 16</inkml:trace>
  <inkml:trace contextRef="#ctx0" brushRef="#br0" timeOffset="48">23112 7607 268 0,'-12'-3'101'0,"12"3"-78"0,3 0-13 0,-3 0-13 16,0 0-4-16,0 3 2 15,9-1-37-15,0 4-14 16,0-1-38-16,3 3-16 15</inkml:trace>
  <inkml:trace contextRef="#ctx0" brushRef="#br0" timeOffset="49">23296 7840 228 0,'-6'31'88'0,"12"-12"-69"0,-3 7 2 15,0-15-5-15,-3 2 2 16,0 0 6-16,0 1-15 0,0-4-5 15,0 1-3-15,0-6-1 0,0 0 2 16,0-5-6-16,0 0-1 16,0-2-3-1,0-6 0-15,-3-5 2 0,0-6 4 16,0-5-1 0,0-5-1-16,-2-5 5 0,5-1 1 15,0 4 0 1,0 1 1-16,5 1 4 0,1 6 4 15,3-1-4-15,3 5 1 16,-3 6-1-16,12 5 3 16,-6 5-3-16,0 6 1 15,0 5 26 1,0 3-19-16,-7 4 20 16,-2 4-20-16,-9 2 10 15,3-2-15-15,-11-3-9 16,-1-1-2-16,-9-1-48 15,3-4 26-15,-12-4-151 16,9-4 97-16</inkml:trace>
  <inkml:trace contextRef="#ctx0" brushRef="#br0" timeOffset="50">20731 6810 164 0,'-3'-2'63'0,"3"2"-49"0,-3-3 9 0,3 3 1 16,0 0-1-16,0 0 3 15,-3 3-1-15,0-3 0 16,-3 2-14-16,-3 4 4 0,0-1 3 16,-3 0-6-16,0 3 1 0,3-3-10 15,0 1-4-15,3-1-3 16,6 3 0-1,9 3 3-15,0-1-2 16,3 1 1-16,0 2 2 16,0 0 2-16,-3 0-1 15,-3 3-1-15,-3-2 9 16,-3-1 4-16,-3-3-4 16,-3 1-1-16,-3-3-4 15,-6-3-3-15,0 0-7 16,0-5-1-16,0 0-17 15,3 0-7-15,1-2-14 16,5-3-7-16,6-3-34 16,3 0-32-1,3-3 47-15</inkml:trace>
  <inkml:trace contextRef="#ctx0" brushRef="#br0" timeOffset="51">20802 6705 136 0,'3'-16'52'0,"-3"10"-41"0,0 4 24 0,0 2 10 16,0 0-10-16,0 0-2 16,3 5-17-16,-3 3-7 15,3 8-6-15,-3 10 6 0,0 11 6 16,0 8-5-16,0-2-1 15,0-6-5-15,3 0-3 16,0-6-5-16,0-4 0 16,0-6-44-16,0-2-21 0,0-6-30 15</inkml:trace>
  <inkml:trace contextRef="#ctx0" brushRef="#br0" timeOffset="52">20737 6887 252 0,'-3'-8'93'0,"9"3"-72"0,2-6-6 0,-2 9-6 16,3-4-10 0,3 1 0-16,3 0-12 15,3-1-5-15,3 4-41 0,0-1-19 16,-3 1-3-1,-4 2 0-15</inkml:trace>
  <inkml:trace contextRef="#ctx0" brushRef="#br0" timeOffset="53">20918 6903 180 0,'-15'29'68'0,"9"-16"-52"0,0 11 8 0,6-13 2 16,0 2-9-16,3 0-2 16,3-2 0-16,0-1 1 15,3-2-1-15,0-5 4 16,6 2-11-16,0-7 0 15,0-4-3-15,0-2 0 0,-3-2-1 16,-4-3 0-16,-2-1 2 16,-9 1 1-1,3 0-3-15,-8-6-7 16,2 6 1-16,-9-3-3 0,3 6-26 16,0 2-12-1,0 0-33-15,3 5-15 0,6 0 9 16,3 1 7-16</inkml:trace>
  <inkml:trace contextRef="#ctx0" brushRef="#br0" timeOffset="54">21094 6940 212 0,'0'29'82'0,"0"-8"-64"0,3 6-2 0,0-17-7 16,0 1 1-16,-3 0 6 15,0-4 3-15,0 1 3 16,0-2-12-16,0-6-1 0,0 0 1 15,0-3-2-15,0-2 3 16,0-3-6-16,0-5-3 16,0-3 1-16,0-5 2 15,0-1-9 1,3 4 3-16,3-3-1 16,0 5-5-16,0 3-3 15,-1 2-16-15,4 3-7 16,0 3-28-16,6 2-14 15,-6 3-13-15</inkml:trace>
  <inkml:trace contextRef="#ctx0" brushRef="#br0" timeOffset="55">21237 6969 200 0,'-3'13'77'0,"3"-10"-60"0,6 8 8 16,-3-6 0-16,0 0-4 15,3-2 2-15,-1-1-7 16,1-4-1-1,3 2-9-15,0-3-2 0,0-2 0 16,3-3 0-16,-3 0-5 16,0-3 1-16,-3-2 0 15,-3 0-3-15,-6 0 2 0,-3 2-4 16,-3 3-1-16,-3 6-2 16,0 4 0-16,0 4 5 15,0 4 1 1,-2 6 4-16,2 2 1 15,3 4 3-15,3-1 6 16,6-3 2-16,6 1-7 0,3-3 2 16,6-6 2-16,5-2-13 0,4-2-3 15,3-4-38-15,-3-2-14 16,-3-2-57 0</inkml:trace>
  <inkml:trace contextRef="#ctx0" brushRef="#br0" timeOffset="56">21659 6861 208 0,'-3'0'79'0,"3"2"-61"0,0 6 1 0,0-2-3 16,0 4-5-16,3 3 3 15,0 3-5-15,-3 3-1 16,0-1-4-16,0-2-1 0,0 0 1 0,0-3 2 16,0-2 1-16,0-3-3 15,0 0-1-15,0-3 3 16,0-5 1-16,0 0 3 15,0-3 1-15,0-2-5 16,0 0-2-16,0-3 0 16,0-3 2-16,0-2 1 15,0-6 1-15,3-2-7 16,0 0 0-16,3-3-1 16,3 3 0-16,0 0-3 15,3 5 2-15,0 3 1 16,0 5 0-16,0 5 0 15,0 6 0-15,0 2-7 16,-1 3 0-16,-2 0-24 16,0 0-7-16,0 0-35 15,-3-3-14-15,0 1 0 16</inkml:trace>
  <inkml:trace contextRef="#ctx0" brushRef="#br0" timeOffset="57">21811 6919 228 0,'-9'3'88'0,"9"-1"-69"0,3 1 6 0,-3-3-2 16,3 2-7-16,3 4 3 15,0-1-4-15,3 0-1 16,3 1-8-16,0-4-2 0,3 1 0 16,0-6 0-16,-4 1 0 15,4-4 0-15,-3 1 2 16,-3-3-3-16,0 0 0 15,0-2-3-15,-6-1-1 16,-3 0 3-16,-6 1 1 16,-6 2-1-16,0 0-2 0,-3 5-4 15,0 6 0-15,-2 5-3 16,-1 2 2-16,3 6 3 16,0 0 3-16,3 3 0 15,6 2-1-15,3 0 3 16,6-2 2-16,3-1-2 15,6-2 0-15,6-3-3 16,3-2-3-16,0-6-12 16,2-5-5-16,1-8-22 0,3-5-11 15,-3-3-49 1,-3-8-29-16,-1-5 60 16</inkml:trace>
  <inkml:trace contextRef="#ctx0" brushRef="#br0" timeOffset="58">22046 6646 228 0,'-15'-8'85'0,"12"8"-66"0,-3 3 1 0,6-3-4 16,0 5-5-16,0 3 1 15,3 6 0-15,0 7 2 16,-3 10-7-16,3 12-2 0,0 4-1 16,-3-2-2-16,0-2 1 15,3-4-2-15,0-4 2 16,0-9-26-16,0-5-12 15,0-5-68-15,3-5-42 16,-6-11 65-16</inkml:trace>
  <inkml:trace contextRef="#ctx0" brushRef="#br0" timeOffset="59">21906 6821 300 0,'-3'0'112'0,"6"0"-87"0,3 3-11 15,0-3-12-15,0 0-3 16,3 0 2-16,9-3 1 16,0 0-2-16,6 1 1 15,2-1-17-15,1 0-6 0,0-2-71 16,3 2-59-16,-3-2 52 16</inkml:trace>
  <inkml:trace contextRef="#ctx0" brushRef="#br0" timeOffset="60">22374 6797 176 0,'-3'8'68'0,"-3"-3"-52"0,-3 3 10 0,6-2 4 16,-6 4-14-16,0 3-1 16,-3 6-5-16,0 2 1 0,0 0-6 15,3 0-1-15,0 3 0 0,0-3-5 16,9-2 1-16,0-3 0 16,0-3 0-16,9-2 2 15,-3-6 1-15,3-8-4 16,0-2 1-16,0-6-5 15,0 1-1-15,-3-6 0 16,-3 0 2-16,0 0 2 16,-3 0 1-16,0 6 3 15,0 2 3-15,0 3 7 16,0 2 2-16,0 3-7 0,0 8-4 16,0 2 0-1,3 1 0-15,0 2-1 0,3 0 1 16,0-2-2-1,3 0-1-15,0-1-28 0,0-5-11 16,3-2-47 0,-1-3-40-16,7-3 47 15</inkml:trace>
  <inkml:trace contextRef="#ctx0" brushRef="#br0" timeOffset="61">22531 6890 216 0,'-5'-11'82'0,"2"9"-64"0,-9-4 9 0,6 6-2 0,0 3-11 15,-6 2-1-15,0 6-9 16,0 5-3-16,-3 2-1 16,3 6-3-16,0 0 2 0,9 0 1 15,0-1 0-15,3-4 0 16,3-1 2-16,6-4-1 16,0-6-1-16,3-6 1 15,3-4-1 1,0-9-3-16,-3-5 2 0,-3-2-1 15,0-6 0-15,-3-5 2 16,-3-6 0-16,-6-4 0 16,0-1 2-16,-3 3-1 15,0 3 2-15,0 10 2 16,0 5 2-16,0 6 1 0,3 5 0 16,-3 8-4-16,6 13-3 15,-3 11-3-15,3 10 1 16,0 1 3-16,3 2 1 15,6-3-1-15,0-5-2 16,0-2-17-16,3-3-9 16,-3-6-30-16,2-5-13 15,4-2-23 1</inkml:trace>
  <inkml:trace contextRef="#ctx0" brushRef="#br0" timeOffset="62">22651 6924 220 0,'-15'-5'82'0,"6"5"-64"16,0 0 4-16,6 3-3 0,-3 2-6 16,-3 5 2-1,-3 4-6-15,0 4-3 0,0 3-3 16,3 0 0-16,3 1 0 0,3-4-1 16,3-2-2-16,3-3 1 15,3-5-1-15,3-5 2 16,0-6 3-16,3-7 0 15,0-6 0-15,3-5-3 16,-3-6 1-16,-3-2-4 16,0-8 0-16,-6-3 3 15,-3 1 1-15,-3 2 1 0,0 2 0 16,-3 9 4 0,0 7 3-16,0 3 0 15,0 8 1-15,0 6-9 0,0 7-3 16,3 11-4-16,0 10 3 15,3 11 0-15,3 0 3 16,0-2-3 0,3-3 0-16,0-3 1 0,3-3 0 15,0-5-29-15,3-5-13 16,-1-5-27-16,1-6-12 16,3-8-14-1</inkml:trace>
  <inkml:trace contextRef="#ctx0" brushRef="#br0" timeOffset="63">22761 6903 220 0,'-12'13'85'0,"12"-2"-66"0,0 5-6 15,0-6-6-15,0 6 6 16,0 0 6-16,0 3-7 16,6-4-4-16,-3 1-5 15,0-2 0-15,-3-4 0 0,0-2-1 16,0-3 1-16,0 1-2 15,0-6-1-15,0-3-4 16,-3-5 0-16,0-5 8 16,-3-3 7-16,6-3-5 15,0 1-3-15,0 2 2 16,6 0 1-16,0 0-5 16,6 3-2-16,-1 2-3 0,4 4 3 15,0 1-13 1,0 1-6-16,0 0-88 15,6-3-48-15,-6 0 76 16</inkml:trace>
  <inkml:trace contextRef="#ctx0" brushRef="#br0" timeOffset="64">23335 6863 208 0,'-3'-5'79'0,"-3"5"-61"0,0 3 10 0,3-1 0 15,-9 4-5 1,3 2 0-16,-5 2-14 0,-1 3-6 16,3 3-2-16,0 0-1 0,3 0 0 15,0 0 0-15,9 0 2 16,0 0-3-16,9-3 0 16,0-3 3-16,3-2 3 15,3-5-2-15,0-6-2 16,-1-2-5-16,1-6 0 15,-3-2 0-15,-3 0 2 0,0-3 1 16,-3 0 3-16,-3 3 1 16,0 2 1-16,-3 6-2 15,0 3 1 1,0 2-2-16,0 7-1 16,0 9 1-16,6 3-1 15,-3-1 0-15,6 4 0 16,0-4-5-16,0 1-1 15,0-6-30-15,-3 0-12 0,5-2-57 16</inkml:trace>
  <inkml:trace contextRef="#ctx0" brushRef="#br0" timeOffset="65">23457 6715 228 0,'0'3'88'0,"6"2"-69"0,-12 11 6 0,12-5-2 16,-6 7-9-16,0 11 0 15,3 8-8-15,3-2-2 16,0-1-2-16,0 0-10 0,-3-2-3 16,-3-3-54-16,6-2-24 15,-6-3-3 1</inkml:trace>
  <inkml:trace contextRef="#ctx0" brushRef="#br0" timeOffset="66">23302 6855 288 0,'3'-2'110'0,"12"2"-86"0,0-3 9 16,0 3-3-16,3 0-12 15,6-3-3-15,2 1-8 16,1-4-5-16,6 1-1 16,-3-3-48-16,8 0-20 0,-8 0-65 15</inkml:trace>
  <inkml:trace contextRef="#ctx0" brushRef="#br0" timeOffset="67">23874 6668 184 0,'-6'-3'68'0,"0"6"-52"0,6-6 12 16,-3 6 3-16,-3-1-5 0,3 1 2 15,-6-1-7 1,6 4-1-16,-3 2-11 15,0 2 1-15,0 1 3 0,3 5-3 0,-3 0 0 16,6 2-6-16,0-2-3 16,9-3 0-16,-3 0-1 15,0-5 0-15,3-5 0 16,3-6-7-16,-3-2 0 16,3-5-2-16,-6-1 1 15,-3-2 5-15,-3-1 1 16,-3 1 4-16,-6-3 1 15,0 3 7-15,-3 3 6 16,3 2-4-16,0 0 1 16,6 2-10-16,3 1-2 15,0 2-6-15,9 3-1 16,3 3 3-16,0 0 1 0,9 2-1 16,-6 3 0-16,0 3-1 15,-4 4 0-15,-2 9 5 16,-9 5 1-16,-3 8 6 15,-5 0 5-15,-10 3-3 16,6-3 0-16,-3-2-6 16,0-4-3-16,3-7-5 15,3-3-2-15,0-5-37 16,9-5-14-16,6-6-50 16,9-5-44-1,6-8 60-15</inkml:trace>
  <inkml:trace contextRef="#ctx0" brushRef="#br0" timeOffset="68">23984 6969 236 0,'-24'19'90'0,"24"-11"-70"0,-6 5-7 0,6-5-10 16,6 2 7-16,-3 1 7 16,3-3 1-16,3-3-1 15,3-2-9-15,0-3 4 0,0-5 1 16,3-3 2-16,-3-3 1 15,-3 0 0-15,-7-2 0 16,-4-3 0-16,-4 0 0 16,-6-2-6-16,0 2-2 15,-3 0-22-15,6 3-8 16,-3 2-53-16,6 6-21 16,6 0-30-1</inkml:trace>
  <inkml:trace contextRef="#ctx0" brushRef="#br0" timeOffset="69">24148 6792 188 0,'-3'13'71'0,"6"0"-55"0,0 14 20 16,0-11 4-16,0 5-5 15,3 3 0-15,-3-3-12 16,6-3-3-16,-7 1-12 15,-2-6-3-15,6-2-1 0,-6-1 2 16,0-2 3-16,0-8-4 16,0 3-1-16,-6-3 0 15,6-5 0-15,-2-6-2 0,-1-2 1 16,3-3-4-16,0-3 0 16,3 1-1-16,-1 2-2 15,4 0 3-15,3 3 0 16,0 0 1-16,3 2 2 15,3 0-3-15,0 3 0 16,0 3-21-16,3 0-10 16,0 2-35-16,2 1-12 15,1 2-27 1</inkml:trace>
  <inkml:trace contextRef="#ctx0" brushRef="#br0" timeOffset="70">24508 6808 228 0,'3'-3'88'0,"-3"3"-69"0,0 0 26 16,0 0 28 0,0 0-40-16,-6 0 12 15,0 5-27-15,-6-2-1 0,0 5-11 16,-3 0-3-16,3 2-2 0,-5 1-4 16,11 0 2-1,-3-1-6 1,3 3 4-16,3 1-3 0,6-1 3 15,-3 0-2-15,9 3 2 0,3-3 4 16,-4 3 0-16,-8-3 13 16,9 1-8-16,-12-4 11 15,3 3-10-15,-9-5 3 16,4 3-6-16,-10-11-15 16,6 3 5-16,-9-6-52 15,9 0 32-15,-6-2-141 16,6 0 93-16</inkml:trace>
  <inkml:trace contextRef="#ctx0" brushRef="#br0" timeOffset="71">24576 6903 228 0,'3'19'85'0,"-3"-19"-66"0,3 34 21 16,-3-18 22 0,6 2-35-16,-6 9 12 15,3-1-24-15,-3 6-4 16,9-3-7-16,-6 0-1 0,3-2-1 0,-3-4 3 16,3-1-3-16,-6-9-3 15,3 0 0-15,-3-8-6 16,0-2 4-16,-3-11-3 15,3 3 3-15,-6-14-2 16,6 3 2-16,-6-13 4 16,3 3 0-16,-3-9 4 15,0 9-3-15,6-8-1 16,0 4 0-16,9-4-4 16,0 5 2-16,3-3 1 15,6 8 0-15,3 1 2 16,0 7-1-16,2 5 10 15,1 8-5-15,-3 9 21 16,0 7-15-16,-6 6 21 16,-6-1-19-16,0 3 11 15,-6 0-15-15,-15-2-9 16,3-1-2-16,-12-2-42 16,-3 0 24-16,-12-5-136 15,10-3 87-15,-10-8-114 16,12 0 104-16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39:51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12837 14848 196 0,'-3'-8'74'0,"-6"3"-58"0,-6 8 14 15,6 2 1-15,-9 6-3 16,-9 10 1-16,-8 11-5 0,-1 5-1 16,0 8-12-16,4 8-4 0,11 15-1 15,9 4-1-15,12-6 0 16,12-5-6-16,17-11-1 16,16-10-21-16,12-8-10 15,5-9-80 1,1-12-47-16,-4-16 69 15</inkml:trace>
  <inkml:trace contextRef="#ctx0" brushRef="#br0" timeOffset="630.2744">13036 15187 192 0,'0'-5'71'0,"0"0"-55"0,0 2 22 0,0 3 5 16,-3 0-10-16,-3 0-2 15,-3 0-14-15,-3 3-3 16,-2 2-8-16,2 0-8 0,0 0-2 16,3 1 0-16,6 2 2 15,6 2-1-15,6 1-1 16,3 2 3-16,3 3 0 0,-1 2-2 15,-2 1 2-15,-3 2 7 16,-6 0 4 0,-6-2 3-16,-3-1 5 15,-3-4-4-15,-5-1 0 0,-7-5-6 16,0 0-3-16,0-3-2 16,0-5 0-16,3 0-20 15,6-3-6-15,3-2-43 16,9-3-18-16,6 0-31 15</inkml:trace>
  <inkml:trace contextRef="#ctx0" brushRef="#br0" timeOffset="1116.1487">13137 15269 168 0,'-3'16'63'0,"3"-3"-49"0,3 19 7 15,0-14 0-15,0 9 2 0,3 2 3 16,0 5-9-16,0-2-3 16,0 0-8-16,0 2-2 0,0-2 0 15,0-5-2-15,-3-6 1 16,0-8 0-16,-3-2 1 15,-3-9-2-15,-6-7 1 16,0-6-2-16,-3-5-1 0,0-10 1 16,0-8-1-16,6-11-3 15,4-3 2-15,4 0 1 16,7 3 2-16,6 6-1 16,6 2 2-16,3 8 2 15,0 5 2-15,0 8-6 16,-1 8 0-16,-5 8 1 15,0 8 1-15,-6 8 7 16,-6 5 4-16,-9 3-3 16,-6 2 1-16,-3 1-7 15,-9-4-3-15,0-1-6 16,1-7 0-16,-1-4-18 16,3-6-6-16,3-2-23 0,6-6-7 15,6-5-43 1</inkml:trace>
  <inkml:trace contextRef="#ctx0" brushRef="#br0" timeOffset="1476.8733">13376 15251 252 0,'-3'8'93'0,"6"-3"-72"0,3 5-11 0,-4-4-7 15,4 2 1-15,0 0 7 0,3 0 6 16,0-1 4-16,3-4-11 15,0-3 1-15,3-5 0 0,0-3-6 16,3-5-1-16,-3-3-4 16,-4 0-1-16,-2 0 1 15,-6 3 0-15,-6 0-3 16,-3 2 0-16,-5 3-3 16,-4 8 1-16,-6 5-2 15,-3 6 2-15,0 7 3 16,0 6 3-16,7 3 0 15,2 2-1-15,9-3 1 16,3 3-1-16,9-5 2 16,6-3 3-16,5-2-7 15,7-9 0-15,3-4-24 16,6-6-11-16,2-6-29 0,-2-4-13 16,0-6-7-1</inkml:trace>
  <inkml:trace contextRef="#ctx0" brushRef="#br0" timeOffset="1817.3042">13739 15198 244 0,'-15'-14'93'0,"6"12"-72"0,-9 2-2 0,12 0-3 15,-6 5-8-15,-3 3 1 16,0 3 1-16,1 4 1 16,-1 4-5-16,6 2-2 0,6 0 2 15,3 1-3-15,6-1 0 0,6-3-1 16,2-5-2-1,7-2-8-15,0-6-3 16,3-5-18-16,-3-5-7 0,0-3-16 16,-4-3-6-16,1-2 27 15,-3 0 15-15,-6-3 17 16,-6 0 10-16,0 3 23 16,-3 0 11-16,0 5-8 15,0 3-2-15,-3 13-22 16,3 5-6-1,0 11-3-15,0 2-2 16,0-2-2-16,0 0 3 16,3-3 0-16,0 0-34 15,0-5-14-15,-3-6-60 16</inkml:trace>
  <inkml:trace contextRef="#ctx0" brushRef="#br0" timeOffset="2001.0974">13831 15097 308 0,'0'-8'115'0,"-3"3"-89"0,6 10-12 0,-3-5-10 16,3 5-13-16,3 1 1 16,3-1-14-16,3 3-5 15,3 0-59-15,2 3-26 16,7-1 27-16,3-2 14 15</inkml:trace>
  <inkml:trace contextRef="#ctx0" brushRef="#br0" timeOffset="2345.2034">14102 15171 248 0,'-12'-2'93'0,"0"-1"-72"0,-6 6 3 16,9-1-5-16,-6 4-12 16,-5 1-2-1,-1 7-3-15,0 4-2 16,0 9 1-16,3 4-4 0,6 1 2 0,6-3 1 15,6 0 0-15,6-5 0 16,3-5 2-16,6-6 1 16,3-8 1-16,3-7-5 15,0-9-1-15,-4-8 1 16,1-4 0-16,-6-4 1 0,-3-2 0 16,-6 0 0-16,0 5 2 15,-3 6 1-15,0 4 1 16,-3 9-5-16,3 10 1 15,0 9-2-15,3 9-2 16,3 7 3-16,6-4 0 16,-3 0 1-16,3-2 2 15,3-5-17-15,0-9-4 16,-1-4-37 0,1-6-17-16,0-8-16 15</inkml:trace>
  <inkml:trace contextRef="#ctx0" brushRef="#br0" timeOffset="2516.0174">14227 14930 208 0,'-9'19'79'0,"6"2"-61"0,0 35 8 16,3-30-1-16,0 14 0 16,0 7 2-16,0 4-12 15,3-1-6-15,3-5-6 16,0-5-29-16,0-6-10 0,0-7-77 15</inkml:trace>
  <inkml:trace contextRef="#ctx0" brushRef="#br0" timeOffset="3262.0347">14757 15232 160 0,'-3'16'63'0,"9"8"-49"0,0 26 5 16,-3-21-2-16,-3 13 3 16,3 3 4-16,0 0 3 15,-3 3 3-15,3-6-16 16,-1-2-6-16,1-11-1 0,-3-2-2 0,3-9 0 15,-3-7 1-15,0-11 3 16,0-8-2-16,0-11-2 16,-3-10-2-16,-2-8-3 15,2-8-4-15,0-5-2 16,6 0 0 0,5 2 4-16,4 3-1 15,6 5 1-15,3 6 4 0,3 7 1 16,3 12-1-16,-1 7-2 15,-2 8 5-15,-3 10 4 16,-3 6 6-16,-9 8 5 0,-9 2-4 16,-6 1-1-1,-9-1-5-15,-6-2-1 0,-3-3-5 16,1-5-3-16,-7-5-5 16,3-3 0-16,3-8-18 15,6-6-8-15,6-2-22 16,9-7-9-16,9-7-54 15</inkml:trace>
  <inkml:trace contextRef="#ctx0" brushRef="#br0" timeOffset="3563.751">15033 15208 236 0,'-2'8'90'0,"2"5"-70"0,-6 9-1 15,3-9-3-15,0 8 3 16,0 5 8-16,3-2 1 15,3 5 1-15,3-5-16 16,5-3 1-16,7-5 0 0,0-8-1 16,6 0 2-16,0-11-6 0,0-4-1 15,-4-9-2-15,-5-3-1 16,-3-5-1-16,-9 0 0 16,-9-2-2-16,-9 0-2 15,-5 2-4-15,-4 5 0 16,-3 3-7-16,3 6-3 15,0 2-23-15,6 5-9 0,7 1-22 16,8 2-8-16,9 0-12 16,8-3-27-1,7 3 41 1</inkml:trace>
  <inkml:trace contextRef="#ctx0" brushRef="#br0" timeOffset="3932.9023">15304 15277 220 0,'0'34'85'0,"0"-10"-66"0,3 24 1 15,-3-27-4-15,0 8-7 16,0 3 2-16,0 0 5 16,0-1 4-16,0-7-10 15,0-3 3-15,0-5 1 0,0-3-5 16,0-5-3-16,0-8 3 16,-3-8 2-16,0-10-9 15,-3-8-2-15,0-9-4 16,4-10 0-16,-1 0 0 15,3 0 0-15,3 3 3 0,5 5 2 16,4 5-2-16,6 6 0 16,6 4 1-16,3 9 0 15,0 5 0-15,-1 11 2 16,-2 7 14-16,-6 6 7 16,-9 8 0-16,-9 5 0 15,-9 0-8 1,-6 0-4-16,-6-2-6 0,-2-6-4 15,-1-8-11-15,3-5-4 16,0-5-17-16,3-8-8 16,3-9-41-16,6-9-16 15,9-12-18-15</inkml:trace>
  <inkml:trace contextRef="#ctx0" brushRef="#br0" timeOffset="4130.099">15575 14827 264 0,'12'-5'99'0,"3"8"-77"0,15 10-4 16,-15 3-8-16,8 13 18 15,1 13 11-15,3 3 9 16,3 8 3-16,0 16-27 16,-13 0-12-16,-11-3-4 0,-15-5-10 15,-17-3 0-15,-16 0-51 16,-15-5-21-16,-2-3-82 15</inkml:trace>
  <inkml:trace contextRef="#ctx0" brushRef="#br0" timeOffset="10529.3601">13295 16155 224 0,'-6'3'85'0,"6"10"-66"0,0 11-3 0,0-8-7 16,0 8-3-16,-3 8 3 0,3-1 0 16,-3-2 2-16,3 6-6 15,0-6-3-15,0-8 1 0,0 3-24 16,3-8-8-16,0-6-125 31,3-12 46-31</inkml:trace>
  <inkml:trace contextRef="#ctx0" brushRef="#br0" timeOffset="10863.1314">13212 16034 172 0,'-21'-8'66'0,"9"10"-52"0,-6 4 8 16,9 4 1-16,-3 6-10 0,-2 11 0 15,-4 12-1 1,0 9 2-16,6 13-7 0,6 2 0 0,6-2 0 16,9-3-1-16,12-5-1 15,8-13 8-15,10-8 3 16,12-16 6-16,-1-16 3 15,4-14-2-15,-9-12-2 16,-7-14-7-16,-8-7-1 16,-9-6 1-16,-12-3 1 15,-9 1-11-15,-12 4-4 16,-9 6-14-16,-3 6-6 16,-3 4-42-16,1 6-20 0,-1 8-45 31</inkml:trace>
  <inkml:trace contextRef="#ctx0" brushRef="#br0" timeOffset="12267.0091">13718 16237 224 0,'-6'0'85'0,"9"3"-66"0,-3 0-3 0,3 7-5 15,0 4 1-15,0 4 4 0,0 6 1 16,0 2 1-16,0-2-9 16,0 0-1-16,0-3 2 15,0-2-6-15,0-3-2 0,0-3 1 16,0-3 0-16,-3-4 10 16,0-4 3-16,-3-2-3 15,0-2 0-15,0-6-8 16,3-3-3-16,0-7-4 15,3-1 1-15,3-2-1 16,3 0 0-16,2 0 0 16,1-1 0-16,3 7 0 15,0 1 0-15,3 4 0 16,0 2 0-16,-3 5-9 0,0 1-5 16,-1-1-10-16,1 3-4 15,-3 0-8-15,0 0-1 16,-3 0-14-16,0 0-7 15,-3 0-18 1</inkml:trace>
  <inkml:trace contextRef="#ctx0" brushRef="#br0" timeOffset="12614.0812">13944 16288 212 0,'-3'8'79'0,"3"-3"-61"0,0 8 4 0,3-7-4 0,0 1 0 15,3 7 3 1,0-4-5-16,3 1-1 15,3-3-9-15,0 0 0 0,0-3 4 16,2-5-2-16,1 0 1 0,-3-5-5 16,0-1-1-16,-3-2-3 15,0-2-3-15,-6-3-5 16,-3-1 0-16,-6 1-1 16,-6 5 1-16,-3 0 0 15,-3 3 2-15,1 5 2 16,-4 5 2-16,0 6 1 15,3 5 3-15,0 0-1 16,6 10 2-16,3-7 0 16,3 4 3-16,6-1-3 15,6-1 0-15,6-5-3 0,3-6-1 16,9-4-19 0,6-6-7-16,2-3-26 15,1-5-9-15,3-3-27 16</inkml:trace>
  <inkml:trace contextRef="#ctx0" brushRef="#br0" timeOffset="12961.1841">14224 16293 228 0,'-18'-13'88'0,"6"13"-69"0,-3-3 13 0,6 3 2 16,-3 5-18-16,-2 1-4 16,-1 4-9-16,0 6-3 15,0 3 0-15,3 2 0 0,3 3 2 16,6-3-1-16,6 0 2 15,6-2-4-15,3-6-2 0,3-5-3 16,3-6-1-16,-1-2-3 16,-2-5-1-16,0-5 3 15,-3-6 5-15,-3 2 2 16,-3 1 1-16,-6 0 6 16,0 5 4-16,-3 0 1 15,-3 5 1 1,3 3-6-16,0 8-4 0,0 3-4 15,6 2 1-15,3 0-1 16,6 1 0-16,3-1-18 16,6-5-9-16,0-3-12 15,2-5-2-15,1-5-19 16,3 0-36-16,-3-6 21 16</inkml:trace>
  <inkml:trace contextRef="#ctx0" brushRef="#br0" timeOffset="13292.8687">14444 16327 208 0,'-18'-13'79'0,"6"11"-61"0,-5 2 1 0,11 2-1 16,-3 6-10-16,-3 3-2 16,-3 5-1-16,3 5 1 15,0 3-3-15,3-1 0 0,6 7 1 16,3-7-2-16,6 1 1 16,3-8-2-16,3-3-1 15,3-13 1-15,3-2-1 16,0-9-3-16,2-8 0 15,-2-4-3-15,-3-9 1 16,-6-8 1-16,-6-5 2 16,-6-5 1-16,-3 2 1 0,-3 3 0 15,-3 6 0-15,3 7 19 16,0 8 10-16,3 11-12 16,0 8-5-16,3 15-5 15,3 17-2-15,6 12-6 16,3 6 1-16,3 6 0 15,6-6 2-15,6-3-19 16,3-10-6-16,3-1-96 16</inkml:trace>
  <inkml:trace contextRef="#ctx0" brushRef="#br0" timeOffset="14234.8237">14864 16264 184 0,'-9'-8'71'0,"9"13"-55"0,-3 1 2 16,3-1-1-16,3 5 2 16,0 6 5-16,0 6-6 0,6-1 0 15,-3 5-11 1,-3-7 0-16,0-1 3 0,0-2-2 0,0-5 3 15,0-3 3-15,-3 0 3 16,0-8-5-16,0-3 1 16,0-5-4-16,0-5 0 15,0-3-5-15,0 3-3 16,6-6 4-16,3-2 1 16,2 5-7-16,4 0-4 15,0 3 5-15,3 0 1 16,0 2-6-16,0 3-2 15,0 3-16-15,-4 0-5 16,1-1-8-16,-3 1-1 16,0 5 3-16,-3 0 3 0,0 8 13 15,-3-3 8-15,-3 6 18 16,0-3 9-16,0 5 7 16,0 0 3-16,3 0-8 15,0-2-4-15,3-3-2 16,0-3 1-16,0-2-1 15,0-3 2-15,-1-3-6 16,1-2-1-16,-3 0-2 16,0-3-1-16,-3-3-1 15,-3 1 0-15,-6-1-2 0,0-2-2 16,-6 7 1 0,-2 1-1-16,-4 5-5 15,0 8-1-15,-3 3 0 0,3 5 2 16,3-1-1-1,6 9 4-15,3 0 0 16,6-3 1-16,6 0 0 0,6 1 2 16,3-9-1-16,6 0-1 15,3-5-8-15,3-8-3 16,2-8-21-16,1-8-9 16,0-10-22-16,-3-1-11 15,-4-5-9 1</inkml:trace>
  <inkml:trace contextRef="#ctx0" brushRef="#br0" timeOffset="14428.1">15337 16028 240 0,'-18'-21'90'0,"12"19"-70"0,0-1 13 15,6 6-1-15,-3-1-19 16,0 6-7-16,3 5-2 16,0 6 1-16,0 15-2 15,3 9 3-15,3 2 0 16,0-3-5-16,0 3 0 0,3-5-6 15,0-9 1-15,-3 1-27 16,0-8-11-16,0-8-39 16,0-3-49-1,-3-5 34-15</inkml:trace>
  <inkml:trace contextRef="#ctx0" brushRef="#br0" timeOffset="14593.5069">15129 16195 320 0,'-6'0'121'0,"15"0"-95"0,6 0-8 0,-3 0-11 16,8 0-7-16,7 0 0 15,6-2-7-15,9-1-3 16,2 0-78-16,4 1-36 16,5-1 19-1,-2 0 10-15</inkml:trace>
  <inkml:trace contextRef="#ctx0" brushRef="#br0" timeOffset="15229.0695">15876 16222 144 0,'-9'-19'55'0,"3"16"-43"0,-6-4 12 0,6 7 5 16,-3 2-4-16,-3 6 3 15,-3 3-12-15,1 5-4 16,-1 10-7-16,0 6-4 0,0 2 0 15,6-2 1-15,3 0 3 16,3-6-2-16,6 1 0 16,3-14 3-16,3 0 3 0,3-10-2 15,0-9-2 1,3-4-9-16,-4-6-3 0,1-8 2 16,-3 8 2-16,-3-5 0 15,-3 0 1-15,0 5 2 16,-3 3 2-16,0 2 3 15,0 9 4-15,0 2-4 16,0 8-1-16,3 5-2 16,3 3-2-16,3-1 5 15,0 4 1-15,3-3-18 16,6-3-9-16,0-2-33 16,2 2-16-16,7-10-16 15</inkml:trace>
  <inkml:trace contextRef="#ctx0" brushRef="#br0" timeOffset="15614.6076">16117 16261 248 0,'-36'-18'93'0,"27"18"-72"0,-14-3-4 0,11 6-5 16,-3 5-14-16,-3 2 0 15,0 9-2-15,3 2-1 16,3 3 4-1,3 2 0-15,6 1 3 0,6-6-1 0,6 3 2 16,6-8-7-16,3-3 1 16,0-5-1-16,3-11 2 15,-1-7 1-15,1-12 1 16,-3-4-3-16,-3-3 0 0,-6-8-1 16,-3-8 3-16,-6 0 0 15,-6 2 3-15,-6 1 5 16,0 10 6-16,3 3 4 15,0 8 4-15,0 11-7 16,0 4-3-16,4 12-9 16,-1 12-1-16,0 14-1 15,3 7 0-15,6 1-5 16,3-5-1-16,5 2-24 16,4-8-8-16,3-3-26 15,3-10-10-15,3-8-7 16</inkml:trace>
  <inkml:trace contextRef="#ctx0" brushRef="#br0" timeOffset="15979.8298">16316 16261 204 0,'-3'-21'77'0,"-3"11"-60"0,-5 4 15 0,5 6 2 16,-3 3-19-16,-3 5-8 16,-3 5-8-16,0 6 0 15,0 7 1-15,3 3 0 0,6 3 0 16,3-6 2-16,3-2 3 15,6-5-4-15,3-3-1 16,3-8 0-16,0-11 0 0,3-5 0 16,3-16 2-1,0 3-6-15,-1-11-1 0,-5-13-1 16,-3 0 4-16,-6-2 1 16,-3-4 1-16,-6-2 0 15,-3 8 0-15,0 6 11 16,1 10 5-16,-1 7-2 15,3 9 2-15,0 16-11 16,3 15-6-16,3 12 3 16,6 17 2-16,6 3-3 15,5 6-1-15,4-8 0 16,3-6 0-16,3-5-38 16,0-11-14-16,5-4-60 15</inkml:trace>
  <inkml:trace contextRef="#ctx0" brushRef="#br0" timeOffset="16778.7122">16424 16150 204 0,'-3'-5'77'0,"3"5"-60"0,0 8-1 0,0-3-1 16,3 14-5-16,0 4 2 16,2 7 7-16,-2 4 2 15,6 0-10-15,-6-5 4 0,0-2 3 16,3-3-8-16,-3-6-1 15,0-5 1-15,0-2 1 16,-3-6 6-16,0-5 1 0,-3-5-7 16,3-6-4-16,0-7-7 15,0-6-2-15,6-5-2 16,3 0 0-16,3 2 0 16,6 1 0-16,3 0 0 15,0 10 3-15,-1 0-18 16,1 5-4-16,3 3-29 0,-3 0-9 15,0 6-52 1</inkml:trace>
  <inkml:trace contextRef="#ctx0" brushRef="#br0" timeOffset="17324.7222">17111 16243 192 0,'-3'-13'71'0,"-3"10"-55"0,0-8 15 16,3 11 3-16,-3-5 5 15,-6 2 3-15,1-2-16 16,-7 10-7-16,0 3-12 16,0 6-7-16,0 9-3 0,3 1-1 15,3 0 3-15,6 2-2 16,6-2 1-16,6-5 2 15,3-3 0-15,6-8-3 16,0-6 0-16,3-7-1 16,0-6 3-16,-3-5-2 15,-1-2-1-15,-2-3 3 16,-3-3 2-16,-3 5 2 0,-3 4 3 16,0 1 1-16,0 4 1 15,-3 10-4-15,0 8-1 16,0 5-1-16,3 3-2 15,0 2-2-15,6-2 1 16,0 3-1-16,3-3 0 16,3-6-22-16,0-5-10 15,3-5-17-15,-1-5-7 16,4-3-41 0</inkml:trace>
  <inkml:trace contextRef="#ctx0" brushRef="#br0" timeOffset="17526.1901">17296 15970 260 0,'-15'-26'99'0,"12"23"-77"0,0-2 4 0,3 5 0 0,0 10-22 15,0 1-3-15,3 10 4 16,3 6 4-16,0 10-4 16,0 8-1-16,0 0 0 0,0 5 0 15,0-5 2-15,-1-5-19 16,-2-6-8-16,0-8-31 15,-3-4-15-15</inkml:trace>
  <inkml:trace contextRef="#ctx0" brushRef="#br0" timeOffset="17703.7118">17105 16142 288 0,'0'-5'110'0,"9"5"-86"0,12-5-9 16,-6 5-8-16,9 0-5 0,8 0 3 16,13 0-2-16,3 0 0 15,-1 0-1-15,-2 0-43 0,0 0-18 16,-4 5-56 0</inkml:trace>
  <inkml:trace contextRef="#ctx0" brushRef="#br0" timeOffset="20062.0429">14087 16759 112 0,'3'-3'44'0,"-3"3"-35"0,3-3-2 0,-3 3-3 16,3-2 13-16,3-4 9 15,-3 4 6-15,0-1 6 16,0-5-1-16,-3 8-1 0,0-5-19 16,-3-3 3-16,-3 5 1 0,-3-2-5 15,-9 0 1-15,0 5-4 16,-3 5 0-16,1 0-10 16,-1 6-1-16,3 2-11 15,6 3-2-15,3 3 6 16,6-4 2-16,6 7 3 15,3-6 0-15,6-3 0 16,3-5 2-16,0-8-1 16,2-6 2-16,-2 4-2 15,0-9-1-15,-3 3-2 16,-3-2 1-16,-3-4 1 16,-6 1 2-16,-3 3 1 15,-3-1 1-15,0 6-5 16,3-1 1-16,0 4 2 15,3-4 3-15,0 6-4 16,6 0-3-16,3 6-4 0,9-4 1 16,-3 4 3-16,0 4 3 15,0-2-2-15,-4 5 0 16,-2 9 1-16,-3-4 2 16,-6 9 8-16,-6-1 3 15,-3 6-4-15,-2-6-3 16,-4 6-6-16,0-6 0 15,3-2-13-15,-3-8-5 16,6 3-30-16,6-6-11 0,3-5-36 16,3-3-35-1,3-5 50 1</inkml:trace>
  <inkml:trace contextRef="#ctx0" brushRef="#br0" timeOffset="20327.6765">14155 17037 208 0,'-3'2'77'0,"3"3"-60"0,0 3-5 16,3-2-6-16,0 7 2 16,3 0 7-16,3 0 6 15,3 1 2-15,0-4-12 16,3-2 2-16,3-3 3 0,0-5-4 16,0-5 1-16,-1-3 1 15,-2-5 1-15,-3 0-2 0,-6-3 0 16,-9 0-3-16,-6 0 1 15,-6 0-4-15,-3-2 1 16,-2 4-10-16,-4 7 0 16,0-1-18-16,3 2-6 15,6 1-51-15,3 13-22 16,6-3-15 0</inkml:trace>
  <inkml:trace contextRef="#ctx0" brushRef="#br0" timeOffset="20862.566">14429 16920 172 0,'-3'-5'66'0,"6"13"-52"0,3-3 8 16,-3 0-1-16,3 3-2 16,0 6 1-16,-3 4 0 15,0 1 0-15,0-1-11 0,0-2-1 0,-3-3-1 16,0-2-3-16,0-3-3 16,0 0 15-16,0-8 9 15,-3-3-4-15,0-8-2 16,0-2-11-16,0 0-3 15,3-6-3-15,3-2 1 16,3 0-2-16,3-3-1 16,3 3-2-16,3 3 1 0,0-1-10 15,2 6-3-15,4 0-31 16,-3 10-12-16,0 3-35 16,0 0-41-1,0 3 47-15</inkml:trace>
  <inkml:trace contextRef="#ctx0" brushRef="#br0" timeOffset="21141.0241">14712 16907 252 0,'-6'0'93'0,"3"-5"-72"0,-3 5 11 15,3 0 1-15,-3 0-12 16,-3 5-1-16,-3-2-12 16,-3 2-3-16,1 0-3 15,2 3-2-15,3 0 3 0,6-3-7 0,6 9 1 16,6-4 1-16,3 3 1 15,2 1 1-15,1-1 0 16,-3 0-3-16,0-5 2 16,-6 5 7-16,-3-5 4 15,-6-3-3-15,-6 1 1 16,-6-6-5-16,-3-6 0 16,1 6-10-16,-1-5-5 15,0-3-25-15,6 8-11 16,3-5-15-16,3-3-6 15,6 3-24 1</inkml:trace>
  <inkml:trace contextRef="#ctx0" brushRef="#br0" timeOffset="21544.2126">14798 17010 228 0,'0'34'85'0,"-3"-12"-66"0,0 23-6 15,0-24-4-15,0-3-2 16,3 6 6-16,-3-3 4 16,3-2 4-16,0-3-11 15,0-11-6-15,0 0 0 0,0-5-5 16,0-5 0-16,-3-3-1 16,1-10 0-16,-1-9-7 0,-3-5-2 15,0 1 8 1,3-4 4-16,3 1-3 15,6 2 2-15,0 0 0 16,2 6 2-16,4 7-1 16,3 6-1-16,3 5-2 15,0 3 1-15,0 10 14 0,0 0 8 16,-9 6 7-16,-6 2 6 16,-6 3-10-16,-6 3-5 15,-6-4-13-15,-3 7-3 16,-6-9-8-16,0-3 1 15,4-2-16-15,-1-8-6 16,3 0-34-16,3-2-13 16,6-9-46-16</inkml:trace>
  <inkml:trace contextRef="#ctx0" brushRef="#br0" timeOffset="27715.4086">15441 16915 228 0,'-6'10'85'0,"3"-2"-66"0,0 6-8 0,3-6-6 16,-3 5-5-16,0 5 2 16,0 6 3-16,0-8 2 15,3 5-3-15,-3-10-3 0,3 2 0 0,0-13-65 16,3-5-64 0,0 2 28-16</inkml:trace>
  <inkml:trace contextRef="#ctx0" brushRef="#br0" timeOffset="27893.7495">15412 16817 176 0,'-6'0'68'0,"9"5"-52"0,0 1-34 0,-3-6-16 0,5 2-10 15,4 6 1-15,0-3 0 16,0 3-1-16</inkml:trace>
  <inkml:trace contextRef="#ctx0" brushRef="#br0" timeOffset="28277.7344">15551 16912 220 0,'-9'3'85'0,"12"-3"-66"0,0 13-6 0,0-2-6 16,-3 2-5-16,0 3 3 16,0 2 9-16,3 9 3 15,-3-6-8-15,0-3-3 0,3-4 0 0,-3 2-8 16,3-9-3 0,-3-7 3-16,3-5 0 0,0 0-1 15,3-8 2-15,0-3-12 16,0-8-5-1,3 5 1-15,0-2 2 16,3 8 9-16,0 5 3 16,0 3 5-16,0 0 3 0,3 10 7 15,-1 3 4-15,-2 2-6 16,0 6-3-16,-3 3-2 16,0-1-1-16,-3 1-2 15,-3-3-2-15,0-3-10 16,0-3-4-16,-3-2-35 0,0-8-13 15,3 0-21 1</inkml:trace>
  <inkml:trace contextRef="#ctx0" brushRef="#br0" timeOffset="28464.2263">15831 16772 264 0,'-6'5'101'0,"6"3"-78"0,3 11-9 16,-3-1-10-16,0 3-8 0,0 6 3 16,0 5 6-16,0-1 5 15,0 1-5-15,0 0-3 0,0-3 1 16,0-5-40-16,0-3-16 0,0-8-54 16</inkml:trace>
  <inkml:trace contextRef="#ctx0" brushRef="#br0" timeOffset="28877.7553">15742 16910 296 0,'-12'-3'112'0,"18"-2"-87"0,6 5-11 15,-6 0-10-15,6 0-15 16,3-3-3-16,5 0 1 15,4-5 0-15,0 8 8 0,0 0-18 16,0 8-4-16,0-2-8 16,-4-1-4-16,-5 3 15 15,-3 2 6-15,-3 6 34 16,-6 3 15-16,-3 7-1 16,0 1 0-16,3-1-11 0,3-2-1 15,3-5-7-15,3-4-1 16,3-7 2-16,3-5 5 15,5-8-5-15,-2-6 1 16,0-5-4-16,-6-2 2 16,-6-1 3-16,-3 1 1 15,-12 2-6-15,-6-3-1 0,-6 6-4 16,-3 0-3-16,0 2-16 16,1 3-5-16,2 3-32 15,6-3-14 1</inkml:trace>
  <inkml:trace contextRef="#ctx0" brushRef="#br0" timeOffset="29943.6325">16507 16764 132 0,'-6'-5'52'0,"6"5"-41"0,3 0-31 16,-3 0-18-16,0 0 0 15,0 0 4-15,3 0 37 16,-3 0 17-16,3 0 5 15,0-3 0-15,-3 3-11 16,0-3-6-16,0 1-5 16,3 2-3-16,-3-6 16 15,0 6 6-15,0-2 5 16,0-1 1-16,0 1-9 16,0-4-4-16,0 6-8 0,-3-2 8 0,0-1 5 15,0 0 1-15,-3-2 2 16,0 5-2-16,-3 0 2 15,0 5-7-15,0 1 1 16,0 2-6-16,0-1-1 16,3 4-6-16,-3 2-3 15,6-5 0-15,3 5-1 16,3-5 0-16,6-2 2 16,0 4-1-16,3-10 2 0,0 0-2 15,0-2-1-15,0-6-2 16,-3 8-1-1,-3-6 2-15,-3-2 2 0,0 6 0 16,-3-3-1-16,-3-1 1 16,-3 6-1-1,0-2 2-15,3-1-1 16,0 0-1-16,3-2-4 16,3 5-2-16,6 0 3 15,-3-5 1-15,3 5 4 16,0 0 1-16,3 0-4 15,-1 0-1-15,-2 5 1 16,0 6 0-16,0-3-2 16,-3 5 2-16,-3 3 1 0,-3 2 2 15,-3 1-1 1,-3 4-1-16,-6 7 1 16,0-4-1-16,-2 6 4 0,-1-6 2 15,-3 1 2 1,6-1 2-16,0-7-10 0,3-6-2 15,3-2-8 1,0-4-4-16,6-1-19 0,3-4-6 16,6-2-31-16,3-2-10 15,3-1-11 1</inkml:trace>
  <inkml:trace contextRef="#ctx0" brushRef="#br0" timeOffset="30227.083">16632 17047 216 0,'-3'0'82'0,"-3"3"-64"0,9-1-2 0,-3-2-7 0,0 11-5 16,0-3 0-16,3 5 2 16,-3 0 1-16,3 1-3 15,3-1 4-15,0-3 4 0,3-7-2 16,3-3 0-16,3-3 0 16,-1-10 1-16,1-5-3 15,0-3 0-15,-3 2 6 16,-6-5 5-16,-6 8-3 15,-6 0-1-15,-3 3-5 16,-6 3 1-16,-3-1-6 16,1 6-1-16,-1 5-13 15,0 0-7-15,3 5-18 16,3 0-8-16,3 1-51 16,9-4-60-1,9 6 44-15</inkml:trace>
  <inkml:trace contextRef="#ctx0" brushRef="#br0" timeOffset="30693.1534">16900 16899 184 0,'0'0'71'0,"0"3"-55"0,3-3-5 0,-3 0-3 0,6 8 4 16,-3 2 7-16,3-2 1 16,-3 5 0-16,0 6-10 15,0-6 0-15,-3 0 3 0,0 0-5 16,0 1 0-16,0-4-4 15,0-2-3-15,0-2 2 16,0-4 2-16,-3-2-2 16,3-2 0-16,-3-9-1 15,3 3 1-15,-3-5 0 0,3-6 1 16,3 6 0-16,3-5 2 16,0 4-3-16,2 1-2 15,1 0 0-15,3 0-1 16,0 7 0-16,6-4 0 15,-3 7-7-15,3 3-3 16,-3 3-14-16,0-1-7 16,-1 6-39-1,1-2-15-15,0 4 0 16</inkml:trace>
  <inkml:trace contextRef="#ctx0" brushRef="#br0" timeOffset="30892.6776">17186 16915 200 0,'0'0'77'0,"0"0"-60"0,3 10-7 15,-3-7-6-15,0 10 0 16,0 1 5-16,0-1-1 16,0 5 3-16,-3 3-6 15,0-5-3-15,3-2 1 0,0-4-86 16,0-5-49-1,0-5 53-15</inkml:trace>
  <inkml:trace contextRef="#ctx0" brushRef="#br0" timeOffset="31049.3398">17162 16790 308 0,'-6'-7'115'0,"6"7"-89"0,3-6-12 0,0 6-12 15,0 0-21-15,0-2-5 16,3 2-1-16,0 0 1 16,3 2-40-16,-1-2-18 15</inkml:trace>
  <inkml:trace contextRef="#ctx0" brushRef="#br0" timeOffset="31457.5104">17314 16997 196 0,'0'37'74'0,"3"-13"-58"0,-1 15-4 0,-2-17-6 16,0-4 0-16,0 6 4 15,3-6 3-15,-3-2 5 16,0-5-10-16,0-1-2 0,0-4 0 0,0-6-1 16,0-3 2-16,0-7-4 15,0-6-2-15,-3-8 2 16,1-8 0-16,-1-2 1 15,0-3 0-15,0 5 2 16,3-3 1-16,3 9 3 16,5-6 1-16,4 3-3 15,3 3-3-15,0 7-5 16,6 3 0-16,3 6 2 16,0 7 1-16,-1 8 1 0,-2 6 2 15,-3 2 8 1,-6 0 3-16,-3 3 0 15,-6 0 0-15,-6-3-5 0,-9 1-2 16,-9-1-6 0,-6-5-1-16,-5 0-12 0,-1-3-7 15,0-5-40-15,0 5-18 16,7 1-57 0</inkml:trace>
  <inkml:trace contextRef="#ctx0" brushRef="#br0" timeOffset="33298.2414">13072 17637 168 0,'-9'3'66'0,"9"-3"-52"0,-3 0 12 0,3 0 1 16,0 0 4-16,0 0 6 16,0 0-9-16,6 0-4 0,3-8-14 15,3 3-4-15,0 5 0 0,3-3-5 16,-1 3-3-16,4 3 1 16,-3 7 0-16,-3-2 3 15,-6 11 1-15,-6-1 1 16,-3 3 0-16,-6 0-2 15,-3 3-2-15,-3-3 3 16,1 3 0-16,-1-3-1 16,3-7 1-16,0-1 4 15,6-5 6-15,0-3-5 16,3 0-2-16,6-5-1 16,9-5 1-16,6 0-1 15,5 2 2-15,1-2-6 16,3 0-1-16,0 2-7 15,0 3 0-15,-4 0-21 0,-2 3-9 16,0-3-19-16,-3 5-5 16,-6-5-44-1</inkml:trace>
  <inkml:trace contextRef="#ctx0" brushRef="#br0" timeOffset="33648.356">13265 17584 192 0,'-17'-29'71'0,"8"13"-55"0,-12-8 0 0,12 19-2 16,-6-5 10-16,-6-1 7 15,-3 6 3-15,-2 2 2 16,-7 8-19-16,-6 9-10 0,0 12-5 16,1 8-2-16,5 17 0 0,9 4 0 15,12 9 0-15,18 2 2 16,12 0 1-16,12-10 3 15,12-14 3-15,11-13 2 16,13-16 3-16,5-15 2 16,-3-20-1-16,-5-9-3 15,-12-9 0-15,-13-8 6 16,-17-7 6-16,-15-6 2 16,-18 3 2-16,-18 5-20 15,-8 3-9-15,-7 7-16 16,0 11-5-16,7 9-30 15,5 7-12-15,9 11-92 16</inkml:trace>
  <inkml:trace contextRef="#ctx0" brushRef="#br0" timeOffset="35255.9941">13661 17769 152 0,'-3'-5'57'0,"3"2"-44"0,0-2 14 0,0 5 3 16,0 0-4-16,0 0-1 15,3 5 0-15,0 3 1 16,3 0-14-16,-3 8 2 0,0 5 0 16,0 1-3-16,0 1 1 15,-3-1-3-15,0 1 0 16,0-7-1-16,0-3 0 15,0 1-2-15,0-9-1 16,0 3 3-16,0-8 5 16,0-8-7-16,3-5-1 15,0-6-12-15,0-2-5 16,3-3 3-16,0 3 3 16,0 3 1-16,3 4 1 15,0 1 0-15,0 5 3 0,3 3 0 16,0 10 3-16,-4 0-1 15,4 3 2-15,-3 6 4 16,-3-6 4-16,0 5-6 16,-3-3-3-16,-3-2 1 15,0-2 2-15,3-4-2 16,-3-2-2-16,6-2-3 16,0-9-1-16,3-2-3 15,3 0-1-15,0-3 1 16,3 2 2-16,0 4-1 15,-1 7 4-15,1 6 0 16,0 5 3-16,-3 2 1 16,-3 4 1-16,-3 4 2 15,-3-2 1-15,0 3-6 16,-3-6 0-16,3 0-12 0,-3 0-5 16,0-7-25-1,3-1-11-15,3-5-13 0,0-5-5 16,6-9-16-1</inkml:trace>
  <inkml:trace contextRef="#ctx0" brushRef="#br0" timeOffset="35554.3123">14087 17801 220 0,'-9'5'85'0,"6"3"-66"0,0 6 1 0,3-6-4 15,-3 5 6-15,0 5 6 16,3 9-8-16,3-1-2 15,3 1-10-15,6-3-1 0,3-6 0 16,3-7-1-16,3-6 1 16,-1-8-2-16,-2-7 2 0,0-9-2 15,-3 3 2-15,-3-8-4 16,-9 3 0-16,-6 3-1 16,-6-1 1-16,-3-2-2 15,-6 3-1-15,0 4-2 16,-3 6 1-16,4-2-15 15,-1 7-4-15,3 3-21 16,3 0-7-16,0 3-25 0,9-3-9 16,9 0-5-1</inkml:trace>
  <inkml:trace contextRef="#ctx0" brushRef="#br0" timeOffset="36090.8367">14209 17804 240 0,'6'5'90'0,"0"6"-70"0,6 5-9 16,-6-6-9-16,6 3 2 0,0 3 7 16,2 3 10-16,-2-1 5 15,3-4-14-15,-3-1 2 0,0-5 0 16,-3 2-7-16,0-7-2 16,-3-3 3-16,0 0 3 15,0-8-2-15,0-5 0 16,-3 0-5-16,-3-6-1 15,0 6-1-15,0-6 1 0,-3-2-9 16,3 8-3-16,0-6-11 16,0 11-5-16,3-5-15 15,0 8-5-15,3-3-3 16,3 3 2-16,2 5 19 16,1 5 11-16,3 0 14 15,3 6 7-15,0-1 11 16,0 4 5-16,0-6-5 15,3-3-1-15,-4 3 6 16,1-8 6-16,-3 0-10 16,-3 0-4-16,-3-8-4 15,0 3 1-15,-3-3-5 16,-6 0-3-16,-6-3 1 16,-3-2 2-16,-6 8-4 0,-3-3-1 15,0 8-5-15,-2 5 1 16,-1 3 2-16,3 5 1 15,0 11 5-15,6-3 2 16,6 6 6-16,3-1 3 16,9 0-6-16,9 1-3 15,6-9-10-15,9-7-5 16,8-8-37-16,7-6-17 16,6-8-50-1</inkml:trace>
  <inkml:trace contextRef="#ctx0" brushRef="#br0" timeOffset="36961.0487">15048 17568 184 0,'-9'-2'71'0,"9"-4"-55"0,-6 6 2 16,6 0-1-16,-2 0 2 15,-1 0 3-15,-3 0 6 16,0 0 3-16,-3 8-17 16,0-2 1-16,0 2-1 0,3 2-10 15,0-2-1-15,3 5-1 16,0 1 1-16,3-4-4 15,6-2 1-15,3 5 0 16,0-7 0-16,3-4 2 16,3-2 1-16,-1 0-8 15,-2-2-2-15,-3-4 4 16,0 1 1-16,-3-3 2 16,-6 0 2-16,-3-2-1 15,-3 4 2-15,-3-2 0 0,-3 3 1 16,1 2 2-16,2-2 1 15,3 5-6-15,3 0-2 16,3 0-3-16,3 0 0 16,6 0 3-16,2 5 0 15,7 1-4-15,0 2 1 16,0 0 2-16,-3 10 3 16,0 3-2-16,-9 11 0 15,-6-6 10-15,-3 6 3 0,-6 3 1 16,0-4 0-1,-3 1-5-15,0-11-3 16,3-2-5-16,0-1 0 16,3-10-16-16,3-2-6 15,3-6-16-15,6 0-6 16,3-8-9-16,0-3-5 0,3 3-34 16</inkml:trace>
  <inkml:trace contextRef="#ctx0" brushRef="#br0" timeOffset="37205.2591">15156 17854 212 0,'0'13'79'0,"-3"1"-61"0,9 4 1 16,-4-10-1-16,7 5 3 16,3 0 5-16,0 1-8 15,3-1 0-15,3-8-11 16,0 1 2-16,0-6 4 0,0-11 2 16,-4 3 3-16,-2-5-1 0,-6-6-1 15,-3 6 3-15,-6 0 0 16,-3-6-2-1,-6 11 0-15,-5-5-9 0,-4 8-3 16,0-3-14-16,0 3-4 16,0 2-21-1,3 3-7-15,6 3-34 16,4-3-15-16,8 0-29 16</inkml:trace>
  <inkml:trace contextRef="#ctx0" brushRef="#br0" timeOffset="37760.5067">15495 17706 228 0,'-3'0'85'0,"6"3"-66"0,0-1-3 0,0 4-7 16,0 1-1-16,0 12 5 16,3-1 4-16,0 4 2 15,0 1-10-15,-3 4 3 0,3-6 4 16,-3-2-8-16,-3-1-4 16,0-5-1-16,3-5 0 15,-3 0 3-15,0-2 3 16,0-6 5-16,0-6 1 15,-3-7-6-15,3 0-1 0,0-6-6 16,3-2-2 0,2 3 0-16,1-4 2 15,3 1-3-15,3 3 0 16,0 4 1-16,3 4 0 16,3 2-11-16,-3 3-3 0,0 5-15 15,6 0-4-15,-4 5-23 16,1-5-7-16,0 5-43 15</inkml:trace>
  <inkml:trace contextRef="#ctx0" brushRef="#br0" timeOffset="38072.8827">15855 17764 240 0,'0'-3'90'0,"0"-2"-70"0,-3 0 8 16,3 5 0-16,-3-3 5 15,0-2 4-15,-3 0-6 0,-3 2-4 16,0-2-15-16,-3 5-3 15,-3 5 1-15,1-2-8 0,2 2-1 16,0 3-1 0,3 2 0-16,6-2-5 0,3 6 1 15,3-4-3 1,6 3 2-16,0 3 3 0,0-2 3 16,0-1 2-16,-3 0 1 15,-6 6 4-15,-3-1 5 16,-3-5-1-16,-3 6 3 15,-6-6-8-15,0-5-4 16,-6 0-5-16,0-3 1 16,0 1-30-16,7-6-14 0,-1-6-61 15,12 6-25-15,0-5 16 16</inkml:trace>
  <inkml:trace contextRef="#ctx0" brushRef="#br0" timeOffset="40338.9585">15944 17730 212 0,'-6'5'79'0,"9"-2"-61"0,0 23 6 16,0-7-2-16,0 12-6 16,3 14 1-16,0 8-5 15,0 0 0-15,0 0-7 16,0-8 4-16,0-8 1 0,-3-8-5 16,0-2-1-16,-3-14 9 15,3-8 3-15,0-10-5 16,-3-8-4-16,-3-14-7 15,0-7 0-15,-3-11-5 16,3-3-1-16,3-2-2 16,6 5 2-16,6 0 2 15,6 5 2-15,6 1 1 16,2 17 1-16,1 4 0 16,0 13 0-16,-3 5 8 0,-3 10 7 15,-7 3 8-15,-5 3 6 16,-6 0-5-16,-6 5 0 15,-3-2-9-15,-8-3-2 16,-10-3-5-16,-6 0-3 16,-3-7-7-16,0-6-1 15,4-6-28-15,2 4-9 16,6-9-57-16,12 3-23 16,6-5-3-16</inkml:trace>
  <inkml:trace contextRef="#ctx0" brushRef="#br0" timeOffset="41457.7566">16688 17711 208 0,'-8'0'79'0,"5"-2"-61"0,0 17-1 15,3-4-5-15,0 5-4 16,0 2 2-16,0 9 6 16,3 5 2-16,3-6-9 15,2 1-5-15,4-1-1 0,3-13 0 16,3 0 1-16,3-13-5 15,0-2 1-15,0-9-2 16,-1-5 0-16,-2-2-3 16,-3-1 1-16,-3 1 4 15,-6-3 2-15,-3 2 0 0,0 6-2 16,-3 0 14-16,0 7 5 16,0 6-7-16,0 0-2 15,0 11-6-15,3 2-1 16,0 8-1-16,3-2-2 15,3 2 1-15,3 3 1 16,0-8-21-16,0-6-9 16,-1-2-15-1,1-2-4-15,3-6-23 16,0-6-43-16,-3-2 30 16</inkml:trace>
  <inkml:trace contextRef="#ctx0" brushRef="#br0" timeOffset="41826.0024">17058 17777 212 0,'-3'0'79'0,"-3"14"-61"0,9 1 1 16,-3 1-3-16,0 8 0 16,0 11 2-16,3 4 6 15,0 6 2-15,0 0-13 16,-3-5-6-16,3 0-2 0,-3-9-3 16,2-10-2-16,1-2 3 15,-3-6 0-15,0-5-4 16,3-16 1-16,-3-5 0 15,0-13 2-15,-3-9-3 16,0-10-2-16,-2-8 2 16,2-2 0-16,3-1-2 15,6 1 2-15,2 2 3 16,7 8 1-16,3 5-1 16,6 14 1-16,3 7 0 0,3 19 1 15,-4 5 9-15,-2 9 3 16,-9 7 6-16,-12-3 1 15,-9 9-6-15,-6-4-2 16,-9-1-7-16,-2 1-3 16,-7-1-7-16,-6-9-3 15,-3-5-25-15,-2-3-10 16,2 0-111 0</inkml:trace>
  <inkml:trace contextRef="#ctx0" brushRef="#br0" timeOffset="59106.0785">12786 14354 196 0,'0'-3'74'0,"0"3"-58"0,0 0 23 15,0 0 7-15,0 0-11 16,0 0 0-16,0 0-14 15,0 0-5-15,0 0-9 16,6 0-1-16,0 0 1 0,0 0 1 16,3 0 2-16,3 0-1 0,6 0 0 15,3 0 1-15,-1-3 1 16,1 1-5-16,3-1-2 16,0 0 0-16,0 1 2 15,2-1-3-15,1 0 0 16,3 1-3-16,3-1-1 15,2 1 3-15,1 2 1 16,0 0-1-16,0 0-2 16,-1 0 3-16,4 0 0 15,-3-3-1-15,0 3 1 16,-4-3-2-16,4 1 2 16,0 2-2-16,-4 0 2 15,4 0-2-15,-3 0 2 16,0 0-2-16,-1 0 2 15,1 0-2-15,0 2 2 16,0-2-4-16,-1 0-2 0,-2 0 4 16,3 0 1-16,0 0 0 15,-1-2-2-15,1 2-2 16,0 0 1-16,0 0 1 16,2 2 0-16,-2 1 0 15,3 0 0-15,-4-1 0 16,1 1 2-16,0-1-3 15,0 1 0-15,-4 0 1 16,1-3 0-16,3 2 0 16,0-2 0-16,-4 3 0 15,4 0 2-15,0-1-3 16,0 1 0-16,-1 2 1 16,4 1 2-16,0-1-3 15,0 0-2-15,2 0 2 16,-2 1 2-16,3-4 0 15,-1 4 2-15,1-1-2 0,3 0 2 16,-4-2-2-16,-2 0 2 16,0 2-2-16,-3-2-1 15,-4-1-2-15,-2 1 1 16,-3-3-23-16,-3 0-10 16,-6-3-46-16,0-2-19 15,-6-3-34-15</inkml:trace>
  <inkml:trace contextRef="#ctx0" brushRef="#br0" timeOffset="61493.2687">12762 13787 176 0,'0'-2'68'0,"0"4"-52"0,0-4 8 0,0 2 0 16,0 0-8-16,0-3-1 15,0 3-5-15,0-2 1 16,0-1-6-16,-3-2 4 0,0-3 3 15,0 0-2-15,-3-3 2 16,-2 1-3-16,-4-4 2 16,0 1-4-16,-3 0-2 15,-3-6 0-15,-3 3-1 16,0 1 0-16,-2-1 0 16,-7 0 0-16,-3 0 2 15,0 0-3-15,-5 0 0 16,-1 3-1-16,-3 0-2 15,1 0 1-15,-1 2-1 16,0 3 0-16,4 0 2 16,-4 0-1-16,0 0-1 0,0 0 1 15,1 0-1-15,-4 3 4 16,1-3 2-16,2 3 0 16,0-1 1-16,1 1 0 15,-1 0 1-15,0 2-2 16,0-2 1-16,-5 0-4 15,2-1 0-15,1 4-3 16,2-4-1-16,0 4 1 16,-2-1 2-16,-1 1-3 15,3 2 0-15,1 0 1 16,-1 0 0-16,-3-3 0 16,1 0 2-16,-1 3-3 15,0-2-2-15,1-1 2 16,-1 0 2-16,0 3 0 0,1 0-1 15,-4 3 1-15,0 0 1 16,-5-3-1-16,-1 0-1 16,-2 0-2-16,-1 0-1 15,1 2 4-15,-1 1 1 16,1 0-3-16,-4-1-1 16,0 1 1-16,1-3 2 15,-1 0 0-15,1 0 2 16,-1 2-2-16,4 1-1 15,-1 2-2-15,-2-2 1 16,-1 0 1-16,-2-3 0 0,-4 2 0 16,4 4 0-1,-1-1-3-15,1 0 2 0,-1 0 1 16,1 1 0-16,-4-1 0 16,4 3 0-1,-1 0 0-15,4 3 2 0,2-1-1 16,1 1-1-16,-4-1-2 15,0-2 1-15,1 0 1 16,-1 0 2-16,4 0-1 16,-1 0 2-16,1-3-4 15,2 1 0-15,-5-1 1 16,2 0 0-16,-11 0 0 16,2-2 2-16,4-3-1 15,2 0-1-15,1 0 1 0,2 0-1 16,-3-3 0-16,1 1 0 15,-1-1-3-15,1-2 2 16,2 0 1-16,1-1 0 16,2 1-3-16,4 0 2 15,-4-1 1-15,-3 1 0 16,1 0-3-16,-1-3 2 16,-2 3-1-16,2-1-2 15,1 4 0-15,2-1 3 16,-2 0-2-16,2 1-1 15,0-4 0-15,1 1 0 16,5 0 3-16,4 0 0 16,2 2 1-16,3 0 0 0,3 1 0 15,1-1 0-15,2 0 0 16,0 1 2-16,1-1-1 16,-1-2-1-16,6-1 1 15,3 1-1-15,3-3-7 16,1 0-3-16,2 0 3 15,3 0 4-15,0 0 4 16,3 1 2-16,3 1-4 16,3 1-1-16,0 2-2 15,3 3 0-15,0 6-2 16,3 4 1-16,3 6 1 16,0 3 2-16,0 2 1 15,3 3 1-15,-3-1 0 16,0 1 0-16,-3-3 0 15,3-5 0-15,-3-3 2 0,0-2 3 16,-3-6 0-16,-3-2 0 16,0-6-1-16,0-2 0 15,-3-6-2-15,0-4-2 16,-3-7 3-16,3 1 2 16,1 0-2-16,-1 0-2 15,3 2 2-15,3 1 0 16,0 5-4-16,3 2-1 15,6 3-4-15,3 0 1 16,2 6-2-16,7 2 2 0,3 2 1 16,3 3 2-16,3 1 3 15,0-1 2 1,-1-2 1-16,-2-1 0 0,0-2-24 16,0 0-12-1,0-2-58 1,5-1-60-16,-2-2 43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18:52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11465 12226 140 0,'-21'8'52'0,"9"-8"-28"0,6 0-28 0,12 3 10 16,-3-3-10-16,3 0-1 15,6-3 4-15,0-2 5 16,0-6-2-16,2-2 1 0,1-3 3 16,0 0-1-16,-3-2 2 15,0-1-2-15,0-2 2 16,0 0 0-16,0-3 3 0,3-2-1 16,-4-1 2-16,4 1-2 15,-3-8 2 1,0 2-6-16,-3 0-1 15,3-2 0-15,-3-3 2 0,0 2-1 16,3 1 0-16,0-6-3 16,3 0 1-16,-4 1-2 15,1-1-1-15,0-5 1 16,3 5-1-16,0 1 2 16,0-4 3-16,-3-4 2 15,0 7 1-15,0 0-4 16,3 1-1-16,2-4-1 0,-2 1 1 15,0 0 0 1,0 2 1-16,-3 0-2 16,-3 1-2-16,0-4-2 15,-3 1 1-15,0 0 1 16,0 5 0-16,0-3-3 0,-3 0 2 16,0 1 7-1,0-1 6-15,0 0-4 0,-1 0-2 16,-2 1-1-16,0-4-1 15,0 1 0-15,0 0 0 16,0-1-2-16,0 1 1 16,0 0-2-16,0-1-1 15,3-2 1-15,0 3-1 16,0 2 0-16,-3-2 2 16,3 0-1-16,-3 2-1 15,0 0 1-15,0 1 1 0,3-1 1 16,-3 0 1-16,0 1 0 15,0-6 2-15,0 0-3 16,-3-3 0-16,0 0 1 16,0 1 2-16,0 2-1 15,-2 0 0-15,-1 0-3 16,0 0 1-16,-6-3-2 16,0 1-1-16,-3-4 1 15,3 1 1-15,0 0-1 16,0 0 2-16,0-3 2 15,0 5 2-15,0 0-6 16,4-5 0-16,-1 6 1 16,0 2 1-16,0-3-1 15,0 3-2-15,3 3 1 0,0 0 1 16,-3-3-1-16,0-6-1 16,0 4 1-16,0 4-1 15,0-7 0-15,3 5 0 16,0 3 0-16,0-3 2 15,0 2-1-15,1 4-1 16,-1-4 1-16,-3 6-1 16,3 0 2-16,0 6 1 15,-6-1-1-15,3 0-2 16,0 3 1-16,3 0-1 16,-6 0 0-16,3 0 0 0,0 0 0 15,0 0 0-15,3-1 0 16,-3 1 2-1,3 3-3-15,1-3-2 16,-4 2 4-16,3 1 1 0,-3-1 0 16,0 1-2-16,0-3 1 15,0 0-1-15,0 2-3 16,0-5 2-16,0 3 3 16,0-2 1-16,-6-1-4 15,-3 0 1-15,4 3 2 16,-1 3 3-16,0 2-2 15,0 0-2-15,3 5 0 16,0 1-1-16,-3 2-3 16,3-2 2-16,-3 2 1 0,4 0 2 15,-4 3-1 1,0-1-1-16,3 1 1 16,0 2 1-16,0-2-1 0,0 3-1 15,3-1 1-15,0 3-1 16,3 3 0-16,0 0 0 15,3 2-5-15,0 3 1 16,3 5-3-16,0 3 0 16,0 0-1-16,0 5 2 15,0 3 2-15,0 3 2 16,3 2 1-16,-3-3 1 0,0-2 0 16,0-2 0-1,0-7 2-15,0 1 3 16,0-2-4-16,0-6-1 15,0 0 2-15,0 0 1 0,0 0-1 16,0-6-2-16,0-4 1 16,0 2 1-16,-3-13 3 15,-3-3-4 1,1 3-1-16,-1 2 0 16,3 1 0-16,0-9 0 15,0 6 0-15,0 0-3 16,3 2 0-16,6 3-1 15,0 1 0-15,0 1 0 16,2 4 0-16,4 2 0 16,3 3 0-16,3 5 0 15,6 2 0-15,0 6 3 0,3 11 0 16,2-1-2-16,4 1 2 16,0-1 3-1,-3 1 1-15,-4-3-8 0,-2-3-4 16,0-3-13-16,3-4-4 15,-6-6-32-15,5-3-13 16,1-10-31 0</inkml:trace>
  <inkml:trace contextRef="#ctx0" brushRef="#br0" timeOffset="1">8905 12557 60 0,'15'0'24'0,"-12"0"-12"0,-3 0-14 15,0 0 83 1,-6 0-23-16,3 0-18 0,0 0-14 15,0-3-15-15,-3 1-3 16,0 2-4-16,0-3-1 0,-3 1 3 16,0-1 6-16,0 0 2 15,-3 1-3-15,-3-1-1 16,0-2-2-16,-2-1 0 16,-1 4-4-16,-3-6-3 15,-3 3-3-15,-3-1 1 16,-8-2 5-16,-4 6 5 15,-3-4-5-15,0 4-2 16,-2-4-1-16,-1 4 1 16,4-4-3-16,-1 1-2 15,-6 0 2-15,-2 2 2 0,-1 1 0 16,3-1 2 0,1 0-2-16,-1 1 2 0,1-1-2 15,2-2 2-15,6-1 0 16,0 1 1-16,1 0 0 15,-4-3 0-15,0 0 2 16,-2 0 1-16,5 0-3 16,0 0-1-16,4 0-1 15,-1 3-2-15,0 0 1 16,1-3-1-16,2 0 0 0,3 2 0 16,3-1 0-1,0-1 2-15,-2 0-1 0,-7 0-1 16,-3 2-2-1,1-2 1-15,-1 6 1 0,0-1 0 16,0 1 0-16,1-1 0 16,-1 0-3-16,3-2 2 15,4 2 1-15,-7 1 0 16,0-1 0-16,-2 0 0 16,-1 1 0-16,0-1 0 15,1 3 0-15,2 3 0 16,-3-3 0-16,3 0 2 0,1 0-3 15,2 0 0-15,-3 0 1 16,1 0 0-16,-7 0 0 16,0 0 2-1,1 0-3-15,-1 0 0 16,3 0 1-16,1 0 2 0,-4 0-3 16,6 0 0-16,4-3 1 15,-1 0 2-15,0 1-3 16,-5-1 0-16,-4 1 1 15,0-1 2-15,4 3-3 16,-4 0 0-16,0 0 1 16,-2 0 0-16,2 0 0 15,-3 0 2-15,-2-3-3 16,-4 1 0-16,1 2 1 16,-1 0 2-16,-17 0-3 15,5 2 0-15,13-2 1 16,-4 0 0-16,-5 3 2 15,-4 2 1-15,7 0-6 0,5 6 0 16,0-3 1 0,4 3 3-16,-1-1 0 0,9 3-1 15,4-2-2-15,-4 0 1 16,-6-1-1-16,1 1 0 16,-1 2 2-16,7 0 2 15,-1 0-1-15,-3 1 2 16,4-1-2-16,-1 3-1 15,3-6-2-15,1 4 1 16,-7-4 1-16,-6-2 0 16,1 3 0-16,2-1 0 0,-3 1 0 15,-2-1 0-15,-1 1-3 16,4 0 0-16,2-1 4 16,0 1 1-16,4-1-3 15,2 1 1-15,9-3 0 16,13-3 2-16,-1 0-3 15,9-2 0-15,3-3 1 16,3 0 0-16,3-3 0 16,3 1 2-16,0-4-1 15,6-1-1-15,3-1-2 16,3-3-1-16,3 3 4 16,5 0 1-16,1 0-3 15,3 0-1-15,0-2 1 16,0-1 0-16,0 3 1 0,-1-2 0 15,-2-1-3-15,0 3 2 16,-6 3 1-16,-3-1 0 16,-6 4-3-1,-3 2 2-15,-3 0 1 0,-9 2 2 16,-3 1-3-16,-6 5-2 16,-3 0-1-16,-3 0 3 15,-5 3 0-15,-4-1 3 16,0 6-3-16,-3 2-2 15,4 4 2-15,5-1 0 16,6-3 1-16,6 1 2 16,3-3-3-16,6-3-2 15,3-2 2-15,6-1 0 0,6-2 1 16,9-3 2-16,6 1-1 16,3-4-1-16,2-2 3 15,-2 0 0-15,-3 3-4 16,0 2 1-16,-3-2 0 15,0 2 0-15,-4 6-5 16,1 2-1-16,-3 8-63 16,-6 0-27-16,-3-2 0 15</inkml:trace>
  <inkml:trace contextRef="#ctx0" brushRef="#br0" timeOffset="2">8985 6403 72 0,'0'0'30'0,"0"3"-16"0,0-1 8 16,0-2 17-16,0 0-3 15,0 0-1-15,0 0-8 16,0 0-3-16,0 3-13 16,0-3 0-16,0 0 2 0,0 0-3 15,0 0 0-15,0 0 2 16,0 0 5-16,3-3-7 0,3-5-3 16,0-2-7-16,0-1 0 15,0-2 0-15,0 2 2 16,0 1-1-16,0-4-1 15,0 7 1-15,-3-1-1 16,0 2-3-16,0 4 2 16,0-1 1-16,0 3 0 15,-3 0 0-15,0 0 0 16,3 5-3-16,0 6 2 16,0 5 5-16,-3 10 5 0,0-2 1 15,0 5 2-15,0 6-9 16,0-1-1-16,-3-2 0 15,3-6 1-15,0-2-1 16,0-6-2 0,0-4-17-16,0-4-6 0,0-2-27 15,0-2-8-15,0-4-37 16</inkml:trace>
  <inkml:trace contextRef="#ctx0" brushRef="#br0" timeOffset="3">8979 6641 172 0,'-6'0'66'0,"6"0"-36"0,0 0-26 0,0 0 15 16,6-3 0-16,0-2 3 15,6 0 1 1,3 0 1-16,3-1-13 0,3 1-7 0,-1 0-2 16,4 2-2-16,0 0 2 15,-3 3-1-15,-3-2-1 16,-3 2-17-16,-3-3-6 15,-4 0-42 1,1 1-57-16,0-4 24 16</inkml:trace>
  <inkml:trace contextRef="#ctx0" brushRef="#br0" timeOffset="4">9036 6141 164 0,'-24'-11'63'0,"15"11"-34"0,-3 0-16 16,6 3 19-16,0 0-7 15,-6 2-2-15,-3 6-13 16,0 7-4-16,1 9-4 16,-1 7-4-16,3 14 1 0,3 18-1 15,6 5-2-15,6-2 0 0,9-6 3 16,3-10 6 0,3-10 7-16,11-9 3 0,7-13 0 15,6-13 1-15,2-13 3 16,4-22-7-16,-3-12 1 15,-4-9-4-15,-8-5 2 16,-12 0 7-16,-9 6 6 0,-9 2 7 16,-9 5 5-1,-9 3-6-15,-6 13-3 16,6 6-20-16,-12 4-6 16,1 4-35-16,2 2-13 15,3 3-51-15,9-9-95 16</inkml:trace>
  <inkml:trace contextRef="#ctx0" brushRef="#br0" timeOffset="5">2020 12584 112 0,'-6'-6'44'0,"3"4"-24"0,-3-1-8 15,3 3 16-15,-3 0 1 16,0-3 5-16,-3 1-9 15,-3 2-6-15,-3-3-10 16,1 3-4-16,2 0-1 0,3-3 2 16,0 1 3-16,3-1 5 0,6 0 3 15,0 1 0-15,6-3-1 16,6-3-6-16,0 0-4 16,6 2-1-16,2 1-1 15,1 0-2-15,-3 2-2 16,0 3 1-1,-3 3-1-15,3-1 2 0,-9 6 1 16,-6 3-1-16,0 5-2 16,-6 5 5-16,0 3 1 15,-12 0-2-15,0-1-1 16,0 4 1-16,3-6 0 16,0-2-2-16,0-4 1 15,6-4-2-15,0 0-1 0,3-6 1 16,6 0 1-1,3-2 3-15,6-6 2 16,6-5-3-16,0 0-3 16,-3 3 0-16,3 0-1 15,-4 2-3-15,1 0 2 16,3 1-8-16,-9-1-4 0,0 1-29 16,-3-1-10-16,0 0-24 15,-6 9-54 1</inkml:trace>
  <inkml:trace contextRef="#ctx0" brushRef="#br0" timeOffset="6">2071 12401 88 0,'-30'-21'33'0,"24"16"-18"0,-9-3 0 0,9 5 15 16,-3 0 4-16,-3 3 4 15,-9 3-19-15,1 2-8 16,-4 3-7-16,-3 5-4 0,-3 9 3 16,0 1-2-16,7 9 2 15,-7 16 0-15,9 10 1 16,12 6-5-16,12-4 1 16,15-7 11-16,12-2 5 15,2-14 7-15,16-8 3 16,3-8 2-16,8-11 0 15,13-15-4-15,-7-13-3 16,-5-14 2-16,-7-10 0 16,-8-11 10-16,-21 0 3 0,-12 2-10 15,-9 4-3-15,-12 2-18 16,-12 3-5-16,-9 7-23 16,3 6-10-16,3 10-58 15,9 12-26-15,-14 1-19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1:32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21963 10999 84 0,'-3'-6'33'0,"3"4"-26"0,3 2 16 15,-3-3 5-15,0 3 7 16,0 0 5-16,0 0-6 16,3-2-1-16,-3 2-5 15,0 0-3-15,3-3-13 16,-3 0 1-16,0 1 1 0,0-1 1 15,0 3 4-15,0 0-2 16,0 0-1-16,0 0-4 16,0 0-2-16,3 0-6 15,0 0-3-15,-3 0 0 0,0 0-1 16,0-3 0-16,0 1 2 16,3-4-6-16,-3 1-1 15,0 0-5-15,0-1 1 16,0 1 5-16,0 0 4 15,0 0 1-15,0 2-1 16,0-5-2-16,0 5 1 16,0 1 5-16,0-1 2 15,0 3 0-15,0 0 1 16,0 0-4-16,0 5-2 0,0 6 0 16,0 2 1-1,-3 3 1-15,0 5 3 0,0 6-3 16,-3 2 0-16,0 0-1 15,-3 5 1 1,-3 9 0-16,3 10 1 16,0 2-2-16,0 3-2 0,3-5 1 15,3 0-1-15,3-8 0 16,6-5 2-16,3-6-1 16,6-2-1-16,9-6 1 15,0-4-1-15,3-4 2 16,-1-7 3-16,1-3-2 15,0-6 0-15,3-2-1 16,-3-2-2-16,-1-4 1 0,-2 1 1 16,-3 2-1-16,-3 1 2 15,-3-1-15-15,-3 3-5 16,-3 0-24-16,-4 0-11 16,-5 3-24-16,0-3-7 15,6 5-16 1</inkml:trace>
  <inkml:trace contextRef="#ctx0" brushRef="#br0" timeOffset="283.3713">22290 11546 240 0,'-18'-10'90'0,"13"7"-70"0,-4 1 6 0,6 2-3 15,0 2-9-15,0 1 2 16,3-3-9-16,0 0-2 0,3 5-3 15,3 0-4-15,3 3 1 0,2 0 1 16,7 0 0-16,3 3 0 16,3-1 2-16,-3 1-1 15,-3 0 2-15,-3-1-2 16,-4 1-1-16,-5-1 16 16,-9 4 9-16,-3-1-11 15,-5 3-5-15,-7 0-5 16,6-3-1-1,0 0-37-15,0 0-15 0,6 0-83 16</inkml:trace>
  <inkml:trace contextRef="#ctx0" brushRef="#br0" timeOffset="1339.2933">22814 11591 172 0,'12'-5'66'0,"-9"2"-52"0,6 1 21 0,-9 2 5 15,0 0-3-15,0 0 3 16,0 5-11-16,-9 6-3 16,0 7-15-16,-12 11-2 0,1 8-2 15,-1 3-3-15,0-3-3 0,-3-3 0 16,6-2 1-16,0-3-1 15,6-10-1-15,3-3-17 16,1-6-6-16,2-2-22 16,3-8-7-16,0-5-36 15,3-8-38 1,6-6 42-16</inkml:trace>
  <inkml:trace contextRef="#ctx0" brushRef="#br0" timeOffset="1551.8257">22656 11636 228 0,'-5'-8'88'0,"2"8"-69"0,3 0 15 16,0 0 3-16,0 0-19 16,0 0-7-16,5 6 1 15,1 4 2-15,3 6-7 16,0 5 0-16,9 6 3 0,0 2-6 0,3 0 0 16,-6 0-2-16,6-2 1 15,-7-1-4-15,1-7 0 16,-3-4-6-16,0-1-3 15,0-4-38-15,0-4-19 16,3-12-51 0</inkml:trace>
  <inkml:trace contextRef="#ctx0" brushRef="#br0" timeOffset="1785.0646">22972 11721 252 0,'-6'0'96'0,"6"3"-75"0,3-1 10 15,-3-2 1-15,0 0-9 16,6 3-1-16,0 0-6 16,3-3-2-16,0 0-8 15,3 0-4-15,0-3-1 0,2 0-17 16,-2 1-6-16,0-4-38 15,0 1-14-15,3 0-40 16</inkml:trace>
  <inkml:trace contextRef="#ctx0" brushRef="#br0" timeOffset="2664.6337">23183 11581 140 0,'-3'0'55'0,"3"0"-43"0,-3-3 5 15,3 3 2-15,0 0 0 16,0 0 1-16,0 0 6 15,0 0 4-15,0-2-16 16,-3-1 5-16,0 3 2 0,0-3 0 16,0 1 2-16,3 2-7 0,0-3-1 15,0 0-5-15,0 1 1 16,0-1-4-16,3 0-2 16,0 1-2-16,3-1 0 15,6-2 0-15,0-1 1 16,3 4-2-16,3-1-2 15,3 3-2-15,-3 0-1 16,-1 5-1-16,-2 1 3 0,3 2 0 16,-9 2 1-16,-6 4 2 15,-3-1 3-15,0 0 0 16,-3 0 0-16,-3-2-3 16,6-1-2-16,-3-2 1 15,3 0-1-15,0 0-3 16,3 3 2-16,6 2-1 15,3 3 0-15,-3 2 0 16,3 1 0-16,-3-1 2 16,-3 1 2-16,-3-1 5 15,-3-2 4-15,-9-2 2 16,3-1 5-16,-9 0-8 16,-6-5-3-16,3-3-7 15,-6-5 0-15,4 0-16 0,-1-2-6 16,3-1-29-16,9-2-10 15,3-3-74 1</inkml:trace>
  <inkml:trace contextRef="#ctx0" brushRef="#br0" timeOffset="3419.8662">23609 11578 144 0,'-9'0'55'0,"6"0"-43"0,3 0 12 0,0 0 2 15,0 0 5-15,0 0 4 16,0 0-2-16,0 0 0 15,0 0-18-15,0 0-5 0,6 0 1 16,0 0-5-16,3 0-1 0,3 0 0 16,3 3 1-16,0-1-3 15,2 4-2-15,1-1 0 16,-3 0 1-16,6 1-1 16,-3-1-1-16,0 0 1 15,-3 1-1-15,2-1 0 16,-5 0 2-1,-3 0-1-15,-3 1-1 16,0-4 3-16,-6-2 0 0,0 6 1 16,-6-1 2-16,-3 3-1 15,-6 2 0-15,-5 4 1 16,-1 4 1-16,-3 1 1 16,-3-1 2-16,6 1-3 15,6-3-2-15,1-3-2 16,2-3 0-16,3-2-11 0,6-2-4 15,3-6-27 1,3 0-13-16,12-6-78 16</inkml:trace>
  <inkml:trace contextRef="#ctx0" brushRef="#br0" timeOffset="3800.6453">23984 11631 200 0,'-6'0'77'0,"3"3"-60"0,0-3 15 16,3 0 4-16,0 0-3 15,0 0 1-15,0 0-13 16,6 0-5-16,0 0-9 16,3 0-5-16,3-3 1 0,6 0-2 15,3-2-1-15,-1 0-4 16,7 2-2-16,-3 1-17 15,-3-1-5-15,-3 3-19 16,-6 0-6-16,-1 3-48 16</inkml:trace>
  <inkml:trace contextRef="#ctx0" brushRef="#br0" timeOffset="4004.2786">24005 11740 220 0,'0'0'82'0,"0"0"-64"0,6 2 11 0,-3-2-1 16,3 0-8-16,3 0 1 0,3 0-8 16,2 0-3-16,10-2-5 15,0-1-4-15,0 0 0 0,-3 3-21 16,-3 0-7-16,2-2-59 16,-2 2-57-1,-6-3 44-15</inkml:trace>
  <inkml:trace contextRef="#ctx0" brushRef="#br0" timeOffset="4651.8177">24561 11528 192 0,'-5'-8'74'0,"2"8"-58"0,0-3 14 16,0 6 3-16,-3-3 1 15,-3 3 4-15,-3 2-17 16,-3 3-4-16,0 5-11 16,0 3-2-16,-3 8 0 0,0 8-5 15,10 5-1-15,2 0 3 16,6 0 3-16,6 0 1 15,17-6 0-15,10-7-1 16,6-8 0-16,5-8 0 16,4-19 2-16,-3-7-1 15,-4-9 2-15,-5-4 2 16,-12-1 5-16,-9 0 9 0,-12 0 8 16,-12 3-3-16,-9 3 0 15,-6 5-13-15,-6 5-6 16,-2 3-37-16,2 5-16 15,3 2-58-15,12 6-24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2:42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6342 9152 208 0,'-3'-3'77'0,"3"3"-60"0,3 0 13 0,-3 0 27 16,0 0-32-16,0 0 22 15,3 3-28-15,-3 0 1 16,3-1-12-16,0 1 10 16,3 5-10-16,0 2 5 15,3 1-8-15,0 2 4 16,3 3-5-16,-1 0 9 16,4 2-7-16,-3-2-1 15,3 0-3-15,-3-3-2 0,3 3 1 16,-3-2-1-1,3 1 0-15,-3-1-7 16,2-1 4-16,-5-5-25 16,0 0 15-16,-3-3-42 15,0 0 30-15,0-5-74 16,0 3 56-16,0-6-86 16,3 1 73-16</inkml:trace>
  <inkml:trace contextRef="#ctx0" brushRef="#br0" timeOffset="256.1041">6717 9173 204 0,'-6'3'77'0,"6"-3"-60"0,-9 21 15 0,3-13 31 31,6 2-36-31,-9 6 32 16,3 5-34-16,-12 6 17 0,1 2-24 0,-10 8 2 16,3-3-12-16,-6 4-5 15,9-1-2-15,-2-3-10 16,5-5 5-16,-3-2-60 16,9-4 35-16</inkml:trace>
  <inkml:trace contextRef="#ctx0" brushRef="#br0" timeOffset="2223.89">9170 9123 228 0,'0'0'85'0,"0"0"-66"0,0 2 23 0,-3 4 6 15,-3-1-10-15,-3 6-2 16,-6 5-9-16,-6 7-3 16,-6 9-13-16,-2 0-7 0,-4 5 0 15,0 3-3-15,3-1-1 16,3-2 1-16,4-5-1 15,2-3-14-15,3-8-3 16,0-10-62-16,0-11-27 16,6-11-54-1,0-7 48-15</inkml:trace>
  <inkml:trace contextRef="#ctx0" brushRef="#br0" timeOffset="2421.1749">8783 9120 304 0,'-6'-5'112'0,"6"8"-87"0,12-1-9 16,-6 3-9-16,6 6 4 16,5 2 5-16,4 11 0 15,6 3 3-15,3 4-10 16,5 1-3-16,4 2 0 0,3 6-3 16,0 0-2-16,-4-3-11 15,-2-5-4-15,0-6-55 16,2-13-24-16,-2-7-32 15</inkml:trace>
  <inkml:trace contextRef="#ctx0" brushRef="#br0" timeOffset="5211.0654">10780 9464 196 0,'-3'0'74'0,"0"5"-58"0,-3 6 18 16,3-3 6-16,-3 5-3 16,-3 8 2-16,-3 6-6 0,0 5-3 15,-2-3-16-15,-1 0-2 0,0-3 1 16,0-2-7-16,3-3-1 16,0-2-3-16,3-3 1 15,0-3-7-15,0-3-1 16,0-2-20-16,3 0-7 15,0-2-18-15,0-4-9 16,1-2-21 0,-1 0-47-16,3-2 29 15</inkml:trace>
  <inkml:trace contextRef="#ctx0" brushRef="#br0" timeOffset="5496.4498">10581 9546 184 0,'-6'-5'68'0,"9"2"-52"0,0 3 8 16,-3 0 2-16,0 0-4 16,6 3 1-16,-1 2-3 15,1 3-1-15,0 3-10 16,3 2 8-16,3 3 3 0,0 0-4 16,0 2 1-16,0 3-4 15,0-2 0-15,0-1-7 16,0 1-2-16,0-3 0 15,-1-3 0-15,1 0-2 16,0 0-2-16,-3-2-6 16,0-3-4-16,0 0-27 15,0-3-14-15,0-5-57 16,3 0-48 0,0-2 63-16</inkml:trace>
  <inkml:trace contextRef="#ctx0" brushRef="#br0" timeOffset="5750.9695">10917 9684 264 0,'-3'0'99'0,"3"2"-77"0,6 1 7 0,0-3-3 15,0 0-8-15,6 0 0 16,0 0-2-16,2 0 0 16,1 0-8-16,0 0-5 0,3-3-2 0,-3 1-1 15,3 2 0 1,-3 0-9-16,3-6-4 0,-4 1-37 16,1 0-18-16</inkml:trace>
  <inkml:trace contextRef="#ctx0" brushRef="#br0" timeOffset="6033.7345">11256 9570 260 0,'0'3'96'0,"3"2"-75"0,-3 3 14 0,0-8 3 16,3 5-13 0,3 3-5-16,0 0-5 0,3 3 0 15,0-1-8-15,3 1-4 0,0-1-2 16,0 4-1-16,3-4 2 16,-4 1-3-16,1-3-2 15,-3 2-20-15,0-4-10 16,0 2-41-16,0-6-15 0</inkml:trace>
  <inkml:trace contextRef="#ctx0" brushRef="#br0" timeOffset="6305.9316">11578 9562 240 0,'-6'3'90'0,"-6"10"-70"0,6-2-5 16,3-1-8-16,-6 9 19 16,-3 4 12-16,-9 4 1 15,-3 5 0-15,-5 5-22 16,-1 8-6-16,0 8 0 0,3-3-5 16,1-5 2-16,5-3-7 0,3-7-1 15,3-4-5-15,3-10-1 16,3-7-72-1,6-12-72 1</inkml:trace>
  <inkml:trace contextRef="#ctx0" brushRef="#br0" timeOffset="7358.4977">10723 11531 160 0,'12'-3'60'0,"-6"-5"-47"0,-3 13 26 16,-3-2 7-16,0 2-6 16,-3 0 2-16,-3 3-15 15,-6 3-5-15,-2 5-12 16,-7 8-4-16,-3 2-2 0,-3 3-2 15,3 3 1-15,0-3-2 16,1 0 2-16,2-8-15 16,3-2-5-16,3-6-24 15,3-2-11-15,3-6-48 16</inkml:trace>
  <inkml:trace contextRef="#ctx0" brushRef="#br0" timeOffset="7596.2511">10470 11560 272 0,'3'-3'104'0,"0"0"-81"0,9 6-8 16,-3 2-9-16,0 1 5 0,3 2 5 16,3 5 3-16,-3 11 3 15,6 5-12-15,0 5-6 0,-1-2 0 16,1 2-3-16,0-5 2 15,0-2-4-15,3-3-2 0,0-6-31 16,-3-5-13-16,-4-7-60 16,4-1-48-1,-3-16 60-15</inkml:trace>
  <inkml:trace contextRef="#ctx0" brushRef="#br0" timeOffset="7812.4434">10807 11668 296 0,'-18'-3'112'0,"18"1"-87"0,3 2-2 15,3 0-6-15,0-3-2 16,6 1 3-16,3-1-9 16,2 0-3-16,7-2-4 15,0 2-2-15,3 1 3 0,3 2-37 0,-4 0-15 16,7 2-72-1,-6-2-43-15</inkml:trace>
  <inkml:trace contextRef="#ctx0" brushRef="#br0" timeOffset="8034.925">11134 11602 304 0,'-12'-3'115'0,"9"9"-89"0,12-4-8 0,-9-4-9 16,6 2 6-16,0 5 10 16,3 0-7-16,3 3-2 15,0 0-9-15,6 3-5 0,0 2-1 16,-1 0-4-16,1-2 0 16,0-3-25-16,-3 0-9 0,0 0-45 15,0-1-20-15,-3-1-8 16</inkml:trace>
  <inkml:trace contextRef="#ctx0" brushRef="#br0" timeOffset="8244.7658">11468 11597 284 0,'-15'0'107'0,"15"0"-83"0,-9 8-9 15,3-3-11-15,-3 8 10 16,-9 14 10-16,-9 12 8 0,-6 6 5 15,1 3-20 1,-1 0-5-16,6-3-1 0,0-6-7 0,7 4-2 16,2-6-19-16,3-6-9 15,3-2-72 1,6-2-31-16,3-11 6 16</inkml:trace>
  <inkml:trace contextRef="#ctx0" brushRef="#br0" timeOffset="9130.0358">10619 13462 232 0,'6'-8'88'0,"-3"5"-69"0,3 3 13 0,-9 0 2 16,3 0 0-16,-3 6 4 15,-3-1-15-15,-3 8-5 16,-3 8-11-16,-8 9-7 0,-7 1-1 16,-3 1 1-16,-3 0 2 15,1 0-1-15,2-1-1 16,6-4-8-16,3-6-5 16,3-3-29-16,3-4-10 0,6-6-39 15</inkml:trace>
  <inkml:trace contextRef="#ctx0" brushRef="#br0" timeOffset="9360.4193">10354 13478 264 0,'0'-11'101'0,"0"11"-78"0,3-2-2 16,3 4-5-16,0 1-10 15,0 5-1-15,6 5 11 16,3 11 4-16,3 5-10 15,3 5-1-15,-1-4-2 0,1-4-3 0,3 3-3 16,0 0 0-16,-3-5 1 16,6-3-30-16,-4-5-13 15,7-3-89 1</inkml:trace>
  <inkml:trace contextRef="#ctx0" brushRef="#br0" timeOffset="10231.2413">11090 13758 192 0,'-9'6'71'0,"9"2"-55"0,-3 2 11 16,9-7 3-16,-9 2 2 15,0-2 5-15,3-3-5 0,0 0 1 16,-3 0-19 0,0-6 1-16,-3 6-1 0,-3-2-1 0,0-6 0 15,-3-3-5 1,0 1 0-16,-3-6-5 16,-3-5-2-16,0-1 2 0,-2-7 2 15,-4-2-7-15,3-1 0 16,0-5 2-16,0 5 2 15,3 0-3-15,7 3-1 16,2 3 1-16,6-3 0 16,0 5-6-16,6 0-3 15,3 6 1-15,3 2 0 16,-1 8-5-16,1-3-2 0,0 6 0 16,0 2 2-1,0 6 6-15,-3-1 4 16,-3 6-2-16,-3 6 2 0,-6 4 4 15,-6 9 2-15,-6 10-3 16,-2 5 1 0,2 0-2-16,0 1-2 0,0-6 3 15,9-6 0-15,0-1 1 16,6-7 2-16,3-1-3 16,6-7 0-16,3-1 1 15,3-6 0-15,3-3 2 16,3-8 3-16,0-5-7 15,2-2-3-15,1-6-6 0,3-8-1 16,0 0-1-16,0-2 3 16,-7 2 6-16,1 3 2 15,-3 2 2-15,-6 6 2 16,0 2 8-16,-6 4 14 16,-6 7 1-1,-3 2-9-15,-6 6-4 16,0 0-5-16,-3 0-2 15,4 3-1-15,-1-4 0 16,0-1-20-16,0-4-9 16,6 1-27-16,3 0-12 15,3-3-46 1</inkml:trace>
  <inkml:trace contextRef="#ctx0" brushRef="#br0" timeOffset="10661.8546">11265 13475 264 0,'-3'0'101'0,"3"6"-78"0,0 4-5 0,3-2-7 16,0 8 6-16,3 8 8 16,0 2-8-16,6 3-2 15,3-2-9-15,0-3-4 0,0-3-1 16,-1 5-1-16,1-10 2 16,3 3-21-16,-3-9-7 0,3-2-40 15,0 0-17-15,0-11-23 16</inkml:trace>
  <inkml:trace contextRef="#ctx0" brushRef="#br0" timeOffset="10853.428">11566 13578 276 0,'-24'16'104'0,"15"3"-81"0,0 13-6 15,0-14-7-15,-6 11 11 16,-6 6 10-16,-5 7-4 15,-4 8-3-15,0 6-14 16,0-3-9-16,4-6-1 0,2-2-18 16,0-5-8-16,3 0-74 0,0 2-33 15,3-2 25 1</inkml:trace>
  <inkml:trace contextRef="#ctx0" brushRef="#br0" timeOffset="11744.2696">10521 15251 312 0,'-9'2'118'0,"9"-2"-92"0,-27 27-11 0,18-11-13 16,-6 7-5-16,-5 4 3 15,-4 2 1-15,0 3-1 16,0-6 1-16,3 1-1 0,4-9 0 16,-1 3-14-16,6-7-3 15,0-4-29-15,3-2-12 16,0-8-50 0</inkml:trace>
  <inkml:trace contextRef="#ctx0" brushRef="#br0" timeOffset="11948.83">10268 15293 316 0,'3'3'121'0,"0"7"-95"0,6 1-11 16,0-1-12-16,3 4 2 16,0 4 7-16,6 6-4 15,2 0 0-15,4 2-4 16,3 1-3-16,3-6 0 0,-1 0-26 15,1 0-10-15,3-8-51 16,0-5-19-16,-1-13 3 16</inkml:trace>
  <inkml:trace contextRef="#ctx0" brushRef="#br0" timeOffset="12820.3462">11155 15483 212 0,'6'11'79'0,"0"2"-61"0,-12-7 6 15,9 1-2-15,-6 1 8 16,3-5 6-16,-6 5 3 15,3-3 1-15,-3-5-22 16,-3 0-4-16,-6-5-2 0,-3-3 10 16,-2 0 6-16,-7-5-8 0,-3-6-4 15,0-2-5-15,-2-5-2 16,-4-6-3 0,3-2-1-16,0-1-1 0,7 1 0 15,2 5-5 1,3-8 1-16,9 10-2 0,3-7-2 15,6 5 0-15,6-3 3 16,6-2-7-16,3 7 1 16,3 1-8-1,0 7-1-15,3 6 4 0,-4 5 3 16,1 5 2-16,0 6 3 16,-6 8-7-16,-6 4-1 15,-6 7 5-15,-6 7 1 16,-6 2 4-16,-6 12 1 15,-2 2-2-15,2 0 0 0,6-6 2 16,0 1 0-16,6-6 3 16,0-4 1-16,0-7-4 15,6 1 1-15,0-8 0 16,6-5 0-16,6-6-3 16,0-5 2-16,3-5-8 15,3-3-2-15,3-8-3 16,3-3-1-16,-1 1 3 15,1-3 3-15,-3-1 5 16,0 4 2-16,-3 2 2 16,-3 3 2-16,0 5 5 15,-6 0 6-15,-6 3-1 16,-3 5 3-16,-3 2-6 16,-6 6-3-16,0 0-3 15,-3 3-3-15,3-1-6 16,0 1-1-16,3-6-28 0,3 6-9 15,3-9-27-15,3-2-10 16,6 0-16 0</inkml:trace>
  <inkml:trace contextRef="#ctx0" brushRef="#br0" timeOffset="13141.9266">11221 15200 288 0,'-9'0'110'0,"9"3"-86"0,0 2-9 16,3-2-10-16,0 5 2 15,2 2 8-15,4 6 7 16,0 5 4-16,3 6-13 16,3-1-6-16,0 1-2 0,0-1-3 15,0-2 1-15,0-5-18 0,0-1-6 16,-4-5-30-16,4-5-10 16,0-5-63-1</inkml:trace>
  <inkml:trace contextRef="#ctx0" brushRef="#br0" timeOffset="13330.2729">11533 15269 320 0,'-21'8'121'0,"6"3"-95"0,6 12-11 0,6-1-10 16,-11 7-5-16,-7 13 4 15,-9 8 23-15,-6 9 12 16,-2 9-20-16,2-2-3 0,3 3-4 15,3-5-16-15,4-11-7 16,2 0-36-16,3-11-17 0,3-8-84 16</inkml:trace>
  <inkml:trace contextRef="#ctx0" brushRef="#br0" timeOffset="14476.8741">2151 12774 300 0,'-9'-8'112'0,"12"16"-87"0,-6 0-9 0,3 0-11 16,-9 16 2-16,-12 15 5 16,-17 17 19-16,-16 21 9 15,-14 10-20-15,-7 8-9 0,-2 9-3 16,-7-1 1-16,-2-3 2 16,6-10-8-16,5-5-1 15,16-3-2-15,5-13 2 16,12-14-8-16,13-4-1 15,2-14-27-15,9-8-10 16,6-13-16-16,12-9-5 16,6-12-48-1,3-16-33-15,3-13 63 16</inkml:trace>
  <inkml:trace contextRef="#ctx0" brushRef="#br0" timeOffset="14750.0542">1264 12975 340 0,'-18'-21'126'0,"18"21"-98"0,0-8-10 15,0 8-10-15,0 0-4 16,0 0 2-16,6 3-5 16,12 5 0-16,6 10-1 15,23 14 0-15,7 18 2 0,14 14-3 16,7 4 0-16,14 15 3 0,6 4 3 15,1-5 4 1,-4-5 5-16,-9-11-8 16,6-3-1-16,-5-2 3 15,-13-11 3-15,-8-10-42 16,-13-6-17-16,-5-10-107 16</inkml:trace>
  <inkml:trace contextRef="#ctx0" brushRef="#br0" timeOffset="15343.9435">2163 14753 256 0,'-9'-8'96'0,"9"11"-75"0,-6 2 8 0,3 0-3 16,-9 11-3-16,-15 13 3 15,-8 16 8-15,-16 11 3 16,-17 10-19-16,-4 16 9 0,-17 19 4 16,-6 5-19-16,-7-6-8 15,1-2-1-15,21-5 1 0,14-25-1 16,-11 6-2-16,17-18-18 15,10-14-9-15,8-13-28 16,21-10-11-16,12-24-59 16,12-22-53-1,6-10 67-15</inkml:trace>
  <inkml:trace contextRef="#ctx0" brushRef="#br0" timeOffset="15568.5494">1291 14840 308 0,'-9'-5'115'0,"18"5"-89"0,12 13-14 0,-10-2-11 15,13 13 4 1,15 13 8-16,3 16 3 16,14 10 0-16,7 25-8 0,8 4-1 0,7-2 0 15,5-3-1-15,-3-2 1 16,1 0-4-16,-7-8 0 15,-3-17-36-15,-8 1-18 16,-9-5-91 0</inkml:trace>
  <inkml:trace contextRef="#ctx0" brushRef="#br0" timeOffset="22172.7828">21862 16034 212 0,'6'0'79'0,"-3"0"-61"0,-3 0 15 0,0 0 1 16,0 0 0-16,0 8 2 15,-3-3 0-15,-3 8 0 16,-9 8-19-16,0 11-1 0,-9 8-2 16,0 0-7-16,4-3-4 15,-1 0-9-15,3-8-1 16,3 0 9-16,3-5 6 0,3-6-17 16,3-7-40-1,0-6-8-15,3-2-16 16,0-11-73-1</inkml:trace>
  <inkml:trace contextRef="#ctx0" brushRef="#br0" timeOffset="22265.0657">21659 16100 236 0,'-6'-16'90'0,"6"11"-70"0,6 5 4 15,-3-3-5-15,-3 3-1 16,0 0 1-16</inkml:trace>
  <inkml:trace contextRef="#ctx0" brushRef="#br0" timeOffset="22428.8003">21668 16084 452 0,'6'13'23'0,"3"8"1"0,3 6-9 16,3 5-2-16,0-1-5 0,3 1-3 15,0 0 9-15,-1-8 2 16,-2-6-21-16,0 6-10 16,-3-8 2-16,-3 0 2 15,0-6-29-15,-3-4-10 16,-3 2-180-1,-3-16 116 1</inkml:trace>
  <inkml:trace contextRef="#ctx0" brushRef="#br0" timeOffset="22664.3527">21897 16216 288 0,'-6'-2'110'0,"12"4"-86"0,-3-4 5 16,3 2-5-16,-3 0-5 16,6 0 3-16,0 0-12 15,3 0-3-15,6-3-5 16,-3 3 1-16,3-3 2 0,3-2-18 16,-4 5-5-16,-2 0-32 15,3 0-107 1</inkml:trace>
  <inkml:trace contextRef="#ctx0" brushRef="#br0" timeOffset="22963.0126">22136 16145 308 0,'-6'0'115'0,"12"5"-89"0,-3 0-8 0,0-2-9 16,0 8 6-16,-1-1 7 0,4 4-6 15,3 4-4-15,0 1-7 16,3-1-6-16,0 1-2 15,3-4-1-15,-3-1 3 0,0 2-29 16,0-6-9 0,-3-5-38-16,0-5-16 0</inkml:trace>
  <inkml:trace contextRef="#ctx0" brushRef="#br0" timeOffset="23194.4053">22347 16158 296 0,'-6'-8'112'0,"12"13"-87"0,-6 3-11 0,0 0-12 15,-3 8 17-15,0 11 11 16,-6 2-6-16,-6 13-1 16,0-2-13-16,-3 2-2 0,4 0-1 15,-1 1-3-15,0 2-1 16,3-8-17-16,3-8-5 15,3 3-42-15,0-6-17 16,6-13-55 0</inkml:trace>
  <inkml:trace contextRef="#ctx0" brushRef="#br0" timeOffset="24447.1662">22892 15915 200 0,'15'-11'77'15,"-15"16"-60"-15,8-10 8 0,-5 5 0 0,-3-3-7 16,3 3 2-16,0 0 4 16,-3 0 5-16,0 0-16 15,-3 0-5-15,3 0-3 0,0 6-3 16,0-6-2-16,-6 0 1 16,3 2-1-16,-2-2 2 15,-1 6 3-15,0 2 2 16,-9 0 1-16,9-3 2 15,-18 8 6 1,3 6-2-16,3-1-1 16,-3-2-1-16,1 3-4 15,-1-6 0-15,-3 8-10 16,6-3 0-16,3-2 0 16,0-2 1-16,9-1 1 15,0-3 0-15,3 1 6 16,0-3 4-16,3 0-14 15,0-3-7-15,3 6 14 0,3-3 9 16,3 0-3-16,0 0-2 16,3-1-7-16,3 4 0 15,0-6-2-15,6 9 0 16,0-1-9-16,-1-3-3 16,1 4 13-16,3-4 10 15,-9 1-4-15,6-3 0 16,-6-3-5-16,-3 3-1 0,-3-3-37 15,2-5-16 1,1 6-20-16,0-12-6 0</inkml:trace>
  <inkml:trace contextRef="#ctx0" brushRef="#br0" timeOffset="24878.6324">23088 16058 232 0,'-15'-6'88'0,"12"6"-69"0,3 6 0 0,0-1-7 15,0-5 18-15,0 0 12 16,0 0-6-16,0 0-1 16,0 0-20-16,6 0-5 0,0-3-2 15,9 1 0-15,3-1 2 16,0 3-5-16,9-3-3 15,-4-2-6-15,7 5-2 16,-9-3 7-16,9 3 4 0,-12-2-18 16,-4-1-5-16,-5 6-27 15,0-3-9-15,-3 2-14 16,-3 1-3-16,-9 5-29 16</inkml:trace>
  <inkml:trace contextRef="#ctx0" brushRef="#br0" timeOffset="25076.1081">23097 16193 268 0,'-9'5'101'0,"9"-5"-78"0,6 0-11 16,0 2-11-16,3-2 4 0,3 0 9 16,6 0 2-1,3 0 0-15,2-2-8 16,10-1-3-16,-3 1 1 0,0 2-3 0,-1-3-2 15,-2 3-29-15,-3 0-11 16,3-3-85 0</inkml:trace>
  <inkml:trace contextRef="#ctx0" brushRef="#br0" timeOffset="25699.891">23927 16015 236 0,'-3'-16'90'0,"-2"16"-70"0,-1-18 8 0,6 18-2 15,0-8 10 1,-3 3 9-16,-3-3-1 0,0 2 0 16,-9 1-24-1,6 5-9-15,-12-3-4 0,0 6-11 16,0 10-2-16,-8 8 3 16,5 3 3-16,-3 13-4 0,12 8-1 15,0 6-1-15,15-1 2 16,6-3 2-16,9-2 1 15,3-5-4-15,18-8-1 16,-4-11 5-16,10-10 2 16,0-11-2-16,8-6 1 0,-2-12-2 15,-6-11-2-15,-4-11 16 16,-11-10 6-16,-9 7 0 16,-12-7 2-16,-12 0 6 15,-6 2 4-15,-9 3-10 16,-6 6-2-16,1 4-26 15,-1 11-9-15,0 9-34 16,-3 7-15-16,4 8-69 31</inkml:trace>
  <inkml:trace contextRef="#ctx0" brushRef="#br0" timeOffset="29544.2114">22915 16730 112 0,'3'-11'44'0,"-9"8"-35"0,15 1 1 0,0-1-2 16,-3 3 12-16,-3-5 7 16,0 5 17-16,-3 0 23 15,-3 8-23 1,0 2-22-16,-3 6-10 0,0 3-2 15,-6 10-6-15,-2 0 0 16,2 5 2-16,3-10 1 16,3 8-1-16,0-11-1 15,0-8-3-15,3 1-2 16,3-1 3-16,3-8 2 16,6-5 4-16,0-5 2 15,6-3-10-15,-6-11-3 0,8 1 1 16,1-6 0-16,-3-3 1 15,-3 6 2-15,0 0-1 16,-6 8-1-16,6 0 1 16,-6 5 1-16,3 8 1 15,-3 2 1-15,3 9 4 16,0 2 3-16,2 3-6 16,-2 3-3-1,6-1-1-15,-3 3 1 0,0-5-10 16,0 0-2-16,0-3-33 15,-3 1-11-15</inkml:trace>
  <inkml:trace contextRef="#ctx0" brushRef="#br0" timeOffset="29891.5538">22966 16902 228 0,'-18'5'88'0,"18"-10"-69"0,3 5-7 0,3 0-9 15,-6 0 4-15,3 5 5 16,0 3 14-16,3 5 9 16,-3 14-19-16,3 12 3 0,-6 11 1 0,3 9-9 15,-3-6-3-15,0 0-5 16,-3-3-3-16,3-5 3 16,-3-6 0-16,-3 1-34 15,3-11-17-15</inkml:trace>
  <inkml:trace contextRef="#ctx0" brushRef="#br0" timeOffset="43918.0514">19844 17513 264 0,'-3'-16'99'0,"6"13"-77"0,-3 3 7 16,0 0-3-16,0 6-8 0,3 4 0 16,0 14-2-16,-3 8 0 15,0 10-8-15,0 3-1 0,0 5 0 16,0-2-1-16,0 5 1 16,0-3-6-16,0-5-1 15,0-11-9-15,3-2-2 16,0-5-36-16,2-9-14 15</inkml:trace>
  <inkml:trace contextRef="#ctx0" brushRef="#br0" timeOffset="44499.2609">20052 17859 276 0,'-6'0'104'0,"3"-5"-81"0,3 10 3 0,0-5-4 15,0 0-5-15,3 0 1 16,3 0-7-16,3 3-2 16,0-3-5-16,3 0-5 0,3 0-2 15,5 0 4-15,-2 0 3 16,0-3-1-16,0-2-2 15,-3 0 0-15,-3-3 1 16,0 3-1-16,-9 2-1 16,0-8-2-16,-9 3 1 15,0 8-4-15,-15-8-1 16,-3 3 0-16,-3 5 2 16,1 3 2-16,-1 2-1 15,3 8-1-15,0 1 9 16,6 4 6-16,3 3 1 15,9 6 1-15,6-3-7 16,9 10-4-16,12-10-4 16,3 2-1-16,12-7-9 15,-4-6-3-15,4-5-69 16,3-8-29-16,-3-5-3 16</inkml:trace>
  <inkml:trace contextRef="#ctx0" brushRef="#br0" timeOffset="45084.4671">20418 17796 264 0,'0'-5'101'0,"0"5"-78"0,-6-8 28 16,3 8 8-16,-3 0-31 15,-3 0-12-15,0 0 0 16,-3 0 3-16,1 10-10 15,2-7-7-15,0 7-4 0,3-2-6 0,6 6-2 16,6-6 5-16,6 5 2 16,5 0 7-16,-2 0 2 15,0 6-9-15,0-6-5 16,-3 0 6-16,-6 0 3 16,-3 1 13-16,-6-1 8 15,-3 0-7-15,0 0-3 16,-3-7-5-16,-3 4-2 15,0-7-25-15,0 2-12 16,0-5-27-16,7 0-13 16,5-5-70-1</inkml:trace>
  <inkml:trace contextRef="#ctx0" brushRef="#br0" timeOffset="45389.2837">20647 17801 276 0,'-6'-8'104'0,"3"11"-81"0,6-8 14 16,3 2 1-16,-12 3 4 15,0-5 7-15,0 5-23 16,-2 0-7-16,2 0-12 16,-3 5-9-16,3 0-4 0,6 3-2 15,3 5 0-15,3 1 2 16,6-1 4-16,2 0-1 15,-2 8 1-15,-3-5 2 16,-3 0 2-16,-6-3 12 0,-6 6 6 16,-3-6-2-1,-9-5 0-15,-2 3-8 0,-4-9-4 16,0-2-30-16,0 0-11 16,3-8-71-16,9-5-29 15</inkml:trace>
  <inkml:trace contextRef="#ctx0" brushRef="#br0" timeOffset="45908.3037">21177 17523 280 0,'-6'-8'107'0,"0"16"-83"0,6 3-18 0,0-3-14 16,0 16 26-16,-3 10 16 16,0 6-7-16,-6 5-4 15,0 8-14-15,0 0-4 0,4 2 1 16,-1-7-3-16,3-9 0 16,-3-7-14-16,9 0-8 0,0-11-61 15,6-8-27-15,-4-7-9 16</inkml:trace>
  <inkml:trace contextRef="#ctx0" brushRef="#br0" timeOffset="46128.8834">21028 17748 352 0,'-18'-10'132'0,"21"-4"-103"0,-3 12 10 16,3-3-4-16,3 5-18 15,6-6-4-15,3 4-11 16,12-9-3-16,0 11 0 16,2-3-7-16,7 3-2 0,-3 0-16 15,0 3-9-15,-4-3-25 0,-2 0-12 16,0-5-59 0</inkml:trace>
  <inkml:trace contextRef="#ctx0" brushRef="#br0" timeOffset="46508.0305">21338 17600 252 0,'-6'11'93'0,"6"5"-72"0,0 7 11 0,0-7 1 16,0 8-7-16,-3 3-1 15,0 4-7-15,0-2-3 0,0 3-9 16,0 0-2-16,0-6 0 15,0-5-2-15,3-5 1 16,0-2 0-16,0-6 3 16,0-1-8-16,0-7-3 0,3-2-11 15,0-9-4-15,3-2-1 16,3-3 2-16,3 0 9 16,3 3 3-16,3 5 11 15,-4-5 7-15,-2 8 8 16,3 2 3-16,-3 3-7 15,0 8-2-15,-3 0-5 16,0 5-3-16,-3 0-5 16,0 6-2-16,-3-6 1 0,0 0 2 15,0 0-35-15,-3 1-17 16,3-1-58 0,3-8-54-16,3 1 57 15</inkml:trace>
  <inkml:trace contextRef="#ctx0" brushRef="#br0" timeOffset="46889.0148">21659 17841 264 0,'-12'-13'99'0,"3"18"-77"0,-2-2 11 0,2 2 2 16,-3 3-12-16,-6 2-4 15,0 4-6-15,0 1-3 16,3 4-6-16,3 5-1 0,6-3 1 15,0 5-2-15,9-4 1 0,3-7-2 16,9 1-1-16,0-10 3 16,3 2 2-16,-3-11-7 15,0-8 0-15,-3-2-2 16,0-3 2-16,-3-8 3 16,-1 3 2-16,-2-3-1 15,-3 3 1-15,-3 3-2 16,3 5 2-16,-3 5-2 15,0 2-1-15,0 1 1 16,-3 5 1-16,3 11-3 16,0-3 0-16,0 5-1 15,3 0-2-15,0 0 5 16,0 0 1-16,6 1-27 0,-3-1-10 16,3-2-34-16,-3-9-13 15</inkml:trace>
  <inkml:trace contextRef="#ctx0" brushRef="#br0" timeOffset="47229.0998">21761 17833 240 0,'-3'-5'90'0,"0"5"-70"0,3 13 8 0,3-5 0 16,-3-3 5-16,0 8 6 15,0 1-9-15,0 4-6 16,-3-5-13-16,3-5-7 0,0 5-1 15,0-7-2-15,0 2 2 16,0-11 0 0,3-8 1-16,3 4 2 0,-1-7-10 15,4-4-4-15,0-1-5 16,0 3 0-16,9-2 5 16,-3-1 4-16,0 6 7 15,0 5 6-15,-3 3 6 16,-3 13 5-16,-3 2-1 15,-1 9 0-15,-2 2-8 16,0 0-2-16,-3 6-5 16,3-3-3-16,-3-6-29 0,0-2-11 15,6 2-111 1</inkml:trace>
  <inkml:trace contextRef="#ctx0" brushRef="#br0" timeOffset="47860.6727">22362 17814 256 0,'-15'-8'96'0,"9"8"-75"0,-6 8 8 0,6-2-1 16,-3 2-8-16,-3 5 0 15,0 5-2-15,3 4-2 16,6 4-8-16,3 6-5 0,9-6-2 16,6 1 1-16,6-9 3 15,3-5 2-15,0-7 3 16,5-12-3-16,-5-7 1 16,3 0 1-16,-9-6 5 15,-6-2-8-15,-3-3-1 16,-9 3-1-16,-6-3 2 15,-3-2-5-15,-3 13-3 16,-3 0-13-16,-3 5-5 16,3 2-18-16,0 4-8 0,4 2-20 15,2 2-7-15,3-2-39 16</inkml:trace>
  <inkml:trace contextRef="#ctx0" brushRef="#br0" timeOffset="48147.6936">22523 17814 284 0,'-3'6'107'0,"6"-12"-83"0,5 20-1 16,-2-6-3-16,-3 5-1 15,3 0 3-15,0 6-9 16,-3-1-3-16,0-5-6 16,3 1 6-16,-6-1 3 0,0-5 2 15,0 2 1-15,0-10 0 16,0 0 0-16,0-5-6 15,3-8-2-15,0 0-4 16,0-6-1-16,6 3-3 0,0 0-1 16,3 3 1-16,0-3 0 15,0-2-3-15,9 4 0 16,-1 4-7-16,1 7-4 16,3-2-54-16,6 5-23 15,-6 10-54-15</inkml:trace>
  <inkml:trace contextRef="#ctx0" brushRef="#br0" timeOffset="48822.356">23076 17862 248 0,'-3'0'93'0,"3"-3"-72"0,0 6 5 0,0-3-1 16,0 0-5-16,6 0 0 15,-3 0-2-15,12 0-1 16,-3 0-9-16,3 0-5 0,3 0 0 16,2 0 2-16,1-3 2 15,0-2 1-15,-3 0 0 0,0 2-4 16,-3-2-3-16,-3 0 2 16,-6-9 0-1,-3 6 1-15,-6-2-2 16,-6-1-2-16,-3 1-4 15,-6 4 0-15,0-2-3 16,-3 8 0-16,-3-5-1 16,1 10 2-16,-1 3 6 15,0 6 2-15,3-1 6 16,3 5 3-16,3 1-2 16,6 2 2-16,4 3-2 0,5-6 0 15,5 4-5-15,10-4-3 16,3-2-5-16,6-5-2 15,6-4-35 1,0-1-13-16,5-6-89 16</inkml:trace>
  <inkml:trace contextRef="#ctx0" brushRef="#br0" timeOffset="49255.3697">23496 17806 244 0,'-9'-13'90'0,"6"13"-70"0,-3-5 21 0,0 0 4 16,-3 5-8-16,0 0-2 0,-9 10-22 15,0-2-7 1,-2 5-5-16,-1-5 1 0,0 6 1 0,6-1 1 16,0 0 0-16,12 6-2 15,0-6-2-15,6 0-2 16,6-8 1-16,9 3-4 15,-3-8 1-15,3-2-5 16,-3-4-1-16,0-2 5 16,-4-2 2-16,1-3 3 15,-3 5 2-15,0-3-3 16,-6 8 0-16,3-2-1 16,-6 5 0-16,-6 5 4 15,0 9 3-15,-9 7 2 16,3 5 1-16,1 6-2 0,-1 8 1 15,3-1-4-15,3-2 0 16,6 3-1-16,0-8 1 16,9-6-4-16,0-5 0 15,5 3-26-15,-5-10-11 16,6-7-36-16,0 1-14 16,6-2-24-1</inkml:trace>
  <inkml:trace contextRef="#ctx0" brushRef="#br0" timeOffset="49693.8746">23564 17833 280 0,'-6'-5'107'0,"3"-1"-83"0,6 12 2 15,-3-6-4-15,0 8-1 16,0 5 4-16,0 0-11 16,6 6-3-16,-3 2-7 15,6-3-5-15,0 1 0 0,0-6 3 16,0 0 3-16,3 0-4 16,0-13-1-16,0 0-2 15,3-7-2-15,-3-4-8 16,-1-5-3-16,-2-2 8 15,0-4 3-15,-6 4 6 16,0-1 1-16,-3 6 7 16,0 5 4-16,6-2 1 15,-3 2 4-15,-3 8-5 0,9 5 4 16,-3 3-8 0,0 0-3-16,0 10-2 15,6-4-8-15,0 4-2 16,0-5-25-16,3 6-8 15,5-6-24-15,4-5-9 16,3-3-59-16</inkml:trace>
  <inkml:trace contextRef="#ctx0" brushRef="#br0" timeOffset="50021.6594">24014 17841 332 0,'-9'-19'123'0,"-3"19"-95"0,-3 0 3 15,6-2-4-15,-6 4-18 16,3 4-5-16,-8 2 4 15,2 2 4-15,-3 3-6 16,6 3-5-16,0 3-2 0,12-1 3 16,0 1 3-16,6-3-4 15,0-3-1-15,12 0 0 16,-6-8 0-16,3-5-11 16,0 0-5-16,0-5 3 15,-3-3 5-15,-1-5 5 0,-5 5 4 16,-3-3 0-16,6 4-1 15,-3 7-2-15,0 0 1 16,-3 0 1-16,3 7 2 16,0 4-1-16,0 2 2 15,3 1-4-15,-3-7 0 16,9 7-19-16,-3-6-9 16,3-6-49-16,6-4-22 15,0-6-12 1</inkml:trace>
  <inkml:trace contextRef="#ctx0" brushRef="#br0" timeOffset="50247.3447">24055 17608 280 0,'-5'3'107'0,"7"-1"-83"0,1 12 13 15,-3-1 1-15,6 0-11 16,-3 11-1-16,6 2-17 15,-3 1-6-15,0-1-2 16,0 6 10-16,0 2 5 0,0-2-11 16,-3 0-4-16,-3 0-21 15,6-6-10-15,-3-5-46 16,3 0-19-16,0-7-29 16</inkml:trace>
  <inkml:trace contextRef="#ctx0" brushRef="#br0" timeOffset="50550.5248">24496 17637 356 0,'-9'-10'134'0,"12"10"-104"0,-3 10-13 0,0-7-11 15,0 10-4-15,-9 0 4 0,3 11 10 16,-3 3 5-16,-3 4-11 16,-3-2-8-16,7 8-2 0,5-5 2 15,-6-3 1-15,9 3-23 16,0-6-12-1,0 6-60-15,6-11-28 16</inkml:trace>
  <inkml:trace contextRef="#ctx0" brushRef="#br0" timeOffset="50808.7085">24329 17836 296 0,'0'-3'112'0,"9"-2"-87"0,3 5 2 0,-3 0-6 16,0 0-6-16,12-6 1 16,6 6-8-16,2-2-5 15,4-4-2-15,0 6-10 0,-3 0-4 16,-4 0-46-16,-2 6-19 15,3-6-44 1</inkml:trace>
  <inkml:trace contextRef="#ctx0" brushRef="#br0" timeOffset="51077.231">24642 17836 312 0,'-30'0'118'0,"21"5"-92"0,6 3 2 15,0-3-5-15,-3 3-9 16,6 5 2-16,0 0-3 15,9 3 0-15,0 0-7 16,3-3-2-16,9 1 0 0,9-4 2 16,-4-7 3-16,-2-6 2 15,6-7 3-15,-9 2 8 16,0-11 6-16,-9 3 5 16,-6 0 2-16,-6 1-8 15,-6-4-4-15,-6 6-16 16,-3 5-6-16,0 3-39 15,-6-1-15-15,6 6-59 16,0 6-26-16,-6 2-22 16</inkml:trace>
  <inkml:trace contextRef="#ctx0" brushRef="#br0" timeOffset="53598.7643">21091 18116 192 0,'-3'-3'71'0,"-9"6"-55"0,0-3 9 0,3 0-1 16,-6 13-6-16,-9 0 0 16,-5 6-4-16,-4 2-1 15,-3 11-7-15,0 8-2 16,4 18 0-16,5 0-5 0,9 0-1 15,6 0 3-15,12-5 1 16,12 0-5-16,15 0-2 16,15-3 4-16,11-5 2 0,4-10-35 15,-1-11-14-15</inkml:trace>
  <inkml:trace contextRef="#ctx0" brushRef="#br0" timeOffset="54155.1139">21252 18254 200 0,'3'-8'77'16,"-1"2"-60"-16,-7 6 24 0,8 6 6 0,-3-6-18 15,0 5-5-15,0 8-7 16,0 0 2-16,0 35-11 16,-3 10-2-16,3 6-2 0,-3-11-2 15,3-6-2-15,3-7 1 16,0 2 1-16,2-7-1 0,1-4 2 16,0-9-35-16,0 1-13 15,0-9-44 1</inkml:trace>
  <inkml:trace contextRef="#ctx0" brushRef="#br0" timeOffset="55546.5814">21499 18584 180 0,'0'0'68'0,"0"3"-52"0,6 2 12 16,-6 1 3-16,3-1-12 15,-1-2 10-15,10 7-5 16,3-2-13-16,0 0 0 0,3-3 0 15,-3 3-4-15,3-8-2 16,-3 0 2-16,0 0 0 16,-1-2-3-16,-2-9-1 15,0 3-1-15,-3 3-2 16,-3-3 3-16,-3-5 2 16,-3-1-2-16,0 4-2 15,-3 2-3-15,-3-5 1 16,-3 7-4-16,-6-2 1 15,-5 8 0-15,-4 0 2 16,-3 8-1-16,0 3 1 0,0 5 0 16,1 2-2-16,5 1 0 15,6-1 3-15,9-2-2 16,12 3 1-16,6 7 4 16,9 1 1-16,5-1-1 15,1-7 1-15,0-1-11 16,3-10-2-16,-1-8-68 15</inkml:trace>
  <inkml:trace contextRef="#ctx0" brushRef="#br0" timeOffset="56138.0186">21990 18251 232 0,'-6'-5'88'0,"21"10"-69"0,-6-5-5 16,2 8 19-1,1 10-1-15,6 14 6 0,0 16 2 16,0 10-22-16,-3 3 3 0,-3-3 0 16,-6 0-11-16,-6 8-3 15,-6-7-3-15,-9-1 0 16,-9-8-44-16,-86 172 63 15</inkml:trace>
  <inkml:trace contextRef="#ctx0" brushRef="#br0" timeOffset="60221.1289">1270 8977 264 0,'0'-2'0'0,"0"-4"13"0,-6 6 6 16,6 0 4-16,0 0 1 15,0 3-9-15,0-3-4 16,0 5-6-16,0 6-6 0,-3 10 0 0,3 11 3 15,-6 10 3 1,3 6 4-16,0 5 2 16,-3 21 8-16,3 24 2 15,3 2 5-15,0 25 1 0,6 12-8 16,-3-7-1-16,0 23-2 16,0-2-1-16,3-24-7 15,-6-13-3-15,9-6-1 16,-6-10 0-16,6-16-2 15,-9-13 1-15,9-13-7 16,-9-17-1-16,3-10-29 16,0-10-13-16,3-3-101 15</inkml:trace>
  <inkml:trace contextRef="#ctx0" brushRef="#br0" timeOffset="63869.6392">1249 8956 160 0,'-6'-5'60'0,"6"5"-47"0,3-3-12 16,-3 3-9-16,3 0-3 16,3-2 2-16,0-4 5 15,3 1 2-15,-9 0 15 16,3-1 8-16,6 1 10 16,-9 0 3-16,0 2-5 15,0 1-1-15,0-1-15 16,0 0 1-16,0 1 2 0,0-1-4 0,0 0-2 15,0 3-3-15,0 0-2 16,3 0-1-16,3 0 2 16,3 0 1-16,3 0 1 15,8 0 0-15,4 0 2 16,6 3-1-16,0 2 2 16,2-2-6-16,7-3-3 15,9 0-1-15,5-3-1 16,10 3 0-16,2 0 2 15,-5 3-1-15,5-3-1 16,4 0 5-16,2-3 1 16,10 1 0-16,-1 2-1 15,-6-3-6-15,4 0 1 16,2 3 0-16,6 0 0 0,4 0 0 16,-10 0 2-16,-2 0-1 15,-1-2 2-15,3 2-4 16,7 0 0-16,-7 0 1 15,0 0 2-15,-5 2-3 16,2-4 0-16,7-1 1 16,2 3 2-16,-6 0-1 15,-2 0-1-15,-7-3-2 16,6 3 1-16,4-2 3 16,2 2 3-16,-3 0 0 15,-8 0 0-15,-1-3-6 16,4 0 1-16,5 3-2 15,3 0 0-15,-8 0 2 0,-4 0 2 16,-2-2-1 0,2 2-1-16,1-3-2 15,-4 3 1-15,1-3 1 16,-7 3 2-16,1 0-1 0,-7 0-1 16,1-2 1-16,2 2-1 15,4 0 0-15,5 2 0 16,-2-2 0-16,-4 3 0 15,1 0 0-15,-7-3 0 16,10-3 0-16,2 3 0 16,4-3 0-16,-4 6 2 0,-2 0-1 15,-7-3-1-15,4-3-2 16,-1 3 1-16,7 0-1 16,2 0 0-16,0 3 2 15,-8-3 0-15,-3 0 2 16,-1 0 1-16,4-3-4 15,-1 0 1-15,7 3-2 16,11 3 0 0,-15 0 2-16,-2-3 2 0,-4 0-1 15,1 0-1-15,2-3 1 16,4 3-1-16,-1 0 0 16,-2-3 0-16,-4 6 0 15,-2-3 0-15,3 0 0 16,2-3 0-16,4 1 8 15,2 2 7-15,-2 2-18 0,-4 1-7 16,3 0 4-16,-11-3 5 16,3 2-1-16,5-2 1 15,4-2 1-15,-1 4 2 16,-2-2-1-16,-1 6-1 16,-5-6 1-16,-4 0-1 15,4-6-3-15,5 6 2 16,1 0 1-16,-1 0 2 15,-8 0-3-15,-3 3 0 16,-4 0-1-16,1-3 0 16,2 0 2-16,4 0 0 15,2 0 2-15,4 0 1 16,-3 0-1-16,-7 5-2 16,-2-2-2-16,-1-3 1 0,-2 0 1 15,3 0 0-15,-1 0 2 16,4 0 1-16,0 2-4 15,-4-2-1-15,-2 3 3 16,-4 0 1-16,-2-1-3 16,-3 1 1-16,0-3 0 15,-1 0 0-15,-2-5-3 16,0 5 2-16,0-3 3 16,-1 0 1-16,1 1 3 15,0 2 3-15,-3 0-11 16,-4-3-3-16,-2 6 0 15,-3-3 2-15,-3 2 0 16,-3-2 1-16,-3 0 2 16,0 0 0-16,-4 0 0 15,-2 3 0-15,0 0-3 16,0 5 2-16,-3 2 1 0,0 11 2 16,-3 8-1-16,0 14-1 15,-3 4-2-15,0 9 1 16,0-3-1-16,-3-6 0 15,3 4 2-15,0 15 0 16,0 11 0-16,0-3 0 16,1-8 0-16,-4 3 0 15,3-1-3-15,-3 6 2 0,0 3 1 16,0 0 0-16,0-11 0 16,0 3 2-1,3-3-3-15,0 11 0 0,3 2 1 16,0-5 2-16,0-5-1 15,0-8 2-15,6-11-2 16,-3-8 2 0,3-4-2-16,0-1 2 0,0 0-4 15,-3 0 0-15,3 0 3 16,-3-3 1-16,3-2-4 16,-4-3 1-16,1-5 6 15,0-3 4-15,0-3-12 16,0 1-5-16,-3-8 3 15,3-4 1-15,-3-1 9 0,0-6 6 16,0 0-4 0,0 0-2-16,-3 2-3 0,3-2-3 15,-6 0 3-15,0 0 0 16,-5 3-4-16,-7 2 1 16,-6 1 2-16,-12-1 1 15,-2-5-1-15,-7 5-2 16,-6-2-2-16,-5 0-1 15,-7 2 2-15,-5-8 2 16,-7 3-2-16,1 0 0 16,-1-2 1-16,1 2 2 15,-12 5-3-15,-4-5 0 16,4 0 1-16,0 2 0 0,5-2 0 16,-2 0 2-16,-3 3-3 15,-1-6-2-15,4 3 4 16,0 0 1-16,8 3-3 15,-5-3 1-15,0 0 0 16,-4 0 0-16,10 3 0 16,-4-3 2-16,4 0-1 15,-6 0-1-15,-7 0 1 16,4-3-1-16,9 3 0 16,-1-3 2-16,-2 3-1 15,-1 0-1-15,-2 0 1 16,0 0-1-16,5 0-3 15,1 0 0-15,-4 3 2 16,-5 0 2-16,0-1 0 16,5-2-1-16,1 3 1 15,3 0 1-15,-4-1-1 16,-2 1-1-16,2 0-2 0,7-1 1 16,3 4-1-16,-4-6 0 15,4 2 2-15,-4 1 0 16,-2-1 0-16,-7-2 2 15,7 3-1-15,6 2 2 16,2-2-2-16,-2 2-1 16,2-5 1-16,-2 3-1 15,2-3-3-15,4 3 0 16,5-6 2-16,4 3 2 0,-4-3 0 16,-3 9-1-16,-2-6-2 15,-1 2 1-15,-2-2 3 16,5 0 1-16,1 3-1 15,-1 0-2-15,-2-1 1 16,-7 1-1 0,1 2-3-16,2-7 2 0,1 4 3 15,-1-4 1-15,-2-4-1 16,-6 6-2-16,-1 3-4 16,1 0 0-16,-1-1 4 15,4 1 2-15,-9-1 0 16,-1-2-2-16,-2 3 1 15,-1 0-1-15,4 2-3 16,6-8 2-16,-4-2 3 0,-2 2 1 16,0 3-4-16,5-2 1 15,-8 2 2-15,5-5 1 16,-8 2-1-16,-3-2-2 16,-6 2 1-16,8-2 1 15,-20 2-1-15,-9 0-1 16,-6 9 3-16,0-9 2 15,-9 3-2-15,6 5-2 16,3 1-14-16,-3-6-6 16,3 13-149-1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4:48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15063 9673 96 0,'-12'5'35'0,"9"1"-18"0,-3-9-7 0,3 3 14 0,0 0 2 15,0 0 2-15,1 3 0 16,-4-1 2-16,3-2-7 16,0 3-4-16,0-3-11 15,0 0-1-15,3 0 0 0,0-3-1 16,3 1 1-16,0-1-2 15,3-5 2-15,2 0 0 16,7-8 3-16,6 3-7 0,3-3-2 16,3 0 1-1,3 3 1-15,5 0-6 16,-2 0 0-16,0-3 1 0,3 5 3 16,-4 3-2-16,1 6 0 15,-6 2 1-15,-3 2 2 16,-1 6 1-16,-5 3 1 15,0 18 4-15,-3 0 3 16,-3 0-4-16,-3 0-2 16,-3 6 4-16,0-1 2 15,0-2-6-15,0-6-1 16,0 1-4-16,0-1-1 0,-3-2 3 16,0-3 1-1,-1 0-1-15,1-5-2 0,-3-3 1 16,0 1 1-16,3-4 1 15,-3-2 1-15,0-3-5 16,0 1 1-16,6-1 0 16,-6-5 2-16,0 0-3 15,6 3-2-15,-6-3 2 16,-3 2-2 0,3-2 1-16,0 0-3 15,0 0 1-15,0 0-9 16,0 0-2-16,3 0-38 15,0-2-18-15,0-1-7 16,3-2-8 0</inkml:trace>
  <inkml:trace contextRef="#ctx0" brushRef="#br0" timeOffset="1">15706 9877 132 0,'3'-3'49'0,"0"6"-26"0,-6-3-7 15,3 0 18-15,0 0-1 0,0 0 1 16,0 5-11-1,0 3-3-15,-3 3-12 16,-3 2 1-16,0 3 2 0,0 2 2 16,-3 4 5-16,3-4-8 0,-2 3-1 15,2 0-3 1,-3-2 1-16,3-6-4 0,0 0-2 16,0-2 0-1,0-3 1-15,0 0-1 0,0 0-1 16,-3-3 3-16,-3 0 0 15,0-5-4-15,0 0 1 16,-3-2 0-16,1-1 2 16,-1-8-1-16,-3-2 2 15,0 0-4-15,0 2 0 16,0 1 3-16,0-1 1 0,3 3-1 16,1 0 1-1,2 0-2-15,0 3-1 16,3-3-2-16,0 3 1 15,3 2 3-15,0 1 1 16,3-1-26-16,0 0-9 0,3 1-41 16,6-4-17-16,3-2-7 15</inkml:trace>
  <inkml:trace contextRef="#ctx0" brushRef="#br0" timeOffset="2">15042 11221 32 0,'-3'-3'13'0,"3"3"-6"0,3 0 3 16,-3 0 7-16,0 0 13 15,0 0 8-15,0 0-9 16,0 0-2-16,0 0-16 15,0 0-4-15,0 0-1 16,0 0 1-16,0 0-3 16,0 0 4-16,0 0 4 0,0 0 3 15,0 0 0-15,0 0 4 16,0 0 0-16,0 0 1 16,0 0 0-16,0 0-11 15,0 0-3-15,0 0-6 0,0 0-1 16,0 0 1-16,0 0 2 15,0 0-1-15,0 0-1 16,0 0 1-16,0 0-1 16,0 0 0-16,0 0 2 15,0 0-1-15,0 0 2 16,0 0-2-16,0 0 2 16,0 0-2-16,0 0-1 15,0 0 1-15,0 0-1 16,0 0 0-16,0 0 2 15,0 0 8-15,0 0 5 16,3 0-5-16,-3 0-3 16,0 0-4-16,0 0 0 0,3 0 0 15,3 0 1-15,3-2-2 16,3-4 1-16,3 1-2 16,3 0 2-16,3-3-2 15,0-3-1-15,2 1-2 16,7-4 1-16,0 1-1 15,0 3 0-15,2 2 2 16,1 2 2-16,0 4-3 16,0 2 0-16,-4 2 1 15,-2 9 0-15,0 2 0 16,-3 3 0-16,-3 5 2 16,-3 3 1-16,-1 5 1 15,-5 0 2-15,0 8-3 16,-3-2 0-16,0-1 3 0,0 1 1 15,-3-4-3-15,0-2-1 16,-3 1 1 0,0-7 0-16,0 1-2 0,0-5-2 15,-3-3 3-15,0-3 0 16,3-3-4-16,-3 1-1 16,0-3 3-16,0-3 1 15,3 0-7-15,-3 1-2 16,0-6-14-16,0 0-4 15,0 0-9-15,0 0-2 0,-3 0-13 16,3-6-7 0,0-1-35-16</inkml:trace>
  <inkml:trace contextRef="#ctx0" brushRef="#br0" timeOffset="3">15751 11464 148 0,'0'0'57'0,"0"-2"-30"0,0 2-16 0,0 0 15 16,0 0 3 0,0 0 2-16,0 5-8 0,0 3-1 15,0 3-13 1,0 2 3-16,0 3 2 0,-6 7-1 0,0 1 2 15,0-3-6-15,0 1-1 16,0-4-2-16,0 1 1 16,0-3 2-16,0-3 2 15,3 0-1-15,-3-5-1 16,0 0-3-16,0-5 1 16,-3-3 2-16,-5-3 2 15,-4-2-1-15,-3-1 1 16,0 1-2-16,0 0 0 15,3-3-3-15,0 2-1 0,4 1-6 16,-1 0 1 0,3 0 0-16,3 2 0 0,0 0-11 15,3 1-3 1,0-1-9-16,3 3-2 0,0 0-20 16,0 0-9-16,3 0-26 15,0 0-10-15</inkml:trace>
  <inkml:trace contextRef="#ctx0" brushRef="#br0" timeOffset="4">9661 11287 148 0,'0'-10'55'0,"0"4"-30"0,0 4-7 0,3 2 20 16,-3 0-6-16,0 0 1 15,3 0-12-15,-3 0-3 16,0 0-10-16,3 8-3 0,0 7 1 16,-3 9 3-16,0 11 5 15,0 4-2-15,0 6 3 16,-6-2-2-16,0-6 2 16,6-3-8-16,0-2-4 0,0-3-2 15,3-3 1 1,-3-4 1-16,3-7 1 15,-3-1-7-15,0-4 0 0,3-4-26 16,-3-6-8-16,0 0-30 16,6-3-12-16,0-2-20 15</inkml:trace>
  <inkml:trace contextRef="#ctx0" brushRef="#br0" timeOffset="5">9908 11504 188 0,'-3'-8'71'0,"3"8"-38"0,-3-5-21 0,3 5 19 16,-3-3-5 0,0 3-1-16,-6 3-7 15,0 2-1-15,-6 3-10 0,0 3-4 0,0 2-2 16,1 8-4-16,2 3 0 15,3 0 2-15,3 0 2 16,3-3-5-16,3-3 1 16,3-2 1-16,6-3 3 15,3-5 0-15,0-5-1 16,-1-6-8-16,1-2-3 16,0-3 1-16,-3-8 1 15,-3-5 8-15,0 2 5 16,-3 1-4-16,0 2 0 0,-3 3 9 15,0 2 3-15,0 3-3 16,0 3-3-16,0 2-6 16,0 6-2-16,0 8 1 15,0 4 0 1,0 1 3-16,0 0 1 0,3 0 1 16,0 0 0-16,0 0-5 15,3-3-1-15,0-2-13 16,3-3-2-16,0-3-27 15,0-5-12-15,3-3-39 16</inkml:trace>
  <inkml:trace contextRef="#ctx0" brushRef="#br0" timeOffset="6">10078 11234 152 0,'0'8'57'0,"0"5"-30"0,2 19-12 0,-2-16 18 16,0 16-3-16,0 5 0 16,3 5-6-16,-3-2-3 15,0 0-11-15,0-6-9 0,3-5-3 16,-3-5 7-16,0-6 4 15,0-2-2-15,3-5-2 16,-3-3 0-16,0-6 1 0,0-2-10 16,0-5-4-16,0-8-5 15,9 0 0-15,0-3 2 16,0 3 5 0,3-1 3-16,0 6 2 0,6 3 1 15,0 2 0-15,-3 6 4 16,0 2 2-16,2 6 9 15,-2 5 2-15,-3 0 3 16,-9 2 0-16,-6 1-5 16,-3-1-1-16,-3 1-6 0,-6-3 0 15,-2 0-5-15,-7-3-2 16,-3-5-3 0,0-3 1-16,6 0-19 15,0-5-7-15,7 0-26 0,2-2-9 16,6-4-49-1</inkml:trace>
  <inkml:trace contextRef="#ctx0" brushRef="#br0" timeOffset="7">10310 11583 204 0,'9'-15'77'0,"-6"30"-42"0,0-7-23 0,-3-8 19 0,3 3-5 16,3 5 2 0,-1-8-12-16,4 0-2 15,0 0-8-15,3-5-2 0,0-3 0 0,0 0-2 16,0 0 1-16,-3 0-4 16,0 0 0-16,-3-3 1 15,-3 1 2-15,-3 2-3 16,-3-3 0-16,-3 3-4 15,-3 3 1-15,-3 2-5 16,-3 3 1-16,-3 3 4 16,-3 5 2-16,4 3 2 15,2 2 2-15,3 3-1 16,0 2-1-16,6 1 1 0,3-1 1 16,6 1 3-16,6-1 4 15,0-2-4-15,3-3-1 16,3-2-4-16,2-6-1 15,1-2 3-15,3-3 1 16,3-5-15-16,3-3-6 16,-4-3-20-16,4-7-6 15,-3-1-37 1,-3-5-41-16,-6 0 38 16</inkml:trace>
  <inkml:trace contextRef="#ctx0" brushRef="#br0" timeOffset="8">10604 11284 164 0,'-3'-2'63'0,"3"4"-34"0,3 4-32 0,0-1 13 0,0 3 15 16,0 5 10-16,0 14 3 16,0 4-1-16,0 6-20 15,0-5-1-15,0 5-2 0,0-2-5 16,0-4-3-16,0-1-1 15,3-4-1-15,0-5-7 16,-3-2 0-16,0-6-28 16,0-3-11-16,0-2-39 15,3-5-53 1,-3-3 34-16</inkml:trace>
  <inkml:trace contextRef="#ctx0" brushRef="#br0" timeOffset="9">10866 11517 192 0,'-3'-5'71'0,"6"5"-38"0,-3 0-28 0,0 0 17 16,0 0 3-16,-3 0 7 16,-3 0-11-16,-3 3-2 15,1 2-11-15,-1 0-3 0,0 1 1 16,3 1-5-16,0 1-3 15,6 11-4-15,3-1 1 16,3 1 3 0,3 0 1-16,0-1 1 15,-4 1 4-15,1 2 5 0,-6-3 8 16,-3 1 7 0,-2-3-11-16,-1-3-2 0,-3-3-7 15,-6-2-1-15,0-2-45 16,-6-4-19-16,0-2-67 15</inkml:trace>
  <inkml:trace contextRef="#ctx0" brushRef="#br0" timeOffset="10">8857 11967 156 0,'3'-8'57'0,"-3"3"-30"0,-3 0-10 16,3 2 22-16,-3 0-9 15,-3 1 0-15,-3-1-11 16,-6 3-1-16,-5 3-11 0,-4 5 2 15,0 5 2-15,-3 11-4 0,0 2 1 16,1 8-3-16,2 6 2 16,6 10-4-16,6 1 0 15,9-4-1-15,6-4-2 16,6-1-2-16,6-5 1 16,12-8-6-16,2-5 0 0,1-6-35 15,3-10-12 1,-6-8-38-1,5-8-33-15,-5-2 52 16</inkml:trace>
  <inkml:trace contextRef="#ctx0" brushRef="#br0" timeOffset="11">8967 12179 200 0,'-9'-6'74'0,"-3"6"-40"0,3 0-40 15,1 6 40 1,-4 2-10-16,0 2-11 16,-3 4-7-16,0 9-5 15,3 6-1-15,0 1 2 0,3 1-3 16,3-4-2-16,6-3 2 16,3-9 0-16,3-1 3 15,3-6 1-15,0-6-1 0,3-2 1 16,0-8-4-1,0-2-2-15,-3-11 4 0,-3-3 1 16,-3 0 0-16,0-3 1 16,0 6-4-16,-3 3-2 15,0 5 6-15,0 2 3 16,0 3 3-16,0 3 5 16,0 5-13-16,3 5-2 15,3 0 2-15,-1 14 3 16,1 2 3-16,0 0 1 15,0 3-4-15,3-5-1 16,0-1-3-16,0-5-3 0,3 1-29 16,3-7-14-16,0-4-40 15,0-3-45 1,0-5 46 0</inkml:trace>
  <inkml:trace contextRef="#ctx0" brushRef="#br0" timeOffset="12">9211 12179 184 0,'-12'-11'71'0,"-2"11"-38"0,5-2-32 16,3 2 16-16,-3 2-5 15,0 3 1-15,-3 6-3 16,-3 2-1-16,0 6-5 16,0 7-3-16,3 3 0 0,3-2-4 15,3 2 2-15,3-5 1 16,6-3 0-16,3-5 0 15,0-3 0-15,3-5 2 0,0-5 1 16,3-6 10-16,3-8 3 16,3-10-5-16,-3-5-2 15,-3-6-5-15,-3-8-3 16,-3 1 0-16,-3 2 1 16,-6-3-8-16,-3 0-1 15,0 8 10-15,0 6 5 16,0 7-1-16,0 4 1 15,0 4-7-15,0 8-1 16,3 11-2-16,0 6 0 16,3 4 4-16,0 9 1 15,0 4-1-15,3 6 1 16,3 3-2-16,6-3 2 16,0-5-4-16,0-3-2 0,-1-3-14 15,1-7-6 1,3-6-32-16,0-8-15 0,0-5-23 15</inkml:trace>
  <inkml:trace contextRef="#ctx0" brushRef="#br0" timeOffset="13">9426 12181 208 0,'-9'-2'77'0,"-6"4"-42"0,6 4-34 15,6-1 16-15,-6 3-2 16,0 5 3-16,-6 11-8 15,3 2-1-15,0 1-5 0,3 2 2 0,3-3 3 16,4-2-7-16,4-3-3 16,4 1 0-16,6-7 2 15,0-7 4-15,6-8 4 16,-3-5 5-16,0-8 1 16,-3-6-6-16,0-10-1 15,-3-5-2-15,-3-6-1 16,-3 1-6-16,-3-4 1 15,-3-2-2-15,0 3-2 0,-9 5 0 16,3 8 0 0,-3 2-2-16,3 9-1 15,0 15-3 1,9 14 3-16,0 5 4 16,6 7 4-16,0 6 6 15,0 3 4-15,0 5-6 16,0 3-3-1,0-3-1-15,3-5 1 0,0-6-6 16,0-2-1-16,-1-8-36 16,4-6-13-16,0-4-58 15</inkml:trace>
  <inkml:trace contextRef="#ctx0" brushRef="#br0" timeOffset="14">9551 12203 192 0,'-6'15'74'0,"9"-1"-40"0,3 15-29 0,-3-13 19 15,0 0 0-15,0 2 5 16,0-2-6-16,0 0-2 16,0-3-12-16,-3-2-1 0,0-3 2 15,0-3-6-15,0-2 0 16,0-3 0-16,0-3 0 15,-3-5-5-15,3-8 1 16,0-5-2-16,3 0-2 16,2 0 3-16,1 2 0 15,6 3-2-15,3 3 2 16,0 2 1-16,0 3 2 16,0 3-3-16,0 2 0 15,0 1-30-15,-1 2-12 16,1 0-38-16,0 0-51 15,-3 0 35-15</inkml:trace>
  <inkml:trace contextRef="#ctx0" brushRef="#br0" timeOffset="15">9789 12245 212 0,'-3'5'79'0,"6"-2"-42"0,3 10-34 16,-3-8 15-16,6 1 4 15,3 4 6-15,-1 1-6 16,1-6-1-16,0-5-12 0,0-3-5 16,0 1-1-16,0-6 2 0,-3 0 2 15,0 3-1 1,0-3 1-16,-3-3-4 16,0 1-2-16,-3-4 2 0,-3 1 0 15,-6 3-4-15,0-1 1 16,-3 3-2-16,-3 3 0 15,0 5-5-15,-6 2-3 16,3 6 6-16,-3 0 1 16,1 3 0-16,5 5 0 15,0 5 2-15,3-5 0 16,3 0 1-16,3-1 2 16,3 4-1-16,3 0-1 0,6-4 1 15,3 1 1-15,3-2-3 16,-1-4 0-16,1-2-23 15,0-3-10-15,3-5-26 16,0-2-10-16,0-4-23 16</inkml:trace>
  <inkml:trace contextRef="#ctx0" brushRef="#br0" timeOffset="16">10119 12181 172 0,'-6'-5'66'0,"9"5"-36"0,-18-3-24 16,12 3 17-16</inkml:trace>
  <inkml:trace contextRef="#ctx0" brushRef="#br0" timeOffset="17">10086 12173 365 0,'-8'3'45'15,"-1"2"-22"-15,0 1-9 0,0 2-7 16,3 0-6-16,0 0 0 16,3-1-3-16,3 9-2 15,3-2 3-15,6 4 0 16,0 1 1-16,3-4 0 15,-1 4 6-15,-8-3 4 16,-3-3 3-16,-5 0 3 16,-4-2-9-16,0-3-2 0,-3 0-3 15,-3-6-2 1,0 1-21-16,0-6-9 16,3 1-16-16,0-3-4 0,6-1-52 31,3 1-33-31,3-3 62 0</inkml:trace>
  <inkml:trace contextRef="#ctx0" brushRef="#br0" timeOffset="18">10226 12189 260 0,'-3'0'96'0,"6"0"-52"0,-6 3-40 15,3-3 21-15,-3 3-12 0,0 2 0 16,-3 3-3-16,3 0-1 15,1 2-5 1,2 4-5-16,2 2-2 0,7-1 2 16,-3 1 0-16,3 0 1 15,0 3 2-15,-3-3 3 16,0-1 2-16,-6-1 5 16,-3-1 5-16,-3 0-7 0,-3-2-1 15,-3-3-5-15,-3-3-3 16,1-2-7-16,-1-3-4 15,3 0-19-15,3-3-8 16,6-2-30-16,3-3-10 16,6-3-30-1</inkml:trace>
  <inkml:trace contextRef="#ctx0" brushRef="#br0" timeOffset="19">10369 12240 260 0,'-6'0'99'0,"9"5"-54"0,3-2-48 16,-3-1 16-16,3 6 2 16,0 0 4-16,3-8-3 15,0 0-1-15,3 0-9 16,3-3-6-16,0-2-1 0,-3 0 3 16,2-3 1-16,1 0-4 15,-3-3-1-15,-3 1-4 16,-9-3-1-16,-3-1-3 15,-3 4-1-15,-6 2-1 16,-3 5 0-16,-2 3 7 16,-4 5 2-16,3 6 5 0,3 0 3 15,3 2 9 1,3 5 3-16,3 6 3 0,3 0 2 16,3-3-12-16,3 3-3 15,3-5-5-15,6-4 1 16,0-1-7-16,3-4-1 15,3-4-23-15,5-4-8 16,4-4-40-16,3-6-13 16,0-11-14-1</inkml:trace>
  <inkml:trace contextRef="#ctx0" brushRef="#br0" timeOffset="20">10744 12136 304 0,'-38'-5'115'0,"29"8"-62"0,0-1-51 0,3 1 25 0,0 0-12 16,-6 2 2 0,3 0-12-16,0 3-3 0,3 0-2 15,0 3-3-15,3 2 2 0,6 0-4 16,3 6 1-16,3 2 2 16,0 0 3-16,0 0 0 15,-3 0-1-15,-6-5 5 16,-3 0 1-16,0-3 4 15,-6-2 1-15,-3-3-1 16,0-3-1-16,-6-2-8 0,-3-3-2 16,1 0-25-16,2-3-10 15,6-2-30-15,3 0-11 16,9-3-45 0</inkml:trace>
  <inkml:trace contextRef="#ctx0" brushRef="#br0" timeOffset="21">10860 11803 220 0,'6'0'85'0,"3"3"-46"0,6 2-37 16,-6 11 17-16,3 5 5 16,3 3 7-16,12 10-5 15,-4 3-1-15,1 8-14 16,-3 6 4-16,-6 4 3 0,-6 3-6 16,-6 1 1-1,-6-4-4-15,-12 3 0 0,-6-10-3 16,-3-8 1-16,-2-6-22 15,-7-8-9-15,3-4-41 16,-12-9-16-16,1-10-46 16</inkml:trace>
  <inkml:trace contextRef="#ctx0" brushRef="#br0" timeOffset="22">11122 11396 108 0,'-12'-3'44'0,"6"6"-24"0,3-3-24 0,0 2 10 16,3-2 6-16,-2 3 7 15,2-3-1-15,0 0 3 16,0 0-7 0,2 8-7-16,4 0 0 0,0-3-1 0,3 0 2 15,3 3 2 1,3 0 1-16,6-2 1 0,0 1 0 16,3-1 0-16,2-1-4 15,4 0-3-15,3 1 0 16,9-4 1-16,-1 1-3 15,4-3-2-15,3 0 0 16,-4 0 1-16,-2-3-1 16,-1 1-1-16,4-4 5 15,0-4 1-15,-1-1-2 0,4-5-1 16,-6 0 3 0,-1 1 1-16,-2-4-3 15,-6 3-1-15,3-2-1 16,-4-1 1-16,-2 1 2 0,-6-1 2 15,-3 1 1-15,0-6 2 16,-4-3-5-16,1 1-1 16,0-1-2-16,-3 1-2 15,0-1 3-15,0-7 2 16,-3 0-2-16,0-1 0 16,0 1-1-16,-4-1-2 15,1-2 3-15,0 3 0 0,0 5-1 16,0-11 1-1,0 3-2-15,0 0-1 16,-3 0 1-16,0-8-1 16,0 5 0-16,3 1 2 0,-3-1-1 15,3 3-1-15,-3 0 5 16,3 3 1-16,2 4-2 16,1-4-3-16,0 0 0 15,3-3-1-15,3 2 0 16,0-4 0-16,6-4 0 15,2 4 0-15,1 2-3 16,-3 2 2-16,-3 3-1 16,3 3 0-16,0 5 2 15,-1 6 0-15,4 5 0 16,0 2 0-16,3 1-3 0,2 2 2 16,-2 2 1-16,-3 1 0 15,-3 0 0-15,-3-1 0 16,-3 4 2-16,-7-1 1 15,1 0-10-15,-6 1-5 16,0-1-41-16,-3-2-17 16,-3-3-48-1</inkml:trace>
  <inkml:trace contextRef="#ctx0" brushRef="#br0" timeOffset="23">12792 9729 188 0,'-21'-3'71'0,"18"8"-38"0,-3-5-23 15,6 0 17-15,0 0-2 16,0 0 2-16,0 0-11 16,0 0-4-16,6 3-7 15,3 0-2-15,6-1 3 0,3 4-3 16,3-1-2-16,0 3 0 15,2 0 1-15,-2 0-3 16,-3 2 0-16,-3 4 1 16,-6-4 2-16,-3 3 5 15,-6 1 4-15,-6-1 0 16,-3 0 1-16,-3 3-4 0,0 0-3 16,-3-3-2-1,0 0-3-15,4 0-10 0,2 1-6 16,3-1-34-16,0-2-15 15,9-4-48 1</inkml:trace>
  <inkml:trace contextRef="#ctx0" brushRef="#br0" timeOffset="24">11110 11628 132 0,'0'-10'49'0,"0"18"-26"0,0-3-14 0,0-5 14 16,0-3-11-16,0 3-4 15,0 0-8-15,3 3 0 16,3 0 0-16,0-1 6 0,0 1 4 0,3-3-1 16,6 3 2-16,3-1 0 15,0 1 1 1,0-3-4-16,2 0 0 16,4 0-3-16,3 0 0 15,0 0-1-15,-3 0 2 0,8 0-3 16,1 0-2-16,0 0 2 15,-3 0 2 1,-1 0 0-16,4 0 0 0,0 0-3 16,-3 0 1-16,-1 0 0 15,1-3 1-15,-3 1-2 16,0 2 1-16,3-3-2 16,-4 3 2-16,1 0 2 0,0-5 2 15,6-1-3 1,-7 1-3-16,1 0 2 15,0 0 2-15,0-3-2 16,0 0 0-16,2 0 1 0,1-3 0 16,-3 3 0-16,0-2 0 15,-1-1-2-15,4 0 1 16,0 1 0-16,-3-1 1 16,0 1-2-16,-1 2-2 15,4 0 1-15,-3 0-1 16,0-5 0-16,0-1 2 15,-1 4-3-15,-2-6 0 16,6 0 1-16,0 0 0 16,-4 0 0-16,4 3 2 15,-3 3-3-15,0-1 0 16,-3 3 3-16,2 0 1 0,-2 3-6 16,0 0 0-16,3 2 1 15,-3 0 3-15,2 1 0 16,1-1-1-16,-3 0 1 15,0 1 1-15,-3-1-1 16,-3 0 2-16,-4 3-2 16,-2-2 2-16,-3 2 0 15,-3 0 1-15,0-3-2 16,-3 3-2-16,-3 0-8 16,0 0-5-16,3-3-29 15,-3 3-10-15,0 0-19 16,0-2-51-1,0-1 27-15</inkml:trace>
  <inkml:trace contextRef="#ctx0" brushRef="#br0" timeOffset="25">12774 11216 172 0,'-6'-6'66'0,"6"6"-36"0,0 0-24 0,0 0 15 0,0 0 2 16,0 0 3-16,0 0-9 15,6 0-3 1,0 0-8-16,3 0-2 0,6 3 2 0,0 0-5 15,3 2-1-15,3 0 0 16,-1 1 2-16,1 2-1 16,3-1 2-16,0 1-2 15,-3 0 2-15,-3 0 2 16,-3 0 2-16,-7 3 8 16,-5-1 4-16,-9 4-7 15,1 1-2-15,-4 7-6 0,-3-4-1 16,0 6 1-16,0-8 0 15,0 0-2-15,0-3-2 16,0-2-4-16,3-4 0 16,0 1-20-1,3 0-9-15,3-2-41 0,3-6-15 16,0 0-6 0</inkml:trace>
  <inkml:trace contextRef="#ctx0" brushRef="#br0" timeOffset="26">9929 8866 144 0,'3'-5'55'0,"-3"5"-30"0,0 0-14 0,0 0 15 15,0 0 1-15,0 0 3 0,0 0-12 16,0 8-5-16,0 0-2 16,0 16-6-16,0-1-5 15,3 1-3-15,0 0 4 16,3-3 1-16,0-5 0 15,2-3 1-15,1-2 0 16,0-3 3-16,0-6-3 16,0-4-2-16,0-3 4 15,0-3 4-15,0-3-7 16,-3-5-1-16,0-5 1 16,0 0 3-16,0 2-7 15,-3 6 0-15,0 2 9 16,0 1 4-16,0 5-2 0,3 2-3 15,0 3-6 1,0 3 0-16,-1 10 0 0,4-3 0 16,0 4 0-16,0-1 0 15,0 0 0-15,0 0 2 16,0 1-12-16,0-4-6 16,6 1-18-16,-6-3-6 15,0-3-19-15,0-5-7 0,0-3-9 16</inkml:trace>
  <inkml:trace contextRef="#ctx0" brushRef="#br0" timeOffset="27">10223 8887 156 0,'0'-5'57'0,"3"8"-30"0,-3 2-25 16,0-5 14-16,3 5 1 15,3 6 4-15,-3 2 0 16,0 0-1-16,0 1-10 15,0 1-2-15,-3-1 2 0,0-1-2 16,0-3 1-16,0-2-3 16,0-2 1-16,0-1 0 15,0-5 1-15,0-3-2 16,0-2 1-16,3-3-2 16,0-5 0-16,6-6-6 0,0 4 1 15,3-1 0-15,0 2 0 16,0 6 0-1,0 3 2-15,0 5-3 16,-1 8 0-16,-2 3 3 16,0 2 1-16,0 0 1 0,-3 0 2 15,0-2-5-15,0 0-1 16,-3-1 0-16,0-2 0 16,3 0-31-16,0-3-14 15,0-2-41 1,3-3-47-16,0-3 45 15</inkml:trace>
  <inkml:trace contextRef="#ctx0" brushRef="#br0" timeOffset="28">10622 8837 184 0,'-12'-8'68'0,"9"8"-36"0,0 3-24 15,0-1 16-15,-3 4 1 16,-2 2 2-16,-7 2-6 16,3 6-2-16,0 5-11 15,0 0-1-15,3 1 0 0,3-4-6 16,3 1-2-16,3-1 0 16,6-2 2-16,6-3-2 0,0-2-2 15,0-3-23 1,0-6-10-16,0-4-25 15,2-3-10-15,1-3-11 16</inkml:trace>
  <inkml:trace contextRef="#ctx0" brushRef="#br0" timeOffset="29">10679 8901 184 0,'-9'0'68'0,"6"5"-36"0,3-5-37 15,-3 8 40-15,0 5-10 16,0-2 0-16,0 2-3 15,0 0-13-15,3 3-1 0,3-3 2 16,3 0 0-16,3-2 2 0,6-3 2 16,-3-5 2-16,0-3-3 15,5-3 0 1,-2-2-3-16,-3-3-1 16,-3 0-1-16,-3-5 0 0,-3-3-2 15,-6 0-1-15,-3 0-3 16,-6 3 1-16,0 5-15 15,0 0-7-15,1 3-21 16,-1 2-8-16,0 6-29 16,3-1-14-16,6 1-2 15</inkml:trace>
  <inkml:trace contextRef="#ctx0" brushRef="#br0" timeOffset="30">10840 8890 184 0,'-3'5'71'0,"3"1"-38"0,0 15-36 0,0-11 13 15,0 1 4 1,-3 0 5-16,0-1 2 0,0-2-1 16,0 0-10-16,0-3-6 0,0 1-3 15,3-4-1-15,0 1 2 16,0-3 1-16,0-3 1 15,0 1 0-15,3-9 0 16,3-2-5-16,3-3 1 16,-1 3-2-16,4 2 0 15,0 3 0-15,0 3 0 16,0 2 0-16,0 3 0 0,0 11 8 16,-3-1 4-16,3 1-5 15,-6 2-1-15,0 0-2 16,-3-2-2-16,0 0-8 15,0-1-5-15,6-2-33 16,-4-3-15-16</inkml:trace>
  <inkml:trace contextRef="#ctx0" brushRef="#br0" timeOffset="31">11188 8890 200 0,'-18'-3'77'0,"15"3"-42"0,-3 0-39 0,3 3 15 16,-3 0-4-16,-3-1 1 16,0 9-7-16,0 2 0 15,0 0-1-15,0 3 0 0,0 0 2 16,4 3-3-16,2-1 0 16,3-2 3-16,0 0 1 15,3-3-1-15,2-5-2 16,4-3 9-16,0-5 6 15,0-5 2-15,0-6 1 16,6-2-9-16,-3-3-3 16,3-5-2-16,-6 0 2 15,-3 0-3-15,0-3 0 16,-6 0-1-16,-6-2-2 0,0-3 1 16,-3-3-1-16,0 3 2 15,3 5 1 1,-3 3-4-16,3 8 1 0,3 2-2 15,0 3-2-15,0 5 0 16,3 9 3-16,-3 7 0 16,3 5 3-16,3 6-1 15,0 3-1-15,3 2 3 16,0 0 0-16,0-3-1 16,3 1 1-16,0-3-2 0,3 0 2 15,0-6-24-15,0-2-8 16,-3-6-35-16,-1-2-13 15,7-5-13 1</inkml:trace>
  <inkml:trace contextRef="#ctx0" brushRef="#br0" timeOffset="32">11340 8893 200 0,'-6'2'74'0,"6"4"-40"0,0 12-40 0,0-7 14 16,0-1-1-16,0 4 6 15,-3-1-5-15,0 0 0 16,3 0-4-16,0-2-5 0,0-1 0 16,0-2-32-16,0-2-13 15,0-6-41 1</inkml:trace>
  <inkml:trace contextRef="#ctx0" brushRef="#br0" timeOffset="33">11295 8795 184 0,'-12'-3'71'0,"15"0"-38"0,3 1-91 15,-3 2-14-15,3-11 7 16,0 1 10-16</inkml:trace>
  <inkml:trace contextRef="#ctx0" brushRef="#br0" timeOffset="34">11465 8625 172 0,'-12'11'66'0,"12"2"-36"0,0 6-20 0,0-3 17 16,0 10-2-16,-6 6 0 15,0 0-3-15,3 5-2 16,0 0-10-16,0-3-4 0,0-2 0 16,0 0-3-16,0-3-2 15,0-6-18-15,0-4-9 16,0-3-85-1</inkml:trace>
  <inkml:trace contextRef="#ctx0" brushRef="#br0" timeOffset="35">11289 8890 212 0,'-6'-3'79'0,"9"3"-42"0,6 3-41 15,-3-3 15-15,0 0-2 16,3 0 5-16,3-3-8 16,0 3-3-16,2 0-2 15,4 0-12-15,0-2-5 0,3 2-30 16,-3-3-10-16,0 0-24 16</inkml:trace>
  <inkml:trace contextRef="#ctx0" brushRef="#br0" timeOffset="36">11521 8916 208 0,'3'24'79'0,"-3"-10"-42"0,0-1-32 0,0-5 17 16,0 2-12-16,0 1-3 16,0-1-4-16,0-2 0 15,0 0-2 1,0-2-16-16,0-4-7 0,0-2-77 16</inkml:trace>
  <inkml:trace contextRef="#ctx0" brushRef="#br0" timeOffset="37">11569 8824 200 0,'-3'-3'77'0,"9"3"-42"0,-3-2-43 16,-3 2 12-16,6 2-6 15,0 1-2-15,0 0-8 16,0 2-5-16,5-3-22 15,1 4-8 1,-3-1-10-16,0 0-3 0,-3 1 31 16,-3 4 15-16,0 6 42 15,-9 5 16-15,0 0 14 16,0 1 4-16,0-1-18 16,3 0-9-16,0 0-12 15,3-5-2-15,6 0-12 16,0-6 6-16,9-4 19 0,-3-6-2 15,0-6-8-15,0-2-4 16,0-2-8 0,-3-1 0-16,-3-5-3 15,-3-2 0-15,-3-1-3 0,-3 1-1 16,-6-1-3-16,0 6-2 16,-6 0-10-16,0 2-6 15,3 6-17-15,3 0-4 16,0 2-18-16,3 3-7 15,3 0-42 1</inkml:trace>
  <inkml:trace contextRef="#ctx0" brushRef="#br0" timeOffset="38">11786 8922 212 0,'-3'18'79'0,"6"-4"-42"0,0-4-41 0,-3-5 15 15,0 1 5-15,0-1 7 0,0 0-1 16,0 1 1-16,0-6-12 16,0 0-4-16,0 0-3 0,0 0 2 15,0-3 1-15,0 0-1 16,0-5-1-16,3-5-6 16,3-3-1-16,0 3-4 15,3 2 1-15,0 1 3 16,0 5 1-16,3 2 5 15,3 3 2-15,2 8 4 16,-2-3 1-16,-3 6-5 16,0-3-2-16,-3 2-2 0,0 1 1 15,-3-1-2-15,0 1-1 16,-3 0-17-16,0-4-6 16,0 1-22-16,3 0-7 15,0-2-32 1,3-4-40-16,2-4 38 15</inkml:trace>
  <inkml:trace contextRef="#ctx0" brushRef="#br0" timeOffset="39">12131 8869 224 0,'-15'-8'85'0,"15"8"-46"0,-3 0-35 0,3 0 23 15,-8 5-13-15,-4 3-6 16,0 3-6-16,0 5-1 15,0 2-1-15,3 1 2 16,3-1 3-16,0-2 2 0,3 0-3 16,3-6-3-16,0 1 0 15,3-6 1-15,-3-5 1 16,6 0 3-16,0-5-3 16,0 0 0-16,0-6-1 15,0-5-2-15,3-2-4 16,0 2 0-16,-3 3 2 15,0 5 3-15,-3 2-5 16,0 4 1-16,0 7-1 16,5 8 2-16,-2 1 5 15,0 1 3-15,0 1-2 16,0-2-3-16,0-1 0 16,0-3-1-16,0-2-9 0,0-2-4 15,0-1-26-15,0-5-13 16,3-3-32-1,0-2-32-15,3-11 44 16</inkml:trace>
  <inkml:trace contextRef="#ctx0" brushRef="#br0" timeOffset="40">12218 8602 220 0,'-3'18'82'0,"6"6"-44"0,0 21-20 0,-3-21 23 16,0 5-4-16,3 3 1 16,0 2-19-16,0 3-7 0,0-5-7 15,0-3-4-15,0-3 2 0,-1-4-51 16,1-4-19-16</inkml:trace>
  <inkml:trace contextRef="#ctx0" brushRef="#br0" timeOffset="41">12643 8858 180 0,'-3'-2'68'0,"3"2"-36"0,3 2-29 0,-3-2 15 15,3 8 0-15,0 5 1 16,3 9 3-16,0 1 1 16,0 9-12-16,-3 3 11 0,-3-4 5 15,-3 1-3-15,0 5-2 16,-3-3-6-16,0-10 0 15,-3-3-9-15,0-5-2 16,-11-8-25 0,-4-13-36-16,3 0-15 0,0-14-23 15,3 1-39 1,6-9 41-16</inkml:trace>
  <inkml:trace contextRef="#ctx0" brushRef="#br0" timeOffset="42">12611 8787 264 0,'3'-8'99'0,"0"5"-54"0,0 3-55 16,-3 0 16-16,0 0-8 0,5 3 0 15,-2 2-11 1,0 0-5-16,3 1 10 0,0-1-34 0,0 3-11 16,0-3-35-1</inkml:trace>
  <inkml:trace contextRef="#ctx0" brushRef="#br0" timeOffset="43">12700 8890 192 0,'0'13'71'0,"3"19"-38"0,0-6-28 0,0-15 17 15,3 2-6-15,0 0 3 16,3 1-4-16,0-4 1 16,-1-2-9-16,1-2 5 0,0-4 3 15,3-4-1-15,-3-4 0 0,0-2-8 16,3-2-2-16,-3-4-2 15,-3-1 1 1,3-1-2-16,-6 0-1 0,0 3-2 16,0 2-1-16,0 0-1 15,0 6 3-15,3 3-2 16,-6 2-1-16,3 5 5 16,0 5 3-16,3 1 3 15,0 0 1-15,-1 2-4 16,1 0-1-16,0 0-3 15,0 0-1-15,0-2-4 16,0-3-1-16,0-3-35 0,-3 1-13 16,3-6-58-1,0-3-30 1,0-2 72-16</inkml:trace>
  <inkml:trace contextRef="#ctx0" brushRef="#br0" timeOffset="44">12962 8842 128 0,'-3'-8'49'0,"6"14"-26"0,-3-6-18 0,0 0 35 15,3 8 4-15,-3 2-9 16,0 3-3-16,0 3-19 16,0 3 3-16,0-3 2 0,0 0-4 15,0-3 0-15,0 0-8 16,0-2-2-16,0-1-2 15,0-2 1-15,0-3 0 16,0-2 1-16,0-3-2 16,0-3 1-16,0 1-11 15,0-6-4-15,0-3-1 16,3-5 0-16,3 1 5 0,6 1 3 16,-3 1 0-1,-1 3 4-15,4 4-2 16,0 6 8-16,-3 8 6 15,0 5 4-15,-3-2 0 16,0 0-3-16,-3-1-2 16,0-2-2-16,0 0 0 15,-3-3-2-15,3-2-1 16,-3-3-3-16,0 0-2 16,6-3 1-16,0-5-1 15,3-5-7-15,0 0-3 16,3 2 6-16,0 1 1 15,-1 2 7-15,1 5 2 16,0 3 2-16,0 5 0 16,-3 9 0-16,0-4 2 0,-3 1-3 15,0-1-2 1,0 1 0-16,0 0-1 0,-3-3-11 16,0-1-3-16,0-1-33 15,6-6-58 1,6-6 10-16,-1-4-12 15</inkml:trace>
  <inkml:trace contextRef="#ctx0" brushRef="#br0" timeOffset="45">13352 8879 208 0,'-3'11'79'0,"6"0"-42"0,0 20-34 16,-3-17 17-16,3 7 5 15,0 5 5-15,-3 3-1 0,3 8 0 16,-3 0-16-16,0-8-3 0,3-2 0 15,-3-6-4-15,3-2-1 16,-3-6-2-16,0-3 0 16,0-10-13-1,0-2-8-15,-3-25-6 16,0-4 10 0,0-1 3-16,0-8 3 15,3 3 2-15,0 0 4 16,3 3 1-16,3 5 1 15,-3 2 2-15,3 6 3 0,2 2-2 16,1 6 0-16,6 5-1 16,6 6 1-1,-3 4 7-15,0 4 5 0,-6 1 6 16,-3 7 4-16,-3 4 0 16,-9-2 0-16,-6 0-10 15,-3 0-2-15,-3 2-7 16,0-2-2-16,0-3-11 15,0-2-5-15,0-3-34 16,4 0-15-16,-1-3-45 16,9-5-58-1,3 0 50-15</inkml:trace>
  <inkml:trace contextRef="#ctx0" brushRef="#br0" timeOffset="46">13673 8898 228 0,'-9'3'88'0,"9"-3"-48"0,0-3-31 0,0 3 22 16,0 0-2-16,6 3 3 15,0-1-4-15,6 1-3 16,9 2-13-16,3 0-1 0,3 1 0 15,2-6-6-15,10-3-3 0,-3 0-1 16,-1 1-1-16,1 7 0 16,-3-8 2-16,-6 1 1 15,-4-1 1-15,-2 3-7 16,-6 0-2 0,-3-2-18-16,-3-1-8 0,0 0-45 15,-3 1-19-15,-3-6-21 16</inkml:trace>
  <inkml:trace contextRef="#ctx0" brushRef="#br0" timeOffset="47">14057 8795 256 0,'-18'-3'96'0,"18"6"-52"0,3-3-56 0,0 2 13 16,0 1 7-1,3 0 6-15,3 2-2 0,3 3 1 16,3 3-8-16,0-1-5 16,3 3-1-16,-3 1 5 0,-4 1 2 15,-2 4-2-15,-9-1-1 16,-3-2-1-16,-3 0 1 16,-5-3 0-16,-1 1 3 15,-3-4-5-15,0-2-3 16,-3 0-52-16,3 0-22 15,6-3-36-15</inkml:trace>
  <inkml:trace contextRef="#ctx0" brushRef="#br0" timeOffset="48">23341 8850 148 0,'0'-10'55'0,"0"10"-30"0,0-6-10 0,0 6 20 16,0 0-2-16,-6 0 3 15</inkml:trace>
  <inkml:trace contextRef="#ctx0" brushRef="#br0" timeOffset="49">23335 8840 385 0,'-3'8'21'0,"3"10"-7"16,0 3-4-16,0 3 0 15,3 5 4-15,-3 6 3 16,6-1 0-16,-3 8-1 16,-3-2-6-16,0-3-2 15,-3-8-2-15,-3-2 1 16,3-6-2-16,-6-5 2 0,-9-6-2 15,3-4 2-15,-5-6-13 16,-4-6-5-16,-3-15-20 16,0 0-7-16,3-3-18 15,4 0-5-15,-4 1-2 16,3-4-2-16,9-2-14 16</inkml:trace>
  <inkml:trace contextRef="#ctx0" brushRef="#br0" timeOffset="50">23317 8649 288 0,'-3'-2'107'0,"3"2"-58"0,0 0-59 0,0 0 16 16,0 0-8-16,0 2 0 15,0 1-9-15,0 2-3 16,0 0 7-16,0 1-47 0,3 4-18 15,0 1-24 1</inkml:trace>
  <inkml:trace contextRef="#ctx0" brushRef="#br0" timeOffset="51">23413 8782 208 0,'-6'2'77'0,"12"6"-42"0,2 8-23 0,-5-8 19 16,0 5 6-16,3 3 4 0,-3 0-13 15,-3 2-4-15,6 1-14 16,-3-3-6-16,3 0-3 0,0-6 1 16,0 1 3-16,-3-3-2 15,0-3-2-15,-3-5 0 16,3-3 1-16,0-2-1 15,0-5-1-15,-3-4-2 16,6-2-1-16,3-2-1 16,0-1 0-16,-3 1 3 0,12 2 0 15,-6-5-4-15,-1 13 1 16,-2 3 2-16,9 2 3 16,-6 8 6-16,6 3 4 15,-6 5-4-15,0 1-2 16,-3-4 0-16,0 6-1 15,-3-3-2-15,-3-2 1 16,0-3 0-16,-3-3 1 16,6 0-2-16,-1-10-6 15,1-3-2 1,-3-5-6-16,12 0 0 16,0-3 4-16,3 3 4 0,-6 2 3 15,6 3 1 1,-3 3 4-16,0 5 5 0,-1 5 1 15,1 3 2-15,0 3-4 16,0 2 0-16,-9 3-3 16,3 0 0-16,3 0-6 15,-6-3 1-15,-3-3-18 16,6-2-8-16,-9-8-30 16,6 0-15-16,6 0-55 15</inkml:trace>
  <inkml:trace contextRef="#ctx0" brushRef="#br0" timeOffset="52">24020 8848 228 0,'-6'5'85'0,"6"6"-46"0,0 4-37 16,0-1 17-16,0 7 10 0,0 5 8 15,0 6-4-15,-3 2-2 16,3 14-17-16,0-3-7 0,0-8-2 15,3-3-3-15,-3-4 1 16,6-9-2-16,-3-5-1 16,0-6 1-16,0-5-1 15,-3-5-3-15,3-5 2 16,0-19-4-16,-3 1 1 16,0-7 2-16,0-1 3 15,-3-1 0-15,0-5-1 16,0-3 1-16,3 3 1 15,0 3-1-15,0 2 2 16,3 3-2-16,3-3 2 0,3 6-4 16,2 2-2-16,4 0 2 15,0 14 0-15,0 2-2 16,0 16 2-16,3 2 7 16,-3 9 6-16,-6 2 7 15,0 3 3-15,-9-1 2 16,0-1 0-16,-9-4-9 15,3-2-4-15,-9-3-4 16,-6-5 0-16,3-3-20 16,-3 1-8-16,0-12-33 15,1 1-14-15,5-5-57 16,0-4-57 0,9 1 60-16</inkml:trace>
  <inkml:trace contextRef="#ctx0" brushRef="#br0" timeOffset="53">14465 6183 180 0,'-9'-13'68'0,"3"10"-36"0,-3-4-22 16,0 4 20-16,-6 0-12 0,0 1 0 16,-5 2-10-16,-1 0-3 15,-3 5-3-15,-6 5-2 0,0 12 1 16,1 1-4-16,2 4 0 16,0 7 2-16,3 6 0 15,6 16 3-15,4-6 1 16,5-3-6-16,3-2 0 15,6-2 3-15,0-1 2 16,0-5 0-16,0-5 1 16,0-3-2-16,-3-5-1 15,-3 0 1-15,-3-3 1 16,-3-5 1-16,-6-3 1 16,6 0-2-16,0-2 1 15,0-3-15-15,3-3-5 0,3-2-55 31,6-3-56-31,0 0 38 0</inkml:trace>
  <inkml:trace contextRef="#ctx0" brushRef="#br0" timeOffset="54">13998 6998 52 0,'-9'-2'19'0,"6"4"-10"0,0-2-11 0,3 0 6 16</inkml:trace>
  <inkml:trace contextRef="#ctx0" brushRef="#br0" timeOffset="55">13977 6990 89 0,'-6'-8'8'16,"0"0"14"-16,0 3 5 15,0-5 4-15,3 2 23 16,-6 0-7 0</inkml:trace>
  <inkml:trace contextRef="#ctx0" brushRef="#br0" timeOffset="56">13935 6932 324 0,'6'-5'23'0,"0"0"-11"16,3 2-11-16,3 3-1 16,0 8-2-16,3 8 0 15,0 5 0-15,-1 3 0 16,-2 2 2-16,-3 11 2 15,-6 0 5-15,-6 3 6 0,-3 2-3 16,0 1 0-16,-3 12 0 16,3-7 4-16,1-3-6 15,2-6-2-15,0-4-1 16,6-1 1-16,3-2 1 16,5-6 1-16,7-4-4 15,3-4-1-15,15-5-8 16,-3-2-4-16,2-6-39 15,4-2-19-15,3-11-42 16</inkml:trace>
  <inkml:trace contextRef="#ctx0" brushRef="#br0" timeOffset="57">11613 6599 104 0,'0'-6'41'0,"3"6"-22"0,0-2-7 15,0 2 13-15,3 0 4 16,-6-3 5-16,0 0-10 16,-3 1-2-16,0-1-13 15,0 3 1-15,-3 0 1 0,-3 8 0 16,-2 0 1-16,-1 3-4 16,0 2-3-16,0 8-2 15,0 0 0-15,3 0-4 16,3 3 0-16,6 0 1 0,6-3 2 15,3-2-3-15,6-3-2 16,6-1-9-16,5-7-3 16,-2-5-34-16,0-6-13 15,0-2-21 1</inkml:trace>
  <inkml:trace contextRef="#ctx0" brushRef="#br0" timeOffset="58">11789 6633 160 0,'-15'-3'60'0,"9"3"-32"0,-3 3-22 0,6 0 15 16,-3 2-5-16,0 0 1 15,0 9 2-15,0 4 0 16,4 1-10-16,2-1-5 0,0 1-1 0,5-3-2 16,4-3 2-16,3-3 2 15,0-2 4-15,3-5 5 16,0-3 1-16,-3-3-2 15,0-2 2-15,-3-6-6 16,-3 1-1-16,-3-9-4 16,-3 3-1-16,0 1-6 15,-3 1 0-15,-3 1-23 16,0 3-11-16,3 2-38 16,0 2-58-16,0 4 28 15</inkml:trace>
  <inkml:trace contextRef="#ctx0" brushRef="#br0" timeOffset="59">11962 6728 140 0,'-6'19'55'0,"6"-9"-30"0,0 4-29 0,0-9 8 15,0 0 0-15,0 1 5 16,-3-4 8-16,3-2 7 15,0 0-13-15,0-2-6 0,0-4-3 16,0-2-2-16,3-5 0 0,3-5 0 16,0-1 0-1,6 1 2-15,-1 2 1 0,1 5 10 16,0 3 3-16,0 6-3 16,6 4 0-1,-3 9-6-15,-3 5 1 16,-3-1-3-16,0 1 0 0,3 0-6 15,-9 0 1-15,0-3-24 16,5-2-10-16,1-3-61 16</inkml:trace>
  <inkml:trace contextRef="#ctx0" brushRef="#br0" timeOffset="60">12236 6644 152 0,'-9'-6'57'0,"3"4"-30"0,0 2-29 0,3 2 11 16,-3 4-2-16,0 2 1 16,-3 13 2-16,0-3 4 15,3 1-8-15,0-1-1 0,3 1-1 16,3-1-2-16,3-2 1 16,3-2-2-16,0-1-1 15,3-8 9-15,0-5 6 16,3-8-3-16,0-5 1 0,-3-3-6 15,-1-8-2-15,-2 0-2 16,-6 1 0 0,-3-4 0-16,0-7 1 15,-2-3-2-15,-4 5 1 16,3 8 0-16,0 3 3 0,0 5-3 16,3 5-2-16,0 6-3 15,3 10 1-15,0 11 5 16,3 3 5-16,3 2-7 15,0 3-1-15,0 2 3 16,3 3 2-16,-1-2-2 16,1-1-3-16,0-2 0 15,-3-3 1-15,0-2-21 16,0-6-9-16,0-5-41 16,0-3-60-1,-6-5 26-15</inkml:trace>
  <inkml:trace contextRef="#ctx0" brushRef="#br0" timeOffset="61">12408 6668 220 0,'-6'5'85'0,"3"13"-46"0,9 3-48 0,-3-10 14 16,-3 2-5-16,0 1 2 16,0-1-1-16,0 0 2 15,0 0-2-15,0 0-18 0,0-5-9 16,3-5-63-1</inkml:trace>
  <inkml:trace contextRef="#ctx0" brushRef="#br0" timeOffset="62">12319 6533 220 0,'-6'-24'85'0,"6"24"-46"0,3 0-46 0,6-8-57 15,0 0 12-15,6 0-24 16,0 0-6-16</inkml:trace>
  <inkml:trace contextRef="#ctx0" brushRef="#br0" timeOffset="63">12459 6435 184 0,'-3'13'71'0,"3"11"-38"0,3 13-36 0,-3-21 13 15,3 5-1-15,0 3 5 16,0 7-2-16,-3 1 1 15,0-3-7-15,3-2-4 0,-3-4-1 16,0 1-6-16,0-5 1 16,-3-3-91-1</inkml:trace>
  <inkml:trace contextRef="#ctx0" brushRef="#br0" timeOffset="64">12349 6628 252 0,'-3'-5'93'0,"6"5"-50"0,14 0-52 0,-8 0 12 0,0 0 0 16,3-3 3-16,0 3-6 16,0-3-1-16,3 1 0 15,0-1-7-15,0 0 1 0,0 3-46 16,2 0-17-16,1-2-17 15</inkml:trace>
  <inkml:trace contextRef="#ctx0" brushRef="#br0" timeOffset="65">12605 6630 200 0,'-3'16'74'0,"6"-8"-40"0,-3 19-29 16,0-14 19-16,0 0-15 16,0 3-5-16,0-3-2 0,0 1 0 15,0-4-1 1,0 1-23-16,0-3-7 0</inkml:trace>
  <inkml:trace contextRef="#ctx0" brushRef="#br0" timeOffset="66">12614 6570 160 0,'6'-3'60'0,"-1"0"-32"0,4 3-53 0,-3 0 3 16,-3 3-4-16,3 0 0 16,0-1-5-16,0 4-3 15,0 1 19-15,-3 4 10 16,-3 2 43-16,0 3 23 16,-3 11-11-16,0-1-7 0,0-2-18 15,3-3-6-15,0 0-11 16,3-5 6-16,3-3 5 0,3-2 1 15,3-6 3-15,3-5-2 16,0-2-1-16,3-4-8 16,-10-2-5-16,7-2-2 15,-9-9 1-15,-3 1-1 16,-3-1 0-16,-3 3-6 16,-6 0 1-16,0 3-9 0,-2 3-4 15,-4 2-26-15,3 5-13 16,0 0-30-1,3 3-41 1,3 0 39-16</inkml:trace>
  <inkml:trace contextRef="#ctx0" brushRef="#br0" timeOffset="67">12810 6660 160 0,'6'15'60'0,"9"4"-32"0,-6 5-24 0,-6-16 15 16,0 0 0-16,-6 0 3 15,0-3-3-15,0 0 0 16,0-2-10-16,0-1-3 0,0-2-2 16,3-2-2-16,6-6 1 15,0-5-4-15,0-3-2 16,3 3-5-16,0-3-2 16,2 2 5-16,1 4 2 15,0 5 5-15,0 2 3 0,0 6 9 16,0 5 3-16,-3 5-2 15,-3 3-1-15,0-3-8 16,-3 3-2-16,0-3-4 16,0-2-3-16,0-1-27 15,3-5-10-15,6 1-20 16,0-6-5-16,5-8-14 16</inkml:trace>
  <inkml:trace contextRef="#ctx0" brushRef="#br0" timeOffset="68">13137 6609 192 0,'-6'-8'71'0,"3"3"-38"0,-2 2-28 16,2 3 19-16,-3 3-11 0,0 2 0 15,-3 1-1-15,0 4 2 16,-3 1-7-16,0 7 2 0,3 4 4 16,3-4-7-16,0-2-1 15,9 0-3-15,0-3-2 16,0-2 3-16,0-3 2 15,3-6 0-15,0-2 2 16,0-2-2-16,0-6 2 16,0-6-9-16,0 1 0 15,0 0 0-15,-3 0 3 0,0 2-2 16,0 3 0-16,0 6-1 16,0-1 0-1,0 6 0-15,3 4-2 16,-1 4 3-16,1 2 2 0,0-2 0 15,0-1-1-15,0 1 1 16,0-3-1-16,-3-3-25 16,3-2-8-16,0-3-16 15,0-19-71 1</inkml:trace>
  <inkml:trace contextRef="#ctx0" brushRef="#br0" timeOffset="69">13218 6345 200 0,'-3'2'74'0,"6"6"-40"0,0 11-35 15,0-6 12-15,-3 14 6 0,3 10 6 16,-3 2 5-16,3-2 3 16,0 3-16-16,0 0-5 0,-3-6 1 15,6-5-7-15,-3-5 0 16,0-6-26-16,0-2-11 15</inkml:trace>
  <inkml:trace contextRef="#ctx0" brushRef="#br0" timeOffset="70">11810 7160 196 0,'0'-3'74'0,"3"6"-40"0,-3 7-31 0,0-4 17 16,3 1-3-16,0 7 1 15,3 7-3-15,-3 5-1 16,0 9-8-16,-3 2 7 0,0-3 4 15,-3-2-3-15,0-8 0 0,0-3-6 16,-3-5-3-16,0-3 0 16,-3-2-1-16,-3-9-24 15,0-4-12-15,0-12-21 16,0-7-9-16,-6-5-14 16</inkml:trace>
  <inkml:trace contextRef="#ctx0" brushRef="#br0" timeOffset="71">11682 7115 168 0,'18'-8'63'0,"-15"5"-34"0,3 0-30 16,0 3 15-16,3 0-19 15,-1 3-6-15,1-3-8 16,3 3-3-16,0-3-43 16,0 5-18-16</inkml:trace>
  <inkml:trace contextRef="#ctx0" brushRef="#br0" timeOffset="72">11863 7207 184 0,'0'13'68'0,"3"-2"-36"0,0 5-29 0,3-8 15 15,0 5-7-15,0-2 1 16,6-3-7-16,0 0-1 16,0-3-2-16,-3-2-4 0,3-3 1 15,-3-6-6-15,0-2-3 16,0-2 1-16,-3-1 0 0,0-5 8 15,-4 3 5 1,1-3-2-16,-3 3 1 0,0 5 5 16,0 0 5-16,0 3-5 15,0 5 7 1,6 2-2-16,0 4 2 16,0 2 3-16,0 2-6 15,0 3 1-15,0 1-8 16,3-1-1-16,0 0-2 15,0-5-2-15,3 0-10 16,0-3-6-16,-3-2-43 0,6-3-16 16,-3-3-22-1</inkml:trace>
  <inkml:trace contextRef="#ctx0" brushRef="#br0" timeOffset="73">12161 7165 200 0,'-3'0'74'0,"6"16"-40"0,0-3-42 0,0-8 10 16,-3 3 16-16,0 0 13 15,0 3-3-15,0-1 1 16,0 1-16-16,0 2-6 0,0-5 0 16,0 0-6-16,0-3-1 15,0 1 2-15,0-6 1 0,3 0-8 16,0-6-4-1,0-2-9-15,3 0-3 16,0-5 0-16,0 3 2 0,3-1 9 16,0 3 3-16,0 0 5 15,3 3 1-15,-1 2 7 16,1 3 4-16,-3 6 10 16,0 1 5-16,-3 1-9 15,0 0-4-15,0 0-5 16,-3 0 0-16,0 0-4 15,0-5 0-15,-3-3-1 0,6-3-2 16,6-5-4 0,0 0-2-16,6-2-8 15,-3-4-2-15,2 1 7 0,-2 3 4 16,0 2 4 0,0 2 1-16,0 4 11 0,-3 4 5 15,0 6-2-15,0 3 2 16,-3 0-7-16,-1 2-3 15,-2 0-3-15,3 0 0 16,-6 0-11-16,0-2-4 16,0-3-41-16,0-8-90 31</inkml:trace>
  <inkml:trace contextRef="#ctx0" brushRef="#br0" timeOffset="74">12661 7210 220 0,'-6'16'85'0,"9"5"-46"0,-3 19-35 15,0-24 19 1,-3 15 4-16,0-2 8 0,3 0-14 16,0-2-4-16,0-6-11 15,0-2-4-15,-3-6-1 0,3-5 1 16,0 0 1-16,0-11-4 15,0-5-3 1,0-18-1-16,0-3 1 16,0-6-1-16,0 1-1 15,0-1-1-15,3-4 4 16,3-1 1-16,0 8-1 16,3 6 2-16,3 5-1 0,0 2-2 15,3 9 3 1,0 2 0-16,3 8 7 0,5 5 4 15,-2 5 8-15,-3 4 6 16,-3-1 0-16,-6 0 3 16,-3 3-4-16,-9 0-2 15,0-3-9-15,-9 0-3 16,-3-2-7-16,-6-3-4 16,-3 0-32-16,1-6-15 15,2-4-57-15,3 2-22 16,-6-3 14-1</inkml:trace>
  <inkml:trace contextRef="#ctx0" brushRef="#br0" timeOffset="75">23415 6546 136 0,'0'-5'52'0,"0"2"-28"0,3 6-17 0,-3-3 24 15,0-8-5 1,0 2-2-16,3 1-3 16,-3-6-11-16,0 3 2 0,0 1 4 15,-3 1 3-15,0 1 1 16,-5 0-3-16,8-1 0 16,-9 4 2-16,-3 2-7 15,0 5-2-15,0 3-5 16,-3 5-4-1,0 3 2-15,0-3 0 16,0 3-4-16,3 3-1 0,4-1 1 16,2 1 2-16,3-3 0 15,3 2-1-15,9 1 1 16,2-3 1-16,1-1-1 16,6-4 2-16,0-6-2 15,-3 1-1-15,6-9-8 16,3 0-3-16,2-2-21 15,-2-3-6-15,-6 0-27 0,0-2-9 16</inkml:trace>
  <inkml:trace contextRef="#ctx0" brushRef="#br0" timeOffset="76">23538 6485 200 0,'0'-19'77'0,"0"38"-42"0,0-8-21 0,0-6 20 15,0 8-4-15,5 0 2 16,-5 3-7-16,3 0-3 16,0 0-12-16,-3 0-6 0,0-3-1 15,0-2 0-15,0-1 3 16,0-2-3-16,0 0 0 15,0-3-1-15,0 1-2 16,0-6 3-16,0 0 0 0,0 0-1 16,0 0 1-16,0-6-7 15,3 1 3 1,0-3 0-16,0-2-2 16,6-1 0-16,0 0-1 15,0 3 0-15,0-7 0 16,0 1 3-16,-3 4 2 15,9 2 2-15,-9 3-4 16,3 10-1-16,3 3 1 16,-3 2 0-16,-3 1 7 15,-1 2 4-15,1 0-1 0,-3 1 0 16,-3-1-5 0,0-3-1-16,0-2-1 15,0-2 1-15,0-1-2 0,0-5-1 16,0 0 3-16,6-3 0 15,-3 1-4-15,-3-6-1 16,9-3-4-16,0-2-1 16,6-8 1-16,0 2 4 15,-3-2-1-15,0 3-1 16,0 10 0-16,-3 0 3 16,5 5 0-16,-2 8 3 0,0 1 1 15,0 4 3-15,-3 6 3 16,0 0 2-16,0 0-1 15,0 0 1-15,-3 0-6 16,0-3-3-16,-3 3 1 16,3-3 2-16,-3-3-13 15,-3-2-5-15,0-2-33 16,6-9-83 0,6-2-42-1,0-1 51-15</inkml:trace>
  <inkml:trace contextRef="#ctx0" brushRef="#br0" timeOffset="77">24064 6548 220 0,'-3'0'85'0,"3"8"-46"0,0 6-24 0,0-6 24 16,0 7-10-16,0 4 0 15,0 10-7-15,0 0-2 16,0 3-11-16,0 2 1 0,0 1 1 16,3 4-6-16,-3-7-1 15,6 3-2-15,-6-6 1 16,0-6 0-16,0-4 1 16,0-6-2-16,0-2 1 15,0-6-2-15,-6-8-3 16,6-10-1-1,-3 0 2 1,-3-3-2-16,6 0 1 16,-3-5 2-16,1 0 2 0,-1 0-1 15,0 0 2 1,0-3-2-16,3-8-1 0,0 3-2 16,0 2 1-16,0 1 1 15,3 0 0-15,0 2 0 16,2-11 0-16,4 6-3 15,0 3 2-15,3 2-1 16,0 5 0-16,0 6 0 0,-3 5 0 16,6 3 4-1,-3 10 1-15,3 8-1 16,0 3 1-16,-1 6-2 16,-2-1 2-16,-3-3 2 0,0-2 2 15,-9 0 5-15,6 0 3 16,-6-3-4-16,-6-5 1 15,-3-3-9-15,-3-2-2 16,-6 0-6-16,4-3-1 16,-4 0-13-16,0-3-3 15,3 0-19-15,0 1-7 16,3-1-27-16,3 0-12 16,3 1-23-1</inkml:trace>
  <inkml:trace contextRef="#ctx0" brushRef="#br0" timeOffset="78">23377 7218 132 0,'0'-3'52'0,"0"3"-28"0,0 0-17 0,0 0 13 16,0 0 1-16,0 0 4 15,0 0 0-15,0 0 0 16,0 0-14-16,0 0 0 0,0 0 2 16,0 0 4-16,0 0 2 0,0 0-6 15,6 5 0-15,-6 3-4 16,3 3 2-16,-3 5-4 16,6 5 1-16,-3 11 1 15,0 0 5-15,3-1-2 16,-3 4 1-16,-3-4-3 15,0 4 1-15,0-3-2 16,0-3 2-16,0-3-6 16,-6-5-1-16,-3-5 0 15,0-3 2-15,-3-2-8 16,-9-3-3-16,-3-3-15 16,0-10-5-16,-2-8-9 15,5-1-4-15,0-1-12 0,6-1-4 16,0 0-26-1,12 0-38-15,0-3 35 16</inkml:trace>
  <inkml:trace contextRef="#ctx0" brushRef="#br0" timeOffset="79">23368 7038 116 0,'-12'0'44'0,"12"-3"-24"0,0 3-15 16,0 0 11-16,0 0 2 15,-3 3 3-15,3 0 0 16,0-3 2-16,0 0-13 16,0 0 5-16,-3 0 5 0,3 0 0 15,0 0 3-15,-3 0-7 0,3 0 1 16,0 0-1-16,0 5-1 16,-3-2-1-1,3-1 1-15,-3 1-6 0,-3-3-1 16,6 0-2-16,-9 0-1 15,9 0-1-15,-3-3 0 16,0 1-5-16,3-1 1 16,-3 0-7-16,3 1-3 15,0 2 3-15,0 0 4 16,3 0 2-16,-3 0 1 16,3 8 4-16,-3-8 2 15,3 2 2-15,-3-2 2 16,-3 0-3-16,0 3 1 15,0-3-5-15,-3 2 0 0,6-2-1 16,-6 0 1-16,0 0-4 16,3 0 0-16,0 0 1 15,0 0 0-15,-2 3-3 16,5-3 0-16,-3 3-3 16,-3-1 1-16,3 1-6 15,3-3-1-15,0 3-28 16,0-3-12-16,0 0-70 15</inkml:trace>
  <inkml:trace contextRef="#ctx0" brushRef="#br0" timeOffset="80">23588 7011 124 0,'0'-5'46'0,"0"0"-24"0,0 5-8 0,0 0 17 15,0 0 0 1,0 0 2-16,0 0-7 16,0 0-2-16,0 0-13 15,0 0 4-15,6 5 3 0,-3 3-4 16,0 3 2-16,-3-1 0 15,3 4 2-15,-3 9-6 0,0 4 1 16,0-1-2-16,0 3 1 16,0 3-2-1,0 0-1-15,0-3-1 0,0 8 2 16,0 0-3-16,0-8-2 16,0-2-2-16,3-4 0 0,-3-4-2 15,3-3 2 1,-3-6 0-16,0-2 3 15,0 0-5-15,0-2-1 16,0-6-18-16,0 0-8 0,0-3-33 16,0 0-12-16</inkml:trace>
  <inkml:trace contextRef="#ctx0" brushRef="#br0" timeOffset="81">23802 7279 164 0,'-3'-3'63'0,"6"3"-34"0,-3 3-16 0,0-3 19 16,0 0-9-16,0 0-1 16,6 5-2-16,-3-2 0 15,6 2-11-15,0-2 1 0,0-1 3 16,3 1-3-16,0-3 0 0,0 0-6 16,3-3-1-16,-3-2-1 15,0 0 1-15,2-1 0 16,-2 1 3-16,-3-3 1 15,-3 0 1-15,0-2 0 16,-3 2 0-16,-6 0-4 16,-3 0-1-16,-3-3 8 15,-3 1-7 1,1 2-1-16,-7 2 0 16,6 1 2-16,-3 5-2 0,0 3-2 15,-6 2 0-15,3 3-1 16,-3 3 2-1,1 2 1-15,-1 3-1 0,6 2-2 16,0 1 1-16,9-1 1 16,3 6-1-16,9 2-1 15,6-2 1-15,9-3-1 16,0-2 0-16,-1-3 2 16,10 0-3-16,6-6 0 15,-12-2 3-15,6-2 1 16,-7-4-12-16,-5-2-7 15,3-2-40-15,-6-4-18 16,0-7-53-16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4:59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7073 5374 148 0,'0'-7'55'0,"0"3"-30"0,4 0-7 0,-4 4 18 16,0-4-1-16,0 4 4 15,0 0-10-15,0 0-3 16,0 0-15-16,0 0-2 0,0 8 1 16,0 3-4-16,0 9-1 15,0 3 0-15,-4 11 1 0,-5-3 1 16,9 7 3-16,0 8-1 15,0 0 2 1,0 0-4-16,0-8-2 16,5 4-2-16,3 4 0 15,1-7-2-15,0-9 2 0,-9-3-2 16,4-8 2-16,0-3-7 16,-8-9-23-1,0-3-11-15,-9-15-86 16,0-9 3-1</inkml:trace>
  <inkml:trace contextRef="#ctx0" brushRef="#br0" timeOffset="1">6896 5371 144 0,'-21'0'55'0,"12"-4"-30"0,1 8-10 0,8-4 18 16,0 3 4-16,-5-3 4 16,5 0-16-16,0 0-6 15,0 0-12-15,9 4-5 0,8-4-1 16,9 4 7-16,13-4 5 15,0 4-2-15,-9-4 1 16,4 0-5-16,1 0-2 16,-1 4 0-16,1-4-1 0,-14 0 0 15,5 0 2-15,-4-4-25 16,-5 4-12-16,0 0-42 16,-4 0-18-16,-4 4-5 15</inkml:trace>
  <inkml:trace contextRef="#ctx0" brushRef="#br0" timeOffset="2">7323 5631 132 0,'-13'0'49'0,"13"4"-26"0,0-4-18 0,0 0 13 16,0 0-4-16,9 4 2 16,-5 3 4-16,5-3 2 0,16 0-11 15,-3-4 0-15,4 4 0 0,0-4-2 16,0 0 2-16,8 0 0 16,-8-4 1-16,0 0-4 15,-5 0 0-15,1-7-5 16,-9 3-2-16,0 1 11 15,-5-1 6-15,-3 0-5 16,-5-3-2-16,-5-1-6 16,-3 1-4-16,-10 3 2 15,6-3 0-15,-23 7-4 16,1 4-1-16,3 8-4 16,-3-1-1-16,4 1 4 0,0 3 1 15,4 1-3-15,4 3 1 16,1 4 2-16,3 8 3 15,6-4 2 1,3 0 1-16,5 0-5 16,8 0 1-16,9-4 0 0,4 0 2 15,9-3-1-15,4 3-1 16,5-4 3-16,-1-11 0 16,5-4-1-16,-9-4 1 15,0 0-22-15,0-3-7 16,-12-1-53-1,3-4-61-15,-4-3 34 16</inkml:trace>
  <inkml:trace contextRef="#ctx0" brushRef="#br0" timeOffset="3">7999 5543 104 0,'5'-8'41'0,"3"8"-22"0,-8-3 8 16,0 3 56-16,0 0-9 16,-13 0-22-1,1 0-12-15,-6 3-24 16,-3 5-3-16,-5 4-2 0,4-1-6 15,-3 0-3-15,7 1-4 16,5-1-1-16,-4 1-3 0,9-1 1 16,3 1-2-16,10 3 2 15,7-3 1-15,10-1 2 16,8 1 1-16,5 3 3 16,-5 0-3-16,4 1-2 15,-4-1 6-15,-12 0 3 16,-5-3 8-16,-13-1 5 15,-5 1 0-15,-8-1 0 16,0-3-8-16,-17 0-4 16,4-1-7-16,-4 5 0 15,4-1-18-15,9-3-5 16,-4 0-16-16,8-5-3 0,8 1-23 16,5-19-73-1</inkml:trace>
  <inkml:trace contextRef="#ctx0" brushRef="#br0" timeOffset="4">8370 5145 172 0,'-17'0'66'0,"34"4"-36"0,-26-1-18 16,18 1 21-16</inkml:trace>
  <inkml:trace contextRef="#ctx0" brushRef="#br0" timeOffset="5">8379 5206 377 0,'0'46'46'15,"8"4"-24"-15,-8 7-4 0,0-3-4 16,5-1-7-16,-1 1-4 16,-4-4-2-16,9-4 1 15,-9 0-1-15,8-12 2 16,-4-3-11-16,5 3-31 15,-9-7-5 1,0-19-75 0,-21-8 11-1</inkml:trace>
  <inkml:trace contextRef="#ctx0" brushRef="#br0" timeOffset="6">8168 5562 176 0,'0'-4'68'0,"4"4"-36"0,4-3-20 16,1 3 21-16,8-4 3 15,9 0 5-15,9 0-13 16,3-7-5-16,10 3-13 16,-1 0-2-16,5 1-1 0,-5-1-6 15,-4 0 0-15,1 1-1 16,7-1 2-16,-12 0-32 0,-5 1-14 15,1-5-80 1</inkml:trace>
  <inkml:trace contextRef="#ctx0" brushRef="#br0" timeOffset="7">22340 5689 104 0,'-5'0'38'0,"5"0"-20"0,0 0 3 0,0 0 19 15,0 0-1-15,0 0-1 16,5 0-13-16,3-4-2 15,9 0-14-15,1-4 1 0,8 1 1 16,4-1-6-16,8 0-1 16,-7 4-4-16,7 4-1 15,-3 4 3-15,-1 4 1 16,-3 3 1-16,-6 5 0 16,-3 3 4-16,-5 4 3 0,-4 4 0 15,-4 11 1-15,-1 0 0 16,-3 4 0-16,-5 1-4 15,-5 3 0 1,5-1-3-16,0-2 0 0,0-5-3 16,0 0 1-16,0 1-4 15,9-1 0-15,0 0-1 16,3-3 0-16,1-5 2 16,0 1 2-16,0-8-1 15,0-4-1-15,0-4 3 16,-4 1 0-16,-1-5-4 15,-3-3-1-15,3-1-4 16,1-3-1-16,-5 0-3 16,9 0 1-16,-13-4 3 15,0 4 1-15,4-4-2 0,-4 0 2 16,0 0 5-16,0 0 2 16,0 0 0-16,0 0-2 15,0 0 5-15,0 0 1 16,0 0 4-16,0 0 4 15,0 0-2-15,-4 0 3 16,4 4-4-16,-17-1 3 16,0 5-4-1,-1 0-3-15,1-1-1 16,0 5-2-16,0 7 2 16,-1 0-3-16,6 4 0 15,-6 4-3-15,10 4-1 0,-1-1-4 16,5 9 1-16,4-5 0 15,0 4 2-15,0 4 1 16,0 4 3 0,0 0 10-16,-5 4 7 0,-3 0 1 15,-5-8 3-15,-9 0-7 16,1-3-1-16,-1-9-5 16,-4-3-1-16,1-8-19 15,-1-4-7-15,9-3-30 16,-9-4-10-16,13-1-19 15,-5-3-5-15</inkml:trace>
  <inkml:trace contextRef="#ctx0" brushRef="#br0" timeOffset="8">23322 6730 132 0,'0'0'49'0,"0"4"-26"0,0 0-12 16,0-4 15-16,0 0 3 15,0 0 2-15,0 0-1 16,0 8 1-16,-9-1-17 15,9-3 1-15,-4 0 1 0,4-4-6 16,0 0-1-16,0 4-5 16,0-4-3-16,0 0 0 15,0 0 1-15,4 0-3 16,5 0 0-16,-9 0-1 16,0 0 0-16,4 0 2 0,-4 0 2 15,0 0 5-15,5 4 4 16,-5 3 5-16,0-3 2 15,-5 0-3-15,1 0 1 16,-5-4-5-16,-4 0-1 16,5-4-4-16,-1 0-1 15,1-3-6-15,3 3-1 16,1 0-6-16,4 0 0 16,4 0 2-16,1 4 1 15,3 0 0-15,-8 0 4 16,0 0 2-16,0 0 2 15,0 8 1-15,-8-8 2 16,3 4 1-16,1 0 3 0,-9-4-5 16,4 0-1-16,1-4-4 15,-1 4-1-15,9 0-6 16,-8 0-3-16,3 0-21 16,1-4-7-16,4 0-41 15,4-4-16-15,14 1-10 16</inkml:trace>
  <inkml:trace contextRef="#ctx0" brushRef="#br0" timeOffset="9">23300 6041 132 0,'-4'-12'49'0,"4"12"-26"0,0 0-5 0,0 0 20 0,0 0-10 15,0 0-4-15,0 0-7 16,0 8-1-16,0 4-9 15,0 3 7-15,0 8 5 0,0 4 3 16,-8 7 4-16,3 4-1 16,-8 8 2-16,9 0-9 15,-5 0-3-15,5-7-8 16,0-9-5-16,-1 5-1 0,1-8 1 16,0-8-8-1,0-4-3-15,-1-3-20 16,5-5-8-16,-8 1-28 15,25-23-79 1</inkml:trace>
  <inkml:trace contextRef="#ctx0" brushRef="#br0" timeOffset="10">23662 6236 172 0,'-4'0'66'0,"4"4"-36"0,0 4-15 15,0-1 18-15,0 9 1 16,0 7 5-16,-8 15-2 16,3 0 1-16,1 16-20 15,4-4-4-15,0 3 0 0,0-7-8 16,0 4-1-16,0-8-3 16,4-3 1-16,-4-9-9 15,5-7-1-15,-5-7-47 16,0-24-56-1,8-11-14 1</inkml:trace>
  <inkml:trace contextRef="#ctx0" brushRef="#br0" timeOffset="11">23477 6240 220 0,'-17'-8'82'0,"17"8"-44"0,0 0-20 0,0 0 23 16,0 0-4-16,4 0 3 16,9 0-11-16,0 0-5 15,4 0-14-15,5 0 2 0,4 0 2 0,8 0-5 16,9 0-3-16,0 0-6 16,-4 0-2-16,4-3-30 15,9-1-12-15,-13 0-30 16,-9 4-11-16,0 4-32 15</inkml:trace>
  <inkml:trace contextRef="#ctx0" brushRef="#br0" timeOffset="12">23835 6535 192 0,'0'50'74'0,"13"-46"-40"0,-5 7-20 0,5-11 20 16,0 8-6-16,9-4-2 16,-1-1-8-16,5-3-3 15,0 0-9-15,0 0 0 0,-5-3 4 16,1-9-4-16,-5 1-1 16,0-8 0-16,-4-1-1 15,-4 1-5-15,-9 0-1 16,-4 0-8-16,-5 4-4 15,-8 3-3-15,-5 8 0 16,-8 4 7-16,-4 4 5 16,-1 4 4-16,5 7 1 15,4 12 4-15,5 0 5 0,3 0 6 16,10-5 3-16,-5 5-9 16,13 0-3-16,13-4-4 15,4-4 1 1,5 0-7-16,12-7 1 0,5-4-23 15,-5-8-8-15,14-8-49 16,3-4-57 0,-3-7 39-16</inkml:trace>
  <inkml:trace contextRef="#ctx0" brushRef="#br0" timeOffset="13">24335 6428 276 0,'-31'0'104'0,"23"4"-56"0,-9-1-38 0,8 1 23 15,0 4-9-15,-4 0-2 16,5 7-15-16,-5 0-4 16,9 8-2-16,4 0-4 0,0 0 0 15,8 0-3-15,1 4 1 16,4 0 3-16,4-4 1 16,0 0 3-16,-4-4 1 15,-4 0 7-15,-9 0 4 16,-5-3 1-16,-3-1 4 15,-5-11-9-15,-4-4-3 16,-5 0-18-16,1-4-5 16,-1-4-21-16,5-3-6 0,4-1-20 15,9-7-8 1,-5 0-43 0</inkml:trace>
  <inkml:trace contextRef="#ctx0" brushRef="#br0" timeOffset="14">24623 6198 208 0,'0'-4'77'0,"0"8"-42"0,0 0-28 16,0-4 20-16,0 11 1 0,0 8 3 15,0 16-3 1,0 11-3-16,0 0-13 15,0 7 1-15,0-3 1 0,5 0-7 16,-5-4-4-16,4 0-2 0,0-12 1 16,1-7-25-16,-5-8-10 15,0-3-38-15,0-9-15 16,0-10-21 0</inkml:trace>
  <inkml:trace contextRef="#ctx0" brushRef="#br0" timeOffset="15">24382 6409 228 0,'-4'0'85'0,"17"3"-46"0,13-3-30 0,-9 0 19 0,9 0 14 16,17 0 11-16,4 0-15 15,5 0-7-15,0-3-18 16,-5-1-9-16,0 0-2 0,-12-4-22 15,4 1-9-15,-1-5-51 16,-12 1-21-16</inkml:trace>
  <inkml:trace contextRef="#ctx0" brushRef="#br0" timeOffset="16">21952 6780 92 0,'-22'-4'35'0,"22"4"-18"0,0 8-2 15,0 0 15-15,0-8-1 16,0 0 3-16,5 0-7 16,-5 0-1-16,0 0-13 15,0 0 0-15,8 0 2 0,1 3-3 16,-1 1 0-16,-3 0-2 15,3 0 0-15,-8-4 0 16,9 0 0-16,0 0 0 16,-1 4 0-16,1-4-2 15,4 4-1-15,0-1-1 16,0 1 2-16,4 0-1 0,-9 0 0 16,5 0-1-16,5 0 2 15,-10-1-1-15,5 1 2 16,4 0-4-16,1 0 0 15,-1 4 1-15,-9-1 0 16,5 1-2-16,5 0-2 16,-5-1 3-16,4 1 0 15,9 3-1-15,-13 1-2 16,4-1 3-16,9 5 2 16,-9-1-2-16,4 8 0 15,1-8-1-15,0 4 1 0,-1-3 0 16,1 3 1-16,3-4 2 15,-7 1 1-15,-5-1-1 16,4 0 1 0,-4 1-4-16,0-1 0 0,0 4 1 15,-5 0 0-15,1 0-2 16,0-3-2-16,-1-1 1 16,1 0 1-16,-1 4-1 15,5 1 2-15,-8-1-2 16,8 0-1-16,-9-4 1 15,4 1 1-15,5 3 1 16,0-4 1-16,-4 0-2 16,0 1 1-16,-1-1 0 0,1-4 1 15,-5 5-2-15,0-1 1 16,1 0-2 0,3 1-1-16,-8 3 1 15,5 0 1-15,-1 0-3 0,-4 4 0 16,0-4 5-16,0 4 2 15,0 4-5-15,0-8-2 16,0 4 0-16,0-4 2 16,0 4-2-16,-4 0 0 15,4 0 1-15,-5 0 0 16,5 0 0-16,-8 0 0 16,3 0 0-16,1 0 2 0,0 0-1 15,-5 4-1-15,5-4 1 16,0 4 1-1,-9-4-1 1,8 0-1-16,-12 0 3 0,4 0-2 16,5 0-1-16,-10 0-2 15,5 0 1-15,0 3 1 16,1 1 2-16,-6 0-3 16,1 4 0-16,-4-1 1 15,-1-3 2-15,5-4-1 16,-9 4 2-16,4 4-2 15,1-5-1-15,-1-3-2 16,1 0-1-16,3 0 4 16,-7 0 3-16,3 0-3 15,1 0-1-15,-5 4 2 16,-5-4 3-16,6-4 0 16,3 4 0-16,-4 0 1 0,0-4 1 15,5 1-1-15,-9-5-1 16,8 0-3-16,-8 4-2 15,4-3 1-15,5-1 1 16,-1 0-1-16,5-3-1 16,0-1 1-16,-1 1-1 15,5-5 0-15,5 1 0 16,-9 0 0-16,4-1 0 16,4-3 0-16,0 0 2 15,5 0-3-15,0-4 0 16,4 0-1-16,0-4-2 15,0 0-6-15,0 0-2 0,0-3 2 16,4-5 1-16,9 1 1 16,-4-1 0-16,-1-3-2 15,14 0 1-15,-5-5 0 16,5 1 3-16,-1-4 2 16,1 4-1-16,-1 0 1 15,-4 4 3-15,-4-1-2 16,5 5 1-16,-14 3 2 15,0 1 2-15,5 3-3 16,-9 0 0-16,0 0 3 16,-9 4 1-16,1 4 1 15,-1 4 0-15,-4-1-5 16,0 9 1-16,-8-1 0 0,-10 8 0 16,6-4 0-16,-6 0 0 15,1 0-3-15,0 0 2 16,4 1 3-16,0-1 1 15,5 0-1-15,4 0-2 16,8-4-2-16,-4-3 1 16,9-4 1-16,4-1 0 15,0-7-3-15,4 8 2 16,9 0 3-16,4-5 3 16,5 1-2-16,-5 0-2 15,5 0 0-15,-1 4-1 16,1-1 2-16,-1 1 1 15,5 0-4-15,-4-1-1 0,-1-3 3 16,-4 0 1-16,1-4-5 16,-1 0-2-16,-4 0-18 15,0-4-5-15,0 0-30 16,4-3-11-16,-9-1-53 16</inkml:trace>
  <inkml:trace contextRef="#ctx0" brushRef="#br0" timeOffset="17">16475 8293 96 0,'0'0'35'0,"0"0"-18"0,0 4 4 0,0-4 19 16,0 0-8-16,0 0-3 15,0 0-4-15,0 8 1 16,0-5-14-16,0 1 2 0,-8 0 2 0,3 0-2 15,1 0 0 1,-5 0-2-16,1-1 2 16,3 1-3-16,-8 0-1 0,5 0-4 15,-1 0 1-15,-4 0 2 16,5-1 2-16,3 1 1 16,-12-4 0-16,9 0-2 15,-5 4 1-15,-5 0-4 16,-3 0 1-16,4-4-1 15,-1 4 1-15,-3-4-2 32,4 3-1-32,-9-3-1 0,4 0 2 0,1 0-5 15,-10 0-1-15,1-3 2 16,4-1 3-16,1 0 0 16,-1 0 2-16,-4 0-4 0,4 0 0 15,-9-3-1-15,5-1-2 16,0 0 1-16,0 1 1 15,4-1-1-15,0 0-1 16,4-3 3-16,1 3 0 16,-1-3-4-16,5-1-1 15,-4 1 1-15,-1-1 0 16,5 1 1-16,0-1 0 16,-5 1 2-16,5-1 1 15,0 1-4-15,-9-1 1 16,13 1-2-16,-4-1 0 15,-9 1 4-15,13 3 1 16,-13 1-4-16,13-5 1 0,-13-3 0 16,9 3 2-16,4-3-1 15,-4 3-1-15,-9-3 1 16,4 0-1 0,1-1-3-16,4 1 0 0,-1-4 4 15,1 4 1-15,0-4-3 16,4-1-1-16,-4 5 1 15,4-4 2-15,0 4 0 16,0-1-1-16,0 1 1 16,0 0-1-16,0-1 0 15,5 1 0-15,-1-4-3 16,0 0 2-16,1 0 1 0,-1-1 2 16,0-3-3-16,5 4-2 15,-4-4 2 1,3-4 2-16,1 8 0 15,4 0-1-15,-9 0 1 16,5 0 1-16,0 0-3 0,-1-4-2 16,5 0 2-16,0 4 2 15,0-4 0-15,0 3 2 16,0 1-4-16,0 0 0 16,0 0 1-16,0-4 0 15,0 0 0-15,0-8 2 16,0 5-3-16,0-1 0 15,0 0-1-15,5 4 0 0,-1 0 2 16,-4 4 2 0,4 0-3-16,5 0 0 15,-9-1 1-15,4 1 0 16,1-4 0-16,3 0 0 0,-8 0-3 16,9 0 2-16,-1 0 1 15,1 4 0-15,4 0 0 16,-9 0 0-16,9 4 2 15,0-1 1-15,0 1-6 16,0 3-2-16,-4-3 4 16,3-4 2-16,1 0 1 15,0 0 1-15,0 0-4 16,0-1 0-16,0 1-1 16,0 0 0-16,0 4 2 15,0-1 2-15,0 1-3 16,0-4 0-16,4 0 1 15,-8 0 2-15,8 3-3 0,0 1-2 16,5 0-1-16,-1-1 3 16,5-3 0-16,-4 4 3 15,-1-4-3-15,5 0-2 16,0-1 2-16,-5 1 2 16,1 0 0-16,-5 0-1 15,0 0-2-15,1 0 1 16,-1 3-1-16,4-3 0 15,5 8 0-15,0-1 0 16,4 1 0-16,0 3 0 16,1 0 2-16,-1 5 0 15,0-1 0-15,0 0 2 0,-4 4-1 16,-5 0 2-16,1-4-7 16,0-4 1-16,-5 5 3 15,0-1 2-15,-4 0 2 16,-4 0 0-16,3 4-2 15,-12 0-2-15,5-4-2 16,-5 4 1-16,0 0-1 16,0 0 0-16,0 0-20 15,0 0-10-15,0 0-33 16,0 0-13-16,-5 0-45 16</inkml:trace>
  <inkml:trace contextRef="#ctx0" brushRef="#br0" timeOffset="18">15954 6102 128 0,'-5'-4'49'0,"5"8"-26"0,0-4-7 0,0 0 16 16,0 0-2-16,0 0 0 16,0 0-9-16,5 4-2 15,-1 0-11-15,5 0-1 0,-9-4 0 0,4 4-3 16,5-1-3-16,-1 1 2 16,1 4 2-16,4 0 0 15,0-5 0-15,0 5-6 16,4-4-1-16,0 0 3 15,0 0 1-15,1-1 0 16,-5 1 1-16,-1 0-2 16,-3 0 2-16,0 0 4 15,-1-1 4-15,-8-3-4 16,0 0-2-16,0 4 0 16,0 0 1-16,-8 4-1 15,3-1 2-15,-3 1-2 0,-5 4 2 16,0 3 2-16,-4 4 2 15,-1 0 1-15,5 4 2 16,-8 4-1 0,4-4 0-16,-1 0-7 15,6-4-4-15,-1-4-1 0,4 1-1 16,5-5-3-16,-5-3 2 16,5 0 1-16,4-5 2 15,0-3-12-15,0 0-6 16,0 0-16-16,0 0-7 15,0-3-43-15,0-5-18 16,13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09T20:25:21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14474 10901 144 0,'3'-5'55'0,"0"5"-30"0,-3-3-3 0,0 3 20 16,0 0 2-16,-3-3 1 16,-3 1-17-16,-3 2-4 15,0 0-14-15,-6 0-2 0,-3 5-1 16,-3 0-6-16,1 6-2 15,-1 10 2-15,3-3 1 16,0 4-5-16,3 1-2 16,6 1-1-16,3 0 2 15,6-5-1-15,6-4 1 16,3-1 3-16,3-1 0 16,3-10 3-16,3-6 1 15,0-2 1-15,0-6 0 16,-4-2-7-16,1-8 0 15,0-6 1-15,-3-2 3 0,-3-3 2 16,-3-2 1-16,-3-3-5 16,0 5-1-16,-3 0-2 15,-3 1 3-15,0 4-2 16,0 6 1-16,0 3 2 16,0 4 0-16,0 4-3 15,0 4 2-15,3 6-4 16,0 11 1-16,0 2 0 15,0 11 2-15,0 5 7 16,0 3 7-16,0 10 0 16,0-5 3-16,3 3-8 15,0-8-4-15,3-6 0 0,0-5 2 16,0-2-18-16,0-9-8 16,3-2-40-16,0-8-16 15,3-2-26 1</inkml:trace>
  <inkml:trace contextRef="#ctx0" brushRef="#br0" timeOffset="1">14590 10885 180 0,'-9'11'68'0,"6"-4"-36"0,-3 23-20 0,6-15 21 15,0 4-6-15,0 0 1 0,3 2-11 16,0 0-5-16,3-3-7 16,3-2 3-16,3-3 2 0,6-2 3 15,0-6 3-15,5-7-3 16,-2-4 0-16,-3-7-3 16,-3-3-1-16,-3-2 8 15,-6-3 4-15,-6-1 0 16,-3 1-1-16,-6 3-4 15,-3-1-2-15,-3 1-13 16,0 4-5-16,0 4-23 16,0 2-7-16,4 0-32 15,2 3-10-15,3 2-57 16</inkml:trace>
  <inkml:trace contextRef="#ctx0" brushRef="#br0" timeOffset="2">15078 10620 140 0,'12'-5'55'0,"-9"2"-30"0,9 1-10 15,-9-1 20-15,0 1 3 0,0 2 4 16,-6-3-6-16,0 0-1 16,0 1-20-16,-3 2 4 0,0 0 2 15,-3 0-5-15,0 0-1 16,-3 2-12-16,-3 4-3 15,0 1-1-15,1 1 0 16,-1 0-2-16,3 3 2 16,3 2-1-16,6 3-2 15,3-3-2-15,3 0 1 16,3 1 3-16,0 2 1 16,0-1 1-16,0 1 2 15,-3-2-1-15,0-1-1 0,-3 0 3 16,-3-2 0-16,-3-1 1 15,0-2 0-15,0 0-2 16,0-3 1 0,3 1-7-16,0-4 1 0,3 1-1 15,3 2 2-15,0 1-1 16,0 1 1-16,0 1 2 16,0 3 0-16,-3 0 0 15,-3 4 0-15,0 9 4 16,0-3 5-16,-3 1-5 15,3-1-2-15,0-3 1 16,3 1 2-16,3-3-4 16,3 0-1-16,3-3 0 0,3 3 0 15,0-8-3-15,0-3 0 16,-4 0-25 0,10-2-123-1</inkml:trace>
  <inkml:trace contextRef="#ctx0" brushRef="#br0" timeOffset="3">14792 11221 132 0,'0'3'52'0,"3"-1"-28"0,0 4-8 0,-3 2 18 15,0 5-5-15,0 5 0 16,0 6 4-16,0 10 1 15,0 1-18-15,0 5 2 0,0-6 0 16,0-2-6-16,0-1-2 16,0-4-5-16,0-6-4 0,-3-5 0 15,3-3 1-15,0-2-41 16</inkml:trace>
  <inkml:trace contextRef="#ctx0" brushRef="#br0" timeOffset="4">14798 11266 104 0,'-3'-5'38'0,"0"2"-20"0,3-2 3 0,0 5 19 16,0-3 1-16,0 0 2 15,0 1-8-15,0-1-2 16,-3 1-18-16,3-1 2 0,0 0 1 16,0-2-4-16,0 0 0 15,6-1-6-15,3 1 0 16,6 0-7-16,0 2-1 15,3 0-2-15,3 3 0 16,-3 0 0-16,-1 6 0 0,1-1 2 16,-3 6 2-1,-6-1 1-15,-3 3 1 0,-6 1 4 16,-3 2 3-16,-6-1-4 16,0-1-2-16,-3-1-2 15,3-3 0-15,1-2-7 16,-1 0 1-1,0-2-6-15,6 4-1 0,0-2-2 16,3 0 0-16,3 0 2 16,3 8 4-16,6-6 3 15,2 1 2-15,1 2 1 16,3 1 0-16,-3 1 4 16,-3-1 2-16,-3 2 13 15,-3-1 5-15,-6 1 1 0,-3 0 2 16,-6-5-6-16,-3-1-3 15,-3-2-10 1,-3-2-3-16,-3-6-16 0,-2 0-6 16,2-3-20-16,-3 0-6 15,6 1-16-15,3-1-5 16,3 0-31 0,3 3-35-16,3-2 50 15</inkml:trace>
  <inkml:trace contextRef="#ctx0" brushRef="#br0" timeOffset="5">15066 11456 144 0,'0'3'55'0,"0"0"-30"0,-3 5-10 15,3-3 18-15,0 3-12 16,0 0-4-16,-3 2-6 16,3 1 0-16,0 0-6 15,0 4-3-15,3 4 1 0,0-3 0 16,6-6 1-16,3-2 6 16,0 0 6-16,0-2-4 0,3-4-2 15,0-2 1 1,0-2 3-16,-1-6-4 15,-2 0 0-15,-3 0 0 16,-3-3 4-16,-3-2-4 0,-3 0 2 16,-3-3-5-16,-3 0-2 15,-3 3 0-15,-3-6-1 16,-2 11-7-16,2-2 0 16,-3-1-12-16,3 11-6 15,3-8-17-15,6 11-6 16,0-3-26-16,9 3-10 15,6-1-6 1</inkml:trace>
  <inkml:trace contextRef="#ctx0" brushRef="#br0" timeOffset="6">15456 11425 236 0,'-6'-19'88'0,"3"19"-48"0,-6 0-27 16,6 0 22-16,-6 3-18 16,0 5-7-16,-2 0-6 15,-1 0-4-15,-3 2 1 16,0 1-6-16,0 2 1 0,3 0 2 16,-3 3 1-16,9 0-2 15,0 3 0-15,6-4 2 16,3 4 2-16,3-6-2 15,3-2 0-15,0-3-1 0,3-6 0 16,3-2 4-16,0-8 1 16,3-2-1-16,-3-6-2 15,-1 0 5-15,-2-2 1 16,-3-14-2-16,-3 3-3 16,-3-3 0-16,-3 0 1 15,-3-2-6-15,-3 5-1 16,0 2-3-16,0 6 0 15,0 3 2-15,0 4 2 16,3 4-1-16,0 2 1 16,0 0 0-16,1 5 3 15,2 3-5-15,0 6 2 0,0 1 2 16,2 9 3-16,4 3 4 16,0 7 2-16,3 6-1 15,0 0-1-15,0 0-1 16,0-6 0-16,0-2-5 15,0-6 1-15,-3-2-22 16,0-3-10-16,0-2-77 16</inkml:trace>
  <inkml:trace contextRef="#ctx0" brushRef="#br0" timeOffset="7">15560 11396 192 0,'-12'2'74'0,"12"-2"-40"0,12 3-35 0,-6 5 12 16,0 0 21-16,0 2 11 15,0 1-10-15,3 2-5 16,0 0-16-16,3 1-5 0,0-4-1 16,0 1-3-16,-3-1 0 15,6-2-19-15,-7-2-9 16,1-4-40-16,-3-2-16 15</inkml:trace>
  <inkml:trace contextRef="#ctx0" brushRef="#br0" timeOffset="8">15784 11343 160 0,'-6'5'60'0,"6"-2"-32"0,0 2-22 0,-3 6 15 15,0 7 13-15,-3 3 8 0,-3 3 1 16,0 2 0-16,0 4-23 16,0-1 6-16,0 0 2 0,0 3-11 15,0-3-2-15,0 0-9 16,0-3-4-16,3-5-12 16,0-2-6-16,1-6-54 15,-1-2-21-15,3-6-33 16</inkml:trace>
  <inkml:trace contextRef="#ctx0" brushRef="#br0" timeOffset="9">14316 11748 80 0,'-3'0'33'0,"6"0"-18"0,-3 0 4 0,0 0 16 0,0 0 0 15,0 0 2-15,0 0-7 16,0 0-4-16,0 0-14 16,0 0 1-16,0 0 3 0,0 0 1 15,0 0-1-15,0 0-2 16,0 0-1-16,0 0-10 15,0 0-1-15,6 2-2 16,0 1 0-16,0-1-3 0,0 1 2 16,3 0-1-16,0-1 0 15,-3 4 0 1,0-1 0-16,0 0 2 16,0 1 0-16,0 1-3 15,0 7 0-15,-3 2 4 0,-1 2 3 16,1 1-3-16,0-1-1 15,0-2-2-15,0 0 0 16,0 0 2-16,0-3 2 16,0-2-1-16,0-1 2 15,3 1-2-15,0-1-1 16,0-2-2-16,0-2 1 16,-3-1 1-16,-3-5 0 0,0 0-3 15,0 0 2 1,0 0 7-16,0 0 6 15,0 0-2-15,-3 3 0 0,0-3-2 16,0 2 0-16,0-2-4 16,0 3-1-16,0-3-1 15,0 0-2-15,0 2-4 16,0-2 0-16,0 3 2 16,3-3 3-16,0 0-2 15,0 8 0-15,0-3-1 16,0 1 0-16,0-1 0 15,0-2 0-15,0-3 2 16,0 5 0-16,0 0 0 16,0 0 0-16,3 1 0 15,0-1 0-15,0 0-3 0,0 1 2 16,0-1 3-16,0 0 1 16,-3 3-1-16,0 0-2 15,0 0-2-15,0 0 1 16,-3 3 10-16,0-1 3 15,-6 1 3-15,0-1 1 16,-3 1-4-16,1-3-2 16,-4 0-4-16,3 0-1 15,-3-3-3-15,3-2-2 16,0-1-17-16,0 1-6 16,0-3-22-16,3 0-9 15,0 0-42 1,6 3-45-16,0-3 51 0</inkml:trace>
  <inkml:trace contextRef="#ctx0" brushRef="#br0" timeOffset="10">14575 11943 108 0,'0'-2'44'0,"0"4"-24"0,0 1-6 0,3 0 17 16,-3 2-8-16,0 0-1 15,0 6-4-15,0 5-2 16,-3 2-8-16,3 1 6 0,0 2 5 15,0-3-1-15,3 1-1 16,0-1-7-16,3-2-4 0,0-2 1 16,0-7 0-16,3-1 1 15,0-4 2-15,-3-2-7 16,6-5-4-16,-3 0-5 16,-1-3 1-16,1 0 1 15,-3 0 2-15,-3-3-1 16,0 3-1-16,0 3 3 15,0 0 2-15,0 2-2 16,0 3-2-16,-3 0-5 16,0 0 0-16,3 6 6 15,3 1 3-15,0 1 3 16,0 0 0-16,3 0 0 16,0 0 2-16,0-2 3 0,0-4 2 15,0-2 6-15,0-2 1 16,0-4-7-16,0-2-2 15,-4 0-1-15,4 3 2 16,-6-3-3-16,0 0-2 16,-3-5-16-16,-3 2-5 15,0 1-36-15,-3-1-14 16,0 3-50 0</inkml:trace>
  <inkml:trace contextRef="#ctx0" brushRef="#br0" timeOffset="11">14837 11787 124 0,'-3'8'46'0,"3"0"-24"0,3 32-10 15,-3-22 16-15,0 9 1 16,0 2 3-16,0 5 5 16,0-2 1-16,0-3-20 15,0 0-2-15,0-2 1 0,0-4-9 16,0-1-2-16,0-6-2 0,0-3 0 16,0-3 0-16,0-2 2 15,0-8-8-15,0 0-3 16,3-5-4-16,3-3-2 15,0 0-1 1,3-2 2-16,3-4-5 0,-3-4-3 16,0-1 5-16,0 6 3 15,2 0 1-15,-2 2 3 16,3 3 2-16,-3 3 2 16,0 2 7-16,0 9 7 15,0 2 7-15,0-1 3 16,0 4 0-16,0 2-2 15,-3 1-4-15,0-1 0 0,0 3-7 16,-3-3-3-16,0 0-6 16,0-2 0-1,-3-3-24-15,0-3-10 16,0-5-53-16,0 0-58 16,3 0 40-16</inkml:trace>
  <inkml:trace contextRef="#ctx0" brushRef="#br0" timeOffset="12">15123 12036 196 0,'-6'8'74'0,"9"-8"-40"0,0 5-35 16,-3 0 15-16,3 1 10 15,-3 2 9-15,0 2-8 16,3 1-5-16,0-1-11 0,-3 4-6 0,3-4-2 15,-3 1-17 1,3-3-4-16,0-3-65 16,0-2-57-16,0-6 44 15</inkml:trace>
  <inkml:trace contextRef="#ctx0" brushRef="#br0" timeOffset="13">15069 11912 248 0,'-9'-6'93'0,"12"9"-50"0,0-3-50 0,-3 0 14 15,6-3-16-15,0 1-4 0,3-1-33 16,3-5-13-16,3 0-26 16,0 0-12-16</inkml:trace>
  <inkml:trace contextRef="#ctx0" brushRef="#br0" timeOffset="14">15248 11763 220 0,'0'3'82'0,"0"0"-44"0,6 5-29 15,-3-3 22-15,3 3 1 16,0 10 3-16,0 6 0 16,-3 8 4-16,0 2-22 15,0 1 2-15,0-4-1 0,-3 1-6 16,0 0-2-16,5-3-3 15,-5-2-2-15,0-4-14 16,0-4-4-16,0-6-38 0,0-5-14 16,3-3-57-1,9-5-49-15,0-2 66 16</inkml:trace>
  <inkml:trace contextRef="#ctx0" brushRef="#br0" timeOffset="15">15370 12025 168 0,'-3'19'63'0,"6"-19"-34"15,3 2-12-15,-3 4 22 0,3-1 4 16,3 0 4-16,3 1-12 16,2-1-6-16,1 0-17 15,3 1-3-15,0-1 1 0,0-5 0 16,0 0 2-16,0-3-4 15,-1 1 0-15,-2-4-5 16,-3 1 0-16,-3-3-3 16,-6-3-3-16,-3 1-9 15,-3-1-3-15,-3 1-12 16,-6-1-3-16,-3 3 5 16,1 3 2-16,-4 2 11 15,-3 3 5-15,0 6 0 0,3 4 2 16,3 3 7-16,0 1 6 15,4-1 11-15,2 3 6 16,3 0-2-16,3 2-2 16,6 1-5-16,6-1-2 15,5-2-6-15,4-3 0 16,6 0-7-16,0-2-3 16,0-6-24-16,3-2-7 15,-1-6-52-15,1-5-21 16,-3 0 3-1</inkml:trace>
  <inkml:trace contextRef="#ctx0" brushRef="#br0" timeOffset="16">15983 11737 176 0,'-15'-8'66'0,"12"8"-36"0,-3 0-18 0,3 0 19 16,-3 0-14-16,-3 3-2 15,-3 2-5 1,-2 3-1-16,-1 0-5 16,0 2-1-16,-3 9 3 0,3 7 1 0,0 3 3 15,3 3 1-15,3-3 3 16,3 8-3-16,3-2-1 16,6-3-6-16,9-3-1 15,6 0-14-15,6 0-6 16,6-3-22-16,2-5-10 15,4-5-56-15</inkml:trace>
  <inkml:trace contextRef="#ctx0" brushRef="#br0" timeOffset="17">16209 11888 228 0,'-3'2'85'0,"3"1"-46"0,0 8-32 15,0-3 20-15,0 5 1 0,0 3 6 16,-6 7-15-16,0 1-3 16,3 3-10-16,0-1-4 0,0 1-1 15,3-1-1-15,0-2 0 16,0-6-20-16,0-4-9 16,0-4-43-16,0-4-18 15</inkml:trace>
  <inkml:trace contextRef="#ctx0" brushRef="#br0" timeOffset="18">15971 11848 232 0,'3'0'88'0,"9"3"-48"0,-3-3-23 16,0 2 25-16,3 1-5 16,3-3 3-16,3 0-7 15,5 0-3-15,4 0-16 16,3 0-4-16,0-5 0 0,-4-3-8 16,1 5-1-16,0 6-30 15,-3-9-13-15,-3 6-53 16,-3 3-22-16</inkml:trace>
  <inkml:trace contextRef="#ctx0" brushRef="#br0" timeOffset="19">16349 12025 228 0,'-3'14'88'0,"6"-12"-48"0,3 1-36 0,-6-3 21 16,6 5-5-16,3 0 3 0,0 1-4 15,0-1-2-15,3 0-9 16,0-2-1-16,6-3 3 0,2 0-4 15,-5 0 2 1,0-3-1-16,-3 1 1 0,0-1-2 16,0-2-1-16,-3-1-3 15,-3-2 1-15,0 1-4 16,-6-1-2-16,0-3-9 16,-3 0-3-16,-3 1-14 15,-6 2-4-15,-6 3 4 16,0-1 2-16,-3 4 7 15,-3 2 4-15,7 5 5 16,-1 0 5-16,0 3 5 0,3 5 3 16,3 1 8-1,3-1 6-15,6 0 5 16,3 0 2-16,6 1-6 0,3-1-2 16,3 0-7-16,0 0 0 15,6-2-12-15,6-1-4 16,-1-4-34-16,1-4-12 15,0-2-55 1</inkml:trace>
  <inkml:trace contextRef="#ctx0" brushRef="#br0" timeOffset="20">16751 11959 184 0,'-3'-2'68'0,"3"2"-36"0,-3 0 2 16,3 0 29-16,-3 2-6 16,-3 1-1-16,0-1-25 15,-3 4-9-15,-3 2-13 16,-3 0-8-16,4 0-4 0,-1 0-1 16,3-1 3-16,3 4-11 15,9-3-4-15,6 5-1 16,0-2 2-16,2-1 7 0,4 1 4 15,0 0 7 1,0-1 3-16,-3-2 11 16,-3 0 6-16,-3 0 10 15,-6-3 6-15,-3 1-7 0,-3-1-4 16,-3-3-16-16,-3-2-5 16,-3 0-16-16,0-2-7 15,0-1-16-15,1-2-5 16,2 0-22-16,3-1-8 15,3 1-35 1,6-3-54-16,15-8 41 16</inkml:trace>
  <inkml:trace contextRef="#ctx0" brushRef="#br0" timeOffset="21">16983 11758 224 0,'3'0'85'0,"0"3"-46"0,3 2-19 15,-3 0 27-15,0 6-7 16,0 10 1-16,0 3-10 16,-3 8-2-16,0 2-16 15,0 3-6-15,0-3 0 0,0-2-4 16,0 0 0-16,0-3-10 15,0-2-3-15,0-4-24 16,0-4-8-16,0-6-24 16,3-2-11-16,-3-3-41 15</inkml:trace>
  <inkml:trace contextRef="#ctx0" brushRef="#br0" timeOffset="22">16811 11946 300 0,'-3'3'112'0,"6"-3"-60"0,5 2-52 0,-2 1 21 16,3-3-1-16,3 0 4 0,9 0-8 15,3 0-4-15,3-3-7 16,-1 1-6-16,1-1 0 0,3-2-41 15,-3-1-17-15,6 4-82 16</inkml:trace>
  <inkml:trace contextRef="#ctx0" brushRef="#br0" timeOffset="23">17183 11663 236 0,'-6'-5'90'0,"9"5"-48"0,-3 0-31 0,0 0 21 15,0 0 0-15,0 0 6 16,6 2-17-16,2 3-7 16,4 3-8-16,3 6 0 0,9 4 0 15,-3 6 4-15,3 10 4 16,3 3-4-16,-4 3 0 16,1 0-2-16,-6-1 2 15,-6-4-3-15,-3-3 1 0,-3-1 4 16,-9-2 4-16,-6-2-4 15,-3-3 1 1,-6-3-15-16,-3-3-3 16,0-4-25-16,-2-4-8 0,2-2-13 15,3-3-6-15,3-2-13 16,3-3-6-16</inkml:trace>
  <inkml:trace contextRef="#ctx0" brushRef="#br0" timeOffset="24">17647 11909 184 0,'0'0'68'0,"3"-3"-36"0,-3 6-24 0,0-3 18 15,0 0 7-15,0 3 4 16,-3-1-8-16,0-2-5 16,-3 3-14-16,-3-1-6 0,3-2-1 15,0 0 0-15,0 0 3 16,0 0-1-16,3 0 0 15,0-2-6-15,6 2 1 16,3-3 0-16,0 1 0 0,0 2-3 16,0 0 2-1,0-3 3-15,-6 3 3 0,0 0 7 16,0 0 4-16,0 0-4 16,0 0-2-16,0 0-14 15,0 0-7-15,0 0-46 16,0 0-20-16,6 3-48 15</inkml:trace>
  <inkml:trace contextRef="#ctx0" brushRef="#br0" timeOffset="25">17537 12084 180 0,'0'-3'68'0,"3"3"-36"0,0 0-18 0,3 3 22 16,-6-3 8-16,6 2 8 15,0 3-11-15,0 1-2 0,-3 2-22 16,0 5 3-16,-1 3 1 0,-2 2 0 16,0 1 2-16,-5-1-4 15,-1 4 0-15,-3 1-8 16,-3-1-4-16,-6-1-13 16,-6-3-6-16,-3 1-30 15,-2-6-10-15,2-2-101 16,-3-6-56-1,6-3 95-15</inkml:trace>
  <inkml:trace contextRef="#ctx0" brushRef="#br0" timeOffset="26">19995 11277 152 0,'0'-6'57'0,"0"4"-30"0,-3-4-16 16,3 6 18-16,-3-2-6 15,0-1 1-15,-2 0-7 16,-1 3-2-16,-3 0-9 0,0 3 0 0,0 5 1 15,0 3-6-15,0 4-2 16,3 17-3-16,0 5 0 16,3 6 3-1,3-1 0-15,0 3 1 0,0-3 0 16,0-2 2 0,3-3 1-16,-3-5-1 0,0-3 1 15,0-3-2-15,0-5-1 16,0-5-21-16,-3-2-11 15,0-4-42 1</inkml:trace>
  <inkml:trace contextRef="#ctx0" brushRef="#br0" timeOffset="27">19787 11631 188 0,'-6'8'71'0,"9"-8"-38"0,-3-3-25 15,0 1 16-15,3-1-6 16,0 0 0-16,3 1-10 16,6-1-3-16,3-2-3 15,0-6-2-15,3 3 1 0,2 0-1 16,4 3 0-16,0 0-29 16,-3 0-10-16,0-1-56 15</inkml:trace>
  <inkml:trace contextRef="#ctx0" brushRef="#br0" timeOffset="28">20088 11544 96 0,'-39'-3'38'0,"36"8"-20"0,-3 1-1 0,3-1 14 16,0 6 1-16,-3 4 1 15,0 1-14-15,0 0-4 16,3 3-9-16,0-3 0 0,6 5 4 15,3-3-4-15,3-2 2 16,6 0-1-16,6-5 1 0,0-3 0 16,-3-6 0-1,-1-4 2-15,-2-4 4 16,-3-2-4-16,-3 0 0 16,-3-2-2-16,-3-1 0 0,-3 1-4 15,-3-4-1-15,0 4-17 16,-3-1-5-16,3 3-33 15,0 0-14-15</inkml:trace>
  <inkml:trace contextRef="#ctx0" brushRef="#br0" timeOffset="29">20234 11591 104 0,'-6'24'38'0,"6"-3"-20"0,-3 1-4 16,3-15 17-16,0 4 0 0,0 0 2 16,3-1-16-16,0 1-5 15,0-3-8-15,-3 0-1 0,0-3 1 16,0-2 4-16,0-3 3 16,0-3-2-16,0-2 0 15,0-3-3-15,3-3-1 16,-3 1-6-16,0-6 1 15,3-3 2-15,2 3 3 16,7 0-2-16,0 1-2 16,3 1 0-16,-3 4-1 15,0 2 0-15,0 0 0 16,0 3-33-16,0 2-13 0,0 0-45 16</inkml:trace>
  <inkml:trace contextRef="#ctx0" brushRef="#br0" timeOffset="30">20698 11187 132 0,'-9'5'52'0,"6"-2"-28"0,-6-1-11 16,3 3 19-16,-3 1-12 15,-3 4-1-15,-9 9-5 16,-2 5-1-16,-1 18-7 15,0 3-2-15,3 3 0 0,3 5 11 0,6-1 5 16,9 1-10-16,6 0-3 16,18 0-7-1,3-3-1-15,9-5-6 16,5-8-3-16,1-5-16 16,0-5-9-16,-6-9-47 15,-1-7-31-15,-5-6 48 16</inkml:trace>
  <inkml:trace contextRef="#ctx0" brushRef="#br0" timeOffset="31">20793 11422 144 0,'-3'-18'55'0,"3"36"-30"0,0-7-21 15,0-11 15-15,0 5-7 16,3 3 1-16,0 2 5 16,-3 6 6-16,0 3-13 15,0 7 5-15,0 3 2 0,0 1-8 16,0-4-3-16,0-2-4 0,0-6 0 16,0-2-7-16,0-3 1 15,0-2-21-15,0-3-9 16,0-3-21-1,0-5-50-15,-6-2 14 16</inkml:trace>
  <inkml:trace contextRef="#ctx0" brushRef="#br0" timeOffset="32">20662 11451 200 0,'-6'-2'77'0,"6"2"-42"0,-3 0-17 15,3 0 23-15,0 0-12 16,0 0-5-16,0 0-16 16,6 0-7-16,3 0-1 15,0 0-1-15,9 0 1 0,0 0-5 16,0 0 1-16,-1 0 0 16,1 0 2-16,0-6-23 15,0 6-9-15,-3 3-26 16,-3 0-12-16,-3-1-9 15</inkml:trace>
  <inkml:trace contextRef="#ctx0" brushRef="#br0" timeOffset="33">20653 11697 144 0,'0'6'55'0,"0"-1"-30"0,3-3-10 0,0 1 18 16,3 0-16-16,0-1-7 15,3 1-4-15,12 0-2 16,-3-1-2-16,0 1-2 0,-1 0 1 16,1-1-1-16,-3 1 0 15,0-3-9-15,-3 0-4 0,0 0-53 16,-3-3-39-1,-3 1 37 1</inkml:trace>
  <inkml:trace contextRef="#ctx0" brushRef="#br0" timeOffset="34">20853 11583 124 0,'3'19'46'0,"-3"2"-24"0,3-5-8 16,-3-8 17-16,3 3-6 16,-3 2-2-16,0 0-7 0,0 0 0 15,0 0-9 1,0-2-2-16,0 0 1 0,0-3-3 0,0-3 0 15,0 0-1-15,-3-2 1 16,3-6-2-16,0 1 2 16,0-4-4-16,0-4 0 15,0-1-4-15,3 0-1 16,0-2 3-16,3 3 3 16,-1-6-1-16,1 3-2 0,0 2 4 15,3 0 1 1,0-2-3-16,0 3-1 15,0 7 1-15,0-5 2 16,0 8 0-16,3-5 2 16,-3 10 2-16,0 3 4 0,3 0 7 15,0 5 4-15,-4 3-1 16,-2 0-2-16,0 2-9 16,-3 1-3-16,0-3-1 15,0 0 0-15,0-3-16 16,0-3-4-16,0-2-30 15,-3-8-10-15,6-2-44 16</inkml:trace>
  <inkml:trace contextRef="#ctx0" brushRef="#br0" timeOffset="35">21106 11565 172 0,'0'0'66'0,"0"8"-36"0,0-5-35 16,0 10 69-16,0 3-26 15,3 0-17-15,0-1-12 16,0 1-8-16,0 0-1 0,0 0 0 16,0-3-20-16,0-2-7 15,-3-3-32-15,0-3-13 16,0-2-6-1</inkml:trace>
  <inkml:trace contextRef="#ctx0" brushRef="#br0" timeOffset="36">20987 11409 220 0,'-3'-5'82'0,"-6"5"-44"0,18 0-44 16,-6 0 12-16,6 0-9 16,2 0 0-16,1 0-42 15,3 0-18-15,0-3-17 16,3-8-3-16</inkml:trace>
  <inkml:trace contextRef="#ctx0" brushRef="#br0" timeOffset="37">21213 11298 156 0,'0'2'57'0,"0"1"-30"0,3 5-18 0,-3 0 14 15,0 2-2-15,6 17-1 16,0-1-4-16,0 9 0 16,-3-6-9-16,0 5-4 0,0 3 0 15,-3-2 0-15,0-4 1 16,3-4-2-16,-3-3-2 0,0-6-19 15,0-2-10-15,-3-5-36 16</inkml:trace>
  <inkml:trace contextRef="#ctx0" brushRef="#br0" timeOffset="38">21112 11507 192 0,'-3'0'71'0,"3"0"-38"0,3 0-25 0,0 0 16 16,3 0-3 0,2 0-1-16,4 0-10 0,12 0-6 15,-3 0-3 1,0-3-1-16,0 0 0 0,0 1-31 15,-4-1-12-15,1 1-53 16</inkml:trace>
  <inkml:trace contextRef="#ctx0" brushRef="#br0" timeOffset="39">21400 11509 128 0,'0'0'49'0,"3"3"-26"0,-3-3-14 16,0 0 14-16,0 0 6 16,0 0 5-16,0 0-5 15,0 0-3-15,0 0-14 16,0 0-1-16,0 3 2 0,0-3-3 15,0 0 2-15,0 2-14 0,0-2-3 16,0 0-5-16,0 0 1 16,0 0 5-16,0 0 2 15,0 0 2-15,0 0 0 16,0 0 0-16,0 0 0 16,0 3 2-16,0 0 1 15,-3-3-32-15,0 0-15 16</inkml:trace>
  <inkml:trace contextRef="#ctx0" brushRef="#br0" timeOffset="40">21353 11673 132 0,'0'-5'52'0,"0"5"-28"0,3 0-8 0,-3 0 18 16,3 3-3-16,0 2 2 15,0 3-4-15,0 3 0 16,-3 4-16-16,0 1 10 0,-3 0 4 16,-3 5-8-16,-3-2-3 15,0 5-16-15,0-6-5 16,0-2-44-16,0 0-20 16</inkml:trace>
  <inkml:trace contextRef="#ctx0" brushRef="#br0" timeOffset="41">21630 11300 92 0,'0'-5'35'0,"0"5"-18"0,0 0-20 15,0 0 94 1,0 0-32-16,6 3-21 0,-6 5-16 15,5 2-16-15,1 17 9 0,0-1 7 16,3 9 2-16,-3-4 1 16,0 6-3-16,-3 0 1 15,0-2-13-15,0-6-6 16,0-3-2-16,0-4-2 16,-3-4-14-16,0-2-3 15,0-3-31-15,-3-5-14 16</inkml:trace>
  <inkml:trace contextRef="#ctx0" brushRef="#br0" timeOffset="42">21516 11329 192 0,'0'0'74'0,"3"0"-40"0,-3 0-24 15,0 0 20-15,9 0-7 16,3-2 1-16,3-1-4 16,0 1-3-16,6-1-9 15,0 0-5-15,-3 1 0 0,-1-1-2 16,1 0 2-16,-3 3-33 15,0 0-12-15,-3 0-72 16</inkml:trace>
  <inkml:trace contextRef="#ctx0" brushRef="#br0" timeOffset="43">21743 11541 152 0,'-3'5'57'0,"6"-2"-30"0,3 2-16 0,-3 1 15 0,3-4-6 16,0 6-1-16,2-2-3 15,1-6 0-15,3 5-8 16,0 0 1-16,0-8 2 0,0 1-2 16,6-1 0-16,-3-2-1 15,3 0 0-15,-4-1-4 16,-2-2-3-16,-3 0-5 16,-9 0 0-16,0 1-3 15,-6-1 0-15,-3 2-5 16,0 4 0-16,-2-1-3 0,-4 3 0 15,-3 3 5-15,6-1 4 16,-3 4 4-16,3-1 1 16,0 3 9-16,3 0 5 15,0 5 18 1,6 6-10 0,3-1-11-16,6-2-6 15,0 0-3-15,3-3-1 16,6-2-9-16,-3-3-2 15,6-3-29-15,-3-3-12 16</inkml:trace>
  <inkml:trace contextRef="#ctx0" brushRef="#br0" timeOffset="44">22037 11515 164 0,'-3'-3'63'0,"3"6"-34"0,0-3-3 15,0 0 23-15,-3 2-9 16,0 1-3-16,0 2-17 16,-3-2-5-16,1 2-9 15,-1 0-6-15,0 1-1 0,3-1-1 16,3 3-2-16,3 3-2 0,3-1 1 15,3 3-2 1,2-2 2-16,1 0 3 16,3 2 1-16,0-3 3 15,-3 1 3-15,-3 0 15 0,-9-1 7 16,-3-2-2-16,0 0-1 16,-3 0-11-16,-3-3-5 15,-3-2-14-15,-3-3-4 16,0-3-19-16,4 1-7 15,-1-1-32-15,3-2-11 16,0-3-27 0</inkml:trace>
  <inkml:trace contextRef="#ctx0" brushRef="#br0" timeOffset="45">22192 11269 148 0,'-3'-3'57'0,"3"6"-30"0,0-1-16 16,0-2 15-16,0 6-3 16,0 1-2-16,0 7 0 15,0 7 1-15,0 8-12 16,-3 3 12-16,3 2 5 0,0-2-6 15,0 2 1-15,0 1-13 16,0-6-5-16,0-3-3 16,3-2-1-16,-3-3-9 0,0-2-2 15,3-3-27-15,-3-3-13 16,0-3-39 0,0-2-40-16,3-2 47 15</inkml:trace>
  <inkml:trace contextRef="#ctx0" brushRef="#br0" timeOffset="46">22022 11480 184 0,'3'0'71'0,"3"0"-38"0,3 0-12 0,-3 0 25 0,9 0-9 15,6 0 1-15,0 0-21 16,0 3-8-16,2-3-6 16,-2 0 0-16,0 3 0 0,-3-3-32 15,0 0-15-15,-3 0-75 16</inkml:trace>
  <inkml:trace contextRef="#ctx0" brushRef="#br0" timeOffset="47">22457 11486 144 0,'-3'0'55'0,"3"-3"-30"0,3 6-10 0,-3-3 20 16,0 0-4-16,0 0 2 0,0 0-6 16,0 0 1-16,-3 2-16 15,0 1 0-15,-3-3 1 0,0 3-5 16,3-3-2-16,0 0-3 16,0 0-3-16,3 0-2 15,0 0 1-15,0 0-4 16,3 0 1-16,0 0-3 0,-3 0 0 15,0 0 4-15,0 0 3 16,0 0 3 0,0 0 3-16,0 0-3 15,0 0-2-15,0 0-33 16,0 0-16-16,0 0-62 16</inkml:trace>
  <inkml:trace contextRef="#ctx0" brushRef="#br0" timeOffset="48">22430 11615 132 0,'0'-2'52'0,"3"12"-28"0,3-5-4 16,-3 1 19-16,0-1-2 16,0 3 3-16,0 3-2 15,0 4-2-15,-3 4-19 16,0 5 7-16,-3 0 4 0,-3-1-11 15,-3 4-2-15,-6-3-9 16,-3-3-2-16,4 0-35 16,-1-5-17-16,0-3-68 15,0-2-50-15,3-3 67 16</inkml:trace>
  <inkml:trace contextRef="#ctx0" brushRef="#br0" timeOffset="49">22749 11271 120 0,'0'-8'46'0,"0"6"-24"0,0-1-10 0,0 3 16 15,0 0-1-15,0 0 2 16,0 3-8-16,0 2 0 16,-3 6-12-16,0 4-3 0,-3 12 0 15,-3 10 3-15,3 5 2 16,0-5-1-16,3 6 1 16,3-4-2-16,3-4 0 15,0-4-10-15,6-4-4 16,3-3 5-16,-3-6 1 15,3-5 7-15,0-2 5 0,2-6-7 16,-2-5-1-16,6-2-1 16,-6-4 2-16,0-2-1 15,-3-2 2-15,3-6-4 16,-3-5-2-16,0-3 0 16,-3-2-1-16,0-1-3 15,-3-2 2-15,-3 0 1 16,0 5 0-16,0 3 4 15,0 2 2-15,0 6 2 16,0 3 2-16,0-1-3 16,0 6-2-16,0 2-2 15,0 8 0-15,0 14 0 16,3-1 1-16,0 9 2 0,-3 2 3 16,6 3-4-16,-1-1-1 15,1 1-2-15,0 0 1 16,0-6-2-16,3-2 2 15,0-3-20-15,0-5-6 16,-3-5-30 0,6-3-14-16,0-6-55 15</inkml:trace>
  <inkml:trace contextRef="#ctx0" brushRef="#br0" timeOffset="50">23097 11541 108 0,'-6'5'44'0,"6"3"-24"0,-3 16-2 0,3-8 20 0,0 3-4 16,0 7 1-16,0 8-9 15,0 11-4-15,0-2-12 16,0-4 2-16,0-2 4 0,0-2-4 15,0-9-2-15,0-5-5 16,0-5-4-16,0-2 2 16,0-6 0-16,0-3 1 15,0-5 0-15,-6-5-5 16,6-6-1-16,-3-8 1 0,0-10 0 16,0-2 3-16,3-4 1 15,0 3-4 1,0 3-1-16,3 0-2 0,3 0 3 15,0-3-7-15,3 3 1 16,3 5 7-16,3 6 7 16,0 2-3-16,0 5-2 15,-1 4 1-15,1 7 2 16,-3 7 7-16,-3 4 2 16,-3 2 4-16,-6 3 3 15,-6 0-7-15,-3 0-3 0,-3 0-4 16,0 0-2-16,1-3-19 15,-1-5-5-15,-3-3-20 16,6-2-7 0,0-3-25-16,-3-3-10 15,12-2-9 1</inkml:trace>
  <inkml:trace contextRef="#ctx0" brushRef="#br0" timeOffset="51">23350 11554 124 0,'-6'0'49'0,"9"0"-26"0,-6-2-5 16,3 2 20-16,-3 0-12 15,-3 2-3-15,6 1-11 0,-9 2-3 16,3 3-5-1,-9 5-5-15,3 1 0 0,1-1 1 0,2 3 2 16,0 0-3-16,0 2-2 16,9-2-1-16,6 0 0 15,0-3 0-15,3 0 0 16,0-5 7-16,5-2 3 16,-2-6 8-16,-3-6 3 0,-3-2-6 15,3 0-2 1,0-2-3-16,-3-3-1 15,0-3-6-15,-6-5-1 16,0-1 1-16,0-1 0 16,0-4-2-16,-6-2 2 15,0-8-1-15,-6 3 0 0,0 2 2 16,-3 3 0-16,3 5 4 16,4 3 5-16,-1 8-5 15,3 2-2-15,3 3-1 16,0 5-1-16,6 9 2 15,3 7 3-15,3 8 2 16,2 8 1-16,1 0 0 16,0 0 2-16,3 3-5 15,-3 0-3-15,0-3-1 16,0-3 1-16,-3-2-8 16,-3-5-1-16,-3-3-56 15,6-3-25-15,0-5-10 16</inkml:trace>
  <inkml:trace contextRef="#ctx0" brushRef="#br0" timeOffset="52">23570 11557 184 0,'-15'-5'71'0,"12"5"-38"0,-6 0-19 0,4 0 20 16,-4 5-4-16,3 0 0 15,-9 6-22-15,6 2-6 16,-3 0-3-16,0 3 0 0,3 0 1 0,0 0-5 16,6-3-1-1,3 0 3-15,0 1 1 0,3-4 2 16,6-4 0-16,0-1-5 16,0-5 1-16,0-3-5 15,0-2-1-15,-3-3-4 16,6-3-1-16,-6-2 1 15,-3-5 1-15,6-1 5 16,-9 6 3-16,5 2 7 16,-5 3 6-16,0 8 20 15,3 8-6 1,0 3-2-16,0 2-3 0,3 3-1 16,0 2-4-1,0 1-2-15,0-3-6 0,3 0-3 16,0-3-3-16,0-2 1 15,-3-6-32-15,3-2-15 16,0-6-60 0</inkml:trace>
  <inkml:trace contextRef="#ctx0" brushRef="#br0" timeOffset="53">23639 11269 220 0,'-3'2'82'0,"3"1"-44"0,3 10-47 16,-3-2 12-16,0 2 13 15,6 16 11-15,-6 5 2 16,0 6 3-16,0 0-18 16,-6 2-4-16,6 0 1 0,-3 1-9 15,3-6-1-15,0-3-3 16,0-5-2-16,0-5-33 15,0-5-12-15,0-6-148 32,0-13 92-32</inkml:trace>
  <inkml:trace contextRef="#ctx0" brushRef="#br0" timeOffset="54">23523 11509 280 0,'-15'-2'107'0,"24"2"-58"0,-6-3-48 0,0 3 21 15,3-3-1-15,3 1 4 16,5-1-13-16,4 1-7 16,6-1-3-16,0 3-20 0,3-3-5 15,2 3-31-15,-2 0-13 16,-3 0-50-16</inkml:trace>
  <inkml:trace contextRef="#ctx0" brushRef="#br0" timeOffset="55">23779 11589 212 0,'0'13'79'0,"3"-5"-42"0,3-3-28 0,-3-2 22 0,2 2-8 15,1-2 1-15,3-1-7 16,6 1-2-16,-3-3-9 15,0-3 0-15,0 1 1 0,-3-1-3 16,0-5-1-16,-6 0-1 16,3 0-2-16,-6-2-4 15,-6-1-2-15,3 1-4 16,-6 2-1-16,-3 0 3 16,-6 5 3-16,6 3 3 15,-9 0 1-15,1 3-2 16,-1 13 2-16,3-1-1 15,0 1 0-15,9 3 6 0,-3 2 2 16,12 0 0-16,0 0-1 16,12 1-3-16,3-4 1 15,6-2-2-15,0-5-1 16,-1-6-13-16,1-5-6 16,6-5-39-16,0-6-17 15,0-2-23 1</inkml:trace>
  <inkml:trace contextRef="#ctx0" brushRef="#br0" timeOffset="56">23942 11216 180 0,'0'-3'68'0,"0"3"-36"0,12 3-37 15,-6-1 12-15,-3 4 11 16,6 4 11-16,0 9 5 16,3 12 4-16,0 12-21 15,6 2 13-15,-6 8 4 0,3-6-5 16,-10 1-2-16,1 0-4 16,-12-3 0-16,3-3-7 15,-8-8-1-15,-4 1-20 16,-6-9-9-16,0-5-24 0,0-5-11 15,-3-11-32-15,4-2-13 16,2-6-23 0</inkml:trace>
  <inkml:trace contextRef="#ctx0" brushRef="#br0" timeOffset="57">24517 11237 160 0,'-6'-8'63'0,"3"5"-34"0,-6 1-14 16,6 2 20-16,-3 0-8 15,-3 0-1-15,-3 2-9 16,3 1-2-16,-3 2-9 16,-5 3-4-16,2 3 1 0,3-1-7 15,3 4-1-15,3 1-3 16,6 1 2-16,6 13 2 15,3-5-1-15,-3 0 1 16,3 2 3-16,-3-4 6 16,-3-4 5-16,0-2 6 15,-3 0 2-15,-3-3-1 0,3-2 0 16,-3-3-12-16,3-3-2 16,0 0-8-16,0 1-1 15,0-4-8-15,3 1-2 16,-3 2 9-16,0 0 3 15,0 9 4-15,0 4 0 16,-9 3 2-16,0 3 1 16,0 3 1-16,-3 2 0 15,9-3 0-15,-3 6 2 16,6 0-3-16,9-3-2 16,3-3 8-16,3 1 4 0,0-9-9 15,2-2-4-15,4-5-38 16,0-3-17-16,-3-8-58 15</inkml:trace>
  <inkml:trace contextRef="#ctx0" brushRef="#br0" timeOffset="58">20686 12015 104 0,'0'-6'38'0,"3"9"-20"0,-3-3 7 15,0 0 22-15,0 0-8 16,3 3 0-16,0 5-11 0,0 2-5 16,0 3-13-16,-3 9 5 0,0 9 4 15,-3 6-4-15,3 6 2 16,-3-4-6-16,3 1 1 15,-3-3-9-15,3-2-2 16,0-9 1-16,0-5 1 16,0-2-4-16,0-6 1 15,-3 0-33-15,0-5-13 16,0-3-30-16,0 1-10 16,3-6 2-1</inkml:trace>
  <inkml:trace contextRef="#ctx0" brushRef="#br0" timeOffset="59">20701 12054 124 0,'-6'-2'49'0,"3"2"-26"0,0-3-1 0,0 0 20 15,3 1 0 1,0-3 1-16</inkml:trace>
  <inkml:trace contextRef="#ctx0" brushRef="#br0" timeOffset="60">20692 12028 389 0,'12'-8'13'15,"3"-3"-14"-15,0 1 5 0,-1 2 6 16,4 3-14-16,0 2-4 15,0 3 4-15,-3 5 3 16,-3 6 0-16,-3-1 0 16,-9 6 12-16,-3 0 5 15,-6 0-4-15,0 3-2 16,-6-1-5-16,3 1-2 16,-3-3-1-16,3-3 1 0,3 0-4 15,6-2-2-15,3-1-3 16,6 1 1-16,6-1 1 15,6 1 2-15,6 2-1 16,3 3 1 0,0 5 2-16,-4-2 0 15,-5-1 0-15,-3 3 2 16,-6-5 10-16,-9 0 7 0,-6 0-1 16,-6-3 1-16,-6-2-6 15,-2-3 0-15,-4 0-8 16,-6-3-3-16,3-2-12 15,0-1-4-15,4 1-15 16,5-3-4-16,3 0-23 16,6-3-9-16,6 1-42 15</inkml:trace>
  <inkml:trace contextRef="#ctx0" brushRef="#br0" timeOffset="61">21067 12168 160 0,'-6'0'60'0,"6"0"-32"0,-3 3-33 0,0 2 10 16,0 3 14-16,0 3 12 16,-6 2-6-16,0 11-3 0,0 2-12 15,6 6-2-15,0 0-1 16,6-1-1-16,3-4 1 15,3-3 2-15,3-6 2 16,3-5 3-16,3-5 2 16,0-5-3-16,0-8 0 0,2-6-5 15,-5-2 0-15,0-6 4 16,-12-2 2-16,-3-3 4 16,-3 1 3-16,-9 1-9 15,0-1-2-15,-2 4-6 16,-1 6-3-16,3 2-16 15,0 3-5-15,-3 3-25 16,9 2-9-16,0 1-34 16,6 2-14-16,9 0 8 15</inkml:trace>
  <inkml:trace contextRef="#ctx0" brushRef="#br0" timeOffset="62">21406 12195 192 0,'-3'0'74'0,"3"0"-40"0,-3 0-24 0,0 0 20 15,-3 2-3-15,-2 1 4 16,-4 2-17-16,0 3-6 16,-3 3-5-16,0 10-3 0,0 0 1 15,3 3-4-15,3 2 2 16,0-4-1-16,6-1-2 15,3-3-4-15,3-5-2 16,3 1 0-16,3-6 1 0,3-6 3 16,3-4 4-1,0-6 1-15,0-6 3 0,0-12 3 16,-3 0 2-16,-1-1 1 16,-2-7 2-16,-3-1-1 15,-6 4 2-15,0-4-6 16,-3 1-1-16,-3-1-2 15,-3 4-2-15,3 4 5 16,-2 6 1-16,2 2-2 16,0 6-3-16,3 3 0 15,0 4-1-15,3 6-5 16,3 8 1-16,3 11 0 16,0 5-1-16,3 7 4 0,2 6 0 15,1 6 3-15,-3-1 1 16,0 0-1-16,0-5-2 15,0-2-4-15,0-3-2 16,0-9-39-16,0-7-18 16,3-2-40-1</inkml:trace>
  <inkml:trace contextRef="#ctx0" brushRef="#br0" timeOffset="63">21573 12229 224 0,'0'0'85'0,"3"3"-46"0,3 2-43 16,-3 0 13-16,3 3-1 15,0 3 5-15,3 5-3 16,3 0 0-16,-3 2-6 16,2-5-3-16,1 1 0 0,-3-4-1 15,0-2 2-15,0-3-21 16,0-2-7-16,3-3-31 15,0 0-12-15,3-3-12 16</inkml:trace>
  <inkml:trace contextRef="#ctx0" brushRef="#br0" timeOffset="64">21820 12173 192 0,'-3'0'71'0,"3"3"-38"0,0 0-28 16,0-1 17-16,0 4-6 15,-3 4 1-15,-3 6 6 0,-6 11 3 16,0 7-14 0,-3 8 13-16,-2 3 7 0,-4-5-12 0,0 0-6 15,0-1-8-15,3-2-3 16,3-5-28-16,0-5-12 16,4-4-79-1,2 4-54-15,0-9 70 16</inkml:trace>
  <inkml:trace contextRef="#ctx0" brushRef="#br0" timeOffset="65">19841 12599 96 0,'0'-2'35'0,"0"2"-18"0,-3 0 4 16,3 0 17-16,0 0-3 15,0 0 2-15,0 0-10 16,0 0-4-16,0-3-7 16,9 1-9-16,0-1-4 15,-1-2 0-15,4-1-4 16,3 4 0-16,3-1 1 0,3 3 2 15,0 0-1-15,0 0-1 16,-4 3 1-16,-2 2-1 16,-3 3 0-16,0 2 0 15,-6 4 4 1,-3 2 5-16,-3 2-1 16,0 9 3-16,0-1-6 0,0 3-1 15,0-2-2-15,3 2-2 16,3-8-2-16,0-3 1 15,3 4 3-15,0-4 3 16,6-5-4-16,-3-2-1 16,-3-3 0-16,-1 0 2 0,-2-3-3 15,0-2-2-15,-6-3 4 16,0 0 3-16,-3 0-3 16,0 0-1-16,0 0 0 15,-5 5 2 1,2 0-3-16,0 1-2 0,0 1-1 15,0 1 3-15,3 3-2 16,0 2-1-16,3 6 0 16,0 2 3-16,0 5 6 15,0 1 5-15,-3-1 1 16,0 6 3-16,-3-3 8 16,0-5 4-16,-3-3-6 15,-3-2 1-15,0-3-12 0,-3-6-5 16,0-2-41-16,1-5-17 15,5-1-83 1</inkml:trace>
  <inkml:trace contextRef="#ctx0" brushRef="#br0" timeOffset="66">20397 10583 112 0,'0'-2'44'0,"3"4"-24"0,-3-4-15 16,0 2 11-16,3 5-3 16,0 0 0-16,3 1-5 15,0-1-3-15,0 0-2 16,0 0 0-16,0 1 0 0,0-1-4 15,0 0 1-15,0 1 0 16,-3-4 2-16,3 1-21 16,-6-3-7-16,0 0-36 15</inkml:trace>
  <inkml:trace contextRef="#ctx0" brushRef="#br0" timeOffset="67">20507 10562 112 0,'0'-2'44'0,"0"2"-24"0,0 2-17 0,0-2 10 15,3 5-8-15,0 1-1 16,0-1-2-16,3 0 1 16,0 1-2-16,0-1-1 15,3 3-21-15,-3-3-9 16,0 0-20-16,3 1-9 0</inkml:trace>
  <inkml:trace contextRef="#ctx0" brushRef="#br0" timeOffset="68">20653 10798 68 0,'0'0'27'0,"0"2"-14"15,0 4 2-15,0-1 15 16,0 0-5-16,0 3-2 15,0 3-11-15,0-1-5 16,0 1-4-16,3-1 0 16,-3-2-2-16,0 0-3 0,0 0 1 0,0 0-8 15,0 3-2-15,0-3-47 16</inkml:trace>
  <inkml:trace contextRef="#ctx0" brushRef="#br0" timeOffset="69">20662 10732 132 0,'-6'-16'49'0,"3"16"-26"0,3-3-18 16,0 3 13-16,0 0-10 15,3 0-4-15,3 0-6 0,0 3-1 16,3-3-58-16,-3 0-26 15,3 0 39-15,6 0 22 16</inkml:trace>
  <inkml:trace contextRef="#ctx0" brushRef="#br0" timeOffset="70">20772 10755 148 0,'-21'-2'55'0,"21"4"-30"0,0-2-32 0,0 0 13 16,9 0 1-16,3 0-4 16,0 0 1-16,3 0-2 15,0 0-8-15,0-2-4 0,0 2-54 16</inkml:trace>
  <inkml:trace contextRef="#ctx0" brushRef="#br0" timeOffset="71">20811 10795 112 0,'-3'0'44'0,"3"0"-24"0,3 0-21 15,-3 0 7-15,3 0-4 16,3 0 1-16,3 0-4 16,0 0-2-16,3 0-23 0,0 0-7 15,0 0-11-15,-1 0 0 16</inkml:trace>
  <inkml:trace contextRef="#ctx0" brushRef="#br0" timeOffset="72">20954 10755 64 0,'-6'8'24'0,"6"0"-12"0,-3 8 10 0,3-8 17 16,0 5-11-16,3 0-6 0,3 1-7 15,3-4-2-15,6 1-3 16,0-3 1-16,-1-6-6 15,1-2 4-15,-3-2 1 0,0-3 1 16,-3-3 1-16,-3-3-2 16,-3-2-1-16,-3 0-5 15,-3-1-1-15,-3 1-1 0,3 2 1 16,-9 4-18 0,3 1-20-16,3-4-10 15,0 7-35 1</inkml:trace>
  <inkml:trace contextRef="#ctx0" brushRef="#br0" timeOffset="73">21177 10544 104 0,'0'0'38'0,"0"5"-20"0,-3 3-12 0,3 0 11 0,-3 0-7 16,0 2-1-16,0 1-10 15,0-3-1-15,0 0-9 16,-3 0-3-16,3-3-36 15,3 0-18-15</inkml:trace>
  <inkml:trace contextRef="#ctx0" brushRef="#br0" timeOffset="74">21257 10578 112 0,'-5'3'44'0,"5"2"-24"0,-3 3-24 16,-3-3 10-16,3 3-5 15,0 0-1-15,0-3-24 0,0 3-9 16,3 0-10-16,3-2-1 16</inkml:trace>
  <inkml:trace contextRef="#ctx0" brushRef="#br0" timeOffset="75">21558 10623 132 0,'0'0'49'0,"0"5"-26"0,0-5-23 16,0 0 13-16,3 6-5 0,3-1 1 16,-3 3-3-16,3-3 1 15,0 3-4 1,-3-3-2-16,0 6 0 0,0 2-1 15,0-5 2-15,0-3-32 16,-3 3-54-16,3-2 7 16</inkml:trace>
  <inkml:trace contextRef="#ctx0" brushRef="#br0" timeOffset="76">21618 10634 64 0,'-6'-6'27'0,"9"12"-14"0,0-4-9 0,-3-2 10 15,3 3 1-15,0 2 0 16,0 0-10-16,6 1-2 0,-1-1-16 16,4 0-5-1</inkml:trace>
  <inkml:trace contextRef="#ctx0" brushRef="#br0" timeOffset="77">21740 10800 120 0,'-6'0'46'0,"6"3"-24"0,0 2-19 16,0 1 12-16,0 1 6 16,0 4 5-16,0 2-12 15,0 1-3-15,0-1-7 16,0 3-3-16,0-1 0 0,3-1-1 15,0-1-38 1</inkml:trace>
  <inkml:trace contextRef="#ctx0" brushRef="#br0" timeOffset="78">21731 10729 140 0,'-3'-16'55'0,"6"29"-30"0,0-18-34 0,0 10 9 0,0-7-46 15,3 7-19-15,3 0 19 16,0 3 13 0</inkml:trace>
  <inkml:trace contextRef="#ctx0" brushRef="#br0" timeOffset="79">21972 10671 72 0,'-12'8'27'0,"3"5"-14"0,-15 11 13 16,12-16 20-16,0 0-15 15,0-1-5-15,1 1-12 0,-1 0-1 16,3 0-8 0,-3 0 1-16,9 0 4 0,0 0-4 0,0 0 2 15,3 0-3-15,6 0 0 16,-3 0-3-16,9 0-2 15,0 0 3-15,6 0 0 16,-1 0-1-16,-2 0-2 16,0-1-2-16,0-1 1 15,-6-1-21-15,-3-2-10 16,0-1-50 0</inkml:trace>
  <inkml:trace contextRef="#ctx0" brushRef="#br0" timeOffset="80">22014 10782 68 0,'-3'2'27'0,"6"4"-14"0,-6 4 11 16,3-4 16-16,0 2-9 16,0-1-4-16,0 1-9 15,-3 0-1-15,3 0-10 16,-3 0 2-16,0-2 4 0,3-1-5 16,0-3-2-16,0-2-1 15,0 0 1-15,0 0-1 16,0 0 0-16,0-2-6 15,3-3 1-15,-3 2 0 16,3-5 0-16,0 0-3 16,3-3 2-16,-1 1-1 0,4-1-2 15,0 3 3-15,0 0 0 16,0 3 1-16,-3 0 2 16,6 5-8-1,-3 5 19 1,0 3-3-16,-3 3 2 15,0-1-4-15,-3 3-3 16,0 1 0-16,0-4 1 16,0 1-5-16,-3-1-1 15,3-2 0-15,-3 0 2 16,0-2-34-16,0-6-16 0,0 0-46 16</inkml:trace>
  <inkml:trace contextRef="#ctx0" brushRef="#br0" timeOffset="81">22177 10594 104 0,'0'0'41'0,"0"0"-22"0,0 3-7 0,0-3 13 16,0 5-7-16,3 0-3 15,-3 0-8-15,3 1-3 16,-3-1-2-16,0 0-2 0,0 1 1 16,3-1 1-16,0-2 1 15,0-1-32 1,-3-2-55-16,3 3 7 16</inkml:trace>
  <inkml:trace contextRef="#ctx0" brushRef="#br0" timeOffset="82">22222 10602 100 0,'0'3'38'0,"0"-3"-20"0,0 2-4 16,0-2 17-16,0 5-15 15,0 1-4-15,0 2-7 16,0-3-4-16,0 3-14 15,0-3-4-15,0 0-44 16,0 1-18-16</inkml:trace>
  <inkml:trace contextRef="#ctx0" brushRef="#br0" timeOffset="83">22665 10594 88 0,'-3'0'35'0,"3"0"-18"0,0 3-2 0,0-3 13 16,0 0-2-16,0 0-1 15,3 2-5-15,0 4-2 16,0-1-10-16,0 0 4 0,0 3 1 15,6 0-6-15,-3 0-2 16,0 0-3-16,0 2 1 16,0-4 2-16,0 4 2 15,0-2-6-15,-3 0 0 16,0-3-3-16,3 1-28 16,-3-1-10-16,0-2-44 15</inkml:trace>
  <inkml:trace contextRef="#ctx0" brushRef="#br0" timeOffset="84">22755 10623 124 0,'-6'-5'49'0,"6"5"-26"0,6-3-12 15,-6 3 15-15,0 0 1 16,0 0 1-16,3 0-15 15,3 3-6-15,0-1-4 0,0 4 4 0,2-1 3 16,1 0-5-16,3 3-1 16,0 0-2-1,-3 3-2-15,0-1 1 0,-3 1 1 16,0-3-1 0,-3 0 2-16,6-3-40 15,-3-2-16-15,0-1-32 16</inkml:trace>
  <inkml:trace contextRef="#ctx0" brushRef="#br0" timeOffset="85">23026 10821 116 0,'0'0'44'0,"0"0"-24"0,0 3-4 0,0-3 18 16,0 0-7-16,0 5-1 15,6 3-4-15,-6 3-2 16,0 0-10-16,5-1-2 0,1 1-1 15,-3 5-3-15,0-3-3 16,0 8 2 0,-3-8-26-16,6-8-87 31</inkml:trace>
  <inkml:trace contextRef="#ctx0" brushRef="#br0" timeOffset="86">23023 10673 148 0,'-3'-2'55'0,"3"2"-30"0,3-3-32 16,-3 3 10-16,0 0-16 16,3 3-5-16,3-1-39 15,8-2-17-15</inkml:trace>
  <inkml:trace contextRef="#ctx0" brushRef="#br0" timeOffset="87">23183 10713 148 0,'0'0'55'0,"0"13"-30"0,0-2-14 0,0-6 15 15,6 3-12-15,-3 3-3 16,0 2-5-16,0 3-1 16,0 2-3-16,0 1 1 0,-3-1 0 15,0-2-4-15,0-3-1 16,0 3-35 0,0-3-45-1</inkml:trace>
  <inkml:trace contextRef="#ctx0" brushRef="#br0" timeOffset="88">23133 10866 152 0,'-3'-2'57'0,"3"2"-30"0,0-3-5 16,0 3 20-16,3 0-18 16,-3-2-6-16,9-1-13 15,0 0-6-15,0 1 0 16,2-1 2-16,1 0 2 0,0 1-4 15,6-1-1-15,3 0-19 16,0 1-9-16,-3-1-48 16,-1 0-31-1,-2 1 46-15</inkml:trace>
  <inkml:trace contextRef="#ctx0" brushRef="#br0" timeOffset="89">23377 10771 180 0,'-3'0'68'0,"6"3"-36"0,-3 2-31 0,0 0 14 16,0 3-6-16,0 3 0 15,0 5-1-15,0 0 2 16,0 0-5-16,0-3-5 0,6 5-3 16,-6 3 4-16,3-2 1 15,-3 0-29-15,0-9-14 16,0-2-43-1</inkml:trace>
  <inkml:trace contextRef="#ctx0" brushRef="#br0" timeOffset="90">23326 10843 224 0,'0'-6'85'0,"6"6"-46"0,-3-2-28 15,-3 2 21-15,9-3-24 16,0 3-6-16,0-3-2 16,3 1-1-16,0-1 1 0,-3 0-9 0,3 1-2 15,-4-1-166 17,10 1 66-32</inkml:trace>
  <inkml:trace contextRef="#ctx0" brushRef="#br0" timeOffset="91">23648 10589 160 0,'0'0'63'0,"0"0"-34"0,0 0-12 16,0 0 20-16,0 5-13 15,-3 3-3-15,-3 0-8 16,-3 2-3-16,6 1-6 16,-3 5-5-16,0 5 0 0,0-5-1 0,3-3 0 15,0 0-44-15,0-2-20 16,3-3-23-1</inkml:trace>
  <inkml:trace contextRef="#ctx0" brushRef="#br0" timeOffset="92">23731 10607 160 0,'-3'0'63'0,"3"8"-34"0,-18 0-19 0,18-3 17 15,-3 3-9-15,-3 8 0 16,3-3-11-16,-6 6-4 0,9-3-2 16,-3 0-17-16,-3-3-6 0,6 0-66 15</inkml:trace>
  <inkml:trace contextRef="#ctx0" brushRef="#br0" timeOffset="93">67 13428 64 0,'0'-8'24'0,"0"8"-12"0,0 0-5 16,0 0 9-16,0 0-2 15,0 0 2-15,0 0 0 0,0 0-1 16,3 0 4-16,3-3 0 16,3 3-6-16,3 0 0 15,-9-3-2-15,3 3 1 16,6 0-6-16,-3 0-4 0,0 0 1 15,3 0 2-15,6 0 4 16,-7-2-2-16,10 2-2 16,0 0-2-16,0 0-3 15,6 0 1-15,0 0 1 16,8 0 3-16,-5 0 4 16,3 0-4-16,5-3-3 0,-2 0 3 15,0 1 1 1,3-1 0-16,-7 3-1 0,7 0-6 15,-6 0 1-15,5 0 0 16,4 0 0-16,0 0 0 16,0 0 0-16,5-2 0 15,4 2 0-15,-1 0 0 16,1-3 0-16,0 0 2 16,8 3 1-16,-2-2 1 15,8-1 0-15,-5 3-2 16,2 0 1-16,1-3-2 15,-1 1-1-15,10-4 1 16,-4 1-1-16,1 2 2 16,2 1 1-16,-6-1-4 0,1-2 1 15,-1 2 0-15,7 1 2 16,-7-1-1-16,7 3-1 16,-7 0 1-1,7-3-1-15,-10 1 0 16,4-1 0-16,2 3 0 0,-2 0 2 15,-1 0-1-15,-2 0-1 16,-1 0 3-16,1 0 0 16,-4 0 3-16,4 0 1 15,-1 0-1-15,4 3-1 16,-4-3-1-16,1 2 0 16,-1-2-5-16,1 0 1 0,2 0 0 15,4 0 0-15,-4 3 0 16,1 0 0-1,-1-3 0-15,4 0 2 16,-1 0-1-16,9 0-1 16,-8 0 1-16,-1 2-1 0,1 1 2 15,2-3 1-15,1 0 1 16,2 0 0-16,-2 0-2 16,-4 2 1-16,0-2-2 15,1 0 2-15,-1-2-2 16,4-1 2-16,-1 3-4 15,-2 0 0-15,-4 0 1 16,1 3 2-16,-1-3-3 16,-2 0 0-16,-1 0 3 15,19 5 1-15,-7-8-4 16,-6 9-1-16,4-1 1 16,-7-2 0-16,1-1 1 0,-1-2 2 15,4 3-3-15,-4 2-2 16,-2-5 4-16,-1 3 1 15,1-3 0-15,2 3-2 16,4-1 1-16,5 1 1 16,1-3 1-16,-4 0 1 15,0 0-2-15,4 3 1 16,2-3-4-16,4 2 0 0,-1-4 3 16,-3 2 1-1,4-3-4-15,-4 6 1 16,9-3 0-16,-2 0 0 15,-4-3 0-15,1 3 0 0,-1 3 0 16,0-3 2-16,7 0 1 16,-4 0 1-16,0 0-5 15,1 0 1-15,2 2 0 16,3-2 2-16,-5 0-1 16,-1 0 2-16,-3 0-4 15,7 3-2-15,2-1 2 16,-3 1 0-16,-2-3 3 15,5 0 1-15,-3 3-1 16,3-1-2-16,1 1 3 16,-4-3 0-16,0 0-4 15,4 3-1-15,-1-3 1 16,3 0 2-16,1-3 0 16,-4 3-1-16,0 3 1 0,0-3-1 15,1 0 2-15,-4-3 1 16,0 3-4-16,1 0 1 15,2 0 0-15,6 0 2 16,-8 0-1-16,-1 0 2 16,3 0-2-16,-3 0-1 15,7 0-2-15,-10 3 1 16,3-3 1-16,1 0 2 16,-4 0-1-16,6 0-1 15,-2 2 1-15,-4-2 1 16,-3 0 1-16,4 3 1 0,-4-3-2 15,6 0-2-15,-2 0 1 16,-4 0 1-16,-2 0-1 16,-1 0-1-16,3 0 3 15,4 0 2-15,-7 0-4 16,-3 0-3-16,-2 0 3 16,5 3 1-16,1-3 0 15,5 2-2-15,-12-2 1 16,1 3-1-16,-1-3 0 15,4 3 2-15,-1-3-1 16,4 2 2-16,-7 1-4 16,-6-1 0-16,1 1 3 15,5 0 1-15,4-3-4 16,-4 0-1-16,4 2 3 0,-10 1 3 16,1 0-3-16,-4-3-1 15,4 0 0-15,-1 2 2 16,4-2-1-16,-1 3-1 15,-5 0 1-15,-1-3 1 16,4 0-3-16,-1 0 0 16,0 0 1-16,4 0 0 15,-1 2 0-15,-5 1 0 16,-1 0 0-16,1-1 2 16,2-2-1-16,4 0-1 15,2 0-2-15,1 0 1 16,-10 3 3-16,4 0 1 0,-1-3-1 15,7 2-2-15,2-2 1 16,1 0-1-16,-7 3 0 16,0-1 2-1,1-2-3-15,5 0 0 0,-2 0 1 16,5 0 0-16,-5 0 2 16,-7 0 1-16,4 0 1 15,-4 0 2-15,3 0-3 16,4-2-2-16,-1 2 0 15,-5 0 1-15,2 0-1 16,-2 0-1-16,5 0 1 16,-2 0-1-16,2 0 0 15,1 0 2-15,-10 2-1 0,1 1-1 16,-4-3 1-16,7 0-1 16,-1 0-3-1,6 0 2-15,-2 3 3 16,-4-1 1-16,4 1 1 15,-7 0 0-15,1-3-2 0,-1 0-2 16,4 2 1-16,-1 1-1 16,-5 0-3-16,-1 2 2 15,-2 0 1-15,0-2 0 16,5 0 0-16,1-1 0 16,5-2 0-16,-5 3 0 0,-7-1 0 15,-2 1 0-15,-1 0 4 16,-2-1 2-1,8-2-5-15,-2 3 0 16,5 0 1-16,-2-1 1 16,-3 1-6-16,-4 2 0 15,1 1 3-15,-4-4 2 0,10-2 0 16,-4 3 1-16,4-3-4 16,-1 2 0-16,-5 1 1 15,0 2 2-15,-1-2-1 16,-2 0 2-16,5-3-4 15,-2 0 0-15,2 0-1 16,4 2 0-16,-3-2 2 16,-1 6 2-16,-2-4-3 15,2 4 0-15,-2-6 1 16,2 0 2-16,4 0-3 16,2 2 0-16,-5 6 3 15,0 0 1-15,-4-3-1 16,-2 6-2-16,-4-3 1 0,4-8-1 15,-3 0-3-15,2 0 2 16,4 0 3-16,-1 0 1 16,-8 8-4-16,0-3-1 15,-1-2 1-15,1-3 0 16,3-5 3-16,-1-1 1 16,1 4-4-16,2-1 1 15,1 0 2-15,-3 1 1 16,-4-1-4-16,1 0 1 15,3 3 0-15,-1-5 0 16,7-3-3-16,-4 3 2 16,7 0 5-16,-4 2 5 0,-2-2-5 15,0 5 0-15,2 0-4 16,4 0-1-16,5-3 1 16,4 0 2-16,2 1-1 15,-5-1-1-15,-1 3-2 16,1 0-1-16,-4 0 2 15,13-3 2-15,-1 1 0 16,4-1 2-16,-4 3-4 16,-3 0 0-16,1 0 3 15,2-3 1-15,-2 1-1 16,2-1-2-16,-2 0 1 16,-4 3-1-16,7-2-3 15,5-1 2-15,0 3 1 16,4 0 2-16,-7 0-3 0,-2 0 0 15,-1 0 1-15,4-2 2 16,5-1-3-16,6 3 0 16,1 0 1-1,-1 0 2-15,0 0-1 0,-5 0-1 16,11-3 1-16,-12 1-1 16,1-4 0-16,-1 4 2 15,9-4-3-15,6 4 0 16,-2-1 1-16,-13 3 2 15,-3 0-1-15,7 0-1 16,-4-3-2-16,4 1-1 0,-7-1-7 16,-3 3-2-16,1-2-13 15,2-4-6-15,-5 1-39 16,5 0-15-16,-3-1-51 16</inkml:trace>
  <inkml:trace contextRef="#ctx0" brushRef="#br0" timeOffset="94">13075 13443 116 0,'3'-10'46'0,"-3"10"-24"0,0-3-6 15,0 3 18-15,0 0-5 16,0 0 0-16,0 0-16 15,0 0-8-15,0 8-3 16,0 8 0-16,0 11 3 0,0 15 0 0,-3 3 2 16,3 0-2-16,0 5 0 15,0 6 1-15,3 5 1 16,0 2 3-16,3 8 4 16,-3 1-4-16,3-3 0 15,-3 5-2-15,0 10 2 16,0 1-3-16,0-3-2 15,0-3-2-15,0-2 0 16,-3 5 2-16,0-5 4 16,0 2-2-16,0-2 1 15,0-5-1-15,0-6 3 0,-3 5-5 16,0-2-1-16,3 5-2 16,0-5-2-16,0 2 3 15,0-5 0-15,0 6-1 16,0 5 1-1,0-1-2-15,0-2 2 0,0 0 0 16,-3-5 3-16,0-3-1 16,3 3 0-16,0-8-6 15,0 10-1-15,0-2 1 16,0 0 2-16,0-5 2 16,0-1 1-16,0 6-2 15,-3 2-2-15,0 22 1 16,0-16-1-16,-3 5 0 0,0-8 0 15,0-3 0-15,0-7 2 16,3 4-1 0,0-1 2-16,0-9-2 0,3 5-1 15,-3 1 1-15,0-3 1 16,3-1-1-16,-6 4-1 16,0 2-2-16,3-2 1 15,0-4 1-15,0-1 2 16,0 4-3-16,0-2 0 15,0 10-1-15,3-12 0 16,0-6 2-16,0-3 0 16,-3 11 0-16,0-11 2 15,-3 3-3-15,0 5 0 16,3-5 1-16,6 5 0 0,-6-10 0 16,1 2 0-16,4-2 0 15,1 2 2-15,-6-5-1 16,1-5-1-16,-1-6-2 15,0-10 1-15,0-3 1 16,3 3 0-16,0-3-5 16,0 0 1-16,0-2-5 15,-3-1 1-15,3 3-7 16</inkml:trace>
  <inkml:trace contextRef="#ctx0" brushRef="#br0" timeOffset="95">231 13570 96 0,'6'3'38'0,"-12"2"-20"0,12 17-12 0,-6-9 11 16,0 5 0-16,3 6-1 15,-3 0-6-15,0 2-4 16,0 4-3-16,0-1 0 16,9-3-2-16,-6-2-1 0,3-3 3 15,3-2 0-15,-6-4 1 16,-3-1-7-16,3-4-2 15</inkml:trace>
  <inkml:trace contextRef="#ctx0" brushRef="#br0" timeOffset="96">237 13618 148 0,'-9'-3'55'0,"9"3"-30"0,0-10-12 16,0 13 19-16,3-6-14 16,6-2-4-16,9-1-9 0,-3 1-4 15,12 2 0-15,2 1 1 0,4 4 1 16,15 9-4-16,-13 5-1 15,1 5 1-15,-6 0 0 16,-9 0 1-16,-6 6 2 16,-9 5 3-16,-12-3 4 15,-9-3-2-15,-12-2-2 16,-3 0 0-16,-3 0 1 16,4-6-3-16,-1 1 0 15,-3-6-1-15,6-3 1 16,6-2-4-16,7-2 0 15,5-4-37-15,9-2-16 16,9-2-35 0</inkml:trace>
  <inkml:trace contextRef="#ctx0" brushRef="#br0" timeOffset="97">657 13745 116 0,'-15'3'44'0,"6"-1"-24"0,3 6-13 16,3-2 13-16,-6 2-4 15,6 5 1-15,-3 5 2 0,3 1 0 16,3-1-10 0,9-2-5-16,-3 0-1 0,9-3 4 15,-3-5 4-15,6-5 7 16,2-3 3-16,1-3-8 15,0-7-5-15,-12-1 8 16,0-7 19-16,-9 4-3 16,-6 1-11-16,-3 3-8 15,0-1-8-15,-6 3-4 16,3 3-14-16,3-1-4 16,1 4-33-16,8 2-15 15,0 0-48 1</inkml:trace>
  <inkml:trace contextRef="#ctx0" brushRef="#br0" timeOffset="98">916 13880 216 0,'-9'-3'82'0,"12"3"-44"0,-3 0-49 15,0 0 13-15,0 0-20 16,0 0-3-16,0 0-64 16,0 0-27-16</inkml:trace>
  <inkml:trace contextRef="#ctx0" brushRef="#br0" timeOffset="99">1053 13872 28 0,'0'0'11'0,"6"3"-6"0,-6 2-17 0,3-2-3 16</inkml:trace>
  <inkml:trace contextRef="#ctx0" brushRef="#br0" timeOffset="100">1184 13896 124 0,'-3'0'49'0,"6"3"-26"0,-15-1-80 0,9 1-16 16</inkml:trace>
  <inkml:trace contextRef="#ctx0" brushRef="#br0" timeOffset="101">1315 13690 88 0,'-3'13'33'0,"3"-3"-18"0,0 12-13 15,0-15 9-15,0 4-7 16,3 0 0-16,2 5 4 15,1-3 5-15,3 3-3 0,0-3 0 16,0-3-6-16,0-10-3 16,3 0 0-16,0-5-1 15,0 0 0-15,3 0 0 0,-6-3 0 16,3 0-3-16,-3 2 0 16,-7 1 4-16,1 2 1 15,0 3-3-15,3 3-1 16,0 2 5-16,3 3 5 15,3 0 5-15,-3 0 4 16,12 3 4-16,-9-6 2 16,6-2 1-16,-6-3 0 15,5-8-5-15,-2 0 1 0,-3-3-7 16,3 3-3 0,-9-2-8-16,0-1-1 15,3 1-32-15,-9-1-12 16,-6-2-57-1</inkml:trace>
  <inkml:trace contextRef="#ctx0" brushRef="#br0" timeOffset="102">1719 13491 108 0,'3'8'41'0,"-3"3"-22"0,0 10-9 15,0-8 12-15,0 16 10 16,0 0 4-16,0 0-10 16,0 0-5-16,0 1-12 0,0 1-6 0,0 1-2 15,0-5 1-15,0-4 3 16,0-4 0-16,0-3 0 16,0-6-3-16,0-2 1 15,0-2-4-15,0-6-2 16,3-6-7-16,3-4-4 15,0-1 3-15,3-2 4 16,3 0 4-16,0 2 2 0,0 3 1 16,0 3 2-1,3 2 8-15,-6 3 3 16,-3 5 2-16,2 6 1 16,4 5-8-16,-3 0-3 0,0 0-5 15,0 0-1-15,-3-1 1 16,6-1 2-16,-3-4-34 15,3-2-16-15,0-3-44 16</inkml:trace>
  <inkml:trace contextRef="#ctx0" brushRef="#br0" timeOffset="103">2062 13772 200 0,'0'2'77'0,"0"1"-42"0,0 5-43 15,0-3 12-15,0 6-4 16,0-1 0-16</inkml:trace>
  <inkml:trace contextRef="#ctx0" brushRef="#br0" timeOffset="104">2062 13832 270 0,'0'11'-56'0,"0"0"-19"0,-6-1-4 16</inkml:trace>
  <inkml:trace contextRef="#ctx0" brushRef="#br0" timeOffset="105">2020 13526 156 0,'-6'-14'57'0,"12"9"-30"0,6-8-51 0,-3 7-1 16,0 1-9-16,3-3 0 15,5 0 14-15,1 0 10 16,0-5 6-16,0 3 3 0,0 2 5 15,-3 2 5-15,-3 6 26 16,3 3 14-16,-9 5-5 16,0 5-4-16,-4 8-14 15,4 14-6-15,-6 4-11 16,0 4-4-16,0-4-1 0,0-4 0 16,0 4 0-16,0-1-2 15,0-9 1-15,3-6-33 16,3-1-14-16,-3-7-42 15</inkml:trace>
  <inkml:trace contextRef="#ctx0" brushRef="#br0" timeOffset="106">2324 13719 156 0,'20'0'57'0,"-5"5"-30"0,0 0-32 0,-6-2 12 15,3 0 7-15,0-3 8 16,3 0-5-16,3 0 1 16,0-3-11-16,-4-2-6 0,4-1-2 15,-3 1 3-15,-3-3 1 0,-9 0-1 16,-3-5 1-16,-3-3-9 16,-3 5-1-16,-6 4-5 15,-3 1 0-15,-3 9 4 16,-2 5 4-1,-10 2 1-15,9 1 1 0,0 5 2 16,6-3 2-16,6 0 5 16,6 3 4-16,12 3 2 15,0-1 5-15,6 1-8 16,3-1-3-16,6-5-4 16,0-2 0-16,8-3-22 15,1-8-7-15,3-11-64 16</inkml:trace>
  <inkml:trace contextRef="#ctx0" brushRef="#br0" timeOffset="107">2901 13348 168 0,'-6'0'66'0,"9"-2"-36"0,-3 4-40 0,0 1 11 15,-3 7-1-15,0 4 4 16,0 2 8-16,0 5 4 0,-3 10-8 15,0 9 2-15,3 10 3 0,-12 6-5 16,3 5 0-16,4-3-4 16,2-5-1-16,9 0 3 15,0-5 1-15,0 2-1 16,-1-5-1-16,1-8-3 16,0-3 1-16,0-10-2 15,-3-3 2-15,0-2 2 16,0-6 4-16,-3-2-4 15,-5-4-3-15,-7 1-1 16,0-2-1-16,-3 2-3 16,-3-3 2-16,-6 3 1 15,3 0 2-15,-11 0-1 0,-1 0-1 16,-3 0 1-16,-2 0-1 16,-7-3 0-16,-3 0 2 15,1 3 3-15,-1-3 2 16,1 1 1-16,-10 2 0 15,4 2-4-15,-4 1-1 16,-11 2-3-16,-1-2-1 0,4-1 1 16,-4-2 2-1,1 0-1-15,2 0-1 16,-5 0-2-16,2-3 1 16,4 0 1-16,6 3 2 15,-10 0-1-15,4 0-1 16,-4-2-4-16,-5 2-2 0,2-1 0 15,4 1 2-15,-6 0-1 16,2 3 4-16,-11-3-2 16,-1 0 1-16,7 0 2 15,0 0 0-15,8 0 2 16,1 0 3-16,11-1-7 16,7-1 0-16,2-1 0 15,12 0 1-15,10 6-54 16,8 7-23-16,21-4-18 15</inkml:trace>
  <inkml:trace contextRef="#ctx0" brushRef="#br0" timeOffset="108">13813 13639 116 0,'-3'-21'46'0,"6"21"-24"0,-3 0-6 0,0 0 16 15</inkml:trace>
  <inkml:trace contextRef="#ctx0" brushRef="#br0" timeOffset="109">13810 13637 255 0,'-3'21'16'15,"3"8"-10"-15,-3 3-2 16,0-1 0-16,0 4 2 0,0-1 3 16,3 3-4-16,0-2-1 15,0-4-2-15,0 1-2 16,0 0 1-16,0-6 1 16,0-4-25-16,0-4-10 15,0-5-47-15</inkml:trace>
  <inkml:trace contextRef="#ctx0" brushRef="#br0" timeOffset="110">13709 13735 192 0,'-15'-11'71'0,"15"11"-38"0,3 0-23 15,-3 0 20-15,3 0-1 16,3 3 5-16,6-3-9 16,6 0-3-16,6-3-13 15,2 3-5-15,4-3-1 0,3 1-2 16,3-1-1-16,-1-2-30 16,-2 2-13-16,-3 3-49 15,-6 0-47-15,-10 0 47 16</inkml:trace>
  <inkml:trace contextRef="#ctx0" brushRef="#br0" timeOffset="111">13754 13869 224 0,'-21'-2'85'0,"24"2"-46"0,-3 0-50 0,6 0 13 15,3 0-4-15,5 0 3 16,4 0 0-16,3 0-1 0,9 2 1 15,3 1-19-15,-1-3-8 0,1 3-61 16,3-1-28 0,-3 1 59-16</inkml:trace>
  <inkml:trace contextRef="#ctx0" brushRef="#br0" timeOffset="112">14063 13891 160 0,'-21'2'60'0,"12"4"-32"0,-6 7-24 15,10-5 15-15,-1 5-5 16,3 3 2-16,0 2-7 16,3 1-1-16,6 2-4 15,5 3 4-15,7-3 4 0,3-8 0 16,6 0 1-16,-3-7-1 0,-3-6 0 16,-1-3 0-1,-2-5 2-15,-6-2-3 16,-6-1 1-16,-9-2-5 15,0-3-2-15,-6 0-2 16,-3 3 0-16,-2 0-9 0,-4 2-1 16,3 3-23-16,0 3-10 15,6-1-21-15,0 4-7 16,9-1-17 0</inkml:trace>
  <inkml:trace contextRef="#ctx0" brushRef="#br0" timeOffset="113">14304 13981 136 0,'9'18'52'0,"-3"-7"-28"0,3 2-19 0,-6-2 13 0,0 2 1 15,0 0 3-15,0-2-3 16,-3-1-2-16,0-2-9 16,0-3 1-16,0 1 4 0,0-4 4 15,0-2 4-15,-3-8 0 16,3-5-1-16,0-3-4 15,3 0-2-15,0-2-8 16,6-1-4-16,3 1-1 16,0 2-1-16,0 3-5 15,2 2 1-15,4 1-3 16,0 2 2-16,3 2-28 16,0 4-13-16,3 2-64 15</inkml:trace>
  <inkml:trace contextRef="#ctx0" brushRef="#br0" timeOffset="114">14959 13668 156 0,'-6'0'57'0,"6"8"-30"0,-3 13-34 16,3-7 10-16,-3 4 14 16,0 11 9-16,-3 0-5 15,0 1 1-15,3 1-13 16,0 1-3-16,3 0-2 0,0 0-2 16,0 2 1-16,3-5-7 15,0-2-1-15,0-4-42 16,3-4-17-16,3-6-16 15</inkml:trace>
  <inkml:trace contextRef="#ctx0" brushRef="#br0" timeOffset="115">15099 13922 200 0,'-6'3'74'0,"0"5"-40"0,3 5-42 0,6-2 12 0,-3 2 2 15,3 3 4-15,0 2 8 16,6 4 6 0,3-1-13-16,3-3-1 0,3-2 0 15,-1-3-4-15,1-5-1 0,0-5 4 16,0-8 4-16,-3-1-1 16,-9-4 1-16,-3-3-5 15,-3-3 0-15,-3 0-5 16,-3-3-2-16,-6 1 0 15,0 2 1-15,-3 0-6 16,3 3-1-16,0 2-14 16,3 3-5-16,4 0-16 15,2 3-7-15,6 0-13 16,5-1-2-16,4 4 4 16,0-1 1-1,-3 1 28-15,3 4 34 16,0 3 18-16,-3 3 8 15,-3 3 2-15,0 2-14 0,3 3-4 16,0 5-5-16,3-2 1 16,0 5 9-16,-1-3 5 15,4-5-13-15,3-3 6 0,3-5 3 16,3-11 4-16,-3-5 2 16,-3 0-1-16,-4-2-1 15,-2-1-1-15,-6-2 0 16,-6-3-5-16,-6 0 1 15,-3 0-9-15,-6 3-4 16,1 0-9-16,-1 2-3 16,-3 3-16-16,3 3-6 0,3 2-24 15,3 1-7-15,6 2-25 16,3 0-39 0,6 0 35-16</inkml:trace>
  <inkml:trace contextRef="#ctx0" brushRef="#br0" timeOffset="116">15471 13999 112 0,'3'35'44'0,"-3"15"-24"0,-3 8-24 15,3-32 10-15,-3 4 6 16,0-1 4-16,3 0 4 16,0-3 0-16,0 1-5 0,-3-6-1 15,3-3-8 1,0-4 11-16,0-6 9 0,0-8 3 15,0-3 3-15,3-5-13 16,-3-3-4-16,0-10-7 0,0-5 0 16,0-6 1-16,0-8 2 15,0-5-8-15,6-2-3 16,3 4-4-16,0 6 0 16,3 6 0-16,3 4 0 15,0 6 0-15,2 8 0 16,1 5 0-16,3 8 0 0,-3 8 7 15,0 5 5-15,-3 5 0 16,-3 4 3 0,0-4 0-16,-9 1 1 15,-6-1-2-15,-9-2 1 16,0-3-6-16,-6-2-3 0,-3-3-15 16,-3-3-4-16,0-5-22 15,1-3-10-15,2-7-16 16,6-1-7-16,6-5-16 15</inkml:trace>
  <inkml:trace contextRef="#ctx0" brushRef="#br0" timeOffset="117">16010 13552 160 0,'0'-5'63'0,"0"5"-34"0,0 0-8 0,0 0 25 16,0 0-11-16,0 0 0 0,0 0-18 16,0 0-5-16,3 2-8 15,0 4-5-15,-3 7-2 0,3 11-3 16,-3 2-1 0,0 6 4-16,0 10 3 0,0-2-1 15,-3 5 0-15,3 8 3 16,0 0 3-1,0 8 0-15,0-6 2 0,6-2-2 16,0-5 0-16,0-6 3 16,-3-10 3-16,3-6-4 15,-3-5-2-15,0-2-2 16,-3-6 0-16,0-2 0 16,0-3 3-16,0 0-3 15,0-3 0-15,0 0-1 0,0-2-2 16,-6-1 3-1,0 1 0-15,0-3-4 16,-3 3 1-16,-3-3 0 16,0 0 2-16,-6 2 1 0,-3 1 1 15,-6 0-2-15,-2-1-2 16,-1 1 1-16,-6 0 1 16,0-1-1-16,-2 1-1 15,-7-3 1-15,-3 3-1 16,-5-1 0-16,-1 1 2 15,1 2-3-15,-1 0 0 16,1 1 1-16,2-4 2 0,0 1-1 16,1 0 2-1,-1-1-4-15,1 1-2 16,-1 0 4-16,0 2 3 0,4 0-3 16,-1 0-3-16,1-2 1 15,-4 0 0-15,3-1 3 16,4 1 3-16,2 0 0 15,-3-3 2-15,1 0-6 16,2 0-1-16,3 0 2 16,1 2 1-16,-1-2-1 15,0 0-2-15,-2 0 1 16,-1 3-1-16,0-3 0 16,3 0 2-16,-2 0 1 15,-4 3 3-15,1-1-1 16,2-2 2-16,-3 3-2 15,7-3 2-15,-1 3-4 16,0-3-2-16,3 0 0 0,1 0 1 16,2-3 1-16,0 0 3 15,0 3-1-15,1-2 0 16,2 2 3-16,0-3 3 16,0 3-4-16,4-3 1 15,2 3-5-15,3 0-2 16,-3 0 0-16,3 0-1 15,0 0-3-15,1 0 0 16,-4-2 4-16,0 2 1 16,0 0 0-16,0 0-2 15,1 0-2-15,-1 0 1 16,0 0-1-16,0 0 0 16,0 0 4-16,4 0 3 0,2 0-2 15,3 0-2-15,3-3-11 16,3 3-6-16,3 0-23 15,0 0-10-15,3 0 6 16,0 3 5-16,3-3-29 16,6 2-11-16</inkml:trace>
  <inkml:trace contextRef="#ctx0" brushRef="#br0" timeOffset="118">3389 15050 120 0,'0'-11'46'0,"0"8"-24"0,3-2-2 16,0 2 21-16,0 1 0 15,-3 2 0-15</inkml:trace>
  <inkml:trace contextRef="#ctx0" brushRef="#br0" timeOffset="119">3401 15031 363 0,'3'13'18'0,"0"8"-4"0,0 6 3 15,-3 5 1-15,0 5-1 16,0 2 0-16,-3-2-5 15,3 6-2-15,0-4-4 0,0-4 1 16,0-6-2-16,-3-3 2 16,3-4-2-16,-3-7 0 15,3-1 1-15,0-4 1 16,0-2 3-16,0 0 1 16,0-3-5-16,0-5-4 15,3 3 1-15,3-3 0 16,0-3-4-16,6 1-1 15,3-1 1-15,0 0 0 16,0 1 1-16,-1 2 0 16,1-3 0-16,0 0 0 15,-3 1-5-15,0 2-1 16,0 0-33-16,0 0-13 0,0-3-29 16,0 3-10-16,0-2-13 15</inkml:trace>
  <inkml:trace contextRef="#ctx0" brushRef="#br0" timeOffset="120">3767 15277 156 0,'-12'-8'57'0,"9"5"-30"0,-3 1-14 15,0 2 19-15,-5 0-1 16,-1 2 2-16,0 1-7 0,0 5-2 15,0 3-13-15,0 2-7 0,3 3-2 16,3 2-2 0,3 11 2-16,6-5-3 15,3 0 0-15,12-5 1 0,3-6 2 16,3-3 1-16,-4-7 1 16,1-6 0-16,0-5 0 15,-6-5 0-15,0 0 2 16,-6 0 1-16,-3-3 1 15,-3 0 0-15,-3 0 0 16,0 0-4-16,-3 0-3 16,-3 0-9-16,0 3-3 15,0 3-23-15,0 2-10 16,0 2-39-16,3 4-50 16,3 2 38-1</inkml:trace>
  <inkml:trace contextRef="#ctx0" brushRef="#br0" timeOffset="121">3871 15298 132 0,'-14'8'52'0,"8"0"-28"0,-3 8-26 16,6-11 9-16,-3 16 12 15,3-2 8-15,0 2-10 16,3 3-2-16,6-6-9 15,3 1-2-15,11-6 2 0,4-2 6 16,3-6 2-16,0-5-5 16,0-3-1-16,-1-10 5 15,-2-5 1-15,-6-1 1 0,-3 3 1 16,-6 0 0-16,-6 1 0 16,-6-1-6-16,-3 0-2 15,-3-3-9-15,-3 9-4 16,0-1-17-16,0 6-9 15,3 0-21-15,-6 5-9 16,4 2-34 0</inkml:trace>
  <inkml:trace contextRef="#ctx0" brushRef="#br0" timeOffset="122">4118 15367 112 0,'3'32'44'0,"0"0"-24"0,0-1-8 15,0-15 13-15,-3 5 2 16,3 11 1-16,3 2-7 16,0-2 0-16,0 0-12 15,0-3-5-15,-3-2-3 0,6-6-1 16,0-5 0-16,-3-3 4 15,-9-8 7 1,0-5 1-16,-6-5-9 16,3-3-1-16,-3-3-2 0,0-2 0 15,3-5 2-15,0-9 3 16,0-2-2-16,0 2-2 16,3 1 4-16,3 0 1 15,0-14-2-15,9 8-1 16,0 0 1-16,6 9 0 15,3 1-5-15,0 4-1 16,3 5 3-16,-3 5 3 16,-1 5 1-16,1 6 2 15,6 5 0-15,-6 8 3 16,-3 2 1-16,-3-2 3 16,-3 2-3-16,-9 1 1 0,-3-3-3 15,-6 2 0-15,-3-4-5 16,-6 1-1-16,-3-4-6 15,-9-6 0-15,1 1-15 16,5-4-5-16,3-2-17 16,3 0-7-16,3-2-52 15,6-1-35 1,6-5 57-16</inkml:trace>
  <inkml:trace contextRef="#ctx0" brushRef="#br0" timeOffset="123">4491 15277 240 0,'-6'-5'90'0,"3"2"-48"0,3 3-36 0,0 0 20 16,-3 0-14-16,0 0-2 15,0 0-6-15,0 0-3 16,0 0 0-16,3 3-34 0,0 2-15 15,0 6-62 1</inkml:trace>
  <inkml:trace contextRef="#ctx0" brushRef="#br0" timeOffset="124">4502 15486 264 0,'-6'0'99'0,"6"3"-54"0,0-6-50 0,0 3 17 16,0 0-18-16,0 0-3 0,6 0-97 16,0-3-42-16,3 1 68 15</inkml:trace>
  <inkml:trace contextRef="#ctx0" brushRef="#br0" timeOffset="125">5127 15105 148 0,'-2'-8'57'0,"2"8"-30"0,0 3-16 16,0-3 15-16,0 0 1 16,0 5 1-16,0 3 0 15,2 8 2-15,1 5-16 16,-3 6 3-16,3 7 3 0,0 3-9 16,0 3-1-16,0-3-6 0,0-3-3 15,-3-2 2-15,3-6 2 16,3-2-2-16,-6-5-2 15,3-6-31-15,0 0-15 16,-3-5-28-16,3-5-12 16,0-6-3-1</inkml:trace>
  <inkml:trace contextRef="#ctx0" brushRef="#br0" timeOffset="126">5122 15129 160 0,'-9'-8'63'0,"6"5"-34"0,-12-2-5 16,12 5 22-16,3-3-14 15,0 1-4-15,6-6-12 16,0 0-3-16,6-3-7 15,2-2-4-15,4-8-1 0,0 5 1 16,0 5 1-16,6 9-1 16,0 2-2-16,-6 5 3 15,-1 3 0-15,-5 0 1 16,0 3 2-16,-6 2-1 16,-6 3 0-16,-3 2 1 0,-6 1 1 15,0-3-3-15,-3 2-1 16,1-2-3-16,-1-3-3 15,3-2 2-15,0-1 0 16,0-2-2-16,3-2 2 16,3-1-4-16,3 0 1 15,3-2 0-15,3-1-1 16,3 1 1-16,6 2 3 0,0 3-2 16,2 0 1-16,-2 3 2 15,0 2 0 1,0 0 2-16,-3 1 3 15,-3-1 9-15,-3 5 3 16,-3-2 0-16,-3 5 0 16,-3-2-7-16,-3-3-2 0,-3-6-4 15,-6 1-3-15,-3-6 0 16,0 3-1-16,0-5-5 16,1-1-1-16,-1 4-15 15,6-6-4-15,0 0-20 16,3 0-9-16,3 0-114 31,6 0 51-31</inkml:trace>
  <inkml:trace contextRef="#ctx0" brushRef="#br0" timeOffset="127">5485 15266 140 0,'-3'-2'52'0,"3"2"-28"0,-3 0-6 0,0 0 18 0,0 0-3 16,0 2 3 0,-3 1-16-16,0 2-4 15,0 6-10-15,0 2-6 0,0 0-3 16,6 9-1-16,3 1 3 0,3 1 0 15,3-3 1-15,9-2 6 16,6-6 4-16,-1 0-1 16,1-5 2-16,0-5 3 15,-3-3 1-15,0-3-2 16,-3-13 2-16,-7 1 3 16,1-1 1-16,-3-3-6 15,-3 1-3-15,-6-4-3 16,-6 4-2-16,0-1-1 15,-6 1 2-15,1 2-5 16,-7 5-1-16,0 4-13 16,-3 4-7-16,3 0-9 15,3 3-5-15,0 3-23 16,6 2-11-16,3 3-39 16</inkml:trace>
  <inkml:trace contextRef="#ctx0" brushRef="#br0" timeOffset="128">5931 15237 164 0,'0'-5'63'0,"3"5"-34"0,-6 0-27 0,3 0 12 15,-3 0 6-15,-3 0 7 16,-3 0-1-16,0 0-1 0,-6 3-13 15,1 2-5-15,-1 3-3 0,0 3-5 16,0 2-1-16,0 3-4 16,0 0 1-16,6 5 3 15,6 5 1-15,0-5-2 16,3-2 2-16,6-3 1 16,3-3 2-16,3-2-1 15,0-9 2-15,0 3 0 16,3-18 3-16,-3 0-1 15,0-3 0-15,0-5-3 16,-4-3 1-16,1 0-2 16,-3-2 2-16,0-9-4 15,-6 1 0-15,0 2 1 16,0 1 0-16,-3 1-3 0,0 7 2 16,-3 4 1-16,0 3 0 15,0 3 0 1,1 5 2-16,-1 0-3 15,3 8 0-15,0 11-1 0,0 2 0 16,3 13 2-16,3 1 2 16,0 2 1-16,3 3 3 15,2-1-3-15,1 1-2 16,0 0-5-16,0 2 0 16,0-5 2-16,3-5 3 15,3-5-31-15,0-6-12 0,0-2-61 16</inkml:trace>
  <inkml:trace contextRef="#ctx0" brushRef="#br0" timeOffset="129">6089 15256 200 0,'-6'-5'74'0,"9"5"-40"0,0 0-42 16,-3 0 10-16,0 0 5 15,6 0 8-15,-3 2 7 16,3 4 7-16,0 1-16 16,3 4 0-16,0 2 0 0,3 1-7 15,-1-1-1-15,4-3-5 0,0-2-1 16,-3 8-1 0,0-5-2-16,-3-1-24 15,3-2-9-15,-3 0-10 16,0-3-41-1,0 6-13-15</inkml:trace>
  <inkml:trace contextRef="#ctx0" brushRef="#br0" timeOffset="130">6375 15237 192 0,'-6'-2'74'0,"3"4"-40"0,0 6-22 0,0-2 21 16,-3 4 1-16,-6 6 4 16,0 5-1-16,-3 11-1 0,0 2-19 15,0-2-8-15,-2 3-4 0,2-4-3 16,-3 9-2-16,3-3 1 16,-3-5 1-16,3-3-28 15,3-5-9-15,3-6-56 16,0 6-21-16,0-8 9 15</inkml:trace>
  <inkml:trace contextRef="#ctx0" brushRef="#br0" timeOffset="131">5133 16071 176 0,'-8'13'66'0,"8"-8"-36"0,-3 11-22 0,3-5 16 16,0 5 1-16,0 7 4 15,-6-1-11-15,6-1-5 16,0-3-8-16,3 3-4 0,0-2 0 15,0-3-4-15,-1-3 0 16,4-10-78 0,-3-6-21-1</inkml:trace>
  <inkml:trace contextRef="#ctx0" brushRef="#br0" timeOffset="132">5151 15978 184 0,'-12'-13'71'0,"12"10"-38"0,0-5-34 16,0 8 15-16,0-5-12 15,0 5-3-15,0-3-3 16,3 1 0-16,3 2 3 16,3 0-16-16,3 2-3 0,3 1-56 15</inkml:trace>
  <inkml:trace contextRef="#ctx0" brushRef="#br0" timeOffset="133">5437 15923 168 0,'-15'-14'63'0,"12"12"-34"0,-6-22-27 0,6 11 14 16,-3-1 12-16,-3 1 7 15,-2 0 4-15,-1 2 3 16,0 4-23-16,3 1-6 0,-3 6-2 15,0 6-12-15,0 12-3 16,6 8-3-16,-3 6-1 16,6 11 2-16,3-1 4 0,3 0-1 15,0-2 1-15,0-3 2 16,0-3 0-16,0-5-9 16,-6 3-4-1,0-8-33-15,-6-5-85 16</inkml:trace>
  <inkml:trace contextRef="#ctx0" brushRef="#br0" timeOffset="134">5199 16113 204 0,'-3'-8'77'0,"12"8"-42"0,3-2-41 15,-3 2 14-15,3 0-1 0,5 0 4 16,1-3-9-1,0 0 0-15,6 1-2 16,0-1-14-16,0-2-5 0,-1-1-70 16</inkml:trace>
  <inkml:trace contextRef="#ctx0" brushRef="#br0" timeOffset="135">5821 15801 140 0,'-9'-8'55'0,"6"5"-30"0,-3-5-5 15,3 6 19-15,-3-1-2 16,-3 3 3-16,0 3-18 16,-8 5-5-16,-1 5-11 15,-3 11-4-15,0 2-1 0,0 9 3 16,0 2 2-16,6 0-5 16,4 5 0-16,8 3-3 15,3 0 0-15,8-5 0 16,7 2-2-16,9-5 0 15,0-5 3-15,0-6-20 16,0-7-8-16,2-6-32 16,1-2-11-16,-3-22-6 15</inkml:trace>
  <inkml:trace contextRef="#ctx0" brushRef="#br0" timeOffset="136">6003 15949 228 0,'-12'-13'85'0,"12"18"-46"0,3-10-28 0,3 10 21 0,-3-2-13 15,3 2-1-15,0 3-1 16,-4 13 1-16,4 3-10 15,-3 2-4-15,3 4-3 0,0 1 1 16,0-2 1-16,0 3-1 16,-3-5 1-16,-3-6-11 15,3-3-2-15,0 1-39 16,0-6-16-16,-3-8-26 16,3-7-35-1,-3-6 44-15</inkml:trace>
  <inkml:trace contextRef="#ctx0" brushRef="#br0" timeOffset="137">5845 15949 268 0,'-18'0'101'0,"18"0"-54"0,3 0-50 0,-3 0 19 15,6 0 3-15,3 0 6 16,6-3-2-16,6 1 0 15,8-6-12-15,4 8-7 0,3-3 0 16,0 1-8-16,-1-1-1 16,1 3-25-16,-6 0-10 15,-3 0-34-15,-1 0-14 16,-2 3-17 0</inkml:trace>
  <inkml:trace contextRef="#ctx0" brushRef="#br0" timeOffset="138">6157 16126 200 0,'-3'11'77'0,"15"-3"-42"0,0 2-37 15,-3-7 17-15,0 5 0 16,3-3 5-16,3-2-1 0,3-3 0 16,3-3-10-1,-1 1-3-15,1-4-2 0,0-2-2 16,-3-2 1-16,-3 5 0 16,-3-3 1-16,-6 0 0 0,0 0 2 15,-6-3-8-15,-3 1-3 16,-6 2-2-16,-3 0-1 15,-3 2-4-15,-3 4-3 16,0 7 6-16,-6 0 5 16,1 3 1-16,2 3 1 15,3 2 4-15,0 3 3 16,6 0 4-16,3 2 5 0,3 1-6 16,9-1-2-16,6-4-6 15,0-1 0 1,3 3 0-16,9-3 0 15,0-2-22-15,2-11-8 16,1-3-40-16,6 0-55 16,6-2 29-16</inkml:trace>
  <inkml:trace contextRef="#ctx0" brushRef="#br0" timeOffset="139">6586 16081 272 0,'-9'-13'101'0,"3"18"-54"0,-6-7-42 16,6 4 24-16,-3 1-14 16,0 0-1-16,-5 2-6 15,-1 0 0-15,3 1-5 16,6-1-8-16,9 0-5 0,3 3 6 16,6 3 1-16,0 2 0 0,5 3 2 15,-2 2 1-15,0 1 0 16,-6-1 2-16,0-2 3 15,-6 3 9-15,-3-1 3 16,-3-2-6-16,-6-5-2 16,-3 2-3-16,-3-13 1 15,-6 0-13-15,-2-3-3 16,2-7-16-16,3 2-4 16,3-3-25-16,6-5-8 15,3-2-44-15,21-3-29 16,3-6 63-16</inkml:trace>
  <inkml:trace contextRef="#ctx0" brushRef="#br0" timeOffset="140">6762 15901 220 0,'0'3'85'0,"0"8"-46"0,3 5-39 15,-3-6 16-15,0 6 6 16,0 13 6-16,3-2-6 15,0-1-2-15,0 6-12 16,2 0-7-16,1-3-4 0,0-3 2 16,0 1 0-16,0-9-35 15,-3 3-15-15</inkml:trace>
  <inkml:trace contextRef="#ctx0" brushRef="#br0" timeOffset="141">6592 16105 208 0,'3'0'79'0,"3"0"-42"0,18-2-43 0,-9 2 12 16,2 0-6-16,7-3 0 15,6 0-3-15,3 1 2 0,0-4-37 16,5 1-14-16,-2-6-25 15,3 1-9-15</inkml:trace>
  <inkml:trace contextRef="#ctx0" brushRef="#br0" timeOffset="142">6997 15706 216 0,'0'-6'82'0,"9"9"-44"0,3 0-42 16,-3 2 13-16,2 6 12 0,7 2 9 15,3 5 4 1,0 19 5-16,0 3-22 0,-3 0 2 0,-6 7 1 16,-6 1-2-16,-6 5-1 15,-3-3-3 1,-12 0-1-16,-6 3-14 15,-3-8-6-15,-3 0-35 0,3-5-12 16,1-8-92 0</inkml:trace>
  <inkml:trace contextRef="#ctx0" brushRef="#br0" timeOffset="143">8018 15997 124 0,'-3'-6'49'0,"3"6"-26"0,-12-2-20 16,9 2 12-16,-3 0 4 15,0 2 5-15,-6 1 1 16,0 5 0-16,-6-3-14 16,0 9-2-16,-5-1-2 0,-1 8-3 15,6 0-3-15,3 6 2 16,6-1 2-16,6 0-2 15,9 1 0-15,3-6 3 16,3-8 3-16,6 1 0 16,0-7 2-16,-3-4-6 15,-1-6-3-15,4-4-4 16,-3-7 1-16,-3 1-1 16,-3 0 0-16,-3-3 4 0,-6 0 1 15,0 3-1-15,-3 5 1 16,3 0 2-16,0 3 2 15,0-1-3 1,6 12-3-16,0 7 0 16,3 8-1-16,0 3 2 15,0 10 5-15,0 1 6 16,-3-1-1-16,-3-5 1 16,-3 6-1-16,-6-4 2 15,-9-4-3-15,-3-9-1 16,-3 6-6-16,-3-13-3 15,-6-6-11-15,1-5-6 0,-1-3-17 16,6-7-6-16,6-3-15 16,6-6-3-16,12-15-43 31</inkml:trace>
  <inkml:trace contextRef="#ctx0" brushRef="#br0" timeOffset="144">8175 16079 208 0,'-5'0'79'0,"2"2"-42"0,0 1-34 16,3 0 17-16,-3 2-6 16,3 3 0-16,0 2-2 0,3 6 2 15,6 3-7 1,2-1-9-16,7 1-1 0,6-3 5 15,0-6 6-15,0-2 0 16,0-8 3-16,-4 0 0 0,-5-5 3 16,0-6-1-16,-6-2 2 15,-3 0-8-15,-9-3-2 16,-3 3-3-16,-12 0 1 16,-3-3-2-16,-2 3 2 15,-4 2-4-15,0 8 0 16,0 1-12-16,6 2-7 0,4-6-14 15,5 6-6 1,6-5-27-16,6 0-12 16,9-6-11-1</inkml:trace>
  <inkml:trace contextRef="#ctx0" brushRef="#br0" timeOffset="145">8518 15698 244 0,'-9'-6'93'0,"6"6"-50"0,0 6-52 16,3 2 14-16,0 5-3 15,0 8 1-15,-3 16 16 16,3 5 8-16,-3 1-14 16,3 4-5-16,0 1-1 0,3-3-2 15,0-5 0-15,0-6-19 0,0-5-5 16,0-2-42-16,-3-9-17 15,6-2-24 1</inkml:trace>
  <inkml:trace contextRef="#ctx0" brushRef="#br0" timeOffset="146">8336 15997 276 0,'-12'0'104'0,"15"-3"-56"0,9-2-58 0,-3 2 14 0,3 0-10 15,3-2-1-15,12-3-12 16,0 0-3-16,5 3-30 16,1-3-14-16,0 8-20 15,-4-3-7-15</inkml:trace>
  <inkml:trace contextRef="#ctx0" brushRef="#br0" timeOffset="147">8649 16039 184 0,'-12'45'68'0,"6"-34"-36"0,3 10-31 16,6-11 16-16,3 4 4 15,3-1 5-15,3-3-3 16,9-2 0-16,2-5-12 16,4-6-2-16,0-5 1 0,-3-5-4 15,-3-5 2-15,-7 4-1 0,-5-4 1 16,-9-1-2-16,-6-2-1 15,-11 0-3-15,-7 3 1 16,-3 2-11-16,0 5-2 16,0 3-37-16,7 3-16 15,5 2-48 1</inkml:trace>
  <inkml:trace contextRef="#ctx0" brushRef="#br0" timeOffset="148">9324 15719 208 0,'0'-5'77'0,"-3"5"-42"0,6 2-26 16,-3 1 22-16,3 5-15 0,-3 5-3 16,0 14-2-16,0 7 3 15,0 8-8 1,-3 3 3-16,0 0 2 0,3 0-4 15,-3-5 1-15,1-3-1 16,-1-3 3-16,3-5-1 16,0-2 0-16,0-6-5 0,0-5-3 15,0-3 6-15,5-5 3 16,1 3-1-16,9-9 0 16,3-2-3-1,9-2-4-15,-3-1-1 16,3-5-11-16,-1 8-4 15,-2-3-6-15,-3-2-1 16,-3 3-21-16,-3-4-10 16,0 1-145-1,14 0 94 1</inkml:trace>
  <inkml:trace contextRef="#ctx0" brushRef="#br0" timeOffset="149">9714 15986 168 0,'-12'-8'66'0,"9"11"-36"0,-5-1-20 15,8 4 20-15,-9-1-9 16,0 8-2-16,-3 1 6 16,0 7 4-16,6 0-15 15,6 3-6-15,6-1-1 0,3-1-2 16,6 1 0-16,3-7 1 15,2-5 3-15,-2-6 2 16,6-5 3-16,-6-8-3 0,0-2 1 16,-3-4-3-16,-3 1 0 15,-6-11-3 1,-6 1 1-16,-6-1-4 0,-3 0-2 16,-3-2-9-16,-3 10-5 15,-3 0-9-15,3 0-3 16,0 5-16-16,3 3-4 15,3 3-27-15,3 2-9 16,9 1-3 0</inkml:trace>
  <inkml:trace contextRef="#ctx0" brushRef="#br0" timeOffset="150">9890 15954 160 0,'-12'14'63'0,"9"1"-34"0,0 4-27 15,3 0 12-15,0 2 6 16,0 3 7-16,0-1 3 16,3 1 2-16,6 0-17 15,3-3 0-15,6-5 1 0,6-5 3 16,2-9 3-16,7-4-1 16,0-9-1-16,-3-5-8 15,-4 0-3-15,-8-2 4 16,-6-3 1-16,-6-3-3 0,-9-3 1 15,-9 1-5 1,-3 2-2-16,-5 5-9 16,-4 1-3-16,-3 2-16 15,3 11-5-15,0 2-19 16,6 3-8-16,4 3-32 16,2 2-12-16,9 0 8 15</inkml:trace>
  <inkml:trace contextRef="#ctx0" brushRef="#br0" timeOffset="151">10158 16063 144 0,'-12'37'55'0,"12"-19"-30"0,6 27-32 0,-3-23 8 15,0 9 6-15,-3 9 5 16,3-3 14-16,0-5 9 15,0-3-19-15,0-5 0 0,0-3-1 0,0-8-6 16,0-2-3-16,0-3-6 16,-3-14 0-1,0 1 0-15,0-11 0 16,-3-10 0-16,-3-6 0 16,0-5 2-16,0-3-1 15,0 1 2-15,-3 4 2 16,6-2 2-16,3 5 3 15,0 3 4-15,9 0-4 16,0 5 0-16,3 1-4 16,0 7-1-16,6 2 1 15,-1 6 3-15,4 8 0 16,-3 6 2-16,0 7-4 0,-3 6 1 16,-3-1 4-16,-3 1 4 15,-6-1 1-15,-3 1-1 16,-6-1-2-16,-3-2 1 15,-3-3-13-15,-3-2-5 16,-3-6-10-16,-3 0-5 16,0-10-17-16,-2 5-5 15,8-5-23-15,6-3-10 16,6 3-36 0</inkml:trace>
  <inkml:trace contextRef="#ctx0" brushRef="#br0" timeOffset="152">10521 15936 188 0,'9'-3'71'0,"-9"3"-38"0,-9 0-21 0,12 0 19 16,-3 0 1-1,-3 0 4-15,3 0-7 0,-3 0-1 16,0-2-15-16,0 2-10 0,0-3-3 16,3-2 0-16,0 5 0 15,0-3-5-15,3 0 1 16,3 3 0-16,0 0-1 15,0 0 1-15,-6 0 3 16,0 0 0-16,0 0 3 16,-3 3-1-1,3-3-5-15,-3 0 0 16,0 3-31-16,0-3-14 0,6 0-63 16</inkml:trace>
  <inkml:trace contextRef="#ctx0" brushRef="#br0" timeOffset="153">10533 16100 164 0,'0'0'63'0,"3"5"-34"0,0 3-16 0,6-3 19 16,-6 6 2-16,3 5 4 15,0 2-6-15,-3 4 1 16,-6-4-19-16,-6 3 3 0,0 3 3 16,-6-3-11-16,-3-2-2 15,-3-1-25-15,-3-2-10 16,4-3-72-16,2 1-65 16,-3-9 53-16</inkml:trace>
  <inkml:trace contextRef="#ctx0" brushRef="#br0" timeOffset="154">15879 15034 132 0,'-3'-3'52'0,"3"8"-28"0,0 1-17 16,0-1 13-16,0 8 7 16,0 3 6-16,-3 10-2 15,0 4-1-15,0 7-17 16,0 2 1-16,0 4 2 0,0 2-8 16,3-6-4-16,0-4 1 15,0-6 1-15,0-5 0 0,0-3-1 16,0-5-3-16,3-3 1 15,0-3 2-15,3-4 2 16,3-1 1-16,3-5 0 16,3-3-4-16,2 1-3 15,1 2-3-15,3-3-1 16,0 3 2-16,-3-3 0 16,0 3-6-16,-3-2 0 15,0-1-35-15,-1 0-12 16,-2 1-34-1,0-3-39-15,3-1 46 16</inkml:trace>
  <inkml:trace contextRef="#ctx0" brushRef="#br0" timeOffset="155">16194 15282 140 0,'-15'-5'52'0,"10"5"-28"0,-4 3-8 16,6-1 16-16,-3 4-6 15,3 4-3-15,-3 3-5 16,0 6-1-16,3 5-9 16,3 2 4-16,3 1 1 0,3-3-4 15,6-3-1-15,3-5 2 16,-1-6 1-16,4-5 1 16,3-7 2-16,3-6-7 15,-3-8-4-15,0-3 0 0,-7 1 0 16,-5-1 1-1,-6-2 0-15,-6 0-2 0,-6-3 1 16,-2 8-4-16,-1 1 0 16,0 1-4-16,0 4 1 15,0 2-25-15,3 2-10 16,3 1-24-16,3 3-9 16,6-1-12-1,3 0-9-15,3 1 44 16</inkml:trace>
  <inkml:trace contextRef="#ctx0" brushRef="#br0" timeOffset="156">16322 15261 124 0,'-6'19'49'0,"3"-3"-26"0,3 10-14 15,0-13 16-15,3 11-1 16,3 3 1-16,3-4-6 16,3 1-1-1,3-5-10-15,6-6 10 0,6-5 5 0,2-6-3 16,4-7-1-16,-3-8-7 15,-6-6-2-15,-3 1 0 16,-7-3 4-16,-8 0 1 16,-3-1 0-16,-6 1-7 15,-5 0-5-15,-10 3-2 16,0 4-1-16,0 4-14 16,-3 4-5-16,3 4-23 0,3 2-9 15,-2 0-44 1,11 0-38-1,3 2 52-15</inkml:trace>
  <inkml:trace contextRef="#ctx0" brushRef="#br0" timeOffset="157">16605 15380 160 0,'-6'53'63'0,"12"-21"-34"0,-3 16-25 0,-3-22 15 15,0 0 9-15,3 1 4 16,0 2-10-16,0-3-5 16,0-2-10-16,0-3-5 0,0-5 1 15,0-5 2-15,3-6 2 0,0-7 1 16,-3-6 0-16,-3-6-7 16,-3-9 0-16,0-7-1 15,0-4 0-15,0-8-3 16,0-3 2-1,3 0-1-15,3 5-2 0,3 3 3 16,3 5 0-16,0 6-2 16,3 5 0-16,3 5 4 15,2 5 3-15,1 9 3 16,3 4 3-16,-3 6 1 16,-3 5 3-16,-3 1 2 15,-9 4 2-15,-6 3-6 16,-3 0-2-16,-6-2-3 15,-3 0-2-15,0-6-3 0,-6 0-2 16,0-2-15-16,1-6-7 16,2-3-14-16,3 1-4 15,3-3-34-15,6-5-13 16,9 0-3 0</inkml:trace>
  <inkml:trace contextRef="#ctx0" brushRef="#br0" timeOffset="158">16924 15227 252 0,'-9'-3'96'0,"9"3"-52"0,0 0-47 0,0 0 16 0,-6 3-9 16,3-1-3-16,-3 1-3 15,3 0-1-15,0 2-60 16,0 3-25-16,6 3-5 15,0 2 1-15</inkml:trace>
  <inkml:trace contextRef="#ctx0" brushRef="#br0" timeOffset="159">16941 15502 264 0,'-5'3'101'0,"-4"-3"-54"0,12 2-53 15,-3-2 17-15,0 0-27 16,6-2-7-16,-1-4-87 15,4 1-38-15</inkml:trace>
  <inkml:trace contextRef="#ctx0" brushRef="#br0" timeOffset="160">17456 14425 92 0,'0'0'35'0,"3"0"-18"0,-6-3 2 16,3 3 16-16,0 0-4 16,0 0 2-16,0 0-6 15,0 0 1-15,0 0-16 16,0 0 4-16,0 0 4 0,3 6-5 15,-3 4 0-15,3 6-3 16,-3 11 2-16,3 4 4 0,-3 6 3 16,3 0-5-16,-3 3 1 15,6-5-8-15,0-1-3 16,-3-2-3-16,0-3 0 16,3-5-2-16,-3-6-1 15,0-7-8-15,-3-3-5 16,0-3-24-16,-3-2-11 15,0-6-46 1,0 0-50-16,-3-5 45 16</inkml:trace>
  <inkml:trace contextRef="#ctx0" brushRef="#br0" timeOffset="161">17302 14420 200 0,'-15'-8'74'0,"12"5"-40"0,0 1-13 15,3 2 25-15,0 0-6 16,0 0-1-16,3 2-11 16,3 1-5-16,3-3-13 15,6 0-2-15,5-3 2 0,7 1-4 16,0-1 2-16,0 0-5 15,0 1 0-15,-1-1-3 16,-2 0-1-16,0 3 1 0,-6 0 2 16,-3 0-19-16,0 3-8 15,-4 2-20-15,-2 1-8 16,-3 2-31 0,-6 5-57-1,-6 13 33-15</inkml:trace>
  <inkml:trace contextRef="#ctx0" brushRef="#br0" timeOffset="162">17281 14864 148 0,'-6'6'57'0,"9"-6"-30"0,0 2-5 0,-3-2 20 15,6 3-9-15,3 0-2 16,0-1-5-16,8-2-1 0,7 3-14 16,3-3 0-16,0 0 2 15,3 0-5-15,-1-3-2 0,1 1-1 16,-3-1-1-16,-3 0-5 16,-3 1-1-16,-4-1-8 15,-2 3-4-15,-3-3-34 16,0 1-14-16,-3-1-45 15</inkml:trace>
  <inkml:trace contextRef="#ctx0" brushRef="#br0" timeOffset="163">17671 14624 188 0,'-9'0'71'0,"9"2"-38"0,0 3-39 0,0 1 14 16,0 2 10-16,3 8 9 16,-3-1-3-16,3 1 0 15,0 0-13-15,0 0-2 0,3 0 1 16,0 0-4-16,0 0 2 0,-3-3-5 15,0-2-2 1,-1-4 4-16,-2-1 1 0,0-6 0 16,0 0 1-16,0 0 2 15,0-3 5-15,0-2-6 16,0-3 0-16,0-3-4 16,6-7-3-16,0-1 0 15,3 1-1-15,3-1-3 16,0 3 0-16,0 3 2 15,3 3 0-15,3 4-2 16,0 4 0-16,0 2-1 16,-1 8 0-16,-2 2 7 15,0 3 3-15,0 1-1 0,-3-1 2 16,-3 0-4-16,0 0-2 16,0 0 2-16,-3-2 0 15,0 0-4-15,-3-3 1 16,0-3-24-16,-3 0-10 15,0-5-22-15,0 0-7 16,3-2-46 0</inkml:trace>
  <inkml:trace contextRef="#ctx0" brushRef="#br0" timeOffset="164">18064 14634 236 0,'-6'0'90'0,"6"3"-48"0,0 2-49 15,0-2 16-15,0 5 7 16,0 5 9-16,0 3-3 16,3 0-3-16,0-1-11 15,0 1-3-15,0 3-1 0,0-3-2 16,0 0 1-16,0-3-20 16,-1-3-8-16,1-2-27 15,0-2-10-15,-3-6-42 16</inkml:trace>
  <inkml:trace contextRef="#ctx0" brushRef="#br0" timeOffset="165">17983 14428 256 0,'-9'-11'96'0,"9"11"-52"0,0-5-60 0,3 5 12 16</inkml:trace>
  <inkml:trace contextRef="#ctx0" brushRef="#br0" timeOffset="166">17998 14404 327 0,'21'-8'-45'16,"3"0"-46"-16,0-3-16 16</inkml:trace>
  <inkml:trace contextRef="#ctx0" brushRef="#br0" timeOffset="167">18269 14303 176 0,'0'0'68'0,"-6"6"-36"0,3 4-26 0,6-2 17 16,-3 8-1-16,0 11 4 0,3 18-8 15,-3 2 0-15,0 1-11 16,3 2-4-16,0 0 0 0,0-7 0 16,0-4 1-16,6-2-5 15,-3-5 1-15,0-5-24 16,0-4-12-16,-3-7-50 16,0-3-39-1,-3-7 45-15</inkml:trace>
  <inkml:trace contextRef="#ctx0" brushRef="#br0" timeOffset="168">18138 14610 220 0,'-3'-2'85'0,"9"2"-46"0,6 2-39 16,-3 1 18-16,6-3 1 0,6 3 3 15,8-1-7-15,4 1-4 16,3-3-6-16,3 0-2 0,-1 0 1 16,-2 0-44-16,-3 0-18 15,-4 0-53 1</inkml:trace>
  <inkml:trace contextRef="#ctx0" brushRef="#br0" timeOffset="169">17424 15327 132 0,'-3'0'49'0,"3"0"-26"0,0 3-3 16,0-3 21-16,0 5-5 16,3 3-1-16,-3 0-6 0,3 11-4 15,-3-1-13-15,3 1-5 0,0-1-3 16,0-2-5-16,0-3 1 15,0-2 0 1,0-1 0-16,-1-4-14 0,1-1-3 16,-3-5-40-16,0 0-15 15,0 0-16 1</inkml:trace>
  <inkml:trace contextRef="#ctx0" brushRef="#br0" timeOffset="170">17453 15118 212 0,'-8'-8'82'0,"10"3"-44"0,-2 0-49 0,0 5 13 0,0 0-4 16,0 0 1-16,0 0-6 15,6 0-3-15,0 2-47 16,6 4-22-16,0-1 11 15,3 0 9-15</inkml:trace>
  <inkml:trace contextRef="#ctx0" brushRef="#br0" timeOffset="171">17733 15071 176 0,'-12'-11'68'0,"9"1"-36"0,-9 2-24 16,6 5 16-16,-2 0 8 15,-4 1 4-15,0-1-7 16,-3 3-5-16,0 5-14 16,0 3-9-16,0 11-3 0,3-1-2 0,3 11 3 15,6 6-2-15,3 2 1 16,6 0 2-16,0-5 2 16,3 10-6-16,-3-8 1 15,0-5-10-15,0-5-2 16,-3-5-43-16,0-3-17 0</inkml:trace>
  <inkml:trace contextRef="#ctx0" brushRef="#br0" timeOffset="172">17483 15298 228 0,'0'-2'88'0,"9"-1"-48"0,0-2-42 15,0 5 14-15,6-3 0 16,6 0 3-16,3 1-11 16,2-1-1-16,4 3-3 15,0 0-25-15,6 0-10 0,2 0-68 16</inkml:trace>
  <inkml:trace contextRef="#ctx0" brushRef="#br0" timeOffset="173">18084 15065 120 0,'-8'-5'46'0,"5"8"-24"0,-3-1-15 16,0 1 15-16,-6 0 2 15,-3 5 5-15,0 0 2 16,-3 5 3-16,0 5-18 16,3 6-7-16,-2 5-2 0,5 6 2 15,3 7 2-15,3 6-8 16,6-9-1-16,9 6 0 16,3-5 1-16,5-8-4 15,7 2 1-15,3-7-20 16,0-4-9-16,0-15-40 15,2-2-52-15,-2-6 32 16</inkml:trace>
  <inkml:trace contextRef="#ctx0" brushRef="#br0" timeOffset="174">18281 15079 104 0,'15'-3'41'0,"-27"3"-22"0,18 3 4 0,-6-3 32 16,3 5-15 0,0 5-6-16,0 4-7 15,0 4-16-15,-3 1 4 0,0 2 5 16,0 0 0-16,0 0 0 0,0 0-10 16,3-2-4-16,0-3-6 15,0-3-1-15,0 0 1 16,-3-5 0-16,0 0-38 15,0-3-16 1,0-5-57-16</inkml:trace>
  <inkml:trace contextRef="#ctx0" brushRef="#br0" timeOffset="175">18293 15481 132 0,'-21'2'49'0,"21"-2"-26"0,-3-2-7 0,3 2 18 16,0 0 6-16,0 0 3 15,0 0-15-15,0 0-6 16,0-3-13-16,3 0-2 0,6 1 0 15,-3 2-10-15,3 0-3 16,-3 0 9-16,0 2 7 16,-3 1 2-16,0 0 1 15,-3 2 10-15,0-2-4 16,-6 2 0-16,0-2-9 16,0-1-4-1,-6-2 3 1,3-2-5-16,3-1 0 15,0 0-7-15,3 1-2 0,6-1-3 16,0 0 2-16,6 1 4 16,-3 2 1-16,0-3-2 15,0 3 2-15,-3 3 1 16,-6 2 6 0,-3 0 4-16,3-2 1 15,-6-3-1 1,0 0-6-16,3 0-4 0,3-3-3 15,6 1-31 1,0-1-15-16,9-2-66 16,0 2-52-1,0 0 63-15</inkml:trace>
  <inkml:trace contextRef="#ctx0" brushRef="#br0" timeOffset="176">18549 15121 192 0,'-3'0'71'0,"3"0"-38"0,3 3-21 16,-3 2 21-16,0 5-6 16,3 6-1-16,-3 3-1 15,0 5 1-15,0 7-14 16,0 6 0-16,0 6 1 0,3-4-7 15,0-1-3-15,0-4-2 16,0-8-1-16,0-2 0 16,0-5 2-16,0-6-30 0,0-2-13 15,-3-1-41-15,0-10-16 16,0-3 6 0</inkml:trace>
  <inkml:trace contextRef="#ctx0" brushRef="#br0" timeOffset="177">18379 15169 244 0,'-9'-14'90'0,"9"25"-48"0,3-16-27 0,-3 5 41 15,6 5-14-15,6-8-10 16,9 1-6-16,6-4-15 15,2 1-4-15,4 2-3 0,0-2-5 16,0 2 1-16,-1 3-13 16,-2 0-5-16,0-2-45 15,-3 4-21-15,-6 1-45 16</inkml:trace>
  <inkml:trace contextRef="#ctx0" brushRef="#br0" timeOffset="178">18686 15335 200 0,'3'8'77'0,"12"3"-42"0,-3-3-37 0,-1-3 17 15,4 3 2-15,0 0 4 16,0-3 1-16,3 0-2 16,3-2-10-16,-3-3-2 0,-4-5-1 15,1 0-1-15,3-3 1 0,-3 0 0 16,-6 0 1-16,-6 0-4 16,-3 0-3-16,-3-3-3 15,-3 6-1 1,-3 0-5-16,0-1 0 15,-6 4 2-15,0 2 3 16,-8 5-3-16,-7 0 2 0,6 3 2 16,3 3 1-16,3 10 3 15,4 0 1-15,5 0 3 16,3 1 3-16,3-7-4 16,12 4-3-16,5-3 1 15,4-3 0-15,3-2-12 16,3-3-4-16,3-6-49 15,3-4-19-15,5-1-21 16</inkml:trace>
  <inkml:trace contextRef="#ctx0" brushRef="#br0" timeOffset="179">19082 15325 296 0,'-18'-3'110'0,"6"6"-60"0,-6 2-58 0,12-2 18 16,0-1 4-16,0 4 6 16,0-4-10-16,3 1-3 15,3 2-5-15,3 0-2 0,3 6 1 16,6 5-6-16,0-3 1 16,3 0 2-16,-3 1 3 15,-3-4 2-15,-6 3 3 16,-3 3 3-16,-6-3 2 15,-3-2-3-15,-3 0 0 0,0-6-5 16,0 0-2-16,-6-5-7 16,-3 0-1-16,3-2-21 15,4-4-7-15,5-2-17 16,9-2-6-16,6-14-34 16,3 0-38-1,5 0 47-15</inkml:trace>
  <inkml:trace contextRef="#ctx0" brushRef="#br0" timeOffset="180">19296 15105 256 0,'0'5'96'0,"0"-5"-52"0,0 8-47 0,0-2 19 15,0 7 1-15,0 5 7 16,0 9-2-16,0 5-1 15,0-1-11-15,0 4-6 0,3 4-3 16,0-4-1-16,0-1 2 16,0-7-1-16,0-4-1 15,-3-1-43-15,3-7-21 16,-3-4-65 0,0-3-26-16,-3-5 82 15</inkml:trace>
  <inkml:trace contextRef="#ctx0" brushRef="#br0" timeOffset="181">19111 15327 280 0,'6'-5'107'0,"6"2"-58"0,30 1-59 16,-24 2 16-16,3-3-6 15,5 3 0-15,7-3-11 16,3 1-5-16,-3 2-100 15,2 0-43-15</inkml:trace>
  <inkml:trace contextRef="#ctx0" brushRef="#br0" timeOffset="182">19421 15012 180 0,'0'-5'68'0,"3"-13"-36"0,-3 4-18 15,0 14 22-15</inkml:trace>
  <inkml:trace contextRef="#ctx0" brushRef="#br0" timeOffset="183">19436 14986 388 0,'15'13'35'0,"3"8"-17"0,-1 3-6 16,4 16-1-16,-3-3 2 0,-3 3 5 16,-6 2-6-16,-3 0-2 15,-6 3-1-15,-9-2 1 16,-6-6-5-16,-3-3-3 16,-6-5-30-16,-5 3-11 15,-1-6-52-15,3 6-19 16,3-19 5-1</inkml:trace>
  <inkml:trace contextRef="#ctx0" brushRef="#br0" timeOffset="184">20186 15359 72 0,'0'-5'30'0,"3"-1"-16"0,0-1-8 15,0 1 9-15,0 4 7 16,0-4 4-16,-3 1 8 16,0 0 3-16,0-1-2 15,-3 4 1-15,-3-1-20 16,-6 6 0-16,-6 5-2 0,-6 2-5 0,0 9-1 16,4 5-6-16,2-1-2 15,6-1-2 1,6-4-2-16,6 3 0 15,9-5 3-15,6-3 0 16,6-5 1-16,-4-5 2 16,1-3 1-16,-3-3 1 15,0 1 2-15,-3-4-3 0,-3-2-2 16,-3 3 8-16,-3-8 4 16,0 2-4-16,-3-2-1 15,0 3-4-15,0-1-3 16,0 3 0-16,0 8-6 15,6 11-1 1,0 2 0-16,3 5 2 16,0 6 8-16,5 5 7 15,-2 3 8-15,-3 2 5 16,-9-2-6-16,0-3-3 0,-6 0-2 16,-3-2 1-16,-2-3-3 15,-7-6-1-15,0-5-9 16,-12-5-2-16,0-5-9 15,0-6-4-15,4-5-12 16,2-2-6-16,6-1-12 16,6-2-3-16,6-5-18 15,9-6-9-15,12 0-13 16</inkml:trace>
  <inkml:trace contextRef="#ctx0" brushRef="#br0" timeOffset="185">20359 15378 156 0,'3'-16'57'0,"-3"34"-30"0,-3-23-7 0,3 10 19 16,0 1-8-16,-3-1 10 15,0 11-8 1,0 2-17-16,3 3-3 0,0-2-2 16,3-1-4-16,3-2 1 15,2 8-1-15,7-16 1 16,3-3 0-16,0-2 2 15,0-6-5-15,0-2-1 16,0 0 4-16,-9-8 5 16,-6 2-3-16,-6 0 2 0,-6-10-3 15,-6-3 2-15,-3 9-4 16,0-1 1 0,-6 5-12-16,3 3-2 0,-2 3-17 15,5 0-5-15,3-1-24 16,21 1-48-1,0 0 11-15,6-3-11 16</inkml:trace>
  <inkml:trace contextRef="#ctx0" brushRef="#br0" timeOffset="186">20641 15113 252 0,'-3'-5'93'0,"3"2"-50"0,-6 0-44 0,6 3 18 15,0 3-10-15,0 2 1 16,-3 3 4-16,0 11 2 16,0 2-7-16,3-2 2 0,-2 18 4 15,2 5-7 1,0 0-3-16,2 1-7 0,1-6-2 16,0-8-24-16,0-3-8 15,0-5-26-15,0-5-13 16,-3-5-16-1</inkml:trace>
  <inkml:trace contextRef="#ctx0" brushRef="#br0" timeOffset="187">20472 15293 280 0,'-9'-5'107'0,"6"2"-58"0,6 3-59 16,-3 0 14-16,6 0-8 15,0-3 0-15,9 1 3 16,5-1 0-16,4 3 1 16,0 0-3-16,3 0 0 0,-3 3-27 15,5-1-12-15,-5 4 7 16,3-1 6-16,-6 3 17 16,-9 2 9-16,-3 9 9 15,-3 7 5-15,0-2 11 16,-3 3 6-16,-1-3-10 15,7-3-5-15,0-5-6 16,3-1-2-16,3-4 12 16,3-3 6-16,0-5 4 15,0-6 3-15,-3-2-7 0,-1-3-2 16,-5-6 1-16,-6-7 3 16,-6 0-11-16,-6 5-3 15,-5-2-3-15,-1 2 0 16,-6 3-18-16,-3 5-5 15,3 2-20-15,3 4-5 16,3-1-36-16,7 3-14 0</inkml:trace>
  <inkml:trace contextRef="#ctx0" brushRef="#br0" timeOffset="188">21263 15102 208 0,'-3'6'77'0,"6"-9"-42"0,0 14-39 16,0-6 15-16,0 16 7 16,-3 3 8-16,0 2-4 0,3 6-3 15,-3 0-11-15,3 10-5 0,0-5 0 16,0-5-2-16,0-6 2 16,0-2-2-16,0-8 2 15,-3-3-31-15,3-2-13 16,0-3-23-16,-3-3-11 15</inkml:trace>
  <inkml:trace contextRef="#ctx0" brushRef="#br0" timeOffset="189">21234 15102 232 0,'-18'-8'88'0,"18"8"-48"0,0-2-38 16,3 2 33 0,9-5-9-16,0-1 3 15,2-2 1-15,4 0-16 16,6 3-4-16,0-3 1 0,6 3-9 16,0 0-3-16,-4 2-5 15,1 0 1-15,-6 3-21 16,-3 0-8-16,-3 3-34 15,-6 2-14-15,-3 1-20 16</inkml:trace>
  <inkml:trace contextRef="#ctx0" brushRef="#br0" timeOffset="190">21278 15243 288 0,'0'-3'107'0,"3"3"-58"0,6-3-62 0,0 3 17 16,3 0-6-16,3-2 3 15,3-1 0-15,6 0 2 0,2 1-2 16,-2 2-7-16,-3 0-1 0,-6 0-26 16,-3 2-10-16,-3 4-18 15,-12 2-5-15,-9 2-13 16</inkml:trace>
  <inkml:trace contextRef="#ctx0" brushRef="#br0" timeOffset="191">21293 15380 176 0,'-15'21'66'0,"15"1"-36"0,0-12-20 15,0-10 17-15,0 0-9 16,6 5 0-16,3-2-9 16,3 0-1-16,3-1-4 15,6-2-3-15,3 0 2 0,8 0-2 16,-2-5-1-16,0-3-26 15,-3 0-12-15,-3-5-56 16</inkml:trace>
  <inkml:trace contextRef="#ctx0" brushRef="#br0" timeOffset="192">21755 15237 264 0,'-9'-5'101'0,"6"8"-54"0,0-1-59 0,3 4 13 15,-3 2-7-15,-3 2 2 16,-6 6 15-16,-6 3 9 16,0-4-9-16,3 9-4 0,0 0-2 15,0-3-25-15,4-5-9 0,-1 0-50 16,3-3-59 0,0-5 36-1</inkml:trace>
  <inkml:trace contextRef="#ctx0" brushRef="#br0" timeOffset="193">21567 15269 176 0,'0'-3'68'0,"6"3"-36"0,0-2-40 16,0 2 12-16,0 2 11 16,0 1 7-16,6 0 20 15,0 5 9-15,3 0-27 16,-1 2-2-16,1 3-1 0,3 6-14 15,0-3-4-15,-3 5-4 16,0-5-1-16,0 0-20 16,-3-6-8-16,-1-2-38 15,1-2-14-15,0-12-14 16</inkml:trace>
  <inkml:trace contextRef="#ctx0" brushRef="#br0" timeOffset="194">21874 15269 268 0,'-6'0'101'0,"6"5"-54"0,0 9-59 0,0-6 13 15,0 5-4-15,3 0 3 16,0 0 5-16,-3 14 2 16,3-9-14-1,3-2 3-15,0-3-60 0,-4 1-24 16</inkml:trace>
  <inkml:trace contextRef="#ctx0" brushRef="#br0" timeOffset="195">21814 15118 276 0,'-12'-8'104'0,"12"8"-56"0,6-2-85 16,-3-1 6-16,3 3 2 15,3-3 9-15,9 1-10 16,6-4-5-16,-1 1-41 16,1 0-18-16</inkml:trace>
  <inkml:trace contextRef="#ctx0" brushRef="#br0" timeOffset="196">22088 14936 240 0,'0'-13'90'0,"0"28"-48"0,15-4-40 0,-18-6 17 15,9 8 3-15,-3 6 4 16,0 5-8-16,0 10 0 16,-3 6-11-16,0-3-2 0,0 3-1 15,-6 2 0-15,9 0 0 16,0 1-5-16,0-6-1 16,-9-6-19-16,3-4-7 15,0-9-36-15,0-2-14 0,0-5-27 16</inkml:trace>
  <inkml:trace contextRef="#ctx0" brushRef="#br0" timeOffset="197">21966 15184 304 0,'-9'-5'112'0,"9"5"-60"0,0 0-54 16,0 0 22-16,0 0-1 15,6 3 3-15,3-3 8 16,6 0 4-16,3 0-18 16,8 0-7-16,4 0-4 0,0 0-10 15,0-3-2-15,-4-5-29 0,1 3-14 16,-3 0-38-16,-6-1-15 16,-3-2-16-1</inkml:trace>
  <inkml:trace contextRef="#ctx0" brushRef="#br0" timeOffset="198">22359 15192 176 0,'0'11'68'0,"0"-8"-36"0,0-3-7 0,0 0 49 16,-6 0-18-16,0 0-13 16,-3 0-10-16,0 0-19 15,3 0-9-15,0-6 1 16,3 1-2-16,3 0-8 16,3 2-3-16,0 0 2 15,0 1 0-15,9 2 0 16,-12 5 1-16,6-5 3 15,-6 3 2-15,-3 2 2 0,0-2 3 16,0-1 1-16,0 1 1 16,-3 0-22-1,6-3-8-15,-3 2-38 16,3-2-14-16,0 6-45 16</inkml:trace>
  <inkml:trace contextRef="#ctx0" brushRef="#br0" timeOffset="199">22308 15319 188 0,'0'0'71'0,"0"3"-38"0,0 0-25 0,0-3 18 0,0 5 13 16,0 0 11-16,0 11-1 16,0 5 3-16,0 0-29 15,-3 1 2-15,-3 1 3 0,-3-1-14 16,-3-1-5-16,-2-3-5 16,-4 6-1-16,0-5-53 15,-3-1-21-15,-9-2-85 16</inkml:trace>
  <inkml:trace contextRef="#ctx0" brushRef="#br0" timeOffset="200">17385 15891 116 0,'15'-5'44'0,"-9"5"-24"0,-6-14-4 16,0 20 18-16,-6-1-1 15,9 0 3-15,-9 6-11 16,3 5-3-16,0 5-13 16,0 13 3-16,0 1 2 0,0 2-5 15,-3 0-1-15,6 0-2 16,0-3 1-16,0 1-4 15,0-4 0-15,6-4-10 16,-6-6-3-16,0-3-2 16,6-4 0-16,0-4-26 0,-3-2-13 15,0-2-42 1</inkml:trace>
  <inkml:trace contextRef="#ctx0" brushRef="#br0" timeOffset="201">17445 15851 88 0,'-9'-2'35'0,"6"2"-18"0,0 0 0 16,3-3 16-16,-3 0 5 16,0-2 4-16,0 5-6 15,3-3 1-15,-6 1-21 16,6-1 2-16,-6-2 2 0,9 5-2 16,0-6-1-16,6-1-5 15,3-1-2-15,2 0-9 16,4 0 0-16,3 2-1 15,3 6 0-15,-3 6 0 0,-6 2 0 16,-3 5 2-16,-3 11 1 16,-6-1 3-16,-6 4 1 15,-3-3-1-15,-3 0 1 16,-3 2-2-16,-6-2 0 16,6-8-1-16,0-6-2 15,3 4-2 1,9-7-15-1,9-1 4-15,6-1 2 16,6 0 4-16,0 3 3 16,2 0-1-16,1 0 1 15,-6 0 2-15,-3 3 2 0,-6 2 5 16,-6 3 6-16,-6 0 4 16,-6-3 2-16,-3 5-6 15,-9-2 0 1,-3 0-8-16,-2-3-1 0,2-5-7 15,0 3 0-15,3-8-17 16,9 2-44 0,3-5-3-16,9-5-13 15,6-3-2-15,6-3-2 16</inkml:trace>
  <inkml:trace contextRef="#ctx0" brushRef="#br0" timeOffset="202">17796 16021 200 0,'-15'-3'74'0,"15"6"-40"0,-3 10-38 0,0 0 13 16,0-2 4-16,-3 2 6 16,0 3 7-16,3 2 5 15,0 6-17-15,6-3-10 0,3 0-4 16,6-2 2-16,9-6 3 15,0 0 4-15,2-7 5 16,-2-6 1-16,0-6 0 16,-3-2-1-16,0-5 1 0,-6-3 3 15,-6 0 1 1,-3-2-4-16,-6 5-1 16,-6-3-2-16,-6 0 2 15,-3-3-9-15,-3 4-3 16,0 1-20-16,3 6-5 0,4-2-20 15,2 7-8 1,6 0-34-16,6 3-14 0,15 0-7 16</inkml:trace>
  <inkml:trace contextRef="#ctx0" brushRef="#br0" timeOffset="203">18195 15999 220 0,'-12'0'82'0,"6"-2"-44"0,-3-1-33 16,3 3 19-16,-3 0-2 0,-3 3 2 15,-3 2-7-15,0 0 0 16,-3 9-10-16,-2-1-4 0,-1 8 0 16,3 0-4-16,3 6-2 15,3 2 2-15,6-3 0 16,9-2-2-16,9-8 2 15,0-3 3-15,3-2 1 16,3-9 3-16,2-4 3 16,1-9-2-16,0-5-2 15,-3 0-2-15,-3-5 0 16,-3 3 2-16,-3-12 2 16,-3-4-6-16,-3 0 0 15,-6-9-1-15,-3 1 0 0,0 5-3 16,0 5 0-16,0 8-3 15,0 3 1-15,0 8 1 16,3 2 2-16,0 9-4 16,3 7 0-16,3 11 3 15,3 13 1-15,3 0 4 16,0 6 1-16,0-1-1 16,3 0-2-16,0-2-2 15,-1-3-1-15,1-2-25 16,0-9-11-16,3 3-38 15,0-7-13-15,0-9 3 16</inkml:trace>
  <inkml:trace contextRef="#ctx0" brushRef="#br0" timeOffset="204">18352 16021 240 0,'-3'5'90'0,"3"-3"-48"0,6-2-49 0,-3 6 14 15,3 7 4-15,0-2 5 16,3 2-2-16,0 0 0 16,3 3-8-16,3 0-4 0,3 0-1 15,-3-3-12-15,-1 0-3 16,-2 0-31-16,0-5-12 16,0-2-44-16</inkml:trace>
  <inkml:trace contextRef="#ctx0" brushRef="#br0" timeOffset="205">18629 16007 244 0,'-15'6'90'0,"9"12"-48"0,-9 11-38 16,7-16 21-16,-7 9 8 15,-6 7 9-15,-3 2-9 16,0 9-4-16,0 0-17 15,1 0-10-15,-1-3-2 0,3-3-22 16,3-5-10-16,3-5-42 0,3 2-15 16,3-2-28-1</inkml:trace>
  <inkml:trace contextRef="#ctx0" brushRef="#br0" timeOffset="206">17385 16439 120 0,'-18'-16'46'0,"18"16"-24"0,0-3-8 16,0 3 17-16,0 0-2 15,0 5 1-15,-6 6-15 16,0 2-4-16,0 8-7 16,0 6 2-16,3 12 0 0,3 6 0 15,3 8-1-15,12 6-1 16,0-12 2-16,6-2-1 0,3-5 0 16,0-11 1-16,-1-8 3 15,4-8 2 1,-3-5 1-16,0-16-6 15,-3 3-2-15,-4-11-7 0,-2-13 0 16,-3-5-1-16,-3 2 2 16,-3-8 1-16,-3 1 3 15,0-1-6-15,-3 0-1 16,0 6 4-16,-3 5 2 16,0 10 9-16,0 3 4 15,3 6-5-15,-3 10-3 16,3 5-1-16,0 14-1 15,0 2 6-15,0 10 4 16,3 17-3-16,0-6 1 16,3 3-7-16,0-5-3 0,3 0-4 15,0-8-1-15,3-3-18 16,0-11-9-16,3-5-72 16,2-13-58-1,4-2 57-15</inkml:trace>
  <inkml:trace contextRef="#ctx0" brushRef="#br0" timeOffset="207">17876 16698 172 0,'-12'21'66'0,"15"11"-36"0,-9 7-13 0,3-12 22 15,0 5-5-15,3-1 1 16,0 4-16-16,3-3-4 16,3-1-9-16,0-4-2 0,0-6 2 15,0 0-1-15,0-10 0 16,-3-3 1-16,-3-3 1 16,3-5 3-16,-3-8 1 15,-3-5-3-15,0-6 0 16,0-2-5-16,3-8-2 15,0-5 0-15,0-6-1 16,3 0-3-16,6 3 2 16,0 8-1-16,3 0-2 0,3 2 0 15,6 12 3-15,-1 1-2 16,1 4 1-16,3 10 4 16,-6 0 1-16,0 10 7 15,-6 1 4-15,-3 5 1 16,-6 0 4-16,-6 0-7 15,0-1-2-15,-6-1-8 16,-6-1-1-16,-6 0-12 16,-3-5-5-16,3-3-10 15,-3-5-4-15,7 0-10 16,2 0-5-16,3 0-24 16,9-2-11-16,9-9-12 15</inkml:trace>
  <inkml:trace contextRef="#ctx0" brushRef="#br0" timeOffset="208">18370 16648 220 0,'-3'-6'82'0,"3"-2"-44"0,-3 6-31 0,3 2 20 15,-3-3 10-15,-3 3 9 0,-3 0-18 16,-2 3-8 0,-7-1-12-16,0 12-10 0,0-1-2 0,3 5 0 15,0 9-1-15,6-1 1 16,3 1 3-16,6 2-5 16,3-5 2-16,6-6 2 15,3 3 1-15,3-10-2 16,0-1 0-16,0-10 4 15,0-5 1-15,0-5 0 16,-1-6 1-16,-2-8-2 16,-3-3 2-16,-3-4-4 15,0-4 0-15,-6-2-1 16,-3-2 0-16,-3-1 4 16,-3 8 1-16,3 3 1 0,-3 5 0 15,3 8 0-15,0 0 2 16,4 6-1-16,-1 5 0 15,3 5 1 1,3 8 1-16,-1 2 3 0,7 6 1 16,0 10-5-16,0 9-2 15,3 2-4-15,0 0-1 16,0 3 1-16,3-6 2 16,-3 0-21-16,6-10-9 15,-3 0-26-15,-1-8-11 16,1-3-60-16</inkml:trace>
  <inkml:trace contextRef="#ctx0" brushRef="#br0" timeOffset="209">18826 16687 188 0,'-3'-8'71'0,"0"8"-38"0,-3-5-39 15,6 2 12-15,-6 1 18 16,0-1 11-16,-9-2 5 16,-3 2 3-16,-3 1-24 15,0 2-4-15,1 5-3 0,-4 3-10 16,3 2-2-16,3 4-4 16,3 9 0-16,3 1 3 15,3 0 2-15,6-3-2 16,6-2-2-16,6-6 2 15,3 0 2-15,0-5 0 16,0-5 2-16,3-3-7 0,0-6 1 16,3-4-1-16,-3-6-1 15,-4-3 4-15,-2 1 2 16,-3-3 0-16,0 2 2 16,-9 3-4-16,3 3 0 15,0 3 1-15,0 4 0 16,3 6 0-16,3 6 0 0,0 7 0 15,3 5 2 1,0-2-3-16,3 3 0 16,3-1-1-16,-3-5 0 15,3 1-27-15,-4-4-10 0,1-7-41 16,9-3-53 0,-3-3 33-16</inkml:trace>
  <inkml:trace contextRef="#ctx0" brushRef="#br0" timeOffset="210">18971 16370 296 0,'-11'-6'112'0,"5"9"-60"0,9 2-67 16,-6 3 13-16,3 6 4 15,0 9 8-15,0 9 4 16,0 3 1-16,-3 4-7 15,0 1-3-15,3 10 1 0,0-2-3 0,3-6-2 16,-3-5-14-16,6-5-6 16,-3-6-23-16,3-7-11 15,-3-6-47 1,2 0-39-16,1-7 56 16</inkml:trace>
  <inkml:trace contextRef="#ctx0" brushRef="#br0" timeOffset="211">18745 16574 308 0,'-21'-3'115'0,"24"3"-62"0,12 0-66 16,-9 3 15-16,3-1 3 15,6 1 9-15,6-1-1 16,6-2 3-16,5 0-9 15,4 0-6-15,6 0-2 0,-1-2-34 16,-2 2-15-16,6-3-67 16,-6 3-45-1,-7 3 70-15</inkml:trace>
  <inkml:trace contextRef="#ctx0" brushRef="#br0" timeOffset="212">19236 16674 272 0,'3'5'104'0,"6"6"-56"0,0-8-58 0,-3 2 16 15,3-2 7-15,0-1 8 16,0-2 1-16,3 0 1 16,0-2-12-16,3-6-4 0,0 2-3 15,-1-2-5-15,-2 0 1 16,-3-2 0-16,-9-3 2 15,-6 5 1-15,0-6 1 16,-6 4-13-16,-2-1-4 0,-1 1-1 16,-6 2 1-1,-9 2 3-15,0 6 4 16,1 8 3-16,2 3 4 0,0 5-2 16,0 2-2-16,6 19 6 15,6-5 5-15,7 3 7 16,8 2 5-16,8 0-6 15,13-6-1-15,9-2-7 16,9-2-4-16,11-11-15 16,1-6-6-16,3-10-50 15,5-2-20-15,1-6-31 16</inkml:trace>
  <inkml:trace contextRef="#ctx0" brushRef="#br0" timeOffset="213">17522 17359 128 0,'-3'-13'49'0,"6"13"-26"0,-12-8-12 16,6 8 15-16,-3-5 5 0,-3 10 6 16,-3-5-9-1,-3 5-4-15,-11-2-14 16,-1 16-4-16,3-1-2 0,3 3-5 16,3 3 1-16,3 3-2 0,9-1-2 15,3-5 0 1,6 3 0-16,15-8 5 0,0-3 1 15,3-2 0-15,0-9 1 16,-3-4-2-16,0-9 2 16,-1 3-2-16,-2-10 2 15,-3 4-2-15,-3-4-1 0,0-3 1 16,-6-6 1-16,3 9-1 16,-6-1 2-1,0 3 0-15,0 3 1 16,0 3 0-16,0 10 2 15,0 0-5-15,3 13-1 0,3 5 0 16,0 14 2-16,0 2 8 16,-3 3 3-16,0 3 2 15,0 0 4-15,-3-6-9 16,-3-2-1-16,-3-3-1 16,-3-5 0-16,-3-6-4 15,-3-4-3-15,-3-9-3 16,-12-5 1-16,4-5-21 15,2-3-10-15,3 0-15 16,6-8-4-16,3-5-27 16,9-6-44-1,18 1 37-15</inkml:trace>
  <inkml:trace contextRef="#ctx0" brushRef="#br0" timeOffset="214">17671 17346 220 0,'-9'0'82'0,"9"5"-44"0,-3 17-44 0,3-9 14 15,0 0 4-15,0 3 4 16,3 0 8-16,3 2 5 16,3 3-16-16,6-2-5 0,2-6-1 15,13 0-2-15,3-7 0 0,-3-12-1 16,-4 4 0-16,-2-9-2 15,-3-2 1-15,-6 0 0 16,-6-6 3-16,-9-2-1 16,-6 3 0-16,-9 2-1 15,-6 0 0-15,0 3 0 16,1-1 0-16,-1 1-16 16,3 5-6-16,3 3-20 15,6 2-8-15,6-2-29 16,3-6-10-16,12 1-1 15</inkml:trace>
  <inkml:trace contextRef="#ctx0" brushRef="#br0" timeOffset="215">18004 17037 252 0,'-15'0'93'0,"15"2"-50"0,-3 11-46 0,3 1 19 16,0 4 3-16,0 14 8 15,0 8-8-15,0-1-1 16,3 6-10-16,3 0-5 0,0-2 0 16,0-6-4-16,3 0 0 15,-3-8-34-15,-3-5-17 16,0-9-61 0,0 1-39-16,0-8 66 0</inkml:trace>
  <inkml:trace contextRef="#ctx0" brushRef="#br0" timeOffset="216">17828 17253 288 0,'-11'-7'110'0,"22"7"-60"0,1-6-58 15,-6 6 18-15,6-8-7 16,6-2 1-16,3-3-5 15,6 5 1-15,5 0 0 16,1 2-5-16,3 1-1 0,-6 5-22 16,-1 8-6-16,-5 3 10 15,-3 2 6-15,-6 0 9 16,-3 0 6-16,-3 8 2 16,-3 9 3-16,-3-1 1 0,0-3 3 15,3 1-3-15,0-1 0 16,3-7 3-16,5-1 3 15,7-5 2-15,3-5 3 16,-3-8 4-16,0 0 1 16,-3-8-2-16,-3-5 2 15,-7-5 1-15,-2-1 2 16,-9-2-10-16,-5 0-4 16,-10-3-3-16,-6 8-1 15,0 3-11-15,0 2-3 16,3 3-33-16,6 3-11 15,4 5-74 1</inkml:trace>
  <inkml:trace contextRef="#ctx0" brushRef="#br0" timeOffset="217">18668 17021 192 0,'-6'-8'74'0,"6"8"-40"0,3 0-33 0,-3 0 14 0,3 8 5 16,0 8 7-16,-3 10 3 16,0 16 2-16,0 3-17 15,-3 8 2-15,0-3 1 0,0-2-6 16,3-6 1-16,0-2-4 16,0-8 0-16,0-11 3 15,0 0 3-15,0-8-6 16,3 1-3-16,3-9 1 15,9 3 0-15,6-5-6 16,-1-3 0-16,4 0-1 16,3 0 2-16,3 0-1 15,0 0-1-15,-1 0-8 16,-2 2-5-16,-3-2-26 0,0 5-10 16,-3-5-37-16,-4 0-15 15,1 0-4 1</inkml:trace>
  <inkml:trace contextRef="#ctx0" brushRef="#br0" timeOffset="218">19076 17314 220 0,'-12'-8'82'0,"6"8"-44"0,-3 0-29 0,3 6 19 16,0-1-5-16,0-2-2 15,-3 10 2-15,3 13 0 16,0-7-12-16,0 5-4 0,3-3-1 0,6 0-1 16,6-2 0-1,6-1 3-15,3-10 5 0,3 0-3 16,3-8 0-16,2-8-2 16,-2 0 0-16,-3-10 4 15,-6-1 5-15,-3 3-5 16,-6-8-2-16,-9 6-3 15,-6-3-2-15,-6-6-3 16,0 9 1-16,-3 4-7 16,0 1 1-16,3 0-28 15,1 10-9-15,2 1-24 16,3-1-8-16,6 3-49 16,3 5-31-1,6-5 69-15</inkml:trace>
  <inkml:trace contextRef="#ctx0" brushRef="#br0" timeOffset="219">19219 17320 216 0,'-6'10'82'0,"6"3"-44"0,0 17-47 0,3-17 12 16,-3 3 2-16,6 0 4 16,-1 2 13-16,4 3 8 15,3-8-15-15,3 3 3 0,0-8 0 16,0-5 1-16,6-6 1 15,-3-5 2-15,2-2 1 16,-5-9-1-16,-3-2 1 16,-9-3-4-16,-9 3-2 0,-6-5-3 15,0 4-1-15,-5 4-5 16,-4-1-3-16,0 6-9 16,-3 8-5-16,0-3-15 15,3 8-7-15,7 0-28 16,2 0-10-1,9 8-48-15,9-3-46 16,6 6 60-16</inkml:trace>
  <inkml:trace contextRef="#ctx0" brushRef="#br0" timeOffset="220">19454 17291 228 0,'-6'2'85'0,"6"6"-46"0,0 8-50 0,0 0 11 16,0 10-3-16,0 6 1 16,-3 8 24-16,0-3 10 15,0 10-16 1,3-2-4-16,0-5-1 0,3-3-5 0,0-8-1 16,0-5-2-16,-3-5-3 15,3-6 5-15,-3-5 1 16,0-3-2-16,0-5-1 15,0-5-1-15,-3-1-2 0,0-20-2 16,0 5 1-16,0-11 1 16,0 0 2-16,-6-2-3 15,9-6 0-15,0 1 1 16,3 2 2-16,3 5-3 16,0 3 0-16,6 5 1 15,0 3 0-15,2-3 2 16,1 11 1-16,3 7 1 15,0 4 0-15,3 4 2 16,3 9 3-16,0 2 9 16,-10 8 6-16,-2-2-4 15,-9-1 0-15,-6-2-5 16,-3 0-1-16,-6 0-6 16,-2-3 0-16,-7-2-7 0,0-3-1 15,0-3-22-15,0-5-8 16,-3-5-25-1,4-1-8-15,5 4-23 16,6-11-11-16,12-11-1 16</inkml:trace>
  <inkml:trace contextRef="#ctx0" brushRef="#br0" timeOffset="221">19787 17301 240 0,'3'0'90'0,"-3"3"-48"0,-6-1-42 0,3 4 16 16,0-6 15-16,-3 0 10 16,0 0-8-16,0 0-4 0,0-6-17 15,0 6-8-15,3-2 0 0,0-4-5 16,3 1 0-16,3 0-1 15,0 2-2-15,3-2-19 16,-3 5-10-16,0 0-63 16,0 5-27-16,-3 3 20 15</inkml:trace>
  <inkml:trace contextRef="#ctx0" brushRef="#br0" timeOffset="222">19781 17510 264 0,'3'5'101'0,"-3"9"-54"0,6 4-20 0,-3-10 34 15,-3 5-12-15,0 3-2 16,-3 5-13-16,-6 1-4 15,0-4-17-15,-3 3-10 0,-3-2-3 16,-5-6-57-16,-7-2-25 16,-3 2-88-1</inkml:trace>
  <inkml:trace contextRef="#ctx0" brushRef="#br0" timeOffset="223">15864 17952 48 0,'3'-8'19'0,"0"3"-10"0,3-1 2 16,-3 6 10-16,0-2 8 0,3-3 5 15,-3 5-1-15,0-6 2 16,0 6 1-16,0-2-1 16,-3 2-10-1,0 0-2-15,6 8-14 16,-3 10-1-16,0 3-1 0,0 19 1 16,0-3 0-16,0-3 2 0,-1 3 4 15,1-2-10-15,0 4-2 16,-3-12-2-16,3-1 2 15,-3-7-6-15,0-1 1 16,0-4-30-16,0-6-11 16,0 2-15-16,0-20-52 31</inkml:trace>
  <inkml:trace contextRef="#ctx0" brushRef="#br0" timeOffset="224">15897 17926 252 0,'-9'-6'93'0,"6"6"-50"0,3-2-22 16,0-4 28-16,3 6-17 16,3-5-6-16,3 5-15 15,6-3-5-15,11 1-4 16,4 2-2-16,0 0 1 0,0 0-1 0,-1 0 0 15,1 0-3 1,-3 0 2-16,-3 2-28 16,-3 1-10-16,-7-3-21 15,-5 13-80 1,-12 0-1-16,-3-2 65 16</inkml:trace>
  <inkml:trace contextRef="#ctx0" brushRef="#br0" timeOffset="225">15998 18127 212 0,'0'-6'82'0,"0"6"-44"0,18-5-31 15,-9 5 18 1,3-3-11-16,2-2-3 16,4-3-6-16,0-2-4 0,0 4 0 15,6 4-4-15,-6 2 0 0,-3 2-31 16,-3 9-15-16,-4 2-48 15,-8 0-21 1,-3 8 63-16</inkml:trace>
  <inkml:trace contextRef="#ctx0" brushRef="#br0" timeOffset="226">15941 18330 208 0,'-3'0'77'0,"3"0"-42"0,6-5-30 16,0 5 17-16,6 0-1 15,9-3 2-15,0-2-12 16,6 0-7-16,-1 2-2 16,1-2-5-16,0 5 0 0,3-5-20 15,-3 5-8-15,-1-3-35 16,-2-2-52-16,0-1 25 16</inkml:trace>
  <inkml:trace contextRef="#ctx0" brushRef="#br0" timeOffset="227">16510 18121 212 0,'-12'8'79'0,"9"-2"-42"0,-18 7-43 0,12-5 12 16,-3 2 5-16,0 4 5 0,-5 7-6 15,2-3-3-15,3 3-4 16,0 3 0-16,0-3 0 15,3-7-32-15,0-1-15 0,3 0-47 16,0-8-23 0,3 3 53-16</inkml:trace>
  <inkml:trace contextRef="#ctx0" brushRef="#br0" timeOffset="228">16313 18135 192 0,'0'-6'74'0,"3"6"-40"0,0 0-29 16,0 0 19-16,3 0 0 16,3 6 5-16,3 7-9 0,3 0-4 15,3 8-9-15,6 3-7 0,0 2-3 16,-1-4 2-16,-2 4 0 16,-3-7-26-16,0-6-11 15,-3 0-39 1,0 0-46-16,0-7 34 15</inkml:trace>
  <inkml:trace contextRef="#ctx0" brushRef="#br0" timeOffset="229">16694 18169 232 0,'-6'0'88'0,"-2"5"-48"0,11 8-36 16,-3-7 21-16,0 15-5 15,0 3 3-15,0-3-13 16,2 5-6-16,1-2-2 16,0-3-5-16,0 1 2 0,0-9-21 15,0 0-8-15,0-2-36 16,0-4-13-16,0-1-9 16</inkml:trace>
  <inkml:trace contextRef="#ctx0" brushRef="#br0" timeOffset="230">16680 18050 176 0,'8'-27'66'0,"-8"27"-36"0,0-5-20 0,0 5 17 15,0 0 9-15,0 0 7 16,0 0-17-16,0 0-7 15,-5 0-7-15,-7 0-1 16,3 0-2 0,0 0-7-16,3 0-1 15,3 0-10-15,0-3-2 16,6-2-23-16,3 0-10 16,6 5-70-1</inkml:trace>
  <inkml:trace contextRef="#ctx0" brushRef="#br0" timeOffset="231">16840 17904 236 0,'-6'-2'90'0,"3"2"-48"0,0 2-38 15,3 1 21-15,0 8-5 16,3 4 3-16,0 9-9 16,0 11-1-16,0 2-7 15,0 2-2-15,3-4 0 0,-3 4-2 16,0 1-2-16,-3-8 1 16,0 0-1-16,0-6-44 0,0-7-18 15,-3 2-51 1,-3-3-27-16,0-4 65 15</inkml:trace>
  <inkml:trace contextRef="#ctx0" brushRef="#br0" timeOffset="232">16742 18174 280 0,'-6'-5'104'0,"9"5"-56"0,3-3-43 0,0 3 22 0,3-5-6 15,6 5 2 1,3-5-13-16,5 2-3 0,10-2-5 16,0 5-4-16,-3 0 1 0,-4 0-28 15,1 0-13-15,-6 0-27 16,-3 0-9-16,-3 0-27 16</inkml:trace>
  <inkml:trace contextRef="#ctx0" brushRef="#br0" timeOffset="233">17233 18135 140 0,'0'0'55'0,"0"-6"-30"0,0 6 1 0,0 0 25 16,0 0 1-16,0 6 4 15,-3-6-14-15,0 0-3 0,-3 0-22 16,0 0-4-16,3 0 1 0,0 0-6 15,0 0 0-15,3 0-6 16,0-8-4-16,3 2-2 16,0 1 0-16,3-3 0 15,3 3 0-15,-6 5 0 16,-3 5 3 0,0 3 2-16,-3-3 0 15,-3 3 2-15,3-2 0 16,-3-1 1-16,0-3-5 15,3-2 1-15,0 0-18 16,0 0-5-16,3 0-31 16,0 0-10-16,0 0-57 15</inkml:trace>
  <inkml:trace contextRef="#ctx0" brushRef="#br0" timeOffset="234">17183 18349 144 0,'0'-5'55'0,"0"5"-30"0,3 0-16 0,-3 0 14 0,0 0 9 15,0 0 4 1,0 0 6-16,3 5 3 0,-3-2-24 16,0 2-3-16,-3-5-3 15,0 5-4-15,0-2 1 16,0-3 2-16,0 0 1 0,0 0-11 16,3 0-1-16,0-3-8 15,3-2-1-15,0 5 0 16,3-5 4-16,0 5-1 15,-1-3-1-15,1 3 3 16,0 0 0-16,0 0 3 16,-6 0 3-16,0 0 4 15,0 0 2-15,0 3-1 16,-3-3 1-16,0 0-6 16,0 0-3-16,0 0-1 15,3-3 1-15,0-2-3 0,0 5 0 16,0-6 1-1,0 6 0-15,0 0-3 0,0 0 0 16,0 0-3-16,0 0 1 16,0 0-24-16,0 0-10 15,0 0-49-15,3 6-20 16,0 2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3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D71838-5CFB-4539-9476-152ED6E8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72100" y="412750"/>
            <a:ext cx="2928938" cy="2198688"/>
          </a:xfrm>
          <a:prstGeom prst="rect">
            <a:avLst/>
          </a:prstGeo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2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55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u="sng" dirty="0" smtClean="0"/>
              <a:t>Indirect jump</a:t>
            </a:r>
            <a:r>
              <a:rPr lang="en-US" dirty="0" smtClean="0"/>
              <a:t>:</a:t>
            </a:r>
          </a:p>
          <a:p>
            <a:pPr defTabSz="966612">
              <a:defRPr/>
            </a:pPr>
            <a:r>
              <a:rPr lang="en-US" dirty="0" smtClean="0"/>
              <a:t>Note that, given the definition of a label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in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 smtClean="0"/>
              <a:t> section of an assembly program,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to indicate the memory location, as in: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#AT&amp;T</a:t>
            </a:r>
            <a:r>
              <a:rPr lang="en-US" dirty="0" smtClean="0"/>
              <a:t> is just absolute addressing (i.e. using just a displacement), where the assembler essentially replaces the name x with the address corresponding to x.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 jump uses * notation</a:t>
            </a:r>
            <a:r>
              <a:rPr lang="en-US" baseline="0" dirty="0" smtClean="0"/>
              <a:t> just like dereference operator!  Dereference, then update %rip.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rodata</a:t>
            </a:r>
            <a:r>
              <a:rPr lang="en-US" baseline="0" dirty="0" smtClean="0"/>
              <a:t> – read-only data 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0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122238"/>
            <a:ext cx="5602287" cy="4203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set</a:t>
            </a:r>
            <a:r>
              <a:rPr lang="en-US" baseline="0" dirty="0" smtClean="0"/>
              <a:t> flags explicitly using CMP or TEST, then jump appropriately:</a:t>
            </a:r>
            <a:endParaRPr lang="en-US" dirty="0" smtClean="0"/>
          </a:p>
          <a:p>
            <a:r>
              <a:rPr lang="en-US" dirty="0" smtClean="0"/>
              <a:t>- use CMP for comparing two variables</a:t>
            </a:r>
          </a:p>
          <a:p>
            <a:r>
              <a:rPr lang="en-US" dirty="0" smtClean="0"/>
              <a:t>- use TEST for comparing with 0, e.g. with</a:t>
            </a:r>
            <a:r>
              <a:rPr lang="en-US" baseline="0" dirty="0" smtClean="0"/>
              <a:t> a mask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39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5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7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1488" y="87313"/>
            <a:ext cx="4395787" cy="3297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13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01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4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12063" y="319088"/>
            <a:ext cx="2095500" cy="1571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2960" y="1993982"/>
            <a:ext cx="13863658" cy="1849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32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12063" y="319088"/>
            <a:ext cx="2095500" cy="1571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2960" y="1993982"/>
            <a:ext cx="13863658" cy="1849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100" dirty="0">
                <a:latin typeface="+mj-lt"/>
              </a:rPr>
              <a:t>Initialized when </a:t>
            </a:r>
            <a:r>
              <a:rPr lang="en-US" sz="1100" dirty="0" err="1">
                <a:latin typeface="+mj-lt"/>
              </a:rPr>
              <a:t>prog</a:t>
            </a:r>
            <a:r>
              <a:rPr lang="en-US" sz="1100" dirty="0">
                <a:latin typeface="+mj-lt"/>
              </a:rPr>
              <a:t> starts</a:t>
            </a:r>
          </a:p>
          <a:p>
            <a:r>
              <a:rPr lang="en-US" sz="1100" dirty="0">
                <a:latin typeface="+mj-lt"/>
              </a:rPr>
              <a:t>Heap managed by programmer</a:t>
            </a:r>
          </a:p>
          <a:p>
            <a:r>
              <a:rPr lang="en-US" sz="1100" dirty="0">
                <a:latin typeface="+mj-lt"/>
              </a:rPr>
              <a:t>Stack usually automatic, but we’ll have to look at how it works in assembly</a:t>
            </a:r>
          </a:p>
          <a:p>
            <a:r>
              <a:rPr lang="en-US" sz="1100" dirty="0">
                <a:latin typeface="+mj-lt"/>
              </a:rPr>
              <a:t>HW/OS enforces </a:t>
            </a:r>
            <a:r>
              <a:rPr lang="en-US" sz="1100" b="1" dirty="0">
                <a:latin typeface="+mj-lt"/>
              </a:rPr>
              <a:t>permissions</a:t>
            </a:r>
            <a:r>
              <a:rPr lang="en-US" sz="1100" dirty="0">
                <a:latin typeface="+mj-lt"/>
              </a:rPr>
              <a:t> on regions of memory</a:t>
            </a:r>
          </a:p>
          <a:p>
            <a:pPr lvl="1"/>
            <a:r>
              <a:rPr lang="en-US" sz="1100" dirty="0">
                <a:latin typeface="+mj-lt"/>
              </a:rPr>
              <a:t>Will talk about it more later in the course</a:t>
            </a:r>
            <a:endParaRPr lang="en-US" sz="1100" b="1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2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+mj-lt"/>
              </a:rPr>
              <a:t>Memory is still just an array</a:t>
            </a:r>
          </a:p>
          <a:p>
            <a:pPr lvl="1"/>
            <a:r>
              <a:rPr lang="en-US" sz="1100" dirty="0">
                <a:latin typeface="+mj-lt"/>
              </a:rPr>
              <a:t>But we treat the upper part like a </a:t>
            </a:r>
            <a:r>
              <a:rPr lang="en-US" sz="1100" b="1" dirty="0">
                <a:latin typeface="+mj-lt"/>
              </a:rPr>
              <a:t>stack that grows downwards</a:t>
            </a:r>
          </a:p>
          <a:p>
            <a:pPr lvl="0"/>
            <a:r>
              <a:rPr lang="en-US" sz="1100" b="1" dirty="0" err="1">
                <a:latin typeface="+mj-lt"/>
              </a:rPr>
              <a:t>rsp</a:t>
            </a:r>
            <a:r>
              <a:rPr lang="en-US" sz="1100" b="1" dirty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points at the lowest stack address, the top of the stack</a:t>
            </a:r>
          </a:p>
          <a:p>
            <a:pPr lvl="1"/>
            <a:r>
              <a:rPr lang="en-US" sz="1100" dirty="0">
                <a:latin typeface="+mj-lt"/>
              </a:rPr>
              <a:t>This will be the first thing to be popped off</a:t>
            </a:r>
          </a:p>
          <a:p>
            <a:pPr lvl="0"/>
            <a:r>
              <a:rPr lang="en-US" sz="1100" dirty="0">
                <a:latin typeface="+mj-lt"/>
              </a:rPr>
              <a:t>Remember: stacks only have 2 operations: </a:t>
            </a:r>
            <a:r>
              <a:rPr lang="en-US" sz="1100" b="1" dirty="0">
                <a:latin typeface="+mj-lt"/>
              </a:rPr>
              <a:t>push</a:t>
            </a:r>
            <a:r>
              <a:rPr lang="en-US" sz="1100" dirty="0">
                <a:latin typeface="+mj-lt"/>
              </a:rPr>
              <a:t> and </a:t>
            </a:r>
            <a:r>
              <a:rPr lang="en-US" sz="1100" b="1" dirty="0">
                <a:latin typeface="+mj-lt"/>
              </a:rPr>
              <a:t>pop</a:t>
            </a:r>
            <a:endParaRPr lang="en-US" sz="1100" b="1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43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5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122238"/>
            <a:ext cx="5602287" cy="4203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set</a:t>
            </a:r>
            <a:r>
              <a:rPr lang="en-US" baseline="0" dirty="0" smtClean="0"/>
              <a:t> flags explicitly using CMP or TEST, then jump appropriately:</a:t>
            </a:r>
            <a:endParaRPr lang="en-US" dirty="0" smtClean="0"/>
          </a:p>
          <a:p>
            <a:r>
              <a:rPr lang="en-US" dirty="0" smtClean="0"/>
              <a:t>- use CMP for comparing two variables</a:t>
            </a:r>
          </a:p>
          <a:p>
            <a:r>
              <a:rPr lang="en-US" dirty="0" smtClean="0"/>
              <a:t>- use TEST for comparing with 0, e.g. with</a:t>
            </a:r>
            <a:r>
              <a:rPr lang="en-US" baseline="0" dirty="0" smtClean="0"/>
              <a:t> a mask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8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547359" cy="275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4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9775" y="0"/>
            <a:ext cx="3162300" cy="2371725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547359" cy="275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1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9775" y="0"/>
            <a:ext cx="3162300" cy="2371725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+mj-lt"/>
              </a:rPr>
              <a:t>If everyone doesn’t use the same conventions, then we can’t call each others’ libraries</a:t>
            </a:r>
            <a:endParaRPr lang="en-US" sz="11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547359" cy="275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7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9775" y="0"/>
            <a:ext cx="3162300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+mj-lt"/>
              </a:rPr>
              <a:t>Here we have a function, </a:t>
            </a:r>
            <a:r>
              <a:rPr lang="en-US" sz="1100" b="1" u="sng" dirty="0" err="1">
                <a:latin typeface="+mj-lt"/>
              </a:rPr>
              <a:t>multstore</a:t>
            </a:r>
            <a:r>
              <a:rPr lang="en-US" sz="1100" b="1" dirty="0">
                <a:latin typeface="+mj-lt"/>
              </a:rPr>
              <a:t>, </a:t>
            </a:r>
            <a:r>
              <a:rPr lang="en-US" sz="1100" dirty="0">
                <a:latin typeface="+mj-lt"/>
              </a:rPr>
              <a:t>which calls another function,</a:t>
            </a:r>
            <a:r>
              <a:rPr lang="en-US" sz="1100" b="1" dirty="0">
                <a:latin typeface="+mj-lt"/>
              </a:rPr>
              <a:t> </a:t>
            </a:r>
            <a:r>
              <a:rPr lang="en-US" sz="1100" b="1" u="sng" dirty="0">
                <a:latin typeface="+mj-lt"/>
              </a:rPr>
              <a:t>mult2</a:t>
            </a:r>
          </a:p>
          <a:p>
            <a:pPr lvl="1"/>
            <a:r>
              <a:rPr lang="en-US" sz="1100" dirty="0">
                <a:latin typeface="+mj-lt"/>
              </a:rPr>
              <a:t>Look at </a:t>
            </a:r>
            <a:r>
              <a:rPr lang="en-US" sz="1100" b="1" dirty="0">
                <a:latin typeface="+mj-lt"/>
              </a:rPr>
              <a:t>call</a:t>
            </a:r>
            <a:r>
              <a:rPr lang="en-US" sz="1100" dirty="0">
                <a:latin typeface="+mj-lt"/>
              </a:rPr>
              <a:t>, specifies where to jump to (</a:t>
            </a:r>
            <a:r>
              <a:rPr lang="en-US" sz="1100" b="1" dirty="0">
                <a:latin typeface="+mj-lt"/>
              </a:rPr>
              <a:t>400550</a:t>
            </a:r>
            <a:r>
              <a:rPr lang="en-US" sz="1100" dirty="0">
                <a:latin typeface="+mj-lt"/>
              </a:rPr>
              <a:t>)</a:t>
            </a:r>
          </a:p>
          <a:p>
            <a:r>
              <a:rPr lang="en-US" sz="1100" dirty="0">
                <a:latin typeface="+mj-lt"/>
              </a:rPr>
              <a:t>We’ll get to each of the details for this</a:t>
            </a:r>
            <a:endParaRPr lang="en-US" sz="11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547359" cy="275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9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9775" y="0"/>
            <a:ext cx="3162300" cy="2371725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547359" cy="275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6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9775" y="0"/>
            <a:ext cx="3162300" cy="2371725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547359" cy="2752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9338" y="122238"/>
            <a:ext cx="5602287" cy="4203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CMP for comparing two variables</a:t>
            </a:r>
          </a:p>
          <a:p>
            <a:r>
              <a:rPr lang="en-US" dirty="0" smtClean="0"/>
              <a:t>use TEST for comparing with 0, e.g. with</a:t>
            </a:r>
            <a:r>
              <a:rPr lang="en-US" baseline="0" dirty="0" smtClean="0"/>
              <a:t> a mask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1388" y="6350"/>
            <a:ext cx="5842000" cy="4381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2963" y="4763"/>
            <a:ext cx="4379912" cy="32861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7/9/2018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5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CF446EA1-2FF3-4859-8D01-CB36BF376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68916" y="-2231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CSE351</a:t>
            </a:r>
            <a:r>
              <a:rPr lang="en-US" sz="1000" b="0" i="0" baseline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Summer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4322" y="-2231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L09:  x86 Programming III</a:t>
            </a:r>
          </a:p>
        </p:txBody>
      </p:sp>
    </p:spTree>
    <p:extLst>
      <p:ext uri="{BB962C8B-B14F-4D97-AF65-F5344CB8AC3E}">
        <p14:creationId xmlns:p14="http://schemas.microsoft.com/office/powerpoint/2010/main" val="365648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65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7.xml"/><Relationship Id="rId7" Type="http://schemas.openxmlformats.org/officeDocument/2006/relationships/customXml" Target="../ink/ink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customXml" Target="../ink/ink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5.xml"/><Relationship Id="rId7" Type="http://schemas.openxmlformats.org/officeDocument/2006/relationships/customXml" Target="../ink/ink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2.emf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customXml" Target="../ink/ink10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42.xml"/><Relationship Id="rId5" Type="http://schemas.openxmlformats.org/officeDocument/2006/relationships/tags" Target="../tags/tag46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55.xml"/><Relationship Id="rId7" Type="http://schemas.openxmlformats.org/officeDocument/2006/relationships/customXml" Target="../ink/ink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emf"/><Relationship Id="rId4" Type="http://schemas.openxmlformats.org/officeDocument/2006/relationships/tags" Target="../tags/tag56.xml"/><Relationship Id="rId9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customXml" Target="../ink/ink13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notesSlide" Target="../notesSlides/notesSlide12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tags" Target="../tags/tag95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image" Target="../media/image16.emf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41" Type="http://schemas.openxmlformats.org/officeDocument/2006/relationships/customXml" Target="../ink/ink14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slideLayout" Target="../slideLayouts/slideLayout4.xml"/><Relationship Id="rId40" Type="http://schemas.openxmlformats.org/officeDocument/2006/relationships/image" Target="../media/image4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7.emf"/><Relationship Id="rId5" Type="http://schemas.openxmlformats.org/officeDocument/2006/relationships/tags" Target="../tags/tag120.xml"/><Relationship Id="rId10" Type="http://schemas.openxmlformats.org/officeDocument/2006/relationships/customXml" Target="../ink/ink15.xml"/><Relationship Id="rId4" Type="http://schemas.openxmlformats.org/officeDocument/2006/relationships/tags" Target="../tags/tag119.xml"/><Relationship Id="rId9" Type="http://schemas.openxmlformats.org/officeDocument/2006/relationships/hyperlink" Target="https://godbolt.org/g/DnOmX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customXml" Target="../ink/ink16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notesSlide" Target="../notesSlides/notesSlide15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tags" Target="../tags/tag134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emf"/><Relationship Id="rId5" Type="http://schemas.openxmlformats.org/officeDocument/2006/relationships/tags" Target="../tags/tag136.xml"/><Relationship Id="rId10" Type="http://schemas.openxmlformats.org/officeDocument/2006/relationships/customXml" Target="../ink/ink18.xml"/><Relationship Id="rId4" Type="http://schemas.openxmlformats.org/officeDocument/2006/relationships/tags" Target="../tags/tag135.xml"/><Relationship Id="rId9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notesSlide" Target="../notesSlides/notesSlide22.xml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image" Target="../media/image23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image" Target="../media/image26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image" Target="../media/image22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25.jpe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6" Type="http://schemas.openxmlformats.org/officeDocument/2006/relationships/image" Target="../media/image27.emf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customXml" Target="../ink/ink19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28.emf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customXml" Target="../ink/ink20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notesSlide" Target="../notesSlides/notesSlide25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customXml" Target="../ink/ink21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notesSlide" Target="../notesSlides/notesSlide26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63.xml"/><Relationship Id="rId21" Type="http://schemas.openxmlformats.org/officeDocument/2006/relationships/image" Target="../media/image30.emf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customXml" Target="../ink/ink2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10" Type="http://schemas.openxmlformats.org/officeDocument/2006/relationships/tags" Target="../tags/tag270.xml"/><Relationship Id="rId19" Type="http://schemas.openxmlformats.org/officeDocument/2006/relationships/notesSlide" Target="../notesSlides/notesSlide27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notesSlide" Target="../notesSlides/notesSlide28.xml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customXml" Target="../ink/ink24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image" Target="../media/image31.emf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customXml" Target="../ink/ink23.xml"/><Relationship Id="rId30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customXml" Target="../ink/ink25.xml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notesSlide" Target="../notesSlides/notesSlide29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29" Type="http://schemas.openxmlformats.org/officeDocument/2006/relationships/image" Target="../media/image34.emf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customXml" Target="../ink/ink26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notesSlide" Target="../notesSlides/notesSlide31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image" Target="../media/image35.emf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customXml" Target="../ink/ink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image" Target="../media/image36.emf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customXml" Target="../ink/ink28.xml"/><Relationship Id="rId5" Type="http://schemas.openxmlformats.org/officeDocument/2006/relationships/tags" Target="../tags/tag343.xml"/><Relationship Id="rId10" Type="http://schemas.openxmlformats.org/officeDocument/2006/relationships/notesSlide" Target="../notesSlides/notesSlide32.xml"/><Relationship Id="rId4" Type="http://schemas.openxmlformats.org/officeDocument/2006/relationships/tags" Target="../tags/tag342.xml"/><Relationship Id="rId9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13" Type="http://schemas.openxmlformats.org/officeDocument/2006/relationships/image" Target="../media/image38.emf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4.xml"/><Relationship Id="rId12" Type="http://schemas.openxmlformats.org/officeDocument/2006/relationships/customXml" Target="../ink/ink30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37.emf"/><Relationship Id="rId5" Type="http://schemas.openxmlformats.org/officeDocument/2006/relationships/tags" Target="../tags/tag351.xml"/><Relationship Id="rId10" Type="http://schemas.openxmlformats.org/officeDocument/2006/relationships/customXml" Target="../ink/ink29.xml"/><Relationship Id="rId4" Type="http://schemas.openxmlformats.org/officeDocument/2006/relationships/tags" Target="../tags/tag350.xml"/><Relationship Id="rId9" Type="http://schemas.openxmlformats.org/officeDocument/2006/relationships/hyperlink" Target="https://godbolt.org/g/cKKDZ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39.emf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customXml" Target="../ink/ink31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tags" Target="../tags/tag358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emf"/><Relationship Id="rId5" Type="http://schemas.openxmlformats.org/officeDocument/2006/relationships/tags" Target="../tags/tag360.xml"/><Relationship Id="rId10" Type="http://schemas.openxmlformats.org/officeDocument/2006/relationships/customXml" Target="../ink/ink33.xml"/><Relationship Id="rId4" Type="http://schemas.openxmlformats.org/officeDocument/2006/relationships/tags" Target="../tags/tag359.xml"/><Relationship Id="rId9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customXml" Target="../ink/ink4.xml"/><Relationship Id="rId5" Type="http://schemas.openxmlformats.org/officeDocument/2006/relationships/image" Target="../media/image5.emf"/><Relationship Id="rId4" Type="http://schemas.openxmlformats.org/officeDocument/2006/relationships/customXml" Target="../ink/ink3.xml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8.emf"/><Relationship Id="rId4" Type="http://schemas.openxmlformats.org/officeDocument/2006/relationships/tags" Target="../tags/tag7.xml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x86-64 Programming III</a:t>
            </a:r>
            <a:br>
              <a:rPr lang="en-US" dirty="0" smtClean="0"/>
            </a:br>
            <a:r>
              <a:rPr lang="en-US" sz="2000" b="0" dirty="0" smtClean="0"/>
              <a:t>CSE 351 Summer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Josie Lee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Natalie </a:t>
            </a:r>
            <a:r>
              <a:rPr lang="en-US" sz="2000" dirty="0" err="1" smtClean="0"/>
              <a:t>Andreeva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Teagan </a:t>
            </a:r>
            <a:r>
              <a:rPr lang="en-US" sz="2000" dirty="0" err="1" smtClean="0"/>
              <a:t>Horkan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13276" y="63093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xkcd.com/1652/</a:t>
            </a:r>
            <a:endParaRPr lang="en-US" sz="1400" b="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6" y="1423033"/>
            <a:ext cx="3291840" cy="48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Expressing with </a:t>
            </a:r>
            <a:r>
              <a:rPr lang="en-US" dirty="0" err="1" smtClean="0"/>
              <a:t>Goto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2080"/>
            <a:ext cx="8366125" cy="1371600"/>
          </a:xfrm>
        </p:spPr>
        <p:txBody>
          <a:bodyPr/>
          <a:lstStyle/>
          <a:p>
            <a:r>
              <a:rPr lang="en-US" sz="2400" dirty="0" smtClean="0"/>
              <a:t>C allows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400" dirty="0" smtClean="0"/>
              <a:t> as means of transferring control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Closer to assembly programming style</a:t>
            </a:r>
          </a:p>
          <a:p>
            <a:pPr lvl="1"/>
            <a:r>
              <a:rPr lang="en-US" sz="2000" dirty="0" smtClean="0"/>
              <a:t>Generally considered bad coding style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1371600"/>
            <a:ext cx="3931920" cy="2618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9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0" y="1371600"/>
            <a:ext cx="4206240" cy="34861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absdiff_j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&lt;=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y);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ntest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102840" y="2214720"/>
              <a:ext cx="5617440" cy="2289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4200" y="2207160"/>
                <a:ext cx="5636880" cy="23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2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743200"/>
          </a:xfrm>
        </p:spPr>
        <p:txBody>
          <a:bodyPr/>
          <a:lstStyle/>
          <a:p>
            <a:r>
              <a:rPr lang="en-US" dirty="0"/>
              <a:t>Other loops compiled similarly</a:t>
            </a:r>
          </a:p>
          <a:p>
            <a:pPr lvl="1"/>
            <a:r>
              <a:rPr lang="en-US" dirty="0"/>
              <a:t>Will show variations and complications in coming slides, but </a:t>
            </a:r>
            <a:r>
              <a:rPr lang="en-US" dirty="0" smtClean="0"/>
              <a:t>may </a:t>
            </a:r>
            <a:r>
              <a:rPr lang="en-US" dirty="0"/>
              <a:t>skip </a:t>
            </a:r>
            <a:r>
              <a:rPr lang="en-US" dirty="0" smtClean="0"/>
              <a:t>a few examples in the interest of time</a:t>
            </a:r>
            <a:endParaRPr lang="en-US" dirty="0"/>
          </a:p>
          <a:p>
            <a:r>
              <a:rPr lang="en-US" dirty="0"/>
              <a:t>Most important to consider:</a:t>
            </a:r>
          </a:p>
          <a:p>
            <a:pPr lvl="1"/>
            <a:r>
              <a:rPr lang="en-US" dirty="0"/>
              <a:t>When should conditionals be evaluated? (</a:t>
            </a:r>
            <a:r>
              <a:rPr lang="en-US" i="1" dirty="0"/>
              <a:t>while</a:t>
            </a:r>
            <a:r>
              <a:rPr lang="en-US" dirty="0"/>
              <a:t> vs. </a:t>
            </a:r>
            <a:r>
              <a:rPr lang="en-US" i="1" dirty="0"/>
              <a:t>do-while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much jumping is involved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13442" y="1609344"/>
            <a:ext cx="4538446" cy="1812683"/>
            <a:chOff x="4213442" y="1422672"/>
            <a:chExt cx="4538446" cy="1812683"/>
          </a:xfrm>
        </p:grpSpPr>
        <p:sp>
          <p:nvSpPr>
            <p:cNvPr id="5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&lt;</a:t>
              </a: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1800" dirty="0" err="1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8694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Assembly code: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609344"/>
            <a:ext cx="3007944" cy="1344355"/>
            <a:chOff x="843331" y="1422673"/>
            <a:chExt cx="3007944" cy="1344355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6530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C/Java code: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467080" y="1852200"/>
              <a:ext cx="6492240" cy="13874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9160" y="1846440"/>
                <a:ext cx="6507360" cy="14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5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Loops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dirty="0" err="1" smtClean="0"/>
              <a:t>Goto</a:t>
            </a:r>
            <a:r>
              <a:rPr lang="en-US" dirty="0" smtClean="0"/>
              <a:t> versions of the following?</a:t>
            </a:r>
          </a:p>
          <a:p>
            <a:pPr lvl="1"/>
            <a:r>
              <a:rPr lang="en-US" dirty="0" smtClean="0"/>
              <a:t>Do…while:	</a:t>
            </a:r>
            <a:r>
              <a:rPr lang="en-US" i="1" dirty="0" smtClean="0"/>
              <a:t>Test</a:t>
            </a:r>
            <a:r>
              <a:rPr lang="en-US" dirty="0" smtClean="0"/>
              <a:t> and </a:t>
            </a:r>
            <a:r>
              <a:rPr lang="en-US" i="1" dirty="0" smtClean="0"/>
              <a:t>Body</a:t>
            </a:r>
          </a:p>
          <a:p>
            <a:pPr lvl="1"/>
            <a:r>
              <a:rPr lang="en-US" dirty="0" smtClean="0"/>
              <a:t>For-loop:		</a:t>
            </a:r>
            <a:r>
              <a:rPr lang="en-US" i="1" dirty="0" err="1" smtClean="0"/>
              <a:t>Init</a:t>
            </a:r>
            <a:r>
              <a:rPr lang="en-US" dirty="0" smtClean="0"/>
              <a:t>, </a:t>
            </a:r>
            <a:r>
              <a:rPr lang="en-US" i="1" dirty="0" smtClean="0"/>
              <a:t>Test</a:t>
            </a:r>
            <a:r>
              <a:rPr lang="en-US" dirty="0" smtClean="0"/>
              <a:t>, </a:t>
            </a:r>
            <a:r>
              <a:rPr lang="en-US" i="1" dirty="0" smtClean="0"/>
              <a:t>Update</a:t>
            </a:r>
            <a:r>
              <a:rPr lang="en-US" dirty="0" smtClean="0"/>
              <a:t>, and </a:t>
            </a:r>
            <a:r>
              <a:rPr lang="en-US" i="1" dirty="0" smtClean="0"/>
              <a:t>Body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13442" y="1609344"/>
            <a:ext cx="4538446" cy="1553689"/>
            <a:chOff x="4213442" y="1422672"/>
            <a:chExt cx="4538446" cy="1553689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19588" y="1840922"/>
              <a:ext cx="4432300" cy="113543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oop: 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if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(</a:t>
              </a:r>
              <a:r>
                <a:rPr lang="en-US" sz="18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!</a:t>
              </a:r>
              <a:r>
                <a:rPr lang="en-US" sz="1800" i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Test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Exit;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i="1" dirty="0" smtClean="0">
                  <a:solidFill>
                    <a:srgbClr val="0000FF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Body</a:t>
              </a:r>
              <a:endParaRPr lang="en-US" sz="1800" i="1" dirty="0">
                <a:solidFill>
                  <a:srgbClr val="0000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</a:t>
              </a:r>
              <a:r>
                <a:rPr lang="en-US" sz="1800" b="1" dirty="0" err="1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goto</a:t>
              </a:r>
              <a:r>
                <a:rPr lang="en-US" sz="1800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Loop;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Exit</a:t>
              </a:r>
              <a:r>
                <a:rPr lang="en-US" sz="180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endParaRPr lang="en-US" sz="1800" dirty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4"/>
              </p:custDataLst>
            </p:nvPr>
          </p:nvSpPr>
          <p:spPr>
            <a:xfrm>
              <a:off x="4213442" y="1422672"/>
              <a:ext cx="1646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Goto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version: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331" y="1609344"/>
            <a:ext cx="3007944" cy="1436688"/>
            <a:chOff x="843331" y="1422673"/>
            <a:chExt cx="3007944" cy="1436688"/>
          </a:xfrm>
        </p:grpSpPr>
        <p:sp>
          <p:nvSpPr>
            <p:cNvPr id="9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27100" y="1846263"/>
              <a:ext cx="2924175" cy="1013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20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</a:t>
              </a:r>
              <a:r>
                <a:rPr lang="en-US" sz="20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</a:t>
              </a:r>
              <a:r>
                <a:rPr lang="en-US" sz="2000" i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Test</a:t>
              </a:r>
              <a:r>
                <a:rPr lang="en-US" sz="20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) </a:t>
              </a:r>
              <a:r>
                <a:rPr lang="en-US" sz="20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sz="20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  <a:r>
                <a:rPr lang="en-US" sz="2000" i="1" dirty="0" smtClean="0">
                  <a:solidFill>
                    <a:srgbClr val="0000FF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Body</a:t>
              </a:r>
              <a:endParaRPr lang="en-US" sz="2000" i="1" dirty="0">
                <a:solidFill>
                  <a:srgbClr val="0000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r>
                <a:rPr lang="en-US" sz="20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2"/>
              </p:custDataLst>
            </p:nvPr>
          </p:nvSpPr>
          <p:spPr>
            <a:xfrm>
              <a:off x="843331" y="1422673"/>
              <a:ext cx="16530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C/Java code: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32057" y="3612960"/>
              <a:ext cx="9095760" cy="30128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17" y="3608640"/>
                <a:ext cx="9106920" cy="30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2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Loops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" y="2926080"/>
            <a:ext cx="8821420" cy="1483168"/>
            <a:chOff x="182880" y="2926080"/>
            <a:chExt cx="8821420" cy="1483168"/>
          </a:xfrm>
        </p:grpSpPr>
        <p:sp>
          <p:nvSpPr>
            <p:cNvPr id="4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8640" y="347472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do 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 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 sum != 0 )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3017520"/>
              <a:ext cx="4432300" cy="1391728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  <a:r>
                <a:rPr lang="en-US" sz="1800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&lt;loop </a:t>
              </a: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b="1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  <p:sp>
          <p:nvSpPr>
            <p:cNvPr id="6" name="Rectangle 5"/>
            <p:cNvSpPr/>
            <p:nvPr>
              <p:custDataLst>
                <p:tags r:id="rId13"/>
              </p:custDataLst>
            </p:nvPr>
          </p:nvSpPr>
          <p:spPr>
            <a:xfrm>
              <a:off x="3657600" y="3474720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x86-64: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14"/>
              </p:custDataLst>
            </p:nvPr>
          </p:nvSpPr>
          <p:spPr>
            <a:xfrm>
              <a:off x="182880" y="3474720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C:</a:t>
              </a:r>
            </a:p>
          </p:txBody>
        </p:sp>
        <p:sp>
          <p:nvSpPr>
            <p:cNvPr id="8" name="Rectangle 7"/>
            <p:cNvSpPr/>
            <p:nvPr>
              <p:custDataLst>
                <p:tags r:id="rId15"/>
              </p:custDataLst>
            </p:nvPr>
          </p:nvSpPr>
          <p:spPr>
            <a:xfrm>
              <a:off x="548640" y="2926080"/>
              <a:ext cx="235513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Do-while Loop: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880" y="1280160"/>
            <a:ext cx="8821420" cy="1485873"/>
            <a:chOff x="182880" y="1280160"/>
            <a:chExt cx="8821420" cy="1485873"/>
          </a:xfrm>
        </p:grpSpPr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>
            <a:xfrm>
              <a:off x="548640" y="1280160"/>
              <a:ext cx="19062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While Loop: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>
            <a:xfrm>
              <a:off x="182880" y="1828800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C:</a:t>
              </a:r>
            </a:p>
          </p:txBody>
        </p:sp>
        <p:sp>
          <p:nvSpPr>
            <p:cNvPr id="12" name="Text 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8640" y="182880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>
            <a:xfrm>
              <a:off x="3657600" y="1828800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x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86-64: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1371600"/>
              <a:ext cx="4432300" cy="1394433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   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testq</a:t>
              </a:r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%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r>
                <a:rPr lang="en-US" sz="18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%</a:t>
              </a:r>
              <a:r>
                <a:rPr lang="en-US" sz="18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je    </a:t>
              </a:r>
              <a:r>
                <a:rPr lang="en-US" sz="1800" dirty="0" err="1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dirty="0" smtClean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&lt;</a:t>
              </a:r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b="1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        </a:t>
              </a:r>
              <a:r>
                <a:rPr lang="en-US" sz="1800" b="1" dirty="0" err="1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jmp</a:t>
              </a:r>
              <a:r>
                <a:rPr lang="en-US" sz="1800" b="1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</a:t>
              </a:r>
              <a:r>
                <a:rPr lang="en-US" sz="1800" dirty="0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US" sz="1800" dirty="0" err="1" smtClean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loopTop</a:t>
              </a:r>
              <a:endParaRPr lang="en-US" sz="1800" dirty="0">
                <a:solidFill>
                  <a:srgbClr val="FF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loopDone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2880" y="4572000"/>
            <a:ext cx="8821420" cy="2003951"/>
            <a:chOff x="182880" y="4572000"/>
            <a:chExt cx="8821420" cy="2003951"/>
          </a:xfrm>
        </p:grpSpPr>
        <p:sp>
          <p:nvSpPr>
            <p:cNvPr id="16" name="Rectangle 15"/>
            <p:cNvSpPr/>
            <p:nvPr>
              <p:custDataLst>
                <p:tags r:id="rId1"/>
              </p:custDataLst>
            </p:nvPr>
          </p:nvSpPr>
          <p:spPr>
            <a:xfrm>
              <a:off x="548640" y="4572000"/>
              <a:ext cx="309571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While Loop (ver. 2):</a:t>
              </a:r>
            </a:p>
          </p:txBody>
        </p:sp>
        <p:sp>
          <p:nvSpPr>
            <p:cNvPr id="17" name="Rectangle 16"/>
            <p:cNvSpPr/>
            <p:nvPr>
              <p:custDataLst>
                <p:tags r:id="rId2"/>
              </p:custDataLst>
            </p:nvPr>
          </p:nvSpPr>
          <p:spPr>
            <a:xfrm>
              <a:off x="182880" y="5120640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C: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8640" y="5120640"/>
              <a:ext cx="2924175" cy="920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while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( sum != 0 ) {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  &lt;loop body&gt;</a:t>
              </a:r>
            </a:p>
            <a:p>
              <a:r>
                <a:rPr lang="en-US" sz="1800" dirty="0">
                  <a:solidFill>
                    <a:srgbClr val="FF660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4"/>
              </p:custDataLst>
            </p:nvPr>
          </p:nvSpPr>
          <p:spPr>
            <a:xfrm>
              <a:off x="3657600" y="5120640"/>
              <a:ext cx="1005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x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86-64: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72000" y="4663440"/>
              <a:ext cx="4432300" cy="191251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487" tIns="44450" rIns="90487" bIns="4445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</a:t>
              </a:r>
              <a:r>
                <a:rPr lang="en-US" b="1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%</a:t>
              </a:r>
              <a:r>
                <a:rPr lang="en-US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je</a:t>
              </a: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endPara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&lt;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 body code&gt;</a:t>
              </a: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FF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testq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%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</a:t>
              </a:r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jne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dirty="0" err="1" smtClean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loopTop</a:t>
              </a:r>
              <a:endParaRPr lang="en-US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lnSpc>
                  <a:spcPct val="94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loopDone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1990440" y="455400"/>
              <a:ext cx="6989040" cy="59342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81800" y="448200"/>
                <a:ext cx="7004160" cy="59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6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355" name="Rectangle 11"/>
              <p:cNvSpPr>
                <a:spLocks noGrp="1" noChangeArrowheads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 smtClean="0"/>
                  <a:t>For-Loop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While-Loop</a:t>
                </a:r>
                <a:endParaRPr lang="en-US" dirty="0"/>
              </a:p>
            </p:txBody>
          </p:sp>
        </mc:Choice>
        <mc:Fallback xmlns="">
          <p:sp>
            <p:nvSpPr>
              <p:cNvPr id="5735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248" t="-3200" b="-232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206240"/>
            <a:ext cx="3931920" cy="2090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200" b="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Init</a:t>
            </a:r>
            <a:r>
              <a:rPr lang="en-US" sz="22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200" b="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Test</a:t>
            </a:r>
            <a:r>
              <a:rPr lang="en-US" sz="2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2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2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Body</a:t>
            </a:r>
          </a:p>
          <a:p>
            <a:pPr algn="l">
              <a:spcBef>
                <a:spcPts val="600"/>
              </a:spcBef>
            </a:pPr>
            <a:r>
              <a:rPr lang="en-US" sz="2200" b="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Update</a:t>
            </a:r>
            <a:r>
              <a:rPr lang="en-US" sz="2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spcBef>
                <a:spcPts val="600"/>
              </a:spcBef>
            </a:pPr>
            <a:r>
              <a:rPr lang="en-US" sz="22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74904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While-Loop Version:</a:t>
            </a:r>
            <a:endParaRPr lang="en-US" sz="2400" dirty="0">
              <a:solidFill>
                <a:schemeClr val="tx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9" name="AutoShap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148840" y="3200400"/>
            <a:ext cx="548640" cy="54864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6320" y="2194560"/>
            <a:ext cx="3840480" cy="3598421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b="0" u="sng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Caveat</a:t>
            </a:r>
            <a:r>
              <a:rPr lang="en-US" sz="24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 C and Java have </a:t>
            </a:r>
            <a:r>
              <a:rPr lang="en-US" sz="2400" b="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break</a:t>
            </a:r>
            <a:r>
              <a:rPr lang="en-US" sz="24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and </a:t>
            </a:r>
            <a:r>
              <a:rPr lang="en-US" sz="24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continue</a:t>
            </a:r>
            <a:endParaRPr lang="en-US" sz="2400" b="0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Conversion works fine for </a:t>
            </a:r>
            <a:r>
              <a:rPr lang="en-US" b="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break</a:t>
            </a:r>
            <a:endParaRPr lang="en-US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ump to same label as loop exit condition</a:t>
            </a:r>
            <a:endParaRPr lang="en-US" b="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But not continue: would skip doing </a:t>
            </a:r>
            <a:r>
              <a:rPr lang="en-US" b="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Update</a:t>
            </a:r>
            <a:r>
              <a: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which it should do with for-loops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Introduce new label at </a:t>
            </a:r>
            <a:r>
              <a: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Update</a:t>
            </a:r>
            <a:endParaRPr lang="en-US" b="0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828800"/>
            <a:ext cx="3931920" cy="128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4450" rIns="91440" bIns="4445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200" i="1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Init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2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20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Test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2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20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Update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Body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1371600"/>
            <a:ext cx="3448050" cy="411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For-Loop:</a:t>
            </a:r>
            <a:endParaRPr lang="en-US" sz="2400" dirty="0">
              <a:solidFill>
                <a:schemeClr val="tx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codes</a:t>
            </a:r>
          </a:p>
          <a:p>
            <a:r>
              <a:rPr lang="en-US" dirty="0" smtClean="0"/>
              <a:t>Conditional and unconditional branches</a:t>
            </a:r>
          </a:p>
          <a:p>
            <a:r>
              <a:rPr lang="en-US" dirty="0" smtClean="0"/>
              <a:t>Loops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Switches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22800" y="448056"/>
            <a:ext cx="4140200" cy="1143000"/>
          </a:xfrm>
          <a:ln/>
        </p:spPr>
        <p:txBody>
          <a:bodyPr>
            <a:noAutofit/>
          </a:bodyPr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53000" y="1803400"/>
            <a:ext cx="3810000" cy="5029200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</a:t>
            </a:r>
            <a:r>
              <a:rPr lang="en-US" dirty="0" smtClean="0"/>
              <a:t>4</a:t>
            </a:r>
          </a:p>
          <a:p>
            <a:pPr marL="552450" lvl="1"/>
            <a:endParaRPr lang="en-US" dirty="0"/>
          </a:p>
          <a:p>
            <a:pPr marL="152400"/>
            <a:r>
              <a:rPr lang="en-US" dirty="0" smtClean="0"/>
              <a:t>Implemented with:</a:t>
            </a:r>
          </a:p>
          <a:p>
            <a:pPr marL="552450" lvl="1"/>
            <a:r>
              <a:rPr lang="en-US" i="1" dirty="0" smtClean="0"/>
              <a:t>Jump table</a:t>
            </a:r>
          </a:p>
          <a:p>
            <a:pPr marL="552450" lvl="1"/>
            <a:r>
              <a:rPr lang="en-US" i="1" dirty="0" smtClean="0"/>
              <a:t>Indirect jump instruction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50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y*z;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y/z;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2400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6: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-= z;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w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2;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54800" y="1439280"/>
              <a:ext cx="3253680" cy="4805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520" y="1430640"/>
                <a:ext cx="3270240" cy="48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5512380" y="5628600"/>
              <a:ext cx="3384360" cy="512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5180" y="5619960"/>
                <a:ext cx="3400200" cy="5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7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Table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32320" y="1746504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Code </a:t>
            </a:r>
            <a:endParaRPr lang="en-US" sz="2000" dirty="0" smtClean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Block 0</a:t>
            </a:r>
            <a:endParaRPr lang="en-US" sz="20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2253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760720" y="1746504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132320" y="2734056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Code </a:t>
            </a: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Block 1</a:t>
            </a:r>
            <a:endParaRPr lang="en-US" sz="20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22535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60720" y="2734056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132320" y="3721608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Code </a:t>
            </a: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Block 2</a:t>
            </a:r>
            <a:endParaRPr lang="en-US" sz="20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22537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3721608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132320" y="5696712"/>
            <a:ext cx="1160463" cy="8382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Code </a:t>
            </a: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Block </a:t>
            </a: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–1</a:t>
            </a:r>
            <a:endParaRPr lang="en-US" sz="20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22539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5696712"/>
            <a:ext cx="13716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Targ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599042" y="467082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1746504"/>
            <a:ext cx="1280160" cy="2438400"/>
            <a:chOff x="3937000" y="1714500"/>
            <a:chExt cx="1270000" cy="2438400"/>
          </a:xfrm>
        </p:grpSpPr>
        <p:sp>
          <p:nvSpPr>
            <p:cNvPr id="22541" name="Rectangle 1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937000" y="1714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Targ0</a:t>
              </a:r>
            </a:p>
          </p:txBody>
        </p:sp>
        <p:sp>
          <p:nvSpPr>
            <p:cNvPr id="22542" name="Rectangle 1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937000" y="2095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Targ1</a:t>
              </a:r>
            </a:p>
          </p:txBody>
        </p:sp>
        <p:sp>
          <p:nvSpPr>
            <p:cNvPr id="22543" name="Rectangle 1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937000" y="24765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Targ2</a:t>
              </a:r>
            </a:p>
          </p:txBody>
        </p:sp>
        <p:sp>
          <p:nvSpPr>
            <p:cNvPr id="22544" name="Rectangle 1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37000" y="3771900"/>
              <a:ext cx="1270000" cy="3810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Targ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 Italic" charset="0"/>
                </a:rPr>
                <a:t>n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-1</a:t>
              </a:r>
            </a:p>
          </p:txBody>
        </p:sp>
        <p:sp>
          <p:nvSpPr>
            <p:cNvPr id="22545" name="Rectangle 1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937000" y="2857500"/>
              <a:ext cx="1270000" cy="914400"/>
            </a:xfrm>
            <a:prstGeom prst="rect">
              <a:avLst/>
            </a:prstGeom>
            <a:solidFill>
              <a:srgbClr val="D6D6F4"/>
            </a:solidFill>
            <a:ln w="2857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  <a:endParaRPr lang="en-US" sz="240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 Bold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•</a:t>
              </a:r>
            </a:p>
          </p:txBody>
        </p:sp>
      </p:grpSp>
      <p:sp>
        <p:nvSpPr>
          <p:cNvPr id="22546" name="Rectangle 1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200400" y="1746504"/>
            <a:ext cx="91440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normAutofit/>
          </a:bodyPr>
          <a:lstStyle/>
          <a:p>
            <a:pPr algn="r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</p:txBody>
      </p:sp>
      <p:sp>
        <p:nvSpPr>
          <p:cNvPr id="22547" name="Rectangle 1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48640" y="5092700"/>
            <a:ext cx="2667000" cy="71882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JTab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[x];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2548" name="Rectangle 2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48640" y="1746504"/>
            <a:ext cx="2298700" cy="2603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val_0: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 0</a:t>
            </a:r>
            <a:endParaRPr lang="en-US" sz="2400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 1</a:t>
            </a:r>
            <a:endParaRPr lang="en-US" sz="2400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• • •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val_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-1: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Block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–1</a:t>
            </a:r>
            <a:endParaRPr lang="en-US" sz="2400" b="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48640" y="1362456"/>
            <a:ext cx="15693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48640" y="4704938"/>
            <a:ext cx="308417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Approximate Translation </a:t>
            </a:r>
            <a:endParaRPr lang="en-US" sz="2000" b="1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22551" name="Rectangle 2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017499" y="1362456"/>
            <a:ext cx="1474764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3341" y="1362456"/>
            <a:ext cx="171841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Jump Targets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2445840" y="1680120"/>
              <a:ext cx="4659480" cy="42274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37560" y="1670760"/>
                <a:ext cx="4675680" cy="42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1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6126480" y="1463040"/>
            <a:ext cx="1645920" cy="51206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>
            <p:custDataLst>
              <p:tags r:id="rId2"/>
            </p:custDataLst>
          </p:nvPr>
        </p:nvSpPr>
        <p:spPr bwMode="auto">
          <a:xfrm>
            <a:off x="6144768" y="2865450"/>
            <a:ext cx="1609344" cy="381000"/>
          </a:xfrm>
          <a:prstGeom prst="rect">
            <a:avLst/>
          </a:prstGeom>
          <a:solidFill>
            <a:srgbClr val="3366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Jump Table Structure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096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1431392"/>
            <a:ext cx="3276600" cy="3136757"/>
          </a:xfrm>
          <a:prstGeom prst="rect">
            <a:avLst/>
          </a:prstGeom>
          <a:solidFill>
            <a:srgbClr val="F2F2F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 smtClean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5: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b="1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&lt;some code&gt;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Freeform 72"/>
          <p:cNvSpPr/>
          <p:nvPr>
            <p:custDataLst>
              <p:tags r:id="rId6"/>
            </p:custDataLst>
          </p:nvPr>
        </p:nvSpPr>
        <p:spPr bwMode="auto">
          <a:xfrm>
            <a:off x="7796432" y="2170546"/>
            <a:ext cx="405059" cy="2962619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323" h="2759364">
                <a:moveTo>
                  <a:pt x="77453" y="2759364"/>
                </a:moveTo>
                <a:cubicBezTo>
                  <a:pt x="685323" y="1966576"/>
                  <a:pt x="683877" y="203970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4DB23A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7"/>
            </p:custDataLst>
          </p:nvPr>
        </p:nvSpPr>
        <p:spPr bwMode="auto">
          <a:xfrm>
            <a:off x="6144768" y="1981200"/>
            <a:ext cx="1609344" cy="533400"/>
          </a:xfrm>
          <a:prstGeom prst="rect">
            <a:avLst/>
          </a:prstGeom>
          <a:solidFill>
            <a:srgbClr val="4DB23A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>
            <p:custDataLst>
              <p:tags r:id="rId8"/>
            </p:custDataLst>
          </p:nvPr>
        </p:nvSpPr>
        <p:spPr bwMode="auto">
          <a:xfrm>
            <a:off x="6144768" y="2514600"/>
            <a:ext cx="1609344" cy="381000"/>
          </a:xfrm>
          <a:prstGeom prst="rect">
            <a:avLst/>
          </a:prstGeom>
          <a:solidFill>
            <a:srgbClr val="FF66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7" name="Rectangle 76"/>
          <p:cNvSpPr/>
          <p:nvPr>
            <p:custDataLst>
              <p:tags r:id="rId9"/>
            </p:custDataLst>
          </p:nvPr>
        </p:nvSpPr>
        <p:spPr bwMode="auto">
          <a:xfrm>
            <a:off x="6144768" y="3239580"/>
            <a:ext cx="1609344" cy="685800"/>
          </a:xfrm>
          <a:prstGeom prst="rect">
            <a:avLst/>
          </a:prstGeom>
          <a:solidFill>
            <a:srgbClr val="CC00D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8" name="Rectangle 77"/>
          <p:cNvSpPr/>
          <p:nvPr>
            <p:custDataLst>
              <p:tags r:id="rId10"/>
            </p:custDataLst>
          </p:nvPr>
        </p:nvSpPr>
        <p:spPr bwMode="auto">
          <a:xfrm>
            <a:off x="6144768" y="3925380"/>
            <a:ext cx="1609344" cy="381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2" name="Freeform 81"/>
          <p:cNvSpPr/>
          <p:nvPr>
            <p:custDataLst>
              <p:tags r:id="rId11"/>
            </p:custDataLst>
          </p:nvPr>
        </p:nvSpPr>
        <p:spPr bwMode="auto">
          <a:xfrm>
            <a:off x="7798741" y="2727039"/>
            <a:ext cx="667315" cy="264426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Freeform 82"/>
          <p:cNvSpPr/>
          <p:nvPr>
            <p:custDataLst>
              <p:tags r:id="rId12"/>
            </p:custDataLst>
          </p:nvPr>
        </p:nvSpPr>
        <p:spPr bwMode="auto">
          <a:xfrm>
            <a:off x="7801051" y="3572049"/>
            <a:ext cx="1342951" cy="2754862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4" name="Freeform 83"/>
          <p:cNvSpPr/>
          <p:nvPr>
            <p:custDataLst>
              <p:tags r:id="rId13"/>
            </p:custDataLst>
          </p:nvPr>
        </p:nvSpPr>
        <p:spPr bwMode="auto">
          <a:xfrm>
            <a:off x="7795179" y="4097588"/>
            <a:ext cx="247575" cy="82390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525" h="1532006">
                <a:moveTo>
                  <a:pt x="126198" y="1532006"/>
                </a:moveTo>
                <a:cubicBezTo>
                  <a:pt x="3707525" y="868212"/>
                  <a:pt x="1707527" y="2882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>
            <p:custDataLst>
              <p:tags r:id="rId14"/>
            </p:custDataLst>
          </p:nvPr>
        </p:nvSpPr>
        <p:spPr>
          <a:xfrm>
            <a:off x="4988592" y="2801111"/>
            <a:ext cx="829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Code</a:t>
            </a:r>
          </a:p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Blocks</a:t>
            </a:r>
          </a:p>
        </p:txBody>
      </p:sp>
      <p:sp>
        <p:nvSpPr>
          <p:cNvPr id="90" name="TextBox 89"/>
          <p:cNvSpPr txBox="1"/>
          <p:nvPr>
            <p:custDataLst>
              <p:tags r:id="rId15"/>
            </p:custDataLst>
          </p:nvPr>
        </p:nvSpPr>
        <p:spPr>
          <a:xfrm>
            <a:off x="6122541" y="1005840"/>
            <a:ext cx="164592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2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4631366"/>
                <a:ext cx="3332964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Use the jump table when 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6:</a:t>
                </a:r>
                <a:endParaRPr lang="en-US" sz="18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94" name="Rectangle 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762000" y="4631366"/>
                <a:ext cx="3332964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1463" t="-10000" r="-548" b="-26667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5017532"/>
            <a:ext cx="3276600" cy="147476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6)</a:t>
            </a:r>
            <a:endParaRPr lang="en-US" sz="1800" b="0" i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JTab[x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default;</a:t>
            </a:r>
            <a:endParaRPr lang="en-US" sz="1800" b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6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2000" y="1049774"/>
            <a:ext cx="93968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code:</a:t>
            </a:r>
            <a:endParaRPr lang="en-US" sz="18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48689" y="4800600"/>
            <a:ext cx="1923711" cy="1607127"/>
            <a:chOff x="5848689" y="4800600"/>
            <a:chExt cx="1923711" cy="1607127"/>
          </a:xfrm>
        </p:grpSpPr>
        <p:sp>
          <p:nvSpPr>
            <p:cNvPr id="44" name="Rectangle 43"/>
            <p:cNvSpPr/>
            <p:nvPr>
              <p:custDataLst>
                <p:tags r:id="rId25"/>
              </p:custDataLst>
            </p:nvPr>
          </p:nvSpPr>
          <p:spPr bwMode="auto">
            <a:xfrm>
              <a:off x="6126480" y="61722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6"/>
              </p:custDataLst>
            </p:nvPr>
          </p:nvSpPr>
          <p:spPr bwMode="auto">
            <a:xfrm>
              <a:off x="6126480" y="48006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27"/>
              </p:custDataLst>
            </p:nvPr>
          </p:nvSpPr>
          <p:spPr bwMode="auto">
            <a:xfrm>
              <a:off x="6126480" y="52578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28"/>
              </p:custDataLst>
            </p:nvPr>
          </p:nvSpPr>
          <p:spPr bwMode="auto">
            <a:xfrm>
              <a:off x="6126480" y="5715000"/>
              <a:ext cx="1645920" cy="228600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29"/>
              </p:custDataLst>
            </p:nvPr>
          </p:nvSpPr>
          <p:spPr bwMode="auto">
            <a:xfrm>
              <a:off x="6126480" y="4800600"/>
              <a:ext cx="1645920" cy="1607127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0"/>
              </p:custDataLst>
            </p:nvPr>
          </p:nvSpPr>
          <p:spPr>
            <a:xfrm>
              <a:off x="5852160" y="4800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31"/>
              </p:custDataLst>
            </p:nvPr>
          </p:nvSpPr>
          <p:spPr>
            <a:xfrm>
              <a:off x="5852160" y="5029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2"/>
              </p:custDataLst>
            </p:nvPr>
          </p:nvSpPr>
          <p:spPr>
            <a:xfrm>
              <a:off x="5852160" y="52578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3"/>
              </p:custDataLst>
            </p:nvPr>
          </p:nvSpPr>
          <p:spPr>
            <a:xfrm>
              <a:off x="5852160" y="54864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3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34"/>
              </p:custDataLst>
            </p:nvPr>
          </p:nvSpPr>
          <p:spPr>
            <a:xfrm>
              <a:off x="5848689" y="57150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5"/>
              </p:custDataLst>
            </p:nvPr>
          </p:nvSpPr>
          <p:spPr>
            <a:xfrm>
              <a:off x="5852160" y="59436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36"/>
              </p:custDataLst>
            </p:nvPr>
          </p:nvSpPr>
          <p:spPr>
            <a:xfrm>
              <a:off x="5852160" y="6172200"/>
              <a:ext cx="276038" cy="228600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pPr algn="ctr"/>
              <a:r>
                <a:rPr lang="en-US" sz="14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6</a:t>
              </a:r>
            </a:p>
          </p:txBody>
        </p:sp>
      </p:grpSp>
      <p:sp>
        <p:nvSpPr>
          <p:cNvPr id="51" name="Freeform 50"/>
          <p:cNvSpPr/>
          <p:nvPr>
            <p:custDataLst>
              <p:tags r:id="rId19"/>
            </p:custDataLst>
          </p:nvPr>
        </p:nvSpPr>
        <p:spPr bwMode="auto">
          <a:xfrm>
            <a:off x="7805632" y="3051429"/>
            <a:ext cx="858845" cy="251832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840" h="2436091">
                <a:moveTo>
                  <a:pt x="77453" y="2436091"/>
                </a:moveTo>
                <a:cubicBezTo>
                  <a:pt x="904676" y="1643303"/>
                  <a:pt x="1073840" y="273242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Freeform 52"/>
          <p:cNvSpPr/>
          <p:nvPr>
            <p:custDataLst>
              <p:tags r:id="rId20"/>
            </p:custDataLst>
          </p:nvPr>
        </p:nvSpPr>
        <p:spPr bwMode="auto">
          <a:xfrm>
            <a:off x="7790504" y="4114471"/>
            <a:ext cx="397761" cy="1752931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0 w 1607147"/>
              <a:gd name="connsiteY0" fmla="*/ 1851740 h 1851740"/>
              <a:gd name="connsiteX1" fmla="*/ 215017 w 1607147"/>
              <a:gd name="connsiteY1" fmla="*/ 3849 h 1851740"/>
              <a:gd name="connsiteX0" fmla="*/ 0 w 3581327"/>
              <a:gd name="connsiteY0" fmla="*/ 1851740 h 1851740"/>
              <a:gd name="connsiteX1" fmla="*/ 215017 w 3581327"/>
              <a:gd name="connsiteY1" fmla="*/ 3849 h 1851740"/>
              <a:gd name="connsiteX0" fmla="*/ 126198 w 3707525"/>
              <a:gd name="connsiteY0" fmla="*/ 1535855 h 1535855"/>
              <a:gd name="connsiteX1" fmla="*/ 0 w 3707525"/>
              <a:gd name="connsiteY1" fmla="*/ 3849 h 1535855"/>
              <a:gd name="connsiteX0" fmla="*/ 126198 w 3707525"/>
              <a:gd name="connsiteY0" fmla="*/ 1532006 h 1532006"/>
              <a:gd name="connsiteX1" fmla="*/ 0 w 3707525"/>
              <a:gd name="connsiteY1" fmla="*/ 0 h 1532006"/>
              <a:gd name="connsiteX0" fmla="*/ 0 w 3581327"/>
              <a:gd name="connsiteY0" fmla="*/ 1717180 h 1717180"/>
              <a:gd name="connsiteX1" fmla="*/ 190644 w 3581327"/>
              <a:gd name="connsiteY1" fmla="*/ 0 h 1717180"/>
              <a:gd name="connsiteX0" fmla="*/ 0 w 3581327"/>
              <a:gd name="connsiteY0" fmla="*/ 1717180 h 1717180"/>
              <a:gd name="connsiteX1" fmla="*/ 190645 w 3581327"/>
              <a:gd name="connsiteY1" fmla="*/ 0 h 1717180"/>
              <a:gd name="connsiteX0" fmla="*/ 5536913 w 9118240"/>
              <a:gd name="connsiteY0" fmla="*/ 5387982 h 5387982"/>
              <a:gd name="connsiteX1" fmla="*/ 0 w 9118240"/>
              <a:gd name="connsiteY1" fmla="*/ 0 h 5387982"/>
              <a:gd name="connsiteX0" fmla="*/ 0 w 3581327"/>
              <a:gd name="connsiteY0" fmla="*/ 1738965 h 1738965"/>
              <a:gd name="connsiteX1" fmla="*/ 166272 w 3581327"/>
              <a:gd name="connsiteY1" fmla="*/ 0 h 173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81327" h="1738965">
                <a:moveTo>
                  <a:pt x="0" y="1738965"/>
                </a:moveTo>
                <a:cubicBezTo>
                  <a:pt x="3581327" y="1075171"/>
                  <a:pt x="1873799" y="28828"/>
                  <a:pt x="166272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Freeform 53"/>
          <p:cNvSpPr/>
          <p:nvPr>
            <p:custDataLst>
              <p:tags r:id="rId21"/>
            </p:custDataLst>
          </p:nvPr>
        </p:nvSpPr>
        <p:spPr bwMode="auto">
          <a:xfrm>
            <a:off x="7794715" y="3572047"/>
            <a:ext cx="1342951" cy="2473974"/>
          </a:xfrm>
          <a:custGeom>
            <a:avLst/>
            <a:gdLst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1 w 1041015"/>
              <a:gd name="connsiteY2" fmla="*/ 0 h 2759364"/>
              <a:gd name="connsiteX0" fmla="*/ 0 w 1041015"/>
              <a:gd name="connsiteY0" fmla="*/ 2759364 h 2759364"/>
              <a:gd name="connsiteX1" fmla="*/ 1016000 w 1041015"/>
              <a:gd name="connsiteY1" fmla="*/ 1362364 h 2759364"/>
              <a:gd name="connsiteX2" fmla="*/ 150092 w 1041015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1106362"/>
              <a:gd name="connsiteY0" fmla="*/ 2759364 h 2759364"/>
              <a:gd name="connsiteX1" fmla="*/ 1093453 w 1106362"/>
              <a:gd name="connsiteY1" fmla="*/ 1362364 h 2759364"/>
              <a:gd name="connsiteX2" fmla="*/ 0 w 1106362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907261"/>
              <a:gd name="connsiteY0" fmla="*/ 2759364 h 2759364"/>
              <a:gd name="connsiteX1" fmla="*/ 894352 w 907261"/>
              <a:gd name="connsiteY1" fmla="*/ 1500909 h 2759364"/>
              <a:gd name="connsiteX2" fmla="*/ 0 w 907261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644563"/>
              <a:gd name="connsiteY0" fmla="*/ 2759364 h 2759364"/>
              <a:gd name="connsiteX1" fmla="*/ 567258 w 644563"/>
              <a:gd name="connsiteY1" fmla="*/ 1500909 h 2759364"/>
              <a:gd name="connsiteX2" fmla="*/ 0 w 644563"/>
              <a:gd name="connsiteY2" fmla="*/ 0 h 2759364"/>
              <a:gd name="connsiteX0" fmla="*/ 77453 w 77453"/>
              <a:gd name="connsiteY0" fmla="*/ 2759364 h 2759364"/>
              <a:gd name="connsiteX1" fmla="*/ 0 w 7745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685323"/>
              <a:gd name="connsiteY0" fmla="*/ 2759364 h 2759364"/>
              <a:gd name="connsiteX1" fmla="*/ 0 w 685323"/>
              <a:gd name="connsiteY1" fmla="*/ 0 h 2759364"/>
              <a:gd name="connsiteX0" fmla="*/ 77453 w 1073840"/>
              <a:gd name="connsiteY0" fmla="*/ 2759364 h 2759364"/>
              <a:gd name="connsiteX1" fmla="*/ 0 w 1073840"/>
              <a:gd name="connsiteY1" fmla="*/ 0 h 2759364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1073840"/>
              <a:gd name="connsiteY0" fmla="*/ 2436091 h 2436091"/>
              <a:gd name="connsiteX1" fmla="*/ 0 w 1073840"/>
              <a:gd name="connsiteY1" fmla="*/ 0 h 2436091"/>
              <a:gd name="connsiteX0" fmla="*/ 77453 w 3951250"/>
              <a:gd name="connsiteY0" fmla="*/ 2436091 h 2436091"/>
              <a:gd name="connsiteX1" fmla="*/ 0 w 3951250"/>
              <a:gd name="connsiteY1" fmla="*/ 0 h 2436091"/>
              <a:gd name="connsiteX0" fmla="*/ 77453 w 1684600"/>
              <a:gd name="connsiteY0" fmla="*/ 2436091 h 2436091"/>
              <a:gd name="connsiteX1" fmla="*/ 0 w 1684600"/>
              <a:gd name="connsiteY1" fmla="*/ 0 h 2436091"/>
              <a:gd name="connsiteX0" fmla="*/ 77453 w 1684600"/>
              <a:gd name="connsiteY0" fmla="*/ 2439940 h 2439940"/>
              <a:gd name="connsiteX1" fmla="*/ 0 w 1684600"/>
              <a:gd name="connsiteY1" fmla="*/ 3849 h 2439940"/>
              <a:gd name="connsiteX0" fmla="*/ 77453 w 1684600"/>
              <a:gd name="connsiteY0" fmla="*/ 2439940 h 2439940"/>
              <a:gd name="connsiteX1" fmla="*/ 0 w 1684600"/>
              <a:gd name="connsiteY1" fmla="*/ 3849 h 24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4600" h="2439940">
                <a:moveTo>
                  <a:pt x="77453" y="2439940"/>
                </a:moveTo>
                <a:cubicBezTo>
                  <a:pt x="1684600" y="1231516"/>
                  <a:pt x="903232" y="0"/>
                  <a:pt x="0" y="3849"/>
                </a:cubicBezTo>
              </a:path>
            </a:pathLst>
          </a:custGeom>
          <a:noFill/>
          <a:ln w="25400" cap="flat" cmpd="sng" algn="ctr">
            <a:solidFill>
              <a:srgbClr val="CC00D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endCxn id="40" idx="1"/>
          </p:cNvCxnSpPr>
          <p:nvPr>
            <p:custDataLst>
              <p:tags r:id="rId22"/>
            </p:custDataLst>
          </p:nvPr>
        </p:nvCxnSpPr>
        <p:spPr bwMode="auto">
          <a:xfrm>
            <a:off x="3905016" y="4156075"/>
            <a:ext cx="1947144" cy="7588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46" idx="1"/>
          </p:cNvCxnSpPr>
          <p:nvPr>
            <p:custDataLst>
              <p:tags r:id="rId23"/>
            </p:custDataLst>
          </p:nvPr>
        </p:nvCxnSpPr>
        <p:spPr bwMode="auto">
          <a:xfrm>
            <a:off x="3905016" y="4233918"/>
            <a:ext cx="1943673" cy="159538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Brace 8"/>
          <p:cNvSpPr/>
          <p:nvPr/>
        </p:nvSpPr>
        <p:spPr bwMode="auto">
          <a:xfrm>
            <a:off x="5716370" y="1938256"/>
            <a:ext cx="361606" cy="237744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>
            <p:custDataLst>
              <p:tags r:id="rId24"/>
            </p:custDataLst>
          </p:nvPr>
        </p:nvSpPr>
        <p:spPr>
          <a:xfrm>
            <a:off x="5000541" y="5277534"/>
            <a:ext cx="74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Jump</a:t>
            </a:r>
          </a:p>
          <a:p>
            <a:pPr algn="ctr"/>
            <a:r>
              <a:rPr lang="en-US" dirty="0" smtClean="0">
                <a:ln w="3175">
                  <a:noFill/>
                </a:ln>
                <a:effectLst>
                  <a:glow rad="127000">
                    <a:schemeClr val="bg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Table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/>
              <p14:cNvContentPartPr/>
              <p14:nvPr/>
            </p14:nvContentPartPr>
            <p14:xfrm>
              <a:off x="2881080" y="4038480"/>
              <a:ext cx="3087360" cy="2248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74600" y="4030560"/>
                <a:ext cx="3101760" cy="22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7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2" grpId="0" animBg="1"/>
      <p:bldP spid="83" grpId="0" animBg="1"/>
      <p:bldP spid="84" grpId="0" animBg="1"/>
      <p:bldP spid="94" grpId="0"/>
      <p:bldP spid="95" grpId="0" animBg="1"/>
      <p:bldP spid="51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56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%rdx,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*.L4(,%rdi,8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715185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35040" y="4267200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Take a look! </a:t>
            </a:r>
          </a:p>
          <a:p>
            <a:r>
              <a:rPr lang="en-US" sz="16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9"/>
              </a:rPr>
              <a:t>https://</a:t>
            </a: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9"/>
              </a:rPr>
              <a:t>godbolt.org/g/DnOmXb</a:t>
            </a: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2325" y="5329089"/>
            <a:ext cx="6576844" cy="989350"/>
            <a:chOff x="822325" y="5329089"/>
            <a:chExt cx="6576844" cy="989350"/>
          </a:xfrm>
        </p:grpSpPr>
        <p:sp>
          <p:nvSpPr>
            <p:cNvPr id="5" name="TextBox 4"/>
            <p:cNvSpPr txBox="1"/>
            <p:nvPr/>
          </p:nvSpPr>
          <p:spPr>
            <a:xfrm>
              <a:off x="1047750" y="5918329"/>
              <a:ext cx="6351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j</a:t>
              </a:r>
              <a:r>
                <a:rPr lang="en-US" sz="200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ump </a:t>
              </a:r>
              <a:r>
                <a:rPr lang="en-US" sz="2000" b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</a:t>
              </a:r>
              <a:r>
                <a:rPr lang="en-US" sz="200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bove 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– unsigned &gt; catches negative default cases</a:t>
              </a:r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822325" y="5329089"/>
              <a:ext cx="450850" cy="800100"/>
            </a:xfrm>
            <a:prstGeom prst="arc">
              <a:avLst>
                <a:gd name="adj1" fmla="val 5365624"/>
                <a:gd name="adj2" fmla="val 16181977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53779" y="3194118"/>
            <a:ext cx="5207341" cy="1442414"/>
            <a:chOff x="3753779" y="3194118"/>
            <a:chExt cx="5207341" cy="1442414"/>
          </a:xfrm>
        </p:grpSpPr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6035040" y="3194118"/>
              <a:ext cx="2926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Note compiler chose to not initialize </a:t>
              </a:r>
              <a:r>
                <a:rPr lang="en-US" sz="24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w</a:t>
              </a:r>
              <a:endPara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3753779" y="3867150"/>
              <a:ext cx="2281261" cy="7693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66960" y="1820160"/>
              <a:ext cx="5934960" cy="47066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20" y="1814760"/>
                <a:ext cx="5946480" cy="47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due </a:t>
            </a:r>
            <a:r>
              <a:rPr lang="en-US" dirty="0" smtClean="0"/>
              <a:t>Wednesday (7/11)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Lab 2 (x86-64) due next Monday (7/16)</a:t>
            </a:r>
          </a:p>
          <a:p>
            <a:pPr lvl="1"/>
            <a:r>
              <a:rPr lang="en-US" dirty="0" smtClean="0"/>
              <a:t>Learn to read x86-64 assembly and use GDB</a:t>
            </a:r>
          </a:p>
          <a:p>
            <a:pPr lvl="3"/>
            <a:endParaRPr lang="en-US" dirty="0" smtClean="0"/>
          </a:p>
          <a:p>
            <a:r>
              <a:rPr lang="en-US" dirty="0"/>
              <a:t>Midterm is </a:t>
            </a:r>
            <a:r>
              <a:rPr lang="en-US" dirty="0" smtClean="0"/>
              <a:t>next Wednesdays (7/18 in lecture)</a:t>
            </a: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will be provided a fresh reference sheet</a:t>
            </a:r>
          </a:p>
          <a:p>
            <a:pPr lvl="2"/>
            <a:r>
              <a:rPr lang="en-US" dirty="0"/>
              <a:t>Study and use this NOW so you are comfortable with it when the exam comes around</a:t>
            </a:r>
          </a:p>
          <a:p>
            <a:pPr lvl="1"/>
            <a:r>
              <a:rPr lang="en-US" dirty="0"/>
              <a:t>You get 1 </a:t>
            </a:r>
            <a:r>
              <a:rPr lang="en-US" i="1" dirty="0"/>
              <a:t>handwritten</a:t>
            </a:r>
            <a:r>
              <a:rPr lang="en-US" dirty="0"/>
              <a:t>, double-sided cheat sheet (letter)</a:t>
            </a:r>
          </a:p>
          <a:p>
            <a:pPr lvl="1"/>
            <a:r>
              <a:rPr lang="en-US" dirty="0"/>
              <a:t>Find a study group!  Look at past exams!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Rectangl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200468" y="4271011"/>
            <a:ext cx="4561840" cy="15341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0" dirty="0" err="1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rdi   # x:6</a:t>
            </a:r>
            <a:endParaRPr lang="cs-CZ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.L8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0" dirty="0" err="1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Anonymous Pro" panose="02060609030202000504" pitchFamily="49" charset="0"/>
                <a:cs typeface="Courier New" pitchFamily="49" charset="0"/>
                <a:sym typeface="Courier New Bold" charset="0"/>
              </a:rPr>
              <a:t>*.L4(,%rdi,8)</a:t>
            </a:r>
            <a:endParaRPr lang="en-US" sz="1800" b="0" dirty="0">
              <a:solidFill>
                <a:schemeClr val="tx1"/>
              </a:solidFill>
              <a:latin typeface="Anonymous Pro" panose="02060609030202000504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0" name="Rectangle 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4267200"/>
            <a:ext cx="5394960" cy="146193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%rdx,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endParaRPr lang="cs-CZ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$6, %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x:6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ja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*.L4(,%rdi,8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jump table</a:t>
            </a:r>
            <a:endParaRPr lang="en-US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17920" y="2286000"/>
            <a:ext cx="2651760" cy="2667000"/>
            <a:chOff x="6217920" y="2286000"/>
            <a:chExt cx="2651760" cy="2667000"/>
          </a:xfrm>
        </p:grpSpPr>
        <p:sp>
          <p:nvSpPr>
            <p:cNvPr id="13" name="Rectangle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17920" y="2286000"/>
              <a:ext cx="1391407" cy="38472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4" name="Rectangle 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.L9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15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22961" y="5805171"/>
            <a:ext cx="807913" cy="630942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Indirect</a:t>
            </a:r>
            <a:r>
              <a:rPr lang="en-US" sz="1800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 Italic" charset="0"/>
              </a:rPr>
              <a:t>jump</a:t>
            </a:r>
          </a:p>
        </p:txBody>
      </p:sp>
      <p:sp>
        <p:nvSpPr>
          <p:cNvPr id="16" name="AutoShape 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20066711">
            <a:off x="1651000" y="5658570"/>
            <a:ext cx="631825" cy="38100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00000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7200" y="1362456"/>
            <a:ext cx="5394960" cy="2306637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switch_ex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}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59043291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1783800" y="3025080"/>
              <a:ext cx="6835680" cy="3684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80560" y="3016800"/>
                <a:ext cx="6845040" cy="37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5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47800"/>
            <a:ext cx="8382000" cy="5156200"/>
          </a:xfrm>
          <a:ln/>
        </p:spPr>
        <p:txBody>
          <a:bodyPr>
            <a:normAutofit/>
          </a:bodyPr>
          <a:lstStyle/>
          <a:p>
            <a:r>
              <a:rPr lang="en-US" dirty="0"/>
              <a:t>Table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target requires </a:t>
            </a:r>
            <a:r>
              <a:rPr lang="en-US" dirty="0" smtClean="0"/>
              <a:t>8 bytes (address)</a:t>
            </a:r>
            <a:endParaRPr lang="en-US" dirty="0"/>
          </a:p>
          <a:p>
            <a:pPr lvl="1"/>
            <a:r>
              <a:rPr lang="en-US" dirty="0" smtClean="0"/>
              <a:t>Base </a:t>
            </a:r>
            <a:r>
              <a:rPr lang="en-US" dirty="0"/>
              <a:t>address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246126"/>
            <a:r>
              <a:rPr lang="en-US" b="1" dirty="0" smtClean="0">
                <a:solidFill>
                  <a:srgbClr val="4B2A85"/>
                </a:solidFill>
                <a:sym typeface="Calibri Bold" charset="0"/>
              </a:rPr>
              <a:t>Direct jump:</a:t>
            </a:r>
            <a:r>
              <a:rPr lang="en-US" b="1" dirty="0" smtClean="0">
                <a:solidFill>
                  <a:srgbClr val="4B2A85"/>
                </a:solidFill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dirty="0"/>
          </a:p>
          <a:p>
            <a:pPr marL="246126"/>
            <a:r>
              <a:rPr lang="en-US" b="1" dirty="0" smtClean="0">
                <a:solidFill>
                  <a:srgbClr val="4B2A85"/>
                </a:solidFill>
                <a:sym typeface="Calibri Bold" charset="0"/>
              </a:rPr>
              <a:t>Indirect jump:</a:t>
            </a:r>
            <a:r>
              <a:rPr lang="en-US" b="1" dirty="0" smtClean="0">
                <a:solidFill>
                  <a:srgbClr val="4B2A85"/>
                </a:solidFill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L4(,%rdi,8)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r>
              <a:rPr lang="en-US" dirty="0"/>
              <a:t>Must scale by factor of </a:t>
            </a:r>
            <a:r>
              <a:rPr lang="en-US" dirty="0" smtClean="0"/>
              <a:t>8 (addresses are 8 bytes)</a:t>
            </a:r>
            <a:endParaRPr lang="en-US" dirty="0"/>
          </a:p>
          <a:p>
            <a:pPr marL="552450" lvl="1"/>
            <a:r>
              <a:rPr lang="en-US" dirty="0"/>
              <a:t>Fetch target from effective a</a:t>
            </a:r>
            <a:r>
              <a:rPr lang="en-US" dirty="0" smtClean="0"/>
              <a:t>ddress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L4 + x*8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17920" y="1371600"/>
            <a:ext cx="2651760" cy="2667000"/>
            <a:chOff x="6217920" y="2286000"/>
            <a:chExt cx="2651760" cy="2667000"/>
          </a:xfrm>
        </p:grpSpPr>
        <p:sp>
          <p:nvSpPr>
            <p:cNvPr id="10" name="Rectangle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17920" y="2286000"/>
              <a:ext cx="1246188" cy="3810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Jump table</a:t>
              </a:r>
            </a:p>
          </p:txBody>
        </p:sp>
        <p:sp>
          <p:nvSpPr>
            <p:cNvPr id="11" name="Rectangle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217920" y="2667000"/>
              <a:ext cx="2651760" cy="2286000"/>
            </a:xfrm>
            <a:prstGeom prst="rect">
              <a:avLst/>
            </a:prstGeom>
            <a:solidFill>
              <a:srgbClr val="D6D6F4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8100" tIns="38100" rIns="38100" bIns="38100"/>
            <a:lstStyle/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.section	.</a:t>
              </a:r>
              <a:r>
                <a:rPr lang="en-US" sz="1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rodata</a:t>
              </a:r>
              <a:endParaRPr lang="en-US" sz="14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.align 8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.L4: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0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.L3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1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.quad	.L5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2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.L9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3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.L8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4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5</a:t>
              </a:r>
            </a:p>
            <a:p>
              <a:pPr algn="l">
                <a:tabLst>
                  <a:tab pos="228600" algn="l"/>
                  <a:tab pos="1201738" algn="l"/>
                  <a:tab pos="1768475" algn="l"/>
                  <a:tab pos="2463800" algn="l"/>
                  <a:tab pos="2286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  <a:tab pos="228600" algn="l"/>
                  <a:tab pos="1663700" algn="l"/>
                  <a:tab pos="2463800" algn="l"/>
                </a:tabLst>
              </a:pP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</a:t>
              </a:r>
              <a:r>
                <a:rPr lang="en-US" sz="1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.quad</a:t>
              </a:r>
              <a:r>
                <a:rPr lang="en-US" sz="14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	.L7	</a:t>
              </a:r>
              <a:r>
                <a:rPr lang="en-US" sz="1400" b="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# x = 6</a:t>
              </a:r>
              <a:endParaRPr lang="en-US" sz="1400" b="0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91760" y="3070800"/>
            <a:ext cx="5530680" cy="2017800"/>
            <a:chOff x="2291760" y="3070800"/>
            <a:chExt cx="5530680" cy="20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2291760" y="3070800"/>
                <a:ext cx="4174920" cy="20178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83120" y="3062880"/>
                  <a:ext cx="4193640" cy="20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" name="Ink 2"/>
                <p14:cNvContentPartPr/>
                <p14:nvPr/>
              </p14:nvContentPartPr>
              <p14:xfrm>
                <a:off x="3842280" y="3687120"/>
                <a:ext cx="3980160" cy="1209960"/>
              </p14:xfrm>
            </p:contentPart>
          </mc:Choice>
          <mc:Fallback>
            <p:pic>
              <p:nvPicPr>
                <p:cNvPr id="3" name="Ink 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3280" y="3679200"/>
                  <a:ext cx="3999240" cy="12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58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981200"/>
            <a:ext cx="301752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.section	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rodata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.L5	# x = 2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.L8	# x = 4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.quad	.L7	# x = 5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.quad	.L7	# x = 6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Jump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62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97280" y="1606034"/>
            <a:ext cx="301752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b="1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4114800" cy="47704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switch(x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1:      </a:t>
            </a:r>
            <a:r>
              <a:rPr lang="en-US" sz="1800" i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// .L3</a:t>
            </a:r>
            <a:endParaRPr lang="en-US" sz="1800" i="1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     </a:t>
            </a:r>
            <a:r>
              <a:rPr lang="en-US" sz="1800" i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// .L5</a:t>
            </a:r>
            <a:endParaRPr lang="en-US" sz="1800" i="1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Fall Through */</a:t>
            </a:r>
            <a:endParaRPr lang="en-US" sz="180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      </a:t>
            </a:r>
            <a:r>
              <a:rPr lang="en-US" sz="1800" i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// .L9</a:t>
            </a:r>
            <a:endParaRPr lang="en-US" sz="1800" i="1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+= z;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5: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6:      </a:t>
            </a:r>
            <a:r>
              <a:rPr lang="en-US" sz="1800" i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// .L7</a:t>
            </a:r>
            <a:endParaRPr lang="en-US" sz="1800" i="1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-= z;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// .L8</a:t>
            </a:r>
            <a:endParaRPr lang="en-US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w = 2;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959225" y="3030174"/>
            <a:ext cx="993775" cy="24371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0800000" flipH="1">
            <a:off x="3962400" y="2146300"/>
            <a:ext cx="996950" cy="1119414"/>
          </a:xfrm>
          <a:prstGeom prst="line">
            <a:avLst/>
          </a:prstGeom>
          <a:noFill/>
          <a:ln w="25400" cap="flat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0800000" flipH="1">
            <a:off x="3962400" y="2906712"/>
            <a:ext cx="1000125" cy="632618"/>
          </a:xfrm>
          <a:prstGeom prst="line">
            <a:avLst/>
          </a:prstGeom>
          <a:noFill/>
          <a:ln w="2540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962400" y="3675063"/>
            <a:ext cx="1003300" cy="129494"/>
          </a:xfrm>
          <a:prstGeom prst="line">
            <a:avLst/>
          </a:prstGeom>
          <a:noFill/>
          <a:ln w="25400" cap="flat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62400" y="4105274"/>
            <a:ext cx="992188" cy="1362075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62400" y="4376056"/>
            <a:ext cx="914400" cy="195943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62400" y="4686300"/>
            <a:ext cx="914400" cy="114300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292100" y="1129785"/>
            <a:ext cx="32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declaring data, not instructions</a:t>
            </a:r>
            <a:endParaRPr lang="en-US" sz="1800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14"/>
            </p:custDataLst>
          </p:nvPr>
        </p:nvCxnSpPr>
        <p:spPr bwMode="auto">
          <a:xfrm>
            <a:off x="2432050" y="1474147"/>
            <a:ext cx="265849" cy="6297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>
            <p:custDataLst>
              <p:tags r:id="rId15"/>
            </p:custDataLst>
          </p:nvPr>
        </p:nvSpPr>
        <p:spPr>
          <a:xfrm>
            <a:off x="4419600" y="11781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8</a:t>
            </a:r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-byte memory alignment</a:t>
            </a:r>
            <a:endParaRPr lang="en-US" sz="1800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6"/>
            </p:custDataLst>
          </p:nvPr>
        </p:nvCxnSpPr>
        <p:spPr bwMode="auto">
          <a:xfrm rot="10800000" flipV="1">
            <a:off x="2520954" y="1377434"/>
            <a:ext cx="1936747" cy="108427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733550" y="4730750"/>
            <a:ext cx="50800" cy="609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35050" y="5282683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this data is 64-bits wide</a:t>
            </a:r>
          </a:p>
        </p:txBody>
      </p:sp>
    </p:spTree>
    <p:extLst>
      <p:ext uri="{BB962C8B-B14F-4D97-AF65-F5344CB8AC3E}">
        <p14:creationId xmlns:p14="http://schemas.microsoft.com/office/powerpoint/2010/main" val="40081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 ==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0" y="2743200"/>
            <a:ext cx="4023360" cy="1371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imulq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pt-B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pt-B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pt-BR" sz="18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pt-BR" sz="180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</a:t>
            </a:r>
            <a:endParaRPr lang="pt-BR" sz="18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pt-B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en-US" sz="18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474720" cy="1981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switch(x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1:	  </a:t>
            </a:r>
            <a:r>
              <a:rPr lang="en-US" sz="1800" i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// .L3</a:t>
            </a:r>
            <a:endParaRPr lang="en-US" sz="1800" i="1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= y*z;</a:t>
            </a:r>
            <a:endParaRPr lang="en-US" sz="1800" dirty="0">
              <a:solidFill>
                <a:srgbClr val="4DB23A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dirty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solidFill>
                  <a:srgbClr val="4DB23A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9751393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Handling Fall-Through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663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524000"/>
            <a:ext cx="347472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2: 	// .L5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 </a:t>
            </a:r>
            <a:r>
              <a:rPr lang="en-US" sz="180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y/z;</a:t>
            </a:r>
            <a:endParaRPr lang="en-US" sz="180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r>
              <a:rPr lang="en-US" sz="18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</a:t>
            </a:r>
            <a:r>
              <a:rPr lang="en-US" sz="180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Fall Through */</a:t>
            </a:r>
            <a:endParaRPr lang="en-US" sz="180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3:	// .L9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+= z;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172200" y="4419600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= 1;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= y/z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merge;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172200" y="5111496"/>
            <a:ext cx="2743200" cy="685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     w += z;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/>
          <p:nvPr>
            <p:custDataLst>
              <p:tags r:id="rId7"/>
            </p:custDataLst>
          </p:nvPr>
        </p:nvCxnSpPr>
        <p:spPr bwMode="auto">
          <a:xfrm flipV="1">
            <a:off x="1905000" y="2370489"/>
            <a:ext cx="236220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>
            <p:custDataLst>
              <p:tags r:id="rId8"/>
            </p:custDataLst>
          </p:nvPr>
        </p:nvCxnSpPr>
        <p:spPr bwMode="auto">
          <a:xfrm>
            <a:off x="1993900" y="3724656"/>
            <a:ext cx="4229100" cy="8694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 bwMode="auto">
          <a:xfrm>
            <a:off x="5568950" y="2984500"/>
            <a:ext cx="603250" cy="2425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28800" y="4846320"/>
            <a:ext cx="3423801" cy="1782539"/>
          </a:xfrm>
          <a:prstGeom prst="rect">
            <a:avLst/>
          </a:prstGeom>
          <a:solidFill>
            <a:srgbClr val="DFC03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More complicated choice than “just fall-through” forced by “migration” of  </a:t>
            </a:r>
            <a:r>
              <a:rPr lang="en-US" sz="2000" b="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ourier New Bold" charset="0"/>
              </a:rPr>
              <a:t>w </a:t>
            </a:r>
            <a:r>
              <a:rPr lang="en-US" sz="2000" b="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ourier New Bold" charset="0"/>
              </a:rPr>
              <a:t>= 1</a:t>
            </a:r>
            <a:r>
              <a:rPr lang="en-US" sz="2000" b="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Example compilation trade-off</a:t>
            </a:r>
          </a:p>
        </p:txBody>
      </p:sp>
    </p:spTree>
    <p:extLst>
      <p:ext uri="{BB962C8B-B14F-4D97-AF65-F5344CB8AC3E}">
        <p14:creationId xmlns:p14="http://schemas.microsoft.com/office/powerpoint/2010/main" val="19290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== </a:t>
            </a:r>
            <a:r>
              <a:rPr lang="en-US" dirty="0" smtClean="0"/>
              <a:t>2, 3)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62400" y="2743200"/>
            <a:ext cx="4937760" cy="284693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.L5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2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y in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cqto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						    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en-US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Div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prep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idivq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/z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jmp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L6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goto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.L9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3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merge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+= z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cs-CZ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4000"/>
            <a:ext cx="3383280" cy="3505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w = 1;</a:t>
            </a:r>
          </a:p>
          <a:p>
            <a:pPr algn="l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 .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. .	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2:	// .L5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= y/z;</a:t>
            </a:r>
            <a:endParaRPr lang="en-US" sz="1800" b="0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/*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Fall Through */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3:	// .L9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+= z;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. 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9751393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0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</a:t>
            </a:r>
            <a:r>
              <a:rPr lang="en-US" dirty="0" smtClean="0"/>
              <a:t>(rest)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06240" y="2743200"/>
            <a:ext cx="420624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.L7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Case 5,6</a:t>
            </a:r>
            <a:r>
              <a:rPr lang="en-US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$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1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subq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cs-CZ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</a:t>
            </a:r>
            <a:r>
              <a:rPr lang="cs-CZ" sz="1800" b="0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-= z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cs-CZ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.L8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          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Default: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$2, %</a:t>
            </a:r>
            <a:r>
              <a:rPr lang="cs-CZ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cs-CZ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 2</a:t>
            </a:r>
            <a:endParaRPr lang="cs-CZ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cs-CZ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endParaRPr lang="cs-CZ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527048"/>
            <a:ext cx="3017520" cy="2667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switch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.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 .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5:  // .L7</a:t>
            </a:r>
          </a:p>
          <a:p>
            <a:pPr algn="l"/>
            <a:r>
              <a:rPr lang="en-US" sz="180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case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6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 // .L7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-= z;</a:t>
            </a:r>
            <a:endParaRPr lang="en-US" sz="1800" b="0" dirty="0">
              <a:solidFill>
                <a:srgbClr val="CC00DF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break</a:t>
            </a:r>
            <a:r>
              <a:rPr lang="en-US" sz="1800" b="0" dirty="0">
                <a:solidFill>
                  <a:srgbClr val="CC00D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default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 // .L8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Arial Narrow Bold" charset="0"/>
            </a:endParaRP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 = 2;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9751393"/>
              </p:ext>
            </p:extLst>
          </p:nvPr>
        </p:nvGraphicFramePr>
        <p:xfrm>
          <a:off x="6035040" y="365760"/>
          <a:ext cx="2926080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r>
                        <a:rPr lang="en-US" b="0" i="0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rd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b="0" i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b="0" i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39" y="1033272"/>
            <a:ext cx="2194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345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Mechanisms required for </a:t>
            </a:r>
            <a:r>
              <a:rPr lang="en-US" i="1" dirty="0" smtClean="0"/>
              <a:t>procedures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48640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Passing control</a:t>
            </a:r>
          </a:p>
          <a:p>
            <a:pPr lvl="1"/>
            <a:r>
              <a:rPr lang="en-US" sz="2000" dirty="0" smtClean="0"/>
              <a:t>To beginning of procedure code</a:t>
            </a:r>
          </a:p>
          <a:p>
            <a:pPr lvl="1"/>
            <a:r>
              <a:rPr lang="en-US" sz="2000" dirty="0" smtClean="0"/>
              <a:t>Back to return point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Passing data</a:t>
            </a:r>
          </a:p>
          <a:p>
            <a:pPr lvl="1"/>
            <a:r>
              <a:rPr lang="en-US" sz="2000" dirty="0" smtClean="0"/>
              <a:t>Procedure arguments</a:t>
            </a:r>
          </a:p>
          <a:p>
            <a:pPr lvl="1"/>
            <a:r>
              <a:rPr lang="en-US" sz="2000" dirty="0" smtClean="0"/>
              <a:t>Return value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 smtClean="0"/>
              <a:t>Memory management</a:t>
            </a:r>
          </a:p>
          <a:p>
            <a:pPr lvl="1"/>
            <a:r>
              <a:rPr lang="en-US" sz="2000" dirty="0" smtClean="0"/>
              <a:t>Allocate during procedure execution</a:t>
            </a:r>
          </a:p>
          <a:p>
            <a:pPr lvl="1"/>
            <a:r>
              <a:rPr lang="en-US" sz="2000" dirty="0" err="1" smtClean="0"/>
              <a:t>Deallocate</a:t>
            </a:r>
            <a:r>
              <a:rPr lang="en-US" sz="2000" dirty="0" smtClean="0"/>
              <a:t> upon return</a:t>
            </a:r>
            <a:endParaRPr lang="en-US" sz="2000" dirty="0"/>
          </a:p>
          <a:p>
            <a:r>
              <a:rPr lang="en-US" sz="2400" dirty="0" smtClean="0"/>
              <a:t>All implemented with machine instructions!</a:t>
            </a:r>
          </a:p>
          <a:p>
            <a:pPr lvl="1"/>
            <a:r>
              <a:rPr lang="en-US" sz="2000" dirty="0" smtClean="0"/>
              <a:t>An x86-64 procedure uses only those mechanisms required for that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9800" y="1343138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…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y = Q(x)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print(y)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9800" y="3933938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Q(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3*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return v[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];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5562600" y="2377440"/>
            <a:ext cx="2804160" cy="3385298"/>
            <a:chOff x="5334000" y="2024902"/>
            <a:chExt cx="2804160" cy="3385298"/>
          </a:xfrm>
        </p:grpSpPr>
        <p:sp>
          <p:nvSpPr>
            <p:cNvPr id="10" name="Arc 9"/>
            <p:cNvSpPr/>
            <p:nvPr>
              <p:custDataLst>
                <p:tags r:id="rId11"/>
              </p:custDataLst>
            </p:nvPr>
          </p:nvSpPr>
          <p:spPr bwMode="auto">
            <a:xfrm>
              <a:off x="6492240" y="2024902"/>
              <a:ext cx="1645920" cy="2286000"/>
            </a:xfrm>
            <a:prstGeom prst="arc">
              <a:avLst>
                <a:gd name="adj1" fmla="val 16200000"/>
                <a:gd name="adj2" fmla="val 44115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rc 10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5334000" y="2301240"/>
              <a:ext cx="1371600" cy="3108960"/>
            </a:xfrm>
            <a:prstGeom prst="arc">
              <a:avLst>
                <a:gd name="adj1" fmla="val 16200000"/>
                <a:gd name="adj2" fmla="val 544011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6438900" y="2489000"/>
            <a:ext cx="990600" cy="3200400"/>
            <a:chOff x="6248400" y="2133600"/>
            <a:chExt cx="990600" cy="3200400"/>
          </a:xfrm>
        </p:grpSpPr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7010400" y="2133600"/>
              <a:ext cx="228600" cy="152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 flipV="1">
              <a:off x="6248400" y="2133600"/>
              <a:ext cx="91440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3640" y="4772138"/>
            <a:ext cx="1463040" cy="329184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6883200" y="2443320"/>
              <a:ext cx="1106280" cy="214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6360" y="2433600"/>
                <a:ext cx="1119240" cy="21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2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GDB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movz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</a:t>
            </a:r>
            <a:r>
              <a:rPr lang="en-US" dirty="0" smtClean="0"/>
              <a:t> examples from last lecture on a real machine!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You will need to use GDB to get through Lab 2</a:t>
            </a:r>
          </a:p>
          <a:p>
            <a:pPr lvl="1"/>
            <a:r>
              <a:rPr lang="en-US" dirty="0" smtClean="0"/>
              <a:t>Useful debugger in this class and beyond!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Pay attention to:</a:t>
            </a:r>
          </a:p>
          <a:p>
            <a:pPr lvl="1"/>
            <a:r>
              <a:rPr lang="en-US" dirty="0" smtClean="0"/>
              <a:t>Setting breakpoints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Stepping through code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en-US" dirty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stepi</a:t>
            </a:r>
            <a:r>
              <a:rPr lang="en-US" dirty="0"/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nexti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Printing out expressions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 </a:t>
            </a:r>
            <a:r>
              <a:rPr lang="en-US" dirty="0" smtClean="0"/>
              <a:t>– works with </a:t>
            </a:r>
            <a:r>
              <a:rPr lang="en-US" dirty="0" err="1" smtClean="0"/>
              <a:t>regs</a:t>
            </a:r>
            <a:r>
              <a:rPr lang="en-US" dirty="0" smtClean="0"/>
              <a:t> &amp; </a:t>
            </a:r>
            <a:r>
              <a:rPr lang="en-US" dirty="0" err="1" smtClean="0"/>
              <a:t>vars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Examining memory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Simplified Memory Layout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59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922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5105400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</a:t>
            </a:r>
            <a:r>
              <a:rPr lang="en-US" sz="15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arge constants (</a:t>
            </a:r>
            <a:r>
              <a:rPr lang="en-US" sz="1500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e.g.</a:t>
            </a:r>
            <a:r>
              <a:rPr lang="en-US" sz="15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“example”)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4191000"/>
            <a:ext cx="2752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static</a:t>
            </a: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variables</a:t>
            </a:r>
          </a:p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(including global variables (C))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32766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variables allocated with</a:t>
            </a:r>
            <a:b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50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new</a:t>
            </a: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or </a:t>
            </a:r>
            <a:r>
              <a:rPr lang="en-US" sz="1500" i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malloc</a:t>
            </a:r>
            <a:endParaRPr lang="en-US" sz="15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5240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local variables;</a:t>
            </a:r>
            <a:b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procedure context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6096000"/>
            <a:ext cx="3063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1219200"/>
            <a:ext cx="606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r>
              <a:rPr lang="en-US" baseline="33000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-1</a:t>
            </a:r>
          </a:p>
        </p:txBody>
      </p:sp>
      <p:sp>
        <p:nvSpPr>
          <p:cNvPr id="9231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51000" y="1371600"/>
            <a:ext cx="0" cy="518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225228" y="3429515"/>
            <a:ext cx="127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</a:t>
            </a:r>
            <a:b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Addresses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9"/>
            </p:custDataLst>
          </p:nvPr>
        </p:nvSpPr>
        <p:spPr>
          <a:xfrm>
            <a:off x="335145" y="1316178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High</a:t>
            </a:r>
            <a:b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Addresses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324356" y="5945094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Low</a:t>
            </a:r>
            <a:b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Addresses</a:t>
            </a:r>
          </a:p>
        </p:txBody>
      </p:sp>
      <p:sp>
        <p:nvSpPr>
          <p:cNvPr id="24" name="Text Box 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5810834"/>
            <a:ext cx="2179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</a:t>
            </a:r>
            <a:r>
              <a:rPr lang="en-US" sz="15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rogram code</a:t>
            </a:r>
            <a:endParaRPr lang="en-US" sz="15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k 24"/>
              <p14:cNvContentPartPr/>
              <p14:nvPr/>
            </p14:nvContentPartPr>
            <p14:xfrm>
              <a:off x="1706760" y="1339200"/>
              <a:ext cx="4193280" cy="51847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98840" y="1331280"/>
                <a:ext cx="4211280" cy="51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551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Permissions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636" y="5578957"/>
            <a:ext cx="3200400" cy="9144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Instructions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6040" y="4937760"/>
            <a:ext cx="3200400" cy="639762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Literals</a:t>
            </a:r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023360"/>
            <a:ext cx="3200400" cy="914400"/>
          </a:xfrm>
          <a:prstGeom prst="rect">
            <a:avLst/>
          </a:prstGeom>
          <a:solidFill>
            <a:srgbClr val="94BD5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Static Data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09850" y="3108960"/>
            <a:ext cx="3200400" cy="9144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Dynamic Data</a:t>
            </a:r>
            <a:b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(Heap)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9850" y="2286000"/>
            <a:ext cx="3200400" cy="822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9850" y="1371599"/>
            <a:ext cx="3200400" cy="914400"/>
          </a:xfrm>
          <a:prstGeom prst="rect">
            <a:avLst/>
          </a:prstGeom>
          <a:solidFill>
            <a:srgbClr val="FF950E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</a:t>
            </a: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1600200"/>
            <a:ext cx="2570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Managed “automatically”</a:t>
            </a:r>
            <a:b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(by compiler)</a:t>
            </a:r>
          </a:p>
        </p:txBody>
      </p:sp>
      <p:sp>
        <p:nvSpPr>
          <p:cNvPr id="21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588" y="171767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writable; not executable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429000"/>
            <a:ext cx="282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Managed by programmer</a:t>
            </a:r>
          </a:p>
        </p:txBody>
      </p:sp>
      <p:sp>
        <p:nvSpPr>
          <p:cNvPr id="24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33369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writable; not executable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40438" y="4346575"/>
            <a:ext cx="2455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Initialized when process starts</a:t>
            </a: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5588" y="4314825"/>
            <a:ext cx="218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writable; not executable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38850" y="5108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Initialized when process starts</a:t>
            </a: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" y="5080000"/>
            <a:ext cx="2393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</a:t>
            </a: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-only; not executable</a:t>
            </a:r>
          </a:p>
        </p:txBody>
      </p:sp>
      <p:sp>
        <p:nvSpPr>
          <p:cNvPr id="29" name="Text Box 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38850" y="5870575"/>
            <a:ext cx="2657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Initialized when process starts</a:t>
            </a:r>
          </a:p>
        </p:txBody>
      </p:sp>
      <p:sp>
        <p:nvSpPr>
          <p:cNvPr id="30" name="Text Box 1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9100" y="5870575"/>
            <a:ext cx="2074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5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</a:t>
            </a:r>
            <a:r>
              <a:rPr lang="en-US" sz="15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-only; executable</a:t>
            </a:r>
          </a:p>
        </p:txBody>
      </p:sp>
      <p:sp>
        <p:nvSpPr>
          <p:cNvPr id="31" name="Line 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6172200" y="304800"/>
            <a:ext cx="2226892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segmentation faults?</a:t>
            </a:r>
          </a:p>
        </p:txBody>
      </p:sp>
      <p:sp>
        <p:nvSpPr>
          <p:cNvPr id="34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10800000" flipV="1">
            <a:off x="5257800" y="1904999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10800000">
            <a:off x="5257800" y="28955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5896440" y="768600"/>
              <a:ext cx="3054240" cy="22788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88160" y="762840"/>
                <a:ext cx="3069000" cy="22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810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8" grpId="0"/>
      <p:bldP spid="30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</a:t>
            </a:r>
            <a:r>
              <a:rPr lang="en-US" dirty="0" smtClean="0"/>
              <a:t>86-64 </a:t>
            </a:r>
            <a:r>
              <a:rPr lang="en-US" dirty="0"/>
              <a:t>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48858" cy="4974336"/>
          </a:xfrm>
          <a:ln/>
        </p:spPr>
        <p:txBody>
          <a:bodyPr/>
          <a:lstStyle/>
          <a:p>
            <a:r>
              <a:rPr lang="en-US" sz="2400" dirty="0"/>
              <a:t>Region of memory managed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</a:t>
            </a:r>
            <a:r>
              <a:rPr lang="en-US" sz="2400" dirty="0"/>
              <a:t>stack </a:t>
            </a:r>
            <a:r>
              <a:rPr lang="en-US" sz="2400" dirty="0" smtClean="0"/>
              <a:t>“discipline”</a:t>
            </a:r>
            <a:endParaRPr lang="en-US" sz="2400" dirty="0"/>
          </a:p>
          <a:p>
            <a:pPr lvl="1"/>
            <a:r>
              <a:rPr lang="en-US" sz="2000" dirty="0"/>
              <a:t>Grows toward lower </a:t>
            </a:r>
            <a:r>
              <a:rPr lang="en-US" sz="2000" dirty="0" smtClean="0"/>
              <a:t>addresses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Customarily </a:t>
            </a:r>
            <a:r>
              <a:rPr lang="en-US" sz="2000" dirty="0">
                <a:ea typeface="+mn-ea"/>
                <a:cs typeface="+mn-cs"/>
              </a:rPr>
              <a:t>shown “upside-down</a:t>
            </a:r>
            <a:r>
              <a:rPr lang="en-US" sz="2000" dirty="0" smtClean="0">
                <a:ea typeface="+mn-ea"/>
                <a:cs typeface="+mn-cs"/>
              </a:rPr>
              <a:t>”</a:t>
            </a:r>
          </a:p>
          <a:p>
            <a:pPr lvl="1"/>
            <a:endParaRPr lang="en-US" sz="1400" dirty="0"/>
          </a:p>
          <a:p>
            <a:r>
              <a:rPr lang="en-US" sz="2400" dirty="0"/>
              <a:t>Register 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2400" dirty="0" smtClean="0"/>
              <a:t> </a:t>
            </a:r>
            <a:r>
              <a:rPr lang="en-US" sz="2400" dirty="0"/>
              <a:t>contains </a:t>
            </a:r>
            <a:br>
              <a:rPr lang="en-US" sz="2400" dirty="0"/>
            </a:br>
            <a:r>
              <a:rPr lang="en-US" sz="2400" i="1" dirty="0" smtClean="0"/>
              <a:t>lowest</a:t>
            </a:r>
            <a:r>
              <a:rPr lang="en-US" sz="2400" dirty="0" smtClean="0"/>
              <a:t> </a:t>
            </a:r>
            <a:r>
              <a:rPr lang="en-US" sz="2400" dirty="0"/>
              <a:t>stack address</a:t>
            </a:r>
          </a:p>
          <a:p>
            <a:pPr marL="552450" lvl="1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rsp</a:t>
            </a:r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= address </a:t>
            </a:r>
            <a:r>
              <a:rPr lang="en-US" sz="2000" dirty="0"/>
              <a:t>of </a:t>
            </a:r>
            <a:r>
              <a:rPr lang="en-US" sz="2000" i="1" dirty="0" smtClean="0"/>
              <a:t>top</a:t>
            </a:r>
            <a:r>
              <a:rPr lang="en-US" sz="2000" dirty="0" smtClean="0"/>
              <a:t> element, the most-recently-pushed item that is not-yet-popped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4198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287545" y="1280160"/>
            <a:ext cx="5233665" cy="5014921"/>
            <a:chOff x="-111" y="0"/>
            <a:chExt cx="3296" cy="3159"/>
          </a:xfrm>
        </p:grpSpPr>
        <p:sp>
          <p:nvSpPr>
            <p:cNvPr id="41990" name="Line 6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991" name="Rectangle 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-111" y="2350"/>
              <a:ext cx="1770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076" y="288"/>
              <a:ext cx="822" cy="2304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997" name="Rectangle 1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994" y="2878"/>
              <a:ext cx="1044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9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0"/>
              <a:ext cx="1343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1" name="AutoShape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2288" y="2640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88325" y="896112"/>
            <a:ext cx="1433084" cy="5704610"/>
            <a:chOff x="7288325" y="683777"/>
            <a:chExt cx="1433084" cy="5704610"/>
          </a:xfrm>
        </p:grpSpPr>
        <p:sp>
          <p:nvSpPr>
            <p:cNvPr id="19" name="TextBox 18"/>
            <p:cNvSpPr txBox="1"/>
            <p:nvPr>
              <p:custDataLst>
                <p:tags r:id="rId6"/>
              </p:custDataLst>
            </p:nvPr>
          </p:nvSpPr>
          <p:spPr>
            <a:xfrm>
              <a:off x="7476819" y="683777"/>
              <a:ext cx="1052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High</a:t>
              </a:r>
              <a:b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  <p:sp>
          <p:nvSpPr>
            <p:cNvPr id="21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8004867" y="4288080"/>
              <a:ext cx="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 useBgFill="1">
          <p:nvSpPr>
            <p:cNvPr id="22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288325" y="4589705"/>
              <a:ext cx="1433084" cy="643766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 Grows</a:t>
              </a:r>
            </a:p>
            <a:p>
              <a:pPr algn="ctr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Down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8004867" y="1439012"/>
              <a:ext cx="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 useBgFill="1">
          <p:nvSpPr>
            <p:cNvPr id="24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28267" y="1862046"/>
              <a:ext cx="1153200" cy="643766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Increasing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11"/>
              </p:custDataLst>
            </p:nvPr>
          </p:nvSpPr>
          <p:spPr>
            <a:xfrm>
              <a:off x="7529877" y="5803612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Low</a:t>
              </a:r>
              <a:b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</p:grpSp>
      <p:sp>
        <p:nvSpPr>
          <p:cNvPr id="27" name="Rectangle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5029200"/>
            <a:ext cx="1305240" cy="36576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3265281" y="757067"/>
              <a:ext cx="2708280" cy="52588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0241" y="749507"/>
                <a:ext cx="2723040" cy="52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</a:t>
            </a:r>
            <a:r>
              <a:rPr lang="en-US" dirty="0"/>
              <a:t>Stack: </a:t>
            </a:r>
            <a:r>
              <a:rPr lang="en-US" dirty="0" smtClean="0"/>
              <a:t> Push</a:t>
            </a:r>
            <a:endParaRPr lang="en-US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sym typeface="Calibri Bold Italic" charset="0"/>
              </a:rPr>
              <a:t>s</a:t>
            </a:r>
            <a:r>
              <a:rPr lang="en-US" i="1" dirty="0" err="1" smtClean="0">
                <a:sym typeface="Calibri Bold Italic" charset="0"/>
              </a:rPr>
              <a:t>rc</a:t>
            </a:r>
            <a:endParaRPr lang="en-US" i="1" dirty="0">
              <a:latin typeface="Anonymous Pro" panose="020606090302020005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i="1" dirty="0" err="1">
                <a:sym typeface="Calibri Italic" charset="0"/>
              </a:rPr>
              <a:t>s</a:t>
            </a:r>
            <a:r>
              <a:rPr lang="en-US" i="1" dirty="0" err="1" smtClean="0">
                <a:sym typeface="Calibri Italic" charset="0"/>
              </a:rPr>
              <a:t>rc</a:t>
            </a:r>
            <a:endParaRPr lang="en-US" i="1" dirty="0" smtClean="0">
              <a:sym typeface="Calibri Italic" charset="0"/>
            </a:endParaRPr>
          </a:p>
          <a:p>
            <a:pPr marL="952500" lvl="2"/>
            <a:r>
              <a:rPr lang="en-US" i="1" dirty="0" err="1" smtClean="0">
                <a:sym typeface="Calibri Italic" charset="0"/>
              </a:rPr>
              <a:t>src</a:t>
            </a:r>
            <a:r>
              <a:rPr lang="en-US" dirty="0" smtClean="0">
                <a:latin typeface="Calibri Italic" charset="0"/>
                <a:sym typeface="Calibri Italic" charset="0"/>
              </a:rPr>
              <a:t> </a:t>
            </a:r>
            <a:r>
              <a:rPr lang="en-US" dirty="0">
                <a:sym typeface="Calibri Italic" charset="0"/>
              </a:rPr>
              <a:t>can be </a:t>
            </a:r>
            <a:r>
              <a:rPr lang="en-US" dirty="0" err="1">
                <a:sym typeface="Calibri Italic" charset="0"/>
              </a:rPr>
              <a:t>reg</a:t>
            </a:r>
            <a:r>
              <a:rPr lang="en-US" dirty="0">
                <a:sym typeface="Calibri Italic" charset="0"/>
              </a:rPr>
              <a:t>, memory, immediate</a:t>
            </a:r>
            <a:endParaRPr lang="en-US" dirty="0"/>
          </a:p>
          <a:p>
            <a:pPr marL="552450" lvl="1"/>
            <a:r>
              <a:rPr lang="en-US" b="1" i="1" dirty="0"/>
              <a:t>Decrement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 smtClean="0"/>
              <a:t> by 8</a:t>
            </a:r>
            <a:endParaRPr lang="en-US" dirty="0"/>
          </a:p>
          <a:p>
            <a:pPr marL="552450" lvl="1"/>
            <a:r>
              <a:rPr lang="en-US" dirty="0"/>
              <a:t>Store value at </a:t>
            </a:r>
            <a:r>
              <a:rPr lang="en-US" dirty="0" smtClean="0"/>
              <a:t>address given </a:t>
            </a:r>
            <a:r>
              <a:rPr lang="en-US" dirty="0"/>
              <a:t>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Adjust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 and </a:t>
            </a:r>
            <a:r>
              <a:rPr lang="en-US" dirty="0" smtClean="0"/>
              <a:t>store </a:t>
            </a:r>
            <a:r>
              <a:rPr lang="en-US" dirty="0"/>
              <a:t>contents of</a:t>
            </a:r>
            <a:br>
              <a:rPr lang="en-US" dirty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on the stack </a:t>
            </a:r>
          </a:p>
          <a:p>
            <a:pPr marL="552450" lvl="1"/>
            <a:endParaRPr lang="en-US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19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29201" y="5212611"/>
            <a:ext cx="2039938" cy="547933"/>
            <a:chOff x="-7" y="-115"/>
            <a:chExt cx="1285" cy="344"/>
          </a:xfrm>
        </p:grpSpPr>
        <p:sp>
          <p:nvSpPr>
            <p:cNvPr id="43021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6" y="114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2" name="Rectangle 1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22" y="-115"/>
              <a:ext cx="162" cy="230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no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" charset="0"/>
                </a:rPr>
                <a:t>-8</a:t>
              </a:r>
              <a:endParaRPr lang="en-US" sz="16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" charset="0"/>
              </a:endParaRPr>
            </a:p>
          </p:txBody>
        </p:sp>
        <p:sp>
          <p:nvSpPr>
            <p:cNvPr id="43023" name="AutoShape 1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-7" y="-58"/>
              <a:ext cx="232" cy="11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0" name="Rectangle 1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54" y="-1"/>
              <a:ext cx="824" cy="230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024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30800" y="521208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54688" y="5169408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236788" y="5211762"/>
            <a:ext cx="4973639" cy="1495426"/>
            <a:chOff x="-135" y="-59"/>
            <a:chExt cx="3133" cy="942"/>
          </a:xfrm>
        </p:grpSpPr>
        <p:sp>
          <p:nvSpPr>
            <p:cNvPr id="43034" name="Rectangle 2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-135" y="-59"/>
              <a:ext cx="1722" cy="23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002" y="650"/>
              <a:ext cx="996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3036" name="AutoShape 2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2" name="Rectangle 15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388682" y="1280160"/>
            <a:ext cx="2131994" cy="44627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Stack “Bottom”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288325" y="896112"/>
            <a:ext cx="1433084" cy="5704610"/>
            <a:chOff x="7288325" y="683777"/>
            <a:chExt cx="1433084" cy="5704610"/>
          </a:xfrm>
        </p:grpSpPr>
        <p:sp>
          <p:nvSpPr>
            <p:cNvPr id="36" name="TextBox 35"/>
            <p:cNvSpPr txBox="1"/>
            <p:nvPr>
              <p:custDataLst>
                <p:tags r:id="rId12"/>
              </p:custDataLst>
            </p:nvPr>
          </p:nvSpPr>
          <p:spPr>
            <a:xfrm>
              <a:off x="7476819" y="683777"/>
              <a:ext cx="1052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High</a:t>
              </a:r>
              <a:b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  <p:sp>
          <p:nvSpPr>
            <p:cNvPr id="3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004867" y="4288080"/>
              <a:ext cx="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 useBgFill="1">
          <p:nvSpPr>
            <p:cNvPr id="38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288325" y="4589705"/>
              <a:ext cx="1433084" cy="643766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 Grows</a:t>
              </a:r>
            </a:p>
            <a:p>
              <a:pPr algn="ctr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Down</a:t>
              </a:r>
            </a:p>
          </p:txBody>
        </p:sp>
        <p:sp>
          <p:nvSpPr>
            <p:cNvPr id="3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8004867" y="1439012"/>
              <a:ext cx="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 useBgFill="1">
          <p:nvSpPr>
            <p:cNvPr id="40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28267" y="1862046"/>
              <a:ext cx="1153200" cy="643766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Increasing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17"/>
              </p:custDataLst>
            </p:nvPr>
          </p:nvSpPr>
          <p:spPr>
            <a:xfrm>
              <a:off x="7529877" y="5803612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Low</a:t>
              </a:r>
              <a:b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</p:grpSp>
      <p:sp>
        <p:nvSpPr>
          <p:cNvPr id="42" name="Rectangle 8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760720" y="1737360"/>
            <a:ext cx="1305240" cy="3657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4" name="Rectangle 8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60720" y="5029200"/>
            <a:ext cx="1305240" cy="36576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0" name="Ink 29"/>
              <p14:cNvContentPartPr/>
              <p14:nvPr/>
            </p14:nvContentPartPr>
            <p14:xfrm>
              <a:off x="1659344" y="896112"/>
              <a:ext cx="5375520" cy="50544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1064" y="887832"/>
                <a:ext cx="5391720" cy="50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/>
              <p14:cNvContentPartPr/>
              <p14:nvPr/>
            </p14:nvContentPartPr>
            <p14:xfrm>
              <a:off x="1421944" y="5782131"/>
              <a:ext cx="2491920" cy="6033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14384" y="5777091"/>
                <a:ext cx="2509200" cy="6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80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cs typeface="Calibri" panose="020F0502020204030204" pitchFamily="34" charset="0"/>
                <a:sym typeface="Calibri Bold Italic" charset="0"/>
              </a:rPr>
              <a:t>d</a:t>
            </a:r>
            <a:r>
              <a:rPr lang="en-US" i="1" dirty="0" err="1" smtClean="0"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st</a:t>
            </a:r>
            <a:endParaRPr lang="en-US" i="1" dirty="0">
              <a:cs typeface="Calibri" panose="020F0502020204030204" pitchFamily="34" charset="0"/>
              <a:sym typeface="Courier New Bold" charset="0"/>
            </a:endParaRPr>
          </a:p>
          <a:p>
            <a:pPr marL="552450" lvl="1"/>
            <a:r>
              <a:rPr lang="en-US" dirty="0"/>
              <a:t>Load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Store value at </a:t>
            </a:r>
            <a:r>
              <a:rPr lang="en-US" i="1" dirty="0" err="1" smtClean="0"/>
              <a:t>dst</a:t>
            </a:r>
            <a:endParaRPr lang="en-US" dirty="0"/>
          </a:p>
          <a:p>
            <a:pPr marL="552450" lvl="1"/>
            <a:r>
              <a:rPr lang="en-US" b="1" i="1" dirty="0"/>
              <a:t>Increment</a:t>
            </a:r>
            <a:r>
              <a:rPr lang="en-US" b="1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</a:t>
            </a:r>
            <a:r>
              <a:rPr lang="en-US" dirty="0" smtClean="0"/>
              <a:t>8</a:t>
            </a:r>
          </a:p>
          <a:p>
            <a:pPr marL="817626"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Stores contents of top of stack </a:t>
            </a:r>
            <a:br>
              <a:rPr lang="en-US" dirty="0"/>
            </a:br>
            <a:r>
              <a:rPr lang="en-US" dirty="0"/>
              <a:t>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and adjust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endParaRPr lang="en-US" sz="2400" dirty="0"/>
          </a:p>
        </p:txBody>
      </p:sp>
      <p:sp>
        <p:nvSpPr>
          <p:cNvPr id="4403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130800" y="557784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</a:t>
            </a:r>
            <a:r>
              <a:rPr lang="en-US" dirty="0"/>
              <a:t>Stack: </a:t>
            </a:r>
            <a:r>
              <a:rPr lang="en-US" dirty="0" smtClean="0"/>
              <a:t> Pop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44054" name="Group 2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40313" y="5212080"/>
            <a:ext cx="668338" cy="365125"/>
            <a:chOff x="0" y="0"/>
            <a:chExt cx="421" cy="230"/>
          </a:xfrm>
        </p:grpSpPr>
        <p:sp>
          <p:nvSpPr>
            <p:cNvPr id="44055" name="Line 2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6" y="0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056" name="Rectangle 24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22" y="0"/>
              <a:ext cx="199" cy="230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no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" charset="0"/>
                </a:rPr>
                <a:t>+8</a:t>
              </a:r>
              <a:endParaRPr lang="en-US" sz="16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" charset="0"/>
              </a:endParaRPr>
            </a:p>
          </p:txBody>
        </p:sp>
        <p:sp>
          <p:nvSpPr>
            <p:cNvPr id="44057" name="AutoShape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10800000" flipH="1">
              <a:off x="0" y="58"/>
              <a:ext cx="232" cy="115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059" name="Rectangle 2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760720" y="5394960"/>
            <a:ext cx="1307592" cy="365760"/>
          </a:xfrm>
          <a:prstGeom prst="rect">
            <a:avLst/>
          </a:prstGeom>
          <a:solidFill>
            <a:srgbClr val="EFEF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6"/>
            </p:custDataLst>
          </p:nvPr>
        </p:nvSpPr>
        <p:spPr>
          <a:xfrm>
            <a:off x="1676400" y="601980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Those bits are still there; we’re just not using them.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88325" y="896112"/>
            <a:ext cx="1433084" cy="5704610"/>
            <a:chOff x="7288325" y="683777"/>
            <a:chExt cx="1433084" cy="5704610"/>
          </a:xfrm>
        </p:grpSpPr>
        <p:sp>
          <p:nvSpPr>
            <p:cNvPr id="40" name="TextBox 39"/>
            <p:cNvSpPr txBox="1"/>
            <p:nvPr>
              <p:custDataLst>
                <p:tags r:id="rId15"/>
              </p:custDataLst>
            </p:nvPr>
          </p:nvSpPr>
          <p:spPr>
            <a:xfrm>
              <a:off x="7476819" y="683777"/>
              <a:ext cx="1052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High</a:t>
              </a:r>
              <a:b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  <p:sp>
          <p:nvSpPr>
            <p:cNvPr id="41" name="Line 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8004867" y="4288080"/>
              <a:ext cx="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 useBgFill="1">
          <p:nvSpPr>
            <p:cNvPr id="42" name="Rectangle 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88325" y="4589705"/>
              <a:ext cx="1433084" cy="643766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 Grows</a:t>
              </a:r>
            </a:p>
            <a:p>
              <a:pPr algn="ctr"/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Down</a:t>
              </a:r>
            </a:p>
          </p:txBody>
        </p:sp>
        <p:sp>
          <p:nvSpPr>
            <p:cNvPr id="43" name="Line 1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8004867" y="1439012"/>
              <a:ext cx="0" cy="1447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 useBgFill="1">
          <p:nvSpPr>
            <p:cNvPr id="44" name="Rectangle 1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428267" y="1862046"/>
              <a:ext cx="1153200" cy="643766"/>
            </a:xfrm>
            <a:prstGeom prst="rect">
              <a:avLst/>
            </a:prstGeom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Increasing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20"/>
              </p:custDataLst>
            </p:nvPr>
          </p:nvSpPr>
          <p:spPr>
            <a:xfrm>
              <a:off x="7529877" y="5803612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Low</a:t>
              </a:r>
              <a:b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Addresses</a:t>
              </a:r>
            </a:p>
          </p:txBody>
        </p:sp>
      </p:grpSp>
      <p:grpSp>
        <p:nvGrpSpPr>
          <p:cNvPr id="46" name="Group 2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236788" y="5211762"/>
            <a:ext cx="4973639" cy="1495426"/>
            <a:chOff x="-135" y="-59"/>
            <a:chExt cx="3133" cy="942"/>
          </a:xfrm>
        </p:grpSpPr>
        <p:sp>
          <p:nvSpPr>
            <p:cNvPr id="47" name="Rectangle 2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-135" y="-59"/>
              <a:ext cx="1722" cy="23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Pointer: </a:t>
              </a:r>
              <a:r>
                <a:rPr lang="en-US" sz="2400" b="0" dirty="0" smtClean="0">
                  <a:solidFill>
                    <a:schemeClr val="tx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8" name="Rectangle 2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002" y="650"/>
              <a:ext cx="996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9" name="AutoShape 2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52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760720" y="1737360"/>
            <a:ext cx="1305240" cy="3657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53" name="Rectangle 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760720" y="5029200"/>
            <a:ext cx="1305240" cy="36576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35" name="Straight Arrow Connector 34"/>
          <p:cNvCxnSpPr/>
          <p:nvPr>
            <p:custDataLst>
              <p:tags r:id="rId10"/>
            </p:custDataLst>
          </p:nvPr>
        </p:nvCxnSpPr>
        <p:spPr bwMode="auto">
          <a:xfrm flipV="1">
            <a:off x="4419600" y="5572125"/>
            <a:ext cx="1545431" cy="77084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Rectangle 1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388682" y="1280160"/>
            <a:ext cx="2131994" cy="446276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Stack “Bottom”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1462320" y="1026720"/>
              <a:ext cx="5437440" cy="4729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55480" y="1020960"/>
                <a:ext cx="5455800" cy="47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" name="Ink 5"/>
              <p14:cNvContentPartPr/>
              <p14:nvPr/>
            </p14:nvContentPartPr>
            <p14:xfrm>
              <a:off x="1244880" y="3589200"/>
              <a:ext cx="4214520" cy="2443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5880" y="3581280"/>
                <a:ext cx="4233600" cy="24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2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</a:t>
            </a:r>
            <a:r>
              <a:rPr lang="en-US" dirty="0"/>
              <a:t>Conventions</a:t>
            </a:r>
          </a:p>
          <a:p>
            <a:r>
              <a:rPr lang="en-US" dirty="0" smtClean="0"/>
              <a:t>Illustration of Recursion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651760"/>
          </a:xfrm>
        </p:spPr>
        <p:txBody>
          <a:bodyPr>
            <a:normAutofit fontScale="92500"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dirty="0" smtClean="0"/>
              <a:t> must know where to find </a:t>
            </a:r>
            <a:r>
              <a:rPr lang="en-US" sz="2400" dirty="0" err="1" smtClean="0"/>
              <a:t>args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must know where to find </a:t>
            </a:r>
            <a:r>
              <a:rPr lang="en-US" sz="2400" i="1" dirty="0" smtClean="0"/>
              <a:t>return </a:t>
            </a:r>
            <a:r>
              <a:rPr lang="en-US" sz="2400" i="1" u="sng" dirty="0" smtClean="0"/>
              <a:t>address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Caller</a:t>
            </a:r>
            <a:r>
              <a:rPr lang="en-US" sz="2400" b="1" dirty="0" smtClean="0"/>
              <a:t> </a:t>
            </a:r>
            <a:r>
              <a:rPr lang="en-US" sz="2400" dirty="0" smtClean="0"/>
              <a:t>must know where to find </a:t>
            </a:r>
            <a:r>
              <a:rPr lang="en-US" sz="2400" i="1" dirty="0" smtClean="0"/>
              <a:t>return </a:t>
            </a:r>
            <a:r>
              <a:rPr lang="en-US" sz="2400" i="1" u="sng" dirty="0" smtClean="0"/>
              <a:t>value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Caller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>
                <a:solidFill>
                  <a:srgbClr val="C00000"/>
                </a:solidFill>
              </a:rPr>
              <a:t>Callee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run on same CPU, so use the same registers</a:t>
            </a:r>
          </a:p>
          <a:p>
            <a:pPr lvl="1"/>
            <a:r>
              <a:rPr lang="en-US" sz="2000" dirty="0" smtClean="0"/>
              <a:t>How do we deal with register reuse?</a:t>
            </a:r>
          </a:p>
          <a:p>
            <a:r>
              <a:rPr lang="en-US" sz="2400" dirty="0" smtClean="0"/>
              <a:t>Unneeded steps can be skipped (</a:t>
            </a:r>
            <a:r>
              <a:rPr lang="en-US" sz="2400" i="1" dirty="0" smtClean="0"/>
              <a:t>e.g.</a:t>
            </a:r>
            <a:r>
              <a:rPr lang="en-US" sz="2400" dirty="0" smtClean="0"/>
              <a:t> no arguments)</a:t>
            </a:r>
            <a:endParaRPr lang="en-US" sz="2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280160"/>
            <a:ext cx="2377440" cy="2270517"/>
            <a:chOff x="1645920" y="1280160"/>
            <a:chExt cx="2377440" cy="2270517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4592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rgbClr val="3333CC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Caller</a:t>
              </a:r>
              <a:endParaRPr lang="en-US" b="1" dirty="0">
                <a:solidFill>
                  <a:srgbClr val="3333CC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45920" y="173736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&lt;set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&lt;clean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&lt;find return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val</a:t>
              </a: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  <a:endParaRPr lang="en-US" sz="16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endParaRPr lang="en-US" sz="16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7760" y="1828800"/>
            <a:ext cx="2377440" cy="1778074"/>
            <a:chOff x="4937760" y="1828800"/>
            <a:chExt cx="2377440" cy="1778074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Callee</a:t>
              </a:r>
              <a:endParaRPr lang="en-US" b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37760" y="2286000"/>
              <a:ext cx="2377440" cy="13208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&lt;create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&lt;set up return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val</a:t>
              </a: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&lt;destroy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4821" y="1320874"/>
            <a:ext cx="2757899" cy="2062406"/>
            <a:chOff x="2454821" y="1320874"/>
            <a:chExt cx="2757899" cy="2062406"/>
          </a:xfrm>
        </p:grpSpPr>
        <p:cxnSp>
          <p:nvCxnSpPr>
            <p:cNvPr id="20" name="Straight Arrow Connector 19"/>
            <p:cNvCxnSpPr/>
            <p:nvPr>
              <p:custDataLst>
                <p:tags r:id="rId3"/>
              </p:custDataLst>
            </p:nvPr>
          </p:nvCxnSpPr>
          <p:spPr bwMode="auto">
            <a:xfrm flipH="1" flipV="1">
              <a:off x="3246120" y="2651760"/>
              <a:ext cx="1729740" cy="7315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3901440" y="1320874"/>
              <a:ext cx="1311280" cy="1000454"/>
              <a:chOff x="3901440" y="1320874"/>
              <a:chExt cx="1311280" cy="1000454"/>
            </a:xfrm>
          </p:grpSpPr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154" y="1320874"/>
                <a:ext cx="126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660066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procedures</a:t>
                </a:r>
              </a:p>
            </p:txBody>
          </p:sp>
          <p:cxnSp>
            <p:nvCxnSpPr>
              <p:cNvPr id="4" name="Straight Arrow Connector 3"/>
              <p:cNvCxnSpPr/>
              <p:nvPr>
                <p:custDataLst>
                  <p:tags r:id="rId6"/>
                </p:custDataLst>
              </p:nvPr>
            </p:nvCxnSpPr>
            <p:spPr bwMode="auto">
              <a:xfrm flipH="1">
                <a:off x="3901440" y="1631635"/>
                <a:ext cx="3048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>
                <p:custDataLst>
                  <p:tags r:id="rId7"/>
                </p:custDataLst>
              </p:nvPr>
            </p:nvCxnSpPr>
            <p:spPr bwMode="auto">
              <a:xfrm>
                <a:off x="4846320" y="1634631"/>
                <a:ext cx="259080" cy="686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" name="Straight Arrow Connector 33"/>
            <p:cNvCxnSpPr/>
            <p:nvPr>
              <p:custDataLst>
                <p:tags r:id="rId4"/>
              </p:custDataLst>
            </p:nvPr>
          </p:nvCxnSpPr>
          <p:spPr bwMode="auto">
            <a:xfrm>
              <a:off x="2454821" y="2400489"/>
              <a:ext cx="2514600" cy="457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1812600" y="2238480"/>
              <a:ext cx="3705840" cy="135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3240" y="2229840"/>
                <a:ext cx="3723480" cy="13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9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 Call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75" y="4389120"/>
            <a:ext cx="8366125" cy="20116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convention</a:t>
            </a:r>
            <a:r>
              <a:rPr lang="en-US" sz="2400" dirty="0" smtClean="0"/>
              <a:t> of where to leave/find things is called the calling convention (or procedure call linkage)</a:t>
            </a:r>
          </a:p>
          <a:p>
            <a:pPr lvl="1"/>
            <a:r>
              <a:rPr lang="en-US" sz="2000" dirty="0" smtClean="0"/>
              <a:t>Details vary between systems</a:t>
            </a:r>
          </a:p>
          <a:p>
            <a:pPr lvl="1"/>
            <a:r>
              <a:rPr lang="en-US" sz="2000" dirty="0" smtClean="0"/>
              <a:t>We will see the convention for </a:t>
            </a:r>
            <a:r>
              <a:rPr lang="en-US" sz="2000" u="sng" dirty="0" smtClean="0"/>
              <a:t>x86-64/Linux</a:t>
            </a:r>
            <a:r>
              <a:rPr lang="en-US" sz="2000" dirty="0" smtClean="0"/>
              <a:t> in detail</a:t>
            </a:r>
          </a:p>
          <a:p>
            <a:pPr lvl="1"/>
            <a:r>
              <a:rPr lang="en-US" sz="2000" dirty="0" smtClean="0"/>
              <a:t>What could happen if our program didn’t follow these conventions?</a:t>
            </a:r>
            <a:endParaRPr lang="en-US" sz="20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280160"/>
            <a:ext cx="2377440" cy="2516738"/>
            <a:chOff x="1828800" y="1280160"/>
            <a:chExt cx="2377440" cy="2516738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rgbClr val="3333CC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Caller</a:t>
              </a:r>
              <a:endParaRPr lang="en-US" b="1" dirty="0">
                <a:solidFill>
                  <a:srgbClr val="3333CC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1737360"/>
              <a:ext cx="2377440" cy="2059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&lt;save </a:t>
              </a:r>
              <a:r>
                <a:rPr lang="en-US" sz="1600" b="0" i="1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regs</a:t>
              </a:r>
              <a:r>
                <a:rPr lang="en-US" sz="1600" b="0" i="1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  <a:endParaRPr lang="en-US" sz="1600" b="0" dirty="0" smtClean="0">
                <a:solidFill>
                  <a:schemeClr val="accent2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&lt;set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&lt;clean up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args</a:t>
              </a: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&lt;restore </a:t>
              </a:r>
              <a:r>
                <a:rPr lang="en-US" sz="1600" b="0" i="1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regs</a:t>
              </a:r>
              <a:r>
                <a:rPr lang="en-US" sz="1600" b="0" i="1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&lt;find return </a:t>
              </a:r>
              <a:r>
                <a:rPr lang="en-US" sz="1600" b="0" dirty="0" err="1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val</a:t>
              </a:r>
              <a:r>
                <a:rPr lang="en-US" sz="1600" b="0" dirty="0" smtClean="0">
                  <a:solidFill>
                    <a:schemeClr val="accent2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  <a:endParaRPr lang="en-US" sz="16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   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1828800"/>
            <a:ext cx="2377440" cy="2270517"/>
            <a:chOff x="4937760" y="1828800"/>
            <a:chExt cx="2377440" cy="2270517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Callee</a:t>
              </a:r>
              <a:endParaRPr lang="en-US" b="1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7760" y="228600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&lt;save </a:t>
              </a:r>
              <a:r>
                <a:rPr lang="en-US" sz="1600" b="0" i="1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regs</a:t>
              </a:r>
              <a:r>
                <a:rPr lang="en-US" sz="1600" b="0" i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&lt;create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&lt;set up return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val</a:t>
              </a: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&lt;destroy local </a:t>
              </a:r>
              <a:r>
                <a:rPr lang="en-US" sz="1600" b="0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vars</a:t>
              </a:r>
              <a:r>
                <a:rPr lang="en-US" sz="1600" b="0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&lt;restore </a:t>
              </a:r>
              <a:r>
                <a:rPr lang="en-US" sz="1600" b="0" i="1" dirty="0" err="1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regs</a:t>
              </a:r>
              <a:r>
                <a:rPr lang="en-US" sz="1600" b="0" i="1" dirty="0" smtClean="0">
                  <a:solidFill>
                    <a:srgbClr val="C0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cxnSp>
        <p:nvCxnSpPr>
          <p:cNvPr id="20" name="Straight Arrow Connector 19"/>
          <p:cNvCxnSpPr/>
          <p:nvPr>
            <p:custDataLst>
              <p:tags r:id="rId3"/>
            </p:custDataLst>
          </p:nvPr>
        </p:nvCxnSpPr>
        <p:spPr bwMode="auto">
          <a:xfrm flipH="1" flipV="1">
            <a:off x="3210059" y="2927355"/>
            <a:ext cx="1783080" cy="9753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>
            <p:custDataLst>
              <p:tags r:id="rId4"/>
            </p:custDataLst>
          </p:nvPr>
        </p:nvCxnSpPr>
        <p:spPr bwMode="auto">
          <a:xfrm flipV="1">
            <a:off x="2438400" y="2485347"/>
            <a:ext cx="2542032" cy="1362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485277" y="5531202"/>
              <a:ext cx="1476720" cy="405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81317" y="5523282"/>
                <a:ext cx="1489320" cy="4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1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 smtClean="0"/>
              <a:t>Code Example (Preview)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 = a * b;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400550: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%rdi,%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endParaRPr lang="ro-RO" sz="18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400553: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%rsi,%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ro-RO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400557:  </a:t>
            </a:r>
            <a:r>
              <a:rPr lang="ro-RO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  <a:endParaRPr lang="ro-RO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      </a:t>
            </a:r>
            <a:r>
              <a:rPr lang="sk-SK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&lt;mult2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sk-SK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2053" y="1102311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Compiler Explorer:</a:t>
            </a:r>
          </a:p>
          <a:p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9"/>
              </a:rPr>
              <a:t>https://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9"/>
              </a:rPr>
              <a:t>godbolt.org/g/cKKDZn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endParaRPr lang="en-US" sz="2000" b="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92760" y="3044160"/>
              <a:ext cx="823320" cy="14911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000" y="3038040"/>
                <a:ext cx="834840" cy="15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093120" y="2042280"/>
              <a:ext cx="5424840" cy="37627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5200" y="2035080"/>
                <a:ext cx="5438880" cy="37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</a:t>
            </a:r>
            <a:r>
              <a:rPr lang="en-US" sz="2400" dirty="0" smtClean="0">
                <a:solidFill>
                  <a:srgbClr val="C00000"/>
                </a:solidFill>
              </a:rPr>
              <a:t>call: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Push </a:t>
            </a:r>
            <a:r>
              <a:rPr lang="en-US" sz="2000" dirty="0"/>
              <a:t>return address on </a:t>
            </a:r>
            <a:r>
              <a:rPr lang="en-US" sz="2000" dirty="0" smtClean="0"/>
              <a:t>stack (</a:t>
            </a:r>
            <a:r>
              <a:rPr lang="en-US" sz="2000" i="1" dirty="0" smtClean="0">
                <a:solidFill>
                  <a:srgbClr val="FF0000"/>
                </a:solidFill>
              </a:rPr>
              <a:t>why? which address?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438880" y="1825920"/>
              <a:ext cx="3491640" cy="105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0240" y="1817280"/>
                <a:ext cx="3511800" cy="10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72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instructions for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arithmetic instructions set condition flags based on result of operation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onditionals are comparisons against 0</a:t>
            </a:r>
          </a:p>
          <a:p>
            <a:r>
              <a:rPr lang="en-US" sz="2400" dirty="0" smtClean="0"/>
              <a:t>Come in instruction </a:t>
            </a:r>
            <a:r>
              <a:rPr lang="en-US" sz="2400" i="1" dirty="0" smtClean="0"/>
              <a:t>pairs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89120" y="2651760"/>
          <a:ext cx="42976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1828800"/>
                <a:gridCol w="1828800"/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(op) s, d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“Not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!=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“Sign” (negative)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(non-negative)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&gt;=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“Greater”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“Greater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“Less”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”Less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“Above” (unsigned &gt;)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“Below” (unsigned &lt;)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097280" y="4922223"/>
            <a:ext cx="2743200" cy="1522690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orq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!=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&gt; 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b|a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&lt; 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3184863"/>
            <a:ext cx="2743200" cy="1522690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*p+5 ==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 smtClean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!=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 smtClean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&gt; 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 smtClean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&lt; 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 smtClean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36520" y="2721240"/>
              <a:ext cx="7698600" cy="3361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680" y="2716920"/>
                <a:ext cx="7716960" cy="33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7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</a:t>
            </a:r>
            <a:r>
              <a:rPr lang="en-US" u="sng" dirty="0" smtClean="0"/>
              <a:t>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</a:t>
            </a:r>
            <a:r>
              <a:rPr lang="en-US" sz="2400" dirty="0" smtClean="0">
                <a:solidFill>
                  <a:srgbClr val="C00000"/>
                </a:solidFill>
              </a:rPr>
              <a:t>call: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Push </a:t>
            </a:r>
            <a:r>
              <a:rPr lang="en-US" sz="2000" dirty="0"/>
              <a:t>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</a:t>
            </a:r>
            <a:r>
              <a:rPr lang="en-US" sz="2000" i="1" dirty="0" smtClean="0">
                <a:solidFill>
                  <a:srgbClr val="FF0000"/>
                </a:solidFill>
              </a:rPr>
              <a:t>?</a:t>
            </a:r>
            <a:r>
              <a:rPr lang="en-US" sz="2000" dirty="0" smtClean="0"/>
              <a:t>)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</a:t>
            </a:r>
            <a:r>
              <a:rPr lang="en-US" sz="2400" dirty="0" smtClean="0"/>
              <a:t>address:</a:t>
            </a:r>
            <a:endParaRPr lang="en-US" sz="2400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</a:t>
            </a:r>
            <a:r>
              <a:rPr lang="en-US" sz="2000" dirty="0" smtClean="0"/>
              <a:t>instruction immediately </a:t>
            </a:r>
            <a:r>
              <a:rPr lang="en-US" sz="2000" dirty="0"/>
              <a:t>after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</a:t>
            </a:r>
            <a:r>
              <a:rPr lang="en-US" sz="2000" dirty="0" smtClean="0"/>
              <a:t>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 smtClean="0">
                <a:latin typeface="Anonymous Pro" panose="02060609030202000504" pitchFamily="49" charset="0"/>
              </a:rPr>
              <a:t>	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400544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400549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 smtClean="0">
                <a:latin typeface="Anonymous Pro" panose="02060609030202000504" pitchFamily="49" charset="0"/>
              </a:rPr>
              <a:t>			</a:t>
            </a:r>
            <a:r>
              <a:rPr lang="en-US" sz="2000" dirty="0" smtClean="0"/>
              <a:t>Return address =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Procedure return: 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Pop return </a:t>
            </a:r>
            <a:r>
              <a:rPr lang="en-US" sz="2000" dirty="0"/>
              <a:t>address from </a:t>
            </a:r>
            <a:r>
              <a:rPr lang="en-US" sz="2000" dirty="0" smtClean="0"/>
              <a:t>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 smtClean="0"/>
              <a:t>Jump </a:t>
            </a:r>
            <a:r>
              <a:rPr lang="en-US" sz="2000" dirty="0"/>
              <a:t>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 instruction</a:t>
            </a:r>
          </a:p>
          <a:p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happens to be a move,</a:t>
            </a:r>
          </a:p>
          <a:p>
            <a:r>
              <a:rPr lang="en-US" sz="1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</a:t>
            </a:r>
            <a:r>
              <a:rPr lang="en-US" sz="1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5438880" y="1825920"/>
              <a:ext cx="3491640" cy="10566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0240" y="1817280"/>
                <a:ext cx="351180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2293920" y="4818600"/>
              <a:ext cx="4012200" cy="172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4560" y="4808880"/>
                <a:ext cx="4031280" cy="17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82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instructions for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Reminder: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 smtClean="0"/>
              <a:t> is like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 smtClean="0"/>
              <a:t> is like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pPr lvl="1"/>
            <a:r>
              <a:rPr lang="en-US" sz="2000" dirty="0" smtClean="0"/>
              <a:t>Result is not stored anywhere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1828800"/>
                <a:gridCol w="1097280"/>
                <a:gridCol w="1280160"/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“Not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“Sign” (negative)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(non-negative)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“Greater”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“Greater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“Less”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”Less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“Above” (unsigned &gt;)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“Below” (unsigned &lt;)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35040" y="36576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a ==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!=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&gt; 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&lt;  0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35040" y="5303520"/>
            <a:ext cx="2743200" cy="932259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0x1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1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35040" y="201168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 == 5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!= 5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&gt;  5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&lt;  5</a:t>
            </a:r>
            <a:r>
              <a:rPr lang="en-US" sz="1800" b="0" dirty="0" smtClean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975120" y="1684800"/>
              <a:ext cx="2094120" cy="594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9720" y="1678320"/>
                <a:ext cx="2104200" cy="6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9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instructions for conditionals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2880360"/>
            <a:ext cx="2743200" cy="1211937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52160" y="4297680"/>
            <a:ext cx="2743200" cy="2330648"/>
          </a:xfrm>
          <a:prstGeom prst="roundRect">
            <a:avLst>
              <a:gd name="adj" fmla="val 2593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sz="1800" b="0" i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3:</a:t>
            </a:r>
            <a:endParaRPr lang="en-US" sz="1800" b="0" i="1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ax</a:t>
            </a:r>
            <a:endParaRPr lang="en-US" sz="18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2: </a:t>
            </a:r>
            <a:r>
              <a:rPr lang="en-US" sz="1800" b="0" i="1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!(x &lt; 3):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</a:t>
            </a:r>
            <a:r>
              <a:rPr lang="en-US" sz="18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ax</a:t>
            </a:r>
            <a:endParaRPr lang="en-US" sz="1800" b="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0" y="4297680"/>
            <a:ext cx="2743200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1800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1800" dirty="0" smtClean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jge</a:t>
            </a:r>
            <a:r>
              <a:rPr lang="en-US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6035040" y="1188720"/>
          <a:ext cx="2377440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40"/>
                <a:gridCol w="1371600"/>
              </a:tblGrid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sz="1800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sz="1800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argument </a:t>
                      </a:r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i="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argument </a:t>
                      </a:r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i="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 smtClean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sz="1800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1828800"/>
                <a:gridCol w="1097280"/>
                <a:gridCol w="1280160"/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“Not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“Sign” (negative)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(non-negative)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“Greater”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“Greater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“Less”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”Less or equal”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“Above” (unsigned &gt;)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“Below” (unsigned &lt;)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32880" y="2206800"/>
            <a:ext cx="8289000" cy="4193280"/>
            <a:chOff x="632880" y="2206800"/>
            <a:chExt cx="8289000" cy="41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805320" y="2478240"/>
                <a:ext cx="7723080" cy="392184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7760" y="2469240"/>
                  <a:ext cx="7739640" cy="39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/>
                <p14:cNvContentPartPr/>
                <p14:nvPr/>
              </p14:nvContentPartPr>
              <p14:xfrm>
                <a:off x="632880" y="2206800"/>
                <a:ext cx="3687480" cy="243684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400" y="2200680"/>
                  <a:ext cx="3702600" cy="24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7884000" y="3929040"/>
                <a:ext cx="1037880" cy="35964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74280" y="3919680"/>
                  <a:ext cx="1058040" cy="37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20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3291840"/>
            <a:ext cx="8366760" cy="2560320"/>
          </a:xfrm>
        </p:spPr>
        <p:txBody>
          <a:bodyPr/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 smtClean="0">
                <a:solidFill>
                  <a:srgbClr val="FF9900"/>
                </a:solidFill>
              </a:rPr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 We’re lost…</a:t>
            </a:r>
            <a:endParaRPr lang="en-US" sz="2000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029200" y="365760"/>
            <a:ext cx="3931920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0" name="Rectangle 1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389120" y="3108960"/>
            <a:ext cx="4572000" cy="343170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absdiff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: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__________________</a:t>
            </a:r>
            <a:endParaRPr lang="en-US" sz="1800" b="0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__________________</a:t>
            </a:r>
            <a:endParaRPr lang="en-US" sz="1800" b="0" dirty="0">
              <a:solidFill>
                <a:srgbClr val="0000FF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                 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x &gt;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.L4:                  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# x &lt;=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movq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rsi</a:t>
            </a: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 smtClean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 smtClean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subq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rdi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, %</a:t>
            </a:r>
            <a:r>
              <a:rPr lang="en-US" sz="1800" dirty="0" err="1">
                <a:solidFill>
                  <a:srgbClr val="C0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rax</a:t>
            </a:r>
            <a:endParaRPr lang="en-US" sz="1800" dirty="0">
              <a:solidFill>
                <a:srgbClr val="C00000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   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ret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6"/>
            </p:custDataLst>
            <p:extLst/>
          </p:nvPr>
        </p:nvGraphicFramePr>
        <p:xfrm>
          <a:off x="457200" y="13716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/>
                <a:gridCol w="1828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Register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Use(s)</a:t>
                      </a:r>
                      <a:endParaRPr lang="en-US" b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0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r>
                        <a:rPr lang="en-US" baseline="30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nd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argument (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b="1" i="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 value</a:t>
                      </a:r>
                      <a:endParaRPr lang="en-US" b="1" i="0" dirty="0" smtClean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91680" y="3192840"/>
              <a:ext cx="8541000" cy="3664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120" y="3182400"/>
                <a:ext cx="8561520" cy="36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6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A jump changes the program counter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 smtClean="0"/>
              <a:t> tells the CPU the </a:t>
            </a:r>
            <a:r>
              <a:rPr lang="en-US" i="1" dirty="0" smtClean="0"/>
              <a:t>address</a:t>
            </a:r>
            <a:r>
              <a:rPr lang="en-US" dirty="0" smtClean="0"/>
              <a:t> of the next </a:t>
            </a:r>
            <a:r>
              <a:rPr lang="en-US" dirty="0" err="1" smtClean="0"/>
              <a:t>instr</a:t>
            </a:r>
            <a:r>
              <a:rPr lang="en-US" dirty="0" smtClean="0"/>
              <a:t> to execute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Labels</a:t>
            </a:r>
            <a:r>
              <a:rPr lang="en-US" dirty="0"/>
              <a:t> </a:t>
            </a:r>
            <a:r>
              <a:rPr lang="en-US" dirty="0" smtClean="0"/>
              <a:t>give us a way to refer to a specific instruction in our assembly/machine code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Associated with the </a:t>
            </a:r>
            <a:r>
              <a:rPr lang="en-US" i="1" dirty="0" smtClean="0"/>
              <a:t>next</a:t>
            </a:r>
            <a:r>
              <a:rPr lang="en-US" dirty="0" smtClean="0"/>
              <a:t> instruction found in the assembly code (ignores whitespace)</a:t>
            </a:r>
          </a:p>
          <a:p>
            <a:pPr lvl="1"/>
            <a:r>
              <a:rPr lang="en-US" dirty="0" smtClean="0"/>
              <a:t>Each </a:t>
            </a:r>
            <a:r>
              <a:rPr lang="en-US" b="1" i="1" dirty="0" smtClean="0">
                <a:solidFill>
                  <a:srgbClr val="00B0F0"/>
                </a:solidFill>
              </a:rPr>
              <a:t>use</a:t>
            </a:r>
            <a:r>
              <a:rPr lang="en-US" dirty="0" smtClean="0"/>
              <a:t> of the label will eventually be replaced with something that indicates the final address of the instruction that it is associated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097280" y="1280160"/>
            <a:ext cx="3108960" cy="17389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937760" y="1005840"/>
            <a:ext cx="3108960" cy="201168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  <a:endParaRPr lang="en-US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3273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x86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Condition codes</a:t>
            </a:r>
          </a:p>
          <a:p>
            <a:r>
              <a:rPr lang="en-US" dirty="0" smtClean="0"/>
              <a:t>Conditional and unconditional branches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Loops</a:t>
            </a:r>
          </a:p>
          <a:p>
            <a:r>
              <a:rPr lang="en-US" dirty="0" smtClean="0"/>
              <a:t>Switches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S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Su18" id="{B86974B0-1247-47B8-B40A-7918D10D3E08}" vid="{D2DF26E6-A591-4160-AC04-C52CF8422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UWTheme-351-Su18</Template>
  <TotalTime>11826</TotalTime>
  <Words>3967</Words>
  <Application>Microsoft Office PowerPoint</Application>
  <PresentationFormat>On-screen Show (4:3)</PresentationFormat>
  <Paragraphs>1069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ＭＳ Ｐゴシック</vt:lpstr>
      <vt:lpstr>Anonymous Pro</vt:lpstr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Calibri Light</vt:lpstr>
      <vt:lpstr>Cambria Math</vt:lpstr>
      <vt:lpstr>CMU Bright</vt:lpstr>
      <vt:lpstr>Courier New</vt:lpstr>
      <vt:lpstr>Courier New Bold</vt:lpstr>
      <vt:lpstr>Courier New Bold Italic</vt:lpstr>
      <vt:lpstr>Gill Sans</vt:lpstr>
      <vt:lpstr>Lucida Grande</vt:lpstr>
      <vt:lpstr>Monaco</vt:lpstr>
      <vt:lpstr>Times New Roman</vt:lpstr>
      <vt:lpstr>Wingdings</vt:lpstr>
      <vt:lpstr>ヒラギノ角ゴ ProN W3</vt:lpstr>
      <vt:lpstr>ヒラギノ角ゴ ProN W6</vt:lpstr>
      <vt:lpstr>UWTheme-351-Su18</vt:lpstr>
      <vt:lpstr>x86-64 Programming III CSE 351 Summer 2018</vt:lpstr>
      <vt:lpstr>Administrivia</vt:lpstr>
      <vt:lpstr>GDB Demo</vt:lpstr>
      <vt:lpstr>Choosing instructions for conditionals</vt:lpstr>
      <vt:lpstr>Choosing instructions for conditionals</vt:lpstr>
      <vt:lpstr>Choosing instructions for conditionals</vt:lpstr>
      <vt:lpstr>Question</vt:lpstr>
      <vt:lpstr>Labels</vt:lpstr>
      <vt:lpstr>x86 Control Flow</vt:lpstr>
      <vt:lpstr>Expressing with Goto Code</vt:lpstr>
      <vt:lpstr>Compiling Loops</vt:lpstr>
      <vt:lpstr>Compiling Loops</vt:lpstr>
      <vt:lpstr>Compiling Loops</vt:lpstr>
      <vt:lpstr>For-Loop → While-Loop</vt:lpstr>
      <vt:lpstr>x86 Control Flow</vt:lpstr>
      <vt:lpstr>Switch Statement Example</vt:lpstr>
      <vt:lpstr>Jump Table Structure</vt:lpstr>
      <vt:lpstr>Jump Table Structure</vt:lpstr>
      <vt:lpstr>Switch Example</vt:lpstr>
      <vt:lpstr>Switch Example</vt:lpstr>
      <vt:lpstr>Assembly Setup Explanation</vt:lpstr>
      <vt:lpstr>Jump Table</vt:lpstr>
      <vt:lpstr>Code Blocks (x == 1)</vt:lpstr>
      <vt:lpstr>Handling Fall-Through</vt:lpstr>
      <vt:lpstr>Code Blocks (x == 2, 3)</vt:lpstr>
      <vt:lpstr>Code Blocks (rest)</vt:lpstr>
      <vt:lpstr>Roadmap</vt:lpstr>
      <vt:lpstr>Mechanisms required for procedures</vt:lpstr>
      <vt:lpstr>Procedures</vt:lpstr>
      <vt:lpstr>Simplified Memory Layout</vt:lpstr>
      <vt:lpstr>Memory Permissions</vt:lpstr>
      <vt:lpstr>x86-64 Stack</vt:lpstr>
      <vt:lpstr>x86-64 Stack:  Push</vt:lpstr>
      <vt:lpstr>x86-64 Stack:  Pop</vt:lpstr>
      <vt:lpstr>Procedures</vt:lpstr>
      <vt:lpstr>Procedure Call Overview</vt:lpstr>
      <vt:lpstr>Procedure Call Overview</vt:lpstr>
      <vt:lpstr>Code Example (Preview)</vt:lpstr>
      <vt:lpstr>Procedure Control Flow</vt:lpstr>
      <vt:lpstr>Procedure Control Flow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 CSE 351 Autumn 2016</dc:title>
  <dc:creator>Justin Hsia</dc:creator>
  <cp:lastModifiedBy>Justin Hsia</cp:lastModifiedBy>
  <cp:revision>150</cp:revision>
  <cp:lastPrinted>2018-07-09T21:30:33Z</cp:lastPrinted>
  <dcterms:created xsi:type="dcterms:W3CDTF">2016-10-12T07:46:49Z</dcterms:created>
  <dcterms:modified xsi:type="dcterms:W3CDTF">2018-07-09T21:30:51Z</dcterms:modified>
</cp:coreProperties>
</file>