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ink/ink2.xml" ContentType="application/inkml+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ink/ink3.xml" ContentType="application/inkml+xml"/>
  <Override PartName="/ppt/notesSlides/notesSlide9.xml" ContentType="application/vnd.openxmlformats-officedocument.presentationml.notesSlide+xml"/>
  <Override PartName="/ppt/ink/ink4.xml" ContentType="application/inkml+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3.xml" ContentType="application/vnd.openxmlformats-officedocument.presentationml.notesSlide+xml"/>
  <Override PartName="/ppt/ink/ink6.xml" ContentType="application/inkml+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4.xml" ContentType="application/vnd.openxmlformats-officedocument.presentationml.notesSlide+xml"/>
  <Override PartName="/ppt/ink/ink7.xml" ContentType="application/inkml+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5.xml" ContentType="application/vnd.openxmlformats-officedocument.presentationml.notesSlide+xml"/>
  <Override PartName="/ppt/ink/ink8.xml" ContentType="application/inkml+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6.xml" ContentType="application/vnd.openxmlformats-officedocument.presentationml.notesSlide+xml"/>
  <Override PartName="/ppt/ink/ink9.xml" ContentType="application/inkml+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7.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8.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19.xml" ContentType="application/vnd.openxmlformats-officedocument.presentationml.notesSlide+xml"/>
  <Override PartName="/ppt/ink/ink10.xml" ContentType="application/inkml+xml"/>
  <Override PartName="/ppt/ink/ink11.xml" ContentType="application/inkml+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20.xml" ContentType="application/vnd.openxmlformats-officedocument.presentationml.notesSlide+xml"/>
  <Override PartName="/ppt/ink/ink12.xml" ContentType="application/inkml+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3.xml" ContentType="application/inkml+xml"/>
  <Override PartName="/ppt/notesSlides/notesSlide23.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24.xml" ContentType="application/vnd.openxmlformats-officedocument.presentationml.notesSlide+xml"/>
  <Override PartName="/ppt/ink/ink14.xml" ContentType="application/inkml+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25.xml" ContentType="application/vnd.openxmlformats-officedocument.presentationml.notesSlide+xml"/>
  <Override PartName="/ppt/ink/ink15.xml" ContentType="application/inkml+xml"/>
  <Override PartName="/ppt/ink/ink16.xml" ContentType="application/inkml+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26.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27.xml" ContentType="application/vnd.openxmlformats-officedocument.presentationml.notesSlide+xml"/>
  <Override PartName="/ppt/ink/ink17.xml" ContentType="application/inkml+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28.xml" ContentType="application/vnd.openxmlformats-officedocument.presentationml.notesSlide+xml"/>
  <Override PartName="/ppt/ink/ink18.xml" ContentType="application/inkml+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29.xml" ContentType="application/vnd.openxmlformats-officedocument.presentationml.notesSlide+xml"/>
  <Override PartName="/ppt/ink/ink19.xml" ContentType="application/inkml+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30.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31.xml" ContentType="application/vnd.openxmlformats-officedocument.presentationml.notesSlide+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4" r:id="rId1"/>
  </p:sldMasterIdLst>
  <p:notesMasterIdLst>
    <p:notesMasterId r:id="rId37"/>
  </p:notesMasterIdLst>
  <p:handoutMasterIdLst>
    <p:handoutMasterId r:id="rId38"/>
  </p:handoutMasterIdLst>
  <p:sldIdLst>
    <p:sldId id="758" r:id="rId2"/>
    <p:sldId id="718" r:id="rId3"/>
    <p:sldId id="723" r:id="rId4"/>
    <p:sldId id="732" r:id="rId5"/>
    <p:sldId id="757" r:id="rId6"/>
    <p:sldId id="686" r:id="rId7"/>
    <p:sldId id="716" r:id="rId8"/>
    <p:sldId id="699" r:id="rId9"/>
    <p:sldId id="734" r:id="rId10"/>
    <p:sldId id="684" r:id="rId11"/>
    <p:sldId id="733" r:id="rId12"/>
    <p:sldId id="705" r:id="rId13"/>
    <p:sldId id="775" r:id="rId14"/>
    <p:sldId id="706" r:id="rId15"/>
    <p:sldId id="746" r:id="rId16"/>
    <p:sldId id="737" r:id="rId17"/>
    <p:sldId id="738" r:id="rId18"/>
    <p:sldId id="739" r:id="rId19"/>
    <p:sldId id="741" r:id="rId20"/>
    <p:sldId id="742" r:id="rId21"/>
    <p:sldId id="743" r:id="rId22"/>
    <p:sldId id="759" r:id="rId23"/>
    <p:sldId id="760" r:id="rId24"/>
    <p:sldId id="761" r:id="rId25"/>
    <p:sldId id="762" r:id="rId26"/>
    <p:sldId id="763" r:id="rId27"/>
    <p:sldId id="764" r:id="rId28"/>
    <p:sldId id="765" r:id="rId29"/>
    <p:sldId id="766" r:id="rId30"/>
    <p:sldId id="767" r:id="rId31"/>
    <p:sldId id="768" r:id="rId32"/>
    <p:sldId id="769" r:id="rId33"/>
    <p:sldId id="770" r:id="rId34"/>
    <p:sldId id="771" r:id="rId35"/>
    <p:sldId id="735" r:id="rId36"/>
  </p:sldIdLst>
  <p:sldSz cx="9144000" cy="6858000" type="screen4x3"/>
  <p:notesSz cx="9601200" cy="7315200"/>
  <p:custDataLst>
    <p:tags r:id="rId39"/>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00000"/>
    <a:srgbClr val="4B2A85"/>
    <a:srgbClr val="999999"/>
    <a:srgbClr val="F6F5BD"/>
    <a:srgbClr val="CDF1C5"/>
    <a:srgbClr val="FF9999"/>
    <a:srgbClr val="FFFF99"/>
    <a:srgbClr val="DCB834"/>
    <a:srgbClr val="DFC03D"/>
    <a:srgbClr val="F1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0" autoAdjust="0"/>
    <p:restoredTop sz="82723" autoAdjust="0"/>
  </p:normalViewPr>
  <p:slideViewPr>
    <p:cSldViewPr snapToGrid="0">
      <p:cViewPr varScale="1">
        <p:scale>
          <a:sx n="78" d="100"/>
          <a:sy n="78" d="100"/>
        </p:scale>
        <p:origin x="112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45" d="100"/>
          <a:sy n="145" d="100"/>
        </p:scale>
        <p:origin x="832" y="192"/>
      </p:cViewPr>
      <p:guideLst>
        <p:guide orient="horz" pos="2304"/>
        <p:guide pos="302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247724"/>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7:53:17.210"/>
    </inkml:context>
    <inkml:brush xml:id="br0">
      <inkml:brushProperty name="width" value="0.05292" units="cm"/>
      <inkml:brushProperty name="height" value="0.05292" units="cm"/>
      <inkml:brushProperty name="color" value="#FF0000"/>
    </inkml:brush>
  </inkml:definitions>
  <inkml:trace contextRef="#ctx0" brushRef="#br0">8363 12676 228 0,'-12'-16'85'0,"15"11"-66"0,-6 0-1 0,3 5-3 16,0-3 11-16,0-2 8 15,3 0-11-15,-3-1-3 16,3 1-12-16,-3 0-1 0,3-1 0 15,0 4-1-15,3-1-1 16,3 0-3-16,3 1-2 16,6-1 1-16,8-2-1 15,13 0 2-15,9 2 1 16,8 0-4-16,1 3 1 16,2 0 0-16,10 0 2 0,5 0-3 15,7 3 0-15,-1 2-1 16,0 0 0-16,4-2 4 15,5-3 1 1,6 0 1-16,-2 0 0 16,-4 0-2-16,0 0 1 15,3-3-2-15,4 3 2 16,-4 0-2-16,-3 3 2 0,4-3 0 16,11-3 1-1,-3 1 0-15,-3 2 2 0,0-3-1 16,7-2 0-16,-1 2-6 15,-6 3 1-15,-3-2 0 16,9-4 2-16,1 1-3 16,-7 0-2-16,-3 2 2 15,12-2 0-15,-6 2 1 0,-2 0 2 16,-13 3-17-16,-6 6-4 16,-11 2-42-16,-1 5-17 15,1-2-48 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17:49.392"/>
    </inkml:context>
    <inkml:brush xml:id="br0">
      <inkml:brushProperty name="width" value="0.05292" units="cm"/>
      <inkml:brushProperty name="height" value="0.05292" units="cm"/>
      <inkml:brushProperty name="color" value="#FF0000"/>
    </inkml:brush>
  </inkml:definitions>
  <inkml:trace contextRef="#ctx0" brushRef="#br0">19748 15065 144 0,'-3'-13'55'0,"6"16"-30"0,0-6-23 0,-3 3 12 16,0 0 4-16,3 3 3 15,3 5 1-15,-3 2 1 16,0 4-13-16,3 1-1 0,-3 7-2 16,0-1-3-1,3 0-3-15,-3 3 0 16,0-3 1-16,3 0 1 0,-3-2 1 15,6-4-2-15,-9-1-2 16,0-4 1-16,0 1 1 16,0-3 8-16,0-3 3 15,-3-8 7 1,0-2-11-16,0-3-2 16,-3-2-3-16,3-1 2 15,0 0-1-15,0-4 0 0,0-4-3 16,3 3 1-1,0-5-2-15,3 3 2 16,0-4-2-16,9 4 2 16,0-1-2-16,6 3 2 0,0 1-4 15,-1 4-2-15,4 3-1 16,0 5 3-16,0 1 0 16,0 4 1-16,0 4 0 15,-1 2 0-15,4 0-11 16,3-1-3-16,-3-1-31 15,-6-1-12-15,0-5-48 16</inkml:trace>
  <inkml:trace contextRef="#ctx0" brushRef="#br0" timeOffset="1">20466 14933 108 0,'6'-24'41'0,"-3"19"-22"0,0 0-7 0,0 2 16 16,0-2 6-16,-3-1 4 15,0-1 2 1,0-1 2-16,-3 0-23 0,-3 0 3 0,-3 0-1 16,-3 2-7-16,-3 1-3 15,0 3-9-15,0 2-3 16,-6 0 0-16,-5 2 0 15,2 3 1-15,3 1 0 16,6-1-3-16,0 3 2 16,0 0 1-16,3 0 0 15,0 0-3-15,6 8 0 16,1 5 2-16,2 3 0 16,3-3 1-16,3 0 0 0,2 0-3 15,10 0 0-15,3 1 2 16,3 7 2-1,3-3 0-15,3 1 2 16,2-4-4-16,-5 1 0 0,0 0 3 16,-3-3 1-1,-3 0-4-15,-6-2 1 0,-3-1 2 16,-3-2 3-16,-6 0-2 16,-3 3 0-16,-6-4-1 15,-3-1 1-15,-6-4-2 16,0-10 2-16,-6 0-2 15,-3-2 2-15,-2-4-2 16,5-2-1-16,3-5-4 16,3-3 0-16,3 0 0 15,6 1-1-15,3-7-1 16,6 4 1-16,3-9 3 16,15 1 3-16,6-3 4 15,3 0 4-15,3-6 0 0,2-4 0 16,-5 2-1-16,0 5 0 15,-3 3-4-15,-6 0-1 16,-1 2-1-16,-8 3-2 16,-3 3-2-16,-6 3 1 15,-3 2-12-15,0 5-5 16,0 1-23-16,-3 4-9 0,3 6-47 16,0 3-35-1,3 2 52 1</inkml:trace>
  <inkml:trace contextRef="#ctx0" brushRef="#br0" timeOffset="2">20835 15126 244 0,'-12'-5'90'0,"12"5"-48"0,0 0-51 16,0 0 19-1,6 0-4-15,3 0 8 16,6 0 3-16,3-3-8 16,-1 1-1-16,7 2-1 0,3 0-3 15,0 0-3-15,-3 0-18 16,-1 0-9-16,-2 2-35 15,3-2-13-15,-6 0-19 16</inkml:trace>
  <inkml:trace contextRef="#ctx0" brushRef="#br0" timeOffset="3">21385 15142 192 0,'3'24'71'0,"3"-6"-38"16,-3-2-39-16,0-5 12 0,-3 2-4 16,0 0 3-16,0 1 2 15,0-1 1-15,0 0-4 16,0 0-5-16,-3-2 0 0,3-3 3 16,0 0 1-16,0-3-1 15,-3-2 1-15,0-3 0 16,0-3 1-16,0-5 0 15,3-2 0-15,-2-4 4 16,2-2 3-16,0 3-2 16,2-5 0-16,1-4-3 15,3 1 1-15,3 3 0 16,3 2 3-16,9 0-3 16,0 5 1-16,0 1-5 15,3 2-2-15,-1 0-3 0,1 5-1 16,0 1 2-16,3-1 2 15,-3 3-13-15,-4 0-5 16,-2 0-29 0,0 0-10-16,-3 0-39 15</inkml:trace>
  <inkml:trace contextRef="#ctx0" brushRef="#br0" timeOffset="4">21874 14846 204 0,'0'0'77'0,"0"2"-42"0,3 14-41 15,0-5 12-15,-3 10 2 16,0 11 7-16,0 0 2 15,0-1 1-15,0 6-9 16,0 3 1-16,0-6 1 0,0-2-6 16,3-3-3-16,-3-2-1 15,3-3 1-15,2-3-1 16,-5-5-1-16,6-3-26 16,-3-3-10-16,-6-4-50 15,0-4-42 1,3-4 47-16</inkml:trace>
  <inkml:trace contextRef="#ctx0" brushRef="#br0" timeOffset="5">22100 14883 204 0,'15'-3'77'0,"-12"8"-42"0,0 9-26 0,3 2 19 16,-6 7 1-16,0 4 2 0,0-1-8 15,0-2-1-15,0 0-13 16,3-3-5-16,-3 3-3 16,6-6 3-1,0-2-2 1,2-2-1-16,1-4 2 15,3-2 0-15,3-3-1 16,3-2-2-16,3 2 1 16,0-2-1-16,-3 0-3 15,11 7 2-15,-2 1-1 16,-3 2 0-16,-3 0 8 0,-3 3 4 16,-3 0 1-16,-4 0 3 15,-5-3-3 1,-3 0 1-16,-6 1-7 15,-12-4-1-15,-2-2-4 16,-7 0-1-16,-3-3-6 0,-3 1 0 16,0-4-15-1,-2 1-3-15,-4-3-16 0,3 0-4 16,1-3-16-16,2-5-4 16,0 3-29-1</inkml:trace>
  <inkml:trace contextRef="#ctx0" brushRef="#br0" timeOffset="6">21993 14896 248 0,'3'-13'93'0,"6"10"-50"0,8-2-50 15,-8 2 16-15,9 1 5 16,6-1 8-16,3 0 2 15,6 1 1-15,2-1-14 16,4 3-7-16,6 0 0 0,-4 0-12 16,-2 0-4-16,-3-3-45 15,-4 1-18-15,-2-4-38 16</inkml:trace>
  <inkml:trace contextRef="#ctx0" brushRef="#br0" timeOffset="7">7232 5768 120 0,'3'-3'46'0,"0"3"-24"0,3 0-21 0,-6 0 8 0,0 0 1 15,3 0 4-15,-3 0 5 16,3 6 5-16,0 4-12 16,0 6 0-16,0 0 1 0,-3 5-1 15,0 6 1-15,0 4-1 16,0-2 0-16,0 3-6 16,0 8-2-16,3-6 0 15,0-5 0-15,-3-2-2 16,3-3-2-16,-3-6 3 15,0-2 2-15,0-5-4 16,0-3-1-16,0-1 2 0,0-1 1 16,0-1 3-16,0-2 1 15,0-1 3-15,0-2 1 16,0 0-5-16,0 0-4 16,0 0-1-16,0-5-4 15,3 0 2 1,0-3 1-16,3-3 2 15,0-5-3-15,-1 0 0 16,1-5-1-16,6 3 0 16,0 2 2-16,3 3 0 15,0-1 0-15,-3 4 2 16,0 2-3-16,0 0 0 16,3 3 1-16,-4 2 0 0,1 6-3 15,0 2 2-15,0 6 1 16,0 7 2-16,-3 1 1 15,0 2 1-15,0-3 0 16,-3 1 0-16,0-1-2 16,0-2 1-16,0-3 0 15,-3 1 1-15,0-6-2 16,0 0-2-16,-3-1-13 16,3-1-4-16,6-4-22 15,-1-4-8-15,4-1-57 16</inkml:trace>
  <inkml:trace contextRef="#ctx0" brushRef="#br0" timeOffset="8">7661 6085 136 0,'-6'16'52'0,"6"-32"-28"0,0 8-22 0,0 8 12 16,0 0 2-16,0 0 11 15,6 8-6 1,0 0-10-16,-1 0-1 0,4-2 1 16,3-1-4-16,0 0 1 15,0-2-5-15,0-1-2 16,3-2 2-16,0 0 0 16,3-2 3-16,-1-3 1 0,-2-3-3 15,-3 0-3-15,-3 0 0 16,-3-6 1-16,-3 4 1 15,-9-1 1-15,-3 3-5 16,0 0 1-16,-3 3 0 16,1 3 2-16,-7 2-3 15,3 0-2-15,0 7 2 16,0 7 2-16,0 2 2 16,3-1 3-16,0 1-3 15,3 0 0-15,3 0 1 16,3 0 2-16,3 0-1 15,6-3 2-15,3-2-4 0,3 4 0 16,3-1-1 0,6-4-2-16,6 1-6 0,3-3-4 15,-4 2-21-15,1-2-10 16,-3 0-53 0</inkml:trace>
  <inkml:trace contextRef="#ctx0" brushRef="#br0" timeOffset="9">8211 6040 176 0,'-6'-18'66'0,"3"18"-36"0,0 3-35 0,0 5 36 15,-3-1-10-15,-3 12 1 16,-5 2 1-16,-4 3-13 16,0 0-6-16,3-3 0 0,0 5-3 15,-3 1-1-15,3-3-8 16,0-6-3-16,1-2-12 16,2-3-5-16,3-2-1 15,0-3 3-15,3-3-13 16,0-2-41-1,0-9 3-15</inkml:trace>
  <inkml:trace contextRef="#ctx0" brushRef="#br0" timeOffset="10">7970 6115 164 0,'3'-11'63'0,"-3"8"-34"0,3 1-23 0,0 2 17 15</inkml:trace>
  <inkml:trace contextRef="#ctx0" brushRef="#br0" timeOffset="11">7991 6101 314 0,'12'6'22'15,"0"2"-11"-15,0 2 2 0,0 3 2 16,2 3-7-16,4 0-2 16,3 5-2-16,0 0 0 0,0 1-2 15,0-4-2 1,-3 1 1-16,2-3 1 0,4-3-43 16,0-5-19-16</inkml:trace>
  <inkml:trace contextRef="#ctx0" brushRef="#br0" timeOffset="12">10167 6030 172 0,'9'-19'66'0,"-6"17"-36"0,0-4-13 0,-3 4 20 15,0-1-6-15,-3-2 2 16,0 0-8-16,-3-1-3 16,-3 1-12-16,-12 0-2 0,0 2-1 15,0 3-3-15,1 5-3 16,-1 6 0-16,0 7-1 16,3 9-3-16,3-1 2 15,3 1-4-15,6-3 1 16,3-3 0-16,6-3 2 15,6-2-4-15,0-3 2 16,9-5-3-16,3-2 0 0,0-9 1 16,2-5 4-16,-2-3-1 15,0-10-1-15,-3-8 0 16,0 0 0-16,-6-3 0 16,-3-2 3-16,-3 0-2 15,-3-6-1-15,-3 3 3 16,0 0 2-16,0 5 0 15,0 8-1-15,0 3 5 16,0 5 1-16,0 3-5 16,0 5 2-1,0 13 7 1,0 6 1-16,3 7 1 16,0 4 0-16,3 7-4 15,-1 2-3-15,4 20-2 16,-3-9 0-16,0 3-4 0,3-5 0 15,3-3 1-15,-3-8 2 16,3-5-10-16,0 2-4 16,-3-13-34-16,0-5-13 15,0-8-51 1</inkml:trace>
  <inkml:trace contextRef="#ctx0" brushRef="#br0" timeOffset="13">10372 6022 228 0,'-3'0'85'0,"6"0"-46"0,0 3-39 16,-3-3 16-16,6 2-5 15,0 6 1-15,3-3-4 16,3 1 0-16,0-9-5 16,3 0-2-16,0 1 0 0,-1-3 1 15,1-1 3-15,0-2-2 16,-3 0-2-16,-3 0 0 16,-3 0-1-16,0 1 2 0,-9-1 1 15,0 2-1-15,-3 1-2 16,-3 2 1-16,-3 3-1 15,-3 3 0-15,-3 2 0 16,1 3-3-16,-1 0 2 16,3 8 1-1,0 5 2-15,3 0 1 0,3 1 1 16,3-4 2-16,6 1 1 16,6-1-1-16,3-2-1 15,6 0-6-15,3-3 1 16,3-2-7-16,8-3 0 15,-2-3-28-15,3-5-12 16,-3-3-66-16</inkml:trace>
  <inkml:trace contextRef="#ctx0" brushRef="#br0" timeOffset="14">10789 5980 200 0,'-9'-6'77'0,"9"6"-42"0,-18-2-23 16,15 2 21-16,-6 0-8 15,-3 0 0-15,3 2-12 16,-3 4-5-16,1-1-5 0,-1 8-5 16,3 0 1-16,0 6 1 0,0 2 2 15,3 0 1-15,6 0 3 16,3 1-5-16,6-7-3 15,0 4 3-15,12-6 1 16,-1-2 0-16,1-3 1 16,0-3-20-16,0-2-8 15,0-3-25-15,-3-3-8 16,-1-2-38 0</inkml:trace>
  <inkml:trace contextRef="#ctx0" brushRef="#br0" timeOffset="15">10920 6001 228 0,'0'2'88'0,"0"1"-48"0,3 5-23 16,0 5 27-16,0 8-10 16,0 3-2-16,3 0-14 15,-3 0-4-15,0 0-8 16,0 2-4-16,0-5 1 0,0 3-20 15,0-5-30 1,-3-6-13-16,0-8-44 16,0-13-41-16</inkml:trace>
  <inkml:trace contextRef="#ctx0" brushRef="#br0" timeOffset="16">10887 5884 312 0,'-3'-10'115'0,"3"10"-62"0,0-3-62 0,0 0 11 15,3 6-5-15,0-3-52 16,3 0 31-16,0 0-114 16,3 5 77-16</inkml:trace>
  <inkml:trace contextRef="#ctx0" brushRef="#br0" timeOffset="17">11090 5961 180 0,'0'5'68'0,"0"-5"-36"0,3 22-22 15,-3-9 35 1,3 3-26-16,-3 5 11 16,2 3-18-16,-2-1-2 15,3 1-6-15,-3-5-1 16,0-1-1-16,0-2 1 16,3-3-2-16,-3-2 4 0,0-3-3 0,0-5-1 15,0-1 0 1,0-4-1-16,3-1 0 0,0-8 0 15,3 3 0-15,-3-5 2 16,3 3-1-16,0-9 4 16,0 3-3-16,3-2 4 15,0 2-4-15,0 3-1 16,0 5 0-16,0 5 3 16,3 8-2-16,0 6 6 15,0 2-5-15,-7 0 3 16,4 3-3-16,-3-3 3 15,0 1-4-15,-3-4 1 16,0 1-1-16,-3-3-2 16,0 2 1-16,0-7-6 15,0 0 3-15,3-9-3 16,3 4 2-16,3-12 2 16,0 1 1-16,3-8 0 15,0 3 0-15,0-4 0 16,3 6 0-16,-3 1 0 15,2 7 0-15,1 2 0 16,0 6 0-16,3 6 0 16,0 4 0-16,0 3 0 15,0 1 0-15,-3 2 2 0,-4-1-1 0,-2-1-16 16,0 2 8-16,-3-1-10 16,-3-1-19-16,0-1-7 15,0-3-22 1,0-2-9-16,3-2-4 0,3-4-2 15</inkml:trace>
  <inkml:trace contextRef="#ctx0" brushRef="#br0" timeOffset="18">11688 6025 180 0,'-3'-30'68'0,"-9"25"-36"0,18-5-18 0,-9 7 20 16,6 0-4-16,-6-2 2 16,0 2-12-16,-3 1-4 0,-3-1-9 15,0 3-7-15,-3 5-1 0,0 3-1 16,0 3-2-16,1 13 0 16,-1 0 3-16,3-3 0 15,6 2 1-15,0 1 0 16,3-3 0-16,3-2-7 15,3-3 0-15,3-6 3 16,5-2 4-16,4-5-4 16,-3-6-1-16,0-2-3 15,0-5 2-15,-3-1 4 16,0-16 1-16,-3 4 1 16,0-1 0-16,-3 3 4 15,3 5 5-15,-6 3 1 16,-1 2 2-16,-2 6-6 0,3 5-4 15,0 2 3-15,0 12 4 16,3 9-3-16,0 1-1 16,3 0 0-16,0-3-1 15,3 0-5-15,0-2 1 16,3-3-2-16,-3 2 0 16,6-2-27-16,-3-8-10 15,5-5-74 1,1-6-33-16,-3-5 73 15</inkml:trace>
  <inkml:trace contextRef="#ctx0" brushRef="#br0" timeOffset="19">11968 5718 208 0,'3'5'79'0,"0"11"-42"0,-3 5-23 15,3-5 20-15,0 8-6 16,0 10-2-16,-1 6-8 16,1 15-3-16,0-10-9 0,3 0-4 0,0-8-1 15,-3-2-1-15,0-9 2 16,3-5-28-16,-3-2-11 15,0-3-40 1,3-8-13-16,0-6 1 16</inkml:trace>
  <inkml:trace contextRef="#ctx0" brushRef="#br0" timeOffset="20">14394 11557 164 0,'0'-5'63'0,"0"5"-34"0,-3-3-16 0,3 3 17 16</inkml:trace>
  <inkml:trace contextRef="#ctx0" brushRef="#br0" timeOffset="21">14382 11549 351 0,'-9'0'31'0,"0"3"-15"15,-3-1-13-15,-3 4-4 0,0 4 1 16,3-2 0-16,0 3 0 16,3-6 0-16,3 6-5 15,6-3 1-15,6 0 2 16,3-1 1-16,3 4 1 15,6 2 0-15,3 0-3 16,-3 3 0-16,-3 0 4 16,-3 0 1-16,-4 0 11 15,-2-3 3-15,-9 0 6 16,0-2 1-16,-8 0-8 16,-4-3-2-16,0-3-7 15,-3-3-4-15,0-4-8 16,3-3-1-16,0-1-19 15,3-2-6-15,6 0-18 0,3 0-7 16,3-2-44 0,6-1-20-16,3 1 64 15</inkml:trace>
  <inkml:trace contextRef="#ctx0" brushRef="#br0" timeOffset="22">14551 11345 224 0,'-6'-2'85'0,"6"4"-46"0,0 4-46 0,3 15 44 16,0 5-5-16,0 3-13 15,0 0-6-15,0 9-9 16,0-4-1-16,0-2 3 0,0-1-3 15,0-1-2-15,0-4-5 16,0-2 0-16,0-6-29 16,-3-2-13-16,0-5-29 15,0-3-53 1,-3-3 32-16</inkml:trace>
  <inkml:trace contextRef="#ctx0" brushRef="#br0" timeOffset="23">14483 11557 204 0,'-15'-3'77'0,"12"3"-42"0,0-2-26 0,3 2 22 16,0 0-4-16,0 0 4 15,0 0-13-15,0 0-3 16,6 0-9-16,6-3-4 0,3 0-1 15,6-2-1-15,-1 0 2 16,10 0-10-16,-3-1-2 0,0 1-26 16,-3 2-9-16,-1 1-65 31,1 2-29-31,-6 0 73 16</inkml:trace>
  <inkml:trace contextRef="#ctx0" brushRef="#br0" timeOffset="24">14816 11549 152 0,'-18'0'57'0,"18"-3"-30"0,-3 6-21 16,0 0 17-16,-3 2-10 15,0 0 0-15,-2 6-5 0,-4 2 0 16,-3 0-5 0,0 3-2-16,-3 5 0 0,6 1-1 0,3-1 2 15,6-3-1-15,6-2-1 16,3-3 1-16,3-2-1 16,0-6 2-16,3-5 1 15,-3-2-6-15,3-4-2 16,0-2-3-16,-3-2 0 15,0-3 5-15,-4-1 1 16,1 4 8-16,-3-4 4 16,0 4-3-16,0 2 1 15,0 3 1-15,-3-1 2 16,9 9-5 0,-3 2-2-16,0 3 2 0,0 3-3 15,3 2 0-15,0 0-1 16,0 1-2-16,-3-4-13 15,6 1-4-15,-3-3-40 16,0 0-57 0,3-3 20-16</inkml:trace>
  <inkml:trace contextRef="#ctx0" brushRef="#br0" timeOffset="25">15019 11549 160 0,'-15'0'63'0,"9"3"-34"0,-6 2-27 0,6 6 14 16,-3 2-6-16,0 3 2 16,0 0-9-16,3-1-2 15,0 1-1-15,3 3-3 0,3-1 2 16,6 1 3-16,6-3 3 15,3-3-4-15,3-2-1 16,3-3-9-16,2-3-2 16,1-5-14-16,-3-3-6 15,-3-5-39-15</inkml:trace>
  <inkml:trace contextRef="#ctx0" brushRef="#br0" timeOffset="26">15153 11359 148 0,'-6'-3'55'0,"9"3"-30"0,0 0-29 16,0 11 25 0,0 4 3-16,-1 7 5 15,4 1 2-15,0 4-16 16,0 7-2-16,-3 1-2 0,0 2-4 0,0 2-2 15,0 1-2 1,0-6-3-16,3 1 1 16,-3 2 1-16,0-8-12 0,0-5-3 15,3-6-43-15,-3-4-17 16,3-12-12 0</inkml:trace>
  <inkml:trace contextRef="#ctx0" brushRef="#br0" timeOffset="27">15376 11602 132 0,'-3'-3'52'0,"3"3"-28"0,0 0-19 15,0 0 13-15,-3 0 1 16,-3 3 1-16,-6 0-3 16,0-1 0-16,-6 6-9 15,-3-2-3-15,4-1-1 0,5 0-2 16,0 0 1-16,0 1-2 16,6-1 2-16,3 3 2 15,3 0 4-15,3 2-2 16,9 1-2-16,6 0 0 0,-1-1-1 15,4 1-7-15,0-1-2 16,-3-2-29 0,0 0-13-16,-3 0-41 15</inkml:trace>
  <inkml:trace contextRef="#ctx0" brushRef="#br0" timeOffset="28">14239 12139 168 0,'-3'-5'66'0,"6"5"-36"0,-3 2-29 0,3 4 14 15,0 4 7-15,0 6 6 16,3 8-6-16,-3 10-2 0,0 6-12 16,0 5-3-16,-3 3 1 0,0-6-1 15,3-2 0-15,0-6-3 16,-1-5 1-1,-2-5 0-15,0-5 1 16,3-6 2-16,-3-8 1 16,0-8-3-16,0-5-1 0,0-10 1 15,-3-3 0-15,1-6-2 16,-1-2-2-16,0-8 1 16,0 0-1-16,3 0-3 15,0 0 2-15,3 0 1 16,3 5 2-16,2 3-1 15,1 5 2-15,0 3-4 16,3 5 0-16,0 6-1 16,3 4-2-16,3 6 5 15,-3 6 1-15,-9 4 6 0,3 1 5 16,-6 2-7-16,-3 0-3 16,-6 1 0-16,-3-1 0 15,0-3-12 1,-3 1-4-16,0-8-18 0,0-1-8 15,0-2-17-15,0-2-5 16,3-4-29 0</inkml:trace>
  <inkml:trace contextRef="#ctx0" brushRef="#br0" timeOffset="29">14423 12131 180 0,'-6'3'68'0,"-6"2"-36"0,18 3-29 15,-3-3 17-15,0 3-6 16,0 3 0-16,0-1-6 16,3 4 0-16,0-1-5 15,3-3-2-15,3 4 2 0,0-6 2 16,0-3 2-16,0-5 3 15,0 0 4-15,0-5 1 16,-1-3 0-16,-2 0-3 16,0-3 0-16,-3-2-3 0,-6 0 2 15,-3-1-4-15,-3 1 1 16,-6 0-5 0,1 2 0-16,-4 4-6 0,0 1-2 15,3 1-7-15,0 2 0 16,0 1-14-1,6 2-3-15,3 2-16 0,3 1-6 16,0-3-46 0</inkml:trace>
  <inkml:trace contextRef="#ctx0" brushRef="#br0" timeOffset="30">14617 12118 164 0,'-15'3'63'0,"18"2"-34"0,-3 8-14 16,3-5 18-16,3 5-7 15,0 0-1 1,0 3-12-16,-3-2-3 0,6 1-6 15,0-1-3-15,-1-4 0 0,-2 1-26 16,0-3-8-16,-3-3-65 16</inkml:trace>
  <inkml:trace contextRef="#ctx0" brushRef="#br0" timeOffset="31">14602 11978 184 0,'-3'-3'68'0,"3"3"-36"0,0 0-42 0,0 0 11 16,0 0-5-16,6 3 2 16,0 2-17-16,0 0-4 15,6 1-46-15,3-1-18 0</inkml:trace>
  <inkml:trace contextRef="#ctx0" brushRef="#br0" timeOffset="32">14724 12086 160 0,'-3'3'63'0,"6"5"-34"0,0 5-27 15,0-5 14-15,0 3 10 16,0 2 5-16,-3 3-9 15,0-1-5-15,3 1-10 16,0-2-3-16,-3-4 0 0,3 1 0 16,-3-1 0-16,0-4 2 15,0-6 1-15,0 0-3 16,0-3-1-16,3-2-1 0,0-3-2 16,0-5-4-16,3-1-2 15,0 1-2-15,0 0 2 16,2 2 2-16,4 1 2 15,3 2 1-15,0 2 1 16,0 4 2-16,0 4 1 16,3 4 10-16,-3 4 6 15,-3 4-6-15,-1-1 0 16,-2 0-5-16,0 0-3 16,-3 6-2-16,0-3 0 15,0 2-4 1,-3-2-24-16,0-3-11 15,-3-2-28-15,3-14-67 16</inkml:trace>
  <inkml:trace contextRef="#ctx0" brushRef="#br0" timeOffset="33">15036 11938 180 0,'0'-5'68'0,"3"7"-36"0,0-2-35 16,-3 0 13-16,6 6 13 15,3 4 9-15,-3 3-3 16,0 6 0-16,0 5-16 16,0 2-3-16,-3 3 0 0,0 3-4 0,0 0-1 15,-3 2-2-15,0 1-3 16,0-6-6-16,0-5-1 15,0-6-19-15,0-2-6 16,0-5-43 0</inkml:trace>
  <inkml:trace contextRef="#ctx0" brushRef="#br0" timeOffset="34">14935 12068 148 0,'-9'8'57'0,"9"-19"-30"0,0 6-14 0,0 5 19 0,0 0-3 16,0 0 3-16,3 0-5 16,3 2-2-16,6-4-13 15,3 2 3-15,6-3 3 0,9-2-6 16,-1-1 1-16,1 1-8 15,0 0-3-15,-3 0-8 16,-3 2-1-16,-1 3-26 16,1-3-8-16,-3 1-19 15,-3 2-7-15,-3 0-19 16</inkml:trace>
  <inkml:trace contextRef="#ctx0" brushRef="#br0" timeOffset="35">15257 12097 188 0,'0'5'71'0,"15"0"-38"0,-6 1-19 0,-6-1 22 16,5 0-9-16,1-2-1 15,0 0-11-15,3-3-2 16,0 0-7-16,3-3-2 0,0 0 2 16,0-2-3-16,-3 0-2 15,0-1 2-15,-3-2 0 0,-4 0-4 16,-5 1 1-1,-3-7-2-15,-5 4-2 16,-4 2 0-16,0 2 0 16,-6 9-2-16,-3 2 1 15,0 3 3-15,3 3 1 16,3 2 3-16,1 3 3 0,5 0 2 16,0 2 1-1,6 1-2-15,3-1-1 0,9-2-3 16,3-2-2-16,2-4-15 15,1-2-7-15,3-3-16 16,0-2-6-16,3-3-38 16,0-5-39-1,-3-1 44-15</inkml:trace>
  <inkml:trace contextRef="#ctx0" brushRef="#br0" timeOffset="36">15480 12126 152 0,'-3'0'57'0,"6"3"-30"0,-3 4-18 15,3-1 16-15,0 4 8 0,0 4 4 16,0-1-6-16,0 0-2 16,0 0-16-16,0-2-6 0,0-1 0 15,0-2-4-15,0-2 0 16,-3-1-1-16,0-5 1 16,0 0-2-16,0-3 2 15,0-2-2-15,-3-6-1 16,3-2 3-16,0 0 0 15,0 0-1-15,6-1-2 0,3 1-2 16,3 3 1-16,2 2-1 16,1 2 0-1,0 4-3-15,3 2 1 0,0 0-44 16,0 2-18-16,0 1-40 16</inkml:trace>
  <inkml:trace contextRef="#ctx0" brushRef="#br0" timeOffset="37">15748 11782 220 0,'-6'-5'82'0,"-9"7"-44"0,6-2-36 0,9 0 19 15,0 0-7-15,0 0 9 16,9 6-3 0,6-1-10-16,3 8-1 0,9 6 1 15,5-4 3-15,13 4 2 16,6-3 0-16,2 0 1 0,7-3-6 16,2 0-4-16,1 0-1 15,-4 1-1-15,7-1 2 16,-7-3 1-16,-2 1-1 15,-7-3-1-15,-2-3-3 16,-6-2 1-16,-7 2 4 16,-5-2 6-16,-6 0-5 15,-3-1 0-15,-3-2-4 16,-6 3-1-16,-1-1 1 16,-2-2 0-16,-3 0-5 15,0 0 1-15,-6 0-5 0,3 0 1 16,-3 0-9-16,3 0-2 15,-3 0-5-15,0 0-3 16,3 3-9-16,-3-3-5 16,3 0-20-16,-3 0-6 15,0 0-49 1</inkml:trace>
  <inkml:trace contextRef="#ctx0" brushRef="#br0" timeOffset="38">16614 11753 180 0,'-6'-3'68'0,"6"3"-36"0,0 3-33 16,0-3 15-16,0 2 3 15,0 4 4-15,3 2 1 16,0 0-2-16,6 5-10 16,6 8 5-16,0 0 4 0,3 3-6 15,2-3-2-15,4 0-2 16,0 0-1-16,0-2-4 16,0 5-3-16,-3-3 0 15,-7 0 1-15,4-5-3 16,-9 0 0-16,-3-3 5 0,-6-2 5 15,-9 2-3 1,-6 0 2-16,-5 0 1 16,-1 3 5-16,-3 0-4 0,-6 3 0 15,3-3-6-15,3-3-1 16,4 0-1-16,5-2 1 16,3-3-35-16,3-1-16 15,6-1-92 1</inkml:trace>
  <inkml:trace contextRef="#ctx0" brushRef="#br0" timeOffset="39">11271 16536 148 0,'3'-13'57'0,"0"5"-30"0,0 0-12 16,0 6 18-16,0 2-10 15,0 0-3-15,-3 0-7 16,3 5-1-16,-3 3-7 0,-6 3 6 0,-3 4 2 15,-6 4 0 1,3 7 2-16,-9 1-6 0,4-1-1 16,-1 3 0-16,0 1 0 15,3-7-7-15,0-2-2 16,3-2 0-16,3 0 0 16,3-4 1-16,3-1 0 15,3-1 0-15,6 0 0 16,3 0-3-16,6-2 2 15,0-3 1-15,3-3 0 0,0 6 0 16,0 2 0-16,-1-2 2 16,1-6 3-16,-3 5-4 15,-3-7-3-15,0 5-13 16,-3-3-5-16,-3 6-80 16,0-3-7-1</inkml:trace>
  <inkml:trace contextRef="#ctx0" brushRef="#br0" timeOffset="40">11259 16817 148 0,'-6'0'57'0,"6"0"-30"0,0 0-14 0,0 0 19 15,0 0-3-15,0 0 1 0,0-3-6 16,0 1-1 0,0-1-12-16,0-2 0 0,3 5 2 15,6-14 4-15,6 1-3 16,3 0 0-16,3 0-4 16,6 2-1-16,8 3-3 15,4-5-1-15,3 8-3 16,8-6 1-16,7 1-2 15,8-4-1-15,10 9 1 16,2-3 1-16,3 0-3 16,-2-2-2-16,2 4 2 15,-2-2 2-15,-4 8 4 16,-6-2 2-16,-8-1-1 16,2 0-1-16,-8-2-3 0,-6 5-2 15,-4-5-6-15,-8 2-1 16,-9-2-72-1,-6 5-29-15</inkml:trace>
  <inkml:trace contextRef="#ctx0" brushRef="#br0" timeOffset="41">13117 16211 152 0,'3'-16'57'0,"0"11"-30"0,0 0-16 16,-1 5 15-16,-2-3-12 15,0 3-3-15,0 0-5 16,0 8-1-16,3 2-3 0,-3 14 5 15,0 8 3-15,0 8-1 16,0-3 2-16,0 5-4 0,0-5 1 16,3 3-5-16,0-8 0 15,0 2-1-15,0-5-2 16,0-2 1 0,0-6 1-16,0-8-21 0,-3 0-7 15,0-2-36 1,-3-9-50-16,-3-2 24 15</inkml:trace>
  <inkml:trace contextRef="#ctx0" brushRef="#br0" timeOffset="42">12998 16431 228 0,'11'-8'88'0,"-11"10"-48"0,-8-2-27 0,13-2 22 0,4-1-12 16,3 0-3-16,3-2-11 16,6 0-4-16,3-3-3 15,3 5-2-15,-1 1 1 0,1-1-10 16,3 3-4-16,-6 0-37 16,-3 3-15-16,-4-1-42 15</inkml:trace>
  <inkml:trace contextRef="#ctx0" brushRef="#br0" timeOffset="43">13390 16473 148 0,'-3'-3'55'0,"3"1"-30"0,-3-6-18 0,3 8 15 16,-2 0-7-16,-1 0 2 16,-3 2-8-16,-3 4-1 15,0 2-4-15,0 0-3 0,-6 5 2 16,3 5-4-16,3-2 0 16,0 0-1-16,9 0 0 15,0 0 2-15,3-3 0 16,3-2 0-16,0-6 0 15,3 3 2-15,0-8 1 16,0-3 1-16,0-2 0 16,0-3-2-16,-3-3-2 0,0 1 1 15,0-6-1-15,-6 8 0 16,5 0 2-16,1-3 1 16,-3 9 1-16,-3-3-7 15,0 5 0-15,3 5 5 16,3-3 4-16,0 9-3 15,0 0 0-15,0-1 1 16,6 1 0-16,-3-1-2 16,6 1 1-16,-3-3-2 0,0 2-1 15,0-7-32 1,-3 5-14-16,-1-8-43 16</inkml:trace>
  <inkml:trace contextRef="#ctx0" brushRef="#br0" timeOffset="44">13563 16261 152 0,'0'3'57'0,"3"13"-30"0,0 16-7 0,0-22 19 0,0 3-13 16,0 6-2-16,3 2-10 15,0 0-4-15,0 6-5 16,0-1-6-16,0-2 0 0,0 0 1 16,0-3 2-1,0-3-3-15,-3 1-2 0,0-3-29 16,-3-6-12-16,0 4-48 16</inkml:trace>
  <inkml:trace contextRef="#ctx0" brushRef="#br0" timeOffset="45">13771 16465 136 0,'-3'0'52'0,"3"-3"-28"0,-5 9-22 0,-1-6 12 15,0 2-5-15,-6 4 0 16,0-1-5-16,-3 5-3 16,-3-4 0-16,0 4 3 0,3-7 2 15,0 5 0-15,4-3-1 16,2-5 5-16,3 8 4 15,3-5-3-15,6-1 1 0,6 6 2 16,2-2 1-16,1-1-4 16,6 0-1-16,3-2-6 15,0 5-1 1,-3-3-1-16,0 0 1 0,-1 1-9 16,-2-1-3-16,0-2-88 15,-3-3 0 1</inkml:trace>
  <inkml:trace contextRef="#ctx0" brushRef="#br0" timeOffset="46">13876 16542 148 0,'0'-6'55'0,"3"6"-30"0,0 0-12 0,-3 0 19 16,6 0-5-16,5 0-1 15,4 0-12-15,0-2-6 16,-3 2-5-16,0-5-3 0,0-1 1 16,0-7-1-16,0 8 2 15,-3-3-1-15,-3 0-1 16,-3 0-4-16,-3 3 0 16,-6-1-3-16,0 1 0 15,-6 2 4-15,-6 3 1 16,-3 3-1-16,0 2 2 15,0 3 5-15,4 3 2 16,2-3 2-16,3 5 2 16,0-2 6-16,6 2 4 0,3 0-1 15,3 0 0-15,9 3-6 16,3-3-3-16,9-2-5 16,2-3-4-16,4-3-3 15,0 0 1-15,0-2-65 16,0-3-30-16,-10 0-10 15</inkml:trace>
  <inkml:trace contextRef="#ctx0" brushRef="#br0" timeOffset="47">14697 16491 116 0,'0'-13'44'0,"3"8"-24"0,-3-3-10 15,0 5 14-15,-3 1-9 16,0 2-1-16,-6-3-6 16,-3 3-3-16,-3 0-2 15,-2 3 2-15,-4 10 1 0,3-2-2 16,0 2-1-16,3 0 1 15,3 0 0-15,3 6-2 16,6-6-2-16,3 0 1 16,6-2 1-16,3-3 1 15,3-3 1-15,3-5 4 0,3-3 5 16,0-5-7-16,0 1-1 16,-4-4-3-16,1-8 1 15,-3-2-2-15,-3 3-1 16,-3-6 3-1,-3-5 0-15,-3-3-1 0,-3-2-2 16,0 2-2-16,-6 5 1 16,0 1 1-16,3 7 0 15,0 4 0-15,0 1 2 16,0 4 1-16,4 10 1 16,2 0 0-16,0 10 0 15,5 9 4-15,4 5 5 16,0 2-1-16,3 3 1 15,0 3-3-15,0-3 1 16,-3 6-6-16,3-9-3 16,-3-2-1-16,0 0-1 0,0-9 0 15,0 4 2-15,0-6-43 16,2-2-17-16,1-3-50 16</inkml:trace>
  <inkml:trace contextRef="#ctx0" brushRef="#br0" timeOffset="48">15004 16457 156 0,'-6'-8'60'0,"3"3"-32"0,-3 0-9 0,3 5 21 15,-3 0-16-15,0 0-3 16,-3 5-11-16,-3 0-4 15,0 8-3-15,0 3-3 16,0 3 1-16,3-1-1 0,1 1 0 16,2-3 2-16,3 5 1 15,3-5-1-15,3-3-2 16,3-5 3-16,2 0 0 16,1-6-1-16,3-4 1 15,0-6-2-15,0 3 2 16,-3-3-2-16,0-6 2 0,-3 7-2 15,-3-7 2 1,0 1-2-16,-3 2-1 16,0-2-2-1,0 11-5-15,0 2 3 16,3 2 2-16,3 6-1 16,0-3 0-16,0 9 2 15,3-1 0-15,0 0 1 16,0 0 2-16,2 1-1 15,1-4-1-15,3-2-26 16,-3 0-10-16,0-5-46 16,0-3-35-1,0-6 48-15</inkml:trace>
  <inkml:trace contextRef="#ctx0" brushRef="#br0" timeOffset="49">15138 16222 208 0,'-6'-22'79'0,"9"20"-42"0,-3-3-39 0,0 5 14 16,0 0-2-16,3 7 4 15,0 4 1-15,3 2 3 16,0 14-10-16,0-1-2 0,-1 3-2 16,4 3-2-16,-3-3 1 15,0 3 0-15,0 0 1 16,0-3-2-16,0-5-2 15,-3 2-28-15,-3-5-11 0,-3-2-69 16,0-6-30 0,-3 3 72-16</inkml:trace>
  <inkml:trace contextRef="#ctx0" brushRef="#br0" timeOffset="50">15013 16412 228 0,'-9'-5'85'0,"9"7"-46"0,0-4-24 15,0 2 26-15,6-3-11 16,3-2 0-16,3 2-15 0,8-7-6 16,4 4-6-1,3-2-3-15,0-5 1 0,5 3-17 16,4-1-6-16,-3 0-38 15,-6 17-16-15,0-4-33 16</inkml:trace>
  <inkml:trace contextRef="#ctx0" brushRef="#br0" timeOffset="51">15409 16399 156 0,'-6'-5'57'0,"3"7"-30"0,-3-2-16 16,3 3 15-16,-3-3-10 16,-3 8-2-16,0-3-4 15,-6 8-1-15,-3 9-5 16,0-4-1-16,3 1 1 0,3-1-2 15,4-2-2-15,5 0 3 16,6-3 0-16,5 0-1 16,1-5 1-16,3-5 2 15,3-3 2-15,0-3-3 16,0-2-1-16,0 0-3 16,-3-3-3-16,0 0 2 15,-3-11 2-15,-3 6 0 0,-3-3 2 16,-3 3-2-16,0 0 2 15,0 5-2 1,-3 0-1-16,0 5 3 16,3 3 0-16,0 3 1 15,0 7 2-15,6 4 6 0,2-1 4 16,4 3 1-16,0 0-1 16,0-1-6-16,3-1-4 15,-3 4-1-15,3-5-1 16,3 6-66-16,0-11-30 15,-1 0-23-15</inkml:trace>
  <inkml:trace contextRef="#ctx0" brushRef="#br0" timeOffset="52">15858 16449 132 0,'-3'-5'49'0,"3"5"-26"0,0 0-14 15,0 0 16-15,0 0 3 16,0 5 6-16</inkml:trace>
  <inkml:trace contextRef="#ctx0" brushRef="#br0" timeOffset="53">15858 16470 339 0,'3'14'22'0,"0"-1"-5"0,0 0-8 0,0 0-4 16,0 0-2-16,0-2-3 15,0 0 1 1,0-6-1-16,0 6-14 0,-3-6-3 16,0-3-40-16,0 4-17 15,-3-4-11 1</inkml:trace>
  <inkml:trace contextRef="#ctx0" brushRef="#br0" timeOffset="54">15885 16354 220 0,'-9'-16'82'0,"9"0"-44"0,-3 3-38 0,3 10 16 16,0-2-11-1,3 0-5-15,3-3-3 0,0 13 2 16,3-2-33-16,0 10-14 0,0-2-40 15</inkml:trace>
  <inkml:trace contextRef="#ctx0" brushRef="#br0" timeOffset="55">16034 16404 164 0,'3'3'63'0,"0"2"-34"0,0 14-21 16,0-11 16-16,0 5-3 15,-1 5 2-15,1-4-4 16,0-1-2-16,0 0-9 0,0 0-3 16,0 0-1-16,0 1 0 0,0-6 2 15,0-3-3-15,0 3 0 16,-3-8 1-16,0 0 0 16,3-3-2-16,0-2-2 15,3 0-2-15,0-6-1 16,3-2 2-16,0 0 0 15,0 2 1-15,3 3 0 16,6 0-3-16,0 3 2 16,-1 7 5-16,1 4 2 15,-3 7 4-15,0-2 1 16,0 2-5-16,-3 0-4 0,0 0-1 16,0 3-1-16,0-3-20 15,-1 1-9-15,1-4-87 31</inkml:trace>
  <inkml:trace contextRef="#ctx0" brushRef="#br0" timeOffset="56">16793 16216 108 0,'0'-2'44'0,"0"2"-24"0,0-6-4 15,0 6 18-15,0-5-7 16,0 5-1-16,-3-3-6 0,0 3-3 16,0 0-9-1,-3 0-3-15,0 3 1 0,0 2-3 0,-3 3 0 16,0 0 1-16,3 8 2 16,0 5-3-16,3-2 0 15,0-1-1-15,3-2-2 16,3-3 1-16,3 1 1 15,3-4-1-15,0-2-1 16,3-3 3-16,0-2 2 16,-3-6-2-16,0 1-2 15,0-9-5 1,-6-13 4 0,-3 9-2-16,-3-1-1 15,-3 0 2-15,0 3 0 16,0-1 1-16,0 4 0 0,0 2 2 15,0 0 3-15,3 3 0 16,0-1 2-16,0 4-4 16,3-1 0-16,3 0-3 15,3-2-1-15,0 5 1 16,3-3 2-16,3 3-1 16,0 0-1-16,-1 0-2 15,1 3 1-15,0 2 1 16,0 3 0-16,0 0 0 15,-3 3 0-15,-3 10 0 16,-6 0 2-16,0 3-1 16,-3 0-1-16,-3 2 1 15,-3 6-1-15,-3-3 4 16,-3 6 2-16,0-9 0 0,3-2-1 16,4 0-3-16,-1-9-2 15,3 4 1-15,3-6 1 16,0-2-39-16,3-3-14 15,3-6-52 1</inkml:trace>
  <inkml:trace contextRef="#ctx0" brushRef="#br0" timeOffset="57">16950 16542 184 0,'-6'0'71'0,"3"5"-38"0,3 6-36 0,-5-6 13 0,2 6 6 16,0-4 5-16,0 4-7 16,6 0-1-16,3-6-7 15,2 5-2-15,1-7 2 0,3-3-1 16,3 0 0-16,-3-5-1 16,0-3 0-16,-3 0 0 15,0 0 0-15,-3-3-2 16,-6 6 1-16,-3-3 2 15,-3 3 2-15,-3 0-6 16,0-3 0-16,0 8-21 16,0-3-9-16,0 3-36 0,6 0-14 15,3 3-4 1</inkml:trace>
  <inkml:trace contextRef="#ctx0" brushRef="#br0" timeOffset="58">17215 16447 200 0,'-3'2'77'0,"6"9"-42"0,3 7-30 0,0-7 19 0,-3 2-2 16,0 0 2-16,3 1-11 15,0-7-3-15,-3 7-6 16,0-4-9-16,0 1-5 0,0-3 14 16,-3-6 9-16,0 6 0 15,0-8 3-15,0 0-7 16,0-2-3-16,0-4-3 15,0-1 0-15,0-4 0 16,3-2 1-16,0-1-2 16,3-1 1-16,0 1 0 15,3 1 1-15,0 0-2 16,3 2-2-16,2 1 1 16,-2 2 1-16,0 5-3 15,9 3-17-15,-3 0-8 16,0 3-29-16,-3-3-12 15</inkml:trace>
  <inkml:trace contextRef="#ctx0" brushRef="#br0" timeOffset="59">17575 16502 228 0,'0'-5'88'0,"0"-3"-48"0,-8 3-36 0,5 5 19 15,0-3-9-15,-3 3 0 16,0 0-6-16,-3 3-3 16,-3 10-2-16,0-3-3 0,0 4 1 0,3-1-4 15,0 0 0-15,6 0 2 16,3 1 0-16,3-1 3 16,0-5 1-16,3 2-1 15,0-2-2-15,0-5-2 16,0-3-1-16,-3 0 2 15,0-3 0-15,0-2 3 16,0-3 1-16,0 0-1 16,0-3-2-16,-3 9 1 15,0-3 1-15,0-1-3 16,0 1 0-16,0 5-1 16,0 0-2-16,0 0 9 0,6 5 4 15,3 1-7-15,0 1 0 16,3 4 0-1,-1 0 1-15,-2-6-21 0,0 5-10 16,0-2-35-16,0 0-12 16,6-2-16-1</inkml:trace>
  <inkml:trace contextRef="#ctx0" brushRef="#br0" timeOffset="60">17858 16468 256 0,'-3'-11'96'0,"0"14"-52"0,3-1-51 31,-6 1 47-31,-6 5-17 0,1 3-7 16,-4 2-8-16,0 0-5 16,0 6-3-16,0-4 3 0,3 1-11 15,0 0-4-15,0 0-21 16,3-3-8-16,0-2-17 15,0-6-4-15,4 3-28 16</inkml:trace>
  <inkml:trace contextRef="#ctx0" brushRef="#br0" timeOffset="61">17647 16457 212 0,'-3'-8'79'0,"6"8"-42"0,0 0-37 0,-3 0 18 16,6 3 3-16,3 2 7 15,3 6 5-15,3 5 2 16,2-3-19-16,7 8-5 0,6-3-3 16,0 4-4-16,-3-1-1 15,-1-5-14-15,1 2-6 16,0-5-119 0</inkml:trace>
  <inkml:trace contextRef="#ctx0" brushRef="#br0" timeOffset="62">18189 16542 160 0,'3'-6'63'0,"0"4"-34"0,0-11-16 16,-3 13 17-16,0 0-11 0,0 0-1 15,3 2 1-15,0 6 2 16,0-3-11-16,-3 6 3 0,0 2 1 16,-3 1-1-16,-3-1 0 15,-3 3-5-15,0-3-3 16,-3 0-22-16,0 0-9 16,0-2-93-1</inkml:trace>
  <inkml:trace contextRef="#ctx0" brushRef="#br0" timeOffset="63">13322 16838 88 0,'0'0'33'0,"-3"0"-18"0,3-3-9 16,0 3 11-16,0 0-3 15,3-5 2-15,0 5 2 16,0-5 1-16,0-3-2 0,-3 5 0 16,3-2 2-16,0 0 2 15,-3 5-11-15,0 0 1 0,3 8 0 16,0 5 5-16,-3 5 2 16,3 11-1-16,0 1 2 15,-3 4-6-15,3-2-3 16,0 5-3-16,0-5-2 15,0-3-3-15,0 8 1 16,0-8-2-16,0-5 2 16,0-1-13-16,-3-7-3 15,0-2-25-15,0-4-10 0,0-7-46 32,0 5-30-32,-3-3 54 0</inkml:trace>
  <inkml:trace contextRef="#ctx0" brushRef="#br0" timeOffset="64">13218 17044 200 0,'-6'-13'74'0,"6"8"-40"0,0 0-13 16,0 2 22-16,3-2-15 15,0 5-3-15,3-3-11 16,3 0-1-16,6 1-8 15,-1 2 1-15,4 0 1 0,6 0-6 16,-3 2 0-16,0-2-1 0,6 0 0 16,-4 0-5-16,4 0 1 15,-3 0-40-15,0 0-16 16</inkml:trace>
  <inkml:trace contextRef="#ctx0" brushRef="#br0" timeOffset="65">13575 17071 156 0,'-3'0'57'0,"3"8"-30"0,3 2-16 15,0-2 18-15,0 3-6 16,3 0 1-16,0 7-9 0,0 1-4 15,0 2-6 1,-3-3 3-16,0-4 4 0,0-1-8 0,0 0-2 16,-3-8 0-16,0 3 1 15,0-8 1-15,0 0 0 16,-3-2-2-16,0-9-2 16,0 6 5-16,3-9 1 15,0 1 0-15,0 3 1 16,3-1-4-16,3-2 0 15,0 8-1-15,3-3-2 16,-1 0 1-16,1-3-1 16,0 8-3-16,0-2 2 0,3 0-12 15,0 5-7 1,-3 0-11-16,6 5-6 16,-3-2-16-16,-3-1-6 0,0 1-15 15</inkml:trace>
  <inkml:trace contextRef="#ctx0" brushRef="#br0" timeOffset="66">13783 17150 188 0,'0'0'71'0,"3"19"-38"0,3-11-25 15,0-6 16-15,-3 1-3 16,3-3 2-16,0 8-9 16,3-3-3-16,0 3-6 15,0-2 1-15,3-6 0 0,-3 0-2 16,0-3-1-16,3 0 1 15,-4-5 0-15,1 3-2 16,0-3-2-16,-3 3-2 0,0-3-1 16,-3 0 2-1,-3-3 2-15,-6 9-5 0,0-4 1 16,0 1-1-16,-3 0-1 16,1 2-1-16,-1 3-1 15,-3 0 4-15,0 3 1 16,0 2 4-16,0 6 1 15,3 5 1-15,0-1 0 16,0 1 4-16,3 3 5 0,3-3-5 16,3 0-2-16,6-1-6 15,0-1 0-15,3-1 2 16,3-3 1 0,3-2-19-16,6-2-9 15,3-4-27-15,-1-2-12 0,-2 0-30 16</inkml:trace>
  <inkml:trace contextRef="#ctx0" brushRef="#br0" timeOffset="67">14102 17164 204 0,'-6'-22'77'0,"3"17"-42"0,-3 5-19 16,3 0 22-16,-6 0-16 15,0 5-2-15,0 1-10 16,-3 2-2-16,3 13-4 15,0-3-5-15,0-4 0 0,4 4 3 0,-1-5 1 16,3 0-4-16,3 1 1 16,0-1 2-16,3-5 1 15,3-3-1-15,2-5 1 16,1 0-4 0,0-2 0-16,0-4 1 0,0-2 0 15,-3-8 0-15,0 3 2 16,0 5-1-1,3-5-3-15,-6 8-1 16,0 2-1-16,3 11 5 16,0 0 3-1,0 5 1-15,0 0 2 16,0 3-4-16,3-2-2 16,-3-4 0-16,5 1 1 15,-2-3-3-15,6 2-2 0,-3-2-27 16,-3-3-10-16,3-5-44 15,-3-5 10 1,0 0-26 0,-3-8 25-16</inkml:trace>
  <inkml:trace contextRef="#ctx0" brushRef="#br0" timeOffset="68">14236 16992 212 0,'-6'-11'82'0,"3"8"-44"0,3 3-33 15,0 0 17-15,0 0-8 16,0 0 0-16,0 6-2 16,0 4 0-16,0 6-6 0,3 5 3 0,0 0 1 15,0 11-5-15,0 0-3 16,3 0 1-16,0-1 0 16,-3-4-1-16,0-3 1 15,0-6-33-15,-3 1-14 16,0-1-31-1,0-10-53-15,-3 3 27 16</inkml:trace>
  <inkml:trace contextRef="#ctx0" brushRef="#br0" timeOffset="69">14060 17103 208 0,'-6'-8'79'0,"6"8"-42"0,0-3-26 15,0 3 21-15,6 0-4 16,3-3 1-16,6-2-10 16,0 5-1-16,6-2-11 15,5-4-4-15,4 1 0 0,0 0-4 16,0-3 0-16,3 2-21 16,-7 4-8-16,4-4-64 15,0 1-58 1,-6 5 51-16</inkml:trace>
  <inkml:trace contextRef="#ctx0" brushRef="#br0" timeOffset="70">14727 17132 132 0,'-12'-3'52'0,"6"6"-28"0,-3 2-26 16,3 3 9-16,-6 3 6 15,-3 10 3-15,0-3 4 16,4 6 2-16,2-3-12 16,0-2 1-16,6-1 2 0,6-2-3 15,0-3 0-15,6-2-2 16,0-3 2-16,2-3-7 16,1-5-4-16,0-2-3 15,-3-6 3-15,0-6 0 16,0 6 3-16,-3-5-1 15,0-5 2-15,-3-1 0 16,0 3 3-16,0 0-3 16,-3 6 0-16,0-1 1 0,0 11 0 15,0 11 6-15,0-3 4 16,0 0-3 0,3 5-1-16,0 0-4 15,0 0 1-15,3 3-4 0,0-2 0 16,0 1-1-16,3-1-2 15,-3-4-21-15,3-2-9 16,-1 5-38-16,4-7-16 16,6-6-5-1</inkml:trace>
  <inkml:trace contextRef="#ctx0" brushRef="#br0" timeOffset="71">14932 17121 192 0,'-6'0'71'0,"3"0"-38"0,-3 0-21 16,3 3 19-16,0-3-10 16,-2 5-1-16,-1-2-12 15,0-1-3-15,3 12-3 16,0-6-2-16,3 13-2 15,3-3 1-15,3 1 1 16,3-1-3-16,-1-2 2 16,1 3 3-16,0-6 3 15,0 0 13-15,-3 0 6 16,-6-2 1-16,-3 2 0 16,-3 0-10-16,0-5-2 15,-3 0-9-15,0-2-3 0,-5-6-36 16,2 0-17-1,-3 0-160 1,0 0 87-16</inkml:trace>
  <inkml:trace contextRef="#ctx0" brushRef="#br0" timeOffset="72">15468 17169 132 0,'-3'-21'52'0,"3"15"-28"0,-6 1-8 15,3 2 18-15,-3 3-3 16,0 0 2-16,-3 0-13 16,-3 3-4-16,1 2-9 15,-4 14-5-15,3 2 1 0,0 0 2 16,3 3 2-16,0-3-1 0,3-2 1 16,3 7 0-1,3-5 3-15,6-5-7 0,0-3-2 16,3 1-1-16,0-6 0 15,3-8-3-15,0-6 0 16,-3 6 2-16,-1-8 2 16,-2 0-5-16,0-2 1 15,0-3-4-15,0 5 0 16,-3-3 4-16,0 1 1 16,-3-1-1-16,0 8 0 0,0-2 4 15,3 0 1 1,-3 5 6-16,3 8 5 0,3-3-3 15,0 6 2-15,0-1-9 16,0 1-2 0,3 5-1-16,-3 2 2 0,6 1-36 15,3-6-17-15,0-3-58 16</inkml:trace>
  <inkml:trace contextRef="#ctx0" brushRef="#br0" timeOffset="73">15697 17267 180 0,'-12'-14'68'0,"6"14"-36"0,-5-5-22 16,5 10 20-16,0-5-5 15,-6 6 3-15,0-4-14 0,0 12-5 16,0-4-6-16,0 3 0 0,3 1 2 15,3 4-7-15,6-2 0 16,0 8 0-16,6-8 3 16,3-3 4-16,0-2 4 15,0-6 0-15,3-5 0 16,0-3-3-16,0-7-1 0,0-1-1 16,-4-7 0-16,1-4-2 15,-3-1 1 1,-3-7-2-16,-3-7-1 15,-3 3-4-15,0 0 0 16,0 2 0-16,-3 3-1 0,1 5 4 16,2 5 0-16,0 6 1 15,3 3 2-15,0 2-3 16,0 8 0-16,3 8 5 16,2 10 2-16,4 3 4 15,0 8 1-15,-3 1-1 16,0 1-1-16,6-4-5 15,-3-1-3-15,0 6-7 16,3-8-1-16,-3-3-46 16,0-8-19-16,3 6-45 15</inkml:trace>
  <inkml:trace contextRef="#ctx0" brushRef="#br0" timeOffset="74">15947 17259 232 0,'-15'-11'88'0,"9"9"-48"0,-5-4-31 0,5 6 19 16,-3 6-16-16,-3-4-5 16,0 3-6-16,0 3-4 15,0 6 2-15,3-1 2 0,0 0 4 16,3 6-2-16,3-6-2 0,3 11-3 15,3-8-1 1,3-3 4-16,3-8 3 0,0 3 3 16,3-8 3-16,0-8-3 15,0 0-2-15,-3-2-2 16,0-6 0 0,0-3-2-16,-3-2 2 0,-4-16-4 15,-2 3 0-15,-2-3-4 16,-1-3-1-16,-3 8 0 15,0 3 2-15,0 5 6 16,3 6 4-16,0 4-3 16,0 1-2-16,0 11 2 15,3 2 0-15,0 13 7 16,3 8 4-16,0 13-7 16,3-2-2-16,0 8 1 15,0-8 1-15,3-1-6 16,-1 1 0-16,7-11-6 0,-3 3-1 15,6-3-55-15,-3-8-21 16,3 1-38 0</inkml:trace>
  <inkml:trace contextRef="#ctx0" brushRef="#br0" timeOffset="75">16090 17275 240 0,'-3'5'90'0,"3"8"-48"0,3 0-29 16,0-5 24-16,0 3-15 15,3 2-4-15,-3 6-7 16,3-11-2-16,-3 5-5 16,-3 0-1-16,3-5 3 0,-3-3-1 15,0-5 0 1,0-8-3-1,0-2-2-15,0-3 3 16,0-1 0-16,0-2-1 16,0 3-2-16,3 0-2 15,3 2 1-15,0-2-1 16,0 8 0-16,3-3 2 16,3 3 0-16,0 2-18 0,2-2-5 15,1 5-44-15,0 0-19 16,0 5-24-1</inkml:trace>
  <inkml:trace contextRef="#ctx0" brushRef="#br0" timeOffset="76">16337 17304 196 0,'-6'0'74'0,"9"0"-40"0,0 2-22 0,-3-2 21 15,3 0-4-15,3 6 1 0,3-6-11 16,0 0-4 0,0 0-8-16,3-6-5 0,-3 6 1 0,3-5-2 15,0-3 2-15,2 6-2 16,1-9 2-16,-3 6-9 16,-9-3-1-16,-3-6 2 15,0 1 0-15,-6 5-6 16,-3-2-3-16,-3 7 1 15,1 0 2-15,-4 9 18 16,-3-1 7-16,0 3-13 16,0-3-7-16,0 8 14 15,3-5 5-15,0 8 6 16,4-2 1-16,2-1-5 16,3 3 1-16,3 7-9 15,3-1-4-15,3-9-2 0,6 0-1 16,3 0-3-16,2-5 2 15,1-2-17 1,0 1-8-16,0-1-28 0,3-6-13 16,0 5-45-1</inkml:trace>
  <inkml:trace contextRef="#ctx0" brushRef="#br0" timeOffset="77">16662 17240 264 0,'-6'-5'101'0,"-6"5"-54"0,0 0-42 0,9 0 22 15,-3 0-15-15,0 5-4 16,-3 1-8-16,0-4-2 16,3 3 1-16,0 3 0 0,3 3 1 15,3-3 0-15,3 3 0 16,3-1-3-16,0 1 2 15,3-3-1-15,-3 5-2 16,0 0 14-16,3 0 5 16,-6-2 8-16,-3-3 6 15,0 5-3-15,-3-5-1 16,-3-3-13-16,-3 1-5 16,0-4-7-16,-3-2-1 15,0-2-23-15,0 2-12 0,0-6-17 16,4 6-4-16,2 0-32 15,3 0-10-15,3 0 8 16</inkml:trace>
  <inkml:trace contextRef="#ctx0" brushRef="#br0" timeOffset="78">16861 17235 212 0,'0'-5'82'0,"-3"5"-44"0,0 0-22 0,3 0 24 16,-3 0-14-16,-3 0-3 15,-3 2-9-15,-3 1-1 16,0 2-8-16,1 1-3 0,-1 1 1 16,3 1-4-16,0-2 0 15,3 7-1-15,3 0-2 0,3-2 3 16,3 5 0 0,3 2 1-16,3 3 0 0,-3-2 0 15,0-6 0-15,-3 0 22 16,-3-2 10-16,-3-3 1 15,-6 0 3-15,0-3-18 16,-3 0-6-16,-3-2-36 16,-3 2-16-16,-3 1-101 15,0 2-68 1,1-1 89-16</inkml:trace>
  <inkml:trace contextRef="#ctx0" brushRef="#br0" timeOffset="79">14730 17187 92 0,'0'3'35'0,"0"-3"-18"0,0 16-9 0,0-19 13 15,0 3-3-15,0 6-1 0,3-6 6 16,-3 7 3 0,0-9 3-16,0 2 2 0,0-5-16 15,0 5 4-15,0-3 4 16,0 0-6-16,0 1 1 0,-3-6-2 15,3-3-7 1,-3 6-3-16,3-3-3 16,-3 0 0-16,0-3-4 15,3 9 0-15,0-4-1 16,0 1 0-16,0 5-18 16,0 0-7-16,0 0-83 15,6 8-42 1,-3 8 74-16</inkml:trace>
  <inkml:trace contextRef="#ctx0" brushRef="#br0" timeOffset="80">17120 17346 168 0,'0'-8'66'0,"0"8"-36"0,12-5-2 0,-9 5 25 15,-3 0-16-15,3 5 9 16,3 14-11-16,0-3-19 16,0-1-2-16,0 1-3 0,-3-2-6 15,-3 4-1-15,-3-5-11 16,-6 6-5-16,-9-1-115 16,0-4-64-1,-3-7 87-15</inkml:trace>
  <inkml:trace contextRef="#ctx0" brushRef="#br0" timeOffset="81">13215 17761 104 0,'0'0'38'0,"3"0"-20"0,0 0-8 0,-3 0 21 16,3 3 2 15,6 16-6-31,-3-1-14 0,0 9 0 16,0-1 3-16,-3 6-2 0,-1 2 2 15,1-2-7-15,0 8-1 16,3-9-2-16,0 1 1 16,0-11-4-16,-3 1-2 15,0-7 2-15,0-1 0 16,3-6 1-16,-6-1 0 15,-6-1-2-15,3-6 1 16,-3-6-2-16,0-7-1 16,0 0 5-16,0-5 1 15,0-4-2-15,1 4-3 16,2-9 2-16,0 1 2 16,3 5-2-16,6-3 0 0,-1-3 1 15,4-2 0-15,3 0-2 16,0 3 1-16,3 5 0 15,-3-1 1-15,0 7-2 16,0 1-2-16,0 1-2 16,0 13 1-16,3 0-1 15,-4 5 0-15,4 9 4 16,3-1 3-16,0 5 2 16,-3 1 1-16,-3-3 0 15,-3-3 0-15,-3 0 0 16,-3 0 0-16,-6 1-2 0,-6-4-1 15,0-2-3-15,-3 3 1 16,-3-9 0 0,0 4 1-16,0-6-16 0,0-6-4 15,1 6-8-15,-1-7-2 16,-3 7-11-16,3-6-3 16,3 6-12-16,3-2-5 15</inkml:trace>
  <inkml:trace contextRef="#ctx0" brushRef="#br0" timeOffset="82">13507 17777 160 0,'0'-2'63'0,"2"-4"-34"0,-2 6-23 15,0 0 17-15,3 8-3 16,-3-8 0-16,3 14-8 15,0 1-3-15,3 1-5 16,0 3-1-16,0-6 3 0,0 6-1 16,3-6 2-16,3 0-4 15,0-5 0-15,3 3-1 16,0-9-2-16,0-2 3 16,-3 0 2-16,-1-2-4 15,1-4-3-15,-3 1-2 16,0-3 3-16,-3-3-2 15,0-4-1-15,-3-4 0 0,0 6 3 16,0 5 0-16,-3-3 3 16,0 9 1-16,0-4 1 15,3 6 0-15,0 6 0 16,3 2 2-16,0 5 1 16,0-5-1-16,6 5-1 15,-3 6-3-15,3-6 1 16,0 0-2-16,-4 0 2 15,1 0-15-15,0-2-7 0,0-3-26 16,0-3-11 0,-3-5-36-16</inkml:trace>
  <inkml:trace contextRef="#ctx0" brushRef="#br0" timeOffset="83">13831 17653 184 0,'-3'-13'68'0,"3"26"-36"0,3 0-26 16,0-7 15-16,0 4 0 15,0 3 4-15,3 9-11 16,-3-4-3-16,3 3-7 16,0 6-3-16,-3-6 2 0,3 3 0 15,-3-6 1-15,0-2-13 16,0-3-4-16,0-2-25 0,0-3-8 15,0 0-36 1,-3-3-23 0,2-5 44-16</inkml:trace>
  <inkml:trace contextRef="#ctx0" brushRef="#br0" timeOffset="84">13962 17574 148 0,'0'-6'57'0,"0"4"-30"0,3-4-16 0,-3 6 15 16,0 0-6-16,3 8 1 0</inkml:trace>
  <inkml:trace contextRef="#ctx0" brushRef="#br0" timeOffset="85">13977 17608 336 0,'6'32'19'0,"3"0"-2"16,-3 2-9-16,0-2-3 0,0-1-1 15,2-4 0 1,-2-1-5-16,0 1-1 0,0-9-59 15,3 1-24-15,-3-3-6 16</inkml:trace>
  <inkml:trace contextRef="#ctx0" brushRef="#br0" timeOffset="86">14688 17806 148 0,'-9'-10'55'0,"0"5"-30"0,-9-3-14 15,10 8 15-15,-4 0-10 16,0 0-2-16,-3 0-10 0,0 13-5 16,0 0 0-16,0 0 6 0,0 6 5 15,3-6-3-15,4 6-2 16,5-4 2-16,6 1 0 15,2 0-3-15,4-3-1 16,3-2 3-16,0-3 3 16,3-8-2-16,0 0-2 15,3-5-2-15,-3-3-3 16,-3-5-2-16,-3-1-1 0,-1-7-3 16,-5-3-1-16,-6-2-1 15,0-1 0-15,-5-4 2 16,-1-9 2-16,0 8 2 15,0 3 1-15,0 5 9 16,3 6 5-16,0 5-4 16,3-1-3-16,0 12-3 15,3 2 0-15,3 16 7 16,3 2 3-16,3 9 5 16,6-1 3-16,0 6-7 15,-1 2-3-15,1-2-4 16,0 0-2-16,0-6-3 15,0 1-2-15,0-4-19 16,-3-7-10-16,0 3-40 16,-3-6-16-16,3-5-11 15</inkml:trace>
  <inkml:trace contextRef="#ctx0" brushRef="#br0" timeOffset="87">14914 17854 152 0,'-6'-18'57'0,"4"18"-30"0,-4-3-10 0,3-2 20 0,0-1-8 16,0-2 0-16,-6 8-12 15,3 0-5 1,-12 14-10-16,6-1-1 15,0 0-3-15,3 6 0 0,3-1 2 16,3-2 0-16,0 3-3 16,9-6 2-16,3 0 1 15,0-5 0-15,3-3 8 16,0-5 5-16,3 0-9 16,-3-5-1-16,-3-3-3 15,-3-5 2-15,-1 5-1 16,-2-3-1-16,0-2-2 15,-3 0 1-15,0 5-1 16,0 3 5 0,0-1 5-16,0 6-11 0,0 0-4 15,0 6 0-15,3 4 2 16,3 1 5-16,0-1 2 16,3 4 6-16,0-7 3 15,3 7-20-15,-3-4-5 16,0-2-23-16,0-8-9 15,0 0-48 1</inkml:trace>
  <inkml:trace contextRef="#ctx0" brushRef="#br0" timeOffset="88">15051 17587 200 0,'-3'-8'77'0,"3"8"-42"0,0 0-32 0,0 0 15 0,0 5 0 16,0-2 3-16,3 21 0 16,0-3 2-16,3 5-13 15,0 6-1-15,0 0 1 0,6-3-6 16,-3 3 0-16,0 5 0 16,-3-8 0-16,0 3-22 15,-3-6-8-15,0-7-27 16,-3-1-11-16,0-5-35 15</inkml:trace>
  <inkml:trace contextRef="#ctx0" brushRef="#br0" timeOffset="89">14914 17761 256 0,'-3'-5'96'0,"6"0"-52"0,6 5-32 0,0-3 24 15,9-2-13-15,6 0 0 16,6-3-12-16,2 2-4 16,1-1-4-16,0-1-9 0,-3-3-4 15,-3 11-38-15,-7-5-19 16</inkml:trace>
  <inkml:trace contextRef="#ctx0" brushRef="#br0" timeOffset="90">15337 17841 164 0,'-6'-5'63'0,"3"5"-34"0,0-16-14 0,-3 16 20 16,-3 0-10-16,-3 0-5 15,1 2-11-15,-1 4-4 16,0 7-3-16,0-5 3 0,0 5 1 0,0 6 4 15,3-1 1-15,3 1-3 16,3-4-3-16,3 4 0 16,3-6-1-16,3-5-2 15,0 3 1-15,3-9-2 16,3-2 2-16,3-8-2 16,-3 3-1-16,0-8 1 15,-4 0-1-15,1-1-3 16,-3-1 2-16,0-9-1 15,-3 5-2-15,0 3 3 16,0 6 0-16,-3 2 3 16,0 8 1-16,3 5 12 15,3 3 5-15,0 0-8 16,3 3-2-16,3-3-4 16,0 5-1-16,3 5-3 15,0-4-2-15,-1-1-48 0,1 0-22 16,-3-5-53-1</inkml:trace>
  <inkml:trace contextRef="#ctx0" brushRef="#br0" timeOffset="91">16016 17873 128 0,'18'-6'49'0,"-15"-2"-26"0,0 3-14 16,-3 5 14-16,3-5-9 15,3 2-1-15,-4-2-3 16,1-3 1-16,-3 3-6 15,0-3 10-15,0-6 5 0,0 4 3 16,-3 7 3-16,-5-2-5 16,-1 0-3-16,-6-1-4 15,0 12 1-15,-3-1-13 0,0 11-3 16,0 2 0-16,3-4 0 16,1 4-2-16,2 1 2 15,6-1-1 1,3-2 0-16,3 3 4 0,6-1 1 15,3-10-4-15,-1 0-1 16,4-3 3-16,3-5 1 16,3 0 0-16,0-8-2 15,-3-2 1-15,-3 2-1 16,0-5 0-16,-3 5 0 16,-3-6 2-16,-3 4 1 0,0-3-4 15,0-1 1-15,-3 9 2 16,2 2 1-16,-2-2 1 15,0 5 0 1,0 0 2-16,3 5 1 16,0 3-1-16,3 0-1 0,0 5-3 15,0 1-2-15,0-4 1 16,0 4 1-16,3-1-3 16,0 0 0-16,-3 0-28 15,0-5-13-15,3-3-33 16,-3-5-14-16,3 0-1 15</inkml:trace>
  <inkml:trace contextRef="#ctx0" brushRef="#br0" timeOffset="92">16251 17568 268 0,'-3'-8'101'0,"3"14"-54"0,0-4-48 0,0 4 20 16,3 7-11-16,0 11-2 15,0 2-6-15,3 3 0 16,-3 16 0-16,3-8 2 0,-3-2 1 0,0 4-1 16,0 1 1-16,0-8-2 15,-3 0-1 1,0-11-21-16,0 3-11 15,0-9-31-15,0-4-10 0,0-3-21 32</inkml:trace>
  <inkml:trace contextRef="#ctx0" brushRef="#br0" timeOffset="93">16159 17809 252 0,'-9'-8'93'0,"6"3"-50"0,6 5-30 16,0-3 24-16,-3 3-12 16,6 0-5-16,6-2-9 15,2-6-3-15,7 2-4 16,3 4-5-16,6-4 0 0,0 6-4 0,2-5-1 16,4 5-59-16,0 0-26 15,0-3-27 1</inkml:trace>
  <inkml:trace contextRef="#ctx0" brushRef="#br0" timeOffset="94">17120 17600 200 0,'-3'0'74'0,"6"8"-40"0,9 29-22 0,-9-18 21 16,0 2-6-16,0 11-1 16,-6 2-10-16,3-2-3 15,0 7-7-15,-3-7-2 0,0 5 2 16,0-8-3-16,0-2-2 15,0-1-11-15,0-7-6 16,0-6-21-16,3 0-53 31,-9-2-35-31,3-9 23 0</inkml:trace>
  <inkml:trace contextRef="#ctx0" brushRef="#br0" timeOffset="95">16974 17854 276 0,'-9'-13'104'0,"12"0"-56"0,3 7-36 15,-3 6 24-15,3-2-15 16,3-4-4-16,3 1-6 16,3 0-2-16,6-3-5 15,5 3-3-15,1-3 2 0,0 2-2 0,0 6 2 16,0-2-20-1,-4-4-6-15,1 1-32 0,0 5-13 16,0-3-54 0</inkml:trace>
  <inkml:trace contextRef="#ctx0" brushRef="#br0" timeOffset="96">17334 17613 220 0,'-3'-13'85'0,"3"32"-46"0,0-11-46 16,0 10 49-16,0 9-20 0,0 7 4 15,0 3-2-15,0-3-13 16,0 11 0-16,-3-5 2 0,3-3-5 16,0-5-2-16,0-6-1 15,0-5-1-15,0-7-2 16,0-1 1-16,0-3-2 15,0-7 2-15,3-3-4 16,6-8 0-16,0-5 1 16,6-6 0-16,0 1-5 15,-3 5 1-15,3-3 2 0,0 3 3 16,0 2 0 0,2 6-1-16,-5 2 3 15,3 3-4-15,-6 5 0 16,3-2 1-1,-6 10 0-15,0-2 2 16,-3 2 1-16,0 3-15 0,-3-3-4 16,0 6-43-16,0-6-16 15,3-3-41 1</inkml:trace>
  <inkml:trace contextRef="#ctx0" brushRef="#br0" timeOffset="97">17727 17875 268 0,'-6'-8'101'0,"3"-5"-54"0,-3 8-33 16,3 2 28-16,-3 3-21 15,-2 3-6-15,-1 2-14 16,-3 3-3-16,0 5 0 15,0 6 1-15,3 5 1 0,0-3 0 16,3 0 0-16,3-3-3 16,3 1 0-16,3-6 2 15,3 0 2-15,3-5 0 16,0-2 2-16,3-6-2 16,0-6-1-16,0 4 1 0,0-9 1 15,-4-2-1 1,1-3-1-16,-3 0 1 0,0 3-1 15,0 0 0-15,-3 5 0 16,0 2-3-16,0 4 2 16,0 2-4-16,3 2 1 15,0 9 0-15,0-3 2 16,6 5 3-16,3 6 2 16,0-6-4-16,0 0 1 15,-1-5-22-15,1-3-10 16,0 3-26-16,-3-8-11 15,0-2-34 1</inkml:trace>
  <inkml:trace contextRef="#ctx0" brushRef="#br0" timeOffset="98">17948 17672 276 0,'-3'-8'104'0,"3"-6"-56"0,0 9-56 0,0 18 33 16,0 6-8-16,0 2-8 16,0 11-3-16,0 2-4 15,0 6-2-15,0 2 1 0,0-2 1 16,0-6 3-16,3-2-40 16,-3-6-18-16,0-4-50 15,3 1-43 1</inkml:trace>
  <inkml:trace contextRef="#ctx0" brushRef="#br0" timeOffset="99">17769 17867 308 0,'-6'-5'115'0,"9"5"-62"0,3-13-46 0,3 13 26 15,9-3-19-15,6-2-5 16,2 0-8-16,4-3-3 16,3 2 1-16,3-7-18 0,-1 5-7 15,4 0-68-15,0 3-28 16,-1-6 13-16</inkml:trace>
  <inkml:trace contextRef="#ctx0" brushRef="#br0" timeOffset="100">18543 17912 200 0,'-6'-8'77'0,"6"3"-42"0,-6 0-19 0,6 5 24 0,-3 0-17 16,-6 0-4-16,-6 5-10 15,0 3-1-15,0 3-5 16,1 4-4-16,-1 4 0 0,3 2-1 15,3 6-2-15,3-4 5 16,3 4 3-16,3-9-3 16,3-4-1-16,3-6 0 15,6 2 2-15,-3-12-1 16,6-12-1-16,-1 6-2 16,-2-5 1-16,0 0 1 15,-3-6 0-15,0 6 0 16,-3-3 2-16,0 0 1 0,-3 3 1 15,0 0-2-15,-3 5 1 16,0 8-2-16,0 0-1 16,3 8 3-1,0 3 2-15,0 4-2 0,0 4-2 16,3 7 0-16,0-2 1 16,3-3-23-16,3-7-8 15,-1-1-41-15,4 0-15 16,9-2-7-1</inkml:trace>
  <inkml:trace contextRef="#ctx0" brushRef="#br0" timeOffset="101">18846 17992 224 0,'-11'-14'85'0,"5"9"-46"0,-9-3-21 15,9 3 23-15,-9 5-12 16,0 0-5-16,-3 5-16 15,0 3-5-15,0 8-2 16,4-3-1-16,-1 14 0 0,6-1-3 16,3-5 0-16,6 3 2 15,3-8 0-15,9 3 7 16,3-12 4-16,2-1 1 16,1-6 3-16,0-6-3 15,0-7-1-15,0-8-4 16,-3-3-1-16,0-5-3 0,-6-3 1 15,-4-2 0-15,1-3 1 16,-3-3-5-16,-3 3 1 16,0-2 0-16,-3 7 0 15,3 5 0-15,-3 6 0 16,3 8-5-16,-3 0-1 16,1 7 0-16,2 17 2 15,0 5-1-15,0 10 4 16,2 3 0-16,-2 6 1 15,3 5 4-15,0-3 2 16,3-3-7-16,0 6-1 16,0-3-35-16,3-8-16 15,-3-5-157 1,21-6 82-16</inkml:trace>
  <inkml:trace contextRef="#ctx0" brushRef="#br0" timeOffset="102">19126 17989 260 0,'-15'-11'99'0,"6"6"-54"0,-8 5-24 15,8 0 28-15,-6 0-24 16,0 0-8-16,0 5-14 16,-3 9-2-16,3-4-1 15,-3 6-5-15,4 8 1 0,5-3 2 16,6 6 1-16,9-9 3 0,0 1 1 15,2-6-1 1,4-5 1-16,6 0 0 16,0-8 3-16,3-8 1 0,-3-5 3 15,0-6-3-15,0-2-2 16,-1-6 2-16,-2-4 0 16,-3-1-1-16,-3-2-1 15,-6-6-3-15,-3 3-2 16,0 5 1-16,-3 6-1 15,0 4-3-15,0 4 2 16,0 5-1-16,0 5 0 16,-3 10-3-16,3 12 1 15,0 4 2-15,3 6 3 16,3 2-2-16,0 3 0 0,3 3-1 16,3 0 0-1,0 5-7-15,6-8-2 16,0-2-45-16,0-1-18 0,3-7-59 15</inkml:trace>
  <inkml:trace contextRef="#ctx0" brushRef="#br0" timeOffset="103">19323 18010 260 0,'-3'5'99'0,"3"-2"-54"0,3 10-26 15,0-7 29-15,0 2-17 16,0 10-5-16,0 1-9 0,0-3-3 16,0-1-8-16,0-1-2 15,0-6 0-15,0-1-2 0,-1-1 1 16,-2-6 0-16,0 0 3 16,0 0-3-16,0-6 0 15,0-1-1-15,0-12 1 16,6 3 0-16,0-2 1 15,0-1-2-15,3 6-2 16,0-6-2-16,0 6-1 16,3 5-1-16,0-2 3 15,0 2-20-15,0 2-8 0,3 4-29 16,3 2-14-16,-1 0-60 16</inkml:trace>
  <inkml:trace contextRef="#ctx0" brushRef="#br0" timeOffset="104">19632 18042 240 0,'-3'3'90'0,"3"-3"-48"0,3 5-25 16,-3-5 25-16</inkml:trace>
  <inkml:trace contextRef="#ctx0" brushRef="#br0" timeOffset="105">19647 18063 486 0,'9'5'30'0,"3"-2"-15"16,3 2-13-16,0-10-3 0,0-3 1 15,-3 3 2-15,-1 2-1 16,1-2 2-16,-3-3-4 16,-3 3-2-16,-3-3 2 0,0-3 0 15,-3 3-6-15,-6 3 0 16,-3-3-4-16,-3 3 0 16,-2-1 6-16,-4 6 2 15,-3 0 0-15,0 6 0 16,0 2 4-16,0 2 3 15,3 3 8-15,1 9 2 16,2 1-3-16,3-1-1 16,6-4-6-16,3 1-3 15,6-4 0-15,3-1-1 16,3 4-3-16,6-5 0 0,2 1-29 16,1-4-14-16,3-2-51 15,3-2-63 1,3-4 45-16</inkml:trace>
  <inkml:trace contextRef="#ctx0" brushRef="#br0" timeOffset="106">19927 17960 296 0,'-6'-8'110'0,"3"8"-60"0,-3 0-41 0,3 0 25 15,0 0-21-15,0 0-5 16,0 5-7-16,0-2-2 16,3-3 1-16,0 5 0 0,0 3 0 15,3-3-3-15,0 6 2 16,3 0 1-16,0-1 2 16,0 3-3-16,0 1 0 15,-3 7 7-15,0-8 6 16,-3 6 3-16,-3-6 0 0,0 0-3 15,-3-2-2-15,0-3-6 16,0-1-1-16,0-1-1 16,0 2-2-16,0-8-15 15,0 5-25 1,6-5-10-16,0 0-36 16,0 0-13-16,9 0-11 15</inkml:trace>
  <inkml:trace contextRef="#ctx0" brushRef="#br0" timeOffset="107">20168 17960 200 0,'6'-8'74'0,"-3"3"-40"0,0 2-9 16,0-2 25-16,-3 5-1 16,0-6 1-16,0 6-13 15,-3-7-3-15,-3 7-19 16,0-6-2-16,-9 6-2 0,-3 0-6 0,3 0-3 15,4 6-4 1,2-1 1-16,3 3 1 16,3 0 0-16,6 5-3 15,0 5 2-15,9 6-1 16,-1 3-2-16,1-6 3 0,-3 0 2 16,-3-2 0-16,-3-1 2 15,-3 3 9-15,-6-8 4 16,-9 1-5-16,0-4-2 15,-2-2-23-15,-1 5-8 16,3-2-55-16,0-3-25 16,0 0-42-1</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8:27:15.520"/>
    </inkml:context>
    <inkml:brush xml:id="br0">
      <inkml:brushProperty name="width" value="0.05292" units="cm"/>
      <inkml:brushProperty name="height" value="0.05292" units="cm"/>
      <inkml:brushProperty name="color" value="#FF0000"/>
    </inkml:brush>
  </inkml:definitions>
  <inkml:trace contextRef="#ctx0" brushRef="#br0">10033 3945 236 0,'9'-16'88'0,"-9"8"-69"0,6 0-5 0,0 6-7 16,0-4-5-16,0 1 1 16,0 0 18-16,-3-1 9 15,-3 1-15-15,-6 0 7 0,-6 0 5 16,-6-1-6-16,-6 1-2 16,-6-3-7-16,0 0 0 15,1 0-1-15,-1 0 1 16,0 0 0-16,-3 0 0 0,1-2-4 15,-1-1 0-15,-6 1-7 16,-2-1-1 0,-4 0 2-16,-3 3 3 15,-2 1-2-15,-1 1-2 0,-5 4 0 16,-1-1 1-16,-3 3 1 16,4 0 1-16,-1 0-5 15,1 3-1-15,2-1 1 16,4 4 2-16,-4 1 0 15,-3 4 2-15,-5 2-4 16,-1 3-2-16,1 0 4 16,5 3 1-16,4-1-3 15,2 3 1 1,-5 0-2-16,2 1 0 0,1-1 2 0,-4 3 0 31,0 2-3-31,4 3 2 0,2 3 1 0,7 8 0 16,5-1-3-1,3 1 2-15,6 0-1 16,4-1-2-16,5 1-2 0,0 0 1 16,6-1 3-1,3 4 3-15,3 4-2 0,3 4-2 16,6 4 2-16,3-7 2 16,6-1-2-16,0-4-2 15,6-4 2-15,6-4 0 16,6-1-2-16,11-2 0 0,7 0 2 15,3-3 2-15,-1 0 0 16,-2-3 2 0,-3 3-2-16,-1-2-1 0,1-1-2 15,6 1 1 1,2-3 1-16,4-3 0 16,2 0 2-16,1-2 1 15,-4-4-4-15,1 1 1 16,5-3 0-16,7 1 0 15,2-4 0-15,1 1 2 16,-4-1-3-16,-5-2 0 0,-1 0 1 16,4-2 0-16,2-1 0 15,10 0 2-15,-7-2-1 16,-2 0-1-16,-4-3 1 0,1 0-1 16,2-3 0-1,7 0 2-15,2 1-1 16,12-6-1-16,-5 0 1 0,-10 0-1 15,4 0 0 1,-1-3 2-16,1 1-1 0,-7-4-1 16,-6-1 1-16,-5-4 1 15,-6-5 1 1,-7-2 1-16,-2-9-5 0,-3-2 1 16,-4-2 4-1,-5-1 2-15,-6 0 4 0,-9 1 1 0,-9-4-1 31,-6-12 1-31,-3-9-6 0,-6-2-1 16,-3 3 0-16,-6-4 0 16,-3-1 4-16,-6-1 5 15,-8-5-7-15,-13 2-3 0,-14 6-7 16,-7 8-2 0,1 5-13-16,-7 3-3 0,-8 10-15 15,-3 6-4-15,-7 5-66 16,4 5-28-16,-27-3 6 15</inkml:trace>
  <inkml:trace contextRef="#ctx0" brushRef="#br0" timeOffset="7946.366">10712 3450 116 0,'5'-8'44'0,"-2"3"-35"0,0-6 9 15,0 6 4-15,0 2 0 16,3-7 2-16,-3 2 0 15,0 0 0-15,-3 0-13 0,0 3 9 0,0-1 6 16,-3 6 3 0,-3 0 3-16,-3 6-11 0,-2 2-3 15,-4 2-6-15,-3 3 0 16,-3 6-1-16,-6 2 1 16,-3 3-4-16,-2 8-3 15,-1 13 0 1,0 13-1-16,3 3-2 15,1-3-2-15,2 0 3 16,3 0 0-16,3 9 1 0,6 1 0 16,3 1-2-16,1-8-2 15,2-11 1-15,3-5 1 16,0-8-6-16,3-5 1 16,0-8-28-16,3-6-11 0,3-4-30 15,-3-14-12-15,6-11-24 16</inkml:trace>
  <inkml:trace contextRef="#ctx0" brushRef="#br0" timeOffset="8338.5273">10200 4006 228 0,'-24'-5'85'0,"24"2"-66"0,0 8-1 0,0-5-3 0,6 8-9 0,0 5-1 16,0 11 9-1,0 5 5-15,0 8-10 16,-1 0 4-16,4 0 1 0,0-5-7 0,0-3-4 16,0-5 0-1,-3-5 2-15,0-4-2 0,0-1 0 16,0-1-1-16,-3-5 1 15,0 0-2-15,0-3 2 16,3-2-2-16,0-3-1 16,3-6 3-16,0-2 0 15,3-5-4-15,2-5 1 0,4-11 0 16,3-6 0 0,0-2-5-1,3 0-1-15,-3 0-11 16,-1 5-3-16,-2 3-26 0,0-8-7 15,-6 3-55 1</inkml:trace>
  <inkml:trace contextRef="#ctx0" brushRef="#br0" timeOffset="65972.1793">3958 11618 168 0,'-3'-3'66'0,"3"3"-52"0,0-2 21 15,0 2 5-15,0 0-14 16,0 0-2-16,3 0-10 0,3 0-4 16,3 0-5-1,2-3 1-15,7 0 0 0,6 1 2 16,6-1 2-16,6 3-1 0,-1 0 0 15,4-3-3-15,0 3 1 16,-4-2-6-16,4-1-1 16,-3 0 2-16,-3 1 3 15,-4 2-2-15,-2 0-2 16,-6 0 4-16,-3 0 1 16,-6-3 4-1,-3 3 1-15,-9 0 1 16,-3 0 2-16,-6 3-7 0,-6-1-4 15,-6 1-2 1,-3 2 1-16,-5 1-1 0,-7-1-1 16,-3 0 1-16,-3 1-1 15,-5-1 0-15,-1 0 0 0,4 0 0 16,2 1 2 0,6-1-1-16,6-2-1 15,7-1 1-15,5 1-1 0,6-3-3 16,9 0 0-16,9-3-1 15,15-2 0-15,14 0 0 16,10-1 3 0,9 4 0-16,2-1 3 0,4-2-3 15,-1 0 0-15,-2-1 1 16,-10 4 0 0,-8-1 0-16,-12 0 2 15,-9 3 1-15,-6-2 3 0,-12 2-16 0,-9 0-6 31,-6 5-76-31,-6 3-31 0,-12 0 7 16</inkml:trace>
  <inkml:trace contextRef="#ctx0" brushRef="#br0" timeOffset="71214.4733">4089 14912 160 0,'-9'-16'63'0,"6"16"-49"0,0-3 11 0,3 3 5 16,-3 0 4-16,0 0 6 16,0 0-10-16,0 3-6 15,3-3-13-15,0 0-1 0,6 5 1 16,6 1-4-16,6 2 1 15,8-3-5-15,7 0 0 16,6 0-1-16,5 1 1 16,7-1-4-16,3-2 0 15,-1-3 1-15,-2-3 2 16,-4 0 8 0,-11 1 5-16,-6-1 2 15,-6 0 1-15,-12 1 11 0,-9-1 3 16,-15 1-10-16,-15-1-5 15,-12 3-8-15,-8 0-1 16,-7 0-5-16,-3 3-2 16,-2 2 0-16,-1 3-1 15,7 0 0-15,8 0 0 16,9-3-3 0,13 0 0-16,11 0-9 0,12 1-5 0,18-4-5 15,8-4 1 1,13-1-19-16,6-2-9 0,5-3-100 31</inkml:trace>
  <inkml:trace contextRef="#ctx0" brushRef="#br0" timeOffset="77192.4347">15685 11695 172 0,'-6'-3'66'0,"6"3"-52"0,3 0 17 0,-3 0 2 0,3 0-7 16,0-3-1-16,3-2-8 15,3 0 0-15,6-3-10 16,9-3-2-16,9 1-1 0,11-1 0 16,7 3 0-16,0 3 0 15,-1 0 0-15,1-1-2 16,-4 1 1-16,-5 0-2 15,-3-1-1-15,-7 1 5 16,-8 2 1-16,-12 1 15 31,-12-1-7-31,-9 3-2 0,-9 0-7 16,-5 0-4-16,-10-3 2 16,-6 1 0-16,-6 2-1 15,1-3-2-15,5 3 1 16,6 0-1-16,7 0-3 15,8 0 2-15,6 0-1 0,12 0 0 16,15 0 2-16,14 0 0 16,10 3 0-1,9-3 0-15,2 0-3 0,1-3 2 16,0 1 1-16,-10-1 2 16,-5 3-21-16,-12 0-9 15,-9 5-105 1</inkml:trace>
  <inkml:trace contextRef="#ctx0" brushRef="#br0" timeOffset="83178.2025">15813 15132 152 0,'0'-8'57'0,"0"10"-44"0,0-4 21 0,0 2 5 15,0 0-8-15,0-3-3 16,0 0-3-16,0 3-1 16,0 0-13-16,0-2 2 0,3-1 3 15,6 0-8-15,6 1-2 16,9-4 2-16,9 4 3 15,5-1-2-15,4-2 0 16,0 2-3-16,-1 1-1 0,1-1-1 16,0 3 2-16,-7 0-5 15,-2 0-1-15,-9 3 4 16,-6-1 2 0,-9 1 4-16,-15-1 4 15,-9 4-6-15,-9-1-2 16,-9-2 1-16,-5-1 2 0,-4-2-2 15,0 0-2-15,7 0-2 16,5 0 0 0,9 0-4-16,12 0 0 0,15 3-4 15,15 2-1 1,12 3-44-16,14 3-18 0,16 2-79 31</inkml:trace>
  <inkml:trace contextRef="#ctx0" brushRef="#br0" timeOffset="96359.8409">11456 4937 144 0,'-6'-5'55'0,"6"2"-43"0,3 1 21 0,-3 2 8 16,0 0-7-16,0 0-2 15,-3 0-5-15,0 0-2 16,-3 0-14-16,-3-3-2 0,-3 3 1 16,-3-3-4-16,3 1-1 15,0-1 6-15,3 0 3 0,3 1-10 16,0-1-1-16,3 3-3 16,0 0 0-16,3 0-3 15,0 0 2-15,0 0 1 16,0 0 2-16,6 0-1 15,3-3-1-15,3 3 3 16,6 0 2-16,3 3-2 16,6 2 0-16,5 1-1 15,4-1 1-15,9-2-4 16,14 2-2-16,13 0 2 16,8 3 2-1,1-3 0-15,17-2-1 0,9 0 1 16,0-1 1-16,9-2 1 15,18 0 3-15,-3 3-1 16,6-3 2 0,15 5-4-16,-6-5-2 0,8 0 0 0,7 0 1 15,-12-8 1 1,6 3 3-16,-6 0-1 16,-18 2 0-16,-18 0-3 0,-12-2 1 15,-24 0-2 1,-17 2 2-16,-16 1 2 0,-5-4 2 15,-15 1-19-15,-12-3-6 16,-6-3-60-16,3 4-27 16</inkml:trace>
  <inkml:trace contextRef="#ctx0" brushRef="#br0" timeOffset="97132.8229">15781 4897 196 0,'-21'-2'74'0,"15"2"-58"0,0 2 5 0,3 1-1 0,3-3-1 16,0 0 3-1,0 0-3-15,9 0-2 16,6 0-9 0,9 0-3-16,11 0 1 0,16 3-1 0,8-1 0 15,16-2-1-15,20 0 0 16,12 0-2-16,9 0-2 15,21 0 1-15,0 0 1 16,9-2-1-16,12 2-1 0,2 0 1 16,16 0-1-16,0 2 2 15,-4-2 1-15,10 0 1 16,-9 0 0-16,8 0-5 16,-5 6 1-16,-13-4 2 15,10 1 3-15,-6 0-4 16,-12-1-1-16,5 1 2 15,-5 2 3-15,-9-5 0 16,6 3 2 0,-3 2-4-16,-15 0-2 0,-1-2 0 15,7 2-1-15,-6 3 2 16,3 0 3-16,9-2 0 16,-6 1 2-16,-3-1-4 15,3-1-2-15,-9 0 0 16,-15 1 1-16,-21-4-1 0,-18-2-1 15,-14 0-8-15,2-2-3 16,-11-1-45-16,-6 3-20 16,-13 0-45-1</inkml:trace>
  <inkml:trace contextRef="#ctx0" brushRef="#br0" timeOffset="103836.5035">13551 4035 296 0,'-50'-3'110'0,"35"6"-86"0,3-8 2 15,9 2-3-15,3-2-15 0,3-11-4 16,6-13-6-16,12-22-1 15,11-23 2-15,16-13 0 0,17-16 1 16,10-14-3-16,11 9 0 16,9 7 2-16,13 9 0 0,17-1-2 15,14 3 0-15,10 14-1 16,21 9 3-16,6 20-2 16,11 15 1-16,-8 24 2 15,-10 24 0-15,-2 18 0 16,-15 14 2-1,-21 8 8-15,-21 23 3 0,-12 11 0 16,-12-5 2-16,-8-3-4 16,-10-6 1-1,-8 4-5-15,-7-4 1 16,-8-4-3-16,-6-14 2 0,-9-5-2 16,-4-5 0-16,-5-9-3 15,-3-7-2-15,-6-6-17 16,-3-4-6-16,-3-7-16 15,-3-7-5-15,-6-8-5 16,-3-10-2-16,0-11 10 0,0-14 5 16,0-7 23-16,3-3 12 15,0-8 24-15,3 8 12 16,3 8 0-16,-3 8 2 16,6 2-12-16,0 9-3 15,3 5-15-15,3 5-7 0,6 10 0 16,-1 12 1-16,7 12 2 31,0 24 1-31,0 9-2 0,0 7-2 0,-3 0 3 16,-7-8 0-1,-2-8 3-15,-9-5 1 16,-9-10 19-16,-8-9 7 16,-13-2 6-16,-15-16 1 15,-12-8-22-15,-14-5-8 16,-9 2-67-16,-13 8-28 0,-14 1-75 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18:58.326"/>
    </inkml:context>
    <inkml:brush xml:id="br0">
      <inkml:brushProperty name="width" value="0.05292" units="cm"/>
      <inkml:brushProperty name="height" value="0.05292" units="cm"/>
      <inkml:brushProperty name="color" value="#FF0000"/>
    </inkml:brush>
  </inkml:definitions>
  <inkml:trace contextRef="#ctx0" brushRef="#br0">18100 1131 148 0,'8'-12'55'0,"-3"12"-30"0,-5 0-5 0,0 0 19 15,0 0-4-15,0 0 0 16,0 4-12-16,-5 4-3 16,-3 11-12-16,-5-4-3 0,-5 8-1 0,-3 4 0 15,4 0 0-15,-9 3-2 16,4 5-2-16,5-1 1 16,0-3-1-16,0-8-31 15,4-4-12-15,0 0-46 16,4-7-41-1,5-1 51-15</inkml:trace>
  <inkml:trace contextRef="#ctx0" brushRef="#br0" timeOffset="1">17884 1104 192 0,'-4'-4'71'0,"8"4"-38"0,-4 0-30 0,0 0 17 16,4 4-8-16,5 4-2 16,4 11 1-16,0 0 0 15,0 8-5-15,4 7 3 0,5 1 1 16,4 3-5-16,4 0-1 16,-4 0-2-16,4-3 1 15,-9-1-4-15,1-3 0 16,-5-4-6-16,0-4 0 15,-8-4-76 1,4-4-59-16,-9-3 49 16</inkml:trace>
  <inkml:trace contextRef="#ctx0" brushRef="#br0" timeOffset="2">18733 1020 124 0,'-4'-8'49'0,"4"-7"-26"0,-5-1-3 0,5 12 19 16,0 1-2-16,-13-1 1 15,9-4-6-15,-13 0-2 16,4 5-17-16,-4 3 3 0,-5-8 2 16,1 8-6-16,-1 8 1 15,-8-8-8-15,4 7-3 16,5 5-6-16,8-5 0 16,8 5 0-16,-3-1 2 0,16-3 1 15,1 4 1-15,13-1-3 16,3 4 2-16,6 1-4 15,-1 7 1-15,4 7 4 16,-12 5 2-16,4-5-3 16,-1 5 1-16,-16-4 2 15,0 7 3-15,-9-4 0 16,-5-3 2-16,-3 0-2 16,-10-5 2-16,1-3 0 15,0-3 1-15,0-9-7 16,0-3 0-16,-1-8-1 15,5-4 2-15,5-23-1 16,8-4-3-16,8-3 1 16,1-4 1-16,13-4 0 15,3 3 0-15,-7 1 0 16,7 3 0-16,-3 5 0 16,-5 3 0-16,1 4 2 15,-6 0 3 1,-12 4-2-16,0 0-2 15,0 3-7-15,0 5-4 16,-8-1-21-16,4 1-7 16,4 3-27-16,0 4-12 15,4 1-18 1</inkml:trace>
  <inkml:trace contextRef="#ctx0" brushRef="#br0" timeOffset="3">19241 870 160 0,'-8'-4'60'0,"8"4"-32"0,0 0-15 16,-9 0 19-16,5 4-3 15,-5 0 3-15,-4 4-12 16,-4 7-4-16,-4 0-9 15,-1 12-1-15,-12 4 1 0,12 7 1 0,-8 0 0 16,8 12-4-16,5 4-1 16,8-1-1-16,5 5-2 15,8-8 3-15,9-8 0 16,13-8-1-16,0-7 1 16,13-8 4-16,0-7 4 15,-5-16-2-15,1-8 0 16,-1-3-1-16,-8-4 0 15,-9-8 4-15,-4 4 3 16,-13-4 3-16,-13 1 1 16,-4 6-8-16,-9 1-2 15,-4 0-7-15,-5 8-2 16,5 7-16-16,0 4-6 0,9 4-31 16,3 7-14-16,5-7-48 15,5 11-42 1,8-11 66-16</inkml:trace>
  <inkml:trace contextRef="#ctx0" brushRef="#br0" timeOffset="4">17776 1671 36 0,'0'0'13'0,"0"0"-6"0,5 0-8 0,-5 0 2 16,0 0-1-16,4 7 4 16,-4-7 5-16,0 0 6 15,0 0 14 1,4 4-4-16,-4-4-7 16,0 0-1-16,0 0-8 15,0 0-3-15,0 0 1 16,0 0 0-16,0 0 5 15,0 0 3-15,0 0 5 16,0 0 2-16,0 0-11 16,0 0 0-16,0 4 2 0,0-4-3 15,0 0 0-15,0 4-4 0,0 4 1 16,0-8 2-16,0 3 2 16,-4-3 1-16,4 4 2 15,0-4-1-15,-4 0 0 16,4 0-3-16,0 0 1 15,0 0-6-15,0 0-1 16,0 0 0-16,4-4 2 16,5 1 1-16,4 3 1 15,4-8-7-15,0-4-2 16,5 1 2-16,-1-4 1 16,1 7-3-16,-5 0-1 15,4 4-2-15,1 4 3 16,0 4 0-16,3 0 1 0,-7 0-3 15,3 4 2-15,1 3 1 16,-1-3 2-16,1-1-1 16,-5-3 2-16,0 0-2 15,5 0-1-15,4 4 3 16,-9-8 2-16,5 0-2 16,-1-8 0-16,1 4-1 15,-1 0-2-15,1 0-2 16,4 4 1-16,-1 0 1 15,6 0 0-15,-1 0 0 16,0 4 0-16,4 0 0 16,-8 0 0-16,9-4 2 0,3 0 3 15,1-4 0-15,4 0 0 16,0 0-3-16,1 4 1 16,-1 0-2-1,0 0-1-15,-5 4-2 0,6 4 1 16,-1 3 3-16,4 1 1 15,9-1 1-15,-9-3 0 16,5-4-5-16,4-4 1 16,5-4-49-16,16-7-19 15,-4-12-59 1</inkml:trace>
  <inkml:trace contextRef="#ctx0" brushRef="#br0" timeOffset="5">22633 1050 148 0,'13'-15'57'0,"-9"15"-30"0,4 0-7 0,-3 0 21 16,-1 0 2-16,0-8 4 15,1-3-11-15,-5 3-4 16,0-11-18-16,0 7 4 0,-5-3 3 15,1 4-5-15,-5-8 1 16,-3 3-10-16,-6 1-2 16,-3 3-3-16,4 1-2 0,-14 3 1 15,6 4 1-15,-14 8-3 16,4 8-2-16,-4 3-3 16,1 12 1-1,-5 3 3-15,4 13 1 0,9-1-2 16,-1 4 0-16,14 0-1 15,13-4 0-15,13 4 3 16,8 7 0-16,13-18 1 16,9-1 2-16,12-11 3 15,5-11 4-15,0-12-2 16,1 0-2-16,-10-12-2 16,0 1-3-16,-12-1-2 15,-5 1 1-15,-9-1-15 0,-3 5-4 16,-5-5-36-16,0-3-17 15,-22 3-52 1</inkml:trace>
  <inkml:trace contextRef="#ctx0" brushRef="#br0" timeOffset="6">21866 1763 212 0,'0'-4'79'0,"0"4"-42"0,0 4-23 0,0-4 22 15,0 0-14-15,4 0-2 16,5-4-12-1,8-4-3-15,0-3-3 16,0-1 1-16,5 1 0 0,-1-5-1 0,1 1 1 16,-1 0-4-16,1-1-2 15,4 13-3-15,-9-1 1 16,5 4 5-16,-1 4 4 16,14-1 3-1,-5 5-1-15,4-8-1 16,1 0-3-16,4-11 1 15,-1 3-2-15,1 4 2 16,-4 8-4-16,3-8 0 0,10 8-1 16,-9 4 0-1,-9 3 0-15,4 4 0 16,1-11 4-16,-1 4 1 16,1 0-1-16,12-1-2 0,0-3 1 15,-8 0-1-15,4-4-27 16,5 0-11-16,-5-8-80 15</inkml:trace>
  <inkml:trace contextRef="#ctx0" brushRef="#br0" timeOffset="7">18164 2150 168 0,'0'-8'66'0,"0"8"-36"0,5 4-22 0,-5-4 18 0,0 0-11 15,0 0 6 1,12 15-6-16,-7 4-8 16,-1 8 0-16,5 4 3 0,-9-1-4 15,4 5 2-15,0 3-3 16,-4-4 2-16,0 1-4 16,5-4-2-16,-1-5 2 15,-4-6 0-15,0-1-1 16,0-4 1-16,0-3-20 15,0-5-6-15,-4 1-30 16,-1-4-11-16,1-4-24 16</inkml:trace>
  <inkml:trace contextRef="#ctx0" brushRef="#br0" timeOffset="8">18031 2218 160 0,'-18'-15'63'0,"18"11"-34"0,-21 0-12 0,12 4 22 16,9-3-9-16,0-1 0 16,0 4-11-16,0-4-1 0,0 0-11 15,9-4-4-15,4 5 0 0,4-5 0 16,5 4 3-16,3 0-5 15,1 1-1-15,9-1 2 16,-1 0 1-16,1 0-4 16,4 0 1-16,-9-3 2 15,4 3 1-15,-4 0-1 16,-4 0 1-16,4 0-26 16,-12 4-12-16,-6 0-44 15,1 4-55 1,0 4 36-16</inkml:trace>
  <inkml:trace contextRef="#ctx0" brushRef="#br0" timeOffset="9">18031 2594 176 0,'0'4'66'0,"4"-1"-36"0,0-3-26 0,5 0 13 16,4 0 7-16,4 0 5 15,5-3-7-15,3-1-2 0,10 0-12 16,-5 0-5-16,0 0-2 0,-4 4-1 16,4 0 0-1,-8 0 0-15,-1 0 2 16,1 0-6-16,-5-4-1 0,0 1-40 15,-4-1-18-15,5-4-31 16</inkml:trace>
  <inkml:trace contextRef="#ctx0" brushRef="#br0" timeOffset="10">18483 2395 156 0,'-4'3'57'0,"4"1"-30"0,4 8-18 15,0-5 14-15,1 9 0 0,3 3 3 16,-8 0-10-16,0 0-2 16,0 0-8-16,5 1-4 0,-1-5-1 15,-4 0 1-15,0-3 1 16,0-5 1-16,0 1 0 15,0-8 0-15,0 0 0 16,0-4-2-16,4-4-2 16,1-3 1-16,-1-8 1 15,5 0-3-15,-1 0 0 16,9-1-1-16,-8 1 0 16,8 0 2-16,5 0 0 15,-1 4-3-15,-3 3 2 16,7 8 1-16,-12 4 0 0,5 4 2 15,-6 4 1-15,1 7 3 16,-8 0 3-16,3 1 2 16,-3-1 1-16,-1 0-9 15,0-3-1-15,1-4 0 16,-5-1 1-16,0-7-1 16,0 0 1-16,8-4-2 15,-8-3-1-15,9-5 1 16,-1-3 1-16,5 0-3 15,0-1 0-15,0 1-1 16,0 0 0-16,9 7 0 16,-1 0 0-16,-8 4 2 15,4 4 0-15,-4 0 0 0,0 4 0 16,0 4 0-16,-4 3 2 16,-1 5 1-16,1-1 3 15,-5 4-1-15,1-3 0 16,3-1-3-16,-8 0-2 15,5-3-4-15,-1-5-2 16,0 1-41-16,-4-8-17 16</inkml:trace>
  <inkml:trace contextRef="#ctx0" brushRef="#br0" timeOffset="11">19138 2391 148 0,'0'-4'57'0,"0"8"-30"0,4 3-14 15,1-3 19-15,-5 8-5 16,0 3 1-16,0 4-4 16,0 4-1-16,0 0-12 15,0 0-2-15,0-4-2 0,0 0-6 16,0-3 0-16,0-5-1 15,0-3 2-15,0 0 1 16,0-8 1-16,4 0-2 16,0-8-2-16,1-4 1 0,3-3-1 15,1-4-3-15,-1 0 0 16,1 0 2-16,4 0 0 16,-4 3-6-16,-1 5 0 15,9 3 3-15,-4 4 4 16,5 4 1-16,-1 8-1 15,0 3 3-15,-13 1 2 16,5-1-2-16,0 1 0 16,-5-1 1-16,0-3 2 15,5 0-3-15,-9-8-2 16,4 0 0-16,9-4-1 16,-4-4 0-16,8-7 2 0,5-4-3 15,-1 3 0-15,5 1 1 16,-5 4 0-16,14 3-3 15,-14 0 2 1,1 4-1-16,0 8 0 0,-5 8 6 16,0 3 5-16,-4 4-1 15,0 0 3-15,-4 1-4 16,-1-1 1-16,1-4-5 16,-1 0 0-16,1-3-10 15,4-5-5-15,0-3-60 16,4-4-25-16,0-7-6 15</inkml:trace>
  <inkml:trace contextRef="#ctx0" brushRef="#br0" timeOffset="12">20482 2150 184 0,'0'-4'68'0,"5"4"-36"0,-5 0-20 0,0 0 21 16,0 0-6-16,0 0 1 15,0 0-11-15,0 0-3 16,0 4-8-16,-5 3-2 0,-7 5 2 16,-6 3-1-16,-3 0 0 15,4 1-1-15,-14 7 2 16,5 0-3-16,1 0-2 16,-6-8 0-16,10 0-1 15,4 4 2-15,-1-7 1 16,1-1-4-16,9-3 1 15,-1 0-2-15,18 3 0 16,4 1 2-16,-1-1-3 16,6 1 2-16,-1-1 1 15,4 1 2-15,-3-5-1 16,-1 1-1-16,4 0 1 16,-8-5 1-16,0 1-19 15,0 0-8-15,-4 0-20 16,0-4-10-16,-1 0-45 15</inkml:trace>
  <inkml:trace contextRef="#ctx0" brushRef="#br0" timeOffset="13">20349 2372 208 0,'-9'0'77'0,"14"0"-42"0,-5 0-32 0,0 0 15 16,0 0-7-16,0 0-1 16,12 0 2-16,-3 0 3 15,8 0-8-15,14 0-2 0,-6 0 1 16,10 0 10-16,17 0 5 0,-9 0 0 15,8 0 2-15,10 0-7 16,-1 0 1-16,0-4-8 16,5 0-3-16,0 0-1 15,-1 0-1 1,-16 0-5-16,-1 4 1 0,-4-3 2 16,-8-1 3-16,-10 4-2 15,1 0-2-15,-13-4 4 16,0 0 1-16,0 4 0 15,-9 0-1-15,-4 0-3 16,0 0 1-16,0 0-13 16,-4-4-6-16,8 1-20 15,-4-1-10-15,0-4-88 16,5 0 9 0</inkml:trace>
  <inkml:trace contextRef="#ctx0" brushRef="#br0" timeOffset="14">21181 2207 208 0,'-5'-8'79'0,"5"16"-42"0,0-12-28 0,0 4 19 15,0 0-5-15,0 0 0 16,0 0-8-16,0 0-2 0,0 0-7 15,0 0-4-15,0 0 1 16,0 0 2-16,0 0 2 16,0 0-1-16,0 0-1 15,5 0-8-15,3 0 0 0,5 4 3 16,-9 0 2-16,9 0-3 16,9 3 1-16,-1 1-2 15,1 0 0-15,-1 3 2 16,5 1 2-16,-4-1-1 15,-1 1-1-15,1-1-2 16,-5-3 1-16,-4-1 3 16,0 1 3-16,-9 0 0 15,1-4 2-15,-10 3 5 16,-3-3 2-16,-1 0-5 16,-8 3-3-16,-13 1-3 15,4 4-3-15,0-1-2 16,4 1 1-16,5-1 1 0,4-3 0 15,5-1-9-15,3 1-4 16,5-8-53-16,22 4-23 16,-1 0-30-1</inkml:trace>
  <inkml:trace contextRef="#ctx0" brushRef="#br0" timeOffset="15">22159 2138 144 0,'8'-8'55'0,"1"5"-30"0,-9-5-18 0,0 4 15 16,8 4-7-1,1-4 2-15,-9-3 1 16,0-9 1-16,-4 1-10 16,-5 3 6-16,-4-3 2 0,5 4-5 0,-14 7 1 15,5 11 1-15,-9 5 1 16,-4 7-8-16,-9 8-4 16,9 4-2-16,0 7 1 15,4 0-1-15,9-3 2 16,4-1-2-16,8 4 2 15,5 4-2-15,18-3-1 16,3-5 1-16,9-3 1 16,5-8-1-16,4-4 2 0,-5-7-29 15,9-9-9 1,-4-6-80 0</inkml:trace>
  <inkml:trace contextRef="#ctx0" brushRef="#br0" timeOffset="16">22383 2307 188 0,'-18'0'71'0,"6"0"-38"0,-1 3-36 15,8 5 11-15,-3 7 7 16,-1-3 7-16,0 3-2 0,1 0-2 16,-1 5-10-16,1-1-1 0,3 4 3 15,5 0-4 1,9 0-1-16,4-4 6 15,4-4 3-15,9-3 4 16,0-8 3-16,4-8-5 0,-4-8 1 16,0-3-6-16,-1 0-1 15,-7-5-2-15,-14 1 0 16,-4 0-7-16,-4 4 0 16,-5-4-3-16,0 3 0 15,-12 5-14-15,4-1-6 16,-1 5-29-16,1 10-12 15,0 1-58 1,13 4-26-16,-5 0 74 16</inkml:trace>
  <inkml:trace contextRef="#ctx0" brushRef="#br0" timeOffset="17">22590 2337 200 0,'0'15'77'0,"4"-3"-42"0,9 3-26 16,-13-3 22-16,0 3-4 16,0 0 4-16,0 1-13 15,0-5-5-15,0 1-8 16,0-5-4-16,0 1 2 0,0-8 0 16,0-4 1-16,4-3-2 15,13-9 1-15,-8 1-4 16,8-4 0-16,5-4 1 15,4 0 2-15,-5 4-3 0,1 0-2 16,3 3 2 0,1 16 0-16,-4 0 3 0,-1 12 1 15,-3-5 5-15,-1 5 3 16,0-1-6-16,-8 1-1 16,-1-1-2-16,1 1 1 15,0-1-7-15,-1-3-1 16,5 0-38-16,4-5-14 15,-8-3-64 1</inkml:trace>
  <inkml:trace contextRef="#ctx0" brushRef="#br0" timeOffset="18">23158 2230 272 0,'-8'-4'104'0,"3"4"-56"0,-8 0-47 16,9 4 21-16,-4 0-12 15,-5 3-1-15,0 5-5 16,4-1-1-16,5 5-1 16,4-1-6-16,8 0 0 0,1 1 0 31,8-1 2-31,0 0 1 0,5 1 5 16,-5-1 2-16,-4-4 9 15,-4 1 4-15,-5-4-9 16,-4-1 1-16,-4 1 2 0,-5-4-9 15,-4 0-2-15,-8-4-13 0,3-4-3 16,1 0-31-16,-4-4-10 16,3 1-76-1</inkml:trace>
  <inkml:trace contextRef="#ctx0" brushRef="#br0" timeOffset="19">23408 1885 228 0,'-4'-4'88'0,"-5"8"-48"0,18 4-51 0,-5 0 13 0,-4 3 9 16,0 12 9-16,0 11 2 16,0 9-1-16,0 6-11 15,-4 5 2-15,4-4 2 16,0 0-7-16,0-4-2 0,0-4-3 15,0 4 1-15,0-8-2 16,0-7 2-16,0-8-9 16,0-4-3-16,0-8-39 15,-9-3-19-15,9-8-47 16</inkml:trace>
  <inkml:trace contextRef="#ctx0" brushRef="#br0" timeOffset="20">23188 2192 288 0,'5'-4'107'0,"3"-4"-58"0,18 0-40 0,-13 8 25 16,4-3-19-16,9-5-3 15,4 4-8-15,5 0-1 16,4 1-1-16,8 3-8 0,-12 3-1 15,3-3-30-15,1 4-13 16,0-4-27-16,-13 0-12 16,4 4-5-16</inkml:trace>
  <inkml:trace contextRef="#ctx0" brushRef="#br0" timeOffset="21">23684 2184 172 0,'-17'0'66'0,"12"4"-36"0,1 3-24 16,-4-7 17-16,-1 8-5 15,0 4-1-15,1 7-3 16,-10 0-1-16,-3 4-7 16,4 0 5-16,4 4 2 0,4-4-4 15,9 0-1-15,0 0-4 16,9-4-1-16,4-4 5 16,4-3 5-16,0-9-3 15,5-6 2-15,-1-5-5 16,1-4-2-16,-5 1-2 15,0-8 0-15,-4-4 0 16,-4 0 1-16,-5-4-2 16,-4 4 1-16,0 4-4 0,-4 7-2 15,-1 5 2-15,5 3 0 16,-4 4-2-16,4 0 2 16,0 11-1-16,4 9 0 15,1-1 0-15,3 4 0 16,1-4 2-16,4 0 2 15,-4 0-1-15,3 0-1 16,6-3-19-16,-14-1-10 16,9-7-168-1,4-8 72 1</inkml:trace>
  <inkml:trace contextRef="#ctx0" brushRef="#br0" timeOffset="22">23951 2276 160 0,'0'4'63'0,"9"11"-34"0,-9 4-14 16,0-7 18-16,0-1-5 15,0-3 0-15,0 3-11 16,0-3-3-16,0 0-8 16,0-1-4-16,0-3-1 0,0 0 5 15,0-4 4-15,0 0-1 16,4-4 2-16,0-4-6 15,5-3-3-15,0-4-8 16,4-4-4-16,4-4 3 16,4 3 4-16,1 5 2 15,-1 4 3-15,-3 3 3 0,-1 4 4 16,0 4 5 0,0 8 1-16,1 11-2 0,-1 0 2 15,-13 4-6-15,5 4-3 16,-5-4-3-16,0 0 0 15,1 0-2-15,-1 0-1 16,-4-4 1-16,9-4-1 16,-9-3-31-16,4-5-12 15,-4-7-42-15,13 0-16 16,-5-7 7 0</inkml:trace>
  <inkml:trace contextRef="#ctx0" brushRef="#br0" timeOffset="23">24447 1885 216 0,'0'0'82'0,"0"12"-44"0,0 7-31 16,4-4 18-16,0 20-2 15,1 3 3-15,-1 8-10 16,5 0-2-16,3 8-8 15,-7-9-4-15,-1 1 1 0,5-3 0 16,-9-1 1-16,4-8-2 0,-4-3 1 16,0-4-20-1,-4-4-6-15,4-8-63 16,-9-4-66-16,0-7 42 16</inkml:trace>
  <inkml:trace contextRef="#ctx0" brushRef="#br0" timeOffset="24">24227 2222 284 0,'-26'-11'107'0,"35"18"-58"0,4-14-53 0,-5 7 18 16,1 0 9-16,8-4 10 16,13 0-4-16,18 0-2 15,-1 0-15-15,18-3-3 0,-9 3 1 0,8 0-8 16,-12 0-1-16,0 4-19 15,-9-4-5-15,0 4-93 16,-4-3-38-16,-31-5 35 16</inkml:trace>
  <inkml:trace contextRef="#ctx0" brushRef="#br0" timeOffset="25">18242 2889 160 0,'-17'0'63'0,"12"0"-34"0,23-4-14 0,-18 12 20 16,4-5-8-16,-4 9-1 16,4-1-2-16,0 5 0 15,-4 3-13-15,0 11 2 0,0 13 3 16,0 3-4-16,-4 0-2 15,4-1-8-15,0 1-1 16,0-7-1-16,0-1 2 16,4-11-1-16,-8-4-1 15,0 0-30-15,4-8-15 0,-4-3-63 16,4-5-39 0,0-3 63-16</inkml:trace>
  <inkml:trace contextRef="#ctx0" brushRef="#br0" timeOffset="26">18250 2927 148 0,'-25'-23'55'0,"20"31"-30"0,-3-8-12 0,8 0 19 15,-5 0-3-15,5 0 3 16,-4 0-5-16,4 0-2 16,0 0-13-16,9-4-5 0,4-4-1 15,4-3-1-15,4-1 2 16,10 1-4-16,7-1 0 15,-3 8-3-15,4 4-1 16,-1 4 1-16,-3 4 2 16,-9 7-1-16,-9 4-1 15,-8 1 3-15,-9-1 0 0,-9 0-1 16,-8 4 1-16,-5 4-2 16,1-4 2-16,3-4-2 15,-8-4-1-15,14-3 1 16,-6-1-1-16,1-3-3 15,8-1 2-15,5-3-1 16,4-4-2-16,9 8 3 16,4 0 0-16,13 3 1 15,-5 4 2-15,5 4-1 16,-5 1-1-16,5 3 3 16,-13-4 2-16,0 4 2 15,0 7 3-15,-4-3-3 16,-1-4-2-16,-8-4-2 0,0-3-3 15,0-1-6-15,0-4-4 16,0-3-38-16,0 0-17 16,0-8-48-1</inkml:trace>
  <inkml:trace contextRef="#ctx0" brushRef="#br0" timeOffset="27">18724 3207 188 0,'-8'0'71'0,"16"0"-38"0,-8 3-25 16,0-3 29 0,5 8-8-16,8 0-12 15,8-1-6-15,-4 1-7 16,-4 0-3-16,13-1 2 0,4-3 0 15,-4-4 1-15,-9 0 2 16,5-4 1-16,-5-3-3 16,0-1-1-16,-4-3 1 15,0-1 2-15,0 1-3 16,-13-5-2-16,0 5-5 16,-17-1-2-16,-5 5-2 15,5-1 2-15,-9 8 2 0,5 4 2 16,-5 3-1-16,-4 5-1 15,8 3 5-15,1 1 1 16,4 7 4-16,4 0 1 16,4 3 1-16,5 1 0 15,8 0-4-15,5 0-1 16,8-4-1-16,4-4-2 16,5 0-8-16,13-7-5 15,-5-5-35-15,5-7-14 16,0-4-41-1</inkml:trace>
  <inkml:trace contextRef="#ctx0" brushRef="#br0" timeOffset="28">19267 3164 188 0,'-17'-11'71'0,"17"7"-38"0,-13 4-25 0,9 0 18 0,-5 4-6 16,-4 4 0-16,-4 3-9 15,-4 4-4-15,-1 5-4 16,0 6 0-16,5 9 0 0,4-4 5 16,0-5 5-16,9-3-9 15,4 0-2-15,9-7 0 16,4-1 1-16,4-7-1 16,4-5 1-16,1-6 2 15,-5-1 2-15,0-19-3 16,-4 0-3-16,0 4 2 15,-4 0 0-15,-5-1-1 16,0 5 1-16,5 0-4 0,-9 3 0 16,4 1-1-1,-4 3-2-15,5 4 0 0,-5 4 3 16,8 8-2-16,5 7-1 16,5 8 3-16,-1 8 0 15,4 3-2-15,-3 1 2 16,-1-1 7-16,-9 1 4 15,1-5 8-15,-9-3 6 16,-4-4-2-16,-9 0-1 16,-9-4-7-16,-4-3-4 15,-8-5-5-15,-5-3-4 16,0-1-9-16,5-7-5 0,-1-3-26 16,10-9-13-16,7-3-49 15,18-1-59 1,0-3 50-16</inkml:trace>
  <inkml:trace contextRef="#ctx0" brushRef="#br0" timeOffset="29">20284 3015 208 0,'0'-4'79'0,"0"8"-42"0,0-4-30 15,0 0 20-15,0 4-5 16,-8 0-1-16,-1 7-5 16,-8 1-2-16,0 3-8 15,-5 0-4-15,5 1 1 0,0 3 4 16,-1-4 6-16,10 1-9 16,-10-1-5-16,10 0 1 15,4 0 1-15,4 1-2 0,12-1 0 16,-7 4 3-1,12 8 1-15,9 0-1 16,0-4 1-16,0-4-2 16,-5 0 2-16,1-4-11 15,3-3-2-15,-7-4-33 0,-10-1-14 16,5-3-56 0</inkml:trace>
  <inkml:trace contextRef="#ctx0" brushRef="#br0" timeOffset="30">20310 3199 220 0,'0'0'82'16,"0"4"-44"-16,9 0-36 0,-9-1 19 0,8 1-7 15,10 4 2-15,7-4 0 16,19 0-1-16,-1-1-7 16,13 1 1-16,13-4 4 0,-5 0-5 15,5 0 0-15,4 0-4 16,-8 0-1-16,0 4-1 16,-5-4 1-16,-4 0 2 15,-17 0 4-15,-5 0-4 16,-4-4-1-16,-4 0-2 15,-17 1-2-15,4-1 1 16,-5 0-1-16,1 0-27 16,-9 0-9-16,-9 0-44 0,5 1-18 15,0-1-2 1</inkml:trace>
  <inkml:trace contextRef="#ctx0" brushRef="#br0" timeOffset="31">21181 3015 260 0,'-18'-4'99'0,"23"4"-54"0,-1 0-55 0,-4 0 16 0,9 4 0 15,-1 0 6-15,5 4-2 16,4 3 0-16,5 1-6 15,4-1-3-15,0 4 0 0,-5 1-1 16,-4 3 2-16,-8 0 3 16,-5 0 4-16,-12 0 7 15,-5 0 2-15,-5 8-7 16,-3-4-2-16,-1-4-7 16,1-3-4-16,4-5-32 15,-1 1-13-15</inkml:trace>
  <inkml:trace contextRef="#ctx0" brushRef="#br0" timeOffset="32">21818 2812 108 0,'0'-8'44'0,"5"5"-24"0,-1 3-4 0,0 0 18 0,5 0-1 16,-1 0 3-1,1 3-5-15,4 5-1 16,4 4-17-16,0 7 3 0,5 4 2 15,4 7 3-15,-5 9 4 0,1 7-7 16,4 7-3-16,0-7-4 16,-9-4 0-16,0-3-2 15,5-5 0-15,-14-7-3 16,1-4-1-16,-1-8-3 16,-3-7 1-16,-1 3 4 15,-4-11 4-15,0 0-2 16,0 0 2-16,0 0-6 15,4 0-3-15,1-3 3 16,-5-1 1-16,0-4-2 16,4 0-3-16,5-3 0 0,-9-1-1 15,0-3 0-15,4-4 2 16,9-4-1-16,-9-4-1 16,5 0 1-1,-1 1-1-15,1-5 0 0,0-4 2 16,-5 1 1-16,5-4 3 15,-5 3-3-15,0 5 0 16,0-1-3-16,1 8-1 16,-1 4 1-16,0 3 2 15,1 1-17-15,8 7-4 16,-13 1-20-16,4 3-7 16,0 0-20-16,1 4-9 15,3 4-43-15</inkml:trace>
  <inkml:trace contextRef="#ctx0" brushRef="#br0" timeOffset="33">22602 3007 192 0,'-21'-3'74'0,"4"6"-40"0,4-6-24 16,8 3 17-16,-3 0-4 0,-5 3 0 16,0 1-12-16,-4 4-7 15,-1 7-2-15,-12 8-2 0,9 8 0 16,4 0 0-16,4-1 2 15,8-3 1-15,10 7 3 16,3-7-1-16,9-4 0 16,1-7 3-16,3-5 5 15,1-15-3-15,-5-3 2 16,5-5-5-16,-5-3-2 16,0-4-2-16,0-8 0 15,-8-4-2-15,0 4 2 16,-1 1-2-16,-8 6-1 0,0 1 1 15,0 8-1-15,0-1-3 16,0 5 0-16,0 3 2 16,0 4 2-16,4 11 0 15,1 5 2-15,3 7-2 16,5 3-1-16,-8 1 1 16,8 0 1-16,-1-4-1 15,1 0-1-15,0-4-19 16,5-4-10-16,-10 5-45 15,9-17-19-15,1-14-7 16</inkml:trace>
  <inkml:trace contextRef="#ctx0" brushRef="#br0" timeOffset="34">22796 3065 200 0,'0'4'74'0,"0"3"-40"0,5 5-24 0,-1-4 20 16,0 3-1-16,1 4 5 16,-1 1-14-16,5-1-4 15,-1 0-10-15,1 1-4 0,-1-5-1 16,1-3 1-16,-5-1 1 16,-4-7 1-16,0 0 2 0,0 0 3 15,0-3 2-15,-4-5-1 16,4-4-1-1,-4-3-3-15,4 0-1 16,4 0 1-16,-4 3 1 16,4 1-1-16,5-1 1 0,0 1-2 15,-1-1 2-15,1 1-4 16,4-1-2-16,0 1 0 16,0 3 1-16,-1 0-3 15,1 4-2-15,-4 1-5 16,0-1-2-16,-9 4-20 15,0 0-7-15,0 7-19 16,0 5-5-16,4-1-53 16</inkml:trace>
  <inkml:trace contextRef="#ctx0" brushRef="#br0" timeOffset="35">23145 3065 240 0,'5'-4'90'0,"-1"8"-48"0,0 0-38 0,-4-4 21 16,5 7-5-16,3 1 3 15,-8 4-11-15,5 3-4 16,-1 4-5-16,0-4 0 0,-4 1 0 16,0-1-4-16,0-4-1 15,0 1-41-15,-4-4-17 16,0-5-57-1</inkml:trace>
  <inkml:trace contextRef="#ctx0" brushRef="#br0" timeOffset="36">23089 3000 272 0,'-4'-8'101'0,"8"8"-54"0,1-8-50 15,-5 8 16-15,4 0-12 16,5 0 0-16,-1 0-25 15,5 0-12-15,0 8-54 16,0-4-24-16,4 0 37 16,9 3 20-16</inkml:trace>
  <inkml:trace contextRef="#ctx0" brushRef="#br0" timeOffset="37">23443 3027 168 0,'0'-4'66'0,"4"4"-36"0,-4-4-26 0,0 4 15 15,0 0 9-15,0 0 4 16,0 0-8-16,-4 0-4 16,-1 0-11-16,1 4-4 0,-13 3-1 15,-5 1-5-15,9 7-1 16,-4 5 1-16,4 3 0 16,0 3 1-16,5 1 0 15,3-4 0-15,5 4 0 16,5-4 2-16,8-4 3 15,0-11 2-15,8-8 3 16,-4-4-3-16,1-4-2 16,3-3-2-16,-12-5-3 0,8-3 1 15,0 0-1-15,-4 0 0 16,-4 0 0-16,-1 4 0 16,1 3-3-1,-5 4 0-15,5 5 2 16,-9 3 0-16,0 7-4 15,8 9 1-15,1-1 4 16,0 4 2-16,-1 0 0 16,5-4-2-16,0 1-4 15,0-1 0-15,0-3-40 16,0-9-18-16,4 1-41 16</inkml:trace>
  <inkml:trace contextRef="#ctx0" brushRef="#br0" timeOffset="38">23701 2866 192 0,'5'4'74'0,"3"-4"-40"0,-4 11-24 0,5 4 20 15,0 5-3-15,-1 3 2 16,1 3-5-16,0 13-1 15,-1-5-12-15,1 1-4 0,4-1-1 0,-9-7-3 16,0-4 0 0,5-4 1-16,-9-8 2 0,4-3-3 15,1-4 0-15,3-4-1 16,1-8-2-16,4-3-8 16,8-5-3-16,5 1-3 15,0 0 1-15,-4 3 5 16,3 5 4-16,1 3 1 15,-4 8-1-15,-1 3 11 16,-3 1 5-16,-1 4 8 16,-17-1 4-16,0 0 1 15,0 1 0-15,-17-1-12 16,-1 1-5-16,-12-4-8 0,0-1-2 16,0-3-15-16,-5-4-6 15,5 0-19-15,0-4-9 16,4-3-32-1,9-1-12-15,4-4 1 16</inkml:trace>
  <inkml:trace contextRef="#ctx0" brushRef="#br0" timeOffset="39">24072 2797 256 0,'-9'0'96'0,"18"4"-52"0,-1-1-51 0,-8-3 16 0,5 12 9 16,3 3 9-16,-3 8 1 16,-1 4 1-1,5 4-16-15,-5 7-1 0,0 8-1 0,5-4-9 16,-1 0 0-16,-3-7 0 16,-1-5 3-16,0-7-11 15,1-4-5-15,-1-3-46 16,9-16-112-1</inkml:trace>
  <inkml:trace contextRef="#ctx0" brushRef="#br0" timeOffset="40">24317 3042 208 0,'0'4'77'0,"9"3"-42"0,4 1-15 0,-4-4 24 16,3 0-9 0,6 0-3-16,3-1-16 0,9 1-5 15,-8-4-7-15,4-4-3 0,4-3 2 16,-4-1 0-16,0 0 1 16,-5-3 0-16,-4 3 0 15,-8-3-2-15,0-1-2 16,-18 1-8-16,0 3-3 15,-12-3 1-15,4 7 1 16,-18 8 3-16,5 7 4 16,0-3 1-16,0 3 1 15,0 8 2-15,8 4 3 0,5 4 11 16,4 4 7-16,9 0-3 16,8-1-2-16,13-3-4 15,9-4 1-15,8-8-6 16,-3-3-1-16,12-8-6 15,4-8-4-15,0-4-39 16,-3-7-15-16,7-4-93 16</inkml:trace>
  <inkml:trace contextRef="#ctx0" brushRef="#br0" timeOffset="41">18522 3812 220 0,'0'4'82'0,"0"3"-44"0,-4 5-38 16,4-1 18-16,-5 5-3 15,1 18 0-15,0 4-3 16,-1 4 0-16,-8 1-7 15,5-5 1-15,-1 8 1 0,1-8-6 16,-1-3 0-16,0-9-1 16,1-3 2-16,3-3-1 15,1-5-1-15,0-4 1 0,-1-3 1 16,5-4-1-16,0 0 2 16,0-4 0-16,0 0 1 15,0 0-2-15,0-8 1 16,0-7 0-16,5-1 1 15,-1-3-5-15,0-4 1 16,1-7 0-16,3-1 2 16,1-15-3-16,0 4 0 31,-1 7 1-31,1 5 0 0,-5 7 0 0,0 4 0 0,9 7-3 16,-8 5 2-1,3 7-1-15,1 11-2 16,0 12 3-16,-1 0 2 15,1 0 0-15,-1 0-1 0,1-4-2 16,0-4 1-16,-1-3 3 16,5-1 1-16,-4-7 1 15,4-4 0-15,0-7 0 16,8-5 0-16,-12-7-2 16,4-8-2-16,0 0 1 15,0 0-1-15,-5 5 0 16,1 2 0-16,-1 1 2 0,1 4 1 15,0 3-6-15,-5 5-2 16,0 3 2 0,9 4 1-16,-8 8-1 15,7 11 2-15,-7 11 3 0,3 5 3 16,1 7 2-16,0 0 3 16,-1-4-5-16,1-3-1 15,-1-1-2-15,5-3-2 16,0-4 1-16,0-4 1 15,0-4-17-15,13-4-68 16,-9-3-15 0,5-5-13-1</inkml:trace>
  <inkml:trace contextRef="#ctx0" brushRef="#br0" timeOffset="42">19043 4141 240 0,'-8'4'90'0,"8"-4"-48"0,8 4-42 16,-8-4 18-16,0 8 1 16,9-1 3-16,0 1-7 15,3-1-4-15,1-3-6 16,5 0-4-16,-1 0 0 0,0-4 1 16,0 0 1-16,1-4-1 15,-6 0 1-15,-3-3 2 16,0-1 2-16,-5-3-6 15,-4 3 0-15,0-4 1 16,-9 5 1-16,5-1-4 0,-17 0 1 16,3 5-5-16,1 3-1 15,-4 0 0-15,3 7 4 16,1 5-1-16,0-1 1 16,4 5 2-16,4 3 0 15,1 4-3 1,3-4 2-16,5 0 1 0,0 0 0 15,13 0 0-15,-4-3 0 16,8-1 0-16,0 4 2 16,5-7-6-16,-1-5 1 15,1-3-28-15,0-4-9 16,3-4-35 0,-3-3-57-16,8-5 29 0</inkml:trace>
  <inkml:trace contextRef="#ctx0" brushRef="#br0" timeOffset="43">19293 4160 160 0,'0'4'63'0,"5"0"-34"0,-5 7-21 15,8-3 18-15,-8 7 2 16,0 1 3-16,0 3-8 16,4-4-3-16,-4 1-12 15,9-1 1-15,-9 0 4 0,4-3-7 16,1-1-3-16,-1-7 2 15,-4-4-3-15,13 0 1 16,-9-4-1-16,9-7 1 16,-9-1-9-16,5-7-1 15,0 0 4 1,8 0 1-16,-8 0-1 16,8 7 0-16,0 4-3 0,-4 8-1 15,4 4 4-15,-4 4 3 16,0 7 3-16,0 1 3 15,-13-5-1-15,4 1 2 16,1-1-2-16,-1-3 0 16,0-1-6-16,-4-7 1 15,13 0 0 1,13-7 0-16,-4-9 2 0,3-3-3 16,6 0-2-16,3 0-1 15,-8 4 0 1,4 3 3-16,-4 8 0 15,0 4 1-15,0 8 2 0,-5 7 1 16,-4 1 3-16,1 3-1 16,-10 0 2-16,1 0-2 15,-1-4 0-15,-3 1-6 16,-1 3 1-16,0-8-13 16,5-3-7-16,0 0-49 15,8-4-73 1</inkml:trace>
  <inkml:trace contextRef="#ctx0" brushRef="#br0" timeOffset="44">20388 3904 176 0,'0'0'68'0,"0"0"-36"0,0 4-18 0,0-1 22 16,-5 9-7-16,-3-1 0 0,-1-3-10 15,0 11-4-15,-8 0-8 16,-4-3-3-16,3-5 0 0,-7 4-2 16,12 1-2-16,-5-9 1 15,6 5-1-15,3-4 0 16,5-1 0-16,8 5 0 16,0-1 2-16,1 1-1 15,7 3 2-15,6-3-2 16,-5 3-1-16,4-4 1 15,0 8-1-15,-4-3 2 16,0 3 1-16,0-4-4 16,-5-3-34-1,1-8-14-15</inkml:trace>
  <inkml:trace contextRef="#ctx0" brushRef="#br0" timeOffset="45">20332 4095 200 0,'-13'0'77'0,"13"4"-42"0,4 0-41 0,-4-4 14 0,9 0-1 16,-1 4 6-16,9-4-1 16,5 0 3-16,13 0-8 15,-5 4 2-15,17-4 2 0,0 0 2 16,1 0 3-16,4 0-5 16,-9 0 1-16,13 0-5 15,-5-4-2-15,-3 0-2 16,-1 0-3-16,-17 0 3 15,1 4 0-15,-10-4 1 16,-4 4 0-16,-4 0-5 16,0 0-1-16,-4 0 3 15,-1 0 3-15,-8 0-1 16,9 0-2-16,-9 0-9 0,0 0-3 16,0-3-40-16,0-1-17 15,0 4-42 1</inkml:trace>
  <inkml:trace contextRef="#ctx0" brushRef="#br0" timeOffset="46">20939 3892 260 0,'-34'-4'96'0,"38"4"-52"0,-4 0-56 0,9 0 13 0,-1 0-4 16,5 4 3-16,-4 0 3 16,8 0 3-16,5 4-3 15,3 7-4-15,1 4 0 0,0 0 1 16,0 0 0-16,-4 0 0 16,-1-3 2-16,-8-1-1 15,-13 0-1-15,0 1 7 16,-9 3 3-16,1 0-3 15,-9-4-2-15,4 1-2 16,4-5 0-16,-8-3-24 16,8 0-11-16,1-5-80 15</inkml:trace>
  <inkml:trace contextRef="#ctx0" brushRef="#br0" timeOffset="47">21719 4103 176 0,'-8'-8'66'0,"3"8"-36"0,-3 0-18 0,3 0 21 15,1 4-13-15,-5 0-3 16,-8 0-10-16,-9 7-3 15,0 5-2-15,1 3-4 0,-1 4 1 16,4 7 1-16,5 1 0 0,4 0-3 16,4-5 2-16,9 5 1 15,5-4 0 1,12-4 0-16,0-4 2 16,5-4 1-16,-1-7 1 0,1-4 2 15,-1-8 1-15,-3-8 1 16,-1-3 2-16,0-8-7 15,-4-7-2-15,-4-9-3 16,-5 5-2-16,-4-5 3 16,-4 1 2-16,-5-12-2 15,0-3 0-15,1 7 1 16,-1 7 0-16,-8 5 6 16,4 7 4-16,0 4-3 15,4 8 1-15,1 3-5 16,3 5-2-16,1 3-5 15,4 4-2-15,4 4-2 0,5 15 2 16,0 12 6-16,8 7 2 16,-8 4 2-16,3 0 0 15,6 12 0-15,-1-8 0 16,-4 0-5-16,4-8 1 16,0-4 0-16,-4-3 2 15,0-4-12-15,0-8-3 16,0-4-49-16,0-11-19 0,-9-4-12 31</inkml:trace>
  <inkml:trace contextRef="#ctx0" brushRef="#br0" timeOffset="48">21861 4164 200 0,'-4'0'74'0,"4"4"-40"0,0 0-33 15,0-4 14-15,0 4 1 16,9-1 2-16,4 5 2 16,4 0 0-16,0-1-11 15,5-3-10-15,-5 0-2 0,0-4 3 16,5-4 2-16,-5 0 4 0,-9 1 3 16,1-9 0-1,-5 1-5-15,-4-1 0 16,-4 1-2-16,-5-1 1 15,-8 5-2-15,-4 3-1 16,-1 4-2-16,5 4-1 16,0 3-1-16,-1 1 3 15,1 7 0-15,4 4 1 16,5 8 2-16,3-4 1 16,5 0 1-16,5 4 2 15,8-4-5-15,12 4-1 16,1-8 0-16,0-8 0 15,0 1-14-15,0-8-3 0,0-4-24 16,-5-8-9-16,1 0-40 31,-5-7-31-31,0-4 53 16</inkml:trace>
  <inkml:trace contextRef="#ctx0" brushRef="#br0" timeOffset="49">22141 4153 160 0,'-4'-12'60'0,"8"12"-32"0,-4 4-31 16,0-4 11-16,5 8 9 15,-1-1 8-15,5 5 1 16,-9 7 2-16,4-4-16 16,9 8-2-16,-5-4 0 0,1 1-4 15,0-5 2-15,-5-4-1 0,5 1 1 16,-9-1-2 0,0-11-1-16,0 0-6 15,0 0 3-15,0-15 1 16,0-4-1-16,0-4-2 15,4 0 1-15,0 4 1 16,9 0-3-16,0 3 0 16,9 1-4-16,-14 4-1 15,5-1-22-15,4 8-6 16,-8 4-23-16,8 0-9 16,-4 0-15-1</inkml:trace>
  <inkml:trace contextRef="#ctx0" brushRef="#br0" timeOffset="50">22421 4191 188 0,'9'8'71'0,"0"15"-38"0,4-12-32 0,-5-3 14 0,9-4-4 15,-8-4 1-15,4-8-4 16,0 0 0-16,0 4-5 16,0-3 0-16,0-1 1 0,-5-3 0 15,5-1 0-15,-13 4-2 16,0-3-2-16,-13 0 1 15,5 3-1-15,-5 0-5 16,-4 4 1-16,-1 4-3 16,1 8 2-16,-4 4 3 15,3 7 1-15,1 7 7 16,8-3 6-16,-3 0-4 16,12 0 0-16,4 0-4 0,4 0-3 15,10-3 0-15,3-1 1 16,5-8-10-1,9-3-4-15,3-1-49 16,1-7-64 0,-4-3 23-16</inkml:trace>
  <inkml:trace contextRef="#ctx0" brushRef="#br0" timeOffset="51">22986 3923 160 0,'4'-38'63'0,"-4"34"-34"0,0-8-16 0,0 8 17 0,-4-3-4 16,-5-5 2-16,1 1-10 15,-10-1-3-15,-7 5-8 16,-1-1 13-16,4 4 8 0,1 4-14 16,3 8-7-16,6 3-10 15,-1 5-3-15,4 22 3 16,0 4 1-16,9 0 2 16,0 4 2-16,0 0-1 15,0 0-1-15,9-4 1 16,0-4-1-16,-5-7-7 0,0-4 0 15,-4-4-24 1,0-4-7-16</inkml:trace>
  <inkml:trace contextRef="#ctx0" brushRef="#br0" timeOffset="52">22684 4057 256 0,'-21'-4'96'0,"25"4"-52"0,-4 0-40 0,0 0 21 0,4 0-10 16,9 0 2-16,-4-4-10 16,12-3-2-16,5 3-3 15,4 4-4-15,9 0 1 16,-4 0-32-16,-1 4-13 0</inkml:trace>
  <inkml:trace contextRef="#ctx0" brushRef="#br0" timeOffset="53">22990 4118 200 0,'-8'4'77'0,"12"4"-42"0,0-1-41 0,1 1 14 15,3 0 6-15,9-4 8 16,-8-1-7 0,8 1-1-16,1-4-8 15,3 0-2-15,-4-4 2 0,1 1-3 0,-1-5 0 16,-4 0-3-16,-5-3-3 16,5-1 6-16,-13 1 3 15,0-1-8-15,-8 1 0 16,-5-1-5-16,0 5 2 15,-4 3 1-15,-1 4 2 16,-3 4-1-16,4 3 1 16,-1 5 0-16,1 3 0 15,8 0 2-15,-4 5 0 0,9 6 4 16,-4 5 5 0,8-4-7-16,8-4-1 15,9 0-1-15,-8-4 2 16,8-4-8-16,1-3-3 0,3-1-35 15,-4-7-16-15,9-12-31 16</inkml:trace>
  <inkml:trace contextRef="#ctx0" brushRef="#br0" timeOffset="54">23253 4137 156 0,'-17'0'57'0,"21"4"-30"0,-4 8-29 16,0-12 33-1,9 23 4-15,-1 3-7 16,1-3-3-16,-5-3-15 16,9-1-2-16,-13 0-1 0,5-4-1 0,-5-3 1 15,0-1 2-15,0-11 5 16,0 0 1-16,0 0 3 16,0-4-6-16,0-19 1 15,0 4-8-15,4-4-3 16,4 0 1-16,1 0 0 15,4 4-4-15,4 0 1 16,-8 0-9-16,4 7-2 16,4 1-21-16,-8 3-6 15,12 4-43 1,-8 4-55-16,0 0 33 16</inkml:trace>
  <inkml:trace contextRef="#ctx0" brushRef="#br0" timeOffset="55">23490 4199 200 0,'4'7'77'16,"-4"16"-42"-16,26-11-30 0,-17-8 23 15,12-1-8-15,-3-3-6 16,-1-7-1-16,4-1-8 16,-3-3-5-16,-1-1-1 0,0 1 1 15,-4-5 2-15,-4 5 1 16,-9-4 3-16,-5-1-12 15,-3 5-3-15,-1 3-5 16,-8 0 1-16,-5 5 5 0,-3 3 2 16,-1 3 1-16,4 9 1 15,5 3 3-15,-5 4 2 16,9 4 9 0,9 8 5-16,-5-4-3 0,9-4 1 15,13 0-8-15,0 0-3 16,9 0-1-16,-5-8-1 15,5-7-18-15,-1-4-5 16,1-4-53 0,-1-4-51-16,5-12 37 15</inkml:trace>
  <inkml:trace contextRef="#ctx0" brushRef="#br0" timeOffset="56">23740 4134 144 0,'0'11'55'0,"4"4"-30"0,-4 1-1 0,0 3 22 0,0 4-10 16,0-4-3-16,0 0-13 15,0-4-5-15,0-3-8 16,0-1-5-16,0-3-1 0,0 0 1 16,0-8 3-16,0 0 0 15,9-8 2-15,-5-11-9 16,5 0 0-16,-1 0-2 15,10-4-1-15,-10 3 4 0,14 1 0 16,4 0 5 0,0 4 2-16,4 3-2 0,-9 5-3 15,5 7-3-15,0 0-1 16,-13 7 13-16,0 9 5 16,0-5-5-16,-5 12-1 15,1 4-3 1,-5-4-19-16,1-4-8 15,-5-4-41-15,0-3-17 16</inkml:trace>
  <inkml:trace contextRef="#ctx0" brushRef="#br0" timeOffset="57">24231 4084 188 0,'-26'-4'71'0,"5"4"-38"0,4 11-30 16,8-3 17-16,5 4 1 16,-5 3 2-16,0 0-6 15,5 1-2-15,0 6-9 16,4 5 0-16,4-4 4 0,5 0-6 15,8-4-2-15,9 1 1 16,-9-5 0-16,5-4-8 0,-1-7-2 16,1-4-25-16,-1-11-9 15,1-1-63 1</inkml:trace>
  <inkml:trace contextRef="#ctx0" brushRef="#br0" timeOffset="58">24356 4088 192 0,'-4'7'71'0,"8"1"-38"0,0 7-30 0,1-3 17 15,-5-1 5-15,4 1 5 16,0 11-10-16,1 3-4 0,-1 1-9 16,5-4-7-16,-9-4-3 0,0 1-1 15,0-5 0 1,0 0-59-16,0-7-27 15,0 0-4 1</inkml:trace>
  <inkml:trace contextRef="#ctx0" brushRef="#br0" timeOffset="59">24322 3900 260 0,'-5'-4'99'0,"5"4"-54"0,0 0-55 16,0 0 12 0,5 12-9-16</inkml:trace>
  <inkml:trace contextRef="#ctx0" brushRef="#br0" timeOffset="60">24335 3942 238 0,'8'23'-130'0</inkml:trace>
  <inkml:trace contextRef="#ctx0" brushRef="#br0" timeOffset="61">24473 4122 188 0,'-5'19'71'0,"10"0"-38"0,-5 23-36 0,0-22 13 15,0-1 19-15,0 0 11 16,0-4-18-16,0 1-7 16,0-5-10-16,4-3-2 0,4 3 1 15,-8-11 2-15,0 0 3 16,0 0 2-16,5-15 1 0,8-4-11 15,-9 0-3-15,5-4-1 16,-1 0-2-16,14 3 4 16,-5 1 0-16,0 4 1 15,0 4 0-15,1-1-3 16,-1 4 2-16,5 5 3 16,-1 3-1-1,-4 7-1-15,1 5 3 16,-10 3 2-16,1 4 2 15,-1 4 1-15,-3 0-4 16,-5 0-3-16,0 0-3 16,0-4 1-16,0 0-28 15,0-3-13-15,0-5-49 16,8-3-50-16,-3-4 45 16</inkml:trace>
  <inkml:trace contextRef="#ctx0" brushRef="#br0" timeOffset="62">24972 4122 192 0,'0'-8'71'0,"-8"12"-38"0,3-8-23 0,1 4 20 15,0 4-14-15,0 0-1 16,-9 4-9-16,0 3-4 0,-5 5-1 15,1 6-1-15,0-2 0 16,8 6 2-16,-4-3 1 16,5 0-1-16,3-3 1 0,14-1-2 15,0 0-1-15,4-8 5 16,0-7 1-16,4-4 2 16,4-4 0-16,-12-11-2 15,4-12 1-15,-4 4-2 16,-1 0 0-16,-4 4 1 15,-4 0 1-15,0 4-3 16,0 3-3-16,0 1 0 16,0-1-1-16,0 5-7 0,0 7-3 31,5 7 6-31,3 12-1 16,1 12 3-16,4 3 4 15,0 9 3-15,-5-1 51 16,5-4-31-1,-13 12 14-15,5 0-23 0,-10 7 1 16,-12-7-9-16,-9-8-3 16,-8-4-41-16,-1-11-17 15,-12-4-102-15,0-8-44 16</inkml:trace>
  <inkml:trace contextRef="#ctx0" brushRef="#br0" timeOffset="63">22383 4811 168 0,'-13'-7'66'0,"8"3"-36"0,-3 4-26 16,4 4 15-16,-5-4-5 15,-8 7 2-15,-1-3-5 16,-16 4 1-16,4 11-7 16,4 4-3-16,4 4 1 0,5-4-4 15,4 0 0-15,5 0 1 16,-1 4 2-16,9-8 1 15,9-4 1-15,-1 0-2 0,14-7 1 16,4-4-4-16,-9-8 0 16,4-4-1-16,5-3-2 15,-8-1 3-15,-1 1 2 16,-4-8 6-16,-5 0 4 16,1 3-2-16,-5 5 2 15,1 3 16 1,-1 1-11-16,4 14-3 15,1 1-5-15,0 3-6 16,4 5 2 0,0 7-3-16,4-4-1 15,0 0-2-15,0-4 1 16,0-3-26-16,5-5-9 0,13-7-83 16</inkml:trace>
  <inkml:trace contextRef="#ctx0" brushRef="#br0" timeOffset="64">23154 4811 192 0,'-4'-3'71'0,"4"6"-38"0,4 1-32 16,-4 4 14-16,0 7 3 15,0 12 6-15,0 0-2 16,0 11-1-16,0 4-11 15,0 8 2-15,4 11 2 0,-4-7-3 16,0-8 1-16,5-4-5 16,-5-7-2-16,0-9 0 15,0-6-1-15,0-5 0 16,0-7 0-16,0-5 2 16,0-22-1-1,-5-11-5-15,1-5-4 16,0-3-3-16,-1-4 4 0,5 0 1 15,0-4 2-15,5-4 0 16,-1 4-3-16,5 4 0 16,8 7-1-16,4 8 0 15,5 1 3-15,-9 10 2 16,5 1 0-16,0 11 2 16,-1 4 2-16,-4 4 2 15,1 11 3-15,-10 1 1 16,1 7 3-16,-9-4 4 15,-4 4-10-15,-5-4-2 16,0-4-9-16,-8 0-2 16,-13 1-20-16,4-9-7 15,0 1-23-15,5-8-8 0,-1 0-30 16,9-4-36 0</inkml:trace>
  <inkml:trace contextRef="#ctx0" brushRef="#br0" timeOffset="65">23421 4811 184 0,'-4'8'68'0,"4"-4"-36"0,-4 11-26 0,4 1 17 15,0 7-1-15,0 0 4 16,0 0-8-16,4 0-3 15,4-1-8-15,1 1-1 0,0-7 1 16,4-5 8-16,4-3 4 16,0-8 4-16,5-4 3 15,-1 0-5-15,-4-3-3 16,-4-5-2-16,-4-11 3 16,-5-4-11-16,-8 1-4 15,-13 6-3-15,-1-3-1 16,1 4-14-16,0 0-5 15,4 8-12-15,-8 3-6 16,8 4-16-16,0 4-4 16,4 0-59-16</inkml:trace>
  <inkml:trace contextRef="#ctx0" brushRef="#br0" timeOffset="66">23684 4819 192 0,'0'12'71'0,"4"18"-38"0,-4 12-23 16,9-30 20-16,-9 3-14 0,4 1-3 15,1-1-8 1,3 0-2-16,-8 0-1 15,4-3-10-15,1-4-5 0,-5-1-88 16</inkml:trace>
  <inkml:trace contextRef="#ctx0" brushRef="#br0" timeOffset="67">23658 4746 204 0,'0'-7'77'0,"0"11"-42"0,4-4-59 0,-4 0 4 15,5 0-61-15,-1 3-24 16</inkml:trace>
  <inkml:trace contextRef="#ctx0" brushRef="#br0" timeOffset="68">23839 4800 204 0,'0'11'77'0,"9"1"-42"0,8 22-41 15,-17-14 14-15,0-1 6 16,0 0 8-16,0-4-5 16,0-3-2-16,9-1-8 15,-14-3-3-15,5-1 0 0,5-7-2 16,-1 0 1-1,0-3 0-15,1-1-10 0,-1-11-3 16,9-8-8-16,4 3-2 16,-4-3 9-16,4 8 5 15,0 0 3-15,1 3-1 16,-1 5 11-16,0 7 5 16,-4 0 1-16,0 7 2 15,-4 9-2-15,-1 3 0 16,1 0-5-16,-5 4-3 15,0-4-2-15,-4 0 0 16,0-4-15-16,0 5-7 16,0-9-39-16,0-3-15 15,0-8-17 1</inkml:trace>
  <inkml:trace contextRef="#ctx0" brushRef="#br0" timeOffset="69">24266 4490 216 0,'0'4'82'0,"4"-1"-44"0,5 9-38 16,-9 3 16-16,0 16 2 15,4 3 3-15,-4 1 7 16,4 3 5-16,-4 0-18 15,9 16-8-15,-9-8-3 0,0-8-3 0,0-3-1 16,4-5-8-16,0-7-3 16,1-3-40-16,-5-5-19 15,4-4-41 1</inkml:trace>
  <inkml:trace contextRef="#ctx0" brushRef="#br0" timeOffset="70">24085 4727 236 0,'-5'-4'88'0,"14"1"-48"0,0 10-29 0,-5-3 21 0,5 0 0 16,8 0 4-16,4 0-20 15,14-4-7-15,-9 3-6 16,8-3-3-16,1 0 1 0,-1 0-50 16,-4 0-21-16</inkml:trace>
  <inkml:trace contextRef="#ctx0" brushRef="#br0" timeOffset="71">24421 4857 216 0,'8'23'82'0,"10"-19"-44"0,-5 0-33 0,4 0 17 15,0 0-8-15,5-4 2 16,8 0-7-16,-9 0-1 15,1-8-4-15,4 0-1 0,-13 1 1 16,0-5-2-16,0 1-2 16,-13-1-6-16,0-3-1 15,0 0-6-15,-22 3-2 16,5 1 0-16,-9 3 1 0,0 4 8 16,-4 4 3-16,4 4 0 15,4 4 2-15,-8 3 5 16,9 8 2-16,4 8 15 15,-1 0 9-15,10-4-10 16,8 0-3-16,0-4-6 16,0 0 0-16,8 0-8 15,5 0-2-15,4-3-10 16,9-5-4-16,9-3-33 16,-1-4-13-16,5-4-48 15</inkml:trace>
  <inkml:trace contextRef="#ctx0" brushRef="#br0" timeOffset="72">24727 4877 132 0,'4'23'52'0,"-4"-20"-28"0,4 24 5 0,1-15 25 16,3-1-12-16,-8 4-1 15,5 8-15-15,8-3-4 16,-13-5-13-16,4 0-1 0,0-3 2 16,0-1-4-16,-4-3-1 15,0 0 0-15,0-8-1 0,-4 0 0 16,4-8 0-16,0 0-9 16,-4-7-2-1,8 0-1-15,0-8 2 16,5 0 4-16,0-12 1 15,17 8-2-15,-5 4 2 0,5 4-1 16,0 8 0-16,4-1 0 16,0 5-2-16,-4-1-37 15,0 0-15-15,-5 1-51 16</inkml:trace>
  <inkml:trace contextRef="#ctx0" brushRef="#br0" timeOffset="73">11852 16356 220 0,'-5'-16'85'0,"10"16"-46"0,-5-4-26 0,0 4 22 16,0 0-16-16,8 8-3 15,-8 4 1-15,5 3 1 16,-5 16-9-16,0-1-1 0,0 5-1 16,0-1-6-16,4 1 0 15,5 3 1-15,-9-4 1 16,4-3-6-16,0-4-2 15,5-8-34-15,-1 0-11 16,-3-7-41 0,3-5-48-16,-8-7 43 15</inkml:trace>
  <inkml:trace contextRef="#ctx0" brushRef="#br0" timeOffset="74">11843 16064 172 0,'-21'-11'66'0,"3"11"-36"0,-8 4-22 15,18 3 18-15,-9 5-11 0,-9 15-1 16,0 11 1-16,0 12 2 15,4 3-9-15,1 20 4 0,8 0 2 16,13 4-5-16,17 3-1 16,18-3 5-16,3-12 1 15,23-15 1 1,8-12 4-16,8-27-5 0,1-14 0 16,4-20 0-16,-13-16 2 15,-13 1-1-15,-13-19 1 16,-13-1 0-16,-21 1 3 15,-14-1-11-15,-12-7-2 16,-5 8-20-16,-3 7-7 16,-10 4-26-16,9 23-9 15,0 15-90-15</inkml:trace>
  <inkml:trace contextRef="#ctx0" brushRef="#br0" timeOffset="75">12537 16114 172 0,'-5'-11'66'0,"5"11"-36"0,0-4-22 15,0 4 18-15,0 0-2 16,0 0 3-16,0 8-15 16,0 11-7-16,-4 8-3 15,4 7 4-15,-4 12 4 0,0 19 3 16,-1-4 3-16,5 1-5 15,-8-1-1-15,3-4-4 0,5-7-1 16,0-8-1-16,0-7 0 16,0-8-2-16,0-8-2 15,0-4 7-15,0-3 5 16,0-9-2-16,0-3 0 16,0-7-4-16,0-12-1 15,0-4-1-15,0-4 0 16,0-8-2-16,0-11-2 15,0-3 1-15,0-1 1 16,0-8-1-16,5-3-1 16,3 7 1-16,-8 1-1 15,5 7 2-15,-1 8 1 16,0 7-1-16,0 8 1 16,1 8-2-16,3 11-1 0,5 8-4 15,0 15 0-15,0 15 2 16,0 1 1-16,4-1 3 15,-4 1 1-15,5-1-4 16,3-7 1-16,-4 0 0 16,1-8 2-16,3-8-1 15,-8-3 2-15,4-8-2 16,0-8-1-16,1-7 1 16,-1-4 1-16,-4-12-1 15,4-7 2-15,-13-4-2 16,5 4-1-16,0 7-2 15,-1 4 1-15,1 8 1 16,-5 4 0-16,9 3-3 0,-9 12 0 16,5 8-1-16,0 15 3 15,8 15-2-15,-8 4 1 16,3 8 2-16,1 11 0 16,-4-7 2-16,4 0 1 15,0-5-1-15,0-3-2 16,0-4 1-16,4-7 1 15,-8-4-25-15,8-12-10 16,0-4-29-16,-4-7-14 16</inkml:trace>
  <inkml:trace contextRef="#ctx0" brushRef="#br0" timeOffset="76">13179 16425 236 0,'0'-4'90'0,"4"8"-48"0,5 3-51 16,-1 5 14-16,1-5 8 16,4 1 8-16,4 0-1 15,0-1-2-15,1 5-10 16,12-5-3-16,-4 1 1 0,4-8-3 16,-13-4 0-16,5 0 1 15,-5-7 0-15,-9-1 0 16,1 1 0-16,-9-1-2 15,-4 1-2-15,-9 0-2 16,-4-1-1-16,-9 4-3 0,4 1-1 16,-8 7 1-16,0 4 4 15,4 3 1-15,0 9 3 16,5 6-3-16,3 1-2 16,10 0 4-16,-5 4 3 15,9 4 1-15,8 0 2 16,9-1-2-16,-5 1 0 15,14-8-3-15,4-4 1 16,-5-4 0-16,14-3 1 16,-9-8-29-16,4-4-12 15,-4-4-20-15,4-8-5 16,-13-3-39 0</inkml:trace>
  <inkml:trace contextRef="#ctx0" brushRef="#br0" timeOffset="77">13515 16428 212 0,'-4'0'82'0,"8"0"-44"0,0 8-44 16,-4-8 23-1,9 15-1-15,-1 4 7 16,-3 4 6-16,-1 0-16 16,-4 0-5-16,4 0-1 0,-4 0-4 15,0-3 0-15,0-1-1 16,0-4-2-16,0-7 3 15,0-1 2-15,0-7 0 16,0 0 0-16,0-4-3 0,5-7-2 16,-1 0-2-1,5-9 1-15,-9-3 1 0,8-3 0 16,1-1-3-16,-1 0 0 16,10 4 4-16,-1 4 1 15,0 3 0-15,0 5 1 16,5 3 0-16,-5 5 1 15,0 3-2-15,1 11-2 16,-5 0 3-16,0 9 2 16,-1-5-2-16,-12 0-2 15,5-3 0-15,-5-1 1 16,0-3 1-16,4 0 1 16,-4-8-2-16,0 0-2 15,9-8-2-15,4-11 1 16,4 0-6-16,0-4 0 0,5 3 1 15,3-2 3-15,-7 6 2 16,3 5 1-16,1-1 0 16,4 8 2-16,0 4 3 15,-5 8 2-15,1 4 5 16,-1 7 5-16,1 7-9 16,4 1-2-16,-14 0-4 15,1 0-2-15,0-4-2 16,5 0 1-16,-6 0-61 15,6-4-25-15,-5-11-41 16</inkml:trace>
  <inkml:trace contextRef="#ctx0" brushRef="#br0" timeOffset="78">14303 16290 192 0,'-30'0'71'0,"26"4"-38"0,0 0-14 0,4-4 21 15,0 0-7-15,0 0 0 16,0 0-9-16,0 0-5 16,8 4-11-16,1 0 4 0,25-4 10 15,-3-4-3-15,12-4-3 16,4 1-2-16,5-1-6 15,8-11 0-15,0 7-5 16,-4 5 0 0,-8 7 1-16,-1-8 2 0,-4 0-3 15,-4 5-2-15,-4-1 0 16,-1 0 1-16,-8 0 3 16,-5-11 0-1,-3 3-3-15,-1 1-1 16,-8 3 2-16,-1 0-7 15,1 1-1-15,-5-1-20 16,0 0-7-16,1 5-18 16,-1-5-7-16,0 0-51 15,5 1-49-15,-9-1 57 16</inkml:trace>
  <inkml:trace contextRef="#ctx0" brushRef="#br0" timeOffset="79">14898 15965 220 0,'-21'-4'85'0,"21"8"-46"0,0 0-30 0,0-4 19 0,0 0-10 15,0 0-3-15,4 7-6 16,4 1-1-1,5 4-5-15,13-1 0 0,0 1 1 0,0-1-5 16,4 0 1-16,0 1 0 16,-4-1 2-16,0 1-1 15,-4-1-1-15,-10 1 3 16,-3-1 2-16,-5 20 2 16,-8-4 3-16,-9-4-3 15,0 0 1-15,0 0-5 16,-8-4-2-16,4 0-5 15,-5-4 0-15,5 1-7 16,8-5-3-16,-8 1-30 16,17-5-97-1</inkml:trace>
  <inkml:trace contextRef="#ctx0" brushRef="#br0" timeOffset="80">15454 15934 220 0,'0'4'82'0,"4"8"-44"0,1 14-42 0,-1-10 15 0,0 11 5 15,5 11 5-15,-9 8 2 16,0 4 1-16,0-4-13 16,0-1-7-16,0 5 0 0,0-4-3 15,0-4 2-15,-9-3-9 16,5-9-3-16,4-7-24 16,-4-4-11-16,-1-3-26 15</inkml:trace>
  <inkml:trace contextRef="#ctx0" brushRef="#br0" timeOffset="81">15424 15988 256 0,'0'-23'96'0,"0"11"-52"0,17 1-38 0,-13 7 22 15,5-4-13-15,4-3-1 16,8-1-8-16,1-3-2 16,17 7-2-16,-5 1-4 0,1 11 1 15,-1-1-1-15,1 5 0 16,-14 4 0-16,-4 3 0 0,1 4 2 15,-18 4 2-15,0 0 1 16,-22 0 1-16,5 0-2 16,-13-4-2-16,4-4-2 15,9 1 1-15,-5-5 1 16,5 1 2-16,4-5-3 16,0 1-2-16,4 7-1 15,5-3 3-15,4-1-2 16,9 9 1-16,4-1 6 15,4 0 2-15,0 4 9 16,9 0 4-16,0 4-3 16,0-4-1-16,-1 0-7 15,-3 0-3-15,0 3-2 16,-5-3-3-16,-4-3 1 0,0-5 1 16,-5-4-23-16,1 1-11 15,0-5-32-15,-5 1-14 16</inkml:trace>
  <inkml:trace contextRef="#ctx0" brushRef="#br0" timeOffset="82">15881 16275 204 0,'0'-8'77'0,"0"16"-42"0,4-4-30 15,4 0 17-15,-3 0 12 16,8-1 8 0,-5 1-15-16,10 0-8 0,12 0-11 15,-13 0-6-15,9-4 1 0,-5 0 0 16,1-4 3-16,-5 4-3 16,0-12 0-1,-4-11 1-15,-4-3-2 16,0 3 1-16,-9 0-2 15,-9 0-1-15,0 0-6 16,-4 4-1-16,-8 3-2 16,-5 9 3-16,0 3 4 0,-4 8 1 15,0 3-4-15,4 12 1 16,9 12 2 0,-1 0 1-16,1-1 1 15,13 1 2-15,8 3-1 0,13-7 2 16,1 8-7-16,12-5 1 15,4-3-15-15,1 4-5 16,4-16-50-16,-1-19-20 16,-3-3-1-1</inkml:trace>
  <inkml:trace contextRef="#ctx0" brushRef="#br0" timeOffset="83">16441 16153 272 0,'-18'-35'104'0,"14"31"-56"0,0 0-54 0,0 4 17 0,-1 0-9 16,-3 0 1-16,-10 4-2 16,-7 12-1-16,-1 10 1 15,0 1-1-15,9 4 2 0,-1 3-3 16,1 5 0-16,8-9-1 16,5-3 0-16,4 4 2 15,13-4 0-15,9-8 0 16,-1-4 2-16,1-15 3 15,4-4 2-15,-9-3-8 16,4-1-4-16,-12-4 5 16,0 1 4-16,-1-4 0 15,-8-1 3-15,0 5-4 16,0-1 0-16,-4 1-1 0,0-1-2 16,-1 5-2-16,5 3-1 15,0 4-3 1,0 7-1-16,5 9 1 15,3 7 4-15,5 15-1 0,4 4-1 16,-4 4 9-16,5 8 4 16,-6-1 9-16,1 16 3 15,-13-4-6-15,0-3-2 16,-17-9 2-16,-22-7 2 16,-17-4-11-16,0-7-4 15,-17-16-32-15,0-7-15 16,-5-5-63-16,5-7-61 15,0-4 53-15</inkml:trace>
  <inkml:trace contextRef="#ctx0" brushRef="#br0" timeOffset="84">11718 17654 140 0,'-17'4'55'0,"17"-4"-30"0,13-4-3 0,-9 0 20 16,5 0-3-16,-9 0 0 16,4 1-11-16,5-5-3 15,4-3-14-15,4-16-4 0,4 4-3 16,10-4-5-16,-6 15 1 15,6 5 0-15,-10 14 2 16,5 5-1-16,-9 11 2 16,-8 4 0-16,-9 15 1 15,-9-4-2-15,1 0 1 16,-10-3-2-16,-8-4 2 0,5-5 0 16,-1-3 1-16,5-4-2 15,9-3 1-15,-5-5-2 16,4-3 2-16,5 0-2 15,4-8-1-15,13 0 1 16,8 0 1-16,9 0 3 16,-4-4 2-16,22 0-1 15,-10 0-1-15,1 4-6 16,4-4 1-16,-8 4-9 16,-5-4-2-16,-4 1-36 15,-9-1-14-15,4-8-57 16</inkml:trace>
  <inkml:trace contextRef="#ctx0" brushRef="#br0" timeOffset="85">11791 17187 204 0,'-51'0'77'0,"20"4"-42"0,-25 3-34 0,31 5 14 16,-6 14-2-16,-3 17 5 0,-5 22-4 15,9 8 2-15,8 15-9 16,22 0 2-16,18 15 2 0,25-3-2 16,9-1 2-16,21-18 5 15,13-16 2-15,17-19 2 16,-4-19 0-16,5-35-3 15,-22-11 0-15,-13-20-1 16,-18-6 3-16,-12-21 0 16,-30-3 1-16,-18-11-11 15,-17 0-3-15,-17 3-11 16,-8 4-4-16,-1 20-11 16,0 10-5-16,5 13-48 15,8 15-22-15,17 3-44 16</inkml:trace>
  <inkml:trace contextRef="#ctx0" brushRef="#br0" timeOffset="86">12731 17313 216 0,'-22'-8'82'0,"22"8"-44"0,0 8-36 16,0 0 17-16,0 7-1 16,0 8 1-16,0 23-4 15,0 4 1-15,0 3-9 16,0 5-2-16,0 3 1 0,0-7-1 15,0-4 0-15,0-4-3 16,13-8-2-16,-9-4 1 16,5-7-1-16,-5-8-9 15,1-3-2-15,-1-9-23 0,-4-3-10 16,-9-4-65 0</inkml:trace>
  <inkml:trace contextRef="#ctx0" brushRef="#br0" timeOffset="87">12636 17439 228 0,'-9'-38'85'0,"9"31"-46"0,0-9-26 0,0 9 24 0,0-5-8 15,0 1-2-15,9-5-11 16,21-7-5-16,-4 0-6 15,8 0-4-15,1 8 0 0,-1 3-1 16,-4 5 2-16,5 7-3 16,-5 4 0-16,0 7 1 15,-12 4 2-15,-6 8 3 16,-12 0 2-16,-4 4-8 16,-4 4-4-16,-10 3-4 15,1-3 0-15,-4-8 3 16,-1-4 3-16,0-4 2 15,5-3 1-15,4-4 0 16,5-1 0-16,-1 1-3 16,9 0 0-16,9-1 2 15,8 5 0-15,-9 3 1 16,5 0 0-16,5 12 0 16,-1-4 2-16,0 8 1 15,-8-8 1-15,12 11 2 16,5-3-1-1,-9-4-3-15,5-4 2 16,-13-4-3-16,3-4 2 16,1-3-15-16,-4-1-7 15,4-3-41-15,-9-1-16 16,9 1-34 0</inkml:trace>
  <inkml:trace contextRef="#ctx0" brushRef="#br0" timeOffset="88">13231 17685 224 0,'0'-4'85'0,"8"11"-46"0,1-3-41 16,-1-4 17-16,5 4-2 0,5 0 2 16,-1 0-4-16,9 0-1 15,4-1-6-15,-4-3-1 0,4 4 3 16,-9-8-3 0,5 1-2-16,-4-1 2 0,-5-4 0 15,0-3-1-15,-4-1 1 16,-9 1-2-16,-4-1 2 15,-8-3-4-15,-5 0-2 16,-4-1-3-16,-9 1 1 16,-4 7 1-16,4 4-1 15,-9 4 4-15,5 4 2 16,0 4 0-16,4 11-1 16,5-4 1-16,3 4 1 15,10 1 1-15,-1 10 3 16,18-3-1-16,-1 0 0 15,18 0-3-15,13 0 1 0,0-4-7 16,8-1 1-16,9-6-37 16,0-5-15-16,9-7-54 15</inkml:trace>
  <inkml:trace contextRef="#ctx0" brushRef="#br0" timeOffset="89">13868 17577 228 0,'-21'-7'88'0,"8"11"-48"0,-9-1-38 15,14 1 17-15,-5 4-4 0,-5 7 1 16,-3 1-8-16,4 3-3 16,-1 11-3-16,-3-3-2 0,12 4 3 15,5-4-2-15,8-1 2 16,5-3 2-16,4-7 2 15,4-5 1-15,5-3 0 16,3-8-2-16,1-4-1 16,-4-7-1-16,4-9 0 15,-18-3-2-15,1 0-2 16,-5 4 5-16,-4 0 4 16,0 0-7-16,-4 4-3 15,0-1 0-15,-1 5 0 0,1 3-2 16,0 4 2-16,4 4-4 15,4 12-1-15,9 11 0 16,0 11 2-16,4 5-1 16,0 3 4-16,1 7 4 15,-5 1 3-15,-5 4 6 16,-8 3 3-16,-8-7-2 16,-14-4 2-16,-8-8-4 15,-9-7-1-15,-13-8-15 16,1-11-4-16,-5-12-38 15,0-16-14-15,12-11-73 16</inkml:trace>
  <inkml:trace contextRef="#ctx0" brushRef="#br0" timeOffset="90">14291 17654 204 0,'-26'4'77'0,"21"-8"-42"0,5 8-21 16,0-4 20-16,0 0-8 0,0 0 10 15,18 4-7 1,12-1-15 0,4 1 5-16,14 0 3 0,3-4-9 0,14 4-2 15,-5-4-7-15,-4 0-3 16,-4 0 2-16,-5 0 2 15,-8-4-11-15,-4 0-3 16,-9-3-25-16,-5-1-8 16,-4 0-31-16,-4 4-14 15</inkml:trace>
  <inkml:trace contextRef="#ctx0" brushRef="#br0" timeOffset="91">14803 17386 244 0,'-17'-4'93'0,"4"4"-50"0,17 4-52 15,-4-4 14-15,9 4 1 16,0 3 4-16,4 1 1 16,4 7 1-16,4 1-6 15,10 7-4-15,-1 0-1 0,0 0-1 16,-13 0 2-16,0 0 1 15,-12 0 1-15,-10 7 13 16,-8-7 6-16,-4-4-5 16,-9 0-3-16,0 1-11 15,1-5-4-15,3-4-19 16,1-3-5-16,3 0-52 16,18-4-20-16,0-4-11 15</inkml:trace>
  <inkml:trace contextRef="#ctx0" brushRef="#br0" timeOffset="92">15376 17646 4 0,'-34'0'2'0,"51"-4"0"0,-4 4-5 15,0-3 2-15</inkml:trace>
  <inkml:trace contextRef="#ctx0" brushRef="#br0" timeOffset="93">15277 17286 220 0,'0'0'82'0,"0"4"-44"0,0 4-40 0,0 3 14 16,5 8-4-16,-1 16 2 15,-4 19 6-15,0-1 2 16,0 12-9-16,0-3 6 0,-4-1 2 16,-1-8-9-16,5-3-2 15,0-11-4-15,0-5 1 16,0-7 0-16,0-4 1 16,-4-8 0-16,4-7 0 15,0-8-2-15,-9-4 1 16,5-8-4-16,0-3-2 15,4-19-1-15,-9-1 3 0,9-7 0 16,0 0 3 0,0-19-3-16,9-4 0 0,-9 7-1 15,8 4-2-15,1 8 5 16,0 8 1-16,4 8 4 16,4 3 1-16,-13 8-3 15,13 7-3-15,1 12 2 16,-1 12 0-16,0 7 5 15,0 11 3-15,5 9-4 16,-5-1-2-16,0-4-5 16,-4-3-2-16,0-4 3 15,0-8 3-15,9 0-1 16,-5-11 0-16,-9-4-1 16,5-8 1-16,5-4 0 0,-1-22 1 15,0-5-2 1,-8-3-2-16,4-1 1 0,4-3 1 15,-9 4-3-15,1 7 0 16,0 5-1-16,4 6 0 16,-13 5 0-16,4 4-2 15,9 7 0-15,-9 11 3 16,5 16 4-16,-1 8 6 16,1 23-3-16,0 3-1 15,4-3-2-15,-5 7-3 16,5-3 3-16,0-5 2 15,0-11-7-15,0-3 0 16,0-9-38-16,0-7-13 16,0-4-50-16,0-3-62 15,12-20 48-15</inkml:trace>
  <inkml:trace contextRef="#ctx0" brushRef="#br0" timeOffset="94">15971 17608 280 0,'-17'0'107'0,"38"4"-58"0,-8 7-59 16,4-3 16-16,-8 0 0 15,8-1 4-15,1 1 6 16,-1-4 4-16,4 0-10 16,1-4-1-16,-5-4 1 0,0 0-4 0,1-4 2 15,-5-3-5-15,-1-1 0 16,-3 1-3-1,-9-4-1-15,-9 3-1 0,-3-7-2 16,-6 4-6-16,-8 3-2 16,-4 4 5-16,-4 16 3 15,-1 4 1-15,9-1 1 16,-4 4 2-16,9 1 0 16,4 11-3-16,8-8 0 15,5 7 4-15,8 5 1 16,5 0 0-16,8-4 1 15,9-4-2-15,-1 0-1 0,6-4 3 16,-1-4 0-16,0-4-12 16,0-3-7-1,0-8-22-15,-4 0-9 16,4-11-50 0,0-1-42-16,-12-15 51 0</inkml:trace>
  <inkml:trace contextRef="#ctx0" brushRef="#br0" timeOffset="95">16298 17577 216 0,'5'4'82'0,"-5"4"-44"0,21 11-33 15,-12-7 17-15,0 3 3 16,-5 4 5-16,0 8-5 0,-4 3-3 16,0-3-12-1,5 0-4-15,-5-4 0 0,0-4-3 16,0-3 0-16,4-5-1 15,-4 0 1-15,4-7 2 0,-4-4 4 16,9-4-4-16,-1-11-3 16,1-8-8-16,0-7-4 15,4-1 3-15,-1 0 4 16,6 4 0-16,-1 1 1 16,0 6 2-16,0 9 2 15,1 3-1-15,3 8-1 16,-4 12 7-16,-4 3 3 0,5 0-1 15,-10 8 2 1,1 4-4-16,-1-4 1 16,-8-4-3-16,0-3 0 15,0-5-3-15,0 1-2 16,0-5 1-16,0-7 1 0,0-15-1 16,13-4-9-1,13-4-3-15,-4-8 1 16,12 1 1-16,-4 3 6 15,5 8 1-15,4 7-1 16,8 5 0-16,-8 10 4 16,8 9 3-16,1 7 3 15,-1 15 3-15,-4-3-3 16,-4 0 1-16,-13 3-16 16,-5 1-5-16,9-1-86 15,-8-7-38-15</inkml:trace>
  <inkml:trace contextRef="#ctx0" brushRef="#br0" timeOffset="96">18367 16432 124 0,'0'0'46'0,"0"0"-24"0,0 0-17 16,4 0 13-16,-4 0-4 15,4-4 2-15,1 1-3 16,-5 3 2-16,0 0-8 16,0 0 0-16,0 0 3 0,8 11-2 15,-8 8 1-15,0 0-1 0,0 0 2 16,0 8 1-16,0 0 1 15,5 4-2-15,-1-1-1 16,5 1-3-16,-9-4-1 16,4-4-1-16,0-4 0 15,0-4-2-15,1-3-2 16,-5-1 3-16,0-3 0 16,0-8 5-16,0 0 3 15,0 0-6-15,0-4-1 16,-5-4-4-16,1-3-1 15,0-4 1-15,4-1 0 16,0-3 0-16,0 0 0 16,0 0-3-16,0 0 0 0,4 3 4 15,0 1 1-15,5 0-3 16,0 3-1-16,4-3 3 16,0 3 1-16,-1 1-3 15,1 7-1-15,0 4 1 16,0 4 0-16,0 4-6 15,0 3-3-15,-4 4 6 16,-1 1 1-16,-3 3 9 16,-1 0 4-16,0 0-3 15,-4-4-2-15,0-3-2 16,0-4-3-16,0-1 3 0,0-7 2 16,0-4 0-1,5-3 0-15,-1-5-3 16,0-3-2-16,1 0 3 15,3-4 0-15,1-1-4 16,-1 5-1-16,10 0-2 16,3-1 0-16,-4 9 0 15,-4 3 0-15,5 4 0 16,-1 8 5-16,0 3 1 16,-4 4 0-16,4 5 1 15,-12 3-2-15,7-4 2 16,-7 0-2-16,-1 0-1 15,0 0 1-15,1-4-1 16,-1-3-7-16,-4-4-3 16,4-1-23-16,-4-7-11 15,5 0-21-15,3-4-52 16,-3 1 22-16</inkml:trace>
  <inkml:trace contextRef="#ctx0" brushRef="#br0" timeOffset="97">18979 16539 156 0,'-9'0'57'0,"9"4"-30"0,-22-4-25 0,18 4 12 15,-9 4 4 1,0 3 6-16,9 5-2 16,-9 3-1-16,9 8-11 15,-1-1-2-15,1 5 2 0,13 0-4 0,8 3-1 16,0-3 2-16,-4-8 0 15,13-12 1-15,-9-15 0 16,9-3 0-16,-4-5 0 16,-1-3-2-16,-4-4 1 15,-4-4-4-15,-8 0 0 16,-10 0-1-16,1 0-2 16,-9 4-4-16,0 3 0 15,0 5-9-15,0-1-4 16,-4 5-31-16,0 3-11 15,8 4-41 1</inkml:trace>
  <inkml:trace contextRef="#ctx0" brushRef="#br0" timeOffset="98">19091 16524 148 0,'0'0'55'0,"8"4"-30"0,-8 4-21 16,5-1 15-16,-1 5 4 15,5 3 6-15,3 8-7 16,1 4-1-16,5 0-12 16,-1-1-1-16,0 1-1 0,0 4-1 15,-4-8-1-15,4 4-3 0,-4-8 1 16,0 0 0-16,-4-8 3 15,4-11 17 1,-13-7-9-16,4-8-1 16,1-5-8-16,-5-3-2 15,0 0-1-15,0-3-2 16,0-1 3-16,0 4 0 16,8 0-4-16,-8 4-1 15,9 0-2-15,-1 3 3 16,1 1 0-16,-5 3 3 15,5 5-17-15,0-1-4 16,-1 0-31-16,1 8-10 16,4 0-42-16</inkml:trace>
  <inkml:trace contextRef="#ctx0" brushRef="#br0" timeOffset="99">19599 16490 172 0,'-4'-4'66'0,"0"4"-36"0,-1 4-15 0,-3-4 18 15,-1 0-7-15,0 3-1 16,1 1-12-16,-10 4-3 15,1 3-6 1,0 1-3-16,-5 3 2 0,1 4 0 0,4 4 1 16,4 0-5-16,4 4-1 15,-4-4 1-15,9 0 2 16,4-4 0-16,9-3-1 16,-1-1 3-16,5-7 2 15,0-5 0-15,4-6 2 16,0-5-9-16,5-4 0 15,0-3 0-15,-5 0 1 16,4-4-4-16,-3-1 1 0,-5 1-3 16,4 4 0-16,-13 0 4 15,9 3 1 1,-13 5 2-16,4-1 0 16,-4 4-3-16,0 0 2 0,-4 4 1 15,-9 8 0-15,0 3 4 16,0 12 2-16,0 12 2 15,9 7 0-15,-9 8 0 16,9 3 0-16,4 1-4 16,0-4-1-16,4 0-1 15,9-12-2-15,4 0 3 16,5-7 0-16,4-8-1 16,4-8-2-16,4-3-32 15,5-16-16-15,0 0-64 16</inkml:trace>
  <inkml:trace contextRef="#ctx0" brushRef="#br0" timeOffset="100">20594 16061 140 0,'5'-12'55'0,"-1"8"-30"0,-4-3-5 16,0 7 37-16,-9-4-12 15,-3 4-20 1,-1 4-13-16,-9 3-8 0,1 5-4 15,-14 15 1-15,5 15-1 0,0 8 2 16,4-1-1-16,4 13-1 16,5 3-2-16,8-4 1 15,9 0 1-15,5-3 0 16,12-8-7-16,9-8-3 16,4 0-27-16,9-12-12 15,13-14-40-15</inkml:trace>
  <inkml:trace contextRef="#ctx0" brushRef="#br0" timeOffset="101">20603 16149 108 0,'0'-23'44'0,"0"23"-24"0,0 23-10 0,0-27 14 16,0 4-7-16,0 8-2 15</inkml:trace>
  <inkml:trace contextRef="#ctx0" brushRef="#br0" timeOffset="102">20603 16179 256 0,'0'20'14'0,"0"-1"-1"15,4-4-7-15,1 0-2 0,3-3-2 16,1-5-2-16,0 5 1 16,-1-4 1-16,1-8-1 15,-1 0 2-15,5-4-2 16,-13-4 2-16,0-11-2 16,0 7 2-16,-13 1 4 15,5-8 4 1,-5 4 2-16,-4-1-2 15,4 5-1-15,4-1-6 16,0 5-3-16,9 3-5 16,5 0-2-16,16 4 3 15,-3 0 1-15,-1 8 2 16,4-1 2-16,1 1-3 16,-5 11 0-16,0 0 1 0,-4 0 0 15,-4 4 2-15,-9 8 1 16,-9 0 3-1,1-1 3-15,-5 5 0 16,-9-1 0-16,5-3-8 0,8-4-2 16,-8-4 0-16,9-4 0 15,-1 0-26-15,5-4-11 16,21-7-135 0,4-12 89-1</inkml:trace>
  <inkml:trace contextRef="#ctx0" brushRef="#br0" timeOffset="103">20793 16470 184 0,'-18'20'68'0,"14"-17"-36"0,4 5-40 0,0-4 10 0,-8 7 5 16,3 1 5-16,5-1 3 15,5 1 1-15,3-1-8 16,-4 1-3-16,9-4-1 0,-8-1 4 15,8-7 3-15,0-4-4 16,-5 1 1-16,1-5-3 16,-1-4 2-16,-3 1-4 15,-5-1-2-15,-5 5-3 0,5-9 1 16,-8 5-15 0,-1 11-4-16,1 0-39 15,-1 11-16-15,0-11-5 16</inkml:trace>
  <inkml:trace contextRef="#ctx0" brushRef="#br0" timeOffset="104">20948 16405 176 0,'13'-3'66'0,"-30"6"-36"0,29 5-26 0,-12 0 26 16,5 11-4-16,-1 8-9 15,0-4-3-15,1-4-8 16,-1 0-4-16,0-4 1 0,-4-3-2 15,0-1-1-15,0-3 1 16,0 0 1-16,0-8 5 16,0 0 6-16,0 0-3 15,0-4 0-15,0-12-4 16,0 5-1-16,5-12-3 16,3 0-6-16,-3 4 0 15,3 0 2-15,5 3 1 16,0 5-2-1,4-1 2-15,-4 5-17 0,4 3-5 16,-4 4-29-16,0-4-9 16,0 0-28-1</inkml:trace>
  <inkml:trace contextRef="#ctx0" brushRef="#br0" timeOffset="105">21284 16379 176 0,'-26'-8'66'0,"26"8"-36"0,-30 0-35 0,26 0 12 16,-1 4-2-16,-8 3 2 0,9 1 1 16,-9 4 0-16,5 7-4 15,-1 7 2-15,0 1 0 0,9 0-2 16,0-4-3-16,0 0 0 15,5 0 1-15,3-4 1 16,9-3 1-16,1-5-2 16,-1-7-2-16,4-4-2 15,1-4-1-15,-5-4 2 0,-4 1 0 16,0-5 1 0,-9-3 2-16,1 0-1 15,-5-8 2-15,-9 3 0 16,0 5 1-16,5 4 2 0,0-1 1 15,0 8-3-15,-1 0-3 16,5 20 4 0,9-5-3-16,-1 5-1 15,1-1 0-15,4 0 1 16,0 1-3-16,0 3 0 16,4-4-4-16,-8 0-1 15,4-3-39-15,4-4-15 16,-9-8-25-1</inkml:trace>
  <inkml:trace contextRef="#ctx0" brushRef="#br0" timeOffset="106">21624 16363 208 0,'-8'4'77'0,"-10"11"-42"0,6 1-32 15,3-5 17-15,-8 8-8 16,4 4 1-16,4 0-10 16,-8 0-2-16,8 0-1 15,1-4-11-15,-1 1-3 0,0-5-50 16,5-4-56 0,-4-3 27-16</inkml:trace>
  <inkml:trace contextRef="#ctx0" brushRef="#br0" timeOffset="107">21409 16398 192 0,'4'-4'74'0,"-4"4"-40"0,13 4-35 0,-9-4 15 16,5 4-4-16,4 3 4 15,0 5-1-15,4 7 2 16,0 8-8-16,9-1-4 0,0 1-2 15,0-4 1-15,-9 0 1 16,5-4-34-16,-1-3-14 0,1-5-51 16</inkml:trace>
  <inkml:trace contextRef="#ctx0" brushRef="#br0" timeOffset="108">21758 16041 172 0,'13'8'66'0,"0"4"-36"0,4 11-20 15,-8 0 20-15,4 19 2 16,-5 4 3-16,1 0-8 15,-5 0-2-15,-4 11-14 0,-4-7-4 0,-5-4-1 16,-4-4-3-16,-4-4 0 16,0-7-30-16,0-4-12 15,-1-8-75 1,5-4-35-16</inkml:trace>
  <inkml:trace contextRef="#ctx0" brushRef="#br0" timeOffset="109">22081 16524 176 0,'0'19'66'0,"4"-11"-36"0,1 7-20 16,-1-7 20-16,-4 3-1 16,-4 5 3-16,-1-1-9 15,-3 0-3-15,-5 1-12 16,-4-1-5-16,-5 0-2 0,5-3-10 15,0-1-4-15,-9-3-18 0,13-4-5 16,-9-4-67 0</inkml:trace>
  <inkml:trace contextRef="#ctx0" brushRef="#br0" timeOffset="110">22348 16019 176 0,'0'-8'68'0,"0"8"-36"0,0-4-24 0,0 4 16 0,0 0-1 16,0 0 3-16,-4 0-10 15,0 0-2-15,-1 4-8 16,-3 4-6-16,-1 3-3 0,0 4 2 16,9 4 0-16,-8 8-2 15,8 8 0-15,8-5 2 16,-8-7 2-16,9-3 0 0,4-5 2 16,0-4 0-16,0-18 3 15,-5-12-3 1,1 3-2-16,0-3-3 15,-9 0 1-15,0 0-1 16,-9 0-2-16,0 3 5 16,1 1 1-16,-1 3 6 0,1 5 5 15,-1-1-5-15,5 4 0 16,4 0-9-16,0 1-1 16,0 3-2-16,8 0 2 15,10 0 1-15,3 3 1 16,1 1-3-16,3 0 2 15,-3 0 1-15,0 4 0 16,-5-1 0-16,-4 5 2 0,-5 11 1 16,-8 11 1-1,-4 1 9-15,-9-1 6 16,-4 1-10-16,-5 3-2 0,1-4-5 16,-1 5-2-16,5 3 3 15,4-8 0-15,4-7-19 16,-3-4-7-16,7-4-28 15,5-3-10-15,0-16-45 16</inkml:trace>
  <inkml:trace contextRef="#ctx0" brushRef="#br0" timeOffset="111">22477 16409 192 0,'-8'4'71'0,"8"0"-38"0,0 4-39 16,0 7 12-16,8-4 0 0,-8 8 6 15,9 1 5-15,0-5 4 16,-1-4-11-16,10-3 3 0,-5 0 1 16,-1-4-1-16,6-4 0 15,-1 0 1-15,-4-8 2 16,-5-7-3-16,-3-1 0 16,-10 1-1-16,-7 0 0 15,-6-1-6-15,1 5-4 16,0 3-8-16,4 1-4 15,0 3-21-15,0 0-10 16,9 4-16-16,-9 0-7 16,13 0-34-1</inkml:trace>
  <inkml:trace contextRef="#ctx0" brushRef="#br0" timeOffset="112">22796 16290 184 0,'0'20'68'0,"5"-13"-36"0,-1 20-26 0,-4-15 15 15,4-1-5-15,-4 1 1 16,5-1-7-16,-5 4-2 16,0-7-4-16,0 0-1 0,0-1 3 15,0 1 3-15,0-8 2 16,4-4 10-16,-4 4 4 16,0-4-11-16,0-3-5 15,0-5-4-15,0-3-1 16,4 3 0-16,9-3 0 15,4 4-2-15,1-5-4 16,3 5-1 0,1-1 2-16,4 5 0 15,-1-1-10-15,1 4-3 16,-4 0-26-16,-1 4-9 0,5 0-63 16</inkml:trace>
  <inkml:trace contextRef="#ctx0" brushRef="#br0" timeOffset="113">23339 16244 192 0,'-13'-11'74'0,"13"-12"-40"0,-4 4-31 15,4 7 15-15,-17 1 6 16,4 3 7-16,-9 1-12 15,1 3-3-15,-1 15-10 0,5 12-6 0,-13 0-3 16,8 4-3-16,1 0 1 16,4 7 5-16,12-3 4 15,-3 3-1-15,8 5-2 16,8-9 0-16,1-3-1 16,4-4 2-16,8-8 1 15,-3-11 3-15,3-4 1 16,1-11 1-16,-1-5 2 15,-4-3-3-15,-4-7-2 16,0-1-2-16,-8-15-3 16,-1-8-2-16,0-4 1 15,-12 4-4-15,8 1-1 16,-5 6 5-16,-8 9 2 0,9 7 5 16,4 4 3-16,-9 8-2 15,5 3-8 1,4 9-4-16,13 6 2 15,-9 13 3-15,9 3 3 16,-4 11 3-16,4 13-3 16,4-1 0-16,0 4-1 15,1-4-2-15,3 0 1 16,-12-8-1-16,8 5-3 16,-4-5 0-16,-5-7-27 15,1-4-10-15,0-8-57 16</inkml:trace>
  <inkml:trace contextRef="#ctx0" brushRef="#br0" timeOffset="114">23697 16279 232 0,'0'-12'88'0,"0"12"-48"0,0 8-45 0,0-8 28 15,-9 15-2 1,-4 1-2-16,0 3 1 16,-8 4-11-16,-1 11-3 0,-3 5-2 0,-1-5-7 15,4-3 0-15,5-4-12 16,4-8-3-16,0-4-31 16,4-3-10-16,5-9-43 15</inkml:trace>
  <inkml:trace contextRef="#ctx0" brushRef="#br0" timeOffset="115">23456 16290 244 0,'4'0'90'0,"0"4"-48"0,9 8-47 16,0-1 17-16,9 1 2 15,-1 3 5-15,5 4-3 0,4 8 1 16,5 4-10-16,3-1-4 0,1-3 0 15,4-4-15-15,9 0-7 16,0-8-105 0</inkml:trace>
  <inkml:trace contextRef="#ctx0" brushRef="#br0" timeOffset="116">18371 17478 160 0,'-4'-4'60'0,"4"4"-32"0,0 0-15 0,0-4 17 15,0 4-9-15,0 15-1 16,4 1-10-16,-4 3-2 15,4 4-4-15,-4 0 4 0,0 4 4 16,0 3-2-16,0 5 2 16,0-1-1-16,0-3 1 15,-4-8-4-15,4-4 0 16,0-4-3-16,0-3 0 0,0-4-1 16,0-1 2-16,0-7-3 15,0-23-2 1,0 0-3-1,0-4-7-15,4 4-5 16,1-3 5-16,3-1 5 0,-3 8 1 16,8 0 1-1,-9 3 2-15,9 5 0 16,0 11 2-16,4 4 1 16,0 11 3-16,-4 0 1 15,4 4 1-15,-12-3-2 16,3 7-1-16,-3-4-1 15,-1-4 0-15,0-3 0 16,-4-5 0-16,0-7-2 16,5-4-2-16,-1 1 1 15,4-5 1-15,5-7-6 16,0-5-1-16,5-3-3 0,7 4 0 16,-3 0 5-16,-1 4 1 15,1 0-1-15,0 11 0 16,3 0 2-16,-12 12 2 15,5 7 2-15,-5 0 1 16,-1 4 0-16,-3 4 0 16,0 0-2-16,-1 4 1 15,-3-8-4-15,3-3-2 16,-8-1-20-16,5-4-10 16,-1 1-30-16,-4-12-12 15,8-8-15 1</inkml:trace>
  <inkml:trace contextRef="#ctx0" brushRef="#br0" timeOffset="117">18987 17608 192 0,'-13'8'74'0,"13"3"-40"0,-17 8-38 16,21-7 15-16,-8 7 7 15,0 4 6-15,8 8-4 16,0-5-1-16,5 1-11 15,0-4 1-15,4-4 4 0,4-7 2 16,4-5 3-16,5-7-4 16,0-3 2-16,0-9-7 15,-5-7-1-15,-3 0-4 0,-5-4-1 16,-9 0 1 0,-8 0 2-16,-9 0-5 0,-5 4-1 15,-3 3 0-15,-1 1 2 16,1 4-6-16,4 3-1 15,4 4-23-15,4 4-8 16,-4 4-24-16,9 0-8 16,8 0-36-1</inkml:trace>
  <inkml:trace contextRef="#ctx0" brushRef="#br0" timeOffset="118">19160 17608 172 0,'0'4'66'0,"4"4"-36"0,5 7-20 16,-1-4 17-16,5 5 4 16,-4 7 4-16,4 3-8 15,4-3-4-15,0 0-13 16,5-3-2-16,-1-5 2 0,-4 0-6 15,-4-3-2-15,0-1 1 0,-4-3 0 16,0-1 1-16,-1-3 2 16,-8-4-1-1,0 0 2-15,4-4 0 16,1 1 1-16,-1-5-2 16,0-3 1-16,1-9-2 0,-1-3 0 15,0 0-1-15,5 0 0 16,-9 0-2-16,4 0-2 15,-4 4 1-15,5 0 1 16,-5 4-3-16,8 3 0 16,-8 1-28-16,0 7-10 15,4 4-30-15,5 0-11 16,8 4-28 0</inkml:trace>
  <inkml:trace contextRef="#ctx0" brushRef="#br0" timeOffset="119">19737 17581 132 0,'-13'-7'52'0,"13"7"-28"0,-4-4-6 16,-5 4 18-16,5 0 2 15,0 0 2-15,-1 0-16 16,-3 4-4-16,-1-1-12 15,0 5-3-15,-8 4-1 0,-4 11 0 16,-1-4 2-16,1 4-3 16,3 3 0-16,5 5 1 15,5-4 0-15,-5 0-5 16,8-4-1-16,5-4 1 0,0-4 0 16,18-3 5-16,-10-5 2 15,10-3 0-15,-1-8-1 16,0 0-3-16,-4-11 1 15,0-8-2-15,0 4-1 16,0 0 1-16,-5 0-1 16,1 0 2-16,0 3 1 15,-5 5-4-15,0-1 1 16,1 5-2-16,-5-1 0 16,0 4 2-16,0 8 2 15,-5 4-1-15,1 11 2 16,0 8 0-16,-1 7 3 15,1 4-1-15,4 8 0 0,0 0-1 16,0 8 0-16,9 3 0 16,4-3 0-16,8-8-2 15,5-8 1-15,4-7-2 16,13-8-1-16,5-8-26 16,-5-11-10-16,4-12-92 15</inkml:trace>
  <inkml:trace contextRef="#ctx0" brushRef="#br0" timeOffset="120">20349 17286 96 0,'8'-4'38'0,"-8"4"-20"0,5-3-10 16,-1 3 11-16,-4-4 4 16,0 0 3-16,0 0 0 15,0 0 1-15,0 0-2 16,-4 1 0-16,-1 3-14 15,5 0 7-15,-12 0 2 16,3 0-8-16,0 3-2 0,1 5-6 16,-1 4-1-16,5-1-3 15,-1 4-3-15,5 1 4 16,0-5 1-16,0 1 0 16,0-1 1-16,5-3 0 15,8-4 1-15,-9-4 0 0,5-4 0 16,-1 0 0-16,1-4 0 15,-1 1-2-15,-8-1 1 16,0 0 0-16,0-3 3 16,0 3 1-16,-8 1 1 15,4-1 0-15,-1 0 2 16,1 4-5-16,0 1-1 16,-1-1-4-16,5 0-1 15,0 0-4-15,5 0 1 16,3 4 2-16,9-4 1 15,-4 4-2-15,5 0 2 16,-1 0 1-16,0 0 0 0,-4 4 0 16,4 4 0-16,-12 0 0 15,8 3 0 1,-13 8-3-16,0 4 2 16,0 8 3-16,-13 11 1 15,0 4-4-15,-5-4 1 0,6 0 0 16,-10 0 0-16,9 4 0 15,0-11 2-15,4-8-1 16,1-8-1-16,4-4-2 16,-1-3-1-16,5-1-23 15,9-15-54 1,-1-3 1-16,10-1-23 16</inkml:trace>
  <inkml:trace contextRef="#ctx0" brushRef="#br0" timeOffset="121">20534 17623 200 0,'-8'8'77'0,"8"0"-42"0,-9 3-43 0,9-3 12 16,0 3 5-16,0 8 3 16,0 8 10-16,9-4 4 15,-5-4-14-15,4 1 2 0,10-9 0 16,8-3-3-16,-9-1 1 0,4-3-1 15,1-8 3-15,-5-7-1 16,0-4 0-16,-8-1-3 16,-5 1 1-1,-4 0-6-15,-13-1-1 16,-4 1 0-16,-4 0 0 0,3 3-2 16,-3 4-2-16,4 5-28 15,-1-1-11-15,10 4-25 16,-1 0-10-16</inkml:trace>
  <inkml:trace contextRef="#ctx0" brushRef="#br0" timeOffset="122">20810 17543 156 0,'0'0'57'0,"4"4"-30"0,-4 0-25 0,5-1 14 15,-5-3 5-15,8 8 5 16,-4 7-8-16,9 5 0 16,0 6-11-16,0-3 0 0,0 8 0 15,-4 3-1-15,-1-11-1 0,-8-3 1 16,5-5 3-16,-1-4-2 16,-4 1 1-16,0-4-1 15,0-12 1-15,-9-4 2 16,9-3 4-16,-8-9-8 15,3 1-1-15,10-4-5 16,3 0-1-16,1 0-1 16,4 4-2-16,4-11 0 15,0 3 0-15,5 8 3 16,4 3 0-16,4 5 1 16,0 11 0-16,-4 0-16 15,0 4-6-15,4-1-40 16,-8-3-17-16,12 0-12 15</inkml:trace>
  <inkml:trace contextRef="#ctx0" brushRef="#br0" timeOffset="123">21379 17547 208 0,'-18'-4'77'0,"10"0"-42"0,-5 8-39 0,0 0 13 15,0 3-1-15,-8 5 3 16,-1-1-2-16,9 9 0 0,-8 3-5 16,8-1-3-16,0 9 0 0,8 0-1 15,5-1 0-15,5-3 2 16,8-8 1 0,8-3 3-16,1-5 3 0,-1-3 2 15,5-8 3-15,-9-8-5 16,5-7-3-16,-14-4-3 15,5-4 0-15,-4-8-2 16,0-3-1-16,-9-20-2 16,0-3-1-16,-5 3-1 15,-3 0 0-15,-1 5 3 16,0 6 0-16,1 9 3 16,-9 3 3-16,4 8 0 15,4 8 0-15,9 3-6 0,-9 5 1 16,5 7 0-1,17 11 0-15,-9 12 2 16,9 8 3-16,0 15 0 16,4 4 0-16,1-1-1 0,-1-3 0 15,0 0-2-15,0-3-2 16,-4-1-2-16,0-8 1 16,-4-7-39-16,0-4-15 15</inkml:trace>
  <inkml:trace contextRef="#ctx0" brushRef="#br0" timeOffset="124">21801 17547 228 0,'-9'-4'88'0,"5"8"-48"0,0 3-47 16,4 1 14-16,-13 4-1 15,0 3 4-15,0 8 6 16,-4-4 2-16,-5 0-9 16,5 8-5-16,4-4-1 0,0-8-9 15,-4 1-36 1,4-5-13-16</inkml:trace>
  <inkml:trace contextRef="#ctx0" brushRef="#br0" timeOffset="125">21495 17524 152 0,'9'0'57'0,"8"0"-30"0,0 11-7 0,0-7 19 15,5 4-4-15,-9 3 2 16,8 5-10-16,5 3-2 15,0 4-14-15,4-4-7 0,5 0-2 16,-5 4 0-16,-4-4 1 16,0-4-8-16,4 1-4 15,-4-5-59-15,4-7-27 16,-4-8-3 0</inkml:trace>
  <inkml:trace contextRef="#ctx0" brushRef="#br0" timeOffset="126">22047 17731 180 0,'17'11'68'0,"-17"8"-36"0,4 16-15 16,0-24 20-16,-4 5-4 15,-4-1 3-15,0 0-18 16,-13 0-8-16,-5 1-6 15,-8-1-41-15,4-3-17 0,0-5-55 16</inkml:trace>
  <inkml:trace contextRef="#ctx0" brushRef="#br0" timeOffset="127">22456 17221 140 0,'-4'-7'55'0,"4"3"-30"16,-5 0-16-16,5 4 14 15,0 0 0-15,-4 0 3 16,0 0-3-16,4 0-2 0,-9-4-11 15,5 4 5-15,-1 0 2 16,-7 4-9-16,3 0-2 0,0 3-4 16,1 5-2-16,-1 3-2 15,5 0 1-15,-1 1-1 16,5-1 0-16,5 0 2 16,8-3 2-16,-5-4 1 15,5-1 1-15,4-3 0 16,-8-4 2-16,4-4-3 15,0-3-2-15,0-1 4 16,-5-4 1-16,-3 1-2 16,-5-4-3-16,-5 3 0 15,-3 1 1-15,-1-1 5 0,-4 1 4 16,5 3-2-16,-5 0 0 16,8 5-8-16,-3-1-2 15,8 0-3-15,8 0 0 16,1 4 3-16,8 0 0 15,5 0 1-15,12-4 0 16,1 4-5-16,-1 4-1 16,-8 4 3-16,4 3 1 15,-12 4-1-15,-6 5 2 16,-7 3 3-16,-10 7 3 16,-7 9 0-16,-6 10 0 15,-12 1-1-15,4-4 0 16,0-4-5-16,1-3 1 0,-1-5 0 15,8-7 2-15,6 3-12 16,7-18-32 0,10-1-13-16,7-7-60 15</inkml:trace>
  <inkml:trace contextRef="#ctx0" brushRef="#br0" timeOffset="128">22693 17623 224 0,'-4'16'85'0,"-1"-1"-46"0,10 8-48 0,-1-12 14 15,5 1 6-15,-5-4 7 16,9 3 4-16,8-3 2 16,-3-8-13-16,3-4-4 0,1 0-1 15,4 0 1-15,-1-3 1 16,-20-5 2-16,3 1 4 15,-3-1-6-15,-14 1 0 16,0-1-4-16,-8 1-1 16,0-1-14-16,0 5-6 15,-5 3-20-15,5 4-9 16,4 0-74-16</inkml:trace>
  <inkml:trace contextRef="#ctx0" brushRef="#br0" timeOffset="129">22327 17064 204 0,'-9'0'77'0,"5"4"-42"0,-1 7-37 0,-3 1 17 0,-5 7-2 16,0 4 2-16,-13 4 3 16,5 15 3-16,-1 8-11 15,0 19-1-15,14 0 1 0,-1-4-6 16,9 4 0-16,22-4-2 16,4-8-2-16,12-15-32 15,18-7-16-15,18-16-62 16</inkml:trace>
  <inkml:trace contextRef="#ctx0" brushRef="#br0" timeOffset="130">22939 17397 156 0,'-5'0'60'0,"5"8"-32"0,0 4-33 15,5 22 47-15,3 4-7 16,-8 1-6-16,4-5-3 15,1-3-15-15,3-1 0 0,-8 1 0 16,5-16-2-16,-1 8 2 16,0-7 0-16,1-5 3 15,-5-15 10 1,-5 0-8-16,1-3-4 16,0-9-5-16,4-3-2 15,0-4-3-15,8-19-2 16,5-4-2-16,9 8-1 15,-1 7 2-15,5 4 2 16,0 8-2-16,4 8-2 0,-4 3-3 16,9 8 1-16,-10 4-21 15,1 7-11-15,-13 1-170 32,13 7 82-32</inkml:trace>
  <inkml:trace contextRef="#ctx0" brushRef="#br0" timeOffset="131">23339 17164 252 0,'-8'0'93'0,"16"4"-50"0,-3 3-50 0,-1 1 16 16,0 11 3-16,1 8 4 15,3 11-1-15,5 16-1 16,-13-1-8-16,0 1 3 0,0-4 1 16,0-12-5-16,0-3-3 15,0-5 1-15,0 1 0 16,0-12-1-16,0-4 1 16,-9-3 0-16,5-5 1 15,4-3-2-15,0-8 1 16,0-3-7-16,4-5 1 15,5-3-4-15,8-4 0 0,1 0 1 16,3-4 4-16,1 4-1 16,12 7-1-16,-4 12 0 15,5 8 3-15,-1 3 0 16,-4 5 1-16,-4-1 8 16,-4 4 7-16,-9 0 4 15,-13 0 1-15,-9 8-7 16,-4-4 0-16,-4-4-8 15,-18 4-1-15,1-4-11 16,-1-3-3-16,1-5-19 16,0-3-9-16,3-4-20 15,6-4-8-15</inkml:trace>
  <inkml:trace contextRef="#ctx0" brushRef="#br0" timeOffset="132">23960 17413 264 0,'-9'0'99'0,"-8"4"-54"0,4 22-55 0,-4-3 16 16,0 4 0-16,-5 4 6 15,-4 3-2-15,0-3 0 16,5 11-6-16,-5-4-5 0,13-3 0 0,-9-5-15 15,9-7-4-15,1-3-50 16,3-5-19 0,9-15-3-1</inkml:trace>
  <inkml:trace contextRef="#ctx0" brushRef="#br0" timeOffset="133">23615 17447 272 0,'-9'-23'101'0,"14"27"-54"0,3 19-61 16,1-15 11-16,4 11 7 16,8 4 7-16,14 0 6 0,-9 4 2 15,4-1-10-15,9 5-5 16,-5-4-3-16,5 0-4 16,0-1 2-16,-13-3-48 15,4-7-21-15</inkml:trace>
  <inkml:trace contextRef="#ctx0" brushRef="#br0" timeOffset="134">24085 17037 268 0,'0'-11'101'0,"4"11"-54"0,18 4-55 0,-14 3 16 16,9 1 0-16,5 11 5 0,4 12 9 15,-5 7 6-15,5 16-15 16,0 15 6-16,0 11 4 0,-9 1-8 16,-8 3-3-16,-9-8-12 15,-9 1-5-15,-21-8-39 16,-9-4-19-16,0 0-80 15</inkml:trace>
  <inkml:trace contextRef="#ctx0" brushRef="#br0" timeOffset="135">23395 17815 144 0,'-8'11'55'0,"16"-11"-30"0,-16-15-18 0,8 19 13 16,0-4-4-16,0 0 8 15,0-4-7 1,0 4-5-1,0 0-7-15,0 4-3 0,0-4-1 16,0 0 5-16,0 4 4 16,-5 0 3-16,1-8 3 15,4 4-5-15,-9-4-1 16,5 0-6-16,0 0-1 0,0 0-3 16,-1 1-1-16,-3-1 5 15,3 0 5-15,5-8-1 31,-8 1 1-31,8-4 1 16,0-1-3-16,8 1-2 0,-8 0 0 16,5-1 1-16,3 1-5 15,1 3-3-15,-5 1 1 16,0-1 0-16,5 5-4 16,-9-1-1-16,0 4-127 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19:46.066"/>
    </inkml:context>
    <inkml:brush xml:id="br0">
      <inkml:brushProperty name="width" value="0.05292" units="cm"/>
      <inkml:brushProperty name="height" value="0.05292" units="cm"/>
      <inkml:brushProperty name="color" value="#FF0000"/>
    </inkml:brush>
  </inkml:definitions>
  <inkml:trace contextRef="#ctx0" brushRef="#br0">18623 15944 172 0,'0'-3'66'0,"0"3"-52"0,0-5 14 0,0 5 5 16,-3 0 1-16,-3 5 1 16,-3 0-7-16,-6 3-3 0,-2 6-14 15,-7 9 0-15,-3 4 2 0,-9 10-3 16,4 13 0-16,-1 11-4 15,6 3-1-15,12-1-3 16,12 3 1-16,18-5-9 16,12-3-1-16,12-13-31 15,8-5-15-15,7-8-48 16,-1-19-43 0,1-8 52-16</inkml:trace>
  <inkml:trace contextRef="#ctx0" brushRef="#br0" timeOffset="879.2362">18748 16103 180 0,'0'-6'68'0,"0"6"-52"0,-3 0 6 0,3 0 1 15,0 6-8-15,3 1 2 16,-3 1-1-16,0 11-1 15,0 2-7-15,3 3 4 0,-3 2 3 16,0 1-3-16,0-1-2 16,0-2-3-16,0-3-2 15,0-2-6-15,0-3 1 16,0-3 0-16,0-3 2 16,0-2 1-16,0-8 1 15,0 0 2-15,0 0 3 16,0-2-2-16,0-4-2 0,3-4-5 15,3 5-2 1,0-3-2-16,3-6 0 16,0 9 0-16,9-3 0 15,0 3-2-15,0-3 1 0,-1 8-2 16,1 0 2-16,0 8 3 16,0-3 1-16,-3 6 3 15,-6-1 3-15,-3 1 9 16,-3-3 5-16,-3 5-7 15,-3-2-2-15,-3-3-8 16,0 5-2-16,-6-3 0 16,0-2 0-16,-3-2-16 15,-3-4-4-15,0-2-17 0,4-2-4 16,-1-1-38 0,3 0-53-16,3-2 34 15</inkml:trace>
  <inkml:trace contextRef="#ctx0" brushRef="#br0" timeOffset="1182.1943">19061 16436 232 0,'-6'3'88'16,"3"7"-69"-16,-3 1 8 0,3-6 1 0,-3 3-11 15,-6 3-2-15,0 2-11 16,-3 0-4-16,0 0-1 15,1-2-38-15,5-1-13 0,0-4-56 16</inkml:trace>
  <inkml:trace contextRef="#ctx0" brushRef="#br0" timeOffset="2095.4789">19171 16288 168 0,'-3'-3'63'0,"3"3"-49"0,3 0 9 16,-3 0 3-16,0 0-4 0,0 0 1 15,0 0-10 1,3 3-3-16,0 5-6 0,0 2-1 15,0 4 1-15,0 4 0 16,3-2 0-16,-3 8-2 16,3-6-2-16,0-2 1 0,0-3-1 15,3 1 0-15,-4-4 0 16,1-7-3-16,3 2 0 16,-3-2-5-16,3-6 0 15,-3-5-3-15,6-2 2 16,0-4 3-16,-3 1 1 15,0 8 0-15,-3-3 4 0,0 5 6 16,0 3 5-16,0 3 6 16,0 7-11-1,3-7-5-15,-3 8-3 16,2-9 2-16,-2 9 0 16,3-8 3-16,-3 2-3 15,0-2 0-15,0-1 1 16,0 1 2-16,-6-3-3 15,3 0-2-15,0 0 2 16,0 0 0-16,0 0 1 16,0 0 2-16,0-5-3 15,0 2 0-15,0-2-1 16,0 2 0-16,0-8 8 16,0 6 6-16,0-3-4 15,0 0-2-15,0-2-3 0,0-1 0 16,0 0-4-16,0-2 0 15,-3 0 1-15,3 0 0 16,0 2-20-16,-3 3-7 16,0 0-26-16,0 3-9 15,0 2-16 1</inkml:trace>
  <inkml:trace contextRef="#ctx0" brushRef="#br0" timeOffset="3362.0337">18849 16425 148 0,'3'0'57'0,"0"0"-44"0,0 6 7 0,-3-6 3 15,0 0-3-15,0 0 3 16,0 8-7-16,0-3-1 16,0-2-9-16,-3-1 3 0,0 1 3 15,-3-3 0-15,-2 5 1 16,2-5-1-16,-3-5 0 15,0 5-6-15,0-3-2 16,-3-2-4-16,6 0-1 16,-3 2-4-16,0-2 1 15,0-1-31-15,0 6-12 16,0 0-55-16</inkml:trace>
  <inkml:trace contextRef="#ctx0" brushRef="#br0" timeOffset="4258.0691">19632 16412 244 0,'-3'-3'90'0,"3"11"-70"0,-3 0 2 15,3 6-4-15,0-4 3 16,-3 1 7-16,-3 2-9 16,-3-2-3-16,-2 7-9 15,-4-2-9-15,0-3-4 0,3-2-22 16,0-3-8-16,0-8-42 16,6 0-17-16,3-6 3 15</inkml:trace>
  <inkml:trace contextRef="#ctx0" brushRef="#br0" timeOffset="8660.8462">19814 16391 156 0,'-3'5'57'0,"0"-2"-44"0,0 7 7 0,6-7 3 16,-3 5-8-16,0-3 2 16,0 1-4-16,0 2 0 15,0-3-7-15,0 0-2 0,0-5 0 16,0 0 4-16,3 3 3 15,0-3 2-15,0 0 3 16,3-5-5-16,0-3 1 16,0-6-3-16,3 1 2 15,0 0-6-15,-1-3-1 0,1-5-2 16,0-3-2-16,0-2 1 16,0-4 1-16,0-1-1 15,0-4-1-15,-3 4 1 16,0 1-1-1,-3 1 0-15,0 3 0 0,-3 2 0 16,0 3 0-16,0 0 0 16,0 5 0-16,0 3-3 15,0 2 2-15,-3 3 3 16,3 3 3-16,-3 2-4 16,0 3-1-16,0 5 0 15,0 1 2-15,0 2-1 0,0 0-1 16,-3 2 1-16,3 3-1 15,-3 6 0 1,3 5 0-16,0 8 2 0,0 5 3 16,3 0 0-16,0 0 2 15,3-3-4-15,3 0-2 16,0-4 0-16,3-4 1 16,3-5-17-16,0-5-6 15,0-5-50-15,0-11-21 16,-3-3-10-1</inkml:trace>
  <inkml:trace contextRef="#ctx0" brushRef="#br0" timeOffset="9064.8475">20100 16404 232 0,'-6'8'88'0,"6"5"-69"0,-3 1 17 0,0-4 3 16,0 1-17-16,-3-1-4 15,-3 4-18-15,-3-1-7 16,0-3-118-16,3 4-52 0</inkml:trace>
  <inkml:trace contextRef="#ctx0" brushRef="#br0" timeOffset="29961.4384">20362 16296 140 0,'0'-3'55'0,"3"6"-43"0,-3-3 14 0,0 0 6 16,0 0-5-16,0 0-1 15,0 0-3-15,0 0-3 16,0 0-10-16,0 0 0 0,0 0 1 16,-3 2 0-16,0 1 3 15,0 2-7-15,-3 1-2 16,0 4-5-16,0 1-1 16,-3 2 1-16,3 3 0 15,3 2-3-15,3-2 2 16,3 0-1-16,3-3-2 15,6 1 3-15,3-4 0 0,5-2 1 16,-2-5 0 0,3-3 4-16,0-3 2 0,-3-5 0 15,0-2-1-15,-6-4 3 16,-1 1 3-16,-5 0 2 16,-6-3 3-16,-6 0-1 15,-2 0 1-15,-4 0-6 16,-3 3-2-16,0 3-9 15,0 4-4-15,0 1-13 16,3 2-6-16,6 3-23 16,3 3-9-16,3-3-64 15</inkml:trace>
  <inkml:trace contextRef="#ctx0" brushRef="#br0" timeOffset="30408.9916">20501 16333 188 0,'-6'2'71'0,"6"4"-55"0,0 2-5 0,0-3-5 0,0 5 0 15,3-2 4 1,0 6 3-16,0-1 5 0,3 0-10 16,0 0 0-16,-3 1-1 0,0-1 3 15,0-5 1 1,-3-3 12-16,0 0 5 16,0-2-6-16,0-3 0 15,0-3-9-15,0 1-3 0,0-6-3 16,0-3-2-16,0-2-3 15,0-6-2-15,3 1 1 16,3-1 1-16,3-2-3 16,0 3 0-16,3-1-1 15,0 3-2-15,0 3 3 16,3 5 0-16,0 3 1 0,-1 5 0 16,-2 0-27-16,0 2-11 15,0 4-52 1,3 2-64-16,-3-6 40 15</inkml:trace>
  <inkml:trace contextRef="#ctx0" brushRef="#br0" timeOffset="31640.0388">21049 16333 164 0,'6'-6'63'0,"0"6"-49"0,0 0 14 0,-3-2 2 15,0-1-4 1,-3 1-1-16,0-4 0 0,0 1-1 16,-3-3-13-16,0 3 2 0,0-3 1 15,-3 0-1-15,0 0 0 16,-3 3-3-16,-3 2-1 15,-3 6-8-15,-2 5-2 16,-4 5-5-16,3 5 1 16,0 3-2-16,0 1 2 0,6-1 3 15,3-5 3-15,3 2-2 16,3-2 0-16,6 0 1 16,3-5 2-16,3-6-1 15,3-5-1-15,0 0-6 16,3 0-4-16,0-5 3 15,0-3 4-15,-3-8 2 16,-1 2 1-16,1-1 0 16,0-1 2-16,-3 2-3 15,-3 4 0-15,0 2 3 16,-3 3 1-16,0-1 3 16,-3 6 3-16,0 0-2 15,0 6 1-15,-3 7-5 16,0 8 0-16,0 0 3 15,-3 6 1-15,0 10-1 0,3 0-1 16,0 8-3-16,6-6 1 16,3-2-2-16,3-7-1 15,6-1 1-15,6-8-1 16,0-8-7-16,3-8-3 16,2-5-25-16,4-10-10 15,-3-3-78 1</inkml:trace>
  <inkml:trace contextRef="#ctx0" brushRef="#br0" timeOffset="32242.296">21269 16071 200 0,'-3'-5'77'0,"3"2"-60"0,0 0 6 0,3 3-1 0,-3 0-10 16,6 0 1 0,3 3-4-16,3 2 2 0,6 6-6 15,3 10 6-15,3 8 4 0,-3 11 4 16,-4 2 3-16,-8 0 3 15,-6-2 2-15,-6-6-10 16,-9 3-3-16,-5-2-8 16,-4 2-4-16,-3-5-32 15,0-3-15-15,0-3-57 16,3 1-64 0,1-6 48-16</inkml:trace>
  <inkml:trace contextRef="#ctx0" brushRef="#br0" timeOffset="34871.0007">22210 7541 172 0,'0'-3'66'0,"0"0"-52"0,0 6 19 15,0-3 6-15,0 0-5 16,0 0 1-16,0 0-14 0,3 0-3 16,3 0-10-16,0 0-5 15,3 0 0-15,3 0 0 0,6 0 1 16,2-3 2-16,4 3 1 16,3-2 3-16,6-1 1 15,-1 3-3-15,1 0-3 16,3-3-2-16,3 1-3 15,2 2 1-15,4 0-1 16,0 0 0-16,-7 0 2 16,4 0 8-16,-3 0 3 15,-10 0 0-15,-2 0 2 16,-3 0-6-16,-3 0-3 16,-3 0-3-16,-3 0-3 15,0 0 1-15,-4 0 1 16,-2 0-1-16,-6 0-1 0,6 0 5 15,-9 0 4-15,0 0-5 16,0 0-2-16,0 0-1 16,0 0 1-16,-3 2-1 15,-3-2-1-15,0 0 1 16,-3 0 1-16,-5 0-3 16,5 0-2-16,-9 0-1 15,-6 0 3-15,0 0-2 16,-6 0-1-16,-2 3 0 15,-7 0 0-15,0-1 3 16,-2 1 0-16,-1 0 1 16,0-3 2-16,1 0-1 15,-4 0-1-15,3 0 1 0,1 0-1 16,2 2 0 0,6 1 0-16,3 0-3 0,4-1 0 15,5 1 2-15,6-3 2 16,3 0-5-16,6 0 1 15,3 0-1-15,9 0-1 16,6 0 10-16,9 0 4 16,11 0-9-16,7 0-2 15,6-3-1-15,8-2 1 16,7 0 3-16,14 2 2 16,-2 0-4-16,-1 1 1 15,-2-1 0-15,-10 0 2 16,-8 1-1-16,-4 2-1 15,-5 0 1-15,-9 0-1 16,-6 0 0-16,-4 0 0 0,-8 0-3 16,-3 2 0-16,-3 1-20 15,-9-3-10-15,0 3-52 16,-6 5-22-16,0-3-10 16</inkml:trace>
  <inkml:trace contextRef="#ctx0" brushRef="#br0" timeOffset="42049.8818">13441 6742 176 0,'-3'-8'68'0,"6"5"-52"0,-3 0 6 0,0 3-1 0,0-2 0 15,-3-1 4-15,0-2 2 16,-3-1 3-16,-3 4-16 16,-3-3 1-16,-3-1 1 0,-2 4-4 15,-4 2-2-15,-3 5-5 16,0 5-2-16,-6 9-3 15,4 5-3-15,5 5-1 16,3 5 3-16,9-2-2 16,6-5-1-16,3-4 3 15,9-4 0-15,3-6 1 16,3-5 0-16,3-8 0 16,-1-5 2-16,1-3 1 0,0-5 1 15,0-3-2-15,-3-3 1 16,-3 3 2-16,-3 0 2 15,-3 3-1-15,-3 3-1 16,-3 2 1-16,0 2 3 16,0 6-4-16,3 8-3 15,3 6-4-15,2 4 1 16,4 3 1-16,0 3 2 16,3 0-3-16,0-3 0 15,3-5-12-15,6-3-5 16,2-5-85-1,1-11-74-15,-3-10 56 16</inkml:trace>
  <inkml:trace contextRef="#ctx0" brushRef="#br0" timeOffset="43084.6518">14992 6527 148 0,'-6'6'57'0,"6"2"-44"0,0 7 1 0,0-1-1 16,0 4 13-16,0 6 10 15,0 5-1-15,0 5 2 16,-3 6-21-16,3 2-14 0,0-4-4 15,-3-1 6-15,3-8 7 16,0-8-3-16,0-5 0 16,0-3-4-16,0-5-1 0,0-5 1 15,0-6 0-15,0-8-7 16,0-5-2-16,0-5-12 16,0-3-1-16,3 1 2 15,3 1 2-15,3 1 4 16,3 5 4-16,6 6 1 15,2-1 3-15,7 6 3 16,0 2 4-16,3 6 4 16,-3 2 5-16,-1 6 1 15,-2 2 3-15,-6 3 1 16,-3 5 3-16,-6 0-1 16,-6 0 2-16,-6-2-2 15,-9-1-1-15,-6-2-10 0,-9-2-6 16,-6-4-8-1,1-2-2-15,-1-5-28 16,0-3-13-16,3-3-50 16,10-5-63-16,5-2 45 15</inkml:trace>
  <inkml:trace contextRef="#ctx0" brushRef="#br0" timeOffset="49477.7058">16778 6538 168 0,'-3'0'63'0,"3"3"-49"0,3-1-2 16,-3 3-4-16,3 3 2 15,0 3 4-15,0 2 1 16,0 3 4-16,0 3-11 16,0-1-2-16,3 6 0 0,-3 0 1 15,3 0 3-15,-4-3-1 16,1-3 2-16,0-2-6 0,-3-3-3 15,0-2 7-15,0-3 4 16,0-3 0-16,0-5 0 16,0 0-3-16,0-2 1 15,0-4-4-15,0 1 1 16,0-3-7-16,3-3-1 16,0-2 2-16,3 3 3 15,3-1-4-15,3 0-1 16,0 1-2-16,3 2-2 15,0 3-2-15,3-1 1 16,0 6 1-16,5 0 2 16,-2 6 1-16,-3-1 3 15,0 3-1-15,-6 2-1 16,-3 4 3-16,0-1 0 0,-6 0 12 16,-3 0 7-16,-9 1-7 15,-3 1-3-15,-3-7-3 16,-6-2-1-16,-3-4-11 15,-2-2-5-15,-1-2-16 16,3-1-5-16,3 0-14 16,3-2-3-1,6 2-164 1,9 3 107-16</inkml:trace>
  <inkml:trace contextRef="#ctx0" brushRef="#br0" timeOffset="50288.5683">17501 6720 200 0,'-9'0'74'0,"9"0"-58"0,-3 3 12 0,3-3 2 0,0 0 4 16,0 0 4-16,3 3-7 15,3-1-4-15,0-2-15 16,3 0-1-16,0-2 2 0,6-1-7 16,3 0-3-16,0 1 0 15,2 2 0-15,4 0-4 16,0 0-1-16,-3 0 1 16,-3 0 2-16,-3 2-2 15,-1 1-2-15,-2 0-12 16,-3-3-5-16,-3 0-20 15,0 0-10-15,-6 0-31 16</inkml:trace>
  <inkml:trace contextRef="#ctx0" brushRef="#br0" timeOffset="50575.4403">17567 6853 220 0,'-6'0'85'0,"6"0"-66"0,3 0 1 0,0 2-4 0,0 1-3 16,5 0 3 0,4-1-1-16,6-2 4 0,6 0-11 15,3 0-2-15,3-2-2 16,-1 2-2-16,-2 0-2 15,-3 0-10-15,-6 0-4 16,-3 0-57-16,0 5-25 0</inkml:trace>
  <inkml:trace contextRef="#ctx0" brushRef="#br0" timeOffset="51457.3083">18242 6490 192 0,'3'3'71'0,"-3"0"-55"0,3 2 4 0,0 0 0 16,0 3-1-16,0 3 1 16,3 7 2-16,0 6 1 15,-3 2-12-15,0 4 4 0,-3 1 3 16,0 4-4-16,0-4 0 15,0 1-6-15,0-8 0 16,0-5-3-16,0-4 2 16,0-4-4-16,-3-6-2 15,0-2 4-15,3-6 4 16,0-5-7-16,0-2-1 16,0-9-10-16,6 3-2 0,0 0 1 15,3 1 1 1,3 1 3-16,3 4 2 15,3 2-1-15,2 5 4 16,1 3-2-16,0 3-1 0,0 5 5 16,-3 2 3-16,-3 6 5 15,-1 5 5-15,-5 3 1 16,-3 0 0-16,-6-3 6 16,-3-5 3-16,-9-3-8 15,-5-2-4-15,-7-3-10 16,-3-3-1-16,-3-5-14 15,0-3-7-15,4-2-18 0,2 0-8 16,6-3-53 0,12 0-22-16,6-3 18 15</inkml:trace>
  <inkml:trace contextRef="#ctx0" brushRef="#br0" timeOffset="51882.028">19043 6641 260 0,'-3'0'99'0,"3"0"-77"0,3 3-7 16,-3 2-5-16,0 3 2 15,0 3 4-15,0 4 6 16,0 9 1-16,-3 3-12 16,3 2-4-16,0 0-1 0,0 0-3 15,0-5 0-15,0-6-14 0,0-4-6 16,0-7-46-16,0-1-21 16,0-6-30-1</inkml:trace>
  <inkml:trace contextRef="#ctx0" brushRef="#br0" timeOffset="52045.0243">18900 6765 332 0,'-15'0'126'0,"18"0"-98"0,3 3-12 0,-3-3-11 16,3 0-3-16,3 0 6 16,6 0-4-16,9-3-2 15,5 1-1-15,4-1-10 0,3 0-4 16,3 3-53-16,2 3-21 15,1 0-33 1</inkml:trace>
  <inkml:trace contextRef="#ctx0" brushRef="#br0" timeOffset="52735.3155">19736 6750 216 0,'6'-6'82'0,"-6"1"-64"0,3 0 7 0,0 2-3 15,-3 0 3-15,0-2 5 0,0 0-1 16,-3-1 2-16,-3 1-17 15,-2 0-6-15,-7 2-1 0,-3 3-11 16,-3 3-2-16,-6 5-4 16,0 8 1-16,1 8 0 15,-4 2 3-15,9 3-1 16,6-2 2-16,6-6 3 16,6-3 3-16,3-2 2 15,6-5 1-15,6-6-2 16,6-2 1-16,3-6-7 15,3-2 1-15,-4-3-1 16,1-3 2-16,-3 1 3 16,-3-4 2-16,-3 1 1 15,-6 3 0-15,0-1 0 16,-3 0 0-16,0 3-5 0,0 1 1 16,-3 7-5-1,3 10 3-15,3 3 3 16,3 6 2-16,2 5 1 15,1-1 4-15,3 1 3 16,0 0-4-16,3-5 1 16,0-4-10-16,3-1 0 15,3-4-60-15,2-7-25 16,-2-11-33 0</inkml:trace>
  <inkml:trace contextRef="#ctx0" brushRef="#br0" timeOffset="58455.9307">13926 6742 140 0,'0'-6'55'0,"0"6"-43"0,3-2 12 16,-3 2 2-16,0 0-6 16,0 0 1-16,0 0-6 15,0 0 1-15,3 5-9 16,-3 3 5-16,0 5 1 0,-3 6-2 15,0 7-1-15,-3 1 2 16,0-1 5-16,0-2-7 16,0-3-3-16,3-5-4 0,0-3-3 15,3-2 1-15,0-3-1 16,3 0 2-16,6-3 3 16,3-3-2-16,3 1-2 15,3-3 0-15,3 0 1 16,3-3-1-16,2-2-1 15,1-3-17-15,-3 0-9 16,3-2-33-16,-9-1-12 16,-6-2-23-1</inkml:trace>
  <inkml:trace contextRef="#ctx0" brushRef="#br0" timeOffset="59323.5004">14004 6858 148 0,'-3'0'57'0,"3"0"-44"0,-3-3 10 0,3 3 0 15,0 0-2-15,0 0 2 16,0 0-4-1,0 0-2-15,0 0-9 16,0 0-1-16,3-2 0 0,3-1 1 0,0 0 0 16,2-2 0-16,4-3 2 15,0-2-3-15,3-1 1 16,3-5-3-16,6 0 2 16,0 0-4-16,-1 1 0 15,4-4-1-15,3 0 1 16,0-2-2-16,3 0 2 0,-1-3-4 15,1 1 0-15,0-1 1 16,-1-3 2-16,4-2-1 16,0 0 2-16,3-3-2 15,-4 1-1-15,1 1 1 16,0 1 1-16,2 0-1 16,-2-5 2-16,0 2 0 15,0-2 1-15,-1-1-2 16,4-2-2-1,3-2 1-15,-4-4-1 0,1-2 2 16,0 3 3-16,-1 2-2 16,1 1 0-16,0 4-1 15,0-5 1-15,-1 1-2 16,-2-1 2-16,3 0-2 16,-1-2-1-16,1-6-2 0,0 1-1 15,2 2 4-15,-2 3 1 16,3 2 0-16,-1 0-2 15,1-2-2-15,0 2-1 16,5-2 4-16,1-3 3 16,6-3-3-16,5-2-1 15,4 2-2-15,-1 6-2 16,1 5 3-16,-4 3 0 16,4 4 1-16,2 1 0 15,4 8-3-15,-4 3 2 16,1 2 1-16,-7 3 2 15,-5-3-8-15,-4 0-3 16,-2-3-22-16,-3 1-10 0,-10-6-77 16</inkml:trace>
  <inkml:trace contextRef="#ctx0" brushRef="#br0" timeOffset="60263.1833">15388 6797 200 0,'0'0'77'0,"3"0"-60"0,0 0-3 0,-3 0-3 16,6 8 7-16,0-3 8 15,0 3-11-15,-1 3-3 16,1-1-8-16,0 1 6 0,0 0 3 15,0-1-6-15,0-2-4 0,0-3-2 16,0 1 1 0,-3-1-1-16,0-2-1 0,-3-3 3 15,3 2 0-15,0 1 1 16,0-3 2-16,3 0-1 16,0-3 0-16,0 1-3 15,0-4 1-15,0 1 0 16,0-3 1-16,0 0-2 15,3-2 1-15,0-4 0 16,-1 1 3-16,1-3-1 16,0 0 0-16,0-2-8 15,-3 2-2-15,0 3-20 16,-3 0-7-16,0 5-32 16,-3 0-11-16,-3 2-25 15</inkml:trace>
  <inkml:trace contextRef="#ctx0" brushRef="#br0" timeOffset="61920.9112">15471 6784 148 0,'0'5'57'0,"0"-2"-44"0,0 0 14 0,0-3 5 16,0 0-5-16,0 0 1 0,0 2-6 16,0-2-4-16,0 0-10 15,0 0 1-15,0 0 4 0,0 0-3 16,0 5 2-16,0-2-5 15,0-3 1-15,0 0 1 16,0 0 5-16,0 0-6 16,0 0 0-16,0 0 0 15,0 0 2-15,0-3-3 16,0-4 1-16,0 1-5 0,0 1 0 16,3-3-1-1,-3 0-2-15,3 0 1 0,0-2 1 16,0-4-3-16,0 4 0 15,0-4 1 1,0 1 0-16,0 0 0 16,3 0 0-16,0-3 0 0,0 0 0 15,0 0 0-15,0 0 0 16,0 0 0-16,0 1 2 16,-1-4-3-16,1 3 0 15,-3 0 1-15,3 0 2 16,-3 1-3-16,3-1 0 15,-3 0 1-15,3 0 0 16,0-3-3-16,0-2 2 0,0 0 1 16,3 0 0-16,0 2 0 15,-3-2 0 1,0 3 2-16,0 2 1 0,0 0-4 16,0 0 1-16,3 0-2 15,0 0 0-15,0 0 4 16,-4 1 1-1,4-4-4-15,0 1-1 16,0-4 1-16,0-1 2 0,0-1-2 16,0 0 0-16,0 0 1 15,-3 0 0-15,3 0 0 16,0 1 2-16,0 1-1 16,0 1-1-16,0 0-2 15,-1 0 1-15,1-3 1 0,3 0 0 16,0 3 0-1,0 0 0-15,0-3 0 0,0 0 2 16,3 1-1-16,0-1-1 16,0 0-4-16,-1-2 0 15,-2-1 4-15,3 1 4 16,0-1-3-16,0 1-1 16,0-1 0-16,0 1 0 15,3 2-3-15,0 0 2 16,-1 3 1-16,1-3 0 15,-3 6 0-15,0-4 0 16,0-1 2-16,0 1 1 16,0 4-4-16,0-1 1 15,-4 4 0-15,1-1 0 16,0 0 0-16,0 0 2 0,3 0-1 16,0 3 2-16,0-3-2 15,0 0-1-15,0 0 3 16,2 0 0-16,1-2-4 15,3-1 1-15,3-5 0 16,0 3 2-16,0 0-1 16,5 3-1-16,-5 2 1 15,0 0 1-15,0 0-1 16,0 3-1-16,-1 0 1 16,-2 2 1-16,0-2-1 15,0 2-1-15,0 1 1 0,3 2-1 16,-1 0 0-16,1 0 0 15,0 0 4 1,0 3 2-16,0-1 0 16,-1 1-1-16,-2 0-1 15,0 2 2-15,-3 0-5 0,0 1-3 16,-6-1 3-16,0 0 1 16,-6 1 0-16,0-1 1 15,-3-2-24-15,-3 0-8 16,-3-6-96-1,-6-8-71-15,-6-7 75 16</inkml:trace>
  <inkml:trace contextRef="#ctx0" brushRef="#br0" timeOffset="63758.2139">17352 4561 228 0,'0'-5'88'0,"3"5"-69"0,0 3 4 15,0 2-2-15,0 3-2 16,0 8 3-16,0 8-3 15,-3 7 0-15,0 1-10 16,0 3-1-16,0-4 2 0,0 1-4 16,0-3-1-16,0-5-5 15,0-3 0-15,0-2-5 16,0-6-1-16,0-2-33 0,0-4-13 16,0-1-71-1</inkml:trace>
  <inkml:trace contextRef="#ctx0" brushRef="#br0" timeOffset="64072.6932">17221 4556 260 0,'-18'-8'96'0,"15"8"-75"0,0-2 19 0,3 2 2 0,0 0-16 15,3-3-2-15,3-2-14 16,3-1-4-16,9 1-4 16,3 0-4-16,3 2-1 0,3 0 2 15,-1 3 0-15,1 0 1 16,0 3 2-16,0 0-1 16,-3-1-1-16,-7 1-6 15,1 0-1-15,-3-1-19 16,-3 1-6-1,-3 0-14-15,-3-1-4 0,-3 4-19 16,-3-1-49 0,0 5 22-16</inkml:trace>
  <inkml:trace contextRef="#ctx0" brushRef="#br0" timeOffset="64371.061">17212 4903 236 0,'-3'0'90'0,"6"2"-70"0,3-4 2 0,-6 2-4 16,12 0 8-16,0 0 5 15,6-3-9-15,6 3-3 0,6 0-11 16,-1 0-5-16,1 0 0 15,-3 0-2-15,0 0-1 16,-4 0 1-16,-2 0 1 16,-3 0-1-16,-3 3-1 0,-3-3-30 15,0 0-13-15,-3 2-31 16,0-2-11-16,3 0-12 16</inkml:trace>
  <inkml:trace contextRef="#ctx0" brushRef="#br0" timeOffset="64984.3951">17608 4725 228 0,'-3'3'85'0,"3"0"-66"0,0 5-1 0,0 0-6 16,0 0 14-1,3 5 7-15,-3 3-5 0,3 0-2 16,0-1-15-16,0 1-7 0,-3-2-2 16,3-1 0-16,0-3 1 15,0-2 1-15,-3-2 0 16,0-1-7-16,0-5-2 16,0-3-3-16,3-2 0 15,0-3-4-15,0-5 0 16,0-3 1-16,3-3 2 15,0 1-5-15,0 2-2 0,0 3 13 16,3 2 8 0,0 3-1-16,0 6 0 0,0 2 4 15,2 5 3-15,1 3-4 16,-3 2 1-16,0 1 1 16,-3 2 2-16,0-2-1 15,-3-1-1-15,0-2-5 16,0-2-3-16,-3-1 2 15,0-5 0-15,0 0-1 16,3-3-2-16,3-2-4 16,0-6 0-16,6-5-7 15,0 1-1-15,3-1 2 16,-1 3 4-16,1 2 1 16,0 3 3-16,0 5 5 0,0 3 6 15,0 6 1-15,-3 4 2 16,0 3 0-16,-3 1 0 15,-3-1-6-15,0 0-2 16,-3-2-2-16,2-1-2 16,-2-2-13-16,0 0-4 15,-3-3-33-15,0 1-15 16,0-6-54 0</inkml:trace>
  <inkml:trace contextRef="#ctx0" brushRef="#br0" timeOffset="65600.6304">18043 4739 240 0,'0'0'90'0,"3"5"-70"0,0 6 6 16,-3-3-3-16,0 2 2 16,3 6 5-16,-3 0-10 15,0 0-2-15,0 0-10 16,0-3-3-16,0-3 1 0,0 1-5 15,0-3-1-15,0-3 0 16,0 1 2-16,0-4 1 16,0-2 1-16,0 0-9 0,3-2-4 15,-3-1 2-15,3-8 4 16,3-2-5-16,0-5 1 16,3-1 1-16,-1 0 1 15,1 6 0 1,0 3 1-16,0 2 3 15,0 5 0-15,0 3 3 0,3 5 3 16,-3 3 4 0,0 0 2-16,-3 3 1 0,-3-1 0 15,-3 1-4-15,0-3 0 16,0 0-5-16,0-3-2 16,0 0 0-16,0-5 1 15,0 0-3-15,3-2-2 0,0-1-3 16,3-5 1-16,0-2-2 15,3-4 2-15,2-1 1 16,4-1-1-16,0 2 1 16,3 4 0-16,0-1 7 15,0 6 5-15,0 5 2 16,-3 3 4-16,-1 5-1 16,1 2 0-16,-3 3-1 15,0 1 0-15,-3-1-4 16,0 3 0-16,-3-3-5 15,0 0-2 1,-3 0-14-16,0 1-6 0,0-4-30 16,0-2-11-16,-3 0-35 15,6-3-13-15,0 1 12 16</inkml:trace>
  <inkml:trace contextRef="#ctx0" brushRef="#br0" timeOffset="65769.969">18555 4876 264 0,'6'3'101'0,"-3"2"-78"0,0 3 11 0,-3-3-1 15,-3 3-1-15,-3 3 6 16,-6 2-19-16,-3 3-6 16,0 0-8-16,-3 2-37 0,0-4-15 15,0-4-98 1</inkml:trace>
  <inkml:trace contextRef="#ctx0" brushRef="#br0" timeOffset="66703.0923">18870 4421 208 0,'0'-2'77'0,"3"4"-60"0,0 6 8 0,0 0 2 0,0 8-1 15,0 10 4-15,0 14-3 16,-3 5-2-16,0 3-13 16,3-1-1-16,-3-4 2 0,0-6-5 15,0-8-2-15,3-3-3 16,-3-7-3-16,3-3-26 15,0-6-12-15,0-7-28 16,-3-8-10-16,6-9-29 16</inkml:trace>
  <inkml:trace contextRef="#ctx0" brushRef="#br0" timeOffset="67178.1233">18915 4477 232 0,'-6'-8'88'0,"9"0"-69"0,0 0 8 0,3 5-1 15,0-2-12-15,0 0-1 16,3-3-7-16,3 0-2 16,0 3-2-16,5-1-2 0,1 4 1 15,3-1-4-15,0 6 2 16,0-1 3-16,-3 6 1 15,-3 3 5-15,-7-1 3 16,-5 6 0-16,-6 3 1 0,-5-1-6 16,-7 6-2-16,-3-3-2 15,0-2 1-15,0-1-2 16,0-4-1-16,3-1 1 16,3-5-1-16,3 0 0 15,1-3 0-15,2 0 0 16,3 1 2-16,3-1-3 15,6 3 0-15,5 2 7 16,4 6 4 0,6 3-3-16,0-1-2 0,0 1 4 15,0 2 2-15,0-3-4 16,-7 1-2-16,1-3 0 16,-6 0-1-16,0-3-5 15,-3-2 1-15,-3-1-9 16,-3-2-2-16,0-3-40 15,0-5-17-15,6-2-66 16</inkml:trace>
  <inkml:trace contextRef="#ctx0" brushRef="#br0" timeOffset="67583.325">19254 4733 228 0,'-6'0'88'0,"6"0"-69"0,3 3 0 0,-3-3-7 16,6 5 16-16,0 1 9 16,3-1-8-16,0 0-5 15,3 1-13-15,0-1-7 0,0 0-1 16,0-2 7-16,0-1 3 0,2-4-4 16,1-4-1-16,-3-1-4 15,0-4-3-15,-3 0 0 16,-3-2-1-16,-3-3-3 15,-3-2 0-15,-6-1-5 16,-3 3 0-16,-3 3-5 16,0 3 1-16,-3 4 6 15,-5 6 3-15,-1 6-2 16,0 7 1-16,3 8 2 16,0 3 3-16,3 0 11 15,6 2 7-15,6 0-6 0,3-2-2 16,6-3-9-1,6 1-1-15,6-4-10 16,3-5-4-16,3-5-29 16,6-5-12-16,-1-6-76 15</inkml:trace>
  <inkml:trace contextRef="#ctx0" brushRef="#br0" timeOffset="68049.7964">19558 4643 292 0,'-15'-7'110'0,"12"7"-86"0,-6 0 5 0,3 2-5 16,-3 3-5-16,-3 3 1 15,0 6-9-15,0 1-4 0,1 7-4 16,-1 1-3-16,3 1 1 0,0-3 3 16,6-2 5-16,3-3-7 15,3-3-1-15,6-2-1 16,3-3 0-16,0-6-3 15,2-2 0 1,1-5-1-16,0-3 0 16,-3 0 5-16,-3-3 1 0,-3 1 0 15,-3-1 1-15,-3 1-4 16,0-1 0-16,0 3-6 16,0 3 0-16,0 2-10 15,3 6-4-15,3 5 6 16,0 5 6-16,3 6 8 15,3 2 3-15,3 3 19 0,-4 5 9 16,-2 0-2-16,-3 3-2 16,-6 2-1-16,-6 3 1 15,-6-5-12-15,-5-6-5 16,-10-5-4-16,3-5-1 16,0-8-16-16,0-5-6 15,1-3-27-15,2-5-11 16,3-3-39-16,6-3-17 15,6-2-6 1</inkml:trace>
  <inkml:trace contextRef="#ctx0" brushRef="#br0" timeOffset="68261.8008">19751 4847 216 0,'9'3'82'0,"0"2"-64"0,3 8 9 15,-6-5 0-15,0 3 12 16,0 2 8-16,-6 3-2 16,-3 2-3-16,-3 1-23 15,-3 2-9-15,0-5-5 0,-3-3-14 16,0-2-7-16,0-3-35 16,1-3-15-16,2-2-72 15</inkml:trace>
  <inkml:trace contextRef="#ctx0" brushRef="#br0" timeOffset="68784.5277">20141 4718 200 0,'-3'0'77'0,"3"2"-60"0,-6 1 13 0,6 2 1 16,-3 0-10-16,-3 1 1 15,-3 4-4-15,1 4 0 0,-1 1-9 16,3 4 3-16,3-1 2 0,6 1-5 16,3-1-1-16,3-2 2 15,5-2 1-15,4-6 3 16,3-6 2-16,3-2-7 15,0-5-1-15,-3-6 0 16,-7-2 0-16,1 0 2 0,-6-3 4 16,-6-5-6-16,-3 0-2 15,-6-1-3-15,-3 4 0 16,-3 2-15-16,-2 3-7 16,-1 5-21-16,0 3-8 15,3 2-25 1,3 3-9-16,6 3-33 15</inkml:trace>
  <inkml:trace contextRef="#ctx0" brushRef="#br0" timeOffset="69067.3115">20317 4728 232 0,'3'13'88'0,"6"-2"-69"0,0 5-3 0,-3-6-6 0,3 4 5 15,0-1 7 1,2 3 9-16,-5-3 3 0,0-2-18 15,0-4 2-15,-3-1 2 0,0-1 6 16,-3-5 7-16,0 0-12 16,0 0-4-16,-3-5-6 15,0-6-2-15,3-2-10 16,0-6-1-16,3 1-2 16,6-1-1-16,3 4-5 15,3 1-2 1,3 4 2-16,0 2 1 0,0 5-1 15,-1 3 1-15,1 0-28 16,0 0-11-16,3 0-96 16</inkml:trace>
  <inkml:trace contextRef="#ctx0" brushRef="#br0" timeOffset="70134.2944">20939 4437 224 0,'3'-3'85'0,"0"1"-66"0,0 4 8 0,-3-2 7 16,0 11-12 0,0 8 0-16,-3 12-1 15,0 14-12-15,-3 3 3 0,0 0 4 16,0-6-2-16,0-2 0 16,0-6-8-16,3-5-2 15,0-5-2-15,0-6-2 16,3-2 3-16,0-5 0 15,0-3-1-15,0-3-2 0,0-5 1 16,6-5-1-16,0-6 0 16,3-5 2-16,0-8-1 15,-3-10 2-15,0-6-2 16,0-5-1-16,0 0 1 16,0 3-1-16,-3 5 0 15,0 3 0-15,0 2 0 16,0 8 0-16,0 3 2 15,0 5 1-15,3 5-4 16,0 6-1-16,0 8 1 16,2 5 2-16,1 8 2 15,0 7 3-15,3 4-1 16,0 5 0-16,-3-6-3 0,0-2 1 16,0-6-2-16,0-2 2 15,0-5-4-15,3-6 0 16,0-7 1-16,-1-6 2 15,4-8-6-15,0-5 1 16,-3-3-1-16,0-3-1 16,0 4 4-16,0-4 0 15,-3 9-2-15,0 4 2 16,-3 4-1-16,0 4 0 16,0 4 6-16,0 7 2 15,-3 8 0-15,2 11-1 0,1 16 5 16,-3 5 6-16,0 0-4 15,0-3-2 1,0-2-5-16,0-6-2 16,3-5-1-16,0-2-2 15,0-6-10-15,3-5-4 0,3-3-26 16,0-5-12-16,6-8-80 16,0-8-59-1,0-5 78-15</inkml:trace>
  <inkml:trace contextRef="#ctx0" brushRef="#br0" timeOffset="70523.6467">21487 4755 288 0,'-9'0'107'0,"15"0"-83"0,3 2-14 0,-3 1-12 16,3 2 13-16,-1-2 9 15,4 2 8-15,3-2 3 16,0-3-16-16,3 0-7 0,0-3-3 15,0-2-3-15,-3-3 1 16,-4-3-2-16,1 1 2 16,-3-4 0-16,-3 1 1 15,-6-3-5-15,-3 0 1 16,-3 1-5-16,-3 1-1 16,-5 4-6-16,-4 2-3 15,-3 5 6-15,0 9 3 16,0 4 1-16,0 6 4 0,3 2 4 15,4 6 3-15,2 0 4 16,6 0 4-16,6 0-4 16,3-3 2-16,3 0-5 15,3-2 1-15,5-4-3 16,4-1 0-16,3-6-21 16,3-3-7-16,3-8-28 15,0-2-10-15,2-6-74 16</inkml:trace>
  <inkml:trace contextRef="#ctx0" brushRef="#br0" timeOffset="71098.4602">21781 4636 260 0,'-12'2'99'0,"12"1"-77"0,3 2-13 0,0 0-9 16,0 3 18-16,0 6 12 15,0 4 12-15,0 3 4 16,3 0-24-16,-3 1-2 0,-3-1 1 15,6-5-14-15,-6-1-6 16,0-1 1-16,3-4 2 16,-3-2-3-16,3-2-1 15,-3-6 2-15,3 0 1 16,3-6-6-16,0-2-2 16,0-8-7-16,3-5-3 0,0-5 2 15,9-3 2 1,-3 2 5-16,-1 6 3 15,1 5 0-15,0 6 1 0,-3 7 6 16,6 11 2 0,-6 5 4-16,0 6 4 15,0-1-2-15,-3 1 3 0,-3-3-2 16,-3-1 0-16,0-4-5 16,0 0-3-16,0-3 0 15,-3-3-1-15,0-5-2 16,0 0-2-16,2 0-2 15,4-5 1-15,3-9-8 16,3-4-2-16,0-9 4 16,3-2 1-16,3 0 1 15,3 3 1-15,0 5 3 16,-1 5 2-16,4 8 4 0,0 8 2 16,3 10 5-16,0 11 3 15,-4 3 3-15,1 3 3 16,-3-3-7-16,-3-1-1 15,-3-1-9-15,-3-4-3 16,-6-2-8-16,6-3-3 16,-3-2-41-16,2-3-18 15,7-3-108 1</inkml:trace>
  <inkml:trace contextRef="#ctx0" brushRef="#br0" timeOffset="74622.447">11599 14978 80 0,'-3'-3'30'0,"0"1"-24"0,0-1 15 0,3 3 3 15,0-3 7-15,0 1 4 16,-3-1-11-16,0-2-1 16,0 0-8-16,-3-1-1 15,0 4-8-15,0-4 3 0,-3 1 1 16,0 2-5-16,-3 1-1 16,-3 2-2-16,0 0 1 15,-3 0-2-15,-2 2-1 16,-4 1 1-16,0 0 1 15,0 2-3-15,0 3 0 16,1 0 1-16,-1 0 2 16,0 2-1-16,0 1-1 15,0 5 1-15,-3 2 1 16,4 4-3-16,-4 1 0 16,3 1 1-16,0 0 2 15,3 2-1-15,1 4-1 0,-1 4 1 16,3 6 1-1,3-1-1-15,0 4 2 16,6-1-4-16,3 0 0 0,3-5 5 16,6 3 2-16,9 2-2 15,6 1-1-15,6 2-1 16,6 2-2-16,2 1 1 16,4-6-1-16,6 1 2 15,5-6 1-15,4-8-4 16,6-3 1-16,2-7 0 15,1-6 0-15,-1-10 0 16,1-3 2-16,-1-3 3 0,1-10 4 16,-1-6-4-16,-2-5-1 15,-7-2 4-15,-5-6 3 16,-6-5 2-16,-7-5 5 16,-8 0-8-16,-9-14-3 15,-6-8-2-15,-6-12 1 16,-6 2-5-16,-9 2-1 15,-9 3 6-15,-8 9 4 16,-7 7 6-16,-6 5 2 16,1 8-12-16,2 3-3 15,3 11-31-15,6 5-14 16,7 2-58 0,5 9-65-16,12-4 45 15</inkml:trace>
  <inkml:trace contextRef="#ctx0" brushRef="#br0" timeOffset="77538.7429">8622 16288 116 0,'-3'-3'46'0,"3"0"-35"0,0 1 7 0,0-1 4 15,0 1 9-15,0-1 5 16,0 0-5-16,-3 1-2 0,0 2-16 15,-3 0 3-15,0 2 2 0,-3 6-2 16,0 3 3-16,-6 2-8 16,6 11-4-16,4 2-7 15,2 1-2-15,3-1-2 16,5-5 3-16,7 6 0 16,9-14 3-16,3-5-1 15,6-5 2-15,3-9-2 16,-1-7-1-16,-2-5-2 15,-6-9-1-15,-9 9 4 16,-9-4 1-16,-9 1 11 16,-6-3 3-16,-6 9-1 15,-3-1 1-15,-3 2-9 16,0 4-4-16,4 5-16 16,2 2-4-16,3 6-20 15,3 2-9-15,6 0-44 16,9 0-50-16,3-2 45 15</inkml:trace>
  <inkml:trace contextRef="#ctx0" brushRef="#br0" timeOffset="77985.4974">8899 16267 176 0,'-12'13'68'0,"9"3"-52"0,0 10 14 0,3-7 6 0,0 7-7 16,0 6-2-16,3 0-11 15,0 2-5-15,3-2-6 16,0-6-2-16,0-2 3 0,-3-8-3 16,3 0 0-16,-3-8-1 15,-3-8 1-15,0-6 0 16,-3-7 1-16,-3-5-2 15,-3-9 1-15,3-5-4 16,0-7 0 0,6-1-1-16,6 0 0 0,3 3 4 15,3 3 1-15,3 8-1 16,2 7-2-16,1 11 5 16,3 8 1-16,-3 8 0 15,-3 5 1-15,-3 6 0 0,-6-1 3 16,-6 3-1-16,-6 1 2 15,-3-1-6-15,-3 0-3 16,-6-3-17-16,0-2-7 16,0 3-11-16,3-11-3 15,4 0-22-15,2-6-10 16,9-12-28 0</inkml:trace>
  <inkml:trace contextRef="#ctx0" brushRef="#br0" timeOffset="78332.4633">9137 16264 256 0,'0'5'96'0,"9"6"-75"0,0-3-8 15,-3 0-7-15,3-3 7 16,0 6 8-16,3-9 1 16,2 4 1-16,1-4-12 15,0-4-7-15,3-4-2 0,0 4-2 16,-3-9 2-16,0-2-6 15,-6 2 1-15,-3-2-6 16,-6 0 1-16,-6 2-1 16,-6 1 1-16,-3 4 2 15,-3 4 4-15,-3 4 3 16,-3 4 2-16,0 7 1 16,4 0 0-16,5 3-2 15,3 0 1-15,6 5-4 0,6-3 0 16,6 1 3-16,3-1 1 15,6-2-10-15,8-2-3 16,4-4-22-16,0-7-6 16,-3-6-76-1</inkml:trace>
  <inkml:trace contextRef="#ctx0" brushRef="#br0" timeOffset="78632.0323">9378 16285 204 0,'-9'3'77'0,"9"2"-60"0,0 8-7 0,0-5-8 0,0 5 10 16,3 1 6-16,0 4 3 16,0-5 2-16,0 1-13 15,0-4-6-15,0-2 0 0,0-3-1 16,-3-5 1-16,3-2 9 16,0-1 3-16,-3-7 12 15,0-4-10 1,0-2-5-16,3 1-6 15,3-1 0-15,3 3-4 16,0-1-2-16,3 4 0 16,2 2-1-16,4 2-14 15,3 1-3-15,0 3-18 16,3 2-7-16,0 0-29 16,2-3-12-16,1 0-9 15</inkml:trace>
  <inkml:trace contextRef="#ctx0" brushRef="#br0" timeOffset="78964.4062">9753 16256 260 0,'-12'-5'99'0,"9"2"-77"0,-9-2 0 0,6 5-3 15,-3 0-7-15,-3 5 1 16,-2 0-5-16,-1 6-3 16,-3 5-2-16,0 2-5 0,6 6 1 15,3 3 1-15,6-1 0 16,6-2-5-16,3-3 1 15,6-2 0-15,6-6 2 16,3-8-4-16,3-2 0 16,-4-6-2-16,-2-5 2 15,-3-5 4-15,-3-6 1 16,-3 1 5-16,0 5 5 0,-3 2-7 16,-3 0-1-16,0 1-1 15,3 10 0 1,0 8 2-16,0 0-3 15,3 2 0-15,0 1-4 16,-1-3 1-16,4 0-33 16,0-3-16-16,3-8-52 15</inkml:trace>
  <inkml:trace contextRef="#ctx0" brushRef="#br0" timeOffset="79174.0047">9979 15973 280 0,'-6'-8'107'0,"6"8"-83"0,-3 13-7 15,3-5-7-15,0 5 0 0,0 9 3 16,0 15-2-16,0 10-1 16,3 3-6-16,0 3-1 0,0-5 1 15,3-3-11-15,0 0-5 16,0-11-27-16,0-2-10 15,3-5-70 1</inkml:trace>
  <inkml:trace contextRef="#ctx0" brushRef="#br0" timeOffset="79386.2126">9908 16187 296 0,'-6'-5'110'0,"9"2"-86"0,0 1 5 16,3 2-5-16,3 0-12 16,3 0-2-16,6 0-5 15,2 5-4-15,7 0 0 16,3 1-17-16,3-1-6 0,2 0-29 16,-2 0-10-16,3-5-54 15</inkml:trace>
  <inkml:trace contextRef="#ctx0" brushRef="#br0" timeOffset="79526.0566">10271 16261 304 0,'-9'14'115'0,"12"-7"-89"0,0 9-10 0,0-8-9 16,-3 6-18-16,0-1-3 16,0 0-35-16,0 0-13 15,3-5-45-15,3-5-20 16</inkml:trace>
  <inkml:trace contextRef="#ctx0" brushRef="#br0" timeOffset="79936.4509">10259 16118 332 0,'-18'-13'126'0,"18"13"-98"0,3 0-8 15,-3 0-10-15,0 0-13 16,0 0 0-16,6 0-9 15,3 0-3-15,0 5 8 16,3 1-34-16,0-4-14 0,0 6-1 16,0 3 1-16,-3 2 28 15,0 3 16-15,-4 5 25 16,-2 3 14-16,0 5 3 16,0 0 2-16,0 3-7 15,0-6-4-15,3 1-15 16,3-3-4-16,3-6-2 0,3-5 1 15,3-10 8 1,3-3 5-16,0-5-5 16,-4-6-3-16,-2-5 4 15,-3-2 5-15,-3-3 3 16,-9 0 1-16,-6-3-7 16,-6-3 0-16,-3 1-4 0,-2 7 2 15,-1 3-13-15,0 6-5 16,3 2-22-16,3 3-8 15,3 5-21-15,6 0-8 16,3 0-49 0</inkml:trace>
  <inkml:trace contextRef="#ctx0" brushRef="#br0" timeOffset="80221.7545">10545 16251 220 0,'18'31'85'0,"-15"-7"-66"0,6 8 1 15,-3-16-2-15,0 2-6 16,-4 1 3-16,4-6 5 15,0-5 2-15,-3 3-11 16,-3-3 11-16,0-8 5 0,0-6-10 16,0 1-2-16,3-6-7 15,0-7-3-15,0-6-9 16,6-5-5-16,3 0-2 16,6 2 1-16,0 6 4 15,0 8 3-15,3 8 4 16,-1 15 2-16,1 6 5 15,-3 3 5-15,-3 7-7 16,-3-2-1-16,0 0-5 0,-3-6-3 16,0 1-47-16,0-6-19 15,-1 0-62 1</inkml:trace>
  <inkml:trace contextRef="#ctx0" brushRef="#br0" timeOffset="81261.8447">10965 16267 224 0,'-6'2'85'0,"9"1"-66"0,-3-3-3 16,3 3-7-16,0-1 8 0,2 3 8 16,4 1-3-16,0 4-1 15,6-2-12-15,3 0-1 0,6 3 2 16,0-3-4-16,2 0-1 15,1-3 0-15,3 0 1 16,0-2-1-16,0-3 2 16,2 0 0-16,1 0 1 15,-3-3-2-15,0-2 1 16,-4-3-2-16,1-3 0 16,-3-2-1-16,0-5 0 0,-3-1 2 15,-1-5 1-15,-2-2-3 16,-3-1-3-16,-3 1-3 15,-3 2 1-15,-3 0 5 16,-3 3 5 0,0 5-5-16,0 3 0 0,-3 3 0 15,0-1 0 1,0 3-5-16,0 3 1 0,-3-3 0 16,3 8 0-16,0-3-3 15,0 0 2-15,0 1 1 16,0-3 0-16,0 5 0 15,0 0 0-15,-3 0 0 16,3 0 2-16,0 0-3 0,0 0 0 16,-3-3-4-16,0 3-1 15,0 0 3 1,-3 0 1-16,-3 0-5 0,0 3 0 16,-6 2 3-16,-3 0 2 15,1 3-1-15,-1 0 2 16,3 5-1-16,0-2 0 15,3-1 2-15,3-2 0 16,3-2-3-16,3-1 2 16,0-2-4-16,6-6 1 15,3-2 0-15,3-3-1 16,0 0 1-16,3-3 3 16,0-2 0-16,0 0 3 15,0 2 1-15,0 1 3 0,-1 2-3 16,4 2 0-16,0 4 1 15,3 2 0-15,3 2 2 16,-3 9 3-16,3-1 0 16,-4 1 2-16,1-3-6 15,-3 5-1-15,-3-5-7 16,0 0-2-16,-3 0-36 16,3-3-15-16,3-2-90 15</inkml:trace>
  <inkml:trace contextRef="#ctx0" brushRef="#br0" timeOffset="86485.1179">5279 8319 252 0,'0'-8'93'0,"-6"8"-72"0,0-3 11 0,3 3 3 16,-3 0-10-16,-2 3-2 16,-4 5-13-16,-9 7-4 15,-3 4-4-15,-6 7-2 0,-3 19 1 16,1 24 1-16,2 3 1 15,9-1-1-15,15-10-2 16,12-3-2-16,12 0 1 16,12-5-8-16,8-10-2 15,4-12-25-15,6-10-9 16,2-7-78 0</inkml:trace>
  <inkml:trace contextRef="#ctx0" brushRef="#br0" timeOffset="87085.0177">5354 8924 228 0,'-3'3'85'0,"6"-3"-66"0,0 3 10 0,-3-3 2 15,0 0-6-15,3-3 3 16,0-2-14-16,3-8-3 16,0-3-7-16,2-6-1 0,1-4 1 15,0-8-5-15,0-9 1 16,0-2-2-16,0 0-2 15,3 3 3-15,-3 2 0 0,0 9 1 16,0 7 0-16,0 3-5 16,0 5 1-16,0 5 0 15,0 6 2-15,2 5 1 16,1 10 1-16,3 14 0 16,0 13 2-16,-3 6 3 15,0 4 2-15,0-4-1 16,0-4-1-16,0-4-6 15,-3-4 1-15,-3-4 2 0,-1-6 1 16,1-5-39-16,-3-3-15 16,0-5-72-1</inkml:trace>
  <inkml:trace contextRef="#ctx0" brushRef="#br0" timeOffset="87248.9585">5392 8771 296 0,'-17'0'110'0,"20"0"-86"0,2 0-13 0,-2 0-13 16,3 0 0-16,6-3 5 15,6-2-1-15,6 0-1 16,3-1 0-16,3 1-26 0,5 0-8 0,1 2-82 31</inkml:trace>
  <inkml:trace contextRef="#ctx0" brushRef="#br0" timeOffset="87507.5758">5824 8488 220 0,'-3'8'85'0,"6"5"-66"0,0 11 5 15,0-6 1-15,-3 14-3 16,0 5 2-16,0 5-7 16,0-4 0-16,0-4-10 15,3-5-4-15,0-5-2 0,0-3-6 0,-3-5-1 16,0-6-41-16,0-4-17 16,0-6-46-1</inkml:trace>
  <inkml:trace contextRef="#ctx0" brushRef="#br0" timeOffset="87716.0355">5622 8498 236 0,'-6'-5'90'0,"9"5"-70"0,6 0-1 0,-1 0-3 15,1 0 5-15,6-3 9 16,3 1-4-16,3-3-1 0,6-1-14 15,6 4-9-15,-1-1-2 0,4 0-20 16,-3 3-7-16,-4 0-101 16,-5 6-47-1,-6-1 87-15</inkml:trace>
  <inkml:trace contextRef="#ctx0" brushRef="#br0" timeOffset="89019.689">6333 8893 136 0,'0'0'52'0,"3"0"-41"0,-3-3 20 0,0 3 7 15,0 0-8-15,0 0 0 16,0 0 0-16,0 0 4 15,0 0-19-15,0 3-2 16,-3-3 1-16,0 0 1 0,0 0 0 16,0 0 1-1,-3 0 3-15,-3 0-5 16,-3-3 0-16,0 0-6 0,-3 1 0 16,1-4-1-16,-1-2 1 15,-3-5-7-15,-3 0 0 16,0-3-1-16,-3-2 2 15,1-4-3-15,-1 1-2 0,3-3-1 16,0-2 0-16,3 0-2 16,3-4-1-16,3-1-3 15,6 4-1-15,4 1-5 16,2 2-1-16,2 3 10 16,4 0 3-16,3 2-1 15,3 3 1-15,3 3 2 16,-3 2 1-16,0 4-4 15,-3 1 1-15,-3 1 2 16,0 2 3-16,0 1-2 16,-3 2 0-16,-3 0-4 15,0 0 1-15,0 0-5 16,0 5 1-16,-3 3 2 16,0 0 3-16,0 2 0 15,0 6-1-15,0 3 0 16,-3 7 3-16,0 6 0 0,0 5 1 15,0 3 0-15,0 2 0 16,0-2 4-16,0-3 5 16,3-5-5-16,0-3-2 15,3-6-1-15,3-1 1 16,3-4 1-16,0-5 1 16,0-2-2-16,3-3-2 15,3-3 1-15,-3-2-1 16,3-3-3-16,-3 0 2 15,0-3 1-15,0-2 0 0,-1-3-9 16,1-3-4-16,3-5-15 16,0-2-5-16,0-1-14 15,-3-2-5-15,-3 0 12 32,0 3 22-32,0 2 24 0,-3 2 21 15,-3 4 11-15,0 2-14 16,-3 0-5-16,-3 3-12 15,3 2-3-15,-3 0 0 0,0 3 4 16,-3 3 3-16,0 5 0 16,-3 0 1-16,0 3-2 15,0-1 1-15,1 1-4 0,-1-1-2 16,3 1-7-16,3-3-1 16,0-3-28-16,6-5-11 15,6 3-56 1</inkml:trace>
  <inkml:trace contextRef="#ctx0" brushRef="#br0" timeOffset="89371.0914">6419 8485 228 0,'0'-2'88'0,"0"4"-69"0,3 1-7 16,-3-3-9-16,3 10 11 15,0 12 10-15,0 1 3 16,0-1 2-16,0 12-16 15,0-5-1-15,0 11 1 0,0 5-7 16,-3-16-3-16,0-5-2 16,0-1-1-16,0-4-25 15,0-3-10-15,0-3-42 16,0-2-16-16,-3-3-4 16</inkml:trace>
  <inkml:trace contextRef="#ctx0" brushRef="#br0" timeOffset="89565.6729">6226 8496 288 0,'-15'-3'110'0,"18"3"-86"0,6-3-9 0,-3 3-8 16,6-2-1-16,9-1 6 15,8 1 7-15,10 2 3 16,-9 0-11-16,-3 0-7 0,8 0-2 15,-5 0-31-15,6 0-13 0,8 0-93 16</inkml:trace>
  <inkml:trace contextRef="#ctx0" brushRef="#br0" timeOffset="90835.9894">7071 8628 208 0,'0'-8'79'0,"0"8"-61"0,3-8 23 0,-3 8 7 15,-3 0-10-15,-6 0-2 16,0 3-14-16,-6 2-4 15,4 3-10-15,-4 5-5 0,0-2 0 16,9-1-4-16,3-2-2 16,6 3-1-16,6 0 0 0,6 2 0 15,0 0 3-15,-4 0-2 16,1 0-1-16,-3 1 7 16,-6-1 3-16,-3 0 8 15,-6 0 3-15,-6-2-6 16,-3-3-4-16,-5-3-20 15,-4-2-6-15,3-3-15 16,0-3-7-16,6 1-15 16,3-4-5-16,6-4-46 31</inkml:trace>
  <inkml:trace contextRef="#ctx0" brushRef="#br0" timeOffset="91049.3218">7104 8665 272 0,'0'5'101'0,"3"1"-78"0,3 4 0 0,0-2-6 16,0 3-1-16,0 2 4 15,0 3-4-15,3 0 1 16,0 2-10-16,-1-2-4 0,1 0 0 16,3-3-4-16,0-2 0 15,-3-6-21-15,3-2-10 16,0-6-26-16,-3-2-9 15,0 2-43 1</inkml:trace>
  <inkml:trace contextRef="#ctx0" brushRef="#br0" timeOffset="91245.6051">7283 8660 224 0,'-6'0'85'0,"3"2"-66"0,3 4 1 0,0-1-4 0,0 6 2 15,-3 7 3-15,-3 6 3 16,0 8 0-16,-3 5-13 15,0 0 0-15,0-5 0 0,3-6-2 16,-3 8 0-16,0-4-5 16,0-1-3-16,3-6-20 15,3-4-8-15,0-3-39 16,3-11-15-16,6-10-26 16</inkml:trace>
  <inkml:trace contextRef="#ctx0" brushRef="#br0" timeOffset="91649.7344">7363 8710 276 0,'-6'3'104'0,"9"-3"-81"0,0 5-8 0,0 0-11 16,0 6 17-16,0 2 12 15,0 6-7-15,-3-1-5 16,3 3-12-16,0-2-6 0,0-1 0 15,0-4-2-15,0-4-1 16,0-5-6-16,0-2-1 16,3-6-2-16,0-7 1 0,-1-3 2 15,1-6 4-15,0-2-1 16,3 2-1-16,-3 6 3 16,9-5 0-16,-3 2 1 15,3 3 0-15,6 2 4 16,0 6 2-16,-4 7 4 15,1 6 4-15,-3 3-2 16,-6 5 3-16,-3 5-6 16,-3 0-3-1,0 0-3-15,-3-2 0 0,3-3-18 16,-3-3-4-16,3-5-22 16,0-6-9-16,3-4-20 15,3-14-8-15,0-8-24 16</inkml:trace>
  <inkml:trace contextRef="#ctx0" brushRef="#br0" timeOffset="91846.6877">7762 8427 300 0,'0'0'112'0,"6"5"-87"0,-3 9-7 0,0-7-7 15,0 12 12-15,0 10 9 16,0 8-7-16,0 5-2 15,3 3-13-15,-4 3-4 0,1-6-2 16,3-5-5-16,0-5 1 16,-3-5-40-16,0-6-15 15,-3-3-96 1</inkml:trace>
  <inkml:trace contextRef="#ctx0" brushRef="#br0" timeOffset="92055.0924">7616 8591 296 0,'0'0'110'0,"9"-3"-86"0,9 1 0 16,-6-1-6-16,5 0 2 15,7 1 5-15,3-1-16 16,6 1-4-16,5-1-4 0,-2 3-32 15,0 0-12-15,-3 0-95 16</inkml:trace>
  <inkml:trace contextRef="#ctx0" brushRef="#br0" timeOffset="92462.0488">8092 8578 228 0,'-15'-5'85'0,"9"5"-66"0,-3 0 1 0,3 2-2 16,-2 6 5-16,-4 3 6 15,-3 5-13-15,0 5-4 16,6 0-8-16,0-5 2 0,0 5 0 0,6 3 2 16,3 0 0-16,3-9-4 15,3 1-3-15,3-5-5 16,0-6 0-16,3-7-7 15,0-4-3-15,0-4 1 16,-1-4 0-16,-2-4 10 16,-3-1 6-1,0-2-1-15,-3 3 1 0,0 4 3 16,-3 4 3-16,0 2 0 16,0 5 2-16,0 9-4 15,3 7-2-15,0 3 0 16,3 2-1-16,0 1-2 15,3 2 1-15,0 0-7 16,0-2-1-16,3-4-42 0,0-4-19 16,6-6-54-1</inkml:trace>
  <inkml:trace contextRef="#ctx0" brushRef="#br0" timeOffset="92641.0386">8473 8559 320 0,'-12'3'121'0,"9"2"-95"0,-3 8-17 0,3-2-14 16,-6 8 4-16,-8 7 8 15,-4 3 5-15,0 0 6 0,3 0-10 16,0-2-7-16,3-3-3 16,0-6-37-16,3-5-16 15,1-5-76 1</inkml:trace>
  <inkml:trace contextRef="#ctx0" brushRef="#br0" timeOffset="92835.8056">8250 8570 280 0,'3'0'104'0,"6"3"-81"0,6 7 5 15,-3-2-2-15,2 8 9 16,4 5 8-16,3 6-20 15,0 2-8-15,0 0-10 16,0 0-4-16,0 0 0 0,-1-5-32 16,-2-3-12-16,0-5-86 15</inkml:trace>
  <inkml:trace contextRef="#ctx0" brushRef="#br0" timeOffset="93212.5762">8655 8149 264 0,'3'3'101'0,"3"-1"-78"0,6 6 6 0,-4 0 0 0,4 11-1 16,3 7 6-16,3 14 1 15,0 10 3-15,-3 6-21 16,-3 7 6-16,-6 3 1 0,-6 1-10 15,-9-1-3-15,-12 0-7 16,-12-5-3-16,-5-3-53 16,-4-2-23-16,-3-9-96 15</inkml:trace>
  <inkml:trace contextRef="#ctx0" brushRef="#br0" timeOffset="103216.5631">10920 10517 124 0,'-6'0'49'0,"6"3"-38"0,-3-3 4 0,3 0 0 16,-3 0-3-16,0 0 3 15,0 0 1-15,-3 2-1 16,0 1-7-16,0-3 1 0,0 0 4 16,0 3-1-16,0-3 3 15,3 0 1-15,0 0 2 16,0 0 1-16,0 0 3 15,0 0-6-15,0 0-1 16,0 0-5-16,3 2-1 16,0-2-3-16,0 0-1 15,0 0-3-15,0 0 1 16,3 3-2-16,3-3 2 0,3 3-2 16,6-3-1-16,3 0 1 15,6 0 1-15,3 0 3 16,2-3 2-16,4-2-3 15,3 2-3-15,0 0 2 16,5 1 2-16,4-1-2 16,0 1 0-16,-1-1-3 15,-2 0-1-15,-3-2 3 16,-7 0 1-16,-5 2-1 16,-3 0-2-16,-6 3 1 15,-6 0 1-15,0-2 1 16,-3 2 1-16,-3 0-5 15,-4-3 1-15,1 0-24 16,-3 3-12-16,0 0-34 0,-3 3-14 16,-2-3-23-1</inkml:trace>
  <inkml:trace contextRef="#ctx0" brushRef="#br0" timeOffset="103897.5537">10771 11578 176 0,'0'0'66'0,"0"0"-52"0,3 3 14 0,0-3 3 15,3 0-3-15,0 0 3 16,6 0-8-16,3-3-2 16,3 1-12-16,5-1 3 0,7 0 2 0,6 1-1 15,9-1 0-15,-1 0-3 16,7 1-1-16,-1-4-5 15,4 4-1-15,2-1 1 16,-5 3 0-16,-3 0-2 16,-7 0-2-16,-5 3 3 15,-6-3 0-15,-6 0-1 16,-6 2 1-16,-4-2-2 16,-5 0 2-16,-3-2-31 15,-3-1-13-15,-9-2-96 16</inkml:trace>
  <inkml:trace contextRef="#ctx0" brushRef="#br0" timeOffset="106360.5732">7530 12634 104 0,'-3'-3'38'0,"6"1"-29"0,-3-4 6 0,0 4 0 15,3-4 0-15,0 1 4 0,0-3-9 16,-1-2-1-16,4-1-1 15,0-2 2-15,0-3-5 16,3 0-1-16,0-3 0 0,3-2-2 16,0-3 1-16,3 1-4 15,0-1 0-15,0 0 5 16,3-2 2-16,-1-1-5 16,4-2-2-16,3-5 0 15,3 2 0-15,0 3 1 16,2 0 0-16,4 0 2 15,-3-1 1-15,3 1 3 16,-4-2 1-16,4-1-1 16,0 0-1-16,3-2-6 15,2 2 1-15,4 0 0 16,3 0 2-16,-1 1-1 16,4-4 2-16,0 6-4 0,-4-3 0 15,1 3 1-15,2 0 2 16,1 3-1-16,0-1 2 15,2 4 0-15,1-1 3 16,-1 0-5-16,-2 0-1 16,0 0 4-16,-4 0 5 15,1 3-5-15,0 0 0 16,2 0-2 0,-2 0-2-16,3 0 1 0,-1-1 1 15,-2 7-3-15,0-1 0 16,-4 2 1-16,-2-1 2 15,3-1 1-15,-1 0 1 16,7 0-2-16,-4 3-2 0,1 0 1 16,0-1-1-1,-1 1 0-15,1 0 0 0,-6 0 4 16,-4-1 2-16,-2 1 4 16,0-3 1-16,0-2-5 15,-1-1-4-15,1-2-1 16,0 0 1-16,3-3-1 15,-4 3-1-15,1 0 1 16,0-3-1-16,-3 3 0 16,-1 0 2-16,1-1-1 15,-3 4 2-15,3-3-2 16,-6 2-1-16,-1-2-4 16,1 3-2-16,0-4 3 15,0 4 1-15,0-1 2 16,-4 1 0-16,1 2 4 0,0 0 5 15,0 0-12-15,0 0-2 16,-3 3 6-16,0 0 6 16,-4 2-10-16,-2 1-2 15,-3 2 8-15,3 0 5 16,-3 0-3-16,0 3-3 16,-3-1-8-16,3 1-1 15,-3 0 3-15,0-3 2 16,-3 2 8-16,0 1 4 0,0 3-8 15,-3-1 0-15,0 0-2 16,-3 3 0 0,-3 0-7-16,0 0 0 0,-3 3-4 15,-3 2 0-15,-6 0 1 16,-3 3 4 0,0 0 3-16,-2 3 2 0,-1-3 1 15,3 0 0 1,3 0 2-16,3 0 1 0,3-3-6 15,3-2 0-15,3-3-1 16,4 0 2-16,4-3-1 16,7-2-1-16,6-3-2 15,3 0 1-15,6-3 1 16,3 1 2-16,0-1-1 0,-1 0 1 16,-2 4 2-16,0 4 0 15,-3 3 0 1,-6 5 2-16,-3 6 1 0,-6 5 3 15,-6 2 8-15,-6 3 3 16,-6-2-6-16,0-1-4 16,0 1-2-16,0-3-1 15,3 0-16-15,0-3-4 16,0 3-89 0</inkml:trace>
  <inkml:trace contextRef="#ctx0" brushRef="#br0" timeOffset="112634.8384">6985 13409 124 0,'-15'0'46'0,"9"3"-35"0,3-3 9 16,3 2 3-16,0-2 0 15,0 0 3-15,0 0-1 16,0 0 0-16,0 0-14 16,0 0-4-16,3 0-1 0,0-2-3 15,3-1 0-15,3 3-3 16,3-3-3-16,3 1 2 0,0-3 2 16,2-1 0-1,7-2 2-15,3 0-2 16,9 0-1-16,2 0 1 15,7-2 1-15,3 2 1 16,-1 0 1-16,-2-3-5 0,-3 3-1 16,-1 1-2-16,1-1 3 15,3 0 2-15,5 2 4 16,1 1-2-16,-1 0-2 16,-2 2-3-16,-6 3 1 15,2 0 1-15,-5 0 2 0,-3 0-1 16,-3 0 2-1,-1 3-2-15,1-3-1 0,0 2-2 16,3 1 1-16,-1 0 3 16,4-3 3-16,0 2-2 15,-1-2 0-15,-2 0-1 16,0 0 1-16,-4 0 0 16,1-2 1-1,-3-1 0-15,0 0 0 16,0-2-2-16,2 0-2 0,1 0 3 15,0-1 0-15,2-2-1 16,4-2 1-16,0-1-2 16,-3-5-1-16,-1 3 1 15,-2-3 1-15,0 0-3 16,-3-2 0-16,-1-3 3 0,1-1 1 16,0 1-4-16,3 0 1 15,-4 0 0-15,4 0 0 16,0 0 2-16,0 2 1 15,-4 1-1-15,1 2 1 16,0 0 0-16,-3 0 1 16,-4-3-5-16,1-2 1 15,0 0-2-15,-3 0 0 16,0-3 0-16,0-2 0 16,-1-6 2-16,1 3 2 15,3-3-1-15,-3 0-1 16,3 1 1-16,0 1 1 15,-1 4-1-15,1 0-1 16,0 2 1-16,-3 0-1 16,0 3 0-16,0 0 2 0,-1-3-1 15,1 0 2-15,0-2-4 16,0-1-2-16,-3-2 2 16,0-3 0-16,-1 0 1 15,1 1 0-15,0-1 2 16,0 3 1-16,0 0-4 15,3-6-1-15,0 6 1 16,-1 0 0-16,1 3 1 16,3-1 2-16,0 1-1 15,0-1-1-15,2-2 1 0,1-3-1 16,3-7-3-16,-3 4 0 16,0 1 2-1,-1 5 2-15,1 2 0 0,0 4-1 16,-6 4-2-1,0 1 1-15,-4 2 1 16,1 2 0-16,0 4 0 0,3-1 0 16,3 1 0-16,3 2 0 15,2 0 0-15,1 0 0 16,0 3 0-16,-3-1 2 16,-6 1-3-16,-7 2 0 15,-2 1 3-15,-3-1 1 16,-6 0-4-16,-3 3 1 15,0 0-2-15,0 0 0 16,0 0-7-16,0 0-4 0,0 0-2 16,0 0-1-16,0-2 4 15,0 2 5-15,-3-3-9 16,0 0-2-16,-3 1-53 16,0 2-47-1,0 0 39 1</inkml:trace>
  <inkml:trace contextRef="#ctx0" brushRef="#br0" timeOffset="113010.4082">10301 11509 184 0,'-9'-8'68'0,"9"8"-52"0,0-2 6 0,0 2-1 15,0 0-5-15,0 0 1 16,0 0-7-16,6 0-2 15,3-3-4-15,6 3-3 0,2-2 2 16,4 2-2-16,6-3 2 16,0 3-4-16,0 0 0 15,-1 0 1-15,-2 3 2 16,-3-1-3-16,-3 3 0 16,-3 1 1-16,-6-1 2 15,-3 3 1-15,-6 0 3 16,-6 2 6-16,-3 1 2 15,-6 2-5-15,0 3-3 16,-3 3-1-16,3-3 1 16,3-1-3-16,1 1-2 15,2-2 0-15,0-1-1 0,3-3-3 16,3-2 0-16,3-2-31 16,3-4-13-16,3 1-62 15</inkml:trace>
  <inkml:trace contextRef="#ctx0" brushRef="#br0" timeOffset="121946.7159">3419 17105 132 0,'0'-2'49'0,"3"2"-38"0,-3-6 6 16,0 6 1-16,0 0 3 15,3 0 4-15,0-2 4 16,-3-1 2-16,0 0-16 15,0-2 2-15,0 0 3 0,-3 2 0 16,0-2 0-16,-3 5-6 0,-3-5-1 16,-3 5-6-1,0 5 1-15,-3 0-7 0,0 3-1 16,1 3-5-16,2 2 1 16,0 0 0-16,3 3 2 15,3-3 1-15,3-2 3 16,6-3-3-16,3 2-2 15,3-7 2-15,3-3 2 16,0-5-2-16,2-3 0 16,1-5-1-16,-3 5 0 15,0-3 0-15,-3-2-2 16,0 5 5-16,-3-3 1 16,-3 3-3-16,-3 0 1 0,0 3 0 15,0 3 2-15,0 2-1 16,0 0-1-1,0 0-2-15,6 2 1 0,0 9 1 16,0-3 0-16,3 0-3 16,-3 5 2-16,0 0 1 15,-3 0 0-15,-3 6 2 16,-6-1 3-16,0 4 4 16,-6-1 5-1,0-3-6-15,-3 1-2 0,3-6-6 16,0 0 0-16,3-2 0 15,3-3 0-15,3-3-31 16,3-5-14-16,6 0-28 16,3 0-10-16</inkml:trace>
  <inkml:trace contextRef="#ctx0" brushRef="#br0" timeOffset="122488.8197">3550 17267 4 0,'-6'0'0'0</inkml:trace>
  <inkml:trace contextRef="#ctx0" brushRef="#br0" timeOffset="122993.6127">3544 17222 168 0,'-6'0'63'0,"0"5"-49"0,0-2 11 0,3-1 5 16,-3 1-14-16,-3-3-1 16,0 5-9-16,0 3-2 15,0 5-2-15,1 1 1 0,2 2 2 16,3-1-4-16,3-1-3 0,6-1 3 16,2-3 3-1,4-7 3-15,3 2 1 16,0-5-2-16,0-5-1 0,0-3 1 15,-3-2 1 1,-3-4-3-16,-6-2-1 16,-3 3-1-16,-3 0 1 0,-3 2-18 15,0 3-6-15,-3 3-28 16,0 5-11-16,3 5-28 16</inkml:trace>
  <inkml:trace contextRef="#ctx0" brushRef="#br0" timeOffset="123509.961">3693 17248 144 0,'3'-2'55'0,"-3"4"-43"0,3 3 14 0,-3-5 6 0,3 6-9 15,0 2-1-15,3 2-4 16,0 4-2-16,0-1-8 15,0 0-3-15,-1 0-1 0,1-5 2 16,0 5 1-16,-3-5 1 16,0-2 0-16,0-1 0 15,-3-5 2-15,0 0 1 16,0-5 3-16,0-1-7 16,-3-2-2-16,0-5-1 15,3-5 0-15,0 2-2 16,3-3 1-16,3 1-2 15,3 4-1-15,0-4 1 16,3 5-1-16,3 7 0 16,0-1 0-16,0 7-3 15,0 5 0-15,-1 0-14 16,-2-2-6-16,0 7-32 16,-3-2-13-16,0 0-30 15</inkml:trace>
  <inkml:trace contextRef="#ctx0" brushRef="#br0" timeOffset="123758.8777">4044 17253 208 0,'0'-13'77'0,"0"13"-60"0,0-5-5 0,0 2-4 16,-3 1 6-16,-3-1 6 15,0-2 7-15,-3 5 4 0,-3 8-17 16,-3-3-10-16,1 8-4 0,-1 0-5 15,3 3 1 1,3 0 6-16,3-3 4 16,3 1-1-16,6-1 0 15,3 0-3-15,6 0 1 0,6-7-20 16,2 2-6-16,1-8-26 16,0 0-11-16,0-3-37 15</inkml:trace>
  <inkml:trace contextRef="#ctx0" brushRef="#br0" timeOffset="123944.4989">4220 17235 260 0,'-3'5'99'0,"3"1"-77"0,-6 7-4 0,3-5-6 16,-3 2-3-16,-3 4 5 15,-3-1-8-15,0 0-3 16,0-2-2-1,0-1-17-15,0-2-4 0,3-3-30 16,0 3-12-16,1-8-37 16</inkml:trace>
  <inkml:trace contextRef="#ctx0" brushRef="#br0" timeOffset="124092.694">4071 17267 240 0,'3'0'90'0,"3"0"-70"0,3 8-1 0,0-3-3 0,3 0-1 16,2 3 3-16,4 5-5 15,3 1-3-15,3-1-5 16,3 0-6-16,-1 0 0 0,1 1-28 16,3 1-10-16,0-1-76 15</inkml:trace>
  <inkml:trace contextRef="#ctx0" brushRef="#br0" timeOffset="124751.8016">5678 17145 160 0,'-6'-8'60'0,"6"8"-47"0,-3-3-3 0,0 3-3 16</inkml:trace>
  <inkml:trace contextRef="#ctx0" brushRef="#br0" timeOffset="125193.1227">5660 17132 290 0,'-6'0'32'16,"0"0"-15"-16,0 2-10 0,0 1-3 0,1 5-5 16,2-3 0-16,0 1-1 15,3 2 0-15,0 2 2 16,3-5 0-16,3-2 0 16,2 2 0-16,1-2 0 15,-3-3 2-15,0 0 1 16,0-3 1-16,0 3-2 15,-3 0-2 1,0-5 5-16,-3 5 1 0,0 0 4 16,-3-3 1-16,0 1-1 15,0-1 1-15,0-2-8 16,0 5-2-16,3-5-1 16,0 5 0-16,6-3 0 0,3-2 0 15,3-1-5-15,3 6 1 16,3-2 2-16,0 2 1 15,0 2 1-15,-4 4 0 16,-2 2 0-16,-6 7 0 16,-6-1 6-16,-3 2 6 15,-6 5 3-15,-3-3 0 16,1 1-5-16,-4 2-4 16,3-5-3-16,0-3 0 15,3 0-7-15,3-5 1 16,3 0-21-16,3 5-7 15,3-7-26-15,3 2-11 16,3-8-28 0</inkml:trace>
  <inkml:trace contextRef="#ctx0" brushRef="#br0" timeOffset="125425.6837">5803 17365 220 0,'-3'5'82'0,"3"-2"-64"0,3 7-7 15,0-5-6-15,0 3-7 16,3 0 0-16,3-2 15 15,0-1 8-15,3-2-10 16,0-6 3-16,0-2 2 0,0-1-4 16,-1-2 1-16,-2-2 1 15,-3-3 3-15,-6 5-3 16,-3-6 2-16,-3 1-3 16,-5 5 2-16,-1 3-13 15,-3 0-3-15,3 5-27 0,0 5-9 16,3 0-36-1,3 3-16-15,9 0-15 16</inkml:trace>
  <inkml:trace contextRef="#ctx0" brushRef="#br0" timeOffset="125956.9112">5991 17306 160 0,'0'-5'63'15,"3"5"-49"-15,-3 0 0 0,0 0 0 0,0 0 7 16,3 3 7-16,0-1 1 16,3 6 0-16,0-2-16 15,-3 4-3-15,-1-2 0 0,1-3-6 0,-3 3 0 16,0 0 2-16,0-8 1 15,0 0 3-15,0 0 4 16,0 0-2-16,-3 0 3 16,1-2 1-16,2-9-1 15,0 8-5-15,0-7-4 16,2 2-1-16,4-3-1 16,0 1-7-16,3-1 0 15,3-2-1-15,3 8 2 16,0-3-4-16,0 8 0 15,0-6-24-15,0 6-10 16,0 0-30-16,-4 0-11 16,1 6-19-1</inkml:trace>
  <inkml:trace contextRef="#ctx0" brushRef="#br0" timeOffset="126326.7123">6276 17267 216 0,'-6'-8'82'0,"6"2"-64"0,0 1-4 16,-2 5-8-16,-1 0 7 16,-3-2 6-16,-3 4-1 15,-3 3 2-15,0 3-11 16,-3 8-8-16,3 0-3 0,3 3-2 16,0-1 3-16,6-2 2 15,3 3 4-15,6-6-2 16,3-3 0-16,3-2-3 15,6-5-1-15,-3-3-1 16,0-8-2-16,-3 3 5 16,-4-3 1-16,-2 0 4 15,0-3 3-15,-6-5-2 0,0 6-2 16,0-3 0-16,0 7-1 16,0-2-2-16,0 8-2 15,0 0-6-15,0 6-1 16,0 2 3-16,3 2 2 15,3-2-7-15,0 11-4 16,3-11-26-16,3 5-10 0,0-5-54 16</inkml:trace>
  <inkml:trace contextRef="#ctx0" brushRef="#br0" timeOffset="126510.6871">6592 17248 328 0,'-12'0'123'0,"6"0"-95"0,-6 11-22 16,6-3-14-16,-3 5 0 0,-6 0 4 16,-2 8 0-1,-1-2 3-15,3-6 1 16,0 6-11-16,0-6-3 0,3 0-37 16,0-2-17-16,0-3-37 15</inkml:trace>
  <inkml:trace contextRef="#ctx0" brushRef="#br0" timeOffset="126657.9765">6342 17277 260 0,'-3'0'96'0,"6"0"-75"0,3 3-8 0,0-3-7 16,3 8 3-16,6-3 3 16,5 8-1-16,4-2-1 15,6 0-6-15,6-1-14 0,2-2-5 16,4 5-103-1</inkml:trace>
  <inkml:trace contextRef="#ctx0" brushRef="#br0" timeOffset="127965.6993">7857 17132 92 0,'0'-3'35'16,"3"-2"-27"-16,0 5 0 0,-3 0-2 0,3-3 11 15,-3 1 6-15,0-1 4 16,0-2 3-16,0 5 1 16,-3-3 3-16,0 0-18 15,0 1 8-15,-3-4 4 0,0 6-7 16,-3-2-1-16,0-1-8 16,-3 3-2-16,0 3-6 15,1-1-1-15,-1 9 1 16,3 0 0-16,3 2-7 15,3 0 0-15,6-2 3 16,6 2 2-16,3-5 0 16,2-3-2-16,1 0 1 15,0-5-1-15,0-5-3 0,0 2 2 16,-3-7-4-16,-3 5 1 16,0-3 2-16,-6 0 1 15,0-3 1-15,0 6 0 16,0-3-3-16,0 8 0 15,3-3-1-15,-3 3 3 16,5 3 0-16,1 2 1 16,-3 3-3-16,0 3 2 15,-3 2 7-15,-3 5 4 16,0 4 3-16,-9-1 3 16,-3 5-7-16,-2-2-1 15,-1-3-4-15,0 0-3 16,0-5-5-16,3 0 0 15,0-3-14-15,3 1-3 16,3-4-22-16,3-2-8 16,3 3-22-16,6-9-46 15,6-4 29-15</inkml:trace>
  <inkml:trace contextRef="#ctx0" brushRef="#br0" timeOffset="128238.8572">7988 17317 268 0,'-12'11'101'0,"12"-6"-78"0,-3 8-9 0,3 0-10 16,0-2 1-16,0 2 4 15,3 0 2-15,3-5 1 16,3 6-6-16,3-7-2 0,0-4 0 16,3-6 2-16,-3-4 1 15,-1 1-1-15,-2-2 1 16,-3-5-2-1,-6 0 2-15,-3 0-4 0,-3 5 0 16,-3-6-8-16,-2 4-2 16,2 5-14-16,-3 2-4 15,3 3-22-15,3 0-10 16,6 0-52 0</inkml:trace>
  <inkml:trace contextRef="#ctx0" brushRef="#br0" timeOffset="128640.5615">8131 17280 240 0,'-3'13'90'0,"3"0"-70"0,0 1-3 16,0-4-5-16,3-2-5 16,0 0 1-16,-3 3 11 15,0-9 5-15,0 4-12 16,0 2-2-16,0-8-3 0,0 5 5 16,-3-5 3-16,0-5-4 0,0 5 1 15,0-8-5-15,0 0 1 16,3-11-7-16,3 1-3 15,3 2-2-15,3 0 3 16,0 3-2-16,3-1-1 16,3 6 3-16,-1 3 0 15,1-3-4-15,0 8 1 16,-3 0-16-16,0 0-6 16,-3 6-38-16,-3-4-16 15,0 3-29 1</inkml:trace>
  <inkml:trace contextRef="#ctx0" brushRef="#br0" timeOffset="129647.439">8360 17039 216 0,'-3'0'82'0,"9"0"-64"0,-6 8 4 0,0-3-1 16,3 6-2-16,-3 8 3 15,0 4-10-15,0 6-2 16,0-2-6-16,0-1-3 0,0 1 2 16,0-1 0-16,0-5 1 0,-3-5 2 15,3 0 3-15,-3-5-4 16,3-3-1-1,0-3 0-15,-3-2 0 16,0-6-2-16,3-2 1 16,0-6-7-16,6-2-1 15,0 0-3-15,3-1 2 0,0 1 4 16,3 0 1-16,3 10-4 16,-3 1 1-16,2 4 0 15,1 1 2-15,-3 8 5 16,0-4 6-16,-3 1 4 15,-3 8 2-15,-6-2-2 16,-6-1 0-16,-3 0-5 16,-6-2 0-16,-6-1-10 15,-2-2 0-15,-1-3-13 0,3 3-3 16,3-8-24-16,3 6-10 16,3-6-53-1,6 0-35-15,6-6 58 16</inkml:trace>
  <inkml:trace contextRef="#ctx0" brushRef="#br0" timeOffset="129858.7898">8684 17209 256 0,'-14'7'96'0,"5"9"-75"0,-6 5-8 0,6-7-7 0,-3 4 11 15,0 1 11-15,-3-3-10 16,3 2-4-16,-3 1-9 16,3-3-24-16,4-3-7 0,2-3-31 15,0-2-14-15,3-8-31 16</inkml:trace>
  <inkml:trace contextRef="#ctx0" brushRef="#br0" timeOffset="130008.6953">8512 17182 276 0,'-3'0'104'0,"3"5"-81"0,6 1-15 16,0-4-11-16,6 9 11 15,3 2 9-15,5 3-2 0,7 2 0 16,0 6-9 0,0-3-2-16,0 1 0 0,-1-4-77 15,4 9-33-15</inkml:trace>
  <inkml:trace contextRef="#ctx0" brushRef="#br0" timeOffset="133774.5786">10953 16978 184 0,'3'-5'71'0,"-3"5"-55"0,0-5 20 0,0 5 4 16,0 0-3-16,-3 0 1 15,0 0-6-15,-6 5-2 16,-3-5-17-16,-3 8-1 0,0-3 1 15,0 6-7-15,3-9-3 16,3 6-7-16,3-2 0 16,3-1 2-16,6 3 1 15,6 3-6-15,6 2 0 16,6 3 3-16,3 0 4 0,3-1 3 16,-10 4 1-16,-2-3 4 15,-6 0 3-15,-6-3 7 16,-6 0 6-1,-6-5-13-15,-6 3-4 0,-5-9-4 16,-7 4 0 0,3-6-11-16,3-6-4 15,3 6-10-15,3-2-3 0,4-4-23 16,8-2-6-16,6-2-10 16,5-3 0-16,7-6-14 15,6 3-25 1,3-8 36-16</inkml:trace>
  <inkml:trace contextRef="#ctx0" brushRef="#br0" timeOffset="134106.8044">11069 16981 268 0,'-6'3'101'0,"3"-1"-78"0,3 11 0 0,0-5-4 16,0 6-7-16,0 4 3 16,3 6-4-16,3 2 1 15,0-4-7-15,6 1-3 0,-1-7 1 16,4 3-2-16,0-9-1 15,0-7-4-15,0-3 0 16,0 0-5 0,0-8-1-16,-3-5-4 0,-3-6 1 15,-3 1 7-15,-3-1 5 16,-3-2 11-16,0 8 5 16,-3 0 2-16,3 7-1 0,0 1-6 15,0 5-2-15,0 5-6 16,3 9-2-16,0 4-2 15,2 3 0-15,1-2 2 16,3-1 2-16,0-4-17 16,3-1-4-16,0-5-29 15,0-6-9-15,0-7-60 16</inkml:trace>
  <inkml:trace contextRef="#ctx0" brushRef="#br0" timeOffset="134573.4141">11325 16796 248 0,'-6'-8'93'0,"9"10"-72"0,-3-2-6 16,3 11-6 0,3 5 1-16,0 5 12 0,-3 3 6 15,0 10-14-15,0-2 1 0,0 0 1 16,-1 0-8-16,-2-3-4 15,0-6-1-15,0-4 2 16,0-3 0-16,0-6 0 16,-2-2-1-16,-1-8 0 15,0 0-5-15,0-8 1 16,0-5-7-16,3-5 0 16,0-1 1-16,6 3 3 0,2-2 0 15,4-1-1-15,3 6 0 16,3 8 3-16,6-3-5 15,0 13 2-15,0 3 11 16,-4 5 4-16,-2 0 2 16,-6 9 0-16,-3-4 1 15,-9 6 2-15,-3-3-5 16,-6 0-1-16,-6-2-2 16,-6-6 2-16,1 0-10 15,-4-7-2-15,3 2-17 16,0-8-5-16,6-3-17 15,6-2-6-15,3-1-24 16,9-2-10-16,9-5-25 16</inkml:trace>
  <inkml:trace contextRef="#ctx0" brushRef="#br0" timeOffset="135157.7147">11727 17044 152 0,'5'-7'57'0,"-2"4"-44"0,0 0 12 16,0 3 1-16,0-5-17 15,0 5-4 1,0-3 2-16,0-2 5 0,0 0-6 15,0-1 17-15,-3-2 6 0,0 3 1 16,0-3 0-16,-3 3-2 16,-3-3 0-16,-3 3-2 15,0 2-1-15,-5-2-10 16,2 10-2-16,-3-2-9 16,-3 10-5-16,0 3-3 15,3 0 0-15,0 8-2 16,6-3-1-16,3 0 4 15,3-3 1-15,3-4 2 16,3-4 2-16,3-2-3 16,3-8-2-16,0-5-5 15,3-3-2-15,3-3 0 16,0-5 4-16,0-2 1 16,-3 5 0-16,-3 5 4 15,-3-3 0-15,3 9 1 0,-6-1 2 16,-3 8 1-16,-6 8 1 15,-3 6 0-15,0 13 2 16,0 2 3-16,3 8 5 16,3 1-4-16,0-4 0 15,6 6-9-15,3-8 0 16,6-2-1-16,9-3 2 16,2-11-3-16,4-8 0 15,6-8-37-15,3-10-14 16,8-8-89-16</inkml:trace>
  <inkml:trace contextRef="#ctx0" brushRef="#br0" timeOffset="137292.4301">12307 16817 168 0,'0'-3'63'0,"0"6"-49"0,0-3 0 0,0 0-3 16,0 0-7-16,0 0-3 0,0 0 0 15,0 0-1-15,0-3 0 16,0 3 8-16,-3 0 7 0,0-2-1 15,0-1 0-15,0 3-2 16,0 0 0-16,0 0 0 16,0 0 0-16,-3 0-2 15,3 0 1-15,-3 0-4 16,3 0-2-16,-3 0-7 0,0 3-1 16,0-1 10-16,0-2 4 15,1 0-2-15,-1 3-1 16,0-3 0-1,0 8 0-15,3-3-4 16,0 8-3-16,0-2 0 0,3-3-1 16,3 0 0-1,3-3 0-15,0 3 0 16,3-3 0-16,-1 3 0 0,1-8 0 16,3 0 0-16,0-8 0 15,-3 8 0-15,0-2 0 16,-3-1 0-16,0 0 0 15,-3-2 0-15,-3 5 0 0,0-3 0 16,0 1 2-16,0 2-3 16,0 0 0-16,3 0-4 15,0 0 1-15,3 0 2 16,0 0 1-16,3 0 1 16,3 5 0-16,-3 0 0 15,-1 3 2-15,-2 6-3 16,-6-1-2-1,-3 5 10-15,-2 4 5 0,-4 7-1 16,-6 0 1 0,0-3-7-16,0 6-3 0,0-6-1 15,3-4 1-15,0-4-3 16,3-5 0-16,3 1-21 16,3-9-8-16,6 5-14 15,3-7-3-15,3-6-42 16,3-2-40-16,6-5 50 15</inkml:trace>
  <inkml:trace contextRef="#ctx0" brushRef="#br0" timeOffset="137545.1646">12405 17097 220 0,'-6'8'85'0,"6"-2"-66"0,-6 7-3 0,6-5-7 16,-3 2 1-16,3 4 6 15,0-1-2-15,3 0 2 16,3-2-9-16,0-1 2 0,3-4 2 15,6-6-2-15,0-3 2 16,3-8-4-16,-3 3-2 16,-3-5 0-16,-4-5 1 15,-2 4 6-15,-9 1 4 16,-3 0-6-16,-5 0-1 16,-4 2-5-16,0 3-3 0,-3 6-22 15,3 2-11-15,3 2-35 16,6 6-15-16,3-3-29 15</inkml:trace>
  <inkml:trace contextRef="#ctx0" brushRef="#br0" timeOffset="138039.6947">12551 17050 232 0,'0'-3'88'0,"0"3"-69"0,3 3-5 0,-3-1-7 16,3 4 6-16,-3 2 8 15,3 2 1-15,0-2 1 16,-3 5-12-16,3 1-4 0,0-4-3 0,-3-2-2 16,0 0-2-1,0-3 7-15,0 1 5 0,0-4 0 16,0-2 1-16,0 0-7 16,-3 0-2-16,0-5 0 15,0-3 2-15,0-5-3 16,3 0-2-16,0-1 0 15,3 1 1-15,3-5-1 16,0 4-1-16,3-1 1 16,3-1-1-16,3 2-3 15,-1 1 2-15,1 3 1 16,0-1 0-16,-3 6-7 16,0 5-3-16,-3 0-30 15,-3 0-11-15,0 5-18 16,0 0-5-16,3 3-22 15</inkml:trace>
  <inkml:trace contextRef="#ctx0" brushRef="#br0" timeOffset="138291.4455">12843 16999 184 0,'0'-5'68'0,"-3"-3"-52"0,-3 6 12 0,3-1 3 15,-3 3-1-15,-3 0 4 16,-3 0-3-16,-3 3-1 16,0 5-17-16,0 5-8 0,1 5-1 15,2 6-3-15,3 0-1 16,3 2-2-16,6-2 1 16,3-3 1-16,6-2 0 15,6-3-9-15,2-6-4 0,1-4-26 16,3-9-10-16,6-5-63 15</inkml:trace>
  <inkml:trace contextRef="#ctx0" brushRef="#br0" timeOffset="138472.599">13048 16997 340 0,'-15'2'126'0,"12"4"-98"0,-6 7-16 16,6-5-14-16,-3 5-10 15,-5 6 2-15,-4 2 6 0,0-3 4 16,0-4 1 0,0 4-5-16,3-5-2 0,0-5-44 15,0 3-18-15,3-8-48 16</inkml:trace>
  <inkml:trace contextRef="#ctx0" brushRef="#br0" timeOffset="138641.2294">12846 17026 268 0,'3'0'101'0,"0"0"-78"0,6 5-11 0,0 1-11 16,2 4 9-16,7 1 7 15,3 10-5-15,0-3-2 0,3 6-6 16,3-3-3-16,-1-2 0 0,-2-3-85 16,3-6-79-1,-6-7 41-15</inkml:trace>
  <inkml:trace contextRef="#ctx0" brushRef="#br0" timeOffset="139277.4508">13182 17137 212 0,'6'0'79'0,"-3"0"-61"0,3 8 15 0,-3-3 1 16,0 6 0-16,-3-3 2 16,-3 10-11-1,-6-2-5-15,-3 0-11 16,-3-3-11-16,0 3-1 0,-3-3-37 16,1-2-15-16,2-3-8 0,0-8 1 15,6 5-30 1</inkml:trace>
  <inkml:trace contextRef="#ctx0" brushRef="#br0" timeOffset="140408.2093">13283 16838 176 0,'0'3'68'0,"-3"-3"-52"0,0 2 3 0,3-2-1 15,-3 6-5-15,0-1 2 16,0-2-2-16,-3 2 2 16,3 3-8-16,0-3 5 0,1 0 1 15,-1 1-6-15,0-4-2 16,3 9 1-16,0-8 1 16,0 2-3-16,0-5-3 15,0 0 0-15,0 0 1 0,0 0 3 16,3 0 2-16,0 0-1 15,-1-5-1-15,1 5-1 16,-3-3 2-16,0 0-3 16,0-5-2-16,0 8 0 15,0 0-1-15,0 0-3 16,0 0 0-16,0-2 2 16,0 2 2-16,0 0 0 15,-3 0-1-15,1-3 1 16,-1 0 1-16,0-2-1 15,0 5-1-15,0 0 1 16,0 0-1-16,3 0-3 16,-3 0 2-16,0 0-1 15,3 0 0-15,0 0 2 16,-3 0 0-16,3 0-3 16,0 8 2-16,0-3 1 0,3 3 0 15,0-2 2-15,3 2 1 16,0-3-4-16,2-5 1 15,1 5 0-15,0-5 0 16,3 0 0-16,3-5 2 16,-3 2 1-16,0-2 1 15,-3-3-2-15,-3-3-2 16,-3 6 1-16,-3-3 1 16,-3 0 1-16,-3-2 1 0,0 4 0 15,-3-2 2-15,0 3-3 16,0-3 0-16,-3 8-3 15,6 0-3-15,0-2 2 16,3 2 0-16,0 2-4 16,3-2 1-1,6 5 4-15,3-2 2 16,6 2-3-16,0 1 1 0,3-4 0 16,0 4 0-16,-3-1 0 15,0 5 2-15,-4-2-3 16,-2 8 0-16,-6 0 1 15,0 0 2-15,-9 11 8 16,-3 2 3-16,-2 5-4 0,-4 0-1 16,0-2-2-1,0 0-1-15,3-11-3 0,3 3 1 16,0-8-11-16,3-3-4 16,6-8-21-16,3 1-8 15,6-6-23-15,3-6-8 16,3-2-29-1</inkml:trace>
  <inkml:trace contextRef="#ctx0" brushRef="#br0" timeOffset="140652.351">13453 17089 228 0,'-6'3'88'0,"3"2"-69"0,0 3-5 0,3-2-7 16,0 4 1-16,0 3 5 0,3 1-4 15,0-1-1-15,3-5-4 16,0 5 2-16,3-5 0 15,0-3 4-15,3-7 4 0,0-4-2 16,-4-2 3-16,1-2-4 16,-3-3-1-16,-6-6 2 15,-3 6 3-15,-3 0-8 16,-5-1-4-16,-1 1-13 16,0 8-6-16,0-3-32 15,3 8-14-15,6 0-60 16</inkml:trace>
  <inkml:trace contextRef="#ctx0" brushRef="#br0" timeOffset="141039.0633">13640 17005 204 0,'0'5'77'0,"0"6"-60"0,3 7 6 0,0-7 1 15,0 5-2-15,0 2 4 16,0 1-5-16,0-3-3 16,0-3-10-16,0 0-1 0,-3-2 0 15,0-3 8-15,0-3 2 16,-3-5 0-16,0 0 2 0,-3 0-8 15,0-5-2 1,3-9-5-16,0 1-3 16,3-3-5-16,3-8 0 15,3 6 0-15,3-3 2 16,3 7 1-16,3 1 1 0,0 5-14 16,0 3-3-16,3 0-22 15,-3 5-8-15,0 0-28 16,2 0-10-16,1 5-8 15</inkml:trace>
  <inkml:trace contextRef="#ctx0" brushRef="#br0" timeOffset="141286.7985">13905 16999 232 0,'-3'-7'88'0,"0"1"-69"0,-6 4-5 0,7 2-7 15,-4 2 8-15,-6-2 10 16,0 11 0-16,-3 2 0 16,0 3-13-1,3 5-8-15,3 3-2 0,3 0 0 0,3 0 1 16,6-1-1-16,6-4-2 16,6-3-10-16,3-3-6 15,3-8-32-15,0 1-11 16,5-12-52-1</inkml:trace>
  <inkml:trace contextRef="#ctx0" brushRef="#br0" timeOffset="141481.7932">14164 16981 288 0,'0'-3'107'0,"-3"11"-83"0,-6 5-5 15,3-2-8-15,-5 5 2 16,-4 8 6-16,-3-3-6 15,0 5-2-15,-3-2-6 16,6-3-10-16,0-7-5 0,3-1-25 16,4 0-10-16,-1-5-17 15,3-3-6-15,0-5-27 16</inkml:trace>
  <inkml:trace contextRef="#ctx0" brushRef="#br0" timeOffset="141626.7917">13962 17023 216 0,'6'3'82'0,"3"5"-64"0,6 8 15 0,-3-8 4 16,5 10-12-16,7 3-5 15,3 1-9-15,6-4-5 16,-3 1-3-16,-4-1-47 0,7-5-19 16,-6-10-49-1</inkml:trace>
  <inkml:trace contextRef="#ctx0" brushRef="#br0" timeOffset="142916.6404">10905 17619 192 0,'-3'-6'71'0,"0"4"-55"0,-3-1 6 0,3 3 2 15,-6 0-4-15,-3 3 3 16,-3 5-11-16,1 0-2 15,-4 10-6-15,3 9-5 16,3-1-2-16,3 0 2 16,6-2 0-16,3-3-2 15,6-2 2-15,3-6 5 16,6-5 2-16,0-8 0 0,2-3-1 16,1-7-1-16,0-3 0 15,-3-6-2-15,-3 3-2 16,-3-8 1-16,-3 6 1 15,-3-3-1-15,-3 8-1 16,0-1 5-16,0 9 1 16,0 5 2-16,0 5 0 0,3 3-7 15,6 8 0-15,-3 0 1 16,3 3 1-16,3-1-4 16,-1-2-1-16,4 2-28 15,3-4-12-15,3-6-37 16,3-3-52-1,3-5 35-15</inkml:trace>
  <inkml:trace contextRef="#ctx0" brushRef="#br0" timeOffset="143261.9345">11170 17632 264 0,'-21'0'99'0,"12"8"-77"0,-9 5-11 0,9 0-8 15,0 6-5-15,1 2 3 16,-1 3 2-16,3-3 3 15,6 5-3-15,6-7-2 0,3 5 0 16,2-11-1-16,4-5 2 16,0-8 1-16,0-5 3 15,0-9-3-15,0-4 0 16,-3-3-1-16,-3-11 1 16,-3-2-2-16,-6-1 2 15,-3-7 0-15,-3 7 1 16,0-2 2-16,0 11 1 15,0 7 3-15,0 6 1 16,0 5-8-16,3 16-3 16,0 5-4-16,3 6 3 15,3-1-5-15,3 9 2 16,3-6-25-16,6-2-8 16,0-1-32-16,2-5-11 15,7-5-11-15</inkml:trace>
  <inkml:trace contextRef="#ctx0" brushRef="#br0" timeOffset="143639.0764">11387 17597 264 0,'-24'-2'101'0,"12"7"-78"0,-5 6-5 16,8-1-7-16,0 6-9 16,-3 5-2-16,3 3 1 0,0 0 1 15,6 0-1 1,6 2-3-16,3-5 1 0,6-5 1 15,3-5 0-15,3-6 2 0,-1-5 1 16,1-8-1-16,0-5-2 16,-3-11 1-1,-3 3-1-15,-3-11 0 16,-3-7 2-16,-6-1-1 16,-3 0-1-16,-3-5 1 0,0 11-1 15,0 2 0-15,0 6 0 16,0 7 2-16,3 6 3 15,0 8-4-15,0 10-3 16,3 13 1-16,3 11 2 0,3 11 0 16,3-3-1-16,0 3 1 15,3-3 1-15,3-8-23 16,3-3-8-16,-3-2-57 16,8-3-54-1,1-7 44-15</inkml:trace>
  <inkml:trace contextRef="#ctx0" brushRef="#br0" timeOffset="144240.458">11792 17672 220 0,'-3'-6'85'0,"0"4"-66"0,0-4 12 0,0 6 3 16,0 0-9-16,-6-5 0 16,0 5-5-16,-3 0-1 0,-3 0-10 15,-5 11-5-15,2-3-3 16,0 13-1-16,3-3 0 16,3 1-5-16,3 2 1 0,3-3 2 15,6 1 1-15,3-6-2 16,3-5 0-16,6-3-3 15,0-5-1-15,3-8-3 16,3-2-1-16,0-3 6 16,2-6 2-16,-5-2 3 15,-3 8 2-15,-3 0 3 16,-3 2 4-16,-3 3 0 16,-6 5 2-16,-3 6-4 15,-3 16-2-15,-3 7 0 16,0 14 1-16,1 18 6 0,5 5 2 15,6-7-5 1,8-6-3-16,7-2-3 0,6-11-3 16,3-11-8-1,6-7-3-15,0-11-40 16,5-8-17-16,7-13-60 16</inkml:trace>
  <inkml:trace contextRef="#ctx0" brushRef="#br0" timeOffset="145092.3219">10911 18349 148 0,'0'-19'57'0,"0"14"-44"0,0-8 12 16,0 10 4-16,-3-2 3 16,0 0 5-16,-3-3-5 15,-6 2 1-15,0 6-19 16,-3 0-4-16,-3 6-2 0,1 2-2 16,-1 10-1-16,3 9-6 15,3-1-1-15,6 6-2 16,3-6 3-16,3 1-2 15,6-6 1-15,6-11 2 16,0-2 2-16,3-8-3 16,0-8 0-16,-1-2-1 15,1-11 0-15,-3 2 0 16,-3 3 0-16,0-2 4 16,-3 5 3-16,0 7 2 0,-3 1 1 15,-3 5-2-15,3 11-1 16,0 10-3-16,3 3-2 15,0 2-2-15,3-5 1 16,6 6-12-16,0-9-5 16,-1-5-19-16,4-5-9 15,3-2-61 1</inkml:trace>
  <inkml:trace contextRef="#ctx0" brushRef="#br0" timeOffset="145489.4863">11215 18389 256 0,'-15'-11'96'0,"3"11"-75"0,-3-3 6 16,6 6-4-16,-3 2-18 16,0 1-2-16,-3 1-4 15,0 12-1-15,1 2 2 16,2 11-3-16,6-6 2 0,3 1-1 16,6-1 0-16,6-7 0 15,2-1 0-15,4-10 2 16,0-8 2-16,0-8 1 15,0-10 3-15,-3-1-3 0,0-10-2 16,-3-8 0-16,-3 3 1 16,-6-3-1-16,0-3-1 15,-6 0 5-15,0 1 4 16,0 2 6-16,0 10 3 16,0 11-3-16,0 3-1 15,3 8-11-15,0 13-1 16,3 5-4-16,3 13-2 15,0 14 5-15,3-3 1 16,3-2-16-16,0 2-5 16,3-3-18-1,0-8-6-15,2 1-59 16,4-9-43-16,3-12 55 16</inkml:trace>
  <inkml:trace contextRef="#ctx0" brushRef="#br0" timeOffset="145842.7127">11423 18330 300 0,'-18'-13'112'0,"9"13"-87"0,-9 0-4 16,12 5-10-16,-3 3-14 15,-3 6 0-15,-2 7 1 16,-1 3 1-16,3 7 1 16,6-2-3-16,3-2 2 0,6 2 1 15,6-13 0-15,3-3-5 16,3-8 1-16,2-5 2 15,4-13 1-15,0-5-4 16,-3-9-1-16,0-5 5 16,-6-2 2-16,-3-3 1 15,-6 3 1-15,-6-1 4 16,-3-2 6-16,-3 5-1 16,0 6 3-16,3 5-6 15,0 10-1-15,0 3-9 0,3 16-1 16,3 11-2-16,6 12 2 15,3 9 1-15,3 0 1 16,3 5-20-16,3-6-7 16,2-1-30-16,1-9-12 15,6-6-36 1</inkml:trace>
  <inkml:trace contextRef="#ctx0" brushRef="#br0" timeOffset="146249.6096">11884 18338 280 0,'-12'-16'107'0,"6"11"-83"0,-2 0-9 15,5 5-11-15,-3 0-1 16,-3 0 5-16,-3 0 9 16,-3 5 7-16,-3 8-13 15,-3 1-4-15,3 7-2 0,3 3-6 16,4-3 1-16,-1-3-2 15,9 1-2-15,3-6-2 16,9-5-1-16,-1 0-5 0,4-11-3 16,3-7 0-16,0 2 1 15,0-11 3-15,0 6 2 16,-3-3 8 0,-3 3 2-16,-3 2 14 0,-3 6 5 15,-3 2 3-15,-6 6 1 16,-3 15-13-16,0 9-7 15,0 10 0-15,6 3 1 16,3-1 0-16,6 1 2 16,6 5-2-16,6-5 0 15,8-9-8-15,4-4 0 16,3-6-26-16,3-10-8 16,5-11-100-1</inkml:trace>
  <inkml:trace contextRef="#ctx0" brushRef="#br0" timeOffset="147757.9025">12283 17539 60 0,'3'-10'24'0,"0"7"-18"0,0-8 2 0,0 11 0 15,0-2 0-15,-3-1 2 16,0 0 1-16,0-2 3 16,3 5 15-16,-3-2 8 15,0-1-4-15,0 0-2 16,-3-2-6-16,0 5-4 16,0-3-11-16,0 3 5 0,-3 0 4 15,0 0-6-15,0 3 0 16,0 2-5-16,3 3-3 15,0 5-5-15,0 1-2 16,3-1 1-16,0 0 2 16,3-2-2-16,0-3-2 0,3-8 6 15,0 0 3-15,0 0 1 16,0-6 1-16,0-2-7 16,0-5-2-16,-3 5 2 15,0-2 3-15,-3 2-1 16,-3 0-2-16,0-3 0 15,0 9-1-15,0-1-3 16,3 0 2-16,0-2-1 16,6 5 0-16,3 0 2 15,3 0 0-15,3 0-3 16,0 5 0-16,2 1 2 16,-2 4 0-16,-3 6 3 0,-3 0 1 15,-6 10 5-15,-6 6 5 16,-6 0-1-16,-6 0 3 15,-2-3-8-15,-1-5-2 16,0 2-3 0,3-5 1-16,3-8-4 15,3 3 0-15,3-5-26 0,6-1-11 16,6-4-34-16,3-4-15 16,6-2-8-1</inkml:trace>
  <inkml:trace contextRef="#ctx0" brushRef="#br0" timeOffset="148093.9868">12423 17748 188 0,'-6'8'71'0,"0"-3"-55"0,-3 3 13 16,9-2 4-16,-3-4-15 15,3 9-4-15,0-3-7 16,3 5-2-16,3 0-3 16,3 1 1-16,3-1 2 0,0-8 0 15,3 3 2-15,-3-8 2 16,0-3 5-16,0-2-4 16,-4-3 0-16,-5-2 0 15,-6 2 1-15,-3 2 3 0,-2-2 2 16,-4-2-12-16,0 2-1 15,0 3-27-15,3 2-10 16,3-2-31-16,3 5-11 16,9 8-28-1</inkml:trace>
  <inkml:trace contextRef="#ctx0" brushRef="#br0" timeOffset="148489.5179">12581 17717 240 0,'-3'5'90'0,"6"3"-70"0,0 5-7 16,0-8-10-16,0 3-4 15,0 0 2-15,0-3 6 16,0 3 6-16,-3-2-7 16,0 2 6-16,0-3 1 0,0-5 0 15,0 5 0-15,0-2-1 16,-3-6 2-16,3-2-3 16,0-8 3-1,3-1-6-15,3-4-6 0,3 2-2 16,2-8 0-16,4 6 0 15,3-3-3-15,3 2 0 16,-3 6-9-16,0 0-5 16,-3 10-16-16,-3 0-4 15,-4 9-37 1,1 4-18-16,-3 3 5 16</inkml:trace>
  <inkml:trace contextRef="#ctx0" brushRef="#br0" timeOffset="148905.4774">12893 17664 152 0,'-18'-19'57'0,"10"19"-44"0,-7-5 7 16,9 5 3-16,-3 5 14 15,-3 0 12-15,-3 3-17 16,0 0-9-16,0 8-13 15,3 0-5-15,3 3-1 0,3 2-5 16,3-3-1-16,6 1-2 16,3-3 3-16,3-3 2 15,3-3 2-15,3-2-8 16,0-8-2-16,0 0-5 16,0-8-3-16,0-10 6 15,-3 5 3-15,-4-1 4 16,-2-4 3-16,-3 5 9 0,-3-1 5 15,0 1-1-15,0 8 2 16,0-3-3-16,0 8 2 16,0 0-13-16,3 8-3 15,0 3 0-15,0 7 0 16,3-2 3-16,0-3 1 16,3 6-26-16,0-6-11 15,3 0-36-15,0-2-14 16,3-3-4-1</inkml:trace>
  <inkml:trace contextRef="#ctx0" brushRef="#br0" timeOffset="149088.3593">13176 17640 296 0,'-12'5'112'0,"6"3"-87"0,-6 11-11 15,6-6-12-15,-6 5-5 16,-2 3 1-16,-1-2 2 15,0 2 2-15,0-2-1 16,3-1-5-16,3-5-2 0,3 1-48 16,0-6-21-16,3 2-31 15</inkml:trace>
  <inkml:trace contextRef="#ctx0" brushRef="#br0" timeOffset="149273.9284">13003 17693 252 0,'-5'-8'93'0,"8"8"-72"0,2 0-8 0,1 8-10 16,0-3 0-16,3 8 3 15,3 6-1-15,3-6 2 16,3 8-4-16,0-2-4 0,3 2 0 16,-1 3-37-16,-2-3-14 15,0-3-49 1</inkml:trace>
  <inkml:trace contextRef="#ctx0" brushRef="#br0" timeOffset="149431.5446">13358 17836 224 0,'3'5'85'0,"0"8"-66"0,-6 0 5 15,0-5-1-15,-3 5-4 16,-3-2 3-16,-6 2-21 15,-6 1-7-15,-6-1-108 16,-2 8-49-16</inkml:trace>
  <inkml:trace contextRef="#ctx0" brushRef="#br0" timeOffset="150304.6656">13486 17481 168 0,'-3'-5'63'0,"3"5"-49"0,-3 0-4 0,3 0-5 15,0 0 3-15,-3 5 5 16,0 0 9-16,0-2 6 16,0 8-15-16,0-1 2 0,0 6-1 15,0 0-7 1,3 2-2-16,0 1-1 16,3-6 2-16,0 0-3 0,3-5-2 15,3-8 2-15,0 0 2 16,0-2-4-16,0-9-1 15,-1 3 0-15,-2-2 2 16,-6-4 1-16,0 1 3 16,-6 0 6-16,0 0 2 0,-2 7 4 15,-1-2 1-15,0 6-8 16,3-1-4-16,3 0-9 16,3-2-1-16,3 5-4 15,6-2 2-15,6-1 1 16,5 0-1-16,4 3-3 15,-3 3-2-15,0 2 0 16,-6 14 4-16,-6 2 5 16,-6 5 3-16,-6 3 13 15,-6 1 7-15,-6 1-7 16,0 1-3-16,0-11-10 16,0 3-1-16,3-8-3 15,3-3 0-15,0 0-33 16,6-7-17-16,3 2-17 15,0-8-8-15,9-3-18 16</inkml:trace>
  <inkml:trace contextRef="#ctx0" brushRef="#br0" timeOffset="150542.8877">13626 17722 236 0,'0'8'90'0,"-3"0"-70"0,3 5-5 0,3-8-6 15,0 8-8-15,3-5-1 16,-1 6 7-16,4-4 5 15,0-2-6-15,0-3 8 0,3 1 5 16,0-12-4-16,0 1 0 16,0 0-7-16,-3-6 0 15,-3 1 1-15,-6-4 5 16,-6 1-6-16,-3 0 0 16,-3 0-6-16,-3 5-2 15,0-3-20-15,3 11-9 0,0-2-34 16,3 2-14-16,6 2-33 15</inkml:trace>
  <inkml:trace contextRef="#ctx0" brushRef="#br0" timeOffset="150856.8998">13852 17653 220 0,'3'13'85'0,"0"-7"-66"0,0 12-10 0,0-10-7 15,0 11-4-15,-3-6 3 16,0 0 15-16,0 0 7 16,0 0-11-16,-3-5 9 15,3 3 2-15,0-6-11 0,0-2-5 16,0 2 5 0,0-5 3-16,0-5-1 15,0 0 2-15,0-9-9 0,0-7-4 16,3 3-2-16,0-3-1 15,0-1 0-15,3 6 2 16,0 3-3-16,2 0-2 16,1 5-27-16,0 8-12 15,0 0-32-15,3 0-13 16,3 5-14-16</inkml:trace>
  <inkml:trace contextRef="#ctx0" brushRef="#br0" timeOffset="151072.0848">14084 17613 336 0,'-30'-2'126'0,"18"4"-98"0,-6-2-14 15,10 8-12-15,-4-2-8 16,-3 7 3-16,0 0 2 16,3 11 1-16,3-3 0 15,6-2 0-15,6 2 2 0,6-3-8 16,6 1-3-16,6-11-17 15,2 5-9-15,4-8-12 16,0-5-6-16,6-5-48 16</inkml:trace>
  <inkml:trace contextRef="#ctx0" brushRef="#br0" timeOffset="151219.8279">14310 17608 280 0,'-12'5'107'0,"6"1"-83"0,-6 7-7 0,6 0-9 15,-2 0-11-15,-4 11 2 16,0-8 1-16,-3 3 0 16,3-6 0-16,0 0-31 0,0-5-14 15,3 5-65 1</inkml:trace>
  <inkml:trace contextRef="#ctx0" brushRef="#br0" timeOffset="151371.8356">14117 17650 296 0,'3'3'112'0,"6"8"-87"0,14 10-11 16,-8-8-10-16,3 0-4 15,6 6 2-15,6-1-5 16,0-2 0-16,2 3-120 16,4-6-54-16</inkml:trace>
  <inkml:trace contextRef="#ctx0" brushRef="#br0" timeOffset="152690.1176">12191 18206 156 0,'-6'-5'60'0,"6"5"-47"0,0-3-5 0,0-2-5 15,0 5 8-15,0-6 7 16,0 6 6-16,0-5 3 16,0 5-14-16,-3 0 1 0,0 0 2 15,0 5-6-15,0 1-1 16,-3 2-3-16,3 5-1 16,0 0-3-16,3 0-2 15,0 1 1-15,6-4-1 0,0-2 0 16,3 0 0-16,3-8 0 15,0 0 2-15,0-3-1 16,-3-7-1-16,-3 2 1 16,0 0 1-1,-6-3-3-15,-3 3 0 16,-3 3 5-16,0-3 5 0,0 3-1 16,3 2 3-16,0-2-11 15,3 5-2-15,3 0-8 16,6 0-4-16,3 0 12 15,2 0 5-15,1 5-9 16,0 3-3-16,-3 0 4 16,-3 5 4-16,-3 11 8 0,-6 3 4 15,-6 7 7 1,-3-2 3-16,-3 5-6 0,0-8-4 16,0 3-6-16,3-11-2 15,1-8-8-15,2 3-2 16,3-8-27-16,3-8-10 15,9-5-31-15,-1-3-10 16,4-3 1 0</inkml:trace>
  <inkml:trace contextRef="#ctx0" brushRef="#br0" timeOffset="152919.0167">12361 18415 228 0,'-9'19'85'0,"9"-4"-66"0,0 12-6 0,0-17-6 0,6 9 1 16,0-3 5-16,2-3 7 15,4-2 2-15,0-9-11 16,3 4 0-16,0-12 0 0,0-2-4 16,-6 0-2-16,0-5 4 15,-9 0 4-15,-6-3-5 16,-3 3 0-16,-3 0-9 16,-3-1-4-16,3 6-26 15,0 1-12-15,3 1-40 16,3 6-61-1,0 0 35-15</inkml:trace>
  <inkml:trace contextRef="#ctx0" brushRef="#br0" timeOffset="153262.1216">12622 18389 172 0,'-5'-6'66'0,"2"12"-52"0,0 1-3 0,3-1-4 16,0 2 7-16,0 5 8 16,0 0 4-16,0 0 4 15,3 6-16-15,-3-6-8 0,0 0-2 16,0-2 3-16,0-3 6 16,0 0 8-16,0-3 5 15,0-5-1-15,-3 5 2 16,0-10-9-16,0 0-3 0,3-3-8 15,0-5-3-15,3-6-4 16,3 6-1 0,2-6 1-16,4 4 0 0,0 1-16 15,3 4-4 1,3 7-28-16,0 3-9 16,0 3-23-16,-3 7-10 15,0-2 2-15</inkml:trace>
  <inkml:trace contextRef="#ctx0" brushRef="#br0" timeOffset="153680.5085">12783 18238 220 0,'-6'-19'82'0,"9"14"-64"0,0 5-7 0,-3 0-1 15,6 11-2 1,3 4 9-16,-3 12 4 15,0 5-10-15,0-1-2 0,-3 4-2 16,0-4-1-16,-3 1-1 16,0-11-3-16,0-2 1 15,0-6 7-15,0 0 3 16,0-7-2-16,0-6 1 16,3-6-7-16,3-7-3 15,3 0-10-15,3-6-5 16,6-2 4-16,2 8 3 15,4 8-1-15,0 2 2 16,-3 6 1-16,-3 2-1 0,-6 3 12 16,-3 5 5-16,-6 0 10 15,-6 1 6-15,-6-1-11 16,-6-3-4-16,-6 4-8 16,-3-6-4-16,0-3-14 15,0 0-4-15,1-2-18 16,2-3-5-16,9 0-41 15,3-8-15-15,6 0 1 16</inkml:trace>
  <inkml:trace contextRef="#ctx0" brushRef="#br0" timeOffset="153846.0292">13134 18349 276 0,'0'8'104'0,"0"5"-81"0,-3 13-21 0,0-12-17 15,-2 4 1-15,-4 9 8 16,-3-6 4-16,0-3 2 16,0 1 0-16,3-6-42 0,0 0-17 15,0-7-30 1</inkml:trace>
  <inkml:trace contextRef="#ctx0" brushRef="#br0" timeOffset="154010.7909">13001 18410 288 0,'5'5'107'16,"4"3"-83"-16,6 10-7 0,-6-10-7 0,3 6-11 15,3 4 0-15,3-5-4 16,0 6 1-16,0-6 2 16,-1 0-59-16,1-5-23 0,-3-8-18 15</inkml:trace>
  <inkml:trace contextRef="#ctx0" brushRef="#br0" timeOffset="154160.0121">13352 18521 300 0,'-6'10'112'0,"3"4"-87"0,-6 7-4 0,3-13-10 16,-3 10-9-16,-6-4 1 15,-9 4-9-15,0-5-1 16,-5 6-89-16,-4-6-38 15</inkml:trace>
  <inkml:trace contextRef="#ctx0" brushRef="#br0" timeOffset="154658.4232">13501 18259 28 0,'-9'0'13'0,"6"0"-10"0,3-5-14 0,0 5-5 15</inkml:trace>
  <inkml:trace contextRef="#ctx0" brushRef="#br0" timeOffset="155047.1971">13477 18238 188 0,'-3'-6'71'0,"3"6"-55"0,-3-5 11 0,3 5 0 0,0 0-9 16,-3 0 0-16,0 5-9 16,0 1-3-16,0 2-3 15,0 0-3-15,3 10 3 0,0-10 0 16,3 3 1-16,3-3-2 15,0-3 1-15,3 0 0 16,0-5 1-16,0-5 0 16,0 0 0-16,-4-3-7 15,1 2 0-15,-3-2 3 16,-3-2 4-16,0 2-1 16,-3 0 0-16,0-3-1 15,3 9-2-15,0-4-4 0,3 1-2 16,3 5 0-1,3 0 2-15,3 0-7 0,3 5-1 16,0 1 5-16,-3 2 1 16,-3 5 6-16,-3 8 2 15,-6 3 17-15,-6 2 8 16,-3 6-8 0,-3 0-3-16,-3-3-9 0,3-5-5 15,0-3-17-15,3-8-5 16,0 0-25-16,3-2-9 15,3-8-49 1</inkml:trace>
  <inkml:trace contextRef="#ctx0" brushRef="#br0" timeOffset="155288.9642">13617 18473 164 0,'6'21'63'0,"0"-2"-49"0,2-6 9 16,-2-5 1-16,3-3 3 15,0 1 6-15,3-6 2 16,0-6 0-16,0-2-18 16,-3-2-1-16,-3-3-2 15,-6-6 6-15,-3 6 4 0,-6 0 3 16,-3 5 3-16,-3 0-18 16,0-3-7-16,0 9-22 15,1-4-9-15,5 6-33 16,6 0-109-1</inkml:trace>
  <inkml:trace contextRef="#ctx0" brushRef="#br0" timeOffset="155691.88">13837 18365 276 0,'0'0'104'0,"0"5"-81"0,6 14-8 0,0-12-9 0,0 7-4 15,0 4 1-15,0 3 7 16,0-7 4-16,-3-1-7 15,0-3 2-15,-3-2 2 0,3 3-2 16,-3-8 2-16,0-3 0 16,-3-3 1-16,0-2-4 15,0-6-3-15,0 3 0 16,3-10 1-16,0 2-5 16,3-3-1-16,3 1 0 15,3-3 0-15,2 7-5 16,4 1-1-16,0 3-19 15,3 2-7-15,3 2-27 16,0-2-10-16,0 8-46 16</inkml:trace>
  <inkml:trace contextRef="#ctx0" brushRef="#br0" timeOffset="155921.4683">14146 18344 328 0,'-17'-14'123'0,"11"9"-95"0,-9 5-8 0,9-3-11 16,-6 3-9-16,-3 0 0 16,0 3 0-16,0 8 2 15,0 2-1-15,3 3-3 0,4 8 1 0,5 2-4 16,6 6-1-16,5-6-6 16,10-5-3-16,3 3-16 15,9-11-5-15,-3-5-38 16,3-8-16-16,2-5 2 31</inkml:trace>
  <inkml:trace contextRef="#ctx0" brushRef="#br0" timeOffset="156089.9523">14414 18299 320 0,'-9'0'121'0,"3"0"-95"0,-5 10-11 15,8-2-10-15,-6 5-14 16,-9 9 1-16,-3 4 6 0,-3 3 3 15,3-2 1 1,0-6-13-16,1 0-4 0,-1-3-35 0,6-4-15 16,0-9-43-1</inkml:trace>
  <inkml:trace contextRef="#ctx0" brushRef="#br0" timeOffset="156241.0024">14161 18338 244 0,'9'0'90'0,"3"0"-70"0,9 14 6 0,-6-4-1 16,9 3-7-16,3 8 1 16,2 3-12-16,7 3-5 15,3-1-1-15,-1 1-70 0,1-14-28 16,-6-5-8 0</inkml:trace>
  <inkml:trace contextRef="#ctx0" brushRef="#br0" timeOffset="159794.0883">14926 16902 200 0,'-3'13'77'0,"3"0"-60"0,-3 14-3 0,3-9-3 0,-3 8-4 15,3 1 1 1,0-1-4-16,0 1-3 16,0-3 0-16,3-6-6 0,0-2 1 15,3-5-36-15,0-3-15 0,0-8-12 16,0-6-15-1,0-7 31-15</inkml:trace>
  <inkml:trace contextRef="#ctx0" brushRef="#br0" timeOffset="159973.1405">15016 16838 240 0,'-6'0'90'0,"9"3"-70"0,0 7-7 0,0-4-10 15,0 9-4-15,0 1 0 16,0 11 5-16,-3-1 2 15,0 6-2-15,3 5-1 0,-1-3 1 16,1-2-9-16,-3-5-2 16,3-6-49-16,-3 0-20 15,0-5-11 1</inkml:trace>
  <inkml:trace contextRef="#ctx0" brushRef="#br0" timeOffset="160173.7479">14828 17021 304 0,'-9'-8'115'0,"12"8"-89"0,6-3-12 16,-3 0-10-16,6-5-8 16,9 6 2-16,3-3-1 15,2-1-1-15,4 4 3 16,3 2-35-16,0 0-14 0,-4 2-62 15</inkml:trace>
  <inkml:trace contextRef="#ctx0" brushRef="#br0" timeOffset="160349.6612">14792 17182 340 0,'-23'-3'129'0,"26"3"-100"0,0-2-13 0,2 2-13 15,7-3-6-15,6-7 3 16,15-4 3-16,12 1 1 16,5-3-2-16,7 3-39 0,5 2-17 15,-2 6-79 1</inkml:trace>
  <inkml:trace contextRef="#ctx0" brushRef="#br0" timeOffset="162569.0083">15316 17023 152 0,'0'0'57'0,"0"3"-44"0,3 2 7 0,0 1 3 0,0 1-5 16,0 1 1-16,0 6-6 15,0 2-3-15,0-3-5 16,0 0-4-16,0-2 2 0,0-1 0 15,-3-2 1-15,0-3 2 16,0-5 1-16,0 0 5 16,0 0 3-16,0-5-4 15,0 0 1-15,0-8-7 16,0-3-1 0,3-3-7-16,0-2 0 0,3 2 3 15,3 1 4-15,0 2-1 16,3 5-2-16,3 4-3 15,-1 1-1-15,1 6-27 16,3 0-10-16,-3 8-64 16</inkml:trace>
  <inkml:trace contextRef="#ctx0" brushRef="#br0" timeOffset="162808.9232">15596 16955 220 0,'-18'-14'85'0,"12"20"-66"0,-6-12-1 0,6 12-6 16,-3-1 5-16,-2 3 4 15,-4 5-3-15,3 0 0 16,0 11-10-16,3 0-7 0,3 0-4 16,6 7 2-16,6-9 0 0,6 1-4 15,6-7 1 1,6-5-25-16,2-8-8 15,4-3-65-15,0-8-33 16,3 0 64-16</inkml:trace>
  <inkml:trace contextRef="#ctx0" brushRef="#br0" timeOffset="162974.4607">15778 17005 272 0,'-6'-6'104'0,"3"4"-81"0,3 2-6 15,0 0-7-15,0 2-7 16,-3 6 1-16,-3 3 0 15,0 2 0-15,-3 0-2 16,0 1 1-16,-3 4 0 0,0-2-17 0,3-3-5 16,0 1-24-16,0-4-10 15,0-5-49 1</inkml:trace>
  <inkml:trace contextRef="#ctx0" brushRef="#br0" timeOffset="163153.416">15632 17018 252 0,'-3'-5'96'0,"3"5"-75"0,9 0-8 0,-3 0-7 16,6 0 5-16,0 5 5 15,2 0-4-15,1 6 1 16,3 2-8-16,0 6-1 0,3-1 0 0,0 3-9 16,-1-2-4-16,1-6-37 15,0 0-17-15,3-7-45 16</inkml:trace>
  <inkml:trace contextRef="#ctx0" brushRef="#br0" timeOffset="163396.4805">16010 16920 296 0,'-3'0'112'0,"3"3"-87"0,6-3-9 0,0 0-9 15,3 2-7-15,3 1 2 16,5-3-8-16,4 5-1 16,0-5 4-16,3 0-32 0,-3 0-13 15,0 0-64 1</inkml:trace>
  <inkml:trace contextRef="#ctx0" brushRef="#br0" timeOffset="163574.3909">16028 17044 296 0,'-12'-5'110'0,"15"3"-86"0,-3 2-6 0,9-3-37 16,6 0 7-16,2-2 3 15,4 2 5-15,3 1 4 16,0-1-38-16,3-2-16 0,2-1-46 16</inkml:trace>
  <inkml:trace contextRef="#ctx0" brushRef="#br0" timeOffset="163890.172">16415 16851 208 0,'-6'-8'77'0,"3"14"-60"0,-6 2 6 0,3-3-1 15,-3 8 5-15,0 0 8 16,0 14-7-16,0 5-4 16,6 2-14-1,3 3-9-15,6-3-1 0,9-2 0 0,3-8 2 16,6-8-1-1,8-6-1-15,1-10 1 0,0-10 1 16,-3-3-3-16,-4-9 0 16,-8-1 5-16,-3 1 2 15,-6-1 4-15,-12-1 1 16,-12 0-12-16,-3 3-6 16,-8-3-30-16,2 11-14 15,0 5-75 1</inkml:trace>
  <inkml:trace contextRef="#ctx0" brushRef="#br0" timeOffset="164586.9459">14903 17510 224 0,'-9'0'85'15,"9"3"-66"-15,-3-3-3 0,3 0-7 0,0 8 1 0,3 5 4 16,0 5-1 0,0 9 2-16,3 2-8 15,-4 0-2-15,4 0-1 0,0-5-2 16,0-3 1-16,-3-2-18 15,0-1-4-15,0-5-15 0,0-5-7 16,0-2-15 0,0-4-47-16,3-10 14 15</inkml:trace>
  <inkml:trace contextRef="#ctx0" brushRef="#br0" timeOffset="164776.4568">14968 17502 212 0,'-3'-5'82'0,"3"5"-64"0,0 0-2 15,0 0-7-15,3 5 1 16,0 8 6-16,0 11 1 16,3 3 1-16,-3 2-9 15,3 3-1-15,0-1-1 0,0 1-3 16,0-5-3 0,0-6-16-16,3-3-7 0,0 1-18 15,-4-11-5-15</inkml:trace>
  <inkml:trace contextRef="#ctx0" brushRef="#br0" timeOffset="164990.4771">14831 17582 300 0,'-18'5'112'0,"12"-5"-87"0,9 0-13 0,-3 0-11 16,3 0 1-16,3 5 8 15,3-2 7-15,6-3 4 16,3 2-11-16,6 1-6 0,2-3-2 16,4 0-11-16,0 0-2 15,0 0-29-15,-3 0-14 16,-4 0-71 0</inkml:trace>
  <inkml:trace contextRef="#ctx0" brushRef="#br0" timeOffset="165158.3535">14906 17698 312 0,'-18'-5'115'0,"21"10"-89"15,0-5-17-15,0 0-13 0,6-3-2 16,5 1 5-16,7-1 1 16,6-2 3-16,9-3-2 15,5-3-40-15,7-2-16 0,0 0-59 16</inkml:trace>
  <inkml:trace contextRef="#ctx0" brushRef="#br0" timeOffset="165752.904">15307 17650 204 0,'-3'8'77'0,"6"0"-60"0,3 19-3 16,-3-11-5-16,3 5-5 16,0 0 0-16,0-3 15 15,-3 1 8-15,0-6-14 16,0 0 0-16,0-5-2 0,0-2 5 0,0-6 2 16,0-6-9-1,-3-2-3-15,0-2-4 0,0-3 1 16,0-9-7-16,3 4 1 15,0-3-1-15,3 0-1 16,3-3 1-16,0 5 3 16,3-2-2-16,0 8 1 15,2 5-27-15,1 3-13 16,-3 5-16-16,0 2-4 16,0 4-22-1</inkml:trace>
  <inkml:trace contextRef="#ctx0" brushRef="#br0" timeOffset="165976.5153">15581 17632 244 0,'-12'-5'93'0,"6"2"-72"0,-9 6-2 16,9-3-6-16,-2 5-1 15,-4 3 5-15,0 2-3 16,0-2 0-16,3 13-8 15,3-2-6-15,3 7-3 0,6-2 2 16,6-3 0-16,3 3-10 16,6-8-5-16,2-3-21 15,4-2-9-15,6-11-59 16</inkml:trace>
  <inkml:trace contextRef="#ctx0" brushRef="#br0" timeOffset="166142.6542">15775 17619 312 0,'-3'-6'115'0,"3"12"-89"0,-3 2-14 0,0-3-11 15,-3 8-5-15,0 6 2 16,-3 2-5-16,-3 0-3 16,-3-3 6-16,0 6-41 0,0-8-16 15,0 3-46 1</inkml:trace>
  <inkml:trace contextRef="#ctx0" brushRef="#br0" timeOffset="166325.4089">15608 17703 208 0,'3'-13'79'0,"3"5"-61"0,6 3 4 16,-3 5-2-16,3 0 5 16,6 2 5-16,-4 4-3 15,4 2-2-15,0 2-13 16,0 4-8-16,3-1 0 0,0-5-27 15,-4 5-12-15,1 0-64 16,0-8-52 0,-3 3 54-16</inkml:trace>
  <inkml:trace contextRef="#ctx0" brushRef="#br0" timeOffset="166537.4289">15909 17619 276 0,'-12'-6'104'0,"12"12"-81"0,3-4-8 0,0 1-11 15,3-3 3-15,6-3 5 16,2 3-5-16,4-2-2 16,3-4-3-16,3 6-13 15,0-2-4-15,0-4-53 0,2 1-20 16,-2 0-10-1</inkml:trace>
  <inkml:trace contextRef="#ctx0" brushRef="#br0" timeOffset="166704.3169">15959 17703 336 0,'-21'3'126'0,"21"-6"-98"0,3 3-21 15,-3 0-15-15,6 0-5 16,6 0 5-16,3 0 5 15,9-5 2-15,3 5 1 16,2-3-29-16,4-2-13 0,6-6-77 16</inkml:trace>
  <inkml:trace contextRef="#ctx0" brushRef="#br0" timeOffset="167267.5456">16373 17568 184 0,'-9'-2'71'0,"9"4"-55"0,-3 4 6 15,3 2 0-15,0 2-3 16,3 3 3-16,0 6-10 16,3-3-2-16,0 2-6 15,0 1-3-15,0-3 2 0,0-3-2 16,-3-8 2-16,0 6 0 16,0-9 1-16,0 4 6 15,-3-6 4-15,0-6-5 16,0 4-1-16,0-9 0 0,0-2 0 15,0-3-9-15,3-2-1 16,3-6 0-16,3 3 3 16,5-1-2-16,1-1 0 15,3 9-1-15,0 1 0 16,0 8-25-16,3 2-9 16,0 3-53-1,2 3-46-15,1-3 44 16</inkml:trace>
  <inkml:trace contextRef="#ctx0" brushRef="#br0" timeOffset="167626.0068">16668 17542 288 0,'-21'-8'110'0,"15"8"-86"0,-6 0-17 16,6 5-15-16,-3 3-3 15,-3 0 6-15,-3 11 8 16,3-1 3-16,3 3-2 15,3-2-3-15,6 2 0 0,6 3-4 16,3-6 2-16,3-4-6 16,0-6 0-16,0-1-2 15,3-9 3-15,-3-3 2 16,0-6-1-16,0 0 4 16,-3-2 0-16,-3-3 1 15,-3 0 2-15,-3-2 3 16,0 7 4-16,0 1 2 15,0-1 3-15,0 11-5 16,0 0-1-16,3 8-4 16,-1 3-1-16,4 2-1 0,0 0-2 15,3 6-21-15,3-4-9 16,3 1-40-16,3-5-18 16,0-8 0-1</inkml:trace>
  <inkml:trace contextRef="#ctx0" brushRef="#br0" timeOffset="167793.1694">17001 17534 324 0,'-15'-5'123'16,"12"10"-95"-16,-6 8-22 0,3 0-14 0,-6 6 0 16,-3 2 4-16,-2 0 0 15,-1-2 3-15,3 5 1 16,3-3-31-16,3-3-12 15,0-4-73-15</inkml:trace>
  <inkml:trace contextRef="#ctx0" brushRef="#br0" timeOffset="167972.1387">16784 17584 244 0,'-6'-16'90'0,"9"14"-70"0,3-4-7 16,0 6-10-16,3 6 7 0,2-4 7 15,7 9-2-15,6-3 2 16,3 5-10 0,0 6-4-16,5-1 0 0,1 3-64 0,0-2-26 15,0-6-18 1</inkml:trace>
  <inkml:trace contextRef="#ctx0" brushRef="#br0" timeOffset="168909.1369">14876 18182 180 0,'-6'-8'68'0,"6"3"-52"0,0 5 6 0,0 5 1 16,0 3-8-16,0 3 0 15,0 2-1-15,0 8 4 16,0 6-10-16,0 4-4 0,3-4-3 16,0 5-6-16,0-1-1 15,3-10-26-15,-3 3-9 16,0-8-52-16</inkml:trace>
  <inkml:trace contextRef="#ctx0" brushRef="#br0" timeOffset="169109.2134">14965 18142 228 0,'0'0'85'0,"3"6"-66"0,0 7 1 16,0 0-2-16,3 6-8 15,-3 7 2-15,0 9-3 16,0 2 2-16,0 2-6 0,3 1-3 16,0-3-1-16,0-8-28 0,0-5-11 15</inkml:trace>
  <inkml:trace contextRef="#ctx0" brushRef="#br0" timeOffset="169314.1047">14843 18267 320 0,'-15'-3'121'0,"15"3"-95"0,3 0-11 0,-3 0-12 0,6 0-9 16,3 0 4-16,3 0-4 15,6 0 2-15,0 3 2 16,2 2-19-16,4 0-6 0,0-2-54 31,-3-3-65-31,-3 5 37 16</inkml:trace>
  <inkml:trace contextRef="#ctx0" brushRef="#br0" timeOffset="169488.7594">14807 18383 288 0,'-9'0'107'0,"12"0"-83"0,3 0-9 16,0 0-11-16,6-5-3 0,6-3 3 16,12 3-3-16,0-3-3 15,5 3 1 1,7 5-31-16,3-3-13 0,5 3-68 16</inkml:trace>
  <inkml:trace contextRef="#ctx0" brushRef="#br0" timeOffset="170272.7883">15263 18349 208 0,'-6'8'77'0,"6"5"-60"0,0 13-3 0,3-12-3 16,0 10 1-16,0 5 4 0,0-3 1 15,0 3-1-15,0-2-8 16,0-6-5-16,0-3-2 0,0 1 1 16,0-11 1-16,-1 0 3 15,-2-8 3-15,0-3-2 16,0-7 1-16,0-4-5 15,0-4 0-15,0-3-3 16,3-6-1-16,0-5 3 16,3 6 1-16,3-6 1 15,3 6 2-15,3 5-5 16,0 2-3-16,0 1-17 16,3 10-7-16,-3 2-31 0,-1 12-14 15,1 2-24 1</inkml:trace>
  <inkml:trace contextRef="#ctx0" brushRef="#br0" timeOffset="170526.5973">15501 18312 200 0,'-24'0'77'0,"12"5"-60"0,-6 8 8 0,9-5 2 0,0 6-10 16,0 4-2-16,1 6-8 15,2 2-5-15,6 1-1 16,3-6-4-16,5 0 0 0,4-2-7 16,9-1-2-1,3-10-28-15,3-3-12 16,3-10-35-16</inkml:trace>
  <inkml:trace contextRef="#ctx0" brushRef="#br0" timeOffset="170708.2853">15718 18330 296 0,'-15'14'110'0,"12"-1"-86"0,-6 13-13 0,3-13-13 16,-3 6-2-16,-2 7 1 15,-4 1-4-15,3-6 0 16,0 3 3-16,3-11-44 0,0 0-18 16,3-5-34-1</inkml:trace>
  <inkml:trace contextRef="#ctx0" brushRef="#br0" timeOffset="170875.2801">15605 18312 256 0,'6'5'96'0,"6"3"-75"0,6 16-3 0,-9-11-6 0,6 3-7 16,-4 8 0-16,1-3-3 15,0 5 1-15,3-2-2 16,0-3-36-16,0-7-14 0,3-4-57 16</inkml:trace>
  <inkml:trace contextRef="#ctx0" brushRef="#br0" timeOffset="171070.644">15804 18291 304 0,'-11'0'115'0,"11"0"-89"0,5 0-10 0,-2-6-11 15,3 6-11-15,3 0-1 16,3-5 1-1,3 5 2-15,3 0 2 0,0 0-43 0,0 0-19 16,-3 0-45 0</inkml:trace>
  <inkml:trace contextRef="#ctx0" brushRef="#br0" timeOffset="171221.4669">15822 18428 300 0,'-9'0'112'0,"12"6"-87"0,3-4-22 0,0-2-15 0,6-2-9 16,3-4 0-16,3-2-41 16,6-2-19-16,5-4-7 15,4 1-1-15</inkml:trace>
  <inkml:trace contextRef="#ctx0" brushRef="#br0" timeOffset="171710.8084">16159 18304 212 0,'-3'-13'82'0,"3"13"-64"0,-3 0 7 16,3 0-3-16,0 5-14 0,0 3-2 15,3 5-2-15,-3 6 2 16,0 2-3-16,0 5 5 0,0-7 2 15,0 2-3-15,0-8 1 16,0 0-5-16,0 1 0 16,0-9 1-16,0 3 0 0,0-8 0 15,-3-3 2-15,3-2 1 16,0-8 1-16,0-1-7 16,0 1 0-16,3-5-1 15,0-3 2-15,3 2-3 16,3 1 0-16,-1-4 1 15,1 9 0-15,3 5-5 16,0-2-1-16,3 2-33 16,0 8-11-16,3-6-63 15</inkml:trace>
  <inkml:trace contextRef="#ctx0" brushRef="#br0" timeOffset="172072.0779">16409 18246 288 0,'-18'0'107'0,"12"0"-83"0,-6 0-9 0,6 5-9 16,-3-2-4-16,-3 2 1 15,-3 3 3-15,0 5 1 16,3 6-3-16,1 4-3 0,5-1 0 16,3 4-4-16,0-2 2 15,6-8 1-15,3 2 2 16,0-5-3-16,2-5-2 15,1-8-7-15,0-2-2 16,0-9 7-16,0-2 2 0,-3 0 0 16,0-3 2-1,-3 0 3-15,0 3 3 0,0 0-4 16,0 5-1 0,0 2 2-16,0 6 1 0,0 0 3 15,3 11 1 1,0 2-3-16,0 3-3 0,0 2-7 15,0-4-4-15,3 4-27 16,0-5-14-16,2-5-59 16</inkml:trace>
  <inkml:trace contextRef="#ctx0" brushRef="#br0" timeOffset="172268.0806">16632 18198 288 0,'-6'-5'107'0,"9"10"-83"0,-6 3-16 0,0 0-13 16,-3 5 3-16,-6 6 5 15,-3 2 4-15,0 8 3 16,0-3-5-16,1 4-18 0,-1-4-7 16,3-2-23-16,3-3-10 15,0-8-47 1</inkml:trace>
  <inkml:trace contextRef="#ctx0" brushRef="#br0" timeOffset="172434.7594">16483 18254 304 0,'0'0'112'0,"9"5"-87"0,3 13-9 15,-3-10-9-15,3 6-7 16,0 4 0-16,6 1-18 15,-1-3-8-15,1 7-96 16,3-4-43-16</inkml:trace>
  <inkml:trace contextRef="#ctx0" brushRef="#br0" timeOffset="172644.8216">16867 18142 260 0,'-9'0'96'0,"9"11"-75"0,-3 5-10 0,3-3-10 15,-3 6-4-15,0 5 3 16,-3 2 7-16,3 3 6 16,0 0-7-16,0 0-23 0,3-2-9 15,0-9-82 1</inkml:trace>
  <inkml:trace contextRef="#ctx0" brushRef="#br0" timeOffset="172823.6042">16733 18285 320 0,'-9'0'121'0,"12"-5"-95"0,6 5-22 15,-3 0-15-15,3-3-4 16,3-2 6-16,3 5-21 15,3-5-7-15,-1 2-45 16,4 3-18-16,0 0 22 16,-3 0 13-16</inkml:trace>
  <inkml:trace contextRef="#ctx0" brushRef="#br0" timeOffset="173106.2961">17037 18259 212 0,'6'21'79'0,"-3"3"-61"0,0 2-10 0,-3-12-6 16,0-1 13-16,-3 0 12 16,3 0-9-1,-3 0-4-15,3-7-9 0,-3 2-2 0,0-3 1 16,0 0-5-16,3-5-1 16,0-5-4-16,0-3-1 15,3-5-1 1,0-3 0-16,3 0 5 0,3-2 1 15,0-1 6-15,2 6 2 16,1-3-2-16,0 0-1 16,0 8-3-16,3-5-1 15,0 8-50-15,0 2-20 0,0-2-20 16</inkml:trace>
  <inkml:trace contextRef="#ctx0" brushRef="#br0" timeOffset="173528.1604">17200 18050 264 0,'-8'-5'99'0,"10"5"-77"0,-2 5-15 16,0 0-13-16,3 8 4 16,0 3 7-16,0 8 14 0,0 8 8 15,0-3-14-15,0 0-3 0,0 0-2 16,0-2-4-1,0-1-1-15,3-7-1 16,-3-1-2-16,-3-10-4 16,0 3 0-16,0-9-5 0,0-2 1 15,0 0-5-15,3-8 1 16,0-5-3-16,3 5 0 16,3-5 3-16,3 2 3 15,0-2 0-15,3 5 1 16,0 3 5-16,-1 5 3 15,-2 8 16-15,-3-3 9 16,-3 3 8-16,-6 8 2 16,-6 0-13-16,-3-3-5 15,-3 6-8-15,-2-6-4 0,-1 0-2 16,-3 0-3-16,0-2-10 16,3-9-6-16,3 4-30 15,0-6-12 1,9-8-65-16</inkml:trace>
  <inkml:trace contextRef="#ctx0" brushRef="#br0" timeOffset="173722.1475">17581 18201 244 0,'-3'18'90'0,"-2"1"-70"0,-7 10-14 0,6-11-10 15,-6 1 10-15,-6 7 7 16,0 1-1-16,0-1-2 16,0 1-5-16,3-9-46 0,4 3-17 15,2-10-42 1</inkml:trace>
  <inkml:trace contextRef="#ctx0" brushRef="#br0" timeOffset="173887.6739">17358 18232 288 0,'0'0'110'0,"12"8"-86"0,9 6-9 0,-6-1-8 16,6 0-7-16,5 6 0 0,1 4-5 16,3-1-1-16,0-1-114 15,3-3-51-15</inkml:trace>
  <inkml:trace contextRef="#ctx0" brushRef="#br0" timeOffset="175513.2102">18144 16544 160 0,'0'-10'60'0,"0"7"-47"0,0 1 19 0,0 2 7 16,0 0-5-16,0 0 3 16,0 5-15-16,0 3-5 15,0 5-10-15,0 11-3 0,0 5 2 16,0 11-1-1,0 5 0-15,0 7 1 0,-3 7 3 16,0 9 2-16,0 9 3 16,0-5-1-16,3-1 0 15,0-2-7-15,0 5-4 16,0 5 1-16,0-2 0 16,3-5-1-16,0-1-2 15,0 0 1-15,0-4-1 16,0 9 0-16,0-2 2 0,-3-2-1 15,0-14-1-15,0 0 3 16,0-5 0-16,0-8 3 16,0 8 1-16,-3 0-3 15,0 5-3-15,0 0 2 16,0-5 0-16,0 0 1 16,3 0 0-16,0-3 0 15,0-5 0-15,0 8-2 16,0 0-2-16,0 11 1 15,0 229-1-15</inkml:trace>
  <inkml:trace contextRef="#ctx0" brushRef="#br0" timeOffset="177489.7538">18757 17201 4 0,'3'0'0'0</inkml:trace>
  <inkml:trace contextRef="#ctx0" brushRef="#br0" timeOffset="196586.7437">18406 17293 148 0,'-6'-2'55'0,"6"2"-43"0,-3 0 8 0,0 0 2 16,0 2-7-16,-3-2 2 0,3 8 3 15,0-3 2-15,3 6-11 16,0 2 4-16,0 3 5 0,3 8-5 15,0-3 0-15,0 0-5 16,0-2 1-16,0-1-4 16,0 1 1-16,-3-11 4 15,3 2 2-15,0-7-1 16,-3-3 0-16,0 0-5 16,3-5-3-16,0-9-5 15,0 1-2-15,0-3-4 16,0-7-1-16,3 4 1 0,0-2 2 15,-3 8-1-15,3-1 1 16,0 6 0 0,3 3 3-16,-1 13 0 15,1 11 1-15,0-6 6 16,-3 11 4-16,-3-1-5 0,0 1-1 16,0-5 0-16,-3-3 0 15,3-3-2-15,-3-8 1 16,0 3-2-16,3-8-1 15,3-8-2-15,0-5 1 16,3-8-6-16,3-3 0 0,0 5-2 16,0-2 3-1,0 8 2-15,0 5 2 0,-1 3-1 16,4 0-1-16,0 10 3 16,-3 3 2-16,0 5 4 15,-3 3 4-15,-3 0-4 16,0 2-3-16,0 1-4 15,-3-6-1-15,3-5-27 16,0-3-10-16,0-5-15 16,3-5-6-16,3-8-36 15</inkml:trace>
  <inkml:trace contextRef="#ctx0" brushRef="#br0" timeOffset="196857.4905">18787 17357 248 0,'-15'2'93'0,"9"9"-72"0,0-3-4 0,3 2-7 16,0 4 3-16,0 2 3 16,3 10-1-16,3-2-1 15,3-3-8-15,3 5-4 0,6-7 1 16,6-6 2-16,0-5 2 16,-1-8-3-16,1-8-1 15,-3 0 1-15,-3-5 0 16,-3-3-2-16,-6 0-2 15,-6-2 1-15,-3 5-1 16,-3-6-9-16,-6 6-4 16,-3 5-13-16,0 0-6 15,0-3-23-15,4 9-8 16,2-4-32 0</inkml:trace>
  <inkml:trace contextRef="#ctx0" brushRef="#br0" timeOffset="197158.2796">18900 17373 208 0,'3'5'79'0,"3"5"-61"0,3 6 1 16,-3-2-1-16,0-1-6 15,3 5 1-15,0 3-1 16,0-5 0-16,0 0-6 16,-1-3 7-16,1-5 4 0,0-2-1 15,-3-6 1-15,0 0-3 16,0-6-1-16,0-4-5 15,0-3 0-15,-3-3-5 16,0-5 0-16,0-1-1 16,0-1 1-16,0 4-4 15,0-2-2-15,-3 8 2 16,0-6 0-16,0 11-15 0,3 0-4 16,0 3-19-16,3 5-5 15,0 0-12-15,0 3-3 16,3-1-32-1</inkml:trace>
  <inkml:trace contextRef="#ctx0" brushRef="#br0" timeOffset="197547.6746">19236 17320 244 0,'-6'-6'90'0,"0"4"-70"0,-2-4-1 15,5 6-3-15,-3 0-1 16,-3 6 5-16,-3-1-1 15,-3 3 0-15,0 0-10 16,0 5-5-16,0 11-1 16,0-3-4-16,3 6-2 0,4-1 2 15,5-7 0-15,3 2-2 16,3-8 0-16,5-8 2 16,4 0 0-16,3-10-8 15,3-3-4-15,0-5-7 16,0 0 0-16,-3-6 9 15,-3 6 5-15,0-5 9 0,-4 4 6 16,-2 9 10-16,-3-3 6 16,-6 8-5-16,0 11-1 15,-3 10-7-15,1 13-2 16,-1 16 0-16,6-2 1 16,6-3-5-16,5 0-2 15,7-8-11-15,9-8-3 16,0-5-33-16,3-11-11 15,5-10-77 1</inkml:trace>
  <inkml:trace contextRef="#ctx0" brushRef="#br0" timeOffset="198482.5772">19713 17103 132 0,'-3'-6'52'15,"0"6"-41"-15,0-2 7 0,3 2-2 0,-3 0 6 16,0-3 6-16,-3 3 0 16,0 0 3-16,0 5-17 15,0 1-1-15,0 2 0 0,0 2-5 16,0 1 0-16,3-1-4 15,3-2-3-15,3-2 0 0,0 2 1 16,3-3 3-16,3-5 2 16,0 5-6-16,3-5 0 15,0 3-1-15,0-3 2 16,-3 2-6-16,-1-2-1 16,-2 0 4-16,-3 0 5 15,-3 0 2-15,0 0 2 16,0-2-7-1,0-1 0-15,3-2-1 0,0 5 0 16,0-5-5 0,3 5 1-16,0 0-3 0,3 0 2 15,-3 0 3-15,0 5 1 16,0 3 1-16,-6 2 2 16,0 6 8-16,-6 3 3 15,-3-1 2-15,-3 9 1 0,0-6-8 16,3-3-5-16,0-4-2 15,4-1-1-15,2 0-20 16,3-2-9-16,3-9-10 16,2 4-3-16,7-1-43 15,0-5-38 1,6-5 45-16</inkml:trace>
  <inkml:trace contextRef="#ctx0" brushRef="#br0" timeOffset="198700.1754">19832 17391 212 0,'0'21'79'0,"3"-8"-61"0,0 3 6 0,0-8-2 16,0 0-8-16,3-2 2 16,3-1-3-16,2-5 2 15,1-5-8-15,0-3 2 0,0-3 2 16,-3-2-4-16,-3 5-2 16,-3-3 2-16,-3 1 2 15,-3-1-2-15,-3 3 1 16,0 3-10-16,0 0 0 15,0-3-24-15,0 8-11 16</inkml:trace>
  <inkml:trace contextRef="#ctx0" brushRef="#br0" timeOffset="199204.7465">20085 17235 72 0,'3'-5'27'0,"-3"7"-21"0,0 1 38 0,3 2 16 15,-3 3-3-15,0 3 1 16,0 2-19-16,0 3-7 16,0 0-18-16,3 0-4 15,-3-3-3-15,0 0-1 0,3 0 1 16,-3-2-2-16,0-3 2 15,0-3 5-15,3-2 4 16,-3-3 1-16,0 0-1 16,0-3-6-16,0-7-4 15,0 2-3-15,0-11 0 16,3 6 0-16,3-6 1 16,2-2-5-16,1 3 1 15,3 2 0-15,0 3 0 16,3 2-5-16,0-2 1 15,0 10-18-15,0 0-8 0,0 3-24 16,0 3-11-16,-1 0-51 16</inkml:trace>
  <inkml:trace contextRef="#ctx0" brushRef="#br0" timeOffset="199576.0418">20367 17253 272 0,'-14'-5'104'0,"8"5"-81"0,-3-8-4 16,6 8-6-16,-3 0-6 16,-3 6 3-16,-3 1 4 0,0 7 3 15,0-1-9-15,3 5-4 0,3 4-3 16,6-4-1-16,3 9 0 16,3-9 0-16,3-2 0 15,0-5-7-15,3-6 0 16,3-5-8-16,0-5-3 15,0-3-1-15,-1-3 1 16,1-2 8-16,-6 0 3 16,0-6 11-16,-3 6 7 15,-3 0 1-15,0 5 1 16,-3 2 1-16,0 1 4 16,-3 5-4-16,0 5 0 15,0 6-11-15,0 0-1 16,3-1-4-16,0 9 0 15,6-6-22-15,0-5-12 16,3 2-28-16,3-7-9 0,6-3-28 31</inkml:trace>
  <inkml:trace contextRef="#ctx0" brushRef="#br0" timeOffset="199741.5842">20656 17232 312 0,'-9'3'115'0,"3"2"-89"0,-6 3-10 15,6-3-9-15,-2 9-9 16,-7 4 0-16,-3 1 2 16,0-3 2-16,0 2-1 15,3 1-7-15,0-6-1 0,3 0-37 0,1-5-13 16,2 3-57 0</inkml:trace>
  <inkml:trace contextRef="#ctx0" brushRef="#br0" timeOffset="199920.6392">20448 17291 300 0,'0'-3'112'0,"6"6"-87"0,3-1-11 0,-3 3-12 16,3 3-5-16,3 0 3 16,-1 3 1-16,4-3 2 15,0 5-2-15,0 6-20 0,3-6-10 0,-3-3-157 31,12-2 63-31</inkml:trace>
  <inkml:trace contextRef="#ctx0" brushRef="#br0" timeOffset="200071.6372">20760 17370 276 0,'-3'3'104'0,"3"10"-81"0,-3 11-2 15,0-9-7-15,0 4 1 16,-5 0 4-16,-4 2-9 15,-6-3-3-15,0 3-5 0,-3-5-35 0,-3-3-12 16,3-5-82 0</inkml:trace>
  <inkml:trace contextRef="#ctx0" brushRef="#br0" timeOffset="200896.6076">21037 17124 180 0,'0'0'68'0,"-3"0"-52"0,0-3 6 0,3 3 1 15,-3 0-5-15,0 0-1 16,0 0 4-1,-3 3 3-15,-3 2-12 16,1 3 6-16,-1 3 3 0,0-3-7 0,3 5-3 16,3-3-9-1,0-2-1-15,3 0-3 0,3-2 0 16,3-4 4-16,3-2 1 16,3-2-1-16,-1-4-2 15,1 4-4-15,0-4-2 16,-3-2-2-16,-3 3 2 0,0 0 4 15,-3 0 3-15,0-3 0 16,0 8 2-16,0-6-7 16,0 6 1-16,3-2-1 15,0 2-1-15,3 0-1 16,0 2-1-16,3-2 1 16,-3 6 4-16,-3 2 3 15,-1 2 2-15,-2-2 3 16,-6 11 1-16,-5 2 12 15,-4-3 5 1,0 9-10-16,-3-3-3 0,0-3-7 16,0-3-3-16,3-2 0 15,3-3-1-15,0-2-18 16,3-3-5-16,6 0-18 16,0-3-6-16,6-5-13 15,3 5-5-15,3-10-19 16</inkml:trace>
  <inkml:trace contextRef="#ctx0" brushRef="#br0" timeOffset="201124.2177">21132 17365 236 0,'3'0'90'0,"-3"5"-70"0,-3 3-5 0,3 2-6 15,3 1-6-15,3 2 3 16,0 0 1-16,6-2 1 16,-3 2-4-16,3-5 6 0,0-2 3 15,3-6-4-15,-3-6-1 16,0 4 0-16,-3-9 2 15,-3 3 1-15,-6 3 3 16,-3-3-3-16,-3 0-1 0,-6-3-6 16,0 9-3-1,-3-4-16-15,0 1-5 16,6 5-32-16,0 0-14 16</inkml:trace>
  <inkml:trace contextRef="#ctx0" brushRef="#br0" timeOffset="201547.5827">21335 17298 280 0,'-12'-5'107'0,"12"5"-83"0,0 0-12 0,0 0-10 15,3 8-8-15,3-3 4 16,-3 3 1-16,0 3 3 16,0-3-1-16,0 5 8 0,0 0 6 15,0 1-5-15,0-9-3 16,0 5-4-16,-3-7 0 15,0 5 2-15,0-8 4 0,0 0 7 16,0-3 2-16,0-2-9 16,3-8-3-16,0 5-4 15,0-5-2-15,3-6 1 16,0 1-1-16,2 4 0 16,4 1 0-16,0 0-5 15,0 5 1-15,3-3-47 16,0 9-18-16,6-4-60 15</inkml:trace>
  <inkml:trace contextRef="#ctx0" brushRef="#br0" timeOffset="202265.7544">21710 17304 156 0,'-6'-11'60'0,"6"11"-47"0,-6-8 13 0,3 3 3 16,-3 5 0-16,-3-3 5 15,-3 3-1-15,-3 3 0 16,-5 5-18-16,-1 2-7 0,3 4-1 15,3 2 0-15,0 2 1 16,9 6-2-16,3-3-1 16,9 0-3-16,6-2-2 0,3-1-6 15,6-4-4-15,0-7-21 16,5-7-10 0,1-2-53-1,6-3-44-15,0-9 50 0</inkml:trace>
  <inkml:trace contextRef="#ctx0" brushRef="#br0" timeOffset="202465.4909">21924 17291 296 0,'-9'2'110'0,"6"-2"-86"0,-6 0-9 16,6 8-10-16,-6 3-6 16,-2 2 0-16,-4 0 9 15,-3 8 7-15,0-2-7 16,3 2-4-16,-3-5-3 0,9 0-17 0,0-3-4 15,0-8-21-15,4 3-9 16,-1-2-17 0,0-6-53-16,0 0 24 15</inkml:trace>
  <inkml:trace contextRef="#ctx0" brushRef="#br0" timeOffset="202607.6918">21728 17330 212 0,'3'-24'79'0,"0"19"-61"0,3-3 10 0,-6 8 11 16,9 8-9-1,6-3 2-15,2 9 2 16,4 4-19-16,3 9-4 0,-3 4 0 16,9-2-20-16,-4 1-6 0,1-9-88 15,9-3-72 1,-6-10 55-16</inkml:trace>
  <inkml:trace contextRef="#ctx0" brushRef="#br0" timeOffset="203687.7824">18477 17952 160 0,'-6'-5'60'0,"6"5"-47"0,-6-3-1 0,6-2-4 0,-3 5 7 16,-2-6 7-16,-4 6 0 15,-3 6 1-15,0 2-12 16,-3 5-2-16,0 5-2 0,0 9-6 16,6 5-2-16,3-6 2 15,6 9 1-15,3-12 0 16,9-2-2-16,0-2 1 16,3-11-1-16,3-3 0 15,0-10 2-15,0-8-10 16,-4-1-2-16,1-7 0 15,-3-2 1-15,-3-4 8 16,-3 1 5-16,-6-1 2 16,0 9 2-16,0 2 9 15,-3 5 6-15,0 3-3 16,0 14-2-16,0 1-13 0,3 12-2 16,0 2-3-16,6 3 0 15,0-3 0-15,6 0 0 16,0-2-22-16,3-6-8 15,3-8-40 1,2 3-62-16,4-10 29 16</inkml:trace>
  <inkml:trace contextRef="#ctx0" brushRef="#br0" timeOffset="204034.1144">18707 17971 256 0,'-27'7'96'0,"15"4"-75"0,-6 5-8 16,12-3-9-16,0 11-5 15,0-3 0-15,3 6 5 16,3-4 5-16,6-1-5 16,3-4 2-16,3-5 4 0,3-5-8 15,3-8-1-15,0-5-3 16,2-8-2-16,-2-3-2 16,0-11 1-16,-6-2 3 15,-3-5 1-15,-6-6 1 16,-6 3 0-16,-3-3 2 15,-3 9 1-15,0-4 12 16,0 14 7-16,0 3-2 0,3 4-2 16,0 14-10-1,3 8-5-15,0 11-5 0,3 15 1 16,3 11 1-16,3-5 0 16,0 2-16-16,3-7-4 15,6-1-30-15,3-10-10 16,6-11-51-1</inkml:trace>
  <inkml:trace contextRef="#ctx0" brushRef="#br0" timeOffset="204395.6378">18948 17947 280 0,'-24'5'107'0,"15"3"-83"0,-6 10-7 0,9-4-9 0,-3 4-8 16,0 3 0-16,3 6 0 15,3-3 0-15,3-3 0 16,6-3 2-16,3-4 1 0,3-7-1 16,0-7-2-16,3-2 1 15,0-11 1-15,3-11-1 16,-3-3-1-16,-1-7-4 16,-2-3 0-16,-6-3 4 15,-3 6 2-15,-6-3 0 16,-3 5 1-16,0 6 4 15,-3 4 6-15,3 4-3 16,1 26 2 0,-1 10-7-16,6 14-5 15,3 16-3-15,2-3 2 16,7 0 2-16,3 0-16 16,6-11-6-16,3-2-41 15,3-8-17-15,0-9-28 16</inkml:trace>
  <inkml:trace contextRef="#ctx0" brushRef="#br0" timeOffset="204754.851">19394 17920 300 0,'-18'0'112'15,"15"-2"-87"-15,-6 4-7 0,3-2-9 0,-2 11-9 16,-7-3 0-16,-3 10 11 15,0 3 7-15,0 3-9 16,6-3-2-16,3 1-1 0,3-4-5 16,6 1-1-16,6-6-11 15,3-8-3-15,3-5 2 16,3-5 3-16,-3-6-4 16,0 3 1-16,0-5-1 15,0 0 1-15,-4 0 2 16,-2 5 4-16,-3 2 18 15,-3 6 12-15,0 8-10 16,-3 16-2-16,0 3-4 16,3 4 0-16,0-2 0 0,6 3 0 15,3-5-7-15,6-3 0 16,3-9-25-16,3-4-10 16,3-8-50-16,6 2-24 15</inkml:trace>
  <inkml:trace contextRef="#ctx0" brushRef="#br0" timeOffset="205731.2392">19799 17791 80 0,'-3'-3'33'0,"3"-2"-26"0,0 13 29 0,0-8 11 16,0 0-7-16,0-3-1 15,-3 3-13-15,0 0-7 16,0 3-10-16,0-1 0 0,0 1 2 15,0-3-6-15,-3 5-1 16,0 0 0-16,0 3 0 16,0-8 0-16,0 8 2 15,0-2-1-15,0 2 2 16,3-3-2-16,1 0 2 0,-1-2-4 16,0 2 0-16,3 3-3 15,0-3-1-15,3 1 1 16,2-4 0-16,4 4 0 15,0-1 0-15,0-3-5 16,3-2 1-16,0-2-7 16,0-3-1-16,0-1 7 15,-3-2 2-15,0 3 5 16,-3-3 1-16,-3 0-1 0,-3-2-2 16,-3 2 7-16,0 2 3 15,0 4 1-15,0-4 3 16,0 6-5-16,3-5-3 15,3 0-6-15,3-3 0 16,3 5 0 0,0-2 0-16,3 0-5 15,-4 5-1-15,1 0 3 0,-3 0 1 16,0 8 2-16,-6 2 0 16,-3 9 6-16,-3 2 6 15,-3 5 0-15,-2 1 3 16,-4 5-6-16,3-6-1 15,3 0-6-15,0-2-2 0,0-8-7 16,3-3 0-16,3 1-24 16,3-4-7-16,3-7-11 15,3 2-3-15,3-10-44 16</inkml:trace>
  <inkml:trace contextRef="#ctx0" brushRef="#br0" timeOffset="205971.5696">19876 18084 208 0,'-3'29'79'0,"3"-13"-61"0,3 3-5 16,3-6-5-16,0-5 2 16,3 5 5-16,3-8 2 15,0 1 1-15,3-12-9 0,0 1-1 16,0-3-1-16,0-5-3 0,-4-6-1 16,-5 6 1-1,-3-8 2-15,-6 8 3 0,-6-6 2 16,-2 6-1-16,-4 0 1 15,0 8-19-15,3-3-9 16,0 2-25-16,3 6-11 16</inkml:trace>
  <inkml:trace contextRef="#ctx0" brushRef="#br0" timeOffset="206435.7186">20156 17904 148 0,'-3'-16'57'0,"3"14"-44"0,3-9 1 16,-3 11-4-16,0 0 16 15,0 0 7-15,0 0-8 0,3 11-2 16,0 2-13 0,0 8 0-16,-3 6 1 0,0 4 2 0,3-4 5 15,-3-1 1-15,3-7 1 16,-3-1-9-16,3-4-2 15,0-6-1-15,-3 0 0 16,0-3 7-16,0-5 2 16,0-3-8-1,-3-7-5-15,3-4-6 16,0-4-1-16,3-3 2 0,6-6 0 16,0 6-2-16,3-3 2 15,0 6-1-15,3 4-2 16,-1 7-8-16,1 1-3 15,-3 4-23-15,0 4-10 16,0 4-50-16</inkml:trace>
  <inkml:trace contextRef="#ctx0" brushRef="#br0" timeOffset="206856.2544">20332 17743 264 0,'-9'-5'99'0,"9"5"-77"0,0 13-11 16,0-3-8-16,3 4-1 15,-3 4 6-15,3 9 5 0,-3-1 2 16,3 3-8-16,0-2-2 16,0-3 1-16,0-3-3 15,0-8-2-15,0 0 0 0,0 0 1 16,0-7-1-16,-3-6 2 15,6-6-7-15,2-7 1 16,4 0-6-16,3 0 1 16,0-3 2-16,3 5 1 15,0 3 0-15,3 8 4 16,-3 14 0-16,-4 4 3 16,-2 3 1-16,-3 6 1 15,-6-1 6-15,-6 1 6 16,-6-4-4-16,-3-1 1 15,-2-4-6-15,-7-5-2 16,0-5-5-16,0 3-2 16,0-9-21-16,3-2-8 0,1 0-26 15,8-7-9 1,6 1-38-16</inkml:trace>
  <inkml:trace contextRef="#ctx0" brushRef="#br0" timeOffset="207069.6537">20695 17944 272 0,'-3'3'104'0,"0"7"-81"0,0 6-8 16,-3 0-9-16,-3 0 5 16,-3 2 5-16,0 9-2 0,-3-6 2 15,1-2-9-15,2-1-9 0,0-5-3 16,3-5-36-16,0 3-15 15,3-9-33 1,0-4-45 0,3-9 43-16</inkml:trace>
  <inkml:trace contextRef="#ctx0" brushRef="#br0" timeOffset="207218.3797">20513 17912 244 0,'0'-8'90'0,"3"8"-70"0,3 0-5 0,0 3-6 16,3 2 7-16,3 3 7 15,3 5-5-15,3 1-3 0,3 10-8 16,-3-3-5-16,-1 5-1 0,1-7-30 16,0 2-13-16,-3-3-75 15</inkml:trace>
  <inkml:trace contextRef="#ctx0" brushRef="#br0" timeOffset="207383.813">20835 18142 304 0,'-9'11'112'0,"0"2"-87"0,-3 8-9 15,6-10-9-15,-3-3-9 16,-6 5 0-16,0 0-29 16,-5-5-12-16,-4-2-75 0,3 2-31 15</inkml:trace>
  <inkml:trace contextRef="#ctx0" brushRef="#br0" timeOffset="208180.0975">21109 17761 144 0,'-9'-5'55'0,"9"5"-43"0,-6-5 10 0,3 5 3 16,0 0-1-1,0 0 18-15,-3 0-5 16,-3 5-20-16,0 3-7 0,0 3-3 16,3-3 5-16,3 5 2 15,3 5-7-15,3-4-2 16,3-6-1-16,3 2 0 15,0-7 0-15,3 2 0 16,3-5-5-16,0-5 1 16,0 2-5-16,-4-2 1 0,-2-3 4 15,-3-3 2-15,0 3 0 16,-6 0-2-16,-6-2 1 16,3 7 1-16,0-2-6 15,3 0 1-15,0-1-4 16,0 6 0-16,6 0 1 15,3 6 2-15,-3-1 2 16,0 3 1-16,0 2-2 16,-3 6 2-1,-3 8 12-15,-6 3 7 0,-3 4 4 16,-9 4 2-16,3-1-9 16,1-2-4-16,2-6-9 15,3-7-3-15,3-1-16 16,3-4-4-16,3-6-33 15,6-8-15-15,3 0-46 16</inkml:trace>
  <inkml:trace contextRef="#ctx0" brushRef="#br0" timeOffset="208418.638">21255 18010 260 0,'-12'19'96'0,"9"-11"-75"0,3 13-8 0,3-8-7 16,0 0-8-16,3 3 0 15,-1-3 2-15,4-5 2 16,0 0-1-16,0-8 13 0,0 0 5 0,-3-8-5 16,0 3-3-1,-6-8-6-15,-3 5-2 16,-3-5 5-16,-3-1 3 16,-3-4-9-16,0 5 0 0,1-1-15 15,2 1-7-15,3 3-62 16,15-1-75-1</inkml:trace>
  <inkml:trace contextRef="#ctx0" brushRef="#br0" timeOffset="208837.5779">21418 17933 212 0,'0'0'82'0,"3"0"-64"0,3 6-7 0,0 2-6 16,0 5 4-16,-3 0 3 15,0 3 12-15,0 0 5 16,0-3-15-16,-3 0 1 0,0 1 1 16,0-1-4-16,0-8-2 0,-3 3 8 15,0-3 3-15,3-5-5 16,-3 0-1-16,0-5-5 16,3-3 1-16,0-5-8 15,3 0-2-15,0-1-1 16,3-4 0-16,3 2-3 15,3 0 0-15,3 3-20 16,0 0-8-16,2 5-39 16,4 2-15-16,3 6-33 15</inkml:trace>
  <inkml:trace contextRef="#ctx0" brushRef="#br0" timeOffset="209051.5331">21662 17907 324 0,'-24'5'123'0,"16"1"-95"0,-4 2-11 0,6-3-11 16,-3 3-7-16,0 5 0 15,3 0 3-15,0 6 1 16,6-1-1-16,3 3-2 0,6 1 1 16,3-4-17-16,0 1-6 15,3-6-11-15,2-5-5 16,1-3-28-16,3-5-12 15,3 0-12 1</inkml:trace>
  <inkml:trace contextRef="#ctx0" brushRef="#br0" timeOffset="209249.0595">21933 17894 328 0,'-18'8'123'0,"3"2"-95"0,-5 11-11 15,11-7-9-15,-6 10-17 16,-3-3-4-16,0-3 4 16,0 3 5-16,0-2 3 15,3-6-26-15,4-5-9 0,2 3-61 16,3-3-52 0,3-8 56-16</inkml:trace>
  <inkml:trace contextRef="#ctx0" brushRef="#br0" timeOffset="209398.654">21725 17920 260 0,'3'6'99'0,"3"1"-77"0,9 7-4 0,-3-1-6 15,2 0-3-15,7 6 5 16,3-1-10-16,3 3-2 16,3-7-2-16,-1-1-36 0,13-3-13 15,-3-15-61 1</inkml:trace>
  <inkml:trace contextRef="#ctx0" brushRef="#br0" timeOffset="210370.7016">22573 17148 128 0,'3'-24'49'0,"-3"19"-38"0,0-9 23 0,0 12 11 0,0-4-10 15,0 6 0-15,0 8-14 16,0 6-3-16,0 4-10 15,0 14-5-15,0 8 0 0,0-1-2 16,6 1 2-16,0-3-4 16,0-3-2-1,0-2-5-15,0-8-2 16,3-8-24-16,3-6-8 0,0-7-51 16</inkml:trace>
  <inkml:trace contextRef="#ctx0" brushRef="#br0" timeOffset="210581.3899">22722 17071 288 0,'-9'5'107'0,"12"8"-83"0,3 22-9 0,0-14-9 16,3 11-6-16,-3 5 0 15,0-3 4-15,-6 9 2 16,9-6-2-16,-3 0-5 0,0-3 0 15,0-5-21-15,2-8-8 16,-2-2-60 0,0-6-55-16,-3-5 50 15</inkml:trace>
  <inkml:trace contextRef="#ctx0" brushRef="#br0" timeOffset="210781.964">22597 17312 356 0,'-30'-8'134'0,"21"5"-104"0,3 0-8 16,6-2-12-16,0 5-13 16,6-5 2-16,3-3-1 15,0 0 0-15,12-3 2 16,0-2-3-16,6 5 2 0,2 3-6 16,1 0-3-16,3 2-43 15,-9 6-17-15,-6 2-60 16</inkml:trace>
  <inkml:trace contextRef="#ctx0" brushRef="#br0" timeOffset="210957.1824">22558 17396 332 0,'-18'-5'126'0,"18"5"-98"0,6 0-8 0,0-3-8 15,6-2-16-15,6 0 1 16,6-3 1-16,6-3 1 15,5 9 1-15,1-4-20 0,3 1-9 16,-6 5-62 0,5 5-70-16,-5 3 42 15</inkml:trace>
  <inkml:trace contextRef="#ctx0" brushRef="#br0" timeOffset="211680.9565">23032 17288 168 0,'-3'0'63'0,"3"3"-49"0,3 4 5 0,-3 1 0 0,8 3 0 15,-2 5 3-15,0-3-3 16,0 6-2-16,3 2-9 16,-3-5 1-16,0 0 4 0,-3-3-3 15,3-3 2-15,-3-2-3 16,-3-2 2-16,0-6-4 15,0 0 1-15,-3-6-1 16,-3-2 3 0,6-5-5-16,0 0-3 0,0-3-1 15,0 0-1-15,0-2 2 16,9-1 1-16,0 6-4 16,3 0 1-16,0 5-2 15,3 2 0-15,0 1-11 16,-1 2-5-16,1 3-30 0,0 6-14 15,-3 2-44 1</inkml:trace>
  <inkml:trace contextRef="#ctx0" brushRef="#br0" timeOffset="212233.0537">23335 17333 220 0,'-9'0'82'0,"9"0"-64"0,-9 0 7 0,3 0-3 16,-3 0-1-16,-3 5 2 16,-2 3-6-16,-1 3 0 15,0-3-10-15,3 5-4 0,3 0 0 16,6 0-2-16,6 1-1 15,6-1 1-15,6 0-1 16,3-8-9-16,5 3-2 16,4-8-16-16,3-2-8 0,0-9-47 15,-3 3-51 1,2 3 39-16</inkml:trace>
  <inkml:trace contextRef="#ctx0" brushRef="#br0" timeOffset="212414.613">23529 17333 296 0,'-12'-3'110'0,"3"6"-86"0,6 2-6 16,0 3-10-16,0 3-11 15,-3 2 0-15,-3 3 2 16,0 0 0-16,-3 0 1 0,3-3 2 16,0 0 1-16,0 0-26 0,9-7-11 15,-3 1-41-15,3-7-14 16,0 0 2-1</inkml:trace>
  <inkml:trace contextRef="#ctx0" brushRef="#br0" timeOffset="212579.1174">23413 17338 264 0,'-6'-5'101'0,"12"5"-78"0,-1 0-7 0,-2 0-6 16,3 5-9-16,0 0 2 15,3-2 4-15,0 10 4 16,3 1-6-16,0-1-3 0,0 3-1 15,0 0-1-15,6-3 2 0,-6 0-39 16,8 0-14-16,-2-7-61 16</inkml:trace>
  <inkml:trace contextRef="#ctx0" brushRef="#br0" timeOffset="212802.0826">23660 17357 316 0,'-12'-14'121'0,"3"14"-95"0,9-5-15 15,6 5-15-15,0-5-5 16,3 2 3-16,2-2 1 0,4 0 4 16,0-1 0-1,3-2-4-15,3 6 1 0,0-1-16 0,0 3-6 16,5 0-69-1,-2 3-49 1,-6-1 54-16</inkml:trace>
  <inkml:trace contextRef="#ctx0" brushRef="#br0" timeOffset="212965.9963">23680 17436 288 0,'-3'-5'107'0,"15"5"-83"0,9-6-25 0,-9 4-14 16,6-3-21-16,3-1-3 0,0-2-21 16,5 6-9-16,-2-4-3 15,-3 1-1-15</inkml:trace>
  <inkml:trace contextRef="#ctx0" brushRef="#br0" timeOffset="213330.4555">23993 17304 252 0,'-12'-11'96'0,"12"9"-75"0,0-1-12 15,0 3-9-15,0 0-4 16,3 5 2-16,-3 3 17 16,0 5 7-16,0 3-10 0,0 0 4 0,0 3 4 15,0-1-13 1,6-2-4-16,-3-3-2 0,0-2 1 15,0-3-3 1,-3-3 0-16,3 0 3 0,-3-5 1 16,0-5-1-16,0 0-2 15,3-1-2-15,-3-4 1 16,6-3 1-16,-3-3 2 16,9 0-3-16,-3-3 0 15,3 6-1-15,-4 0 0 16,7 2 2-16,-3 3 0 15,-3 3-27-15,0 5-9 16,-3 3-17-16,0-1-8 0,-3 6-35 31</inkml:trace>
  <inkml:trace contextRef="#ctx0" brushRef="#br0" timeOffset="213495.1749">24258 17259 4 0,'0'-6'0'0</inkml:trace>
  <inkml:trace contextRef="#ctx0" brushRef="#br0" timeOffset="213764.9331">24216 17259 252 0,'-15'2'93'0,"9"4"-72"0,-6 2 0 15,6-3-4-15,4 0-8 0,-7 3 0 16,0 5-3-16,0 1 1 15,-3 4-4-15,9 3 3 0,0-2 3 16,6-1-5-16,6 1-2 16,3-3-4-16,0-3 1 15,-1-8-1-15,7 3-2 16,-6-8 0-16,6-2 0 16,-6-4 0-16,0-2 0 15,-3-2 5-15,0 2 3 16,-3-5-3-16,-3-1-3 15,-3 1 1-15,3 3 0 16,-3 2 1-16,0 2 0 16,0 6-5-16,0 6-1 0,6 2-6 15,-3-3 0 1,3 8-14-16,5-2-3 0,-2-1-36 31,3 1-52-31,0-3 24 0</inkml:trace>
  <inkml:trace contextRef="#ctx0" brushRef="#br0" timeOffset="213944.7926">24517 17267 296 0,'-15'-8'110'0,"12"10"-86"0,-6 9-31 15,9-3-18-15,-9 5 2 0,-3 0 5 16,0 9 12-16,-6-4 3 15,7 1 3-15,-7 2-11 0,9-8-3 16,-3 3-79 0</inkml:trace>
  <inkml:trace contextRef="#ctx0" brushRef="#br0" timeOffset="214122.8495">24347 17293 276 0,'0'5'104'0,"3"-5"-81"0,6 8-10 0,0-2-10 16,3-1-7-16,9-2 2 0,3 7 1 15,2-2 1-15,1 0 0 16,0 3-42-16,0-3-17 0,-6 0-43 31</inkml:trace>
  <inkml:trace contextRef="#ctx0" brushRef="#br0" timeOffset="215565.3427">22543 17783 248 0,'-6'0'93'0,"9"0"-72"0,-3 18-8 0,3-5-8 16,0 6-1-16,0 10 2 16,0 8 0-16,0-3-1 15,0 4-3-15,3-4-4 0,0-8 1 16,0 1-12-16,0-9-7 15,0 1-40-15,0-11-16 16,0-8-7 0</inkml:trace>
  <inkml:trace contextRef="#ctx0" brushRef="#br0" timeOffset="215766.8568">22686 17783 328 0,'-9'0'123'0,"9"8"-95"15,0-3-15-15,0 5-11 0,6 6-4 16,-6 11 3-16,0 5-2 16,0-1-1-16,0 9 1 15,0-6 0-15,3-5 1 0,0-2-29 16,3-6-13-16,0-2-38 16,0-11-14-16,-3 0 3 15</inkml:trace>
  <inkml:trace contextRef="#ctx0" brushRef="#br0" timeOffset="215970.0669">22436 17960 384 0,'-18'0'145'0,"15"-8"-112"0,3 8-25 0,3 0-18 15,3-5 4-15,12-3 8 16,3 2 0-16,3-1-1 15,0-1 0-15,2-3-8 0,4 8-3 16,3-2-25-16,0 0-10 0,-7 5-78 31,-8 5-51-31,0 3 76 16</inkml:trace>
  <inkml:trace contextRef="#ctx0" brushRef="#br0" timeOffset="216120.9332">22537 18071 348 0,'-11'-3'132'0,"11"-2"-103"0,8 5-19 16,-2-5-14-16,6 2-5 16,6-7 4-16,6 2-5 15,6-6-3-15,5 1 7 16,4 3-55-16,3-1-23 0,-3 0-28 16</inkml:trace>
  <inkml:trace contextRef="#ctx0" brushRef="#br0" timeOffset="216702.5467">22960 17952 220 0,'-9'0'82'0,"9"5"-64"0,0 3-2 15,6 0-7-15,-3 3-1 16,3 5 3-16,-3 2 2 15,0 9 3-15,0-4-9 16,0-1 2-16,0-4 4 0,-3 1-1 16,0-11-6-1,0-1-1-15,0-1 3 0,0-6 3 16,6-6-6 0,-3-1-1-16,0-7-7 15,3-4 0-15,-3-1 1 16,9 3 1-16,-3-2 1 0,0-1 0 15,8 6-3-15,-2 0 0 16,3 5-34-16,-3 3-12 16,0 2-66-1</inkml:trace>
  <inkml:trace contextRef="#ctx0" brushRef="#br0" timeOffset="217052.363">23243 17957 252 0,'-18'-5'93'0,"12"5"-72"0,-9 8 7 16,9-3-2-16,-3 3-14 15,0 3-2-15,0 2-2 0,0 0 2 16,1 0-5-16,8 6-7 0,0-3-2 16,6 2 0-16,2 1-1 15,4-6-10-15,6-5-5 16,3 3-11-16,3-9-4 15,0-2-69 1</inkml:trace>
  <inkml:trace contextRef="#ctx0" brushRef="#br0" timeOffset="217233.5066">23457 18005 316 0,'-9'-3'121'0,"6"3"-95"0,0 3-11 0,3-3-12 15,-6 10-6-15,-3-2 1 0,-3 6 4 16,-2-1 3-16,-1 5-2 16,0-2-17-16,0 0-6 0,9-3-32 15,-3 1-14-15,0-6-42 16</inkml:trace>
  <inkml:trace contextRef="#ctx0" brushRef="#br0" timeOffset="217413.0536">23285 18010 220 0,'8'-26'82'0,"-5"20"-64"0,6-1 0 16,0 7-3-16,0 0-5 15,3 2 4-15,0 9-1 0,-3-3 2 16,6 5-8-16,0 5 0 0,0-4 0 16,-1 4-10-16,-2-2-5 15,6-3-29-15,-6 1-12 16,6-9-53-1</inkml:trace>
  <inkml:trace contextRef="#ctx0" brushRef="#br0" timeOffset="217612.102">23538 17965 356 0,'-9'-5'134'0,"9"2"-104"0,6-2-30 0,-3 5-20 0,11-5-2 16,-2 2 5-16,0-2 0 16,0-1 0-16,6 4 10 15,-6-3-27-15,0 5-10 0,-3 0-61 32</inkml:trace>
  <inkml:trace contextRef="#ctx0" brushRef="#br0" timeOffset="217755.9333">23538 18082 292 0,'-3'0'110'0,"6"0"-86"0,8 0-28 15,-2-6-18-15,3 6-11 0,3-5 2 16,3-3-22-16,0 3-10 16,0-3-14-16,0 0-4 15</inkml:trace>
  <inkml:trace contextRef="#ctx0" brushRef="#br0" timeOffset="218070.6727">23796 17973 260 0,'0'0'96'0,"6"5"-75"0,0 9-14 0,-3-6-13 15,3 2 11-15,-6 3 7 16,0 1 22-16,0-6 8 0,0 2-21 15,0-7-12-15,0 2-6 16,0 0-10-16,0-5 0 0,0-5 7 16,-6 5 5-16,6-5 2 15,-3-3 1-15,-3-5-4 16,6-1-1-16,6 1-1 16,-3-5 1-16,9 4-2 15,3 1-1-15,0 0-10 16,0 0-4-16,0 7-26 15,0-1-12-15,0 7-27 16,-1 0-11-16,1-6 2 16</inkml:trace>
  <inkml:trace contextRef="#ctx0" brushRef="#br0" timeOffset="218401.678">23996 17912 308 0,'-18'0'115'0,"12"0"-89"0,-6 8-12 15,6-8-10-15,3 6-6 0,-6 1 1 16,0 7 1-16,3-1 2 16,1 0-1-16,2 6 2 0,3-6 2 15,0 0-7-15,3 0-3 16,2-2-4-16,1-3-2 16,0-3-1-16,0-5 0 15,0-5-2-15,-3 0 1 16,6-3 5-16,-3 2 2 15,-3-7 1-15,0 5 4 0,0 3 6 16,0 0 5-16,0 2 14 16,-3 6 8-1,6 2-15 1,0 5-13-16,-3-2-6 16,3 6-18-16,0-6-6 0,3 2-31 15,0-2-12-15,3-8-29 16</inkml:trace>
  <inkml:trace contextRef="#ctx0" brushRef="#br0" timeOffset="218566.7064">24216 17939 336 0,'0'-6'126'0,"6"12"-98"0,-12-6-19 0,6 0-22 16,0 8-7-1,-9 5 13-15,-3 5 8 16,0 1 1-16,1-1-1 0,-4-2 2 15,9-2-42-15,-3-4-16 16,0-2-62 0</inkml:trace>
  <inkml:trace contextRef="#ctx0" brushRef="#br0" timeOffset="218769.6309">24082 17960 320 0,'0'-8'121'0,"3"8"-95"0,15 5-6 0,-15-2-11 0,12 2-7 16,-3 3 3-16,3-3-2 15,0 9-2-15,-1-1 0 16,4 0-17-16,0 0-4 0,-3-2-67 16,6-3-30-16,-3 0 11 15</inkml:trace>
  <inkml:trace contextRef="#ctx0" brushRef="#br0" timeOffset="218967.2427">24460 17920 368 0,'-6'-2'140'0,"6"2"-109"0,3 0-50 0,-3 0-30 15,3 2 18-15,-3 9 13 16,-3-3 28-16,0 5 12 15,0 6-11-15,0-4-10 0,0 1-6 16,3 0-56-16,0-3-23 16,-6 1-27-1</inkml:trace>
  <inkml:trace contextRef="#ctx0" brushRef="#br0" timeOffset="219136.3826">24323 18000 332 0,'-6'-8'126'0,"15"8"-98"0,3-3-8 0,-6 3-10 0,6-3-8 15,0 1 3-15,0-4-9 16,9 1-2-16,-3-3 3 16,2 3-39-16,1 2-13 0,-3-2-74 15</inkml:trace>
  <inkml:trace contextRef="#ctx0" brushRef="#br0" timeOffset="219451.0474">24570 17933 240 0,'0'0'90'0,"6"6"-70"0,0 7-9 16,-6-5-9-16,6 3 7 15,-3 2 6-15,-3 3 8 0,0-1 6 16,0 1-16-16,6-2-9 0,-3-1-4 15,0-8-7-15,0 3 0 16,0-3-2-16,-3 3 1 16,0-8 7-16,0 0 5 15,0-2-2-15,0-9 1 16,3 3-1 0,3-10 1-16,-3 2-4 15,9-3 0-15,-3 1 3 0,9-1 1 16,0 6-1-16,-4 5 1 15,7 3-11-15,-3-3-4 16,-6 8-27-16,0 0-10 16,3 0-57-16</inkml:trace>
  <inkml:trace contextRef="#ctx0" brushRef="#br0" timeOffset="219886.3791">24794 17801 232 0,'0'-10'88'0,"12"10"-69"0,-4 2 0 15,-2 1-4-15,-3 7 4 16,3 4 8-16,-3 2-3 16,-3 10 0-16,0-2-13 0,0 2-7 0,-3 1-2 15,3-6-2-15,0-3 0 16,0-4-7-1,0-1-3-15,0 0 6 16,0-8 1-16,0-5-4 0,3 0-3 16,0-5-5-16,3-3-2 15,3-5-1-15,3-6-2 16,0 1 9-16,9 5 6 16,-3 5 4-16,0 2 1 15,-4 6 2-15,4 11 3 16,-9 2 20-16,-6 3 8 15,-3 3 1-15,-3 4 2 16,-6-7-16-16,-3 3-6 16,-2-1-5-16,-1-4-1 15,-3-6-9-15,0 2-1 16,-3-7-20-16,0-3-8 0,0 0-22 16,10-3-7-1,2-7-59 1</inkml:trace>
  <inkml:trace contextRef="#ctx0" brushRef="#br0" timeOffset="220102.8901">25169 17899 344 0,'0'3'129'0,"0"2"-100"0,-9 8-4 15,3 0-10-15,-3 1 4 0,-9-1 5 16,0 5-1-16,3 6-2 15,-6-3-11-15,4-2-22 0,-1-3-7 16,-3-3-22-16,9 0-9 16,0-7-13-16,0 2-4 15,3-8-56 1</inkml:trace>
  <inkml:trace contextRef="#ctx0" brushRef="#br0" timeOffset="220265.2912">24951 17907 280 0,'6'-8'107'0,"3"3"-83"0,9 13 15 0,-6-3 1 16,6 6-5-16,6 4 4 0,5 4-17 15,10 2-8-15,-6 6-8 16,6-4-29-16,-1-1-10 0,-5 4-49 16,6-13-22-16,-7 1-23 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23:52.530"/>
    </inkml:context>
    <inkml:brush xml:id="br0">
      <inkml:brushProperty name="width" value="0.05292" units="cm"/>
      <inkml:brushProperty name="height" value="0.05292" units="cm"/>
      <inkml:brushProperty name="color" value="#FF0000"/>
    </inkml:brush>
  </inkml:definitions>
  <inkml:trace contextRef="#ctx0" brushRef="#br0">22517 10620 112 0,'-12'-5'44'0,"12"5"-24"0,-3-3-2 0,3 3 18 0,0-2-3 15,-3-1 3-15,3 1-11 16,3-1-3-16,3-2-13 15,3-1-1-15,8 1-1 0,4 0-6 16,0-1 0-16,9 4-1 0,0-1 0 31,-1 6 0-31,-2 2 0 0,0 3 0 0,0 0 0 16,-9 5 0-16,-3 3 2 16,-7 8 1-16,-5 0 3 15,-3 2 3-15,-6 6 5 16,-2 2-8-1,-4 1-1-15,-3 12-1 16,0-2 2-16,-3 6-5 16,6-4-1-16,0-2 0 15,3-3 2-15,3-2-3 16,3 0 0-16,3-3 1 0,3-3 0 0,6-5 0 31,0 3 2-31,0-5-1 0,3 2-1 0,0-8 1 16,3-3-1-16,-9 1 0 15,6-6 0-15,-6-2 0 16,0-3 2-16,-3-3 1 16,-3-5 3-16,0 3-3 15,-3-1-2-15,-3 1 0 16,0 0-1 0,0 2-3-16,-3 3 0 15,0 0-1-15,0 5 3 16,3 3-2-16,3 10 1 15,0 3 2-15,3 8 0 16,3 6-3-16,0 4 2 16,3 6 1-16,0-2 2 15,-6-4-1-15,-6 3-1 0,0-7 12 16,-3-6 4-16,-6-5-6 16,-6-3-1-16,3-6-5 15,-8-1-3-15,-1-6-3 16,3-6 1-16,3-5-23 15,0-5-12-15,7-2-21 16,5-9-9-16,6-7-34 0</inkml:trace>
  <inkml:trace contextRef="#ctx0" brushRef="#br0" timeOffset="0.9977">22987 11274 184 0,'0'-5'68'0,"0"7"-36"0,15 4-26 15,-15 1 17-15,6 4-3 16,-3 5 0-16,0 13-6 15,0 0-1-15,-3 3-8 16,0-6-1-16,-3-2 2 0,-3-3-1 0,0-2 2 16,6-3-4-1,0-3-2-15,-3-5 0 16,3 0 1-16,0-3 1 0,0-5 3 16,0-5-3-16,0-6 0 15,0-2-1-15,3-8 1 16,6 2-2-16,-3-4-1 15,3 1-2-15,-3 4 1 16,5 2-1-16,-2 0 0 0,0 8 0 0,0 3-2 16,0 5 3-16,0 3 2 15,-3 7-2-15,0 9 0 16,-3-4 1-16,3-1 0 16,-3-1 0-1,0-2 2 1,-3-4 3-16,0 1 2 0,3-2-6 15,-3-6-2 1,3-3 0-16,3-8 2 16,0-4 0-16,6-1-1 0,-3 0-2 0,-1 3 1 15,1-1 1 1,0 6 2-16,0 6-6 0,0 2 1 0,-3 8 3 31,3 13 2-31,-3-3 2 0,-3 1 2 16,0-1-3-16,-3-2-2 15,6-2 0-15,-3-1-1 0,-3-3-3 16,6-2 0-16,3-2-23 16,-3-4-7-16,9-2-13 15,-9-5-4-15,3-6-23 32,2-2-26-32,-2-11 35 15</inkml:trace>
  <inkml:trace contextRef="#ctx0" brushRef="#br0" timeOffset="1.9977">23353 11298 188 0,'-3'-6'71'0,"3"9"-38"0,3 0-28 0,-3 2 17 16,3 3-8-16,-3 3 0 15,0 4 0-15,0 7 2 0,6-1-9 16,0 0-2-16,0-3-1 0,-3-2-2 16,6-2-2-16,3-7 1 15,-3 1 1-15,-1-5-1 16,4-6 2-16,3-7-2 15,-6-6-1-15,-3 0 1 16,9-2 1-16,-12-1-1 0,0 3-1 16,-3 3 3-16,0 2 0 15,0 3-1-15,0 3-2 0,0 5-4 16,0 5 0 0,0 9 4-16,6 4 2 0,-3 6-3 15,3-6 1-15,0 1-2 31,3-3 0-31,3-3-7 0,-3-2-2 16,5-3-40-16,-2-3-19 16,3-5-22-1</inkml:trace>
  <inkml:trace contextRef="#ctx0" brushRef="#br0" timeOffset="2.9977">23686 11284 208 0,'-20'0'77'0,"11"8"-42"0,0 0-37 16,6-2 14-16,-3 2-8 15,6 0-1-15,-3 2 5 16,3-2 5 0,3 5-7-16,6 6-1 0,0 2-1 0,3-3 0 15,-1-2 2-15,4 0 3 16,-9 0 2-16,3-3 1 15,-9-2 0-15,-9 0-4 16,3-1 0-16,-9-2-3 16,6-3 2-16,-5-5-11 15,-4 0-4-15,9-5-27 0,0-3-10 16,3-2-30 0,6-17-50-1,6-2 32-15</inkml:trace>
  <inkml:trace contextRef="#ctx0" brushRef="#br0" timeOffset="3.9977">23838 11030 228 0,'-6'8'85'0,"12"6"-46"0,-3 4-48 15,-3-5 12-15,6 11 4 0,-3 5 5 16,0 8-1-16,-3 3 1 15,0 2-7-15,6 1-1 0,-6-1 0 0,3-2-5 16,-3-3 1-16,0-8-27 16,0-5-11-16,0-8-65 31</inkml:trace>
  <inkml:trace contextRef="#ctx0" brushRef="#br0" timeOffset="4.9977">23752 11261 212 0,'-21'-14'79'0,"21"9"-42"0,6-3-41 0,6 3 15 16,0 0-10 0,9-3-3-16,-1 2 1 15,1 1 2-15,6 0 0 16,3 5-5-16,-6 0 0 0,5 0-86 15</inkml:trace>
  <inkml:trace contextRef="#ctx0" brushRef="#br0" timeOffset="5.9977">24136 11340 180 0,'-3'16'68'0,"6"10"-36"0,3 14-33 0,-3-29 12 16,0 2-1-16,0-3 4 15,-3 1 5-15,0-3 5 0,0 0-12 16,0-3 0-16,0-2-1 0,-3-3-4 16,0-3 1-16,0-2-1 15,-3-3 1-15,6-13-4 16,0 0-3-16,9-1 0 16,0 1-1-16,3 0-3 15,5 5 0-15,-2 3 2 0,0 2 0 0,0 6-8 16,3 3-4-16,-6 2-15 15,6 0-8-15,-6 2-7 16,0 1-3-16,2 2 9 16,-5 0 7-1,-3 1 22-15,0-1 25 32,-3 0 14-32,3 3-2 0,-3 0-2 15,6 0-11-15,3-3-3 16,0 3-7-16,3-13 3 0,-3 2 1 15,0 1-5-15,-3-4-1 16,-1 1 0-16,1-3 2 16,-3 0-1-16,-3 0 0 15,-3 0-6-15,-3 0-1 16,-9 1-4-16,-2 1 1 0,-4 4-4 16,0 4-1-16,-3 4 5 15,9 1 2-15,-6 9 3 16,9 6 2-16,-3-4 8 15,9 3 3-15,-3-2-2 16,12-3-1 0,-3-1-4-16,15-1-1 0,0-4-3 15,-3-2 1-15,6-2-7 16,-3-6-1-16,0-3-20 16,-4-2-9-16,7-3-59 15</inkml:trace>
  <inkml:trace contextRef="#ctx0" brushRef="#br0" timeOffset="6.9977">24505 11099 212 0,'-15'8'82'0,"21"-2"-44"0,0 17-47 0,-3-9 12 15,3 4 0-15,0 11 5 0,-3 6 7 16,-3 4 5-16,0 4-10 15,0-4-3-15,0 1-3 0,0-6-2 16,0-5-2-16,6 1-4 16,-6-7 0-16,0-4-31 0,3-14-85 47</inkml:trace>
  <inkml:trace contextRef="#ctx0" brushRef="#br0" timeOffset="7.9977">24326 11287 216 0,'-18'-10'82'0,"18"10"-44"0,6-3-42 0,-3 3 15 16,6-3-2-16,3 1 5 15,0-4-8-15,6 4-1 16,3-1-3-16,0 0-2 0,8 1 1 15,-2 2-12-15,-3 0-5 16,-3 2-36 0,0 1-16-16,-3-3-14 15</inkml:trace>
  <inkml:trace contextRef="#ctx0" brushRef="#br0" timeOffset="8.9977">24582 11290 184 0,'-6'8'71'0,"0"0"-38"0,6 8-28 0,0-9 17 16,0 9-8-16,0 8 0 0,0 0-2 16,0-3 0-16,6-5-6 15,0 0-4-15,0-3 1 0,6-2 0 16,0-6 1 0,3-5 0-16,-3 0 0 15,0-5-5-15,0-1 1 0,-3-7-2 0,-3-5 0 16,0-4 4-16,-6 1 1 15,5 0-1-15,-2 5-2 16,-3 6 1-16,0 2-1 16,0 5 0-16,0 3 0 15,0 8 4-15,6 5 5 16,-3 6-5 0,0 2-2-16,6-3-1 15,-3-2-1-15,3-2 0 16,-3-4 2-16,3 1-21 15,0-3-7-15,0-6-38 16,0-2-16-16,3-2-5 0</inkml:trace>
  <inkml:trace contextRef="#ctx0" brushRef="#br0" timeOffset="9.9977">24832 11332 208 0,'-18'8'77'0,"33"-3"-42"0,-3 19-43 16,-9-16 12-16,-3 11 5 0,6-6 5 16,-6 0 7-16,0 0 4 15,0-2-13-15,0-3-5 0,0-3-2 16,0 0-3-16,0-2 1 16,0-3 0-16,-6 0 1 15,6-3-2-15,0-2 1 16,0-5-2-16,0-6 2 15,12 0-2-15,-3 0 2 0,0-3-2 16,0 4-1-16,3 1-2 16,0 1 1-16,-3 2-10 15,6 4-3-15,-4 1-28 16,1 1-13-16,0 0-44 16</inkml:trace>
  <inkml:trace contextRef="#ctx0" brushRef="#br0" timeOffset="10.9977">25038 11322 192 0,'0'10'74'0,"0"1"-40"0,9 15-31 0,-9-18 15 0,0 11 4 32,0-4 4-32,0-1-3 0,0-1-2 15,0-2-11-15,0-4-4 0,0-1 0 16,0-6-1-16,0 0 2 15,6-3-6-15,-3-7-1 16,6-9-2-16,2 0-2 16,7 1-2-16,-3-1 1 15,3 6 1-15,-6 5 2 0,6 3 3 16,-6 5 2-16,0 11 3 16,-3 4 3-16,-1 7-2 15,1-4-2-15,-6 1-7 0,-3-3-1 16,6-3-74-16,-3 0-31 15,-3-5 6 17</inkml:trace>
  <inkml:trace contextRef="#ctx0" brushRef="#br0" timeOffset="11.9977">23335 12009 188 0,'0'3'71'0,"0"5"-38"0,12 8-32 15,-9-6 16-15,0 1-5 16,0 2 1-16,3 1-5 0,-3-1-3 16,0 3-2-16,0-3-3 15,-3 0 1-15,0-2-1 0,0-3 0 16,0-3-40-16,0-5-18 15,0-3-28-15</inkml:trace>
  <inkml:trace contextRef="#ctx0" brushRef="#br0" timeOffset="12.9977">23347 11927 188 0,'-6'-2'71'0,"12"4"-38"0,3 1-85 0,-9 0-8 16,9-1-7-16,-3 4 1 16</inkml:trace>
  <inkml:trace contextRef="#ctx0" brushRef="#br0" timeOffset="13.9977">23427 12115 200 0,'0'14'77'0,"-3"-7"-42"0,0-1-37 16,3-6 17-16,0 0-7 0,0 0 3 15,3 0-4-15,0-3-2 16,12-2-2-16,-6-3 0 0,-3-5 0 16,12-1-4-16,-6-1-1 15,3 1 3-15,0 4 1 0,-3 2-5 16,-3 18 0 0,5 1 1-16,-2 2 1 15,-3 0 3-15,-3 1-1 16,3-1-1-16,3-3-35 15,-3-2-14-15,3-5-39 32</inkml:trace>
  <inkml:trace contextRef="#ctx0" brushRef="#br0" timeOffset="14.9977">24005 11843 112 0,'-6'-3'44'0,"6"3"-24"0,-3 0-8 15,3 0 16-15,-3 0-7 16,0 0-2-16,-6 3-3 31,3 10 3-31,-6-2-11 0,3-1 0 0,0 1-1 16,3-1-1-16,0 1 1 15,0-1-2-15,3-2 0 16,9-2-6-16,-3-1-1 16,3 0 3-16,3-5 1 15,-3 0 0-15,3-2 1 16,-3-1-2-16,0-5-1 0,-3 3 1 15,-3-11 1 1,0-5-1-16,0 5-1 16,-6 3 1-16,-3 2 3 15,9 0 2-15,0 4-7 16,6 1-1 0,0 1 0-1,0 2 1-15,3 3 1 0,0 0-3 16,-3 0 2-16,3 8 1 15,3 8 2-15,-6 0-1 16,-3 0-1-16,-3 0 3 16,-3 2 0-16,-3 3 3 15,0 6 1-15,-3-1-1 16,0 1 1-16,-3-3-4 16,3-3-2-16,0-3-3 15,0-2-1-15,9-3-18 16,-3-2-7-16,6-3-49 15,6-5-42 1,0-3 40-16</inkml:trace>
  <inkml:trace contextRef="#ctx0" brushRef="#br0" timeOffset="15.9977">24055 12089 160 0,'-11'2'63'0,"14"4"-34"0,0 4-32 0,-1-2 11 15,1 0 2-15,3 0 4 16,-3 0 6-16,9-3 4 0,-3-2-12 16,3-3 4-16,-3-3 2 0,6-2-6 15,-6-3-2-15,-3 0-1 16,3 0 1-16,-6-5-3 16,-3-3-2-16,-6 3-2 15,-3 0 0-15,-3 2 0 16,-3 3 3-16,6 0-8 0,-3 3 0 15,0 2-18 1,3 3-6-16,9 6-75 16,6-1-3-1</inkml:trace>
  <inkml:trace contextRef="#ctx0" brushRef="#br0" timeOffset="16.9977">24279 11988 140 0,'0'0'52'0,"0"6"-28"0,9-1-8 16,-3 3 16-16</inkml:trace>
  <inkml:trace contextRef="#ctx0" brushRef="#br0" timeOffset="17.9977">24305 12028 312 0,'3'16'28'0,"-3"-3"-14"15,0 0-7-15,0-2-1 0,0-3-3 16,0-3 0-16,0 0-1 16,0-5 1-1,0 0 2-15,-3-2 2 16,-2-4 1-16,5-4 2 16,0-3-5-16,0-1-1 15,5 1-2-15,-2 0 1 16,6 0-4-16,0 2 0 0,3 1-4 15,0 2-1-15,6 2-4 16,-6 1-1-16,6 2-27 16,-6 3-13-16,9-2-44 15</inkml:trace>
  <inkml:trace contextRef="#ctx0" brushRef="#br0" timeOffset="18.9977">24606 11935 204 0,'-6'-2'77'0,"3"2"-42"0,-3 2-39 16,6 1 15-16,-3 0 3 15,-3 5 5-15,-6 0-7 16,3-1-2-16,4 9-6 31,-4 0-1-31,0 5 1 0,3-2-5 0,3-3 1 16,3 0 0-16,3-6 0 15,3 1 2-15,3-3 3 16,0-6-2-16,-4-2 0 16,4-2 3-16,3-1 1 15,-6-5-6-15,-3-5 0 16,3 0 1-16,-3-1 1 16,-3 1 1-16,0 3 0 15,0-1-5-15,0 3 1 16,0 3-2-16,0 0 0 15,0 2 0-15,3 6 5 0,0 2 3 16,3 3-6-16,3 2 1 16,-3 1-1-1,9 2 2 1,-3 0-1-16,6-2-25 16,-6 0-9-16,5-3-54 15,-5-3-50 1,9-8 48-16</inkml:trace>
  <inkml:trace contextRef="#ctx0" brushRef="#br0" timeOffset="19.9977">24937 11938 244 0,'-6'-3'90'0,"6"3"-48"0,0 3-53 0,0 0 11 15,0 2-1-15,-6 6 2 0,3 2 9 16,-12 8 4-16,-6 0-7 0,0 3-4 0,6-3-2 15,0 0-6-15,0-2 1 16,1-3-36-16,2-3-15 16,3-5-41-1</inkml:trace>
  <inkml:trace contextRef="#ctx0" brushRef="#br0" timeOffset="20.9977">24731 11967 224 0,'-3'3'85'0,"9"-1"-46"0,12 6-30 15,-9-2 19-15,3 2 3 16,6 5 6-16,3 5-18 0,2 1-8 16,4-1-7-16,3 4-10 0,3-1-1 15,8 0-101 1</inkml:trace>
  <inkml:trace contextRef="#ctx0" brushRef="#br0" timeOffset="21.9977">19439 5995 156 0,'0'-2'60'0,"3"2"-32"0,-3-3-20 16,0 3 16-16,0 0 1 15,0 0 4-15,0-2-9 16,-3-1-4-16,0 3-9 31,-6 0 4-31,-6 0 2 0,-3 3-2 0,-3 2 1 16,-2 3-3-16,-1 5 0 16,-6 6-5-16,0 4-3 15,3 4 0-15,4 2 1 16,5 5-3-16,3 1 0 15,6-1-1-15,6-2 0 0,15 0 0 16,6-3-2-16,5-3 3 0,4-2 2 16,9-8-22-16,0-6-8 15,-4-7-41-15,1-8-15 16,-3-3 0 0</inkml:trace>
  <inkml:trace contextRef="#ctx0" brushRef="#br0" timeOffset="22.9977">19552 6133 192 0,'-18'8'74'0,"12"3"-40"0,-6 7-29 0,9-7 17 15,0 7-12 1,0 9-1-16,3 2-3 0,3 3 1 0,6-1-4 16,3 1 0-16,9-8 1 0,9-6 6 15,5-4 4-15,1-9-3 16,-3-10 1 0,6-9-3-16,-7-2 2 15,-5-7-6-15,-6-12-1 16,-12 6 7-16,-12-5 2 15,-3 2-2-15,-9-2-1 16,-6 2-2-16,-6 5 0 16,-2 4-7-16,-1 7 0 0,3 2-8 15,3 7 0-15,6 1-30 16,9 14-77 0,4 3-40-1,10-3 43-15</inkml:trace>
  <inkml:trace contextRef="#ctx0" brushRef="#br0" timeOffset="23.9977">19909 6128 184 0,'-6'16'68'0,"9"0"-36"0,0 13-33 15,0-14 15-15,-3 7 1 16,0 1 3-16,0 1-7 0,3-3-4 16,0-2-4-16,-3-3-3 0,3 0 3 15,-3-8 0-15,3-6 3 16,0-4 1-16,0-6 3 16,0-11-7-16,3-5-2 15,3-5-1-15,3-2 0 0,0-4 4 16,2 1 2-16,4 5 0 15,9 7 1-15,0 9-4 16,0 11-2-16,0 7 4 16,-1 8 4-16,-2 8 1 15,-6 3 4-15,-3 3-7 16,-3-1-2 0,-6 0-5-16,0 1-1 15,-3-6-32-15,0-2-13 0,0-6-72 31</inkml:trace>
  <inkml:trace contextRef="#ctx0" brushRef="#br0" timeOffset="24.9977">20365 6112 220 0,'-6'3'82'0,"6"-1"-44"0,6 9-44 15,2-3 14-15,1 8 4 16,0 7 4-16,3 4-3 16,3 2-3-16,0 0-5 15,3 0-2-15,-3-2 1 0,0-1 4 0,-1-7 3 16,-2-4-6-16,3-4-1 31,-3-3 0-31,0-3 0 0,-3-5-2 0,0-5-2 16,-3-6-2-16,0-2-1 15,0-3 2-15,-3-8 0 16,0 1 1 0,3-4 0-16,0 1 4 0,0-1 5 15,0 3-5-15,3 1-2 16,-1-1-4-16,1 3-1 15,0 5-29-15,0 3-12 16,0 2-70 0</inkml:trace>
  <inkml:trace contextRef="#ctx0" brushRef="#br0" timeOffset="25.9977">20820 6242 208 0,'-3'15'77'0,"9"-9"-42"0,6-4-37 0,-3 4 14 15,3-6 0-15,0 0 5 0,2-3-5 0,1-5-2 16,0 0-5-16,3-2-2 0,-3-4 3 16,-3 1-1-16,-3 0 0 15,-3 0-3-15,-6-1 1 16,-3 4-2-16,-6-1 2 16,-3 3-7-1,-3 3-1-15,-6 5 8 16,0 5 7-16,1 3 0 0,2 5 0 15,-3 9-2-15,6-1 2 0,6 3 4 16,3-3 1-16,3 3-6 16,6-1-1-16,6 1-4 15,6 0-1-15,6-3-3 16,3-5-3 0,-1-5-16-16,10-3-5 15,0-6-41-15,0-4-15 0,-4-6-30 31</inkml:trace>
  <inkml:trace contextRef="#ctx0" brushRef="#br0" timeOffset="26.9977">21132 6212 204 0,'-5'3'77'0,"7"0"-42"0,1 7-37 0,0 1 14 15,0 2 5-15,-3 3 6 16,0 5-3-16,0 3-2 15,0 0-10-15,0 0-5 0,0-6 0 16,0-2 0 0,0-5 3-16,0-3-3 15,0-3 0-15,3-8 1 16,3-5 2-16,0-5-5 16,9-6-1-16,-3-4 0 15,3-6 0-15,0 2 0 0,0 3 0 16,0 6 2-16,2 2 3 15,1 5-2-15,3 6 0 16,0 5-1-16,-3 11 1 0,0 4 7 16,-3 4 3-16,-3 5-6 15,-7 2-2-15,-2 6-3 16,0-6 1-16,-3 4-13 16,0-7-6-16,0 4-40 31,0-14-18-31,0-13-42 15</inkml:trace>
  <inkml:trace contextRef="#ctx0" brushRef="#br0" timeOffset="27.9977">21662 5728 220 0,'-3'6'82'0,"-9"1"-44"0,18 31-42 0,-3-20 13 0,0 11 4 16,0 13 6 0,0 22-6-1,3-1-2-15,-3 9-6 0,0-9-4 0,0-2 2 16,0-8 0-16,0-10 1 15,0-9-20-15,0-5-7 0,0-10-67 32,-6-6-51-32,-9-8 55 15</inkml:trace>
  <inkml:trace contextRef="#ctx0" brushRef="#br0" timeOffset="28.9977">21427 6125 264 0,'-12'3'99'0,"15"-6"-54"0,15 3-46 0,-6-3 18 15,6 3 10 1,6-2 7-16,8-1-13 0,4 3-4 16,6 0-11-16,2 0-4 15,4-2-1 1,0-1-10-16,-1 0-4 0,-5 1-64 15,-3 2-28-15,-13 0-13 16</inkml:trace>
  <inkml:trace contextRef="#ctx0" brushRef="#br0" timeOffset="29.9977">21966 6162 240 0,'-12'11'90'0,"12"-3"-48"0,6 8-34 0,-6-3 21 16,0 3-6-16,0 5 0 16,0 3-10-16,0 2-5 15,0-2-5 1,0 2-5-16,0-7-1 0,3-3-45 16,-3-6-17-16,3-4-52 15</inkml:trace>
  <inkml:trace contextRef="#ctx0" brushRef="#br0" timeOffset="30.9977">21924 5935 312 0,'-18'-14'115'0,"18"9"-62"0,3 0-64 16,0 2 18-1,6 1-7-15,0-1 0 0,0 3-16 0,6 3-4 16,0 2-61-16,3 5-24 15,3 1 8-15,5 0 4 16</inkml:trace>
  <inkml:trace contextRef="#ctx0" brushRef="#br0" timeOffset="31.9977">22189 6083 224 0,'-6'18'85'0,"3"-7"-46"0,-3 2-26 0,3-5 22 15,0 5-14 1,-3 3-2-16,0 11-9 15,0 2-4-15,3 2-3 16,3 1-3-16,3 0 1 0,3-3 1 0,3-5 1 16,6-6 5-16,3-4 3 0,6-9-2 15,0-8 2-15,2-7-2 32,1-6 0-32,-3-3-3 0,-6-2 1 0,-12 0-4 15,-6-3-2-15,-6 3 0 16,-6 0-1-16,-6 2 0 15,-3 3 2-15,-2 3-8 16,2 5-3-16,3 3-20 16,3 0-6-16,0 2-15 15,9 3-6 1,6 0-56 0</inkml:trace>
  <inkml:trace contextRef="#ctx0" brushRef="#br0" timeOffset="32.9977">22481 6112 232 0,'6'10'88'0,"0"6"-48"0,6 8-31 15,-9-11 22-15,0 11-2 16,0 0 5 0,-3 2-9-16,3 1-6 0,-3-1-10 15,0-2-6-15,0-3 0 0,0-5 0 16,0-5 1-16,0-3-2 15,0-8-2-15,3-3 1 0,3-5-1 0,2-5-9 16,7-14-2-16,0 4 1 16,-3-4 1-16,6 3 1 15,0 3 2-15,3 3 10 16,-3 7 7-16,2 8 1 16,-2 6 1-16,0 8-1 31,-3 5 2-31,0-1-1 0,-6 4 0 15,0 0-7-15,-3-1-4 16,0 1-15-16,0-1-4 16,0-5-64-16,11-7-103 31</inkml:trace>
  <inkml:trace contextRef="#ctx0" brushRef="#br0" timeOffset="33.9977">23088 6435 244 0,'-12'2'93'0,"9"1"-50"0,0 0-35 16,3-3 21-16,-3 0-13 15,3 0-2-15,0 0-8 16,0-3-4-16,0 0-1 16,3 1-1-16,0-1 2 0,0 0 1 0,0 1 3 15,0 2 1-15,-3 0 1 16,0 0-2-16,0 0 1 16,-3 0-4-1,0 0 0-15,-6 0-12 0,0-3-4 0,-6 0-47 31,4-4-20-31,-1-4-34 0</inkml:trace>
  <inkml:trace contextRef="#ctx0" brushRef="#br0" timeOffset="34.9977">23103 5728 244 0,'-6'3'93'0,"6"2"-50"0,3 19-35 0,-3-3 21 16,-3 8 2-16,-3 11 4 15,-3 21-11-15,3-3-4 32,-6-5-11-32,0 0-4 0,9-6 1 0,-3-7-5 0,-5-11-1 15,5-5-24-15,9-11-137 31</inkml:trace>
  <inkml:trace contextRef="#ctx0" brushRef="#br0" timeOffset="35.9977">5166 5654 148 0,'3'-5'57'0,"-6"8"-30"0,3-3-21 16,0 0 26-1,3-8-6-15,0 0-9 0,-3-6-3 0,0 4-8 16,0-3 0-16,-3-3 1 0,-3 0-1 31,0 0 1-31,-9 3-2 16,-2 0 2-16,-4 2 0 0,-3 3 3 16,-3 3-7-16,-3 2-2 15,1 3-3 1,2 0 0-16,-3 3 2 0,0-1 2 15,0 4-3-15,4 2 0 16,-1 2 3-16,3 3 1 16,0 6-4-16,0 7-1 0,-5 3-2 15,2 3 3-15,3 5 0 16,0 3 1-16,0 5 0 16,4 3 0-1,2 4-3-15,0 12 2 16,0-3 1-16,3 5 0 15,0 0 0-15,3 3 2 16,3 2-1-16,3 9-1 16,1-6-2-16,2 5 1 0,3-2 1 15,3-3 2-15,5 3-3 16,4-8 0-16,3-3 1 16,6 0 0-16,6-5 0 15,0-3 0-15,2-3-3 16,4-7 2-16,-3-6 3 15,9-7 1-15,-1-6 1 16,1-3 2-16,6-7-3 16,5-6 0-16,7-5-1 0,-1-8 1 15,-2-3-2 1,3-7-1-16,-7-6 1 16,1-5 1-16,-1-16-1 0,-2 0-1 15,6-6 3-15,-7-7 0 16,-2-5 1-16,-9-6 0 15,-4-11 0-15,-5-7 2 0,-9-16-3 0,-6-3-2 16,-9-11 0-16,-9-7 1 16,-18-6 1-16,-6 3 1 15,-2 13-2-15,-4 14-2 16,3 2-2-16,-9 13-1 16,4 19-18-16,-1 13-9 31,6 10-86-31</inkml:trace>
  <inkml:trace contextRef="#ctx0" brushRef="#br0" timeOffset="36.9977">5666 5247 140 0,'0'-6'55'0,"-3"4"-30"0,3-4-18 16,0 6 13-16,0-2-1 16,-3-1 1-16,-3 1-5 15,0 2 1-15,-3 2-9 16,-5 3 0-16,-7 6 0 0,-3 2-3 16,3 6-1-16,3 10-3 15,3-3-1-15,6 1-1 16,3-1 0-16,9-5 0 0,9 1-2 15,3-9 3-15,3-5 2 16,0-6 0-16,0-4-1 16,0-11-2-16,0-11 1 15,-4 0-1-15,-2-5-2 16,-6-8 0-16,-3-3 0 16,-3 0 7-16,-3 1 3 0,-6-1-6 15,0 6-1-15,0 5 4 0,1 2 5 16,-1 6 0-16,0 5 3 15,3 5-4-15,3 4 1 16,0 1-7-16,3 6-1 16,6 13-2-16,0 9 0 31,3 7 2-31,0 8 2 0,-1 5-1 16,4-2-1-16,-3 2 1 15,0-5 1-15,6-2-3 16,0-6 0-16,-3-6-28 15,3-4-13-15,0-6-51 16</inkml:trace>
  <inkml:trace contextRef="#ctx0" brushRef="#br0" timeOffset="37.9977">5833 5292 160 0,'-9'16'60'0,"9"-3"-32"0,0 19-20 0,3-17 18 16,0 1-9-16,3 0-2 15,3-3-6-15,3 3-1 16,3-8-5-16,0-3 7 0,2-5 5 0,7-7-3 16,-3-4 1-1,-3-8-8-15,-6 1-1 0,-3-3 2 16,-9 2 3-16,-9 1-4 15,-3 2-1 1,-3 3 0-16,0 2 0 0,-3 3-7 16,0 5 0-16,4 3-28 15,2 0-9-15,0 3-18 0,3-3-6 16,3 0-14 0</inkml:trace>
  <inkml:trace contextRef="#ctx0" brushRef="#br0" timeOffset="38.9977">6020 5223 148 0,'9'10'55'0,"-6"1"-30"0,6 8-21 16,-3-9 15-16,-3 6 2 0,0-3 2 16,0 6-4-16,0-1-1 15,-3-2-10 1,0-3-1-16,0-2 0 0,0-3-3 0,0-3-3 15,0-5 4-15,0-2 1 16,3-6 0-16,0-6-1 16,3-4-6-16,3-3-1 0,0 0 3 15,0 5 1 1,0 2-3-16,3 4 1 16,3 7 2-16,-1 6 3 15,1 5 0-15,-3 2 2 16,0 4 0-16,-3 1 1 15,0 1-4-15,-3 3-3 16,3-3-16-16,-3-3-5 16,0-2-47-16,0-3-19 15,0-11 0 1</inkml:trace>
  <inkml:trace contextRef="#ctx0" brushRef="#br0" timeOffset="39.9977">6247 5104 280 0,'-9'-11'107'0,"6"6"-58"0,3-3-53 0,0 5 21 15,0-2-15-15,0-3-1 16,0-2-8-16,3-1-3 16,3-2 6-16,0 0-34 0,3-11-14 0,2 3-26 15,1-3-40 1,3 5 34-16</inkml:trace>
  <inkml:trace contextRef="#ctx0" brushRef="#br0" timeOffset="40.9977">6393 4837 184 0,'5'8'71'0,"-2"-1"-38"0,0 12-25 0,0 2 16 31,0 3-12-31,0 10-2 16,0 17-8-16,-3 4-2 15,6-5 0-15,0-5 0 0,0-2 2 16,-3-4-6-16,0-7-1 0,6-5-67 15,-9-6-50 1,-3-5 40-16</inkml:trace>
  <inkml:trace contextRef="#ctx0" brushRef="#br0" timeOffset="41.9977">6327 5239 248 0,'-9'-6'93'0,"15"6"-50"0,6-2-48 0,-3-6 17 31,3 0-5-31,9-8 1 0,8 3-2 16,4 0-1-16,0-1-3 15,0 4-41-15,8 2-19 0,-2 0-45 16</inkml:trace>
  <inkml:trace contextRef="#ctx0" brushRef="#br0" timeOffset="42.9977">7024 5075 204 0,'-24'8'77'0,"15"0"-42"0,-9 10-41 0,12-2 14 16,-9 8 2-16,-3 8 3 0,3-3-6 16,3-3-2-1,4 3-3-15,2 0-2 0,3-5 3 0,6-5-2 16,6-6-1-16,-1-3 3 16,4-4 0-16,0-9-4 15,0-5-1-15,0 0-2 0,-3-5 3 16,0-3 0-16,-3 0 1 15,0 0 0-15,0 3 2 16,-3 3 1-16,0-1 1 16,3 6-5-16,-3 2 1 15,3 6 4-15,0 2 5 16,0 3-5-16,-1 3-2 16,1-1-1-16,3 1 1 0,0-3-8 15,3-3-3-15,6 0-39 16,0-5-19-16,0-2-20 31</inkml:trace>
  <inkml:trace contextRef="#ctx0" brushRef="#br0" timeOffset="43.9977">7262 5099 236 0,'-15'-3'88'0,"9"6"-48"0,-6 2-38 0,6 0 19 0,-3 3-11 15,0 16-1-15,3-3-3 16,0 3-1-16,3 0-3 16,0-1-6-16,3-1 0 0,6-4 2 15,3 3 3-15,0-2-2 16,3-6 0-16,3-8-8 0,0-5-4 31,3-2-33-31,-1-4-15 16,7-4-32-1</inkml:trace>
  <inkml:trace contextRef="#ctx0" brushRef="#br0" timeOffset="44.9977">7413 5024 132 0,'-8'-5'49'0,"11"3"-26"0,0-1-82 0,-1 3-17 16</inkml:trace>
  <inkml:trace contextRef="#ctx0" brushRef="#br0" timeOffset="45.9977">7443 4871 204 0,'0'0'77'0,"0"11"-42"0,3-6-41 16,0 11 45-1,0 5-9-15,0 8-5 16,0 11-5-16,0 7-12 15,-3-2-5-15,0-2-2 16,0-1-1-16,0-2 0 0,0-3-11 16,3-8-5-1,0-5-56-15,-3-6-23 16</inkml:trace>
  <inkml:trace contextRef="#ctx0" brushRef="#br0" timeOffset="46.9977">7333 5149 208 0,'-15'-19'79'0,"15"17"-42"0,15-1-41 16,-9 3 24 0,6-3 0-16,3 1-10 15,0-4-6-15,6 1-2 16,-1 0 0-16,1 0 1 0,3-1-15 15,3 1-4-15,-3 2-23 16,-3 1-8-16,-7 2-17 16,-2 0-21-16,0 0 31 15,-6 2 92-15,0 4 46 16,-3 2-20-16,-3 7-12 16,0 12-25-16,0 2-10 0,0-3-10 15,3-2-1-15,0 0 1 0,0-5-1 0,3-4-1 16,0-1-6-16,3-4 1 15,0-4 2-15,3-4 1 32,0-4-12-32,0-6-4 0,-1-3-3 0,1-2 0 31,-3-16 6-31,-3 2 4 16,0 3 6-16,0 3 2 15,-3 5 15-15,0 6 8 16,-3 5-3-16,0 2-1 15,3 11-12-15,0 10-3 0,0 1 0 16,0 2 1-16,0-2-3 16,3-4-3-16,0 1-3 15,0-2 1-15,15-7-43 16,2-4-23 0,-2-3-12-16,3-5-7 15</inkml:trace>
  <inkml:trace contextRef="#ctx0" brushRef="#br0" timeOffset="47.9977">7949 5099 216 0,'-12'-6'82'0,"3"6"-44"0,1 6-40 0,2-1 17 0,0 8-5 15,-3 8 4-15,0 0 2 16,0 3 2-16,0-3-10 16,6-2 0-16,0-1-1 15,6 1-6-15,0-6 0 16,3 0-1-16,0-5 0 15,3-2 0-15,0-6 0 16,0-6-7-16,0-2 0 16,-1-2-2-16,1-3 3 15,-3-11 4-15,0 3 3 16,0 5 0-16,-3 2-1 0,0 20 1 16,3 2 1-1,0 5 1-15,-3 3-1 16,0 0 1-16,6-3-2 15,-3 3 2-15,0-3-2 16,0-2-1-16,3-3-32 16,0-6-14-16,0-2-61 15</inkml:trace>
  <inkml:trace contextRef="#ctx0" brushRef="#br0" timeOffset="48.9977">8122 4874 220 0,'-9'5'82'0,"9"19"-44"0,0 5-40 16,0-16 14-16,0 11 9 0,0 5 9 0,0 8-10 16,0 8-3-16,0-3-10 31,3 1-5-31,0-6 1 0,0-6-2 0,3 1-1 0,0-8-26 15,0-5-10 1,0-12-35-16,0-1-13 0,0-9-1 16</inkml:trace>
  <inkml:trace contextRef="#ctx0" brushRef="#br0" timeOffset="49.9977">8295 4863 200 0,'0'3'77'0,"3"5"-42"0,-3 15-26 15,0-9 22-15,-6 7-6 16,3 13 3-16,0 3-7 0,0 8-1 16,0 0-11-1,9-2-3-15,-3-6 0 0,0-6-3 16,0-2-2-16,0-5-14 15,0-5-6-15,2-6-43 16,1-5-20-16,0-5-21 16</inkml:trace>
  <inkml:trace contextRef="#ctx0" brushRef="#br0" timeOffset="50.9977">8396 5141 252 0,'-6'18'93'0,"9"-10"-50"0,0 19-50 0,0-17 16 15,0 6-2-15,0 0 4 16,3 0-6-16,0-3-3 16,6 0-1-16,-4-2-4 0,1-3 2 15,6-5-17-15,-3-3-5 16,3-3-18-16,0-2-6 0,-3-6-44 16</inkml:trace>
  <inkml:trace contextRef="#ctx0" brushRef="#br0" timeOffset="51.9977">8589 5101 232 0,'0'3'88'0,"-3"2"-48"0,-3 11-36 0,3 10 21 16,-9 11-5-16,1 11 3 16,-7 2 2-16,-3 3 4 15,0-2-15-15,3 4-10 0,3-5-4 16,0-10-35-16,3-6-17 16,1-7-77-1</inkml:trace>
  <inkml:trace contextRef="#ctx0" brushRef="#br0" timeOffset="52.9977">9009 5061 112 0,'-6'-7'44'0,"6"4"-24"0,0-2-13 0,0 5 15 0,0 0-11 16,3 0-1-16,-3 0-6 15,3 2-1-15,0 6-1 16,3 8 3-16,-3 16 4 0,0 0-1 15,-3-1 3-15,0-2-4 16,0-2-2-16,0-9-2 16,0-2-3-16,0-5 3 0,0-3 2 0,0-3-2 15,0-5 0-15,0-5-1 16,0-3 1-16,0-11-4 16,3-7-2-16,3 2-1 31,0 0 0-31,3 3 3 0,3 5 2 0,-1 3-2 15,1 5-2-15,0 5 2 16,0 9 2-16,-3 7 2 16,0 11 3-1,-3-3 3-15,-3 3 5 16,-3 0-10-16,0-3-2 16,0-5 0-16,0-1 1 15,0-4-15-15,0-3-6 0,0-3-55 16,0-5-38-1,6-2 44-15</inkml:trace>
  <inkml:trace contextRef="#ctx0" brushRef="#br0" timeOffset="53.9977">9232 5130 160 0,'-3'8'63'0,"6"11"-34"0,6 7-34 0,-3-18 12 16,0 0 7-16,0 0 6 15,3 0-4-15,-3-3 1 16,3-2-10-16,0 0 0 0,-3-6 0 16,3-5 1-16,-3-8 2 0,-3 3-12 15,-1 0-3-15,-2-1 0 32,-2 4 2-32,-4 2 2 15,-3 5 1-15,-3 3 0 16,0 8 2-16,3 8 1 0,0 0 3 0,3 2-3 31,3 1-2-31,6 2 0 0,0-2-1 16,3-1 0-16,3-5 2 15,3-2-19-15,0-6-8 16,0-5-69 0</inkml:trace>
  <inkml:trace contextRef="#ctx0" brushRef="#br0" timeOffset="54.9977">9426 5122 208 0,'-9'6'77'0,"9"-6"-42"0,3 2-43 0,-3-2 10 15,3 3 5 1,0 0 5-16,3-3-1 16,0 0-1-16,0 0-6 15,-1 0-1-15,1-3 1 16,0 0 0-16,-3-2 0 0,0 0-2 15,-3-1-2-15,-3 1 3 0,-3 0 0 16,0 2-1-16,-2 3-2 16,-4 5 3-16,0 3 2 15,-3 6-2 1,3 9 0-16,3 1-3 0,3 0-1 16,6 0 1-1,6-3 0-15,3-2 0 0,3-6 2 16,3-3-14-16,6-4-7 15,2-4-23-15,1-4-11 16,6-6-36-16</inkml:trace>
  <inkml:trace contextRef="#ctx0" brushRef="#br0" timeOffset="55.9977">9649 5096 200 0,'-30'-3'77'0,"12"6"-42"0,3 5-39 0,9-3 13 15,-2 11-7-15,-1 8 1 16,0 0 0-16,0-1 1 0,3 1-2 16,3 0-2-16,3-8 3 0,6 0-2 15,0-6-1-15,3-4 5 16,0-6 4-16,5-6-10 16,4-7-1-16,-3-13-4 0,0-1-1 15,-3-2-1 1,-3-5 2-16,-3-3-1 0,-3-3 2 15,-9-2 3-15,3 2 3 0,0 3 4 16,0 8 2-16,0 8 5 16,0 5 3-16,3 16-6 15,0 16-5 1,0 10 0-16,0 16-3 31,6 9 2-31,0-1-2 0,3 0-1 16,6-7-19-16,0-6-8 15,2-8-68 1</inkml:trace>
  <inkml:trace contextRef="#ctx0" brushRef="#br0" timeOffset="56.9977">10063 5109 176 0,'-18'21'66'16,"18"27"-36"-16,0-11-33 0,0-24 13 0,0 3 8 15,-3 0 6-15,3-3-6 16,-3 0 0-16,3-2-11 0,0-3-4 0,0-3 0 16,0 0 0-16,0-5 1 15,0 0 0 1,0-5 0-16,0-3-5 0,3-5 1 16,0-8-5-1,6-6 1-15,9 4 0 0,-4 4 2 16,1 3-1-16,0 6 1 0,0 10 4 31,0 10 1-31,3 3 3 0,-6 6 1 0,-3 2-1 16,-3 0-1-16,0-2-8 15,-3 2 0-15,0-3-30 16,2-7-11-16,-2-6-52 31</inkml:trace>
  <inkml:trace contextRef="#ctx0" brushRef="#br0" timeOffset="57.9977">10334 5236 212 0,'-3'5'82'0,"3"6"-44"0,5-3-47 0,1-5 12 16,0 2 9-16,0 0 6 15,0-2 0 1,0-3 0-16,0 0-10 15,0-3-3-15,0 1 1 0,0-4-5 16,0-2-1-16,-3-8-7 16,-3-5 0-16,-3 0-6 15,-3 3-2-15,-3 2 6 16,0 2 3-16,0 7 1 16,-3 4 4-16,3 11 0 15,1 8 3-15,-1 5 3 0,-3 0 2 16,9 3 3-16,0-3 1 15,0 0-5-15,6 3-2 16,3-6-2-16,0-2 1 16,0 0-13-16,3-8-6 0,2-3-27 15,1-10-10 1,3-5-36-16</inkml:trace>
  <inkml:trace contextRef="#ctx0" brushRef="#br0" timeOffset="58.9977">10464 5239 200 0,'0'10'74'0,"0"4"-40"0,0-1-33 0,0-5 16 16,3 0-2-16,0 0 0 15,0 0-7-15,3-1-5 16,0-1-2-16,0-1 1 0,0-5 1 31,3-3-6-31,6 1-2 0,-3-1-5 16,-3 0 1-16,0 1 0 15,0 2 1-15,0 2 2 16,0 4 4-16,0-1 3 16,-1 0 4-16,4 1 2 0,0-1 3 15,0-5 10-15,0-3 5 16,0-2 0-16,-3-3 2 16,0-5-11-16,-3 0-4 15,-3-3-7-15,-3-5-2 16,-3-1-1-16,-3-1-2 15,0 1-37-15,-3 4-17 0,0-1-68 16</inkml:trace>
  <inkml:trace contextRef="#ctx0" brushRef="#br0" timeOffset="59.9977">11116 5117 156 0,'0'3'57'0,"3"18"-30"0,0-3-16 0,0-2 18 0,0 3-6 16,3 5 1-16,0-1-4 15,0 1-3-15,0 0-9 16,3-3-5-16,0 0-2 0,-3-2-1 15,0-6 2-15,0-2 1 16,-3-3 1-16,0 0-2 0,0-3 1 16,3-8 0-1,0-7 1-15,0-1 2 16,0-2-3-16,-1-3-2 16,1-3 0-16,0-2 1 15,0-13 1-15,-3 5 1 16,0 2-5-1,0 6-1-15,0 5 1 16,-3 3 0-16,0 2-26 16,3 4-9-16,0 4-17 15,0 11-8-15,3-3-19 16</inkml:trace>
  <inkml:trace contextRef="#ctx0" brushRef="#br0" timeOffset="60.9977">11402 5175 184 0,'-6'-2'71'0,"3"2"-38"0,-3 0-34 16,3 0 15-16,-3 2-4 15,-3 9 4-15,-3 2-3 16,1 0-1-16,-1 3-6 0,0 0-5 0,0 3 0 16,3 4 3-16,0-1 1 15,3 1-1-15,3-4-2 16,3-6 5-16,6-2 4 15,0-3-3-15,3-14 2 16,3-4-7-16,3-3-1 16,0-6-9-1,-4 3-4-15,-2-2 4 16,0 4 3-16,-3 1 6 16,-3 3 2-1,0 2 6-15,0 5 3 0,-3 3-4 16,0 5 1-16,3 3-3 15,0 0 2-15,0 3-4 16,3 2-2-16,3 3 0 0,0-3-1 0,3-2-27 16,0-1-11-16,0-2-65 15</inkml:trace>
  <inkml:trace contextRef="#ctx0" brushRef="#br0" timeOffset="61.9977">11527 5231 192 0,'0'8'71'0,"3"2"-38"0,0 12-32 0,-3-15 14 16,0 4 3-16,0 2 3 16,0-2-6-16,0-1-4 15,0 1-6-15,0-6-4 0,0 1 2 0,0-4 7 16,0-2 3-16,-3 0 0 15,0-2 0-15,3-4-5 16,0-2 0-16,0-2-5 16,0 2 0-16,3-3-1 15,0 1-2-15,0 2 1 0,3 0 1 16,0 0-3-16,3 0 0 0,0 3 1 16,0-3 0-1,0 2-25 1,6 4-10-16,-4-1-24 15,1 0-11-15</inkml:trace>
  <inkml:trace contextRef="#ctx0" brushRef="#br0" timeOffset="62.9977">11703 5249 220 0,'-3'16'82'0,"3"-3"-44"0,3 6-42 0,-3-11 15 15,3 2-8-15,-3 4 0 16,3 4-8-16,0-2-4 15</inkml:trace>
  <inkml:trace contextRef="#ctx0" brushRef="#br0" timeOffset="63.9977">11724 5368 176 0,'6'-8'-96'0</inkml:trace>
  <inkml:trace contextRef="#ctx0" brushRef="#br0" timeOffset="64.9977">11712 5061 272 0,'-9'-10'101'0,"9"10"-54"0,0-3-57 0,0 3 14 0,0 0-10 16,6 0 1-16,0 3-26 16,6 0-9-16,-1 2-53 15,4 0-20-15,0 0 48 16,3 1 25-16</inkml:trace>
  <inkml:trace contextRef="#ctx0" brushRef="#br0" timeOffset="65.9977">11926 5104 196 0,'-18'0'74'0,"15"2"-40"0,-15 1-31 0,12 2 17 16,0 9-10-16,-3 7-1 16,-2 3-1-16,-1-1 0 15,3 4-4-15,3-1-3 0,3 1 2 16,3-1-2-16,3-2 2 0,3-5 2 16,0-6 4-16,0-8-6 15,6-2-4-15,-1-9-9 16,4-1-2-16,-3-9 2 0,0 2 1 15,-3-7 3-15,-3-3 2 16,-9-5 2-16,3 6 1 31,0 12-2-31,0-5 2 0,3 11 1 16,0 10 0-16,0 6 4 16,0 5 5-16,3 2-5 15,0 1 0-15,-3-1-2 16,3-2-2-16,0 2 1 15,0-4 1-15,3-9-30 16,0-5-13-16,-1-5-50 16</inkml:trace>
  <inkml:trace contextRef="#ctx0" brushRef="#br0" timeOffset="66.9977">12051 4929 208 0,'0'3'77'0,"6"10"-42"0,-3 3-37 0,0-3 17 16,0 8-2-16,0 6 2 15,0 12 0-15,3 1 1 16,0 0-8-16,0-6-1 0,-3-2 0 16,-6-6-3-16,3-4-3 15,0-6 2-15,-3-3 2 16,3-5-4-16,6-3-1 0,0-5-5 15,3-3-1-15,2-5-13 16,1 3-3-16,0-3 5 16,3 3 5-16,0 2 5 15,0 3 4-15,-3 6 11 16,-3 1 6-16,-3 4 14 0,-6 0 4 16,-6 4-8-16,-3 1-4 31,-3 0-9-31,-3-3-3 15,-6-2-13-15,3-6-6 0,0-2-26 16,1-8-11-16,2-1-26 16,3-4-9-16,3-9 1 15</inkml:trace>
  <inkml:trace contextRef="#ctx0" brushRef="#br0" timeOffset="67.9977">12274 4868 244 0,'-3'3'90'0,"6"5"-48"0,0 16-47 16,-3-11 15-16,0 5 5 15,0 9 7-15,-3 10-9 16,0 3-4-16,3 5-6 16,0-6-3-16,0-2 1 15,0-5-8-15,0-5-3 16,3-6-36-16,0-3-17 15,0-7-41 1</inkml:trace>
  <inkml:trace contextRef="#ctx0" brushRef="#br0" timeOffset="68.9977">12381 5228 192 0,'15'0'71'0,"-9"5"-38"0,3 3-21 16,-3-5 19-16,0 0-7 15,3-1-2-15,0-2-8 0,0-2-4 16,0-1-5-16,0-2-4 0,0-1 2 16,-3-7 0-16,0-5 3 15,-3 2-5-15,-3 0-1 16,-3 3 0-16,-3 2 2 0,-3 3-6 16,-3 6-1-16,0 2 2 15,0 10 3-15,-3 6 3 16,3 3 1-16,3 2 4 15,0-3 3-15,3 1-9 16,9-1 0-16,3 1 0 31,3-3 1-31,0-3-21 0,6-3-8 16,0-4-29-16,3-6-12 16,14-3-29-1</inkml:trace>
  <inkml:trace contextRef="#ctx0" brushRef="#br0" timeOffset="69.9977">12709 5136 304 0,'-15'-3'115'0,"12"3"-62"0,-9 3-62 15,6-3 18-15,0 10-9 0,-3 6 0 16,0-3 0-16,3 0 0 16,0 1 0-1,3-1-3-15,0 3 0 0,3-3-1 0,0 3 3 31,3 0 0-31,0 0 1 0,-3-3 0 16,-3 3 6-16,-3-3 4 16,0-2-5-16,1-3-3 15,-4-8-28 1,0-3-32-16,3 0-14 16,3-2-38-1</inkml:trace>
  <inkml:trace contextRef="#ctx0" brushRef="#br0" timeOffset="70.9977">12873 5384 180 0,'-9'0'68'0,"9"0"-36"0,-3 0-77 16,3 0-5-16,-3 0-16 15,-6-5-2-15</inkml:trace>
  <inkml:trace contextRef="#ctx0" brushRef="#br0" timeOffset="71.9977">12938 4739 192 0,'-3'29'71'0,"0"-19"-38"0,-3 17-14 0,3-11 21 0,-3 8-9 15,0 2-1 1,0 3-15-1,0 0-6-15,0-2-6 16,0 2-3-16,3-5 3 0,0-6-33 0,3-2-14 16,0-5-71-1</inkml:trace>
  <inkml:trace contextRef="#ctx0" brushRef="#br0" timeOffset="72.9977">12941 4736 128 0,'-3'21'49'0,"3"-18"-26"0,0 13-12 0,0-6 15 16,-3 6 1 0,0 11 1-16,-3 4 0 15,-3 4 2-15,0 2-16 0,3 3 7 0,0-3 3 16,0 0-10-16,0 0-3 15,0-6-5-15,3-4-1 16,1-6-3-16,-1-2-2 16,3-6-6-1,0-3-1-15,0-2-30 0,0-2-13 16,0-9-58-16</inkml:trace>
  <inkml:trace contextRef="#ctx0" brushRef="#br0" timeOffset="73.9977">12893 5339 200 0,'6'3'74'0,"-9"0"-40"0,3 2-18 0,0 0 22 0,-3 0-9 15,3 1 0 1,-3-1-7-16,0-2-2 0,0-1-11 16,0-2-8-16,0 0-1 0,0-5 0 15,3 2 0-15,3 1-9 32,3-4 3-32,-3 1 2 15,0 3 1-15,-3 2-1 16,0 0 3-16,-3 0 2 15,0 5 4-15,-3 0 2 16,-5-8-3-16,2 9-3 16,0-9-31-16,0 0-15 15</inkml:trace>
  <inkml:trace contextRef="#ctx0" brushRef="#br0" timeOffset="74.9977">5357 16182 164 0,'-9'-19'63'0,"-3"14"-34"0,-15-3-32 16,9 3 13-16,-9 2-1 15,-14-2 5-15,-10-3-6 16,-11 3 0-16,-19-1-4 15,-11 4-1-15,-9 2 3 0,-12 8-3 16,0 8-2-16,2 2 4 16,7 19 4-16,6 11-3 0,6 15-1 15,14 1-5-15,19 5 0 16,14 7 0-16,30 1 0 0,24-8 0 16,36 2 0-16,32-2 2 15,36-13 3-15,36-11 0 16,33-11 2-16,29-18 0 31,15-16 1-31,7-19-2 0,-4-12 1 0,-15-22-2 16,-26 0 0-1,-34 0 5-15,-38 0 4 16,-35-3 12-16,-51-2 9 16,-45-8-15-16,-51 3-6 15,-35 2-8-15,-36 8-5 16,-30 13-9-16,-17 14-3 15,-19 20-45-15,7 14-18 16,20 19-50-16</inkml:trace>
  <inkml:trace contextRef="#ctx0" brushRef="#br0" timeOffset="75.9977">6964 16494 180 0,'0'-18'68'0,"3"15"-36"0,-3 0-26 15,0 3 23-15,6 14-10 16,0 4-3-16,0 11-3 31,0 11-7-31,0 10-4 0,-3 3 1 0,-3 0-2 16,6-5 2-16,-6-6-2 15,3-2 2-15,0-11-22 16,0-5-9-16,-3-9-22 16,6-25-56-1</inkml:trace>
  <inkml:trace contextRef="#ctx0" brushRef="#br0" timeOffset="76.9977">7122 16452 212 0,'-12'5'79'0,"12"16"-42"0,9 8-43 0,-6-15 14 16,0 7-3-16,0 8 4 0,0 18 0 15,0 1 0-15,-3 0-5 16,3-6-3-16,0 6 0 0,0-9 1 15,0-2 1-15,-3-7-32 16,0-12-15-16</inkml:trace>
  <inkml:trace contextRef="#ctx0" brushRef="#br0" timeOffset="77.9977">6925 16579 264 0,'-20'-5'101'0,"20"5"-54"0,11-3-50 0,-5 3 19 15,3 0-8-15,6 0 1 16,3 0-8-16,3 3 0 16,6 2-1-16,-1-3-7 0,1 6-3 15,-3-2-32-15,0-1-15 0,-3 0-47 16</inkml:trace>
  <inkml:trace contextRef="#ctx0" brushRef="#br0" timeOffset="78.9977">6869 16822 276 0,'-9'3'104'0,"12"-6"-56"0,3 6-56 0,3 0 18 0,6-3 0 15,8 0 5 1,7-3-5-16,9-5-1 16,3-5-5-16,2 5-12 0,4-3-2 15,2-2-50-15,1 0-23 16,-3 7-26 0</inkml:trace>
  <inkml:trace contextRef="#ctx0" brushRef="#br0" timeOffset="79.9977">6765 16603 132 0,'-3'-3'52'0,"3"3"-28"0,0-5-15 0,0 5 14 16,0 0 0-16,0 0 3 0,6 0-5 15,0 0-1-15,2 0-11 16,4 0 6-16,3 0 2 16,12 0-1-16,3 0 3 0,3 0-4 15,5 0-1-15,4 0-4 16,6-3 1-16,-1 0-6 0,1 1-3 16,-4 2 1-1,-2 0 0-15,0 0-1 0,-6 2-2 16,-7 1 1-16,-5-3 1 31,-3 0-1-31,-6 0-1 0,0-3-37 16,-3 1-17-16,-3-4-66 15</inkml:trace>
  <inkml:trace contextRef="#ctx0" brushRef="#br0" timeOffset="80.9977">7714 16693 132 0,'0'-3'49'0,"0"3"-26"0,3-3-5 0,-3 3 18 15,0 0-7-15,0 0 0 16,6 6-10-16,0 7-4 16,0 5-8-16,0 3-1 0,0-2 4 15,0 5-2-15,-3-3 1 0,0-2-3 16,-3-4-1-16,0-1-3 16,0-4-2-16,-3-2 3 15,0-3 0-15,0 1-1 16,0-6-2-16,0 0 5 0,0-3 4 15,3-5 1-15,0 3 2 16,0-8-4-16,0-1-3 0,3-7-2 16,3-3 0-16,0 1 2 15,6-1 4-15,3 3-4 16,2 2-3-16,-2 6-4 16,0 2 1-16,3 3-1 15,-3 8 0-15,0 6-14 31,0-4-4-31,3 4-25 0,-4-1-9 16,-2 0-27 0,0 3-38-16,3-3 36 15</inkml:trace>
  <inkml:trace contextRef="#ctx0" brushRef="#br0" timeOffset="81.9977">8015 16727 220 0,'-6'-11'82'0,"9"25"-44"0,-3-12-38 15,0-2 16 1</inkml:trace>
  <inkml:trace contextRef="#ctx0" brushRef="#br0" timeOffset="82.9977">8018 16751 385 0,'6'8'18'15,"3"-3"-9"-15,0 3-4 0,-1-11 1 0,1-2-3 16,0 5-2 0,3-8 0-16,-3-3 1 0,0 6-1 15,-3-3-1-15,-3 0 1 16,-3 3 1-16,0 0-1 15,-3-3 2-15,-3 8-4 16,-3-3 0-16,0 3 1 16,-3 3 2-16,-3 5-3 15,-2 2 0-15,5 6-1 0,0 0 0 16,3 3 2-16,3-4 0 16,3 9 0-16,0-3 0 15,9 1 0-15,0-4 2 0,3 3-1 16,3-5-1-16,0-5 3 31,2-1 2-31,4-4-4 0,3-4-1 0,0-7-18 16,0-3-5-1,0 5-24 1,2-7-10-16,4 5-41 16</inkml:trace>
  <inkml:trace contextRef="#ctx0" brushRef="#br0" timeOffset="83.9977">8345 16534 204 0,'-6'-11'77'0,"6"6"-42"0,-6 8-30 15,6-3 19-15,0 2-11 0,0 9 0 16,0 5-1-16,0 8 2 15,0 7-7-15,0 9-4 0,3 0 0 16,0-1 0-16,3-4 1 16,0 2-5-16,0-3-1 15,0-7-32-15,-3-9-13 16,-3 6-58 0</inkml:trace>
  <inkml:trace contextRef="#ctx0" brushRef="#br0" timeOffset="84.9977">8235 16661 260 0,'-3'-8'99'0,"15"3"-54"0,-3 5-53 15,3 0 18-15,0 0-9 16,3 0 2-16,2 0-13 15,1 0-6-15,3 0-44 16,-3 5-21-16,6-2-7 0,-6-1-1 16</inkml:trace>
  <inkml:trace contextRef="#ctx0" brushRef="#br0" timeOffset="85.9977">8479 16693 212 0,'-18'13'79'0,"6"8"-42"0,6 16-43 16,12-24 14-16,-9 11 4 16,6 0 4-16,3-6-3 15,-3 6-3-15,6-5-5 16,0 2-2-16,0-13 1 0,0 2 0 16,3-7 0-16,0 2-2 15,0-10-2-15,-3-3 1 0,0-2 1 16,-1-12-3-16,-2 6-2 15,0-7 2 1,-3-4 0-16,3 3 1 0,-3 3 2 16,0 3 5-1,-3 4 4-15,0 9-4 0,3-3 1 16,0 14-1-16,3 1 1 16,0 12-2-16,0 0-1 15,3-1-3-15,0-2-2 0,0 5 1 16,0-5-1-16,0-3-9 0,0 3-4 15,3 0-31-15,2-8-13 16,1-5-42 15,-3-3-26-31,0-3 56 0</inkml:trace>
  <inkml:trace contextRef="#ctx0" brushRef="#br0" timeOffset="86.9977">8762 16801 212 0,'-9'-11'79'0,"15"11"-42"0,-9 6-39 0,3-1 14 0,3 3-4 31,0 0 0-31,0 5 4 0,-3 0 3 0,3 1-8 31,0 4-2-31,0-5 1 0,0 6-1 16,-3-11 0-16,3 0 1 0,-3-8 8 16,0-3 1-16,0-2-5 15,0-8-2-15,0-1-2 31,3-2-1-31,0 1-3 16,0-1 1-16,3-3 0 16,3 1 1-16,-1 2-2 0,4 0-2 15,0 3 1-15,3 5-1 16,3-3-16-16,0 3-4 16,0 3-32-16,0-3-14 15,-4 8-42-15</inkml:trace>
  <inkml:trace contextRef="#ctx0" brushRef="#br0" timeOffset="87.9977">9036 16785 236 0,'-3'-2'88'0,"6"7"-48"0,0 3-49 0,0 0 14 15,0 0 8-15,0 2 8 0,0 3 1 16,-3 1-1-1,0-1-11-15,0 0-4 0,0 0-2 0,0 1-2 16,0-1 1-16,0-5-2 16,0-3 2-16,3-8 9 15,3-2-7-15,-1-5 1 16,4-4-4-16,0-7 1 16,0 8-4-16,3-6-2 15,0 4 2-15,3-1 0 16,3 5 1-16,3 0 2 0,0 11 1 15,-1 8 3-15,1 3-3 32,-3 5 0-32,0 2-1 15,-3 11 1-15,-6 1-2 16,0-4 2-16,-3 6-13 0,0-6-6 16,-1-2-55-16,1-8-26 15,-3-3-16 1</inkml:trace>
  <inkml:trace contextRef="#ctx0" brushRef="#br0" timeOffset="88.9977">17617 3151 104 0,'-15'3'41'0,"6"-3"-22"0,0 0-3 16,6 0 16-16,3 0-4 15,0 0-2-15</inkml:trace>
  <inkml:trace contextRef="#ctx0" brushRef="#br0" timeOffset="89.9977">17575 3154 293 0,'-2'0'14'0,"7"8"-1"16,1-3-4-1,6-2 2-15,12-1 0 16,12 1 3-1,14-3 4-15,13 0 3 16,17 0 2-16,25-3-8 16,17 3-4-16,9 0-6 15,5-5-2-15,-2 0 5 0,-9 5 3 16,-9 0 0-16,-8 0 1 16,-25 0-4-16,-12-3 0 15,-11 0-5-15,-24 3-2 16,-7 0 0-16,-2 0 1 15,-3 0-3-15,-9 0-2 0,-6 0-42 16,-9 0-20-16,-9 11-66 16</inkml:trace>
  <inkml:trace contextRef="#ctx0" brushRef="#br0" timeOffset="90.9977">17519 4188 108 0,'-12'6'44'0,"6"-1"-24"0,3 0-19 0,3-2 8 16,0-3-1-16,0 0 0 15,0 5 7-15,6 0 4 16,3 1 4-16,6-4 1 31,6 1-13-31,11-3 9 0,16 0 6 16,21 0-3-16,11-3-1 0,21 1-12 15,12-1-4-15,15 0 5 16,3 1 2-16,-9-1 0 16,-47 3 2-16,-13 0-4 15,10 0 1-15,-13 0-5 16,1 0 1-16,20-2-5 15,-9-1-2-15,-11 3 0 0,-24 0 1 16,-7 0-25-16,4-3-10 16,-6 1-51-16,-12-1-22 15,-3-2 10 1</inkml:trace>
  <inkml:trace contextRef="#ctx0" brushRef="#br0" timeOffset="91.9977">17376 4643 136 0,'-3'-18'52'0,"3"13"-28"0,15-6-15 0,-9 8 16 16,-3 1-1-16,0-1 3 16,3 0-13-16,0 3-3 15,0 6-7 1,0 10-1-16,0 21 3 0,-3 16 6 16,-3 7 2-16,-3 15-5 15,-6 12-1-15,-3 0-4 0,3-7-1 16,0-9-1-1,0-10 1-15,3-8-2 0,0-8-1 16,3-8 1-16,0-8 1 16,6-8-52-1,0-5-34 1,9-13-39-16,0-3 43 16</inkml:trace>
  <inkml:trace contextRef="#ctx0" brushRef="#br0" timeOffset="92.9977">17474 4575 184 0,'0'-14'68'0,"12"12"-36"0,9-6-31 0,-6 5 14 0,9-2 1 0,8 0 4 15,16-1 3-15,15-4 1 16,11 2-13-16,12-8-7 0,19 8-2 16,8 0-2-16,6 5 2 15,3 3-1-15,-3 0-1 16,-3 3 1-16,-12 2 1 16,-6 1 1-16,-8-4 1 0,-16 4-2 15,-12-4-2-15,-5-2 3 16,-9 0 0-16,-7 0-4 15,-8 0 1-15,-6 0-7 16,-6-2-3-16,-3-1 3 16,-4 0 2-16,1 1 3 15,-6 2 3 1,0 2 0-16,-3 1 2 16,0 2 0-16,0 8 1 15,-6 6-2-15,0 13-2 16,-3 21 1-16,0 13 1 15,-3 3-1-15,3 7 2 16,0 9-2-16,3-3-1 16,0-5 3-16,0-8 0 0,0-11 1 0,0-8 2 15,3-8-3 1,-6-5 0-16,3-8-14 0,-6-5-54 16,-9-8-14-1,-5-3-20 1</inkml:trace>
  <inkml:trace contextRef="#ctx0" brushRef="#br0" timeOffset="93.9977">17379 5519 220 0,'-3'-5'85'0,"21"5"-46"0,15 0-43 15,-10-3 15-15,13-2 7 16,21-6 8-16,23-2-2 16,18 0-2-1,18 0-12-15,15-3-4 0,18 3-2 16,6-6 0-16,-3 9 0 15,-3-4-2-15,-9 4-2 16,-12 2 1-16,-21 5 1 16,-18 0-1-16,-12 1-1 0,-17 2-10 15,-12 0-6-15</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24:23.032"/>
    </inkml:context>
    <inkml:brush xml:id="br0">
      <inkml:brushProperty name="width" value="0.05292" units="cm"/>
      <inkml:brushProperty name="height" value="0.05292" units="cm"/>
      <inkml:brushProperty name="color" value="#FF0000"/>
    </inkml:brush>
  </inkml:definitions>
  <inkml:trace contextRef="#ctx0" brushRef="#br0">6089 11769 140 0,'6'-6'52'0,"-3"4"-28"0,0-1-8 16,-3 3 18-1,0 0 4-15,0 0 2 16,-3-3-5-16,-3 3-1 0,-3 0-19 15,-3 0 0-15,-6 0-1 0,-6 3-5 16,1 2-1-16,-1 3-2 16,-3 0-1-16,3 8-8 15,3 5 0-15,3-2 1 16,4-1 3-16,5-2-5 16,6-3-1-16,6 1 2 0,6-1 3 0,8 0 1 15,10 0 2 1,0 1-4-16,3 1-2 0,-3-4 2 15,-4 8 2-15,-5-6 4 16,-6 3 4-16,-3-3 2 16,-9 0 3-16,-6-2-3 31,-9-3-1-31,-6 0-6 0,1 0-1 16,-4-3-3-16,0-3-3 15,3 1-20-15,3-3-10 16,3 0-12-16,3 0-2 15,12-8-131 1,6-8 64 0</inkml:trace>
  <inkml:trace contextRef="#ctx0" brushRef="#br0" timeOffset="1">6226 11790 208 0,'-3'-5'77'0,"3"7"-42"0,3 3-39 0,-3 6 13 0,3 13 10 15,0 2 10-15,0 3-15 16,-3-2-5-16,3 5-6 16,0-1 6-16,0-4 6 0,0-3-7 15,0-6-4-15,0-2-1 16,0-5 0-16,-3-3 1 0,3-3 2 15,-3-5-1 1,0-5 0-16,0-9-1 16,3-2 0-16,0-5-2 0,2 0 1 15,1 0-2 1,3-5 2-16,3 4 0 16,3-1 3-16,0 9-5 0,0 4-1 15,0 10-13-15,12 2-5 16,-1 4-30-16,4 2-11 15,-3 2-54 1</inkml:trace>
  <inkml:trace contextRef="#ctx0" brushRef="#br0" timeOffset="2">6702 11901 236 0,'-12'-8'90'0,"9"5"-48"0,-15-2-40 0,9 5 19 16,-2 0-7-16,-4 3 2 16,0 5-7-16,-3 2-3 0,-3 6-3 15,3 5-3-15,3 3 3 0,3-3 4 16,6 0 4-16,6 3-4 16,6 0 1-16,6-3-5 15,12-2 0-15,6-3-1 16,6-6 1-16,5-4-35 15,7-4-16-15,8-2-77 16</inkml:trace>
  <inkml:trace contextRef="#ctx0" brushRef="#br0" timeOffset="3">8812 11912 172 0,'0'-6'66'0,"0"1"-36"0,0 2-35 15,-2 1 67-15,-4-6-19 16,-6 2-15-16,-9 9-11 0,-3 2-12 0,-6 3-10 0,0 3-5 31,1 2 10-31,2 6 4 0,6-1-1 16,3 11-2-16,9-5 0 15,6 0-1-15,6-6 0 16,9-2 0-16,6-2-3 16,6-4 0-16,6-5 8 15,-4-5 6-15,1-2 1 16,0-9 1-16,-3-7-5 0,-3-4-3 15,-1-4-2-15,-5-8 0 16,-3-9-2 0,-3-2 2-16,-3 0-4 15,-3-2 0-15,-3 4 3 16,0 1 1-16,0 8 5 16,-3 2 3-16,0 8-4 15,0 8-2-15,-3 3-5 0,3 8-2 0,0 13-2 16,3 8 3-16,0 7 0 15,3 9 3-15,3 13 1 16,3 3 1-16,0-1-5 16,6-2 1-16,0-2 0 15,3-4 0 1,-3-7 2-16,2-5 1 0,1-4-37 16,0-4-16-16,3-6-74 15,0-2-40 1,6-19 82-16</inkml:trace>
  <inkml:trace contextRef="#ctx0" brushRef="#br0" timeOffset="4">9253 11806 296 0,'-18'-27'112'0,"9"27"-60"0,0 0-61 15,-6 3 24-15,1 0-7 16,2 2-2-16,0 5-1 15,3 1-3 1,9 13-2-16,9 2-4 16,6-2 0-16,-1 0 2 0,7 2 3 15,-3 1 0-15,-3-6-1 16,-3 3 3-16,-6-6 2 16,-6-2 9-16,-6 0 3 15,-6-5-6-15,-9-3-2 16,-3-3-5-16,1-2-3 15,-1-6-7-15,0-2-1 16,3-9-24 0,6 1-7-16,9-3-15 0,6-5-8 15,9-3-50 1</inkml:trace>
  <inkml:trace contextRef="#ctx0" brushRef="#br0" timeOffset="5">9536 11525 264 0,'3'-8'99'0,"-3"11"-54"0,0-3-53 16,0 3 18-16,0 5 4 15,-3 7 8-15,0 9-2 16,-3 8-2-16,0 8-10 0,3 15-1 16,0 1 3-16,0-3-6 15,3 2-2-15,0-7-1 0,3-6 1 16,-3-5-12-16,3-5-6 15,0-6-46-15,0-7-20 16,0-3-35 0</inkml:trace>
  <inkml:trace contextRef="#ctx0" brushRef="#br0" timeOffset="6">9426 11837 308 0,'-9'-50'115'0,"9"45"-62"0,6 0-62 16,3 2 18-16,5-2-5 0,10-3 2 16,3 0 2-16,12 0 0 15,2 0-4-15,1 3-3 0,-6-1 0 16,3 4-43-16,-7-1-19 16</inkml:trace>
  <inkml:trace contextRef="#ctx0" brushRef="#br0" timeOffset="7">7931 12102 220 0,'0'-3'82'0,"0"9"-44"0,0 10-36 0,0-3 19 0,-6 5 0 16,-2 11 2-1,-7 6-12-15,-3-1-4 16,-6 1-5-16,3-4-46 0,0-2-19 16,0-10-42-16</inkml:trace>
  <inkml:trace contextRef="#ctx0" brushRef="#br0" timeOffset="8">11343 11290 180 0,'-9'-19'68'0,"3"17"-36"0,-6 2-29 0,6 2 15 16,-6 6-3-16,-15 8 1 15,-6 21-2-15,-5 8 1 16,-7 16-8-16,-3 5-2 0,10 21 1 16,5 1-3-16,9 2-2 15,12-8 0-15,12-8 1 16,15-8-6-16,6-3 1 0,6-2-21 16,6-10-9-16,5-6-65 15</inkml:trace>
  <inkml:trace contextRef="#ctx0" brushRef="#br0" timeOffset="9">11393 12189 192 0,'-3'0'71'0,"3"0"-38"0,3 0-30 0,-3 0 17 16,3-2 8-16,0-4 4 15,0-2-1-15,6-2-1 0,0-3-17 16,6-6-1-16,0-7 1 0,0-6-7 15,-1-2-1 1,1-14-3-16,-3 0-2 0,0 1 1 16,-3 2 1-16,0 0-1 15,0 10-1-15,-3 4-2 16,0 7 1-16,0 3-1 16,0 5 0-1,0 8-3-15,0 8 1 0,3 8 2 16,5 10 1-16,4 14 1 15,-3 10 2-15,3 3-1 16,0 0-1-16,0 3-2 16,0-3 1-16,0-5-1 15,-4-3 0-15,-2-6-27 16,-3-4-13-16,-3-3-33 0,-3-6-16 16,-3-5 2-1</inkml:trace>
  <inkml:trace contextRef="#ctx0" brushRef="#br0" timeOffset="10">11497 12036 288 0,'-18'-19'110'0,"7"14"-60"0,20 10-58 16,-7-5 18-16,7-2-3 0,3-1 4 16,6-2-6-16,6 0-1 15,9-1-2-15,-1 1-4 0,1 0 1 16,3 2-32-16,0-2-13 31,5 2-34-31,1-2-55 16,0-3 31-16</inkml:trace>
  <inkml:trace contextRef="#ctx0" brushRef="#br0" timeOffset="11">12063 11737 268 0,'-3'-8'101'0,"3"11"-54"0,0 2-59 0,0 3 13 15,0 8 2-15,0 13 7 16,0 8 2-16,0 5 1 16,0-2-7-16,0-3-6 0,3-3-1 15,0-2 3-15,6-5 3 16,0-4-31-16,-3-4-12 16,0-3-43-1,0-6-56 1</inkml:trace>
  <inkml:trace contextRef="#ctx0" brushRef="#br0" timeOffset="12">11908 11740 288 0,'-39'-22'107'0,"36"17"-58"0,0 0-44 15,3 2 24-15,3 1-9 16,6-1-2-16,9-2-2 15,6-1 3-15,6 1-11 16,11 0-4-16,1-1-1 0,6 1-4 16,2 0 0-16,1 0-39 0,0 2-18 15,-4 3-85 17</inkml:trace>
  <inkml:trace contextRef="#ctx0" brushRef="#br0" timeOffset="13">12950 12091 160 0,'3'3'63'0,"-3"0"-34"0,0-1-23 0,0-2 17 16,0 0-1-16,0 6 4 15,0-4-1-15,0-2 2 16,0 6-15-16,0-4 6 0,-3 1 3 16,3-3 0-16,-3 0-1 15,0 0-4-15,-3 0 0 16,0-3-5-16,-3 1 1 0,0-4-5 15,0 1 1-15,-3-3-3 16,-3-5 2-16,-5-3-4 0,2 0-2 16,0-2 2-16,0-1 2 31,0 1-2-31,0-4-2 16,3-4 0-16,1-6 1 15,-1 0-3-15,3 3-2 0,3-2 2 16,0 1 2-16,3 4-2 15,6 2-2-15,3 3-3 16,3-3-1-16,0 6-1 16,0 2 2-16,0-3 2 15,0 6-1-15,0 8 1 16,0 0 3-16,-3 2 0 0,0 0 1 16,-6 11-3-1,0 3 2-15,-3 2 3 16,-3 3-3-16,0 2 0 15,-3 4 1-15,0-1 2 16,0 13-3-16,0 0 0 16,3-2 1-1,0 3 0-15,0-4 0 16,3 4 0-16,0-6 0 16,4 0 0-16,-1-5 0 0,3-3 0 15,0-3 0-15,3-2 0 16,2-2 0-16,1-4 0 15,3 1 2-15,0-3 1 16,0-3-1-16,3-2-2 0,0-3 1 16,0-3 1-16,0 0 1 15,0-2 1-15,3 0-5 16,2-3-1-16,-2-5-2 16,3-1 3-16,0 1-2 15,-3-3 1-15,0-2 0 16,0-1-2-16,-3 1 0 0,0-1 0 31,-4 3 0-31,1-5 3 0,-3 5 0 16,0 3 1-16,-3 2 2 15,0 4-3-15,0-1 0 16,-3 2-1-16,0 4-2 16,-3 7 5-1,-3 3 1-15,-3 0-3 16,-6 5-1-16,-2 0 7 15,-4 0 4-15,0 1-4 16,3-1-3-16,3-2-1 0,0-1 1 16,3-2-10-16,6-3-4 15,6 1-38-15,3-6-15 16,18 0-60-16</inkml:trace>
  <inkml:trace contextRef="#ctx0" brushRef="#br0" timeOffset="14">13173 11710 200 0,'0'-18'74'0,"0"15"-40"0,0 1-33 0,0 2 16 16,0 0 0-16,0 0 2 16,0 10-6-16,0 9 0 15,0 10-8-15,0 11 10 0,0 2 7 16,3 0-9-16,0 3-2 0,0-5-5 15,0-6-1-15,0-5-1 16,0-2 0-16,0-6-20 16,0-5-7-16,-3-6-26 15,0-4-9-15</inkml:trace>
  <inkml:trace contextRef="#ctx0" brushRef="#br0" timeOffset="15">13001 11663 284 0,'-21'-13'107'0,"21"10"-58"0,3 0-57 0,6 3 51 16,5 0-16-16,7-2-10 15,9-6-6-15,9 2-7 16,11 1-3-16,7-3 0 0,2-2-32 0,10-1-12 15,-7 0-95 1</inkml:trace>
  <inkml:trace contextRef="#ctx0" brushRef="#br0" timeOffset="16">13849 11840 192 0,'-3'-32'71'0,"0"32"-38"0,3 11-25 0,0-14 16 0,-6 3-8 15,-3 6 1-15,-3-1-4 16,-6 8 2-16,-3 3-8 31,4-3-2-31,2-2 1 0,6-1-8 16,6 1 0-16,3 2-2 16,9 3 2-16,3 0 1 0,-1 0 3 15,1 0 1-15,-3 2 3 16,-3 1 10-16,-3-3 5 15,-6-6-7-15,-3 1-1 16,-6-3-5-16,-5 0-3 16,2-3-11-16,0-2-6 0,0-6-23 15,3 0-10-15,3 1-16 16,15-14-62 0</inkml:trace>
  <inkml:trace contextRef="#ctx0" brushRef="#br0" timeOffset="17">13935 11901 240 0,'-3'3'90'0,"6"2"-48"0,12 5-40 0,-9-2 17 0,0 3 3 16,0 0 4-16,0 2-12 15,0 0-3-15,0 3-7 0,0 0-3 16,0 2 2-16,3-2-4 15,0-5 0-15,-1-1-23 0,1-2-10 16,0-2-35-16,-3-4-16 16,0-4-8-1</inkml:trace>
  <inkml:trace contextRef="#ctx0" brushRef="#br0" timeOffset="18">14087 11917 216 0,'-12'5'82'0,"9"8"-44"0,-6 14-40 16,3-14 14-16,-3 11 5 16,0 0 6-1,-3-1-8-15,1 4-3 16,2 2-7-16,-6 0-6 0,3-5 0 16,3 5-17-16,0 0-8 15,3-5-17-15,3-8-8 16</inkml:trace>
  <inkml:trace contextRef="#ctx0" brushRef="#br0" timeOffset="19">14102 11919 176 0,'3'-13'66'0,"0"11"-36"0,0 7-33 15,-3-5 33 1,3 13 4-16,0 3-9 0,0 0-4 16,-3 5-12-16,0 3-4 0,0-6 1 15,0-2-1-15,0-3 0 16,0-2-1-16,0-3 0 16,0-3 4-1,0-7 3-15,3-6-6 0,0-3-1 16,0-2-2-16,3-3-2 15,5-2 1-15,4-1 1 16,3 0-3-16,0 4 0 16,0 4-1-16,0 3 0 15,0 5 2-15,0 11 2 0,-4 6 1 16,-2 1 3-16,-3 4-1 16,0-3 0-1,-3 2-1-15,0-2 0 0,-3 0-5 16,0-3 1-16,0-2-11 15,-3-3-5-15,3-3-25 16,-3-5-9-16,3-10-49 31,9-4-32-31,-3-7 58 0</inkml:trace>
  <inkml:trace contextRef="#ctx0" brushRef="#br0" timeOffset="20">14447 11631 252 0,'-3'-26'93'0,"3"26"-50"0,0 2-48 16,0-2 17-16</inkml:trace>
  <inkml:trace contextRef="#ctx0" brushRef="#br0" timeOffset="21">14447 11618 418 0,'3'16'17'15,"0"10"-9"-15,0 6-2 0,0 16 0 16,0-3-3-16,0-3 0 0,0 0 1 16,0-2 0-1,0-3-11-15,0-5-3 16,-3-8-30-1,3-3-14-15,-3-5-58 16</inkml:trace>
  <inkml:trace contextRef="#ctx0" brushRef="#br0" timeOffset="22">14286 11806 304 0,'-6'-6'115'0,"9"6"-62"0,0-2-57 16,3 2 21-16,3-6-11 16,9 1-1-16,6-3-2 15,3 0-3-15,5 0 1 16,1 3-30-16,3 0-10 0,0 2-27 0,2 3-9 16,-2 0-24-1</inkml:trace>
  <inkml:trace contextRef="#ctx0" brushRef="#br0" timeOffset="23">14754 11740 248 0,'-15'-3'93'16,"9"6"-50"-16,-6-1-41 15,6 4 19-15,-9-1-7 0,-3 5 2 16,0 9-5-16,1 7 1 16,2 1-7-16,3 2-1 0,3-3 2 15,6-2-5-15,3-5-1 16,3-3 0-16,3-3 2 15,6-3 1-15,0-2 3 16,-1-5-1-16,1-3 0 0,3-5-3 16,-3-3 1-16,0-3-4 15,-3-2-2-15,0-6 2 16,-3 4 2-16,0 1 0 16,-3-2-1-16,0 9 5 15,0 1 4-15,0 1-5 16,3 10-4-1,-3 3-1 1,3 3 1-16,0-1 0 0,0 4 0 16,0-4 2-16,-1 3-1 15,7-2-1 1,-3-3-19-16,0 0-10 16,6-6-21-16,0 1-6 15,0-3-58-15</inkml:trace>
  <inkml:trace contextRef="#ctx0" brushRef="#br0" timeOffset="24">15170 11700 260 0,'-6'-8'99'0,"3"11"-54"0,-2 2-44 0,-1 3 19 0,-6 2 2 16,-6 6 4-16,-3 8-12 15,-3 8-5-15,0 0-6 16,4 2-3-16,-1-8 1 0,3-2-12 31,3-3-3-31,3-2-28 0,3-6-11 16,3-2-47 0,0-3-39-16,3-6 56 15</inkml:trace>
  <inkml:trace contextRef="#ctx0" brushRef="#br0" timeOffset="25">14906 11777 256 0,'-3'-8'96'0,"3"10"-52"0,3 1-54 0,2 2 14 15,4 1 12-15,3 7 9 16,6 8-10-16,3 0-3 16,0 6-8-16,9-6-3 0,-4 3 2 15,1-6-13-15,-3 1-3 16,-3-6-49-1,0-3-22-15,-3-7-20 16</inkml:trace>
  <inkml:trace contextRef="#ctx0" brushRef="#br0" timeOffset="26">15289 11187 264 0,'-2'-16'101'0,"4"16"-54"0,4 10-55 0,3-4 16 16,3 2-6-16,3 2 3 16,3 9 11-16,3 18 5 15,3 18-11-15,-4 19 1 0,1 8 0 0,-6 16 0 16,-3-3 1-16,-9 1-6 16,-9-14-2-1,-12-3 0-15,-6-10 2 16,-17 5-30-16,-4-10-10 0,-8-9-85 15,-7-10-57 1,6-11 71-16</inkml:trace>
  <inkml:trace contextRef="#ctx0" brushRef="#br0" timeOffset="27">3508 9086 96 0,'-6'-3'35'0,"6"3"-18"0,-3 3-16 0,3-3 11 15,0 5-6-15,-3 6 2 16,0 5-1-16,0 7 1 16,3 6-2-16,-3 3-1 15,-3 13 3-15,-2 0 3 0,2 11-2 16,0 7 0-16,3 14-5 16,0 10-1-16,3 6 3 15,3 7 1-15,3 14 1 16,0 8 0-16,2 8 2 15,4-6-3-15,0-2 1 16,3-3-5-16,3-19 0 16,0-5-1-16,0-15 1 15,0-14 0-15,-1-10 3 16,-2-9-16-16,0-12-6 16,3-9-34-1,3-5-50-15,-6-10 19 0</inkml:trace>
  <inkml:trace contextRef="#ctx0" brushRef="#br0" timeOffset="28">3499 10806 160 0,'-9'5'60'0,"9"-2"-32"0,0-1-35 32,3 3 10-32,3 9-1 0,6 4 3 15,3 9 4-15,9 7 5 16,0 8-8-16,3-5 3 0,2-2 4 0,1-6 2 15,0-5 0-15,-3-6-7 16,-4-2-3-16,-2-5 3 16,0-6 5-1,-3-5-5-15,-3-8 0 0,-3-8-2 16,0-10-1-16,-3-9-1 16,5-10 0-16,-2-5-13 0,-3 2-4 15,0-2-12-15,-3 8-2 16,0 2-23-16,0 6-10 15,-12 5-15 1</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24:36.681"/>
    </inkml:context>
    <inkml:brush xml:id="br0">
      <inkml:brushProperty name="width" value="0.05292" units="cm"/>
      <inkml:brushProperty name="height" value="0.05292" units="cm"/>
      <inkml:brushProperty name="color" value="#FF0000"/>
    </inkml:brush>
  </inkml:definitions>
  <inkml:trace contextRef="#ctx0" brushRef="#br0">7488 17227 128 0,'-3'3'49'0,"0"-1"-38"0,9 6 15 16,-6 5 5-16,0 1-2 16,0 12 1-16,-3 1-6 15,-3 12-1-15,3-2-12 16,-3 3-2-16,0-6-2 0,0 6 3 16,3-8 4-16,0-6-6 15,0-7-2-15,3-1-1 16,0-4 1-16,-3-6-3 15,3 2 0-15,0-10 1 0,0 0 2 16,0-10 1-16,3-4 1 16,3-2-7-16,-3-7 0 15,0-9-1-15,0 3 2 16,0-3-1-16,0-5 2 16,0 5-4-16,0-7 0 15,0 4 1-15,3 3 2 16,0 3-3-16,-3 5 0 15,0 6 1-15,3 5 0 16,0 5-3-16,0 8 2 16,3 5 3-16,0 6 1 15,-1-1-1-15,-2 9 1 0,3-3-2 16,0-3-1-16,0 0 1 16,0-2-1-16,0-3 0 15,-3-3 0 1,3-2 0-16,-3-3 0 0,3-3 0 15,0-5 0-15,0-3-5 16,0-2-1-16,0-3-2 16,-3 0 0-16,-1 3 5 15,1 0 1-15,-3 8 2 16,0 2 2-16,3 3-1 16,0 8 2-16,0 5 2 15,0 6 2-15,0 2-1 16,0 3-1-16,3 2-1 15,-3 9 0-15,3-4-5 16,-3 1 1-16,3 2 0 16,0-7 2-16,0-3-19 0,0-3-6 15,5-8-21-15,-5 0-10 16,0-2-53 0</inkml:trace>
  <inkml:trace contextRef="#ctx0" brushRef="#br0" timeOffset="388.0329">7905 17494 232 0,'-6'6'88'0,"18"-4"-69"0,-3 3-7 0,-4-2-7 16,4 2-5-16,0-5 2 15,0 6 3-15,3-6 4 16,0-6-4-16,0 4-1 0,0-9 0 15,3 6-2-15,-3-6 1 0,0 1-11 16,-6-3-4-16,-3-1-1 16,-3 1 2-16,-3 2 0 15,-3 4 0-15,-6 1 3 16,-3 4 5-16,-3 4 8 16,0 4 7-16,-3 7-2 15,0 0 2-15,4 0 2 16,5 6 3-16,3 2-7 0,6-3-3 15,9 1-7-15,3 2 0 16,5-8 0-16,4 6 0 16,3-6 0-16,3-2 2 15,3-1-19 1,-3-4-8-16,2-6-25 16,-5-3-8-16,0-8-27 15</inkml:trace>
  <inkml:trace contextRef="#ctx0" brushRef="#br0" timeOffset="856.5851">8134 17457 204 0,'-6'6'77'0,"6"-6"-60"0,3 7-7 0,0 4-6 16,0-3 7-16,0 5 5 0,0 6-2 15,3-6 0-15,0 5-8 16,-3-2 0-16,3-2 4 0,-3-4-6 15,0-2-2-15,0-3-4 16,-1-2 1 0,1-11-1-16,3 3 0 0,0-11-3 15,0-8-1-15,0 3 0 16,0 0 2-16,3 2 4 16,0 6 2-16,0 2 0 15,3 9 1-15,0 4 2 16,-3 4 4-16,0 7 0 15,-3 0 2-15,0-2-6 16,0-3-1-16,-3 0-2 16,2-3-2-16,1-5 1 0,0 0-1 15,0-5 0-15,3-3 0 16,3-6-9-16,3-4-4 16,0 5 4-16,0 7 3 15,0-1 6-15,0 12 2 16,-1 3 6-16,-2 10 3 15,0 1-4-15,0-3-2 16,0 2-2-16,0 1-3 16,0-11-17-16,3 2-9 15,3-10-83 1</inkml:trace>
  <inkml:trace contextRef="#ctx0" brushRef="#br0" timeOffset="1408.5096">8985 17494 200 0,'-18'13'77'0,"12"1"-60"0,-6 7 2 0,9-8-4 16,0 6 7-16,0 4 6 0,3 1-8 16,3-5-2-16,6-1-10 15,3 1-1-15,6-11 0 0,6-3 1 16,0-10 0-16,3-8-2 15,-1-9 1-15,-5-1-2 16,-3-4 0-16,-6 6-1 16,-9-3 0-16,-9 3-2 15,-9 2 1 1,-6 6-2-16,-3 5-1 16,1 3-6-16,-1 5-1 15,0 5-32-15,6 3-14 0,6 0-68 16</inkml:trace>
  <inkml:trace contextRef="#ctx0" brushRef="#br0" timeOffset="2069.5105">9238 17502 192 0,'-9'8'74'0,"9"-3"-58"0,3 9-4 16,0-4-6-16,0 6 2 15,3 13 7-15,-3 6 2 16,0 4 1-16,0 1-9 15,0 0-1-15,0-3 2 0,0-6-6 16,0-1 0-16,0-12 0 16,-3 1 0-16,3-11 4 15,-3-1 5-15,-3-7-1 16,0-7 3-16,-3-7-10 0,0-4-3 16,3-17-4-1,0-2-2-15,3-2 3 16,3-1 0-16,3-5-2 0,3 5 2 15,3 11 3-15,3 0 1 16,0 16-4-16,-1 0-1 16,1 13 1-16,0 5 2 15,-6 3 9-15,3 5 3 16,-9 0-2-16,-3 3-1 16,-3 0-6-16,-3-3-3 15,-3 1-3-15,0-4-1 0,0-2-16 16,0-3-5-16,-3-5-37 15,4-5-13-15,-1 0-32 16</inkml:trace>
  <inkml:trace contextRef="#ctx0" brushRef="#br0" timeOffset="2421.1532">9429 17529 220 0,'12'5'85'0,"-4"3"-66"0,4 5 5 16,-3-8-1-16,0 3-7 15,3-2 3-15,0-1-4 16,0-2-1-16,0-3-8 16,-3-3 0-16,0-2 1 0,0-1-3 15,0-2-3-15,-3-5 0 16,-3 0 1-16,-6 2-3 0,-3-2-2 16,-3 3-5-1,-3-1 0-15,-3 8 2 0,0 3 1 16,0 8 3-16,0 5 3 15,3 3 0-15,3 3-1 16,3 5 5-16,3-3 1 16,3 3-2-16,6-8-3 15,6 2 0-15,6-10-1 16,3 3-9 0,0-9-4-16,3-2-20 0,2-2-6 15,-2-9-37 1,-3-2-47-16,-3-6 34 15</inkml:trace>
  <inkml:trace contextRef="#ctx0" brushRef="#br0" timeOffset="2671.6248">9691 17523 212 0,'-9'16'79'0,"6"0"-61"0,3 8-7 16,0-16-7-16,3 10 2 16,3-4 4-16,-3-1 3 15,3-5 5-15,-4 2-10 16,1-2 7-16,0-2 4 0,-3-6-6 15,3-6 0-15,0 1-1 16,-3-8 0-16,3-6-4 16,0-5 0-16,0-5-5 15,3 3 0-15,0 5-1 0,6 0-2 16,0 2-2 0,0 6-1-16,3 2-31 15,0 9-15-15,3 2-26 16,-1 2-8-16,1 9-5 15</inkml:trace>
  <inkml:trace contextRef="#ctx0" brushRef="#br0" timeOffset="3045.8407">9970 17470 268 0,'-15'-7'101'0,"7"7"-78"0,-4 7-11 0,6-1-9 15,-3 4 1-15,0 6 5 0,0 5-2 16,0 3 1 0,3 3-5-16,0-1-4 0,6-2 0 15,3-3 1-15,6-8 0 0,0 1 0 16,3-4 0 0,3-10-7-16,0-5 0 15,2-8-10-15,-2-6-2 0,-3-2 10 16,-3-3 7-16,-3 8 11 15,-3 0 6-15,0 3 6 16,-3 5 4-16,0 3-11 16,-3 10-5-16,3 8-9 15,0 6-2-15,0-6 1 16,0 3 0-16,3-3-8 0,3-2-2 16,0-3-25-1,0-3-11-15,3-10-58 16,0-3-31-16,0 0 64 15</inkml:trace>
  <inkml:trace contextRef="#ctx0" brushRef="#br0" timeOffset="3690.2505">10173 17526 220 0,'0'21'82'0,"-3"-2"-64"0,0 7 4 0,3-18-1 15,-3 5 2-15,0 1 3 16,0-1-2-16,0-8-3 15,0 3-11-15,-3-3-2 0,6-5 2 16,0-5-6-16,6-8-2 16,3 0-4-16,3-3-1 0,3-3-1 15,0 1 0-15,2 4 3 16,1 1 0-16,0 8-2 16,0 5 0-16,-3 5 2 15,0 3 0-15,-3-3 1 16,0 9 0-16,-1-6-16 15,4-3-4-15,0 3-17 16,3-8-6-16,0-3-2 16,0-5 3-16,3-2 14 15,-4-4 9-15,-2 1 12 16,-3 0 6-16,-3 0 17 16,-6 2 7-16,-3 3 17 15,-6 8 7-15,-3 8-18 16,-3 5-9-16,0 6-12 15,1-1-6-15,-1 9 3 16,6-3 4-16,3-3-5 0,3-3 0 16,6-2 0-16,3-5 2 15,3-6-3-15,2-5 0 16,1-5 3-16,0-8 3 16,0-11-6-16,0-3-4 15,-3 1-3-15,-3-9 3 16,-3-2 2-16,-6-2 4 15,-6-1-2-15,0 6-2 0,-3 2 6 16,3 5 3-16,0 9 1 16,3 5 3-1,0 7-7-15,3 12-4 0,3 7-5 16,3 8 1-16,3 11 3 16,3 8 1-1,3-1-1-15,0 6-2 16,5-8-17-16,1-2-9 0,3-9-22 15,3-5-7-15,0-15-59 16</inkml:trace>
  <inkml:trace contextRef="#ctx0" brushRef="#br0" timeOffset="3938.1202">10973 17386 348 0,'-23'-8'129'0,"17"13"-100"0,-9-2-11 15,9 2-12-15,-6 3-7 16,0 3 2-16,0 2-2 0,0 0 0 16,6 8 1-16,3-2-5 0,6 2 1 15,3 3-3-15,6-3 2 16,0 5 3 0,-3-2 3-16,-3-3 6 15,-3-2 4-15,-6 2 0 0,-6 3 3 16,-6-6-25-16,-9-4-9 15,-8-1-128 1</inkml:trace>
  <inkml:trace contextRef="#ctx0" brushRef="#br0" timeOffset="6922.8878">7524 17026 124 0,'-9'0'46'0,"9"0"-35"0,3 0-6 0,0 0-5 16,0-3 1-16,0 1 3 16,3-1 5-16,-3-2 5 15,0-1-4-15,-1-2 0 16,1 3 0-16,0-3 1 0,-3 0-5 16,3-2-2-16,0-3 2 0,0-1-1 15,0 1 0-15,0-5-1 16,0-4 0-16,-3 4-2 15,0-1-2-15,3-2 1 16,-3 3-1-16,3-4 2 16,-3 7 1-16,0-4 3 15,0 1 1-15,3-1-3 16,-3 1-3-16,3-4 2 16,-3 1 0-16,3-3 3 15,0 3 1-15,-3-3-3 16,3-2-3-16,3 5-3 15,-3-3-1-15,0-3-1 16,0 4 3-16,-3-1 0 16,0-3 3-16,0 4-1 15,0-1 2-15,0 0 0 0,0-2 1 16,0-1-2 0,0-2 1-16,0 0-2 15,0-3 2-15,0 6-2 16,0-6-1-16,0 5-2 0,0-2 1 15,0-2 1-15,0-1 2 16,0 0-1-16,0-2-1 16,0 2-2-16,0 0-1 15,0 0 2-15,0 1 0 16,-3-4 1-16,3 4 0 16,0-1 0-16,0 3 0 0,0 0 0 15,0-6 2 1,-3 3-1-16,3-2-1 15,-3 0 1-15,0-3-1 0,0 0 0 16,0 0 2-16,0 2-1 16,0 1-1-16,0-1 1 15,3 4-1-15,-3 1 0 16,3-1 0 0,0-4 0-16,0 1 0 0,-3 2-3 15,0-2 2-15,0-1 1 16,-3-2 0-16,3 6 4 15,-3-1 2-15,0 0-2 16,4 0-1-16,-4 3-1 16,0 0-2-16,0 0 1 15,0 0-1-15,0 0 0 0,0-3 2 16,-3 3-1-16,3 0-1 16,-3 0-2-16,0-3 1 15,0-2 1-15,0 12 0 16,3 4 2-16,-6-9 1 15,3 6 1-15,-3-5 0 16,-8-16-5-16,8 20-1 16,3 4 1-16,0-3 0 15,0 5-2-15,0-3 2 16,3 3 1-16,0 3 2 16,0 3-1-16,0-1 2 15,0 3-4-15,3 3-2 16,0 2-1-16,0 6 3 15,0-1 0-15,0 6 1 0,0 0-5 16,0 3 1-16,0-3 4 16,0 0 2-16,3 0 0 15,0-3-2-15,0 0 1 16,0-2 1-16,0 0 1 16,0-6 1-16,0 0-5 15,-2-7 1-15,2 2 0 16,-3-8 0-16,0 3 0 15,0-6 2-15,0 3-1 16,0-2-1-16,0 4 1 16,3 1-1-16,0 3-5 0,0 2-1 15,0 2 3-15,6 9 1 16,0 0-1 0,5 5 2-16,10 5 1 15,-3 3 0-15,3 0-14 16,-3-3-3-16,3-5-77 15</inkml:trace>
  <inkml:trace contextRef="#ctx0" brushRef="#br0" timeOffset="9607.0177">7544 16955 108 0,'0'0'41'0,"3"0"-32"0,-3 0 0 15,6 0-1-15,-6 0-3 0,3 0 2 16,0-3-2-16,0 0 2 15,0-5-2-15,0 3 0 16,0-6-3-16,0-2 1 16,3-3-2-16,-3-5-3 0,3 8-1 15,0-6 4-15,0 1 1 16,-3-3 2-16,3 2 0 16,0-2-2-16,-3 0-2 15,3-3 3-15,-3 6 0 16,0-6-4-16,0 0 1 15,0 0 2-15,0 3 1 0,0 0-1 16,0-3-2-16,0 8-2 16,-3-2 1-16,3-1 3 15,0 3 3 1,0-2-2-16,-3-1-2 16,3 1 0-16,0-4-1 0,0 4 0 15,-1 5 2-15,1-3-1 16,-3 0 2-16,3 3-2 15,-3-3-1-15,0 3 5 16,3-3 4-16,0 0-10 16,0-3-3-16,0 1 4 15,0-1 1-15,0-2 1 16,-3 5 1-16,0-2-4 0,3-1 0 16,-3 1-1-16,0 4 0 15,3-1 4 1,0-1 1-16,0 0-1 0,-3 0-2 15,3 0 1-15,0-2-1 16,0 2-3-16,-3 0 2 16,3-3 1-16,-3 3 0 15,3-2 0-15,-3 5 2 16,0-6-3-16,0 1 0 16,3-1-1-16,-3-2 0 15,0 0 2-15,0 0 2 16,0-1-1-16,0 1-1 15,-3 0 5-15,3 3 1 16,0-1-7-16,0-2-4 0,0 2 5 16,0-2 1-16,3 3-2 15,-3-4-1-15,0 1 3 16,0 0 1-16,0 0 0 16,0-3-2-16,0 3-2 15,0 0-1-15,0 2 4 16,0-2 3-16,0 0-1 15,0 0 0-15,3 0-3 16,0-3-1-16,0 0 1 16,0 0 0-16,0 3-3 15,-3 0 2-15,0 0 1 0,3 0 2 16,-3-1-1-16,0 4-1 16,0-1 1-1,0-2-1-15,0 3 0 0,0-1 2 16,0 1-1-1,0-1-1-15,0 1-2 16,0-1 1-16,3 1 1 0,-3-1 2 16,0-2-3-16,0 0-2 15,0 0 4-15,0-1 3 16,0 1-3-16,0 3-3 16,0-1 1-16,0 1 0 15,0-1 1-15,-3 3 2 0,3 0-3 16,0 0 0-16,0 1 1 15,-3 1 2-15,0 1-3 16,3 0 0-16,-3-3 1 16,0 3 2-16,0-3-3 15,0 0 0-15,0-2 1 16,0 2 2-16,0-6-3 16,0 7 0-1,0-4 1-15,0 1 0 16,0 2 0-16,0-3 0 0,0 1-3 15,0 2 2-15,0 0 1 16,3 0 0-16,0 0-3 16,0 0 2-16,0 0 1 15,0 1 2-15,0-1-3 16,0 0 0-16,0 0 3 0,0-3 1 16,0 4-4-16,0-1 1 15,0 0 0 1,0-3 0-16,0 3-3 0,-3-2 2 15,3-1 1-15,-3 3 2 16,3 1 1-16,0-7 1 16,0 4-7-16,-3-1 0 15,3 1 3-15,0-3 4 16,0 0-6-16,0-1 0 16,0-1 0-16,0 1 3 15,0 1 0-15,0 0 2 16,0 0-4-16,3 2-2 15,-3 1 4-15,0-1 3 16,0 3-1-16,0-2-2 16,0 2 2-16,0-2 0 15,3-4-4-15,0 1 1 0,-3 0 0 16,0 2 0-16,0-4 0 16,0 2 0-16,0-1 2 15,0 1 3-15,0 0-2 16,-3 0 0-16,0 2-1 15,0 1 1-15,3-1-4 16,0 1 0-16,0-1-1 16,0 3 0-1,0 0 2-15,0 1 2 0,0-1-1 16,-3 0-1-16,0 0 3 16,0 3 0-16,0 0-1 15,-2-3 1-15,2 0-2 16,-3 0 2-16,0 0-4 15,0 0 0-15,0 0-1 16,0 0 0-16,0-2 2 0,-3-1 0 16,3 3 0-16,0-2 2 15,0 2-3-15,0 0 0 16,0 3 1-16,0 2 0 16,0 1 0-16,0 2 2 15,3 3-3-15,0 2 0 16,0 0-1-16,3 3-2 15,0 11 0-15,3 2 3 16,0 6-2-16,-3-1 1 16,3 3 4-16,-3 0 1 0,0 1-4 15,0-1 1 1,0-3 0-16,0-4 0 0,0-4 4 16,0-2 2-1,0-3-5-15,-3-2 0 16,3-3-1-16,-3-3 2 0,0 1-1 15,0-4-1-15,3-4 1 16,0-3-1-16,0-6-5 16,-3-5 1-16,0 3 4 15,3-3 4-15,0 1-6 16,-3 1 0-16,3 4 2 16,0 2 2-16,3 3-3 0,0 2-1 15,0 3-2-15,3 3 3 16,0 5 0-16,3 3 1 15,3 4 0 1,3 7 2-16,0-1-1 0,0 3-1 16,0 0 1-16,0-3-1 15,2-2-82 1</inkml:trace>
  <inkml:trace contextRef="#ctx0" brushRef="#br0" timeOffset="12866.4755">9825 17111 36 0,'0'0'16'0,"2"0"-12"0,1 0 14 0,-3 0 8 15,3 0 6-15,-3 0 3 16,0 0-11-16,0 0-4 16,0-3-9-16,3 0-3 15,-3-5-4-15,0 6-3 16,3-4 0-16,0-1 1 0,0-4 3 15,0-2 0-15,0-6 0 16,0 6-1-16,0-8 2 16,-3 0-1-16,0-8 0 15,0 2-6-15,0-13 1 16,0 6 0-16,0-6 2 16,0-5-1-16,0 0-1 15,-3 0 5-15,0 0 1 16,0 6-2-16,0-6-1 15,0-3-1-15,0-2-2 16,0 2 1-16,3-2 1 0,-3-3-3 16,3 8-2-16,0 0 4 15,-3 3 1-15,0 2 0 16,-2 0-2-16,-4-2 3 16,0 2 0-16,-6 3 1 15,0 0 0-15,3 3-2 16,-3-1 1-16,3 6-4 15,3 3 0-15,0 2 3 16,3 6 3-16,0 4-2 16,3 1 0-16,0 8-3 15,1-3-1-15,-4 13 3 0,0 3 1 16,0 11-1-16,0 2 1 16,-3 0-4-1,3 0-2-15,0-5 4 0,0-3 1 16,3-2 0-16,0-3-2 15,0-3 1-15,3-5-1 16,0-5 0-16,3-9 0 16,3-7-3-16,0-2 2 15,-3-4-1-15,3 3 0 16,0 3 2-16,0 8 2 16,3 0-3-16,0 2-2 15,2 6 2-15,1 2 0 16,0 6 3-16,0 2 3 15,3 3-2-15,0 3 0 0,0-1-1 16,0 3 1-16,0 1-4 16,-1-1-2-16,1-3-38 15,0 1-15 1,0-3-27-16</inkml:trace>
  <inkml:trace contextRef="#ctx0" brushRef="#br0" timeOffset="14442.2511">9958 17084 112 0,'0'0'44'0,"0"0"-35"0,0 0 5 0,0 0 1 16,0 0-7-1,0 0 0-15,3 0-2 0,3-2-1 16,0-1-3-16,0 0 5 0,0-2 3 16,0 0-5-16,0-3-1 15,0 0-2-15,0-3 1 16,0-2-2-16,3 5-1 16,0-5 3-16,0 0 2 15,0-6-2-15,0 6-2 16,0-6 2-16,2 3 0 0,1-2-1 15,0-6-2 1,0 3 3-16,0-3 0 0,0-2-1 16,6-3-2-16,-3-3 1 15,0-3-1-15,-3-2 2 16,-1 6 1-16,1-4-4 16,-3 3 1-16,0 1 0 15,0-4 2-15,0 1-1 16,0 0 2-16,-3-4-2 15,0 1 2-15,3-2-2 16,-3-1-1-16,3 0-2 16,0 1 1-16,0 4 3 15,-3 1 1-15,0 5-4 16,-1 0 1-16,-2 2 6 0,0-2 4 16,0 0-3-16,0-3 1 15,0-2-5-15,0 2 0 16,3-5-3-16,0-5-1 15,-3 5 1-15,0 2 2 16,0 1-1-16,0 2-1 16,0 3 1-16,0 0-1 15,-3 5-3-15,0 3 2 16,0-3 5-16,0 3 2 16,0-11 0-16,-3 3-1 15,0-3-6-15,0 3 1 16,0 0 0-16,-3-3 2 15,0 3-3-15,0 0 0 16,0 3 1-16,0 2 2 16,0 3-1-16,1 0-1 0,-4 2 1 15,3 1-1-15,0 2 0 16,-3-3 2-16,0 1-1 16,0-4-1-16,0 4-2 15,-3-3 1-15,0 0 1 16,-3 2 0-16,0 3-3 15,-2-2 0-15,-1 2 2 16,0 0 0-16,3 0-2 16,-3 3 2-16,3 0-1 15,0 2 0-15,3 6 0 16,3-1 0-16,1 6 0 0,2 0 0 16,3 3 0-16,0 5-2 15,3 3 3 1,3 2 2-16,0 3-2 15,3 0-2-15,-1-1 2 16,1-1 2-16,0-4 0 0,-3-2-1 16,0 0 1-16,0-3 1 15,-3-5-1-15,0 0 2 16,-3 0-2-16,0-2-1 16,-3-3 1-16,0-6 1 15,-2-2-1-15,-1-3-1 16,0-5 1-16,3 0-1 15,0-1-3-15,3 4 2 0,0 2 1 16,3 3 0-16,0 2-3 16,0 3 0-16,6 0-1 15,0 6 0-15,3 2 3 16,3 2 2-16,2 4 0 16,4 1-1-16,3 1 1 15,6 0-1 1,-9 0 2-16,0-2 1 0,-1-4-17 15,-2 1-5-15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25:19.109"/>
    </inkml:context>
    <inkml:brush xml:id="br0">
      <inkml:brushProperty name="width" value="0.05292" units="cm"/>
      <inkml:brushProperty name="height" value="0.05292" units="cm"/>
      <inkml:brushProperty name="color" value="#FF0000"/>
    </inkml:brush>
  </inkml:definitions>
  <inkml:trace contextRef="#ctx0" brushRef="#br0">15218 15711 208 0,'-12'-5'77'0,"6"13"-42"0,-3 13-34 0,3-5 14 16,-3 7-2-16,-3 12 3 16,1 2-3-16,-1-3 2 15,3-5-8-15,0-2-4 0,3 2-2 16,3-5 3-16,3-8 2 15,3-6 9-15,0-4 2 0,3-6-4 16,3-8-3-16,0-8-5 16,3-13-2-16,2-3-1 15,1-5-2-15,0 0 1 16,3 0 1-16,0 8-3 16,-3 2 0-16,-3 6 1 15,-3 5 0 1,0 6 0-16,-3 7 0 0,2 8 2 15,1 8 1-15,0 3-1 16,3 11 1-16,3-6-2 16,6 3 2-16,0 0-4 15,3-3 0-15,-4 0-8 16,1-3-2-16,-6-4-67 16,0-1-30-16,-12 0 0 15</inkml:trace>
  <inkml:trace contextRef="#ctx0" brushRef="#br0" timeOffset="1">15364 15819 168 0,'-3'0'66'0,"0"3"-36"0,0 13-29 15,3-3 14-15,-3 0-4 16,0 3 3-16,0 3-3 16,0 2 1-16,0 8-7 15,0 5 1-15,0 1 4 0,-3 5-2 16,3 5 1-16,0 10-3 16,0 9 1-16,0 2-4 15,0-5 0-15,3-1-1 16,0 4-2-16,3-3 3 15,3 0 2-15,0 2 0 16,3-7 0-16,3-6-1 0,6-2 2 16,6-9-1-16,2-2 0 15,4 3-1-15,6 0 0 16,6-9 2-16,5 1 1 16,-2-11-1-16,8 3-1 15,1-8-3-15,0-3-2 16,-4-2-2-16,4-3 1 15,-4-3-41-15,-5 3-19 16,-12 3-53 0</inkml:trace>
  <inkml:trace contextRef="#ctx0" brushRef="#br0" timeOffset="2">16477 17124 260 0,'-21'-16'99'0,"9"13"-54"0,-8 6-24 16,11 0 30-16,-6 10-25 15,-6 5-6-15,0 9-15 16,3 10-6-16,6 3 0 16,6-6 0-16,12 3 1 0,9-8-7 0,6 8 0 15,9-10-28-15,3-6-9 16,5-8-38-16,-5-8-15 15,3-5 3 1</inkml:trace>
  <inkml:trace contextRef="#ctx0" brushRef="#br0" timeOffset="3">16632 17301 288 0,'-24'-3'110'0,"15"11"-60"0,-3 6-50 0,9-1 21 15,-3 0-8-15,3 6 0 16,3-1-7-16,3 1-2 0,9-3-2 15,6 2-2-15,3-10 1 0,6-3 1 16,0-5 1-16,-4-5 3 16,-2-3 1-16,-9 0-3 15,-9-8-1-15,-6 0 1 16,-6-2 2-16,-6 5-3 16,-6-6 0-1,1 11-3-15,5-2-1 0,3 2-23 16,3 2-12-16,6 4-36 15,3-4-17-15,15 6-24 16</inkml:trace>
  <inkml:trace contextRef="#ctx0" brushRef="#br0" timeOffset="4">16828 17275 248 0,'3'5'93'0,"0"6"-50"0,-3 2-35 0,0-5 24 15,0 0-14 1,0 5 0-16,-3 0-10 0,0 0-3 15,3-2-3 1,0-3 1-16,0-8 2 0,3-8 2 16,0-11-3-16,3-2-3 15,3-5 0-15,0 2 1 16,0 5-6-16,0 11 1 16,0 8 1-16,0 6 3 15,0 7 9-15,0 6 5 16,-3-4-7-16,0 7-2 15,0-7-2-15,0 1 0 16,-1-5-2-16,1-3-2 16,0-3 1-16,0-10-1 15,0-3 0-15,0-5 0 0,0-6-3 16,3 6 0-16,-3 5-1 16,3 3 0-16,-3 5 0 15,3 8 3-15,-3 2-2 16,0 3-1-16,0 1 3 15,0-6 2-15,0 0 2 16,0-3 1-16,0 0 0 16,5-10 0-16,-2 0-2 15,3 2-2-15,-3-2 1 16,0-1 1-16,-3 4 1 16,0 2 3-16,0 0-3 15,3 0 0-15,0 0-3 16,0 0-1-16,0-6-45 0,0 6-20 15,0 0-72 1</inkml:trace>
  <inkml:trace contextRef="#ctx0" brushRef="#br0" timeOffset="5">17293 17272 288 0,'3'19'110'0,"0"-4"-60"0,-3 4-36 0,3-11 28 16,0 5-27-16,0 6-8 15,3-6-5-15,-1-3 0 0,-2 1-1 16,0-6 4-16,0 3 1 0,-3-8-2 16,3-16-7-1,0-2-3-15,0-1-2 16,3-2 2-16,0 11-1 15,3 2 0-15,3 5 1 16,-3 3 2-16,0 3 4 16,0 7 2-16,0-2 0 15,0-3-2-15,-3-2 3 16,0 2 2-16,3-5 0 16,0-5 0-16,-1-3-1 15,1-2 0-15,3-4-7 16,0 4 0-16,-3-1-1 0,0 11 2 15,0 5 10-15,0 3 4 16,-3 6 1-16,0-1 0 16,3 0-7-16,-3 0-4 15,0 1-4-15,0-1 1 16,6-3-43-16,-1-2-20 16,1-2-74-1,0-17-38-15,3-2 88 16</inkml:trace>
  <inkml:trace contextRef="#ctx0" brushRef="#br0" timeOffset="6">17698 17333 248 0,'11'5'93'0,"1"-5"-50"0,3 8-30 16,-6 5 22-16,3-7-18 16,3-6-7-16,3 0-4 15,0 0-2-15,0-6-2 16,-4 6-2-16,-2-8 1 0,-3 0 1 15,-6-5 1-15,-6 0-4 16,-9 0 1-16,0 2 6 16,1 6 4-16,-4 5-1 15,0 5 0-15,0 3-1 16,3 3 2-16,6 5-10 16,3 2-2-16,6 1-1 15,3 4-2-15,6-1-45 16,3-1-21-16,6-8-57 15</inkml:trace>
  <inkml:trace contextRef="#ctx0" brushRef="#br0" timeOffset="7">18040 17370 288 0,'-15'16'110'0,"24"-16"-60"0,-12 10-41 0,3-7 25 15,0 0-19-15,0-1-6 16,0 4-5-16,0-6-1 15,3 2-2-15,3-2 2 0,0-16-2 16,3-2-3 0,0 5-1-16,3-6-1 15,5 6 3-15,4 0 0 16,3 10 18-16,0 6 11 16,-3 5-8-16,-3 2-3 15,-4 3-8-15,1 1-4 0,-3-1 0 16,-3 0-1-16,0 0-49 15,3 1-21-15,0-7-93 16</inkml:trace>
  <inkml:trace contextRef="#ctx0" brushRef="#br0" timeOffset="8">18626 16862 352 0,'-6'-5'132'0,"6"18"-72"0,-3 19-55 15,0-19 27-15,-6 13 4 0,0 19 5 16,3 8-22-16,4 3-11 16,2-1-5-1,2 1-3-15,1-3 0 0,0-6-36 0,0 4-13 16,0-9-37-16,-3-10-13 16</inkml:trace>
  <inkml:trace contextRef="#ctx0" brushRef="#br0" timeOffset="9">18457 17293 332 0,'14'-21'126'0,"7"10"-68"0,12-18-54 16,-9 16 26-16,9 0-28 16,11 2-9-16,10 9-146 15,5-1-62-15</inkml:trace>
  <inkml:trace contextRef="#ctx0" brushRef="#br0" timeOffset="10">10214 11316 184 0,'-3'-13'68'0,"0"10"-36"0,-2 1-20 15,2 2 21-15,-6-3-4 16,-3 3 3-16,-6 0-18 0,-6 3-6 16,3 5-5-16,3 2-5 0,3 1 1 15,10 7-4-15,5 6 1 16,11 3 0-16,10 2 2 16,6 0-1-16,6 0 1 15,-6 0 0-15,-7-5 0 16,-5-3 0-16,-3-2 0 15,-9-4 11-15,-12 1 5 16,-6-2-4-16,-8-1-3 16,-4-3-4-16,-6-2 0 15,0-2-15-15,4-4-5 16,5-2-73 0,12 0-56-16,6-8 50 0</inkml:trace>
  <inkml:trace contextRef="#ctx0" brushRef="#br0" timeOffset="11">10381 11353 236 0,'12'-13'90'0,"-9"16"-48"0,3 2-53 15,-3 0 13-15,3 9-4 16,0 4 1-16,0 6-2 16,0 0 2-16,3-1 1 15,0 1 0-15,0 0 2 0,-4-3-1 16,1-2 2-16,0-6-2 15,-3-2-1-15,0-3 3 16,-3-1 2-16,0-9 15 16,0-6-4-1,0-5-1-15,3-6-8 0,3-7-3 16,3-3-2-16,3-1 1 16,3 4-4-16,6 5-2 15,6 2-7-15,8 3-4 16,4 6-52-16,9 2-21 15,2 5-7 1</inkml:trace>
  <inkml:trace contextRef="#ctx0" brushRef="#br0" timeOffset="12">11009 11359 228 0,'-30'-8'85'0,"10"13"-46"0,-28 6-39 0,27-1 18 15,-3 11-6-15,3 0 1 16,4 1-3-16,5 1-1 15,15 4-5-15,20-1-1 0,13-2 3 16,24 0-10-16,17-6-2 0,30 1-109 16</inkml:trace>
  <inkml:trace contextRef="#ctx0" brushRef="#br0" timeOffset="13">13087 11298 176 0,'-48'-6'68'0,"10"17"-36"0,-13 10-37 16,27-2 12-16,0 7 0 0,-3 9 6 16,4-1-1-16,5 3 3 15,9-5-8-15,6-6 5 0,6-5 1 16,9-5 0-16,6-5 2 15,5-3-6-15,1-8-3 16,0-8 1-16,0-8 0 16,-3-8-1-16,-3-16 1 15,-4-10-6-15,-2-3-1 16,0 0 0-16,-6 0 2 16,-3 6-1-16,-3 4-1 15,0 9 1-15,0 8 1 16,-3 7-1-16,0 9-1 15,0 10-2-15,3 10 1 16,0 6-1-16,-3 8 0 0,3 13 4 16,3 16 1-1,3 2-4-15,6 1 1 0,9 2-40 16,9-13-18-16,14-5-50 16</inkml:trace>
  <inkml:trace contextRef="#ctx0" brushRef="#br0" timeOffset="14">13459 11364 292 0,'-36'-37'110'0,"21"26"-60"0,-9-2-58 15,13 10 18-15,-1 1-11 16,-3 2 0-16,3 2-1 16,3 6 0-16,3 6 2 15,3 7-3-15,3 8 2 0,0 3 1 16,0-3 0-16,-3 0 0 0,-3-3 2 15,-3-2 1-15,-6-3 3 16,-3-5-3-16,-2-3-2 16,-1-5 0-16,0-2 1 15,3-1-6-15,3-8-1 16,3-5-38-16,9-5-14 16,9-6-55-1</inkml:trace>
  <inkml:trace contextRef="#ctx0" brushRef="#br0" timeOffset="15">13694 11075 236 0,'27'-29'90'0,"-21"24"-48"0,-3-3-38 15,-3 8 21-15,0 0-18 16,-6 5-6-16,-6 9-4 16,-9 9-1-16,-9 4 3 15,-2 10-2-15,5 13 1 0,3 11 2 16,6-3 2-16,9-2-1 15,6-1 2-15,9-12-2 16,9-6 2-16,3-5 0 16,3-6 1-16,0-2-13 15,-4-6-4-15,-2-4-95 16</inkml:trace>
  <inkml:trace contextRef="#ctx0" brushRef="#br0" timeOffset="16">13301 11316 288 0,'-24'-37'107'0,"27"32"-58"0,6 0-55 0,6 5 19 15,12-6-8-15,15-4 0 16,23 2-6-16,6 0-1 16,7 5 1-1,-1 3-57-15,7 8-24 0,-13 0-26 16</inkml:trace>
  <inkml:trace contextRef="#ctx0" brushRef="#br0" timeOffset="17">9694 13179 104 0,'-3'3'41'0,"3"4"-22"15,-3 1-11-15,3-8 13 0,0 3-3 16,-3 0-1-16,0-1-1 16,0 1 0-16,0 0-8 15,0-1 8-15,0-2 4 0,3 0-6 16,0 3-1-16,0-3 6 16,-3 3-2-1,3-3 0-15,0 0-7 16,0 0-4-16,0 0 1 15,6 5 0-15,3-2-3 0,3-1-1 16,2 1 1-16,7-3 0 16,0 0-2-16,3 0 1 15,6-3-2-15,8-2-1 16,7-3 1-16,0 8-1 16,5-3 2-16,1 3 1 15,2-2-1 1,-2-4-2-16,6 4 1 0,-1-1 1 15,1 0 1-15,-7 1 3 16,1-1-5-16,-3 3-1 16,-1 0 2-16,1 0 1 15,-4-5-4-15,-2 2 1 16,3 1 0-16,-4-1 2 16,1 0 1-16,-3 3 3 0,-3-2 6 15,-4-1 4-15,-2 0-4 16,-3 3 1-16,0 0-8 15,-7 0-3-15,-2 0 1 16,-3-2 0-16,-3 2-1 16,0-3-2-16,-3 0-8 15,0 1-5-15,0-1-68 16,3 6-29-16,-3 7-10 16</inkml:trace>
  <inkml:trace contextRef="#ctx0" brushRef="#br0" timeOffset="18">7830 5890 84 0,'6'-6'33'0,"-3"6"-18"0,3 0-13 16,3 0 9-16,0 0-3 15,6 0 1-15,0 0 1 16,3 0 1-16,-1 0-3 16,1 3 0-16,-3-3-5 15,3 0 0-15,3 0 3 16,3 0 1-16,5 0-3 16,4 0-1-16,0 0 3 0,0 0-3 0,-1 0-2 15,1 3 2-15,0-1 0 16,3 1-1-1,-1 0 1-15,1-1-2 16,0-2-1-16,5 0 1 0,4 3-1 16,3 0-3-16,-4-1 2 15,-2 1 1-15,0-1 2 16,-1 1-1-16,4-3 2 16,-3 0-2-16,-1 0-1 15,10 0-2-15,6 3 1 16,-1-1 1-16,-5 1 2 15,5 0 1-15,1-3 3 16,-4-3-5-16,-2 0-3 0,0 1 3 16,-4-1 3-16,4 0 3 15,-7 1 1 1,-2-1-4-16,-6 3-3 0,-9 0 0 16,-4 0-1-16,-2 0 2 15,-9 5 1 1,-9 3-81-1</inkml:trace>
  <inkml:trace contextRef="#ctx0" brushRef="#br0" timeOffset="19">9714 5654 124 0,'-6'-10'46'0,"6"-6"-24"0,0 21-24 0,0-5 18 16,-3-5 0-16,3 2-1 15,0 0 1-15,0 1-9 16,3-1-4-16,3 8-2 16,6 1-1-16,3-1 0 0,6 0 0 15,3 1 0-15,6-1 4 16,5-2 2-16,7-9 2 15,9 1 0-15,-1-3-2 16,4-3-1-16,5-2-1 0,1 0 2 16,2-3-3-16,4 0-2 15,5 0 0-15,4-2 1 16,2-1-1-16,3-2 2 16,4 3-4-16,-1-4-2 15,0 1 2-15,1-3 0 16,-1 3 3-16,0 0 1 15,7-3 1-15,-7-2 0 16,3-3-2-16,1-3 1 16,2 3-2-16,3 0-1 15,-2 5 1-15,8 0-1 16,-6 0 0-16,3 1 2 16,4 1-1-16,-4 4-1 0,3-1 1 15,6 3-1-15,3 1 0 16,-2-1 0-16,20-8 0 15,-9 3 0-15,-6 5 0 16,-6 0 0-16,-6 3 0 16,-3 0 0-16,1-1 2 15,-4 1 3-15,0 2-2 16,-5-2 0-16,2 3-3 16,-6-1-1-16,4 0 1 15,-4-7 2-15,-3 2-1 16,4-5-1-16,-4 2-2 15,-3 4 1-15,4 1 1 16,-7 1 2-16,-2 2 1 0,-4 4 3 16,3-1-1-1,-2 0 2-15,2 0-4 0,7 0 0 16,-4 3-3-16,1-1-3 16,2 1 2-16,-3 0 2 15,7 2 0-15,-4 0 2 16,4 1-4-16,-4 2-2 15,3 0 4-15,4 0 1 16,5 0 0-16,-6 2 1 16,1 4-2-16,-1-1 2 15,0-2-2-15,7 2-1 16,2 3 1-16,-3 0 1 0,0 0-1 16,4 0-1-16,-4 0 1 15,-3 7 1 1,-5 7-1-16,-10-4-1 0,-8-2 7 15,-4 0 5-15,-8-3-6 16,-1 0-1-16,1 3-3 16,-3 3 1-16,-1-1 0 15,4 3 1-15,-4 3-5 16,-2 0-1-16,0-3 1 16,-1 0 0-16,-5 3 1 15,-3-3 0-15,-3-2 0 16,-4-1 2-16,-2-2 1 0,-3 0 1 15,3-3 0-15,-3 1 0 16,-1-4 0-16,1-2 0 16,0 0-5-16,0 0 1 15,-6 3 0-15,0-3 0 16,-1-1 0-16,-5 1 2 16,3-2-1-1,0-1-3-15,-3 6 1 16,-3-4-17-16,-3-1-5 15,-3-12-49 1,0 1 13-16,0 3 5 16,0-1 9-1,0-2-1-15,3-9 22 16,0 4 19-16,0-1 11 16,-3 1 12-16,0-4 6 0,-3 1 4 15,0 0 6-15,-3 0-10 16,-3-3-2-16,0 3-9 15,3-1 0-15,0 4-8 16,0 2-5-16,0 3-1 0,0-1 1 16,3 4 2-16,0 2-3 15,3 5 0-15,3 6-1 16,0 4 0-16,6 4 2 16,-1 2 0-16,7 19-3 15,0-3 2-15,3-3 3 16,-6-2 1-16,-3-6-1 15,-3-4-2-15,-3-7 7 16,-6-1 3-16,-9-6 19 16,-9-3 8-16,-9-5-12 0,-3-3-6 15,1 1-12 1,-4-4-3-16,0 1-2 0,0 0-2 16,4-1-8-16,-1 6-5 15,3 3-51-15,9 5-22 16,15-3-11-1</inkml:trace>
  <inkml:trace contextRef="#ctx0" brushRef="#br0" timeOffset="20">18308 5906 104 0,'-6'0'38'0,"-6"0"-20"0,6 2-12 0,6-2 11 15,0 0-5-15,0 0-2 16</inkml:trace>
  <inkml:trace contextRef="#ctx0" brushRef="#br0" timeOffset="21">18290 5913 221 0,'6'6'13'0,"0"-1"-7"15,0 0 8-15,3-2 3 0,0 0-5 16,0-1-2-16,2-2-1 15,1 0-1-15,3 0 2 16,0 0 4-16,9 0-6 16,-3-2-2-16,3-1-1 15,2 0-1-15,4 1 2 16,3-1 1-16,3 0-1 16,5 1-1-16,1-1-1 15,3 0 0-15,8 1-5 16,1-1 1-16,2 1 0 15,1-1 0-15,-1 3-3 16,-2 0 2-16,-3 0 1 16,-7 0 2-16,-2 0-1 15,0 0-1-15,-1-3 1 16,1 1-1-16,0-1 0 16,2 0 0-16,1 3 2 0,0 0 1 15,-1 0-4-15,-2 0-1 16,-1 3-2-16,-5-3 3 15,-3 0 0-15,-6 0 3 16,0 0 1-16,-4 0 1 16,-5 0-2-16,-3-3 1 15,-3 1-2 1,0-1-126 0,-12-23 22-16</inkml:trace>
  <inkml:trace contextRef="#ctx0" brushRef="#br0" timeOffset="22">15822 5355 212 0,'-3'-26'82'0,"3"28"-44"0,0 1-42 0,0-3 15 15,0 16-4 1,-3 5 1-16,0 11 0 16,0 15-4-16,0 12-3 0,0 1 2 0,0 1-2 15,0-2 2-15,0-4 0 16,1-5 1-16,-1-5-2 15,0-5 1-15,3 2-18 16,0-13-6-16</inkml:trace>
  <inkml:trace contextRef="#ctx0" brushRef="#br0" timeOffset="23">15810 5318 280 0,'6'-16'104'0,"9"16"-56"0,15 3-60 0,-12-3 15 16,12 3-5-16,14 2 3 15,13-3 0-15,8 1 2 16,13-3-2-16,8 0-3 0,3 0-1 15,1-3 4-15,8-2 1 16,-12-3 0-16,-3 0 1 16,-8-2-4-16,-7-1 0 15,-5 3 3-15,-10 0 1 16,-8 3-1-16,-9 0-2 16,-6 2 1-16,-4 0 1 0,-5 3-1 15,-6 3-1 1,0 2 1-16,-3 3 1 0,-3 6 1 15,-3 7 1-15,0 2 0 16,0 9 2-16,0 11-3 16,0 9 0-16,3 9-1 15,2-2 1-15,1-1-2 16,3-11-1-16,-3-7 1 16,0-6 1-16,-3-7-1 15,-3-3 2-15,-3-6 2 16,-6-2 2-16,-9-3 12 15,-9-2 5-15,-15-3-6 16,-8-3 0-16,-10 0-7 16,-11-5-1-16,-10 0-6 15,1 0-3-15,-3-2 2 0,-7-1 0 16,-5 1-15-16,3 2-4 16,-4-3-34-16,1 3-15 15,3 8-79 1</inkml:trace>
  <inkml:trace contextRef="#ctx0" brushRef="#br0" timeOffset="24">15673 5633 156 0,'0'-21'57'0,"3"21"-30"0,3 2-27 15,-6-2 10 1,6 8-6-16,0 0-1 0,0-2 1 15,-3-1-2-15,-3 3 1 0,0-3 0 16,-3 0 21 0,-3 3-11-16,-6 3-4 15,-5 0-3-15,-4-1-2 16,0 3 0-16,-3 1 2 16,-3 4-3-16,-5 3-2 15,-4 0 0-15,-3 1 1 16,-9-1-3-16,-2 0 0 15,-7 3 1-15,1 0 2 16,-10-3-1-16,-2 0-1 16,-4 0 3-16,-2 8 0 15,0 0 1-15,-1 0 0 0,-5 0-2 16,-1 1 1-16,-8 4-2 16,0 0 2-16,-3-5-4 15,-7 3 0-15,-2 3 1 16,0-1 2-16,-3 3-1 15,0-5-1-15,-1 10 3 16,4 0 0-16,0-2-1 16,0-3-2-16,-3 3 3 15,-4-3 0-15,4 0-1 16,0-3-2-16,-3 3 3 16,-24 11 2-16,9 0-2 15,9 5-2-15,-3-3 0 16,6-3 1-16,8-2-1 15,4 0-1-15,3-10 1 16,0-1-1-16,-1 1 2 0,7-1 1 16,0 0 1-16,2 1 0 15,1-3 0-15,6 10 2 16,-4-5 1-16,4 0 1 16,3-5-4-16,2-1-3 15,-5 1 2-15,5 0 0 16,-8-6-1-16,9-2-2 15,-1 0 5-15,7 0 1 16,-4 2-2-16,4 1-1 16,8-3-1-16,4 2 1 15,5-7-4-15,4 2 0 16,2-3 1-16,3-4 2 16,4 4-1-16,5-2-1 0,-3 0 1 15,6 0-1-15,1-3 0 16,-1 3 0-16,3-3 0 15,0 3 0-15,3-3 0 16,4-2 0-16,5-3 0 16,0 0 2-16,3-3-1 15,3 0-1-15,0 0 3 16,0-2 0-16,3-3-4 16,0 3-1-16,0-6 1 15,3 3 2-15,3-3 0 16,0 1 2-16,3-4-7 15,0-1-1-15,3-4-3 16,3-2 2-16,3-3 2 16,6-13 2-16,3 0 1 0,6 2 1 15,-1 1 0 1,1 2 0-16,0 0 0 16,0 3 2-16,-3 2-3 0,-4 4 0 15,1-4 1-15,-6 8 0 16,-3 4 0-16,0-1 0 15,-6 2 0-15,-3 1 0 16,-3 0 2-16,0 2 1 16,-6 0-4-16,-6 3 1 15,-6 6 0-15,0 4 2 16,-9 6-1-16,-5 11-1 0,-7 4-2 16,3 9 1-1,4 2 1-15,2-5 0 16,3-2 0-16,3-1 0 0,3-5 0 15,4-2 0-15,2-6 0 16,6-3 0-16,3-2-3 16,6-2 2-1,9-1 1-15,0 0 0 0,3-2 0 16,8-3 0-16,13-6 0 16,12-2 2-16,2-2 1 15,10-1 1-15,2-2-5 16,1-1 1-16,0 1 2 15,-4 0 1-15,-2 2-1 16,-10 0-2-16,-8 3-32 0,-9 3-16 16,-9 8-73-1</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25:39.669"/>
    </inkml:context>
    <inkml:brush xml:id="br0">
      <inkml:brushProperty name="width" value="0.05292" units="cm"/>
      <inkml:brushProperty name="height" value="0.05292" units="cm"/>
      <inkml:brushProperty name="color" value="#FF0000"/>
    </inkml:brush>
  </inkml:definitions>
  <inkml:trace contextRef="#ctx0" brushRef="#br0">7833 7247 92 0,'6'-3'35'0,"-3"3"-18"0,-3-2 4 0,0 2 19 15,0 0-10-15,0 0-3 16,0 0-13-16,0 0-4 15,-3 0-6-15,3 0-5 0,0 0 0 16,3 0 3-16,3 0 1 16,3 0-1-16,0 0-2 15,3 0 1-15,0 0-1 16,3 0 2-16,0 0 3 16,2 0-2-16,1 0-2 15,3 0 2-15,3 0 0 0,9-3 1 16,5 3 0-16,4 0-2 15,-3 0 1-15,2 0 0 16,4 0 1-16,3-3-2 16,-7 1 1-1,1-1-2-15,6 0 2 0,2 1-2 16,1 2 2-16,-4 0-2 16,4 0 2-16,0 0-2 15,-1 0-1-15,-5 0 1 16,-3-3-1-16,2 0 4 15,1 1 2-15,2 2 2 16,1 0 0-16,-6 0 0 16,-4-3 0-16,7 3-4 0,0-2-1 15,2 2-1-15,-2-3-2 16,0 0 1-16,-1 1-1 16,1-1 2-16,-9 0 3 15,-10 1-4-15,-17 10-69 16,-6 5-32-1</inkml:trace>
  <inkml:trace contextRef="#ctx0" brushRef="#br0" timeOffset="1">15876 9652 160 0,'3'-26'63'0,"0"10"-34"0,0 8-19 0,-3 8 17 0,3 5-11 16,0 0-2 0,3 14-6-16,0 7-5 15,0 9-2-15,-3-4 0 0,0 4-1 16,0 5 2-16,-3 2-1 15,0 0-1-15,0 6 3 16,0-6 0-16,0-5-15 16,3-2-4-16,-1-9-49 15,7-7-47 1,-3-11 34-16</inkml:trace>
  <inkml:trace contextRef="#ctx0" brushRef="#br0" timeOffset="2">15926 9599 208 0,'0'-69'77'0,"0"61"-42"0,6-2-43 16,0 4 10-16,6 1 1 16,6-3 3-16,12 0-1 0,15 0 2 15,8-2-4-15,22 2-2 0,2 3 0 16,6-1-1-16,4 1 0 15,11 0 0-15,-9 2 2 16,-9 0-3-16,-5 1 0 16,-10-1 1-16,-11 0 0 15,-6 3 4-15,-13 0 5 0,-5 0-7 16,-6 3-1 0,-6 2-1-16,-3 6 0 0,-6 8 0 15,-1 7 0-15,1 14 0 16,3 5 0-16,0 2 0 15,3-2 0-15,0-2 0 16,3-4 2-16,-3 4-1 16,0-1-1-16,-6 0 1 15,-3-5-1-15,-6 0 0 16,-3 3 0-16,0 0 0 16,-3-6 0-16,0-2 0 15,0-6 0-15,0 1 2 16,3-3 1-16,-3-6-1 15,3-5-2-15,0 1 1 16,0-6 1-16,0-1-1 0,-3-1 2 16,0-1-2-16,-15-2-1 15,-3-1 1 1,-5-4-1-16,-7-1 0 16,-21 0 4-16,-14 1 5 15,-12-4-1-15,-4-1 3 16,-17-1 3-16,3 0 1 15,-6 2-13-15,11 1-3 16,4 2 0-16,3 6 0 16,11 5-46-16,13 16-20 15,5-22-39 1</inkml:trace>
  <inkml:trace contextRef="#ctx0" brushRef="#br0" timeOffset="3">15644 9861 96 0,'-6'3'38'0,"-3"-1"-20"0,-3 1-15 15,6-3 12-15,-9 3 8 16,-6-3 8-16,-9-3-7 15,-11 0-2-15,-13-2-11 16,-14 2-2-16,-13 1-5 16,-20-6-3-16,-24-3 2 0,-18-2-2 15,-17 0-1-15,-7 2 1 16,-15-2-1-16,-2-3 4 16,-25 0 5-16,1 0-3 15,-21-2-1-15,-12-11 2 16,-15 5 0-16,-12 5-3 15,6 1-3-15,-6 7 0 16,12 1 1-16,15 4-1 16,21 1 2-16,8 2-4 15,19 3 0-15,17-5 1 16,10 0 2-16,26 0-1 16,18-3-1-16,17-3 1 0,19-2 1 15,21 5-3-15,14 3 0 16,12 2-4-16,16 3 1 15,14 3-38-15,15-1-16 16,14 1-24 0</inkml:trace>
  <inkml:trace contextRef="#ctx0" brushRef="#br0" timeOffset="4">10655 9440 148 0,'-33'-16'57'0,"9"14"-30"0,-26 4-34 16,17 1 10-16,-15 2-1 16,-17 3 3-16,-3 0 7 15,-10 3 2-15,-5 7-7 16,5 6 0-16,13 3 0 0,11 7-3 16,16-5-1-16,17 3 8 15,18-6 4-15,33 3-1 16,17 1 2-16,19-1-9 15,8 0-2-15,12 8-60 16,1 5-68 0,-10 16 22-16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25:51.512"/>
    </inkml:context>
    <inkml:brush xml:id="br0">
      <inkml:brushProperty name="width" value="0.05292" units="cm"/>
      <inkml:brushProperty name="height" value="0.05292" units="cm"/>
      <inkml:brushProperty name="color" value="#FF0000"/>
    </inkml:brush>
  </inkml:definitions>
  <inkml:trace contextRef="#ctx0" brushRef="#br0">12209 14801 44 0,'-9'0'16'0,"3"2"-8"0,0 1-10 0,3-3 6 15,0 3 10-15,3-3 6 16,0 2 9-16,-3-2 5 16,0 0 6-16,0 3 4 0,3-3-8 15,-3 3-4 1,0-1-3-16,0 1-1 0,3-3-15 15,0 0 10-15,0 0 6 0,-3 0-4 16,3 0 0-16,0 0-5 16,0 0-3-16,0 0-5 15,0 0-2-15,0-3-6 16,6 1-1-16,0 2-1 16,3 0-2-16,3 0-2 15,6 0 1-15,3-3 3 16,2 0 1-16,1 1-1 15,3 2-2-15,3 0 1 16,-1-3 1-16,4 0-1 16,0 1-1-16,0-1-2 15,-1 1 1-15,7-1 3 0,0 0 3 16,3 3-2-16,-1 0-2 16,-2 0-3-16,0 0-1 15,-1 3 4-15,1 0 1 16,-3-3-3-16,-1 0-1 15,-2 2 3 1,0-2 1-16,3 0 0 16,2 0 1-16,1 0-2 0,0 3 2 15,-4-3-2-15,1 0-1 16,0 2 5-16,0 1 4 16,-1-3-3-16,7 0-1 15,-6 0 0-15,-4 0-1 16,-2 0 2-16,0 0 3 15,0 0 2-15,-3 0 1 16,-4-3 0-16,-2 1 0 0,-3-1-4 16,-3 1 0-16,-3 2-7 15,-3 0-1-15,-3 0-20 16,-6 0-9-16,-3 0-78 16,0 5-32-16</inkml:trace>
  <inkml:trace contextRef="#ctx0" brushRef="#br0" timeOffset="1">7854 5974 140 0,'3'-5'55'0,"-3"5"-30"0,3 0-29 0,-3 0 10 15,0 0-5-15,6 3 2 16,3-3-2-16,3 0 2 16,6 0-2-16,2-3 4 0,4-2 4 15,9-1-5-15,15-2 0 16,5 1-2-16,10-1 1 16,8 0-2-16,18-3 2 15,10 1 2-15,8 2 4 16,3 2 0-16,9 1 0 15,-12 2-8-15,-3 3 0 16,-8 0 1-16,-10-5 3 16,-6 2 4-16,-8 1 2 0,-7-1-1 15,-5 0 1-15,-13 3-4 16,-8-2 1-16,-6-1-3 16,-6-2 0-16,-4 0-3 15,-5-1 1-15,-3 1 0 16,-6 2 1-16,-3-2-7 15,0 0 0-15,-3 2-10 16,-3 0-2-16,0 3-85 16</inkml:trace>
  <inkml:trace contextRef="#ctx0" brushRef="#br0" timeOffset="2">9658 5337 204 0,'-21'0'77'0,"21"0"-42"0,3 0-37 15,3 2 14-15,3-2-11 16,3 0 0-16,6 0-1 15,-1 0 2-15,4 0-1 16,3-2-3-16,-3-1-1 0,0-2 2 0,0-1 2 16,2 1 2-16,10-3 3 15,12-5-5-15,14-3-3 16,13-13 3-16,20-3 1 16,24 0 0-16,9-5-2 15,21 0 1-15,9 3-1 16,14 2 0-16,13 3 0 15,-3 0-3-15,8-3 2 16,-2 6 1-16,5-1 2 16,-2 1-1-16,2 2-1 15,1-5 1-15,-1 0-1 0,4 2 0 16,-1 4 2-16,7 4-1 16,-1 6 2-16,3 0-4 15,-5 2 0-15,-7 0 1 16,4 4 0-16,-10 1 0 15,1-2 2 1,-12 3-1-16,-7-3 2 16,10 0-2-16,-15 6 2 0,-7-1-2 15,4 0-1-15,-6 6 3 16,27 2 2-16,-10 3-4 16,-11 3-1-16,-12 2-2 15,-6 8 0-15,0 8 4 16,-15 0 1-16,-9 3-4 15,-6-3-1-15,3 3 3 16,-6-6 1-16,-6 1 2 16,-2-1 2-16,-13 3-3 15,0 6-2-15,1-1 4 0,-7 1 1 16,0 7-2-16,-8-2-1 16,-7-3-3-16,-11-3-1 15,-4-2 3-15,4-6 1 16,-9-5 1-16,-7-5 0 15,-5 0 2-15,-3-3 3 16,-6-7 2-16,-4 2 1 16,-5-8-6-16,0 0-2 15,-3 0-2-15,0 2 1 16,-6-2-2-16,0 0-1 0,3-5 5 16,0 0-3-1,-3-1-1 1,-3-7-33-1,3 3-96 1</inkml:trace>
  <inkml:trace contextRef="#ctx0" brushRef="#br0" timeOffset="3">19570 5427 140 0,'3'-8'52'0,"-6"5"-28"0,-3 3-22 0,3 0 12 15,-3 0-7-15,-3-3-2 16,-3 3 2-16,0-2 2 16,0-1-4-16,0-2 4 0,0 0 1 15,1-6-1-15,-1 3 2 16,-3 3-4-16,-3-1-2 0,0 4-2 15,0-4-3 1,3 1-2-16,0 3 1 16,3-1 1-16,4 0 0 15,-1 1 0-15,0 2 0 16,0-3 2-16,3 3-3 16,0 0-2-16,6 0 4 15,-3 0 1-15,3 0-3 16,0 0-1-16,0 0 1 15,0 0 2-15,0 0-2 16,0 0 0-16,0 0-1 0,0 0 0 16,0 0 2-1,0 0 0-15,0 0 0 0,0 0 0 16,0 0-9 0,0 3-2-16,-3-1-10 0,3-2-4 15,-3 0-48 1</inkml:trace>
  <inkml:trace contextRef="#ctx0" brushRef="#br0" timeOffset="4">18138 5892 200 0,'-30'-5'74'0,"24"5"-40"0,3 0-33 0,3 0 23 15,21 3-9 1,9 2 2-16,18 0 1 16,17 1-10-16,18-1 2 0,16 3 1 0,11 0-4 15,15-3-2 1,9 3 0-16,0-3-1 0,3-5-2 15,-3 0-2 1,-6 0 5-16,-9-2 4 16,-15-4-1-16,-6 4 1 0,-18-1-5 15,-11 3-3-15,-16 0 0 16,-11 0 1-16,-12 0-10 16,-9 0-4-16,-9 5-69 15,-12 3-29-15,-3-3 7 16</inkml:trace>
  <inkml:trace contextRef="#ctx0" brushRef="#br0" timeOffset="5">9595 9440 120 0,'-23'0'46'0,"20"0"-24"0,0 0-17 0,3 0 13 15,0 0-6-15,0 0 1 16,0 0 1-16,0 0 3 15,0 0-9-15,0 0 7 0,0 0 4 16,0 0 3-16,0 0 2 0,0 0-2 16,0 0 1-16,0 0-2 15,3 3 2-15,-3-3-11 16,0 0-2-16,3 3-6 16,-1-3-1-16,1 0-3 15,3 0-1-15,-3 0 1 16,3 0 2-16,-3-3 1 15,3 0 1-15,3 1 2 16,-3-1 3-16,9-5-4 16,-3 0-3-1,6 0-1-15,3-8 1 16,2 0 1-16,7-2-1 16,3-3-2-16,0-3 1 15,5-10 1-15,7-1-1 16,3-2 2-16,5-3 0 15,1 1 3-15,2-1-3 16,4-5-2-16,2 0 0 0,4-2 1 16,2-9 1-1,1-2 1-15,2-3-2 0,4 3-2 16,2-3 3-16,0 0 0 16,4 0-1-16,-1-5-2 15,4-3 1-15,-1 0-1 16,0 9 2-16,4-7 3 15,-1 1-2 1,0 0 0-16,-2 0-3 0,5-3-1 16,0 3 1-16,0 5 0 0,-2 0-3 15,-4 0 2 1,24-18 3-16,-9 5 1 0,-2 3-1 16,-4 4-2-16,-3 9-2 15,1 0-1-15,-1 2 4 16,-3 4 1-16,-5 1 0 15,2-10-2-15,-3 6-2 16,1-1 1-16,-7 6 1 16,3 5 2-16,-5 0-3 15,5 0 0-15,-2 3 1 16,-4-1 0-16,1-12-3 16,-1 5 2-16,-3-1 3 15,1 1 1-15,-1 5-4 16,-2 3 1-16,2-1 0 0,-2 1 0 15,-10 5 0 1,7 3 2-16,-10 2-3 16,-2 3 0-16,0 0 1 0,2-6 0 15,1 3 0-15,2 3 0 16,1 0-3-16,-1 0 2 16,1 5 3-16,-3 1 1 15,-4 4-4-15,-2 3 1 16,-4 3 0-16,-5 2 0 15,-3 1 0-15,3 2 0 16,-7 3 0-16,-2-1 0 16,-3 4 0-16,-6-1 0 15,-3 0 0-15,-4 3 2 16,-5-2-1-16,0-4-7 16,-3 1-1-1,0-8-15-15,-3 2 1 16,-3-2 2-16,0 0 4 15,-3 2 2-15,-3 1 5 16,-3-4 3-16,0 4 7 16,-2-1 6-16,-4 1 2 15,-3 2 2-15,0-3 0 16,0 6 2-16,0 0-7 16,3-1-4-16,3 1-2 15,3 2-1-15,4 1 0 16,2 2 2-16,3 0-3 15,6 0-2-15,8 2-3 16,10 1 1-16,3 2 3 16,0 6 3-16,0-1 0 15,-4 6-1-15,-2-2-2 0,-6 7 1 16,-9 0 1-16,-9 0 0 16,-6 0 2-16,-6 0 3 15,-9 1-2-15,-5 1-2 16,-1-1-25-16,3 1-9 15,-20 9-102 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11:58.978"/>
    </inkml:context>
    <inkml:brush xml:id="br0">
      <inkml:brushProperty name="width" value="0.05292" units="cm"/>
      <inkml:brushProperty name="height" value="0.05292" units="cm"/>
      <inkml:brushProperty name="color" value="#FF0000"/>
    </inkml:brush>
  </inkml:definitions>
  <inkml:trace contextRef="#ctx0" brushRef="#br0">16182 3209 100 0,'0'0'38'0,"3"-5"-29"0,3 0 3 16,-3 2 1-16,3 3-4 16,0-5 2-16,-3 2 7 15,0 1 3-15,-3-1-2 16,0 0 1-16,0 1-9 16,-3-1-2-16,-3 0-5 15,-6 1-7-15,-5-4-1 0,-4-2 2 16,-6 1 1-16,-6-4 5 0,-9-2 2 15,-8 2-2 1,-7 1-1-16,-2-1-1 0,-7 3-2 16,-5 3-2-16,-9-1 1 15,-7 6-1-15,1 0 0 16,-6 0 2 0,-7 3 0-16,-2 2-3 0,-3 1 2 15,0-1-1-15,-6 0-2 16,-6 3 0-16,2 3 3 15,4 2 0-15,-3-2 3 16,0 2-3-16,3 5-2 16,0 1 2-16,-6 2 0 15,3 8 3-15,8 6 1 0,4 2-1 16,0 8 1-16,3 2-4 16,6 1-2-16,5 10-3 15,13 8 1-15,-10 21 1 16,16 1 2-16,11-6 1 15,16 0 1-15,8 5-3 16,12 8 0-16,9-2-1 16,12-6 0-16,9-2 3 15,9-3 0-15,9 3 1 16,15-6 2-16,11-5-1 16,16-5 2-16,8-6-2 15,3-2 2-15,16-3 0 16,11-5 1-16,9-5 0 15,9-3 2-15,9-8-3 16,6-5-2-16,9-6 2 0,2-2 2 16,7-8 2-16,6-5 1 15,5-6-4-15,4-3-1 16,3 1-3-16,-1-3-1 16,1-3 3-16,6-4 1 15,-10-4 3-15,10-2 3 16,-1-6 0-16,1-5 0 15,2-7-3-15,-2-6-1 16,9-6-6-16,-7-2 1 16,4-2 2-16,-10-6 1 0,-14-3 7 15,-12-5 4-15,-15 0 1 16,-12 3 1 0,-21 0-4-16,-12-3-2 15,-15-8-6-15,-11-7-1 16,-12-12-6-16,-16 4-2 0,-14-4-1 15,-18-4 2-15,-15-9-3 16,-18 9 2-16,-17 4-4 16,-25 1-1-16,-29 5-9 15,-36 0 0-15,-48 13-8 16,-41 8-3-16,-24 19-3 16,-3 16-2-16,3 7 16 15,3 14 11-15,-3 15-29 16,3 11-35-1,3 9 18-15</inkml:trace>
  <inkml:trace contextRef="#ctx0" brushRef="#br0" timeOffset="18620.4881">9107 7956 204 0,'-6'0'77'0,"6"-3"-60"0,-3 9 8 15,3-1 2-15,-3 3-5 16,0 2-1-16,-3 6-5 16,3 3 0-16,0 5-9 15,0 5-2-15,3 0 1 0,0 0-1 16,3-3 0-16,3 4-3 16,3-9 1-16,0-3-4 15,0-5 0-15,0-5 3 16,3-2 3-16,0-9-4 15,0-5-1-15,-3-5 0 16,0-6 0-16,0 1-3 0,-1-3 0 16,-2 5 4-16,0 3 1 15,-3 5-5-15,3 5-2 16,0 6-1-16,3 7 4 16,3 3 1-1,0 3 1-15,3 6 0 0,3-7 0 16,0-1 2-16,-1-4 1 15,1-5 3-15,0-5 1 16,0-5 3-16,-3-5 4 16,-3-4-6-16,-3-4 0 15,-3-6-4-15,-3 3-1 16,-3 0-3-16,-3 0-3 16,0 5-14-16,0 2-6 15,0 4-19-15,0 5-9 16</inkml:trace>
  <inkml:trace contextRef="#ctx0" brushRef="#br0" timeOffset="18960.3512">9542 8070 224 0,'6'2'85'0,"3"1"-66"0,3-3-3 16,-7 0-5-16,4 0 3 15,0-3 3-15,0-2-6 16,0-3-2-16,3 0-5 0,-3 0-3 0,-3-2 0 16,-3-1 3-16,-6 1 2 15,-3-1-2-15,-3 3-3 16,-6 3 2-16,0 2 2 16,-3 3-2-16,1 8-2 15,-1 3 0-15,3 2-1 16,3 5 4-1,3 4 2-15,3 1 2 0,6 4 0 16,6-1-4-16,3 1-1 16,6-1-6-16,6-5 0 15,3-2-12-15,5-6-6 16,4-8-35-16,3-7-16 0,-4-6-31 31</inkml:trace>
  <inkml:trace contextRef="#ctx0" brushRef="#br0" timeOffset="19523.8999">9982 7940 204 0,'-6'11'77'0,"6"-1"-60"0,0 6 4 0,0-5-3 16,0 2 2-16,0 6 4 15,3 2-8-15,0 3-4 16,3 2-7-16,0-2-2 0,3-3 1 15,3-3-5-15,0-2 1 16,0-2-7-16,3-9 0 16,0-5-6-16,-4-3 1 15,1-5-1-15,-3-5 1 16,-3 0 2-16,3-3 1 16,-6 3 6-16,0-1 3 15,0 4 1-15,0 2 2 16,0 3-4-16,0 2 0 15,0 6 5-15,3 5 2 16,6 2 2-16,0 3 0 16,0-2-4-16,0 0-1 0,0-3 1 15,-1-3 2-15,1-3 8 16,0-4 3-16,0-3-4 16,-3-6-3-16,0 0-8 15,-3-2-1-15,-3 0-8 16,-3-3 0-16,0 0-28 15,-3 3-9-15,0 0-62 16</inkml:trace>
  <inkml:trace contextRef="#ctx0" brushRef="#br0" timeOffset="19700.1902">10369 7982 220 0,'-3'16'85'0,"6"-2"-66"0,-3 4 1 0,0-7-4 16,0 2-9-16,0 0 1 16,0 0-5-16,0 3 0 15,0-3-58-15,0-2-28 16,3-3-7-16,-3-8 1 16</inkml:trace>
  <inkml:trace contextRef="#ctx0" brushRef="#br0" timeOffset="19847.1095">10316 7887 224 0,'-6'-10'85'0,"12"2"-66"0,0-3-28 16,0 6-16-16,2-6-31 16,1 1-7-16,0-4-2 15,3-4 2-15</inkml:trace>
  <inkml:trace contextRef="#ctx0" brushRef="#br0" timeOffset="20012.9731">10435 7789 240 0,'0'37'90'0,"3"-10"-70"0,3 18 4 15,-3-24-5-15,-3 5 5 0,0 6 7 16,0 5-16-16,0 0-6 16,3 0-6-16,3-5-3 0,-1-5 3 15,1-6-20-15,0-3-6 16,0-10-23-16,0-8-11 15,0-13-50 1</inkml:trace>
  <inkml:trace contextRef="#ctx0" brushRef="#br0" timeOffset="20211.4082">10575 7681 260 0,'3'-3'96'0,"-3"9"-75"0,6 9-10 0,-3-1-8 15,-1 17 8-15,1 12 7 16,-3 4 11-16,-3 4 5 16,1 2-18-16,2 2-7 0,0-2-4 0,2-5-17 15,4-9-6-15,3-7-64 16,9-13-26-16,0-14-2 16</inkml:trace>
  <inkml:trace contextRef="#ctx0" brushRef="#br0" timeOffset="20875.0783">11119 7686 192 0,'-9'24'74'0,"9"2"-58"0,6 35 1 15,-3-29-6-15,3 10 15 16,-3 3 9-16,0 3-2 15,-3-3-2-15,3-3-17 16,-3-5-7-16,0-8-2 0,0-7-1 16,3-7 0-16,0-7-5 15,-3-8 1-15,0-8-9 16,0-7-2-16,3-7-5 0,0-4-3 16,3 0 8-16,3 2 4 15,3 3 2-15,3 5 4 16,3 8 6-16,-1 8 7 15,4 5-2-15,0 3 2 16,-6 3 8-16,-3 4 7 16,-6 4-5-16,-9 2-1 15,-3 3-8-15,-6-3-3 16,-3-2-8-16,0-6-3 16,0-5-27-16,1-6-11 15,-4-2-22-15,6-5-10 16,6-5-41-1</inkml:trace>
  <inkml:trace contextRef="#ctx0" brushRef="#br0" timeOffset="21153.4723">11390 8022 260 0,'18'3'96'0,"-6"-3"-75"0,3 0-5 16,-6 0-9-16,0 0-3 15,3-3 5-15,0 1-1 16,-1-4 3-16,-2-2-6 15,-3-2-3-15,-6-1 1 0,-3 1 0 16,-6-1 3-16,-3 6 6 16,-2 2 4-16,-4 3-4 15,-3 8-2-15,3 3-1 16,3 4-1-16,0 4 4 0,6 2 5 16,6 3-9-1,9 0-2-15,9-3-6 16,9-3-3-16,9-7-16 0,8-6-7 15,7-10-100 1,-3-3-65-16,-4-3 76 16</inkml:trace>
  <inkml:trace contextRef="#ctx0" brushRef="#br0" timeOffset="21723.366">11908 7866 244 0,'-3'3'90'0,"3"-1"-70"0,-3 12 2 0,3-6-4 16,0 7-1 0,-3 4 2-16,3 7 3 15,0 3 3-15,3 3-13 0,3 0-7 16,3-3-1-16,3-2-1 0,6-6 1 15,3-8-2-15,2-5-2 16,-2-8-6-16,-3-8-1 16,0-3-2-16,-3-5 1 15,-3-2-2-15,-3-6 1 16,-3-2 3-16,-6-3 1 16,0 5 5-16,0 3 4 15,0 5 3-15,-3 5 3 16,3 3-1-16,-3 6 0 15,3 7-5-15,3 3-3 16,0 2 2-16,3 6 0 16,0 3-1-16,3 2 1 15,-1 3-4-15,1 2 0 0,3 1-10 16,0-4-5-16,0-1-39 16,3-6-14-16,3-9-46 15</inkml:trace>
  <inkml:trace contextRef="#ctx0" brushRef="#br0" timeOffset="22024.6351">12349 7866 332 0,'-21'-8'123'0,"18"11"-95"0,-3-1-6 0,3 1-10 15,-6 2 1 1,0 3 6-16,-3 3-10 0,3 2-5 15,3 0-2-15,3 1-7 16,3 1 1-16,3 4 2 16,3 2 1-16,0 0 1 0,0 0 0 15,0 1 2-15,-6-1 1 16,-3-3 3-16,0 1 1 16,-3-6-3-16,-3-2-1 15,0-6-1-15,0-2 1 16,0-3-22-16,1-6-7 15,2-2-36-15,3 0-15 0,6-2-52 16</inkml:trace>
  <inkml:trace contextRef="#ctx0" brushRef="#br0" timeOffset="22244.7366">12465 7922 304 0,'-6'10'115'0,"12"-4"-89"0,0 12-10 16,-3-7-9-16,0 2 10 16,-3 3 11-16,0 0-5 15,0 2-4-15,0 1-10 16,3-1-6-16,0 1-2 0,-3-3-26 16,0-3-10-16,-3-3-48 15,3-4-22-15,0-6-11 16</inkml:trace>
  <inkml:trace contextRef="#ctx0" brushRef="#br0" timeOffset="22407.6161">12414 7795 312 0,'-9'-3'118'0,"12"3"-92"0,-3 0-14 0,0 0-10 16,0 0-19-16,0 0-2 15,6 5-36-15,3 1-17 16,3-1-31-16,3 0-13 16</inkml:trace>
  <inkml:trace contextRef="#ctx0" brushRef="#br0" timeOffset="22745.8968">12560 7943 252 0,'0'32'93'0,"3"-17"-72"0,0 9 3 15,0-11-3-15,0 3-4 16,0 0-1-16,-3 0 3 15,0-3 0-15,0-2-10 16,0-1-3-16,0-2 0 0,0-2-3 16,0-6 0-16,-3-3-1 15,3-2 1-15,-3-6-7 16,3-2-1-16,0-3-1 16,3-5 4-16,3 0-1 15,3 2-1-15,3 1 3 0,3 4 2 16,-1 4 4-16,1 5 2 15,0 5 1 1,0 5 2-16,0 3 1 16,-3 5 1-16,-3 3-2 0,0 2 1 15,-3 1-8-15,0 2-2 16,0-2-10-16,0-3-4 16,-1-3-29-16,4-3-10 15,3-4-28-15,6-6-10 16,3-6-12-1</inkml:trace>
  <inkml:trace contextRef="#ctx0" brushRef="#br0" timeOffset="23121.0325">12956 7919 292 0,'-24'-3'110'15,"12"9"-86"-15,-9 2-9 0,12 0-8 0,-3-1-3 16,1 4 2-16,-1 2 2 15,3 0 0-15,3 3-4 16,3-2-3-16,3 1 0 0,3-1 1 16,3-4 1-16,3-2-4 15,3-5-1-15,-1-3-2 16,1-3 3-16,0-5 0 16,-3 0 1-16,-3 0 0 15,0 0 2-15,-3 1 1 16,0-4 3-16,0 3-8 0,0 3 0 15,-3 5-5-15,6 5 2 16,3 6 1-16,3 7 2 16,0 6 10-16,0 8 4 15,0 5 14-15,-4 0 6 16,-2 0 1-16,-9-5 0 16,-8-3-10-16,-16-3-1 15,-15-2-42-15,-14-3-15 16,-7-10-140-1</inkml:trace>
  <inkml:trace contextRef="#ctx0" brushRef="#br0" timeOffset="24085.8551">8967 8231 172 0,'-3'-5'66'0,"0"2"-52"0,-3 1 10 0,3 2 0 0,-3 2-3 16,-5 4-1-16,-4 1 1 16,-9 4 1-16,-6 8-12 15,-3 4-8-15,-2 9-2 0,-4 3 11 16,0 4 5-16,3 6-2 15,4 3 0-15,2-3-6 16,9-3 0-16,3-7-7 16,3-4-1-16,6-7-22 15,4-8-10-15,2-5-13 16,3-6-2-16,0-10-54 16</inkml:trace>
  <inkml:trace contextRef="#ctx0" brushRef="#br0" timeOffset="24310.088">8533 8472 220 0,'-9'3'82'0,"9"2"-64"0,-6 5 0 0,3 1-3 16,0 8 0-16,-3 7 5 16,-3 6 3-16,0 5 1 15,0 3-13-15,3-9-4 0,3-2-1 16,3-5-5-16,6-5-1 15,6-6 0-15,6-5 2 16,6-3-6-16,8-7-1 16,13-6-36-16,9-6-13 15,2-4-58 1</inkml:trace>
  <inkml:trace contextRef="#ctx0" brushRef="#br0" timeOffset="25326.4317">13245 8123 208 0,'0'-8'77'0,"-3"5"-60"0,3 0 13 0,0 3 1 16,3-2-16-16,3-1-6 15,2 1-1-15,7-4 1 16,6 1-4-16,6 0-3 0,3-1 1 16,0 4-2-16,2 7-1 0,7 8 1 15,0 11 1-15,2 10 3 16,1 6 2-16,-3-3 3 16,-4 3 4-16,-5-3-2 15,-3-5 1-15,-3-3-3 16,-6-3-1-16,-3-5-3 15,-4-2 1-15,-2-6-2 16,-3-2 2-16,0-3-13 16,-3-3-5-16,-3 0-24 15,0-5-8-15,0-2-21 0,0-4-10 16,3-2-24 0</inkml:trace>
  <inkml:trace contextRef="#ctx0" brushRef="#br0" timeOffset="25555.099">13837 8382 260 0,'3'3'99'0,"-6"-3"-77"0,3 0-7 0,3 2-7 16,0 4-4-16,3 4 2 15,0 3 0-15,0 3 1 16,0 3-4-16,0-1 9 0,0 1 5 16,-3-3 2-16,-3-3 3 0,0 0 3 15,-3-2 4-15,-6-3-6 16,-3-3-4-16,-3-2-7 15,-6-3-2-15,-3 0-13 16,-3 0-5-16,1 0-29 16,5 2-14-16,6 4-105 15</inkml:trace>
  <inkml:trace contextRef="#ctx0" brushRef="#br0" timeOffset="32757.9502">14495 10062 204 0,'-9'-5'77'0,"9"7"-60"0,0-4 10 0,0 2 1 0,3 0-14 16,0-3-5-16,3 3-2 16,0-2 0-16,3 2-3 15,3 0 6-15,2 0 3 0,7-3 7 16,6 3 2-16,9-3 0 16,5 1 1-16,7-4-4 0,9 1 0 15,11-3-8-15,18 0-4 16,4-2-4-16,2-1 0 15,6 3-2-15,3 3-1 16,1-1 1-16,-10-1 1 16,-6 1-1-16,-5 1 2 15,-13 0-2-15,-11 2 2 16,-10 0 2-16,-5 1 4 16,-9-1-2-16,-7 3 1 15,-5 0-3-15,-3 0 0 16,-6 0 3-16,-3 0 5 0,-3 0-3 15,-3 0 0 1,-6-3-6-16,-6 1-3 16,-3 2-3-16,-6 0 1 15,-6 2-4-15,-5 1-1 0,-10 2-2 16,-9 1 0-16,-14-1 0 16,-16 0 0-16,-17 1-4 15,-15 1-3-15,-12 1-2 16,-3-2 0-16,3-1 11 15,3 0 8-15,12 1 11 16,11-4 4-16,19 3-2 16,15-5-1-16,14 0-2 0,12 0 0 15,15 0-11-15,18 3-3 16,21 0-4-16,24-3 1 16,20 0 1-16,28-3 2 15,26 0 1-15,12-2 3 16,12 5-3-16,6 0-2 15,-7 0 2-15,1 5 2 16,-6-2 0 0,-18-3 2-16,-14 0-2 0,-13 0-1 15,-15 0 3-15,-26 0 0 16,-9 0 1-16,-10 0 0 16,-2 0-5-16,-9 0-1 15,0-3-41-15,-6-2-19 16,-3 3-72-16,-3-4-58 15,3-2 75-15</inkml:trace>
  <inkml:trace contextRef="#ctx0" brushRef="#br0" timeOffset="34244.7059">7095 10279 252 0,'-6'-3'96'0,"6"6"-75"0,3-3 12 0,-3 0 0 16,6 3-18-16,6-3-3 15,9 2-2-15,11 1 1 16,13 0-5-16,12 2 5 0,8 0 2 16,16-2-2-16,17-3-1 15,6 0-4-15,-3-3-1 16,3 1-1-16,-8 2 0 0,-13 0 4 16,-12 0 5-16,-14 2 4 15,-9 1 2-15,-13-3-6 16,-8 0-3-16,-9 0 3 15,-9 0 2-15,-12-3-6 16,-12 1-1-16,-15-1-4 16,-11 3-3-16,-13-3-3 15,-17 1-1-15,17-1-5 16,-53 6-2-16,-6-1 2 16,3 1 3-16,5 0 3 15,13 2 1-15,15 0 1 0,17 0 0 16,13-2-3-16,11 2 2 15,12-2-1 1,12 2 0-16,18 1 0 16,27-1 0-16,20-2 4 15,22-3 3-15,-19 0 0 0,75-6 0 16,9 1-3-16,6 0 1 16,-18-1-9-16,-18 1-1 15,-15 0-29-15,-11-3-14 16,-16 0-115-1</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26:24.845"/>
    </inkml:context>
    <inkml:brush xml:id="br0">
      <inkml:brushProperty name="width" value="0.05292" units="cm"/>
      <inkml:brushProperty name="height" value="0.05292" units="cm"/>
      <inkml:brushProperty name="color" value="#FF0000"/>
    </inkml:brush>
  </inkml:definitions>
  <inkml:trace contextRef="#ctx0" brushRef="#br0">5020 4942 132 0,'0'0'49'0,"3"0"-38"0,0 3-3 16,-3-3-2-16,3 0 8 15,0-3 6-15,0 1-6 16,0-1-1-16,0-2-7 16,0 0-2-16,0 2 0 0,-3 0-5 0,3 1 1 15,-3-1 0-15,0 3 2 16,0 0-3-16,0-3 0 15,0 1 14-15,-3 2 8 16,0-3 1-16,-3 0-1 16,0 1-5-16,-6 2 0 15,0-3-9-15,-2 3-2 16,-7 3 1-16,0 2 3 16,-6 6-4-16,0 4-1 15,-2 7-2-15,-4 7-2 16,-3 8-2-16,0 5 1 15,4 6-1-15,5 2 0 16,6 3 0-16,6 8 0 0,9 8 0 16,9 10 0-1,6 0 2-15,3 3 2 16,3 8-3-16,-3 0 0 0,-3-5 3 16,-9-3 1-16,-6-11 1 15,-9-4 0-15,-3-7-2 16,-6-4-2-16,-6-6 1 15,7-10 1-15,-4-8 1 16,3-9 3-16,3-1-3 16,3-9-2-16,3-3 0 0,6-2-1 15,4 0-5 1,5 0 1-16,5 0 2 16,7 0 1-16,6 3-4 15,6 2-1-15,3 5-2 0,0 6 0 16,-1 8 7-16,1 8 2 15,-12 7 1 1,-9 20-2-16,-9 9 1 16,-9 6 1-16,-6 6 10 0,0 7 7 15,4-5 3-15,5-11 2 16,6-10-11-16,12-6-3 16,11-10-8-16,19-5-4 15,9-11-15-15,11-8-4 16,10-8-44-16,14-10-18 15</inkml:trace>
  <inkml:trace contextRef="#ctx0" brushRef="#br0" timeOffset="1147.8366">2011 5757 192 0,'9'-13'74'0,"-9"8"-58"0,3 0 18 0,-3 5 6 16,0 0-14-16,3 2-5 15,0 9-8-15,3 7-1 16,0 14-7-16,-6 16-3 0,0 5-1 16,3-6 1-16,0-4 3 15,3-4-7-15,3-7-3 16,-6-11-35-16,3-5-14 15,0-8-54 1</inkml:trace>
  <inkml:trace contextRef="#ctx0" brushRef="#br0" timeOffset="1331.1373">1913 5956 268 0,'0'-3'101'0,"6"0"-78"15,6-4-7-15,-3 4-8 0,3-2-11 16,5-1 0-16,4 1-1 16,0 0 0-16,0-1 3 15,3 1-24-15,-1 3-9 0,1-4-68 16</inkml:trace>
  <inkml:trace contextRef="#ctx0" brushRef="#br0" timeOffset="1682.4806">2163 5752 220 0,'-12'3'85'0,"12"-1"-66"0,3 6-8 0,0 3-8 16,3 7-2 0,-3 11 3-16,3 9 12 0,-6 1 7 15,3-2-12-15,0-5-4 0,0-6 0 16,0-4-4-16,-3-6 0 15,3-6-6-15,3-5-2 16,-3-7 2-16,3-9 3 16,-1-7-1-16,4-6-2 0,3 0-1 15,3 3 0-15,-3 5 0 16,3 8 0-16,3 8 3 16,-3 8 2-16,0 10 4 15,-3 6 4-15,-4 0-2 16,1 0-2-16,-3 0-5 15,0-6 0-15,0-2-11 16,0-3-5-16,3-5-34 16,0-5-13-1,0-8-27-15</inkml:trace>
  <inkml:trace contextRef="#ctx0" brushRef="#br0" timeOffset="2012.8882">2523 5911 200 0,'3'8'77'0,"-6"0"-60"0,9 5 2 0,0-5-2 16,0 2-7-16,0 1 2 16,3 0-1-16,3-3 3 15,-3-3-7-15,2-3-2 0,1-4 1 16,0-3-3-16,0-6 0 16,-3-2-1-16,-3-1 1 15,-3-1-4-15,-3-1-2 16,-6 3-3-16,-3 2 1 15,0 6-2-15,-9 5 0 16,4 8-1-16,-1 5 2 16,-3 8 6-16,6 3 2 15,0 0 4-15,6-1 3 16,3-1-4-16,6-4-3 16,6-2-1-16,6-5-1 15,0-4-5-15,9-7-1 0,2-5-41 16,4-5-17-16,6-6-27 15</inkml:trace>
  <inkml:trace contextRef="#ctx0" brushRef="#br0" timeOffset="2282.7841">2844 5821 252 0,'-20'-3'93'0,"11"3"-72"0,0 3-2 15,6-1-3-15,-3 4-10 16,-3 2 2-16,3 2 1 0,0 1 5 15,6 2-8-15,3 8-3 16,6 0-2-16,0 3-4 0,3 0 2 16,0 0 3-1,-9-3 3-15,0-2 0 16,-3-4 0-16,-6 1-1 16,-3-5 0-16,-6-3 0 0,0-3 0 15,-3-5-20-15,0-3-7 16,0-2-12-16,4-3-4 15,5 0-21-15,3-2-9 16,6-1-14 0</inkml:trace>
  <inkml:trace contextRef="#ctx0" brushRef="#br0" timeOffset="2559.4736">2922 5919 156 0,'33'-3'60'0,"-21"0"-47"0,5 1 8 15,-11-1 0 1,3 1 0-16,0-4 2 0,0-2-4 15,0 0 1-15,-3-5-11 16,0 3-1-16,-6-1-1 0,0 0-3 16,-3 3-1-16,-6 3 1 15,0 0 0 1,-6 5 0-16,0 5 0 0,-5 8-5 16,-1 9 1-16,6 9 4 15,6-2 5-15,0 3 1 16,9 0 2-16,9-6-2 15,0-4 1-15,9-4-4 0,5-7-2 16,10-9-9-16,6-10-5 16,9-10-119-1</inkml:trace>
  <inkml:trace contextRef="#ctx0" brushRef="#br0" timeOffset="4761.9161">3702 5847 160 0,'-3'-13'63'0,"0"8"-49"0,-3-1 11 0,3 4 5 15,-3-3-9-15,-3-1-2 16,-3 1-7-16,3 2-2 16,-9 6-6-16,0 5-3 0,4 5 2 15,-4 8-7-15,6 6 1 16,3 7 3-16,3-2 2 15,6 0-3-15,6-6-1 16,3-5 5-16,3-5 3 16,6-8 5-16,-4-8 6 15,4-10-3-15,0-12 2 16,0-4-9-16,-3-6-2 16,-3-2-5-16,-6-6-1 15,-3 0 1-15,-6-2 2 16,-3 5-1-16,0 5 2 15,0 6 0-15,0 7 1 0,0 6 4 16,3 8 5-16,0 10-12 16,3 8-4-1,0 6-2-15,3 5 3 16,3 5 1-16,0 2 1 0,0 1 2 16,3-3 1-16,0-2-15 15,0-1-4-15,0-7-25 16,2-6-9-16,-2-5-58 15</inkml:trace>
  <inkml:trace contextRef="#ctx0" brushRef="#br0" timeOffset="4911.013">3821 5898 208 0,'-9'26'77'0,"15"-10"-60"0,-9 10-3 0,3-15-3 16,3 2-13-16,0-2 0 15,-3-1-16-15,0-2-3 16,3-2-62-16,-3-6-27 16</inkml:trace>
  <inkml:trace contextRef="#ctx0" brushRef="#br0" timeOffset="5440.9178">3800 5771 236 0,'-6'-3'90'0,"9"0"-70"0,0 3-5 0,6 6-33 16,0-4-1-16,3 1-18 16,3 0-4-16,2-1-24 15,-2 1-12-15,0-3 28 16,0 2 16-16,-3-2 139 31,-6 8-48-15,-6 3-11-16,-3 2-25 15,0 6-12-15,-3 2-3 16,0 8-2-16,0-3-3 16,3 4 7-16,3-7 4 0,3-1 2 15,3-4 1-15,3-5-6 0,3-5-2 16,0-8 2 0,0-8 4-16,3-5-6 15,-3-8 0-15,-1-6-9 16,-2-4-4-16,-3-4 3 0,-6-4 0 15,-3-4-5-15,-3 1-3 16,0 2 3-16,-2 6 4 16,-1 7 8-16,0 6 5 15,3 8 1-15,3 8 1 16,0 10-9-16,3 8-1 16,3 11 2-16,0 8 2 15,3 7 0-15,0 4 1 16,0 2-4-16,0-3 0 15,2-2-1-15,1-6-2 0,-3-7-10 16,0-6-4 0,3-8-37-16,-3-5-14 0,0-11-31 31</inkml:trace>
  <inkml:trace contextRef="#ctx0" brushRef="#br0" timeOffset="5751.7105">4089 5916 220 0,'-3'37'85'0,"6"-16"-66"0,-3 3-3 16,0-13-7-16,0-1 10 15,0-2 8-15,0 0-3 0,0-3-2 16,0-5-12 0,0 0-11-16,3-5-2 0,0-8-8 0,3-8-1 15,0-3-2-15,2-3 1 16,1 4 5-16,0 4 2 15,0 6 6-15,0 8 2 16,0 10 8-16,0 8 4 16,0 8-3-16,-3 3-1 15,0 3-2 1,-3-4 0-16,0 1-4 0,-3-5-1 16,0-3-21-16,0-6-8 15,0-2-38-15,0-8-16 16,3-8-13-1</inkml:trace>
  <inkml:trace contextRef="#ctx0" brushRef="#br0" timeOffset="5920.5814">4223 5789 296 0,'-15'-3'112'0,"15"1"-87"15,-3-6-7-15,3 5-7 0,-3 1-12 16,0-4 0-16,0-2-19 15,0-2-9-15,3-3-40 16,3-1-19-16,0-4-4 16,0-3-2-16</inkml:trace>
  <inkml:trace contextRef="#ctx0" brushRef="#br0" timeOffset="6070.0258">4285 5572 208 0,'6'11'77'0,"-3"5"-60"0,9 18 2 16,-6-10-2-16,3 10-11 0,0 11-1 15,-3 8-3-15,0 0 1 16,-3-3-2-16,3-2-1 0,-3-6 1 16,3-2-32-16,-3-8-12 15,-1-6-46 1</inkml:trace>
  <inkml:trace contextRef="#ctx0" brushRef="#br0" timeOffset="6247.2014">4243 5871 260 0,'9'-3'96'0,"12"1"-75"0,6-6-8 0,-12 5-7 16,0-2-11-16,3-3 1 0,-1-3-102 15,1 1-43-15,0-6 73 16,0-8 35-16</inkml:trace>
  <inkml:trace contextRef="#ctx0" brushRef="#br0" timeOffset="12225.352">2618 6424 176 0,'-12'-8'66'0,"6"6"-52"0,-3-4 12 0,6 6 1 16,-2-2-4-16,-4-1-2 16,-3 3-9-16,-3 3-3 15,0 5-5-15,0 5-1 0,-6 5 1 16,6 3-7-16,6 3 0 15,6 3-1-15,3-1 2 16,6-2 1-16,6-3 3 16,6-5-1-16,3-5-1 15,3-6-13-15,3-5-6 16,-1-5-41 0,1-3-56-16,-3-8 22 15</inkml:trace>
  <inkml:trace contextRef="#ctx0" brushRef="#br0" timeOffset="12596.7453">2678 6223 188 0,'-9'5'71'0,"9"9"-55"0,3 15-7 15,-3-11-5-15,3 9 9 16,0 12 8-16,0 1-4 15,0-3 1-15,0-3-11 16,0-2-2-16,6-3-1 0,-6-8-2 16,0-5 1-16,0-5-4 15,3-6-2-15,-1-7-1 16,1-9 3-16,0-5-7 16,3-8 1-16,0-2 1 15,3-1 3-15,3 6 0 16,0 3 1-16,0 4 2 15,0 9 2-15,0 8 1 16,-1 5 1-16,1 8 4 0,-3 2 3 16,0 3-6-16,-3 0-1 15,-3 1-7-15,-3-4 0 16,0 1-26-16,0-6-8 16</inkml:trace>
  <inkml:trace contextRef="#ctx0" brushRef="#br0" timeOffset="12975.4564">3086 6424 216 0,'-18'-5'82'0,"12"2"-64"0,-6 3-2 0,6 0-7 16,0 5-1-16,-3 3 3 15,-3 3-6-15,0 2-1 16,0 6-2-16,0 2-2 0,6 3 3 0,3 0-2 15,3-3-1-15,3-3 1 16,3-2 1-16,3-3 1 16,3-5 1-16,3-5-5 15,0-6 1-15,0-5-2 16,0-2 0-16,0-4 2 16,-6 1 0-16,-3 0 0 15,-3 0 2-15,-3 5 10 16,0 3 4-16,0 2-3 0,0 6-3 15,0 2-10-15,0 3-2 16,2 2 2 0,1 4 2-16,3-4-3 0,3 1-1 15,0-1-24-15,0-4-10 16,0-4-23 0,0-2-9-16,0-2-16 15</inkml:trace>
  <inkml:trace contextRef="#ctx0" brushRef="#br0" timeOffset="13292.186">3220 6482 168 0,'0'6'63'0,"0"4"-49"0,0 9 9 15,0-9 3-15,0 4-2 16,-3 1 1-16,0 1-6 16,0-3 1-16,0-2-11 15,3-3-3-15,0-3 0 0,0-2-3 16,0-3-2-16,3-3-3 15,3-5 1-15,-1-5 3 16,4-5 1-16,3-1-4 16,3 1-1-16,0 4-2 15,0 4 3 1,3 4 0-16,-3 6 1 0,0 8 0 16,-3 3 2-16,-1 2 1 15,-2 3 1-15,0 0-2 16,-3-3-2-16,0-2-19 15,0-3-8-15,0-3-35 16,3-2-12-16,3-6-8 16</inkml:trace>
  <inkml:trace contextRef="#ctx0" brushRef="#br0" timeOffset="13662.6763">3532 6453 228 0,'-12'0'85'0,"6"3"-66"0,-3 7-1 0,6-2-3 15,-3 3-2-15,0 2 2 16,-3 3 0-16,4 0 1 16,2-3-8-16,0 0-7 0,3-2-2 15,0 0 1-15,3-6 0 16,0-3 0-16,2-2 0 16,1-2-5-16,0-3-1 15,0-3-6-15,0 0-3 0,-3 0 9 16,0 0 2-16,0 3 1 15,3 2 2-15,0 6-4 16,0 4 1-16,3 9 11 16,0 3 4-16,0 2 13 15,-3 3 5-15,-3 2-7 16,-6 1 0-16,-3-1-9 16,0 1-3-16,-3-6-3 15,-3-5 0-15,0-6-11 16,3-2-4-16,-3-8-32 0,3-5-11 15,0-8-40 1,6-3-55-16,3-3 41 16</inkml:trace>
  <inkml:trace contextRef="#ctx0" brushRef="#br0" timeOffset="13979.0552">3621 6538 236 0,'12'5'90'0,"0"-5"-70"0,3 3 2 0,-6-3-4 15,3 0-1-15,0-3 4 16,0 1-2-16,0-1 0 16,0-5-10-16,-4-3-8 0,1 1-1 15,-3-3 4-15,-3-1 2 0,-6 1-5 16,0 0-2-16,-6 2-7 16,-2 6-2-16,-4 5-4 15,-3 8 1-15,0 5 7 16,0 3 5-16,9 3 2 15,-3 2 2-15,6-3 7 16,6 3 3-16,6-2-2 16,6-3-1-16,0-3-9 15,3-2 0 1,3-3-10-16,3-3-4 0,2-5-33 16,4-3-15-16,3-5-52 15</inkml:trace>
  <inkml:trace contextRef="#ctx0" brushRef="#br0" timeOffset="14148.6825">3940 6575 280 0,'-9'8'104'0,"9"-3"-81"0,0 0-8 0,0-5-9 16,0 0-4-16,0 0 1 16,0 0-10-16,0 0-5 15,0-2 6-15,3-4-31 0,0 1-11 16,0-5-40-1,-3-4-30-15,3-4 49 16</inkml:trace>
  <inkml:trace contextRef="#ctx0" brushRef="#br0" timeOffset="14327.3232">3949 6133 272 0,'-3'8'101'0,"3"8"-78"0,3 2-5 0,-3-4-7 15,0 7-5-15,-3 5 1 0,0 6-1 16,0 0 1-16,-3-1-4 16,3 1-6-16,0-5-3 0,3-6-50 15,3 0-23-15,3-8-28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13:22.407"/>
    </inkml:context>
    <inkml:brush xml:id="br0">
      <inkml:brushProperty name="width" value="0.05292" units="cm"/>
      <inkml:brushProperty name="height" value="0.05292" units="cm"/>
      <inkml:brushProperty name="color" value="#FF0000"/>
    </inkml:brush>
  </inkml:definitions>
  <inkml:trace contextRef="#ctx0" brushRef="#br0">11506 6599 152 0,'0'-6'57'0,"3"4"-44"0,0-1 18 0,0 0 6 16,-3 3 1-16,0 0 2 15,0 0 0-15,6 3 0 16,-3 2-22-16,0 3 1 0,0 6 1 16,0 1-5-16,-3 7 2 0,0 1-8 15,0 4-1 1,0 2-6-16,0-3-2 0,0 1 0 15,3-3 0-15,0-8-20 16,-3-6-9-16,0-5-32 16,0-5-11-16,3-10-50 15</inkml:trace>
  <inkml:trace contextRef="#ctx0" brushRef="#br0" timeOffset="188.4655">11539 6432 256 0,'-6'0'96'0,"6"0"-75"0,0 0 3 0,0 0-4 16,0 0-18-16,0 5-3 16,0 3-24-16,3 0-9 15,3 3-73-15,3-3-33 16</inkml:trace>
  <inkml:trace contextRef="#ctx0" brushRef="#br0" timeOffset="641.7078">11640 6641 220 0,'0'3'82'0,"0"2"-64"0,0 3 0 0,3-3-6 16,0 3 0-16,0 0 3 16,-3 3-6-16,0 2-1 0,0 0-4 15,0 0 2-15,0-2 0 0,0-3 2 16,0 0 0-16,0-3 0 16,0-2 0-16,0-3 2 15,0-3 1-15,0-2-5 16,0-3-4-16,0-3-1 15,0-2 1-15,3-3-3 16,3 0 0-16,0-2 1 16,3-1 0-16,0 6-3 15,0 2 0-15,3 1 2 16,0 5 0-16,3 5 1 0,-4 2 2 16,1 4 1-16,0 1 1 15,-3 4 2-15,0 2 1 16,0 1-1-1,-3 1 1-15,0 1-4 16,0 0-2-16,0-3-3 0,0-2-1 16,-3-3-25-16,3-3-11 15,3-5-22-15,0-5-10 16,5-3-30 0</inkml:trace>
  <inkml:trace contextRef="#ctx0" brushRef="#br0" timeOffset="1002.5095">12060 6564 208 0,'0'-5'79'0,"0"-3"-61"0,3 5 4 0,-3 3-2 16,0 0 19-16,0 0 9 0,-3 3-11 16,-3 0-5-16,-3 2-18 15,-3 3-4-15,0 0 0 0,3 0-6 16,0 0 0-16,6 0-7 15,3 0 0-15,6 0-1 16,3 0-1-16,3 2 1 16,3 3 3-16,-3 1 0 15,0-1 1-15,-3 3 2 16,-3 0 1-16,-6 2 3 0,-3 1 3 16,-3-4 2-16,-6-1 1 15,-3-4-6-15,-6-4-2 16,0-4-11-16,1-2-5 15,2-2-10-15,3-4-1 16,6-4-21-16,6-4-7 16,6-7-17-16,3-3-8 15,15-7-18 1</inkml:trace>
  <inkml:trace contextRef="#ctx0" brushRef="#br0" timeOffset="1231.2326">12250 6260 272 0,'0'0'101'0,"3"5"-78"0,0 3-2 0,0 3-8 0,0 10 10 15,-3 11 10-15,0 10-8 16,0 0-3-16,0 1-12 16,3-1-6-16,-3-2-1 0,3-1 0 15,0 1 3-15,0-3-8 16,0-5 0-16,-3-6-24 15,0-2-8-15,-3-5-56 16,0-9-21-16,-3-4 0 16</inkml:trace>
  <inkml:trace contextRef="#ctx0" brushRef="#br0" timeOffset="1443.2189">12161 6567 272 0,'-9'-5'101'0,"12"2"-78"0,3-2 4 0,0 5-1 15,0 0-11-15,3 0 2 16,3-3-12-16,3 3-3 16,6 0-2-16,2 0 2 0,1 0 1 15,0 0-34-15,-3 0-17 0,0-3-79 16</inkml:trace>
  <inkml:trace contextRef="#ctx0" brushRef="#br0" timeOffset="1846.9942">12396 6612 216 0,'-3'16'82'0,"6"-3"-64"0,3 6 13 16,-3-9 1-16,0 3-8 0,0 1 0 16,0 1-9-16,0-1-4 15,-3-4-6-15,0-2 1 0,0-2 0 16,0-4 9-16,0-2 2 15,0-2-6-15,-3-6-4 16,3-3-7-16,0-5 0 16,3-2-2-16,3-4-2 15,6 1 0-15,0 3 3 16,3 5-2-16,0-1-1 16,0 4 0-16,2 4 0 15,-2 4-13-15,0 2-6 16,-3 2-24-16,0 1-7 15,-3 0-43 1,0-1-30-16,0 4 51 16</inkml:trace>
  <inkml:trace contextRef="#ctx0" brushRef="#br0" timeOffset="2159.0431">12593 6615 200 0,'-3'0'77'0,"3"2"-60"0,0 1 4 15,0 2-3-15,3 3 0 16,-3 5 3-16,3 3 0 15,0 3 2-15,3-1-13 16,0 1-6-16,3-3-2 0,-1-3-2 16,4-3 2-16,0-7 1 15,3-6 3-15,0-4 1 16,0-7 1-16,0 1-13 16,0-5-6-16,-3-1-9 15,-4 1 0-15,1 2 9 16,-3 2 5-16,-3 4 11 15,0 5 7-15,-3 5-2 16,0 5 2-16,0 5-7 0,0 1-3 16,0 2-1-16,3 0-1 15,3-2-5-15,3 0 1 16,3-3-33-16,6-3-13 16,0-5-57-1</inkml:trace>
  <inkml:trace contextRef="#ctx0" brushRef="#br0" timeOffset="2387.9517">13057 6538 288 0,'-15'-5'107'0,"9"5"-83"0,-6 2 4 16,6 4-2 0,-3 1-17-16,-2 7-2 15,-4 2-7-15,0 2-3 0,6 3 2 16,0 3-2-16,9 0 1 0,3 0-3 15,6-3 1-15,6-3 2 16,3-4 1-16,5-6-15 16,4-8-4-16,3-6-52 15,3-4-22-15,-7-4-5 16</inkml:trace>
  <inkml:trace contextRef="#ctx0" brushRef="#br0" timeOffset="4551.8568">13259 6289 176 0,'0'-8'68'0,"3"3"-52"0,-3 2 8 0,0 3 2 16,0 0-6-16,0 0 0 15,3 3 2-15,3 5 1 16,-3 8-12-16,0 10 2 0,0 14 3 15,-3 2-2-15,-3 1 2 16,0-1-5-16,0-2 1 16,0-3-7-16,0-3-3 15,3-5-4-15,-3-5 1 16,0-6-26-16,0-4-9 16,-2-4-37-16,2-4-14 15,0-4-9 1</inkml:trace>
  <inkml:trace contextRef="#ctx0" brushRef="#br0" timeOffset="4732.2767">13146 6570 340 0,'-12'2'126'0,"15"-4"-98"16,3-1-14-16,0 3-12 0,3-3 0 15,3 1 6-15,3-1-1 16,6 0-2-16,3 1-2 15,2-4-3-15,1 4 1 0,6-1-41 16,-6 1-18-16,-3-1-69 16</inkml:trace>
  <inkml:trace contextRef="#ctx0" brushRef="#br0" timeOffset="4911.6874">13474 6585 324 0,'-3'11'123'0,"3"-3"-95"0,3 5-8 0,-3-7-11 16,0 1-9-16,0 1 0 15,0 3-9-15,0 0-4 16,3-1 7-16,-3-2-53 0,3-3-19 0,3-5-36 16</inkml:trace>
  <inkml:trace contextRef="#ctx0" brushRef="#br0" timeOffset="5056.6953">13483 6437 344 0,'-9'-2'129'0,"12"2"-100"0,0-3-7 16,0 3-9-16,0 0-18 16,3 0-2-16,0-3-23 15,3 1-10-15,2-1-50 16,4 0-20-16</inkml:trace>
  <inkml:trace contextRef="#ctx0" brushRef="#br0" timeOffset="5328.4465">13569 6572 240 0,'-18'32'90'0,"15"-13"-70"0,3-4 6 0,3-7-3 16,3 0-2-16,3 0 2 15,3 0-8-15,3-3-4 16,3-2-6-16,6-3 1 0,-1-3 3 15,1 1-1-15,-3-6 3 16,-3-3-4-16,-6-2-2 16,-3-3 0-16,-6 0-1 15,-6-2 0-15,-6-1 0 16,-6 3-5-16,-3 3 1 16,0 3-9-16,0 2-4 15,0 2-24-15,7 4-9 16,2-1-36-16,6 3-15 15,3 0 3-15</inkml:trace>
  <inkml:trace contextRef="#ctx0" brushRef="#br0" timeOffset="5658.061">13828 6554 256 0,'6'26'96'0,"-3"-7"-75"0,0 2 8 15,0-11-1-15,-3 1 0 16,0 2 6-16,0-2-10 15,0-3-5-15,-3-3-10 16,3-2-4-16,0-3-1 0,6-3-2 0,0-5-2 16,0-5 1-16,3-6-1 15,0-4-3-15,3-1 0 16,-1 3-1 0,4 2 0-16,0 6 3 15,0 5 0-15,3 5 3 0,0 6 1 16,0 5 3-1,0 2 3-15,-4 4 0 0,1 2 0 16,-3-3-5-16,-3 0-1 16,0 0-1-16,0 0-2 15,-3-2-24-15,3-3-11 16,0-3-31-16,3-2-11 16,6-3-49-1</inkml:trace>
  <inkml:trace contextRef="#ctx0" brushRef="#br0" timeOffset="5907.3822">14337 6466 376 0,'-15'-2'140'0,"9"7"-109"0,-9-2 0 16,6 2-6-16,0 3-15 16,-3 3-3-16,4-1-9 15,2 3-1-15,6 3 1 16,6 3-4-16,5 2 0 0,4 0 3 15,0 0 1-15,0 0 2 16,-3 1 0-16,-6-4 6 16,-3 1 4-16,-6-1-1 15,-12-2 0-15,-9-5-36 16,-5-6-16-16,-1-2-122 16</inkml:trace>
  <inkml:trace contextRef="#ctx0" brushRef="#br0" timeOffset="6574.0988">14923 6533 252 0,'-15'-8'93'0,"10"5"-72"0,-4 0 14 0,3 3 0 15,-3 0-3-15,-6 0 3 16,0 6-17-1,-3 2-6-15,0 7-7 0,0 7-6 0,3 1 0 16,4 4-1-16,5-1-2 16,6-2 0-16,3-3 3 15,6-5-2-15,-1-5-1 16,4-6 3-16,3-8 2 16,0-5-5-16,0-5-1 15,-3 0 2-15,0-3 3 0,0 3 10 16,-6 0 3-16,-6 2 13 15,0 6 6-15,0 2-5 16,-3 3-4-16,0 3-16 16,3 5-4-16,3 2-4 15,0 4-1-15,3 1 2 16,3 1 2-16,2 0-8 16,4-3-1-16,0-5-23 15,3-5-8-15,3-3-35 16,0-5-14-16,3-3-47 15</inkml:trace>
  <inkml:trace contextRef="#ctx0" brushRef="#br0" timeOffset="7145.2585">15120 6609 268 0,'-9'11'101'0,"12"-3"-78"0,3 2-9 0,-3-2-8 15,0 3 11-15,3 0 9 16,0-1 2-16,-3-2 3 15,0 0-17-15,0-3-10 0,0 1-4 16,-3-6 4-16,0 0 5 16,3-3 4-16,0-2 4 15,0-3-9-15,-1-6-4 16,4-1-3-16,0-4-1 16,0 1 2-16,0-1 1 15,3 0-4-15,0 4-1 16,3-1-8-16,0 3-4 15,0 2-25-15,3 0-13 16,0 6-8-16,0 0-1 16,-1 5-19-1,1 2-27-15,-3 4 38 0,0 2 87 16,-3 0 44-16,0 2-3 16,0 1-3-16,0-1-22 15,0-2-9-15,3 0-14 16,0-3 6-16,-1-2 3 0,1-3 1 15,0-3-1-15,0 1-6 16,0-3-4-16,0-3-3 16,0 0-2-16,-3 0-1 0,-6-3 2 15,-3 1-1-15,-6 2 2 16,-3 0-2-16,-3 2 2 16,-3 4-6-16,-3 7-3 15,0 6-2 1,1 2 3-16,2 3 0 15,6 2 1-15,3 1 6 0,6-3 4 16,6 0-8-16,6-3 0 16,8 0-4-16,10-2-2 15,6-6-39-15,12-8-17 16,2-13-70 0</inkml:trace>
  <inkml:trace contextRef="#ctx0" brushRef="#br0" timeOffset="7759.0106">16191 6522 280 0,'-3'-11'104'0,"3"6"-81"0,0-3-6 0,0 3-9 16,-3 0-2-16,-3-1 6 15,-5 1 5-15,-10 5 4 16,0 5-11-16,-3 6-8 0,-3 7-2 16,3 9-7-16,4-1-3 15,5 1 6-15,9-1 1 16,6-2 0-16,6-3 2 16,6-5 3-16,3-5 1 15,2-6 1-15,1-8 2 16,0-5 3-16,0-10 2 15,0-9-3-15,-6-4-3 16,-3-9-2-16,-3-5 0 16,-3-5-2-16,-3 2 2 15,-3 3-2-15,0 8-1 0,0 5 12 16,-3 11 4-16,3 5-2 16,0 8 0-16,3 11-13 15,0 16-5-15,3 12-1 16,3 14 3-16,0 0 1 15,3-2 1-15,2-4 0 16,4-4 0-16,3-4-14 16,3-2-5-16,0-5-30 15,6-8-13-15,-1-5-74 16</inkml:trace>
  <inkml:trace contextRef="#ctx0" brushRef="#br0" timeOffset="8104.1771">16498 6530 352 0,'-24'0'132'0,"12"5"-103"0,-15 3-10 0,16 3-11 16,-7 5-10-16,-3 5-2 15,0 3 3-15,3-1 2 16,6 1 0-16,6 0-3 0,6-3-1 16,6-5-3-16,9-8 1 15,3-5-4-15,3-9 1 16,6-4-12-16,-1-6-2 15,-2-8 10-15,-3 0 6 0,-6 3 10 16,-3 0 6-16,-3 5 14 16,-3 5 8-1,0 4-13-15,-3 4-3 0,-3 3-10 16,3 10-4 0,3 4-4-16,0 2 1 0,-1 2 1 15,4-2 2 1,0 0-3-16,3 0 0 15,0-6-23-15,0-2-10 0,3-8-37 16,3-2-17-16,3-9-27 16</inkml:trace>
  <inkml:trace contextRef="#ctx0" brushRef="#br0" timeOffset="8294.5187">16659 6223 320 0,'-6'0'121'0,"6"5"-95"0,3 11-11 0,0 0-10 16,-3 13-7-16,3 13 1 16,0 11 5-16,0 0 5 15,0-2-5-15,0-4-2 0,0-2-1 16,0-2-30-16,0-6-10 16,2-8-91-1</inkml:trace>
  <inkml:trace contextRef="#ctx0" brushRef="#br0" timeOffset="8810.8297">16537 6517 364 0,'-15'-3'137'0,"27"-2"-106"0,3-3-18 0,-4 3-16 0,4-1-6 16,6-2 5-16,3 0-2 15,3 0 2-15,6 3 2 16,2 0-28-16,4 2-12 0,0 3 4 16,-4 0 4-16,-5 3 20 15,-6 2 8-15,-6 0 22 16,-3 1 10-16,-6-1 15 16,-6 0 7-16,-6 6-17 0,-3 2-7 15,-6 3-15 1,-6 8-4-16,0 0-5 15,3 2-1-15,6 3 1 16,3-2 0-16,6-1 2 16,6-5 1-16,0-5 3 0,3-5 3 15,0-6-4-15,3-8-1 16,0-5-4-16,0-5-3 16,-3-3-3-16,0-5-1 15,-6-3 4-15,3 1 3 16,-3 4-4-16,-1 3 1 15,-2 6-1-15,3 4-1 16,-3 6 1-16,6 6 0 16,0 4 5-16,3 3 1 0,3 1-3 15,3 1 1-15,3 1 0 16,0 0 0 0,0-3-20-16,3 1-9 0,-4-4-67 15,7 1-27 1,0-1 14-1</inkml:trace>
  <inkml:trace contextRef="#ctx0" brushRef="#br0" timeOffset="9236.5996">17263 6718 292 0,'0'5'110'0,"0"-2"-86"0,0-1-2 0,0-2-8 0,0 0-8 15,0 0 1-15,0 3-9 16,0-3-3-16,-3 0 3 15,0-3-35-15,0-2-13 0,0-3-25 16,0-2-52 0,3-9 26-16</inkml:trace>
  <inkml:trace contextRef="#ctx0" brushRef="#br0" timeOffset="9444.3828">17337 6056 324 0,'3'0'123'0,"3"6"-95"0,-6 7-6 0,0 0-10 16,-3 11-8-1,-6 10 2-15,-3 17-1 0,1 7 0 16,-1-3-3-16,0-2-2 0,3-8 3 16,3-5-15-16,0-8-5 15,3-9-86 1,9-12-78-16,0-14 53 15</inkml:trace>
  <inkml:trace contextRef="#ctx0" brushRef="#br0" timeOffset="12926.9883">11753 7091 132 0,'-9'-5'49'0,"6"2"-38"0,0-2 6 0,3 5-1 0,0 0 6 16,-3 0 4-16,0 0-1 15,1 2 0-15,2 6-14 16,0 5 2-16,-3 11 1 0,0 11 6 16,3 7 2-16,0 3-5 15,0 0-2-15,0-5-5 16,0-6-1-16,0-2-3 16,-6-8 1-16,6-6-4 15,0-5 0-15,0-5 3 16,0-2 1-16,0-6-6 15,0-6 0-15,6-4-8 16,-3-4-3-16,0 1-1 16,2-3 1-16,4 0 4 15,3 6 1-15,3-1 3 16,3 6 1-16,3 5-2 0,3 5 0 16,2 6 2-16,-2 2 2 15,0 0 4-15,-6 3 2 16,-6 3 10-1,-6-1 4-15,-6 1-5 16,-9-3 1-16,-6 0-8 0,-3-3-1 16,-6-3-6-16,1-2-2 15,-1-5-16-15,0 0-6 16,0-3-20-16,6-3-6 16,3-5-8-16,6 0-1 15,6-5-36 1</inkml:trace>
  <inkml:trace contextRef="#ctx0" brushRef="#br0" timeOffset="13139.5736">11994 7392 240 0,'0'11'90'0,"3"-3"-70"0,3 8 6 16,-3-8-3-16,0 2-4 15,3 4 3-15,-3-1-10 16,0 3-4-16,0-3-5 16,0-2-16-16,-3-1-4 0,0-2-48 15,0-8-23-15,0 0-12 16</inkml:trace>
  <inkml:trace contextRef="#ctx0" brushRef="#br0" timeOffset="13301.4188">12006 7292 296 0,'-9'-3'110'0,"6"1"-86"0,6 2-15 0,-3 0-12 15,0 0-11-15,0 0 1 16,6 0-17-16,0 2-6 16,3 1-30-16,3 0-10 15,0-1 0-15,0-2 4 16</inkml:trace>
  <inkml:trace contextRef="#ctx0" brushRef="#br0" timeOffset="13601.7226">12111 7369 188 0,'2'29'71'0,"1"-13"-55"0,-3 10 6 0,3-13 2 0,0 6 0 15,-3-1 3-15,0-2-3 16,0-3-1-16,0-2-12 16,3-3-2-16,-3-3 1 0,0-5-2 15,0 0 1-15,6-2-8 16,-3-9 0-16,3-2-10 15,0-6-2-15,0-2-1 16,3 0 2-16,3 2 4 16,0 4 3-16,3 4-3 15,0 6 0-15,3 2 5 0,-1 8 5 16,1 3 2 0,-3 3 4-16,-3 2 1 0,-3 3 3 15,-3 0-7-15,0 0-2 16,-3-3-10-1,0 0-4-15,0-2-33 16,0-3-15-16,3-3-54 16</inkml:trace>
  <inkml:trace contextRef="#ctx0" brushRef="#br0" timeOffset="13974.5489">12521 7392 252 0,'-6'-5'96'0,"3"3"-75"0,-9 2 6 0,6 2-4 16,-2 3-15-16,-4 3-2 0,-3 6 0 16,0 2 1-16,3 2-3 15,3 1-5-15,3-1 0 0,0-2 1 16,6 0 0-16,6-3 0 16,0-2 0-16,6-6 0 15,0-5 0-15,3-3 0 16,0-7 0-1,0-1 0-15,-4-5 0 0,1 0 2 16,-6 0 1-16,-3 1 3 16,-3 1 3-16,0 4 2 15,0 5 3-15,0 2-3 16,0 8 1-16,-3 6-9 16,3 2-2-16,3 5-3 15,3-2-2-15,0 0 3 16,0 0 2-16,3-3-18 0,0-2-6 15,0-3-26-15,0-3-11 16,3-5-56 0</inkml:trace>
  <inkml:trace contextRef="#ctx0" brushRef="#br0" timeOffset="14289.3544">12682 7400 228 0,'-6'6'85'0,"6"-6"-66"0,3 5-10 0,-3 0-7 15,3 6 13-15,0-1 12 16,-3 4 4-16,3-1 2 16,-3 0-18-16,0 0-5 0,0 1 1 15,0-4-9-15,0-2-1 16,0-3 1-16,0 1 3 0,0-6-7 16,0 0 0-16,0-3-5 15,0-5 0-15,0 0-1 16,3-5 2-16,0 0 4 15,3-1 1-15,0 1 1 16,0 0 0-16,3 0-5 16,3 0 1-16,0-1 0 15,2 4 2-15,4-1-15 16,0 3-5-16,3 0-36 0,-3 3-12 16,3 0-26-1</inkml:trace>
  <inkml:trace contextRef="#ctx0" brushRef="#br0" timeOffset="14506.1612">12938 7358 220 0,'3'3'82'0,"3"2"-64"0,0 6 11 0,0-3-1 16,0 2-8-16,3 6-1 15,-3 0-7-15,3 2 0 16,-3 1-7-16,2-3-5 0,1-3-1 15,0-2 1-15,-3-1 2 16,3-5-28-16,0-2-11 0,0-3-42 16,3-5-52-1,0-6 32-15</inkml:trace>
  <inkml:trace contextRef="#ctx0" brushRef="#br0" timeOffset="14687.9436">13179 7363 272 0,'-6'8'104'0,"3"0"-81"0,-3 11 9 16,3-6-2-16,-9 11-3 16,-3 5 1-16,-5 8-9 15,-4 8-1-15,0 3-11 16,3 2-4-16,0-5-2 0,3 0-15 16,4-8-5-16,5-5-63 15,9-14-28-15,6-10-13 16</inkml:trace>
  <inkml:trace contextRef="#ctx0" brushRef="#br0" timeOffset="15583.3632">13670 7347 244 0,'-3'8'90'0,"9"0"-70"0,6 3-5 0,-3-6-8 0,3 1-1 15,6-1 6 1,0 0 5-16,3 0 2 0,2-2-10 16,-2-3-3-16,-3-3 0 0,0-2-1 15,-3 0 2-15,-3-3 0 16,-3 0 3-16,-3-3-3 16,-6 1-2-16,-6-1-9 15,-6 1-3-15,-3 2-5 16,-6 2-3-16,0 6 2 0,-3 6 0 15,1 4 5 1,2 3 5-16,3 1-5 0,3 2 1 16,3-1 9-16,6 1 6 15,6 3-1-15,3-1-2 16,9 1-2-16,6-1-3 16,6 1 3-16,2-6 0 15,4-2-12-15,-3-6-7 16,0-5-33-16,0-5-14 15,2-8-35 1</inkml:trace>
  <inkml:trace contextRef="#ctx0" brushRef="#br0" timeOffset="15943.4396">13983 7318 164 0,'-3'11'63'0,"3"2"-49"0,3 11 14 16,0-11 4-16,0 0 6 15,0 3 4-15,0 3-14 16,-3-3-4-16,3 0-14 16,-3-3-4-16,3-5-2 0,0 0 0 15,-3-8 0-15,0 0 2 16,3 0 3-16,3-6-6 16,-1-4-2-16,1-3-6 15,3-6-1-15,3-2 0 16,3 0 4-16,0 2-1 15,6 6 1-15,-3 5 2 16,0 8 0-16,-1 5 8 16,-2 6 7-16,-3 2 2 15,-3 6-1-15,-3-1-8 0,-3 1-3 16,0-1-5-16,-3-2-3 16,3-3-25-16,0 1-9 15,0-4-34-15,6-2-13 16,9-8-21-1</inkml:trace>
  <inkml:trace contextRef="#ctx0" brushRef="#br0" timeOffset="16189.2285">14438 7334 276 0,'-21'-2'104'0,"15"4"-81"0,0-2-8 0,3 3-9 0,-2 2-4 15,-4 6 1-15,-3 2 14 16,3 3 8-16,0 0-12 16,3 2-9-16,3 3-4 0,3 3-2 15,9-3 0-15,3-2 2 16,6-3 2-16,2-3-17 16,4-5-6-16,3-3-26 15,3-5-7-15,-3-2-56 16</inkml:trace>
  <inkml:trace contextRef="#ctx0" brushRef="#br0" timeOffset="16486.8558">14596 7427 208 0,'-24'-3'79'0,"15"6"-61"0,0 0-3 0,6-1-6 16,0 3 6-16,0 1 5 15,0 2-4-15,3 2-1 16,3 1-9-16,3 2 3 0,3-2 1 15,3-3-1-15,6 0 0 16,0-3 3-16,3-3 3 16,0-4-4-16,-1-3 1 15,-2-3 2-15,0-3 3 16,-6 0 2-16,-3-2 3 16,-9 0-1-16,-3-3-1 0,-6 0-8 15,-3 0-3-15,0 0-12 16,-3 3-3-16,0 3-15 15,1 2-4-15,-1 5-40 16,3 3-15-16,6 3-58 16</inkml:trace>
  <inkml:trace contextRef="#ctx0" brushRef="#br0" timeOffset="16980.1317">14974 7377 208 0,'3'-11'79'0,"-3"8"-61"0,-3-2 8 16,0 2-1-16,-3 1 9 0,-3 2 8 16,-6 0-16-16,0 5-7 15,-3 3-11-15,1 3-15 0,-1 4-3 16,-3 4 0-16,9 2 1 15,3 0 3-15,3-2 2 16,6-1-1-16,6-2 1 16,6-3-2-16,3-5 1 15,6-5 1-15,-3-6-1 16,-1-5 4-16,1-5 2 16,0-3 0-16,-3-5-1 15,-3-3 5-15,-3-2 4 0,-3-8-3 16,-3-4 2-16,-6-1-5 15,0-1 0 1,-3 3-3-16,-3 5-1 16,3 9 1-16,0 4 0 15,0 6 0-15,3 5 2 0,0 10-3 16,3 12-2-16,3 10 4 16,3 10 1-16,3 8 4 15,0 3 3-15,0-5-4 16,0-3-1-16,0-3-2 15,0-5-2-15,3-2-32 16,-1-3-14-16,4-8-74 16</inkml:trace>
  <inkml:trace contextRef="#ctx0" brushRef="#br0" timeOffset="17187.9264">15233 7340 288 0,'-3'2'110'0,"6"6"-86"0,-3 5 0 0,0-2-4 15,3 2-5-15,-3 0 3 16,3 3-10-16,0 0-2 16,-3 0-4-16,0-3-26 0,3-2-9 15,-3-3-60-15,6-3-69 16,0-8 45-16</inkml:trace>
  <inkml:trace contextRef="#ctx0" brushRef="#br0" timeOffset="17337.5948">15147 7250 340 0,'-21'-8'129'0,"18"8"-100"0,3-3-31 15,0 3-18-15,0 0-17 16,6 0-3-16,0 3-21 15,0-1-9-15,9 4-23 16,2-1-6-16</inkml:trace>
  <inkml:trace contextRef="#ctx0" brushRef="#br0" timeOffset="17684.8441">15343 7366 300 0,'-12'24'112'0,"15"-11"-87"0,6 8-13 0,-6-13-11 16,0 5-5-16,-3 1 4 15,0-4 7-15,0-2 6 16,0-3-7-16,0 1-1 0,0-4 1 16,0-2-5-16,0-2-3 15,0-4 3-15,0-2 1 16,0-5-5-16,3-8 0 16,3-5-10-16,3-3-2 15,3 2 8-15,3 3 3 16,3 3 1-16,-1 8 0 15,1 5 2-15,3 5 2 16,-3 9 9-16,0 4 5 16,-3 6 4-16,-3 3 3 15,-3 2-8-15,-1-3-3 0,-2 1-6 16,0-3-4-16,0 0-11 16,0-3-6-16,0-5-39 15,0-3-16-15,9-5-51 16</inkml:trace>
  <inkml:trace contextRef="#ctx0" brushRef="#br0" timeOffset="18087.4243">15787 7268 336 0,'-15'0'126'0,"9"3"-98"0,-9 5-12 0,9 0-13 16,-6 5-2-16,-6 5 6 15,0 6-1-15,3 0 2 16,6 2-5 0,4-2-4-16,5 0 0 0,5-5 1 0,4-4 0 15,3-4 0-15,3-6 0 16,0-5-3-16,3-5 0 16,0-3-1-16,-3-5 3 15,-3 0 4-15,-1-6 6 16,-2 1-3-16,-3-1-1 15,-3 1-2-15,0 2-3 0,0 5-8 16,-3 3-3-16,3 6-3 16,3 9 1-16,3 9 2 15,3 8 5-15,0 5 16 16,-3 3 10-16,0 0 13 16,-6 0 4-16,-9 2 5 15,-12 3 3-15,-12 0-24 16,-14-3-10-16,-10-4-23 15,-6-9-7-15,1-5-70 16,5-14-29-16</inkml:trace>
  <inkml:trace contextRef="#ctx0" brushRef="#br0" timeOffset="23452.185">10703 11348 204 0,'-9'-5'77'0,"9"5"-60"0,0 0 8 15,0 0 2-15,-3 2-1 16,0 4 4-16,0-1-14 15,0 6-7-15,0 4-5 16,0 9-1-16,0 3 2 0,3-1 0 0,3 3 0 16,0-2-6-16,3-4 1 15,3-1 0-15,0-4 2 16,0-5 1-16,2-2 1 16,1-6-5-16,0-5 1 15,3-2-11-15,-3-4-5 16,0-2-3-16,-3 0 1 15,0 1 5-15,0-1 6 16,-3 2 4-16,0 1 2 16,0 2-2-16,0 3 2 15,-1 3-1-15,4 2-2 16,0 3 3-16,3 0 2 16,3 0 2-16,3 0 1 15,0-3 4-15,6-5 5 16,-3-2 2-16,-1-6 3 15,-2-3-1-15,-3-2 1 16,-3-3-3-16,-3-2-1 16,-3-1-2-16,-6 1 0 15,-3-1-2-15,-6 0 1 0,0 4-4 16,-3 1-2-16,0 4-11 16,0 2-4-16,3 3-30 15,3 2-12-15,3 6-41 16,3-3-58-1,9 0 40-15</inkml:trace>
  <inkml:trace contextRef="#ctx0" brushRef="#br0" timeOffset="23748.3706">11218 11398 260 0,'0'8'96'0,"-3"-5"-75"0,0-1-5 0,3-2-7 15,-3 3-2-15,0 5 4 16,-3 3 2-16,0 2 3 15,0 5-9-15,0 1-2 0,3-1 1 16,3 1-5 0,6-1-3-16,3-4 1 0,6-4 2 15,2-2 0-15,4-5 2 16,0-6-2-16,0-2 2 16,-3-3 4-16,-3-3 4 15,-3 1 2-15,-6-1 5 0,-6 1-6 16,-6-1-2-1,-6-2 3-15,-3 0 2 0,0 2-35 16,-3 3-13-16,3 3-39 16,3 2-15-16,6 1-36 15</inkml:trace>
  <inkml:trace contextRef="#ctx0" brushRef="#br0" timeOffset="24099.5232">11441 11435 216 0,'6'16'82'0,"0"-3"-64"0,0 1 4 0,-3-6-1 15,0 2 9 1,0 1 8-16,-3-3-14 16,3 0-5-16,-3-3-12 15,3 0-5-15,-3-5 1 0,0 5-2 0,0-5 2 16,0 0 0-16,0 0 1 15,0-2-2-15,-3-6 1 16,0-3-4-16,0-2-2 16,3-3-1-16,3 0 0 15,3 0 0-15,-1 1 3 16,7-1-2-16,0 2 1 16,3 4 2-16,0 2 0 15,3 0 0-15,0 5 2 16,-3 3-3-16,0 3-2 0,-4 5-27 15,1-3-12-15,0 1-81 16</inkml:trace>
  <inkml:trace contextRef="#ctx0" brushRef="#br0" timeOffset="24603.062">11950 11340 228 0,'-3'-3'85'0,"-3"3"-66"0,0-2 14 0,3 2 4 16,-6 2-4-16,-6 1 3 15,-3 2-16-15,-3 6-4 16,-2 2-10-16,-4 8-8 0,3 3-2 15,3 3 2-15,6 2 1 16,3 0-2-16,9-3 0 16,6-2-3-1,9-3 1-15,3-5-2 0,6-5 2 16,3-9-2-16,3-7 2 16,-1-8 3-16,-2-11 3 15,-3-5-2-15,-3-8 0 16,-3-5 1-16,-9-6 2 0,-6-5 1 15,-9 0 1-15,-3 3 0 16,-3 2 0-16,0 8 2 16,3 11 3-16,3 8 2 15,3 19-1 1,6 17-10-16,6 22 2 16,6 14 0-16,3 2 4 15,3-3 1-15,3 0-3 16,3-5-3-16,-1-8-7 15,1-5-4-15,0-6-54 16,3-4-22-16,0-7-39 16</inkml:trace>
  <inkml:trace contextRef="#ctx0" brushRef="#br0" timeOffset="25099.3562">12643 11295 244 0,'-3'-5'93'0,"0"5"-72"0,-6 0 22 0,6 0 8 15,-5 5-16-15,-4 0-5 16,0 3-17-16,-3 0-6 0,0 3-5 16,3-1-4-16,3 1 1 0,0 0-1 15,6-1 0-15,3 1-3 16,6 2 1-16,3-2 2 15,3-1 1-15,3 1 1 16,-3 2 0-16,0 0 4 16,-3 0 2-16,-6 1 13 15,-3-1 7-15,-3 0-7 0,-3 0-1 16,-3-2-10 0,0-1-3-16,0-4-8 0,-3-4 0 15,0-2-19-15,3 0-6 16,3-5-29-16,3-5-14 15,3-4-42 1,9-4-44-16,6-3 57 16</inkml:trace>
  <inkml:trace contextRef="#ctx0" brushRef="#br0" timeOffset="25267.0459">12747 11290 280 0,'3'5'107'0,"0"0"-83"0,3 9-9 0,0-4-9 15,-3 3-4-15,3 3 1 0,0 3 5 16,0 2 3-16,0-5-6 16,0 0-3-16,0 0-1 0,0-6-32 15,-3 1-12-15,3-3-75 16</inkml:trace>
  <inkml:trace contextRef="#ctx0" brushRef="#br0" timeOffset="25475.776">12750 11144 324 0,'-5'-2'123'0,"7"-1"-95"0,-2 3-8 0,0 0-9 15,0 0-12-15,0 0 0 16,6 3-26-16,0-1-11 15,3 1-85-15,6 2-35 16,3-2 73-16,0-1 35 16</inkml:trace>
  <inkml:trace contextRef="#ctx0" brushRef="#br0" timeOffset="25900.0513">12944 11208 272 0,'-9'0'101'16,"9"0"-78"-16,0 2 9 0,0-2 0 0,3 0-18 15,3 0-2 1,3 0-8-16,0 0-1 0,3-2-1 16,3-1-2-16,2-2 3 0,1 0-7 15,3-1 1-15,-3 4-6 16,0 2-1-16,-6 2 5 15,-3 4 2-15,-6 4 7 16,-6 6 2-16,-3 5 6 16,-6 3 5-16,0-3-7 15,0 0-1-15,0 0-3 16,0-5-1-16,3 0-3 16,3-3 1-16,0-2-4 15,6 2 0-15,0-2-1 0,6-1 0 16,3 1 2-1,3-3 2-15,3 0-3 16,0 0 0-16,3-3-8 16,-3 0-2-16,0 1-12 15,-1-4-3-15,-2-2-15 0,0-2-6 16,-3-1-68 0</inkml:trace>
  <inkml:trace contextRef="#ctx0" brushRef="#br0" timeOffset="26105.8793">12983 11322 288 0,'6'0'107'0,"0"2"-83"0,0 1-3 15,-1-1-4-15,4 1-9 16,3 0 3-1,6-3-8-15,6 0-4 0,3-3 0 16,3-5-51-16,5 0-19 0,-2-2-47 16</inkml:trace>
  <inkml:trace contextRef="#ctx0" brushRef="#br0" timeOffset="26434.7824">13322 11316 328 0,'-9'6'123'0,"15"-4"-95"0,6 3-13 0,-6-2-10 16,3 0 2-16,0-1 7 16,3-2-5-16,3-2 0 15,2-4-5-15,1-1-5 0,0-1 0 16,-3-3 3-16,-3 0 1 16,-3 1-4-16,-3-3 1 15,-3 2-2-15,-6 0 0 16,-3 1-3-16,-9 2-1 15,-6 3 3-15,-6 5 1 16,-2 5-1-16,-1 8 2 16,3 6-1-16,6 4 0 15,3 4 8-15,12 2 4 16,12 0 3-16,9 3 5 0,9-6-8 16,6-2-3-16,2-5-9 15,10-3-3-15,9-6-49 16,8-12-19-16</inkml:trace>
  <inkml:trace contextRef="#ctx0" brushRef="#br0" timeOffset="27402.8727">14161 10859 248 0,'-20'-11'93'0,"11"8"-72"0,-3 1 7 16,6 2-2-16,-3 2-3 16,-6 6 1-16,-9 8-9 15,-3 8-2-15,1 13-7 16,-4 5-4-16,3 11-1 0,3 13-1 15,3 8 0-15,12-2 4 16,9-6 5-16,15-5-7 0,15-3-1 16,12-8-21-16,5-7-9 15,13-6-49-15,-1-8-20 16,-2-11-9 0</inkml:trace>
  <inkml:trace contextRef="#ctx0" brushRef="#br0" timeOffset="28659.1129">14426 11033 240 0,'-15'5'90'0,"6"3"-70"0,-5 6 2 16,8-6-6-16,-6 5 8 15,-3 5 10-15,0 6-9 16,0 5-5-16,0 8-11 15,3 6 3-15,6-1 1 0,6 0-6 0,3-5-2 16,6 0-3-16,6-10-2 16,6-6-2-16,3-5-1 15,0-8-1-15,2-6 3 16,1-7 0-16,-3-3 3 16,-3-5-3-16,-6-3 0 15,-6-2 3-15,-6-4 3 16,-6 4-2-16,-6-1 0 15,-9 6 3-15,-3 3 3 16,-3 2-4-16,0 2-1 16,1 4-11-16,2 2-5 15,3-3-27-15,6 0-13 16,15-2-109 0,9-3 41-1</inkml:trace>
  <inkml:trace contextRef="#ctx0" brushRef="#br0" timeOffset="28959.0991">14575 11120 272 0,'0'0'104'0,"3"3"-81"0,0 0 5 15,-3 2-2-15,0 0-8 16,0 3 1-16,-3 5-8 0,0 3-2 15,0 0-5 1,0 0-5-16,3 0 0 0,0-3 1 0,0-2 0 16,3-3 0-1,3-3 0-15,3 0-5 16,6-5 1-16,3 0-5 0,6-2 1 16,2-1-5-1,1 0 1-15,0 1-23 0,-3-1-9 16,-3 0-39-1,-4 1-50-15,-2 2 38 16</inkml:trace>
  <inkml:trace contextRef="#ctx0" brushRef="#br0" timeOffset="29200.4564">14760 11107 244 0,'-3'3'93'0,"3"0"-72"0,3 7-11 0,0-2-7 0,-3 8 19 16,0 10 12 0,0 9 3-16,-3 7 3 0,0 3-22 15,0-3-6-15,0-2-1 16,3 0-7-16,0-8-2 0,0-6-8 16,0-7-4-16,3-4-27 15,0-1-12-15,3-6-31 16,3-3-13-16,5-10-7 15</inkml:trace>
  <inkml:trace contextRef="#ctx0" brushRef="#br0" timeOffset="29817.7847">15132 11110 224 0,'0'-5'85'16,"0"2"-66"-16,3 6 3 0,-3-3-1 0,3 5-4 16,0 3 1-16,0 2 2 15,-3 9 0-15,0 10-11 16,-3 8-1-16,3 3-1 0,0-1 5 16,0-7 3-16,0-5-8 15,3-6-4-15,0-3-2 16,0-4-1-16,-3-7-9 15,3-1-4-15,-3-6 0 16,3-3 2-16,2-5-4 16,4-2-3-16,3-9-6 15,3 3 0-15,3 3 6 16,0 2 6-16,0 6 7 16,3 5 3-16,-1 11 17 0,-2 5 10 15,0-1 7-15,-3 9 5 16,-6-5-3-16,-6-1 0 15,-3 1-6-15,-6-3 0 16,-3-3-12-16,-3-2-4 16,-3-1-10-16,-6-5-1 15,-2-2-17-15,-1-6-6 16,3 1-11-16,3-4-5 16,3 1-15-16,6-3-4 15,6 0-26-15,6-2-50 16,9-4 34-1</inkml:trace>
  <inkml:trace contextRef="#ctx0" brushRef="#br0" timeOffset="29985.3928">15417 11377 284 0,'0'16'107'0,"3"-5"-83"0,3 2-7 15,0-5-9-15,-3 5-6 16,0 0 3-16,0 3 4 15,0-3 5-15,-3 1-8 16,3-4-10-16,-3-2-2 0,0 0-66 16,0 0-27-16</inkml:trace>
  <inkml:trace contextRef="#ctx0" brushRef="#br0" timeOffset="30120.0479">15388 11271 140 0,'-3'-8'55'0,"9"0"-43"0,6-2-63 0,-3 5-31 15</inkml:trace>
  <inkml:trace contextRef="#ctx0" brushRef="#br0" timeOffset="30321.1402">15596 11113 312 0,'0'5'115'16,"3"3"-89"-16,3 5-12 0,-3-2-10 0,0 7 0 16,0 11 5-16,-3 8-2 15,0 6 1-15,0-1-5 16,0 3-2-16,0 0 0 0,0-8-19 16,-3-3-5-16,0-7-64 15,0-1-25-15,-3-5 8 16</inkml:trace>
  <inkml:trace contextRef="#ctx0" brushRef="#br0" timeOffset="30505.8392">15495 11329 300 0,'-6'-2'112'0,"9"-1"-87"0,3 1-4 0,0-1-10 16,3 0-12-16,0 1-1 15,6-4 1-15,2 4 0 16,4-4 1-16,3 4-27 0,3-1-11 16,3 0-63-1,-1 1-47-15,1-1 60 16</inkml:trace>
  <inkml:trace contextRef="#ctx0" brushRef="#br0" timeOffset="30764.7066">15864 11266 288 0,'-3'5'110'0,"-3"1"-86"0,-3-1 13 0,3 0 2 0,-3 3-17 15,0 3-4-15,0-1-14 16,0 1-4-16,3-1-1 16,3 6-5-16,3 0 0 15,9 5-4-15,3 0 1 16,0 3 5-16,0-3 2 0,0-2-1 16,-6-3 2-16,-6 0 14 15,-3-3 8-15,-6 0-4 16,-3-2 1-16,-3-3-11 15,-3-3-2-15,-2-5-10 16,-1-3-4-16,0-2-31 16,-3-3-11-16,3-5-69 15,9-6-54 1,3-10 67-16</inkml:trace>
  <inkml:trace contextRef="#ctx0" brushRef="#br0" timeOffset="31014.8578">15959 10972 260 0,'24'0'99'0,"-6"8"-77"0,9 16 11 0,-15-8 2 15,5 8-1-15,1 7 4 16,0 17-4-16,-6 10 2 15,-3 3-20-15,-6-3 11 0,-9-5 3 16,-6-2-4-16,-9-6-1 0,-8-3-19 16,-4-5-7-1,-3-5-41-15,3-6-15 0,4-2-130 16</inkml:trace>
  <inkml:trace contextRef="#ctx0" brushRef="#br0" timeOffset="41931.2837">12057 15751 240 0,'-15'-11'90'0,"9"8"-70"0,-9-2 10 0,9 5 2 16,-6 0-7-16,-3 0 3 0,-2 3-7 15,-7 2-1-15,-3 14-11 16,-3 4-8-16,3 7-1 0,1 7-2 15,5-3-2-15,6-2 3 16,9-3 0-16,9-3 1 16,6-2 0-16,6-11 0 15,3 1 2-15,5-7-1 16,-2-7 2-16,0-7-9 16,0-1-1-16,-3-8 2 15,-3-3 2-15,-6-10 2 16,-3 11 1-16,-6-4 0 15,0 7 2-15,0 1 8 16,-3 9 5-16,0 5-5 16,3 5-3-16,0 6-7 15,0 5-2-15,3 0 1 16,3 5 2-16,0-3-9 16,5 1-2-16,1-6-37 15,3 0-16-15,0-2-65 16</inkml:trace>
  <inkml:trace contextRef="#ctx0" brushRef="#br0" timeOffset="42262.2151">12125 15872 264 0,'-3'11'99'0,"3"-3"-77"0,3 10-15 0,0-7-11 0,-3 2 3 15,0 0 5-15,0 1 10 16,0-1 3-16,0 0-8 15,0-5-3-15,0-3-2 0,0 1 0 16,0-6 0-16,0-3 2 16,3-2 1-16,0-6-1 15,0-10 1 1,3-3-6-16,3-2-1 0,3-1 0 16,3 3 0-16,6 6 2 15,0 7 3-15,2 11-2 16,1 3-2-16,-3 10 0 15,-3 0 1-15,-3 3-1 16,-3 3-1-16,0-1-10 16,-3-2-4-16,0 0-42 15,-1 0-15-15,4 0-41 16</inkml:trace>
  <inkml:trace contextRef="#ctx0" brushRef="#br0" timeOffset="42934.0115">13036 15780 236 0,'-12'-8'90'0,"6"5"-70"0,-9 1 13 0,10 2 1 0,-7 0-11 16,-3 2-4-16,-3 6-15 15,0 8-5-15,0 3 0 16,0 7-5-16,3 6 0 0,4-3 3 16,5-5 3-16,3 2 1 15,6-5 2-15,5-2 0 16,1-9 1-16,6-2-2 15,0-8-2-15,3-5-4 16,-3-8 0-16,0-8 0 16,-3-3 2-16,-3-5-8 15,-3-6-1-15,-3 1 4 16,-3 0 3-16,0 10 9 16,-3 5 5-16,0 3 1 15,0 14 3-15,0 4-9 16,3 17-3-16,0 2-2 15,3 3 0-15,3-3 0 0,3 5 2 16,-1-4-1-16,4-4-1 16,0-2 1-16,0-3-1 15,0-2-9-15,-3-6-2 16,0 6-5-16,-3-3-1 16,0 2-1-16,0-5 1 15,-3 1 7-15,0-4 3 0,-3-2 5 16,0 0 3-1,0 0 2-15,0 0 3 16,0 0 3-16,0 0 5 16,-3 0-6-16,0 0-2 15,0 0-3-15,0 0 0 16,0 3-13-16,0-3-6 16,3 0-9-16,0 0-2 15,0 0-70-15,0 0-30 16,6 3 65-16</inkml:trace>
  <inkml:trace contextRef="#ctx0" brushRef="#br0" timeOffset="43461.7949">13340 15782 248 0,'-9'-13'93'0,"6"8"-72"0,-6-6 14 16,3 11 2-16,-3-5-6 0,-6-3 2 16,-3 8-17-16,-2 0-7 15,-1 13-5-15,-3 6-6 0,0 7 1 16,3 6-1-16,3 0 0 15,9-3 0-15,6-3 0 16,6-7 2-16,6 2 0 0,3-5 0 16,3-3 0-16,3-10-5 15,0-6 1-15,0-5 2 16,0-8 1-16,-1-5-2 16,-2-5 0-16,-3-9 4 15,0-7 1-15,-6 5 0 16,-3-5-2-16,-3 2 1 15,-3 3-1-15,0 2 0 16,0 12 2-16,0 4 3 16,3 9 2-16,3 4-6 15,0 14 0-15,0 11-1 16,3 18 0-16,0 8-5 16,0 2 1-16,0-2 4 15,3 0 4-15,0-8-17 16,3 0-8-16,3-5-29 15,2-8-11-15,1-3-56 16</inkml:trace>
  <inkml:trace contextRef="#ctx0" brushRef="#br0" timeOffset="43849.7125">13578 15870 292 0,'-18'-11'110'0,"9"8"-86"0,-6 3-2 0,9 3-5 16,-3 2-13-16,-3 6 0 0,1 2-2 15,-4 3-2-15,3 3 1 16,3 2-4-16,6-3 2 16,3 3 1-16,6-7 2 15,3-4-3-15,6-2 0 0,0-5-1 16,2-6 0 0,1-7 0-16,0-9 0 0,0-7 2 15,-3-6 0-15,-3-8 4 16,-6-5 2-16,-3 0-2 15,-3 0-3-15,-6 3 2 16,0 5 2-16,-3 10 9 16,0 6 3-16,0 8-8 15,0 8-3-15,0 13-6 16,6 16-3-16,3 18-1 16,6 8 3-16,3-2 2 0,6-3 2 15,3 0-1-15,3-8 1 16,-1 0-20-16,4-3-6 15,0-7-30-15,0-11-11 16,0-3-57 0</inkml:trace>
  <inkml:trace contextRef="#ctx0" brushRef="#br0" timeOffset="44420.2433">13780 15901 240 0,'-3'6'90'0,"3"4"-70"0,3 9-1 0,0-6-3 0,0 0 3 16,0 6 6 0,0-6-9-16,0 0-4 0,3 1-7 15,0-4-4-15,0-2 2 0,-3-3 0 16,0-2 1-16,-3-3 4 16,0-3 3-16,0 1 7 15,0-6 6-15,0-5-7 16,0-3 1-16,3-3-11 15,3-2-4-15,3 2-2 16,0 1 1 0,3-1-3-16,3 4-2 0,0 1-16 15,2 6-5-15,1 3-1 16,3 2 0-16,0 3 7 16,-3 6 6-16,0 2 7 15,-1 2 5-15,-2 1 1 16,0-1 2-16,0 1-2 15,0-3 2-15,3-3-2 16,-3-5-1-16,0-2 3 0,0-6 2 16,-4 2-2-16,-2-4-2 15,0-3 4-15,-6-1 4 16,-3 1 4-16,-6-3 4 16,-6 8-9-16,-2 0-2 15,-4 8-4-15,-3 8-2 16,-3 5-2-16,3 6 1 15,3 2 3-15,6 0 1 16,3 3 3-16,7 0 1 16,2 2-6-16,5-2 0 0,7 0-6 15,3-3 1-15,3-2-27 16,6-6-9 0,0-5-35-16,0-5-15 15,5-3-16 1</inkml:trace>
  <inkml:trace contextRef="#ctx0" brushRef="#br0" timeOffset="44811.8352">14358 15825 212 0,'-6'0'79'0,"6"0"-61"0,0-3 15 0,0 3 3 15,0 0 4-15,0 0 3 16,-3 3-1-16,0 2 1 16,0 0-24-16,-3-2-4 0,-3 10-3 15,0-2-10-15,0 2 0 16,3 0-4-16,3 3 0 16,0 0 0-1,6 0-2-15,3-3 3 0,3 6 0 16,3-4-6-16,0-1-3 15,-3-4 10-15,-3 4 4 16,0-4-1-16,-3-2 0 16,-3 0-1-16,-3 0-2 0,0-3-4 15,-3 1 0-15,0-4-14 16,-3 1-3-16,0-3-16 16,0-3-4-16,3 1-35 15,0-4-17-15,6 1-10 16</inkml:trace>
  <inkml:trace contextRef="#ctx0" brushRef="#br0" timeOffset="45067.1179">14551 15875 312 0,'12'-5'118'0,"-6"5"-92"0,0-3 0 16,-6 3-8-16,0 3 6 15,0 2 8-15,-3 3-9 16,-3 0-3-16,0 0-11 15,0 2-11-15,3 1-1 0,3 2 1 16,3 0 1-16,3 1 1 0,3-1 0 16,0 3 0-16,-3-3 0 15,-3 0 2-15,-3 0 1 16,-3-2 5-16,-3-3 3 16,-6 5-4-16,-9-5-2 15,-5 0-42-15,-4 0-18 16,-6 3-109-1</inkml:trace>
  <inkml:trace contextRef="#ctx0" brushRef="#br0" timeOffset="47157.6327">14995 15796 232 0,'3'0'88'0,"-3"2"-69"0,0 6 11 0,0-2-2 0,0 7-1 15,0 8 1-15,0 0-7 16,-3 3 0-16,0 0-12 15,3-3-1-15,0 3-1 0,0-3-3 16,0-3-3-16,0-2-3 16,0-5 1-16,0-3-26 15,0-3-9-15,0-5-31 16,3-5-12-16,0-3-27 16</inkml:trace>
  <inkml:trace contextRef="#ctx0" brushRef="#br0" timeOffset="47335.6165">15022 15661 316 0,'-12'-14'121'0,"12"9"-95"0,0 5-8 0,0 0-11 16,0-2-7-16,0 2 0 15,0 0-22-15,3 0-8 16,0 0 15-16,3 2-45 0,0 6-17 15,2 0-22 1</inkml:trace>
  <inkml:trace contextRef="#ctx0" brushRef="#br0" timeOffset="47664.4749">15200 15782 220 0,'-6'0'82'0,"6"0"-64"0,0-2-2 0,0-1-5 0,-3 0 9 15,0 3 10 1,-3-2 6-16,-3 2 5 0,-3 2-22 16,-2 4-2-16,-1 2-2 0,-3 2-2 15,3 1 2-15,0 2-8 16,6 0-2-16,6 1-8 16,3 1 0-16,9 1-4 15,6 0 0-15,6 3 4 16,0-1 3-16,0-2 3 15,-7 3 1-15,-2-4 9 16,-6-4 3-16,-6 0 6 16,-9-3 3-16,-6-3-13 15,-5-2-7-15,-7-3-28 16,-3 5-12-16,3 0-37 0,0-2-17 16,7 7-50-1</inkml:trace>
  <inkml:trace contextRef="#ctx0" brushRef="#br0" timeOffset="49216.1139">15688 15796 176 0,'-6'-6'68'0,"6"4"-52"0,-3-4 8 0,0 6 2 16,-3 0 9-16,-2 0 6 15,-7 6-14-15,-3 4-3 16,-3 4-14-16,0 9-6 0,0 4-3 0,0 5-4 16,7-3 0-16,2-3-1 15,9 6 0-15,6-11 0 16,6-5 3-16,5-6-9 16,7-4-3-16,0-9-7 15,3-2-2-15,-3-8-4 16,-3-6 1-16,0-2 16 15,-7 2 7-15,-5 1 22 16,0 5 10 0,-6 5 7-16,0 2 4 0,-3 6-11 15,0 8-3-15,0 6-14 16,0 1-3-16,3 4-6 16,3 5-1-16,3-6-1 15,6 6-2-15,0-8-24 16,6 0-11-16,3-6-66 15,3-4-65-15,-1-4 52 16</inkml:trace>
  <inkml:trace contextRef="#ctx0" brushRef="#br0" timeOffset="49720.3571">16114 15880 280 0,'-12'6'104'0,"15"-1"-81"0,-6 11-8 16,6-6-9-16,0 6-2 15,-3 0 5 1,3 8-3-16,3 0-1 0,3-3-2 15,3 0-3-15,0-5 3 0,0-3-9 16,0-5-3-16,-1-3-6 16,1-2-2-16,0-6 8 15,0-2 2-15,-3 0 5 16,0 0 3-16,-3-1 4 0,0 4 4 16,-3-1-4-16,3 3-1 15,0 0-2-15,0 0 1 16,3 0 0-16,3 0 1 15,-1 0-2-15,1-3 1 16,3-2 4-16,-3 2 6 16,0-2-5-16,0-3 0 15,-3-2 0-15,-3-4 2 16,-3 1-5-16,-3 0-1 16,-6-3 0-1,-3 0 0-15,0 3-11 0,0 0-3 16,0 5-15-16,0 0-4 15,3 2-25-15,3 4-8 16,6-1-42 0</inkml:trace>
  <inkml:trace contextRef="#ctx0" brushRef="#br0" timeOffset="50011.7337">16480 15909 216 0,'0'19'82'0,"-3"-11"-64"0,-6 21 4 16,6-13-1-16,3-3-7 15,0 0 0-15,3 6 0 16,3-3 4-16,3-3-10 16,6-2 2-16,3-4 1 0,0-4 5 15,3-6 2-15,-1-4-5 16,-2-4 0-16,-3-2-4 16,-3-3 0-16,-6-3 3 15,-6 1 5-15,-3-6 2 16,-9 3 1-16,-3 0-9 15,-3 7-2-15,-3 1-21 0,1 5-6 16,2 3-23 0,3 2-7-16,3 6-27 0,6 0-10 15,6-3-30 1</inkml:trace>
  <inkml:trace contextRef="#ctx0" brushRef="#br0" timeOffset="50260.7366">16680 15920 216 0,'14'26'82'0,"-8"-10"-64"0,3 11 2 0,-3-17-4 16,0-2-9-16,-3 6 1 0,0-4 8 16,0-2 7-16,-3-3-12 15,0-2 3-15,-3 2 2 0,3-5 1 16,-3-5 1 0,0 2 0-16,3-7 0 15,0-3-3-15,0-3 1 16,3-3-11-16,3-2-6 0,3 2-4 15,3 4-2-15,3 1 1 16,3 1 4-16,3 3-34 16,5 2-14-16,1 0-27 15,0 2-10-15,3 4-13 16</inkml:trace>
  <inkml:trace contextRef="#ctx0" brushRef="#br0" timeOffset="50611.9084">17061 15851 260 0,'-6'0'96'0,"3"5"-75"0,-12-5 12 0,6 3 2 15,-3 0-15-15,-3 2-1 16,0 6-11-16,-3 2-3 16,0 5-3-16,4 4-4 0,5-4 1 15,3 6-1-15,6 0-2 16,6-6 3-16,3-2 2 16,5-5-2-1,1-6 0-15,0-5-1 0,3-5-2 16,-3-9 0-16,3-7 3 15,-6-5 0-15,-3-11 1 16,-9-3 0-16,0-5 0 16,-3-2 2-16,-6 9 3 0,-3 4 11 15,6 8 5-15,0 7-7 16,3 6-1-16,0 10-9 16,6 16-5-16,3 17 0 15,3 9 0-15,0 6 1 16,6 0 0-16,-1-2-5 15,7-4 1-15,6-4-75 16,6-4-34-16,0-9-14 16</inkml:trace>
  <inkml:trace contextRef="#ctx0" brushRef="#br0" timeOffset="51146.8889">17611 15856 144 0,'9'-7'55'0,"-3"1"-43"0,0 1 32 0,-3 2 13 15,0 1 7-15,-3-1 4 16,0-2-18-16,-3 5-7 0,-6 0-25 15,-3 0 0-15,0 8 0 0,-3-3-13 16,1 6-2-16,5-4-4 16,0 4-1-16,6 2-3 15,3 3 1-15,6-3 0 16,3 9-1-16,-1-7 1 16,1 1 3-16,-3 3 2 15,-3-6 2-15,-3 0 7 0,-3-2 4 16,0-3-5-1,-3 0-1-15,-2-3-2 0,-4-2 1 16,3-1-11-16,-3-2-2 16,3 0-21-16,0-2-8 15,6-1-46 1,3-2-18-16,12-3-32 16</inkml:trace>
  <inkml:trace contextRef="#ctx0" brushRef="#br0" timeOffset="51281.1788">17751 15944 324 0,'6'5'121'0,"-3"8"-95"0,3 6-6 0,-3-11-11 0,0 2-7 15,-3-2 1-15,0 6-21 16,-3-4-10 0,0-2-105-16,6 0-47 0</inkml:trace>
  <inkml:trace contextRef="#ctx0" brushRef="#br0" timeOffset="51478.2667">17817 15782 408 0,'-15'-15'151'0,"12"12"-118"0,0-8-13 15,3 11-15-15,3-2-22 0,0-1-1 16,3-5-29-1,3 5-11-15,2-2-67 16,4 0-27-16,6 5 57 16,0 0 28-16</inkml:trace>
  <inkml:trace contextRef="#ctx0" brushRef="#br0" timeOffset="51812.0289">17927 15812 316 0,'-15'10'121'0,"9"-7"-95"0,3 2 9 0,3-5-1 16,0 0-11-16,3 3-1 15,3-3-12-15,3 0-6 16,3-3-3-16,3-2-6 0,2-1-1 16,1 4-8-16,3 2-2 15,0 2 2-15,-6 4 3 16,-6 4 5-16,-3 4 3 16,-6 4 6-16,-3 3 6 15,-3 0 1-15,-3 1 4 16,0-4-5-16,3 3-1 15,0-2-2-15,-3-3-1 0,6-3-1 16,3-3 2-16,9 1-1 16,-3-3 0-16,6-3-6 15,0 1-1-15,3-4-10 16,3-2-5-16,-1 0-22 16,-2-2-8-16,-3-1-46 15,3-5-20-15,-6 5 7 16</inkml:trace>
  <inkml:trace contextRef="#ctx0" brushRef="#br0" timeOffset="52334.4772">17986 15944 372 0,'-12'0'140'0,"15"2"-109"0,-3-2-6 0,0 0-12 15,6 3-5-15,3-3 3 16,3-3-6-16,6 1-3 15,3-6-1-15,3 5-15 0,2-2-5 16,1 0-19-16,0-3-6 16,0 2-6-16,-3 1-1 15,-1 0 10-15,-2 2 5 16,-3 1 21-16,-3 2 10 0,-3 0 36 16,0 0 14-16,-3 0 6 15,0 2 4-15,0 1-26 16,0-1-9-16,-4 1-9 15,4-3-2 1,0 0-1-16,3-3 0 0,0 1-2 16,0-3-1-16,0-1-3 15,-3-2-2-15,-3 0 1 16,0 0 1-16,-3 0 1 16,-6-2 1-16,-3-1-2 15,-3 1-2-15,-3 2 1 16,-6 3-1-16,-3 5-3 15,0 5 2-15,1 8 1 16,-1 3 0-16,3 5-3 0,6 3 0 16,6 0 6-16,9-3 5 15,3 5 0-15,6 3 3 16,6-5-6-16,3 0-1 16,2-5-9-16,7-6-4 15,6-8-22-15,6-5-10 16,5-5-102-1,-2-11-59-15,-6-13 91 16</inkml:trace>
  <inkml:trace contextRef="#ctx0" brushRef="#br0" timeOffset="54119.2044">11881 16830 188 0,'6'-13'71'0,"-3"13"-55"0,0-3 22 0,-3 3 5 15,0-2-1-15,-3-1 1 16,-3 3-14-16,-6 0-6 16,-2 3-13-16,-4 2-4 0,-3 3-2 15,0 5-2-15,0 3-2 16,0 2-6-16,3 6-1 15,7 0-2-15,2-3 1 16,15 6 2-16,2-1 2 16,7-7 4-16,3-6 2 15,3-8 0-15,0-10-2 16,0-3 3-16,0-11 2 16,-4 4-2-16,1-9-2 15,-3-8 0-15,-6-8-1 16,-3 3 0-16,-6-10 2 15,-3 2-3-15,-3 0 0 16,-3 5 3-16,0 8 3 0,0 6 7 16,3 5 2-16,0 7-5 15,3 12-1-15,3 12-9 16,6 17-1-16,0 10 0 16,3 3 3-16,3 5 2 15,0-6 1-15,0 1-2 16,0 0-2-16,3-9-4 15,0 4 0-15,3-11-31 16,-1-11-14-16,1-5-33 16,-3-3-13-16,3-10-7 15</inkml:trace>
  <inkml:trace contextRef="#ctx0" brushRef="#br0" timeOffset="54275.4176">12102 16804 304 0,'-6'5'112'0,"6"-2"-87"0,0 7-4 0,0-2-10 15,3 5-12-15,0 1 1 16,0 4-2-16,0 6 0 16,0-8 2-16,2 2-7 0,1-2 0 15,0-5-54-15,0-3-24 16,3-3-23 0</inkml:trace>
  <inkml:trace contextRef="#ctx0" brushRef="#br0" timeOffset="54418.158">12066 16595 260 0,'-9'-6'96'0,"9"6"-75"0,6 3-12 15,-3 0-12-15,3 2-10 16,3 0-2-16,6-2-28 16,5 5-11-16,4-3-32 15,6-5-11-15</inkml:trace>
  <inkml:trace contextRef="#ctx0" brushRef="#br0" timeOffset="54632.0967">12384 16529 260 0,'-9'-14'96'0,"0"9"-75"0,-8-3 14 0,8 3 3 15,-3 5-9 1,-3 0-2-16,-3 0-13 16,0 8-6-16,0 2-5 0,0 11-7 15,7 19 0-15,2 5 2 0,6 8 1 16,6-3 1-16,6-2 0 15,2-3-11-15,4-5-3 16,0 2-22-16,0-13-7 16,-3-2-30-1,-3-9-11-15,-3-7-9 16</inkml:trace>
  <inkml:trace contextRef="#ctx0" brushRef="#br0" timeOffset="54798.122">12081 16759 312 0,'-9'0'115'0,"15"0"-89"0,6 0-10 0,-3 0-11 0,5 0-11 15,10 0 1-15,9 0 3 16,9-3 1-16,2 0 1 16,7 3-36-16,-3 0-13 0,-4 0-68 15</inkml:trace>
  <inkml:trace contextRef="#ctx0" brushRef="#br0" timeOffset="55008.169">12602 16690 296 0,'-18'-21'110'0,"9"8"-86"15,-12-3 9-15,12 10 0 0,-6-2-15 0,-3 3 0 16,-2 0-8-16,5 5-4 16,0 5-3-16,3 8-7 15,3 11 0-15,3 8 0 16,6 5 2-16,0 0-1 0,6 3 1 15,0-1 0-15,3 4-2 16,0-6-28-16,0-5-12 16,-3-9-70-1,-3-2-50-15,-6-7 63 16</inkml:trace>
  <inkml:trace contextRef="#ctx0" brushRef="#br0" timeOffset="55428.3931">12331 16841 304 0,'0'-11'115'0,"6"9"-89"0,3-4-10 0,0 1-11 0,2 2-2 16,7-7 5-16,6 4-6 15,0-2-1-15,3 6-1 16,0-1-16-16,2 3-4 0,-2 3-28 16,-3-1-9-1,-3 9 10-15,-3 0 5 16,-3 2 40-16,-4 0 17 0,1 0 14 15,-3-2 8-15,0 2-7 16,3-5-3-16,0-3-7 16,0-5 0-16,0 0-7 15,0 0 0-15,-3-8-8 16,0 0-1-16,-3-2-4 0,-6-1-1 16,-3 3 3-1,-3 0 1-15,-3 3 5 0,-3 3 5 16,-3 4-3-16,0 6 2 15,0 5-9-15,0 3-2 16,3 5-3-16,6 6-2 16,3-1 3-16,9-2 0 15,3-3-2-15,6 0 0 16,0-5-25-16,6-8-11 16,0-2-44-16,0-6-17 15,-1-3 6 1</inkml:trace>
  <inkml:trace contextRef="#ctx0" brushRef="#br0" timeOffset="55949.7206">12849 16923 248 0,'-3'-3'93'0,"6"3"-72"0,0 5-8 0,-3-5-8 0,3 8-1 16,0 0 2-16,0 6 4 16,0-1 1-16,0 0-5 15,0-2-2-15,-3-4 2 0,3 1 3 16,-3-2 5-16,0-6 3 15,0 0 4-15,2-6-7 16,-2-2-3-16,0-5-4 16,0-5 0-16,6 5-4 15,0-9-2-15,3 4-3 16,3-1 1-16,0-2-1 16,0 8 0-16,0 5-11 15,0 3-5-15,3 5-17 16,0 2-5-16,-3 4 1 15,-1-1 3-15,1 5 19 0,0-2 7 16,0 0 13 0,0 3 8-16,0-3 1 0,0-3 3 15,0-2-4-15,0-3-1 16,0 0-2-16,-1 0 0 16,1-5 0-16,-3-3 0 15,0-6-4-15,-3 6-3 16,-6-2 2-16,-3-3 2 15,-3 7-2-15,-6-2-2 0,-3 6 2 16,1 4 0-16,-1 6-4 16,-3 3 1-1,3 7 0-15,3 4 2 0,3-1 5 16,6 3 6-16,3-3-7 16,3 5-1-16,6-2-10 15,3-5-2 1,3-6-25-16,3-5-11 15,0-3-73-15</inkml:trace>
  <inkml:trace contextRef="#ctx0" brushRef="#br0" timeOffset="56295.0561">13233 16923 256 0,'-3'0'96'0,"6"2"-75"0,-3 1-5 0,3 5-9 15,-3-3 1-15,0 3 7 16,0 3 2-16,0-3-1 15,0 5-8-15,0-8-5 0,-3 6 0 16,3-9-2-16,0-2-1 16,0 0-6-1,3 0-1-15,0-7-2 0,3-7 3 16,0-4-5 0,5-1-1-16,1-2 7 15,3 3 2-15,3-1 9 0,0 8 4 16,-3 6 6-16,0 8 2 15,0 2 4-15,-3 8 1 16,-1 11-8-16,-2-3-4 16,-3 1-6-16,3 4-4 15,-3-8-14-15,0-4-4 16,0-1-22-16,0-2-8 0,0-11-26 16,3-11-9-16,0-2-11 15</inkml:trace>
  <inkml:trace contextRef="#ctx0" brushRef="#br0" timeOffset="56481.7157">13509 16529 316 0,'0'-6'118'0,"0"6"-92"0,3 11-7 16,0-1-10-16,0 9-1 16,-3 23 5-16,3 6-2 0,0 2-1 15,3-2-6 1,0-1-3-16,0-2 0 0,0 0-12 15,3 0-3-15,-3-10-42 16,0-9-15-16,0-2-54 16</inkml:trace>
  <inkml:trace contextRef="#ctx0" brushRef="#br0" timeOffset="56646.575">13319 16825 356 0,'3'-8'134'0,"6"5"-104"0,12-7-8 0,-6 7-10 16,11-2-11-16,10-1 2 0,15-1-20 15,14-7-8-15,10-2-124 16,5-5-53 0</inkml:trace>
  <inkml:trace contextRef="#ctx0" brushRef="#br0" timeOffset="57725.8107">14096 16804 272 0,'-18'10'101'0,"12"-2"-78"0,-6 5-7 0,9-5-8 16,-3 6-4-16,0 4 2 16,3 9 4-16,0-4 4 0,6-1-8 15,3-4-3-15,3-2 0 16,3-5-2-16,6-6 2 15,0-5-9-15,0-3-1 0,0-5-7 16,-1-5-2-16,-2 5 4 16,-3-2 3-16,-3 2 9 15,-3 0 7-15,0 5 1 16,-3 3 1-16,0 5-8 16,0 6 0-16,3 5-1 15,3 0 0-15,3-1 2 16,0 4 3-16,3-6 7 15,-1-5 2-15,1-8-1 16,0 0 2-16,0-8-4 0,-3-2 1 16,-3-4-5-16,-3-1-2 15,-3-4 0-15,-3 6-1 16,-6-6-2-16,-6 6-2 16,0 0-6-16,0 5-1 15,0 0-19 1,3-3-8-16,3 9-24 0,6-4-11 15,9 1 1-15,3 0 4 16,6-3-8 0</inkml:trace>
  <inkml:trace contextRef="#ctx0" brushRef="#br0" timeOffset="58051.6951">14483 16817 288 0,'-9'0'110'0,"-3"5"-86"0,-6 3 7 0,12 0-4 0,-6 3-11 16,-3 2 1-16,1 8-10 15,-1 3-2-15,3-3-3 16,6 6-2-16,3-4 3 0,3-4-4 16,6-3 0-16,6-6-6 15,3-7-3-15,2-3-8 16,1-3-3-16,0-7-3 16,0-4 3-16,-3 1 11 15,-6 0 6-15,-3-5 5 16,0 4 4-16,-3 6 4 15,-3 0 2-15,3 3 6 16,-3 0 3-16,0 5-10 16,6 8-3-16,0 2-7 15,2-2-1-15,4 6 1 0,0-1 0 16,0 3-9-16,3-6-4 16,0 1-33-16,0-3-15 15,-3-3-54 1</inkml:trace>
  <inkml:trace contextRef="#ctx0" brushRef="#br0" timeOffset="58265.3704">14644 16880 272 0,'-6'-13'104'0,"9"16"-81"0,0-3-4 0,0 2-6 0,2 1 7 16,4 8 7-16,0 2-5 15,3 0 0 1,3 3-13-16,0 3-5 0,3-1-3 15,0-2-1-15,-3 0 2 16,0-3-19-16,-1-2-8 0,1-6-23 16,0 0-7-16,0-10-28 15,-3 2-52 1,0-7 35-16</inkml:trace>
  <inkml:trace contextRef="#ctx0" brushRef="#br0" timeOffset="58429.5168">14906 16849 268 0,'-3'-14'101'0,"0"20"-78"0,-3 2 6 0,3 0-2 15,-3 5-13-15,-3 5-1 16,-3 19 2-16,-3 3 0 16,0 5-8-16,0-3 2 0,0 9 2 15,0-6-6-15,4-6-3 16,-1-4-17-16,6-4-5 16,3-9-36-16,6-6-14 15,6-9-52 1</inkml:trace>
  <inkml:trace contextRef="#ctx0" brushRef="#br0" timeOffset="58729.5686">15164 16788 336 0,'0'-5'126'0,"-3"-1"-98"0,1 1-10 0,-1 5-10 0,0 0 9 16,-6 3 9-16,0-1 4 15,-6 9 2-15,0-3-17 16,3-3-7-16,3 6-3 0,3 2-8 16,6 3 0-16,6 0-4 15,6 2 0-15,0 6 6 16,0 0 2 0,-3 0 12-16,-6-3 6 0,-6-3-4 15,-6 3 2-15,-6-5-4 16,-6-5 2-16,-3-6-28 15,-3 0-13-15,1-10-34 16,2 0-14-16,12-8-96 16</inkml:trace>
  <inkml:trace contextRef="#ctx0" brushRef="#br0" timeOffset="59106.9381">15617 16531 320 0,'-9'13'121'0,"12"-2"-95"0,-6 15-8 16,3-4-13-16,-3 9-6 15,0 9 2-15,-3 2 4 16,3 1 2-16,0-6-3 15,0-3-9-15,0-2-5 0,0 2-65 16,-3-7-27-16,-3-9-13 16</inkml:trace>
  <inkml:trace contextRef="#ctx0" brushRef="#br0" timeOffset="59464.5087">15495 16828 360 0,'-9'-11'134'0,"12"6"-104"0,9-9-10 0,-3 6-14 16,3 1-7-16,3-4 0 15,5-2-15-15,4 5-4 16,0 0 10-16,0 5-26 0,-3 3-10 16,-1 5 17-16,-5 9 10 0,-3 10 22 15,-3 5 10-15,0 2 5 16,0 1 4-16,0 5-3 15,3-8 0-15,3-2 1 16,3-9 2 0,2-5 1-16,4-13 3 0,0-2-8 15,-3-11 0-15,-6-6 0 16,-6-5 1 0,-12 3 3-16,-9-11 3 15,-6 11-4-15,-3-3-1 0,-3 6-31 16,4-3-12-16,2 7-49 15,6 1-21-15,12 0-75 16</inkml:trace>
  <inkml:trace contextRef="#ctx0" brushRef="#br0" timeOffset="60215.6499">16555 16743 224 0,'2'-5'85'0,"-7"5"-66"0,2 2 19 0,0 1 3 16,-3-1-10-16,-6 6-1 16,-6-2-6-16,-3 7-1 15,-3-2-12-15,0 2-2 0,1-5-2 16,8 5-3-16,6-2-3 15,9-1-5-15,6 3-2 0,6-2 3 16,3 2 1-16,2 0 4 16,-5 6 1-16,0-6 3 15,-6 0 3-15,-3-5 5 16,-6 3 1-16,-3-3-8 16,-6-3-4-1,-3-2-11-15,-2-3-3 16,-1 0-14-16,3 0-4 0,3-3-40 15,6-2-16-15,6 5-37 16</inkml:trace>
  <inkml:trace contextRef="#ctx0" brushRef="#br0" timeOffset="60648.6029">16665 16830 288 0,'0'0'107'0,"3"13"-83"0,3 6-5 0,-3-9-8 15,0 6 2-15,0 11 3 16,-1 7 8-16,-2 3 2 16,0 8-13-16,0-5-8 0,0 0-1 15,0-6-1-15,0-5 3 16,0-8-5-16,0 0-1 16,0-7-2-1,0-4-2-15,-2-4-2 0,-1-12 1 16,0-2-2-16,-3-15 2 15,0-7 1-15,0-12 2 16,3-3 1-16,3-8 1 16,3 0 0-16,3 8 0 0,3 3 8 15,2 0 5-15,1 10 0 16,3 8 0-16,3 8-5 16,-3 8-3-16,0 8-2 15,-3 11 0-15,-6 5 4 16,-6 2 6-16,-3 1-5 15,-6 2-2-15,-3 0-3 16,-3-2-3-16,0-1-17 16,0-5-6-16,0 1-11 15,6-6-4-15,7-3-37 16,2-5-14-16,5 0-30 16</inkml:trace>
  <inkml:trace contextRef="#ctx0" brushRef="#br0" timeOffset="60933.9233">16903 16862 304 0,'21'5'115'0,"-15"0"-89"0,5-2-1 0,-2-3-7 16,3 5-11-16,3-2-2 15,0-3-2-15,-3-3 0 16,0-2-2-16,0-3-1 0,-3-2 1 16,0 2-8-16,-3-3 0 15,-3 1 3-15,-3-4 4 16,-3 4 1-16,-6 2 2 0,-3 2 4 15,-3 4 6-15,0 4-5 16,0 6-2-16,0 3-6 16,3 2 0-1,3 6 2-15,3 2 3 0,3 0-2 16,6 3-2-16,6-3-7 16,3-2-4-16,9-6-32 15,3 0-15 1,6-8-74-1</inkml:trace>
  <inkml:trace contextRef="#ctx0" brushRef="#br0" timeOffset="61161.6667">17266 16801 340 0,'-24'-5'126'0,"12"5"-98"0,-12 0-5 0,15 5-9 15,-2-2-5-15,-1 7 5 16,0 4 1-16,0-1 3 15,6 3-10-15,3-1-7 0,9 1-1 16,3 3-2-16,6-3 0 16,6-3-14-16,2-2-4 15,7-3-23-15,0-3-8 16,0-5-33 0,-7 0-11-16,-2-8-7 15</inkml:trace>
  <inkml:trace contextRef="#ctx0" brushRef="#br0" timeOffset="61295.8566">17412 16851 280 0,'-9'-21'107'0,"12"21"-83"0,-6 0 4 0,3 0-4 0,0 5-14 16,0 1-1-16,0 2-5 15,0 5-3-15,0 0 0 16,0 0-15-16,3 1-5 0,0-1-72 16,-6-3-69-1,0-2 43-15</inkml:trace>
  <inkml:trace contextRef="#ctx0" brushRef="#br0" timeOffset="61460.4804">17379 16634 344 0,'-3'-5'129'0,"0"-3"-100"0,3 5-22 0,3 1-17 15,3-1-8-15,3-2 0 16,3 2-25-1,6 1-11-15,6-1-60 16,2-2-27-16</inkml:trace>
  <inkml:trace contextRef="#ctx0" brushRef="#br0" timeOffset="61681.5481">17698 16497 280 0,'-15'-6'104'0,"6"-1"-81"0,-12 7 12 0,12 0 0 16,-3 0-10-16,-3 7-2 0,-3-1-11 15,0 7-3 1,4 0-5-16,-1 14-7 0,6 4-1 0,3 6 0 16,3 3 2-1,3 3 1-15,3-1 3 0,3 0-19 16,-3-2-8-16,3-3-16 16,-3-11-7-1,3 6-76-15</inkml:trace>
  <inkml:trace contextRef="#ctx0" brushRef="#br0" timeOffset="61838.2426">17412 16732 364 0,'-6'0'134'0,"6"0"-104"0,0-8-15 0,6 3-15 15,3 2-4-15,6-2 1 16,5 0 3-16,4 0 2 15,3 2-1-15,6-2-29 16,0 5-14-16</inkml:trace>
  <inkml:trace contextRef="#ctx0" brushRef="#br0" timeOffset="62067.1248">17811 16756 340 0,'-3'8'129'0,"3"0"-100"0,0-3-9 0,3 3-30 16,-3 3 1-16,0 2 6 16,0-5 4-1,3 5 1-15,-3-2-2 0,0-3 3 16,0 0-13-16,0-3-6 0,0-5-16 16,0 0-5-16,0 8-26 15,0-8-11-15,0 0-20 16</inkml:trace>
  <inkml:trace contextRef="#ctx0" brushRef="#br0" timeOffset="62451.7863">17986 16751 288 0,'-3'5'110'0,"6"-2"-86"0,-12 10 18 0,3-8 3 0,-6 14 0 15,-2 2 5-15,-10 5-12 16,-3 6-3-16,-3 8-20 16,0-3-9-16,1 3-2 0,2-6-14 15,3 3-6 1,3-3-35-16,3-2-15 15,3-5-105-15</inkml:trace>
  <inkml:trace contextRef="#ctx0" brushRef="#br0" timeOffset="64151.0821">17727 16732 168 0,'-9'-5'66'0,"9"5"-52"0,-3-3 14 16,3 3 5-16,0 0-2 15,0 0 4-15,3 6-4 16,3 2-1-16,3 5-17 15,0 8 3-15,3 3 2 0,0 2-8 16,0 1-1-16,0-4-3 0,-3 1 1 16,-3-5-4-16,0-6 0 15,0 0-54-15,3-7-25 16,-4-12-53 0</inkml:trace>
  <inkml:trace contextRef="#ctx0" brushRef="#br0" timeOffset="65727.7204">18433 16349 232 0,'6'-8'88'0,"-3"13"-69"0,-3-2-5 15,-3 18 65 1,-6 8-24-16,-9 24-5 0,-6 13-9 16,-9 11-24-1,-8 2 1-15,-4 3 2 0,0-3-9 0,4-4-1 16,8-17-11-1,6-8-4-15,9-16-46 16,3-2-19-16</inkml:trace>
  <inkml:trace contextRef="#ctx0" brushRef="#br0" timeOffset="66346.2733">18486 16536 200 0,'-3'-13'74'0,"3"13"-58"0,0-2 14 0,0 2 1 15,0 0-7-15,0 0-2 0,3 2-8 16,0 9-1-16,0-1-8 16,0 4-3-16,0 2-1 0,0-1-1 15,0 1 0-15,0-3-22 16,3 1-10-16,-3-4-31 15,0-4-10-15,3-1-12 16</inkml:trace>
  <inkml:trace contextRef="#ctx0" brushRef="#br0" timeOffset="66493.76">18579 16550 184 0,'3'-3'68'0,"0"6"-52"0,0-3 8 0,-1 8 0 16,1-3-8-16,0 8-1 15,0 0-9-15,0 3-2 16,3 0-2-16,0-3-21 0,-3 1-10 16,3-1-65-1</inkml:trace>
  <inkml:trace contextRef="#ctx0" brushRef="#br0" timeOffset="66960.9161">18757 16581 228 0,'-6'8'85'0,"6"11"-66"0,-3 18 1 16,3-16-4-16,0 6 6 16,0 10 6-16,0-3-6 15,0-2-2-15,0 0-12 16,0-6-5-16,3-5-2 0,0 3-1 15,0-8 2-15,0-6 1 16,-3-2 3-16,0-8-5 16,3 0-3-16,3-5 3 15,0 0 1-15,0-11-3 16,0-3 1-16,0 1-2 16,9-1-2-16,-3 6 3 0,0 3 0 15,2-1-4-15,1 11 1 16,0 0 4-16,0 8 2 15,-3 2 6-15,-3-2 3 16,-3 6 5-16,-3 1 2 16,-6-1-5-16,-3 2 0 15,-6-3-6-15,-3-3-2 16,-3 1-7-16,0-6-1 16,1 3-12-16,2-2-3 15,0-6-20 1,0 0-8-16,9 0-19 0,6-3-8 15,9-2-28 1</inkml:trace>
  <inkml:trace contextRef="#ctx0" brushRef="#br0" timeOffset="67329.3421">18963 16804 268 0,'-3'0'101'0,"3"5"-78"0,0-2-5 15,0-1-5-15,0 1-1 16,0 10 2-16,0 0 6 15,0 6 2-15,0-1-11 16,0 4-4-16,3 4-3 0,3-2-2 16,2-8-2-16,1 2 1 15,3-5-1-15,0-7-7 16,0-4 0-16,0-4-2 16,0-6 1-16,0-5 0 15,-3-3 2-15,0 0 4 16,-3 0 3-16,-3 0 2 15,0-2 1-15,-3 4 4 16,0 1 3-16,0 8 2 0,0-3 5 16,0 8-8-16,0 0-1 15,6 5-5-15,-1 3-3 16,1 5 0-16,3 1-1 16,3-1-3-16,-3 5 2 15,0-4-17-15,3-1-5 16,-3 0-24-16,-3-2-10 15,3-3-69 1</inkml:trace>
  <inkml:trace contextRef="#ctx0" brushRef="#br0" timeOffset="67514.8865">19299 16814 324 0,'-9'-2'121'0,"15"7"-95"0,-9 3-11 16,3-3-10-16,0 8-3 15,0 1 4-15,-3 4-1 16,3 3 2-16,0-2-4 16,0-1-13-16,3-2-5 0,0 0-37 15,0-3-14-15,6-5-54 16</inkml:trace>
  <inkml:trace contextRef="#ctx0" brushRef="#br0" timeOffset="67677.1088">19239 16669 336 0,'-20'-11'126'0,"17"11"-98"0,0-2-36 0,3 2-25 16,0 0-16-16,3-3-1 16,3-2-3-16,2 2-2 15,4-2-24-15,6-1-13 16</inkml:trace>
  <inkml:trace contextRef="#ctx0" brushRef="#br0" timeOffset="67828.2537">19391 16579 256 0,'9'-3'96'0,"-6"3"-75"0,0 5 6 0,0 3-2 0,3 6-7 15,0 4 1-15,0 14-6 16,0 5-3-16,0 3-5 16,0-6-4-16,0 6 2 0,0-6-2 15,0-2-1-15,3 0-24 16,-1-9-9-16,4-7-95 15</inkml:trace>
  <inkml:trace contextRef="#ctx0" brushRef="#br0" timeOffset="68276.3058">19742 16875 292 0,'-11'-8'110'0,"8"3"-86"0,-9 5-4 0,6 0-7 16,-6 0 3-16,-3 5 7 15,-3 0-6-15,-3 3-2 16,0 0-8 0,3 11-7-16,4-6-3 0,-1 3-1 15,9 0 3-15,3 0 0 0,6-3 3 16,3-2-6-16,6-4-1 16,0-7-5-16,-1 0-1 15,4-7 3-15,-3-1 3 16,0-3 5-16,-3-7 2 15,-3 2 0-15,0-8 1 16,-3-8 0-16,-3-2 1 16,-3-6-5-16,0-5-1 0,-3 11-2 15,3 2 3-15,0 8 2 16,0 8 2-16,0 3 3 16,3 8 3-16,0 5-2 15,3 16 1 1,3 7-1-16,0 4 1 15,3 10-2-15,0-3-1 0,3-2-3 16,0 0-2-16,3-3-6 16,-1-3-4-16,1-7-30 15,-3-1-13-15,0-10-55 16,3 0-52 0,0-8 56-16</inkml:trace>
  <inkml:trace contextRef="#ctx0" brushRef="#br0" timeOffset="68490.2285">19870 16531 208 0,'0'-8'79'0,"0"14"-61"0,0-4 15 0,0-2 3 15,0 5-3-15,-3 6 1 0,0 2-19 16,0 3-7-1,3 3-5-15,0-6-22 0,0 5-8 16,3-4-26-16,0-6-9 16,0 2-38-1</inkml:trace>
  <inkml:trace contextRef="#ctx0" brushRef="#br0" timeOffset="68649.3291">19989 16494 304 0,'-14'3'115'0,"8"10"-89"0,-3 8-10 16,6-8-9-16,0 3-9 15,-3 0 0-15,3 0-25 16,0-3-11-16,3-2-83 16,3-6-33-16</inkml:trace>
  <inkml:trace contextRef="#ctx0" brushRef="#br0" timeOffset="69643.7845">20576 16814 232 0,'-18'0'88'0,"9"3"-69"0,-9-3 2 15,9 0-3-15,-3 8 1 16,-5-3 3-16,-1 8-9 16,-3 6-3-16,0 7-6 15,3 1-3-15,6 7 0 0,3-2 1 16,6-3 3-16,9-2 0 15,6-6 2-15,3-8-4 16,6-5 0-16,0-11-6 16,0-7-2-16,-1-6-7 15,-2-3 0-15,-3-2 6 16,-3-3 3-16,-6-2 3 0,-3 7 2 16,-3 3 12-16,-3 3 8 15,0 3-2-15,0 7 0 16,0 3-11-16,0 3-5 15,3 10-6-15,3 5-1 16,3 4 2-16,3 1 0 16,3-2-13-16,0 3-5 15,3-8-26-15,0-3-8 0,-1-7-68 32</inkml:trace>
  <inkml:trace contextRef="#ctx0" brushRef="#br0" timeOffset="69976.6064">20710 16883 256 0,'-3'5'96'0,"6"9"-75"0,0 7-3 15,0-11-6-15,0 6 4 16,-3 3 7-16,0-1-6 16,-3 1-2-16,3-3-8 15,0-3-7-15,0-3-1 0,0-4 5 16,0-6 5-16,0-3-3 0,0-5 2 15,3-5-7 1,0-6-3-16,3-4-4 16,3-1 1-16,0 5 7 0,-1 3 4 15,4 6 1-15,3 5 1 16,0 5 0-16,3 5 2 16,0 8-1-1,0 11 0-15,0-3-5 16,-4 5-1-16,-2-4-6 15,-3-6-2-15,0-3-42 16,0-5-17-16,3 0-75 16</inkml:trace>
  <inkml:trace contextRef="#ctx0" brushRef="#br0" timeOffset="70514.7315">21510 16923 216 0,'0'-8'82'0,"6"5"-64"0,0-10-4 15,-3 10-8-15,-3-5 11 16,0 0 11-16,-6 0 3 16,-3 3 4-16,-2 0-19 15,-4 5-9-15,-6 10-3 0,-3 1-1 16,0 8 3-16,3 2-3 0,4 3-2 16,5 2 2-16,6-2 2 15,6 0-2-15,6-6 0 16,6-5-3-16,5-2-1 15,4-8-1-15,3-11-2 16,0 0-2-16,-3-5 1 16,0-6 1-16,-7-2-1 15,1-3 6-15,-6 3 3 16,-3 2 1-16,-3 1 2 16,-3 5 2-16,3-1 5 15,-3 9-4-15,0 5 0 16,0 13-6-16,0 3-3 15,3 5-3-15,3 1-1 16,6 4-23-16,0-2-7 16,3-3-22-16,3-8-5 0,-1 0-47 15,4-7-28 1,3-12 64-16</inkml:trace>
  <inkml:trace contextRef="#ctx0" brushRef="#br0" timeOffset="70894.1112">21796 16941 228 0,'-3'-26'85'0,"-6"18"-66"0,-3-16 19 15,6 16 3-15,-2 0 3 16,-4-2 3-16,0 7-17 0,-3 3-7 16,0 3-14-16,3 10-11 0,0 3-1 15,3 8-1-15,3 2-1 16,3 3 4-16,6-2 0 16,3-6-4-16,6 3 1 15,3-9-3-15,3-9 0 16,0-6-1-16,0-6 2 15,-1-7 2-15,1-8 2 16,-9-5-1-16,3-6 1 16,-6-5 2-16,-6-6 0 15,-3-2 4-15,-3 0 5 16,-3 0-1-16,3 11 1 16,0 2 3-16,3 14 5 15,0 5-5-15,3 10 1 16,3 14-10-16,0 10-4 15,0-5 0-15,6 18 2 0,0-8-7 16,3 11-3-16,0-5-17 16,3 3-7-16,0-4-24 15,3 4-11-15,-4-11-57 16</inkml:trace>
  <inkml:trace contextRef="#ctx0" brushRef="#br0" timeOffset="71294.3837">22165 16775 376 0,'-20'-11'140'0,"20"11"-109"0,-18 0-9 0,15 0-11 15,-6 5-11-15,3 1 0 16,-9 9 0-16,0-1 2 16,0 10-1-16,3-9-3 0,3 14 1 15,3-5-1-15,6 0 0 16,0-5-5-16,9-3-3 15,0-3-1-15,3-8-1 16,0 0-4-16,0-15-1 16,0 2 10-16,0-11 6 15,-3 6 7-15,-3-19 7 16,0 3 4-16,-6-13 4 16,0 7-9-16,-3-4-2 15,0 7 5 1,-3 6 2-16,3 2-6 0,0 11-4 15,0 2-11-15,0 19-5 16,0 0 2-16,6 24 4 16,0-6 2-16,6 14 1 15,-3-9-14-15,9 9-3 0,-4-3-20 16,10 3-6-16,-6-11-55 16,6-5-22-16,-3 0 14 15</inkml:trace>
  <inkml:trace contextRef="#ctx0" brushRef="#br0" timeOffset="71609.4382">22344 16796 268 0,'-6'0'101'0,"6"0"-78"0,3 18-5 0,0-15-7 15,0 10 17-15,-3-2 11 16,3 5-13-16,0 2-7 15,0 3-11 1,0-5-8-16,0 0-1 0,-3-3 3 16,0-2 1-16,0-3-4 0,0-3-1 15,0-2 5-15,0-3 3 16,0-3 1-16,0-7 3 16,0-4-1-16,0 1 0 15,0 0-5-15,6-3-1 16,-3 0-6-16,6 0 0 0,0 3-15 15,2 0-3-15,-2 0-46 16,6 2-22-16,-3 6-41 16</inkml:trace>
  <inkml:trace contextRef="#ctx0" brushRef="#br0" timeOffset="71982.6203">22534 16854 280 0,'-8'8'104'0,"8"-8"-81"0,0 5-8 0,0-5-9 16,0 5-2-16,5-2 5 15,1 5 1 1,0-3 4-16,3 3-7 16,0-2-4-16,3-6 0 0,-3 5 0 0,3-10 3 15,-3 5-5-15,0-3-3 16,0-8 1-16,-3 6 2 15,0-3 0-15,-6-5 2 16,0 5-2-16,-9-5 2 16,3 2 0-16,-6 3 1 15,3 0 0-15,-12 8 2 16,9 0-3-16,-9 11-2 16,4-6 6-16,-1 16 5 15,3-5-4-15,6 5 0 16,0 3-4-16,9 3-1 15,0-6-21-15,12 3-8 16,-3-9-44-16,15-1-20 16,-4-1-30-1</inkml:trace>
  <inkml:trace contextRef="#ctx0" brushRef="#br0" timeOffset="72358.6077">22814 16809 284 0,'-6'3'107'0,"6"-3"-83"0,-9 2 17 16,9-2 4-16,0 3-9 0,-3 2 2 16,-3 1-24-16,3-4-8 15,0 9-5-15,-2-9-6 16,5 12 1-16,0-9-7 0,5 8-1 15,-2 0 7 1,6 9 2-16,-6-9-2 16,6 5 1-16,-3-4 4 0,-3 4 4 15,0 1 8-15,-6-4 4 16,0-1 5-16,-6-1 4 16,0-3-2-16,-8-2-2 15,8-2-9-15,-12-6-5 16,9 5-11-16,-3-10-5 0,3 5-31 15,6-6-11 1,0 1-36-16,12-5-12 16,-3-1-36-16</inkml:trace>
  <inkml:trace contextRef="#ctx0" brushRef="#br0" timeOffset="72644.1336">23082 16790 336 0,'-3'0'126'0,"3"0"-98"0,-6 0 25 16,6 0 7-16,-3 0-7 15,0 6 2-15,-6-1-25 16,3-2-8-16,-3 2-13 0,-2 0-11 16,8 6-1-16,-3-6-10 0,6 8-4 15,0 1-5-15,3 4-1 16,0-5 10-16,-3 14 5 15,0-3 8-15,-3 2 4 16,0-5 12-16,-6 6 5 16,-3-6 4-16,-3-3 2 15,0 1-32-15,-9-1-13 16,3-4-76-16,-5-6-33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15:09.523"/>
    </inkml:context>
    <inkml:brush xml:id="br0">
      <inkml:brushProperty name="width" value="0.05292" units="cm"/>
      <inkml:brushProperty name="height" value="0.05292" units="cm"/>
      <inkml:brushProperty name="color" value="#FF0000"/>
    </inkml:brush>
  </inkml:definitions>
  <inkml:trace contextRef="#ctx0" brushRef="#br0">2627 10086 176 0,'-6'-13'66'0,"6"10"-52"0,0-2 17 0,0 2 2 15,0 3-5-15,0 0-2 16</inkml:trace>
  <inkml:trace contextRef="#ctx0" brushRef="#br0" timeOffset="138.7692">2624 10078 390 0,'3'26'9'0,"-3"6"-1"15,0 8-3-15,-3 8 0 16,0 2-3-16,3-3-2 0,0-2 3 15,0-5 0 1,3-6-10-16,3-7-5 0,0-6-38 16,0-8-15-16,6-13-33 15</inkml:trace>
  <inkml:trace contextRef="#ctx0" brushRef="#br0" timeOffset="508.3668">2618 10091 212 0,'-9'-10'79'0,"18"7"-61"0,0 0-5 16,0 1-7-16,6-4-4 16,12 1 3-16,14 0 2 0,4 0 1 15,12-3-4-15,5 0-1 0,13 0 3 16,8-3-3-16,6-2-2 15,-5 2 0 1,-10 3 1-16,-9 3-3 0,-8 5 0 16,-12 3 1-16,-10 2 2 15,-8 6 8-15,-6 7 3 16,-3 6-2-16,-6 8-1 16,-3 2-6-16,0 6-1 15,-3 2-1-15,3 3 1 16,-4 3-2-16,4-3-1 15,3-3 3-15,-3-2 0 16,0-6-26-16,0-2-11 0,0-11-32 16,-6-8-13-1,-6-5-5-15</inkml:trace>
  <inkml:trace contextRef="#ctx0" brushRef="#br0" timeOffset="721.7993">2624 10525 244 0,'-27'-5'93'0,"27"7"-72"0,6 1-8 16,3 0-10-16,12 2 0 16,15-2 3-16,23 2 1 0,13 0 1 15,20 3-4-15,21 0-3 0,9 0 0 16,3 3-15-1,3-1-3-15,0-7-90 16</inkml:trace>
  <inkml:trace contextRef="#ctx0" brushRef="#br0" timeOffset="1773.6281">10795 9604 252 0,'-3'0'93'0,"3"8"-72"0,3 13-4 15,0-2-7-15,-3 7-2 16,-3 9 3-16,-3 10-6 15,0 8-3-15,3 0-1 16,3-6-1-16,3-2 0 0,3-5-5 16,3-3-1-16,0-11-41 15,0-10-19-15,3-8-32 16</inkml:trace>
  <inkml:trace contextRef="#ctx0" brushRef="#br0" timeOffset="2114.6666">10872 9636 260 0,'6'-5'96'0,"18"2"-75"0,27-10-8 0,-25 8-7 16,19-1-8-16,12 1-2 16,17-3 5-1,15 0 1-15,10 0 0 0,5-2-4 0,3-1 1 16,-6-2-4-16,-6 5-1 15,-17 3 3-15,-13 2 1 16,-14 3 8-16,-12 5 4 16,-10 3 10-16,-5 8 7 0,-6 5-8 15,-3 8-1-15,-6 8-6 16,-3 6-2-16,-3 10-6 16,0 5-3-16,3 5 0 15,0-2 1-15,0 0 1 16,-1-3 3-16,1-7-23 15,0-6-10-15,-3-6-49 16,-3-4-21-16,-3-9-11 16</inkml:trace>
  <inkml:trace contextRef="#ctx0" brushRef="#br0" timeOffset="2341.2424">10950 10213 264 0,'-42'-11'99'0,"42"11"-77"0,6 0-18 0,3 3-12 15,18 0 6-15,14-3 10 16,19 0 3-16,23 0 2 16,24 2-7-16,15 4 0 0,15 2 1 15,3-1-3-15,0 4-3 16,-9 0-25-16,-12-1-9 15,-6-2-80 1</inkml:trace>
  <inkml:trace contextRef="#ctx0" brushRef="#br0" timeOffset="3289.4845">20484 9403 260 0,'-12'-2'96'0,"12"10"-75"0,-3 18-8 0,0-5-9 0,-3 19-1 15,0 13 3-15,-3 5-6 16,3-2-1-16,3-1 0 16,3 1 2-16,6-6 2 0,0-5-10 15,0-8-3-15,3-11-28 16,0-10-13-16,0-8-44 16</inkml:trace>
  <inkml:trace contextRef="#ctx0" brushRef="#br0" timeOffset="3619.5462">20543 9403 236 0,'12'-18'90'0,"9"10"-70"0,15 3-5 0,-13 2-8 16,7 0-10 0,12-2 0-16,14 2 2 15,10 1 0-15,8-1 1 16,4 0 0-16,2 1 0 0,3-1 0 0,1 3 0 15,-10-3 2-15,-5 3 1 16,-16 0-4-16,-8 3 1 16,-12 0 11-16,-7 2 5 15,-8 6 7-15,-6 7 6 16,-3 11-12-16,-6 11-4 0,-3 8-4 16,0 2-1-1,-3 3-4-15,3-6-3 0,0 1 0 16,0-3-1-16,0-3-3 15,0-5 0-15,0-2-45 16,-3-6-20-16,-6-5-53 16</inkml:trace>
  <inkml:trace contextRef="#ctx0" brushRef="#br0" timeOffset="3825.8509">20510 9911 368 0,'-38'-16'140'0,"38"16"-109"0,12 3-24 16,-1-3-19-16,16 3-2 0,12-1 8 15,12 1 10-15,26 2 6 16,21 3-5-16,6 3-1 16,18-1 0-16,0-2-18 0,-2-2-7 15,-19-4-45-15,-9-2-20 16,-12-2-35-1</inkml:trace>
  <inkml:trace contextRef="#ctx0" brushRef="#br0" timeOffset="4942.4616">20564 8525 172 0,'3'-3'66'0,"3"3"-52"0,12 3 3 16,-3-3 0-16,8 0 6 15,10-3 6-15,15-2-2 16,17 0-2-16,-8 2-13 16,-10 0-8-16,28 1 0 0,-16-1-1 0,25 0 1 15,-16 1 0 1,7 2 0-16,-16 0-2 0,4-3 1 16,-13 0-33-1,4-2-14-15,-12 3-66 16</inkml:trace>
  <inkml:trace contextRef="#ctx0" brushRef="#br0" timeOffset="5886.1035">10938 8811 176 0,'0'-3'66'0,"9"0"-52"0,12 1 3 0,-7 2-2 16,7 2 5-16,9-2 5 15,6 3-5-15,11 0-1 16,13-1-11-16,8 4-5 0,1-1-2 0,-7 0-1 15,-5 0 2 1,-7-2-1-16,-5 0-1 0,-6-3-17 16,-6 0-6-16,-1 0-79 31</inkml:trace>
  <inkml:trace contextRef="#ctx0" brushRef="#br0" timeOffset="6206.6173">12128 8832 204 0,'12'-3'77'0,"6"-2"-60"0,15 0 4 0,-15 5-1 16,12 0-3-16,8 0-1 15,4 0-6-15,8-3-4 16,7 0-3 0,9-2-3-16,-10 2 3 0,-14 1-2 0,14-1-1 15,-11 0-19-15,11-2-10 16,-11 2-73-1</inkml:trace>
  <inkml:trace contextRef="#ctx0" brushRef="#br0" timeOffset="7131.6459">2871 8541 232 0,'-15'-6'88'0,"15"9"-69"0,0-3-5 0,0 0-7 0,0 0-5 15,6 3 3-15,3 2 7 16,3 0 2-16,6-2-7 16,12-6 7-16,14-2 3 0,16 0-9 15,11 2-2-15,1-2-2 16,2-3 0-16,1 0-5 15,-1 3 1-15,-8 2-11 16,-7 3-3-16,-5 3-35 16,-4-1-15-16,1 6-40 15</inkml:trace>
  <inkml:trace contextRef="#ctx0" brushRef="#br0" timeOffset="7461.4918">4086 8549 256 0,'-15'-6'96'0,"15"4"-75"0,3 2-3 0,0 0-8 16,3 0-6-16,3 0 2 0,6 0-1 15,5 0 2-15,7 0-4 16,6 0-2-16,6-3 2 0,8 0-4 16,10 1 0-1,5 2-12-15,4 0-5 0,-1 0-45 16,4 0-19-16,-1 2-9 15</inkml:trace>
  <inkml:trace contextRef="#ctx0" brushRef="#br0" timeOffset="8021.1758">5705 8557 184 0,'-6'-6'68'0,"6"6"-52"0,0 0 12 0,0 0 5 15,0 0 5-15,0-2 6 0,-3-1-8 16,3 0-2-16,3 1-19 16,6-1-9-16,12 0-4 0,17 1-5 15,16-1 0-15,6 3 2 16,5 0 0-16,6-2-2 15,-14-1 2-15,-9 0 1 16,5 3 2-16,-5 0-14 16,-9 0-7-16,-10 0-70 0,-8 0-28 15,-3 0 15 1</inkml:trace>
  <inkml:trace contextRef="#ctx0" brushRef="#br0" timeOffset="10180.8606">2752 12472 108 0,'-3'0'44'0,"3"3"-35"0,3-3 25 0,-3 0 7 0,6 0-8 15,0 0-2-15,6 3-3 16,6-1 0-16,9 1-15 15,5-3-1-15,13-3-1 0,18 1-2 16,8-1 2-16,9 0-4 16,1 1-2-16,-1-3-2 15,-3-1-3-15,-8 4 1 16,-10-1 1-16,-8 3-21 16,-9 0-9-16,-10 5-85 15</inkml:trace>
  <inkml:trace contextRef="#ctx0" brushRef="#br0" timeOffset="11202.6284">11081 14309 164 0,'3'-3'63'0,"0"3"-49"0,-3 0 11 0,0 0 2 16,0 0-4-16,0 0-2 15,0 0-5-15,0 0-2 16,6 3-8-16,2-1 5 0,7 1 4 16,6-3-1-16,12 0 2 15,12-3-5-15,11 3 1 16,7 0-7-16,-1 0-3 16,-2 0-4-16,-7 0-1 15,-2 0-20-15,-4 0-8 16,-2 0-88-1</inkml:trace>
  <inkml:trace contextRef="#ctx0" brushRef="#br0" timeOffset="12160.6904">20439 12017 280 0,'0'0'104'0,"3"3"-81"0,12-3 5 16,0 0-2-16,11 0 0 15,13 0 5-15,12 0-11 16,11-5-4-16,10 2-9 16,5 0-3-16,3 3 2 0,-8-2-30 15,-1-1-10-15,-2 1-96 16,-10-4-62 0,-8-7 79-16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15:38.460"/>
    </inkml:context>
    <inkml:brush xml:id="br0">
      <inkml:brushProperty name="width" value="0.05292" units="cm"/>
      <inkml:brushProperty name="height" value="0.05292" units="cm"/>
      <inkml:brushProperty name="color" value="#FF0000"/>
    </inkml:brush>
  </inkml:definitions>
  <inkml:trace contextRef="#ctx0" brushRef="#br0">12959 13348 228 0,'-6'-8'85'0,"3"3"-66"0,3 2 25 0,0 3 9 15,0 0-18-15,0 0-7 16,6 6-6-16,0 2-2 16,3 2-11-16,3 3-1 0,0 3 2 15,2 5-6-15,1 3 0 16,0 0-2-16,0-3 1 15,0 0 0-15,0 1 1 16,0-4-5-16,0-2-1 16,-1 0-13-16,1-3-5 0,0-2-9 15,-3-3-3-15,0-6-15 16,0-4-8-16,0-6-61 31,0-8-29-31,0 0 73 16</inkml:trace>
  <inkml:trace contextRef="#ctx0" brushRef="#br0" timeOffset="205.2803">13480 13340 268 0,'0'-5'101'0,"0"8"-78"0,0-3 9 16,0 0 0-16,-3 5-5 0,-3 3 4 15,-6 2-6-15,-3 6-1 16,-6 3-13-16,-3 2-7 0,1 5-2 15,-1 1-5-15,0-1 2 16,3 1-28-16,0-3-13 16,3-3-40-16,6-5-16 15,4-3-16 1</inkml:trace>
  <inkml:trace contextRef="#ctx0" brushRef="#br0" timeOffset="432.9359">13209 13608 280 0,'-3'-3'107'0,"6"6"-83"0,3 7 2 0,-3-2-6 16,0 8 9-16,0 5 6 0,0 8-16 16,-3-2-8-16,0 4-7 15,0 4-4-15,0 2 1 0,3 0 1 16,0-3 1-16,0-5-21 15,3-5-10-15,0-5-41 0,0-6-16 16,2-10-38 0</inkml:trace>
  <inkml:trace contextRef="#ctx0" brushRef="#br0" timeOffset="816.8966">13471 13764 276 0,'-6'-11'104'0,"9"11"-81"0,0 0-6 16,0 3-7-16,3-1 6 0,3 1 9 15,0 0-8-15,2-1-4 16,4 1-8-16,3 0-2 0,3-3 3 16,3-3-3-16,0-2 0 15,0-1-1-15,-7-2-2 16,-2-2-2-16,-6-1-1 15,-6-2-3-15,-6-3 1 0,-9 3-8 16,-6 0-2 0,-5 5 8-16,-4 5 3 15,-3 8 4-15,0 6 2 0,1 7 3 16,2 1 4-16,6 2 0 16,3 3 2-16,9 0-4 15,6 2 1-15,6 3-3 16,6 0 0-1,9 1-3-15,9-9 1 0,5-5-20 16,7-8-6-16,3-8-45 16,5-3-21-16,1-2-27 15</inkml:trace>
  <inkml:trace contextRef="#ctx0" brushRef="#br0" timeOffset="1147.2971">13989 13639 208 0,'0'-5'79'0,"0"5"-61"0,0 0 28 0,0 0 10 16,-3 3-9-16,0-3-3 16,-6 2-13-16,-3 4-7 15,-3 2-14-15,0-1-2 0,0 1-1 16,0 3-6-16,6 2 0 15,4 0-3-15,5 3-2 16,5 0-2-16,10 3 1 16,6 2 1-16,6 3-1 15,0 2 4-15,-6 1 2 16,-7-4 2-16,-8 1 1 0,-9-3 13 16,-11 1 6-16,-10-7-9 15,-9-1-3-15,-6-6-31 16,-2-3-14-16,-1 0-74 15,3 3-29-15</inkml:trace>
  <inkml:trace contextRef="#ctx0" brushRef="#br0" timeOffset="1801.5173">13105 14608 272 0,'-6'0'101'0,"6"5"-78"0,0 6 6 0,0-1 0 16,-3 6-5-16,0 10 3 15,-3 22-9-15,-3 10 0 16,0 3-11-16,3-3-2 0,3-7 1 16,0-6-3-16,3-6-2 15,3-4-11-15,0-12-4 16,0-4-33-16,0-6-12 15,0-7-29-15,3-14-12 16,-3-14 7 0</inkml:trace>
  <inkml:trace contextRef="#ctx0" brushRef="#br0" timeOffset="2121.6615">13081 14713 260 0,'0'-13'96'0,"6"5"-75"0,3 3 6 15,-6 5-4-15,3 3 0 16,3 5 3-16,3 13-5 16,2 21-2-16,4 8-11 15,6 3-3-15,0-2-1 0,0-4-2 16,2-4-2-16,1-6 3 16,6-6 0-16,-6-10 1 15,0-10 0-15,-1-8 0 16,4-14 2-16,-3-13 3 15,0-18 5-15,-3-16-6 0,-4-6-2 16,-5 3-3 0,-6 3-3-16,-6 8 1 15,-3 8-1-15,-3 7 0 0,0 11 2 16,0 9-17-16,0 7-6 16,0 13-37-16,3 13-12 15,6 12-70 1</inkml:trace>
  <inkml:trace contextRef="#ctx0" brushRef="#br0" timeOffset="2452.4493">13873 14949 276 0,'-33'-21'104'0,"18"13"-81"0,0 3 7 15,6 5-3 1,-3 5-13-16,-3 8-3 16,1 6-6-16,-1 4-2 0,3 7-1 15,9 1-4-15,9 6-1 0,12-2 4 16,8-6 1-16,10-5 4 16,6-11 1-16,5-8 5 15,1-10 5-15,-6-6 8 16,-10-2 7-16,-14-3 9 0,-12-2 7 15,-12-4-13-15,-9 1-6 16,-5-5-30-16,-1 2-13 16,0 3-49-16,3 2-22 15,3 6-97 1</inkml:trace>
  <inkml:trace contextRef="#ctx0" brushRef="#br0" timeOffset="3098.1263">13039 15825 264 0,'-6'8'99'15,"3"5"-77"-15,0 16 0 0,3-8-3 0,-3 16-7 16,-3 21 3-1,-3 14-4-15,3-3-1 0,1-1-6 16,2-12-3-16,3 0 0 16,0-14-1-16,3-10 2 0,2-6-30 15,1-13-11-15,0-2-13 16,0-24-6-16,-3-11-41 16</inkml:trace>
  <inkml:trace contextRef="#ctx0" brushRef="#br0" timeOffset="3415.7076">13006 15917 204 0,'0'-39'77'0,"3"25"-60"0,0-1 17 0,0 9 4 16,0 1-7-16,3 5 2 15,0 0-13-15,3 13-2 16,3 16-10-16,3 8-1 0,6 19 0 16,0 13-1-1,5-6-1-15,1 1-3 16,3-17 1-16,3-7 0 15,-1-8 1-15,1-11 2 16,3-16 3-16,-3-7 7 0,-4-22 4 16,-2-11-6-16,-3-10-3 15,-9-5-4-15,-6-3 0 16,-6 6-2-16,-3 2 0 16,-3 2-6-16,0 9 1 0,0 13-16 15,-3 5-4-15,3 11-30 16,3 10-10-16,3 11-57 15,9 5-54 1,6 5 65-16</inkml:trace>
  <inkml:trace contextRef="#ctx0" brushRef="#br0" timeOffset="3698.3223">13789 16124 276 0,'-32'-8'104'0,"14"16"-81"0,-9 10-8 16,18-5-9-16,-6 11 5 16,0 8 7-16,6 0 0 15,3 0 1-15,9-1-10 16,9-4-8-16,12-6-1 0,6-3 4 0,6-12 5 16,-1-9 1-16,4-8 4 15,-6-12 2-15,-7-4-1 16,-8-5 4-16,-12-2 2 15,-9 0-2-15,-9 5-2 16,-8 2-27-16,-4 11-12 16,0 6-70-16,0 10-29 15,-3 5-22 1</inkml:trace>
  <inkml:trace contextRef="#ctx0" brushRef="#br0" timeOffset="4470.1904">14254 16071 380 0,'-6'-5'143'0,"9"5"-112"0,12 0-12 0,-7-3-13 15,7 0-8-15,3-2 1 16,6-3 1-16,6 3 2 16,8-3-1-16,7-5-12 0,6-1-4 15,-1-2-68-15,10-7-28 16,-7 4-18 0</inkml:trace>
  <inkml:trace contextRef="#ctx0" brushRef="#br0" timeOffset="5562.5403">14938 16047 120 0,'3'-3'46'0,"-3"3"-35"0,3 0 16 16,-3 0 5-16,0 0 0 16,0 0 16-1,6 14-11-15,0 7-19 0,0 10 2 0,0 4 3 16,-3 5-1-16,-3-3 1 15,0-6-8-15,0-2-4 16,0-5-2-16,0-5-1 16,0-3-2-16,0-6-1 15,3-7 1-15,-3-3 1 16,3-3-6-16,0-10 0 16,0-11-10-16,3-8-2 15,0-2-1-15,0 0 2 16,3 2 6-16,0 3 2 15,3 8 2-15,-1 2 0 0,4 9-3 16,0 4 2 0,0 9 5-16,0 7 2 15,-3 6 4-15,-3 3 4 0,-3 5-4 16,0-6 2-16,-3-2-5 16,0-3 1-16,0-2-3 15,-3-8 0-15,0-3-3 16,6-3-2-16,3-10-4 15,2-6-2-15,4-2-4 16,0 2 1-16,0 4 3 16,0 4 3-16,3 6 2 0,0 10 1 15,-3 8 0-15,-1 11 2 16,-2 3 1-16,-3-4 1 16,0 4 0-16,0-1 2 15,-3-7-12-15,3-1-5 16,0-4-22-16,0-9-8 15,3-5-12-15,3-11-5 16,0-2-32 0,2-8-30-16,-2-3 46 15</inkml:trace>
  <inkml:trace contextRef="#ctx0" brushRef="#br0" timeOffset="5834.1729">15510 16100 264 0,'-6'-3'99'0,"3"9"-77"0,-3 1 2 0,3 1-2 16,0 6-3-16,0 4 3 0,3 9-3 15,0-1-2-15,6 1-9 16,6-1-5-16,3-2 0 0,3-6 0 16,2-4 3-16,1-12 1 15,3-2 1-15,-3-8-4 16,-3-5-1-16,-3-5 1 16,-9-4 2-16,-9-1-1 15,-12-4 2-15,-3 3 0 16,-3 0 3-1,-3 6-10-15,0-1-2 0,4 6-17 16,2 8-7-16,3 0-29 16,6 5-10-16,9 2-52 15,12 1-38 1,9-3 65-16</inkml:trace>
  <inkml:trace contextRef="#ctx0" brushRef="#br0" timeOffset="6225.8312">15867 16034 260 0,'-9'0'99'0,"0"5"-77"0,-6 0 7 0,6-2-3 16,-3 10-10-16,-6 3-1 15,-2 8-3-15,2 5 0 16,0 8-6-16,3 0-2 0,6 3 0 16,6-6-2-16,3-5-2 15,6-8 3-15,6-2 2 16,3-11 0-16,3-8 0 15,0-13-6-15,2-3 1 16,-2-13 2-16,-6-11 1 16,-3-5-1-16,-3-3-2 15,-6-5 1-15,-3 1-1 0,-3 1 2 16,0 12 1-16,0 7 10 16,0 16 3-16,0 5-12 15,0 19-4-15,0 11-8 16,6 10 0-16,0 13 4 15,6 11 4-15,3 3 1 16,3-3-1-16,3-6 1 16,0-7-1-16,3-3-16 15,0-8-6-15,3-10-29 16,-1-6-12-16,4-13-64 16</inkml:trace>
  <inkml:trace contextRef="#ctx0" brushRef="#br0" timeOffset="6551.2775">16084 16126 288 0,'-6'-2'110'0,"3"7"-86"0,0 6-6 0,3-1-8 16,0 6-3-16,0 8 6 15,3 2 6-15,3 1 3 16,3-1-11-16,0-2-4 0,3-3-3 16,0-8 0-16,3 1 2 15,0-14-3-15,0 0 0 16,-4-8-1-16,1-11 1 15,-3 1-2-15,0-9-1 0,-3-2 1 16,-3 5 1-16,0 6 1 16,-3 5 3-16,0 7-5 15,3 12-1-15,3 9-5 16,0 7 1-16,3-1 4 16,3 5 2-16,0-7 0 15,3 2-2-15,0-8-10 16,-1-8-4-16,4 1-26 15,0-12-9-15,-3-7-32 16,0-8-12-16,-3-11-7 16</inkml:trace>
  <inkml:trace contextRef="#ctx0" brushRef="#br0" timeOffset="6717.4345">16406 15806 304 0,'0'-5'115'0,"3"10"-89"0,0 8-3 0,0 3-6 16,-3 13 0-16,-3 14 4 15,0 15-4-15,-3 11-2 16,3-3-9-16,0-8-2 0,3 0 0 16,6-10-20-16,3-11-9 15,6 0-73-15,14-11-33 16,10-15 14 0</inkml:trace>
  <inkml:trace contextRef="#ctx0" brushRef="#br0" timeOffset="7182.6354">16992 16256 208 0,'-15'-8'79'0,"6"0"-61"0,3-5 23 15,3 2 9-15,0 6-8 16,-3-6-3-16,-3-2-8 15,1 0-3-15,-4-3-15 16,-3 8 8-16,-3 3 2 0,-3 5-9 16,-6 10-5-16,0 12-9 15,1 4-2-15,2 8-2 16,6 4 0-16,9-7 3 16,6-2 2-16,9-5 0 15,6-3-1-15,6-7 1 16,6-9-1-16,2-5-5 0,4-5 1 15,-6-11-3 1,0-8 2-16,-6-5 3 16,-3-3 1-16,-7 3 3 15,-2 2 3-15,-3 6 9 0,0 8 3 16,-3 8-11-16,0 10-5 16,0 8-6-16,3 11 0 15,0 0 3-15,3 0 1 16,0 0-2-16,3-3 2 15,0-3-12-15,3-5-7 16,3-5-27-16,3-8-10 0,0-8-89 31</inkml:trace>
  <inkml:trace contextRef="#ctx0" brushRef="#br0" timeOffset="7452.0883">17174 16145 340 0,'-9'13'126'0,"12"3"-98"0,3 13-10 15,-3-8-10-15,0-2 3 16,-3 7 5-16,0-7 7 16,0-1 6-16,0-2-16 15,0-5-3-15,3-3-2 0,-3-8 2 16,0 0 1-16,0-8 8 16,0-5 2-16,0-11-4 15,6-11 0-15,5-2-12 0,7 0-3 16,12 3-4-16,3 5 0 15,3 5-3-15,2 5 1 16,4 9-27-16,-3 2-9 16,-1 8-77-16,1 5-31 15,-3 0 3 1</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16:18.612"/>
    </inkml:context>
    <inkml:brush xml:id="br0">
      <inkml:brushProperty name="width" value="0.05292" units="cm"/>
      <inkml:brushProperty name="height" value="0.05292" units="cm"/>
      <inkml:brushProperty name="color" value="#FF0000"/>
    </inkml:brush>
  </inkml:definitions>
  <inkml:trace contextRef="#ctx0" brushRef="#br0">2907 13880 200 0,'0'-24'74'0,"3"19"-58"0,-3 2 12 0,0 3 2 16,0 6-20-16,0 7-7 16,-3 16-1-16,-3 21 2 15,-3 19-1-15,0 8-2 0,0 10 0 16,6 0-1-16,3 1 2 16,0-12 1-16,9-7 3 15,6-13-10-15,0-6-2 16,-3-16-28-16,0-10-13 15,3-13-46 1</inkml:trace>
  <inkml:trace contextRef="#ctx0" brushRef="#br0" timeOffset="738.9495">2987 13832 176 0,'18'-23'68'0,"-6"12"-52"0,15 0 8 0,-9 6 0 16,12-3-3-1,11 3 2-15,16 0-11 0,11-1-2 16,16 4-6 0,17 2-1-16,12 2 3 0,9 1-3 15,9 0 0-15,9-1-3 16,-3 1-1-16,0 2 1 15,3 1 2-15,-10-4-1 0,-2 1 2 16,-3-1-2-16,-8 1 2 16,-10-3-4-16,-9 0 0 15,-9-3 1-15,-8 1 2 16,-13-3-3-16,-8-1 0 16,-10 1 1-16,-5 2 0 15,-6 1 2-15,-10-1 1 0,-2 0 1 16,-6 1 0-16,-3 2-2 15,-6 0-2-15,0 0 1 16,-3 2-1-16,-1 1-3 16,-2 2 2-16,3 3-1 15,0 5 0-15,-3 6 2 16,0 7 2 0,-3 14-6-16,-3 21 1 0,-6 10 1 15,-3 9 3-15,-3 10-2 16,-2 0 0-16,-1-3 3 15,3-8 3-15,3-12-2 16,0-12 0-16,6-10-1 16,0-3 1-16,0-12 0 15,0-7 1-15,0-4 2 0,-3-6 3 16,-3-5-4-16,-6-3-3 16,-9-2-1-16,-11 0 1 15,-10-3-3-15,-17 0 0 16,-13 0 1-16,-14 0 0 15,-21 0 2-15,-21-3 1 16,-15 3 3-16,-21-3 1 16,-8 3 8-16,-4-2 4 15,3-1-9-15,13 3-6 16,2 0-7-16,15-3-1 16,15 3-16-16,21 6-6 15,21-1-42-15,26 3-17 16,24 0-21-1</inkml:trace>
  <inkml:trace contextRef="#ctx0" brushRef="#br0" timeOffset="1726.0622">1544 14200 184 0,'0'-8'71'0,"0"6"-55"0,0-4 13 0,3 4 2 16,6 4-5-16,-6 1-1 15,6 5 2-15,-1 5 0 16,4 3-14-16,0 5 3 0,3 3 2 16,-6 2-8-16,3 1-3 0,0-3 0 15,0-3 2-15,0-5-2 16,3-3 1-16,-6-5 1 16,2-5 2-16,-2-9 1 15,3-10 0-15,0-7-4 16,6-9-3-16,3-13 0 15,3-11-1-15,2-7-5 16,4-1 1-16,0 9 4 16,-9 10 2-1,0 5-5-15,-3 6 0 16,-4 7-6-16,1 3 1 0,0 1-33 16,3-1-16-16,0-3-85 15,6-4-53 1,0-4 84-16</inkml:trace>
  <inkml:trace contextRef="#ctx0" brushRef="#br0" timeOffset="2696.8396">1880 14920 268 0,'-9'-8'101'0,"6"16"-78"0,-6 8 6 0,-3 0 0 15,-6 13-1-15,-8 10 6 16,-7 12-17-16,0 7-5 15,-6 5-7-15,1-2-4 0,-1 3 0 16,3-9-4-16,7-7 0 16,-4-6-20-16,6-5-8 15,6-5-24-15,3-11-8 0,6-5-54 32</inkml:trace>
  <inkml:trace contextRef="#ctx0" brushRef="#br0" timeOffset="2898.0001">1475 15034 280 0,'-12'-29'104'0,"12"23"-81"0,9 1 1 16,-3 5-5-16,3 3-4 16,0 7 3-16,9 11-1 15,3 11-1-15,9 5-8 16,-1 11-5-16,7 10 0 0,12 3 0 0,5-3 3 15,10-2-27-15,5-9-13 16,10-7-109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16:37.241"/>
    </inkml:context>
    <inkml:brush xml:id="br0">
      <inkml:brushProperty name="width" value="0.05292" units="cm"/>
      <inkml:brushProperty name="height" value="0.05292" units="cm"/>
      <inkml:brushProperty name="color" value="#FF0000"/>
    </inkml:brush>
  </inkml:definitions>
  <inkml:trace contextRef="#ctx0" brushRef="#br0">12661 10607 192 0,'-3'-2'71'0,"0"4"-55"0,0-2 15 0,3 0 5 16,0 5 0-16,0-2 0 0,0 0-11 15,0-3-2 1,0 0-14-16,3 2 1 0,3 1 3 15,6-3-1-15,6 0 1 0,9 0 1 16,8-3 4-16,4 1-8 16,3-1-3-16,-1 0-2 15,-2 1-1-15,-6-1-2 16,-3 3-2-16,-6 0 1 0,-7 0-1 16,-2 0 0-16,-3 0 2 15,0 0-14-15,-3 3-7 16,-3-1-37-16,-3 4-13 15,-3-1-69 1</inkml:trace>
  <inkml:trace contextRef="#ctx0" brushRef="#br0" timeOffset="1461.271">8717 14605 208 0,'-9'-13'79'0,"6"7"-61"0,-3 4 4 0,3-1-4 16,0 1 6-16,-3 2 7 15,-2 2-1-15,-4 6 0 16,-6 8-17-16,0 3-8 0,0 4-1 16,3 6-5-16,6 3-2 15,6 0-1-15,9-3 3 16,9-2 0-16,6-6 1 16,6-11 0-16,0-4 2 15,-1-9 1-15,1-5 1 16,-3-3 0-16,-6-4 2 15,-6-1-1-15,-6-3 2 0,-9 1 2 16,-6-4 2-16,-3 4-8 16,-6 2-1-16,0 5-4 15,0 4 0-15,3 1-36 16,3 4-14-16,4 2-47 16,8 0-55-1,8 0 49-15</inkml:trace>
  <inkml:trace contextRef="#ctx0" brushRef="#br0" timeOffset="1816.2545">8911 14724 240 0,'-12'8'90'0,"12"0"-70"0,0 0-1 0,0-3-3 16,0 0-3-16,0-2 4 15,0 0-5-15,0-3-2 16,0 0-5-16,0 0-4 0,0-3 0 16,0-5-1-16,3-2 2 15,0-4-1-15,3-2-1 16,0 1-2-16,3 1 1 0,2 1 1 16,1 5 2-1,3 6-1-15,3 2 2 0,0 2 2 16,0 6 4-16,-3 3-2 15,-3-1 1-15,-3 1-3 16,0 2 0-16,-4-2-6 16,1-1 1-16,-3 1-33 15,0-3-13-15,0-6-48 16,3-2-50-16,0-5 45 16</inkml:trace>
  <inkml:trace contextRef="#ctx0" brushRef="#br0" timeOffset="2030.5292">9223 14388 252 0,'0'0'93'0,"6"5"-72"0,-3 14 3 0,0-6-5 16,0 11 3-16,-3 8 6 15,3 2-11-15,0 0-2 16,0-2-9-16,0 3-4 0,0-6 1 15,3-3-15-15,0-5-5 16,3-2-57-16,6-6-26 16,0-5-9-16</inkml:trace>
  <inkml:trace contextRef="#ctx0" brushRef="#br0" timeOffset="2343.6091">9381 14661 272 0,'-6'8'104'16,"6"-8"-81"-16,6 10-10 0,-3-5-12 0,0 3-4 16,0 0 1-16,3 3-1 15,0-3 2-15,0 0 1 16,3 0-7-16,0-3 0 0,3-5-28 16,-1 0-12-16,1-5 0 15,0-3 1-15,0-3-21 16,0 1 18-16,0-1 51 15,-3 0 60 1,-3 3 32-16,-3 8-30 0,-6 6-14 16,-3 10-15-16,-6 13-5 15,-3 13-17 1,-3 3 3-16,0 0 4 0,1-3-11 0,2-2-2 16,3-8-21-16,3-6-5 15,6-2-114 1</inkml:trace>
  <inkml:trace contextRef="#ctx0" brushRef="#br0" timeOffset="2931.0331">10092 14351 248 0,'-3'-8'93'0,"6"8"-72"0,0 3-8 0,0-1-10 0,3 6 7 16,0 6 5 0,0 9 6-16,0 9 2 0,-3 5-12 15,0 3-7-15,0 0-2 0,0-3 0 16,0 0 1-1,0-6-1-15,0-2 1 16,0-5-9-16,3-5-3 0,0-3-28 16,0-6-12-16,0-4-20 15,3-6-10-15,3-6-4 16</inkml:trace>
  <inkml:trace contextRef="#ctx0" brushRef="#br0" timeOffset="3291.6203">10396 14401 220 0,'-3'-10'82'0,"3"10"-64"0,0 2 15 0,0-2 4 16,-3 6-10-16,-3 4-1 16,-3 9-9-16,0 5-2 15,0 5-9-15,0 8-4 0,0 2 1 16,4 1-4-16,2 8-2 15,6-3 4-15,5-3 3 16,7-5-3-16,3-8-1 16,6-8 0-16,3-10 0 15,0-8 0-15,-1-9 2 16,-2-4-1-16,-3-6 2 16,-6 0 0-16,-6 0 1 15,-9 0 11-15,-6 0 7 0,-6 3 2 16,-6 2 1-16,-6 4-14 15,0 1-7-15,1 6-24 16,2 0-10-16,6 6-51 16,9 4-23-16,6-2-25 15</inkml:trace>
  <inkml:trace contextRef="#ctx0" brushRef="#br0" timeOffset="4128.4549">11087 14663 208 0,'-9'-8'77'0,"0"6"-60"0,0-1 15 0,6 3 2 16,-6 3-2-16,-3-1 1 16,0 6-16-16,0 0-8 15,0 5-5-15,3 3-8 0,3 3-2 0,6 2 3 16,6 0 1-16,6-2 2 15,3-3 2-15,3-6-3 16,3-2 0-16,0-8 5 16,-3-3 2-16,-4-5 2 15,1-2 0-15,-6-1-2 16,-3-2-1-16,-9 0-6 16,-3 0 1-16,-3-1-9 15,-3 1-2-15,0 3-16 16,4-1-8-16,-1 6-30 15,3-1-13-15,12-2-14 16</inkml:trace>
  <inkml:trace contextRef="#ctx0" brushRef="#br0" timeOffset="4378.4994">11349 14311 268 0,'-21'-16'101'0,"9"11"-78"0,-3 0 13 0,9 5 2 15,-6 0-11-15,0 0-1 16,0 8-15-16,0 5-7 16,0 13-2-16,3 14-9 0,4 3 0 15,2 4 3-15,3 1 4 16,3-6 1-16,2 0 2 16,1-2-4-16,0-5-2 15,0-6-25-15,-3-6-9 16,-3-7-49-16,0-2-20 15</inkml:trace>
  <inkml:trace contextRef="#ctx0" brushRef="#br0" timeOffset="4510.6297">11045 14613 280 0,'6'-5'107'0,"3"2"-83"0,21-5-12 15,-13 5-8-15,16-2-15 16,12-3-1-16,14-2-64 15,10-1-26-15,8-2 11 16,-5-3 11-16</inkml:trace>
  <inkml:trace contextRef="#ctx0" brushRef="#br0" timeOffset="4994.0574">12015 14340 260 0,'0'-5'96'0,"0"8"-75"0,3 5-12 16,0 2-9-16,0 14 5 15,0 13 6-15,0 11 1 16,-3-1 1-16,0 1-7 16,0 0-4-16,0-6 1 0,0-2 0 0,0-6 1 15,3-7-35-15,-3-9-17 16</inkml:trace>
  <inkml:trace contextRef="#ctx0" brushRef="#br0" timeOffset="5185.7598">11938 14549 336 0,'-6'-5'126'0,"9"5"-98"0,9 0-12 0,-3 0-13 15,9 0-6-15,2-2 1 16,4-1 2-16,3 0 2 16,6 1-1-16,0-1-29 0,-1-2-14 15,1-1-66-15,-3 1-53 16,-9-3 63-16</inkml:trace>
  <inkml:trace contextRef="#ctx0" brushRef="#br0" timeOffset="5542.4668">12265 14370 228 0,'-6'26'88'0,"9"3"-69"0,-3 29 8 0,0-29-1 16,-3 6 8 0,0 2 8-16,0 0-16 15,0-3-7-15,0-2-11 16,0-6-4-16,0-2 0 0,3-8-2 0,0-3 1 15,0-7-4 1,0-6 0-16,3-8-8 16,3-8-4-16,6-8 0 0,3-2 0 15,3-1 5-15,0 6 5 16,3 5 0-16,0 8-1 16,-1 8 9-16,1 8 6 15,-3 5 1-15,-3 6 1 16,-3 5-3-16,-3-1 1 15,-3 4-4-15,0-3-2 0,0-3-16 16,-3-5-7-16,3-6-44 16,0-2-18-16,5-8-42 15</inkml:trace>
  <inkml:trace contextRef="#ctx0" brushRef="#br0" timeOffset="5901.8105">12620 14653 308 0,'-6'0'115'0,"9"0"-89"0,2 5-14 16,1-2-11-16,0 2 1 15,3-2 6-15,0-1 5 16,0 1 3-16,3-3-9 16,3 0 0-16,0-3 3 0,0 1-4 0,-3-4-1 15,-3 1-5-15,-3-3 0 16,-6-3 0-16,-6 1 2 15,-3-1-6-15,-6 3-1 16,-3 3-3-16,-3 5 2 16,0 8 2-16,0 5 2 15,1 3-1-15,5 0-1 16,3 2 9-16,3 4 4 16,6-1-2-16,3 0 1 15,6 0-3-15,6-2 2 16,3-3-4-16,5-6-2 15,4-5-16-15,3-5-7 16,0-5-36-16,-3-3-12 16,2-2-54-1</inkml:trace>
  <inkml:trace contextRef="#ctx0" brushRef="#br0" timeOffset="6443.4971">12843 14666 268 0,'-3'3'101'0,"6"-1"-78"0,3 9-9 16,-3-3-10-16,0 5 14 16,-3 3 10-16,0 0 2 15,0 2 0-15,0 1-17 16,0-3-8-16,0-3-3 0,0-3 0 0,0-2 1 16,0-2-4-1,0-6-1-15,3-6-4 16,3-4-1-16,0-6-3 15,2-5-1-15,4-3 3 0,0 3 5 16,0 0 0 0,0 5-1-16,0 5 3 15,0 6 0-15,0 7 5 0,-3 6 5 16,0 3 4-16,-3 2 2 16,0 3-2-16,-3 0 0 15,0-3-5-15,0 0-3 16,-1-5-2-16,1-2 0 15,-3-6 0-15,6-3 1 16,0-5-2-16,3-5-2 0,3-6-6 16,3-2-4-1,3 3 3-15,0 2 2 16,3 3 3-16,-1 5 1 0,4 5 7 16,0 8 4-1,0 8 3-15,-3 9 5 0,-3 4 1 16,-4 6 3-1,-2 0-10-15,-3-1-2 0,0-4-6 16,0-9-1-16,-6-4-10 16,0-4-5-16,0-5-32 15,3-7-13-15,3-6-77 16,6-3-64 0,3 1 73-16</inkml:trace>
  <inkml:trace contextRef="#ctx0" brushRef="#br0" timeOffset="6659.965">13536 14859 288 0,'-6'3'110'0,"6"-3"-86"0,0 2 22 0,0-2 6 15,3 3-6-15,-3-3 0 16,3 5-25-16,-3-5-10 15,0 0-8-15,0 0-22 0,3 0-8 16,0-2-32-16,3-4-13 16,3 1-77-1</inkml:trace>
  <inkml:trace contextRef="#ctx0" brushRef="#br0" timeOffset="6830.7973">13757 14803 348 0,'-3'-2'129'0,"9"4"-100"0,-3 1-7 16,-3-3-7-16,0 0-3 15,0 0 2-15,0 0-7 16,0 0-4-16,0 0-2 16,0 0-41-16,5 0-18 0,7 0-89 15</inkml:trace>
  <inkml:trace contextRef="#ctx0" brushRef="#br0" timeOffset="6989.8322">14027 14817 376 0,'-3'5'143'0,"6"-5"-112"0,0 3-10 0,-3-3-12 16,0 0-11-16,0 0-2 15,3-3-59-15,3 0-25 16,3-2-53-16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17:01.216"/>
    </inkml:context>
    <inkml:brush xml:id="br0">
      <inkml:brushProperty name="width" value="0.05292" units="cm"/>
      <inkml:brushProperty name="height" value="0.05292" units="cm"/>
      <inkml:brushProperty name="color" value="#FF0000"/>
    </inkml:brush>
  </inkml:definitions>
  <inkml:trace contextRef="#ctx0" brushRef="#br0">3205 4167 132 0,'-3'-2'49'0,"3"2"-26"0,-3-3-20 0,3 3 12 15,0 0-7 1,0 0-2-16,0-3 1 0,0 1 0 15,0-1-3-15,0 0 6 0,0 1 3 16,0 2 0-16,0-3 0 16,0 3-1-16,3 0 0 15,-3 0-4-15,3 5 0 16,0 1-3-16,6 4 2 16,-1 1 0-16,7 5 3 15,-3-3-3-15,3 5-2 16,-3-2 0-16,3 5-1 15,-3-5-2-15,3 3 1 0,-3-3-2 16,0-3-1 0,-4-2 3-16,1-4 0 15,0 1-1-15,0-5-2 0,-3 0-2 16,3-6 1-16,-3 0 3 16,0-5 1-16,0 1 1 15,3-4 2-15,-3 3-3 16,3-3 0-16,0 3-1 15,3-5 1-15,-3 3-2 16,2-6 2-16,-2 3 0 16,3-3 1-16,0 0-2 0,0 0-2 15,0 3-2 1,3-1 1-16,-9 4 1 0,3-1 0 16,-3 3-31-16,0 0-14 15,-3 3-68 1</inkml:trace>
  <inkml:trace contextRef="#ctx0" brushRef="#br0" timeOffset="1">3395 4199 164 0,'-6'0'63'0,"6"0"-34"0,0 0-19 0,0 0 17 15,0 0-9-15,0 0-3 16,0-3-4-16,0 1-2 16,0-4-5-16,0 1-1 0,0-6 1 15,0 4 2-15,3-7 1 16,-3 4 1-16,3-11 0 16,0 2 0-16,3-7 2 15,0 4-1-15,0-12 2 16,0 8 0-16,3-6 3 15,0 5-3-15,0-7-1 16,0 5-4-16,6-6-1 0,-4 9-6 16,10-8 1-16,-3 7 0 15,9-2 2-15,-3 5-3 16,8 0-2-16,-5 6 2 16,3-1 2-16,9-2 0 15,-7 0-1-15,-5 5 1 16,-9 8 1-16,-3 0-1 15,0 0 2-15,-3 3-29 16,0-3-9-16,6 0-32 16,-1 0-10-16,-2 3-21 15</inkml:trace>
  <inkml:trace contextRef="#ctx0" brushRef="#br0" timeOffset="2">4130 3257 144 0,'0'-5'55'0,"0"2"-30"0,0 0-12 15,0 3 17-15,0 0-4 16,0 0 2-16,0 0-12 15,-3 3-4-15,0 2-7 16,-3 3 1-16,0 6 0 0,-2 4-2 16,-1 3-1-16,0 11 1 15,3-8 0-15,0-3 0 16,0 8 0-16,3-2-5 16,0 4 1-16,3 12 0 15,0-6 0-15,6 0-3 16,3-8 2-16,0-5 1 0,3-3 0 15,2-5 2-15,1-8 1 16,-3-3-1-16,6-5 1 16,-3 0-2-16,0-5 2 15,-3-1-2-15,0-2 2 16,-3 0 0-16,-3-7 1 16,0 1 2-16,-6 1 3 15,0 3 0-15,-9 4 2 16,3-4-4-16,-6 7 1 15,0-5-7-15,-3 8-1 16,3 0 0-16,0 8 0 16,3-8-7-16,0 0-3 0,3 0-16 15,3 0-7 1,0 0-24-16,6-5-11 0,12-9-22 16</inkml:trace>
  <inkml:trace contextRef="#ctx0" brushRef="#br0" timeOffset="3">4309 3307 200 0,'-3'-8'77'0,"3"8"-42"0,0-2-26 0,0 2 19 15,0 0-5-15,0 2-2 16,0 6-9-1,0-2-5-15,0 9-4 16,0 4-3-16,-3 2 3 0,0 3-2 0,0 2 2 16,3-7-4-16,-3 2 0 15,3-2 3-15,0-6 1 16,3-5-6 0,-3 0 2-16,3-3 0 15,0 0 3-15,3-2 3 16,6-3-7-16,0 0 0 15,3 0 0-15,0 0 3 16,-4 0 2-16,1-3 1 16,-3 3-9-16,0 0-4 15,0 0-17-15,0 0-9 16,0-5-23-16,0 5-9 0,0 0-13 31</inkml:trace>
  <inkml:trace contextRef="#ctx0" brushRef="#br0" timeOffset="4">4443 3276 124 0,'0'0'49'0,"0"2"-26"0,0 3-16 0,0 1 15 16,0 2-2-16,0 2 3 16,0 4-4-16,0 9-2 15,3 4-9-15,0 7-1 0,0-5 3 16,0 6 5-16,0-9 3 16,0-5-7-16,0 6-2 15,0-6-5-15,0 5-3 16,3 4 2-16,-3-7 0 15,0-2-6-15,0-10 0 16,0 0-21-16,0-3-9 16,-1 0-67-1</inkml:trace>
  <inkml:trace contextRef="#ctx0" brushRef="#br0" timeOffset="5">4907 3252 144 0,'0'-11'55'0,"0"11"-30"0,-3-2-12 0,3 2 17 16,0 0-13-16,0 0-2 15,0 7-5-15,0 4-1 16,0 2-5-16,0-2-1 0,3 18 1 16,0-3 2-16,0 14 1 15,0 16 1-15,0-19 2 16,0-3-3-16,0-2-2 0,0 13-2 15,0-16-3 1,0-8 1-16,0-2 1 16,0-4 1-16,-3-7 1 0,0 0-2 15,0-10 1-15,0-1-4 16,0-13-2-16,0 3 2 16,0-3 2-16,0-5-2 15,0 2 0-15,3-2 1 16,3 8 0-16,0 0-3 15,3 2 2-15,0 3-1 16,3 3 0-16,0 5 4 0,-1 3 1 16,4 2-4-16,0 0 1 15,-3 0 4-15,-6 9 5 16,0-1 4-16,-6 5 2 16,0 1-2-16,-3 0 0 15,0-4-5-15,-3 1-3 16,0-3 0-16,-6 1-1 15,3-4-5-15,-3-2-1 16,1-2-13-16,-1-4-2 16,3 1-12-16,0-6-2 0,0-2-12 15,3-3-5 1,6 0-43-16</inkml:trace>
  <inkml:trace contextRef="#ctx0" brushRef="#br0" timeOffset="6">5160 3490 160 0,'3'3'63'0,"0"7"-34"0,3-2-16 16,-3 0 17-16,0 3-9 16,0 2-1-16,0 0-8 15,0-2 0-15,-3 2-7 16,0 3-5-16,3-3-1 0,-3 0-6 15,0-2 0-15,0-3-43 0,3-3-19 16,-3-5-14 0</inkml:trace>
  <inkml:trace contextRef="#ctx0" brushRef="#br0" timeOffset="7">5145 3283 220 0,'-3'-5'85'0,"3"5"-46"0,0-5-48 0,0 5 14 15,3-3-25-15,3 1-9 0,3-4-58 16,0-2-26-16</inkml:trace>
  <inkml:trace contextRef="#ctx0" brushRef="#br0" timeOffset="8">5321 3133 184 0,'-3'23'71'0,"3"-1"-38"0,0-1-30 15,0-8 17-15,0 11-8 16,3 21-2-16,0 0-3 16,0 0-2-16,0-11-3 15,0-5-4-15,0 8 1 0,0-5-12 16,0 2-5-16,-3 9-72 15</inkml:trace>
  <inkml:trace contextRef="#ctx0" brushRef="#br0" timeOffset="9">5229 3482 208 0,'0'-5'77'0,"3"2"-42"0,3-2-28 0,0 2 18 16,3 0-15-16,5 1-3 15,1-1-5-15,3 0 1 16,3 1-2-16,3-6-18 0,0 8-9 16,-1-8-72-1</inkml:trace>
  <inkml:trace contextRef="#ctx0" brushRef="#br0" timeOffset="10">5625 3371 192 0,'-9'-16'71'0,"9"19"-38"0,-6-6-25 16,3 8 18-16,-3-2-2 15,-6 2 1-15,3 3-14 16,-6 0-4-16,6 3-5 15,0-1-2-15,3 3 1 0,3 1-4 16,3 2 0-16,9 2 2 0,0 1 0 16,6 2-2-16,-3-3 2 15,-3-2 5-15,0 3 2 16,0-3 13 0,-3 5 7-16,0-3-2 0,-9 1-2 15,0-3-10-15,-15 2-3 16,3-2-21-16,-3-3-9 15,-12 3-88 1,6-8-67-16,7-3 64 16</inkml:trace>
  <inkml:trace contextRef="#ctx0" brushRef="#br0" timeOffset="11">7241 4199 216 0,'-3'0'82'0,"3"0"-44"0,6 3-38 0,-3-1 16 0,3 4-3 16,0-1 3-1,3 8-5-15,0-2 1 16,8 7-7-16,-2-2-3 0,3 3 1 0,0-4-2 16,0 4 2-16,-3-3-2 15,3 0-1-15,-3-3 3 16,-4-2 0 0,1-4 1-16,-3 1 0 0,0-2 4 15,0-4 5-15,0 1-7 16,0-3-1-16,-3 0-1 15,3-3 2-15,-3 1-3 16,9-4-2-16,-3 4 2 16,0-4 0-16,-4 1-1 15,4-3 1-15,-3 3-2 0,3-6-1 16,-3 3-13-16,0-2-4 16,0-1-20-16,0 1-6 15,0 2-31 1,0 0-54-16,-3 0 26 15</inkml:trace>
  <inkml:trace contextRef="#ctx0" brushRef="#br0" timeOffset="12">7652 4199 104 0,'-3'0'38'0,"3"0"-20"0,0 0-10 0,0 0 13 16,0 3-1-16,0-1 0 15,0 1 3-15,0 0 0 16,-3 2-12-16,3 0 9 0,-3 3 3 16,0-3 2-16,-6 11 2 15,0-3-6-15,-6 3-3 16,3-2-6-16,-3 1-2 16,0-1-9-16,0-1 0 15,4-3-28-15,2-2-9 16,0 0-79-1</inkml:trace>
  <inkml:trace contextRef="#ctx0" brushRef="#br0" timeOffset="13">7461 4323 168 0,'-9'0'66'0,"9"0"-36"0,-6 3-18 16,6-3 19-16,0 0-5 0,0 0 2 15,-3 0-12 1,0 0-4-16,3-5-7 0,0-1 1 0,0-4 0 15,0 2 0-15,3-8-1 16,-3 3 1-16,3-8 3 16,0 2 0-16,0-5 0 15,0 3-1-15,0-5 2 16,0 2-5-16,3-3-1 16,-3 4 0-16,3-7 0 15,0 1-5-15,6-2 1 16,-3 4 0-16,6-2 2 15,-3 5-3-15,8-2 0 16,-2 2 1-16,9-3 2 16,-3 6-3-16,3 3 0 0,-6 2 1 15,2 3 2-15,-2-1-3 16,0 4 0-16,-3 2-21 16,-3 0-10-16,-3 3-35 15,3-1-12-15,-4 1-21 16</inkml:trace>
  <inkml:trace contextRef="#ctx0" brushRef="#br0" timeOffset="14">7887 3508 176 0,'-3'-2'66'0,"3"2"-36"0,-3 0-22 16,3 0 18-16,0 0-4 15,0 0 1-15,0 0-8 16,0 0-2-16,3-3-7 16,3-5-2-16,0 3 2 0,0 2-3 15,3-2 0-15,2-3-3 16,1 3-1-16,0 2 3 16,0 6 1-16,-3-3-4 0,0 5-1 15,-3 0 3 1,-3 6 1-16,0-3 0 15,-3 10-2-15,0-7-2 16,-3 2 1-16,3-2 1 0,0-1 2 16,0 1-8-16,6-1-3 15,0 1 2-15,3 0 2 16,0-1 3-16,0-2 3 16,0 0 0-16,0 5-1 15,-3-2 5-15,-1 5 1 16,-2-3 4-16,-3 3 4 15,0 0 1-15,-6 0 0 0,4-3-7 16,-10-3-3 0,3 1-5-16,-3 0-1 15,3-1-17-15,0-5-5 16,0 1-33-16,3-6-14 0,0 0-27 16</inkml:trace>
  <inkml:trace contextRef="#ctx0" brushRef="#br0" timeOffset="15">8080 3548 148 0,'-3'-5'57'0,"3"5"-30"0,0-3-12 0,0 3 18 15,3-3-12-15,0-2-2 16,3-3-7-16,0 0 0 16,3 0-7-16,3-2 1 0,0-1 1 15,0 3-3-15,3 3-3 16,0 2 0-16,-4 6-1 15,1 5 2-15,-3 3 1 16,0 2 1-16,-6 5 0 16,0-2 0-16,-3 8 2 15,0-6-3-15,-3 14-2 0,0-13 0 16,-3 5 1-16,3-6-1 16,-3 1 2-16,0-1 2 15,3-7 2-15,0-1-1 16,0 1 1-16,0-3-2 15,3-3 2-15,3 0-2 16,3-2 0-16,-3 0-3 16,9-3 1-16,-3 0-2 15,9 0 2-15,-3 0-2 16,0 0-1-16,0 0 1 16,0 0-1-16,-3 0-18 0,-1 2-8 15,-2-2-35 1,0 0-13-16,3-2-24 15</inkml:trace>
  <inkml:trace contextRef="#ctx0" brushRef="#br0" timeOffset="16">8554 3344 192 0,'0'3'71'0,"0"2"-38"0,2 19-25 0,1-5 18 0,0 4-9 15,3 1 1-15,-3 0-2 16,3-5 2-16,0 12-10 16,-3-10-2-16,3 9-2 0,-3-4-2 15,3 1-2-15,-3-6 5 16,0-3 1-16,0-2 6 16,0-3 3-16,0-2-2 15,-3-8 2-15,0-1-8 16,-3-7-4-16,3 0-5 15,0-6-1-15,0 3-1 16,3-8 0-16,0 3 0 0,3-3 3 16,6 0-5-16,-3 6 2 15,0 2 4-15,9 5 2 16,-4 0-3-16,4 6-1 16,-3 0 1-16,0 7 0 15,0-2 7-15,-3 8 4 16,-3-3-1-16,-3 6 2 15,-3-3-4-15,-6 0 1 16,0-3-3-16,-9 0 2 16,3-2-9-16,-6-1 0 15,3-2-11-15,-3-3-4 16,3 1-13-16,0-4-6 0,1-2-10 16,2-2-4-16,0 2-54 15</inkml:trace>
  <inkml:trace contextRef="#ctx0" brushRef="#br0" timeOffset="17">8839 3596 172 0,'3'0'66'0,"-3"0"-36"0,9 5-20 15,-6-5 20-15,0 3-5 16,0 2 3-16,3 6-12 15,-3-4-2-15,3 7-8 16,0 4-4-16,-3-5 1 0,0 1-2 16,3-1-1-16,0 0-26 0,-6-8-12 15,0 3-45 1,0-5-39-16,0 0 44 16</inkml:trace>
  <inkml:trace contextRef="#ctx0" brushRef="#br0" timeOffset="18">8824 3450 200 0,'-6'0'77'0,"6"-5"-42"0,0 0-41 0,0 2 14 16,6 3-16-16,0-8-4 15,3 0-63-15,0-5-25 0,3-3 40 16,3-3 22-16</inkml:trace>
  <inkml:trace contextRef="#ctx0" brushRef="#br0" timeOffset="19">8985 3265 200 0,'3'0'74'0,"0"3"-40"0,3 5-24 16,-3-1 17-16,3 4-4 16,0 5-2-16,3 16-11 15,0-1-4-15,-3-4-4 16,0-6-4-16,0 11-1 0,0-6 6 15,0 3 3-15,-1-2-32 0,-2 2-14 16,0-3-66 0</inkml:trace>
  <inkml:trace contextRef="#ctx0" brushRef="#br0" timeOffset="20">8961 3527 224 0,'0'-3'85'0,"3"-2"-46"0,3 2-37 0,0-2 19 16,3 2-13-16,3-2-2 0,6 0-6 15,3 0-1-15,3-1 1 16,-1 1-36-16,7 0-15 0,0-1-45 15</inkml:trace>
  <inkml:trace contextRef="#ctx0" brushRef="#br0" timeOffset="21">9295 3485 244 0,'-12'0'90'0,"3"0"-48"0,0 5-36 16,6-2 20-16,0-1-14 15,0 1-2-15,0 2-8 16,0-2-4-16,3 2 1 16,0 3-2-16,6 0 1 0,0 5 0 0,3 0 0 15,-3-2 2-15,3 5 0 16,-3 0 6-16,0 5 6 16,0-3 11-16,-3 4 8 15,-3 4-7-15,-6-2-5 16,0-3-8-16,0-8-5 15,0-2-17-15,-3-1-7 16,-3-2-66-16,3-5-28 16,0-6-8-1</inkml:trace>
  <inkml:trace contextRef="#ctx0" brushRef="#br0" timeOffset="22">13608 4191 124 0,'-6'-8'46'0,"6"5"-24"0,0 1-21 0,3 2 8 15,0 0 1-15,0 0 4 16,0 0 3-16,3 2 4 16,3 6-11-16,2 6 5 0,7 4 5 15,6 9-9-15,0-1-1 16,0 0-4-16,-3-2-1 0,-4 0-3 15,1-3-2-15,-3-2 3 16,-3-6 2-16,0 0 2 16,-3-5 1-16,0 0 0 15,-3-5 0-15,0-3 0 16,0-3 2-16,0-2-3 16,0-3-2-16,3-3-2 15,2-2-3-15,4-8 1 16,0-6-1-16,-3 4 0 15,0 1 2-15,0 4-1 16,0 2-1-16,0 3-2 16,-3 2-1-16,0 1-9 15,-3 2-5-15,0 2-29 0,-3 1-10 16,-1 3-37 0</inkml:trace>
  <inkml:trace contextRef="#ctx0" brushRef="#br0" timeOffset="23">13852 4260 136 0,'-3'16'52'0,"6"-14"-28"0,-3 1-15 15,0-3 16-15,0 0 8 16,0 0 4-16,0 0-8 16,0 0-5-16,0 0-14 15,-3 0-4-15,3-5-2 0,0-1 2 16,-3-2 1-16,0 1-1 15,3-1-1-15,0-3-3 16,-3-2 1-16,3-3-4 16,0-3 0-16,0-2 3 15,0-5 1-15,0-6-1 0,3-2 1 16,3-6-2-16,3-2-1 16,0-3 3-16,6 2 0 15,2 4-1-15,1-1 1 16,6 3-4-16,3 5 0 15,3 6 1-15,-1 2 0 16,4 0 0-16,3 5 0 16,-6 6 0-16,-4 3 2 15,-2-1-12-15,-6 1-3 16,0-1-62 0,-3-5-70-16,-3-5 34 15</inkml:trace>
  <inkml:trace contextRef="#ctx0" brushRef="#br0" timeOffset="24">14501 3270 156 0,'0'-5'60'0,"0"5"-32"0,0 3-17 0,0-3 18 15,0 2-6-15,-3 4 1 16,0 4-7-16,-3 3 0 15,0 9-10-15,0 9 0 0,-3 4 0 16,3 2-1-16,0 8-1 0,0-3-3 16,3 0 1-16,0 6-2 15,3-11 2-15,3-3-4 16,3 6 0-16,3-13 1 16,3-4 2-1,3-4-1-15,3-3 2 0,0-3 0 16,-1-13 1-16,4-5-2 15,3-3 1-15,-3-5 0 16,0-3 1-16,-6-3-2 16,-4 1 1-16,-2-1-2 15,-3 3 2-15,-3 0-4 16,-9 0 0-16,0 3 3 0,-5 3 1 16,-4 2 1-16,0 0 2 15,-3 5-1-15,-3 1 0 16,3 4-3-16,0 1-2 15,3-1-2-15,4 1 1 16,-1 0-17-16,6-1-5 16,3 1-33-16,3-3-14 15,3 0-29 1</inkml:trace>
  <inkml:trace contextRef="#ctx0" brushRef="#br0" timeOffset="25">14733 3302 228 0,'0'0'85'0,"0"5"-46"0,0 1-30 15,0 2 19-15,-3 5-12 16,0 0-2-16,0 8-6 15,-3 0-3-15,3 0-2 16,0-2-5-16,0 0 1 0,3-1 1 16,0-2 0-16,0-3 0 15,6-2 0 1,0-1 2-16,3-7-1 0,3 2-1 16,0-5 3-1,6 0 0-15,2-2-4 16,-2-1 1-16,0 0 0 15,0 3 0-15,-3-5-20 0,3 5-7 16,-6 0-19-16,0 0-7 16,-4 0-42-1</inkml:trace>
  <inkml:trace contextRef="#ctx0" brushRef="#br0" timeOffset="26">14903 3262 192 0,'-3'3'74'0,"0"5"-40"0,0 8-24 0,3-6 20 0,0 12-7 16,0 7-1-16,3 5-4 15,0 0-1-15,0 6-9 16,-3 0 1-16,0-3 2 15,3-3-6-15,-1 1-3 0,-2-6-1 16,3-3 1-16,-3-5-1 16,0-2 2-16,0-3-9 15,0-3-1-15,0-2-9 16,0-1-5-16,0-2-16 16,0-3-4-16,0 1-20 15,-3-4-48-15,3-2 16 16</inkml:trace>
  <inkml:trace contextRef="#ctx0" brushRef="#br0" timeOffset="27">15215 3286 192 0,'0'3'71'0,"3"7"-38"0,-3 12-30 16,0-1 15-16,0 8-5 15,0 5 0-15,0 9-5 16,-3-1-3-16,3 0-2 16,0-2-3-16,0 2 1 0,0-13 1 15,0-5 1-15,0-5 1 16,0-3 0-16,0-3-2 16,0-5-2-16,0-3-2 15,-3-2-1-15,3-3-7 16,0-3-2-16,0-5 5 0,0 0 1 15,3-5 1-15,0 2 1 16,0 1 3 0,3-1 2-16,0-2-2 0,6 2 0 15,6 9 1-15,-3-1 2 16,-1 3-1-16,1 3-1 16,0 2 5-16,0 3 4 15,-3 5 4-15,-3 3 4 16,-3 3 2-16,-3-1 1 0,-6-2-7 15,0-3 0-15,-3 0-6 16,-6 3 1 0,3-8-5-16,-6 3-2 15,0-9-9-15,0-2-5 16,1-2-13-16,2-4-6 0,3 1-19 16,3-3-7-16,3-2-31 15</inkml:trace>
  <inkml:trace contextRef="#ctx0" brushRef="#br0" timeOffset="28">15486 3609 216 0,'0'16'82'0,"3"-8"-44"0,-3 2-31 0,0-2 20 15,0 0-14-15,0 3-2 16,0-1-7-16,0 1-1 16,3 0-1-16,-3-1-37 0,0-2-14 15,0-5-52 1</inkml:trace>
  <inkml:trace contextRef="#ctx0" brushRef="#br0" timeOffset="29">15459 3368 168 0,'-6'-24'66'0,"9"22"-36"0,0-6-31 16,0 8 12 0,3-8-14-16,0 3-5 0,0-3-67 15,3 2-27-15</inkml:trace>
  <inkml:trace contextRef="#ctx0" brushRef="#br0" timeOffset="30">15629 3249 172 0,'0'21'66'0,"3"3"-36"0,-3 18-24 0,0-15 17 16,3 10-12-16,0 5-3 15,-3 3-3 1,3-2-1-16,0-1-2 15,-3 0-4-15,3-7 1 0,-3-9-87 16</inkml:trace>
  <inkml:trace contextRef="#ctx0" brushRef="#br0" timeOffset="31">15495 3524 228 0,'-3'-2'85'0,"6"-1"-46"0,3 0-35 15,3 3 19 1,6-5-13-16,2 2-3 0,4-2-7 16,6-3 0-16,0 3 0 15,3 2-20-15,5 1-7 16,-2-1-50-1,-3 0-49-15,-3 1 42 0</inkml:trace>
  <inkml:trace contextRef="#ctx0" brushRef="#br0" timeOffset="32">15921 3466 228 0,'-9'-3'85'0,"3"9"-46"0,-6-6-26 15,6 2 24-15,-3 4-12 0,0-1-3 16,-3 0-14-16,3 3-8 15,0 0 0-15,3 5-3 0,3-5 1 16,3 8 0 0,3 3 0-16,3-3 0 0,3 2 0 15,0-2 2-15,-3 0 2 16,-6 0 1-16,-3 0 3 16,-6-1 6-16,-6 1 2 15,-3 0-14-15,-8-3-6 16,-1-2-67-16,0-6-26 15,3-5-12 1</inkml:trace>
  <inkml:trace contextRef="#ctx0" brushRef="#br0" timeOffset="33">18861 4236 240 0,'-6'-3'90'0,"6"3"-48"0,3 3-47 0,-3 0 15 15,3 5 0-15,0 0 4 16,3 10-7-16,0-2-2 16,6 8-3-16,-3-6-2 0,6 11 3 15,-3-5-4-15,0-3 0 16,-3-2 3-16,0-3 3 16,0-3 4-16,-1-2 2 15,1-1 1-15,0-5 0 0,-3 1-2 16,3-12-1-16,0 4-3 15,3-6-1-15,-3 0-6 16,6-3 1-16,-3 1 0 16,3-4 0-16,-3 4 0 15,2-3 0-15,-2 2-9 16,6-5-4-16,-3 3-22 16,0 2-10-16,-3 1-31 15,0-6-13-15,-3 3 4 16</inkml:trace>
  <inkml:trace contextRef="#ctx0" brushRef="#br0" timeOffset="34">19025 4397 212 0,'-3'3'79'0,"3"-3"-42"0,-3 3-28 0,3-3 22 16,0 0-6-16,0 0 0 0,-3-3-7 16,3 0-3-16,-3-2-9 15,0 0-2-15,0-14 2 0,0 3-1 16,3-5 0-16,0 3 1 16,3-9 1-16,0 3 1 15,6-7 0-15,-3 4-2 16,9-7-1-16,6-16-3 15,6 2-2-15,2-2 1 16,1 5 1-16,-3 8-3 16,3 8-2-16,-4 5 2 0,7 5 2 15,-6 6-18-15,0 10-8 16,-3 1-7-16,-7 2-3 16,1 0-17-16,-3-3-76 31</inkml:trace>
  <inkml:trace contextRef="#ctx0" brushRef="#br0" timeOffset="35">19513 3633 196 0,'-9'-3'74'0,"9"3"-40"0,-6 0-22 0,6 0 21 16,0 0-6-16,0-3 4 15,6-4-16 1,3-4-8-16,0 3 0 0,3-8-1 15,3 8-7-15,3 3-1 16,3 2 0-16,-4 9 1 0,1 1 1 16,-6 7 0-16,-3-1 2 15,-9 5 1-15,-3 1-1 16,-3 2-2-16,0-2 1 16,0-1-1-16,3-2 0 15,0-3 0-15,9 1-3 16,3-1 0-16,3 3 2 15,3 5 0-15,0 0-2 16,-3 0 2-16,0 0 5 16,-6 0 5-16,-6-2 10 15,0-6 6-15,0 0-9 16,-9 1-2-16,0-4-6 0,-3-2 0 16,0 0-7-16,-3-3-1 15,-3-2-24-15,6 0-12 16,3-1-25-1,4-2-10-15,-4-2-41 16</inkml:trace>
  <inkml:trace contextRef="#ctx0" brushRef="#br0" timeOffset="36">19778 3654 228 0,'-3'-11'88'0,"0"9"-48"0,6-4-29 15,0 4 21-15,0-4-11 16,3 1-1-16,6 0-10 16,3-6-4-16,3 6-3 15,0 5-3-15,2 0 1 0,1 3-4 16,0 7 0-16,-3 1 2 15,-6 13 0-15,-6 5-2 16,-6 16 0-16,-3-3-1 16,-3-5 3-16,-3 0 0 15,3-13 3-15,0-6 1 0,-6 1 1 16,3-3 4-16,-3 0 5 16,-3 0-1-16,12-8 3 15,0-1-2-15,6-1 0 16,0-1-5-16,6-5-3 15,6-3-2-15,3 1 0 16,3-1-4-16,0 0 0 16,0 1-8-16,-4-1-4 15,-2 1-31-15,3 2-13 16,-3 0-59 0</inkml:trace>
  <inkml:trace contextRef="#ctx0" brushRef="#br0" timeOffset="37">20365 3527 204 0,'0'5'77'0,"0"6"-42"0,2 31-30 15,-2-21 19-15,0 6-9 16,6 7 2-16,-3-5-4 16,-3-5 2-16,3 10-8 0,0 11-4 0,0-8 0 15,0-5 0-15,-3-13 1 16,0-3 0-16,0-3 0 15,0-3 0-15,0-2 0 16,-3-8-5-16,3-2 1 16,0-6 2-16,0-8 1 15,3-8-6-15,3 3-2 16,3 2-1-16,3 6 2 16,3 3 2-16,0 4 3 15,0 4-2-15,3 10 0 16,-3 7 10-16,-1 1 3 15,-5 3 1-15,0-1 0 0,-3 1-1 16,-6-6 2-16,0-2-5 16,-6-1-1-16,-3 4-4 15,-3-4-3-15,-2-2-16 16,-1-5-5-16,0-3-21 16,0 0-7-16,3-3-18 15,3 0-7-15,6-5-15 16</inkml:trace>
  <inkml:trace contextRef="#ctx0" brushRef="#br0" timeOffset="38">20597 3784 216 0,'6'0'82'0,"0"5"-44"0,-3 0-27 0,0 6 21 15,0 5-13 1,0 2-1-16,-1 1-10 0,-2 2-5 15,3-3-2-15,0 1-6 16,0-3-1-16,-3-3-37 0,0-5-14 16,0 0-46-1</inkml:trace>
  <inkml:trace contextRef="#ctx0" brushRef="#br0" timeOffset="39">20606 3622 212 0,'-3'-8'79'0,"6"8"-42"0,3-10-45 0,-3 7 10 0,3-2-25 16,2-1-8-16,4-4-50 16,-3 2-23-16</inkml:trace>
  <inkml:trace contextRef="#ctx0" brushRef="#br0" timeOffset="40">20811 3519 184 0,'6'11'68'0,"-3"-1"-36"0,6 19-31 16,-6-8 16-16,0 6-7 15,0 10 0-15,-3 16-6 0,0-3-3 16,0-2-62 0,-3-6-26-16,0-10 14 15,3-6 10-15</inkml:trace>
  <inkml:trace contextRef="#ctx0" brushRef="#br0" timeOffset="41">20659 3720 260 0,'3'-5'99'0,"6"2"-54"0,3-5-48 0,3 6 16 16,3-1-12-16,0 0 0 0,5 1-39 16,4-1-16-1,0 0-50-15,0 1-20 0</inkml:trace>
  <inkml:trace contextRef="#ctx0" brushRef="#br0" timeOffset="42">21061 3683 272 0,'-15'0'101'0,"9"3"-54"0,-12 2-42 16,15-2 22-16,-6 2-15 0,3 0-4 15,1 3-5 1,5 3-3-16,3 2 1 16,5 3-6-16,1 8 1 0,3 2 2 15,0 1 1-15,-3-1 5 0,-3 0 2 16,-3-2 6-16,-6 0 5 15,-6 0-7-15,-9 0-1 16,-3-6-159 0,4 3 81-16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2T19:17:21.359"/>
    </inkml:context>
    <inkml:brush xml:id="br0">
      <inkml:brushProperty name="width" value="0.05292" units="cm"/>
      <inkml:brushProperty name="height" value="0.05292" units="cm"/>
      <inkml:brushProperty name="color" value="#FF0000"/>
    </inkml:brush>
  </inkml:definitions>
  <inkml:trace contextRef="#ctx0" brushRef="#br0">3841 3525 284 0,'0'3'0'0,"0"1"8"0,0-4 0 0,0 8 1 16,9 3 2-16,8 5-6 15,-8-1-3-15,8 0-1 16,5 1 3-16,-1-1 2 0,5 0-5 16,-9 4 0-16,5-3 1 15,-5-1 3-15,0 0-2 16,9-3 0-16,-13-1-3 15,-4 1-1-15,4-4 5 16,-5-1 5-16,1-3-3 16,-1-4-1-16,5-4 4 15,-4-3 2-15,4-5-4 16,0-3 1-16,4-4-3 16,5-1 0-16,-5-6-3 0,0-1 1 15,0 0-4-15,5 8-2 16,-5 0-1-16,-4 3 3 15,-4 5 0-15,-1-1 3 16,1 5-3-16,0-1-2 16,-1 4-3-16,-8-3 1 15,4 3-39-15,-4 0-16 16,0 4-37 0</inkml:trace>
  <inkml:trace contextRef="#ctx0" brushRef="#br0" timeOffset="1">4091 3662 132 0,'0'-3'49'0,"0"3"-26"0,0 3-9 16,0-3 17-16,0 0-6 0,0 0-2 16,0 0-9-16,0-3-4 15,0-1-5-15,0-4 3 0,0-3 4 16,0-5 0-16,0-3 1 15,0-4-5-15,5-4 0 16,-1-3-5-16,0-9 0 16,5-7 5-16,8 0 5 15,-8 1-7-15,8-1-1 16,0 3-5-16,0 9-1 16,5 7-1-16,8 4 0 15,-17 4 0-15,13 8-2 16,-9-1 0-16,0 4 0 15,5 1 0-15,-5 3 0 16,0 0-48-16,5 0-22 16,-5 4-21-16</inkml:trace>
  <inkml:trace contextRef="#ctx0" brushRef="#br0" timeOffset="2">4544 2958 152 0,'-13'0'57'0,"13"15"-30"0,-9-23-12 15,9 8 18-15,0 0-3 16,0 0 2-16,0 0-9 16,0 0-4-16,0-4-11 15,9-7-1-15,-5 11 0 0,9-11-3 16,4 3-3-16,5 4-5 15,-1 0-2-15,1 8 5 16,-5 4 5-16,-4 3-2 16,0 1 1-16,-9 3-1 15,-8 4 1-15,-9 0 0 0,0 0 3 16,0-3-3-16,5-5-2 16,3 1-3-16,1-5 1 15,8 1 1-15,5 0 0 16,8 3-9-16,9 5-2 15,-9-1 8-15,9 4 6 16,-4 4 1-16,-5 0 1 16,-4 4 3-16,-5 3 5 15,-8 5 4-15,-4-4 4 16,0-8-9-16,-9-1-2 16,-4-2-4-16,-5-5-1 15,1-4-3-15,3-3 1 0,-3 0-22 16,-1-4-7-16,9-4-22 15,9 0-8-15,-9 0-146 32,26-4 110-32</inkml:trace>
  <inkml:trace contextRef="#ctx0" brushRef="#br0" timeOffset="3">4919 3023 200 0,'-18'-12'77'0,"14"8"-42"0,4 1-21 0,0 3 22 15,0-4-9-15,0 0-1 16,0 0-13-16,9-7-5 15,4 7-5-15,4 0-5 0,-4 0-1 16,13 4 2-16,-9 4 2 16,0 15-2-16,5 4 0 15,-22 8 3-15,0 3 1 16,0 5-4-16,-13 3 1 16,0 4 2-16,0 0 1 15,-4-4-1-15,-1-8-2 16,5-3 3-16,5-8 0 0,-1-4 1 15,5-4 0-15,0-3-2 16,4-1-2-16,0-3 5 16,8 0 1-16,5-5-2 15,0 5-3-15,9-4 0 16,-5 0 1-16,-4 3-1 16,0-7-1-16,4 0-6 15,-4 0-4-15,0 0-23 16,4-3-9-16,0-1-29 15,5-4-10-15,-9 0-6 16</inkml:trace>
  <inkml:trace contextRef="#ctx0" brushRef="#br0" timeOffset="4">5462 2866 156 0,'0'-12'57'0,"0"16"-30"0,0-4-18 0,0 0 16 0,0 8-5 16,4-1-2-16,0 16 1 15,5 0 0-15,-1 8-10 16,-3 11 3-16,3 4 2 0,-8 0-3 16,5-4 1-16,-5 8-5 15,0-8-2-15,0-4-2 16,0-7 0-16,-5-4-2 16,5-8-1-16,-8-4 1 15,3-3 1-15,1-5 3 16,4-3 4-16,0-4 0 15,0-11 2-15,0-4-6 0,9-5-3 16,-1 1-1-16,-3-4-1 16,8-4 0-16,-5 1 0 15,5-1-3-15,4 4 2 16,1 4-1-16,3 3-2 16,1 9 3-16,-1 7 0 15,9 11-2-15,-12 4 2 16,3 8 1-16,-4 8 2 15,-4 7 1-15,-4 1 3 16,0-5 1-16,-9-7 3 16,-9 0-5-16,-4-4-1 15,-4-8 0-15,-5 0 2 16,1 1-5-16,-5-9-3 16,9-3-10-16,-9-4-3 0,4 0-10 15,14-4-2-15,-5-3-7 16,8-5-4-16,10-3-21 15,8-8-8-15,-1-8-13 16</inkml:trace>
  <inkml:trace contextRef="#ctx0" brushRef="#br0" timeOffset="5">5879 3145 184 0,'0'16'68'0,"5"-1"-36"0,3 8-26 15,-8-8 15-15,0 8 0 0,0 8 4 16,0 0-11-16,0-5-3 16,0-3-7-16,0 0-5 0,0-7 0 15,5-5-30-15,-5-3-14 16,4-4-52 0</inkml:trace>
  <inkml:trace contextRef="#ctx0" brushRef="#br0" timeOffset="6">5854 3023 228 0,'-18'-4'88'0,"18"4"-48"0,5-4-49 0,-1-4 14 16,0 1-12-16,5-1-3 0,8-15-5 16,-8 4-2-16,8 0 10 15,5 0-16-15,3 0-7 0,-7 3 11 16,3 5 8-16,-12 3 13 15,4 0 9-15,4 8 15 16,-13 8 8-16,9 11-7 16,-8 8-3-16,-1 11-10 15,0 12-1-15,-4 0-8 16,0 0-1-16,0 11-2 16,0-4-2-16,0-7-2 15,0-8 1-15,-4-7-41 16,0-8-19-16,-1-4-29 15</inkml:trace>
  <inkml:trace contextRef="#ctx0" brushRef="#br0" timeOffset="7">5931 3130 212 0,'-13'-11'79'0,"26"3"-42"0,-4-4-41 0,4 5 15 15,-5-1-4-15,10 0 1 16,-1 1-7-16,0-1 0 16,13 0-1-16,-4 5 0 0,4-1 2 15,0 0-36-15,1 4-15 16,-6 0-39 0</inkml:trace>
  <inkml:trace contextRef="#ctx0" brushRef="#br0" timeOffset="8">6306 3034 212 0,'-17'8'82'0,"13"0"-44"0,-9-1-38 0,8 1 18 0,1 0-10 16,0-1-2-16,4 5-3 15,0 3-3-15,8 4 1 16,1 4 1-16,0 0 1 0,-1 8 3 16,5 3 3-16,-13-3 0 15,4 0 2-15,-4-5-4 16,-4-3 1-16,-5-4-3 15,-3-3 0-15,-1-1-3 16,0-7-2-16,-5-1-15 0,6 1-5 16,-1-8-34-16,8 0-13 15</inkml:trace>
  <inkml:trace contextRef="#ctx0" brushRef="#br0" timeOffset="9">6983 2739 160 0,'-9'-19'63'0,"9"12"-34"0,0 7-19 16,0 0 20-16,0 0-1 15,-4 0 3-15,-1 0-15 16,-3 0-5-16,-5 7-8 15,-4 5 2-15,-5 11 0 0,-8 19 0 16,4 4-1-16,-8 11-1 0,12 12 0 16,-4 12-2-16,9 3 1 15,13-8-2 1,4-10 2-16,8-5-2 0,14-8-1 16,4-7-10-16,4-11-4 15,0-8-37-15,0-12-17 16,0-7-28-1</inkml:trace>
  <inkml:trace contextRef="#ctx0" brushRef="#br0" timeOffset="10">7142 3126 164 0,'-9'-7'63'0,"5"7"-34"0,-5-4-12 15,1 4 20-15,-1 0-6 0,-8 0-1 16,0 4-10-16,4 3-5 16,-4 1-8-16,4 0-5 0,4-1-1 15,5 5-4-15,4 3 0 16,4 0-1-16,5 1 0 15,4 7 0-15,-9 11 3 16,0-3 4-16,-8-4 6 16,0-1-1-16,4-3 1 15,-13-4-5-15,4-3-1 16,0-5-1-16,1-3-2 16,-1-4-17-16,1-4-6 15,8-4-49-15,0-4-18 16</inkml:trace>
  <inkml:trace contextRef="#ctx0" brushRef="#br0" timeOffset="11">7241 3157 184 0,'-8'-8'68'0,"8"8"-36"0,-5 0-31 16,1 4 14-16,0 0-2 15,-5 3 3-15,-4 5-9 16,0 3-2-16,0 24-3 16,-4 3-2-16,4 0 1 0,4-4 1 15,1-3 1-15,8-1-1 16,0-7-2-16,4-8 1 0,0-4 1 16,5-3 1-16,0-8 3 15,-1-4-1-15,5-8 2 16,0-7-4-16,0-4 0 15,0-8-3-15,-4-8-3 16,-1 1 2-16,-3 3 0 16,-5 4 1-16,0 8 0 15,0 4-3-15,0 3 2 16,-5 5 1-16,1 7 2 16,0 4-1-16,-1 3 2 15,5 20-2-15,0 0-1 16,0 0 3-16,5 3 2 0,-1-3-4 15,5 0-1-15,-1-4 0 16,1 0 2-16,4-8-8 16,-9-3-3-16,5-5-42 15,-1-3-16-15,1 0-21 16</inkml:trace>
  <inkml:trace contextRef="#ctx0" brushRef="#br0" timeOffset="12">7340 3222 148 0,'-4'4'57'0,"4"0"-30"0,4 3-25 0,-4 1 12 16,5 11 10-16,-5 12 8 16,0-4-4-16,0 3-2 15,0-3-14-15,0 0-1 0,0 0 0 16,0-8-9-16,0 0-2 15,0-8 1-15,0 1 1 16,0-4 2-16,0-8 2 16,0-4-5-16,0-8-3 15,0-3-8-15,4-16-2 16,4-7 2-16,-8 0 1 16,5-1 3-16,8 5 4 15,-9 3 1-15,5 8 1 16,-1 4 0-16,9 8 2 15,-12 7 1-15,8 4 3 16,0 11 3-16,0 12 5 0,-1 12-2 16,-7-5 3-16,-1 1-4 15,-4-4-1-15,-4-4-4 16,-1 0-1-16,-3-4-6 16,4-8 1-16,-1-3 0 15,5 0 2-15,5-16 3 16,7-7-7-1,1-16 0-15,0-3-11 16,5 3-2-16,-5 4 10 16,-1 4 5-16,1 8-4 15,0 3 1-15,-4 9 1 16,0 14 3-16,-5 8-2 0,0 8 0 16,0 0 5-16,-4 0 2 15,0-4-5-15,0 0 0 16,0-4-10-16,5-4-2 15,-5-3-56-15,4-5-25 16,5-3 0 0</inkml:trace>
  <inkml:trace contextRef="#ctx0" brushRef="#br0" timeOffset="13">7732 3306 204 0,'-8'8'77'0,"16"23"-42"0,-8-9-43 0,0-14 10 0,5 0 8 16,-1-1 7-16,5 1 1 15,-1-4 1-15,1 0-10 16,4-4-3-16,0-4-2 0,0 0-2 16,0-11 1-16,-1-8 0 15,1 0 1-15,-8 0-5 16,-1 0 1-16,-4 0 0 15,-4 4 0-15,-1 0 0 16,-3 3 0-16,-1 5-3 16,-8 3 2-16,4 8-1 15,-9 8 0-15,5 3 2 16,0 8 0-16,8 12-3 16,-4-4 0-16,9 4 4 0,8-1 1 15,1-3-3-15,8 0 1 16,0-4 0-16,-1 0 2 15,1-4-12-15,5-4-6 16,3-3-86 0,9-8-42-16,-8-4 71 15</inkml:trace>
  <inkml:trace contextRef="#ctx0" brushRef="#br0" timeOffset="14">8280 3203 124 0,'0'-4'46'0,"4"4"-24"0,-4 4 3 16,0-4 20-16,0 0-16 15,-4 4-3-15,-1-1-14 16,-8 5-3-16,0 4-5 15,0 7 2-15,1 8 0 0,-1-1 0 16,-9 5 1-16,5 0-2 16,8-1 2-16,1-3-4 15,8-4 0-15,8-4-1 16,-3 0 1-16,3-3-2 16,5-9 2-16,4-3 0 15,1-4 1-15,-1-4-2 0,0-7-2 16,-8-1-2-16,-1-3 1 15,1-4-1-15,-5-8 0 16,0 4 2-16,-4-8 2 16,0 9-6-16,0 2-1 15,0 5-1-15,0 27-1 16,0 3 4 0,0 4 2-16,5 0 1 15,-1 4 0-15,9 0 2 16,-9-4-1-16,9 0-1 15,0-3-2-15,0-5-1 16,9-3-29-16,-1-4-14 0,-4-8-47 16</inkml:trace>
  <inkml:trace contextRef="#ctx0" brushRef="#br0" timeOffset="15">8564 3214 220 0,'-17'-7'85'0,"12"7"-46"0,1 3-39 16,-5 1 16-16,5 4-7 16,0 0 0-16,4-1-1 15,-9 1 0-15,5 0-7 16,8 18 0-16,5 1 3 16,-1-4 2-16,5 0 0 15,0 0 1-15,-4 0 2 0,4 0 2 16,-13-4 1-16,0-3 2 15,0-1-7-15,-17 0-2 16,4-3-12-16,-5-1-3 16,1-3-61-16,-4-4-28 15,-9-8-7 1</inkml:trace>
  <inkml:trace contextRef="#ctx0" brushRef="#br0" timeOffset="16">8999 2839 152 0,'-4'0'57'0,"8"4"-30"0,-4 3-25 0,0 1 14 16,0 11-6-16,0 8 0 15,0 8-2-15,0 10 2 16,0 13-5-16,0-1 4 0,0 8 3 16,0-3-4-16,0-12-2 15,0-4-3-15,0-12-3 16,0-7 1-16,0-4-1 16,0-8-33-16,0-3-15 15,13-5-36 1</inkml:trace>
  <inkml:trace contextRef="#ctx0" brushRef="#br0" timeOffset="17">9271 3161 112 0,'-13'-12'44'0,"13"8"-24"0,-5-3-21 16,5 7 9-16,-4 0 12 15,-5 0 10-15,1 0-5 16,-5 4 0-16,0 7-10 16,-4 4-2-16,4 4-7 15,-13 20-6-15,9 3-1 0,4-4 1 16,4-3 2-16,9-5-1 16,0-3-1-16,9-4 1 15,-5-8 1-15,5-7 5 16,4-4 4-16,0-8-4 15,4-7 1-15,-4-12-7 0,0-8-1 16,0 0 0-16,4 1 2 16,-13 3-1-16,5 8 2 15,-1 3-4-15,-3 5 0 16,-1 7 1-16,5 8 0 16,-9 15-3-16,4 12 0 15,0-4 2-15,5-1 0 16,-5-3 1-16,5 0 2 15,-1-4-3-15,1-3-2 16,0-9-31-16,8 1-13 16,-4-4-40-1</inkml:trace>
  <inkml:trace contextRef="#ctx0" brushRef="#br0" timeOffset="18">9503 3187 204 0,'-8'-11'77'0,"8"11"-42"0,-13-4-23 15,8 4 19-15,5 4-10 16,-12 0-1-16,-1 3-12 16,0 1-5-16,0 4-2 15,8-1-4-15,5 1 2 0,0 7-1 16,5 8-2-16,8-4 3 16,-9 3 2-16,5 1-2 15,-5 0 0-15,-4-4 5 16,-9 0 5-16,5-4-3 15,-9 0 2-15,4-7-5 0,-3-1 0 16,3-3-3-16,0-8-1 16,1-4-26-16,-1-4-11 15,0-3-28-15,5-4-8 16,4-16-7 0</inkml:trace>
  <inkml:trace contextRef="#ctx0" brushRef="#br0" timeOffset="19">9615 2847 220 0,'0'15'82'0,"0"12"-44"0,0 26-51 0,0-30 12 0,0 16 6 15,-4 7 6-15,0 11 1 16,4 8 1-16,0-7-7 15,0-5-4-15,0-3-1 0,0-8-12 16,0-7-5-16,0-9-85 16</inkml:trace>
  <inkml:trace contextRef="#ctx0" brushRef="#br0" timeOffset="20">9486 3149 264 0,'-9'-4'99'0,"1"4"-54"0,16 0-57 0,-8 0 15 15,18-3-1-15,-5-1 4 16,4-4-6-16,9 0-1 16,-5 1 0-16,18-1-11 0,0 0-2 15,0 5-94 1</inkml:trace>
  <inkml:trace contextRef="#ctx0" brushRef="#br0" timeOffset="21">10102 3061 124 0,'30'-11'49'0,"-25"11"-26"0,-1 0-3 16,-4 0 19-16</inkml:trace>
  <inkml:trace contextRef="#ctx0" brushRef="#br0" timeOffset="22">10132 3053 347 0,'-17'12'54'0,"-4"-1"-26"16,3 5-12-16,-12-1-3 0,9 0-1 15,-1 1 1-15,5-1-10 16,4 0-1-16,4-3-4 16,9-1-2-16,0 5 0 15,9-1 0-15,4 8 3 16,4 4 0-16,0 0 1 15,-4-4 2-15,-4-4-1 16,0 0 2-16,-9-4 0 16,-5 0 1-16,-3 1-2 0,-5-5 1 15,-9 1-7-15,1-5 1 16,3-3-30-16,-7-4-11 16,12 0-19-16,-5 0-6 15,5-7-25 1</inkml:trace>
  <inkml:trace contextRef="#ctx0" brushRef="#br0" timeOffset="23">10227 2789 200 0,'-8'4'77'0,"8"11"-42"0,8 12-41 16,-8-8 14-16,0 12 2 16,0 7 3-16,0 12 5 15,0 7 1-15,0 1-10 16,0 7-5-16,0-8-1 0,0-7 0 16,0-4 1-16,0-7-18 15,0-13-5-15,0-7-79 16,0-7-42-1,5-8 65-15</inkml:trace>
  <inkml:trace contextRef="#ctx0" brushRef="#br0" timeOffset="24">10369 3172 236 0,'-8'15'90'0,"12"1"-48"0,-21 30-51 0,17-31 12 16,-4 12-2-16,-1 0 1 15,5 0-3-15,-8-5-1 16,3-2 1-16,1-5-22 0,4-4-9 16,0-3-61-1</inkml:trace>
  <inkml:trace contextRef="#ctx0" brushRef="#br0" timeOffset="25">10322 3080 260 0,'-13'-4'96'0,"17"4"-52"0,-4-3-51 16,0 3 16-16</inkml:trace>
  <inkml:trace contextRef="#ctx0" brushRef="#br0" timeOffset="26">10326 3073 396 0,'13'0'-4'0,"9"3"1"16,-1 1-18-16,1 0-6 0,8 0-26 16,-8-4-9-16,-1 0 20 15,1 0 13 1,-5 0 20-16,-4 0 26 15,4 0 12-15,-13 0 10 16,-4 0 3-16,0 8-14 16,-4 3-6-16,-5 4-13 15,-3 5-6-15,-1 2-2 0,0 24-1 0,4-3 0 16,0-5 0-16,5 0 2 16,4 0-3-16,0-7 0 15,4-8 3-15,5-8 3 16,0-3 7-16,4-4 4 15,0-8 1-15,-1-8 1 16,1-15-9-16,0-12-5 16,-4-3-3-16,-5-4-1 15,1-4-11-15,-5 0-3 16,-5 0-9-16,1-11-2 16,0 7 6-16,-1 12 4 15,1 7 13-15,0 4 6 0,-1 8 7 16,1 8 6-16,4 3-9 15,0 23-2-15,4 0 0 16,1 8 1-16,-1 12 5 16,5 3 3-16,-1 1-8 15,1-5-2-15,-1 4-3 16,1 8 1-16,0-7-2 16,-1-9-1-16,1-11-26 15,4 1-10-15,-9-5-130 31,13-23 62-31</inkml:trace>
  <inkml:trace contextRef="#ctx0" brushRef="#br0" timeOffset="27">10796 3195 232 0,'0'4'88'0,"4"-4"-48"0,5 4-45 0,-5 0 15 16,9-4 3-16,-9 0 3 15,9 0 1-15,0 0 2 16,0-4-10-16,4-4-1 0,-8 0 2 15,0 1-6-15,-5-5 0 16,0 1-2-16,-4-1 1 16,-4 5-2-16,-5-1-1 15,1 0-2-15,-9 8 1 16,-1 8-4-16,-3 7-1 16,-5 4 0-16,0 12 2 15,5 11-3-15,3-3 0 16,5-5 4-16,9 1 1 0,8-5 2 15,9-7 0-15,5 0 0 16,3-8 2-16,5-3-1 16,0-8-1-16,4-8-13 15,9-4-4-15,-9 1-29 16,13-16-12-16,-13-16-39 16</inkml:trace>
  <inkml:trace contextRef="#ctx0" brushRef="#br0" timeOffset="28">11037 2755 200 0,'0'-16'77'0,"18"16"-42"0,-1-7-41 0,-13 7 12 15,9 4 0-15,0-1 4 16,4 9-3-16,9 7-2 15,-4 12-2-15,3 15 11 0,1 11 5 16,0 8-3-16,-4 4 1 16,-5 12-6-16,-13-9-1 15,-8-3-6-15,-9-7-1 16,-13-1-25-16,0-11-13 16,-21-8-79-1</inkml:trace>
  <inkml:trace contextRef="#ctx0" brushRef="#br0" timeOffset="29">10197 4509 124 0,'-4'0'49'0,"8"0"-26"0,-4 0-18 0,0 0 11 0,0 0-3 16,0 0 2-16,0 0-2 16,0 0 2-16,0 8-8 15,0-1 2-15,-9 9 2 0,1 6 0 16,-1 9 1-16,-8 4 2 15,-5 3 4-15,-3-4-6 16,3 5 1-16,5-1-8 16,8-7-1-16,-8-5-2 15,8-6 1-15,1-5-2 16,3-4 2-16,5-3 2 16,0-8 7-1,0-11-3-15,13-5-4 16,5-3-3-16,-1-4-4 0,0-4 1 15,0 0 1-15,5 5 0 16,-5 2-3-16,0 1 2 16,-4 0-1-16,4 4 0 15,-8 11 2 1,4 8 2-16,4 0 1 16,-8 7 1-16,-1 4 2 15,1 5-1-15,4-5 2 16,-4 4-4-16,-1 0-2 15,1 0 0-15,-1-3 1 16,1-5-1-16,4-3 2 16,-13-4-33-16,17-1-14 15,-12-3-163 1</inkml:trace>
  <inkml:trace contextRef="#ctx0" brushRef="#br0" timeOffset="30">10227 4704 156 0,'0'-7'57'0,"0"10"-30"0,-8-3-10 0,8 0 20 16,0 0-13-16,0 0-1 15,0 8-9-15,-5 4-1 16,1 3-8-16,-5 4 1 0,1 8 4 15,3 0-4-15,-7-1-1 16,7 5 4-16,-12 4 2 16,4-1-4-16,4 0-2 15,9 5-2-15,0-9 0 16,5 1-2-16,3-4 2 0,5-4 0 16,9-8 1-16,-1-3 4 15,14-5 3-15,-1-3-6 16,5-4-1-16,0 0-2 15,0 0-2-15,-1 0 3 16,-3 0 0-16,-1 0-4 16,-8 0-1-16,0-4-24 15,-4 1-7-15,-5-1-35 16,0-4-14-16,-4 4-14 16</inkml:trace>
  <inkml:trace contextRef="#ctx0" brushRef="#br0" timeOffset="31">10779 4888 176 0,'0'0'68'0,"4"0"-36"0,0 12-24 15,1-5 18-15,-5 5 0 16,0 3 2-16,0 12-7 16,0 11 0-16,0 0-12 15,-5 8-1-15,1 0 2 0,4-4-6 16,0-3 0-16,0-5-2 16,0-3 1-16,0-8-2 15,0-4 2-15,0-4-18 16,4-7-33-1,-4-8-3-15,5 0-54 16,3-4-22-16,1 0 64 16</inkml:trace>
  <inkml:trace contextRef="#ctx0" brushRef="#br0" timeOffset="32">11050 4942 200 0,'13'0'74'0,"-13"4"-40"0,0-4-40 0,0 0 53 15,0 0-19-15,-8 3-8 16,3 5-5-16,-8 3-10 15,0 16 1-15,5 0 1 0,-5 4 3 16,4 7 4-16,5 4-6 16,0-4 0-16,8 5-4 15,5-5-3-15,8-7 2 16,-9-1 2-16,10-7-2 16,3-4 0-16,5-3 1 15,-4-13 2-15,3-6-1 16,1-5 0-16,-4-11-1 15,-5-8 0-15,-4 0 0 16,-4 0 0-16,-9 4 0 16,-5 0 0-16,-8 4 2 0,-4 8 1 15,-4 3-1-15,-1 8-1 16,-12 4-6-16,3 7-1 16,1 1-8-16,4 7-4 15,9-4-17-15,4 1-5 16,5-1-23-16,3-7-8 15</inkml:trace>
  <inkml:trace contextRef="#ctx0" brushRef="#br0" timeOffset="33">11580 4907 164 0,'0'19'63'0,"0"-11"-34"0,0 11-14 0,5-4 20 16,-1 8-6-16,4 0-2 16,-8 4-11-16,0 0-5 15,0 0-6-15,0 4-2 0,0-1 1 16,0-3 0-16,0-8 0 16,0 0-2-16,0-3-2 15,0-16 1-15,0 0 1 16,0 0 3-16,0 0-2 15,0-16-2 1,0 1-3-16,0 0 1 16,5-1 1-16,8-3-3 15,-5 4 2-15,5 0 1 16,4-1 0-16,1 5 0 16,-1 3 0-16,4 4-3 15,1 4 2-15,0 8 1 16,-5 3 2-16,0 5 1 15,-4-1 3-15,-4 8 6 16,-9 8 4-16,-5-5 1 0,-3 1-1 16,-5 0-8-16,0-8-3 15,-4-3-5-15,-5-5-1 16,0-3-6-16,1-4 0 16,4-4-17-16,-1 0-7 15,-3 0-14-15,8-4-5 16,9 0-22-1,4-4-39-15,0 1 26 16</inkml:trace>
  <inkml:trace contextRef="#ctx0" brushRef="#br0" timeOffset="34">11878 5087 180 0,'0'8'68'0,"8"3"-36"0,1 9-24 0,-5-9 16 0,0 1 1 16,1 7 4-16,3 7-13 16,-8 1-4-16,0-4-8 15,0 0-5-15,0-4-2 0,0-3-40 16,0-5-19-16,0 1-34 16</inkml:trace>
  <inkml:trace contextRef="#ctx0" brushRef="#br0" timeOffset="35">11826 4957 244 0,'-13'-4'90'0,"13"4"-48"0,9-4-51 0,-9 4 12 15,4 0-7-15,4-3 0 16,5-9-22-16,5 4-10 15,-1-11-52-15,0 0-23 16,5 4 53-16,-5-1 28 16,4 1 204 15,-3 7-78-31,-1 8-28 16,-4 12-30-16,0 7-18 15,-5 4-2-15,1 8-1 16,0 3-9-16,-9 8-5 0,4 0 0 15,5 1-2-15,-9 3 2 0,8-4-2 16,-4-4-1-16,1-7-30 16,-10-5-15-16</inkml:trace>
  <inkml:trace contextRef="#ctx0" brushRef="#br0" timeOffset="36">11903 5076 204 0,'5'-4'77'0,"3"0"-42"0,10 0-23 0,-10 4 21 15,5-4-8-15,9 1 0 16,3-5-12-16,6 4-3 15,-5 0-6-15,-1 0-5 0,-3 1 0 16,-1-1-34-16,-3 0-17 16,-1 4-57-1</inkml:trace>
  <inkml:trace contextRef="#ctx0" brushRef="#br0" timeOffset="37">12386 5030 208 0,'0'0'79'0,"4"0"-42"0,-4 0-26 15,0 0 21-15,0 0 7 16,0 0 8-16,-8 0-16 15,-1 4-8 1,-8 3-14-16,0 1-6 0,-1 0-2 16,5 3-1-16,5 1 0 0,-1-1 0 15,9 1-3-15,0 3 2 16,9-4-1-16,4 1-2 16,4-1 3-16,0 1 2 15,0-1 0-15,-12 5-1 16,3-1 1-16,-3 4 1 15,-5-4 8-15,-9 1 3 16,0-9-6-16,-16 1-4 16,3 0-2-16,-4-4 1 15,5-1-21-15,-5-3-9 16,4 0-52-16,5 0-24 16,8 4-11-1</inkml:trace>
  <inkml:trace contextRef="#ctx0" brushRef="#br0" timeOffset="38">16609 3758 208 0,'-5'-7'77'0,"5"10"-42"0,5-3-34 0,-5 0 16 0,4 8-2 16,5 7 3-16,4 8 5 15,4 4 3-15,0 11-13 16,0 1-1-16,5-5-1 0,-1-3-4 16,-3-1-2-16,-1-7 2 15,0-3 0-15,-4-5-1 16,4-4-1-16,-12-3 1 15,7 0 1-15,-3-1-1 16,8-7-1 0,5-3-1-16,-1-5-2 15,5 0 1-15,-8-11-4 16,3-8 0-16,1 4 1 16,-5 4 2-16,0 4-3 15,0 3 0-15,-4 1-1 0,0-1 0 16,0 5-22-16,-9-1-10 15,5-3-26-15,-5-1-10 16,5 1-40 0</inkml:trace>
  <inkml:trace contextRef="#ctx0" brushRef="#br0" timeOffset="39">16876 3942 180 0,'0'4'68'0,"0"-4"-36"0,4 4-18 16,-4-4 20-16,0 0-2 15,0 0 1-15,0 0-7 16,0 0-4-16,0 0-12 15,-4-8 2-15,0 0 2 0,4-3-5 16,-5-4-3-16,5-5-1 16,0-3 1-16,5-7-1 15,3-5 0-15,9 1-1 16,9-8 2-16,-8-4-1 16,7 0 2-16,6 4-4 15,7 3 0-15,1 9-1 16,4 3 1-16,-4-4-2 0,4 12-1 15,0 4-2-15,-4 7 1 16,-5 0 3-16,-3 5 1 16,-1-1-4-16,-13 0 1 15,0 4-18-15,-4-4-5 16,0-4-35-16,0 5-15 16,-4-1-50-1</inkml:trace>
  <inkml:trace contextRef="#ctx0" brushRef="#br0" timeOffset="40">17863 3145 168 0,'4'-11'63'0,"0"7"-34"0,5-7-14 0,-9 7 18 16,4-4-5-16,-4 0-2 15,0 1 1-15,-4-1 2 16,-5 0-15-16,1 1 5 0,-14 3 4 16,5 4-6-16,-9 4-2 15,4 3-8-15,1 5-3 16,-1-1-4-16,5 5-1 16,0-1-1-16,13 0 0 15,-5 4 0-15,9 1 0 16,9-1 0-16,-1 8-2 15,18 7 0-15,0 1 3 16,0-1 2-16,0 0 4 16,-5-3 2-16,-4-4 1 15,1-4-4-15,-14 0-1 0,-4 0 1 16,-4-4 2-16,-9 0-1 16,-5-3 0-16,-3-5-3 15,-5-11-2-15,0-4-2 16,5 0 1-16,-1-3 3 15,1-5 1-15,12 1-6 16,0-5 0-16,9-3-1 16,5-11-1-16,8-9 4 15,8 1 2-15,1 4 0 16,8-1-1-16,-13 4 1 16,5 1 1-16,-5 3-1 15,-4 8-1-15,-5 0 1 16,-3 3 1-16,-1 5-6 0,-4 3-1 15,0 1-29-15,-4 3-10 16,-1 8-29-16,1 3-11 16,8 8-19-1</inkml:trace>
  <inkml:trace contextRef="#ctx0" brushRef="#br0" timeOffset="41">18048 3410 244 0,'-4'-4'90'0,"8"4"-48"0,9 0-47 0,-5 0 15 0,1-4-6 16,4 4 2-16,0-4-3 15,8 4-2-15,-3 0 0 16,-5 0-12-16,12 0-5 0,-7-4-47 15,-1 4-63 1,9 0 24-16</inkml:trace>
  <inkml:trace contextRef="#ctx0" brushRef="#br0" timeOffset="42">18332 3103 176 0,'0'0'66'0,"0"4"-36"0,0 8-15 0,0-1 18 16,0 8-3-16,0 4 0 15,0 23-13-15,0 0-3 16,0-4-8-16,0-3 3 0,0-1 1 15,0-8-5-15,0-3-1 16,0-4 0-16,0-7 0 16,0-1 0-16,0-7 0 15,0-1-2-15,0-7 1 16,0-4-2-16,0-3 2 0,0-9-4 16,5 1 0-16,8 0 1 15,-5-12 0-15,9-4-3 16,1 8 2-16,-1 4-1 15,4 15 0-15,1 12 2 16,-1 3 0-16,-3 1 2 16,-1 3 1-16,-4 4 5 15,-9 1 3-15,-4-1 0 16,-8 0 3-16,-5-4-7 16,-9 1-2-16,1 3-3 15,-5-4-2-15,4-3-6 16,-4-1-1-16,5-11-17 0,4 0-4 15,-1 0-26 1,10 0-14-16,-1-4-7 16,18 0-16-1</inkml:trace>
  <inkml:trace contextRef="#ctx0" brushRef="#br0" timeOffset="43">18556 3413 208 0,'0'-3'77'0,"0"6"-42"0,9 9-41 0,-5-4 14 15,1 3-1-15,-1 4 6 0,-4 5 2 16,0 3 0-16,0 0-7 16,0 3-5-16,0-3-2 0,-4-4-21 15,-1-3-9-15</inkml:trace>
  <inkml:trace contextRef="#ctx0" brushRef="#br0" timeOffset="44">18500 3264 228 0,'-13'-31'85'0,"13"28"-46"0,13-5-57 16,-13 4 9-16,9 0-10 0,0 0-1 15,-1-3-16-15,1-1-4 16,4-3-28-16,4-1-11 16</inkml:trace>
  <inkml:trace contextRef="#ctx0" brushRef="#br0" timeOffset="45">18707 3084 216 0,'0'4'82'0,"0"7"-44"0,4 12-36 0,9-3 19 16,-13 6 0-16,5 16 2 15,-1 4-8-15,0 4-2 16,1-4-7-16,-1 0-4 0,-4-4-1 16,0 0-8-16,0-7 0 15,0-4-50-15,0-9-22 16,0 1-21-16</inkml:trace>
  <inkml:trace contextRef="#ctx0" brushRef="#br0" timeOffset="46">18556 3406 220 0,'0'-4'85'0,"5"0"-46"0,3 0-32 16,1 0 20-16,8-7-5 15,0-1-1-15,9 1-11 16,4 0-4-16,-8 3-4 15,12-7-4-15,-8 11 1 0,4-8-41 0,-12 1-17 16</inkml:trace>
  <inkml:trace contextRef="#ctx0" brushRef="#br0" timeOffset="47">19104 3276 220 0,'4'-31'85'0,"0"31"-46"0,1-4-24 0,-5 4 26 15,0 0-4-15,-5 0 0 16,-3 4-16-16,-5 0-5 0,4 11-10 16,-8 12-6-16,4-4-1 0,4 0 1 15,-4-4 0-15,13-4-5 16,5 4 1-16,8 1 2 15,4-1 1-15,4 4 1 16,1 0 0-16,-5 0 4 16,-4 4 5-16,-9-4 12 15,-8-4 9-15,-17 0-6 16,3 0-2-16,-16-4-20 16,-5-3-5-16,5-5-38 15,3 1-13-15,1 0-102 16</inkml:trace>
  <inkml:trace contextRef="#ctx0" brushRef="#br0" timeOffset="48">19108 4536 144 0,'-9'0'55'0,"1"0"-30"0,3 4-7 15,5-4 31 1,-4 11-12-16,-5 0-9 15,5-3-6-15,0 0-13 16,0-4-1-16,-1-1 2 0,5-3-6 16,0 0 0-16,0 0 4 0,9-7 5 15,8 3-1-15,9-4 1 16,4 4-3-16,9 1 1 16,4-1-6-16,-4 4-1 15,-9 0-4-15,0 7-3 16,-4-3 2-16,-5 4 2 15,1-4-24-15,0 7-12 16,-5-11-92 0</inkml:trace>
  <inkml:trace contextRef="#ctx0" brushRef="#br0" timeOffset="49">19065 6179 192 0,'0'0'71'0,"4"0"-38"0,9 0-28 0,-9 0 17 16,9 0 1-16,5 4 3 16,3-4-7-16,-4 0-4 15,9 0-8-15,9 0-5 0,-1 0-1 16,5 0-10-16,-13 0-4 15,4-8-99 1</inkml:trace>
  <inkml:trace contextRef="#ctx0" brushRef="#br0" timeOffset="50">19026 7592 168 0,'-13'-4'63'0,"9"4"-34"0,-1 0-16 16,5 0 17-16,0 0-9 15,0 0-1-15,5 0-4 16,3 0 3-16,10 0-11 16,3 0 4-16,9 0 4 0,1 0-8 15,7 0-4-15,5-4-3 16,-4 4-1-16,0-3-51 16,0-1-23-16,-5-8-28 15</inkml:trace>
  <inkml:trace contextRef="#ctx0" brushRef="#br0" timeOffset="51">19000 9208 180 0,'-8'4'68'0,"8"0"-36"0,0-4-29 0,0 0 15 16,0 0 4-16,8 4 4 0,1-4-1 16,8 0 2-16,0 0-15 15,13 0 0-15,5-4-1 0,4 4-6 16,8 0-3-16,-4 4-4 16,-4-4 1-16,0 0-61 15,0 0-28-15,-9-4-14 16</inkml:trace>
  <inkml:trace contextRef="#ctx0" brushRef="#br0" timeOffset="52">19013 10691 152 0,'-4'0'57'0,"4"0"-30"0,4 0-25 0,-4 0 12 15,0 0 2-15,13 0 4 16,-9 4 5-16,9-4 4 16,5 7-15-16,3 1 1 0,9 0 1 0,9-5-8 15,8-6-2-15,5 3-6 16,-9-4-3-16,13-8-106 16</inkml:trace>
  <inkml:trace contextRef="#ctx0" brushRef="#br0" timeOffset="53">21456 10652 140 0,'-13'-3'52'0,"9"22"-28"0,-9-8-17 16,13-15 15-16,-13 8 4 16,0 4 5-16,5-8-2 15,-1 4 0-15,0 0-16 16,5-1-6-16,4-3 0 0,0 0 2 0,0 0 2 15,9 4 1-15,8 4 0 16,4-8-2-16,1-4 1 16,4 4-4-16,8 0 1 15,-3 0-7-15,-6 0-1 16,1 8 0-16,0-12 0 16,0 4-58-16,-9 0-23 15,5-15-32 1</inkml:trace>
  <inkml:trace contextRef="#ctx0" brushRef="#br0" timeOffset="54">19065 12238 200 0,'-4'0'77'0,"8"0"-42"0,0 0-32 16,0 0 15-16,9 0 4 15,5 0 4-15,3 0-1 16,5-4 0-16,17 0-14 15,0 1-2-15,-4-1 1 0,0 0-8 0,0 0-1 16,-5 0-21-16,-4 0-9 16,-8-3-93-1</inkml:trace>
  <inkml:trace contextRef="#ctx0" brushRef="#br0" timeOffset="55">23068 12250 148 0,'-9'3'57'0,"9"1"-30"0,-8 0-14 16,8-4 17-16</inkml:trace>
  <inkml:trace contextRef="#ctx0" brushRef="#br0" timeOffset="56">23059 12265 334 0,'17'4'40'0,"-4"7"-19"16,13-11-5-16,-4 0-2 0,12 12-5 16,5-12-3-16,-13 7-6 15,4-3-2-15,-4 0 1 16,4-4 0-16,-13 0-13 15,5 0-5-15,-5 0-94 16,0-4-44-16,-8 0 77 16</inkml:trace>
  <inkml:trace contextRef="#ctx0" brushRef="#br0" timeOffset="57">19030 13747 168 0,'-4'-4'63'0,"4"8"-34"0,0-4-19 0,0 0 20 0,0 0-7 16,4 4-1-16,9 0-4 15,-4 0-1-15,8 0-9 16,13-4-1-16,-8 0 0 0,12 0-3 16,5 0-1-16,0-4 1 15,0 0 0-15,4-4-40 16,4 1-17-16,-17 3-51 15</inkml:trace>
  <inkml:trace contextRef="#ctx0" brushRef="#br0" timeOffset="58">21012 13828 208 0,'0'7'77'0,"0"-7"-42"0,5 0-26 0,3 0 22 16,5 4-6-16,5-4 3 16,3 0-7-16,9 0-3 15,9 0-10-15,4 0-5 0,-4 0 0 16,0 0-2-16,-1 0-1 16,1 0-4-16,-4 0 0 15,-5 0-33-15,-4 4-13 16,4-4-65-1</inkml:trace>
  <inkml:trace contextRef="#ctx0" brushRef="#br0" timeOffset="59">19013 15352 204 0,'-4'-4'77'0,"4"4"-42"0,0 0-21 0,0 0 20 16,8 0-6-16,1-4 0 15,8 1-9-15,1-5-4 16,7 0-8-16,6 4-3 0,-1 1 0 16,4-1 0-16,5 0 0 15,0 0-5-15,-5 0-1 16,1 0-41-16,-1 1-17 16,-8 3-57-1</inkml:trace>
  <inkml:trace contextRef="#ctx0" brushRef="#br0" timeOffset="60">20737 15379 220 0,'-5'-4'82'0,"10"4"-44"0,-5 0-31 0,0 0 18 0,4 0-7 16,5 0 2-16,4 0-5 15,-1 0-1-15,6-4-8 16,8 0 3-16,8-3 1 0,0-1-3 15,5 4-2-15,4-3 0 16,-4 3-1-16,-4 0-9 16,-5 0-4-16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0" name="Rectangle 4"/>
          <p:cNvSpPr>
            <a:spLocks noGrp="1" noRot="1" noChangeAspect="1" noChangeArrowheads="1" noTextEdit="1"/>
          </p:cNvSpPr>
          <p:nvPr>
            <p:ph type="sldImg" idx="2"/>
          </p:nvPr>
        </p:nvSpPr>
        <p:spPr bwMode="auto">
          <a:xfrm>
            <a:off x="1212850" y="146050"/>
            <a:ext cx="7302500" cy="5476875"/>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1213863" y="5718582"/>
            <a:ext cx="7300665" cy="159662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08583" name="Rectangle 7"/>
          <p:cNvSpPr>
            <a:spLocks noGrp="1" noChangeArrowheads="1"/>
          </p:cNvSpPr>
          <p:nvPr>
            <p:ph type="sldNum" sz="quarter" idx="5"/>
          </p:nvPr>
        </p:nvSpPr>
        <p:spPr bwMode="auto">
          <a:xfrm>
            <a:off x="9074159" y="6977239"/>
            <a:ext cx="543739" cy="348862"/>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smtClean="0">
                <a:solidFill>
                  <a:schemeClr val="tx1">
                    <a:lumMod val="50000"/>
                    <a:lumOff val="50000"/>
                  </a:schemeClr>
                </a:solidFill>
                <a:latin typeface="Roboto" charset="0"/>
                <a:ea typeface="Roboto" charset="0"/>
                <a:cs typeface="Roboto" charset="0"/>
              </a:defRPr>
            </a:lvl1pPr>
          </a:lstStyle>
          <a:p>
            <a:pPr>
              <a:defRPr/>
            </a:pPr>
            <a:fld id="{40F64717-A5A5-4C4E-9291-2F18B7410B06}" type="slidenum">
              <a:rPr lang="en-US" smtClean="0"/>
              <a:pPr>
                <a:defRPr/>
              </a:pPr>
              <a:t>‹#›</a:t>
            </a:fld>
            <a:endParaRPr lang="en-US"/>
          </a:p>
        </p:txBody>
      </p:sp>
    </p:spTree>
    <p:extLst>
      <p:ext uri="{BB962C8B-B14F-4D97-AF65-F5344CB8AC3E}">
        <p14:creationId xmlns:p14="http://schemas.microsoft.com/office/powerpoint/2010/main" val="944664676"/>
      </p:ext>
    </p:extLst>
  </p:cSld>
  <p:clrMap bg1="lt1" tx1="dk1" bg2="lt2" tx2="dk2" accent1="accent1" accent2="accent2" accent3="accent3" accent4="accent4" accent5="accent5" accent6="accent6" hlink="hlink" folHlink="folHlink"/>
  <p:hf sldNum="0" ftr="0" dt="0"/>
  <p:notesStyle>
    <a:lvl1pPr marL="137160" indent="-137160" algn="l" rtl="0" eaLnBrk="0" fontAlgn="base" hangingPunct="0">
      <a:spcBef>
        <a:spcPct val="30000"/>
      </a:spcBef>
      <a:spcAft>
        <a:spcPct val="0"/>
      </a:spcAft>
      <a:buFont typeface=".AppleSystemUIFont" charset="-120"/>
      <a:buChar char="–"/>
      <a:defRPr sz="1400" kern="1200">
        <a:solidFill>
          <a:schemeClr val="tx1"/>
        </a:solidFill>
        <a:latin typeface="Roboto" charset="0"/>
        <a:ea typeface="Roboto" charset="0"/>
        <a:cs typeface="Roboto" charset="0"/>
      </a:defRPr>
    </a:lvl1pPr>
    <a:lvl2pPr marL="320040" indent="-137160" algn="l" rtl="0" eaLnBrk="0" fontAlgn="base" hangingPunct="0">
      <a:spcBef>
        <a:spcPct val="30000"/>
      </a:spcBef>
      <a:spcAft>
        <a:spcPct val="0"/>
      </a:spcAft>
      <a:buFont typeface=".AppleSystemUIFont" charset="-120"/>
      <a:buChar char="–"/>
      <a:defRPr sz="1400" kern="1200">
        <a:solidFill>
          <a:schemeClr val="tx1"/>
        </a:solidFill>
        <a:latin typeface="Roboto" charset="0"/>
        <a:ea typeface="Roboto" charset="0"/>
        <a:cs typeface="Roboto" charset="0"/>
      </a:defRPr>
    </a:lvl2pPr>
    <a:lvl3pPr marL="548640" indent="-137160" algn="l" rtl="0" eaLnBrk="0" fontAlgn="base" hangingPunct="0">
      <a:spcBef>
        <a:spcPct val="30000"/>
      </a:spcBef>
      <a:spcAft>
        <a:spcPct val="0"/>
      </a:spcAft>
      <a:buFont typeface=".AppleSystemUIFont" charset="-120"/>
      <a:buChar char="–"/>
      <a:defRPr sz="1400" kern="1200">
        <a:solidFill>
          <a:schemeClr val="tx1"/>
        </a:solidFill>
        <a:latin typeface="Roboto" charset="0"/>
        <a:ea typeface="Roboto" charset="0"/>
        <a:cs typeface="Roboto" charset="0"/>
      </a:defRPr>
    </a:lvl3pPr>
    <a:lvl4pPr marL="1371600" algn="l" rtl="0" eaLnBrk="0" fontAlgn="base" hangingPunct="0">
      <a:spcBef>
        <a:spcPct val="30000"/>
      </a:spcBef>
      <a:spcAft>
        <a:spcPct val="0"/>
      </a:spcAft>
      <a:defRPr sz="1400" kern="1200">
        <a:solidFill>
          <a:schemeClr val="tx1"/>
        </a:solidFill>
        <a:latin typeface="Roboto" charset="0"/>
        <a:ea typeface="Roboto" charset="0"/>
        <a:cs typeface="Roboto" charset="0"/>
      </a:defRPr>
    </a:lvl4pPr>
    <a:lvl5pPr marL="1828800" algn="l" rtl="0" eaLnBrk="0" fontAlgn="base" hangingPunct="0">
      <a:spcBef>
        <a:spcPct val="30000"/>
      </a:spcBef>
      <a:spcAft>
        <a:spcPct val="0"/>
      </a:spcAft>
      <a:defRPr sz="1400" kern="1200">
        <a:solidFill>
          <a:schemeClr val="tx1"/>
        </a:solidFill>
        <a:latin typeface="Roboto" charset="0"/>
        <a:ea typeface="Roboto" charset="0"/>
        <a:cs typeface="Roboto"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xfrm>
            <a:off x="5238960" y="6686018"/>
            <a:ext cx="4074745" cy="334300"/>
          </a:xfrm>
          <a:prstGeom prst="rect">
            <a:avLst/>
          </a:prstGeom>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3832239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212850" y="146050"/>
            <a:ext cx="7300913" cy="5476875"/>
          </a:xfrm>
          <a:ln/>
        </p:spPr>
      </p:sp>
      <p:sp>
        <p:nvSpPr>
          <p:cNvPr id="19459" name="Notes Placeholder 2"/>
          <p:cNvSpPr>
            <a:spLocks noGrp="1"/>
          </p:cNvSpPr>
          <p:nvPr>
            <p:ph type="body" idx="1"/>
          </p:nvPr>
        </p:nvSpPr>
        <p:spPr>
          <a:noFill/>
          <a:ln/>
        </p:spPr>
        <p:txBody>
          <a:bodyPr/>
          <a:lstStyle/>
          <a:p>
            <a:r>
              <a:rPr lang="en-US" dirty="0" smtClean="0"/>
              <a:t>Registers?</a:t>
            </a:r>
          </a:p>
          <a:p>
            <a:pPr lvl="1"/>
            <a:r>
              <a:rPr lang="en-US" dirty="0" smtClean="0"/>
              <a:t>Yes. Each</a:t>
            </a:r>
            <a:r>
              <a:rPr lang="en-US" baseline="0" dirty="0" smtClean="0"/>
              <a:t> has a unique name that the assembly programmer must know in order to use.</a:t>
            </a:r>
            <a:endParaRPr lang="en-US" dirty="0" smtClean="0"/>
          </a:p>
          <a:p>
            <a:r>
              <a:rPr lang="en-US" dirty="0" smtClean="0"/>
              <a:t>Frequency?</a:t>
            </a:r>
          </a:p>
          <a:p>
            <a:pPr lvl="1"/>
            <a:r>
              <a:rPr lang="en-US" dirty="0" smtClean="0"/>
              <a:t>Nope, same program, just faster!</a:t>
            </a:r>
          </a:p>
          <a:p>
            <a:r>
              <a:rPr lang="en-US" dirty="0" smtClean="0"/>
              <a:t>Is size of</a:t>
            </a:r>
            <a:r>
              <a:rPr lang="en-US" baseline="0" dirty="0" smtClean="0"/>
              <a:t> memory </a:t>
            </a:r>
            <a:r>
              <a:rPr lang="en-US" dirty="0" smtClean="0"/>
              <a:t>part of architecture?</a:t>
            </a:r>
          </a:p>
          <a:p>
            <a:pPr lvl="1"/>
            <a:r>
              <a:rPr lang="en-US" dirty="0" smtClean="0"/>
              <a:t>No! Don</a:t>
            </a:r>
            <a:r>
              <a:rPr lang="uk-UA" dirty="0" smtClean="0"/>
              <a:t>’</a:t>
            </a:r>
            <a:r>
              <a:rPr lang="en-US" dirty="0" smtClean="0"/>
              <a:t>t’ have to change your program if you add more memory</a:t>
            </a:r>
          </a:p>
          <a:p>
            <a:pPr lvl="1"/>
            <a:endParaRPr lang="en-US" dirty="0" smtClean="0"/>
          </a:p>
        </p:txBody>
      </p:sp>
    </p:spTree>
    <p:extLst>
      <p:ext uri="{BB962C8B-B14F-4D97-AF65-F5344CB8AC3E}">
        <p14:creationId xmlns:p14="http://schemas.microsoft.com/office/powerpoint/2010/main" val="614496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366" indent="-137366" defTabSz="915772">
              <a:defRPr/>
            </a:pPr>
            <a:r>
              <a:rPr lang="en-US" dirty="0" smtClean="0"/>
              <a:t>Compilers are much better and more patient than you are</a:t>
            </a:r>
          </a:p>
          <a:p>
            <a:endParaRPr lang="en-US" dirty="0" smtClean="0"/>
          </a:p>
          <a:p>
            <a:r>
              <a:rPr lang="en-US" dirty="0" smtClean="0"/>
              <a:t>I </a:t>
            </a:r>
            <a:r>
              <a:rPr lang="en-US" b="1" dirty="0" smtClean="0"/>
              <a:t>hope</a:t>
            </a:r>
            <a:r>
              <a:rPr lang="en-US" b="0" dirty="0" smtClean="0"/>
              <a:t> that you are never writing a program in assembly</a:t>
            </a:r>
          </a:p>
          <a:p>
            <a:pPr lvl="1"/>
            <a:r>
              <a:rPr lang="en-US" b="0" dirty="0" smtClean="0"/>
              <a:t>Not even to eke</a:t>
            </a:r>
            <a:r>
              <a:rPr lang="en-US" b="0" baseline="0" dirty="0" smtClean="0"/>
              <a:t> the very last bit of performance out</a:t>
            </a:r>
          </a:p>
          <a:p>
            <a:pPr lvl="1"/>
            <a:r>
              <a:rPr lang="en-US" b="0" baseline="0" dirty="0" smtClean="0"/>
              <a:t>Because compilers are much better at it</a:t>
            </a:r>
          </a:p>
          <a:p>
            <a:pPr lvl="0"/>
            <a:r>
              <a:rPr lang="en-US" b="0" baseline="0" dirty="0" smtClean="0"/>
              <a:t>Understanding assembly will help you</a:t>
            </a:r>
          </a:p>
          <a:p>
            <a:pPr lvl="1"/>
            <a:r>
              <a:rPr lang="en-US" b="0" baseline="0" dirty="0" smtClean="0"/>
              <a:t>Like how C will help you better appreciate the magic that Java does for you</a:t>
            </a:r>
          </a:p>
          <a:p>
            <a:pPr lvl="1"/>
            <a:r>
              <a:rPr lang="en-US" b="0" baseline="0" dirty="0" smtClean="0"/>
              <a:t>Similarly, understanding assembly will help you understand what the machine is doing for you</a:t>
            </a:r>
          </a:p>
          <a:p>
            <a:pPr lvl="1"/>
            <a:r>
              <a:rPr lang="en-US" b="0" baseline="0" dirty="0" smtClean="0"/>
              <a:t>Sometimes you actually do have to poke around with GDB in the assembly (this is what gets shipped to you!)</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13</a:t>
            </a:fld>
            <a:endParaRPr lang="en-US"/>
          </a:p>
        </p:txBody>
      </p:sp>
    </p:spTree>
    <p:extLst>
      <p:ext uri="{BB962C8B-B14F-4D97-AF65-F5344CB8AC3E}">
        <p14:creationId xmlns:p14="http://schemas.microsoft.com/office/powerpoint/2010/main" val="130159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12850" y="146050"/>
            <a:ext cx="7300913" cy="5476875"/>
          </a:xfrm>
          <a:ln/>
        </p:spPr>
      </p:sp>
      <p:sp>
        <p:nvSpPr>
          <p:cNvPr id="224259" name="Rectangle 3"/>
          <p:cNvSpPr>
            <a:spLocks noGrp="1" noChangeArrowheads="1"/>
          </p:cNvSpPr>
          <p:nvPr>
            <p:ph type="body" idx="1"/>
          </p:nvPr>
        </p:nvSpPr>
        <p:spPr/>
        <p:txBody>
          <a:bodyPr/>
          <a:lstStyle/>
          <a:p>
            <a:r>
              <a:rPr lang="en-US" dirty="0" smtClean="0"/>
              <a:t>Preview for the coming lectures</a:t>
            </a:r>
            <a:endParaRPr lang="en-US" dirty="0"/>
          </a:p>
        </p:txBody>
      </p:sp>
    </p:spTree>
    <p:extLst>
      <p:ext uri="{BB962C8B-B14F-4D97-AF65-F5344CB8AC3E}">
        <p14:creationId xmlns:p14="http://schemas.microsoft.com/office/powerpoint/2010/main" val="58549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5175" y="6350"/>
            <a:ext cx="5570538" cy="4178300"/>
          </a:xfrm>
          <a:prstGeom prst="rect">
            <a:avLst/>
          </a:prstGeom>
          <a:ln/>
        </p:spPr>
      </p:sp>
      <p:sp>
        <p:nvSpPr>
          <p:cNvPr id="227331" name="Rectangle 3"/>
          <p:cNvSpPr>
            <a:spLocks noGrp="1" noChangeArrowheads="1"/>
          </p:cNvSpPr>
          <p:nvPr>
            <p:ph type="body" idx="1"/>
          </p:nvPr>
        </p:nvSpPr>
        <p:spPr/>
        <p:txBody>
          <a:bodyPr/>
          <a:lstStyle/>
          <a:p>
            <a:r>
              <a:rPr lang="en-US" dirty="0" smtClean="0"/>
              <a:t>Assembly program doesn’t actually have notion</a:t>
            </a:r>
            <a:r>
              <a:rPr lang="en-US" baseline="0" dirty="0" smtClean="0"/>
              <a:t> of “data types,” but since encoding is so different between integral and floating point data, there are actually different instructions built into assembly because the hardware needs to deal with these numbers differently when performing arithmetic.</a:t>
            </a:r>
            <a:endParaRPr lang="en-US" dirty="0"/>
          </a:p>
        </p:txBody>
      </p:sp>
    </p:spTree>
    <p:extLst>
      <p:ext uri="{BB962C8B-B14F-4D97-AF65-F5344CB8AC3E}">
        <p14:creationId xmlns:p14="http://schemas.microsoft.com/office/powerpoint/2010/main" val="399439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6350"/>
            <a:ext cx="5570538" cy="4178300"/>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5945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6350"/>
            <a:ext cx="5570538" cy="4178300"/>
          </a:xfrm>
          <a:prstGeom prst="rect">
            <a:avLst/>
          </a:prstGeom>
        </p:spPr>
      </p:sp>
      <p:sp>
        <p:nvSpPr>
          <p:cNvPr id="3" name="Notes Placeholder 2"/>
          <p:cNvSpPr>
            <a:spLocks noGrp="1"/>
          </p:cNvSpPr>
          <p:nvPr>
            <p:ph type="body" idx="1"/>
          </p:nvPr>
        </p:nvSpPr>
        <p:spPr/>
        <p:txBody>
          <a:bodyPr/>
          <a:lstStyle/>
          <a:p>
            <a:pPr defTabSz="949833">
              <a:defRPr/>
            </a:pPr>
            <a:r>
              <a:rPr lang="en-US" dirty="0" smtClean="0">
                <a:latin typeface="+mn-lt"/>
              </a:rPr>
              <a:t>Names are largely arbitrary, reasons</a:t>
            </a:r>
            <a:r>
              <a:rPr lang="en-US" baseline="0" dirty="0" smtClean="0">
                <a:latin typeface="+mn-lt"/>
              </a:rPr>
              <a:t> behind them are not super relevant to us</a:t>
            </a:r>
          </a:p>
          <a:p>
            <a:pPr defTabSz="949833">
              <a:defRPr/>
            </a:pPr>
            <a:r>
              <a:rPr lang="en-US" baseline="0" dirty="0" smtClean="0">
                <a:latin typeface="+mn-lt"/>
              </a:rPr>
              <a:t>But there are </a:t>
            </a:r>
            <a:r>
              <a:rPr lang="en-US" b="1" i="0" baseline="0" dirty="0" smtClean="0">
                <a:latin typeface="+mn-lt"/>
              </a:rPr>
              <a:t>conventions </a:t>
            </a:r>
            <a:r>
              <a:rPr lang="en-US" b="0" i="0" baseline="0" dirty="0" smtClean="0">
                <a:latin typeface="+mn-lt"/>
              </a:rPr>
              <a:t>about how they are used</a:t>
            </a:r>
          </a:p>
          <a:p>
            <a:pPr defTabSz="949833">
              <a:defRPr/>
            </a:pPr>
            <a:r>
              <a:rPr lang="en-US" b="0" i="0" baseline="0" dirty="0" smtClean="0">
                <a:latin typeface="+mn-lt"/>
              </a:rPr>
              <a:t>One is particularly important to not misuse: </a:t>
            </a:r>
            <a:r>
              <a:rPr lang="en-US" b="1" i="0" baseline="0" dirty="0" smtClean="0">
                <a:latin typeface="+mn-lt"/>
              </a:rPr>
              <a:t>%</a:t>
            </a:r>
            <a:r>
              <a:rPr lang="en-US" b="1" i="0" baseline="0" dirty="0" err="1" smtClean="0">
                <a:latin typeface="+mn-lt"/>
              </a:rPr>
              <a:t>rsp</a:t>
            </a:r>
            <a:endParaRPr lang="en-US" b="1" i="0" baseline="0" dirty="0" smtClean="0">
              <a:latin typeface="+mn-lt"/>
            </a:endParaRPr>
          </a:p>
          <a:p>
            <a:pPr lvl="1" defTabSz="949833">
              <a:defRPr/>
            </a:pPr>
            <a:r>
              <a:rPr lang="en-US" b="0" i="0" baseline="0" dirty="0" smtClean="0">
                <a:latin typeface="+mn-lt"/>
              </a:rPr>
              <a:t>Stack pointer; we’ll get to this when we talk about procedures</a:t>
            </a:r>
            <a:endParaRPr lang="en-US" b="0" i="0" dirty="0" smtClean="0">
              <a:latin typeface="+mn-lt"/>
            </a:endParaRPr>
          </a:p>
          <a:p>
            <a:pPr defTabSz="949833">
              <a:defRPr/>
            </a:pPr>
            <a:r>
              <a:rPr lang="en-US" dirty="0" smtClean="0">
                <a:latin typeface="+mn-lt"/>
              </a:rPr>
              <a:t>Why is %</a:t>
            </a:r>
            <a:r>
              <a:rPr lang="en-US" dirty="0" err="1" smtClean="0">
                <a:latin typeface="+mn-lt"/>
              </a:rPr>
              <a:t>rbp</a:t>
            </a:r>
            <a:r>
              <a:rPr lang="en-US" dirty="0" smtClean="0">
                <a:latin typeface="+mn-lt"/>
              </a:rPr>
              <a:t> now general-purpose in x86-64? http://www.codemachine.com/article_x64deepdive.html</a:t>
            </a:r>
          </a:p>
          <a:p>
            <a:r>
              <a:rPr lang="en-US" dirty="0" smtClean="0">
                <a:latin typeface="+mn-lt"/>
              </a:rPr>
              <a:t>r8-r15: still</a:t>
            </a:r>
            <a:r>
              <a:rPr lang="en-US" baseline="0" dirty="0" smtClean="0">
                <a:latin typeface="+mn-lt"/>
              </a:rPr>
              <a:t> </a:t>
            </a:r>
            <a:r>
              <a:rPr lang="en-US" b="1" baseline="0" dirty="0" smtClean="0">
                <a:latin typeface="+mn-lt"/>
              </a:rPr>
              <a:t>names</a:t>
            </a:r>
            <a:r>
              <a:rPr lang="en-US" b="0" baseline="0" dirty="0" smtClean="0">
                <a:latin typeface="+mn-lt"/>
              </a:rPr>
              <a:t> not indexes</a:t>
            </a:r>
          </a:p>
          <a:p>
            <a:r>
              <a:rPr lang="en-US" b="0" baseline="0" dirty="0" smtClean="0">
                <a:latin typeface="+mn-lt"/>
              </a:rPr>
              <a:t>Each is 8-bytes wide</a:t>
            </a:r>
          </a:p>
          <a:p>
            <a:r>
              <a:rPr lang="en-US" b="0" baseline="0" dirty="0" smtClean="0">
                <a:latin typeface="+mn-lt"/>
              </a:rPr>
              <a:t>What if we only want 4 bytes?</a:t>
            </a:r>
          </a:p>
          <a:p>
            <a:pPr lvl="1"/>
            <a:r>
              <a:rPr lang="en-US" b="0" baseline="0" dirty="0" smtClean="0">
                <a:latin typeface="+mn-lt"/>
              </a:rPr>
              <a:t>We can use these alternate names to use just half of the bytes</a:t>
            </a:r>
            <a:endParaRPr lang="en-US" dirty="0">
              <a:latin typeface="+mn-lt"/>
            </a:endParaRPr>
          </a:p>
        </p:txBody>
      </p:sp>
    </p:spTree>
    <p:extLst>
      <p:ext uri="{BB962C8B-B14F-4D97-AF65-F5344CB8AC3E}">
        <p14:creationId xmlns:p14="http://schemas.microsoft.com/office/powerpoint/2010/main" val="248985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6350"/>
            <a:ext cx="5570538" cy="4178300"/>
          </a:xfrm>
          <a:prstGeom prst="rect">
            <a:avLst/>
          </a:prstGeom>
        </p:spPr>
      </p:sp>
      <p:sp>
        <p:nvSpPr>
          <p:cNvPr id="3" name="Notes Placeholder 2"/>
          <p:cNvSpPr>
            <a:spLocks noGrp="1"/>
          </p:cNvSpPr>
          <p:nvPr>
            <p:ph type="body" idx="1"/>
          </p:nvPr>
        </p:nvSpPr>
        <p:spPr/>
        <p:txBody>
          <a:bodyPr>
            <a:normAutofit fontScale="92500" lnSpcReduction="20000"/>
          </a:bodyPr>
          <a:lstStyle/>
          <a:p>
            <a:r>
              <a:rPr lang="en-US" dirty="0" smtClean="0"/>
              <a:t>Only</a:t>
            </a:r>
            <a:r>
              <a:rPr lang="en-US" baseline="0" dirty="0" smtClean="0"/>
              <a:t> 6 registers that we can do whatever we want with</a:t>
            </a:r>
            <a:endParaRPr lang="en-US" dirty="0" smtClean="0"/>
          </a:p>
          <a:p>
            <a:r>
              <a:rPr lang="en-US" dirty="0" smtClean="0"/>
              <a:t>Remember how I said we’ve been upgrading x86 since 1978, when it was 16-bit?</a:t>
            </a:r>
          </a:p>
          <a:p>
            <a:pPr lvl="0"/>
            <a:r>
              <a:rPr lang="en-US" dirty="0" smtClean="0"/>
              <a:t>Originally just %ax, </a:t>
            </a:r>
            <a:r>
              <a:rPr lang="is-IS" dirty="0" smtClean="0"/>
              <a:t>…</a:t>
            </a:r>
          </a:p>
          <a:p>
            <a:pPr lvl="1"/>
            <a:r>
              <a:rPr lang="is-IS" dirty="0" smtClean="0"/>
              <a:t>Could</a:t>
            </a:r>
            <a:r>
              <a:rPr lang="is-IS" baseline="0" dirty="0" smtClean="0"/>
              <a:t> even reference single bytes (high, low)</a:t>
            </a:r>
            <a:endParaRPr lang="en-US" dirty="0" smtClean="0"/>
          </a:p>
          <a:p>
            <a:r>
              <a:rPr lang="en-US" dirty="0" smtClean="0"/>
              <a:t>There</a:t>
            </a:r>
            <a:r>
              <a:rPr lang="en-US" baseline="0" dirty="0" smtClean="0"/>
              <a:t> used to be more conventions about how they were used</a:t>
            </a:r>
          </a:p>
          <a:p>
            <a:pPr lvl="1"/>
            <a:r>
              <a:rPr lang="en-US" baseline="0" dirty="0" smtClean="0"/>
              <a:t>Just to make it easier when people were </a:t>
            </a:r>
            <a:r>
              <a:rPr lang="en-US" b="1" baseline="0" dirty="0" smtClean="0"/>
              <a:t>writing assembly by hand</a:t>
            </a:r>
          </a:p>
          <a:p>
            <a:pPr lvl="1"/>
            <a:r>
              <a:rPr lang="en-US" b="0" baseline="0" dirty="0" smtClean="0"/>
              <a:t>Now irrelevant</a:t>
            </a:r>
            <a:endParaRPr lang="en-US" b="0" dirty="0"/>
          </a:p>
        </p:txBody>
      </p:sp>
    </p:spTree>
    <p:extLst>
      <p:ext uri="{BB962C8B-B14F-4D97-AF65-F5344CB8AC3E}">
        <p14:creationId xmlns:p14="http://schemas.microsoft.com/office/powerpoint/2010/main" val="4124778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6350"/>
            <a:ext cx="5570538" cy="4178300"/>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8191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5175" y="6350"/>
            <a:ext cx="5570538" cy="4178300"/>
          </a:xfrm>
          <a:prstGeom prst="rect">
            <a:avLst/>
          </a:prstGeom>
          <a:ln/>
        </p:spPr>
      </p:sp>
      <p:sp>
        <p:nvSpPr>
          <p:cNvPr id="22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1208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2035175" y="6350"/>
            <a:ext cx="5570538" cy="4178300"/>
          </a:xfrm>
          <a:prstGeom prst="rect">
            <a:avLst/>
          </a:prstGeom>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8334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3794" name="Text Box 2"/>
          <p:cNvSpPr txBox="1">
            <a:spLocks noGrp="1" noChangeArrowheads="1"/>
          </p:cNvSpPr>
          <p:nvPr>
            <p:ph type="body" idx="1"/>
          </p:nvPr>
        </p:nvSpPr>
        <p:spPr bwMode="auto">
          <a:xfrm>
            <a:off x="1" y="4"/>
            <a:ext cx="1528" cy="15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spcBef>
                <a:spcPct val="0"/>
              </a:spcBef>
            </a:pPr>
            <a:endParaRPr lang="en-US" sz="1900">
              <a:latin typeface="Helvetica Neue Regular" charset="0"/>
              <a:cs typeface="DejaVu Sans" charset="0"/>
            </a:endParaRPr>
          </a:p>
        </p:txBody>
      </p:sp>
    </p:spTree>
    <p:extLst>
      <p:ext uri="{BB962C8B-B14F-4D97-AF65-F5344CB8AC3E}">
        <p14:creationId xmlns:p14="http://schemas.microsoft.com/office/powerpoint/2010/main" val="796370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6775" y="115888"/>
            <a:ext cx="5346700" cy="40116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514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0" y="6350"/>
            <a:ext cx="5572125" cy="4179888"/>
          </a:xfrm>
          <a:prstGeom prst="rect">
            <a:avLst/>
          </a:prstGeo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62997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3600" y="115888"/>
            <a:ext cx="5348288" cy="4013200"/>
          </a:xfrm>
        </p:spPr>
      </p:sp>
      <p:sp>
        <p:nvSpPr>
          <p:cNvPr id="3" name="Notes Placeholder 2"/>
          <p:cNvSpPr>
            <a:spLocks noGrp="1"/>
          </p:cNvSpPr>
          <p:nvPr>
            <p:ph type="body" idx="1"/>
          </p:nvPr>
        </p:nvSpPr>
        <p:spPr/>
        <p:txBody>
          <a:bodyPr/>
          <a:lstStyle/>
          <a:p>
            <a:r>
              <a:rPr lang="en-US" dirty="0" smtClean="0"/>
              <a:t>r3 = r1 + r2</a:t>
            </a:r>
          </a:p>
          <a:p>
            <a:pPr lvl="1"/>
            <a:r>
              <a:rPr lang="en-US" dirty="0" err="1" smtClean="0"/>
              <a:t>mov</a:t>
            </a:r>
            <a:r>
              <a:rPr lang="en-US" dirty="0" smtClean="0"/>
              <a:t> r1, r3</a:t>
            </a:r>
          </a:p>
          <a:p>
            <a:pPr lvl="1"/>
            <a:r>
              <a:rPr lang="en-US" dirty="0" smtClean="0"/>
              <a:t>add r2, r3</a:t>
            </a:r>
          </a:p>
          <a:p>
            <a:endParaRPr lang="en-US" dirty="0"/>
          </a:p>
        </p:txBody>
      </p:sp>
    </p:spTree>
    <p:extLst>
      <p:ext uri="{BB962C8B-B14F-4D97-AF65-F5344CB8AC3E}">
        <p14:creationId xmlns:p14="http://schemas.microsoft.com/office/powerpoint/2010/main" val="766296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3600" y="115888"/>
            <a:ext cx="5348288" cy="4013200"/>
          </a:xfrm>
        </p:spPr>
      </p:sp>
      <p:sp>
        <p:nvSpPr>
          <p:cNvPr id="3" name="Notes Placeholder 2"/>
          <p:cNvSpPr>
            <a:spLocks noGrp="1"/>
          </p:cNvSpPr>
          <p:nvPr>
            <p:ph type="body" idx="1"/>
          </p:nvPr>
        </p:nvSpPr>
        <p:spPr/>
        <p:txBody>
          <a:bodyPr/>
          <a:lstStyle/>
          <a:p>
            <a:r>
              <a:rPr lang="en-US" dirty="0" smtClean="0"/>
              <a:t>Why have a different </a:t>
            </a:r>
            <a:r>
              <a:rPr lang="en-US" dirty="0" err="1" smtClean="0"/>
              <a:t>inc</a:t>
            </a:r>
            <a:r>
              <a:rPr lang="en-US" baseline="0" dirty="0" smtClean="0"/>
              <a:t> operator?</a:t>
            </a:r>
          </a:p>
          <a:p>
            <a:pPr lvl="1"/>
            <a:r>
              <a:rPr lang="en-US" baseline="0" dirty="0" smtClean="0"/>
              <a:t>Smaller bit representation!</a:t>
            </a:r>
          </a:p>
          <a:p>
            <a:pPr lvl="1"/>
            <a:r>
              <a:rPr lang="en-US" baseline="0" dirty="0" smtClean="0"/>
              <a:t>Maybe faster implementation</a:t>
            </a:r>
          </a:p>
          <a:p>
            <a:pPr lvl="0"/>
            <a:endParaRPr lang="en-US" dirty="0" smtClean="0"/>
          </a:p>
          <a:p>
            <a:endParaRPr lang="en-US" dirty="0"/>
          </a:p>
        </p:txBody>
      </p:sp>
    </p:spTree>
    <p:extLst>
      <p:ext uri="{BB962C8B-B14F-4D97-AF65-F5344CB8AC3E}">
        <p14:creationId xmlns:p14="http://schemas.microsoft.com/office/powerpoint/2010/main" val="3744310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0" y="6350"/>
            <a:ext cx="5572125" cy="4179888"/>
          </a:xfrm>
          <a:prstGeom prst="rect">
            <a:avLst/>
          </a:prstGeom>
        </p:spPr>
      </p:sp>
      <p:sp>
        <p:nvSpPr>
          <p:cNvPr id="3" name="Notes Placeholder 2"/>
          <p:cNvSpPr>
            <a:spLocks noGrp="1"/>
          </p:cNvSpPr>
          <p:nvPr>
            <p:ph type="body" idx="1"/>
          </p:nvPr>
        </p:nvSpPr>
        <p:spPr/>
        <p:txBody>
          <a:bodyPr/>
          <a:lstStyle/>
          <a:p>
            <a:r>
              <a:rPr lang="en-US" dirty="0" smtClean="0"/>
              <a:t>Function</a:t>
            </a:r>
            <a:r>
              <a:rPr lang="en-US" baseline="0" dirty="0" smtClean="0"/>
              <a:t> </a:t>
            </a:r>
            <a:r>
              <a:rPr lang="en-US" b="1" baseline="0" dirty="0" smtClean="0"/>
              <a:t>calling convention </a:t>
            </a:r>
            <a:r>
              <a:rPr lang="en-US" baseline="0" dirty="0" smtClean="0"/>
              <a:t>(get to it later) says which registers to use for arguments and return value</a:t>
            </a:r>
          </a:p>
          <a:p>
            <a:r>
              <a:rPr lang="en-US" dirty="0" smtClean="0"/>
              <a:t>Compiler</a:t>
            </a:r>
            <a:r>
              <a:rPr lang="en-US" baseline="0" dirty="0" smtClean="0"/>
              <a:t> knows</a:t>
            </a:r>
          </a:p>
          <a:p>
            <a:pPr lvl="1"/>
            <a:r>
              <a:rPr lang="en-US" baseline="0" dirty="0" smtClean="0"/>
              <a:t>Arithmetic ops are like “+=“</a:t>
            </a:r>
          </a:p>
          <a:p>
            <a:pPr lvl="1"/>
            <a:r>
              <a:rPr lang="en-US" baseline="0" dirty="0" smtClean="0"/>
              <a:t>And it doesn’t need intermediate values anyway</a:t>
            </a:r>
          </a:p>
          <a:p>
            <a:pPr lvl="1"/>
            <a:r>
              <a:rPr lang="en-US" baseline="0" dirty="0" smtClean="0"/>
              <a:t>So it transforms it to...</a:t>
            </a:r>
          </a:p>
          <a:p>
            <a:pPr lvl="0"/>
            <a:r>
              <a:rPr lang="en-US" baseline="0" dirty="0" smtClean="0"/>
              <a:t>HW1</a:t>
            </a:r>
          </a:p>
          <a:p>
            <a:pPr lvl="1"/>
            <a:r>
              <a:rPr lang="en-US" baseline="0" dirty="0" smtClean="0"/>
              <a:t>Now you’re all set!</a:t>
            </a:r>
          </a:p>
          <a:p>
            <a:pPr lvl="1"/>
            <a:r>
              <a:rPr lang="en-US" baseline="0" dirty="0" smtClean="0"/>
              <a:t>It’ll ask you to go backwards, from Assembly to C</a:t>
            </a:r>
            <a:endParaRPr lang="en-US" dirty="0"/>
          </a:p>
        </p:txBody>
      </p:sp>
    </p:spTree>
    <p:extLst>
      <p:ext uri="{BB962C8B-B14F-4D97-AF65-F5344CB8AC3E}">
        <p14:creationId xmlns:p14="http://schemas.microsoft.com/office/powerpoint/2010/main" val="1555648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2032000" y="6350"/>
            <a:ext cx="5572125" cy="4179888"/>
          </a:xfrm>
          <a:prstGeom prst="rect">
            <a:avLst/>
          </a:prstGeom>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8485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2032000" y="6350"/>
            <a:ext cx="5572125" cy="4179888"/>
          </a:xfrm>
          <a:prstGeom prst="rect">
            <a:avLst/>
          </a:prstGeom>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0187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32000" y="6350"/>
            <a:ext cx="5572125" cy="4179888"/>
          </a:xfrm>
          <a:prstGeom prst="rect">
            <a:avLst/>
          </a:prstGeom>
          <a:ln/>
        </p:spPr>
      </p:sp>
      <p:sp>
        <p:nvSpPr>
          <p:cNvPr id="239619" name="Rectangle 3"/>
          <p:cNvSpPr>
            <a:spLocks noGrp="1" noChangeArrowheads="1"/>
          </p:cNvSpPr>
          <p:nvPr>
            <p:ph type="body" idx="1"/>
          </p:nvPr>
        </p:nvSpPr>
        <p:spPr/>
        <p:txBody>
          <a:bodyPr/>
          <a:lstStyle/>
          <a:p>
            <a:r>
              <a:rPr lang="en-US" dirty="0" smtClean="0"/>
              <a:t>But actually, pointers are just addresses!</a:t>
            </a:r>
          </a:p>
          <a:p>
            <a:r>
              <a:rPr lang="en-US" dirty="0" smtClean="0"/>
              <a:t>Showing</a:t>
            </a:r>
            <a:r>
              <a:rPr lang="en-US" baseline="0" dirty="0" smtClean="0"/>
              <a:t> here 8-byte </a:t>
            </a:r>
            <a:r>
              <a:rPr lang="en-US" b="1" baseline="0" dirty="0" smtClean="0"/>
              <a:t>words</a:t>
            </a:r>
            <a:r>
              <a:rPr lang="en-US" b="0" baseline="0" dirty="0" smtClean="0"/>
              <a:t> of memory, addresses jump by 8</a:t>
            </a:r>
          </a:p>
          <a:p>
            <a:endParaRPr lang="en-US" dirty="0"/>
          </a:p>
        </p:txBody>
      </p:sp>
    </p:spTree>
    <p:extLst>
      <p:ext uri="{BB962C8B-B14F-4D97-AF65-F5344CB8AC3E}">
        <p14:creationId xmlns:p14="http://schemas.microsoft.com/office/powerpoint/2010/main" val="3813225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32000" y="6350"/>
            <a:ext cx="5572125" cy="4179888"/>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21530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32000" y="6350"/>
            <a:ext cx="5572125" cy="4179888"/>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9127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46050"/>
            <a:ext cx="7300913" cy="5476875"/>
          </a:xfrm>
        </p:spPr>
      </p:sp>
      <p:sp>
        <p:nvSpPr>
          <p:cNvPr id="3" name="Notes Placeholder 2"/>
          <p:cNvSpPr>
            <a:spLocks noGrp="1"/>
          </p:cNvSpPr>
          <p:nvPr>
            <p:ph type="body" idx="1"/>
          </p:nvPr>
        </p:nvSpPr>
        <p:spPr/>
        <p:txBody>
          <a:bodyPr/>
          <a:lstStyle/>
          <a:p>
            <a:r>
              <a:rPr lang="en-US" dirty="0" smtClean="0"/>
              <a:t>This is the part</a:t>
            </a:r>
            <a:r>
              <a:rPr lang="en-US" baseline="0" dirty="0" smtClean="0"/>
              <a:t> where I try to scare you</a:t>
            </a:r>
            <a:r>
              <a:rPr lang="is-IS" baseline="0" dirty="0" smtClean="0"/>
              <a:t>…</a:t>
            </a:r>
            <a:endParaRPr lang="en-US" dirty="0"/>
          </a:p>
        </p:txBody>
      </p:sp>
    </p:spTree>
    <p:extLst>
      <p:ext uri="{BB962C8B-B14F-4D97-AF65-F5344CB8AC3E}">
        <p14:creationId xmlns:p14="http://schemas.microsoft.com/office/powerpoint/2010/main" val="2944826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32000" y="6350"/>
            <a:ext cx="5572125" cy="4179888"/>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6398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32000" y="6350"/>
            <a:ext cx="5572125" cy="4179888"/>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06270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00463" y="109538"/>
            <a:ext cx="5505450" cy="4129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5</a:t>
            </a:fld>
            <a:endParaRPr lang="en-US"/>
          </a:p>
        </p:txBody>
      </p:sp>
      <p:sp>
        <p:nvSpPr>
          <p:cNvPr id="5" name="Date Placeholder 4"/>
          <p:cNvSpPr>
            <a:spLocks noGrp="1"/>
          </p:cNvSpPr>
          <p:nvPr>
            <p:ph type="dt" idx="11"/>
          </p:nvPr>
        </p:nvSpPr>
        <p:spPr>
          <a:xfrm>
            <a:off x="5238961" y="1"/>
            <a:ext cx="4074745" cy="334300"/>
          </a:xfrm>
          <a:prstGeom prst="rect">
            <a:avLst/>
          </a:prstGeom>
        </p:spPr>
        <p:txBody>
          <a:bodyPr lIns="91577" tIns="45789" rIns="91577" bIns="45789"/>
          <a:lstStyle/>
          <a:p>
            <a:endParaRPr lang="en-US"/>
          </a:p>
        </p:txBody>
      </p:sp>
    </p:spTree>
    <p:extLst>
      <p:ext uri="{BB962C8B-B14F-4D97-AF65-F5344CB8AC3E}">
        <p14:creationId xmlns:p14="http://schemas.microsoft.com/office/powerpoint/2010/main" val="3316419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bwMode="auto">
          <a:xfrm>
            <a:off x="2971800" y="555625"/>
            <a:ext cx="3657600" cy="2743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960539" y="3474964"/>
            <a:ext cx="7680126" cy="32233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50241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bwMode="auto">
          <a:xfrm>
            <a:off x="3190875" y="582613"/>
            <a:ext cx="3836988" cy="28781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1022737" y="3644882"/>
            <a:ext cx="8175631" cy="3384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Different </a:t>
            </a:r>
            <a:r>
              <a:rPr lang="en-US" b="1" dirty="0" smtClean="0"/>
              <a:t>programs</a:t>
            </a:r>
            <a:r>
              <a:rPr lang="en-US" dirty="0" smtClean="0"/>
              <a:t> written in C, have</a:t>
            </a:r>
            <a:r>
              <a:rPr lang="en-US" baseline="0" dirty="0" smtClean="0"/>
              <a:t> different </a:t>
            </a:r>
            <a:r>
              <a:rPr lang="en-US" b="1" baseline="0" dirty="0" smtClean="0"/>
              <a:t>algorithms</a:t>
            </a:r>
            <a:endParaRPr lang="en-US" b="1" dirty="0" smtClean="0"/>
          </a:p>
          <a:p>
            <a:r>
              <a:rPr lang="en-US" dirty="0" smtClean="0"/>
              <a:t>C</a:t>
            </a:r>
            <a:r>
              <a:rPr lang="en-US" baseline="0" dirty="0" smtClean="0"/>
              <a:t>ompilers figure out what instructions to generate</a:t>
            </a:r>
          </a:p>
          <a:p>
            <a:pPr lvl="1"/>
            <a:r>
              <a:rPr lang="en-US" baseline="0" dirty="0" smtClean="0"/>
              <a:t>do different </a:t>
            </a:r>
            <a:r>
              <a:rPr lang="en-US" b="1" baseline="0" dirty="0" smtClean="0"/>
              <a:t>optimizations</a:t>
            </a:r>
          </a:p>
          <a:p>
            <a:r>
              <a:rPr lang="en-US" b="0" baseline="0" dirty="0" smtClean="0"/>
              <a:t>Different</a:t>
            </a:r>
            <a:r>
              <a:rPr lang="en-US" b="1" baseline="0" dirty="0" smtClean="0"/>
              <a:t> architectures </a:t>
            </a:r>
            <a:r>
              <a:rPr lang="en-US" b="0" baseline="0" dirty="0" smtClean="0"/>
              <a:t>expose different </a:t>
            </a:r>
            <a:r>
              <a:rPr lang="en-US" b="1" baseline="0" dirty="0" smtClean="0"/>
              <a:t>interfaces</a:t>
            </a:r>
          </a:p>
          <a:p>
            <a:pPr lvl="0"/>
            <a:r>
              <a:rPr lang="en-US" b="1" baseline="0" dirty="0" smtClean="0"/>
              <a:t>Hardware implementations</a:t>
            </a:r>
            <a:r>
              <a:rPr lang="en-US" b="0" baseline="0" dirty="0" smtClean="0"/>
              <a:t> have different performance</a:t>
            </a:r>
            <a:endParaRPr lang="en-US" b="1" dirty="0"/>
          </a:p>
        </p:txBody>
      </p:sp>
    </p:spTree>
    <p:extLst>
      <p:ext uri="{BB962C8B-B14F-4D97-AF65-F5344CB8AC3E}">
        <p14:creationId xmlns:p14="http://schemas.microsoft.com/office/powerpoint/2010/main" val="81703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46050"/>
            <a:ext cx="7300913" cy="5476875"/>
          </a:xfrm>
        </p:spPr>
      </p:sp>
      <p:sp>
        <p:nvSpPr>
          <p:cNvPr id="3" name="Notes Placeholder 2"/>
          <p:cNvSpPr>
            <a:spLocks noGrp="1"/>
          </p:cNvSpPr>
          <p:nvPr>
            <p:ph type="body" idx="1"/>
          </p:nvPr>
        </p:nvSpPr>
        <p:spPr/>
        <p:txBody>
          <a:bodyPr/>
          <a:lstStyle/>
          <a:p>
            <a:pPr marL="0" indent="0" defTabSz="915772">
              <a:buNone/>
              <a:defRPr/>
            </a:pPr>
            <a:r>
              <a:rPr lang="en-US"/>
              <a:t>Textbook: “the format and behavior of a machine-level program is defined by the </a:t>
            </a:r>
            <a:r>
              <a:rPr lang="en-US" i="1"/>
              <a:t>ISA</a:t>
            </a:r>
            <a:r>
              <a:rPr lang="en-US"/>
              <a:t>, defining the processor state, the format of the instructions, and the effect each of these instructions will have on the state.”</a:t>
            </a:r>
          </a:p>
          <a:p>
            <a:endParaRPr lang="en-US"/>
          </a:p>
        </p:txBody>
      </p:sp>
    </p:spTree>
    <p:extLst>
      <p:ext uri="{BB962C8B-B14F-4D97-AF65-F5344CB8AC3E}">
        <p14:creationId xmlns:p14="http://schemas.microsoft.com/office/powerpoint/2010/main" val="599463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Grp="1" noRot="1" noChangeAspect="1" noChangeArrowheads="1"/>
          </p:cNvSpPr>
          <p:nvPr>
            <p:ph type="sldImg"/>
          </p:nvPr>
        </p:nvSpPr>
        <p:spPr bwMode="auto">
          <a:xfrm>
            <a:off x="3190875" y="582613"/>
            <a:ext cx="3836988" cy="28781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bwMode="auto">
          <a:xfrm>
            <a:off x="1022737" y="3644882"/>
            <a:ext cx="8175631" cy="33844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Registers:  word size</a:t>
            </a:r>
            <a:endParaRPr lang="en-US" dirty="0"/>
          </a:p>
        </p:txBody>
      </p:sp>
    </p:spTree>
    <p:extLst>
      <p:ext uri="{BB962C8B-B14F-4D97-AF65-F5344CB8AC3E}">
        <p14:creationId xmlns:p14="http://schemas.microsoft.com/office/powerpoint/2010/main" val="910519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46050"/>
            <a:ext cx="7300913" cy="5476875"/>
          </a:xfrm>
        </p:spPr>
      </p:sp>
      <p:sp>
        <p:nvSpPr>
          <p:cNvPr id="3" name="Notes Placeholder 2"/>
          <p:cNvSpPr>
            <a:spLocks noGrp="1"/>
          </p:cNvSpPr>
          <p:nvPr>
            <p:ph type="body" idx="1"/>
          </p:nvPr>
        </p:nvSpPr>
        <p:spPr/>
        <p:txBody>
          <a:bodyPr/>
          <a:lstStyle/>
          <a:p>
            <a:r>
              <a:rPr lang="en-US" b="0" dirty="0" smtClean="0"/>
              <a:t>x86</a:t>
            </a:r>
            <a:r>
              <a:rPr lang="en-US" b="0" baseline="0" dirty="0" smtClean="0"/>
              <a:t> backwards-compatible all the way to 8086 architecture (introduced in 1978!), has had many, many new features added since.</a:t>
            </a:r>
          </a:p>
          <a:p>
            <a:r>
              <a:rPr lang="en-US" b="0" baseline="0" dirty="0" smtClean="0"/>
              <a:t>x86 dominates the server, desktop, and laptop markets.</a:t>
            </a:r>
            <a:endParaRPr lang="en-US" b="0" dirty="0" smtClean="0"/>
          </a:p>
          <a:p>
            <a:r>
              <a:rPr lang="en-US" b="0" dirty="0" smtClean="0"/>
              <a:t>ARM stands for Advanced RISC</a:t>
            </a:r>
            <a:r>
              <a:rPr lang="en-US" b="0" baseline="0" dirty="0" smtClean="0"/>
              <a:t> Machine.</a:t>
            </a:r>
            <a:endParaRPr lang="en-US" b="0" dirty="0" smtClean="0"/>
          </a:p>
          <a:p>
            <a:r>
              <a:rPr lang="en-US" b="0" dirty="0" smtClean="0"/>
              <a:t>MIPS was</a:t>
            </a:r>
            <a:r>
              <a:rPr lang="en-US" dirty="0" smtClean="0"/>
              <a:t> originally an acronym for </a:t>
            </a:r>
            <a:r>
              <a:rPr lang="en-US" b="0" dirty="0" smtClean="0"/>
              <a:t>Microprocessor without Interlocked Pipeline Stages.</a:t>
            </a:r>
            <a:r>
              <a:rPr lang="en-US" dirty="0" smtClean="0"/>
              <a:t> </a:t>
            </a:r>
            <a:r>
              <a:rPr lang="en-US" baseline="0" dirty="0" smtClean="0"/>
              <a:t> D</a:t>
            </a:r>
            <a:r>
              <a:rPr lang="en-US" dirty="0" smtClean="0"/>
              <a:t>eveloped by MIPS Technologies (formerly MIPS Computer Systems, </a:t>
            </a:r>
            <a:r>
              <a:rPr lang="en-US" dirty="0" err="1" smtClean="0"/>
              <a:t>Inc</a:t>
            </a:r>
            <a:r>
              <a:rPr lang="en-US" dirty="0" smtClean="0"/>
              <a:t>).</a:t>
            </a:r>
            <a:endParaRPr lang="en-US" dirty="0"/>
          </a:p>
        </p:txBody>
      </p:sp>
    </p:spTree>
    <p:extLst>
      <p:ext uri="{BB962C8B-B14F-4D97-AF65-F5344CB8AC3E}">
        <p14:creationId xmlns:p14="http://schemas.microsoft.com/office/powerpoint/2010/main" val="235755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MU Bright" panose="02000603000000000000" pitchFamily="2" charset="0"/>
                <a:ea typeface="CMU Bright" panose="02000603000000000000" pitchFamily="2" charset="0"/>
                <a:cs typeface="CMU Bright" panose="02000603000000000000" pitchFamily="2"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MU Bright" panose="02000603000000000000" pitchFamily="2" charset="0"/>
                <a:ea typeface="CMU Bright" panose="02000603000000000000" pitchFamily="2" charset="0"/>
                <a:cs typeface="CMU Bright" panose="02000603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41156145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600" b="0"/>
            </a:lvl1pPr>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37633660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600" b="0"/>
            </a:lvl1pPr>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
        <p:nvSpPr>
          <p:cNvPr id="5" name="Content Placeholder 2"/>
          <p:cNvSpPr>
            <a:spLocks noGrp="1"/>
          </p:cNvSpPr>
          <p:nvPr>
            <p:ph idx="11"/>
          </p:nvPr>
        </p:nvSpPr>
        <p:spPr>
          <a:xfrm>
            <a:off x="4648200" y="1362075"/>
            <a:ext cx="4114800" cy="4972050"/>
          </a:xfrm>
        </p:spPr>
        <p:txBody>
          <a:bodyPr/>
          <a:lstStyle>
            <a:lvl1pPr>
              <a:defRPr sz="2600" b="0"/>
            </a:lvl1pPr>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87762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10616686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30335215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MU Bright" panose="02000603000000000000" pitchFamily="2" charset="0"/>
                <a:ea typeface="CMU Bright" panose="02000603000000000000" pitchFamily="2" charset="0"/>
                <a:cs typeface="CMU Bright" panose="02000603000000000000" pitchFamily="2" charset="0"/>
              </a:defRPr>
            </a:lvl1pPr>
          </a:lstStyle>
          <a:p>
            <a:fld id="{7CBE8339-D2AD-46DC-A898-FD1E949067F0}" type="slidenum">
              <a:rPr lang="en-US" smtClean="0"/>
              <a:pPr/>
              <a:t>‹#›</a:t>
            </a:fld>
            <a:endParaRPr lang="en-US" dirty="0"/>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668916" y="-2231"/>
            <a:ext cx="1475084" cy="246221"/>
          </a:xfrm>
          <a:prstGeom prst="rect">
            <a:avLst/>
          </a:prstGeom>
          <a:noFill/>
        </p:spPr>
        <p:txBody>
          <a:bodyPr wrap="none" rtlCol="0">
            <a:spAutoFit/>
          </a:bodyPr>
          <a:lstStyle/>
          <a:p>
            <a:pPr algn="r"/>
            <a:r>
              <a:rPr lang="en-US" sz="1000" b="0" i="0" dirty="0" smtClean="0">
                <a:solidFill>
                  <a:schemeClr val="bg1"/>
                </a:solidFill>
                <a:latin typeface="CMU Bright" panose="02000603000000000000" pitchFamily="2" charset="0"/>
                <a:ea typeface="CMU Bright" panose="02000603000000000000" pitchFamily="2" charset="0"/>
                <a:cs typeface="CMU Bright" panose="02000603000000000000" pitchFamily="2" charset="0"/>
              </a:rPr>
              <a:t>CSE351</a:t>
            </a:r>
            <a:r>
              <a:rPr lang="en-US" sz="1000" b="0" i="0" baseline="0" dirty="0" smtClean="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000" b="0" i="0" dirty="0" smtClean="0">
                <a:solidFill>
                  <a:schemeClr val="bg1"/>
                </a:solidFill>
                <a:latin typeface="CMU Bright" panose="02000603000000000000" pitchFamily="2" charset="0"/>
                <a:ea typeface="CMU Bright" panose="02000603000000000000" pitchFamily="2" charset="0"/>
                <a:cs typeface="CMU Bright" panose="02000603000000000000" pitchFamily="2" charset="0"/>
              </a:rPr>
              <a:t>Summer 2018</a:t>
            </a:r>
          </a:p>
        </p:txBody>
      </p:sp>
      <p:sp>
        <p:nvSpPr>
          <p:cNvPr id="22" name="TextBox 21"/>
          <p:cNvSpPr txBox="1"/>
          <p:nvPr/>
        </p:nvSpPr>
        <p:spPr>
          <a:xfrm>
            <a:off x="4022821" y="-2231"/>
            <a:ext cx="1098379" cy="246221"/>
          </a:xfrm>
          <a:prstGeom prst="rect">
            <a:avLst/>
          </a:prstGeom>
          <a:noFill/>
        </p:spPr>
        <p:txBody>
          <a:bodyPr wrap="none" rtlCol="0">
            <a:spAutoFit/>
          </a:bodyPr>
          <a:lstStyle/>
          <a:p>
            <a:pPr algn="ctr"/>
            <a:r>
              <a:rPr lang="en-US" sz="1000" b="0" i="0" dirty="0" smtClean="0">
                <a:solidFill>
                  <a:schemeClr val="bg1"/>
                </a:solidFill>
                <a:latin typeface="CMU Bright" panose="02000603000000000000" pitchFamily="2" charset="0"/>
                <a:ea typeface="CMU Bright" panose="02000603000000000000" pitchFamily="2" charset="0"/>
                <a:cs typeface="CMU Bright" panose="02000603000000000000" pitchFamily="2" charset="0"/>
              </a:rPr>
              <a:t>L07:  Assembly</a:t>
            </a:r>
            <a:r>
              <a:rPr lang="en-US" sz="1000" b="0" i="0" baseline="0" dirty="0" smtClean="0">
                <a:solidFill>
                  <a:schemeClr val="bg1"/>
                </a:solidFill>
                <a:latin typeface="CMU Bright" panose="02000603000000000000" pitchFamily="2" charset="0"/>
                <a:ea typeface="CMU Bright" panose="02000603000000000000" pitchFamily="2" charset="0"/>
                <a:cs typeface="CMU Bright" panose="02000603000000000000" pitchFamily="2" charset="0"/>
              </a:rPr>
              <a:t> I</a:t>
            </a:r>
            <a:endParaRPr lang="en-US" sz="1000" b="0" i="0" dirty="0" smtClean="0">
              <a:solidFill>
                <a:schemeClr val="bg1"/>
              </a:solidFill>
              <a:latin typeface="CMU Bright" panose="02000603000000000000" pitchFamily="2" charset="0"/>
              <a:ea typeface="CMU Bright" panose="02000603000000000000" pitchFamily="2" charset="0"/>
              <a:cs typeface="CMU Bright" panose="02000603000000000000" pitchFamily="2" charset="0"/>
            </a:endParaRPr>
          </a:p>
        </p:txBody>
      </p:sp>
    </p:spTree>
    <p:extLst>
      <p:ext uri="{BB962C8B-B14F-4D97-AF65-F5344CB8AC3E}">
        <p14:creationId xmlns:p14="http://schemas.microsoft.com/office/powerpoint/2010/main" val="15363209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MU Bright" panose="02000603000000000000" pitchFamily="2" charset="0"/>
          <a:ea typeface="CMU Bright" panose="02000603000000000000" pitchFamily="2" charset="0"/>
          <a:cs typeface="CMU Bright" panose="02000603000000000000" pitchFamily="2" charset="0"/>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600" b="1">
          <a:solidFill>
            <a:schemeClr val="tx1"/>
          </a:solidFill>
          <a:latin typeface="CMU Bright" panose="02000603000000000000" pitchFamily="2" charset="0"/>
          <a:ea typeface="CMU Bright" panose="02000603000000000000" pitchFamily="2" charset="0"/>
          <a:cs typeface="CMU Bright" panose="02000603000000000000" pitchFamily="2" charset="0"/>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200">
          <a:solidFill>
            <a:schemeClr val="tx1"/>
          </a:solidFill>
          <a:latin typeface="CMU Bright" panose="02000603000000000000" pitchFamily="2" charset="0"/>
          <a:ea typeface="CMU Bright" panose="02000603000000000000" pitchFamily="2" charset="0"/>
          <a:cs typeface="CMU Bright" panose="02000603000000000000" pitchFamily="2"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MU Bright" panose="02000603000000000000" pitchFamily="2" charset="0"/>
          <a:ea typeface="CMU Bright" panose="02000603000000000000" pitchFamily="2" charset="0"/>
          <a:cs typeface="CMU Bright" panose="02000603000000000000" pitchFamily="2" charset="0"/>
        </a:defRPr>
      </a:lvl3pPr>
      <a:lvl4pPr marL="1170432" indent="-228600" algn="l" rtl="0" eaLnBrk="1" fontAlgn="base" hangingPunct="1">
        <a:spcBef>
          <a:spcPct val="20000"/>
        </a:spcBef>
        <a:spcAft>
          <a:spcPct val="0"/>
        </a:spcAft>
        <a:buClr>
          <a:srgbClr val="4B2A85"/>
        </a:buClr>
        <a:buChar char="–"/>
        <a:defRPr sz="1800">
          <a:solidFill>
            <a:schemeClr val="tx1"/>
          </a:solidFill>
          <a:latin typeface="CMU Bright" panose="02000603000000000000" pitchFamily="2" charset="0"/>
          <a:ea typeface="CMU Bright" panose="02000603000000000000" pitchFamily="2" charset="0"/>
          <a:cs typeface="CMU Bright" panose="02000603000000000000" pitchFamily="2" charset="0"/>
        </a:defRPr>
      </a:lvl4pPr>
      <a:lvl5pPr marL="1444752" indent="-228600" algn="l" rtl="0" eaLnBrk="1" fontAlgn="base" hangingPunct="1">
        <a:spcBef>
          <a:spcPct val="20000"/>
        </a:spcBef>
        <a:spcAft>
          <a:spcPct val="0"/>
        </a:spcAft>
        <a:buClr>
          <a:srgbClr val="4B2A85"/>
        </a:buClr>
        <a:buChar char="»"/>
        <a:defRPr sz="1800">
          <a:solidFill>
            <a:schemeClr val="tx1"/>
          </a:solidFill>
          <a:latin typeface="CMU Bright" panose="02000603000000000000" pitchFamily="2" charset="0"/>
          <a:ea typeface="CMU Bright" panose="02000603000000000000" pitchFamily="2" charset="0"/>
          <a:cs typeface="CMU Bright" panose="02000603000000000000" pitchFamily="2"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tiff"/><Relationship Id="rId5" Type="http://schemas.openxmlformats.org/officeDocument/2006/relationships/hyperlink" Target="http://www.smbc-comics.com/?id=2999"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1.emf"/><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customXml" Target="../ink/ink3.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8.emf"/><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ustomXml" Target="../ink/ink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inst.eecs.berkeley.edu/~cs61c/resources/MIPS_Green_Sheet.pdf" TargetMode="External"/><Relationship Id="rId5" Type="http://schemas.openxmlformats.org/officeDocument/2006/relationships/image" Target="../media/image14.png"/><Relationship Id="rId10" Type="http://schemas.openxmlformats.org/officeDocument/2006/relationships/hyperlink" Target="http://infocenter.arm.com/help/topic/com.arm.doc.qrc0001m/QRC0001_UAL.pdf" TargetMode="External"/><Relationship Id="rId4" Type="http://schemas.openxmlformats.org/officeDocument/2006/relationships/image" Target="../media/image13.png"/><Relationship Id="rId9" Type="http://schemas.openxmlformats.org/officeDocument/2006/relationships/hyperlink" Target="http://ref.x86asm.net/coder64-abc.html" TargetMode="External"/></Relationships>
</file>

<file path=ppt/slides/_rels/slide12.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19.emf"/><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ustomXml" Target="../ink/ink5.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notesSlide" Target="../notesSlides/notesSlide12.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slideLayout" Target="../slideLayouts/slideLayout2.xml"/><Relationship Id="rId2" Type="http://schemas.openxmlformats.org/officeDocument/2006/relationships/tags" Target="../tags/tag84.xml"/><Relationship Id="rId16" Type="http://schemas.openxmlformats.org/officeDocument/2006/relationships/tags" Target="../tags/tag98.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tags" Target="../tags/tag9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s>
</file>

<file path=ppt/slides/_rels/slide15.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20.emf"/><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customXml" Target="../ink/ink6.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21.emf"/><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customXml" Target="../ink/ink7.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tags" Target="../tags/tag130.xml"/><Relationship Id="rId39" Type="http://schemas.openxmlformats.org/officeDocument/2006/relationships/image" Target="../media/image22.emf"/><Relationship Id="rId21" Type="http://schemas.openxmlformats.org/officeDocument/2006/relationships/tags" Target="../tags/tag125.xml"/><Relationship Id="rId34" Type="http://schemas.openxmlformats.org/officeDocument/2006/relationships/tags" Target="../tags/tag138.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tags" Target="../tags/tag129.xml"/><Relationship Id="rId33" Type="http://schemas.openxmlformats.org/officeDocument/2006/relationships/tags" Target="../tags/tag137.xml"/><Relationship Id="rId38" Type="http://schemas.openxmlformats.org/officeDocument/2006/relationships/customXml" Target="../ink/ink8.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29" Type="http://schemas.openxmlformats.org/officeDocument/2006/relationships/tags" Target="../tags/tag133.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tags" Target="../tags/tag128.xml"/><Relationship Id="rId32" Type="http://schemas.openxmlformats.org/officeDocument/2006/relationships/tags" Target="../tags/tag136.xml"/><Relationship Id="rId37" Type="http://schemas.openxmlformats.org/officeDocument/2006/relationships/notesSlide" Target="../notesSlides/notesSlide15.xml"/><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tags" Target="../tags/tag132.xml"/><Relationship Id="rId36" Type="http://schemas.openxmlformats.org/officeDocument/2006/relationships/slideLayout" Target="../slideLayouts/slideLayout2.xml"/><Relationship Id="rId10" Type="http://schemas.openxmlformats.org/officeDocument/2006/relationships/tags" Target="../tags/tag114.xml"/><Relationship Id="rId19" Type="http://schemas.openxmlformats.org/officeDocument/2006/relationships/tags" Target="../tags/tag123.xml"/><Relationship Id="rId31" Type="http://schemas.openxmlformats.org/officeDocument/2006/relationships/tags" Target="../tags/tag135.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tags" Target="../tags/tag131.xml"/><Relationship Id="rId30" Type="http://schemas.openxmlformats.org/officeDocument/2006/relationships/tags" Target="../tags/tag134.xml"/><Relationship Id="rId35" Type="http://schemas.openxmlformats.org/officeDocument/2006/relationships/tags" Target="../tags/tag139.xml"/><Relationship Id="rId8" Type="http://schemas.openxmlformats.org/officeDocument/2006/relationships/tags" Target="../tags/tag112.xml"/><Relationship Id="rId3" Type="http://schemas.openxmlformats.org/officeDocument/2006/relationships/tags" Target="../tags/tag107.xml"/></Relationships>
</file>

<file path=ppt/slides/_rels/slide18.xml.rels><?xml version="1.0" encoding="UTF-8" standalone="yes"?>
<Relationships xmlns="http://schemas.openxmlformats.org/package/2006/relationships"><Relationship Id="rId13" Type="http://schemas.openxmlformats.org/officeDocument/2006/relationships/tags" Target="../tags/tag152.xml"/><Relationship Id="rId18" Type="http://schemas.openxmlformats.org/officeDocument/2006/relationships/tags" Target="../tags/tag157.xml"/><Relationship Id="rId26" Type="http://schemas.openxmlformats.org/officeDocument/2006/relationships/tags" Target="../tags/tag165.xml"/><Relationship Id="rId39" Type="http://schemas.openxmlformats.org/officeDocument/2006/relationships/tags" Target="../tags/tag178.xml"/><Relationship Id="rId21" Type="http://schemas.openxmlformats.org/officeDocument/2006/relationships/tags" Target="../tags/tag160.xml"/><Relationship Id="rId34" Type="http://schemas.openxmlformats.org/officeDocument/2006/relationships/tags" Target="../tags/tag173.xml"/><Relationship Id="rId42" Type="http://schemas.openxmlformats.org/officeDocument/2006/relationships/tags" Target="../tags/tag181.xml"/><Relationship Id="rId47" Type="http://schemas.openxmlformats.org/officeDocument/2006/relationships/tags" Target="../tags/tag186.xml"/><Relationship Id="rId50" Type="http://schemas.openxmlformats.org/officeDocument/2006/relationships/tags" Target="../tags/tag189.xml"/><Relationship Id="rId55" Type="http://schemas.openxmlformats.org/officeDocument/2006/relationships/tags" Target="../tags/tag194.xml"/><Relationship Id="rId7" Type="http://schemas.openxmlformats.org/officeDocument/2006/relationships/tags" Target="../tags/tag146.xml"/><Relationship Id="rId2" Type="http://schemas.openxmlformats.org/officeDocument/2006/relationships/tags" Target="../tags/tag141.xml"/><Relationship Id="rId16" Type="http://schemas.openxmlformats.org/officeDocument/2006/relationships/tags" Target="../tags/tag155.xml"/><Relationship Id="rId29" Type="http://schemas.openxmlformats.org/officeDocument/2006/relationships/tags" Target="../tags/tag168.xml"/><Relationship Id="rId11" Type="http://schemas.openxmlformats.org/officeDocument/2006/relationships/tags" Target="../tags/tag150.xml"/><Relationship Id="rId24" Type="http://schemas.openxmlformats.org/officeDocument/2006/relationships/tags" Target="../tags/tag163.xml"/><Relationship Id="rId32" Type="http://schemas.openxmlformats.org/officeDocument/2006/relationships/tags" Target="../tags/tag171.xml"/><Relationship Id="rId37" Type="http://schemas.openxmlformats.org/officeDocument/2006/relationships/tags" Target="../tags/tag176.xml"/><Relationship Id="rId40" Type="http://schemas.openxmlformats.org/officeDocument/2006/relationships/tags" Target="../tags/tag179.xml"/><Relationship Id="rId45" Type="http://schemas.openxmlformats.org/officeDocument/2006/relationships/tags" Target="../tags/tag184.xml"/><Relationship Id="rId53" Type="http://schemas.openxmlformats.org/officeDocument/2006/relationships/tags" Target="../tags/tag192.xml"/><Relationship Id="rId58" Type="http://schemas.openxmlformats.org/officeDocument/2006/relationships/customXml" Target="../ink/ink9.xml"/><Relationship Id="rId5" Type="http://schemas.openxmlformats.org/officeDocument/2006/relationships/tags" Target="../tags/tag144.xml"/><Relationship Id="rId19" Type="http://schemas.openxmlformats.org/officeDocument/2006/relationships/tags" Target="../tags/tag158.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 Id="rId27" Type="http://schemas.openxmlformats.org/officeDocument/2006/relationships/tags" Target="../tags/tag166.xml"/><Relationship Id="rId30" Type="http://schemas.openxmlformats.org/officeDocument/2006/relationships/tags" Target="../tags/tag169.xml"/><Relationship Id="rId35" Type="http://schemas.openxmlformats.org/officeDocument/2006/relationships/tags" Target="../tags/tag174.xml"/><Relationship Id="rId43" Type="http://schemas.openxmlformats.org/officeDocument/2006/relationships/tags" Target="../tags/tag182.xml"/><Relationship Id="rId48" Type="http://schemas.openxmlformats.org/officeDocument/2006/relationships/tags" Target="../tags/tag187.xml"/><Relationship Id="rId56" Type="http://schemas.openxmlformats.org/officeDocument/2006/relationships/slideLayout" Target="../slideLayouts/slideLayout2.xml"/><Relationship Id="rId8" Type="http://schemas.openxmlformats.org/officeDocument/2006/relationships/tags" Target="../tags/tag147.xml"/><Relationship Id="rId51" Type="http://schemas.openxmlformats.org/officeDocument/2006/relationships/tags" Target="../tags/tag190.xml"/><Relationship Id="rId3" Type="http://schemas.openxmlformats.org/officeDocument/2006/relationships/tags" Target="../tags/tag142.xml"/><Relationship Id="rId12" Type="http://schemas.openxmlformats.org/officeDocument/2006/relationships/tags" Target="../tags/tag151.xml"/><Relationship Id="rId17" Type="http://schemas.openxmlformats.org/officeDocument/2006/relationships/tags" Target="../tags/tag156.xml"/><Relationship Id="rId25" Type="http://schemas.openxmlformats.org/officeDocument/2006/relationships/tags" Target="../tags/tag164.xml"/><Relationship Id="rId33" Type="http://schemas.openxmlformats.org/officeDocument/2006/relationships/tags" Target="../tags/tag172.xml"/><Relationship Id="rId38" Type="http://schemas.openxmlformats.org/officeDocument/2006/relationships/tags" Target="../tags/tag177.xml"/><Relationship Id="rId46" Type="http://schemas.openxmlformats.org/officeDocument/2006/relationships/tags" Target="../tags/tag185.xml"/><Relationship Id="rId59" Type="http://schemas.openxmlformats.org/officeDocument/2006/relationships/image" Target="../media/image23.emf"/><Relationship Id="rId20" Type="http://schemas.openxmlformats.org/officeDocument/2006/relationships/tags" Target="../tags/tag159.xml"/><Relationship Id="rId41" Type="http://schemas.openxmlformats.org/officeDocument/2006/relationships/tags" Target="../tags/tag180.xml"/><Relationship Id="rId54" Type="http://schemas.openxmlformats.org/officeDocument/2006/relationships/tags" Target="../tags/tag193.xml"/><Relationship Id="rId1" Type="http://schemas.openxmlformats.org/officeDocument/2006/relationships/tags" Target="../tags/tag140.xml"/><Relationship Id="rId6" Type="http://schemas.openxmlformats.org/officeDocument/2006/relationships/tags" Target="../tags/tag145.xml"/><Relationship Id="rId15" Type="http://schemas.openxmlformats.org/officeDocument/2006/relationships/tags" Target="../tags/tag154.xml"/><Relationship Id="rId23" Type="http://schemas.openxmlformats.org/officeDocument/2006/relationships/tags" Target="../tags/tag162.xml"/><Relationship Id="rId28" Type="http://schemas.openxmlformats.org/officeDocument/2006/relationships/tags" Target="../tags/tag167.xml"/><Relationship Id="rId36" Type="http://schemas.openxmlformats.org/officeDocument/2006/relationships/tags" Target="../tags/tag175.xml"/><Relationship Id="rId49" Type="http://schemas.openxmlformats.org/officeDocument/2006/relationships/tags" Target="../tags/tag188.xml"/><Relationship Id="rId57" Type="http://schemas.openxmlformats.org/officeDocument/2006/relationships/notesSlide" Target="../notesSlides/notesSlide16.xml"/><Relationship Id="rId10" Type="http://schemas.openxmlformats.org/officeDocument/2006/relationships/tags" Target="../tags/tag149.xml"/><Relationship Id="rId31" Type="http://schemas.openxmlformats.org/officeDocument/2006/relationships/tags" Target="../tags/tag170.xml"/><Relationship Id="rId44" Type="http://schemas.openxmlformats.org/officeDocument/2006/relationships/tags" Target="../tags/tag183.xml"/><Relationship Id="rId52" Type="http://schemas.openxmlformats.org/officeDocument/2006/relationships/tags" Target="../tags/tag191.xml"/></Relationships>
</file>

<file path=ppt/slides/_rels/slide1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201.xml"/></Relationships>
</file>

<file path=ppt/slides/_rels/slide21.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tags" Target="../tags/tag214.xml"/><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tags" Target="../tags/tag213.xml"/><Relationship Id="rId17" Type="http://schemas.openxmlformats.org/officeDocument/2006/relationships/image" Target="../media/image24.emf"/><Relationship Id="rId2" Type="http://schemas.openxmlformats.org/officeDocument/2006/relationships/tags" Target="../tags/tag203.xml"/><Relationship Id="rId16" Type="http://schemas.openxmlformats.org/officeDocument/2006/relationships/customXml" Target="../ink/ink10.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5" Type="http://schemas.openxmlformats.org/officeDocument/2006/relationships/notesSlide" Target="../notesSlides/notesSlide19.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image" Target="../media/image26.emf"/><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customXml" Target="../ink/ink12.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notesSlide" Target="../notesSlides/notesSlide20.xml"/><Relationship Id="rId5" Type="http://schemas.openxmlformats.org/officeDocument/2006/relationships/tags" Target="../tags/tag219.xml"/><Relationship Id="rId10" Type="http://schemas.openxmlformats.org/officeDocument/2006/relationships/slideLayout" Target="../slideLayouts/slideLayout2.xml"/><Relationship Id="rId4" Type="http://schemas.openxmlformats.org/officeDocument/2006/relationships/tags" Target="../tags/tag218.xml"/><Relationship Id="rId9" Type="http://schemas.openxmlformats.org/officeDocument/2006/relationships/tags" Target="../tags/tag223.xml"/></Relationships>
</file>

<file path=ppt/slides/_rels/slide24.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229.xml"/><Relationship Id="rId7" Type="http://schemas.openxmlformats.org/officeDocument/2006/relationships/slideLayout" Target="../slideLayouts/slideLayout4.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10" Type="http://schemas.openxmlformats.org/officeDocument/2006/relationships/image" Target="../media/image28.emf"/><Relationship Id="rId4" Type="http://schemas.openxmlformats.org/officeDocument/2006/relationships/tags" Target="../tags/tag230.xml"/><Relationship Id="rId9" Type="http://schemas.openxmlformats.org/officeDocument/2006/relationships/customXml" Target="../ink/ink14.xml"/></Relationships>
</file>

<file path=ppt/slides/_rels/slide2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235.xml"/><Relationship Id="rId7" Type="http://schemas.openxmlformats.org/officeDocument/2006/relationships/customXml" Target="../ink/ink1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notesSlide" Target="../notesSlides/notesSlide25.xml"/><Relationship Id="rId5" Type="http://schemas.openxmlformats.org/officeDocument/2006/relationships/slideLayout" Target="../slideLayouts/slideLayout4.xml"/><Relationship Id="rId10" Type="http://schemas.openxmlformats.org/officeDocument/2006/relationships/image" Target="../media/image30.emf"/><Relationship Id="rId4" Type="http://schemas.openxmlformats.org/officeDocument/2006/relationships/tags" Target="../tags/tag236.xml"/><Relationship Id="rId9" Type="http://schemas.openxmlformats.org/officeDocument/2006/relationships/customXml" Target="../ink/ink16.xml"/></Relationships>
</file>

<file path=ppt/slides/_rels/slide29.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tags" Target="../tags/tag254.xml"/><Relationship Id="rId26" Type="http://schemas.openxmlformats.org/officeDocument/2006/relationships/slideLayout" Target="../slideLayouts/slideLayout4.xml"/><Relationship Id="rId3" Type="http://schemas.openxmlformats.org/officeDocument/2006/relationships/tags" Target="../tags/tag239.xml"/><Relationship Id="rId21" Type="http://schemas.openxmlformats.org/officeDocument/2006/relationships/tags" Target="../tags/tag257.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tags" Target="../tags/tag253.xml"/><Relationship Id="rId25" Type="http://schemas.openxmlformats.org/officeDocument/2006/relationships/tags" Target="../tags/tag261.xml"/><Relationship Id="rId2" Type="http://schemas.openxmlformats.org/officeDocument/2006/relationships/tags" Target="../tags/tag238.xml"/><Relationship Id="rId16" Type="http://schemas.openxmlformats.org/officeDocument/2006/relationships/tags" Target="../tags/tag252.xml"/><Relationship Id="rId20" Type="http://schemas.openxmlformats.org/officeDocument/2006/relationships/tags" Target="../tags/tag256.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24" Type="http://schemas.openxmlformats.org/officeDocument/2006/relationships/tags" Target="../tags/tag260.xml"/><Relationship Id="rId5" Type="http://schemas.openxmlformats.org/officeDocument/2006/relationships/tags" Target="../tags/tag241.xml"/><Relationship Id="rId15" Type="http://schemas.openxmlformats.org/officeDocument/2006/relationships/tags" Target="../tags/tag251.xml"/><Relationship Id="rId23" Type="http://schemas.openxmlformats.org/officeDocument/2006/relationships/tags" Target="../tags/tag259.xml"/><Relationship Id="rId10" Type="http://schemas.openxmlformats.org/officeDocument/2006/relationships/tags" Target="../tags/tag246.xml"/><Relationship Id="rId19" Type="http://schemas.openxmlformats.org/officeDocument/2006/relationships/tags" Target="../tags/tag255.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 Id="rId22" Type="http://schemas.openxmlformats.org/officeDocument/2006/relationships/tags" Target="../tags/tag258.xml"/><Relationship Id="rId27"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customXml" Target="../ink/ink1.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tags" Target="../tags/tag274.xml"/><Relationship Id="rId18" Type="http://schemas.openxmlformats.org/officeDocument/2006/relationships/tags" Target="../tags/tag279.xml"/><Relationship Id="rId26" Type="http://schemas.openxmlformats.org/officeDocument/2006/relationships/tags" Target="../tags/tag287.xml"/><Relationship Id="rId3" Type="http://schemas.openxmlformats.org/officeDocument/2006/relationships/tags" Target="../tags/tag264.xml"/><Relationship Id="rId21" Type="http://schemas.openxmlformats.org/officeDocument/2006/relationships/tags" Target="../tags/tag282.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tags" Target="../tags/tag278.xml"/><Relationship Id="rId25" Type="http://schemas.openxmlformats.org/officeDocument/2006/relationships/tags" Target="../tags/tag286.xml"/><Relationship Id="rId33" Type="http://schemas.openxmlformats.org/officeDocument/2006/relationships/image" Target="../media/image31.emf"/><Relationship Id="rId2" Type="http://schemas.openxmlformats.org/officeDocument/2006/relationships/tags" Target="../tags/tag263.xml"/><Relationship Id="rId16" Type="http://schemas.openxmlformats.org/officeDocument/2006/relationships/tags" Target="../tags/tag277.xml"/><Relationship Id="rId20" Type="http://schemas.openxmlformats.org/officeDocument/2006/relationships/tags" Target="../tags/tag281.xml"/><Relationship Id="rId29" Type="http://schemas.openxmlformats.org/officeDocument/2006/relationships/tags" Target="../tags/tag290.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24" Type="http://schemas.openxmlformats.org/officeDocument/2006/relationships/tags" Target="../tags/tag285.xml"/><Relationship Id="rId32" Type="http://schemas.openxmlformats.org/officeDocument/2006/relationships/customXml" Target="../ink/ink17.xml"/><Relationship Id="rId5" Type="http://schemas.openxmlformats.org/officeDocument/2006/relationships/tags" Target="../tags/tag266.xml"/><Relationship Id="rId15" Type="http://schemas.openxmlformats.org/officeDocument/2006/relationships/tags" Target="../tags/tag276.xml"/><Relationship Id="rId23" Type="http://schemas.openxmlformats.org/officeDocument/2006/relationships/tags" Target="../tags/tag284.xml"/><Relationship Id="rId28" Type="http://schemas.openxmlformats.org/officeDocument/2006/relationships/tags" Target="../tags/tag289.xml"/><Relationship Id="rId10" Type="http://schemas.openxmlformats.org/officeDocument/2006/relationships/tags" Target="../tags/tag271.xml"/><Relationship Id="rId19" Type="http://schemas.openxmlformats.org/officeDocument/2006/relationships/tags" Target="../tags/tag280.xml"/><Relationship Id="rId31" Type="http://schemas.openxmlformats.org/officeDocument/2006/relationships/notesSlide" Target="../notesSlides/notesSlide27.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 Id="rId22" Type="http://schemas.openxmlformats.org/officeDocument/2006/relationships/tags" Target="../tags/tag283.xml"/><Relationship Id="rId27" Type="http://schemas.openxmlformats.org/officeDocument/2006/relationships/tags" Target="../tags/tag288.xml"/><Relationship Id="rId30" Type="http://schemas.openxmlformats.org/officeDocument/2006/relationships/slideLayout" Target="../slideLayouts/slideLayout4.xml"/><Relationship Id="rId8" Type="http://schemas.openxmlformats.org/officeDocument/2006/relationships/tags" Target="../tags/tag269.xml"/></Relationships>
</file>

<file path=ppt/slides/_rels/slide31.xml.rels><?xml version="1.0" encoding="UTF-8" standalone="yes"?>
<Relationships xmlns="http://schemas.openxmlformats.org/package/2006/relationships"><Relationship Id="rId13" Type="http://schemas.openxmlformats.org/officeDocument/2006/relationships/tags" Target="../tags/tag303.xml"/><Relationship Id="rId18" Type="http://schemas.openxmlformats.org/officeDocument/2006/relationships/tags" Target="../tags/tag308.xml"/><Relationship Id="rId26" Type="http://schemas.openxmlformats.org/officeDocument/2006/relationships/tags" Target="../tags/tag316.xml"/><Relationship Id="rId3" Type="http://schemas.openxmlformats.org/officeDocument/2006/relationships/tags" Target="../tags/tag293.xml"/><Relationship Id="rId21" Type="http://schemas.openxmlformats.org/officeDocument/2006/relationships/tags" Target="../tags/tag311.xml"/><Relationship Id="rId34" Type="http://schemas.openxmlformats.org/officeDocument/2006/relationships/image" Target="../media/image32.emf"/><Relationship Id="rId7" Type="http://schemas.openxmlformats.org/officeDocument/2006/relationships/tags" Target="../tags/tag297.xml"/><Relationship Id="rId12" Type="http://schemas.openxmlformats.org/officeDocument/2006/relationships/tags" Target="../tags/tag302.xml"/><Relationship Id="rId17" Type="http://schemas.openxmlformats.org/officeDocument/2006/relationships/tags" Target="../tags/tag307.xml"/><Relationship Id="rId25" Type="http://schemas.openxmlformats.org/officeDocument/2006/relationships/tags" Target="../tags/tag315.xml"/><Relationship Id="rId33" Type="http://schemas.openxmlformats.org/officeDocument/2006/relationships/customXml" Target="../ink/ink18.xml"/><Relationship Id="rId2" Type="http://schemas.openxmlformats.org/officeDocument/2006/relationships/tags" Target="../tags/tag292.xml"/><Relationship Id="rId16" Type="http://schemas.openxmlformats.org/officeDocument/2006/relationships/tags" Target="../tags/tag306.xml"/><Relationship Id="rId20" Type="http://schemas.openxmlformats.org/officeDocument/2006/relationships/tags" Target="../tags/tag310.xml"/><Relationship Id="rId29" Type="http://schemas.openxmlformats.org/officeDocument/2006/relationships/tags" Target="../tags/tag319.xml"/><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tags" Target="../tags/tag301.xml"/><Relationship Id="rId24" Type="http://schemas.openxmlformats.org/officeDocument/2006/relationships/tags" Target="../tags/tag314.xml"/><Relationship Id="rId32" Type="http://schemas.openxmlformats.org/officeDocument/2006/relationships/notesSlide" Target="../notesSlides/notesSlide28.xml"/><Relationship Id="rId5" Type="http://schemas.openxmlformats.org/officeDocument/2006/relationships/tags" Target="../tags/tag295.xml"/><Relationship Id="rId15" Type="http://schemas.openxmlformats.org/officeDocument/2006/relationships/tags" Target="../tags/tag305.xml"/><Relationship Id="rId23" Type="http://schemas.openxmlformats.org/officeDocument/2006/relationships/tags" Target="../tags/tag313.xml"/><Relationship Id="rId28" Type="http://schemas.openxmlformats.org/officeDocument/2006/relationships/tags" Target="../tags/tag318.xml"/><Relationship Id="rId10" Type="http://schemas.openxmlformats.org/officeDocument/2006/relationships/tags" Target="../tags/tag300.xml"/><Relationship Id="rId19" Type="http://schemas.openxmlformats.org/officeDocument/2006/relationships/tags" Target="../tags/tag309.xml"/><Relationship Id="rId31" Type="http://schemas.openxmlformats.org/officeDocument/2006/relationships/slideLayout" Target="../slideLayouts/slideLayout4.xml"/><Relationship Id="rId4" Type="http://schemas.openxmlformats.org/officeDocument/2006/relationships/tags" Target="../tags/tag294.xml"/><Relationship Id="rId9" Type="http://schemas.openxmlformats.org/officeDocument/2006/relationships/tags" Target="../tags/tag299.xml"/><Relationship Id="rId14" Type="http://schemas.openxmlformats.org/officeDocument/2006/relationships/tags" Target="../tags/tag304.xml"/><Relationship Id="rId22" Type="http://schemas.openxmlformats.org/officeDocument/2006/relationships/tags" Target="../tags/tag312.xml"/><Relationship Id="rId27" Type="http://schemas.openxmlformats.org/officeDocument/2006/relationships/tags" Target="../tags/tag317.xml"/><Relationship Id="rId30" Type="http://schemas.openxmlformats.org/officeDocument/2006/relationships/tags" Target="../tags/tag320.xml"/><Relationship Id="rId8" Type="http://schemas.openxmlformats.org/officeDocument/2006/relationships/tags" Target="../tags/tag298.xml"/></Relationships>
</file>

<file path=ppt/slides/_rels/slide32.xml.rels><?xml version="1.0" encoding="UTF-8" standalone="yes"?>
<Relationships xmlns="http://schemas.openxmlformats.org/package/2006/relationships"><Relationship Id="rId13" Type="http://schemas.openxmlformats.org/officeDocument/2006/relationships/tags" Target="../tags/tag333.xml"/><Relationship Id="rId18" Type="http://schemas.openxmlformats.org/officeDocument/2006/relationships/tags" Target="../tags/tag338.xml"/><Relationship Id="rId26" Type="http://schemas.openxmlformats.org/officeDocument/2006/relationships/tags" Target="../tags/tag346.xml"/><Relationship Id="rId3" Type="http://schemas.openxmlformats.org/officeDocument/2006/relationships/tags" Target="../tags/tag323.xml"/><Relationship Id="rId21" Type="http://schemas.openxmlformats.org/officeDocument/2006/relationships/tags" Target="../tags/tag341.xml"/><Relationship Id="rId34" Type="http://schemas.openxmlformats.org/officeDocument/2006/relationships/image" Target="../media/image33.emf"/><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tags" Target="../tags/tag337.xml"/><Relationship Id="rId25" Type="http://schemas.openxmlformats.org/officeDocument/2006/relationships/tags" Target="../tags/tag345.xml"/><Relationship Id="rId33" Type="http://schemas.openxmlformats.org/officeDocument/2006/relationships/customXml" Target="../ink/ink19.xml"/><Relationship Id="rId2" Type="http://schemas.openxmlformats.org/officeDocument/2006/relationships/tags" Target="../tags/tag322.xml"/><Relationship Id="rId16" Type="http://schemas.openxmlformats.org/officeDocument/2006/relationships/tags" Target="../tags/tag336.xml"/><Relationship Id="rId20" Type="http://schemas.openxmlformats.org/officeDocument/2006/relationships/tags" Target="../tags/tag340.xml"/><Relationship Id="rId29" Type="http://schemas.openxmlformats.org/officeDocument/2006/relationships/tags" Target="../tags/tag349.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24" Type="http://schemas.openxmlformats.org/officeDocument/2006/relationships/tags" Target="../tags/tag344.xml"/><Relationship Id="rId32" Type="http://schemas.openxmlformats.org/officeDocument/2006/relationships/notesSlide" Target="../notesSlides/notesSlide29.xml"/><Relationship Id="rId5" Type="http://schemas.openxmlformats.org/officeDocument/2006/relationships/tags" Target="../tags/tag325.xml"/><Relationship Id="rId15" Type="http://schemas.openxmlformats.org/officeDocument/2006/relationships/tags" Target="../tags/tag335.xml"/><Relationship Id="rId23" Type="http://schemas.openxmlformats.org/officeDocument/2006/relationships/tags" Target="../tags/tag343.xml"/><Relationship Id="rId28" Type="http://schemas.openxmlformats.org/officeDocument/2006/relationships/tags" Target="../tags/tag348.xml"/><Relationship Id="rId10" Type="http://schemas.openxmlformats.org/officeDocument/2006/relationships/tags" Target="../tags/tag330.xml"/><Relationship Id="rId19" Type="http://schemas.openxmlformats.org/officeDocument/2006/relationships/tags" Target="../tags/tag339.xml"/><Relationship Id="rId31" Type="http://schemas.openxmlformats.org/officeDocument/2006/relationships/slideLayout" Target="../slideLayouts/slideLayout4.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 Id="rId22" Type="http://schemas.openxmlformats.org/officeDocument/2006/relationships/tags" Target="../tags/tag342.xml"/><Relationship Id="rId27" Type="http://schemas.openxmlformats.org/officeDocument/2006/relationships/tags" Target="../tags/tag347.xml"/><Relationship Id="rId30" Type="http://schemas.openxmlformats.org/officeDocument/2006/relationships/tags" Target="../tags/tag350.xml"/><Relationship Id="rId8" Type="http://schemas.openxmlformats.org/officeDocument/2006/relationships/tags" Target="../tags/tag328.xml"/></Relationships>
</file>

<file path=ppt/slides/_rels/slide33.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tags" Target="../tags/tag363.xml"/><Relationship Id="rId18" Type="http://schemas.openxmlformats.org/officeDocument/2006/relationships/tags" Target="../tags/tag368.xml"/><Relationship Id="rId26" Type="http://schemas.openxmlformats.org/officeDocument/2006/relationships/tags" Target="../tags/tag376.xml"/><Relationship Id="rId3" Type="http://schemas.openxmlformats.org/officeDocument/2006/relationships/tags" Target="../tags/tag353.xml"/><Relationship Id="rId21" Type="http://schemas.openxmlformats.org/officeDocument/2006/relationships/tags" Target="../tags/tag371.xml"/><Relationship Id="rId7" Type="http://schemas.openxmlformats.org/officeDocument/2006/relationships/tags" Target="../tags/tag357.xml"/><Relationship Id="rId12" Type="http://schemas.openxmlformats.org/officeDocument/2006/relationships/tags" Target="../tags/tag362.xml"/><Relationship Id="rId17" Type="http://schemas.openxmlformats.org/officeDocument/2006/relationships/tags" Target="../tags/tag367.xml"/><Relationship Id="rId25" Type="http://schemas.openxmlformats.org/officeDocument/2006/relationships/tags" Target="../tags/tag375.xml"/><Relationship Id="rId2" Type="http://schemas.openxmlformats.org/officeDocument/2006/relationships/tags" Target="../tags/tag352.xml"/><Relationship Id="rId16" Type="http://schemas.openxmlformats.org/officeDocument/2006/relationships/tags" Target="../tags/tag366.xml"/><Relationship Id="rId20" Type="http://schemas.openxmlformats.org/officeDocument/2006/relationships/tags" Target="../tags/tag370.xml"/><Relationship Id="rId29" Type="http://schemas.openxmlformats.org/officeDocument/2006/relationships/tags" Target="../tags/tag379.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tags" Target="../tags/tag361.xml"/><Relationship Id="rId24" Type="http://schemas.openxmlformats.org/officeDocument/2006/relationships/tags" Target="../tags/tag374.xml"/><Relationship Id="rId32" Type="http://schemas.openxmlformats.org/officeDocument/2006/relationships/notesSlide" Target="../notesSlides/notesSlide30.xml"/><Relationship Id="rId5" Type="http://schemas.openxmlformats.org/officeDocument/2006/relationships/tags" Target="../tags/tag355.xml"/><Relationship Id="rId15" Type="http://schemas.openxmlformats.org/officeDocument/2006/relationships/tags" Target="../tags/tag365.xml"/><Relationship Id="rId23" Type="http://schemas.openxmlformats.org/officeDocument/2006/relationships/tags" Target="../tags/tag373.xml"/><Relationship Id="rId28" Type="http://schemas.openxmlformats.org/officeDocument/2006/relationships/tags" Target="../tags/tag378.xml"/><Relationship Id="rId10" Type="http://schemas.openxmlformats.org/officeDocument/2006/relationships/tags" Target="../tags/tag360.xml"/><Relationship Id="rId19" Type="http://schemas.openxmlformats.org/officeDocument/2006/relationships/tags" Target="../tags/tag369.xml"/><Relationship Id="rId31" Type="http://schemas.openxmlformats.org/officeDocument/2006/relationships/slideLayout" Target="../slideLayouts/slideLayout4.xml"/><Relationship Id="rId4" Type="http://schemas.openxmlformats.org/officeDocument/2006/relationships/tags" Target="../tags/tag354.xml"/><Relationship Id="rId9" Type="http://schemas.openxmlformats.org/officeDocument/2006/relationships/tags" Target="../tags/tag359.xml"/><Relationship Id="rId14" Type="http://schemas.openxmlformats.org/officeDocument/2006/relationships/tags" Target="../tags/tag364.xml"/><Relationship Id="rId22" Type="http://schemas.openxmlformats.org/officeDocument/2006/relationships/tags" Target="../tags/tag372.xml"/><Relationship Id="rId27" Type="http://schemas.openxmlformats.org/officeDocument/2006/relationships/tags" Target="../tags/tag377.xml"/><Relationship Id="rId30" Type="http://schemas.openxmlformats.org/officeDocument/2006/relationships/tags" Target="../tags/tag380.xml"/></Relationships>
</file>

<file path=ppt/slides/_rels/slide34.xml.rels><?xml version="1.0" encoding="UTF-8" standalone="yes"?>
<Relationships xmlns="http://schemas.openxmlformats.org/package/2006/relationships"><Relationship Id="rId13" Type="http://schemas.openxmlformats.org/officeDocument/2006/relationships/tags" Target="../tags/tag393.xml"/><Relationship Id="rId18" Type="http://schemas.openxmlformats.org/officeDocument/2006/relationships/tags" Target="../tags/tag398.xml"/><Relationship Id="rId26" Type="http://schemas.openxmlformats.org/officeDocument/2006/relationships/tags" Target="../tags/tag406.xml"/><Relationship Id="rId3" Type="http://schemas.openxmlformats.org/officeDocument/2006/relationships/tags" Target="../tags/tag383.xml"/><Relationship Id="rId21" Type="http://schemas.openxmlformats.org/officeDocument/2006/relationships/tags" Target="../tags/tag401.xml"/><Relationship Id="rId34" Type="http://schemas.openxmlformats.org/officeDocument/2006/relationships/image" Target="../media/image34.emf"/><Relationship Id="rId7" Type="http://schemas.openxmlformats.org/officeDocument/2006/relationships/tags" Target="../tags/tag387.xml"/><Relationship Id="rId12" Type="http://schemas.openxmlformats.org/officeDocument/2006/relationships/tags" Target="../tags/tag392.xml"/><Relationship Id="rId17" Type="http://schemas.openxmlformats.org/officeDocument/2006/relationships/tags" Target="../tags/tag397.xml"/><Relationship Id="rId25" Type="http://schemas.openxmlformats.org/officeDocument/2006/relationships/tags" Target="../tags/tag405.xml"/><Relationship Id="rId33" Type="http://schemas.openxmlformats.org/officeDocument/2006/relationships/customXml" Target="../ink/ink20.xml"/><Relationship Id="rId2" Type="http://schemas.openxmlformats.org/officeDocument/2006/relationships/tags" Target="../tags/tag382.xml"/><Relationship Id="rId16" Type="http://schemas.openxmlformats.org/officeDocument/2006/relationships/tags" Target="../tags/tag396.xml"/><Relationship Id="rId20" Type="http://schemas.openxmlformats.org/officeDocument/2006/relationships/tags" Target="../tags/tag400.xml"/><Relationship Id="rId29" Type="http://schemas.openxmlformats.org/officeDocument/2006/relationships/tags" Target="../tags/tag409.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tags" Target="../tags/tag391.xml"/><Relationship Id="rId24" Type="http://schemas.openxmlformats.org/officeDocument/2006/relationships/tags" Target="../tags/tag404.xml"/><Relationship Id="rId32" Type="http://schemas.openxmlformats.org/officeDocument/2006/relationships/notesSlide" Target="../notesSlides/notesSlide31.xml"/><Relationship Id="rId5" Type="http://schemas.openxmlformats.org/officeDocument/2006/relationships/tags" Target="../tags/tag385.xml"/><Relationship Id="rId15" Type="http://schemas.openxmlformats.org/officeDocument/2006/relationships/tags" Target="../tags/tag395.xml"/><Relationship Id="rId23" Type="http://schemas.openxmlformats.org/officeDocument/2006/relationships/tags" Target="../tags/tag403.xml"/><Relationship Id="rId28" Type="http://schemas.openxmlformats.org/officeDocument/2006/relationships/tags" Target="../tags/tag408.xml"/><Relationship Id="rId10" Type="http://schemas.openxmlformats.org/officeDocument/2006/relationships/tags" Target="../tags/tag390.xml"/><Relationship Id="rId19" Type="http://schemas.openxmlformats.org/officeDocument/2006/relationships/tags" Target="../tags/tag399.xml"/><Relationship Id="rId31" Type="http://schemas.openxmlformats.org/officeDocument/2006/relationships/slideLayout" Target="../slideLayouts/slideLayout4.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tags" Target="../tags/tag394.xml"/><Relationship Id="rId22" Type="http://schemas.openxmlformats.org/officeDocument/2006/relationships/tags" Target="../tags/tag402.xml"/><Relationship Id="rId27" Type="http://schemas.openxmlformats.org/officeDocument/2006/relationships/tags" Target="../tags/tag407.xml"/><Relationship Id="rId30" Type="http://schemas.openxmlformats.org/officeDocument/2006/relationships/tags" Target="../tags/tag410.xml"/><Relationship Id="rId8" Type="http://schemas.openxmlformats.org/officeDocument/2006/relationships/tags" Target="../tags/tag38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slideLayout" Target="../slideLayouts/slideLayout2.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image" Target="../media/image9.png"/><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image" Target="../media/image5.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image" Target="../media/image8.jpeg"/><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image" Target="../media/image4.png"/><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image" Target="../media/image7.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notesSlide" Target="../notesSlides/notesSlide4.xml"/><Relationship Id="rId30" Type="http://schemas.openxmlformats.org/officeDocument/2006/relationships/image" Target="../media/image6.png"/><Relationship Id="rId8"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tags" Target="../tags/tag60.xml"/><Relationship Id="rId3" Type="http://schemas.openxmlformats.org/officeDocument/2006/relationships/tags" Target="../tags/tag37.xml"/><Relationship Id="rId21" Type="http://schemas.openxmlformats.org/officeDocument/2006/relationships/tags" Target="../tags/tag55.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tags" Target="../tags/tag59.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28" Type="http://schemas.openxmlformats.org/officeDocument/2006/relationships/notesSlide" Target="../notesSlides/notesSlide5.xml"/><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 Id="rId27"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0.emf"/><Relationship Id="rId5" Type="http://schemas.openxmlformats.org/officeDocument/2006/relationships/customXml" Target="../ink/ink2.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2" Type="http://schemas.openxmlformats.org/officeDocument/2006/relationships/tags" Target="../tags/tag64.xml"/><Relationship Id="rId16" Type="http://schemas.openxmlformats.org/officeDocument/2006/relationships/notesSlide" Target="../notesSlides/notesSlide7.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slideLayout" Target="../slideLayouts/slideLayout2.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smtClean="0"/>
              <a:t>x86-64 Programming I</a:t>
            </a:r>
            <a:br>
              <a:rPr lang="en-US" dirty="0" smtClean="0"/>
            </a:br>
            <a:r>
              <a:rPr lang="en-US" sz="2000" b="0" dirty="0" smtClean="0"/>
              <a:t>CSE 351 Summer 2018</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smtClean="0"/>
              <a:t>Instructor:</a:t>
            </a:r>
            <a:r>
              <a:rPr lang="en-US" sz="2000" dirty="0" smtClean="0"/>
              <a:t> </a:t>
            </a:r>
          </a:p>
          <a:p>
            <a:pPr algn="l"/>
            <a:r>
              <a:rPr lang="en-US" sz="2000" dirty="0" smtClean="0"/>
              <a:t>Justin Hsia</a:t>
            </a:r>
          </a:p>
          <a:p>
            <a:pPr algn="l"/>
            <a:endParaRPr lang="en-US" sz="1000" dirty="0" smtClean="0"/>
          </a:p>
          <a:p>
            <a:pPr algn="l"/>
            <a:r>
              <a:rPr lang="en-US" sz="2000" b="1" dirty="0" smtClean="0"/>
              <a:t>Teaching Assistants:</a:t>
            </a:r>
          </a:p>
          <a:p>
            <a:pPr algn="l">
              <a:spcBef>
                <a:spcPts val="480"/>
              </a:spcBef>
            </a:pPr>
            <a:r>
              <a:rPr lang="en-US" sz="2000" dirty="0" smtClean="0"/>
              <a:t>Josie Lee</a:t>
            </a:r>
          </a:p>
          <a:p>
            <a:pPr algn="l">
              <a:spcBef>
                <a:spcPts val="480"/>
              </a:spcBef>
            </a:pPr>
            <a:r>
              <a:rPr lang="en-US" sz="2000" dirty="0" smtClean="0"/>
              <a:t>Natalie </a:t>
            </a:r>
            <a:r>
              <a:rPr lang="en-US" sz="2000" dirty="0" err="1" smtClean="0"/>
              <a:t>Andreeva</a:t>
            </a:r>
            <a:endParaRPr lang="en-US" sz="2000" dirty="0" smtClean="0"/>
          </a:p>
          <a:p>
            <a:pPr algn="l">
              <a:spcBef>
                <a:spcPts val="480"/>
              </a:spcBef>
            </a:pPr>
            <a:r>
              <a:rPr lang="en-US" sz="2000" dirty="0" smtClean="0"/>
              <a:t>Teagan </a:t>
            </a:r>
            <a:r>
              <a:rPr lang="en-US" sz="2000" dirty="0" err="1" smtClean="0"/>
              <a:t>Horkan</a:t>
            </a:r>
            <a:endParaRPr lang="en-US" sz="2000" dirty="0" smtClean="0"/>
          </a:p>
        </p:txBody>
      </p:sp>
      <p:grpSp>
        <p:nvGrpSpPr>
          <p:cNvPr id="2" name="Group 1"/>
          <p:cNvGrpSpPr/>
          <p:nvPr/>
        </p:nvGrpSpPr>
        <p:grpSpPr>
          <a:xfrm>
            <a:off x="4389120" y="1414263"/>
            <a:ext cx="4165205" cy="5286436"/>
            <a:chOff x="3810000" y="1414263"/>
            <a:chExt cx="4165205" cy="5286436"/>
          </a:xfrm>
        </p:grpSpPr>
        <p:sp>
          <p:nvSpPr>
            <p:cNvPr id="6" name="TextBox 5"/>
            <p:cNvSpPr txBox="1"/>
            <p:nvPr/>
          </p:nvSpPr>
          <p:spPr>
            <a:xfrm>
              <a:off x="3880922" y="6362145"/>
              <a:ext cx="4023360" cy="338554"/>
            </a:xfrm>
            <a:prstGeom prst="rect">
              <a:avLst/>
            </a:prstGeom>
            <a:noFill/>
          </p:spPr>
          <p:txBody>
            <a:bodyPr wrap="square" rtlCol="0">
              <a:spAutoFit/>
            </a:bodyPr>
            <a:lstStyle/>
            <a:p>
              <a:pPr algn="ctr"/>
              <a:r>
                <a:rPr lang="en-US" sz="1600" b="0" dirty="0">
                  <a:solidFill>
                    <a:srgbClr val="4B2A85"/>
                  </a:solidFill>
                  <a:latin typeface="CMU Bright" panose="02000603000000000000" pitchFamily="2" charset="0"/>
                  <a:ea typeface="CMU Bright" panose="02000603000000000000" pitchFamily="2" charset="0"/>
                  <a:cs typeface="CMU Bright" panose="02000603000000000000" pitchFamily="2" charset="0"/>
                  <a:hlinkClick r:id="rId5"/>
                </a:rPr>
                <a:t>http://www.smbc-comics.com/?</a:t>
              </a:r>
              <a:r>
                <a:rPr lang="en-US" sz="1600" b="0" dirty="0" smtClean="0">
                  <a:solidFill>
                    <a:srgbClr val="4B2A85"/>
                  </a:solidFill>
                  <a:latin typeface="CMU Bright" panose="02000603000000000000" pitchFamily="2" charset="0"/>
                  <a:ea typeface="CMU Bright" panose="02000603000000000000" pitchFamily="2" charset="0"/>
                  <a:cs typeface="CMU Bright" panose="02000603000000000000" pitchFamily="2" charset="0"/>
                  <a:hlinkClick r:id="rId5"/>
                </a:rPr>
                <a:t>id=2999</a:t>
              </a:r>
              <a:endParaRPr lang="en-US" sz="1600" b="0" dirty="0">
                <a:solidFill>
                  <a:srgbClr val="4B2A85"/>
                </a:solidFill>
                <a:latin typeface="CMU Bright" panose="02000603000000000000" pitchFamily="2" charset="0"/>
                <a:ea typeface="CMU Bright" panose="02000603000000000000" pitchFamily="2" charset="0"/>
                <a:cs typeface="CMU Bright" panose="02000603000000000000" pitchFamily="2" charset="0"/>
              </a:endParaRPr>
            </a:p>
          </p:txBody>
        </p:sp>
        <p:pic>
          <p:nvPicPr>
            <p:cNvPr id="7" name="Picture 6"/>
            <p:cNvPicPr>
              <a:picLocks noChangeAspect="1"/>
            </p:cNvPicPr>
            <p:nvPr/>
          </p:nvPicPr>
          <p:blipFill>
            <a:blip r:embed="rId6"/>
            <a:stretch>
              <a:fillRect/>
            </a:stretch>
          </p:blipFill>
          <p:spPr>
            <a:xfrm>
              <a:off x="3810000" y="1414263"/>
              <a:ext cx="4165205" cy="4947882"/>
            </a:xfrm>
            <a:prstGeom prst="rect">
              <a:avLst/>
            </a:prstGeom>
          </p:spPr>
        </p:pic>
      </p:grpSp>
    </p:spTree>
    <p:extLst>
      <p:ext uri="{BB962C8B-B14F-4D97-AF65-F5344CB8AC3E}">
        <p14:creationId xmlns:p14="http://schemas.microsoft.com/office/powerpoint/2010/main" val="1241351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custDataLst>
              <p:tags r:id="rId1"/>
            </p:custDataLst>
          </p:nvPr>
        </p:nvSpPr>
        <p:spPr/>
        <p:txBody>
          <a:bodyPr/>
          <a:lstStyle/>
          <a:p>
            <a:r>
              <a:rPr lang="en-US" dirty="0" smtClean="0"/>
              <a:t>General ISA Design Decisions</a:t>
            </a:r>
            <a:endParaRPr lang="en-US" dirty="0"/>
          </a:p>
        </p:txBody>
      </p:sp>
      <p:sp>
        <p:nvSpPr>
          <p:cNvPr id="8194" name="Rectangle 2"/>
          <p:cNvSpPr>
            <a:spLocks noGrp="1" noChangeArrowheads="1"/>
          </p:cNvSpPr>
          <p:nvPr>
            <p:ph idx="1"/>
            <p:custDataLst>
              <p:tags r:id="rId2"/>
            </p:custDataLst>
          </p:nvPr>
        </p:nvSpPr>
        <p:spPr/>
        <p:txBody>
          <a:bodyPr/>
          <a:lstStyle/>
          <a:p>
            <a:r>
              <a:rPr lang="en-US" dirty="0" smtClean="0"/>
              <a:t>Instructions</a:t>
            </a:r>
          </a:p>
          <a:p>
            <a:pPr lvl="1"/>
            <a:r>
              <a:rPr lang="en-US" dirty="0" smtClean="0"/>
              <a:t>What instructions are available? What do they do?</a:t>
            </a:r>
          </a:p>
          <a:p>
            <a:pPr lvl="1"/>
            <a:r>
              <a:rPr lang="en-US" dirty="0" smtClean="0"/>
              <a:t>How are they encoded?</a:t>
            </a:r>
          </a:p>
          <a:p>
            <a:pPr lvl="1"/>
            <a:endParaRPr lang="en-US" dirty="0" smtClean="0"/>
          </a:p>
          <a:p>
            <a:r>
              <a:rPr lang="en-US" dirty="0" smtClean="0"/>
              <a:t>Registers</a:t>
            </a:r>
          </a:p>
          <a:p>
            <a:pPr lvl="1"/>
            <a:r>
              <a:rPr lang="en-US" dirty="0" smtClean="0"/>
              <a:t>How many registers are there?</a:t>
            </a:r>
          </a:p>
          <a:p>
            <a:pPr lvl="1"/>
            <a:r>
              <a:rPr lang="en-US" dirty="0" smtClean="0"/>
              <a:t>How wide are they?</a:t>
            </a:r>
          </a:p>
          <a:p>
            <a:pPr lvl="1"/>
            <a:endParaRPr lang="en-US" dirty="0" smtClean="0"/>
          </a:p>
          <a:p>
            <a:r>
              <a:rPr lang="en-US" dirty="0" smtClean="0"/>
              <a:t>Memory</a:t>
            </a:r>
          </a:p>
          <a:p>
            <a:pPr lvl="1"/>
            <a:r>
              <a:rPr lang="en-US" dirty="0" smtClean="0"/>
              <a:t>How do you specify a memory location?</a:t>
            </a:r>
            <a:endParaRPr lang="en-US"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3842280" y="2180160"/>
              <a:ext cx="4467600" cy="4047480"/>
            </p14:xfrm>
          </p:contentPart>
        </mc:Choice>
        <mc:Fallback>
          <p:pic>
            <p:nvPicPr>
              <p:cNvPr id="4" name="Ink 3"/>
              <p:cNvPicPr/>
              <p:nvPr/>
            </p:nvPicPr>
            <p:blipFill>
              <a:blip r:embed="rId7"/>
              <a:stretch>
                <a:fillRect/>
              </a:stretch>
            </p:blipFill>
            <p:spPr>
              <a:xfrm>
                <a:off x="3833640" y="2171520"/>
                <a:ext cx="4484520" cy="4062240"/>
              </a:xfrm>
              <a:prstGeom prst="rect">
                <a:avLst/>
              </a:prstGeom>
            </p:spPr>
          </p:pic>
        </mc:Fallback>
      </mc:AlternateContent>
    </p:spTree>
    <p:extLst>
      <p:ext uri="{BB962C8B-B14F-4D97-AF65-F5344CB8AC3E}">
        <p14:creationId xmlns:p14="http://schemas.microsoft.com/office/powerpoint/2010/main" val="129964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ISAs</a:t>
            </a:r>
          </a:p>
        </p:txBody>
      </p:sp>
      <p:sp>
        <p:nvSpPr>
          <p:cNvPr id="3" name="Slide Number Placeholder 2"/>
          <p:cNvSpPr>
            <a:spLocks noGrp="1"/>
          </p:cNvSpPr>
          <p:nvPr>
            <p:ph type="sldNum" sz="quarter" idx="10"/>
          </p:nvPr>
        </p:nvSpPr>
        <p:spPr/>
        <p:txBody>
          <a:bodyPr/>
          <a:lstStyle/>
          <a:p>
            <a:fld id="{7CBE8339-D2AD-46DC-A898-FD1E949067F0}" type="slidenum">
              <a:rPr lang="en-US" smtClean="0"/>
              <a:pPr/>
              <a:t>11</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558137"/>
            <a:ext cx="1828800" cy="5413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377440"/>
            <a:ext cx="2926080" cy="27877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0" y="2377440"/>
            <a:ext cx="2926080" cy="196845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 y="2377440"/>
            <a:ext cx="2926080" cy="215465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233" y="1371600"/>
            <a:ext cx="1378493" cy="914400"/>
          </a:xfrm>
          <a:prstGeom prst="rect">
            <a:avLst/>
          </a:prstGeom>
        </p:spPr>
      </p:pic>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t="29092" b="28294"/>
          <a:stretch/>
        </p:blipFill>
        <p:spPr>
          <a:xfrm>
            <a:off x="6675120" y="1571623"/>
            <a:ext cx="1828800" cy="514351"/>
          </a:xfrm>
          <a:prstGeom prst="rect">
            <a:avLst/>
          </a:prstGeom>
        </p:spPr>
      </p:pic>
      <p:sp>
        <p:nvSpPr>
          <p:cNvPr id="17" name="TextBox 16"/>
          <p:cNvSpPr txBox="1"/>
          <p:nvPr/>
        </p:nvSpPr>
        <p:spPr>
          <a:xfrm>
            <a:off x="91440" y="5212080"/>
            <a:ext cx="2926080" cy="1097280"/>
          </a:xfrm>
          <a:prstGeom prst="rect">
            <a:avLst/>
          </a:prstGeom>
          <a:noFill/>
        </p:spPr>
        <p:txBody>
          <a:bodyPr wrap="none" rtlCol="0">
            <a:noAutofit/>
          </a:bodyPr>
          <a:lstStyle/>
          <a:p>
            <a:r>
              <a:rPr lang="en-US" sz="1800" b="0" dirty="0" err="1" smtClean="0">
                <a:latin typeface="CMU Bright" panose="02000603000000000000" pitchFamily="2" charset="0"/>
                <a:ea typeface="CMU Bright" panose="02000603000000000000" pitchFamily="2" charset="0"/>
                <a:cs typeface="CMU Bright" panose="02000603000000000000" pitchFamily="2" charset="0"/>
              </a:rPr>
              <a:t>Macbooks</a:t>
            </a:r>
            <a:r>
              <a:rPr lang="en-US" sz="1800" b="0" dirty="0">
                <a:latin typeface="CMU Bright" panose="02000603000000000000" pitchFamily="2" charset="0"/>
                <a:ea typeface="CMU Bright" panose="02000603000000000000" pitchFamily="2" charset="0"/>
                <a:cs typeface="CMU Bright" panose="02000603000000000000" pitchFamily="2" charset="0"/>
              </a:rPr>
              <a:t> </a:t>
            </a:r>
            <a:r>
              <a:rPr lang="en-US" sz="1800" b="0" dirty="0" smtClean="0">
                <a:latin typeface="CMU Bright" panose="02000603000000000000" pitchFamily="2" charset="0"/>
                <a:ea typeface="CMU Bright" panose="02000603000000000000" pitchFamily="2" charset="0"/>
                <a:cs typeface="CMU Bright" panose="02000603000000000000" pitchFamily="2" charset="0"/>
              </a:rPr>
              <a:t>&amp; PCs</a:t>
            </a:r>
          </a:p>
          <a:p>
            <a:r>
              <a:rPr lang="en-US" sz="1800" b="0" dirty="0" smtClean="0">
                <a:latin typeface="CMU Bright" panose="02000603000000000000" pitchFamily="2" charset="0"/>
                <a:ea typeface="CMU Bright" panose="02000603000000000000" pitchFamily="2" charset="0"/>
                <a:cs typeface="CMU Bright" panose="02000603000000000000" pitchFamily="2" charset="0"/>
              </a:rPr>
              <a:t>(Core i3, i5, i7, M)</a:t>
            </a:r>
          </a:p>
          <a:p>
            <a:r>
              <a:rPr lang="en-US" sz="1800" b="0" dirty="0" smtClean="0">
                <a:latin typeface="CMU Bright" panose="02000603000000000000" pitchFamily="2" charset="0"/>
                <a:ea typeface="CMU Bright" panose="02000603000000000000" pitchFamily="2" charset="0"/>
                <a:cs typeface="CMU Bright" panose="02000603000000000000" pitchFamily="2" charset="0"/>
                <a:hlinkClick r:id="rId9"/>
              </a:rPr>
              <a:t>x86-64 Instruction Set</a:t>
            </a:r>
            <a:endParaRPr lang="en-US" sz="1800" b="0" dirty="0">
              <a:latin typeface="CMU Bright" panose="02000603000000000000" pitchFamily="2" charset="0"/>
              <a:ea typeface="CMU Bright" panose="02000603000000000000" pitchFamily="2" charset="0"/>
              <a:cs typeface="CMU Bright" panose="02000603000000000000" pitchFamily="2" charset="0"/>
            </a:endParaRPr>
          </a:p>
        </p:txBody>
      </p:sp>
      <p:sp>
        <p:nvSpPr>
          <p:cNvPr id="19" name="TextBox 18"/>
          <p:cNvSpPr txBox="1"/>
          <p:nvPr/>
        </p:nvSpPr>
        <p:spPr>
          <a:xfrm>
            <a:off x="3108959" y="5212079"/>
            <a:ext cx="2926080" cy="1097280"/>
          </a:xfrm>
          <a:prstGeom prst="rect">
            <a:avLst/>
          </a:prstGeom>
          <a:noFill/>
        </p:spPr>
        <p:txBody>
          <a:bodyPr wrap="none" rtlCol="0">
            <a:noAutofit/>
          </a:bodyPr>
          <a:lstStyle/>
          <a:p>
            <a:r>
              <a:rPr lang="en-US" sz="1800" b="0" dirty="0" smtClean="0">
                <a:latin typeface="CMU Bright" panose="02000603000000000000" pitchFamily="2" charset="0"/>
                <a:ea typeface="CMU Bright" panose="02000603000000000000" pitchFamily="2" charset="0"/>
                <a:cs typeface="CMU Bright" panose="02000603000000000000" pitchFamily="2" charset="0"/>
              </a:rPr>
              <a:t>Smartphone-like devices</a:t>
            </a:r>
          </a:p>
          <a:p>
            <a:r>
              <a:rPr lang="en-US" sz="1800" b="0" dirty="0" smtClean="0">
                <a:latin typeface="CMU Bright" panose="02000603000000000000" pitchFamily="2" charset="0"/>
                <a:ea typeface="CMU Bright" panose="02000603000000000000" pitchFamily="2" charset="0"/>
                <a:cs typeface="CMU Bright" panose="02000603000000000000" pitchFamily="2" charset="0"/>
              </a:rPr>
              <a:t>(iPhone, iPad, Raspberry Pi)</a:t>
            </a:r>
          </a:p>
          <a:p>
            <a:r>
              <a:rPr lang="en-US" sz="1800" b="0" dirty="0" smtClean="0">
                <a:latin typeface="CMU Bright" panose="02000603000000000000" pitchFamily="2" charset="0"/>
                <a:ea typeface="CMU Bright" panose="02000603000000000000" pitchFamily="2" charset="0"/>
                <a:cs typeface="CMU Bright" panose="02000603000000000000" pitchFamily="2" charset="0"/>
                <a:hlinkClick r:id="rId10"/>
              </a:rPr>
              <a:t>ARM Instruction Set</a:t>
            </a:r>
            <a:endParaRPr lang="en-US" sz="1800" b="0" dirty="0">
              <a:latin typeface="CMU Bright" panose="02000603000000000000" pitchFamily="2" charset="0"/>
              <a:ea typeface="CMU Bright" panose="02000603000000000000" pitchFamily="2" charset="0"/>
              <a:cs typeface="CMU Bright" panose="02000603000000000000" pitchFamily="2" charset="0"/>
            </a:endParaRPr>
          </a:p>
        </p:txBody>
      </p:sp>
      <p:sp>
        <p:nvSpPr>
          <p:cNvPr id="20" name="TextBox 19"/>
          <p:cNvSpPr txBox="1"/>
          <p:nvPr/>
        </p:nvSpPr>
        <p:spPr>
          <a:xfrm>
            <a:off x="6126478" y="5212080"/>
            <a:ext cx="2926080" cy="1097280"/>
          </a:xfrm>
          <a:prstGeom prst="rect">
            <a:avLst/>
          </a:prstGeom>
          <a:noFill/>
        </p:spPr>
        <p:txBody>
          <a:bodyPr wrap="square" rtlCol="0">
            <a:noAutofit/>
          </a:bodyPr>
          <a:lstStyle/>
          <a:p>
            <a:r>
              <a:rPr lang="en-US" sz="1800" b="0" dirty="0" smtClean="0">
                <a:latin typeface="CMU Bright" panose="02000603000000000000" pitchFamily="2" charset="0"/>
                <a:ea typeface="CMU Bright" panose="02000603000000000000" pitchFamily="2" charset="0"/>
                <a:cs typeface="CMU Bright" panose="02000603000000000000" pitchFamily="2" charset="0"/>
              </a:rPr>
              <a:t>Digital home &amp; networking equipment</a:t>
            </a:r>
          </a:p>
          <a:p>
            <a:r>
              <a:rPr lang="en-US" sz="1800" b="0" dirty="0" smtClean="0">
                <a:latin typeface="CMU Bright" panose="02000603000000000000" pitchFamily="2" charset="0"/>
                <a:ea typeface="CMU Bright" panose="02000603000000000000" pitchFamily="2" charset="0"/>
                <a:cs typeface="CMU Bright" panose="02000603000000000000" pitchFamily="2" charset="0"/>
              </a:rPr>
              <a:t>(Blu-ray, PlayStation 2)</a:t>
            </a:r>
          </a:p>
          <a:p>
            <a:r>
              <a:rPr lang="en-US" sz="1800" b="0" dirty="0" smtClean="0">
                <a:latin typeface="CMU Bright" panose="02000603000000000000" pitchFamily="2" charset="0"/>
                <a:ea typeface="CMU Bright" panose="02000603000000000000" pitchFamily="2" charset="0"/>
                <a:cs typeface="CMU Bright" panose="02000603000000000000" pitchFamily="2" charset="0"/>
                <a:hlinkClick r:id="rId11"/>
              </a:rPr>
              <a:t>MIPS Instruction Set</a:t>
            </a:r>
            <a:endParaRPr lang="en-US" sz="1800" b="0" dirty="0" smtClean="0">
              <a:latin typeface="CMU Bright" panose="02000603000000000000" pitchFamily="2" charset="0"/>
              <a:ea typeface="CMU Bright" panose="02000603000000000000" pitchFamily="2" charset="0"/>
              <a:cs typeface="CMU Bright" panose="02000603000000000000" pitchFamily="2" charset="0"/>
            </a:endParaRPr>
          </a:p>
        </p:txBody>
      </p:sp>
      <p:sp>
        <p:nvSpPr>
          <p:cNvPr id="21" name="Rectangle 20"/>
          <p:cNvSpPr/>
          <p:nvPr/>
        </p:nvSpPr>
        <p:spPr>
          <a:xfrm>
            <a:off x="45720" y="1280160"/>
            <a:ext cx="3017520" cy="3383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12">
            <p14:nvContentPartPr>
              <p14:cNvPr id="6" name="Ink 5"/>
              <p14:cNvContentPartPr/>
              <p14:nvPr/>
            </p14:nvContentPartPr>
            <p14:xfrm>
              <a:off x="934920" y="3053880"/>
              <a:ext cx="6830640" cy="2099520"/>
            </p14:xfrm>
          </p:contentPart>
        </mc:Choice>
        <mc:Fallback>
          <p:pic>
            <p:nvPicPr>
              <p:cNvPr id="6" name="Ink 5"/>
              <p:cNvPicPr/>
              <p:nvPr/>
            </p:nvPicPr>
            <p:blipFill>
              <a:blip r:embed="rId13"/>
              <a:stretch>
                <a:fillRect/>
              </a:stretch>
            </p:blipFill>
            <p:spPr>
              <a:xfrm>
                <a:off x="927720" y="3047400"/>
                <a:ext cx="6847200" cy="2114280"/>
              </a:xfrm>
              <a:prstGeom prst="rect">
                <a:avLst/>
              </a:prstGeom>
            </p:spPr>
          </p:pic>
        </mc:Fallback>
      </mc:AlternateContent>
    </p:spTree>
    <p:extLst>
      <p:ext uri="{BB962C8B-B14F-4D97-AF65-F5344CB8AC3E}">
        <p14:creationId xmlns:p14="http://schemas.microsoft.com/office/powerpoint/2010/main" val="2827568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p:txBody>
          <a:bodyPr/>
          <a:lstStyle/>
          <a:p>
            <a:r>
              <a:rPr lang="en-US" dirty="0" smtClean="0"/>
              <a:t>Definitions</a:t>
            </a:r>
          </a:p>
        </p:txBody>
      </p:sp>
      <p:sp>
        <p:nvSpPr>
          <p:cNvPr id="5123" name="Rectangle 3"/>
          <p:cNvSpPr>
            <a:spLocks noGrp="1" noChangeArrowheads="1"/>
          </p:cNvSpPr>
          <p:nvPr>
            <p:ph idx="1"/>
            <p:custDataLst>
              <p:tags r:id="rId2"/>
            </p:custDataLst>
          </p:nvPr>
        </p:nvSpPr>
        <p:spPr/>
        <p:txBody>
          <a:bodyPr/>
          <a:lstStyle/>
          <a:p>
            <a:r>
              <a:rPr lang="en-US" b="1" dirty="0" smtClean="0">
                <a:solidFill>
                  <a:srgbClr val="4B2A85"/>
                </a:solidFill>
              </a:rPr>
              <a:t>Architecture (ISA):</a:t>
            </a:r>
            <a:r>
              <a:rPr lang="en-US" dirty="0" smtClean="0"/>
              <a:t>  The parts of a processor design that one needs to understand to write assembly code</a:t>
            </a:r>
          </a:p>
          <a:p>
            <a:pPr lvl="1"/>
            <a:r>
              <a:rPr lang="en-US" dirty="0" smtClean="0"/>
              <a:t>“What is directly visible to software”</a:t>
            </a:r>
          </a:p>
          <a:p>
            <a:r>
              <a:rPr lang="en-US" b="1" dirty="0" smtClean="0">
                <a:solidFill>
                  <a:srgbClr val="4B2A85"/>
                </a:solidFill>
              </a:rPr>
              <a:t>Microarchitecture:</a:t>
            </a:r>
            <a:r>
              <a:rPr lang="en-US" dirty="0" smtClean="0"/>
              <a:t>  Implementation of the architecture</a:t>
            </a:r>
          </a:p>
          <a:p>
            <a:pPr lvl="1"/>
            <a:r>
              <a:rPr lang="en-US" dirty="0" smtClean="0"/>
              <a:t>CSE/EE 469, 470</a:t>
            </a:r>
          </a:p>
          <a:p>
            <a:pPr lvl="2"/>
            <a:endParaRPr lang="en-US" dirty="0" smtClean="0"/>
          </a:p>
          <a:p>
            <a:r>
              <a:rPr lang="en-US" dirty="0" smtClean="0"/>
              <a:t>Are the following part of the architecture?</a:t>
            </a:r>
          </a:p>
          <a:p>
            <a:pPr lvl="1"/>
            <a:r>
              <a:rPr lang="en-US" b="0" dirty="0" smtClean="0"/>
              <a:t>Number of registers?</a:t>
            </a:r>
            <a:endParaRPr lang="en-US" b="0" dirty="0"/>
          </a:p>
          <a:p>
            <a:pPr lvl="1"/>
            <a:r>
              <a:rPr lang="en-US" b="0" dirty="0"/>
              <a:t>How about </a:t>
            </a:r>
            <a:r>
              <a:rPr lang="en-US" b="0" dirty="0" smtClean="0"/>
              <a:t>CPU frequency?</a:t>
            </a:r>
          </a:p>
          <a:p>
            <a:pPr lvl="1"/>
            <a:r>
              <a:rPr lang="en-US" b="0" dirty="0" smtClean="0"/>
              <a:t>Cache size? Memory size?</a:t>
            </a:r>
            <a:endParaRPr lang="en-US" b="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4662000" y="4799520"/>
              <a:ext cx="1656000" cy="1117800"/>
            </p14:xfrm>
          </p:contentPart>
        </mc:Choice>
        <mc:Fallback>
          <p:pic>
            <p:nvPicPr>
              <p:cNvPr id="4" name="Ink 3"/>
              <p:cNvPicPr/>
              <p:nvPr/>
            </p:nvPicPr>
            <p:blipFill>
              <a:blip r:embed="rId7"/>
              <a:stretch>
                <a:fillRect/>
              </a:stretch>
            </p:blipFill>
            <p:spPr>
              <a:xfrm>
                <a:off x="4652640" y="4790160"/>
                <a:ext cx="1671120" cy="1134720"/>
              </a:xfrm>
              <a:prstGeom prst="rect">
                <a:avLst/>
              </a:prstGeom>
            </p:spPr>
          </p:pic>
        </mc:Fallback>
      </mc:AlternateContent>
    </p:spTree>
    <p:extLst>
      <p:ext uri="{BB962C8B-B14F-4D97-AF65-F5344CB8AC3E}">
        <p14:creationId xmlns:p14="http://schemas.microsoft.com/office/powerpoint/2010/main" val="258782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Assembly Code?  In 2018???</a:t>
            </a:r>
            <a:endParaRPr lang="en-US" dirty="0"/>
          </a:p>
        </p:txBody>
      </p:sp>
      <p:sp>
        <p:nvSpPr>
          <p:cNvPr id="3" name="Content Placeholder 2"/>
          <p:cNvSpPr>
            <a:spLocks noGrp="1"/>
          </p:cNvSpPr>
          <p:nvPr>
            <p:ph idx="1"/>
          </p:nvPr>
        </p:nvSpPr>
        <p:spPr/>
        <p:txBody>
          <a:bodyPr/>
          <a:lstStyle/>
          <a:p>
            <a:r>
              <a:rPr lang="en-US" dirty="0"/>
              <a:t>Chances are, you’ll never write a program in </a:t>
            </a:r>
            <a:r>
              <a:rPr lang="en-US" dirty="0" smtClean="0"/>
              <a:t>assembly, but </a:t>
            </a:r>
            <a:r>
              <a:rPr lang="en-US" dirty="0"/>
              <a:t>understanding assembly is the key to the machine-level execution </a:t>
            </a:r>
            <a:r>
              <a:rPr lang="en-US" dirty="0" smtClean="0"/>
              <a:t>model:</a:t>
            </a:r>
            <a:endParaRPr lang="en-US" dirty="0"/>
          </a:p>
          <a:p>
            <a:pPr lvl="1"/>
            <a:r>
              <a:rPr lang="en-US" dirty="0"/>
              <a:t>Behavior of programs </a:t>
            </a:r>
            <a:r>
              <a:rPr lang="en-US" dirty="0" smtClean="0"/>
              <a:t>in the </a:t>
            </a:r>
            <a:r>
              <a:rPr lang="en-US" dirty="0"/>
              <a:t>presence of </a:t>
            </a:r>
            <a:r>
              <a:rPr lang="en-US" dirty="0" smtClean="0"/>
              <a:t>bugs</a:t>
            </a:r>
            <a:endParaRPr lang="en-US" dirty="0"/>
          </a:p>
          <a:p>
            <a:pPr lvl="2"/>
            <a:r>
              <a:rPr lang="en-US" dirty="0" smtClean="0"/>
              <a:t>When high-level </a:t>
            </a:r>
            <a:r>
              <a:rPr lang="en-US" dirty="0"/>
              <a:t>language model breaks down</a:t>
            </a:r>
          </a:p>
          <a:p>
            <a:pPr lvl="1"/>
            <a:r>
              <a:rPr lang="en-US" dirty="0"/>
              <a:t>Tuning program performance</a:t>
            </a:r>
          </a:p>
          <a:p>
            <a:pPr lvl="2"/>
            <a:r>
              <a:rPr lang="en-US" dirty="0"/>
              <a:t>Understand optimizations done/not done by the compiler</a:t>
            </a:r>
          </a:p>
          <a:p>
            <a:pPr lvl="2"/>
            <a:r>
              <a:rPr lang="en-US" dirty="0"/>
              <a:t>Understanding sources of program inefficiency</a:t>
            </a:r>
          </a:p>
          <a:p>
            <a:pPr lvl="1"/>
            <a:r>
              <a:rPr lang="en-US" dirty="0"/>
              <a:t>Implementing </a:t>
            </a:r>
            <a:r>
              <a:rPr lang="en-US" dirty="0" smtClean="0"/>
              <a:t>systems software</a:t>
            </a:r>
          </a:p>
          <a:p>
            <a:pPr lvl="2"/>
            <a:r>
              <a:rPr lang="en-US" dirty="0" smtClean="0"/>
              <a:t>What are the “states” of processes that the OS must manage</a:t>
            </a:r>
          </a:p>
          <a:p>
            <a:pPr lvl="2"/>
            <a:r>
              <a:rPr lang="en-US" dirty="0"/>
              <a:t>Using special units (timers, I/O co-processors, etc.) inside processor!</a:t>
            </a:r>
          </a:p>
          <a:p>
            <a:pPr lvl="1"/>
            <a:r>
              <a:rPr lang="en-US" dirty="0" smtClean="0"/>
              <a:t>Fighting </a:t>
            </a:r>
            <a:r>
              <a:rPr lang="en-US" dirty="0"/>
              <a:t>malicious </a:t>
            </a:r>
            <a:r>
              <a:rPr lang="en-US" dirty="0" smtClean="0"/>
              <a:t>software</a:t>
            </a:r>
          </a:p>
          <a:p>
            <a:pPr lvl="2"/>
            <a:r>
              <a:rPr lang="en-US" dirty="0" smtClean="0"/>
              <a:t>Distributed software is in binary form</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13</a:t>
            </a:fld>
            <a:endParaRPr lang="en-US"/>
          </a:p>
        </p:txBody>
      </p:sp>
    </p:spTree>
    <p:extLst>
      <p:ext uri="{BB962C8B-B14F-4D97-AF65-F5344CB8AC3E}">
        <p14:creationId xmlns:p14="http://schemas.microsoft.com/office/powerpoint/2010/main" val="203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ChangeArrowheads="1"/>
          </p:cNvSpPr>
          <p:nvPr>
            <p:custDataLst>
              <p:tags r:id="rId1"/>
            </p:custDataLst>
          </p:nvPr>
        </p:nvSpPr>
        <p:spPr bwMode="auto">
          <a:xfrm>
            <a:off x="1252728" y="1271016"/>
            <a:ext cx="3017520" cy="2011680"/>
          </a:xfrm>
          <a:prstGeom prst="rect">
            <a:avLst/>
          </a:prstGeom>
          <a:solidFill>
            <a:srgbClr val="EFBFBF"/>
          </a:solidFill>
          <a:ln w="25400">
            <a:solidFill>
              <a:schemeClr val="tx1"/>
            </a:solidFill>
            <a:miter lim="800000"/>
            <a:headEnd/>
            <a:tailEnd/>
          </a:ln>
          <a:effectLst/>
        </p:spPr>
        <p:txBody>
          <a:bodyPr lIns="90487" tIns="44450" rIns="90487" bIns="44450"/>
          <a:lstStyle/>
          <a:p>
            <a:pPr>
              <a:lnSpc>
                <a:spcPct val="100000"/>
              </a:lnSpc>
            </a:pPr>
            <a:r>
              <a:rPr lang="en-US" b="0" dirty="0">
                <a:latin typeface="CMU Bright" panose="02000603000000000000" pitchFamily="2" charset="0"/>
                <a:ea typeface="CMU Bright" panose="02000603000000000000" pitchFamily="2" charset="0"/>
                <a:cs typeface="CMU Bright" panose="02000603000000000000" pitchFamily="2" charset="0"/>
              </a:rPr>
              <a:t>CPU</a:t>
            </a:r>
          </a:p>
        </p:txBody>
      </p:sp>
      <p:sp>
        <p:nvSpPr>
          <p:cNvPr id="147458" name="Rectangle 2"/>
          <p:cNvSpPr>
            <a:spLocks noGrp="1" noChangeArrowheads="1"/>
          </p:cNvSpPr>
          <p:nvPr>
            <p:ph type="title"/>
            <p:custDataLst>
              <p:tags r:id="rId2"/>
            </p:custDataLst>
          </p:nvPr>
        </p:nvSpPr>
        <p:spPr/>
        <p:txBody>
          <a:bodyPr/>
          <a:lstStyle/>
          <a:p>
            <a:r>
              <a:rPr lang="en-US" smtClean="0"/>
              <a:t>Assembly Programmer’s View</a:t>
            </a:r>
            <a:endParaRPr lang="en-US"/>
          </a:p>
        </p:txBody>
      </p:sp>
      <p:sp>
        <p:nvSpPr>
          <p:cNvPr id="147459" name="Rectangle 3"/>
          <p:cNvSpPr>
            <a:spLocks noGrp="1" noChangeArrowheads="1"/>
          </p:cNvSpPr>
          <p:nvPr>
            <p:ph idx="1"/>
            <p:custDataLst>
              <p:tags r:id="rId3"/>
            </p:custDataLst>
          </p:nvPr>
        </p:nvSpPr>
        <p:spPr>
          <a:xfrm>
            <a:off x="365760" y="3291840"/>
            <a:ext cx="5669280" cy="3318553"/>
          </a:xfrm>
        </p:spPr>
        <p:txBody>
          <a:bodyPr/>
          <a:lstStyle/>
          <a:p>
            <a:r>
              <a:rPr lang="en-US" sz="2400" dirty="0" smtClean="0"/>
              <a:t>Programmer-visible state</a:t>
            </a:r>
          </a:p>
          <a:p>
            <a:pPr lvl="1"/>
            <a:r>
              <a:rPr lang="en-US" sz="2000" dirty="0" smtClean="0"/>
              <a:t>PC: the Program Counter (</a:t>
            </a:r>
            <a:r>
              <a:rPr lang="en-US" sz="2000" dirty="0" smtClean="0">
                <a:latin typeface="Courier New" panose="02070309020205020404" pitchFamily="49" charset="0"/>
                <a:cs typeface="Courier New" panose="02070309020205020404" pitchFamily="49" charset="0"/>
              </a:rPr>
              <a:t>%rip</a:t>
            </a:r>
            <a:r>
              <a:rPr lang="en-US" sz="2000" dirty="0" smtClean="0"/>
              <a:t> in x86-64)</a:t>
            </a:r>
          </a:p>
          <a:p>
            <a:pPr lvl="2"/>
            <a:r>
              <a:rPr lang="en-US" sz="1800" dirty="0" smtClean="0"/>
              <a:t>Address of next instruction</a:t>
            </a:r>
          </a:p>
          <a:p>
            <a:pPr lvl="1"/>
            <a:r>
              <a:rPr lang="en-US" sz="2000" dirty="0" smtClean="0"/>
              <a:t>Named registers</a:t>
            </a:r>
          </a:p>
          <a:p>
            <a:pPr lvl="2"/>
            <a:r>
              <a:rPr lang="en-US" sz="1800" dirty="0" smtClean="0"/>
              <a:t>Together in “register file”</a:t>
            </a:r>
          </a:p>
          <a:p>
            <a:pPr lvl="2"/>
            <a:r>
              <a:rPr lang="en-US" sz="1800" dirty="0" smtClean="0"/>
              <a:t>Heavily used program data</a:t>
            </a:r>
          </a:p>
          <a:p>
            <a:pPr lvl="1"/>
            <a:r>
              <a:rPr lang="en-US" sz="2000" dirty="0" smtClean="0"/>
              <a:t>Condition codes</a:t>
            </a:r>
          </a:p>
          <a:p>
            <a:pPr lvl="2"/>
            <a:r>
              <a:rPr lang="en-US" sz="1800" dirty="0" smtClean="0"/>
              <a:t>Store status information about most recent arithmetic operation</a:t>
            </a:r>
          </a:p>
          <a:p>
            <a:pPr lvl="2"/>
            <a:r>
              <a:rPr lang="en-US" sz="1800" dirty="0" smtClean="0"/>
              <a:t>Used for conditional branching</a:t>
            </a:r>
            <a:endParaRPr lang="en-US" sz="1800" dirty="0"/>
          </a:p>
        </p:txBody>
      </p:sp>
      <p:sp>
        <p:nvSpPr>
          <p:cNvPr id="28" name="Slide Number Placeholder 27"/>
          <p:cNvSpPr>
            <a:spLocks noGrp="1"/>
          </p:cNvSpPr>
          <p:nvPr>
            <p:ph type="sldNum" sz="quarter" idx="10"/>
            <p:custDataLst>
              <p:tags r:id="rId4"/>
            </p:custDataLst>
          </p:nvPr>
        </p:nvSpPr>
        <p:spPr/>
        <p:txBody>
          <a:bodyPr/>
          <a:lstStyle/>
          <a:p>
            <a:fld id="{7CBE8339-D2AD-46DC-A898-FD1E949067F0}" type="slidenum">
              <a:rPr lang="en-US" smtClean="0"/>
              <a:pPr/>
              <a:t>14</a:t>
            </a:fld>
            <a:endParaRPr lang="en-US" dirty="0"/>
          </a:p>
        </p:txBody>
      </p:sp>
      <p:sp>
        <p:nvSpPr>
          <p:cNvPr id="147460" name="Rectangle 4"/>
          <p:cNvSpPr>
            <a:spLocks noChangeArrowheads="1"/>
          </p:cNvSpPr>
          <p:nvPr>
            <p:custDataLst>
              <p:tags r:id="rId5"/>
            </p:custDataLst>
          </p:nvPr>
        </p:nvSpPr>
        <p:spPr bwMode="auto">
          <a:xfrm>
            <a:off x="1676400" y="1863048"/>
            <a:ext cx="533400" cy="4572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smtClean="0">
                <a:latin typeface="CMU Bright" panose="02000603000000000000" pitchFamily="2" charset="0"/>
                <a:ea typeface="CMU Bright" panose="02000603000000000000" pitchFamily="2" charset="0"/>
                <a:cs typeface="CMU Bright" panose="02000603000000000000" pitchFamily="2" charset="0"/>
              </a:rPr>
              <a:t>PC</a:t>
            </a:r>
            <a:endParaRPr lang="en-US" sz="2000" b="0" dirty="0">
              <a:latin typeface="CMU Bright" panose="02000603000000000000" pitchFamily="2" charset="0"/>
              <a:ea typeface="CMU Bright" panose="02000603000000000000" pitchFamily="2" charset="0"/>
              <a:cs typeface="CMU Bright" panose="02000603000000000000" pitchFamily="2" charset="0"/>
            </a:endParaRPr>
          </a:p>
        </p:txBody>
      </p:sp>
      <p:sp>
        <p:nvSpPr>
          <p:cNvPr id="147461" name="Rectangle 5"/>
          <p:cNvSpPr>
            <a:spLocks noChangeArrowheads="1"/>
          </p:cNvSpPr>
          <p:nvPr>
            <p:custDataLst>
              <p:tags r:id="rId6"/>
            </p:custDataLst>
          </p:nvPr>
        </p:nvSpPr>
        <p:spPr bwMode="auto">
          <a:xfrm>
            <a:off x="2362200"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MU Bright" panose="02000603000000000000" pitchFamily="2" charset="0"/>
                <a:ea typeface="CMU Bright" panose="02000603000000000000" pitchFamily="2" charset="0"/>
                <a:cs typeface="CMU Bright" panose="02000603000000000000" pitchFamily="2" charset="0"/>
              </a:rPr>
              <a:t>Registers</a:t>
            </a:r>
          </a:p>
        </p:txBody>
      </p:sp>
      <p:sp>
        <p:nvSpPr>
          <p:cNvPr id="147463" name="Rectangle 7"/>
          <p:cNvSpPr>
            <a:spLocks noChangeArrowheads="1"/>
          </p:cNvSpPr>
          <p:nvPr>
            <p:custDataLst>
              <p:tags r:id="rId7"/>
            </p:custDataLst>
          </p:nvPr>
        </p:nvSpPr>
        <p:spPr bwMode="auto">
          <a:xfrm>
            <a:off x="6019800" y="1271016"/>
            <a:ext cx="1752600" cy="274320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r>
              <a:rPr lang="en-US" b="0" dirty="0">
                <a:latin typeface="CMU Bright" panose="02000603000000000000" pitchFamily="2" charset="0"/>
                <a:ea typeface="CMU Bright" panose="02000603000000000000" pitchFamily="2" charset="0"/>
                <a:cs typeface="CMU Bright" panose="02000603000000000000" pitchFamily="2" charset="0"/>
              </a:rPr>
              <a:t>Memory</a:t>
            </a:r>
          </a:p>
        </p:txBody>
      </p:sp>
      <p:sp>
        <p:nvSpPr>
          <p:cNvPr id="147464" name="Text Box 8"/>
          <p:cNvSpPr txBox="1">
            <a:spLocks noChangeArrowheads="1"/>
          </p:cNvSpPr>
          <p:nvPr>
            <p:custDataLst>
              <p:tags r:id="rId8"/>
            </p:custDataLst>
          </p:nvPr>
        </p:nvSpPr>
        <p:spPr bwMode="auto">
          <a:xfrm>
            <a:off x="6328611" y="1855878"/>
            <a:ext cx="1263316" cy="1013098"/>
          </a:xfrm>
          <a:prstGeom prst="rect">
            <a:avLst/>
          </a:prstGeom>
          <a:noFill/>
          <a:ln w="12700">
            <a:noFill/>
            <a:miter lim="800000"/>
            <a:headEnd/>
            <a:tailEnd/>
          </a:ln>
          <a:effectLst/>
        </p:spPr>
        <p:txBody>
          <a:bodyPr wrap="square" lIns="90487" tIns="44450" rIns="90487" bIns="44450">
            <a:spAutoFit/>
          </a:bodyPr>
          <a:lstStyle/>
          <a:p>
            <a:pPr marL="342900" indent="-342900">
              <a:lnSpc>
                <a:spcPct val="100000"/>
              </a:lnSpc>
              <a:buFont typeface="Arial" panose="020B0604020202020204" pitchFamily="34" charset="0"/>
              <a:buChar char="•"/>
            </a:pPr>
            <a:r>
              <a:rPr lang="en-US" sz="2000" b="0" dirty="0" smtClean="0">
                <a:latin typeface="CMU Bright" panose="02000603000000000000" pitchFamily="2" charset="0"/>
                <a:ea typeface="CMU Bright" panose="02000603000000000000" pitchFamily="2" charset="0"/>
                <a:cs typeface="CMU Bright" panose="02000603000000000000" pitchFamily="2" charset="0"/>
              </a:rPr>
              <a:t>Code</a:t>
            </a:r>
            <a:endParaRPr lang="en-US" sz="2000" b="0" dirty="0">
              <a:latin typeface="CMU Bright" panose="02000603000000000000" pitchFamily="2" charset="0"/>
              <a:ea typeface="CMU Bright" panose="02000603000000000000" pitchFamily="2" charset="0"/>
              <a:cs typeface="CMU Bright" panose="02000603000000000000" pitchFamily="2" charset="0"/>
            </a:endParaRPr>
          </a:p>
          <a:p>
            <a:pPr marL="342900" indent="-342900">
              <a:lnSpc>
                <a:spcPct val="100000"/>
              </a:lnSpc>
              <a:buFont typeface="Arial" panose="020B0604020202020204" pitchFamily="34" charset="0"/>
              <a:buChar char="•"/>
            </a:pPr>
            <a:r>
              <a:rPr lang="en-US" sz="2000" b="0" dirty="0" smtClean="0">
                <a:latin typeface="CMU Bright" panose="02000603000000000000" pitchFamily="2" charset="0"/>
                <a:ea typeface="CMU Bright" panose="02000603000000000000" pitchFamily="2" charset="0"/>
                <a:cs typeface="CMU Bright" panose="02000603000000000000" pitchFamily="2" charset="0"/>
              </a:rPr>
              <a:t>Data</a:t>
            </a:r>
            <a:endParaRPr lang="en-US" sz="2000" b="0" dirty="0">
              <a:latin typeface="CMU Bright" panose="02000603000000000000" pitchFamily="2" charset="0"/>
              <a:ea typeface="CMU Bright" panose="02000603000000000000" pitchFamily="2" charset="0"/>
              <a:cs typeface="CMU Bright" panose="02000603000000000000" pitchFamily="2" charset="0"/>
            </a:endParaRPr>
          </a:p>
          <a:p>
            <a:pPr marL="342900" indent="-342900">
              <a:lnSpc>
                <a:spcPct val="100000"/>
              </a:lnSpc>
              <a:buFont typeface="Arial" panose="020B0604020202020204" pitchFamily="34" charset="0"/>
              <a:buChar char="•"/>
            </a:pPr>
            <a:r>
              <a:rPr lang="en-US" sz="2000" b="0" dirty="0" smtClean="0">
                <a:latin typeface="CMU Bright" panose="02000603000000000000" pitchFamily="2" charset="0"/>
                <a:ea typeface="CMU Bright" panose="02000603000000000000" pitchFamily="2" charset="0"/>
                <a:cs typeface="CMU Bright" panose="02000603000000000000" pitchFamily="2" charset="0"/>
              </a:rPr>
              <a:t>Stack</a:t>
            </a:r>
            <a:endParaRPr lang="en-US" sz="2000" b="0" dirty="0">
              <a:latin typeface="CMU Bright" panose="02000603000000000000" pitchFamily="2" charset="0"/>
              <a:ea typeface="CMU Bright" panose="02000603000000000000" pitchFamily="2" charset="0"/>
              <a:cs typeface="CMU Bright" panose="02000603000000000000" pitchFamily="2" charset="0"/>
            </a:endParaRPr>
          </a:p>
        </p:txBody>
      </p:sp>
      <p:sp>
        <p:nvSpPr>
          <p:cNvPr id="147465" name="Line 9"/>
          <p:cNvSpPr>
            <a:spLocks noChangeShapeType="1"/>
          </p:cNvSpPr>
          <p:nvPr>
            <p:custDataLst>
              <p:tags r:id="rId9"/>
            </p:custDataLst>
          </p:nvPr>
        </p:nvSpPr>
        <p:spPr bwMode="auto">
          <a:xfrm>
            <a:off x="4267200" y="1863048"/>
            <a:ext cx="1752600" cy="0"/>
          </a:xfrm>
          <a:prstGeom prst="line">
            <a:avLst/>
          </a:prstGeom>
          <a:noFill/>
          <a:ln w="25400">
            <a:solidFill>
              <a:schemeClr val="tx1"/>
            </a:solidFill>
            <a:round/>
            <a:headEnd/>
            <a:tailEnd type="triangle" w="med" len="med"/>
          </a:ln>
          <a:effectLst/>
        </p:spPr>
        <p:txBody>
          <a:bodyPr wrap="none" anchor="ct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147466" name="Line 10"/>
          <p:cNvSpPr>
            <a:spLocks noChangeShapeType="1"/>
          </p:cNvSpPr>
          <p:nvPr>
            <p:custDataLst>
              <p:tags r:id="rId10"/>
            </p:custDataLst>
          </p:nvPr>
        </p:nvSpPr>
        <p:spPr bwMode="auto">
          <a:xfrm>
            <a:off x="4267200" y="2396448"/>
            <a:ext cx="1752600" cy="0"/>
          </a:xfrm>
          <a:prstGeom prst="line">
            <a:avLst/>
          </a:prstGeom>
          <a:noFill/>
          <a:ln w="25400">
            <a:solidFill>
              <a:schemeClr val="tx1"/>
            </a:solidFill>
            <a:round/>
            <a:headEnd type="triangle" w="med" len="med"/>
            <a:tailEnd type="triangle" w="med" len="med"/>
          </a:ln>
          <a:effectLst/>
        </p:spPr>
        <p:txBody>
          <a:bodyPr wrap="none" anchor="ct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147467" name="Line 11"/>
          <p:cNvSpPr>
            <a:spLocks noChangeShapeType="1"/>
          </p:cNvSpPr>
          <p:nvPr>
            <p:custDataLst>
              <p:tags r:id="rId11"/>
            </p:custDataLst>
          </p:nvPr>
        </p:nvSpPr>
        <p:spPr bwMode="auto">
          <a:xfrm>
            <a:off x="4267200" y="2929848"/>
            <a:ext cx="1752600" cy="0"/>
          </a:xfrm>
          <a:prstGeom prst="line">
            <a:avLst/>
          </a:prstGeom>
          <a:noFill/>
          <a:ln w="25400">
            <a:solidFill>
              <a:schemeClr val="tx1"/>
            </a:solidFill>
            <a:round/>
            <a:headEnd type="triangle" w="med" len="med"/>
            <a:tailEnd/>
          </a:ln>
          <a:effectLst/>
        </p:spPr>
        <p:txBody>
          <a:bodyPr wrap="none" anchor="ct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147468" name="Text Box 12"/>
          <p:cNvSpPr txBox="1">
            <a:spLocks noChangeArrowheads="1"/>
          </p:cNvSpPr>
          <p:nvPr>
            <p:custDataLst>
              <p:tags r:id="rId12"/>
            </p:custDataLst>
          </p:nvPr>
        </p:nvSpPr>
        <p:spPr bwMode="auto">
          <a:xfrm>
            <a:off x="4267200" y="14566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MU Bright" panose="02000603000000000000" pitchFamily="2" charset="0"/>
                <a:ea typeface="CMU Bright" panose="02000603000000000000" pitchFamily="2" charset="0"/>
                <a:cs typeface="CMU Bright" panose="02000603000000000000" pitchFamily="2" charset="0"/>
              </a:rPr>
              <a:t>Addresses</a:t>
            </a:r>
          </a:p>
        </p:txBody>
      </p:sp>
      <p:sp>
        <p:nvSpPr>
          <p:cNvPr id="147469" name="Text Box 13"/>
          <p:cNvSpPr txBox="1">
            <a:spLocks noChangeArrowheads="1"/>
          </p:cNvSpPr>
          <p:nvPr>
            <p:custDataLst>
              <p:tags r:id="rId13"/>
            </p:custDataLst>
          </p:nvPr>
        </p:nvSpPr>
        <p:spPr bwMode="auto">
          <a:xfrm>
            <a:off x="4267200" y="20154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MU Bright" panose="02000603000000000000" pitchFamily="2" charset="0"/>
                <a:ea typeface="CMU Bright" panose="02000603000000000000" pitchFamily="2" charset="0"/>
                <a:cs typeface="CMU Bright" panose="02000603000000000000" pitchFamily="2" charset="0"/>
              </a:rPr>
              <a:t>Data</a:t>
            </a:r>
          </a:p>
        </p:txBody>
      </p:sp>
      <p:sp>
        <p:nvSpPr>
          <p:cNvPr id="147470" name="Text Box 14"/>
          <p:cNvSpPr txBox="1">
            <a:spLocks noChangeArrowheads="1"/>
          </p:cNvSpPr>
          <p:nvPr>
            <p:custDataLst>
              <p:tags r:id="rId14"/>
            </p:custDataLst>
          </p:nvPr>
        </p:nvSpPr>
        <p:spPr bwMode="auto">
          <a:xfrm>
            <a:off x="4267200" y="2548848"/>
            <a:ext cx="1755648"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MU Bright" panose="02000603000000000000" pitchFamily="2" charset="0"/>
                <a:ea typeface="CMU Bright" panose="02000603000000000000" pitchFamily="2" charset="0"/>
                <a:cs typeface="CMU Bright" panose="02000603000000000000" pitchFamily="2" charset="0"/>
              </a:rPr>
              <a:t>Instructions</a:t>
            </a:r>
          </a:p>
        </p:txBody>
      </p:sp>
      <p:sp>
        <p:nvSpPr>
          <p:cNvPr id="147472" name="Rectangle 16"/>
          <p:cNvSpPr>
            <a:spLocks noChangeArrowheads="1"/>
          </p:cNvSpPr>
          <p:nvPr>
            <p:custDataLst>
              <p:tags r:id="rId15"/>
            </p:custDataLst>
          </p:nvPr>
        </p:nvSpPr>
        <p:spPr bwMode="auto">
          <a:xfrm>
            <a:off x="2362200" y="2472648"/>
            <a:ext cx="1371600" cy="685800"/>
          </a:xfrm>
          <a:prstGeom prst="rect">
            <a:avLst/>
          </a:prstGeom>
          <a:solidFill>
            <a:schemeClr val="accent3"/>
          </a:solidFill>
          <a:ln w="25400">
            <a:solidFill>
              <a:schemeClr val="tx1"/>
            </a:solidFill>
            <a:miter lim="800000"/>
            <a:headEnd/>
            <a:tailEnd/>
          </a:ln>
          <a:effectLst/>
        </p:spPr>
        <p:txBody>
          <a:bodyPr wrap="none" anchor="ctr"/>
          <a:lstStyle/>
          <a:p>
            <a:pPr algn="ctr"/>
            <a:r>
              <a:rPr lang="en-US" sz="2000" b="0" dirty="0">
                <a:latin typeface="CMU Bright" panose="02000603000000000000" pitchFamily="2" charset="0"/>
                <a:ea typeface="CMU Bright" panose="02000603000000000000" pitchFamily="2" charset="0"/>
                <a:cs typeface="CMU Bright" panose="02000603000000000000" pitchFamily="2" charset="0"/>
              </a:rPr>
              <a:t>Condition</a:t>
            </a:r>
          </a:p>
          <a:p>
            <a:pPr algn="ctr"/>
            <a:r>
              <a:rPr lang="en-US" sz="2000" b="0" dirty="0">
                <a:latin typeface="CMU Bright" panose="02000603000000000000" pitchFamily="2" charset="0"/>
                <a:ea typeface="CMU Bright" panose="02000603000000000000" pitchFamily="2" charset="0"/>
                <a:cs typeface="CMU Bright" panose="02000603000000000000" pitchFamily="2" charset="0"/>
              </a:rPr>
              <a:t>Codes</a:t>
            </a:r>
          </a:p>
        </p:txBody>
      </p:sp>
      <p:sp>
        <p:nvSpPr>
          <p:cNvPr id="19" name="Rectangle 3"/>
          <p:cNvSpPr txBox="1">
            <a:spLocks noChangeArrowheads="1"/>
          </p:cNvSpPr>
          <p:nvPr>
            <p:custDataLst>
              <p:tags r:id="rId16"/>
            </p:custDataLst>
          </p:nvPr>
        </p:nvSpPr>
        <p:spPr bwMode="auto">
          <a:xfrm>
            <a:off x="5486400" y="4297680"/>
            <a:ext cx="329184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400" kern="0" dirty="0" smtClean="0">
                <a:latin typeface="CMU Bright" panose="02000603000000000000" pitchFamily="2" charset="0"/>
                <a:ea typeface="CMU Bright" panose="02000603000000000000" pitchFamily="2" charset="0"/>
                <a:cs typeface="CMU Bright" panose="02000603000000000000" pitchFamily="2" charset="0"/>
              </a:rPr>
              <a:t>Memory</a:t>
            </a:r>
          </a:p>
          <a:p>
            <a:pPr lvl="1"/>
            <a:r>
              <a:rPr lang="en-US" sz="2000" b="0" kern="0" dirty="0" smtClean="0">
                <a:latin typeface="CMU Bright" panose="02000603000000000000" pitchFamily="2" charset="0"/>
                <a:ea typeface="CMU Bright" panose="02000603000000000000" pitchFamily="2" charset="0"/>
                <a:cs typeface="CMU Bright" panose="02000603000000000000" pitchFamily="2" charset="0"/>
              </a:rPr>
              <a:t>Byte-addressable array</a:t>
            </a:r>
          </a:p>
          <a:p>
            <a:pPr lvl="1"/>
            <a:r>
              <a:rPr lang="en-US" sz="2000" b="0" kern="0" dirty="0" smtClean="0">
                <a:latin typeface="CMU Bright" panose="02000603000000000000" pitchFamily="2" charset="0"/>
                <a:ea typeface="CMU Bright" panose="02000603000000000000" pitchFamily="2" charset="0"/>
                <a:cs typeface="CMU Bright" panose="02000603000000000000" pitchFamily="2" charset="0"/>
              </a:rPr>
              <a:t>Code and user data</a:t>
            </a:r>
          </a:p>
          <a:p>
            <a:pPr lvl="1"/>
            <a:r>
              <a:rPr lang="en-US" sz="2000" b="0" kern="0" dirty="0" smtClean="0">
                <a:latin typeface="CMU Bright" panose="02000603000000000000" pitchFamily="2" charset="0"/>
                <a:ea typeface="CMU Bright" panose="02000603000000000000" pitchFamily="2" charset="0"/>
                <a:cs typeface="CMU Bright" panose="02000603000000000000" pitchFamily="2" charset="0"/>
              </a:rPr>
              <a:t>Includes </a:t>
            </a:r>
            <a:r>
              <a:rPr lang="en-US" sz="2000" b="0" i="1" kern="0" dirty="0" smtClean="0">
                <a:latin typeface="CMU Bright" panose="02000603000000000000" pitchFamily="2" charset="0"/>
                <a:ea typeface="CMU Bright" panose="02000603000000000000" pitchFamily="2" charset="0"/>
                <a:cs typeface="CMU Bright" panose="02000603000000000000" pitchFamily="2" charset="0"/>
              </a:rPr>
              <a:t>the Stack </a:t>
            </a:r>
            <a:r>
              <a:rPr lang="en-US" sz="2000" b="0" kern="0" dirty="0" smtClean="0">
                <a:latin typeface="CMU Bright" panose="02000603000000000000" pitchFamily="2" charset="0"/>
                <a:ea typeface="CMU Bright" panose="02000603000000000000" pitchFamily="2" charset="0"/>
                <a:cs typeface="CMU Bright" panose="02000603000000000000" pitchFamily="2" charset="0"/>
              </a:rPr>
              <a:t>(for supporting procedures)</a:t>
            </a:r>
          </a:p>
        </p:txBody>
      </p:sp>
    </p:spTree>
    <p:extLst>
      <p:ext uri="{BB962C8B-B14F-4D97-AF65-F5344CB8AC3E}">
        <p14:creationId xmlns:p14="http://schemas.microsoft.com/office/powerpoint/2010/main" val="1555780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smtClean="0"/>
              <a:t>x86-64 Assembly “Data Types”</a:t>
            </a:r>
            <a:endParaRPr lang="en-US" dirty="0"/>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r>
              <a:rPr lang="en-US" sz="2400" dirty="0" smtClean="0"/>
              <a:t>Integral </a:t>
            </a:r>
            <a:r>
              <a:rPr lang="en-US" sz="2400" dirty="0"/>
              <a:t>data of 1, 2</a:t>
            </a:r>
            <a:r>
              <a:rPr lang="en-US" sz="2400" dirty="0" smtClean="0"/>
              <a:t>, 4, or 8 </a:t>
            </a:r>
            <a:r>
              <a:rPr lang="en-US" sz="2400" dirty="0"/>
              <a:t>bytes</a:t>
            </a:r>
          </a:p>
          <a:p>
            <a:pPr lvl="1"/>
            <a:r>
              <a:rPr lang="en-US" sz="2000" dirty="0"/>
              <a:t>Data values</a:t>
            </a:r>
          </a:p>
          <a:p>
            <a:pPr lvl="1"/>
            <a:r>
              <a:rPr lang="en-US" sz="2000" dirty="0"/>
              <a:t>Addresses (</a:t>
            </a:r>
            <a:r>
              <a:rPr lang="en-US" sz="2000" dirty="0" err="1"/>
              <a:t>untyped</a:t>
            </a:r>
            <a:r>
              <a:rPr lang="en-US" sz="2000" dirty="0"/>
              <a:t> pointers</a:t>
            </a:r>
            <a:r>
              <a:rPr lang="en-US" sz="2000" dirty="0" smtClean="0"/>
              <a:t>)</a:t>
            </a:r>
          </a:p>
          <a:p>
            <a:r>
              <a:rPr lang="en-US" sz="2400" dirty="0" smtClean="0"/>
              <a:t>Floating </a:t>
            </a:r>
            <a:r>
              <a:rPr lang="en-US" sz="2400" dirty="0"/>
              <a:t>point data </a:t>
            </a:r>
            <a:r>
              <a:rPr lang="en-US" sz="2400" dirty="0" smtClean="0"/>
              <a:t>of 4, 8, or 2x8, 4x4, or 8x2</a:t>
            </a:r>
          </a:p>
          <a:p>
            <a:pPr lvl="1"/>
            <a:r>
              <a:rPr lang="en-US" sz="2000" dirty="0" smtClean="0"/>
              <a:t>Different registers for those (</a:t>
            </a:r>
            <a:r>
              <a:rPr lang="en-US" sz="2000" i="1" dirty="0" smtClean="0"/>
              <a:t>e.g.</a:t>
            </a:r>
            <a:r>
              <a:rPr lang="en-US" sz="2000" dirty="0" smtClean="0"/>
              <a:t> </a:t>
            </a:r>
            <a:r>
              <a:rPr lang="en-US" sz="2000" dirty="0" smtClean="0">
                <a:latin typeface="Courier New" panose="02070309020205020404" pitchFamily="49" charset="0"/>
                <a:ea typeface="Anonymous Pro" charset="0"/>
                <a:cs typeface="Courier New" panose="02070309020205020404" pitchFamily="49" charset="0"/>
              </a:rPr>
              <a:t>%xmm1</a:t>
            </a:r>
            <a:r>
              <a:rPr lang="en-US" sz="2000" dirty="0" smtClean="0">
                <a:latin typeface="Calibri" charset="0"/>
                <a:ea typeface="Calibri" charset="0"/>
                <a:cs typeface="Calibri" charset="0"/>
              </a:rPr>
              <a:t>, </a:t>
            </a:r>
            <a:r>
              <a:rPr lang="en-US" sz="2000" dirty="0" smtClean="0">
                <a:latin typeface="Courier New" panose="02070309020205020404" pitchFamily="49" charset="0"/>
                <a:ea typeface="Anonymous Pro" charset="0"/>
                <a:cs typeface="Courier New" panose="02070309020205020404" pitchFamily="49" charset="0"/>
              </a:rPr>
              <a:t>%ymm2</a:t>
            </a:r>
            <a:r>
              <a:rPr lang="en-US" sz="2000" dirty="0" smtClean="0"/>
              <a:t>)</a:t>
            </a:r>
          </a:p>
          <a:p>
            <a:pPr lvl="1"/>
            <a:r>
              <a:rPr lang="en-US" sz="2000" dirty="0" smtClean="0"/>
              <a:t>Come from </a:t>
            </a:r>
            <a:r>
              <a:rPr lang="en-US" sz="2000" i="1" dirty="0" smtClean="0"/>
              <a:t>extensions to x86 </a:t>
            </a:r>
            <a:r>
              <a:rPr lang="en-US" sz="2000" dirty="0" smtClean="0"/>
              <a:t>(SSE, AVX, </a:t>
            </a:r>
            <a:r>
              <a:rPr lang="is-IS" sz="2000" dirty="0" smtClean="0"/>
              <a:t>…</a:t>
            </a:r>
            <a:r>
              <a:rPr lang="en-US" sz="2000" dirty="0" smtClean="0"/>
              <a:t>)</a:t>
            </a:r>
          </a:p>
          <a:p>
            <a:r>
              <a:rPr lang="en-US" sz="2400" dirty="0" smtClean="0"/>
              <a:t>No </a:t>
            </a:r>
            <a:r>
              <a:rPr lang="en-US" sz="2400" dirty="0"/>
              <a:t>aggregate types such as arrays or structures</a:t>
            </a:r>
          </a:p>
          <a:p>
            <a:pPr lvl="1"/>
            <a:r>
              <a:rPr lang="en-US" sz="2000" dirty="0"/>
              <a:t>Just contiguously allocated bytes in </a:t>
            </a:r>
            <a:r>
              <a:rPr lang="en-US" sz="2000" dirty="0" smtClean="0"/>
              <a:t>memory</a:t>
            </a:r>
            <a:endParaRPr lang="en-US" sz="2000" dirty="0"/>
          </a:p>
          <a:p>
            <a:r>
              <a:rPr lang="en-US" sz="2400" dirty="0"/>
              <a:t>Two common syntaxes</a:t>
            </a:r>
          </a:p>
          <a:p>
            <a:pPr lvl="1"/>
            <a:r>
              <a:rPr lang="en-US" sz="2000" dirty="0"/>
              <a:t>“AT&amp;T”: used by our course, slides, textbook, gnu tools, …</a:t>
            </a:r>
          </a:p>
          <a:p>
            <a:pPr lvl="1"/>
            <a:r>
              <a:rPr lang="en-US" sz="2000" dirty="0"/>
              <a:t>“Intel”: used by Intel documentation, Intel tools, …</a:t>
            </a:r>
          </a:p>
          <a:p>
            <a:pPr lvl="1"/>
            <a:r>
              <a:rPr lang="en-US" sz="2000" dirty="0"/>
              <a:t>Must know which you’re reading</a:t>
            </a:r>
          </a:p>
          <a:p>
            <a:endParaRPr lang="en-US" sz="24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15</a:t>
            </a:fld>
            <a:endParaRPr lang="en-US"/>
          </a:p>
        </p:txBody>
      </p:sp>
      <p:grpSp>
        <p:nvGrpSpPr>
          <p:cNvPr id="6" name="Group 5"/>
          <p:cNvGrpSpPr/>
          <p:nvPr/>
        </p:nvGrpSpPr>
        <p:grpSpPr>
          <a:xfrm>
            <a:off x="7223760" y="2606040"/>
            <a:ext cx="1791082" cy="1097280"/>
            <a:chOff x="6991738" y="2606040"/>
            <a:chExt cx="1791082" cy="1097280"/>
          </a:xfrm>
        </p:grpSpPr>
        <p:sp>
          <p:nvSpPr>
            <p:cNvPr id="2" name="Right Brace 1"/>
            <p:cNvSpPr/>
            <p:nvPr/>
          </p:nvSpPr>
          <p:spPr bwMode="auto">
            <a:xfrm>
              <a:off x="6991738" y="2606040"/>
              <a:ext cx="274320" cy="1097280"/>
            </a:xfrm>
            <a:prstGeom prst="righ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endParaRPr>
            </a:p>
          </p:txBody>
        </p:sp>
        <p:sp>
          <p:nvSpPr>
            <p:cNvPr id="5" name="TextBox 4"/>
            <p:cNvSpPr txBox="1"/>
            <p:nvPr/>
          </p:nvSpPr>
          <p:spPr>
            <a:xfrm>
              <a:off x="7266058" y="2800737"/>
              <a:ext cx="1516762" cy="707886"/>
            </a:xfrm>
            <a:prstGeom prst="rect">
              <a:avLst/>
            </a:prstGeom>
            <a:noFill/>
          </p:spPr>
          <p:txBody>
            <a:bodyPr wrap="none" rtlCol="0">
              <a:spAutoFit/>
            </a:bodyPr>
            <a:lstStyle/>
            <a:p>
              <a:r>
                <a:rPr lang="en-US" sz="2000" b="0" dirty="0" smtClean="0">
                  <a:solidFill>
                    <a:srgbClr val="4B2A85"/>
                  </a:solidFill>
                  <a:latin typeface="CMU Bright" panose="02000603000000000000" pitchFamily="2" charset="0"/>
                  <a:ea typeface="CMU Bright" panose="02000603000000000000" pitchFamily="2" charset="0"/>
                  <a:cs typeface="CMU Bright" panose="02000603000000000000" pitchFamily="2" charset="0"/>
                </a:rPr>
                <a:t>Not covered</a:t>
              </a:r>
            </a:p>
            <a:p>
              <a:r>
                <a:rPr lang="en-US" sz="2000" b="0" dirty="0" smtClean="0">
                  <a:solidFill>
                    <a:srgbClr val="4B2A85"/>
                  </a:solidFill>
                  <a:latin typeface="CMU Bright" panose="02000603000000000000" pitchFamily="2" charset="0"/>
                  <a:ea typeface="CMU Bright" panose="02000603000000000000" pitchFamily="2" charset="0"/>
                  <a:cs typeface="CMU Bright" panose="02000603000000000000" pitchFamily="2" charset="0"/>
                </a:rPr>
                <a:t>In 351</a:t>
              </a:r>
            </a:p>
          </p:txBody>
        </p:sp>
      </p:grpSp>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520200" y="4945320"/>
              <a:ext cx="1523160" cy="659520"/>
            </p14:xfrm>
          </p:contentPart>
        </mc:Choice>
        <mc:Fallback>
          <p:pic>
            <p:nvPicPr>
              <p:cNvPr id="7" name="Ink 6"/>
              <p:cNvPicPr/>
              <p:nvPr/>
            </p:nvPicPr>
            <p:blipFill>
              <a:blip r:embed="rId7"/>
              <a:stretch>
                <a:fillRect/>
              </a:stretch>
            </p:blipFill>
            <p:spPr>
              <a:xfrm>
                <a:off x="514440" y="4942080"/>
                <a:ext cx="1537200" cy="668520"/>
              </a:xfrm>
              <a:prstGeom prst="rect">
                <a:avLst/>
              </a:prstGeom>
            </p:spPr>
          </p:pic>
        </mc:Fallback>
      </mc:AlternateContent>
    </p:spTree>
    <p:extLst>
      <p:ext uri="{BB962C8B-B14F-4D97-AF65-F5344CB8AC3E}">
        <p14:creationId xmlns:p14="http://schemas.microsoft.com/office/powerpoint/2010/main" val="103564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What </a:t>
            </a:r>
            <a:r>
              <a:rPr lang="en-US" dirty="0" smtClean="0"/>
              <a:t>is a Register?</a:t>
            </a:r>
            <a:endParaRPr lang="en-US" dirty="0"/>
          </a:p>
        </p:txBody>
      </p:sp>
      <p:sp>
        <p:nvSpPr>
          <p:cNvPr id="3" name="Content Placeholder 2"/>
          <p:cNvSpPr>
            <a:spLocks noGrp="1"/>
          </p:cNvSpPr>
          <p:nvPr>
            <p:ph idx="1"/>
            <p:custDataLst>
              <p:tags r:id="rId2"/>
            </p:custDataLst>
          </p:nvPr>
        </p:nvSpPr>
        <p:spPr/>
        <p:txBody>
          <a:bodyPr/>
          <a:lstStyle/>
          <a:p>
            <a:r>
              <a:rPr lang="en-US" dirty="0"/>
              <a:t>A location in the CPU that stores a small amount of data, which can be accessed very quickly</a:t>
            </a:r>
            <a:r>
              <a:rPr lang="en-US" dirty="0">
                <a:solidFill>
                  <a:srgbClr val="A6A6A6"/>
                </a:solidFill>
              </a:rPr>
              <a:t> </a:t>
            </a:r>
            <a:r>
              <a:rPr lang="en-US" dirty="0" smtClean="0">
                <a:solidFill>
                  <a:schemeClr val="bg2"/>
                </a:solidFill>
              </a:rPr>
              <a:t>(once </a:t>
            </a:r>
            <a:r>
              <a:rPr lang="en-US" dirty="0">
                <a:solidFill>
                  <a:schemeClr val="bg2"/>
                </a:solidFill>
              </a:rPr>
              <a:t>every clock cycle)</a:t>
            </a:r>
          </a:p>
          <a:p>
            <a:pPr lvl="2"/>
            <a:endParaRPr lang="en-US" dirty="0" smtClean="0"/>
          </a:p>
          <a:p>
            <a:r>
              <a:rPr lang="en-US" dirty="0" smtClean="0"/>
              <a:t>Registers have </a:t>
            </a:r>
            <a:r>
              <a:rPr lang="en-US" i="1" dirty="0" smtClean="0"/>
              <a:t>names</a:t>
            </a:r>
            <a:r>
              <a:rPr lang="en-US" dirty="0" smtClean="0"/>
              <a:t>, not </a:t>
            </a:r>
            <a:r>
              <a:rPr lang="en-US" i="1" dirty="0" smtClean="0"/>
              <a:t>addresses</a:t>
            </a:r>
          </a:p>
          <a:p>
            <a:pPr lvl="1"/>
            <a:r>
              <a:rPr lang="en-US" dirty="0" smtClean="0"/>
              <a:t>In assembly, they start with </a:t>
            </a:r>
            <a:r>
              <a:rPr lang="en-US" dirty="0" smtClean="0">
                <a:latin typeface="Courier New" panose="02070309020205020404" pitchFamily="49" charset="0"/>
                <a:ea typeface="Anonymous Pro" charset="0"/>
                <a:cs typeface="Courier New" panose="02070309020205020404" pitchFamily="49" charset="0"/>
              </a:rPr>
              <a:t>%</a:t>
            </a:r>
            <a:r>
              <a:rPr lang="en-US" dirty="0" smtClean="0"/>
              <a:t> (</a:t>
            </a:r>
            <a:r>
              <a:rPr lang="en-US" i="1" dirty="0" smtClean="0"/>
              <a:t>e.g.</a:t>
            </a:r>
            <a:r>
              <a:rPr lang="en-US" dirty="0" smtClean="0"/>
              <a:t> </a:t>
            </a:r>
            <a:r>
              <a:rPr lang="en-US" dirty="0" smtClean="0">
                <a:latin typeface="Courier New" panose="02070309020205020404" pitchFamily="49" charset="0"/>
                <a:ea typeface="Anonymous Pro" charset="0"/>
                <a:cs typeface="Courier New" panose="02070309020205020404" pitchFamily="49" charset="0"/>
              </a:rPr>
              <a:t>%</a:t>
            </a:r>
            <a:r>
              <a:rPr lang="en-US" dirty="0" err="1" smtClean="0">
                <a:latin typeface="Courier New" panose="02070309020205020404" pitchFamily="49" charset="0"/>
                <a:ea typeface="Anonymous Pro" charset="0"/>
                <a:cs typeface="Courier New" panose="02070309020205020404" pitchFamily="49" charset="0"/>
              </a:rPr>
              <a:t>rsi</a:t>
            </a:r>
            <a:r>
              <a:rPr lang="en-US" dirty="0" smtClean="0"/>
              <a:t>)</a:t>
            </a:r>
            <a:endParaRPr lang="en-US" dirty="0"/>
          </a:p>
          <a:p>
            <a:pPr lvl="2"/>
            <a:endParaRPr lang="en-US" dirty="0"/>
          </a:p>
          <a:p>
            <a:r>
              <a:rPr lang="en-US" dirty="0"/>
              <a:t>Registers are at the heart of assembly programming</a:t>
            </a:r>
          </a:p>
          <a:p>
            <a:pPr lvl="1"/>
            <a:r>
              <a:rPr lang="en-US" dirty="0"/>
              <a:t>They are a precious commodity in all architectures, but </a:t>
            </a:r>
            <a:r>
              <a:rPr lang="en-US" i="1" dirty="0"/>
              <a:t>especially</a:t>
            </a:r>
            <a:r>
              <a:rPr lang="en-US" dirty="0"/>
              <a:t> </a:t>
            </a:r>
            <a:r>
              <a:rPr lang="en-US" dirty="0" smtClean="0"/>
              <a:t>x86</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16</a:t>
            </a:fld>
            <a:endParaRPr lang="en-US"/>
          </a:p>
        </p:txBody>
      </p:sp>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3090960" y="3817800"/>
              <a:ext cx="1966680" cy="1590840"/>
            </p14:xfrm>
          </p:contentPart>
        </mc:Choice>
        <mc:Fallback>
          <p:pic>
            <p:nvPicPr>
              <p:cNvPr id="7" name="Ink 6"/>
              <p:cNvPicPr/>
              <p:nvPr/>
            </p:nvPicPr>
            <p:blipFill>
              <a:blip r:embed="rId7"/>
              <a:stretch>
                <a:fillRect/>
              </a:stretch>
            </p:blipFill>
            <p:spPr>
              <a:xfrm>
                <a:off x="3081960" y="3808080"/>
                <a:ext cx="1982160" cy="1607760"/>
              </a:xfrm>
              <a:prstGeom prst="rect">
                <a:avLst/>
              </a:prstGeom>
            </p:spPr>
          </p:pic>
        </mc:Fallback>
      </mc:AlternateContent>
    </p:spTree>
    <p:extLst>
      <p:ext uri="{BB962C8B-B14F-4D97-AF65-F5344CB8AC3E}">
        <p14:creationId xmlns:p14="http://schemas.microsoft.com/office/powerpoint/2010/main" val="741622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custDataLst>
              <p:tags r:id="rId1"/>
            </p:custDataLst>
          </p:nvPr>
        </p:nvSpPr>
        <p:spPr>
          <a:ln/>
        </p:spPr>
        <p:txBody>
          <a:bodyPr/>
          <a:lstStyle/>
          <a:p>
            <a:pPr marL="119063" indent="-119063"/>
            <a:r>
              <a:rPr lang="en-US" dirty="0"/>
              <a:t>x86-64 Integer </a:t>
            </a:r>
            <a:r>
              <a:rPr lang="en-US" dirty="0" smtClean="0"/>
              <a:t>Registers – 64 bits wide</a:t>
            </a:r>
            <a:endParaRPr lang="en-US" dirty="0"/>
          </a:p>
        </p:txBody>
      </p:sp>
      <p:sp>
        <p:nvSpPr>
          <p:cNvPr id="27653" name="Rectangle 5"/>
          <p:cNvSpPr>
            <a:spLocks noGrp="1" noChangeArrowheads="1"/>
          </p:cNvSpPr>
          <p:nvPr>
            <p:ph idx="1"/>
            <p:custDataLst>
              <p:tags r:id="rId2"/>
            </p:custDataLst>
          </p:nvPr>
        </p:nvSpPr>
        <p:spPr>
          <a:xfrm>
            <a:off x="393192" y="5577840"/>
            <a:ext cx="8366760" cy="838200"/>
          </a:xfrm>
          <a:ln/>
        </p:spPr>
        <p:txBody>
          <a:bodyPr/>
          <a:lstStyle/>
          <a:p>
            <a:pPr lvl="1"/>
            <a:r>
              <a:rPr lang="en-US" dirty="0" smtClean="0"/>
              <a:t>Can reference low-order 4 bytes (also low-order 2 &amp; 1 bytes)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17</a:t>
            </a:fld>
            <a:endParaRPr lang="en-US"/>
          </a:p>
        </p:txBody>
      </p:sp>
      <p:grpSp>
        <p:nvGrpSpPr>
          <p:cNvPr id="20" name="Group 19"/>
          <p:cNvGrpSpPr/>
          <p:nvPr/>
        </p:nvGrpSpPr>
        <p:grpSpPr>
          <a:xfrm>
            <a:off x="4724400" y="1645920"/>
            <a:ext cx="3556000" cy="3566160"/>
            <a:chOff x="4724400" y="1371600"/>
            <a:chExt cx="3556000" cy="3566160"/>
          </a:xfrm>
        </p:grpSpPr>
        <p:grpSp>
          <p:nvGrpSpPr>
            <p:cNvPr id="5" name="Group 4"/>
            <p:cNvGrpSpPr/>
            <p:nvPr/>
          </p:nvGrpSpPr>
          <p:grpSpPr>
            <a:xfrm>
              <a:off x="4724400" y="1371600"/>
              <a:ext cx="3556000" cy="365760"/>
              <a:chOff x="4724400" y="1143000"/>
              <a:chExt cx="3556000" cy="365760"/>
            </a:xfrm>
          </p:grpSpPr>
          <p:sp>
            <p:nvSpPr>
              <p:cNvPr id="27662" name="Rectangle 14"/>
              <p:cNvSpPr>
                <a:spLocks/>
              </p:cNvSpPr>
              <p:nvPr>
                <p:custDataLst>
                  <p:tags r:id="rId34"/>
                </p:custDataLst>
              </p:nvPr>
            </p:nvSpPr>
            <p:spPr bwMode="auto">
              <a:xfrm>
                <a:off x="65151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%r8d</a:t>
                </a:r>
              </a:p>
            </p:txBody>
          </p:sp>
          <p:sp>
            <p:nvSpPr>
              <p:cNvPr id="27670" name="Rectangle 22"/>
              <p:cNvSpPr>
                <a:spLocks/>
              </p:cNvSpPr>
              <p:nvPr>
                <p:custDataLst>
                  <p:tags r:id="rId35"/>
                </p:custDataLst>
              </p:nvPr>
            </p:nvSpPr>
            <p:spPr bwMode="auto">
              <a:xfrm>
                <a:off x="47244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%r8</a:t>
                </a:r>
              </a:p>
            </p:txBody>
          </p:sp>
        </p:grpSp>
        <p:grpSp>
          <p:nvGrpSpPr>
            <p:cNvPr id="6" name="Group 5"/>
            <p:cNvGrpSpPr/>
            <p:nvPr/>
          </p:nvGrpSpPr>
          <p:grpSpPr>
            <a:xfrm>
              <a:off x="4724400" y="1828800"/>
              <a:ext cx="3556000" cy="365760"/>
              <a:chOff x="4724400" y="1752600"/>
              <a:chExt cx="3556000" cy="365760"/>
            </a:xfrm>
          </p:grpSpPr>
          <p:sp>
            <p:nvSpPr>
              <p:cNvPr id="27663" name="Rectangle 15"/>
              <p:cNvSpPr>
                <a:spLocks/>
              </p:cNvSpPr>
              <p:nvPr>
                <p:custDataLst>
                  <p:tags r:id="rId32"/>
                </p:custDataLst>
              </p:nvPr>
            </p:nvSpPr>
            <p:spPr bwMode="auto">
              <a:xfrm>
                <a:off x="65151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%r9d</a:t>
                </a:r>
              </a:p>
            </p:txBody>
          </p:sp>
          <p:sp>
            <p:nvSpPr>
              <p:cNvPr id="27671" name="Rectangle 23"/>
              <p:cNvSpPr>
                <a:spLocks/>
              </p:cNvSpPr>
              <p:nvPr>
                <p:custDataLst>
                  <p:tags r:id="rId33"/>
                </p:custDataLst>
              </p:nvPr>
            </p:nvSpPr>
            <p:spPr bwMode="auto">
              <a:xfrm>
                <a:off x="47244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%r9</a:t>
                </a:r>
              </a:p>
            </p:txBody>
          </p:sp>
        </p:grpSp>
        <p:grpSp>
          <p:nvGrpSpPr>
            <p:cNvPr id="9" name="Group 8"/>
            <p:cNvGrpSpPr/>
            <p:nvPr/>
          </p:nvGrpSpPr>
          <p:grpSpPr>
            <a:xfrm>
              <a:off x="4724400" y="2286000"/>
              <a:ext cx="3556000" cy="365760"/>
              <a:chOff x="4724400" y="2362200"/>
              <a:chExt cx="3556000" cy="365760"/>
            </a:xfrm>
          </p:grpSpPr>
          <p:sp>
            <p:nvSpPr>
              <p:cNvPr id="27664" name="Rectangle 16"/>
              <p:cNvSpPr>
                <a:spLocks/>
              </p:cNvSpPr>
              <p:nvPr>
                <p:custDataLst>
                  <p:tags r:id="rId30"/>
                </p:custDataLst>
              </p:nvPr>
            </p:nvSpPr>
            <p:spPr bwMode="auto">
              <a:xfrm>
                <a:off x="65151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%r10d</a:t>
                </a:r>
              </a:p>
            </p:txBody>
          </p:sp>
          <p:sp>
            <p:nvSpPr>
              <p:cNvPr id="27672" name="Rectangle 24"/>
              <p:cNvSpPr>
                <a:spLocks/>
              </p:cNvSpPr>
              <p:nvPr>
                <p:custDataLst>
                  <p:tags r:id="rId31"/>
                </p:custDataLst>
              </p:nvPr>
            </p:nvSpPr>
            <p:spPr bwMode="auto">
              <a:xfrm>
                <a:off x="47244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%r10</a:t>
                </a:r>
              </a:p>
            </p:txBody>
          </p:sp>
        </p:grpSp>
        <p:grpSp>
          <p:nvGrpSpPr>
            <p:cNvPr id="10" name="Group 9"/>
            <p:cNvGrpSpPr/>
            <p:nvPr/>
          </p:nvGrpSpPr>
          <p:grpSpPr>
            <a:xfrm>
              <a:off x="4724400" y="2743200"/>
              <a:ext cx="3556000" cy="365760"/>
              <a:chOff x="4724400" y="2971800"/>
              <a:chExt cx="3556000" cy="365760"/>
            </a:xfrm>
          </p:grpSpPr>
          <p:sp>
            <p:nvSpPr>
              <p:cNvPr id="27665" name="Rectangle 17"/>
              <p:cNvSpPr>
                <a:spLocks/>
              </p:cNvSpPr>
              <p:nvPr>
                <p:custDataLst>
                  <p:tags r:id="rId28"/>
                </p:custDataLst>
              </p:nvPr>
            </p:nvSpPr>
            <p:spPr bwMode="auto">
              <a:xfrm>
                <a:off x="65151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%r11d</a:t>
                </a:r>
              </a:p>
            </p:txBody>
          </p:sp>
          <p:sp>
            <p:nvSpPr>
              <p:cNvPr id="27673" name="Rectangle 25"/>
              <p:cNvSpPr>
                <a:spLocks/>
              </p:cNvSpPr>
              <p:nvPr>
                <p:custDataLst>
                  <p:tags r:id="rId29"/>
                </p:custDataLst>
              </p:nvPr>
            </p:nvSpPr>
            <p:spPr bwMode="auto">
              <a:xfrm>
                <a:off x="47244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%r11</a:t>
                </a:r>
              </a:p>
            </p:txBody>
          </p:sp>
        </p:grpSp>
        <p:grpSp>
          <p:nvGrpSpPr>
            <p:cNvPr id="11" name="Group 10"/>
            <p:cNvGrpSpPr/>
            <p:nvPr/>
          </p:nvGrpSpPr>
          <p:grpSpPr>
            <a:xfrm>
              <a:off x="4724400" y="3200400"/>
              <a:ext cx="3556000" cy="365760"/>
              <a:chOff x="4724400" y="3581400"/>
              <a:chExt cx="3556000" cy="365760"/>
            </a:xfrm>
          </p:grpSpPr>
          <p:sp>
            <p:nvSpPr>
              <p:cNvPr id="27666" name="Rectangle 18"/>
              <p:cNvSpPr>
                <a:spLocks/>
              </p:cNvSpPr>
              <p:nvPr>
                <p:custDataLst>
                  <p:tags r:id="rId26"/>
                </p:custDataLst>
              </p:nvPr>
            </p:nvSpPr>
            <p:spPr bwMode="auto">
              <a:xfrm>
                <a:off x="65151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%r12d</a:t>
                </a:r>
              </a:p>
            </p:txBody>
          </p:sp>
          <p:sp>
            <p:nvSpPr>
              <p:cNvPr id="27674" name="Rectangle 26"/>
              <p:cNvSpPr>
                <a:spLocks/>
              </p:cNvSpPr>
              <p:nvPr>
                <p:custDataLst>
                  <p:tags r:id="rId27"/>
                </p:custDataLst>
              </p:nvPr>
            </p:nvSpPr>
            <p:spPr bwMode="auto">
              <a:xfrm>
                <a:off x="47244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%r12</a:t>
                </a:r>
              </a:p>
            </p:txBody>
          </p:sp>
        </p:grpSp>
        <p:grpSp>
          <p:nvGrpSpPr>
            <p:cNvPr id="12" name="Group 11"/>
            <p:cNvGrpSpPr/>
            <p:nvPr/>
          </p:nvGrpSpPr>
          <p:grpSpPr>
            <a:xfrm>
              <a:off x="4724400" y="3657600"/>
              <a:ext cx="3556000" cy="365760"/>
              <a:chOff x="4724400" y="4191000"/>
              <a:chExt cx="3556000" cy="365760"/>
            </a:xfrm>
          </p:grpSpPr>
          <p:sp>
            <p:nvSpPr>
              <p:cNvPr id="27667" name="Rectangle 19"/>
              <p:cNvSpPr>
                <a:spLocks/>
              </p:cNvSpPr>
              <p:nvPr>
                <p:custDataLst>
                  <p:tags r:id="rId24"/>
                </p:custDataLst>
              </p:nvPr>
            </p:nvSpPr>
            <p:spPr bwMode="auto">
              <a:xfrm>
                <a:off x="65151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%r13d</a:t>
                </a:r>
              </a:p>
            </p:txBody>
          </p:sp>
          <p:sp>
            <p:nvSpPr>
              <p:cNvPr id="27675" name="Rectangle 27"/>
              <p:cNvSpPr>
                <a:spLocks/>
              </p:cNvSpPr>
              <p:nvPr>
                <p:custDataLst>
                  <p:tags r:id="rId25"/>
                </p:custDataLst>
              </p:nvPr>
            </p:nvSpPr>
            <p:spPr bwMode="auto">
              <a:xfrm>
                <a:off x="47244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%r13</a:t>
                </a:r>
              </a:p>
            </p:txBody>
          </p:sp>
        </p:grpSp>
        <p:grpSp>
          <p:nvGrpSpPr>
            <p:cNvPr id="13" name="Group 12"/>
            <p:cNvGrpSpPr/>
            <p:nvPr/>
          </p:nvGrpSpPr>
          <p:grpSpPr>
            <a:xfrm>
              <a:off x="4724400" y="4114800"/>
              <a:ext cx="3556000" cy="365760"/>
              <a:chOff x="4724400" y="4800600"/>
              <a:chExt cx="3556000" cy="365760"/>
            </a:xfrm>
          </p:grpSpPr>
          <p:sp>
            <p:nvSpPr>
              <p:cNvPr id="27668" name="Rectangle 20"/>
              <p:cNvSpPr>
                <a:spLocks/>
              </p:cNvSpPr>
              <p:nvPr>
                <p:custDataLst>
                  <p:tags r:id="rId22"/>
                </p:custDataLst>
              </p:nvPr>
            </p:nvSpPr>
            <p:spPr bwMode="auto">
              <a:xfrm>
                <a:off x="6515100" y="4838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%r14d</a:t>
                </a:r>
              </a:p>
            </p:txBody>
          </p:sp>
          <p:sp>
            <p:nvSpPr>
              <p:cNvPr id="27676" name="Rectangle 28"/>
              <p:cNvSpPr>
                <a:spLocks/>
              </p:cNvSpPr>
              <p:nvPr>
                <p:custDataLst>
                  <p:tags r:id="rId23"/>
                </p:custDataLst>
              </p:nvPr>
            </p:nvSpPr>
            <p:spPr bwMode="auto">
              <a:xfrm>
                <a:off x="4724400" y="4800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%r14</a:t>
                </a:r>
              </a:p>
            </p:txBody>
          </p:sp>
        </p:grpSp>
        <p:grpSp>
          <p:nvGrpSpPr>
            <p:cNvPr id="14" name="Group 13"/>
            <p:cNvGrpSpPr/>
            <p:nvPr/>
          </p:nvGrpSpPr>
          <p:grpSpPr>
            <a:xfrm>
              <a:off x="4724400" y="4572000"/>
              <a:ext cx="3556000" cy="365760"/>
              <a:chOff x="4724400" y="5410200"/>
              <a:chExt cx="3556000" cy="365760"/>
            </a:xfrm>
          </p:grpSpPr>
          <p:sp>
            <p:nvSpPr>
              <p:cNvPr id="27669" name="Rectangle 21"/>
              <p:cNvSpPr>
                <a:spLocks/>
              </p:cNvSpPr>
              <p:nvPr>
                <p:custDataLst>
                  <p:tags r:id="rId20"/>
                </p:custDataLst>
              </p:nvPr>
            </p:nvSpPr>
            <p:spPr bwMode="auto">
              <a:xfrm>
                <a:off x="6515100" y="5448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%r15d</a:t>
                </a:r>
              </a:p>
            </p:txBody>
          </p:sp>
          <p:sp>
            <p:nvSpPr>
              <p:cNvPr id="27677" name="Rectangle 29"/>
              <p:cNvSpPr>
                <a:spLocks/>
              </p:cNvSpPr>
              <p:nvPr>
                <p:custDataLst>
                  <p:tags r:id="rId21"/>
                </p:custDataLst>
              </p:nvPr>
            </p:nvSpPr>
            <p:spPr bwMode="auto">
              <a:xfrm>
                <a:off x="47244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%r15</a:t>
                </a:r>
              </a:p>
            </p:txBody>
          </p:sp>
        </p:grpSp>
      </p:grpSp>
      <p:grpSp>
        <p:nvGrpSpPr>
          <p:cNvPr id="21" name="Group 20"/>
          <p:cNvGrpSpPr/>
          <p:nvPr/>
        </p:nvGrpSpPr>
        <p:grpSpPr>
          <a:xfrm>
            <a:off x="761492" y="1645920"/>
            <a:ext cx="3556508" cy="3566160"/>
            <a:chOff x="761492" y="1371600"/>
            <a:chExt cx="3556508" cy="3566160"/>
          </a:xfrm>
        </p:grpSpPr>
        <p:grpSp>
          <p:nvGrpSpPr>
            <p:cNvPr id="16" name="Group 15"/>
            <p:cNvGrpSpPr/>
            <p:nvPr/>
          </p:nvGrpSpPr>
          <p:grpSpPr>
            <a:xfrm>
              <a:off x="762000" y="4114800"/>
              <a:ext cx="3556000" cy="365760"/>
              <a:chOff x="762000" y="4800600"/>
              <a:chExt cx="3556000" cy="365760"/>
            </a:xfrm>
          </p:grpSpPr>
          <p:sp>
            <p:nvSpPr>
              <p:cNvPr id="27649" name="Rectangle 1"/>
              <p:cNvSpPr>
                <a:spLocks/>
              </p:cNvSpPr>
              <p:nvPr>
                <p:custDataLst>
                  <p:tags r:id="rId18"/>
                </p:custDataLst>
              </p:nvPr>
            </p:nvSpPr>
            <p:spPr bwMode="auto">
              <a:xfrm>
                <a:off x="762000" y="4800600"/>
                <a:ext cx="3556000" cy="365760"/>
              </a:xfrm>
              <a:prstGeom prst="rect">
                <a:avLst/>
              </a:prstGeom>
              <a:solidFill>
                <a:srgbClr val="EFBFBF"/>
              </a:solid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a:t>
                </a:r>
                <a:r>
                  <a:rPr lang="en-US" sz="2400" b="0" dirty="0" err="1">
                    <a:solidFill>
                      <a:schemeClr val="tx1"/>
                    </a:solidFill>
                    <a:latin typeface="Courier New" panose="02070309020205020404" pitchFamily="49" charset="0"/>
                    <a:cs typeface="Courier New" panose="02070309020205020404" pitchFamily="49" charset="0"/>
                    <a:sym typeface="Courier New Bold" charset="0"/>
                  </a:rPr>
                  <a:t>rsp</a:t>
                </a:r>
                <a:endParaRPr lang="en-US" sz="2400" b="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60" name="Rectangle 12"/>
              <p:cNvSpPr>
                <a:spLocks/>
              </p:cNvSpPr>
              <p:nvPr>
                <p:custDataLst>
                  <p:tags r:id="rId19"/>
                </p:custDataLst>
              </p:nvPr>
            </p:nvSpPr>
            <p:spPr bwMode="auto">
              <a:xfrm>
                <a:off x="2552700" y="4838700"/>
                <a:ext cx="1764792" cy="292608"/>
              </a:xfrm>
              <a:prstGeom prst="rect">
                <a:avLst/>
              </a:prstGeom>
              <a:solidFill>
                <a:srgbClr val="FF9999"/>
              </a:solidFill>
              <a:ln w="12700"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esp</a:t>
                </a:r>
                <a:endParaRPr lang="en-US" sz="1800" b="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3" name="Group 2"/>
            <p:cNvGrpSpPr/>
            <p:nvPr/>
          </p:nvGrpSpPr>
          <p:grpSpPr>
            <a:xfrm>
              <a:off x="762000" y="1371600"/>
              <a:ext cx="3556000" cy="365760"/>
              <a:chOff x="762000" y="1143000"/>
              <a:chExt cx="3556000" cy="365760"/>
            </a:xfrm>
          </p:grpSpPr>
          <p:sp>
            <p:nvSpPr>
              <p:cNvPr id="27654" name="Rectangle 6"/>
              <p:cNvSpPr>
                <a:spLocks/>
              </p:cNvSpPr>
              <p:nvPr>
                <p:custDataLst>
                  <p:tags r:id="rId16"/>
                </p:custDataLst>
              </p:nvPr>
            </p:nvSpPr>
            <p:spPr bwMode="auto">
              <a:xfrm>
                <a:off x="25527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eax</a:t>
                </a:r>
                <a:endParaRPr lang="en-US" sz="1800" b="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8" name="Rectangle 30"/>
              <p:cNvSpPr>
                <a:spLocks/>
              </p:cNvSpPr>
              <p:nvPr>
                <p:custDataLst>
                  <p:tags r:id="rId17"/>
                </p:custDataLst>
              </p:nvPr>
            </p:nvSpPr>
            <p:spPr bwMode="auto">
              <a:xfrm>
                <a:off x="7620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a:t>
                </a:r>
                <a:r>
                  <a:rPr lang="en-US" sz="2400" b="0" dirty="0" err="1">
                    <a:solidFill>
                      <a:schemeClr val="tx1"/>
                    </a:solidFill>
                    <a:latin typeface="Courier New" panose="02070309020205020404" pitchFamily="49" charset="0"/>
                    <a:cs typeface="Courier New" panose="02070309020205020404" pitchFamily="49" charset="0"/>
                    <a:sym typeface="Courier New Bold" charset="0"/>
                  </a:rPr>
                  <a:t>rax</a:t>
                </a:r>
                <a:endParaRPr lang="en-US" sz="2400" b="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7" name="Group 6"/>
            <p:cNvGrpSpPr/>
            <p:nvPr/>
          </p:nvGrpSpPr>
          <p:grpSpPr>
            <a:xfrm>
              <a:off x="762000" y="1828800"/>
              <a:ext cx="3556000" cy="365760"/>
              <a:chOff x="762000" y="1752600"/>
              <a:chExt cx="3556000" cy="365760"/>
            </a:xfrm>
          </p:grpSpPr>
          <p:sp>
            <p:nvSpPr>
              <p:cNvPr id="27655" name="Rectangle 7"/>
              <p:cNvSpPr>
                <a:spLocks/>
              </p:cNvSpPr>
              <p:nvPr>
                <p:custDataLst>
                  <p:tags r:id="rId14"/>
                </p:custDataLst>
              </p:nvPr>
            </p:nvSpPr>
            <p:spPr bwMode="auto">
              <a:xfrm>
                <a:off x="25527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ebx</a:t>
                </a:r>
                <a:endParaRPr lang="en-US" sz="1800" b="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9" name="Rectangle 31"/>
              <p:cNvSpPr>
                <a:spLocks/>
              </p:cNvSpPr>
              <p:nvPr>
                <p:custDataLst>
                  <p:tags r:id="rId15"/>
                </p:custDataLst>
              </p:nvPr>
            </p:nvSpPr>
            <p:spPr bwMode="auto">
              <a:xfrm>
                <a:off x="7620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a:t>
                </a:r>
                <a:r>
                  <a:rPr lang="en-US" sz="2400" b="0" dirty="0" err="1">
                    <a:solidFill>
                      <a:schemeClr val="tx1"/>
                    </a:solidFill>
                    <a:latin typeface="Courier New" panose="02070309020205020404" pitchFamily="49" charset="0"/>
                    <a:cs typeface="Courier New" panose="02070309020205020404" pitchFamily="49" charset="0"/>
                    <a:sym typeface="Courier New Bold" charset="0"/>
                  </a:rPr>
                  <a:t>rbx</a:t>
                </a:r>
                <a:endParaRPr lang="en-US" sz="2400" b="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8" name="Group 7"/>
            <p:cNvGrpSpPr/>
            <p:nvPr/>
          </p:nvGrpSpPr>
          <p:grpSpPr>
            <a:xfrm>
              <a:off x="762000" y="2286000"/>
              <a:ext cx="3556000" cy="365760"/>
              <a:chOff x="762000" y="2362200"/>
              <a:chExt cx="3556000" cy="365760"/>
            </a:xfrm>
          </p:grpSpPr>
          <p:sp>
            <p:nvSpPr>
              <p:cNvPr id="27656" name="Rectangle 8"/>
              <p:cNvSpPr>
                <a:spLocks/>
              </p:cNvSpPr>
              <p:nvPr>
                <p:custDataLst>
                  <p:tags r:id="rId12"/>
                </p:custDataLst>
              </p:nvPr>
            </p:nvSpPr>
            <p:spPr bwMode="auto">
              <a:xfrm>
                <a:off x="25527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ecx</a:t>
                </a:r>
                <a:endParaRPr lang="en-US" sz="1800" b="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0" name="Rectangle 32"/>
              <p:cNvSpPr>
                <a:spLocks/>
              </p:cNvSpPr>
              <p:nvPr>
                <p:custDataLst>
                  <p:tags r:id="rId13"/>
                </p:custDataLst>
              </p:nvPr>
            </p:nvSpPr>
            <p:spPr bwMode="auto">
              <a:xfrm>
                <a:off x="7620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a:t>
                </a:r>
                <a:r>
                  <a:rPr lang="en-US" sz="2400" b="0" dirty="0" err="1">
                    <a:solidFill>
                      <a:schemeClr val="tx1"/>
                    </a:solidFill>
                    <a:latin typeface="Courier New" panose="02070309020205020404" pitchFamily="49" charset="0"/>
                    <a:cs typeface="Courier New" panose="02070309020205020404" pitchFamily="49" charset="0"/>
                    <a:sym typeface="Courier New Bold" charset="0"/>
                  </a:rPr>
                  <a:t>rcx</a:t>
                </a:r>
                <a:endParaRPr lang="en-US" sz="2400" b="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9" name="Group 18"/>
            <p:cNvGrpSpPr/>
            <p:nvPr/>
          </p:nvGrpSpPr>
          <p:grpSpPr>
            <a:xfrm>
              <a:off x="762000" y="2743200"/>
              <a:ext cx="3556000" cy="365760"/>
              <a:chOff x="762000" y="2971800"/>
              <a:chExt cx="3556000" cy="365760"/>
            </a:xfrm>
          </p:grpSpPr>
          <p:sp>
            <p:nvSpPr>
              <p:cNvPr id="27657" name="Rectangle 9"/>
              <p:cNvSpPr>
                <a:spLocks/>
              </p:cNvSpPr>
              <p:nvPr>
                <p:custDataLst>
                  <p:tags r:id="rId10"/>
                </p:custDataLst>
              </p:nvPr>
            </p:nvSpPr>
            <p:spPr bwMode="auto">
              <a:xfrm>
                <a:off x="25527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edx</a:t>
                </a:r>
                <a:endParaRPr lang="en-US" sz="1800" b="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1" name="Rectangle 33"/>
              <p:cNvSpPr>
                <a:spLocks/>
              </p:cNvSpPr>
              <p:nvPr>
                <p:custDataLst>
                  <p:tags r:id="rId11"/>
                </p:custDataLst>
              </p:nvPr>
            </p:nvSpPr>
            <p:spPr bwMode="auto">
              <a:xfrm>
                <a:off x="7620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a:t>
                </a:r>
                <a:r>
                  <a:rPr lang="en-US" sz="2400" b="0" dirty="0" err="1">
                    <a:solidFill>
                      <a:schemeClr val="tx1"/>
                    </a:solidFill>
                    <a:latin typeface="Courier New" panose="02070309020205020404" pitchFamily="49" charset="0"/>
                    <a:cs typeface="Courier New" panose="02070309020205020404" pitchFamily="49" charset="0"/>
                    <a:sym typeface="Courier New Bold" charset="0"/>
                  </a:rPr>
                  <a:t>rdx</a:t>
                </a:r>
                <a:endParaRPr lang="en-US" sz="2400" b="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8" name="Group 17"/>
            <p:cNvGrpSpPr/>
            <p:nvPr/>
          </p:nvGrpSpPr>
          <p:grpSpPr>
            <a:xfrm>
              <a:off x="762000" y="3200400"/>
              <a:ext cx="3556000" cy="365760"/>
              <a:chOff x="762000" y="3581400"/>
              <a:chExt cx="3556000" cy="365760"/>
            </a:xfrm>
          </p:grpSpPr>
          <p:sp>
            <p:nvSpPr>
              <p:cNvPr id="27658" name="Rectangle 10"/>
              <p:cNvSpPr>
                <a:spLocks/>
              </p:cNvSpPr>
              <p:nvPr>
                <p:custDataLst>
                  <p:tags r:id="rId8"/>
                </p:custDataLst>
              </p:nvPr>
            </p:nvSpPr>
            <p:spPr bwMode="auto">
              <a:xfrm>
                <a:off x="25527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esi</a:t>
                </a:r>
                <a:endParaRPr lang="en-US" sz="1800" b="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2" name="Rectangle 34"/>
              <p:cNvSpPr>
                <a:spLocks/>
              </p:cNvSpPr>
              <p:nvPr>
                <p:custDataLst>
                  <p:tags r:id="rId9"/>
                </p:custDataLst>
              </p:nvPr>
            </p:nvSpPr>
            <p:spPr bwMode="auto">
              <a:xfrm>
                <a:off x="7620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a:t>
                </a:r>
                <a:r>
                  <a:rPr lang="en-US" sz="2400" b="0" dirty="0" err="1">
                    <a:solidFill>
                      <a:schemeClr val="tx1"/>
                    </a:solidFill>
                    <a:latin typeface="Courier New" panose="02070309020205020404" pitchFamily="49" charset="0"/>
                    <a:cs typeface="Courier New" panose="02070309020205020404" pitchFamily="49" charset="0"/>
                    <a:sym typeface="Courier New Bold" charset="0"/>
                  </a:rPr>
                  <a:t>rsi</a:t>
                </a:r>
                <a:endParaRPr lang="en-US" sz="2400" b="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7" name="Group 16"/>
            <p:cNvGrpSpPr/>
            <p:nvPr/>
          </p:nvGrpSpPr>
          <p:grpSpPr>
            <a:xfrm>
              <a:off x="762000" y="3657600"/>
              <a:ext cx="3556000" cy="365760"/>
              <a:chOff x="762000" y="4191000"/>
              <a:chExt cx="3556000" cy="365760"/>
            </a:xfrm>
          </p:grpSpPr>
          <p:sp>
            <p:nvSpPr>
              <p:cNvPr id="27659" name="Rectangle 11"/>
              <p:cNvSpPr>
                <a:spLocks/>
              </p:cNvSpPr>
              <p:nvPr>
                <p:custDataLst>
                  <p:tags r:id="rId6"/>
                </p:custDataLst>
              </p:nvPr>
            </p:nvSpPr>
            <p:spPr bwMode="auto">
              <a:xfrm>
                <a:off x="25527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edi</a:t>
                </a:r>
                <a:endParaRPr lang="en-US" sz="1800" b="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3" name="Rectangle 35"/>
              <p:cNvSpPr>
                <a:spLocks/>
              </p:cNvSpPr>
              <p:nvPr>
                <p:custDataLst>
                  <p:tags r:id="rId7"/>
                </p:custDataLst>
              </p:nvPr>
            </p:nvSpPr>
            <p:spPr bwMode="auto">
              <a:xfrm>
                <a:off x="7620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a:t>
                </a:r>
                <a:r>
                  <a:rPr lang="en-US" sz="2400" b="0" dirty="0" err="1">
                    <a:solidFill>
                      <a:schemeClr val="tx1"/>
                    </a:solidFill>
                    <a:latin typeface="Courier New" panose="02070309020205020404" pitchFamily="49" charset="0"/>
                    <a:cs typeface="Courier New" panose="02070309020205020404" pitchFamily="49" charset="0"/>
                    <a:sym typeface="Courier New Bold" charset="0"/>
                  </a:rPr>
                  <a:t>rdi</a:t>
                </a:r>
                <a:endParaRPr lang="en-US" sz="2400" b="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5" name="Group 14"/>
            <p:cNvGrpSpPr/>
            <p:nvPr/>
          </p:nvGrpSpPr>
          <p:grpSpPr>
            <a:xfrm>
              <a:off x="761492" y="4572000"/>
              <a:ext cx="3556000" cy="365760"/>
              <a:chOff x="762000" y="5410200"/>
              <a:chExt cx="3556000" cy="365760"/>
            </a:xfrm>
          </p:grpSpPr>
          <p:sp>
            <p:nvSpPr>
              <p:cNvPr id="27661" name="Rectangle 13"/>
              <p:cNvSpPr>
                <a:spLocks/>
              </p:cNvSpPr>
              <p:nvPr>
                <p:custDataLst>
                  <p:tags r:id="rId4"/>
                </p:custDataLst>
              </p:nvPr>
            </p:nvSpPr>
            <p:spPr bwMode="auto">
              <a:xfrm>
                <a:off x="2552700" y="54356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ebp</a:t>
                </a:r>
                <a:endParaRPr lang="en-US" sz="1800" b="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4" name="Rectangle 36"/>
              <p:cNvSpPr>
                <a:spLocks/>
              </p:cNvSpPr>
              <p:nvPr>
                <p:custDataLst>
                  <p:tags r:id="rId5"/>
                </p:custDataLst>
              </p:nvPr>
            </p:nvSpPr>
            <p:spPr bwMode="auto">
              <a:xfrm>
                <a:off x="7620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b="0" dirty="0">
                    <a:solidFill>
                      <a:schemeClr val="tx1"/>
                    </a:solidFill>
                    <a:latin typeface="Courier New" panose="02070309020205020404" pitchFamily="49" charset="0"/>
                    <a:cs typeface="Courier New" panose="02070309020205020404" pitchFamily="49" charset="0"/>
                    <a:sym typeface="Courier New Bold" charset="0"/>
                  </a:rPr>
                  <a:t>%</a:t>
                </a:r>
                <a:r>
                  <a:rPr lang="en-US" sz="2400" b="0" dirty="0" err="1">
                    <a:solidFill>
                      <a:schemeClr val="tx1"/>
                    </a:solidFill>
                    <a:latin typeface="Courier New" panose="02070309020205020404" pitchFamily="49" charset="0"/>
                    <a:cs typeface="Courier New" panose="02070309020205020404" pitchFamily="49" charset="0"/>
                    <a:sym typeface="Courier New Bold" charset="0"/>
                  </a:rPr>
                  <a:t>rbp</a:t>
                </a:r>
                <a:endParaRPr lang="en-US" sz="2400" b="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mc:AlternateContent xmlns:mc="http://schemas.openxmlformats.org/markup-compatibility/2006">
        <mc:Choice xmlns:p14="http://schemas.microsoft.com/office/powerpoint/2010/main" Requires="p14">
          <p:contentPart p14:bwMode="auto" r:id="rId38">
            <p14:nvContentPartPr>
              <p14:cNvPr id="57" name="Ink 56"/>
              <p14:cNvContentPartPr/>
              <p14:nvPr/>
            </p14:nvContentPartPr>
            <p14:xfrm>
              <a:off x="1151640" y="1127880"/>
              <a:ext cx="6430680" cy="487080"/>
            </p14:xfrm>
          </p:contentPart>
        </mc:Choice>
        <mc:Fallback>
          <p:pic>
            <p:nvPicPr>
              <p:cNvPr id="57" name="Ink 56"/>
              <p:cNvPicPr/>
              <p:nvPr/>
            </p:nvPicPr>
            <p:blipFill>
              <a:blip r:embed="rId39"/>
              <a:stretch>
                <a:fillRect/>
              </a:stretch>
            </p:blipFill>
            <p:spPr>
              <a:xfrm>
                <a:off x="1144800" y="1122840"/>
                <a:ext cx="6446520" cy="501120"/>
              </a:xfrm>
              <a:prstGeom prst="rect">
                <a:avLst/>
              </a:prstGeom>
            </p:spPr>
          </p:pic>
        </mc:Fallback>
      </mc:AlternateContent>
    </p:spTree>
    <p:extLst>
      <p:ext uri="{BB962C8B-B14F-4D97-AF65-F5344CB8AC3E}">
        <p14:creationId xmlns:p14="http://schemas.microsoft.com/office/powerpoint/2010/main" val="218786701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History: IA32 Registers – 32 bits wide</a:t>
            </a:r>
            <a:endParaRPr lang="en-US" dirty="0"/>
          </a:p>
        </p:txBody>
      </p:sp>
      <p:sp>
        <p:nvSpPr>
          <p:cNvPr id="15" name="Slide Number Placeholder 14"/>
          <p:cNvSpPr>
            <a:spLocks noGrp="1"/>
          </p:cNvSpPr>
          <p:nvPr>
            <p:ph type="sldNum" sz="quarter" idx="10"/>
            <p:custDataLst>
              <p:tags r:id="rId2"/>
            </p:custDataLst>
          </p:nvPr>
        </p:nvSpPr>
        <p:spPr/>
        <p:txBody>
          <a:bodyPr/>
          <a:lstStyle/>
          <a:p>
            <a:fld id="{7CBE8339-D2AD-46DC-A898-FD1E949067F0}" type="slidenum">
              <a:rPr lang="en-US" smtClean="0"/>
              <a:pPr/>
              <a:t>18</a:t>
            </a:fld>
            <a:endParaRPr lang="en-US"/>
          </a:p>
        </p:txBody>
      </p:sp>
      <p:grpSp>
        <p:nvGrpSpPr>
          <p:cNvPr id="34" name="Group 33"/>
          <p:cNvGrpSpPr/>
          <p:nvPr/>
        </p:nvGrpSpPr>
        <p:grpSpPr>
          <a:xfrm>
            <a:off x="301752" y="1371600"/>
            <a:ext cx="6492161" cy="5172611"/>
            <a:chOff x="518239" y="1371600"/>
            <a:chExt cx="6492161" cy="5172611"/>
          </a:xfrm>
        </p:grpSpPr>
        <p:grpSp>
          <p:nvGrpSpPr>
            <p:cNvPr id="18" name="Group 17"/>
            <p:cNvGrpSpPr/>
            <p:nvPr/>
          </p:nvGrpSpPr>
          <p:grpSpPr>
            <a:xfrm>
              <a:off x="1295400" y="3566160"/>
              <a:ext cx="5715000" cy="369332"/>
              <a:chOff x="1295400" y="3657600"/>
              <a:chExt cx="5715000" cy="369332"/>
            </a:xfrm>
          </p:grpSpPr>
          <p:sp>
            <p:nvSpPr>
              <p:cNvPr id="9" name="Rectangle 8"/>
              <p:cNvSpPr>
                <a:spLocks noChangeArrowheads="1"/>
              </p:cNvSpPr>
              <p:nvPr>
                <p:custDataLst>
                  <p:tags r:id="rId53"/>
                </p:custDataLst>
              </p:nvPr>
            </p:nvSpPr>
            <p:spPr bwMode="auto">
              <a:xfrm>
                <a:off x="1295400" y="365760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a:latin typeface="Courier New" panose="02070309020205020404" pitchFamily="49" charset="0"/>
                    <a:cs typeface="Courier New" panose="02070309020205020404" pitchFamily="49" charset="0"/>
                  </a:rPr>
                  <a:t>%</a:t>
                </a:r>
                <a:r>
                  <a:rPr lang="en-US" b="0" dirty="0" err="1">
                    <a:latin typeface="Courier New" panose="02070309020205020404" pitchFamily="49" charset="0"/>
                    <a:cs typeface="Courier New" panose="02070309020205020404" pitchFamily="49" charset="0"/>
                  </a:rPr>
                  <a:t>esi</a:t>
                </a:r>
                <a:endParaRPr lang="en-US" b="0" dirty="0">
                  <a:latin typeface="Courier New" panose="02070309020205020404" pitchFamily="49" charset="0"/>
                  <a:cs typeface="Courier New" panose="02070309020205020404" pitchFamily="49" charset="0"/>
                </a:endParaRPr>
              </a:p>
            </p:txBody>
          </p:sp>
          <p:sp>
            <p:nvSpPr>
              <p:cNvPr id="33" name="Rectangle 32"/>
              <p:cNvSpPr/>
              <p:nvPr>
                <p:custDataLst>
                  <p:tags r:id="rId54"/>
                </p:custDataLst>
              </p:nvPr>
            </p:nvSpPr>
            <p:spPr bwMode="auto">
              <a:xfrm>
                <a:off x="4184326" y="369417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57" name="TextBox 56"/>
              <p:cNvSpPr txBox="1"/>
              <p:nvPr>
                <p:custDataLst>
                  <p:tags r:id="rId55"/>
                </p:custDataLst>
              </p:nvPr>
            </p:nvSpPr>
            <p:spPr>
              <a:xfrm>
                <a:off x="3581400" y="365760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si</a:t>
                </a:r>
                <a:endParaRPr lang="en-US" sz="1800" b="0" dirty="0" smtClean="0">
                  <a:latin typeface="Courier New" panose="02070309020205020404" pitchFamily="49" charset="0"/>
                  <a:cs typeface="Courier New" panose="02070309020205020404" pitchFamily="49" charset="0"/>
                </a:endParaRPr>
              </a:p>
            </p:txBody>
          </p:sp>
        </p:grpSp>
        <p:grpSp>
          <p:nvGrpSpPr>
            <p:cNvPr id="20" name="Group 19"/>
            <p:cNvGrpSpPr/>
            <p:nvPr/>
          </p:nvGrpSpPr>
          <p:grpSpPr>
            <a:xfrm>
              <a:off x="1295400" y="4114800"/>
              <a:ext cx="5715000" cy="369332"/>
              <a:chOff x="1295400" y="4206240"/>
              <a:chExt cx="5715000" cy="369332"/>
            </a:xfrm>
          </p:grpSpPr>
          <p:sp>
            <p:nvSpPr>
              <p:cNvPr id="10" name="Rectangle 9"/>
              <p:cNvSpPr>
                <a:spLocks noChangeArrowheads="1"/>
              </p:cNvSpPr>
              <p:nvPr>
                <p:custDataLst>
                  <p:tags r:id="rId50"/>
                </p:custDataLst>
              </p:nvPr>
            </p:nvSpPr>
            <p:spPr bwMode="auto">
              <a:xfrm>
                <a:off x="1295400" y="420624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a:latin typeface="Courier New" panose="02070309020205020404" pitchFamily="49" charset="0"/>
                    <a:cs typeface="Courier New" panose="02070309020205020404" pitchFamily="49" charset="0"/>
                  </a:rPr>
                  <a:t>%</a:t>
                </a:r>
                <a:r>
                  <a:rPr lang="en-US" b="0" dirty="0" err="1">
                    <a:latin typeface="Courier New" panose="02070309020205020404" pitchFamily="49" charset="0"/>
                    <a:cs typeface="Courier New" panose="02070309020205020404" pitchFamily="49" charset="0"/>
                  </a:rPr>
                  <a:t>edi</a:t>
                </a:r>
                <a:endParaRPr lang="en-US" b="0" dirty="0">
                  <a:latin typeface="Courier New" panose="02070309020205020404" pitchFamily="49" charset="0"/>
                  <a:cs typeface="Courier New" panose="02070309020205020404" pitchFamily="49" charset="0"/>
                </a:endParaRPr>
              </a:p>
            </p:txBody>
          </p:sp>
          <p:sp>
            <p:nvSpPr>
              <p:cNvPr id="36" name="Rectangle 35"/>
              <p:cNvSpPr/>
              <p:nvPr>
                <p:custDataLst>
                  <p:tags r:id="rId51"/>
                </p:custDataLst>
              </p:nvPr>
            </p:nvSpPr>
            <p:spPr bwMode="auto">
              <a:xfrm>
                <a:off x="4184326" y="424281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58" name="TextBox 57"/>
              <p:cNvSpPr txBox="1"/>
              <p:nvPr>
                <p:custDataLst>
                  <p:tags r:id="rId52"/>
                </p:custDataLst>
              </p:nvPr>
            </p:nvSpPr>
            <p:spPr>
              <a:xfrm>
                <a:off x="3581400" y="420624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di</a:t>
                </a:r>
                <a:endParaRPr lang="en-US" sz="1800" b="0" dirty="0" smtClean="0">
                  <a:latin typeface="Courier New" panose="02070309020205020404" pitchFamily="49" charset="0"/>
                  <a:cs typeface="Courier New" panose="02070309020205020404" pitchFamily="49" charset="0"/>
                </a:endParaRPr>
              </a:p>
            </p:txBody>
          </p:sp>
        </p:grpSp>
        <p:grpSp>
          <p:nvGrpSpPr>
            <p:cNvPr id="21" name="Group 20"/>
            <p:cNvGrpSpPr/>
            <p:nvPr/>
          </p:nvGrpSpPr>
          <p:grpSpPr>
            <a:xfrm>
              <a:off x="1295400" y="4663440"/>
              <a:ext cx="5715000" cy="369332"/>
              <a:chOff x="1295400" y="4841868"/>
              <a:chExt cx="5715000" cy="369332"/>
            </a:xfrm>
          </p:grpSpPr>
          <p:sp>
            <p:nvSpPr>
              <p:cNvPr id="11" name="Rectangle 10"/>
              <p:cNvSpPr>
                <a:spLocks noChangeArrowheads="1"/>
              </p:cNvSpPr>
              <p:nvPr>
                <p:custDataLst>
                  <p:tags r:id="rId47"/>
                </p:custDataLst>
              </p:nvPr>
            </p:nvSpPr>
            <p:spPr bwMode="auto">
              <a:xfrm>
                <a:off x="1295400" y="4844376"/>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b="0" dirty="0">
                    <a:latin typeface="Courier New" panose="02070309020205020404" pitchFamily="49" charset="0"/>
                    <a:cs typeface="Courier New" panose="02070309020205020404" pitchFamily="49" charset="0"/>
                  </a:rPr>
                  <a:t>%</a:t>
                </a:r>
                <a:r>
                  <a:rPr lang="en-US" b="0" dirty="0" err="1">
                    <a:latin typeface="Courier New" panose="02070309020205020404" pitchFamily="49" charset="0"/>
                    <a:cs typeface="Courier New" panose="02070309020205020404" pitchFamily="49" charset="0"/>
                  </a:rPr>
                  <a:t>esp</a:t>
                </a:r>
                <a:endParaRPr lang="en-US" b="0" dirty="0">
                  <a:latin typeface="Courier New" panose="02070309020205020404" pitchFamily="49" charset="0"/>
                  <a:cs typeface="Courier New" panose="02070309020205020404" pitchFamily="49" charset="0"/>
                </a:endParaRPr>
              </a:p>
            </p:txBody>
          </p:sp>
          <p:sp>
            <p:nvSpPr>
              <p:cNvPr id="39" name="Rectangle 38"/>
              <p:cNvSpPr/>
              <p:nvPr>
                <p:custDataLst>
                  <p:tags r:id="rId48"/>
                </p:custDataLst>
              </p:nvPr>
            </p:nvSpPr>
            <p:spPr bwMode="auto">
              <a:xfrm>
                <a:off x="4184326" y="488289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59" name="TextBox 58"/>
              <p:cNvSpPr txBox="1"/>
              <p:nvPr>
                <p:custDataLst>
                  <p:tags r:id="rId49"/>
                </p:custDataLst>
              </p:nvPr>
            </p:nvSpPr>
            <p:spPr>
              <a:xfrm>
                <a:off x="3581400" y="4841868"/>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%sp</a:t>
                </a:r>
              </a:p>
            </p:txBody>
          </p:sp>
        </p:grpSp>
        <p:grpSp>
          <p:nvGrpSpPr>
            <p:cNvPr id="32" name="Group 31"/>
            <p:cNvGrpSpPr/>
            <p:nvPr/>
          </p:nvGrpSpPr>
          <p:grpSpPr>
            <a:xfrm>
              <a:off x="1295400" y="5212080"/>
              <a:ext cx="5715000" cy="369332"/>
              <a:chOff x="1295400" y="5394960"/>
              <a:chExt cx="5715000" cy="369332"/>
            </a:xfrm>
          </p:grpSpPr>
          <p:sp>
            <p:nvSpPr>
              <p:cNvPr id="12" name="Rectangle 11"/>
              <p:cNvSpPr>
                <a:spLocks noChangeArrowheads="1"/>
              </p:cNvSpPr>
              <p:nvPr>
                <p:custDataLst>
                  <p:tags r:id="rId44"/>
                </p:custDataLst>
              </p:nvPr>
            </p:nvSpPr>
            <p:spPr bwMode="auto">
              <a:xfrm>
                <a:off x="1295400" y="5394960"/>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b="0" dirty="0">
                    <a:latin typeface="Courier New" panose="02070309020205020404" pitchFamily="49" charset="0"/>
                    <a:cs typeface="Courier New" panose="02070309020205020404" pitchFamily="49" charset="0"/>
                  </a:rPr>
                  <a:t>%</a:t>
                </a:r>
                <a:r>
                  <a:rPr lang="en-US" b="0" dirty="0" err="1">
                    <a:latin typeface="Courier New" panose="02070309020205020404" pitchFamily="49" charset="0"/>
                    <a:cs typeface="Courier New" panose="02070309020205020404" pitchFamily="49" charset="0"/>
                  </a:rPr>
                  <a:t>ebp</a:t>
                </a:r>
                <a:endParaRPr lang="en-US" b="0" dirty="0">
                  <a:latin typeface="Courier New" panose="02070309020205020404" pitchFamily="49" charset="0"/>
                  <a:cs typeface="Courier New" panose="02070309020205020404" pitchFamily="49" charset="0"/>
                </a:endParaRPr>
              </a:p>
            </p:txBody>
          </p:sp>
          <p:sp>
            <p:nvSpPr>
              <p:cNvPr id="42" name="Rectangle 41"/>
              <p:cNvSpPr/>
              <p:nvPr>
                <p:custDataLst>
                  <p:tags r:id="rId45"/>
                </p:custDataLst>
              </p:nvPr>
            </p:nvSpPr>
            <p:spPr bwMode="auto">
              <a:xfrm>
                <a:off x="4184326" y="543153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b="0" smtClean="0"/>
              </a:p>
            </p:txBody>
          </p:sp>
          <p:sp>
            <p:nvSpPr>
              <p:cNvPr id="60" name="TextBox 59"/>
              <p:cNvSpPr txBox="1"/>
              <p:nvPr>
                <p:custDataLst>
                  <p:tags r:id="rId46"/>
                </p:custDataLst>
              </p:nvPr>
            </p:nvSpPr>
            <p:spPr>
              <a:xfrm>
                <a:off x="3581400" y="539496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bp</a:t>
                </a:r>
                <a:endParaRPr lang="en-US" sz="1800" b="0" dirty="0" smtClean="0">
                  <a:latin typeface="Courier New" panose="02070309020205020404" pitchFamily="49" charset="0"/>
                  <a:cs typeface="Courier New" panose="02070309020205020404" pitchFamily="49" charset="0"/>
                </a:endParaRPr>
              </a:p>
            </p:txBody>
          </p:sp>
        </p:grpSp>
        <p:grpSp>
          <p:nvGrpSpPr>
            <p:cNvPr id="3" name="Group 2"/>
            <p:cNvGrpSpPr/>
            <p:nvPr/>
          </p:nvGrpSpPr>
          <p:grpSpPr>
            <a:xfrm>
              <a:off x="1295400" y="1371600"/>
              <a:ext cx="5715000" cy="369332"/>
              <a:chOff x="1295400" y="1371600"/>
              <a:chExt cx="5715000" cy="369332"/>
            </a:xfrm>
          </p:grpSpPr>
          <p:sp>
            <p:nvSpPr>
              <p:cNvPr id="5" name="Rectangle 4"/>
              <p:cNvSpPr>
                <a:spLocks noChangeArrowheads="1"/>
              </p:cNvSpPr>
              <p:nvPr>
                <p:custDataLst>
                  <p:tags r:id="rId37"/>
                </p:custDataLst>
              </p:nvPr>
            </p:nvSpPr>
            <p:spPr bwMode="auto">
              <a:xfrm>
                <a:off x="1295400" y="1371600"/>
                <a:ext cx="5715000" cy="365767"/>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b="0" dirty="0">
                    <a:latin typeface="Courier New" panose="02070309020205020404" pitchFamily="49" charset="0"/>
                    <a:cs typeface="Courier New" panose="02070309020205020404" pitchFamily="49" charset="0"/>
                  </a:rPr>
                  <a:t>%</a:t>
                </a:r>
                <a:r>
                  <a:rPr lang="en-US" b="0" dirty="0" err="1">
                    <a:latin typeface="Courier New" panose="02070309020205020404" pitchFamily="49" charset="0"/>
                    <a:cs typeface="Courier New" panose="02070309020205020404" pitchFamily="49" charset="0"/>
                  </a:rPr>
                  <a:t>eax</a:t>
                </a:r>
                <a:endParaRPr lang="en-US" b="0" dirty="0">
                  <a:latin typeface="Courier New" panose="02070309020205020404" pitchFamily="49" charset="0"/>
                  <a:cs typeface="Courier New" panose="02070309020205020404" pitchFamily="49" charset="0"/>
                </a:endParaRPr>
              </a:p>
            </p:txBody>
          </p:sp>
          <p:grpSp>
            <p:nvGrpSpPr>
              <p:cNvPr id="22" name="Group 21"/>
              <p:cNvGrpSpPr/>
              <p:nvPr>
                <p:custDataLst>
                  <p:tags r:id="rId38"/>
                </p:custDataLst>
              </p:nvPr>
            </p:nvGrpSpPr>
            <p:grpSpPr>
              <a:xfrm>
                <a:off x="4184326" y="1404970"/>
                <a:ext cx="2819400" cy="292608"/>
                <a:chOff x="4495800" y="1404970"/>
                <a:chExt cx="2819400" cy="343694"/>
              </a:xfrm>
            </p:grpSpPr>
            <p:sp>
              <p:nvSpPr>
                <p:cNvPr id="13" name="Rectangle 12"/>
                <p:cNvSpPr/>
                <p:nvPr>
                  <p:custDataLst>
                    <p:tags r:id="rId42"/>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cxnSp>
              <p:nvCxnSpPr>
                <p:cNvPr id="19" name="Straight Connector 18"/>
                <p:cNvCxnSpPr>
                  <a:stCxn id="13" idx="0"/>
                  <a:endCxn id="13" idx="2"/>
                </p:cNvCxnSpPr>
                <p:nvPr>
                  <p:custDataLst>
                    <p:tags r:id="rId43"/>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3" name="TextBox 52"/>
              <p:cNvSpPr txBox="1"/>
              <p:nvPr>
                <p:custDataLst>
                  <p:tags r:id="rId39"/>
                </p:custDataLst>
              </p:nvPr>
            </p:nvSpPr>
            <p:spPr>
              <a:xfrm>
                <a:off x="3581400" y="137160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%ax</a:t>
                </a:r>
              </a:p>
            </p:txBody>
          </p:sp>
          <p:sp>
            <p:nvSpPr>
              <p:cNvPr id="61" name="TextBox 60"/>
              <p:cNvSpPr txBox="1"/>
              <p:nvPr>
                <p:custDataLst>
                  <p:tags r:id="rId40"/>
                </p:custDataLst>
              </p:nvPr>
            </p:nvSpPr>
            <p:spPr>
              <a:xfrm>
                <a:off x="4572000" y="137160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%ah</a:t>
                </a:r>
              </a:p>
            </p:txBody>
          </p:sp>
          <p:sp>
            <p:nvSpPr>
              <p:cNvPr id="69" name="TextBox 68"/>
              <p:cNvSpPr txBox="1"/>
              <p:nvPr>
                <p:custDataLst>
                  <p:tags r:id="rId41"/>
                </p:custDataLst>
              </p:nvPr>
            </p:nvSpPr>
            <p:spPr>
              <a:xfrm>
                <a:off x="5943600" y="137160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%al</a:t>
                </a:r>
              </a:p>
            </p:txBody>
          </p:sp>
        </p:grpSp>
        <p:grpSp>
          <p:nvGrpSpPr>
            <p:cNvPr id="14" name="Group 13"/>
            <p:cNvGrpSpPr/>
            <p:nvPr/>
          </p:nvGrpSpPr>
          <p:grpSpPr>
            <a:xfrm>
              <a:off x="1295400" y="1920240"/>
              <a:ext cx="5715000" cy="369332"/>
              <a:chOff x="1295400" y="2011680"/>
              <a:chExt cx="5715000" cy="369332"/>
            </a:xfrm>
          </p:grpSpPr>
          <p:sp>
            <p:nvSpPr>
              <p:cNvPr id="6" name="Rectangle 5"/>
              <p:cNvSpPr>
                <a:spLocks noChangeArrowheads="1"/>
              </p:cNvSpPr>
              <p:nvPr>
                <p:custDataLst>
                  <p:tags r:id="rId30"/>
                </p:custDataLst>
              </p:nvPr>
            </p:nvSpPr>
            <p:spPr bwMode="auto">
              <a:xfrm>
                <a:off x="1295400" y="2011680"/>
                <a:ext cx="5715000" cy="365760"/>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b="0" dirty="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ecx</a:t>
                </a:r>
                <a:endParaRPr lang="en-US" b="0" dirty="0">
                  <a:latin typeface="Courier New" panose="02070309020205020404" pitchFamily="49" charset="0"/>
                  <a:cs typeface="Courier New" panose="02070309020205020404" pitchFamily="49" charset="0"/>
                </a:endParaRPr>
              </a:p>
            </p:txBody>
          </p:sp>
          <p:grpSp>
            <p:nvGrpSpPr>
              <p:cNvPr id="23" name="Group 22"/>
              <p:cNvGrpSpPr/>
              <p:nvPr>
                <p:custDataLst>
                  <p:tags r:id="rId31"/>
                </p:custDataLst>
              </p:nvPr>
            </p:nvGrpSpPr>
            <p:grpSpPr>
              <a:xfrm>
                <a:off x="4184326" y="2048256"/>
                <a:ext cx="2819400" cy="292608"/>
                <a:chOff x="4495800" y="1404970"/>
                <a:chExt cx="2819400" cy="343694"/>
              </a:xfrm>
            </p:grpSpPr>
            <p:sp>
              <p:nvSpPr>
                <p:cNvPr id="24" name="Rectangle 23"/>
                <p:cNvSpPr/>
                <p:nvPr>
                  <p:custDataLst>
                    <p:tags r:id="rId35"/>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cxnSp>
              <p:nvCxnSpPr>
                <p:cNvPr id="25" name="Straight Connector 24"/>
                <p:cNvCxnSpPr>
                  <a:stCxn id="24" idx="0"/>
                  <a:endCxn id="24" idx="2"/>
                </p:cNvCxnSpPr>
                <p:nvPr>
                  <p:custDataLst>
                    <p:tags r:id="rId36"/>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4" name="TextBox 53"/>
              <p:cNvSpPr txBox="1"/>
              <p:nvPr>
                <p:custDataLst>
                  <p:tags r:id="rId32"/>
                </p:custDataLst>
              </p:nvPr>
            </p:nvSpPr>
            <p:spPr>
              <a:xfrm>
                <a:off x="3581400" y="2011680"/>
                <a:ext cx="598241" cy="369332"/>
              </a:xfrm>
              <a:prstGeom prst="rect">
                <a:avLst/>
              </a:prstGeom>
              <a:noFill/>
            </p:spPr>
            <p:txBody>
              <a:bodyPr wrap="none" rtlCol="0">
                <a:spAutoFit/>
              </a:bodyPr>
              <a:lstStyle/>
              <a:p>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cx</a:t>
                </a:r>
                <a:endParaRPr lang="en-US" sz="1800" b="0" dirty="0" smtClean="0">
                  <a:latin typeface="Courier New" panose="02070309020205020404" pitchFamily="49" charset="0"/>
                  <a:cs typeface="Courier New" panose="02070309020205020404" pitchFamily="49" charset="0"/>
                </a:endParaRPr>
              </a:p>
            </p:txBody>
          </p:sp>
          <p:sp>
            <p:nvSpPr>
              <p:cNvPr id="62" name="TextBox 61"/>
              <p:cNvSpPr txBox="1"/>
              <p:nvPr>
                <p:custDataLst>
                  <p:tags r:id="rId33"/>
                </p:custDataLst>
              </p:nvPr>
            </p:nvSpPr>
            <p:spPr>
              <a:xfrm>
                <a:off x="4572000" y="2011680"/>
                <a:ext cx="598241" cy="369332"/>
              </a:xfrm>
              <a:prstGeom prst="rect">
                <a:avLst/>
              </a:prstGeom>
              <a:noFill/>
            </p:spPr>
            <p:txBody>
              <a:bodyPr wrap="none" rtlCol="0">
                <a:spAutoFit/>
              </a:bodyPr>
              <a:lstStyle/>
              <a:p>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ch</a:t>
                </a:r>
                <a:endParaRPr lang="en-US" sz="1800" b="0" dirty="0" smtClean="0">
                  <a:latin typeface="Courier New" panose="02070309020205020404" pitchFamily="49" charset="0"/>
                  <a:cs typeface="Courier New" panose="02070309020205020404" pitchFamily="49" charset="0"/>
                </a:endParaRPr>
              </a:p>
            </p:txBody>
          </p:sp>
          <p:sp>
            <p:nvSpPr>
              <p:cNvPr id="70" name="TextBox 69"/>
              <p:cNvSpPr txBox="1"/>
              <p:nvPr>
                <p:custDataLst>
                  <p:tags r:id="rId34"/>
                </p:custDataLst>
              </p:nvPr>
            </p:nvSpPr>
            <p:spPr>
              <a:xfrm>
                <a:off x="5943600" y="2011680"/>
                <a:ext cx="598241" cy="369332"/>
              </a:xfrm>
              <a:prstGeom prst="rect">
                <a:avLst/>
              </a:prstGeom>
              <a:noFill/>
            </p:spPr>
            <p:txBody>
              <a:bodyPr wrap="none" rtlCol="0">
                <a:spAutoFit/>
              </a:bodyPr>
              <a:lstStyle/>
              <a:p>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cl</a:t>
                </a:r>
                <a:endParaRPr lang="en-US" sz="1800" b="0" dirty="0" smtClean="0">
                  <a:latin typeface="Courier New" panose="02070309020205020404" pitchFamily="49" charset="0"/>
                  <a:cs typeface="Courier New" panose="02070309020205020404" pitchFamily="49" charset="0"/>
                </a:endParaRPr>
              </a:p>
            </p:txBody>
          </p:sp>
        </p:grpSp>
        <p:grpSp>
          <p:nvGrpSpPr>
            <p:cNvPr id="16" name="Group 15"/>
            <p:cNvGrpSpPr/>
            <p:nvPr/>
          </p:nvGrpSpPr>
          <p:grpSpPr>
            <a:xfrm>
              <a:off x="1295400" y="2468880"/>
              <a:ext cx="5715000" cy="369332"/>
              <a:chOff x="1295400" y="2560320"/>
              <a:chExt cx="5715000" cy="369332"/>
            </a:xfrm>
          </p:grpSpPr>
          <p:sp>
            <p:nvSpPr>
              <p:cNvPr id="7" name="Rectangle 6"/>
              <p:cNvSpPr>
                <a:spLocks noChangeArrowheads="1"/>
              </p:cNvSpPr>
              <p:nvPr>
                <p:custDataLst>
                  <p:tags r:id="rId23"/>
                </p:custDataLst>
              </p:nvPr>
            </p:nvSpPr>
            <p:spPr bwMode="auto">
              <a:xfrm>
                <a:off x="1295400" y="256032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edx</a:t>
                </a:r>
                <a:endParaRPr lang="en-US" b="0" dirty="0">
                  <a:latin typeface="Courier New" panose="02070309020205020404" pitchFamily="49" charset="0"/>
                  <a:cs typeface="Courier New" panose="02070309020205020404" pitchFamily="49" charset="0"/>
                </a:endParaRPr>
              </a:p>
            </p:txBody>
          </p:sp>
          <p:grpSp>
            <p:nvGrpSpPr>
              <p:cNvPr id="26" name="Group 25"/>
              <p:cNvGrpSpPr/>
              <p:nvPr>
                <p:custDataLst>
                  <p:tags r:id="rId24"/>
                </p:custDataLst>
              </p:nvPr>
            </p:nvGrpSpPr>
            <p:grpSpPr>
              <a:xfrm>
                <a:off x="4184326" y="2596896"/>
                <a:ext cx="2819400" cy="292608"/>
                <a:chOff x="4495800" y="1404970"/>
                <a:chExt cx="2819400" cy="343694"/>
              </a:xfrm>
            </p:grpSpPr>
            <p:sp>
              <p:nvSpPr>
                <p:cNvPr id="27" name="Rectangle 26"/>
                <p:cNvSpPr/>
                <p:nvPr>
                  <p:custDataLst>
                    <p:tags r:id="rId28"/>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cxnSp>
              <p:nvCxnSpPr>
                <p:cNvPr id="28" name="Straight Connector 27"/>
                <p:cNvCxnSpPr>
                  <a:stCxn id="27" idx="0"/>
                  <a:endCxn id="27" idx="2"/>
                </p:cNvCxnSpPr>
                <p:nvPr>
                  <p:custDataLst>
                    <p:tags r:id="rId29"/>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5" name="TextBox 54"/>
              <p:cNvSpPr txBox="1"/>
              <p:nvPr>
                <p:custDataLst>
                  <p:tags r:id="rId25"/>
                </p:custDataLst>
              </p:nvPr>
            </p:nvSpPr>
            <p:spPr>
              <a:xfrm>
                <a:off x="3581400" y="256032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dx</a:t>
                </a:r>
                <a:endParaRPr lang="en-US" sz="1800" b="0" dirty="0" smtClean="0">
                  <a:latin typeface="Courier New" panose="02070309020205020404" pitchFamily="49" charset="0"/>
                  <a:cs typeface="Courier New" panose="02070309020205020404" pitchFamily="49" charset="0"/>
                </a:endParaRPr>
              </a:p>
            </p:txBody>
          </p:sp>
          <p:sp>
            <p:nvSpPr>
              <p:cNvPr id="63" name="TextBox 62"/>
              <p:cNvSpPr txBox="1"/>
              <p:nvPr>
                <p:custDataLst>
                  <p:tags r:id="rId26"/>
                </p:custDataLst>
              </p:nvPr>
            </p:nvSpPr>
            <p:spPr>
              <a:xfrm>
                <a:off x="4572000" y="256032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%dh</a:t>
                </a:r>
              </a:p>
            </p:txBody>
          </p:sp>
          <p:sp>
            <p:nvSpPr>
              <p:cNvPr id="71" name="TextBox 70"/>
              <p:cNvSpPr txBox="1"/>
              <p:nvPr>
                <p:custDataLst>
                  <p:tags r:id="rId27"/>
                </p:custDataLst>
              </p:nvPr>
            </p:nvSpPr>
            <p:spPr>
              <a:xfrm>
                <a:off x="5943600" y="256032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%dl</a:t>
                </a:r>
              </a:p>
            </p:txBody>
          </p:sp>
        </p:grpSp>
        <p:grpSp>
          <p:nvGrpSpPr>
            <p:cNvPr id="17" name="Group 16"/>
            <p:cNvGrpSpPr/>
            <p:nvPr/>
          </p:nvGrpSpPr>
          <p:grpSpPr>
            <a:xfrm>
              <a:off x="1295400" y="3017520"/>
              <a:ext cx="5715000" cy="370304"/>
              <a:chOff x="1295400" y="3107988"/>
              <a:chExt cx="5715000" cy="370304"/>
            </a:xfrm>
          </p:grpSpPr>
          <p:sp>
            <p:nvSpPr>
              <p:cNvPr id="8" name="Rectangle 7"/>
              <p:cNvSpPr>
                <a:spLocks noChangeArrowheads="1"/>
              </p:cNvSpPr>
              <p:nvPr>
                <p:custDataLst>
                  <p:tags r:id="rId16"/>
                </p:custDataLst>
              </p:nvPr>
            </p:nvSpPr>
            <p:spPr bwMode="auto">
              <a:xfrm>
                <a:off x="1295400" y="3107988"/>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a:latin typeface="Courier New" panose="02070309020205020404" pitchFamily="49" charset="0"/>
                    <a:cs typeface="Courier New" panose="02070309020205020404" pitchFamily="49" charset="0"/>
                  </a:rPr>
                  <a:t>%</a:t>
                </a:r>
                <a:r>
                  <a:rPr lang="en-US" b="0" dirty="0" err="1">
                    <a:latin typeface="Courier New" panose="02070309020205020404" pitchFamily="49" charset="0"/>
                    <a:cs typeface="Courier New" panose="02070309020205020404" pitchFamily="49" charset="0"/>
                  </a:rPr>
                  <a:t>ebx</a:t>
                </a:r>
                <a:endParaRPr lang="en-US" b="0" dirty="0">
                  <a:latin typeface="Courier New" panose="02070309020205020404" pitchFamily="49" charset="0"/>
                  <a:cs typeface="Courier New" panose="02070309020205020404" pitchFamily="49" charset="0"/>
                </a:endParaRPr>
              </a:p>
            </p:txBody>
          </p:sp>
          <p:grpSp>
            <p:nvGrpSpPr>
              <p:cNvPr id="29" name="Group 28"/>
              <p:cNvGrpSpPr/>
              <p:nvPr>
                <p:custDataLst>
                  <p:tags r:id="rId17"/>
                </p:custDataLst>
              </p:nvPr>
            </p:nvGrpSpPr>
            <p:grpSpPr>
              <a:xfrm>
                <a:off x="4184326" y="3141484"/>
                <a:ext cx="2819400" cy="292608"/>
                <a:chOff x="4495800" y="1404970"/>
                <a:chExt cx="2819400" cy="343694"/>
              </a:xfrm>
            </p:grpSpPr>
            <p:sp>
              <p:nvSpPr>
                <p:cNvPr id="30" name="Rectangle 29"/>
                <p:cNvSpPr/>
                <p:nvPr>
                  <p:custDataLst>
                    <p:tags r:id="rId21"/>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cxnSp>
              <p:nvCxnSpPr>
                <p:cNvPr id="31" name="Straight Connector 30"/>
                <p:cNvCxnSpPr>
                  <a:stCxn id="30" idx="0"/>
                  <a:endCxn id="30" idx="2"/>
                </p:cNvCxnSpPr>
                <p:nvPr>
                  <p:custDataLst>
                    <p:tags r:id="rId22"/>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6" name="TextBox 55"/>
              <p:cNvSpPr txBox="1"/>
              <p:nvPr>
                <p:custDataLst>
                  <p:tags r:id="rId18"/>
                </p:custDataLst>
              </p:nvPr>
            </p:nvSpPr>
            <p:spPr>
              <a:xfrm>
                <a:off x="3581400" y="310896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bx</a:t>
                </a:r>
                <a:endParaRPr lang="en-US" sz="1800" b="0" dirty="0" smtClean="0">
                  <a:latin typeface="Courier New" panose="02070309020205020404" pitchFamily="49" charset="0"/>
                  <a:cs typeface="Courier New" panose="02070309020205020404" pitchFamily="49" charset="0"/>
                </a:endParaRPr>
              </a:p>
            </p:txBody>
          </p:sp>
          <p:sp>
            <p:nvSpPr>
              <p:cNvPr id="64" name="TextBox 63"/>
              <p:cNvSpPr txBox="1"/>
              <p:nvPr>
                <p:custDataLst>
                  <p:tags r:id="rId19"/>
                </p:custDataLst>
              </p:nvPr>
            </p:nvSpPr>
            <p:spPr>
              <a:xfrm>
                <a:off x="4572000" y="310896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bh</a:t>
                </a:r>
                <a:endParaRPr lang="en-US" sz="1800" b="0" dirty="0" smtClean="0">
                  <a:latin typeface="Courier New" panose="02070309020205020404" pitchFamily="49" charset="0"/>
                  <a:cs typeface="Courier New" panose="02070309020205020404" pitchFamily="49" charset="0"/>
                </a:endParaRPr>
              </a:p>
            </p:txBody>
          </p:sp>
          <p:sp>
            <p:nvSpPr>
              <p:cNvPr id="72" name="TextBox 71"/>
              <p:cNvSpPr txBox="1"/>
              <p:nvPr>
                <p:custDataLst>
                  <p:tags r:id="rId20"/>
                </p:custDataLst>
              </p:nvPr>
            </p:nvSpPr>
            <p:spPr>
              <a:xfrm>
                <a:off x="5943600" y="3108960"/>
                <a:ext cx="598241" cy="369332"/>
              </a:xfrm>
              <a:prstGeom prst="rect">
                <a:avLst/>
              </a:prstGeom>
              <a:noFill/>
            </p:spPr>
            <p:txBody>
              <a:bodyPr wrap="none" rtlCol="0" anchor="ctr" anchorCtr="0">
                <a:spAutoFit/>
              </a:bodyPr>
              <a:lstStyle/>
              <a:p>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bl</a:t>
                </a:r>
                <a:endParaRPr lang="en-US" sz="1800" b="0" dirty="0" smtClean="0">
                  <a:latin typeface="Courier New" panose="02070309020205020404" pitchFamily="49" charset="0"/>
                  <a:cs typeface="Courier New" panose="02070309020205020404" pitchFamily="49" charset="0"/>
                </a:endParaRPr>
              </a:p>
            </p:txBody>
          </p:sp>
        </p:grpSp>
        <p:sp>
          <p:nvSpPr>
            <p:cNvPr id="73" name="AutoShape 7"/>
            <p:cNvSpPr>
              <a:spLocks/>
            </p:cNvSpPr>
            <p:nvPr>
              <p:custDataLst>
                <p:tags r:id="rId12"/>
              </p:custDataLst>
            </p:nvPr>
          </p:nvSpPr>
          <p:spPr bwMode="auto">
            <a:xfrm rot="5400000">
              <a:off x="5454523" y="4389120"/>
              <a:ext cx="274320" cy="2824085"/>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74" name="TextBox 73"/>
            <p:cNvSpPr txBox="1"/>
            <p:nvPr>
              <p:custDataLst>
                <p:tags r:id="rId13"/>
              </p:custDataLst>
            </p:nvPr>
          </p:nvSpPr>
          <p:spPr>
            <a:xfrm>
              <a:off x="4236454" y="5897880"/>
              <a:ext cx="2722220" cy="646331"/>
            </a:xfrm>
            <a:prstGeom prst="rect">
              <a:avLst/>
            </a:prstGeom>
            <a:noFill/>
          </p:spPr>
          <p:txBody>
            <a:bodyPr wrap="none" rtlCol="0">
              <a:spAutoFit/>
            </a:bodyPr>
            <a:lstStyle/>
            <a:p>
              <a:pPr algn="ctr"/>
              <a:r>
                <a:rPr lang="en-US" sz="1800" b="0" dirty="0" smtClean="0">
                  <a:latin typeface="CMU Bright" panose="02000603000000000000" pitchFamily="2" charset="0"/>
                  <a:ea typeface="CMU Bright" panose="02000603000000000000" pitchFamily="2" charset="0"/>
                  <a:cs typeface="CMU Bright" panose="02000603000000000000" pitchFamily="2" charset="0"/>
                </a:rPr>
                <a:t>16-bit virtual registers</a:t>
              </a:r>
            </a:p>
            <a:p>
              <a:pPr algn="ctr"/>
              <a:r>
                <a:rPr lang="en-US" sz="1800" b="0" dirty="0" smtClean="0">
                  <a:latin typeface="CMU Bright" panose="02000603000000000000" pitchFamily="2" charset="0"/>
                  <a:ea typeface="CMU Bright" panose="02000603000000000000" pitchFamily="2" charset="0"/>
                  <a:cs typeface="CMU Bright" panose="02000603000000000000" pitchFamily="2" charset="0"/>
                </a:rPr>
                <a:t>(backwards compatibility)</a:t>
              </a:r>
            </a:p>
          </p:txBody>
        </p:sp>
        <p:sp>
          <p:nvSpPr>
            <p:cNvPr id="75" name="AutoShape 7"/>
            <p:cNvSpPr>
              <a:spLocks/>
            </p:cNvSpPr>
            <p:nvPr>
              <p:custDataLst>
                <p:tags r:id="rId14"/>
              </p:custDataLst>
            </p:nvPr>
          </p:nvSpPr>
          <p:spPr bwMode="auto">
            <a:xfrm flipH="1">
              <a:off x="914400" y="1371600"/>
              <a:ext cx="274320" cy="3108960"/>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76" name="TextBox 75"/>
            <p:cNvSpPr txBox="1"/>
            <p:nvPr>
              <p:custDataLst>
                <p:tags r:id="rId15"/>
              </p:custDataLst>
            </p:nvPr>
          </p:nvSpPr>
          <p:spPr>
            <a:xfrm rot="16200000">
              <a:off x="-160697" y="2741414"/>
              <a:ext cx="1727204" cy="369332"/>
            </a:xfrm>
            <a:prstGeom prst="rect">
              <a:avLst/>
            </a:prstGeom>
            <a:noFill/>
          </p:spPr>
          <p:txBody>
            <a:bodyPr wrap="none" rtlCol="0">
              <a:spAutoFit/>
            </a:bodyPr>
            <a:lstStyle/>
            <a:p>
              <a:r>
                <a:rPr lang="en-US" sz="1800" b="0" dirty="0" smtClean="0">
                  <a:latin typeface="CMU Bright" panose="02000603000000000000" pitchFamily="2" charset="0"/>
                  <a:ea typeface="CMU Bright" panose="02000603000000000000" pitchFamily="2" charset="0"/>
                  <a:cs typeface="CMU Bright" panose="02000603000000000000" pitchFamily="2" charset="0"/>
                </a:rPr>
                <a:t>general purpose</a:t>
              </a:r>
            </a:p>
          </p:txBody>
        </p:sp>
      </p:grpSp>
      <p:grpSp>
        <p:nvGrpSpPr>
          <p:cNvPr id="35" name="Group 34"/>
          <p:cNvGrpSpPr/>
          <p:nvPr/>
        </p:nvGrpSpPr>
        <p:grpSpPr>
          <a:xfrm>
            <a:off x="6766560" y="1371600"/>
            <a:ext cx="2286000" cy="4206240"/>
            <a:chOff x="7132319" y="1371600"/>
            <a:chExt cx="2286000" cy="4206240"/>
          </a:xfrm>
        </p:grpSpPr>
        <p:sp>
          <p:nvSpPr>
            <p:cNvPr id="77" name="TextBox 76"/>
            <p:cNvSpPr txBox="1"/>
            <p:nvPr>
              <p:custDataLst>
                <p:tags r:id="rId4"/>
              </p:custDataLst>
            </p:nvPr>
          </p:nvSpPr>
          <p:spPr>
            <a:xfrm>
              <a:off x="7132320" y="1371600"/>
              <a:ext cx="1828800" cy="365760"/>
            </a:xfrm>
            <a:prstGeom prst="rect">
              <a:avLst/>
            </a:prstGeom>
            <a:noFill/>
          </p:spPr>
          <p:txBody>
            <a:bodyPr wrap="none" rtlCol="0" anchor="ctr" anchorCtr="0">
              <a:normAutofit/>
            </a:bodyPr>
            <a:lstStyle/>
            <a:p>
              <a:r>
                <a:rPr lang="en-US" sz="1600" b="0" i="1" dirty="0" smtClean="0">
                  <a:solidFill>
                    <a:schemeClr val="bg1">
                      <a:lumMod val="50000"/>
                    </a:schemeClr>
                  </a:solidFill>
                  <a:latin typeface="Courier New" panose="02070309020205020404" pitchFamily="49" charset="0"/>
                  <a:cs typeface="Courier New" panose="02070309020205020404" pitchFamily="49" charset="0"/>
                </a:rPr>
                <a:t>accumulate</a:t>
              </a:r>
            </a:p>
          </p:txBody>
        </p:sp>
        <p:sp>
          <p:nvSpPr>
            <p:cNvPr id="78" name="TextBox 77"/>
            <p:cNvSpPr txBox="1"/>
            <p:nvPr>
              <p:custDataLst>
                <p:tags r:id="rId5"/>
              </p:custDataLst>
            </p:nvPr>
          </p:nvSpPr>
          <p:spPr>
            <a:xfrm>
              <a:off x="7132320" y="1920240"/>
              <a:ext cx="1828800" cy="365760"/>
            </a:xfrm>
            <a:prstGeom prst="rect">
              <a:avLst/>
            </a:prstGeom>
            <a:noFill/>
          </p:spPr>
          <p:txBody>
            <a:bodyPr wrap="none" rtlCol="0" anchor="ctr" anchorCtr="0">
              <a:normAutofit/>
            </a:bodyPr>
            <a:lstStyle/>
            <a:p>
              <a:r>
                <a:rPr lang="en-US" sz="1600" b="0" i="1" dirty="0" smtClean="0">
                  <a:solidFill>
                    <a:schemeClr val="bg1">
                      <a:lumMod val="50000"/>
                    </a:schemeClr>
                  </a:solidFill>
                  <a:latin typeface="Courier New" panose="02070309020205020404" pitchFamily="49" charset="0"/>
                  <a:cs typeface="Courier New" panose="02070309020205020404" pitchFamily="49" charset="0"/>
                </a:rPr>
                <a:t>counter</a:t>
              </a:r>
              <a:endParaRPr lang="en-US" sz="1400" b="0" i="1" dirty="0" smtClean="0">
                <a:solidFill>
                  <a:schemeClr val="bg1">
                    <a:lumMod val="50000"/>
                  </a:schemeClr>
                </a:solidFill>
                <a:latin typeface="Courier New" panose="02070309020205020404" pitchFamily="49" charset="0"/>
                <a:cs typeface="Courier New" panose="02070309020205020404" pitchFamily="49" charset="0"/>
              </a:endParaRPr>
            </a:p>
          </p:txBody>
        </p:sp>
        <p:sp>
          <p:nvSpPr>
            <p:cNvPr id="79" name="TextBox 78"/>
            <p:cNvSpPr txBox="1"/>
            <p:nvPr>
              <p:custDataLst>
                <p:tags r:id="rId6"/>
              </p:custDataLst>
            </p:nvPr>
          </p:nvSpPr>
          <p:spPr>
            <a:xfrm>
              <a:off x="7132320" y="2468880"/>
              <a:ext cx="1828800" cy="365760"/>
            </a:xfrm>
            <a:prstGeom prst="rect">
              <a:avLst/>
            </a:prstGeom>
            <a:noFill/>
          </p:spPr>
          <p:txBody>
            <a:bodyPr wrap="none" rtlCol="0" anchor="ctr" anchorCtr="0">
              <a:normAutofit/>
            </a:bodyPr>
            <a:lstStyle/>
            <a:p>
              <a:r>
                <a:rPr lang="en-US" sz="1600" b="0" i="1" dirty="0" smtClean="0">
                  <a:solidFill>
                    <a:schemeClr val="bg1">
                      <a:lumMod val="50000"/>
                    </a:schemeClr>
                  </a:solidFill>
                  <a:latin typeface="Courier New" panose="02070309020205020404" pitchFamily="49" charset="0"/>
                  <a:cs typeface="Courier New" panose="02070309020205020404" pitchFamily="49" charset="0"/>
                </a:rPr>
                <a:t>data</a:t>
              </a:r>
            </a:p>
          </p:txBody>
        </p:sp>
        <p:sp>
          <p:nvSpPr>
            <p:cNvPr id="80" name="TextBox 79"/>
            <p:cNvSpPr txBox="1"/>
            <p:nvPr>
              <p:custDataLst>
                <p:tags r:id="rId7"/>
              </p:custDataLst>
            </p:nvPr>
          </p:nvSpPr>
          <p:spPr>
            <a:xfrm>
              <a:off x="7132319" y="3017519"/>
              <a:ext cx="1828800" cy="365760"/>
            </a:xfrm>
            <a:prstGeom prst="rect">
              <a:avLst/>
            </a:prstGeom>
            <a:noFill/>
          </p:spPr>
          <p:txBody>
            <a:bodyPr wrap="none" rtlCol="0" anchor="ctr" anchorCtr="0">
              <a:noAutofit/>
            </a:bodyPr>
            <a:lstStyle/>
            <a:p>
              <a:r>
                <a:rPr lang="en-US" sz="1600" b="0" i="1" dirty="0" smtClean="0">
                  <a:solidFill>
                    <a:schemeClr val="bg1">
                      <a:lumMod val="50000"/>
                    </a:schemeClr>
                  </a:solidFill>
                  <a:latin typeface="Courier New" panose="02070309020205020404" pitchFamily="49" charset="0"/>
                  <a:cs typeface="Courier New" panose="02070309020205020404" pitchFamily="49" charset="0"/>
                </a:rPr>
                <a:t>base</a:t>
              </a:r>
              <a:endParaRPr lang="en-US" sz="1400" b="0" i="1" dirty="0" smtClean="0">
                <a:solidFill>
                  <a:schemeClr val="bg1">
                    <a:lumMod val="50000"/>
                  </a:schemeClr>
                </a:solidFill>
                <a:latin typeface="Courier New" panose="02070309020205020404" pitchFamily="49" charset="0"/>
                <a:cs typeface="Courier New" panose="02070309020205020404" pitchFamily="49" charset="0"/>
              </a:endParaRPr>
            </a:p>
          </p:txBody>
        </p:sp>
        <p:sp>
          <p:nvSpPr>
            <p:cNvPr id="81" name="TextBox 80"/>
            <p:cNvSpPr txBox="1"/>
            <p:nvPr>
              <p:custDataLst>
                <p:tags r:id="rId8"/>
              </p:custDataLst>
            </p:nvPr>
          </p:nvSpPr>
          <p:spPr>
            <a:xfrm>
              <a:off x="7132320" y="3566160"/>
              <a:ext cx="1828800" cy="365760"/>
            </a:xfrm>
            <a:prstGeom prst="rect">
              <a:avLst/>
            </a:prstGeom>
            <a:noFill/>
          </p:spPr>
          <p:txBody>
            <a:bodyPr wrap="none" rtlCol="0" anchor="ctr" anchorCtr="0">
              <a:normAutofit/>
            </a:bodyPr>
            <a:lstStyle/>
            <a:p>
              <a:r>
                <a:rPr lang="en-US" sz="1600" b="0" i="1" dirty="0" smtClean="0">
                  <a:solidFill>
                    <a:schemeClr val="bg1">
                      <a:lumMod val="50000"/>
                    </a:schemeClr>
                  </a:solidFill>
                  <a:latin typeface="Courier New" panose="02070309020205020404" pitchFamily="49" charset="0"/>
                  <a:cs typeface="Courier New" panose="02070309020205020404" pitchFamily="49" charset="0"/>
                </a:rPr>
                <a:t>source index</a:t>
              </a:r>
            </a:p>
          </p:txBody>
        </p:sp>
        <p:sp>
          <p:nvSpPr>
            <p:cNvPr id="82" name="TextBox 81"/>
            <p:cNvSpPr txBox="1"/>
            <p:nvPr>
              <p:custDataLst>
                <p:tags r:id="rId9"/>
              </p:custDataLst>
            </p:nvPr>
          </p:nvSpPr>
          <p:spPr>
            <a:xfrm>
              <a:off x="7132319" y="4114799"/>
              <a:ext cx="2286000" cy="365760"/>
            </a:xfrm>
            <a:prstGeom prst="rect">
              <a:avLst/>
            </a:prstGeom>
            <a:noFill/>
          </p:spPr>
          <p:txBody>
            <a:bodyPr wrap="none" rtlCol="0" anchor="ctr" anchorCtr="0">
              <a:normAutofit/>
            </a:bodyPr>
            <a:lstStyle/>
            <a:p>
              <a:r>
                <a:rPr lang="en-US" sz="1600" b="0" i="1" dirty="0" smtClean="0">
                  <a:solidFill>
                    <a:schemeClr val="bg1">
                      <a:lumMod val="50000"/>
                    </a:schemeClr>
                  </a:solidFill>
                  <a:latin typeface="Courier New" panose="02070309020205020404" pitchFamily="49" charset="0"/>
                  <a:cs typeface="Courier New" panose="02070309020205020404" pitchFamily="49" charset="0"/>
                </a:rPr>
                <a:t>destination index</a:t>
              </a:r>
            </a:p>
          </p:txBody>
        </p:sp>
        <p:sp>
          <p:nvSpPr>
            <p:cNvPr id="83" name="TextBox 82"/>
            <p:cNvSpPr txBox="1"/>
            <p:nvPr>
              <p:custDataLst>
                <p:tags r:id="rId10"/>
              </p:custDataLst>
            </p:nvPr>
          </p:nvSpPr>
          <p:spPr>
            <a:xfrm>
              <a:off x="7132320" y="4663440"/>
              <a:ext cx="1828800" cy="365760"/>
            </a:xfrm>
            <a:prstGeom prst="rect">
              <a:avLst/>
            </a:prstGeom>
            <a:noFill/>
          </p:spPr>
          <p:txBody>
            <a:bodyPr wrap="none" rtlCol="0" anchor="ctr" anchorCtr="0">
              <a:normAutofit/>
            </a:bodyPr>
            <a:lstStyle/>
            <a:p>
              <a:r>
                <a:rPr lang="en-US" sz="1600" b="0" i="1" dirty="0" smtClean="0">
                  <a:latin typeface="Courier New" panose="02070309020205020404" pitchFamily="49" charset="0"/>
                  <a:cs typeface="Courier New" panose="02070309020205020404" pitchFamily="49" charset="0"/>
                </a:rPr>
                <a:t>stack pointer</a:t>
              </a:r>
            </a:p>
          </p:txBody>
        </p:sp>
        <p:sp>
          <p:nvSpPr>
            <p:cNvPr id="84" name="TextBox 83"/>
            <p:cNvSpPr txBox="1"/>
            <p:nvPr>
              <p:custDataLst>
                <p:tags r:id="rId11"/>
              </p:custDataLst>
            </p:nvPr>
          </p:nvSpPr>
          <p:spPr>
            <a:xfrm>
              <a:off x="7132320" y="5212080"/>
              <a:ext cx="1828800" cy="365760"/>
            </a:xfrm>
            <a:prstGeom prst="rect">
              <a:avLst/>
            </a:prstGeom>
            <a:noFill/>
          </p:spPr>
          <p:txBody>
            <a:bodyPr wrap="none" rtlCol="0" anchor="ctr" anchorCtr="0">
              <a:normAutofit/>
            </a:bodyPr>
            <a:lstStyle/>
            <a:p>
              <a:r>
                <a:rPr lang="en-US" sz="1600" b="0" i="1" dirty="0" smtClean="0">
                  <a:latin typeface="Courier New" panose="02070309020205020404" pitchFamily="49" charset="0"/>
                  <a:cs typeface="Courier New" panose="02070309020205020404" pitchFamily="49" charset="0"/>
                </a:rPr>
                <a:t>base pointer</a:t>
              </a:r>
            </a:p>
          </p:txBody>
        </p:sp>
      </p:grpSp>
      <p:sp>
        <p:nvSpPr>
          <p:cNvPr id="85" name="TextBox 84"/>
          <p:cNvSpPr txBox="1"/>
          <p:nvPr>
            <p:custDataLst>
              <p:tags r:id="rId3"/>
            </p:custDataLst>
          </p:nvPr>
        </p:nvSpPr>
        <p:spPr>
          <a:xfrm>
            <a:off x="6738444" y="5897880"/>
            <a:ext cx="1906291" cy="646331"/>
          </a:xfrm>
          <a:prstGeom prst="rect">
            <a:avLst/>
          </a:prstGeom>
          <a:noFill/>
        </p:spPr>
        <p:txBody>
          <a:bodyPr wrap="none" rtlCol="0">
            <a:spAutoFit/>
          </a:bodyPr>
          <a:lstStyle/>
          <a:p>
            <a:pPr algn="ctr"/>
            <a:r>
              <a:rPr lang="en-US" sz="1800" b="0" dirty="0" smtClean="0">
                <a:latin typeface="CMU Bright" panose="02000603000000000000" pitchFamily="2" charset="0"/>
                <a:ea typeface="CMU Bright" panose="02000603000000000000" pitchFamily="2" charset="0"/>
                <a:cs typeface="CMU Bright" panose="02000603000000000000" pitchFamily="2" charset="0"/>
              </a:rPr>
              <a:t>Name Origin</a:t>
            </a:r>
          </a:p>
          <a:p>
            <a:pPr algn="ctr"/>
            <a:r>
              <a:rPr lang="en-US" sz="1800" b="0" dirty="0" smtClean="0">
                <a:latin typeface="CMU Bright" panose="02000603000000000000" pitchFamily="2" charset="0"/>
                <a:ea typeface="CMU Bright" panose="02000603000000000000" pitchFamily="2" charset="0"/>
                <a:cs typeface="CMU Bright" panose="02000603000000000000" pitchFamily="2" charset="0"/>
              </a:rPr>
              <a:t>(mostly obsolete)</a:t>
            </a:r>
          </a:p>
        </p:txBody>
      </p:sp>
      <mc:AlternateContent xmlns:mc="http://schemas.openxmlformats.org/markup-compatibility/2006">
        <mc:Choice xmlns:p14="http://schemas.microsoft.com/office/powerpoint/2010/main" Requires="p14">
          <p:contentPart p14:bwMode="auto" r:id="rId58">
            <p14:nvContentPartPr>
              <p14:cNvPr id="86" name="Ink 85"/>
              <p14:cNvContentPartPr/>
              <p14:nvPr/>
            </p14:nvContentPartPr>
            <p14:xfrm>
              <a:off x="1382760" y="976680"/>
              <a:ext cx="7043040" cy="4560120"/>
            </p14:xfrm>
          </p:contentPart>
        </mc:Choice>
        <mc:Fallback>
          <p:pic>
            <p:nvPicPr>
              <p:cNvPr id="86" name="Ink 85"/>
              <p:cNvPicPr/>
              <p:nvPr/>
            </p:nvPicPr>
            <p:blipFill>
              <a:blip r:embed="rId59"/>
              <a:stretch>
                <a:fillRect/>
              </a:stretch>
            </p:blipFill>
            <p:spPr>
              <a:xfrm>
                <a:off x="1375920" y="969120"/>
                <a:ext cx="7053120" cy="4574880"/>
              </a:xfrm>
              <a:prstGeom prst="rect">
                <a:avLst/>
              </a:prstGeom>
            </p:spPr>
          </p:pic>
        </mc:Fallback>
      </mc:AlternateContent>
    </p:spTree>
    <p:extLst>
      <p:ext uri="{BB962C8B-B14F-4D97-AF65-F5344CB8AC3E}">
        <p14:creationId xmlns:p14="http://schemas.microsoft.com/office/powerpoint/2010/main" val="309917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	Memory 		vs.	Registers</a:t>
            </a:r>
            <a:endParaRPr lang="en-US" dirty="0"/>
          </a:p>
        </p:txBody>
      </p:sp>
      <p:sp>
        <p:nvSpPr>
          <p:cNvPr id="3" name="Content Placeholder 2"/>
          <p:cNvSpPr>
            <a:spLocks noGrp="1"/>
          </p:cNvSpPr>
          <p:nvPr>
            <p:ph idx="1"/>
            <p:custDataLst>
              <p:tags r:id="rId2"/>
            </p:custDataLst>
          </p:nvPr>
        </p:nvSpPr>
        <p:spPr/>
        <p:txBody>
          <a:bodyPr/>
          <a:lstStyle/>
          <a:p>
            <a:r>
              <a:rPr lang="en-US" sz="2800" dirty="0" smtClean="0"/>
              <a:t>Addresses 		</a:t>
            </a:r>
            <a:r>
              <a:rPr lang="en-US" sz="2800" b="1" dirty="0" smtClean="0"/>
              <a:t>vs.</a:t>
            </a:r>
            <a:r>
              <a:rPr lang="en-US" sz="2800" dirty="0" smtClean="0"/>
              <a:t>	Names</a:t>
            </a:r>
          </a:p>
          <a:p>
            <a:pPr lvl="1"/>
            <a:r>
              <a:rPr lang="en-US" dirty="0" smtClean="0">
                <a:latin typeface="Courier New" panose="02070309020205020404" pitchFamily="49" charset="0"/>
                <a:cs typeface="Courier New" panose="02070309020205020404" pitchFamily="49" charset="0"/>
              </a:rPr>
              <a:t>0x7FFFD024C3DC</a:t>
            </a:r>
            <a:r>
              <a:rPr lang="is-IS" dirty="0">
                <a:cs typeface="Courier New" panose="02070309020205020404" pitchFamily="49" charset="0"/>
              </a:rPr>
              <a:t>	</a:t>
            </a:r>
            <a:r>
              <a:rPr lang="is-IS" dirty="0" smtClean="0"/>
              <a:t>	</a:t>
            </a:r>
            <a:r>
              <a:rPr lang="is-IS" dirty="0" smtClean="0">
                <a:latin typeface="Courier New" panose="02070309020205020404" pitchFamily="49" charset="0"/>
                <a:cs typeface="Courier New" panose="02070309020205020404" pitchFamily="49" charset="0"/>
              </a:rPr>
              <a:t>%rdi</a:t>
            </a:r>
            <a:endParaRPr lang="en-US" sz="2400" dirty="0" smtClean="0"/>
          </a:p>
          <a:p>
            <a:pPr>
              <a:spcBef>
                <a:spcPts val="1800"/>
              </a:spcBef>
            </a:pPr>
            <a:r>
              <a:rPr lang="en-US" sz="2800" dirty="0" smtClean="0"/>
              <a:t>Big				</a:t>
            </a:r>
            <a:r>
              <a:rPr lang="en-US" sz="2800" b="1" dirty="0" smtClean="0"/>
              <a:t>vs.</a:t>
            </a:r>
            <a:r>
              <a:rPr lang="en-US" dirty="0"/>
              <a:t>	</a:t>
            </a:r>
            <a:r>
              <a:rPr lang="en-US" sz="2800" dirty="0" smtClean="0"/>
              <a:t>Small</a:t>
            </a:r>
          </a:p>
          <a:p>
            <a:pPr lvl="1"/>
            <a:r>
              <a:rPr lang="en-US" dirty="0"/>
              <a:t>~ 8 </a:t>
            </a:r>
            <a:r>
              <a:rPr lang="en-US" dirty="0" err="1"/>
              <a:t>GiB</a:t>
            </a:r>
            <a:r>
              <a:rPr lang="en-US" dirty="0"/>
              <a:t>				(16 x 8 B) = 128 B</a:t>
            </a:r>
          </a:p>
          <a:p>
            <a:pPr>
              <a:spcBef>
                <a:spcPts val="1800"/>
              </a:spcBef>
            </a:pPr>
            <a:r>
              <a:rPr lang="en-US" sz="2800" dirty="0" smtClean="0"/>
              <a:t>Slow			</a:t>
            </a:r>
            <a:r>
              <a:rPr lang="en-US" sz="2800" b="1" dirty="0" smtClean="0"/>
              <a:t>vs.</a:t>
            </a:r>
            <a:r>
              <a:rPr lang="en-US" sz="2800" dirty="0" smtClean="0"/>
              <a:t>	Fast</a:t>
            </a:r>
          </a:p>
          <a:p>
            <a:pPr lvl="1"/>
            <a:r>
              <a:rPr lang="en-US" dirty="0"/>
              <a:t>~50-100 ns			sub-nanosecond timescale</a:t>
            </a:r>
          </a:p>
          <a:p>
            <a:pPr>
              <a:spcBef>
                <a:spcPts val="1800"/>
              </a:spcBef>
            </a:pPr>
            <a:r>
              <a:rPr lang="en-US" sz="2800" dirty="0" smtClean="0"/>
              <a:t>Dynamic			</a:t>
            </a:r>
            <a:r>
              <a:rPr lang="en-US" sz="2800" b="1" dirty="0" smtClean="0"/>
              <a:t>vs.</a:t>
            </a:r>
            <a:r>
              <a:rPr lang="en-US" sz="2800" dirty="0" smtClean="0"/>
              <a:t>	Static</a:t>
            </a:r>
            <a:endParaRPr lang="en-US" dirty="0" smtClean="0"/>
          </a:p>
          <a:p>
            <a:pPr lvl="1"/>
            <a:r>
              <a:rPr lang="en-US" dirty="0"/>
              <a:t>Can “grow” as needed		fixed number in hardware</a:t>
            </a:r>
            <a:br>
              <a:rPr lang="en-US" dirty="0"/>
            </a:br>
            <a:r>
              <a:rPr lang="en-US" dirty="0"/>
              <a:t>  while program runs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19</a:t>
            </a:fld>
            <a:endParaRPr lang="en-US"/>
          </a:p>
        </p:txBody>
      </p:sp>
    </p:spTree>
    <p:extLst>
      <p:ext uri="{BB962C8B-B14F-4D97-AF65-F5344CB8AC3E}">
        <p14:creationId xmlns:p14="http://schemas.microsoft.com/office/powerpoint/2010/main" val="3804573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Lab 1b due on Thursday (7/5)</a:t>
            </a:r>
          </a:p>
          <a:p>
            <a:pPr lvl="1"/>
            <a:r>
              <a:rPr lang="en-US" dirty="0"/>
              <a:t>Submit </a:t>
            </a:r>
            <a:r>
              <a:rPr lang="en-US" dirty="0" err="1">
                <a:latin typeface="Courier New" panose="02070309020205020404" pitchFamily="49" charset="0"/>
                <a:cs typeface="Courier New" panose="02070309020205020404" pitchFamily="49" charset="0"/>
              </a:rPr>
              <a:t>bits.c</a:t>
            </a:r>
            <a:r>
              <a:rPr lang="en-US" dirty="0" smtClean="0"/>
              <a:t>, </a:t>
            </a:r>
            <a:r>
              <a:rPr lang="en-US" dirty="0" smtClean="0">
                <a:latin typeface="Courier New" panose="02070309020205020404" pitchFamily="49" charset="0"/>
                <a:cs typeface="Courier New" panose="02070309020205020404" pitchFamily="49" charset="0"/>
              </a:rPr>
              <a:t>lab1reflect.txt</a:t>
            </a:r>
          </a:p>
          <a:p>
            <a:pPr lvl="1"/>
            <a:r>
              <a:rPr lang="en-US" dirty="0" smtClean="0"/>
              <a:t>Josie has OH on Thursday 1–3 pm</a:t>
            </a:r>
          </a:p>
          <a:p>
            <a:r>
              <a:rPr lang="en-US" dirty="0" smtClean="0"/>
              <a:t>Homework 2 due next Wednesday (7/11)</a:t>
            </a:r>
          </a:p>
          <a:p>
            <a:pPr lvl="1"/>
            <a:r>
              <a:rPr lang="en-US" dirty="0"/>
              <a:t>On Integers, Floating Point, and </a:t>
            </a:r>
            <a:r>
              <a:rPr lang="en-US" dirty="0" smtClean="0"/>
              <a:t>x86-64</a:t>
            </a:r>
          </a:p>
          <a:p>
            <a:pPr lvl="3"/>
            <a:endParaRPr lang="en-US" dirty="0" smtClean="0"/>
          </a:p>
          <a:p>
            <a:r>
              <a:rPr lang="en-US" dirty="0" smtClean="0"/>
              <a:t>No lecture on Wednesday!</a:t>
            </a:r>
          </a:p>
          <a:p>
            <a:r>
              <a:rPr lang="en-US" dirty="0" smtClean="0"/>
              <a:t>Section Thursday on Floating Point</a:t>
            </a:r>
          </a:p>
        </p:txBody>
      </p:sp>
      <p:sp>
        <p:nvSpPr>
          <p:cNvPr id="4" name="Slide Number Placeholder 3"/>
          <p:cNvSpPr>
            <a:spLocks noGrp="1"/>
          </p:cNvSpPr>
          <p:nvPr>
            <p:ph type="sldNum" sz="quarter" idx="10"/>
          </p:nvPr>
        </p:nvSpPr>
        <p:spPr>
          <a:prstGeom prst="rect">
            <a:avLst/>
          </a:prstGeom>
        </p:spPr>
        <p:txBody>
          <a:bodyPr/>
          <a:lstStyle/>
          <a:p>
            <a:fld id="{087F8D93-0595-48F0-80B2-30676001FDF5}" type="slidenum">
              <a:rPr lang="en-US" smtClean="0"/>
              <a:t>2</a:t>
            </a:fld>
            <a:endParaRPr lang="en-US"/>
          </a:p>
        </p:txBody>
      </p:sp>
    </p:spTree>
    <p:extLst>
      <p:ext uri="{BB962C8B-B14F-4D97-AF65-F5344CB8AC3E}">
        <p14:creationId xmlns:p14="http://schemas.microsoft.com/office/powerpoint/2010/main" val="3233333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smtClean="0"/>
              <a:t>Three Basic Kinds of Instructions</a:t>
            </a:r>
            <a:endParaRPr lang="en-US" dirty="0"/>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pPr marL="460375" indent="-460375">
              <a:buSzPct val="100000"/>
              <a:buFont typeface="+mj-lt"/>
              <a:buAutoNum type="arabicParenR"/>
            </a:pPr>
            <a:r>
              <a:rPr lang="en-US" dirty="0" smtClean="0"/>
              <a:t>Transfer </a:t>
            </a:r>
            <a:r>
              <a:rPr lang="en-US" dirty="0"/>
              <a:t>data between memory and register</a:t>
            </a:r>
          </a:p>
          <a:p>
            <a:pPr lvl="1"/>
            <a:r>
              <a:rPr lang="en-US" i="1" dirty="0">
                <a:solidFill>
                  <a:srgbClr val="FF0000"/>
                </a:solidFill>
              </a:rPr>
              <a:t>Load</a:t>
            </a:r>
            <a:r>
              <a:rPr lang="en-US" dirty="0">
                <a:solidFill>
                  <a:srgbClr val="000090"/>
                </a:solidFill>
              </a:rPr>
              <a:t> </a:t>
            </a:r>
            <a:r>
              <a:rPr lang="en-US" dirty="0"/>
              <a:t>data from memory into register</a:t>
            </a:r>
          </a:p>
          <a:p>
            <a:pPr lvl="2"/>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r>
              <a:rPr lang="en-US" dirty="0"/>
              <a:t> = </a:t>
            </a:r>
            <a:r>
              <a:rPr lang="en-US" dirty="0" err="1"/>
              <a:t>Mem</a:t>
            </a:r>
            <a:r>
              <a:rPr lang="en-US" dirty="0"/>
              <a:t>[address] </a:t>
            </a:r>
          </a:p>
          <a:p>
            <a:pPr lvl="1"/>
            <a:r>
              <a:rPr lang="en-US" i="1" dirty="0">
                <a:solidFill>
                  <a:srgbClr val="FF0000"/>
                </a:solidFill>
              </a:rPr>
              <a:t>Store</a:t>
            </a:r>
            <a:r>
              <a:rPr lang="en-US" dirty="0">
                <a:solidFill>
                  <a:srgbClr val="000090"/>
                </a:solidFill>
              </a:rPr>
              <a:t> </a:t>
            </a:r>
            <a:r>
              <a:rPr lang="en-US" dirty="0"/>
              <a:t>register data into memory</a:t>
            </a:r>
          </a:p>
          <a:p>
            <a:pPr lvl="2"/>
            <a:r>
              <a:rPr lang="en-US" dirty="0"/>
              <a:t>Mem[address] = </a:t>
            </a:r>
            <a:r>
              <a:rPr lang="en-US" dirty="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reg</a:t>
            </a:r>
            <a:endParaRPr lang="en-US" dirty="0" smtClean="0"/>
          </a:p>
          <a:p>
            <a:pPr marL="460375" indent="-460375">
              <a:spcBef>
                <a:spcPts val="1800"/>
              </a:spcBef>
              <a:buSzPct val="100000"/>
              <a:buFont typeface="+mj-lt"/>
              <a:buAutoNum type="arabicParenR"/>
            </a:pPr>
            <a:r>
              <a:rPr lang="en-US" dirty="0" smtClean="0"/>
              <a:t>Perform arithmetic operation on register or memory data</a:t>
            </a:r>
          </a:p>
          <a:p>
            <a:pPr lvl="1"/>
            <a:r>
              <a:rPr lang="en-US" dirty="0" smtClean="0">
                <a:latin typeface="Courier New" panose="02070309020205020404" pitchFamily="49" charset="0"/>
                <a:ea typeface="Anonymous Pro" charset="0"/>
                <a:cs typeface="Courier New" panose="02070309020205020404" pitchFamily="49" charset="0"/>
              </a:rPr>
              <a:t>c = a + b;    z = x &lt;&lt; y;    </a:t>
            </a:r>
            <a:r>
              <a:rPr lang="en-US" dirty="0" err="1" smtClean="0">
                <a:latin typeface="Courier New" panose="02070309020205020404" pitchFamily="49" charset="0"/>
                <a:ea typeface="Anonymous Pro" charset="0"/>
                <a:cs typeface="Courier New" panose="02070309020205020404" pitchFamily="49" charset="0"/>
              </a:rPr>
              <a:t>i</a:t>
            </a:r>
            <a:r>
              <a:rPr lang="en-US" dirty="0" smtClean="0">
                <a:latin typeface="Courier New" panose="02070309020205020404" pitchFamily="49" charset="0"/>
                <a:ea typeface="Anonymous Pro" charset="0"/>
                <a:cs typeface="Courier New" panose="02070309020205020404" pitchFamily="49" charset="0"/>
              </a:rPr>
              <a:t> = h &amp; g;</a:t>
            </a:r>
            <a:endParaRPr lang="en-US" dirty="0" smtClean="0"/>
          </a:p>
          <a:p>
            <a:pPr marL="460375" indent="-460375">
              <a:spcBef>
                <a:spcPts val="1800"/>
              </a:spcBef>
              <a:buSzPct val="100000"/>
              <a:buFont typeface="+mj-lt"/>
              <a:buAutoNum type="arabicParenR"/>
            </a:pPr>
            <a:r>
              <a:rPr lang="en-US" dirty="0" smtClean="0"/>
              <a:t>Control flow: what instruction to execute next</a:t>
            </a:r>
            <a:endParaRPr lang="en-US" dirty="0"/>
          </a:p>
          <a:p>
            <a:pPr lvl="1"/>
            <a:r>
              <a:rPr lang="en-US" dirty="0"/>
              <a:t>Unconditional jumps to/from procedures</a:t>
            </a:r>
          </a:p>
          <a:p>
            <a:pPr lvl="1"/>
            <a:r>
              <a:rPr lang="en-US" dirty="0"/>
              <a:t>Conditional branches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p:sp>
        <p:nvSpPr>
          <p:cNvPr id="8" name="Text Box 6"/>
          <p:cNvSpPr txBox="1">
            <a:spLocks noChangeArrowheads="1"/>
          </p:cNvSpPr>
          <p:nvPr>
            <p:custDataLst>
              <p:tags r:id="rId4"/>
            </p:custDataLst>
          </p:nvPr>
        </p:nvSpPr>
        <p:spPr bwMode="auto">
          <a:xfrm>
            <a:off x="6035040" y="2103120"/>
            <a:ext cx="2651760" cy="1015663"/>
          </a:xfrm>
          <a:prstGeom prst="rect">
            <a:avLst/>
          </a:prstGeom>
          <a:noFill/>
          <a:ln w="25400">
            <a:solidFill>
              <a:srgbClr val="4B2A85"/>
            </a:solidFill>
            <a:miter lim="800000"/>
            <a:headEnd/>
            <a:tailEnd/>
          </a:ln>
          <a:effectLst/>
        </p:spPr>
        <p:txBody>
          <a:bodyPr wrap="square">
            <a:spAutoFit/>
          </a:bodyPr>
          <a:lstStyle/>
          <a:p>
            <a:pPr marL="0" lvl="2" algn="ctr" eaLnBrk="1" hangingPunct="1">
              <a:spcBef>
                <a:spcPct val="20000"/>
              </a:spcBef>
              <a:buSzPct val="80000"/>
            </a:pPr>
            <a:r>
              <a:rPr lang="en-US" sz="2000" kern="0" dirty="0" smtClean="0">
                <a:solidFill>
                  <a:srgbClr val="4B2A85"/>
                </a:solidFill>
                <a:latin typeface="CMU Bright" panose="02000603000000000000" pitchFamily="2" charset="0"/>
                <a:ea typeface="CMU Bright" panose="02000603000000000000" pitchFamily="2" charset="0"/>
                <a:cs typeface="CMU Bright" panose="02000603000000000000" pitchFamily="2" charset="0"/>
              </a:rPr>
              <a:t>Remember:</a:t>
            </a:r>
            <a:r>
              <a:rPr lang="en-US" sz="2000" b="0" kern="0" dirty="0" smtClean="0">
                <a:solidFill>
                  <a:srgbClr val="4B2A85"/>
                </a:solidFill>
                <a:latin typeface="CMU Bright" panose="02000603000000000000" pitchFamily="2" charset="0"/>
                <a:ea typeface="CMU Bright" panose="02000603000000000000" pitchFamily="2" charset="0"/>
                <a:cs typeface="CMU Bright" panose="02000603000000000000" pitchFamily="2" charset="0"/>
              </a:rPr>
              <a:t>  Memory </a:t>
            </a:r>
            <a:r>
              <a:rPr lang="en-US" sz="2000" b="0" kern="0" dirty="0">
                <a:solidFill>
                  <a:srgbClr val="4B2A85"/>
                </a:solidFill>
                <a:latin typeface="CMU Bright" panose="02000603000000000000" pitchFamily="2" charset="0"/>
                <a:ea typeface="CMU Bright" panose="02000603000000000000" pitchFamily="2" charset="0"/>
                <a:cs typeface="CMU Bright" panose="02000603000000000000" pitchFamily="2" charset="0"/>
              </a:rPr>
              <a:t>is indexed just like an </a:t>
            </a:r>
            <a:r>
              <a:rPr lang="en-US" sz="2000" b="0" kern="0" dirty="0" smtClean="0">
                <a:solidFill>
                  <a:srgbClr val="4B2A85"/>
                </a:solidFill>
                <a:latin typeface="CMU Bright" panose="02000603000000000000" pitchFamily="2" charset="0"/>
                <a:ea typeface="CMU Bright" panose="02000603000000000000" pitchFamily="2" charset="0"/>
                <a:cs typeface="CMU Bright" panose="02000603000000000000" pitchFamily="2" charset="0"/>
              </a:rPr>
              <a:t>array of bytes!</a:t>
            </a:r>
            <a:endParaRPr lang="en-US" sz="2000" b="0" kern="0" dirty="0">
              <a:solidFill>
                <a:srgbClr val="4B2A85"/>
              </a:solidFill>
              <a:latin typeface="CMU Bright" panose="02000603000000000000" pitchFamily="2" charset="0"/>
              <a:ea typeface="CMU Bright" panose="02000603000000000000" pitchFamily="2" charset="0"/>
              <a:cs typeface="CMU Bright" panose="02000603000000000000" pitchFamily="2" charset="0"/>
            </a:endParaRPr>
          </a:p>
        </p:txBody>
      </p:sp>
    </p:spTree>
    <p:extLst>
      <p:ext uri="{BB962C8B-B14F-4D97-AF65-F5344CB8AC3E}">
        <p14:creationId xmlns:p14="http://schemas.microsoft.com/office/powerpoint/2010/main" val="30690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053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53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53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053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0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1"/>
            </p:custDataLst>
          </p:nvPr>
        </p:nvSpPr>
        <p:spPr>
          <a:xfrm>
            <a:off x="356616" y="438912"/>
            <a:ext cx="8403336" cy="758952"/>
          </a:xfrm>
        </p:spPr>
        <p:txBody>
          <a:bodyPr/>
          <a:lstStyle/>
          <a:p>
            <a:r>
              <a:rPr lang="en-US" dirty="0" smtClean="0"/>
              <a:t>Operand types</a:t>
            </a:r>
            <a:endParaRPr lang="en-US" dirty="0"/>
          </a:p>
        </p:txBody>
      </p:sp>
      <p:sp>
        <p:nvSpPr>
          <p:cNvPr id="156675" name="Rectangle 3"/>
          <p:cNvSpPr>
            <a:spLocks noGrp="1" noChangeArrowheads="1"/>
          </p:cNvSpPr>
          <p:nvPr>
            <p:ph idx="1"/>
            <p:custDataLst>
              <p:tags r:id="rId2"/>
            </p:custDataLst>
          </p:nvPr>
        </p:nvSpPr>
        <p:spPr>
          <a:xfrm>
            <a:off x="393191" y="1362456"/>
            <a:ext cx="5760720" cy="5224462"/>
          </a:xfrm>
        </p:spPr>
        <p:txBody>
          <a:bodyPr/>
          <a:lstStyle/>
          <a:p>
            <a:r>
              <a:rPr lang="en-US" sz="2400" b="1" i="1" dirty="0" smtClean="0">
                <a:solidFill>
                  <a:srgbClr val="4B2A85"/>
                </a:solidFill>
              </a:rPr>
              <a:t>Immediate</a:t>
            </a:r>
            <a:r>
              <a:rPr lang="en-US" sz="2400" b="1" i="1" dirty="0">
                <a:solidFill>
                  <a:srgbClr val="4B2A85"/>
                </a:solidFill>
              </a:rPr>
              <a:t>:</a:t>
            </a:r>
            <a:r>
              <a:rPr lang="en-US" sz="2400" dirty="0"/>
              <a:t> </a:t>
            </a:r>
            <a:r>
              <a:rPr lang="en-US" sz="2400" dirty="0" smtClean="0"/>
              <a:t> Constant </a:t>
            </a:r>
            <a:r>
              <a:rPr lang="en-US" sz="2400" dirty="0"/>
              <a:t>integer data</a:t>
            </a:r>
          </a:p>
          <a:p>
            <a:pPr lvl="1"/>
            <a:r>
              <a:rPr lang="en-US" sz="2000" dirty="0" smtClean="0"/>
              <a:t>Examples:  </a:t>
            </a:r>
            <a:r>
              <a:rPr lang="en-US" sz="2000" dirty="0" smtClean="0">
                <a:latin typeface="Courier New" panose="02070309020205020404" pitchFamily="49" charset="0"/>
                <a:cs typeface="Courier New" panose="02070309020205020404" pitchFamily="49" charset="0"/>
              </a:rPr>
              <a:t>$0x400</a:t>
            </a:r>
            <a:r>
              <a:rPr lang="en-US" sz="2000" dirty="0" smtClean="0"/>
              <a:t>,  </a:t>
            </a:r>
            <a:r>
              <a:rPr lang="en-US" sz="2000" dirty="0" smtClean="0">
                <a:latin typeface="Courier New" panose="02070309020205020404" pitchFamily="49" charset="0"/>
                <a:cs typeface="Courier New" panose="02070309020205020404" pitchFamily="49" charset="0"/>
              </a:rPr>
              <a:t>$-533</a:t>
            </a:r>
          </a:p>
          <a:p>
            <a:pPr lvl="1"/>
            <a:r>
              <a:rPr lang="en-US" sz="2000" dirty="0" smtClean="0"/>
              <a:t>Like </a:t>
            </a:r>
            <a:r>
              <a:rPr lang="en-US" sz="2000" dirty="0"/>
              <a:t>C </a:t>
            </a:r>
            <a:r>
              <a:rPr lang="en-US" sz="2000" dirty="0" smtClean="0"/>
              <a:t>literal, </a:t>
            </a:r>
            <a:r>
              <a:rPr lang="en-US" sz="2000" dirty="0"/>
              <a:t>but prefixed with </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pPr lvl="1"/>
            <a:r>
              <a:rPr lang="en-US" sz="2000" dirty="0" smtClean="0"/>
              <a:t>Encoded </a:t>
            </a:r>
            <a:r>
              <a:rPr lang="en-US" sz="2000" dirty="0"/>
              <a:t>with 1, 2</a:t>
            </a:r>
            <a:r>
              <a:rPr lang="en-US" sz="2000" dirty="0" smtClean="0"/>
              <a:t>, 4, or 8 bytes </a:t>
            </a:r>
            <a:br>
              <a:rPr lang="en-US" sz="2000" dirty="0" smtClean="0"/>
            </a:br>
            <a:r>
              <a:rPr lang="en-US" sz="2000" i="1" dirty="0" smtClean="0"/>
              <a:t>depending on the instruction</a:t>
            </a:r>
            <a:endParaRPr lang="en-US" sz="2000" i="1" dirty="0"/>
          </a:p>
          <a:p>
            <a:r>
              <a:rPr lang="en-US" sz="2400" b="1" i="1" dirty="0">
                <a:solidFill>
                  <a:srgbClr val="4B2A85"/>
                </a:solidFill>
              </a:rPr>
              <a:t>Register:</a:t>
            </a:r>
            <a:r>
              <a:rPr lang="en-US" sz="2400" b="1" i="1" dirty="0">
                <a:solidFill>
                  <a:srgbClr val="C00000"/>
                </a:solidFill>
              </a:rPr>
              <a:t> </a:t>
            </a:r>
            <a:r>
              <a:rPr lang="en-US" sz="2400" b="1" i="1" dirty="0" smtClean="0">
                <a:solidFill>
                  <a:srgbClr val="C00000"/>
                </a:solidFill>
              </a:rPr>
              <a:t> </a:t>
            </a:r>
            <a:r>
              <a:rPr lang="en-US" sz="2400" dirty="0" smtClean="0"/>
              <a:t>1 </a:t>
            </a:r>
            <a:r>
              <a:rPr lang="en-US" sz="2400" dirty="0"/>
              <a:t>of </a:t>
            </a:r>
            <a:r>
              <a:rPr lang="en-US" sz="2400" dirty="0" smtClean="0"/>
              <a:t>16 </a:t>
            </a:r>
            <a:r>
              <a:rPr lang="en-US" sz="2400" dirty="0"/>
              <a:t>integer </a:t>
            </a:r>
            <a:r>
              <a:rPr lang="en-US" sz="2400" dirty="0" smtClean="0"/>
              <a:t>registers</a:t>
            </a:r>
          </a:p>
          <a:p>
            <a:pPr lvl="1"/>
            <a:r>
              <a:rPr lang="en-US" sz="2000" dirty="0" smtClean="0"/>
              <a:t>Examples:  </a:t>
            </a:r>
            <a:r>
              <a:rPr lang="en-US" sz="2000" dirty="0" smtClean="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r</a:t>
            </a:r>
            <a:r>
              <a:rPr lang="en-US" sz="2000" dirty="0" err="1" smtClean="0">
                <a:latin typeface="Courier New" panose="02070309020205020404" pitchFamily="49" charset="0"/>
                <a:cs typeface="Courier New" panose="02070309020205020404" pitchFamily="49" charset="0"/>
              </a:rPr>
              <a:t>ax</a:t>
            </a:r>
            <a:r>
              <a:rPr lang="en-US" sz="2000" dirty="0" smtClean="0"/>
              <a:t>,  </a:t>
            </a:r>
            <a:r>
              <a:rPr lang="en-US" sz="2000" dirty="0" smtClean="0">
                <a:latin typeface="Courier New" panose="02070309020205020404" pitchFamily="49" charset="0"/>
                <a:cs typeface="Courier New" panose="02070309020205020404" pitchFamily="49" charset="0"/>
              </a:rPr>
              <a:t>%r13</a:t>
            </a:r>
          </a:p>
          <a:p>
            <a:pPr lvl="1"/>
            <a:r>
              <a:rPr lang="en-US" sz="2000" dirty="0"/>
              <a:t>But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rsp</a:t>
            </a:r>
            <a:r>
              <a:rPr lang="en-US" sz="2000" dirty="0"/>
              <a:t> </a:t>
            </a:r>
            <a:r>
              <a:rPr lang="en-US" sz="2000" dirty="0" smtClean="0"/>
              <a:t>reserved </a:t>
            </a:r>
            <a:r>
              <a:rPr lang="en-US" sz="2000" dirty="0"/>
              <a:t>for special use</a:t>
            </a:r>
          </a:p>
          <a:p>
            <a:pPr lvl="1"/>
            <a:r>
              <a:rPr lang="en-US" sz="2000" dirty="0"/>
              <a:t>Others have special uses for particular </a:t>
            </a:r>
            <a:r>
              <a:rPr lang="en-US" sz="2000" dirty="0" smtClean="0"/>
              <a:t>instructions</a:t>
            </a:r>
            <a:endParaRPr lang="en-US" sz="2000" dirty="0"/>
          </a:p>
          <a:p>
            <a:r>
              <a:rPr lang="en-US" sz="2400" b="1" i="1" dirty="0">
                <a:solidFill>
                  <a:srgbClr val="4B2A85"/>
                </a:solidFill>
              </a:rPr>
              <a:t>Memory:</a:t>
            </a:r>
            <a:r>
              <a:rPr lang="en-US" sz="2400" dirty="0"/>
              <a:t> </a:t>
            </a:r>
            <a:r>
              <a:rPr lang="en-US" sz="2400" dirty="0" smtClean="0"/>
              <a:t> Consecutive </a:t>
            </a:r>
            <a:r>
              <a:rPr lang="en-US" sz="2400" dirty="0"/>
              <a:t>bytes of </a:t>
            </a:r>
            <a:r>
              <a:rPr lang="en-US" sz="2400" dirty="0" smtClean="0"/>
              <a:t>memory at a computed address</a:t>
            </a:r>
          </a:p>
          <a:p>
            <a:pPr lvl="1"/>
            <a:r>
              <a:rPr lang="en-US" sz="2000" dirty="0" smtClean="0"/>
              <a:t>Simplest example: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rax</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pPr lvl="1"/>
            <a:r>
              <a:rPr lang="en-US" sz="2000" dirty="0" smtClean="0"/>
              <a:t>Various other “address </a:t>
            </a:r>
            <a:r>
              <a:rPr lang="en-US" sz="2000" dirty="0"/>
              <a:t>modes”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grpSp>
        <p:nvGrpSpPr>
          <p:cNvPr id="3" name="Group 2"/>
          <p:cNvGrpSpPr/>
          <p:nvPr>
            <p:custDataLst>
              <p:tags r:id="rId4"/>
            </p:custDataLst>
          </p:nvPr>
        </p:nvGrpSpPr>
        <p:grpSpPr>
          <a:xfrm>
            <a:off x="6167416" y="1362456"/>
            <a:ext cx="2519384" cy="4267200"/>
            <a:chOff x="6167416" y="609600"/>
            <a:chExt cx="2519384" cy="4267200"/>
          </a:xfrm>
        </p:grpSpPr>
        <p:sp>
          <p:nvSpPr>
            <p:cNvPr id="156676" name="Rectangle 4"/>
            <p:cNvSpPr>
              <a:spLocks noChangeArrowheads="1"/>
            </p:cNvSpPr>
            <p:nvPr>
              <p:custDataLst>
                <p:tags r:id="rId5"/>
              </p:custDataLst>
            </p:nvPr>
          </p:nvSpPr>
          <p:spPr bwMode="auto">
            <a:xfrm>
              <a:off x="6172200" y="609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rax</a:t>
              </a:r>
              <a:endParaRPr lang="en-US" b="0" dirty="0">
                <a:latin typeface="Courier New" panose="02070309020205020404" pitchFamily="49" charset="0"/>
                <a:cs typeface="Courier New" panose="02070309020205020404" pitchFamily="49" charset="0"/>
              </a:endParaRPr>
            </a:p>
          </p:txBody>
        </p:sp>
        <p:sp>
          <p:nvSpPr>
            <p:cNvPr id="156677" name="Rectangle 5"/>
            <p:cNvSpPr>
              <a:spLocks noChangeArrowheads="1"/>
            </p:cNvSpPr>
            <p:nvPr>
              <p:custDataLst>
                <p:tags r:id="rId6"/>
              </p:custDataLst>
            </p:nvPr>
          </p:nvSpPr>
          <p:spPr bwMode="auto">
            <a:xfrm>
              <a:off x="6172200" y="1066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rcx</a:t>
              </a:r>
              <a:endParaRPr lang="en-US" b="0" dirty="0">
                <a:latin typeface="Courier New" panose="02070309020205020404" pitchFamily="49" charset="0"/>
                <a:cs typeface="Courier New" panose="02070309020205020404" pitchFamily="49" charset="0"/>
              </a:endParaRPr>
            </a:p>
          </p:txBody>
        </p:sp>
        <p:sp>
          <p:nvSpPr>
            <p:cNvPr id="156678" name="Rectangle 6"/>
            <p:cNvSpPr>
              <a:spLocks noChangeArrowheads="1"/>
            </p:cNvSpPr>
            <p:nvPr>
              <p:custDataLst>
                <p:tags r:id="rId7"/>
              </p:custDataLst>
            </p:nvPr>
          </p:nvSpPr>
          <p:spPr bwMode="auto">
            <a:xfrm>
              <a:off x="6172200" y="1524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rdx</a:t>
              </a:r>
              <a:endParaRPr lang="en-US" b="0" dirty="0">
                <a:latin typeface="Courier New" panose="02070309020205020404" pitchFamily="49" charset="0"/>
                <a:cs typeface="Courier New" panose="02070309020205020404" pitchFamily="49" charset="0"/>
              </a:endParaRPr>
            </a:p>
          </p:txBody>
        </p:sp>
        <p:sp>
          <p:nvSpPr>
            <p:cNvPr id="156679" name="Rectangle 7"/>
            <p:cNvSpPr>
              <a:spLocks noChangeArrowheads="1"/>
            </p:cNvSpPr>
            <p:nvPr>
              <p:custDataLst>
                <p:tags r:id="rId8"/>
              </p:custDataLst>
            </p:nvPr>
          </p:nvSpPr>
          <p:spPr bwMode="auto">
            <a:xfrm>
              <a:off x="6172200" y="19812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rbx</a:t>
              </a:r>
              <a:endParaRPr lang="en-US" b="0" dirty="0">
                <a:latin typeface="Courier New" panose="02070309020205020404" pitchFamily="49" charset="0"/>
                <a:cs typeface="Courier New" panose="02070309020205020404" pitchFamily="49" charset="0"/>
              </a:endParaRPr>
            </a:p>
          </p:txBody>
        </p:sp>
        <p:sp>
          <p:nvSpPr>
            <p:cNvPr id="156680" name="Rectangle 8"/>
            <p:cNvSpPr>
              <a:spLocks noChangeArrowheads="1"/>
            </p:cNvSpPr>
            <p:nvPr>
              <p:custDataLst>
                <p:tags r:id="rId9"/>
              </p:custDataLst>
            </p:nvPr>
          </p:nvSpPr>
          <p:spPr bwMode="auto">
            <a:xfrm>
              <a:off x="6172200" y="24384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rsi</a:t>
              </a:r>
              <a:endParaRPr lang="en-US" b="0" dirty="0">
                <a:latin typeface="Courier New" panose="02070309020205020404" pitchFamily="49" charset="0"/>
                <a:cs typeface="Courier New" panose="02070309020205020404" pitchFamily="49" charset="0"/>
              </a:endParaRPr>
            </a:p>
          </p:txBody>
        </p:sp>
        <p:sp>
          <p:nvSpPr>
            <p:cNvPr id="156681" name="Rectangle 9"/>
            <p:cNvSpPr>
              <a:spLocks noChangeArrowheads="1"/>
            </p:cNvSpPr>
            <p:nvPr>
              <p:custDataLst>
                <p:tags r:id="rId10"/>
              </p:custDataLst>
            </p:nvPr>
          </p:nvSpPr>
          <p:spPr bwMode="auto">
            <a:xfrm>
              <a:off x="6172200" y="2895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rdi</a:t>
              </a:r>
              <a:endParaRPr lang="en-US" b="0" dirty="0">
                <a:latin typeface="Courier New" panose="02070309020205020404" pitchFamily="49" charset="0"/>
                <a:cs typeface="Courier New" panose="02070309020205020404" pitchFamily="49" charset="0"/>
              </a:endParaRPr>
            </a:p>
          </p:txBody>
        </p:sp>
        <p:sp>
          <p:nvSpPr>
            <p:cNvPr id="156682" name="Rectangle 10"/>
            <p:cNvSpPr>
              <a:spLocks noChangeArrowheads="1"/>
            </p:cNvSpPr>
            <p:nvPr>
              <p:custDataLst>
                <p:tags r:id="rId11"/>
              </p:custDataLst>
            </p:nvPr>
          </p:nvSpPr>
          <p:spPr bwMode="auto">
            <a:xfrm>
              <a:off x="6172200" y="3352800"/>
              <a:ext cx="2514600" cy="38100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rsp</a:t>
              </a:r>
              <a:endParaRPr lang="en-US" b="0" dirty="0">
                <a:latin typeface="Courier New" panose="02070309020205020404" pitchFamily="49" charset="0"/>
                <a:cs typeface="Courier New" panose="02070309020205020404" pitchFamily="49" charset="0"/>
              </a:endParaRPr>
            </a:p>
          </p:txBody>
        </p:sp>
        <p:sp>
          <p:nvSpPr>
            <p:cNvPr id="156683" name="Rectangle 11"/>
            <p:cNvSpPr>
              <a:spLocks noChangeArrowheads="1"/>
            </p:cNvSpPr>
            <p:nvPr>
              <p:custDataLst>
                <p:tags r:id="rId12"/>
              </p:custDataLst>
            </p:nvPr>
          </p:nvSpPr>
          <p:spPr bwMode="auto">
            <a:xfrm>
              <a:off x="6172200" y="3810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rbp</a:t>
              </a:r>
              <a:endParaRPr lang="en-US" b="0" dirty="0">
                <a:latin typeface="Courier New" panose="02070309020205020404" pitchFamily="49" charset="0"/>
                <a:cs typeface="Courier New" panose="02070309020205020404" pitchFamily="49" charset="0"/>
              </a:endParaRPr>
            </a:p>
          </p:txBody>
        </p:sp>
        <p:sp>
          <p:nvSpPr>
            <p:cNvPr id="13" name="Rectangle 11"/>
            <p:cNvSpPr>
              <a:spLocks noChangeArrowheads="1"/>
            </p:cNvSpPr>
            <p:nvPr>
              <p:custDataLst>
                <p:tags r:id="rId13"/>
              </p:custDataLst>
            </p:nvPr>
          </p:nvSpPr>
          <p:spPr bwMode="auto">
            <a:xfrm>
              <a:off x="6167416" y="4495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rN</a:t>
              </a:r>
              <a:endParaRPr lang="en-US" b="0" dirty="0">
                <a:latin typeface="Courier New" panose="02070309020205020404" pitchFamily="49" charset="0"/>
                <a:cs typeface="Courier New" panose="02070309020205020404" pitchFamily="49" charset="0"/>
              </a:endParaRPr>
            </a:p>
          </p:txBody>
        </p:sp>
      </p:grpSp>
      <mc:AlternateContent xmlns:mc="http://schemas.openxmlformats.org/markup-compatibility/2006">
        <mc:Choice xmlns:p14="http://schemas.microsoft.com/office/powerpoint/2010/main" Requires="p14">
          <p:contentPart p14:bwMode="auto" r:id="rId16">
            <p14:nvContentPartPr>
              <p14:cNvPr id="17" name="Ink 16"/>
              <p14:cNvContentPartPr/>
              <p14:nvPr/>
            </p14:nvContentPartPr>
            <p14:xfrm>
              <a:off x="2689436" y="2044356"/>
              <a:ext cx="5471640" cy="4503600"/>
            </p14:xfrm>
          </p:contentPart>
        </mc:Choice>
        <mc:Fallback>
          <p:pic>
            <p:nvPicPr>
              <p:cNvPr id="17" name="Ink 16"/>
              <p:cNvPicPr/>
              <p:nvPr/>
            </p:nvPicPr>
            <p:blipFill>
              <a:blip r:embed="rId17"/>
              <a:stretch>
                <a:fillRect/>
              </a:stretch>
            </p:blipFill>
            <p:spPr>
              <a:xfrm>
                <a:off x="2685476" y="2038956"/>
                <a:ext cx="5481360" cy="4513680"/>
              </a:xfrm>
              <a:prstGeom prst="rect">
                <a:avLst/>
              </a:prstGeom>
            </p:spPr>
          </p:pic>
        </mc:Fallback>
      </mc:AlternateContent>
    </p:spTree>
    <p:extLst>
      <p:ext uri="{BB962C8B-B14F-4D97-AF65-F5344CB8AC3E}">
        <p14:creationId xmlns:p14="http://schemas.microsoft.com/office/powerpoint/2010/main" val="282229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7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667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667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667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667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6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Data</a:t>
            </a:r>
            <a:endParaRPr lang="en-US" dirty="0"/>
          </a:p>
        </p:txBody>
      </p:sp>
      <p:sp>
        <p:nvSpPr>
          <p:cNvPr id="3" name="Content Placeholder 2"/>
          <p:cNvSpPr>
            <a:spLocks noGrp="1"/>
          </p:cNvSpPr>
          <p:nvPr>
            <p:ph idx="1"/>
          </p:nvPr>
        </p:nvSpPr>
        <p:spPr/>
        <p:txBody>
          <a:bodyPr/>
          <a:lstStyle/>
          <a:p>
            <a:r>
              <a:rPr lang="en-US" dirty="0" smtClean="0"/>
              <a:t>General form:  </a:t>
            </a:r>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_ source, destination</a:t>
            </a:r>
          </a:p>
          <a:p>
            <a:pPr lvl="1"/>
            <a:r>
              <a:rPr lang="en-US" dirty="0" smtClean="0"/>
              <a:t>Missing letter (</a:t>
            </a:r>
            <a:r>
              <a:rPr lang="en-US" dirty="0" smtClean="0">
                <a:latin typeface="Courier New" panose="02070309020205020404" pitchFamily="49" charset="0"/>
                <a:cs typeface="Courier New" panose="02070309020205020404" pitchFamily="49" charset="0"/>
              </a:rPr>
              <a:t>_</a:t>
            </a:r>
            <a:r>
              <a:rPr lang="en-US" dirty="0" smtClean="0"/>
              <a:t>) specifies size of operands</a:t>
            </a:r>
          </a:p>
          <a:p>
            <a:pPr lvl="1"/>
            <a:r>
              <a:rPr lang="en-US" dirty="0" smtClean="0">
                <a:solidFill>
                  <a:srgbClr val="FF0000"/>
                </a:solidFill>
              </a:rPr>
              <a:t>Note that due to backwards-compatible support for 8086 programs (16-bit machines!), “word” means 16 bits = 2 bytes in x86 instruction names</a:t>
            </a:r>
          </a:p>
          <a:p>
            <a:endParaRPr lang="en-US" dirty="0"/>
          </a:p>
          <a:p>
            <a:r>
              <a:rPr lang="en-US" dirty="0" err="1" smtClean="0">
                <a:latin typeface="Courier New" panose="02070309020205020404" pitchFamily="49" charset="0"/>
                <a:cs typeface="Courier New" panose="02070309020205020404" pitchFamily="49" charset="0"/>
              </a:rPr>
              <a:t>movb</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src</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dst</a:t>
            </a:r>
            <a:endParaRPr lang="en-US" dirty="0" smtClean="0">
              <a:latin typeface="Courier New" panose="02070309020205020404" pitchFamily="49" charset="0"/>
              <a:cs typeface="Courier New" panose="02070309020205020404" pitchFamily="49" charset="0"/>
            </a:endParaRPr>
          </a:p>
          <a:p>
            <a:pPr lvl="1"/>
            <a:r>
              <a:rPr lang="en-US" dirty="0" smtClean="0"/>
              <a:t>Move 1-byte “</a:t>
            </a:r>
            <a:r>
              <a:rPr lang="en-US" b="1" dirty="0" smtClean="0"/>
              <a:t>b</a:t>
            </a:r>
            <a:r>
              <a:rPr lang="en-US" dirty="0" smtClean="0"/>
              <a:t>yte”</a:t>
            </a:r>
          </a:p>
          <a:p>
            <a:pPr lvl="3"/>
            <a:endParaRPr lang="en-US" dirty="0" smtClean="0"/>
          </a:p>
          <a:p>
            <a:r>
              <a:rPr lang="en-US" dirty="0" err="1" smtClean="0">
                <a:latin typeface="Courier New" panose="02070309020205020404" pitchFamily="49" charset="0"/>
                <a:cs typeface="Courier New" panose="02070309020205020404" pitchFamily="49" charset="0"/>
              </a:rPr>
              <a:t>movw</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src</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dst</a:t>
            </a:r>
            <a:endParaRPr lang="en-US" dirty="0" smtClean="0">
              <a:latin typeface="Courier New" panose="02070309020205020404" pitchFamily="49" charset="0"/>
              <a:cs typeface="Courier New" panose="02070309020205020404" pitchFamily="49" charset="0"/>
            </a:endParaRPr>
          </a:p>
          <a:p>
            <a:pPr lvl="1"/>
            <a:r>
              <a:rPr lang="en-US" dirty="0" smtClean="0"/>
              <a:t>Move 2-byte “</a:t>
            </a:r>
            <a:r>
              <a:rPr lang="en-US" b="1" dirty="0" smtClean="0"/>
              <a:t>w</a:t>
            </a:r>
            <a:r>
              <a:rPr lang="en-US" dirty="0" smtClean="0"/>
              <a:t>ord”</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22</a:t>
            </a:fld>
            <a:endParaRPr lang="en-US" dirty="0"/>
          </a:p>
        </p:txBody>
      </p:sp>
      <p:sp>
        <p:nvSpPr>
          <p:cNvPr id="5" name="Content Placeholder 4"/>
          <p:cNvSpPr txBox="1">
            <a:spLocks/>
          </p:cNvSpPr>
          <p:nvPr/>
        </p:nvSpPr>
        <p:spPr>
          <a:xfrm>
            <a:off x="4645152" y="3787378"/>
            <a:ext cx="4114800" cy="2011680"/>
          </a:xfrm>
          <a:prstGeom prst="rect">
            <a:avLst/>
          </a:prstGeom>
        </p:spPr>
        <p:txBody>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600" b="0" kern="0" dirty="0" err="1" smtClean="0">
                <a:latin typeface="Courier New" panose="02070309020205020404" pitchFamily="49" charset="0"/>
                <a:cs typeface="Courier New" panose="02070309020205020404" pitchFamily="49" charset="0"/>
              </a:rPr>
              <a:t>movl</a:t>
            </a:r>
            <a:r>
              <a:rPr lang="en-US" sz="2600" b="0" kern="0" dirty="0" smtClean="0">
                <a:latin typeface="Courier New" panose="02070309020205020404" pitchFamily="49" charset="0"/>
                <a:cs typeface="Courier New" panose="02070309020205020404" pitchFamily="49" charset="0"/>
              </a:rPr>
              <a:t> </a:t>
            </a:r>
            <a:r>
              <a:rPr lang="en-US" sz="2600" b="0" kern="0" dirty="0" err="1" smtClean="0">
                <a:latin typeface="Courier New" panose="02070309020205020404" pitchFamily="49" charset="0"/>
                <a:cs typeface="Courier New" panose="02070309020205020404" pitchFamily="49" charset="0"/>
              </a:rPr>
              <a:t>src</a:t>
            </a:r>
            <a:r>
              <a:rPr lang="en-US" sz="2600" b="0" kern="0" dirty="0" smtClean="0">
                <a:latin typeface="Courier New" panose="02070309020205020404" pitchFamily="49" charset="0"/>
                <a:cs typeface="Courier New" panose="02070309020205020404" pitchFamily="49" charset="0"/>
              </a:rPr>
              <a:t>, </a:t>
            </a:r>
            <a:r>
              <a:rPr lang="en-US" sz="2600" b="0" kern="0" dirty="0" err="1" smtClean="0">
                <a:latin typeface="Courier New" panose="02070309020205020404" pitchFamily="49" charset="0"/>
                <a:cs typeface="Courier New" panose="02070309020205020404" pitchFamily="49" charset="0"/>
              </a:rPr>
              <a:t>dst</a:t>
            </a:r>
            <a:endParaRPr lang="en-US" sz="2600" b="0" kern="0" dirty="0" smtClean="0">
              <a:latin typeface="Courier New" panose="02070309020205020404" pitchFamily="49" charset="0"/>
              <a:cs typeface="Courier New" panose="02070309020205020404" pitchFamily="49" charset="0"/>
            </a:endParaRPr>
          </a:p>
          <a:p>
            <a:pPr lvl="1"/>
            <a:r>
              <a:rPr lang="en-US" sz="2200" b="0" kern="0" dirty="0" smtClean="0">
                <a:latin typeface="CMU Bright" panose="02000603000000000000" pitchFamily="2" charset="0"/>
                <a:ea typeface="CMU Bright" panose="02000603000000000000" pitchFamily="2" charset="0"/>
                <a:cs typeface="CMU Bright" panose="02000603000000000000" pitchFamily="2" charset="0"/>
              </a:rPr>
              <a:t>Move 4-byte “</a:t>
            </a:r>
            <a:r>
              <a:rPr lang="en-US" sz="2200" kern="0" dirty="0" smtClean="0">
                <a:latin typeface="CMU Bright" panose="02000603000000000000" pitchFamily="2" charset="0"/>
                <a:ea typeface="CMU Bright" panose="02000603000000000000" pitchFamily="2" charset="0"/>
                <a:cs typeface="CMU Bright" panose="02000603000000000000" pitchFamily="2" charset="0"/>
              </a:rPr>
              <a:t>l</a:t>
            </a:r>
            <a:r>
              <a:rPr lang="en-US" sz="2200" b="0" kern="0" dirty="0" smtClean="0">
                <a:latin typeface="CMU Bright" panose="02000603000000000000" pitchFamily="2" charset="0"/>
                <a:ea typeface="CMU Bright" panose="02000603000000000000" pitchFamily="2" charset="0"/>
                <a:cs typeface="CMU Bright" panose="02000603000000000000" pitchFamily="2" charset="0"/>
              </a:rPr>
              <a:t>ong word”</a:t>
            </a:r>
          </a:p>
          <a:p>
            <a:pPr lvl="3"/>
            <a:endParaRPr lang="en-US" sz="1800" b="0" kern="0" dirty="0" smtClean="0">
              <a:latin typeface="CMU Bright" panose="02000603000000000000" pitchFamily="2" charset="0"/>
              <a:ea typeface="CMU Bright" panose="02000603000000000000" pitchFamily="2" charset="0"/>
              <a:cs typeface="CMU Bright" panose="02000603000000000000" pitchFamily="2" charset="0"/>
            </a:endParaRPr>
          </a:p>
          <a:p>
            <a:r>
              <a:rPr lang="en-US" sz="2600" b="0" kern="0" dirty="0" err="1" smtClean="0">
                <a:latin typeface="Courier New" panose="02070309020205020404" pitchFamily="49" charset="0"/>
                <a:cs typeface="Courier New" panose="02070309020205020404" pitchFamily="49" charset="0"/>
              </a:rPr>
              <a:t>movq</a:t>
            </a:r>
            <a:r>
              <a:rPr lang="en-US" sz="2600" b="0" kern="0" dirty="0" smtClean="0">
                <a:latin typeface="Courier New" panose="02070309020205020404" pitchFamily="49" charset="0"/>
                <a:cs typeface="Courier New" panose="02070309020205020404" pitchFamily="49" charset="0"/>
              </a:rPr>
              <a:t> </a:t>
            </a:r>
            <a:r>
              <a:rPr lang="en-US" sz="2600" b="0" kern="0" dirty="0" err="1" smtClean="0">
                <a:latin typeface="Courier New" panose="02070309020205020404" pitchFamily="49" charset="0"/>
                <a:cs typeface="Courier New" panose="02070309020205020404" pitchFamily="49" charset="0"/>
              </a:rPr>
              <a:t>src</a:t>
            </a:r>
            <a:r>
              <a:rPr lang="en-US" sz="2600" b="0" kern="0" dirty="0" smtClean="0">
                <a:latin typeface="Courier New" panose="02070309020205020404" pitchFamily="49" charset="0"/>
                <a:cs typeface="Courier New" panose="02070309020205020404" pitchFamily="49" charset="0"/>
              </a:rPr>
              <a:t>, </a:t>
            </a:r>
            <a:r>
              <a:rPr lang="en-US" sz="2600" b="0" kern="0" dirty="0" err="1" smtClean="0">
                <a:latin typeface="Courier New" panose="02070309020205020404" pitchFamily="49" charset="0"/>
                <a:cs typeface="Courier New" panose="02070309020205020404" pitchFamily="49" charset="0"/>
              </a:rPr>
              <a:t>dst</a:t>
            </a:r>
            <a:endParaRPr lang="en-US" sz="2600" b="0" kern="0" dirty="0" smtClean="0">
              <a:latin typeface="Courier New" panose="02070309020205020404" pitchFamily="49" charset="0"/>
              <a:cs typeface="Courier New" panose="02070309020205020404" pitchFamily="49" charset="0"/>
            </a:endParaRPr>
          </a:p>
          <a:p>
            <a:pPr lvl="1"/>
            <a:r>
              <a:rPr lang="en-US" sz="2200" b="0" kern="0" dirty="0" smtClean="0">
                <a:latin typeface="CMU Bright" panose="02000603000000000000" pitchFamily="2" charset="0"/>
                <a:ea typeface="CMU Bright" panose="02000603000000000000" pitchFamily="2" charset="0"/>
                <a:cs typeface="CMU Bright" panose="02000603000000000000" pitchFamily="2" charset="0"/>
              </a:rPr>
              <a:t>Move 8-byte “</a:t>
            </a:r>
            <a:r>
              <a:rPr lang="en-US" sz="2200" kern="0" dirty="0" smtClean="0">
                <a:latin typeface="CMU Bright" panose="02000603000000000000" pitchFamily="2" charset="0"/>
                <a:ea typeface="CMU Bright" panose="02000603000000000000" pitchFamily="2" charset="0"/>
                <a:cs typeface="CMU Bright" panose="02000603000000000000" pitchFamily="2" charset="0"/>
              </a:rPr>
              <a:t>q</a:t>
            </a:r>
            <a:r>
              <a:rPr lang="en-US" sz="2200" b="0" kern="0" dirty="0" smtClean="0">
                <a:latin typeface="CMU Bright" panose="02000603000000000000" pitchFamily="2" charset="0"/>
                <a:ea typeface="CMU Bright" panose="02000603000000000000" pitchFamily="2" charset="0"/>
                <a:cs typeface="CMU Bright" panose="02000603000000000000" pitchFamily="2" charset="0"/>
              </a:rPr>
              <a:t>uad word”</a:t>
            </a:r>
            <a:endParaRPr lang="en-US" sz="2200" b="0" kern="0" dirty="0">
              <a:latin typeface="CMU Bright" panose="02000603000000000000" pitchFamily="2" charset="0"/>
              <a:ea typeface="CMU Bright" panose="02000603000000000000" pitchFamily="2" charset="0"/>
              <a:cs typeface="CMU Bright" panose="02000603000000000000" pitchFamily="2" charset="0"/>
            </a:endParaRPr>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419480" y="1019160"/>
              <a:ext cx="6374880" cy="4435200"/>
            </p14:xfrm>
          </p:contentPart>
        </mc:Choice>
        <mc:Fallback>
          <p:pic>
            <p:nvPicPr>
              <p:cNvPr id="6" name="Ink 5"/>
              <p:cNvPicPr/>
              <p:nvPr/>
            </p:nvPicPr>
            <p:blipFill>
              <a:blip r:embed="rId3"/>
              <a:stretch>
                <a:fillRect/>
              </a:stretch>
            </p:blipFill>
            <p:spPr>
              <a:xfrm>
                <a:off x="1409400" y="1010520"/>
                <a:ext cx="6390720" cy="4450680"/>
              </a:xfrm>
              <a:prstGeom prst="rect">
                <a:avLst/>
              </a:prstGeom>
            </p:spPr>
          </p:pic>
        </mc:Fallback>
      </mc:AlternateContent>
    </p:spTree>
    <p:extLst>
      <p:ext uri="{BB962C8B-B14F-4D97-AF65-F5344CB8AC3E}">
        <p14:creationId xmlns:p14="http://schemas.microsoft.com/office/powerpoint/2010/main" val="35895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New" panose="02070309020205020404" pitchFamily="49" charset="0"/>
                <a:cs typeface="Courier New" panose="02070309020205020404" pitchFamily="49" charset="0"/>
              </a:rPr>
              <a:t>movq</a:t>
            </a:r>
            <a:r>
              <a:rPr lang="en-US" dirty="0" smtClean="0"/>
              <a:t> Operand Combinations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129554"/>
              </p:ext>
            </p:extLst>
          </p:nvPr>
        </p:nvGraphicFramePr>
        <p:xfrm>
          <a:off x="182880" y="1554480"/>
          <a:ext cx="8686800" cy="3413760"/>
        </p:xfrm>
        <a:graphic>
          <a:graphicData uri="http://schemas.openxmlformats.org/drawingml/2006/table">
            <a:tbl>
              <a:tblPr firstRow="1" bandRow="1">
                <a:tableStyleId>{2D5ABB26-0587-4C30-8999-92F81FD0307C}</a:tableStyleId>
              </a:tblPr>
              <a:tblGrid>
                <a:gridCol w="914400"/>
                <a:gridCol w="1097280"/>
                <a:gridCol w="1097280"/>
                <a:gridCol w="3200400"/>
                <a:gridCol w="2377440"/>
              </a:tblGrid>
              <a:tr h="370840">
                <a:tc>
                  <a:txBody>
                    <a:bodyPr/>
                    <a:lstStyle/>
                    <a:p>
                      <a:pPr algn="ctr"/>
                      <a:endParaRPr lang="en-US" sz="2400" b="1" dirty="0">
                        <a:latin typeface="Calibri" panose="020F0502020204030204" pitchFamily="34" charset="0"/>
                        <a:cs typeface="Calibri" panose="020F0502020204030204" pitchFamily="34" charset="0"/>
                      </a:endParaRPr>
                    </a:p>
                  </a:txBody>
                  <a:tcPr anchor="ctr"/>
                </a:tc>
                <a:tc>
                  <a:txBody>
                    <a:bodyPr/>
                    <a:lstStyle/>
                    <a:p>
                      <a:pPr algn="ctr"/>
                      <a:r>
                        <a:rPr lang="en-US" sz="2200" b="1" dirty="0" smtClean="0">
                          <a:latin typeface="CMU Bright" panose="02000603000000000000" pitchFamily="2" charset="0"/>
                          <a:ea typeface="CMU Bright" panose="02000603000000000000" pitchFamily="2" charset="0"/>
                          <a:cs typeface="CMU Bright" panose="02000603000000000000" pitchFamily="2" charset="0"/>
                        </a:rPr>
                        <a:t>Source</a:t>
                      </a:r>
                      <a:endParaRPr lang="en-US" sz="2200" b="1" dirty="0">
                        <a:latin typeface="CMU Bright" panose="02000603000000000000" pitchFamily="2" charset="0"/>
                        <a:ea typeface="CMU Bright" panose="02000603000000000000" pitchFamily="2" charset="0"/>
                        <a:cs typeface="CMU Bright" panose="02000603000000000000" pitchFamily="2" charset="0"/>
                      </a:endParaRPr>
                    </a:p>
                  </a:txBody>
                  <a:tcPr anchor="ctr"/>
                </a:tc>
                <a:tc>
                  <a:txBody>
                    <a:bodyPr/>
                    <a:lstStyle/>
                    <a:p>
                      <a:pPr algn="ctr"/>
                      <a:r>
                        <a:rPr lang="en-US" sz="2200" b="1" dirty="0" err="1" smtClean="0">
                          <a:latin typeface="CMU Bright" panose="02000603000000000000" pitchFamily="2" charset="0"/>
                          <a:ea typeface="CMU Bright" panose="02000603000000000000" pitchFamily="2" charset="0"/>
                          <a:cs typeface="CMU Bright" panose="02000603000000000000" pitchFamily="2" charset="0"/>
                        </a:rPr>
                        <a:t>Dest</a:t>
                      </a:r>
                      <a:endParaRPr lang="en-US" sz="2200" b="1" dirty="0">
                        <a:latin typeface="CMU Bright" panose="02000603000000000000" pitchFamily="2" charset="0"/>
                        <a:ea typeface="CMU Bright" panose="02000603000000000000" pitchFamily="2" charset="0"/>
                        <a:cs typeface="CMU Bright" panose="02000603000000000000" pitchFamily="2" charset="0"/>
                      </a:endParaRPr>
                    </a:p>
                  </a:txBody>
                  <a:tcPr anchor="ctr"/>
                </a:tc>
                <a:tc>
                  <a:txBody>
                    <a:bodyPr/>
                    <a:lstStyle/>
                    <a:p>
                      <a:pPr algn="ctr"/>
                      <a:r>
                        <a:rPr lang="en-US" sz="2200" b="1" dirty="0" err="1" smtClean="0">
                          <a:latin typeface="CMU Bright" panose="02000603000000000000" pitchFamily="2" charset="0"/>
                          <a:ea typeface="CMU Bright" panose="02000603000000000000" pitchFamily="2" charset="0"/>
                          <a:cs typeface="CMU Bright" panose="02000603000000000000" pitchFamily="2" charset="0"/>
                        </a:rPr>
                        <a:t>Src</a:t>
                      </a:r>
                      <a:r>
                        <a:rPr lang="en-US" sz="2200" b="1" dirty="0" smtClean="0">
                          <a:latin typeface="CMU Bright" panose="02000603000000000000" pitchFamily="2" charset="0"/>
                          <a:ea typeface="CMU Bright" panose="02000603000000000000" pitchFamily="2" charset="0"/>
                          <a:cs typeface="CMU Bright" panose="02000603000000000000" pitchFamily="2" charset="0"/>
                        </a:rPr>
                        <a:t>, </a:t>
                      </a:r>
                      <a:r>
                        <a:rPr lang="en-US" sz="2200" b="1" dirty="0" err="1" smtClean="0">
                          <a:latin typeface="CMU Bright" panose="02000603000000000000" pitchFamily="2" charset="0"/>
                          <a:ea typeface="CMU Bright" panose="02000603000000000000" pitchFamily="2" charset="0"/>
                          <a:cs typeface="CMU Bright" panose="02000603000000000000" pitchFamily="2" charset="0"/>
                        </a:rPr>
                        <a:t>Dest</a:t>
                      </a:r>
                      <a:endParaRPr lang="en-US" sz="2200" b="1" dirty="0">
                        <a:latin typeface="CMU Bright" panose="02000603000000000000" pitchFamily="2" charset="0"/>
                        <a:ea typeface="CMU Bright" panose="02000603000000000000" pitchFamily="2" charset="0"/>
                        <a:cs typeface="CMU Bright" panose="02000603000000000000" pitchFamily="2" charset="0"/>
                      </a:endParaRPr>
                    </a:p>
                  </a:txBody>
                  <a:tcPr marR="182880" anchor="ctr"/>
                </a:tc>
                <a:tc>
                  <a:txBody>
                    <a:bodyPr/>
                    <a:lstStyle/>
                    <a:p>
                      <a:pPr algn="l"/>
                      <a:r>
                        <a:rPr lang="en-US" sz="2200" b="1" dirty="0" smtClean="0">
                          <a:latin typeface="CMU Bright" panose="02000603000000000000" pitchFamily="2" charset="0"/>
                          <a:ea typeface="CMU Bright" panose="02000603000000000000" pitchFamily="2" charset="0"/>
                          <a:cs typeface="CMU Bright" panose="02000603000000000000" pitchFamily="2" charset="0"/>
                        </a:rPr>
                        <a:t>C Analog</a:t>
                      </a:r>
                      <a:endParaRPr lang="en-US" sz="2200" b="1" dirty="0">
                        <a:latin typeface="CMU Bright" panose="02000603000000000000" pitchFamily="2" charset="0"/>
                        <a:ea typeface="CMU Bright" panose="02000603000000000000" pitchFamily="2" charset="0"/>
                        <a:cs typeface="CMU Bright" panose="02000603000000000000" pitchFamily="2" charset="0"/>
                      </a:endParaRPr>
                    </a:p>
                  </a:txBody>
                  <a:tcPr anchor="ctr"/>
                </a:tc>
              </a:tr>
              <a:tr h="274320">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l"/>
                      <a:endParaRPr lang="en-US" sz="1600" b="0" dirty="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b="0" dirty="0">
                        <a:latin typeface="Calibri" panose="020F0502020204030204" pitchFamily="34" charset="0"/>
                        <a:cs typeface="Calibri" panose="020F0502020204030204" pitchFamily="34" charset="0"/>
                      </a:endParaRPr>
                    </a:p>
                  </a:txBody>
                  <a:tcPr marT="0" marB="0" anchor="ctr"/>
                </a:tc>
              </a:tr>
              <a:tr h="370840">
                <a:tc rowSpan="7">
                  <a:txBody>
                    <a:bodyPr/>
                    <a:lstStyle/>
                    <a:p>
                      <a:pPr algn="ctr"/>
                      <a:r>
                        <a:rPr lang="en-US" sz="2400" dirty="0" err="1" smtClean="0">
                          <a:latin typeface="Courier New" panose="02070309020205020404" pitchFamily="49" charset="0"/>
                          <a:cs typeface="Courier New" panose="02070309020205020404" pitchFamily="49" charset="0"/>
                        </a:rPr>
                        <a:t>movq</a:t>
                      </a:r>
                      <a:endParaRPr lang="en-US" sz="2400" dirty="0">
                        <a:latin typeface="Courier New" panose="02070309020205020404" pitchFamily="49" charset="0"/>
                        <a:cs typeface="Courier New" panose="02070309020205020404" pitchFamily="49" charset="0"/>
                      </a:endParaRPr>
                    </a:p>
                  </a:txBody>
                  <a:tcPr anchor="ctr"/>
                </a:tc>
                <a:tc rowSpan="2">
                  <a:txBody>
                    <a:bodyPr/>
                    <a:lstStyle/>
                    <a:p>
                      <a:pPr algn="ctr"/>
                      <a:r>
                        <a:rPr lang="en-US" sz="2200" dirty="0" err="1" smtClean="0">
                          <a:latin typeface="CMU Bright" panose="02000603000000000000" pitchFamily="2" charset="0"/>
                          <a:ea typeface="CMU Bright" panose="02000603000000000000" pitchFamily="2" charset="0"/>
                          <a:cs typeface="CMU Bright" panose="02000603000000000000" pitchFamily="2" charset="0"/>
                        </a:rPr>
                        <a:t>Imm</a:t>
                      </a:r>
                      <a:endParaRPr lang="en-US" sz="2200" dirty="0">
                        <a:latin typeface="CMU Bright" panose="02000603000000000000" pitchFamily="2" charset="0"/>
                        <a:ea typeface="CMU Bright" panose="02000603000000000000" pitchFamily="2" charset="0"/>
                        <a:cs typeface="CMU Bright" panose="02000603000000000000" pitchFamily="2" charset="0"/>
                      </a:endParaRPr>
                    </a:p>
                  </a:txBody>
                  <a:tcPr anchor="ctr"/>
                </a:tc>
                <a:tc>
                  <a:txBody>
                    <a:bodyPr/>
                    <a:lstStyle/>
                    <a:p>
                      <a:pPr algn="ctr"/>
                      <a:r>
                        <a:rPr lang="en-US" sz="2200" dirty="0" err="1" smtClean="0">
                          <a:latin typeface="CMU Bright" panose="02000603000000000000" pitchFamily="2" charset="0"/>
                          <a:ea typeface="CMU Bright" panose="02000603000000000000" pitchFamily="2" charset="0"/>
                          <a:cs typeface="CMU Bright" panose="02000603000000000000" pitchFamily="2" charset="0"/>
                        </a:rPr>
                        <a:t>Reg</a:t>
                      </a:r>
                      <a:endParaRPr lang="en-US" sz="2200" dirty="0">
                        <a:latin typeface="CMU Bright" panose="02000603000000000000" pitchFamily="2" charset="0"/>
                        <a:ea typeface="CMU Bright" panose="02000603000000000000" pitchFamily="2" charset="0"/>
                        <a:cs typeface="CMU Bright" panose="02000603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Courier New" panose="02070309020205020404" pitchFamily="49" charset="0"/>
                          <a:cs typeface="Courier New" panose="02070309020205020404" pitchFamily="49" charset="0"/>
                        </a:rPr>
                        <a:t>movq</a:t>
                      </a:r>
                      <a:r>
                        <a:rPr lang="en-US" sz="2000" b="0" dirty="0" smtClean="0">
                          <a:latin typeface="Courier New" panose="02070309020205020404" pitchFamily="49" charset="0"/>
                          <a:cs typeface="Courier New" panose="02070309020205020404" pitchFamily="49" charset="0"/>
                        </a:rPr>
                        <a:t> $0x4, %</a:t>
                      </a:r>
                      <a:r>
                        <a:rPr lang="en-US" sz="2000" b="0" dirty="0" err="1" smtClean="0">
                          <a:latin typeface="Courier New" panose="02070309020205020404" pitchFamily="49" charset="0"/>
                          <a:cs typeface="Courier New" panose="02070309020205020404" pitchFamily="49" charset="0"/>
                        </a:rPr>
                        <a:t>rax</a:t>
                      </a:r>
                      <a:endParaRPr lang="en-US" sz="2000" b="0" dirty="0" smtClean="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vMerge="1">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r>
                        <a:rPr lang="en-US" sz="2200" dirty="0" smtClean="0">
                          <a:latin typeface="CMU Bright" panose="02000603000000000000" pitchFamily="2" charset="0"/>
                          <a:ea typeface="CMU Bright" panose="02000603000000000000" pitchFamily="2" charset="0"/>
                          <a:cs typeface="CMU Bright" panose="02000603000000000000" pitchFamily="2" charset="0"/>
                        </a:rPr>
                        <a:t>Mem</a:t>
                      </a:r>
                      <a:endParaRPr lang="en-US" sz="2200" dirty="0">
                        <a:latin typeface="CMU Bright" panose="02000603000000000000" pitchFamily="2" charset="0"/>
                        <a:ea typeface="CMU Bright" panose="02000603000000000000" pitchFamily="2" charset="0"/>
                        <a:cs typeface="CMU Bright" panose="02000603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Courier New" panose="02070309020205020404" pitchFamily="49" charset="0"/>
                          <a:cs typeface="Courier New" panose="02070309020205020404" pitchFamily="49" charset="0"/>
                        </a:rPr>
                        <a:t>movq</a:t>
                      </a:r>
                      <a:r>
                        <a:rPr lang="en-US" sz="2000" b="0" dirty="0" smtClean="0">
                          <a:latin typeface="Courier New" panose="02070309020205020404" pitchFamily="49" charset="0"/>
                          <a:cs typeface="Courier New" panose="02070309020205020404" pitchFamily="49" charset="0"/>
                        </a:rPr>
                        <a:t> $-147, (%</a:t>
                      </a:r>
                      <a:r>
                        <a:rPr lang="en-US" sz="2000" b="0" dirty="0" err="1"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a:t>
                      </a: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tr>
              <a:tr h="274320">
                <a:tc vMerge="1">
                  <a:txBody>
                    <a:bodyPr/>
                    <a:lstStyle/>
                    <a:p>
                      <a:endParaRPr lang="en-US"/>
                    </a:p>
                  </a:txBody>
                  <a:tcPr/>
                </a:tc>
                <a:tc>
                  <a:txBody>
                    <a:bodyPr/>
                    <a:lstStyle/>
                    <a:p>
                      <a:pPr algn="ctr"/>
                      <a:endParaRPr lang="en-US" sz="1600" dirty="0">
                        <a:latin typeface="CMU Bright" panose="02000603000000000000" pitchFamily="2" charset="0"/>
                        <a:ea typeface="CMU Bright" panose="02000603000000000000" pitchFamily="2" charset="0"/>
                        <a:cs typeface="CMU Bright" panose="02000603000000000000" pitchFamily="2" charset="0"/>
                      </a:endParaRPr>
                    </a:p>
                  </a:txBody>
                  <a:tcPr marT="0" marB="0" anchor="ctr"/>
                </a:tc>
                <a:tc>
                  <a:txBody>
                    <a:bodyPr/>
                    <a:lstStyle/>
                    <a:p>
                      <a:pPr algn="ctr"/>
                      <a:endParaRPr lang="en-US" sz="1600" dirty="0">
                        <a:latin typeface="CMU Bright" panose="02000603000000000000" pitchFamily="2" charset="0"/>
                        <a:ea typeface="CMU Bright" panose="02000603000000000000" pitchFamily="2" charset="0"/>
                        <a:cs typeface="CMU Bright" panose="02000603000000000000" pitchFamily="2" charset="0"/>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dirty="0">
                        <a:latin typeface="Calibri" panose="020F0502020204030204" pitchFamily="34" charset="0"/>
                        <a:cs typeface="Calibri" panose="020F0502020204030204" pitchFamily="34" charset="0"/>
                      </a:endParaRPr>
                    </a:p>
                  </a:txBody>
                  <a:tcPr marT="0" marB="0" anchor="ctr"/>
                </a:tc>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rowSpan="2">
                  <a:txBody>
                    <a:bodyPr/>
                    <a:lstStyle/>
                    <a:p>
                      <a:pPr algn="ctr"/>
                      <a:r>
                        <a:rPr lang="en-US" sz="2200" dirty="0" err="1" smtClean="0">
                          <a:latin typeface="CMU Bright" panose="02000603000000000000" pitchFamily="2" charset="0"/>
                          <a:ea typeface="CMU Bright" panose="02000603000000000000" pitchFamily="2" charset="0"/>
                          <a:cs typeface="CMU Bright" panose="02000603000000000000" pitchFamily="2" charset="0"/>
                        </a:rPr>
                        <a:t>Reg</a:t>
                      </a:r>
                      <a:endParaRPr lang="en-US" sz="2200" dirty="0">
                        <a:latin typeface="CMU Bright" panose="02000603000000000000" pitchFamily="2" charset="0"/>
                        <a:ea typeface="CMU Bright" panose="02000603000000000000" pitchFamily="2" charset="0"/>
                        <a:cs typeface="CMU Bright" panose="02000603000000000000" pitchFamily="2" charset="0"/>
                      </a:endParaRPr>
                    </a:p>
                  </a:txBody>
                  <a:tcPr anchor="ctr"/>
                </a:tc>
                <a:tc>
                  <a:txBody>
                    <a:bodyPr/>
                    <a:lstStyle/>
                    <a:p>
                      <a:pPr algn="ctr"/>
                      <a:r>
                        <a:rPr lang="en-US" sz="2200" dirty="0" err="1" smtClean="0">
                          <a:latin typeface="CMU Bright" panose="02000603000000000000" pitchFamily="2" charset="0"/>
                          <a:ea typeface="CMU Bright" panose="02000603000000000000" pitchFamily="2" charset="0"/>
                          <a:cs typeface="CMU Bright" panose="02000603000000000000" pitchFamily="2" charset="0"/>
                        </a:rPr>
                        <a:t>Reg</a:t>
                      </a:r>
                      <a:endParaRPr lang="en-US" sz="2200" dirty="0">
                        <a:latin typeface="CMU Bright" panose="02000603000000000000" pitchFamily="2" charset="0"/>
                        <a:ea typeface="CMU Bright" panose="02000603000000000000" pitchFamily="2" charset="0"/>
                        <a:cs typeface="CMU Bright" panose="02000603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Courier New" panose="02070309020205020404" pitchFamily="49" charset="0"/>
                          <a:cs typeface="Courier New" panose="02070309020205020404" pitchFamily="49" charset="0"/>
                        </a:rPr>
                        <a:t>movq</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rdx</a:t>
                      </a:r>
                      <a:endParaRPr lang="en-US" sz="2000" b="0" dirty="0" smtClean="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vMerge="1">
                  <a:txBody>
                    <a:bodyPr/>
                    <a:lstStyle/>
                    <a:p>
                      <a:pPr algn="ct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2200" dirty="0" smtClean="0">
                          <a:latin typeface="CMU Bright" panose="02000603000000000000" pitchFamily="2" charset="0"/>
                          <a:ea typeface="CMU Bright" panose="02000603000000000000" pitchFamily="2" charset="0"/>
                          <a:cs typeface="CMU Bright" panose="02000603000000000000" pitchFamily="2" charset="0"/>
                        </a:rPr>
                        <a:t>Mem</a:t>
                      </a:r>
                      <a:endParaRPr lang="en-US" sz="2200" dirty="0">
                        <a:latin typeface="CMU Bright" panose="02000603000000000000" pitchFamily="2" charset="0"/>
                        <a:ea typeface="CMU Bright" panose="02000603000000000000" pitchFamily="2" charset="0"/>
                        <a:cs typeface="CMU Bright" panose="02000603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Courier New" panose="02070309020205020404" pitchFamily="49" charset="0"/>
                          <a:cs typeface="Courier New" panose="02070309020205020404" pitchFamily="49" charset="0"/>
                        </a:rPr>
                        <a:t>movq</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rdx</a:t>
                      </a:r>
                      <a:r>
                        <a:rPr lang="en-US" sz="2000" b="0" dirty="0" smtClean="0">
                          <a:latin typeface="Courier New" panose="02070309020205020404" pitchFamily="49" charset="0"/>
                          <a:cs typeface="Courier New" panose="02070309020205020404" pitchFamily="49" charset="0"/>
                        </a:rPr>
                        <a:t>)</a:t>
                      </a: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tr>
              <a:tr h="274320">
                <a:tc vMerge="1">
                  <a:txBody>
                    <a:bodyPr/>
                    <a:lstStyle/>
                    <a:p>
                      <a:endParaRPr lang="en-US"/>
                    </a:p>
                  </a:txBody>
                  <a:tcPr/>
                </a:tc>
                <a:tc>
                  <a:txBody>
                    <a:bodyPr/>
                    <a:lstStyle/>
                    <a:p>
                      <a:pPr algn="ctr"/>
                      <a:endParaRPr lang="en-US" sz="1600" dirty="0">
                        <a:latin typeface="CMU Bright" panose="02000603000000000000" pitchFamily="2" charset="0"/>
                        <a:ea typeface="CMU Bright" panose="02000603000000000000" pitchFamily="2" charset="0"/>
                        <a:cs typeface="CMU Bright" panose="02000603000000000000" pitchFamily="2" charset="0"/>
                      </a:endParaRPr>
                    </a:p>
                  </a:txBody>
                  <a:tcPr marT="0" marB="0" anchor="ctr"/>
                </a:tc>
                <a:tc>
                  <a:txBody>
                    <a:bodyPr/>
                    <a:lstStyle/>
                    <a:p>
                      <a:pPr algn="ctr"/>
                      <a:endParaRPr lang="en-US" sz="1600" dirty="0">
                        <a:latin typeface="CMU Bright" panose="02000603000000000000" pitchFamily="2" charset="0"/>
                        <a:ea typeface="CMU Bright" panose="02000603000000000000" pitchFamily="2" charset="0"/>
                        <a:cs typeface="CMU Bright" panose="02000603000000000000" pitchFamily="2" charset="0"/>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dirty="0">
                        <a:latin typeface="Calibri" panose="020F0502020204030204" pitchFamily="34" charset="0"/>
                        <a:cs typeface="Calibri" panose="020F0502020204030204" pitchFamily="34" charset="0"/>
                      </a:endParaRPr>
                    </a:p>
                  </a:txBody>
                  <a:tcPr marT="0" marB="0" anchor="ctr"/>
                </a:tc>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2200" dirty="0" smtClean="0">
                          <a:latin typeface="CMU Bright" panose="02000603000000000000" pitchFamily="2" charset="0"/>
                          <a:ea typeface="CMU Bright" panose="02000603000000000000" pitchFamily="2" charset="0"/>
                          <a:cs typeface="CMU Bright" panose="02000603000000000000" pitchFamily="2" charset="0"/>
                        </a:rPr>
                        <a:t>Mem</a:t>
                      </a:r>
                      <a:endParaRPr lang="en-US" sz="2200" dirty="0">
                        <a:latin typeface="CMU Bright" panose="02000603000000000000" pitchFamily="2" charset="0"/>
                        <a:ea typeface="CMU Bright" panose="02000603000000000000" pitchFamily="2" charset="0"/>
                        <a:cs typeface="CMU Bright" panose="02000603000000000000" pitchFamily="2" charset="0"/>
                      </a:endParaRPr>
                    </a:p>
                  </a:txBody>
                  <a:tcPr anchor="ctr"/>
                </a:tc>
                <a:tc>
                  <a:txBody>
                    <a:bodyPr/>
                    <a:lstStyle/>
                    <a:p>
                      <a:pPr algn="ctr"/>
                      <a:r>
                        <a:rPr lang="en-US" sz="2200" dirty="0" err="1" smtClean="0">
                          <a:latin typeface="CMU Bright" panose="02000603000000000000" pitchFamily="2" charset="0"/>
                          <a:ea typeface="CMU Bright" panose="02000603000000000000" pitchFamily="2" charset="0"/>
                          <a:cs typeface="CMU Bright" panose="02000603000000000000" pitchFamily="2" charset="0"/>
                        </a:rPr>
                        <a:t>Reg</a:t>
                      </a:r>
                      <a:endParaRPr lang="en-US" sz="2200" dirty="0">
                        <a:latin typeface="CMU Bright" panose="02000603000000000000" pitchFamily="2" charset="0"/>
                        <a:ea typeface="CMU Bright" panose="02000603000000000000" pitchFamily="2" charset="0"/>
                        <a:cs typeface="CMU Bright" panose="02000603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Courier New" panose="02070309020205020404" pitchFamily="49" charset="0"/>
                          <a:cs typeface="Courier New" panose="02070309020205020404" pitchFamily="49" charset="0"/>
                        </a:rPr>
                        <a:t>movq</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rdx</a:t>
                      </a:r>
                      <a:endParaRPr lang="en-US" sz="2000" b="0" dirty="0" smtClean="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tr>
            </a:tbl>
          </a:graphicData>
        </a:graphic>
      </p:graphicFrame>
      <p:sp>
        <p:nvSpPr>
          <p:cNvPr id="4" name="Slide Number Placeholder 3"/>
          <p:cNvSpPr>
            <a:spLocks noGrp="1"/>
          </p:cNvSpPr>
          <p:nvPr>
            <p:ph type="sldNum" sz="quarter" idx="10"/>
          </p:nvPr>
        </p:nvSpPr>
        <p:spPr/>
        <p:txBody>
          <a:bodyPr/>
          <a:lstStyle/>
          <a:p>
            <a:fld id="{7CBE8339-D2AD-46DC-A898-FD1E949067F0}" type="slidenum">
              <a:rPr lang="en-US" smtClean="0"/>
              <a:pPr/>
              <a:t>23</a:t>
            </a:fld>
            <a:endParaRPr lang="en-US" dirty="0"/>
          </a:p>
        </p:txBody>
      </p:sp>
      <p:sp>
        <p:nvSpPr>
          <p:cNvPr id="6" name="Rectangle 3"/>
          <p:cNvSpPr txBox="1">
            <a:spLocks noChangeArrowheads="1"/>
          </p:cNvSpPr>
          <p:nvPr>
            <p:custDataLst>
              <p:tags r:id="rId1"/>
            </p:custDataLst>
          </p:nvPr>
        </p:nvSpPr>
        <p:spPr bwMode="auto">
          <a:xfrm>
            <a:off x="393192" y="5261015"/>
            <a:ext cx="8366760" cy="1463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600" i="1" kern="0" dirty="0" smtClean="0">
                <a:solidFill>
                  <a:srgbClr val="FF0000"/>
                </a:solidFill>
                <a:latin typeface="CMU Bright" panose="02000603000000000000" pitchFamily="2" charset="0"/>
                <a:ea typeface="CMU Bright" panose="02000603000000000000" pitchFamily="2" charset="0"/>
                <a:cs typeface="CMU Bright" panose="02000603000000000000" pitchFamily="2" charset="0"/>
              </a:rPr>
              <a:t>Cannot do memory-memory transfer with a single instruction</a:t>
            </a:r>
          </a:p>
          <a:p>
            <a:pPr lvl="1"/>
            <a:r>
              <a:rPr lang="en-US" sz="2200" b="0" kern="0" dirty="0" smtClean="0">
                <a:latin typeface="CMU Bright" panose="02000603000000000000" pitchFamily="2" charset="0"/>
                <a:ea typeface="CMU Bright" panose="02000603000000000000" pitchFamily="2" charset="0"/>
                <a:cs typeface="CMU Bright" panose="02000603000000000000" pitchFamily="2" charset="0"/>
              </a:rPr>
              <a:t>How would you do it?</a:t>
            </a:r>
            <a:endParaRPr lang="en-US" sz="2200" b="0" kern="0" dirty="0">
              <a:latin typeface="CMU Bright" panose="02000603000000000000" pitchFamily="2" charset="0"/>
              <a:ea typeface="CMU Bright" panose="02000603000000000000" pitchFamily="2" charset="0"/>
              <a:cs typeface="CMU Bright" panose="02000603000000000000" pitchFamily="2" charset="0"/>
            </a:endParaRPr>
          </a:p>
        </p:txBody>
      </p:sp>
      <p:sp>
        <p:nvSpPr>
          <p:cNvPr id="8" name="AutoShape 20"/>
          <p:cNvSpPr>
            <a:spLocks/>
          </p:cNvSpPr>
          <p:nvPr>
            <p:custDataLst>
              <p:tags r:id="rId2"/>
            </p:custDataLst>
          </p:nvPr>
        </p:nvSpPr>
        <p:spPr bwMode="auto">
          <a:xfrm>
            <a:off x="1097280" y="2350008"/>
            <a:ext cx="304800" cy="256032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9" name="AutoShape 21"/>
          <p:cNvSpPr>
            <a:spLocks/>
          </p:cNvSpPr>
          <p:nvPr>
            <p:custDataLst>
              <p:tags r:id="rId3"/>
            </p:custDataLst>
          </p:nvPr>
        </p:nvSpPr>
        <p:spPr bwMode="auto">
          <a:xfrm>
            <a:off x="2103120" y="2386584"/>
            <a:ext cx="304800" cy="640080"/>
          </a:xfrm>
          <a:prstGeom prst="leftBrace">
            <a:avLst>
              <a:gd name="adj1" fmla="val 20833"/>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10" name="AutoShape 22"/>
          <p:cNvSpPr>
            <a:spLocks/>
          </p:cNvSpPr>
          <p:nvPr>
            <p:custDataLst>
              <p:tags r:id="rId4"/>
            </p:custDataLst>
          </p:nvPr>
        </p:nvSpPr>
        <p:spPr bwMode="auto">
          <a:xfrm>
            <a:off x="2103120" y="3520440"/>
            <a:ext cx="304800" cy="640080"/>
          </a:xfrm>
          <a:prstGeom prst="leftBrace">
            <a:avLst>
              <a:gd name="adj1" fmla="val 20833"/>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11" name="Text Box 24"/>
          <p:cNvSpPr txBox="1">
            <a:spLocks noChangeArrowheads="1"/>
          </p:cNvSpPr>
          <p:nvPr>
            <p:custDataLst>
              <p:tags r:id="rId5"/>
            </p:custDataLst>
          </p:nvPr>
        </p:nvSpPr>
        <p:spPr bwMode="auto">
          <a:xfrm>
            <a:off x="6492240" y="2267712"/>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var_a</a:t>
            </a:r>
            <a:r>
              <a:rPr lang="en-US" sz="2000" b="0" dirty="0">
                <a:latin typeface="Courier New" panose="02070309020205020404" pitchFamily="49" charset="0"/>
                <a:cs typeface="Courier New" panose="02070309020205020404" pitchFamily="49" charset="0"/>
              </a:rPr>
              <a:t> = 0x4;</a:t>
            </a:r>
          </a:p>
        </p:txBody>
      </p:sp>
      <p:sp>
        <p:nvSpPr>
          <p:cNvPr id="12" name="Text Box 25"/>
          <p:cNvSpPr txBox="1">
            <a:spLocks noChangeArrowheads="1"/>
          </p:cNvSpPr>
          <p:nvPr>
            <p:custDataLst>
              <p:tags r:id="rId6"/>
            </p:custDataLst>
          </p:nvPr>
        </p:nvSpPr>
        <p:spPr bwMode="auto">
          <a:xfrm>
            <a:off x="6492240" y="2688336"/>
            <a:ext cx="2377440" cy="457200"/>
          </a:xfrm>
          <a:prstGeom prst="rect">
            <a:avLst/>
          </a:prstGeom>
          <a:noFill/>
          <a:ln w="25400">
            <a:noFill/>
            <a:miter lim="800000"/>
            <a:headEnd/>
            <a:tailEnd/>
          </a:ln>
          <a:effectLst/>
        </p:spPr>
        <p:txBody>
          <a:bodyPr wrap="none" anchor="ctr" anchorCtr="0">
            <a:normAutofit/>
          </a:bodyPr>
          <a:lstStyle/>
          <a:p>
            <a:r>
              <a:rPr lang="en-US" sz="2000" b="0" dirty="0" smtClean="0">
                <a:latin typeface="Courier New" panose="02070309020205020404" pitchFamily="49" charset="0"/>
                <a:cs typeface="Courier New" panose="02070309020205020404" pitchFamily="49" charset="0"/>
              </a:rPr>
              <a:t>*</a:t>
            </a:r>
            <a:r>
              <a:rPr lang="en-US" sz="2000" b="0" dirty="0" err="1" smtClean="0">
                <a:latin typeface="Courier New" panose="02070309020205020404" pitchFamily="49" charset="0"/>
                <a:cs typeface="Courier New" panose="02070309020205020404" pitchFamily="49" charset="0"/>
              </a:rPr>
              <a:t>p_a</a:t>
            </a:r>
            <a:r>
              <a:rPr lang="en-US" sz="2000" b="0" dirty="0" smtClean="0">
                <a:latin typeface="Courier New" panose="02070309020205020404" pitchFamily="49" charset="0"/>
                <a:cs typeface="Courier New" panose="02070309020205020404" pitchFamily="49" charset="0"/>
              </a:rPr>
              <a:t> </a:t>
            </a:r>
            <a:r>
              <a:rPr lang="en-US" sz="2000" b="0" dirty="0">
                <a:latin typeface="Courier New" panose="02070309020205020404" pitchFamily="49" charset="0"/>
                <a:cs typeface="Courier New" panose="02070309020205020404" pitchFamily="49" charset="0"/>
              </a:rPr>
              <a:t>= -147;</a:t>
            </a:r>
          </a:p>
        </p:txBody>
      </p:sp>
      <p:sp>
        <p:nvSpPr>
          <p:cNvPr id="13" name="Text Box 26"/>
          <p:cNvSpPr txBox="1">
            <a:spLocks noChangeArrowheads="1"/>
          </p:cNvSpPr>
          <p:nvPr>
            <p:custDataLst>
              <p:tags r:id="rId7"/>
            </p:custDataLst>
          </p:nvPr>
        </p:nvSpPr>
        <p:spPr bwMode="auto">
          <a:xfrm>
            <a:off x="6492240" y="338328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var_d</a:t>
            </a:r>
            <a:r>
              <a:rPr lang="en-US" sz="2000" b="0" dirty="0">
                <a:latin typeface="Courier New" panose="02070309020205020404" pitchFamily="49" charset="0"/>
                <a:cs typeface="Courier New" panose="02070309020205020404" pitchFamily="49" charset="0"/>
              </a:rPr>
              <a:t> = </a:t>
            </a:r>
            <a:r>
              <a:rPr lang="en-US" sz="2000" b="0" dirty="0" err="1" smtClean="0">
                <a:latin typeface="Courier New" panose="02070309020205020404" pitchFamily="49" charset="0"/>
                <a:cs typeface="Courier New" panose="02070309020205020404" pitchFamily="49" charset="0"/>
              </a:rPr>
              <a:t>var_a</a:t>
            </a:r>
            <a:r>
              <a:rPr lang="en-US" sz="2000" b="0" dirty="0" smtClean="0">
                <a:latin typeface="Courier New" panose="02070309020205020404" pitchFamily="49" charset="0"/>
                <a:cs typeface="Courier New" panose="02070309020205020404" pitchFamily="49" charset="0"/>
              </a:rPr>
              <a:t>;</a:t>
            </a:r>
            <a:endParaRPr lang="en-US" sz="2000" b="0" dirty="0">
              <a:latin typeface="Courier New" panose="02070309020205020404" pitchFamily="49" charset="0"/>
              <a:cs typeface="Courier New" panose="02070309020205020404" pitchFamily="49" charset="0"/>
            </a:endParaRPr>
          </a:p>
        </p:txBody>
      </p:sp>
      <p:sp>
        <p:nvSpPr>
          <p:cNvPr id="14" name="Text Box 27"/>
          <p:cNvSpPr txBox="1">
            <a:spLocks noChangeArrowheads="1"/>
          </p:cNvSpPr>
          <p:nvPr>
            <p:custDataLst>
              <p:tags r:id="rId8"/>
            </p:custDataLst>
          </p:nvPr>
        </p:nvSpPr>
        <p:spPr bwMode="auto">
          <a:xfrm>
            <a:off x="6492240" y="3803904"/>
            <a:ext cx="2377440" cy="457200"/>
          </a:xfrm>
          <a:prstGeom prst="rect">
            <a:avLst/>
          </a:prstGeom>
          <a:noFill/>
          <a:ln w="25400">
            <a:noFill/>
            <a:miter lim="800000"/>
            <a:headEnd/>
            <a:tailEnd/>
          </a:ln>
          <a:effectLst/>
        </p:spPr>
        <p:txBody>
          <a:bodyPr wrap="none" anchor="ctr" anchorCtr="0">
            <a:normAutofit/>
          </a:bodyPr>
          <a:lstStyle/>
          <a:p>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p_d</a:t>
            </a:r>
            <a:r>
              <a:rPr lang="en-US" sz="2000" b="0" dirty="0">
                <a:latin typeface="Courier New" panose="02070309020205020404" pitchFamily="49" charset="0"/>
                <a:cs typeface="Courier New" panose="02070309020205020404" pitchFamily="49" charset="0"/>
              </a:rPr>
              <a:t> = </a:t>
            </a:r>
            <a:r>
              <a:rPr lang="en-US" sz="2000" b="0" dirty="0" err="1" smtClean="0">
                <a:latin typeface="Courier New" panose="02070309020205020404" pitchFamily="49" charset="0"/>
                <a:cs typeface="Courier New" panose="02070309020205020404" pitchFamily="49" charset="0"/>
              </a:rPr>
              <a:t>var_a</a:t>
            </a:r>
            <a:r>
              <a:rPr lang="en-US" sz="2000" b="0" dirty="0" smtClean="0">
                <a:latin typeface="Courier New" panose="02070309020205020404" pitchFamily="49" charset="0"/>
                <a:cs typeface="Courier New" panose="02070309020205020404" pitchFamily="49" charset="0"/>
              </a:rPr>
              <a:t>;</a:t>
            </a:r>
            <a:endParaRPr lang="en-US" sz="2000" b="0" dirty="0">
              <a:latin typeface="Courier New" panose="02070309020205020404" pitchFamily="49" charset="0"/>
              <a:cs typeface="Courier New" panose="02070309020205020404" pitchFamily="49" charset="0"/>
            </a:endParaRPr>
          </a:p>
        </p:txBody>
      </p:sp>
      <p:sp>
        <p:nvSpPr>
          <p:cNvPr id="15" name="Text Box 28"/>
          <p:cNvSpPr txBox="1">
            <a:spLocks noChangeArrowheads="1"/>
          </p:cNvSpPr>
          <p:nvPr>
            <p:custDataLst>
              <p:tags r:id="rId9"/>
            </p:custDataLst>
          </p:nvPr>
        </p:nvSpPr>
        <p:spPr bwMode="auto">
          <a:xfrm>
            <a:off x="6492240" y="4535424"/>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var_d</a:t>
            </a:r>
            <a:r>
              <a:rPr lang="en-US" sz="2000" b="0" dirty="0">
                <a:latin typeface="Courier New" panose="02070309020205020404" pitchFamily="49" charset="0"/>
                <a:cs typeface="Courier New" panose="02070309020205020404" pitchFamily="49" charset="0"/>
              </a:rPr>
              <a:t> = </a:t>
            </a:r>
            <a:r>
              <a:rPr lang="en-US" sz="2000" b="0" dirty="0" smtClean="0">
                <a:latin typeface="Courier New" panose="02070309020205020404" pitchFamily="49" charset="0"/>
                <a:cs typeface="Courier New" panose="02070309020205020404" pitchFamily="49" charset="0"/>
              </a:rPr>
              <a:t>*</a:t>
            </a:r>
            <a:r>
              <a:rPr lang="en-US" sz="2000" b="0" dirty="0" err="1" smtClean="0">
                <a:latin typeface="Courier New" panose="02070309020205020404" pitchFamily="49" charset="0"/>
                <a:cs typeface="Courier New" panose="02070309020205020404" pitchFamily="49" charset="0"/>
              </a:rPr>
              <a:t>p_a</a:t>
            </a:r>
            <a:r>
              <a:rPr lang="en-US" sz="2000" b="0"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12">
            <p14:nvContentPartPr>
              <p14:cNvPr id="16" name="Ink 15"/>
              <p14:cNvContentPartPr/>
              <p14:nvPr/>
            </p14:nvContentPartPr>
            <p14:xfrm>
              <a:off x="4129920" y="311760"/>
              <a:ext cx="4882320" cy="6246720"/>
            </p14:xfrm>
          </p:contentPart>
        </mc:Choice>
        <mc:Fallback>
          <p:pic>
            <p:nvPicPr>
              <p:cNvPr id="16" name="Ink 15"/>
              <p:cNvPicPr/>
              <p:nvPr/>
            </p:nvPicPr>
            <p:blipFill>
              <a:blip r:embed="rId13"/>
              <a:stretch>
                <a:fillRect/>
              </a:stretch>
            </p:blipFill>
            <p:spPr>
              <a:xfrm>
                <a:off x="4122000" y="301680"/>
                <a:ext cx="4900680" cy="6265080"/>
              </a:xfrm>
              <a:prstGeom prst="rect">
                <a:avLst/>
              </a:prstGeom>
            </p:spPr>
          </p:pic>
        </mc:Fallback>
      </mc:AlternateContent>
    </p:spTree>
    <p:extLst>
      <p:ext uri="{BB962C8B-B14F-4D97-AF65-F5344CB8AC3E}">
        <p14:creationId xmlns:p14="http://schemas.microsoft.com/office/powerpoint/2010/main" val="199863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x86-64 Introduction</a:t>
            </a:r>
            <a:endParaRPr lang="en-US" dirty="0"/>
          </a:p>
        </p:txBody>
      </p:sp>
      <p:sp>
        <p:nvSpPr>
          <p:cNvPr id="3" name="Content Placeholder 2"/>
          <p:cNvSpPr>
            <a:spLocks noGrp="1"/>
          </p:cNvSpPr>
          <p:nvPr>
            <p:ph idx="1"/>
            <p:custDataLst>
              <p:tags r:id="rId2"/>
            </p:custDataLst>
          </p:nvPr>
        </p:nvSpPr>
        <p:spPr/>
        <p:txBody>
          <a:bodyPr/>
          <a:lstStyle/>
          <a:p>
            <a:r>
              <a:rPr lang="en-US" dirty="0" smtClean="0"/>
              <a:t>Arithmetic operations</a:t>
            </a:r>
          </a:p>
          <a:p>
            <a:r>
              <a:rPr lang="en-US" dirty="0" smtClean="0"/>
              <a:t>Memory addressing modes</a:t>
            </a:r>
            <a:endParaRPr lang="en-US" dirty="0" smtClean="0">
              <a:latin typeface="Anonymous Pro" panose="02060609030202000504" pitchFamily="49" charset="0"/>
              <a:cs typeface="Courier New" pitchFamily="49" charset="0"/>
            </a:endParaRPr>
          </a:p>
          <a:p>
            <a:pPr lvl="1"/>
            <a:r>
              <a:rPr lang="en-US" dirty="0">
                <a:latin typeface="Courier New" panose="02070309020205020404" pitchFamily="49" charset="0"/>
                <a:cs typeface="Courier New" panose="02070309020205020404" pitchFamily="49" charset="0"/>
              </a:rPr>
              <a:t>swap</a:t>
            </a:r>
            <a:r>
              <a:rPr lang="en-US" dirty="0"/>
              <a:t> </a:t>
            </a:r>
            <a:r>
              <a:rPr lang="en-US" dirty="0" smtClean="0"/>
              <a:t>example</a:t>
            </a:r>
          </a:p>
          <a:p>
            <a:r>
              <a:rPr lang="en-US" dirty="0" smtClean="0"/>
              <a:t>Address computation instruction (</a:t>
            </a:r>
            <a:r>
              <a:rPr lang="en-US" dirty="0" smtClean="0">
                <a:latin typeface="Courier New" panose="02070309020205020404" pitchFamily="49" charset="0"/>
                <a:cs typeface="Courier New" panose="02070309020205020404" pitchFamily="49" charset="0"/>
              </a:rPr>
              <a:t>lea</a:t>
            </a:r>
            <a:r>
              <a:rPr lang="en-US" dirty="0" smtClean="0"/>
              <a:t>)</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24</a:t>
            </a:fld>
            <a:endParaRPr lang="en-US"/>
          </a:p>
        </p:txBody>
      </p:sp>
    </p:spTree>
    <p:extLst>
      <p:ext uri="{BB962C8B-B14F-4D97-AF65-F5344CB8AC3E}">
        <p14:creationId xmlns:p14="http://schemas.microsoft.com/office/powerpoint/2010/main" val="4120455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Arithmetic Operations</a:t>
            </a:r>
            <a:endParaRPr lang="en-US" dirty="0"/>
          </a:p>
        </p:txBody>
      </p:sp>
      <p:sp>
        <p:nvSpPr>
          <p:cNvPr id="3" name="Content Placeholder 2"/>
          <p:cNvSpPr>
            <a:spLocks noGrp="1"/>
          </p:cNvSpPr>
          <p:nvPr>
            <p:ph idx="1"/>
          </p:nvPr>
        </p:nvSpPr>
        <p:spPr/>
        <p:txBody>
          <a:bodyPr/>
          <a:lstStyle/>
          <a:p>
            <a:r>
              <a:rPr lang="en-US" dirty="0" smtClean="0"/>
              <a:t>Binary (two-operand) instructions:</a:t>
            </a:r>
          </a:p>
          <a:p>
            <a:pPr lvl="1"/>
            <a:r>
              <a:rPr lang="en-US" dirty="0" smtClean="0"/>
              <a:t> </a:t>
            </a:r>
          </a:p>
          <a:p>
            <a:pPr lvl="2"/>
            <a:endParaRPr lang="en-US" dirty="0"/>
          </a:p>
          <a:p>
            <a:pPr lvl="1"/>
            <a:r>
              <a:rPr lang="en-US" dirty="0" smtClean="0"/>
              <a:t>Beware argument</a:t>
            </a:r>
            <a:br>
              <a:rPr lang="en-US" dirty="0" smtClean="0"/>
            </a:br>
            <a:r>
              <a:rPr lang="en-US" dirty="0" smtClean="0"/>
              <a:t>order</a:t>
            </a:r>
          </a:p>
          <a:p>
            <a:pPr lvl="1"/>
            <a:r>
              <a:rPr lang="en-US" dirty="0" smtClean="0"/>
              <a:t>No notion of</a:t>
            </a:r>
            <a:br>
              <a:rPr lang="en-US" dirty="0" smtClean="0"/>
            </a:br>
            <a:r>
              <a:rPr lang="en-US" dirty="0" smtClean="0"/>
              <a:t>datatypes</a:t>
            </a:r>
          </a:p>
          <a:p>
            <a:pPr lvl="2"/>
            <a:r>
              <a:rPr lang="en-US" dirty="0" smtClean="0"/>
              <a:t>Just bits!</a:t>
            </a:r>
          </a:p>
          <a:p>
            <a:pPr lvl="2"/>
            <a:r>
              <a:rPr lang="en-US" dirty="0" smtClean="0"/>
              <a:t>Only arithmetic </a:t>
            </a:r>
            <a:br>
              <a:rPr lang="en-US" dirty="0" smtClean="0"/>
            </a:br>
            <a:r>
              <a:rPr lang="en-US" dirty="0" smtClean="0"/>
              <a:t>vs. logical shifts</a:t>
            </a:r>
          </a:p>
          <a:p>
            <a:pPr lvl="1"/>
            <a:endParaRPr lang="en-US" dirty="0" smtClean="0"/>
          </a:p>
          <a:p>
            <a:pPr lvl="1"/>
            <a:r>
              <a:rPr lang="en-US" dirty="0" smtClean="0"/>
              <a:t>How do you</a:t>
            </a:r>
            <a:br>
              <a:rPr lang="en-US" dirty="0" smtClean="0"/>
            </a:br>
            <a:r>
              <a:rPr lang="en-US" dirty="0" smtClean="0"/>
              <a:t>implement </a:t>
            </a:r>
            <a:br>
              <a:rPr lang="en-US" dirty="0" smtClean="0"/>
            </a:br>
            <a:r>
              <a:rPr lang="en-US" dirty="0" smtClean="0"/>
              <a:t>“</a:t>
            </a:r>
            <a:r>
              <a:rPr lang="en-US" dirty="0" smtClean="0">
                <a:latin typeface="Courier New" panose="02070309020205020404" pitchFamily="49" charset="0"/>
                <a:cs typeface="Courier New" panose="02070309020205020404" pitchFamily="49" charset="0"/>
              </a:rPr>
              <a:t>r3 = r1 + r2</a:t>
            </a:r>
            <a:r>
              <a:rPr lang="en-US" dirty="0" smtClean="0"/>
              <a:t>”?</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78418142"/>
              </p:ext>
            </p:extLst>
          </p:nvPr>
        </p:nvGraphicFramePr>
        <p:xfrm>
          <a:off x="3657600" y="2011680"/>
          <a:ext cx="5440680" cy="3708400"/>
        </p:xfrm>
        <a:graphic>
          <a:graphicData uri="http://schemas.openxmlformats.org/drawingml/2006/table">
            <a:tbl>
              <a:tblPr firstRow="1" bandRow="1">
                <a:tableStyleId>{00A15C55-8517-42AA-B614-E9B94910E393}</a:tableStyleId>
              </a:tblPr>
              <a:tblGrid>
                <a:gridCol w="2103120"/>
                <a:gridCol w="1645920"/>
                <a:gridCol w="1691640"/>
              </a:tblGrid>
              <a:tr h="370840">
                <a:tc>
                  <a:txBody>
                    <a:bodyPr/>
                    <a:lstStyle/>
                    <a:p>
                      <a:pPr algn="ctr"/>
                      <a:r>
                        <a:rPr lang="en-US" dirty="0" smtClean="0">
                          <a:latin typeface="CMU Bright" panose="02000603000000000000" pitchFamily="2" charset="0"/>
                          <a:ea typeface="CMU Bright" panose="02000603000000000000" pitchFamily="2" charset="0"/>
                          <a:cs typeface="CMU Bright" panose="02000603000000000000" pitchFamily="2" charset="0"/>
                        </a:rPr>
                        <a:t>Format</a:t>
                      </a:r>
                      <a:endParaRPr lang="en-US" dirty="0">
                        <a:latin typeface="CMU Bright" panose="02000603000000000000" pitchFamily="2" charset="0"/>
                        <a:ea typeface="CMU Bright" panose="02000603000000000000" pitchFamily="2" charset="0"/>
                        <a:cs typeface="CMU Bright" panose="02000603000000000000" pitchFamily="2" charset="0"/>
                      </a:endParaRPr>
                    </a:p>
                  </a:txBody>
                  <a:tcPr>
                    <a:solidFill>
                      <a:srgbClr val="4B2A85"/>
                    </a:solidFill>
                  </a:tcPr>
                </a:tc>
                <a:tc>
                  <a:txBody>
                    <a:bodyPr/>
                    <a:lstStyle/>
                    <a:p>
                      <a:pPr algn="ctr"/>
                      <a:r>
                        <a:rPr lang="en-US" dirty="0" smtClean="0">
                          <a:latin typeface="CMU Bright" panose="02000603000000000000" pitchFamily="2" charset="0"/>
                          <a:ea typeface="CMU Bright" panose="02000603000000000000" pitchFamily="2" charset="0"/>
                          <a:cs typeface="CMU Bright" panose="02000603000000000000" pitchFamily="2" charset="0"/>
                        </a:rPr>
                        <a:t>Computation</a:t>
                      </a:r>
                      <a:endParaRPr lang="en-US" dirty="0">
                        <a:latin typeface="CMU Bright" panose="02000603000000000000" pitchFamily="2" charset="0"/>
                        <a:ea typeface="CMU Bright" panose="02000603000000000000" pitchFamily="2" charset="0"/>
                        <a:cs typeface="CMU Bright" panose="02000603000000000000" pitchFamily="2" charset="0"/>
                      </a:endParaRPr>
                    </a:p>
                  </a:txBody>
                  <a:tcPr>
                    <a:solidFill>
                      <a:srgbClr val="4B2A85"/>
                    </a:solidFill>
                  </a:tcPr>
                </a:tc>
                <a:tc>
                  <a:txBody>
                    <a:bodyPr/>
                    <a:lstStyle/>
                    <a:p>
                      <a:endParaRPr lang="en-US" dirty="0">
                        <a:latin typeface="Calibri" charset="0"/>
                        <a:ea typeface="Calibri" charset="0"/>
                        <a:cs typeface="Calibri" charset="0"/>
                      </a:endParaRPr>
                    </a:p>
                  </a:txBody>
                  <a:tcPr>
                    <a:noFill/>
                  </a:tcPr>
                </a:tc>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addq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smtClean="0">
                          <a:latin typeface="CMU Bright" panose="02000603000000000000" pitchFamily="2" charset="0"/>
                          <a:ea typeface="CMU Bright" panose="02000603000000000000" pitchFamily="2" charset="0"/>
                          <a:cs typeface="CMU Bright" panose="02000603000000000000" pitchFamily="2" charset="0"/>
                        </a:rPr>
                        <a:t>(</a:t>
                      </a:r>
                      <a:r>
                        <a:rPr lang="en-US" i="1" dirty="0" err="1" smtClean="0">
                          <a:latin typeface="CMU Bright" panose="02000603000000000000" pitchFamily="2" charset="0"/>
                          <a:ea typeface="CMU Bright" panose="02000603000000000000" pitchFamily="2" charset="0"/>
                          <a:cs typeface="CMU Bright" panose="02000603000000000000" pitchFamily="2" charset="0"/>
                        </a:rPr>
                        <a:t>dst</a:t>
                      </a:r>
                      <a:r>
                        <a:rPr lang="en-US" i="1" dirty="0" smtClean="0">
                          <a:latin typeface="CMU Bright" panose="02000603000000000000" pitchFamily="2" charset="0"/>
                          <a:ea typeface="CMU Bright" panose="02000603000000000000" pitchFamily="2" charset="0"/>
                          <a:cs typeface="CMU Bright" panose="02000603000000000000" pitchFamily="2" charset="0"/>
                        </a:rPr>
                        <a:t> += </a:t>
                      </a:r>
                      <a:r>
                        <a:rPr lang="en-US" i="1" dirty="0" err="1" smtClean="0">
                          <a:latin typeface="CMU Bright" panose="02000603000000000000" pitchFamily="2" charset="0"/>
                          <a:ea typeface="CMU Bright" panose="02000603000000000000" pitchFamily="2" charset="0"/>
                          <a:cs typeface="CMU Bright" panose="02000603000000000000" pitchFamily="2" charset="0"/>
                        </a:rPr>
                        <a:t>src</a:t>
                      </a:r>
                      <a:r>
                        <a:rPr lang="en-US" dirty="0" smtClean="0">
                          <a:latin typeface="CMU Bright" panose="02000603000000000000" pitchFamily="2" charset="0"/>
                          <a:ea typeface="CMU Bright" panose="02000603000000000000" pitchFamily="2" charset="0"/>
                          <a:cs typeface="CMU Bright" panose="02000603000000000000" pitchFamily="2" charset="0"/>
                        </a:rPr>
                        <a:t>)</a:t>
                      </a:r>
                      <a:endParaRPr lang="en-US" dirty="0">
                        <a:latin typeface="CMU Bright" panose="02000603000000000000" pitchFamily="2" charset="0"/>
                        <a:ea typeface="CMU Bright" panose="02000603000000000000" pitchFamily="2" charset="0"/>
                        <a:cs typeface="CMU Bright" panose="02000603000000000000" pitchFamily="2" charset="0"/>
                      </a:endParaRPr>
                    </a:p>
                  </a:txBody>
                  <a:tcPr>
                    <a:noFill/>
                  </a:tcPr>
                </a:tc>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subq</a:t>
                      </a:r>
                      <a:r>
                        <a:rPr lang="en-US" i="1" baseline="0" dirty="0" smtClean="0">
                          <a:latin typeface="Courier New" panose="02070309020205020404" pitchFamily="49" charset="0"/>
                          <a:ea typeface="Calibri" charset="0"/>
                          <a:cs typeface="Courier New" panose="02070309020205020404" pitchFamily="49" charset="0"/>
                        </a:rPr>
                        <a:t> </a:t>
                      </a:r>
                      <a:r>
                        <a:rPr lang="en-US" i="1" baseline="0" dirty="0" err="1" smtClean="0">
                          <a:latin typeface="Courier New" panose="02070309020205020404" pitchFamily="49" charset="0"/>
                          <a:ea typeface="Calibri" charset="0"/>
                          <a:cs typeface="Courier New" panose="02070309020205020404" pitchFamily="49" charset="0"/>
                        </a:rPr>
                        <a:t>s</a:t>
                      </a:r>
                      <a:r>
                        <a:rPr lang="en-US" i="1" dirty="0" err="1" smtClean="0">
                          <a:latin typeface="Courier New" panose="02070309020205020404" pitchFamily="49" charset="0"/>
                          <a:ea typeface="Calibri" charset="0"/>
                          <a:cs typeface="Courier New" panose="02070309020205020404" pitchFamily="49" charset="0"/>
                        </a:rPr>
                        <a:t>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MU Bright" panose="02000603000000000000" pitchFamily="2" charset="0"/>
                        <a:ea typeface="CMU Bright" panose="02000603000000000000" pitchFamily="2" charset="0"/>
                        <a:cs typeface="CMU Bright" panose="02000603000000000000" pitchFamily="2" charset="0"/>
                      </a:endParaRPr>
                    </a:p>
                  </a:txBody>
                  <a:tcPr>
                    <a:noFill/>
                  </a:tcPr>
                </a:tc>
              </a:tr>
              <a:tr h="370840">
                <a:tc>
                  <a:txBody>
                    <a:bodyPr/>
                    <a:lstStyle/>
                    <a:p>
                      <a:r>
                        <a:rPr lang="en-US" b="1" dirty="0" err="1" smtClean="0">
                          <a:latin typeface="Courier New" panose="02070309020205020404" pitchFamily="49" charset="0"/>
                          <a:ea typeface="Anonymous Pro" charset="0"/>
                          <a:cs typeface="Courier New" panose="02070309020205020404" pitchFamily="49" charset="0"/>
                        </a:rPr>
                        <a:t>imulq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smtClean="0">
                          <a:latin typeface="CMU Bright" panose="02000603000000000000" pitchFamily="2" charset="0"/>
                          <a:ea typeface="CMU Bright" panose="02000603000000000000" pitchFamily="2" charset="0"/>
                          <a:cs typeface="CMU Bright" panose="02000603000000000000" pitchFamily="2" charset="0"/>
                        </a:rPr>
                        <a:t>signed </a:t>
                      </a:r>
                      <a:r>
                        <a:rPr lang="en-US" dirty="0" err="1" smtClean="0">
                          <a:latin typeface="CMU Bright" panose="02000603000000000000" pitchFamily="2" charset="0"/>
                          <a:ea typeface="CMU Bright" panose="02000603000000000000" pitchFamily="2" charset="0"/>
                          <a:cs typeface="CMU Bright" panose="02000603000000000000" pitchFamily="2" charset="0"/>
                        </a:rPr>
                        <a:t>mult</a:t>
                      </a:r>
                      <a:endParaRPr lang="en-US" dirty="0">
                        <a:latin typeface="CMU Bright" panose="02000603000000000000" pitchFamily="2" charset="0"/>
                        <a:ea typeface="CMU Bright" panose="02000603000000000000" pitchFamily="2" charset="0"/>
                        <a:cs typeface="CMU Bright" panose="02000603000000000000" pitchFamily="2" charset="0"/>
                      </a:endParaRPr>
                    </a:p>
                  </a:txBody>
                  <a:tcPr>
                    <a:noFill/>
                  </a:tcPr>
                </a:tc>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sarq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&gt;&gt;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b="1" i="0" dirty="0" smtClean="0">
                          <a:latin typeface="CMU Bright" panose="02000603000000000000" pitchFamily="2" charset="0"/>
                          <a:ea typeface="CMU Bright" panose="02000603000000000000" pitchFamily="2" charset="0"/>
                          <a:cs typeface="CMU Bright" panose="02000603000000000000" pitchFamily="2" charset="0"/>
                        </a:rPr>
                        <a:t>A</a:t>
                      </a:r>
                      <a:r>
                        <a:rPr lang="en-US" b="0" i="0" dirty="0" smtClean="0">
                          <a:latin typeface="CMU Bright" panose="02000603000000000000" pitchFamily="2" charset="0"/>
                          <a:ea typeface="CMU Bright" panose="02000603000000000000" pitchFamily="2" charset="0"/>
                          <a:cs typeface="CMU Bright" panose="02000603000000000000" pitchFamily="2" charset="0"/>
                        </a:rPr>
                        <a:t>rithmetic</a:t>
                      </a:r>
                      <a:endParaRPr lang="en-US" b="0" i="0" dirty="0">
                        <a:latin typeface="CMU Bright" panose="02000603000000000000" pitchFamily="2" charset="0"/>
                        <a:ea typeface="CMU Bright" panose="02000603000000000000" pitchFamily="2" charset="0"/>
                        <a:cs typeface="CMU Bright" panose="02000603000000000000" pitchFamily="2" charset="0"/>
                      </a:endParaRPr>
                    </a:p>
                  </a:txBody>
                  <a:tcPr>
                    <a:noFill/>
                  </a:tcPr>
                </a:tc>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shrq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&gt;&gt;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b="1" i="0" dirty="0" smtClean="0">
                          <a:latin typeface="CMU Bright" panose="02000603000000000000" pitchFamily="2" charset="0"/>
                          <a:ea typeface="CMU Bright" panose="02000603000000000000" pitchFamily="2" charset="0"/>
                          <a:cs typeface="CMU Bright" panose="02000603000000000000" pitchFamily="2" charset="0"/>
                        </a:rPr>
                        <a:t>L</a:t>
                      </a:r>
                      <a:r>
                        <a:rPr lang="en-US" b="0" i="0" dirty="0" smtClean="0">
                          <a:latin typeface="CMU Bright" panose="02000603000000000000" pitchFamily="2" charset="0"/>
                          <a:ea typeface="CMU Bright" panose="02000603000000000000" pitchFamily="2" charset="0"/>
                          <a:cs typeface="CMU Bright" panose="02000603000000000000" pitchFamily="2" charset="0"/>
                        </a:rPr>
                        <a:t>ogical</a:t>
                      </a:r>
                      <a:endParaRPr lang="en-US" b="0" i="0" dirty="0">
                        <a:latin typeface="CMU Bright" panose="02000603000000000000" pitchFamily="2" charset="0"/>
                        <a:ea typeface="CMU Bright" panose="02000603000000000000" pitchFamily="2" charset="0"/>
                        <a:cs typeface="CMU Bright" panose="02000603000000000000" pitchFamily="2" charset="0"/>
                      </a:endParaRPr>
                    </a:p>
                  </a:txBody>
                  <a:tcPr>
                    <a:noFill/>
                  </a:tcPr>
                </a:tc>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shlq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dirty="0" err="1" smtClean="0">
                          <a:latin typeface="Courier New" panose="02070309020205020404" pitchFamily="49" charset="0"/>
                          <a:ea typeface="Calibri" charset="0"/>
                          <a:cs typeface="Courier New" panose="02070309020205020404" pitchFamily="49" charset="0"/>
                        </a:rPr>
                        <a:t>d</a:t>
                      </a:r>
                      <a:r>
                        <a:rPr lang="en-US" i="1" dirty="0" err="1" smtClean="0">
                          <a:latin typeface="Courier New" panose="02070309020205020404" pitchFamily="49" charset="0"/>
                          <a:ea typeface="Calibri" charset="0"/>
                          <a:cs typeface="Courier New" panose="02070309020205020404" pitchFamily="49" charset="0"/>
                        </a:rPr>
                        <a:t>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&lt;&lt;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smtClean="0">
                          <a:latin typeface="CMU Bright" panose="02000603000000000000" pitchFamily="2" charset="0"/>
                          <a:ea typeface="CMU Bright" panose="02000603000000000000" pitchFamily="2" charset="0"/>
                          <a:cs typeface="CMU Bright" panose="02000603000000000000" pitchFamily="2" charset="0"/>
                        </a:rPr>
                        <a:t>(same</a:t>
                      </a:r>
                      <a:r>
                        <a:rPr lang="en-US" baseline="0" dirty="0" smtClean="0">
                          <a:latin typeface="CMU Bright" panose="02000603000000000000" pitchFamily="2" charset="0"/>
                          <a:ea typeface="CMU Bright" panose="02000603000000000000" pitchFamily="2" charset="0"/>
                          <a:cs typeface="CMU Bright" panose="02000603000000000000" pitchFamily="2" charset="0"/>
                        </a:rPr>
                        <a:t> as</a:t>
                      </a:r>
                      <a:r>
                        <a:rPr lang="en-US" dirty="0" smtClean="0">
                          <a:latin typeface="CMU Bright" panose="02000603000000000000" pitchFamily="2" charset="0"/>
                          <a:ea typeface="CMU Bright" panose="02000603000000000000" pitchFamily="2" charset="0"/>
                          <a:cs typeface="CMU Bright" panose="02000603000000000000" pitchFamily="2" charset="0"/>
                        </a:rPr>
                        <a:t> </a:t>
                      </a:r>
                      <a:r>
                        <a:rPr lang="en-US" dirty="0" err="1" smtClean="0">
                          <a:latin typeface="Courier New" panose="02070309020205020404" pitchFamily="49" charset="0"/>
                          <a:ea typeface="CMU Bright" panose="02000603000000000000" pitchFamily="2" charset="0"/>
                          <a:cs typeface="Courier New" panose="02070309020205020404" pitchFamily="49" charset="0"/>
                        </a:rPr>
                        <a:t>salq</a:t>
                      </a:r>
                      <a:r>
                        <a:rPr lang="en-US" dirty="0" smtClean="0">
                          <a:latin typeface="CMU Bright" panose="02000603000000000000" pitchFamily="2" charset="0"/>
                          <a:ea typeface="CMU Bright" panose="02000603000000000000" pitchFamily="2" charset="0"/>
                          <a:cs typeface="CMU Bright" panose="02000603000000000000" pitchFamily="2" charset="0"/>
                        </a:rPr>
                        <a:t>)</a:t>
                      </a:r>
                      <a:endParaRPr lang="en-US" dirty="0">
                        <a:latin typeface="CMU Bright" panose="02000603000000000000" pitchFamily="2" charset="0"/>
                        <a:ea typeface="CMU Bright" panose="02000603000000000000" pitchFamily="2" charset="0"/>
                        <a:cs typeface="CMU Bright" panose="02000603000000000000" pitchFamily="2" charset="0"/>
                      </a:endParaRPr>
                    </a:p>
                  </a:txBody>
                  <a:tcPr marR="0">
                    <a:noFill/>
                  </a:tcPr>
                </a:tc>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xorq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andq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&amp;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orq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tr>
            </a:tbl>
          </a:graphicData>
        </a:graphic>
      </p:graphicFrame>
      <p:sp>
        <p:nvSpPr>
          <p:cNvPr id="6" name="Rounded Rectangle 5"/>
          <p:cNvSpPr/>
          <p:nvPr/>
        </p:nvSpPr>
        <p:spPr bwMode="auto">
          <a:xfrm>
            <a:off x="1165860" y="1920240"/>
            <a:ext cx="2194560" cy="697283"/>
          </a:xfrm>
          <a:prstGeom prst="roundRect">
            <a:avLst/>
          </a:prstGeom>
          <a:noFill/>
          <a:ln w="25400" cap="flat" cmpd="sng" algn="ctr">
            <a:solidFill>
              <a:srgbClr val="FF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rgbClr val="FF0000"/>
                </a:solidFill>
                <a:latin typeface="CMU Bright" panose="02000603000000000000" pitchFamily="2" charset="0"/>
                <a:ea typeface="CMU Bright" panose="02000603000000000000" pitchFamily="2" charset="0"/>
                <a:cs typeface="CMU Bright" panose="02000603000000000000" pitchFamily="2" charset="0"/>
              </a:rPr>
              <a:t>Maximum of one memory operand</a:t>
            </a:r>
            <a:endParaRPr kumimoji="0" lang="en-US" sz="2000" i="0" u="none" strike="noStrike" cap="none" normalizeH="0" baseline="0" dirty="0" smtClean="0">
              <a:ln>
                <a:noFill/>
              </a:ln>
              <a:solidFill>
                <a:srgbClr val="FF0000"/>
              </a:solidFill>
              <a:effectLst/>
              <a:latin typeface="CMU Bright" panose="02000603000000000000" pitchFamily="2" charset="0"/>
              <a:ea typeface="CMU Bright" panose="02000603000000000000" pitchFamily="2" charset="0"/>
              <a:cs typeface="CMU Bright" panose="02000603000000000000" pitchFamily="2" charset="0"/>
            </a:endParaRPr>
          </a:p>
        </p:txBody>
      </p:sp>
      <p:grpSp>
        <p:nvGrpSpPr>
          <p:cNvPr id="14" name="Group 13"/>
          <p:cNvGrpSpPr/>
          <p:nvPr/>
        </p:nvGrpSpPr>
        <p:grpSpPr>
          <a:xfrm>
            <a:off x="4370832" y="5650992"/>
            <a:ext cx="2265880" cy="415052"/>
            <a:chOff x="4370832" y="5623560"/>
            <a:chExt cx="2265880" cy="415052"/>
          </a:xfrm>
        </p:grpSpPr>
        <p:sp>
          <p:nvSpPr>
            <p:cNvPr id="9" name="TextBox 8"/>
            <p:cNvSpPr txBox="1"/>
            <p:nvPr/>
          </p:nvSpPr>
          <p:spPr>
            <a:xfrm>
              <a:off x="4416552" y="5669280"/>
              <a:ext cx="2220160" cy="369332"/>
            </a:xfrm>
            <a:prstGeom prst="rect">
              <a:avLst/>
            </a:prstGeom>
            <a:noFill/>
          </p:spPr>
          <p:txBody>
            <a:bodyPr wrap="none" rtlCol="0">
              <a:spAutoFit/>
            </a:bodyPr>
            <a:lstStyle/>
            <a:p>
              <a:r>
                <a:rPr lang="en-US" sz="1800" b="0" dirty="0" smtClean="0">
                  <a:latin typeface="Calibri" pitchFamily="34" charset="0"/>
                </a:rPr>
                <a:t>operand size specifier</a:t>
              </a:r>
            </a:p>
          </p:txBody>
        </p:sp>
        <p:cxnSp>
          <p:nvCxnSpPr>
            <p:cNvPr id="12" name="Elbow Connector 11"/>
            <p:cNvCxnSpPr/>
            <p:nvPr/>
          </p:nvCxnSpPr>
          <p:spPr bwMode="auto">
            <a:xfrm rot="10800000">
              <a:off x="4370832" y="5623560"/>
              <a:ext cx="91440" cy="246888"/>
            </a:xfrm>
            <a:prstGeom prst="bentConnector3">
              <a:avLst>
                <a:gd name="adj1" fmla="val 99875"/>
              </a:avLst>
            </a:prstGeom>
            <a:noFill/>
            <a:ln w="25400" cap="flat" cmpd="sng" algn="ctr">
              <a:solidFill>
                <a:srgbClr val="4B2A85"/>
              </a:solidFill>
              <a:prstDash val="solid"/>
              <a:round/>
              <a:headEnd type="none" w="med" len="med"/>
              <a:tailEnd type="arrow"/>
            </a:ln>
            <a:effectLst/>
          </p:spPr>
        </p:cxnSp>
      </p:grpSp>
      <mc:AlternateContent xmlns:mc="http://schemas.openxmlformats.org/markup-compatibility/2006">
        <mc:Choice xmlns:p14="http://schemas.microsoft.com/office/powerpoint/2010/main" Requires="p14">
          <p:contentPart p14:bwMode="auto" r:id="rId3">
            <p14:nvContentPartPr>
              <p14:cNvPr id="8" name="Ink 7"/>
              <p14:cNvContentPartPr/>
              <p14:nvPr/>
            </p14:nvContentPartPr>
            <p14:xfrm>
              <a:off x="1186920" y="1586880"/>
              <a:ext cx="7928640" cy="5270400"/>
            </p14:xfrm>
          </p:contentPart>
        </mc:Choice>
        <mc:Fallback>
          <p:pic>
            <p:nvPicPr>
              <p:cNvPr id="8" name="Ink 7"/>
              <p:cNvPicPr/>
              <p:nvPr/>
            </p:nvPicPr>
            <p:blipFill>
              <a:blip r:embed="rId4"/>
              <a:stretch>
                <a:fillRect/>
              </a:stretch>
            </p:blipFill>
            <p:spPr>
              <a:xfrm>
                <a:off x="1178280" y="1578600"/>
                <a:ext cx="7943040" cy="5289120"/>
              </a:xfrm>
              <a:prstGeom prst="rect">
                <a:avLst/>
              </a:prstGeom>
            </p:spPr>
          </p:pic>
        </mc:Fallback>
      </mc:AlternateContent>
    </p:spTree>
    <p:extLst>
      <p:ext uri="{BB962C8B-B14F-4D97-AF65-F5344CB8AC3E}">
        <p14:creationId xmlns:p14="http://schemas.microsoft.com/office/powerpoint/2010/main" val="357386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Arithmetic Operations</a:t>
            </a:r>
            <a:endParaRPr lang="en-US" dirty="0"/>
          </a:p>
        </p:txBody>
      </p:sp>
      <p:sp>
        <p:nvSpPr>
          <p:cNvPr id="3" name="Content Placeholder 2"/>
          <p:cNvSpPr>
            <a:spLocks noGrp="1"/>
          </p:cNvSpPr>
          <p:nvPr>
            <p:ph idx="1"/>
          </p:nvPr>
        </p:nvSpPr>
        <p:spPr/>
        <p:txBody>
          <a:bodyPr/>
          <a:lstStyle/>
          <a:p>
            <a:r>
              <a:rPr lang="en-US" dirty="0" smtClean="0"/>
              <a:t>Unary (one-operand) Instructions:</a:t>
            </a:r>
          </a:p>
          <a:p>
            <a:endParaRPr lang="en-US" dirty="0" smtClean="0"/>
          </a:p>
          <a:p>
            <a:endParaRPr lang="en-US" dirty="0"/>
          </a:p>
          <a:p>
            <a:endParaRPr lang="en-US" dirty="0" smtClean="0"/>
          </a:p>
          <a:p>
            <a:endParaRPr lang="en-US" dirty="0" smtClean="0"/>
          </a:p>
          <a:p>
            <a:endParaRPr lang="en-US" dirty="0" smtClean="0"/>
          </a:p>
          <a:p>
            <a:endParaRPr lang="en-US" dirty="0" smtClean="0"/>
          </a:p>
          <a:p>
            <a:r>
              <a:rPr lang="en-US" dirty="0" smtClean="0"/>
              <a:t>See CSPP Section </a:t>
            </a:r>
            <a:r>
              <a:rPr lang="en-US" dirty="0"/>
              <a:t>3.5.5 for more instructions</a:t>
            </a:r>
            <a:r>
              <a:rPr lang="en-US" dirty="0" smtClean="0"/>
              <a:t>:  </a:t>
            </a:r>
            <a:br>
              <a:rPr lang="en-US" dirty="0" smtClean="0"/>
            </a:br>
            <a:r>
              <a:rPr lang="en-US" dirty="0" err="1" smtClean="0">
                <a:latin typeface="Courier New" panose="02070309020205020404" pitchFamily="49" charset="0"/>
                <a:cs typeface="Courier New" panose="02070309020205020404" pitchFamily="49" charset="0"/>
              </a:rPr>
              <a:t>mulq</a:t>
            </a:r>
            <a:r>
              <a:rPr lang="en-US" dirty="0" smtClean="0"/>
              <a:t>,  </a:t>
            </a:r>
            <a:r>
              <a:rPr lang="en-US" dirty="0" err="1">
                <a:latin typeface="Courier New" panose="02070309020205020404" pitchFamily="49" charset="0"/>
                <a:cs typeface="Courier New" panose="02070309020205020404" pitchFamily="49" charset="0"/>
              </a:rPr>
              <a:t>cqto</a:t>
            </a:r>
            <a:r>
              <a:rPr lang="en-US" dirty="0" smtClean="0"/>
              <a:t>,  </a:t>
            </a:r>
            <a:r>
              <a:rPr lang="en-US" dirty="0" err="1">
                <a:latin typeface="Courier New" panose="02070309020205020404" pitchFamily="49" charset="0"/>
                <a:cs typeface="Courier New" panose="02070309020205020404" pitchFamily="49" charset="0"/>
              </a:rPr>
              <a:t>idivq</a:t>
            </a:r>
            <a:r>
              <a:rPr lang="en-US" dirty="0" smtClean="0"/>
              <a:t>,  </a:t>
            </a:r>
            <a:r>
              <a:rPr lang="en-US" dirty="0" err="1" smtClean="0">
                <a:latin typeface="Courier New" panose="02070309020205020404" pitchFamily="49" charset="0"/>
                <a:cs typeface="Courier New" panose="02070309020205020404" pitchFamily="49" charset="0"/>
              </a:rPr>
              <a:t>divq</a:t>
            </a:r>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7CBE8339-D2AD-46DC-A898-FD1E949067F0}" type="slidenum">
              <a:rPr lang="en-US" smtClean="0"/>
              <a:pPr/>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89033514"/>
              </p:ext>
            </p:extLst>
          </p:nvPr>
        </p:nvGraphicFramePr>
        <p:xfrm>
          <a:off x="2286000" y="1920240"/>
          <a:ext cx="6766560" cy="2286000"/>
        </p:xfrm>
        <a:graphic>
          <a:graphicData uri="http://schemas.openxmlformats.org/drawingml/2006/table">
            <a:tbl>
              <a:tblPr firstRow="1" bandRow="1">
                <a:tableStyleId>{00A15C55-8517-42AA-B614-E9B94910E393}</a:tableStyleId>
              </a:tblPr>
              <a:tblGrid>
                <a:gridCol w="2011680"/>
                <a:gridCol w="2011680"/>
                <a:gridCol w="2743200"/>
              </a:tblGrid>
              <a:tr h="370840">
                <a:tc>
                  <a:txBody>
                    <a:bodyPr/>
                    <a:lstStyle/>
                    <a:p>
                      <a:pPr algn="ctr"/>
                      <a:r>
                        <a:rPr lang="en-US" sz="2400" dirty="0" smtClean="0">
                          <a:latin typeface="CMU Bright" panose="02000603000000000000" pitchFamily="2" charset="0"/>
                          <a:ea typeface="CMU Bright" panose="02000603000000000000" pitchFamily="2" charset="0"/>
                          <a:cs typeface="CMU Bright" panose="02000603000000000000" pitchFamily="2" charset="0"/>
                        </a:rPr>
                        <a:t>Format</a:t>
                      </a:r>
                      <a:endParaRPr lang="en-US" sz="2400" dirty="0">
                        <a:latin typeface="CMU Bright" panose="02000603000000000000" pitchFamily="2" charset="0"/>
                        <a:ea typeface="CMU Bright" panose="02000603000000000000" pitchFamily="2" charset="0"/>
                        <a:cs typeface="CMU Bright" panose="02000603000000000000" pitchFamily="2" charset="0"/>
                      </a:endParaRPr>
                    </a:p>
                  </a:txBody>
                  <a:tcPr>
                    <a:solidFill>
                      <a:srgbClr val="4B2A85"/>
                    </a:solidFill>
                  </a:tcPr>
                </a:tc>
                <a:tc>
                  <a:txBody>
                    <a:bodyPr/>
                    <a:lstStyle/>
                    <a:p>
                      <a:pPr algn="ctr"/>
                      <a:r>
                        <a:rPr lang="en-US" sz="2400" dirty="0" smtClean="0">
                          <a:latin typeface="CMU Bright" panose="02000603000000000000" pitchFamily="2" charset="0"/>
                          <a:ea typeface="CMU Bright" panose="02000603000000000000" pitchFamily="2" charset="0"/>
                          <a:cs typeface="CMU Bright" panose="02000603000000000000" pitchFamily="2" charset="0"/>
                        </a:rPr>
                        <a:t>Computation</a:t>
                      </a:r>
                      <a:endParaRPr lang="en-US" sz="2400" dirty="0">
                        <a:latin typeface="CMU Bright" panose="02000603000000000000" pitchFamily="2" charset="0"/>
                        <a:ea typeface="CMU Bright" panose="02000603000000000000" pitchFamily="2" charset="0"/>
                        <a:cs typeface="CMU Bright" panose="02000603000000000000" pitchFamily="2" charset="0"/>
                      </a:endParaRPr>
                    </a:p>
                  </a:txBody>
                  <a:tcPr>
                    <a:solidFill>
                      <a:srgbClr val="4B2A85"/>
                    </a:solidFill>
                  </a:tcPr>
                </a:tc>
                <a:tc>
                  <a:txBody>
                    <a:bodyPr/>
                    <a:lstStyle/>
                    <a:p>
                      <a:endParaRPr lang="en-US" sz="2400" dirty="0">
                        <a:latin typeface="CMU Bright" panose="02000603000000000000" pitchFamily="2" charset="0"/>
                        <a:ea typeface="CMU Bright" panose="02000603000000000000" pitchFamily="2" charset="0"/>
                        <a:cs typeface="CMU Bright" panose="02000603000000000000" pitchFamily="2" charset="0"/>
                      </a:endParaRPr>
                    </a:p>
                  </a:txBody>
                  <a:tcPr>
                    <a:noFill/>
                  </a:tcPr>
                </a:tc>
              </a:tr>
              <a:tr h="370840">
                <a:tc>
                  <a:txBody>
                    <a:bodyPr/>
                    <a:lstStyle/>
                    <a:p>
                      <a:pPr algn="ctr"/>
                      <a:r>
                        <a:rPr lang="en-US" sz="2400" b="1" dirty="0" err="1" smtClean="0">
                          <a:latin typeface="Courier New" panose="02070309020205020404" pitchFamily="49" charset="0"/>
                          <a:ea typeface="Anonymous Pro" charset="0"/>
                          <a:cs typeface="Courier New" panose="02070309020205020404" pitchFamily="49" charset="0"/>
                        </a:rPr>
                        <a:t>incq</a:t>
                      </a:r>
                      <a:r>
                        <a:rPr lang="en-US" sz="2400" dirty="0" smtClean="0">
                          <a:latin typeface="Courier New" panose="02070309020205020404" pitchFamily="49" charset="0"/>
                          <a:ea typeface="Calibri" charset="0"/>
                          <a:cs typeface="Courier New" panose="02070309020205020404" pitchFamily="49" charset="0"/>
                        </a:rPr>
                        <a:t> </a:t>
                      </a:r>
                      <a:r>
                        <a:rPr lang="en-US" sz="2400" i="1" dirty="0" err="1" smtClean="0">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a:t>
                      </a: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+ 1</a:t>
                      </a:r>
                      <a:endParaRPr lang="en-US" sz="2400" i="1" dirty="0">
                        <a:latin typeface="Calibri" charset="0"/>
                        <a:ea typeface="Calibri" charset="0"/>
                        <a:cs typeface="Calibri" charset="0"/>
                      </a:endParaRPr>
                    </a:p>
                  </a:txBody>
                  <a:tcPr/>
                </a:tc>
                <a:tc>
                  <a:txBody>
                    <a:bodyPr/>
                    <a:lstStyle/>
                    <a:p>
                      <a:r>
                        <a:rPr lang="en-US" sz="2400" dirty="0" smtClean="0">
                          <a:latin typeface="CMU Bright" panose="02000603000000000000" pitchFamily="2" charset="0"/>
                          <a:ea typeface="CMU Bright" panose="02000603000000000000" pitchFamily="2" charset="0"/>
                          <a:cs typeface="CMU Bright" panose="02000603000000000000" pitchFamily="2" charset="0"/>
                        </a:rPr>
                        <a:t>increment</a:t>
                      </a:r>
                      <a:endParaRPr lang="en-US" sz="2400" dirty="0">
                        <a:latin typeface="CMU Bright" panose="02000603000000000000" pitchFamily="2" charset="0"/>
                        <a:ea typeface="CMU Bright" panose="02000603000000000000" pitchFamily="2" charset="0"/>
                        <a:cs typeface="CMU Bright" panose="02000603000000000000" pitchFamily="2" charset="0"/>
                      </a:endParaRPr>
                    </a:p>
                  </a:txBody>
                  <a:tcPr>
                    <a:noFill/>
                  </a:tcPr>
                </a:tc>
              </a:tr>
              <a:tr h="370840">
                <a:tc>
                  <a:txBody>
                    <a:bodyPr/>
                    <a:lstStyle/>
                    <a:p>
                      <a:pPr algn="ctr"/>
                      <a:r>
                        <a:rPr lang="en-US" sz="2400" b="1" dirty="0" err="1" smtClean="0">
                          <a:latin typeface="Courier New" panose="02070309020205020404" pitchFamily="49" charset="0"/>
                          <a:ea typeface="Anonymous Pro" charset="0"/>
                          <a:cs typeface="Courier New" panose="02070309020205020404" pitchFamily="49" charset="0"/>
                        </a:rPr>
                        <a:t>decq</a:t>
                      </a:r>
                      <a:r>
                        <a:rPr lang="en-US" sz="2400" i="1" baseline="0" dirty="0" smtClean="0">
                          <a:latin typeface="Courier New" panose="02070309020205020404" pitchFamily="49" charset="0"/>
                          <a:ea typeface="Calibri" charset="0"/>
                          <a:cs typeface="Courier New" panose="02070309020205020404" pitchFamily="49" charset="0"/>
                        </a:rPr>
                        <a:t> </a:t>
                      </a:r>
                      <a:r>
                        <a:rPr lang="en-US" sz="2400" i="1" dirty="0" err="1" smtClean="0">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a:t>
                      </a: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1</a:t>
                      </a:r>
                      <a:endParaRPr lang="en-US" sz="2400" i="1" dirty="0">
                        <a:latin typeface="Calibri" charset="0"/>
                        <a:ea typeface="Calibri" charset="0"/>
                        <a:cs typeface="Calibri" charset="0"/>
                      </a:endParaRPr>
                    </a:p>
                  </a:txBody>
                  <a:tcPr/>
                </a:tc>
                <a:tc>
                  <a:txBody>
                    <a:bodyPr/>
                    <a:lstStyle/>
                    <a:p>
                      <a:r>
                        <a:rPr lang="en-US" sz="2400" dirty="0" smtClean="0">
                          <a:latin typeface="CMU Bright" panose="02000603000000000000" pitchFamily="2" charset="0"/>
                          <a:ea typeface="CMU Bright" panose="02000603000000000000" pitchFamily="2" charset="0"/>
                          <a:cs typeface="CMU Bright" panose="02000603000000000000" pitchFamily="2" charset="0"/>
                        </a:rPr>
                        <a:t>decrement</a:t>
                      </a:r>
                      <a:endParaRPr lang="en-US" sz="2400" dirty="0">
                        <a:latin typeface="CMU Bright" panose="02000603000000000000" pitchFamily="2" charset="0"/>
                        <a:ea typeface="CMU Bright" panose="02000603000000000000" pitchFamily="2" charset="0"/>
                        <a:cs typeface="CMU Bright" panose="02000603000000000000" pitchFamily="2" charset="0"/>
                      </a:endParaRPr>
                    </a:p>
                  </a:txBody>
                  <a:tcPr>
                    <a:noFill/>
                  </a:tcPr>
                </a:tc>
              </a:tr>
              <a:tr h="370840">
                <a:tc>
                  <a:txBody>
                    <a:bodyPr/>
                    <a:lstStyle/>
                    <a:p>
                      <a:pPr algn="ctr"/>
                      <a:r>
                        <a:rPr lang="en-US" sz="2400" b="1" baseline="0" dirty="0" err="1" smtClean="0">
                          <a:latin typeface="Courier New" panose="02070309020205020404" pitchFamily="49" charset="0"/>
                          <a:ea typeface="Anonymous Pro" charset="0"/>
                          <a:cs typeface="Courier New" panose="02070309020205020404" pitchFamily="49" charset="0"/>
                        </a:rPr>
                        <a:t>neg</a:t>
                      </a:r>
                      <a:r>
                        <a:rPr lang="en-US" sz="2400" b="1" dirty="0" err="1" smtClean="0">
                          <a:latin typeface="Courier New" panose="02070309020205020404" pitchFamily="49" charset="0"/>
                          <a:ea typeface="Anonymous Pro" charset="0"/>
                          <a:cs typeface="Courier New" panose="02070309020205020404" pitchFamily="49" charset="0"/>
                        </a:rPr>
                        <a:t>q</a:t>
                      </a:r>
                      <a:r>
                        <a:rPr lang="en-US" sz="2400" dirty="0" smtClean="0">
                          <a:latin typeface="Courier New" panose="02070309020205020404" pitchFamily="49" charset="0"/>
                          <a:ea typeface="Calibri" charset="0"/>
                          <a:cs typeface="Courier New" panose="02070309020205020404" pitchFamily="49" charset="0"/>
                        </a:rPr>
                        <a:t> </a:t>
                      </a:r>
                      <a:r>
                        <a:rPr lang="en-US" sz="2400" i="1" dirty="0" err="1" smtClean="0">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a:t>
                      </a:r>
                      <a:r>
                        <a:rPr lang="en-US" sz="2400" i="1" dirty="0" err="1" smtClean="0">
                          <a:latin typeface="Calibri" charset="0"/>
                          <a:ea typeface="Calibri" charset="0"/>
                          <a:cs typeface="Calibri" charset="0"/>
                        </a:rPr>
                        <a:t>dst</a:t>
                      </a:r>
                      <a:endParaRPr lang="en-US" sz="2400" i="1" dirty="0">
                        <a:latin typeface="Calibri" charset="0"/>
                        <a:ea typeface="Calibri" charset="0"/>
                        <a:cs typeface="Calibri" charset="0"/>
                      </a:endParaRPr>
                    </a:p>
                  </a:txBody>
                  <a:tcPr/>
                </a:tc>
                <a:tc>
                  <a:txBody>
                    <a:bodyPr/>
                    <a:lstStyle/>
                    <a:p>
                      <a:r>
                        <a:rPr lang="en-US" sz="2400" dirty="0" smtClean="0">
                          <a:latin typeface="CMU Bright" panose="02000603000000000000" pitchFamily="2" charset="0"/>
                          <a:ea typeface="CMU Bright" panose="02000603000000000000" pitchFamily="2" charset="0"/>
                          <a:cs typeface="CMU Bright" panose="02000603000000000000" pitchFamily="2" charset="0"/>
                        </a:rPr>
                        <a:t>negate</a:t>
                      </a:r>
                      <a:endParaRPr lang="en-US" sz="2400" dirty="0">
                        <a:latin typeface="CMU Bright" panose="02000603000000000000" pitchFamily="2" charset="0"/>
                        <a:ea typeface="CMU Bright" panose="02000603000000000000" pitchFamily="2" charset="0"/>
                        <a:cs typeface="CMU Bright" panose="02000603000000000000" pitchFamily="2" charset="0"/>
                      </a:endParaRPr>
                    </a:p>
                  </a:txBody>
                  <a:tcPr>
                    <a:noFill/>
                  </a:tcPr>
                </a:tc>
              </a:tr>
              <a:tr h="370840">
                <a:tc>
                  <a:txBody>
                    <a:bodyPr/>
                    <a:lstStyle/>
                    <a:p>
                      <a:pPr algn="ctr"/>
                      <a:r>
                        <a:rPr lang="en-US" sz="2400" b="1" dirty="0" err="1" smtClean="0">
                          <a:latin typeface="Courier New" panose="02070309020205020404" pitchFamily="49" charset="0"/>
                          <a:ea typeface="Anonymous Pro" charset="0"/>
                          <a:cs typeface="Courier New" panose="02070309020205020404" pitchFamily="49" charset="0"/>
                        </a:rPr>
                        <a:t>notq</a:t>
                      </a:r>
                      <a:r>
                        <a:rPr lang="en-US" sz="2400" dirty="0" smtClean="0">
                          <a:latin typeface="Courier New" panose="02070309020205020404" pitchFamily="49" charset="0"/>
                          <a:ea typeface="Calibri" charset="0"/>
                          <a:cs typeface="Courier New" panose="02070309020205020404" pitchFamily="49" charset="0"/>
                        </a:rPr>
                        <a:t> </a:t>
                      </a:r>
                      <a:r>
                        <a:rPr lang="en-US" sz="2400" i="1" dirty="0" err="1" smtClean="0">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a:t>
                      </a:r>
                      <a:r>
                        <a:rPr lang="en-US" sz="2400" i="1" dirty="0" err="1" smtClean="0">
                          <a:latin typeface="Calibri" charset="0"/>
                          <a:ea typeface="Calibri" charset="0"/>
                          <a:cs typeface="Calibri" charset="0"/>
                        </a:rPr>
                        <a:t>dst</a:t>
                      </a:r>
                      <a:endParaRPr lang="en-US" sz="2400" i="1" dirty="0">
                        <a:latin typeface="Calibri" charset="0"/>
                        <a:ea typeface="Calibri" charset="0"/>
                        <a:cs typeface="Calibri" charset="0"/>
                      </a:endParaRPr>
                    </a:p>
                  </a:txBody>
                  <a:tcPr/>
                </a:tc>
                <a:tc>
                  <a:txBody>
                    <a:bodyPr/>
                    <a:lstStyle/>
                    <a:p>
                      <a:r>
                        <a:rPr lang="en-US" sz="2400" b="0" i="0" dirty="0" smtClean="0">
                          <a:latin typeface="CMU Bright" panose="02000603000000000000" pitchFamily="2" charset="0"/>
                          <a:ea typeface="CMU Bright" panose="02000603000000000000" pitchFamily="2" charset="0"/>
                          <a:cs typeface="CMU Bright" panose="02000603000000000000" pitchFamily="2" charset="0"/>
                        </a:rPr>
                        <a:t>bitwise</a:t>
                      </a:r>
                      <a:r>
                        <a:rPr lang="en-US" sz="2400" b="0" i="0" baseline="0" dirty="0" smtClean="0">
                          <a:latin typeface="CMU Bright" panose="02000603000000000000" pitchFamily="2" charset="0"/>
                          <a:ea typeface="CMU Bright" panose="02000603000000000000" pitchFamily="2" charset="0"/>
                          <a:cs typeface="CMU Bright" panose="02000603000000000000" pitchFamily="2" charset="0"/>
                        </a:rPr>
                        <a:t> complement</a:t>
                      </a:r>
                      <a:endParaRPr lang="en-US" sz="2400" b="0" i="0" dirty="0">
                        <a:latin typeface="CMU Bright" panose="02000603000000000000" pitchFamily="2" charset="0"/>
                        <a:ea typeface="CMU Bright" panose="02000603000000000000" pitchFamily="2" charset="0"/>
                        <a:cs typeface="CMU Bright" panose="02000603000000000000" pitchFamily="2" charset="0"/>
                      </a:endParaRPr>
                    </a:p>
                  </a:txBody>
                  <a:tcPr marR="0">
                    <a:noFill/>
                  </a:tcPr>
                </a:tc>
              </a:tr>
            </a:tbl>
          </a:graphicData>
        </a:graphic>
      </p:graphicFrame>
    </p:spTree>
    <p:extLst>
      <p:ext uri="{BB962C8B-B14F-4D97-AF65-F5344CB8AC3E}">
        <p14:creationId xmlns:p14="http://schemas.microsoft.com/office/powerpoint/2010/main" val="1614783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custDataLst>
              <p:tags r:id="rId1"/>
            </p:custDataLst>
          </p:nvPr>
        </p:nvSpPr>
        <p:spPr>
          <a:ln/>
        </p:spPr>
        <p:txBody>
          <a:bodyPr/>
          <a:lstStyle/>
          <a:p>
            <a:r>
              <a:rPr lang="en-US" dirty="0" smtClean="0"/>
              <a:t>Arithmetic Example</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27</a:t>
            </a:fld>
            <a:endParaRPr lang="en-US"/>
          </a:p>
        </p:txBody>
      </p:sp>
      <p:sp>
        <p:nvSpPr>
          <p:cNvPr id="17412" name="Rectangle 4"/>
          <p:cNvSpPr>
            <a:spLocks/>
          </p:cNvSpPr>
          <p:nvPr>
            <p:custDataLst>
              <p:tags r:id="rId3"/>
            </p:custDataLst>
          </p:nvPr>
        </p:nvSpPr>
        <p:spPr bwMode="auto">
          <a:xfrm>
            <a:off x="393192" y="1362456"/>
            <a:ext cx="5394960" cy="1923604"/>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smtClean="0">
                <a:latin typeface="Courier New" panose="02070309020205020404" pitchFamily="49" charset="0"/>
                <a:ea typeface="Monaco" charset="0"/>
                <a:cs typeface="Courier New" panose="02070309020205020404" pitchFamily="49" charset="0"/>
                <a:sym typeface="Monaco" charset="0"/>
              </a:rPr>
              <a:t>simple_arith</a:t>
            </a:r>
            <a:r>
              <a:rPr lang="en-US" sz="2000" b="0" dirty="0" smtClean="0">
                <a:latin typeface="Courier New" panose="02070309020205020404" pitchFamily="49" charset="0"/>
                <a:ea typeface="Monaco" charset="0"/>
                <a:cs typeface="Courier New" panose="02070309020205020404" pitchFamily="49" charset="0"/>
                <a:sym typeface="Monaco" charset="0"/>
              </a:rPr>
              <a:t>(</a:t>
            </a:r>
            <a:r>
              <a:rPr lang="en-US" sz="2000" dirty="0" smtClean="0">
                <a:latin typeface="Courier New" panose="02070309020205020404" pitchFamily="49" charset="0"/>
                <a:ea typeface="Monaco" charset="0"/>
                <a:cs typeface="Courier New" panose="02070309020205020404" pitchFamily="49" charset="0"/>
                <a:sym typeface="Monaco" charset="0"/>
              </a:rPr>
              <a:t>long</a:t>
            </a:r>
            <a:r>
              <a:rPr lang="en-US" sz="2000" b="0" dirty="0" smtClean="0">
                <a:latin typeface="Courier New" panose="02070309020205020404" pitchFamily="49" charset="0"/>
                <a:ea typeface="Monaco" charset="0"/>
                <a:cs typeface="Courier New" panose="02070309020205020404" pitchFamily="49" charset="0"/>
                <a:sym typeface="Monaco" charset="0"/>
              </a:rPr>
              <a:t> </a:t>
            </a:r>
            <a:r>
              <a:rPr lang="en-US" sz="2000" b="0" dirty="0">
                <a:latin typeface="Courier New" panose="02070309020205020404" pitchFamily="49" charset="0"/>
                <a:ea typeface="Monaco" charset="0"/>
                <a:cs typeface="Courier New" panose="02070309020205020404" pitchFamily="49" charset="0"/>
                <a:sym typeface="Monaco" charset="0"/>
              </a:rPr>
              <a:t>x,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smtClean="0">
                <a:latin typeface="Courier New" panose="02070309020205020404" pitchFamily="49" charset="0"/>
                <a:ea typeface="Monaco" charset="0"/>
                <a:cs typeface="Courier New" panose="02070309020205020404" pitchFamily="49" charset="0"/>
                <a:sym typeface="Monaco" charset="0"/>
              </a:rPr>
              <a:t>y)</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smtClean="0">
                <a:latin typeface="Courier New" panose="02070309020205020404" pitchFamily="49" charset="0"/>
                <a:ea typeface="Monaco" charset="0"/>
                <a:cs typeface="Courier New" panose="02070309020205020404" pitchFamily="49" charset="0"/>
                <a:sym typeface="Monaco" charset="0"/>
              </a:rPr>
              <a:t>t1 </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smtClean="0">
                <a:latin typeface="Courier New" panose="02070309020205020404" pitchFamily="49" charset="0"/>
                <a:ea typeface="Monaco" charset="0"/>
                <a:cs typeface="Courier New" panose="02070309020205020404" pitchFamily="49" charset="0"/>
                <a:sym typeface="Monaco" charset="0"/>
              </a:rPr>
              <a:t>x + y</a:t>
            </a: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smtClean="0">
                <a:latin typeface="Courier New" panose="02070309020205020404" pitchFamily="49" charset="0"/>
                <a:ea typeface="Monaco" charset="0"/>
                <a:cs typeface="Courier New" panose="02070309020205020404" pitchFamily="49" charset="0"/>
                <a:sym typeface="Monaco" charset="0"/>
              </a:rPr>
              <a:t>long</a:t>
            </a:r>
            <a:r>
              <a:rPr lang="en-US" sz="2000" b="0" dirty="0" smtClean="0">
                <a:latin typeface="Courier New" panose="02070309020205020404" pitchFamily="49" charset="0"/>
                <a:ea typeface="Monaco" charset="0"/>
                <a:cs typeface="Courier New" panose="02070309020205020404" pitchFamily="49" charset="0"/>
                <a:sym typeface="Monaco" charset="0"/>
              </a:rPr>
              <a:t> t2 = t1 * 3;</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smtClean="0">
                <a:latin typeface="Courier New" panose="02070309020205020404" pitchFamily="49" charset="0"/>
                <a:ea typeface="Monaco" charset="0"/>
                <a:cs typeface="Courier New" panose="02070309020205020404" pitchFamily="49" charset="0"/>
                <a:sym typeface="Monaco" charset="0"/>
              </a:rPr>
              <a:t>  </a:t>
            </a:r>
            <a:r>
              <a:rPr lang="en-US" sz="2000" dirty="0" smtClean="0">
                <a:latin typeface="Courier New" panose="02070309020205020404" pitchFamily="49" charset="0"/>
                <a:ea typeface="Monaco" charset="0"/>
                <a:cs typeface="Courier New" panose="02070309020205020404" pitchFamily="49" charset="0"/>
                <a:sym typeface="Monaco" charset="0"/>
              </a:rPr>
              <a:t>return</a:t>
            </a:r>
            <a:r>
              <a:rPr lang="en-US" sz="2000" b="0" dirty="0" smtClean="0">
                <a:latin typeface="Courier New" panose="02070309020205020404" pitchFamily="49" charset="0"/>
                <a:ea typeface="Monaco" charset="0"/>
                <a:cs typeface="Courier New" panose="02070309020205020404" pitchFamily="49" charset="0"/>
                <a:sym typeface="Monaco" charset="0"/>
              </a:rPr>
              <a:t> t2;</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a:t>
            </a:r>
          </a:p>
        </p:txBody>
      </p:sp>
      <p:graphicFrame>
        <p:nvGraphicFramePr>
          <p:cNvPr id="9" name="Table 8"/>
          <p:cNvGraphicFramePr>
            <a:graphicFrameLocks noGrp="1"/>
          </p:cNvGraphicFramePr>
          <p:nvPr>
            <p:custDataLst>
              <p:tags r:id="rId4"/>
            </p:custDataLst>
            <p:extLst>
              <p:ext uri="{D42A27DB-BD31-4B8C-83A1-F6EECF244321}">
                <p14:modId xmlns:p14="http://schemas.microsoft.com/office/powerpoint/2010/main" val="2110844194"/>
              </p:ext>
            </p:extLst>
          </p:nvPr>
        </p:nvGraphicFramePr>
        <p:xfrm>
          <a:off x="6035040" y="457200"/>
          <a:ext cx="2926080" cy="1524000"/>
        </p:xfrm>
        <a:graphic>
          <a:graphicData uri="http://schemas.openxmlformats.org/drawingml/2006/table">
            <a:tbl>
              <a:tblPr firstRow="1" bandRow="1">
                <a:tableStyleId>{073A0DAA-6AF3-43AB-8588-CEC1D06C72B9}</a:tableStyleId>
              </a:tblPr>
              <a:tblGrid>
                <a:gridCol w="1097280"/>
                <a:gridCol w="1828800"/>
              </a:tblGrid>
              <a:tr h="381000">
                <a:tc>
                  <a:txBody>
                    <a:bodyPr/>
                    <a:lstStyle/>
                    <a:p>
                      <a:pPr algn="ctr"/>
                      <a:r>
                        <a:rPr lang="en-US" dirty="0" smtClean="0">
                          <a:latin typeface="CMU Bright" panose="02000603000000000000" pitchFamily="2" charset="0"/>
                          <a:ea typeface="CMU Bright" panose="02000603000000000000" pitchFamily="2" charset="0"/>
                          <a:cs typeface="CMU Bright" panose="02000603000000000000" pitchFamily="2" charset="0"/>
                        </a:rPr>
                        <a:t>Register</a:t>
                      </a:r>
                      <a:endParaRPr lang="en-US" dirty="0">
                        <a:latin typeface="CMU Bright" panose="02000603000000000000" pitchFamily="2" charset="0"/>
                        <a:ea typeface="CMU Bright" panose="02000603000000000000" pitchFamily="2" charset="0"/>
                        <a:cs typeface="CMU Bright" panose="02000603000000000000" pitchFamily="2" charset="0"/>
                      </a:endParaRPr>
                    </a:p>
                  </a:txBody>
                  <a:tcPr>
                    <a:solidFill>
                      <a:srgbClr val="4B2A85"/>
                    </a:solidFill>
                  </a:tcPr>
                </a:tc>
                <a:tc>
                  <a:txBody>
                    <a:bodyPr/>
                    <a:lstStyle/>
                    <a:p>
                      <a:pPr algn="ctr"/>
                      <a:r>
                        <a:rPr lang="en-US" dirty="0" smtClean="0">
                          <a:latin typeface="CMU Bright" panose="02000603000000000000" pitchFamily="2" charset="0"/>
                          <a:ea typeface="CMU Bright" panose="02000603000000000000" pitchFamily="2" charset="0"/>
                          <a:cs typeface="CMU Bright" panose="02000603000000000000" pitchFamily="2" charset="0"/>
                        </a:rPr>
                        <a:t>Use(s)</a:t>
                      </a:r>
                      <a:endParaRPr lang="en-US" dirty="0">
                        <a:latin typeface="CMU Bright" panose="02000603000000000000" pitchFamily="2" charset="0"/>
                        <a:ea typeface="CMU Bright" panose="02000603000000000000" pitchFamily="2" charset="0"/>
                        <a:cs typeface="CMU Bright" panose="02000603000000000000" pitchFamily="2" charset="0"/>
                      </a:endParaRPr>
                    </a:p>
                  </a:txBody>
                  <a:tcPr>
                    <a:solidFill>
                      <a:srgbClr val="4B2A85"/>
                    </a:solidFill>
                  </a:tcPr>
                </a:tc>
              </a:tr>
              <a:tr h="381000">
                <a:tc>
                  <a:txBody>
                    <a:bodyPr/>
                    <a:lstStyle/>
                    <a:p>
                      <a:pPr algn="ct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rdi</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smtClean="0">
                          <a:latin typeface="CMU Bright" panose="02000603000000000000" pitchFamily="2" charset="0"/>
                          <a:ea typeface="CMU Bright" panose="02000603000000000000" pitchFamily="2" charset="0"/>
                          <a:cs typeface="CMU Bright" panose="02000603000000000000" pitchFamily="2" charset="0"/>
                        </a:rPr>
                        <a:t>1</a:t>
                      </a:r>
                      <a:r>
                        <a:rPr lang="en-US" baseline="30000" dirty="0" smtClean="0">
                          <a:latin typeface="CMU Bright" panose="02000603000000000000" pitchFamily="2" charset="0"/>
                          <a:ea typeface="CMU Bright" panose="02000603000000000000" pitchFamily="2" charset="0"/>
                          <a:cs typeface="CMU Bright" panose="02000603000000000000" pitchFamily="2" charset="0"/>
                        </a:rPr>
                        <a:t>st</a:t>
                      </a:r>
                      <a:r>
                        <a:rPr lang="en-US" dirty="0" smtClean="0">
                          <a:latin typeface="CMU Bright" panose="02000603000000000000" pitchFamily="2" charset="0"/>
                          <a:ea typeface="CMU Bright" panose="02000603000000000000" pitchFamily="2" charset="0"/>
                          <a:cs typeface="CMU Bright" panose="02000603000000000000" pitchFamily="2" charset="0"/>
                        </a:rPr>
                        <a:t> argument (</a:t>
                      </a:r>
                      <a:r>
                        <a:rPr lang="en-US" dirty="0" smtClean="0">
                          <a:latin typeface="Courier New" panose="02070309020205020404" pitchFamily="49" charset="0"/>
                          <a:ea typeface="CMU Bright" panose="02000603000000000000" pitchFamily="2" charset="0"/>
                          <a:cs typeface="Courier New" panose="02070309020205020404" pitchFamily="49" charset="0"/>
                        </a:rPr>
                        <a:t>x</a:t>
                      </a:r>
                      <a:r>
                        <a:rPr lang="en-US" dirty="0" smtClean="0">
                          <a:latin typeface="CMU Bright" panose="02000603000000000000" pitchFamily="2" charset="0"/>
                          <a:ea typeface="CMU Bright" panose="02000603000000000000" pitchFamily="2" charset="0"/>
                          <a:cs typeface="CMU Bright" panose="02000603000000000000" pitchFamily="2" charset="0"/>
                        </a:rPr>
                        <a:t>)</a:t>
                      </a:r>
                      <a:endParaRPr lang="en-US" b="0" i="0" dirty="0">
                        <a:latin typeface="CMU Bright" panose="02000603000000000000" pitchFamily="2" charset="0"/>
                        <a:ea typeface="CMU Bright" panose="02000603000000000000" pitchFamily="2" charset="0"/>
                        <a:cs typeface="CMU Bright" panose="02000603000000000000" pitchFamily="2" charset="0"/>
                      </a:endParaRPr>
                    </a:p>
                  </a:txBody>
                  <a:tcPr marL="0" marR="0"/>
                </a:tc>
              </a:tr>
              <a:tr h="381000">
                <a:tc>
                  <a:txBody>
                    <a:bodyPr/>
                    <a:lstStyle/>
                    <a:p>
                      <a:pPr algn="ct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rsi</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smtClean="0">
                          <a:latin typeface="CMU Bright" panose="02000603000000000000" pitchFamily="2" charset="0"/>
                          <a:ea typeface="CMU Bright" panose="02000603000000000000" pitchFamily="2" charset="0"/>
                          <a:cs typeface="CMU Bright" panose="02000603000000000000" pitchFamily="2" charset="0"/>
                        </a:rPr>
                        <a:t>2</a:t>
                      </a:r>
                      <a:r>
                        <a:rPr lang="en-US" baseline="30000" dirty="0" smtClean="0">
                          <a:latin typeface="CMU Bright" panose="02000603000000000000" pitchFamily="2" charset="0"/>
                          <a:ea typeface="CMU Bright" panose="02000603000000000000" pitchFamily="2" charset="0"/>
                          <a:cs typeface="CMU Bright" panose="02000603000000000000" pitchFamily="2" charset="0"/>
                        </a:rPr>
                        <a:t>nd</a:t>
                      </a:r>
                      <a:r>
                        <a:rPr lang="en-US" dirty="0" smtClean="0">
                          <a:latin typeface="CMU Bright" panose="02000603000000000000" pitchFamily="2" charset="0"/>
                          <a:ea typeface="CMU Bright" panose="02000603000000000000" pitchFamily="2" charset="0"/>
                          <a:cs typeface="CMU Bright" panose="02000603000000000000" pitchFamily="2" charset="0"/>
                        </a:rPr>
                        <a:t> argument (</a:t>
                      </a:r>
                      <a:r>
                        <a:rPr lang="en-US" dirty="0" smtClean="0">
                          <a:latin typeface="Courier New" panose="02070309020205020404" pitchFamily="49" charset="0"/>
                          <a:ea typeface="CMU Bright" panose="02000603000000000000" pitchFamily="2" charset="0"/>
                          <a:cs typeface="Courier New" panose="02070309020205020404" pitchFamily="49" charset="0"/>
                        </a:rPr>
                        <a:t>y</a:t>
                      </a:r>
                      <a:r>
                        <a:rPr lang="en-US" dirty="0" smtClean="0">
                          <a:latin typeface="CMU Bright" panose="02000603000000000000" pitchFamily="2" charset="0"/>
                          <a:ea typeface="CMU Bright" panose="02000603000000000000" pitchFamily="2" charset="0"/>
                          <a:cs typeface="CMU Bright" panose="02000603000000000000" pitchFamily="2" charset="0"/>
                        </a:rPr>
                        <a:t>)</a:t>
                      </a:r>
                      <a:endParaRPr lang="en-US" b="1" i="0" dirty="0">
                        <a:latin typeface="CMU Bright" panose="02000603000000000000" pitchFamily="2" charset="0"/>
                        <a:ea typeface="CMU Bright" panose="02000603000000000000" pitchFamily="2" charset="0"/>
                        <a:cs typeface="CMU Bright" panose="02000603000000000000" pitchFamily="2" charset="0"/>
                      </a:endParaRPr>
                    </a:p>
                  </a:txBody>
                  <a:tcPr marL="0" marR="0"/>
                </a:tc>
              </a:tr>
              <a:tr h="381000">
                <a:tc>
                  <a:txBody>
                    <a:bodyPr/>
                    <a:lstStyle/>
                    <a:p>
                      <a:pPr algn="ct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rax</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smtClean="0">
                          <a:latin typeface="CMU Bright" panose="02000603000000000000" pitchFamily="2" charset="0"/>
                          <a:ea typeface="CMU Bright" panose="02000603000000000000" pitchFamily="2" charset="0"/>
                          <a:cs typeface="CMU Bright" panose="02000603000000000000" pitchFamily="2" charset="0"/>
                        </a:rPr>
                        <a:t>return value</a:t>
                      </a:r>
                      <a:endParaRPr lang="en-US" b="1" i="0" dirty="0">
                        <a:latin typeface="CMU Bright" panose="02000603000000000000" pitchFamily="2" charset="0"/>
                        <a:ea typeface="CMU Bright" panose="02000603000000000000" pitchFamily="2" charset="0"/>
                        <a:cs typeface="CMU Bright" panose="02000603000000000000" pitchFamily="2" charset="0"/>
                      </a:endParaRPr>
                    </a:p>
                  </a:txBody>
                  <a:tcPr marL="0" marR="0"/>
                </a:tc>
              </a:tr>
            </a:tbl>
          </a:graphicData>
        </a:graphic>
      </p:graphicFrame>
      <p:sp>
        <p:nvSpPr>
          <p:cNvPr id="7" name="Rectangle 4"/>
          <p:cNvSpPr>
            <a:spLocks/>
          </p:cNvSpPr>
          <p:nvPr>
            <p:custDataLst>
              <p:tags r:id="rId5"/>
            </p:custDataLst>
          </p:nvPr>
        </p:nvSpPr>
        <p:spPr bwMode="auto">
          <a:xfrm>
            <a:off x="6309360" y="3108960"/>
            <a:ext cx="2011680" cy="1308050"/>
          </a:xfrm>
          <a:prstGeom prst="rect">
            <a:avLst/>
          </a:prstGeom>
          <a:solidFill>
            <a:srgbClr val="FFFF99"/>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smtClean="0">
                <a:latin typeface="Courier New" panose="02070309020205020404" pitchFamily="49" charset="0"/>
                <a:ea typeface="Monaco" charset="0"/>
                <a:cs typeface="Courier New" panose="02070309020205020404" pitchFamily="49" charset="0"/>
                <a:sym typeface="Monaco" charset="0"/>
              </a:rPr>
              <a:t>y += x;</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smtClean="0">
                <a:latin typeface="Courier New" panose="02070309020205020404" pitchFamily="49" charset="0"/>
                <a:ea typeface="Monaco" charset="0"/>
                <a:cs typeface="Courier New" panose="02070309020205020404" pitchFamily="49" charset="0"/>
                <a:sym typeface="Monaco" charset="0"/>
              </a:rPr>
              <a:t>y *= 3;</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smtClean="0">
                <a:latin typeface="Courier New" panose="02070309020205020404" pitchFamily="49" charset="0"/>
                <a:ea typeface="Monaco" charset="0"/>
                <a:cs typeface="Courier New" panose="02070309020205020404" pitchFamily="49" charset="0"/>
                <a:sym typeface="Monaco" charset="0"/>
              </a:rPr>
              <a:t>long</a:t>
            </a:r>
            <a:r>
              <a:rPr lang="en-US" sz="2000" b="0" dirty="0" smtClean="0">
                <a:latin typeface="Courier New" panose="02070309020205020404" pitchFamily="49" charset="0"/>
                <a:ea typeface="Monaco" charset="0"/>
                <a:cs typeface="Courier New" panose="02070309020205020404" pitchFamily="49" charset="0"/>
                <a:sym typeface="Monaco" charset="0"/>
              </a:rPr>
              <a:t> r = y; </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smtClean="0">
                <a:latin typeface="Courier New" panose="02070309020205020404" pitchFamily="49" charset="0"/>
                <a:ea typeface="Monaco" charset="0"/>
                <a:cs typeface="Courier New" panose="02070309020205020404" pitchFamily="49" charset="0"/>
                <a:sym typeface="Monaco" charset="0"/>
              </a:rPr>
              <a:t>return</a:t>
            </a:r>
            <a:r>
              <a:rPr lang="en-US" sz="2000" b="0" dirty="0" smtClean="0">
                <a:latin typeface="Courier New" panose="02070309020205020404" pitchFamily="49" charset="0"/>
                <a:ea typeface="Monaco" charset="0"/>
                <a:cs typeface="Courier New" panose="02070309020205020404" pitchFamily="49" charset="0"/>
                <a:sym typeface="Monaco" charset="0"/>
              </a:rPr>
              <a:t> r;</a:t>
            </a:r>
            <a:endParaRPr lang="en-US" sz="2000" b="0" dirty="0">
              <a:latin typeface="Courier New" panose="02070309020205020404" pitchFamily="49" charset="0"/>
              <a:ea typeface="Monaco" charset="0"/>
              <a:cs typeface="Courier New" panose="02070309020205020404" pitchFamily="49" charset="0"/>
              <a:sym typeface="Monaco" charset="0"/>
            </a:endParaRPr>
          </a:p>
        </p:txBody>
      </p:sp>
      <p:sp>
        <p:nvSpPr>
          <p:cNvPr id="11" name="Rectangle 4"/>
          <p:cNvSpPr>
            <a:spLocks/>
          </p:cNvSpPr>
          <p:nvPr>
            <p:custDataLst>
              <p:tags r:id="rId6"/>
            </p:custDataLst>
          </p:nvPr>
        </p:nvSpPr>
        <p:spPr bwMode="auto">
          <a:xfrm>
            <a:off x="1033272" y="4572000"/>
            <a:ext cx="4114800" cy="1615827"/>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err="1">
                <a:latin typeface="Courier New" panose="02070309020205020404" pitchFamily="49" charset="0"/>
                <a:ea typeface="Monaco" charset="0"/>
                <a:cs typeface="Courier New" panose="02070309020205020404" pitchFamily="49" charset="0"/>
                <a:sym typeface="Monaco" charset="0"/>
              </a:rPr>
              <a:t>simple_arith</a:t>
            </a: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addq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rdi</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rsi</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imulq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smtClean="0">
                <a:latin typeface="Courier New" panose="02070309020205020404" pitchFamily="49" charset="0"/>
                <a:ea typeface="Monaco" charset="0"/>
                <a:cs typeface="Courier New" panose="02070309020205020404" pitchFamily="49" charset="0"/>
                <a:sym typeface="Monaco" charset="0"/>
              </a:rPr>
              <a:t>  $</a:t>
            </a:r>
            <a:r>
              <a:rPr lang="en-US" sz="2000" b="0" dirty="0">
                <a:latin typeface="Courier New" panose="02070309020205020404" pitchFamily="49" charset="0"/>
                <a:ea typeface="Monaco" charset="0"/>
                <a:cs typeface="Courier New" panose="02070309020205020404" pitchFamily="49" charset="0"/>
                <a:sym typeface="Monaco" charset="0"/>
              </a:rPr>
              <a:t>3, </a:t>
            </a:r>
            <a:r>
              <a:rPr lang="en-US" sz="2000" b="0" dirty="0" smtClean="0">
                <a:latin typeface="Courier New" panose="02070309020205020404" pitchFamily="49" charset="0"/>
                <a:ea typeface="Monaco" charset="0"/>
                <a:cs typeface="Courier New" panose="02070309020205020404" pitchFamily="49" charset="0"/>
                <a:sym typeface="Monaco" charset="0"/>
              </a:rPr>
              <a:t>%</a:t>
            </a:r>
            <a:r>
              <a:rPr lang="en-US" sz="2000" b="0" dirty="0" err="1">
                <a:latin typeface="Courier New" panose="02070309020205020404" pitchFamily="49" charset="0"/>
                <a:ea typeface="Monaco" charset="0"/>
                <a:cs typeface="Courier New" panose="02070309020205020404" pitchFamily="49" charset="0"/>
                <a:sym typeface="Monaco" charset="0"/>
              </a:rPr>
              <a:t>rsi</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movq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smtClean="0">
                <a:latin typeface="Courier New" panose="02070309020205020404" pitchFamily="49" charset="0"/>
                <a:ea typeface="Monaco" charset="0"/>
                <a:cs typeface="Courier New" panose="02070309020205020404" pitchFamily="49" charset="0"/>
                <a:sym typeface="Monaco" charset="0"/>
              </a:rPr>
              <a:t>rsi</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rax</a:t>
            </a:r>
            <a:r>
              <a:rPr lang="en-US" sz="2000" b="0" dirty="0">
                <a:latin typeface="Courier New" panose="02070309020205020404" pitchFamily="49" charset="0"/>
                <a:ea typeface="Monaco" charset="0"/>
                <a:cs typeface="Courier New" panose="02070309020205020404" pitchFamily="49" charset="0"/>
                <a:sym typeface="Monaco" charset="0"/>
              </a:rPr>
              <a:t> </a:t>
            </a: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smtClean="0">
                <a:latin typeface="Courier New" panose="02070309020205020404" pitchFamily="49" charset="0"/>
                <a:ea typeface="Monaco" charset="0"/>
                <a:cs typeface="Courier New" panose="02070309020205020404" pitchFamily="49" charset="0"/>
                <a:sym typeface="Monaco" charset="0"/>
              </a:rPr>
              <a:t>ret</a:t>
            </a:r>
            <a:endParaRPr lang="en-US" sz="2000" dirty="0">
              <a:latin typeface="Courier New" panose="02070309020205020404" pitchFamily="49" charset="0"/>
              <a:ea typeface="Monaco" charset="0"/>
              <a:cs typeface="Courier New" panose="02070309020205020404" pitchFamily="49" charset="0"/>
              <a:sym typeface="Monaco" charset="0"/>
            </a:endParaRPr>
          </a:p>
        </p:txBody>
      </p:sp>
      <p:cxnSp>
        <p:nvCxnSpPr>
          <p:cNvPr id="4" name="Straight Arrow Connector 3"/>
          <p:cNvCxnSpPr/>
          <p:nvPr/>
        </p:nvCxnSpPr>
        <p:spPr bwMode="auto">
          <a:xfrm>
            <a:off x="4839478" y="2743200"/>
            <a:ext cx="1331167" cy="385665"/>
          </a:xfrm>
          <a:prstGeom prst="straightConnector1">
            <a:avLst/>
          </a:prstGeom>
          <a:noFill/>
          <a:ln w="38100" cap="flat" cmpd="sng" algn="ctr">
            <a:solidFill>
              <a:srgbClr val="4B2A85"/>
            </a:solidFill>
            <a:prstDash val="solid"/>
            <a:round/>
            <a:headEnd type="arrow" w="med" len="med"/>
            <a:tailEnd type="arrow"/>
          </a:ln>
          <a:effectLst/>
        </p:spPr>
      </p:cxnSp>
      <p:cxnSp>
        <p:nvCxnSpPr>
          <p:cNvPr id="13" name="Straight Arrow Connector 12"/>
          <p:cNvCxnSpPr/>
          <p:nvPr/>
        </p:nvCxnSpPr>
        <p:spPr bwMode="auto">
          <a:xfrm flipV="1">
            <a:off x="4839477" y="4389120"/>
            <a:ext cx="1331167" cy="385665"/>
          </a:xfrm>
          <a:prstGeom prst="straightConnector1">
            <a:avLst/>
          </a:prstGeom>
          <a:noFill/>
          <a:ln w="38100" cap="flat" cmpd="sng" algn="ctr">
            <a:solidFill>
              <a:srgbClr val="4B2A85"/>
            </a:solidFill>
            <a:prstDash val="solid"/>
            <a:round/>
            <a:headEnd type="arrow" w="med" len="med"/>
            <a:tailEnd type="arrow"/>
          </a:ln>
          <a:effectLst/>
        </p:spPr>
      </p:cxnSp>
      <mc:AlternateContent xmlns:mc="http://schemas.openxmlformats.org/markup-compatibility/2006">
        <mc:Choice xmlns:p14="http://schemas.microsoft.com/office/powerpoint/2010/main" Requires="p14">
          <p:contentPart p14:bwMode="auto" r:id="rId9">
            <p14:nvContentPartPr>
              <p14:cNvPr id="14" name="Ink 13"/>
              <p14:cNvContentPartPr/>
              <p14:nvPr/>
            </p14:nvContentPartPr>
            <p14:xfrm>
              <a:off x="1442880" y="1134360"/>
              <a:ext cx="7636320" cy="5000040"/>
            </p14:xfrm>
          </p:contentPart>
        </mc:Choice>
        <mc:Fallback>
          <p:pic>
            <p:nvPicPr>
              <p:cNvPr id="14" name="Ink 13"/>
              <p:cNvPicPr/>
              <p:nvPr/>
            </p:nvPicPr>
            <p:blipFill>
              <a:blip r:embed="rId10"/>
              <a:stretch>
                <a:fillRect/>
              </a:stretch>
            </p:blipFill>
            <p:spPr>
              <a:xfrm>
                <a:off x="1435680" y="1126440"/>
                <a:ext cx="7650000" cy="5013360"/>
              </a:xfrm>
              <a:prstGeom prst="rect">
                <a:avLst/>
              </a:prstGeom>
            </p:spPr>
          </p:pic>
        </mc:Fallback>
      </mc:AlternateContent>
    </p:spTree>
    <p:extLst>
      <p:ext uri="{BB962C8B-B14F-4D97-AF65-F5344CB8AC3E}">
        <p14:creationId xmlns:p14="http://schemas.microsoft.com/office/powerpoint/2010/main" val="129070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custDataLst>
              <p:tags r:id="rId1"/>
            </p:custDataLst>
          </p:nvPr>
        </p:nvSpPr>
        <p:spPr>
          <a:xfrm>
            <a:off x="356616" y="438912"/>
            <a:ext cx="8403336" cy="758952"/>
          </a:xfrm>
        </p:spPr>
        <p:txBody>
          <a:bodyPr/>
          <a:lstStyle/>
          <a:p>
            <a:r>
              <a:rPr lang="en-US" dirty="0" smtClean="0"/>
              <a:t>Example of Basic Addressing </a:t>
            </a:r>
            <a:r>
              <a:rPr lang="en-US" dirty="0"/>
              <a:t>Modes</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28</a:t>
            </a:fld>
            <a:endParaRPr lang="en-US"/>
          </a:p>
        </p:txBody>
      </p:sp>
      <p:sp>
        <p:nvSpPr>
          <p:cNvPr id="7" name="Rectangle 4"/>
          <p:cNvSpPr>
            <a:spLocks/>
          </p:cNvSpPr>
          <p:nvPr>
            <p:custDataLst>
              <p:tags r:id="rId3"/>
            </p:custDataLst>
          </p:nvPr>
        </p:nvSpPr>
        <p:spPr bwMode="auto">
          <a:xfrm>
            <a:off x="393192" y="1362456"/>
            <a:ext cx="4572000" cy="2231380"/>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457200" algn="l"/>
                <a:tab pos="1485900" algn="l"/>
              </a:tabLst>
            </a:pPr>
            <a:r>
              <a:rPr lang="en-US" sz="2000"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swap(</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t0 =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t1 =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 t1;</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 t0;</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p:txBody>
      </p:sp>
      <p:sp>
        <p:nvSpPr>
          <p:cNvPr id="8" name="Rectangle 4"/>
          <p:cNvSpPr>
            <a:spLocks/>
          </p:cNvSpPr>
          <p:nvPr>
            <p:custDataLst>
              <p:tags r:id="rId4"/>
            </p:custDataLst>
          </p:nvPr>
        </p:nvSpPr>
        <p:spPr bwMode="auto">
          <a:xfrm>
            <a:off x="393192" y="4114800"/>
            <a:ext cx="45720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%rax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rsi), %rdx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rax, (%rsi)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grpSp>
        <p:nvGrpSpPr>
          <p:cNvPr id="5" name="Group 4"/>
          <p:cNvGrpSpPr/>
          <p:nvPr/>
        </p:nvGrpSpPr>
        <p:grpSpPr>
          <a:xfrm>
            <a:off x="1243800" y="3269880"/>
            <a:ext cx="4323960" cy="3170160"/>
            <a:chOff x="1243800" y="3269880"/>
            <a:chExt cx="4323960" cy="3170160"/>
          </a:xfrm>
        </p:grpSpPr>
        <mc:AlternateContent xmlns:mc="http://schemas.openxmlformats.org/markup-compatibility/2006">
          <mc:Choice xmlns:p14="http://schemas.microsoft.com/office/powerpoint/2010/main" Requires="p14">
            <p:contentPart p14:bwMode="auto" r:id="rId7">
              <p14:nvContentPartPr>
                <p14:cNvPr id="10" name="Ink 9"/>
                <p14:cNvContentPartPr/>
                <p14:nvPr/>
              </p14:nvContentPartPr>
              <p14:xfrm>
                <a:off x="1243800" y="3269880"/>
                <a:ext cx="4323960" cy="1181520"/>
              </p14:xfrm>
            </p:contentPart>
          </mc:Choice>
          <mc:Fallback>
            <p:pic>
              <p:nvPicPr>
                <p:cNvPr id="10" name="Ink 9"/>
                <p:cNvPicPr/>
                <p:nvPr/>
              </p:nvPicPr>
              <p:blipFill>
                <a:blip r:embed="rId8"/>
                <a:stretch>
                  <a:fillRect/>
                </a:stretch>
              </p:blipFill>
              <p:spPr>
                <a:xfrm>
                  <a:off x="1238040" y="3265560"/>
                  <a:ext cx="4339440" cy="1191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2616480" y="4698720"/>
                <a:ext cx="1334160" cy="1741320"/>
              </p14:xfrm>
            </p:contentPart>
          </mc:Choice>
          <mc:Fallback>
            <p:pic>
              <p:nvPicPr>
                <p:cNvPr id="3" name="Ink 2"/>
                <p:cNvPicPr/>
                <p:nvPr/>
              </p:nvPicPr>
              <p:blipFill>
                <a:blip r:embed="rId10"/>
                <a:stretch>
                  <a:fillRect/>
                </a:stretch>
              </p:blipFill>
              <p:spPr>
                <a:xfrm>
                  <a:off x="2608560" y="4692240"/>
                  <a:ext cx="1349280" cy="1756440"/>
                </a:xfrm>
                <a:prstGeom prst="rect">
                  <a:avLst/>
                </a:prstGeom>
              </p:spPr>
            </p:pic>
          </mc:Fallback>
        </mc:AlternateContent>
      </p:grpSp>
    </p:spTree>
    <p:extLst>
      <p:ext uri="{BB962C8B-B14F-4D97-AF65-F5344CB8AC3E}">
        <p14:creationId xmlns:p14="http://schemas.microsoft.com/office/powerpoint/2010/main" val="3966483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custDataLst>
              <p:tags r:id="rId1"/>
            </p:custDataLst>
          </p:nvPr>
        </p:nvSpPr>
        <p:spPr>
          <a:xfrm>
            <a:off x="356616" y="438912"/>
            <a:ext cx="8403336" cy="758952"/>
          </a:xfrm>
        </p:spPr>
        <p:txBody>
          <a:bodyPr/>
          <a:lstStyle/>
          <a:p>
            <a:r>
              <a:rPr lang="en-US" dirty="0" smtClean="0"/>
              <a:t>Understanding  </a:t>
            </a:r>
            <a:r>
              <a:rPr lang="en-US" dirty="0">
                <a:latin typeface="Courier New" panose="02070309020205020404" pitchFamily="49" charset="0"/>
                <a:cs typeface="Courier New" panose="02070309020205020404" pitchFamily="49" charset="0"/>
              </a:rPr>
              <a:t>s</a:t>
            </a:r>
            <a:r>
              <a:rPr lang="en-US" dirty="0" smtClean="0">
                <a:latin typeface="Courier New" panose="02070309020205020404" pitchFamily="49" charset="0"/>
                <a:cs typeface="Courier New" panose="02070309020205020404" pitchFamily="49" charset="0"/>
              </a:rPr>
              <a:t>wap()</a:t>
            </a:r>
            <a:endParaRPr lang="en-US" dirty="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0"/>
            <p:custDataLst>
              <p:tags r:id="rId2"/>
            </p:custDataLst>
          </p:nvPr>
        </p:nvSpPr>
        <p:spPr/>
        <p:txBody>
          <a:bodyPr/>
          <a:lstStyle/>
          <a:p>
            <a:fld id="{7CBE8339-D2AD-46DC-A898-FD1E949067F0}" type="slidenum">
              <a:rPr lang="en-US" smtClean="0"/>
              <a:pPr/>
              <a:t>29</a:t>
            </a:fld>
            <a:endParaRPr lang="en-US"/>
          </a:p>
        </p:txBody>
      </p:sp>
      <p:grpSp>
        <p:nvGrpSpPr>
          <p:cNvPr id="18" name="Group 17"/>
          <p:cNvGrpSpPr/>
          <p:nvPr/>
        </p:nvGrpSpPr>
        <p:grpSpPr>
          <a:xfrm>
            <a:off x="5394960" y="1280160"/>
            <a:ext cx="1752600" cy="2301240"/>
            <a:chOff x="5394960" y="1280160"/>
            <a:chExt cx="1752600" cy="2301240"/>
          </a:xfrm>
        </p:grpSpPr>
        <p:grpSp>
          <p:nvGrpSpPr>
            <p:cNvPr id="7" name="Group 6"/>
            <p:cNvGrpSpPr/>
            <p:nvPr>
              <p:custDataLst>
                <p:tags r:id="rId16"/>
              </p:custDataLst>
            </p:nvPr>
          </p:nvGrpSpPr>
          <p:grpSpPr>
            <a:xfrm>
              <a:off x="5394960" y="1828800"/>
              <a:ext cx="1752600" cy="1752600"/>
              <a:chOff x="9111129" y="1790700"/>
              <a:chExt cx="1752600" cy="1752600"/>
            </a:xfrm>
          </p:grpSpPr>
          <p:sp>
            <p:nvSpPr>
              <p:cNvPr id="56"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57"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58"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59"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60"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1"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2"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3"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grpSp>
        <p:sp>
          <p:nvSpPr>
            <p:cNvPr id="28" name="Text Box 5"/>
            <p:cNvSpPr txBox="1">
              <a:spLocks noChangeArrowheads="1"/>
            </p:cNvSpPr>
            <p:nvPr>
              <p:custDataLst>
                <p:tags r:id="rId17"/>
              </p:custDataLst>
            </p:nvPr>
          </p:nvSpPr>
          <p:spPr bwMode="auto">
            <a:xfrm>
              <a:off x="5592597" y="1280160"/>
              <a:ext cx="1358064"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Registers</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p:grpSp>
      <p:cxnSp>
        <p:nvCxnSpPr>
          <p:cNvPr id="3" name="Straight Arrow Connector 2"/>
          <p:cNvCxnSpPr>
            <a:endCxn id="34" idx="1"/>
          </p:cNvCxnSpPr>
          <p:nvPr>
            <p:custDataLst>
              <p:tags r:id="rId3"/>
            </p:custDataLst>
          </p:nvPr>
        </p:nvCxnSpPr>
        <p:spPr bwMode="auto">
          <a:xfrm>
            <a:off x="6947129" y="2019300"/>
            <a:ext cx="825271" cy="0"/>
          </a:xfrm>
          <a:prstGeom prst="straightConnector1">
            <a:avLst/>
          </a:prstGeom>
          <a:noFill/>
          <a:ln w="25400" cap="flat" cmpd="sng" algn="ctr">
            <a:solidFill>
              <a:srgbClr val="4B2A85"/>
            </a:solidFill>
            <a:prstDash val="solid"/>
            <a:round/>
            <a:headEnd type="none" w="med" len="med"/>
            <a:tailEnd type="arrow"/>
          </a:ln>
          <a:effectLst/>
        </p:spPr>
      </p:cxnSp>
      <p:cxnSp>
        <p:nvCxnSpPr>
          <p:cNvPr id="29" name="Straight Arrow Connector 28"/>
          <p:cNvCxnSpPr>
            <a:stCxn id="33" idx="5"/>
            <a:endCxn id="38" idx="1"/>
          </p:cNvCxnSpPr>
          <p:nvPr>
            <p:custDataLst>
              <p:tags r:id="rId4"/>
            </p:custDataLst>
          </p:nvPr>
        </p:nvCxnSpPr>
        <p:spPr bwMode="auto">
          <a:xfrm>
            <a:off x="6927455" y="2533181"/>
            <a:ext cx="844945" cy="1010119"/>
          </a:xfrm>
          <a:prstGeom prst="straightConnector1">
            <a:avLst/>
          </a:prstGeom>
          <a:noFill/>
          <a:ln w="25400" cap="flat" cmpd="sng" algn="ctr">
            <a:solidFill>
              <a:srgbClr val="4B2A85"/>
            </a:solidFill>
            <a:prstDash val="solid"/>
            <a:round/>
            <a:headEnd type="none" w="med" len="med"/>
            <a:tailEnd type="arrow"/>
          </a:ln>
          <a:effectLst/>
        </p:spPr>
      </p:cxnSp>
      <p:sp>
        <p:nvSpPr>
          <p:cNvPr id="5" name="Oval 4"/>
          <p:cNvSpPr/>
          <p:nvPr>
            <p:custDataLst>
              <p:tags r:id="rId5"/>
            </p:custDataLst>
          </p:nvPr>
        </p:nvSpPr>
        <p:spPr bwMode="auto">
          <a:xfrm>
            <a:off x="6794729" y="1943100"/>
            <a:ext cx="152400" cy="152400"/>
          </a:xfrm>
          <a:prstGeom prst="ellipse">
            <a:avLst/>
          </a:prstGeom>
          <a:solidFill>
            <a:srgbClr val="4B2A85"/>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33" name="Oval 32"/>
          <p:cNvSpPr/>
          <p:nvPr>
            <p:custDataLst>
              <p:tags r:id="rId6"/>
            </p:custDataLst>
          </p:nvPr>
        </p:nvSpPr>
        <p:spPr bwMode="auto">
          <a:xfrm>
            <a:off x="6797373" y="2403099"/>
            <a:ext cx="152400" cy="152400"/>
          </a:xfrm>
          <a:prstGeom prst="ellipse">
            <a:avLst/>
          </a:prstGeom>
          <a:solidFill>
            <a:srgbClr val="4B2A85"/>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grpSp>
        <p:nvGrpSpPr>
          <p:cNvPr id="19" name="Group 18"/>
          <p:cNvGrpSpPr/>
          <p:nvPr/>
        </p:nvGrpSpPr>
        <p:grpSpPr>
          <a:xfrm>
            <a:off x="7680468" y="1280160"/>
            <a:ext cx="1250663" cy="2453640"/>
            <a:chOff x="7680468" y="1280160"/>
            <a:chExt cx="1250663" cy="2453640"/>
          </a:xfrm>
        </p:grpSpPr>
        <p:sp>
          <p:nvSpPr>
            <p:cNvPr id="160773" name="Text Box 5"/>
            <p:cNvSpPr txBox="1">
              <a:spLocks noChangeArrowheads="1"/>
            </p:cNvSpPr>
            <p:nvPr>
              <p:custDataLst>
                <p:tags r:id="rId9"/>
              </p:custDataLst>
            </p:nvPr>
          </p:nvSpPr>
          <p:spPr bwMode="auto">
            <a:xfrm>
              <a:off x="7680468" y="1280160"/>
              <a:ext cx="1250663"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Memory</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p:grpSp>
          <p:nvGrpSpPr>
            <p:cNvPr id="6" name="Group 5"/>
            <p:cNvGrpSpPr/>
            <p:nvPr>
              <p:custDataLst>
                <p:tags r:id="rId10"/>
              </p:custDataLst>
            </p:nvPr>
          </p:nvGrpSpPr>
          <p:grpSpPr>
            <a:xfrm>
              <a:off x="7772400" y="1828800"/>
              <a:ext cx="1066800" cy="1905000"/>
              <a:chOff x="7181178" y="1456675"/>
              <a:chExt cx="1066800" cy="1905000"/>
            </a:xfrm>
          </p:grpSpPr>
          <p:sp>
            <p:nvSpPr>
              <p:cNvPr id="34" name="Rectangle 8"/>
              <p:cNvSpPr>
                <a:spLocks noChangeArrowheads="1"/>
              </p:cNvSpPr>
              <p:nvPr>
                <p:custDataLst>
                  <p:tags r:id="rId11"/>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35" name="Rectangle 9"/>
              <p:cNvSpPr>
                <a:spLocks noChangeArrowheads="1"/>
              </p:cNvSpPr>
              <p:nvPr>
                <p:custDataLst>
                  <p:tags r:id="rId12"/>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36" name="Rectangle 10"/>
              <p:cNvSpPr>
                <a:spLocks noChangeArrowheads="1"/>
              </p:cNvSpPr>
              <p:nvPr>
                <p:custDataLst>
                  <p:tags r:id="rId13"/>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37" name="Rectangle 11"/>
              <p:cNvSpPr>
                <a:spLocks noChangeArrowheads="1"/>
              </p:cNvSpPr>
              <p:nvPr>
                <p:custDataLst>
                  <p:tags r:id="rId14"/>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38" name="Rectangle 20"/>
              <p:cNvSpPr>
                <a:spLocks noChangeArrowheads="1"/>
              </p:cNvSpPr>
              <p:nvPr>
                <p:custDataLst>
                  <p:tags r:id="rId15"/>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grpSp>
      </p:grpSp>
      <p:sp>
        <p:nvSpPr>
          <p:cNvPr id="9" name="Rounded Rectangle 8"/>
          <p:cNvSpPr/>
          <p:nvPr/>
        </p:nvSpPr>
        <p:spPr bwMode="auto">
          <a:xfrm>
            <a:off x="5486400" y="4160520"/>
            <a:ext cx="2450592" cy="1828800"/>
          </a:xfrm>
          <a:prstGeom prst="roundRect">
            <a:avLst>
              <a:gd name="adj" fmla="val 5966"/>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nSpc>
                <a:spcPct val="70000"/>
              </a:lnSpc>
              <a:spcBef>
                <a:spcPct val="50000"/>
              </a:spcBef>
              <a:tabLst>
                <a:tab pos="1206500" algn="l"/>
              </a:tabLst>
            </a:pPr>
            <a:r>
              <a:rPr lang="en-US" sz="2000" u="sng" dirty="0" smtClean="0">
                <a:latin typeface="CMU Bright" panose="02000603000000000000" pitchFamily="2" charset="0"/>
                <a:ea typeface="CMU Bright" panose="02000603000000000000" pitchFamily="2" charset="0"/>
                <a:cs typeface="CMU Bright" panose="02000603000000000000" pitchFamily="2" charset="0"/>
              </a:rPr>
              <a:t>Register</a:t>
            </a:r>
            <a:r>
              <a:rPr lang="en-US" sz="2000" dirty="0" smtClean="0">
                <a:latin typeface="CMU Bright" panose="02000603000000000000" pitchFamily="2" charset="0"/>
                <a:ea typeface="CMU Bright" panose="02000603000000000000" pitchFamily="2" charset="0"/>
                <a:cs typeface="CMU Bright" panose="02000603000000000000" pitchFamily="2" charset="0"/>
              </a:rPr>
              <a:t>   </a:t>
            </a:r>
            <a:r>
              <a:rPr lang="en-US" sz="2000" u="sng" dirty="0" smtClean="0">
                <a:latin typeface="CMU Bright" panose="02000603000000000000" pitchFamily="2" charset="0"/>
                <a:ea typeface="CMU Bright" panose="02000603000000000000" pitchFamily="2" charset="0"/>
                <a:cs typeface="CMU Bright" panose="02000603000000000000" pitchFamily="2" charset="0"/>
              </a:rPr>
              <a:t>Variable</a:t>
            </a:r>
            <a:endParaRPr lang="en-US" sz="2000" u="sng" dirty="0">
              <a:latin typeface="CMU Bright" panose="02000603000000000000" pitchFamily="2" charset="0"/>
              <a:ea typeface="CMU Bright" panose="02000603000000000000" pitchFamily="2" charset="0"/>
              <a:cs typeface="CMU Bright" panose="02000603000000000000" pitchFamily="2" charset="0"/>
            </a:endParaRPr>
          </a:p>
          <a:p>
            <a:pPr>
              <a:lnSpc>
                <a:spcPct val="70000"/>
              </a:lnSpc>
              <a:spcBef>
                <a:spcPct val="50000"/>
              </a:spcBef>
              <a:tabLst>
                <a:tab pos="55563" algn="l"/>
                <a:tab pos="969963" algn="l"/>
              </a:tabLst>
            </a:pP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rdi</a:t>
            </a:r>
            <a:r>
              <a:rPr lang="en-US" sz="2000" b="0" dirty="0" smtClean="0">
                <a:latin typeface="Courier New" panose="02070309020205020404" pitchFamily="49" charset="0"/>
                <a:cs typeface="Courier New" panose="02070309020205020404" pitchFamily="49" charset="0"/>
              </a:rPr>
              <a:t>	⇔  </a:t>
            </a:r>
            <a:r>
              <a:rPr lang="en-US" sz="2000" b="0" dirty="0" err="1" smtClean="0">
                <a:latin typeface="Courier New" panose="02070309020205020404" pitchFamily="49" charset="0"/>
                <a:cs typeface="Courier New" panose="02070309020205020404" pitchFamily="49" charset="0"/>
              </a:rPr>
              <a:t>xp</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rsi</a:t>
            </a:r>
            <a:r>
              <a:rPr lang="en-US" sz="2000" b="0" dirty="0">
                <a:latin typeface="Courier New" panose="02070309020205020404" pitchFamily="49" charset="0"/>
                <a:cs typeface="Courier New" panose="02070309020205020404" pitchFamily="49" charset="0"/>
              </a:rPr>
              <a:t>	</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yp</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a:t>
            </a:r>
            <a:r>
              <a:rPr lang="en-US" sz="2000" b="0" dirty="0" smtClean="0">
                <a:latin typeface="Courier New" panose="02070309020205020404" pitchFamily="49" charset="0"/>
                <a:cs typeface="Courier New" panose="02070309020205020404" pitchFamily="49" charset="0"/>
              </a:rPr>
              <a:t>⇔  t0</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rdx</a:t>
            </a:r>
            <a:r>
              <a:rPr lang="en-US" sz="2000" b="0" dirty="0">
                <a:latin typeface="Courier New" panose="02070309020205020404" pitchFamily="49" charset="0"/>
                <a:cs typeface="Courier New" panose="02070309020205020404" pitchFamily="49" charset="0"/>
              </a:rPr>
              <a:t>	</a:t>
            </a:r>
            <a:r>
              <a:rPr lang="en-US" sz="2000" b="0" dirty="0" smtClean="0">
                <a:latin typeface="Courier New" panose="02070309020205020404" pitchFamily="49" charset="0"/>
                <a:cs typeface="Courier New" panose="02070309020205020404" pitchFamily="49" charset="0"/>
              </a:rPr>
              <a:t>⇔  t1</a:t>
            </a:r>
            <a:endParaRPr lang="en-US" sz="2000" b="0" dirty="0">
              <a:latin typeface="Courier New" panose="02070309020205020404" pitchFamily="49" charset="0"/>
              <a:cs typeface="Courier New" panose="02070309020205020404" pitchFamily="49" charset="0"/>
            </a:endParaRPr>
          </a:p>
        </p:txBody>
      </p:sp>
      <p:sp>
        <p:nvSpPr>
          <p:cNvPr id="30" name="Rectangle 4"/>
          <p:cNvSpPr>
            <a:spLocks/>
          </p:cNvSpPr>
          <p:nvPr>
            <p:custDataLst>
              <p:tags r:id="rId7"/>
            </p:custDataLst>
          </p:nvPr>
        </p:nvSpPr>
        <p:spPr bwMode="auto">
          <a:xfrm>
            <a:off x="393192" y="1362456"/>
            <a:ext cx="4572000" cy="2231380"/>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457200" algn="l"/>
                <a:tab pos="1485900" algn="l"/>
              </a:tabLst>
            </a:pPr>
            <a:r>
              <a:rPr lang="en-US" sz="2000"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swap(</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t0 =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t1 =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 t1;</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 t0;</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p:txBody>
      </p:sp>
      <p:sp>
        <p:nvSpPr>
          <p:cNvPr id="31" name="Rectangle 4"/>
          <p:cNvSpPr>
            <a:spLocks/>
          </p:cNvSpPr>
          <p:nvPr>
            <p:custDataLst>
              <p:tags r:id="rId8"/>
            </p:custDataLst>
          </p:nvPr>
        </p:nvSpPr>
        <p:spPr bwMode="auto">
          <a:xfrm>
            <a:off x="393192" y="4114800"/>
            <a:ext cx="45720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%rax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rsi), %rdx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rax, (%rsi)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7867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custDataLst>
              <p:tags r:id="rId1"/>
            </p:custDataLst>
          </p:nvPr>
        </p:nvSpPr>
        <p:spPr/>
        <p:txBody>
          <a:bodyPr/>
          <a:lstStyle/>
          <a:p>
            <a:r>
              <a:rPr lang="en-US" dirty="0" smtClean="0"/>
              <a:t>Floating Point Summary</a:t>
            </a:r>
            <a:endParaRPr lang="en-US" dirty="0"/>
          </a:p>
        </p:txBody>
      </p:sp>
      <p:sp>
        <p:nvSpPr>
          <p:cNvPr id="38" name="Content Placeholder 37"/>
          <p:cNvSpPr>
            <a:spLocks noGrp="1"/>
          </p:cNvSpPr>
          <p:nvPr>
            <p:ph idx="1"/>
            <p:custDataLst>
              <p:tags r:id="rId2"/>
            </p:custDataLst>
          </p:nvPr>
        </p:nvSpPr>
        <p:spPr>
          <a:xfrm>
            <a:off x="396875" y="1362075"/>
            <a:ext cx="8366125" cy="5303520"/>
          </a:xfrm>
        </p:spPr>
        <p:txBody>
          <a:bodyPr>
            <a:normAutofit/>
          </a:bodyPr>
          <a:lstStyle/>
          <a:p>
            <a:r>
              <a:rPr lang="en-US" dirty="0" smtClean="0"/>
              <a:t>Floats also suffer from the fixed number of bits available to represent them </a:t>
            </a:r>
          </a:p>
          <a:p>
            <a:pPr lvl="1"/>
            <a:r>
              <a:rPr lang="en-US" dirty="0" smtClean="0"/>
              <a:t>Can get overflow/underflow</a:t>
            </a:r>
          </a:p>
          <a:p>
            <a:pPr lvl="1"/>
            <a:r>
              <a:rPr lang="en-US" dirty="0" smtClean="0"/>
              <a:t>“Gaps” produced in representable numbers means we can lose precision, unlike </a:t>
            </a:r>
            <a:r>
              <a:rPr lang="en-US" dirty="0" err="1" smtClean="0">
                <a:latin typeface="Courier New" panose="02070309020205020404" pitchFamily="49" charset="0"/>
                <a:cs typeface="Courier New" panose="02070309020205020404" pitchFamily="49" charset="0"/>
              </a:rPr>
              <a:t>int</a:t>
            </a:r>
            <a:r>
              <a:rPr lang="en-US" dirty="0" err="1" smtClean="0"/>
              <a:t>s</a:t>
            </a:r>
            <a:endParaRPr lang="en-US" dirty="0" smtClean="0"/>
          </a:p>
          <a:p>
            <a:pPr lvl="2"/>
            <a:r>
              <a:rPr lang="en-US" dirty="0" smtClean="0"/>
              <a:t>Some “simple fractions” have no exact representation (</a:t>
            </a:r>
            <a:r>
              <a:rPr lang="en-US" i="1" dirty="0" smtClean="0"/>
              <a:t>e.g.</a:t>
            </a:r>
            <a:r>
              <a:rPr lang="en-US" dirty="0" smtClean="0"/>
              <a:t> 0.2)</a:t>
            </a:r>
          </a:p>
          <a:p>
            <a:pPr lvl="2"/>
            <a:r>
              <a:rPr lang="en-US" dirty="0" smtClean="0"/>
              <a:t>“Every operation gets a slightly wrong result”</a:t>
            </a:r>
          </a:p>
          <a:p>
            <a:r>
              <a:rPr lang="en-US" dirty="0" smtClean="0"/>
              <a:t>Floating point arithmetic not associative or distributive</a:t>
            </a:r>
          </a:p>
          <a:p>
            <a:pPr lvl="1"/>
            <a:r>
              <a:rPr lang="en-US" dirty="0" smtClean="0"/>
              <a:t>Mathematically equivalent ways of writing an expression may compute different results</a:t>
            </a:r>
          </a:p>
          <a:p>
            <a:r>
              <a:rPr lang="en-US" dirty="0" smtClean="0">
                <a:solidFill>
                  <a:srgbClr val="FF0000"/>
                </a:solidFill>
              </a:rPr>
              <a:t>Never</a:t>
            </a:r>
            <a:r>
              <a:rPr lang="en-US" dirty="0" smtClean="0"/>
              <a:t> test floating point values for equality!</a:t>
            </a:r>
          </a:p>
          <a:p>
            <a:r>
              <a:rPr lang="en-US" dirty="0" smtClean="0">
                <a:solidFill>
                  <a:srgbClr val="FF0000"/>
                </a:solidFill>
              </a:rPr>
              <a:t>Careful </a:t>
            </a:r>
            <a:r>
              <a:rPr lang="en-US" dirty="0" smtClean="0"/>
              <a:t>when converting between </a:t>
            </a:r>
            <a:r>
              <a:rPr lang="en-US" dirty="0" err="1" smtClean="0">
                <a:latin typeface="Courier New" panose="02070309020205020404" pitchFamily="49" charset="0"/>
                <a:cs typeface="Courier New" panose="02070309020205020404" pitchFamily="49" charset="0"/>
              </a:rPr>
              <a:t>int</a:t>
            </a:r>
            <a:r>
              <a:rPr lang="en-US" dirty="0" err="1" smtClean="0"/>
              <a:t>s</a:t>
            </a:r>
            <a:r>
              <a:rPr lang="en-US" dirty="0" smtClean="0"/>
              <a:t> and </a:t>
            </a:r>
            <a:r>
              <a:rPr lang="en-US" dirty="0" smtClean="0">
                <a:latin typeface="Courier New" panose="02070309020205020404" pitchFamily="49" charset="0"/>
                <a:cs typeface="Courier New" panose="02070309020205020404" pitchFamily="49" charset="0"/>
              </a:rPr>
              <a:t>float</a:t>
            </a:r>
            <a:r>
              <a:rPr lang="en-US" dirty="0" smtClean="0"/>
              <a:t>s!</a:t>
            </a:r>
          </a:p>
          <a:p>
            <a:pPr marL="0" indent="0">
              <a:buNone/>
            </a:pPr>
            <a:endParaRPr lang="en-US" dirty="0" smtClean="0"/>
          </a:p>
        </p:txBody>
      </p:sp>
      <p:sp>
        <p:nvSpPr>
          <p:cNvPr id="4" name="Slide Number Placeholder 3"/>
          <p:cNvSpPr>
            <a:spLocks noGrp="1"/>
          </p:cNvSpPr>
          <p:nvPr>
            <p:ph type="sldNum" sz="quarter" idx="10"/>
            <p:custDataLst>
              <p:tags r:id="rId3"/>
            </p:custDataLst>
          </p:nvPr>
        </p:nvSpPr>
        <p:spPr/>
        <p:txBody>
          <a:bodyPr/>
          <a:lstStyle/>
          <a:p>
            <a:pPr>
              <a:defRPr/>
            </a:pPr>
            <a:fld id="{9FDB4C98-D2E6-A74A-9C3E-4BF05FFA5297}" type="slidenum">
              <a:rPr lang="en-US" smtClean="0"/>
              <a:pPr>
                <a:defRPr/>
              </a:pPr>
              <a:t>3</a:t>
            </a:fld>
            <a:endParaRPr lang="en-US" dirty="0"/>
          </a:p>
        </p:txBody>
      </p:sp>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3006360" y="4519440"/>
              <a:ext cx="1300320" cy="44280"/>
            </p14:xfrm>
          </p:contentPart>
        </mc:Choice>
        <mc:Fallback>
          <p:pic>
            <p:nvPicPr>
              <p:cNvPr id="2" name="Ink 1"/>
              <p:cNvPicPr/>
              <p:nvPr/>
            </p:nvPicPr>
            <p:blipFill>
              <a:blip r:embed="rId7"/>
              <a:stretch>
                <a:fillRect/>
              </a:stretch>
            </p:blipFill>
            <p:spPr>
              <a:xfrm>
                <a:off x="2998080" y="4509360"/>
                <a:ext cx="1314360" cy="59760"/>
              </a:xfrm>
              <a:prstGeom prst="rect">
                <a:avLst/>
              </a:prstGeom>
            </p:spPr>
          </p:pic>
        </mc:Fallback>
      </mc:AlternateContent>
    </p:spTree>
    <p:extLst>
      <p:ext uri="{BB962C8B-B14F-4D97-AF65-F5344CB8AC3E}">
        <p14:creationId xmlns:p14="http://schemas.microsoft.com/office/powerpoint/2010/main" val="3501665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30</a:t>
            </a:fld>
            <a:endParaRPr lang="en-US"/>
          </a:p>
        </p:txBody>
      </p:sp>
      <p:sp>
        <p:nvSpPr>
          <p:cNvPr id="59" name="Text Box 34"/>
          <p:cNvSpPr txBox="1">
            <a:spLocks noChangeArrowheads="1"/>
          </p:cNvSpPr>
          <p:nvPr>
            <p:custDataLst>
              <p:tags r:id="rId3"/>
            </p:custDataLst>
          </p:nvPr>
        </p:nvSpPr>
        <p:spPr bwMode="auto">
          <a:xfrm>
            <a:off x="6400800" y="1830684"/>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0x120 </a:t>
            </a:r>
            <a:endParaRPr lang="en-US" sz="1800" b="0" dirty="0">
              <a:latin typeface="Courier New" panose="02070309020205020404" pitchFamily="49" charset="0"/>
              <a:cs typeface="Courier New" panose="02070309020205020404" pitchFamily="49" charset="0"/>
            </a:endParaRPr>
          </a:p>
        </p:txBody>
      </p:sp>
      <p:sp>
        <p:nvSpPr>
          <p:cNvPr id="60" name="Text Box 35"/>
          <p:cNvSpPr txBox="1">
            <a:spLocks noChangeArrowheads="1"/>
          </p:cNvSpPr>
          <p:nvPr>
            <p:custDataLst>
              <p:tags r:id="rId4"/>
            </p:custDataLst>
          </p:nvPr>
        </p:nvSpPr>
        <p:spPr bwMode="auto">
          <a:xfrm>
            <a:off x="6400800" y="22128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0x118</a:t>
            </a:r>
            <a:endParaRPr lang="en-US" sz="1800" b="0" dirty="0">
              <a:latin typeface="Courier New" panose="02070309020205020404" pitchFamily="49" charset="0"/>
              <a:cs typeface="Courier New" panose="02070309020205020404" pitchFamily="49" charset="0"/>
            </a:endParaRPr>
          </a:p>
        </p:txBody>
      </p:sp>
      <p:sp>
        <p:nvSpPr>
          <p:cNvPr id="61" name="Text Box 36"/>
          <p:cNvSpPr txBox="1">
            <a:spLocks noChangeArrowheads="1"/>
          </p:cNvSpPr>
          <p:nvPr>
            <p:custDataLst>
              <p:tags r:id="rId5"/>
            </p:custDataLst>
          </p:nvPr>
        </p:nvSpPr>
        <p:spPr bwMode="auto">
          <a:xfrm>
            <a:off x="6400800" y="259689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0x110 </a:t>
            </a:r>
            <a:endParaRPr lang="en-US" sz="1800" b="0" dirty="0">
              <a:latin typeface="Courier New" panose="02070309020205020404" pitchFamily="49" charset="0"/>
              <a:cs typeface="Courier New" panose="02070309020205020404" pitchFamily="49" charset="0"/>
            </a:endParaRPr>
          </a:p>
        </p:txBody>
      </p:sp>
      <p:sp>
        <p:nvSpPr>
          <p:cNvPr id="62" name="Text Box 37"/>
          <p:cNvSpPr txBox="1">
            <a:spLocks noChangeArrowheads="1"/>
          </p:cNvSpPr>
          <p:nvPr>
            <p:custDataLst>
              <p:tags r:id="rId6"/>
            </p:custDataLst>
          </p:nvPr>
        </p:nvSpPr>
        <p:spPr bwMode="auto">
          <a:xfrm>
            <a:off x="6400800" y="2980944"/>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0x108 </a:t>
            </a:r>
            <a:endParaRPr lang="en-US" sz="1800" b="0" dirty="0">
              <a:latin typeface="Courier New" panose="02070309020205020404" pitchFamily="49" charset="0"/>
              <a:cs typeface="Courier New" panose="02070309020205020404" pitchFamily="49" charset="0"/>
            </a:endParaRPr>
          </a:p>
        </p:txBody>
      </p:sp>
      <p:sp>
        <p:nvSpPr>
          <p:cNvPr id="63" name="Text Box 38"/>
          <p:cNvSpPr txBox="1">
            <a:spLocks noChangeArrowheads="1"/>
          </p:cNvSpPr>
          <p:nvPr>
            <p:custDataLst>
              <p:tags r:id="rId7"/>
            </p:custDataLst>
          </p:nvPr>
        </p:nvSpPr>
        <p:spPr bwMode="auto">
          <a:xfrm>
            <a:off x="6400800" y="336499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8"/>
            </p:custDataLst>
          </p:nvPr>
        </p:nvSpPr>
        <p:spPr bwMode="auto">
          <a:xfrm>
            <a:off x="6400800" y="1362456"/>
            <a:ext cx="914400" cy="549381"/>
          </a:xfrm>
          <a:prstGeom prst="rect">
            <a:avLst/>
          </a:prstGeom>
          <a:noFill/>
          <a:ln w="25400">
            <a:noFill/>
            <a:miter lim="800000"/>
            <a:headEnd/>
            <a:tailEnd/>
          </a:ln>
          <a:effectLst/>
        </p:spPr>
        <p:txBody>
          <a:bodyPr lIns="0" rIns="0">
            <a:spAutoFit/>
          </a:bodyPr>
          <a:lstStyle/>
          <a:p>
            <a:pPr algn="ctr">
              <a:lnSpc>
                <a:spcPct val="80000"/>
              </a:lnSpc>
            </a:pPr>
            <a:r>
              <a:rPr lang="en-US" sz="1800" dirty="0" smtClean="0">
                <a:latin typeface="CMU Bright" panose="02000603000000000000" pitchFamily="2" charset="0"/>
                <a:ea typeface="CMU Bright" panose="02000603000000000000" pitchFamily="2" charset="0"/>
                <a:cs typeface="CMU Bright" panose="02000603000000000000" pitchFamily="2" charset="0"/>
              </a:rPr>
              <a:t>Word</a:t>
            </a:r>
          </a:p>
          <a:p>
            <a:pPr algn="ctr">
              <a:lnSpc>
                <a:spcPct val="80000"/>
              </a:lnSpc>
            </a:pPr>
            <a:r>
              <a:rPr lang="en-US" sz="1800" dirty="0" smtClean="0">
                <a:latin typeface="CMU Bright" panose="02000603000000000000" pitchFamily="2" charset="0"/>
                <a:ea typeface="CMU Bright" panose="02000603000000000000" pitchFamily="2" charset="0"/>
                <a:cs typeface="CMU Bright" panose="02000603000000000000" pitchFamily="2" charset="0"/>
              </a:rPr>
              <a:t>Address</a:t>
            </a:r>
            <a:endParaRPr lang="en-US" sz="1800" dirty="0">
              <a:latin typeface="CMU Bright" panose="02000603000000000000" pitchFamily="2" charset="0"/>
              <a:ea typeface="CMU Bright" panose="02000603000000000000" pitchFamily="2" charset="0"/>
              <a:cs typeface="CMU Bright" panose="02000603000000000000" pitchFamily="2" charset="0"/>
            </a:endParaRPr>
          </a:p>
        </p:txBody>
      </p:sp>
      <p:grpSp>
        <p:nvGrpSpPr>
          <p:cNvPr id="30" name="Group 29"/>
          <p:cNvGrpSpPr/>
          <p:nvPr>
            <p:custDataLst>
              <p:tags r:id="rId9"/>
            </p:custDataLst>
          </p:nvPr>
        </p:nvGrpSpPr>
        <p:grpSpPr>
          <a:xfrm>
            <a:off x="1828800" y="1828800"/>
            <a:ext cx="1752600" cy="1752600"/>
            <a:chOff x="9111129" y="1790700"/>
            <a:chExt cx="1752600" cy="1752600"/>
          </a:xfrm>
        </p:grpSpPr>
        <p:sp>
          <p:nvSpPr>
            <p:cNvPr id="32" name="Rectangle 43"/>
            <p:cNvSpPr>
              <a:spLocks noChangeArrowheads="1"/>
            </p:cNvSpPr>
            <p:nvPr>
              <p:custDataLst>
                <p:tags r:id="rId22"/>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23"/>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4"/>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5"/>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6"/>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0x120</a:t>
              </a:r>
              <a:endParaRPr lang="en-US" sz="1800" dirty="0">
                <a:latin typeface="Courier New" panose="02070309020205020404" pitchFamily="49" charset="0"/>
                <a:cs typeface="Courier New" panose="02070309020205020404" pitchFamily="49" charset="0"/>
              </a:endParaRPr>
            </a:p>
          </p:txBody>
        </p:sp>
        <p:sp>
          <p:nvSpPr>
            <p:cNvPr id="37" name="Rectangle 53"/>
            <p:cNvSpPr>
              <a:spLocks noChangeArrowheads="1"/>
            </p:cNvSpPr>
            <p:nvPr>
              <p:custDataLst>
                <p:tags r:id="rId27"/>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0x100</a:t>
              </a:r>
              <a:endParaRPr lang="en-US" sz="1800" dirty="0">
                <a:latin typeface="Courier New" panose="02070309020205020404" pitchFamily="49" charset="0"/>
                <a:cs typeface="Courier New" panose="02070309020205020404" pitchFamily="49" charset="0"/>
              </a:endParaRPr>
            </a:p>
          </p:txBody>
        </p:sp>
        <p:sp>
          <p:nvSpPr>
            <p:cNvPr id="38" name="Rectangle 54"/>
            <p:cNvSpPr>
              <a:spLocks noChangeArrowheads="1"/>
            </p:cNvSpPr>
            <p:nvPr>
              <p:custDataLst>
                <p:tags r:id="rId28"/>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29"/>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0"/>
            </p:custDataLst>
          </p:nvPr>
        </p:nvSpPr>
        <p:spPr bwMode="auto">
          <a:xfrm>
            <a:off x="2026437" y="1280160"/>
            <a:ext cx="1358064"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Registers</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p:sp>
        <p:nvSpPr>
          <p:cNvPr id="41" name="Text Box 5"/>
          <p:cNvSpPr txBox="1">
            <a:spLocks noChangeArrowheads="1"/>
          </p:cNvSpPr>
          <p:nvPr>
            <p:custDataLst>
              <p:tags r:id="rId11"/>
            </p:custDataLst>
          </p:nvPr>
        </p:nvSpPr>
        <p:spPr bwMode="auto">
          <a:xfrm>
            <a:off x="5135117" y="1280160"/>
            <a:ext cx="1250663"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Memory</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p:grpSp>
        <p:nvGrpSpPr>
          <p:cNvPr id="42" name="Group 41"/>
          <p:cNvGrpSpPr/>
          <p:nvPr>
            <p:custDataLst>
              <p:tags r:id="rId12"/>
            </p:custDataLst>
          </p:nvPr>
        </p:nvGrpSpPr>
        <p:grpSpPr>
          <a:xfrm>
            <a:off x="5227048" y="1828800"/>
            <a:ext cx="1066801" cy="1905000"/>
            <a:chOff x="7181177" y="1456675"/>
            <a:chExt cx="1066801" cy="1905000"/>
          </a:xfrm>
        </p:grpSpPr>
        <p:sp>
          <p:nvSpPr>
            <p:cNvPr id="43" name="Rectangle 8"/>
            <p:cNvSpPr>
              <a:spLocks noChangeArrowheads="1"/>
            </p:cNvSpPr>
            <p:nvPr>
              <p:custDataLst>
                <p:tags r:id="rId14"/>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smtClean="0">
                  <a:latin typeface="Anonymous Pro" panose="02060609030202000504" pitchFamily="49" charset="0"/>
                </a:rPr>
                <a:t>123</a:t>
              </a:r>
              <a:endParaRPr lang="en-US" sz="1800" dirty="0">
                <a:latin typeface="Anonymous Pro" panose="02060609030202000504" pitchFamily="49" charset="0"/>
              </a:endParaRPr>
            </a:p>
          </p:txBody>
        </p:sp>
        <p:sp>
          <p:nvSpPr>
            <p:cNvPr id="44" name="Rectangle 9"/>
            <p:cNvSpPr>
              <a:spLocks noChangeArrowheads="1"/>
            </p:cNvSpPr>
            <p:nvPr>
              <p:custDataLst>
                <p:tags r:id="rId15"/>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6"/>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7"/>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8"/>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sp>
          <p:nvSpPr>
            <p:cNvPr id="49" name="Rectangle 8"/>
            <p:cNvSpPr>
              <a:spLocks noChangeArrowheads="1"/>
            </p:cNvSpPr>
            <p:nvPr>
              <p:custDataLst>
                <p:tags r:id="rId19"/>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50" name="Rectangle 9"/>
            <p:cNvSpPr>
              <a:spLocks noChangeArrowheads="1"/>
            </p:cNvSpPr>
            <p:nvPr>
              <p:custDataLst>
                <p:tags r:id="rId20"/>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21"/>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48" name="Rectangle 4"/>
          <p:cNvSpPr>
            <a:spLocks/>
          </p:cNvSpPr>
          <p:nvPr>
            <p:custDataLst>
              <p:tags r:id="rId13"/>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a:t>
            </a:r>
            <a:r>
              <a:rPr lang="ro-RO" sz="2000" b="0" dirty="0"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t0 = *</a:t>
            </a:r>
            <a:r>
              <a:rPr lang="en-US" sz="2000" b="0" dirty="0" err="1" smtClean="0">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rsi), %</a:t>
            </a:r>
            <a:r>
              <a:rPr lang="ro-RO" sz="2000" b="0" dirty="0" smtClean="0">
                <a:latin typeface="Courier New" panose="02070309020205020404" pitchFamily="49" charset="0"/>
                <a:cs typeface="Courier New" panose="02070309020205020404" pitchFamily="49" charset="0"/>
              </a:rPr>
              <a:t>rdx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t1 = *</a:t>
            </a:r>
            <a:r>
              <a:rPr lang="en-US" sz="2000" b="0" dirty="0" err="1" smtClean="0">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xp</a:t>
            </a:r>
            <a:r>
              <a:rPr lang="en-US" sz="2000" b="0" dirty="0" smtClean="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rax, (%rsi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yp</a:t>
            </a:r>
            <a:r>
              <a:rPr lang="en-US" sz="2000" b="0" dirty="0" smtClean="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mc:AlternateContent xmlns:mc="http://schemas.openxmlformats.org/markup-compatibility/2006">
        <mc:Choice xmlns:p14="http://schemas.microsoft.com/office/powerpoint/2010/main" Requires="p14">
          <p:contentPart p14:bwMode="auto" r:id="rId32">
            <p14:nvContentPartPr>
              <p14:cNvPr id="40" name="Ink 39"/>
              <p14:cNvContentPartPr/>
              <p14:nvPr/>
            </p14:nvContentPartPr>
            <p14:xfrm>
              <a:off x="2818800" y="1660320"/>
              <a:ext cx="4312440" cy="4621680"/>
            </p14:xfrm>
          </p:contentPart>
        </mc:Choice>
        <mc:Fallback>
          <p:pic>
            <p:nvPicPr>
              <p:cNvPr id="40" name="Ink 39"/>
              <p:cNvPicPr/>
              <p:nvPr/>
            </p:nvPicPr>
            <p:blipFill>
              <a:blip r:embed="rId33"/>
              <a:stretch>
                <a:fillRect/>
              </a:stretch>
            </p:blipFill>
            <p:spPr>
              <a:xfrm>
                <a:off x="2815200" y="1652760"/>
                <a:ext cx="4322160" cy="4638600"/>
              </a:xfrm>
              <a:prstGeom prst="rect">
                <a:avLst/>
              </a:prstGeom>
            </p:spPr>
          </p:pic>
        </mc:Fallback>
      </mc:AlternateContent>
    </p:spTree>
    <p:extLst>
      <p:ext uri="{BB962C8B-B14F-4D97-AF65-F5344CB8AC3E}">
        <p14:creationId xmlns:p14="http://schemas.microsoft.com/office/powerpoint/2010/main" val="3671701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31</a:t>
            </a:fld>
            <a:endParaRPr lang="en-US"/>
          </a:p>
        </p:txBody>
      </p:sp>
      <p:sp>
        <p:nvSpPr>
          <p:cNvPr id="59" name="Text Box 34"/>
          <p:cNvSpPr txBox="1">
            <a:spLocks noChangeArrowheads="1"/>
          </p:cNvSpPr>
          <p:nvPr>
            <p:custDataLst>
              <p:tags r:id="rId3"/>
            </p:custDataLst>
          </p:nvPr>
        </p:nvSpPr>
        <p:spPr bwMode="auto">
          <a:xfrm>
            <a:off x="6400800" y="1830684"/>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0x120 </a:t>
            </a:r>
            <a:endParaRPr lang="en-US" sz="1800" b="0" dirty="0">
              <a:latin typeface="Courier New" panose="02070309020205020404" pitchFamily="49" charset="0"/>
              <a:cs typeface="Courier New" panose="02070309020205020404" pitchFamily="49" charset="0"/>
            </a:endParaRPr>
          </a:p>
        </p:txBody>
      </p:sp>
      <p:sp>
        <p:nvSpPr>
          <p:cNvPr id="60" name="Text Box 35"/>
          <p:cNvSpPr txBox="1">
            <a:spLocks noChangeArrowheads="1"/>
          </p:cNvSpPr>
          <p:nvPr>
            <p:custDataLst>
              <p:tags r:id="rId4"/>
            </p:custDataLst>
          </p:nvPr>
        </p:nvSpPr>
        <p:spPr bwMode="auto">
          <a:xfrm>
            <a:off x="6400800" y="22128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0x118</a:t>
            </a:r>
            <a:endParaRPr lang="en-US" sz="1800" b="0" dirty="0">
              <a:latin typeface="Courier New" panose="02070309020205020404" pitchFamily="49" charset="0"/>
              <a:cs typeface="Courier New" panose="02070309020205020404" pitchFamily="49" charset="0"/>
            </a:endParaRPr>
          </a:p>
        </p:txBody>
      </p:sp>
      <p:sp>
        <p:nvSpPr>
          <p:cNvPr id="61" name="Text Box 36"/>
          <p:cNvSpPr txBox="1">
            <a:spLocks noChangeArrowheads="1"/>
          </p:cNvSpPr>
          <p:nvPr>
            <p:custDataLst>
              <p:tags r:id="rId5"/>
            </p:custDataLst>
          </p:nvPr>
        </p:nvSpPr>
        <p:spPr bwMode="auto">
          <a:xfrm>
            <a:off x="6400800" y="259689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0x110 </a:t>
            </a:r>
            <a:endParaRPr lang="en-US" sz="1800" b="0" dirty="0">
              <a:latin typeface="Courier New" panose="02070309020205020404" pitchFamily="49" charset="0"/>
              <a:cs typeface="Courier New" panose="02070309020205020404" pitchFamily="49" charset="0"/>
            </a:endParaRPr>
          </a:p>
        </p:txBody>
      </p:sp>
      <p:sp>
        <p:nvSpPr>
          <p:cNvPr id="62" name="Text Box 37"/>
          <p:cNvSpPr txBox="1">
            <a:spLocks noChangeArrowheads="1"/>
          </p:cNvSpPr>
          <p:nvPr>
            <p:custDataLst>
              <p:tags r:id="rId6"/>
            </p:custDataLst>
          </p:nvPr>
        </p:nvSpPr>
        <p:spPr bwMode="auto">
          <a:xfrm>
            <a:off x="6400800" y="2980944"/>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0x108 </a:t>
            </a:r>
            <a:endParaRPr lang="en-US" sz="1800" b="0" dirty="0">
              <a:latin typeface="Courier New" panose="02070309020205020404" pitchFamily="49" charset="0"/>
              <a:cs typeface="Courier New" panose="02070309020205020404" pitchFamily="49" charset="0"/>
            </a:endParaRPr>
          </a:p>
        </p:txBody>
      </p:sp>
      <p:sp>
        <p:nvSpPr>
          <p:cNvPr id="63" name="Text Box 38"/>
          <p:cNvSpPr txBox="1">
            <a:spLocks noChangeArrowheads="1"/>
          </p:cNvSpPr>
          <p:nvPr>
            <p:custDataLst>
              <p:tags r:id="rId7"/>
            </p:custDataLst>
          </p:nvPr>
        </p:nvSpPr>
        <p:spPr bwMode="auto">
          <a:xfrm>
            <a:off x="6400800" y="336499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grpSp>
        <p:nvGrpSpPr>
          <p:cNvPr id="30" name="Group 29"/>
          <p:cNvGrpSpPr/>
          <p:nvPr>
            <p:custDataLst>
              <p:tags r:id="rId8"/>
            </p:custDataLst>
          </p:nvPr>
        </p:nvGrpSpPr>
        <p:grpSpPr>
          <a:xfrm>
            <a:off x="1828800" y="1828800"/>
            <a:ext cx="1752600" cy="1752600"/>
            <a:chOff x="9111129" y="1790700"/>
            <a:chExt cx="1752600" cy="1752600"/>
          </a:xfrm>
        </p:grpSpPr>
        <p:sp>
          <p:nvSpPr>
            <p:cNvPr id="32" name="Rectangle 43"/>
            <p:cNvSpPr>
              <a:spLocks noChangeArrowheads="1"/>
            </p:cNvSpPr>
            <p:nvPr>
              <p:custDataLst>
                <p:tags r:id="rId23"/>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24"/>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5"/>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6"/>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7"/>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0x120</a:t>
              </a:r>
              <a:endParaRPr lang="en-US" sz="1800" dirty="0">
                <a:latin typeface="Courier New" panose="02070309020205020404" pitchFamily="49" charset="0"/>
                <a:cs typeface="Courier New" panose="02070309020205020404" pitchFamily="49" charset="0"/>
              </a:endParaRPr>
            </a:p>
          </p:txBody>
        </p:sp>
        <p:sp>
          <p:nvSpPr>
            <p:cNvPr id="37" name="Rectangle 53"/>
            <p:cNvSpPr>
              <a:spLocks noChangeArrowheads="1"/>
            </p:cNvSpPr>
            <p:nvPr>
              <p:custDataLst>
                <p:tags r:id="rId28"/>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0x100</a:t>
              </a:r>
              <a:endParaRPr lang="en-US" sz="1800" dirty="0">
                <a:latin typeface="Courier New" panose="02070309020205020404" pitchFamily="49" charset="0"/>
                <a:cs typeface="Courier New" panose="02070309020205020404" pitchFamily="49" charset="0"/>
              </a:endParaRPr>
            </a:p>
          </p:txBody>
        </p:sp>
        <p:sp>
          <p:nvSpPr>
            <p:cNvPr id="38" name="Rectangle 54"/>
            <p:cNvSpPr>
              <a:spLocks noChangeArrowheads="1"/>
            </p:cNvSpPr>
            <p:nvPr>
              <p:custDataLst>
                <p:tags r:id="rId29"/>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solidFill>
                    <a:srgbClr val="FF0000"/>
                  </a:solidFill>
                  <a:latin typeface="Courier New" panose="02070309020205020404" pitchFamily="49" charset="0"/>
                  <a:cs typeface="Courier New" panose="02070309020205020404" pitchFamily="49" charset="0"/>
                </a:rPr>
                <a:t>123</a:t>
              </a:r>
              <a:endParaRPr lang="en-US" sz="1800" dirty="0">
                <a:solidFill>
                  <a:srgbClr val="FF0000"/>
                </a:solidFill>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30"/>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nvGrpSpPr>
          <p:cNvPr id="42" name="Group 41"/>
          <p:cNvGrpSpPr/>
          <p:nvPr>
            <p:custDataLst>
              <p:tags r:id="rId9"/>
            </p:custDataLst>
          </p:nvPr>
        </p:nvGrpSpPr>
        <p:grpSpPr>
          <a:xfrm>
            <a:off x="5227048" y="1828800"/>
            <a:ext cx="1066801" cy="1905000"/>
            <a:chOff x="7181177" y="1456675"/>
            <a:chExt cx="1066801" cy="1905000"/>
          </a:xfrm>
        </p:grpSpPr>
        <p:sp>
          <p:nvSpPr>
            <p:cNvPr id="43" name="Rectangle 8"/>
            <p:cNvSpPr>
              <a:spLocks noChangeArrowheads="1"/>
            </p:cNvSpPr>
            <p:nvPr>
              <p:custDataLst>
                <p:tags r:id="rId15"/>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smtClean="0">
                  <a:latin typeface="Anonymous Pro" panose="02060609030202000504" pitchFamily="49" charset="0"/>
                </a:rPr>
                <a:t>123</a:t>
              </a:r>
              <a:endParaRPr lang="en-US" sz="1800" dirty="0">
                <a:latin typeface="Anonymous Pro" panose="02060609030202000504" pitchFamily="49" charset="0"/>
              </a:endParaRPr>
            </a:p>
          </p:txBody>
        </p:sp>
        <p:sp>
          <p:nvSpPr>
            <p:cNvPr id="44" name="Rectangle 9"/>
            <p:cNvSpPr>
              <a:spLocks noChangeArrowheads="1"/>
            </p:cNvSpPr>
            <p:nvPr>
              <p:custDataLst>
                <p:tags r:id="rId16"/>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7"/>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8"/>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9"/>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sp>
          <p:nvSpPr>
            <p:cNvPr id="49" name="Rectangle 8"/>
            <p:cNvSpPr>
              <a:spLocks noChangeArrowheads="1"/>
            </p:cNvSpPr>
            <p:nvPr>
              <p:custDataLst>
                <p:tags r:id="rId20"/>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50" name="Rectangle 9"/>
            <p:cNvSpPr>
              <a:spLocks noChangeArrowheads="1"/>
            </p:cNvSpPr>
            <p:nvPr>
              <p:custDataLst>
                <p:tags r:id="rId21"/>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22"/>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48" name="Rectangle 4"/>
          <p:cNvSpPr>
            <a:spLocks/>
          </p:cNvSpPr>
          <p:nvPr>
            <p:custDataLst>
              <p:tags r:id="rId10"/>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a:t>
            </a:r>
            <a:r>
              <a:rPr lang="ro-RO" sz="2000" b="0" dirty="0" smtClean="0">
                <a:solidFill>
                  <a:srgbClr val="FF0000"/>
                </a:solidFill>
                <a:latin typeface="Courier New" panose="02070309020205020404" pitchFamily="49" charset="0"/>
                <a:cs typeface="Courier New" panose="02070309020205020404" pitchFamily="49" charset="0"/>
              </a:rPr>
              <a:t>(%</a:t>
            </a:r>
            <a:r>
              <a:rPr lang="ro-RO" sz="2000" b="0" dirty="0">
                <a:solidFill>
                  <a:srgbClr val="FF0000"/>
                </a:solidFill>
                <a:latin typeface="Courier New" panose="02070309020205020404" pitchFamily="49" charset="0"/>
                <a:cs typeface="Courier New" panose="02070309020205020404" pitchFamily="49" charset="0"/>
              </a:rPr>
              <a:t>rdi), %</a:t>
            </a:r>
            <a:r>
              <a:rPr lang="ro-RO" sz="2000" b="0" dirty="0" smtClean="0">
                <a:solidFill>
                  <a:srgbClr val="FF0000"/>
                </a:solidFill>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t0 = *</a:t>
            </a:r>
            <a:r>
              <a:rPr lang="en-US" sz="2000" b="0" dirty="0" err="1" smtClean="0">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rsi), %</a:t>
            </a:r>
            <a:r>
              <a:rPr lang="ro-RO" sz="2000" b="0" dirty="0" smtClean="0">
                <a:latin typeface="Courier New" panose="02070309020205020404" pitchFamily="49" charset="0"/>
                <a:cs typeface="Courier New" panose="02070309020205020404" pitchFamily="49" charset="0"/>
              </a:rPr>
              <a:t>rdx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t1 = *</a:t>
            </a:r>
            <a:r>
              <a:rPr lang="en-US" sz="2000" b="0" dirty="0" err="1" smtClean="0">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xp</a:t>
            </a:r>
            <a:r>
              <a:rPr lang="en-US" sz="2000" b="0" dirty="0" smtClean="0">
                <a:solidFill>
                  <a:schemeClr val="bg2"/>
                </a:solidFill>
                <a:latin typeface="Courier New" panose="02070309020205020404" pitchFamily="49" charset="0"/>
                <a:cs typeface="Courier New" panose="02070309020205020404" pitchFamily="49" charset="0"/>
              </a:rPr>
              <a:t> =  t1</a:t>
            </a:r>
            <a:endParaRPr lang="ro-RO" sz="2000" b="0" dirty="0" smtClean="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smtClean="0">
                <a:latin typeface="Courier New" panose="02070309020205020404" pitchFamily="49" charset="0"/>
                <a:cs typeface="Courier New" panose="02070309020205020404" pitchFamily="49" charset="0"/>
              </a:rPr>
              <a:t>   </a:t>
            </a:r>
            <a:r>
              <a:rPr lang="ro-RO" sz="2000" dirty="0" smtClean="0">
                <a:latin typeface="Courier New" panose="02070309020205020404" pitchFamily="49" charset="0"/>
                <a:cs typeface="Courier New" panose="02070309020205020404" pitchFamily="49" charset="0"/>
              </a:rPr>
              <a:t>movq</a:t>
            </a:r>
            <a:r>
              <a:rPr lang="ro-RO" sz="2000" b="0" dirty="0" smtClean="0">
                <a:latin typeface="Courier New" panose="02070309020205020404" pitchFamily="49" charset="0"/>
                <a:cs typeface="Courier New" panose="02070309020205020404" pitchFamily="49" charset="0"/>
              </a:rPr>
              <a:t>  %rax, (%rsi)</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yp</a:t>
            </a:r>
            <a:r>
              <a:rPr lang="en-US" sz="2000" b="0" dirty="0" smtClean="0">
                <a:solidFill>
                  <a:schemeClr val="bg2"/>
                </a:solidFill>
                <a:latin typeface="Courier New" panose="02070309020205020404" pitchFamily="49" charset="0"/>
                <a:cs typeface="Courier New" panose="02070309020205020404" pitchFamily="49" charset="0"/>
              </a:rPr>
              <a:t> =  t0</a:t>
            </a:r>
            <a:endParaRPr lang="ro-RO" sz="2000" b="0" dirty="0" smtClean="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smtClean="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43" idx="1"/>
            <a:endCxn id="38" idx="3"/>
          </p:cNvCxnSpPr>
          <p:nvPr>
            <p:custDataLst>
              <p:tags r:id="rId11"/>
            </p:custDataLst>
          </p:nvPr>
        </p:nvCxnSpPr>
        <p:spPr bwMode="auto">
          <a:xfrm flipH="1">
            <a:off x="3581400" y="2019300"/>
            <a:ext cx="1645649" cy="914400"/>
          </a:xfrm>
          <a:prstGeom prst="straightConnector1">
            <a:avLst/>
          </a:prstGeom>
          <a:noFill/>
          <a:ln w="25400" cap="flat" cmpd="sng" algn="ctr">
            <a:solidFill>
              <a:srgbClr val="FF0000"/>
            </a:solidFill>
            <a:prstDash val="solid"/>
            <a:round/>
            <a:headEnd type="none" w="med" len="med"/>
            <a:tailEnd type="arrow"/>
          </a:ln>
          <a:effectLst/>
        </p:spPr>
      </p:cxnSp>
      <p:sp>
        <p:nvSpPr>
          <p:cNvPr id="53" name="Text Box 34"/>
          <p:cNvSpPr txBox="1">
            <a:spLocks noChangeArrowheads="1"/>
          </p:cNvSpPr>
          <p:nvPr>
            <p:custDataLst>
              <p:tags r:id="rId12"/>
            </p:custDataLst>
          </p:nvPr>
        </p:nvSpPr>
        <p:spPr bwMode="auto">
          <a:xfrm>
            <a:off x="6400800" y="1362456"/>
            <a:ext cx="914400" cy="549381"/>
          </a:xfrm>
          <a:prstGeom prst="rect">
            <a:avLst/>
          </a:prstGeom>
          <a:noFill/>
          <a:ln w="25400">
            <a:noFill/>
            <a:miter lim="800000"/>
            <a:headEnd/>
            <a:tailEnd/>
          </a:ln>
          <a:effectLst/>
        </p:spPr>
        <p:txBody>
          <a:bodyPr lIns="0" rIns="0">
            <a:spAutoFit/>
          </a:bodyPr>
          <a:lstStyle/>
          <a:p>
            <a:pPr algn="ctr">
              <a:lnSpc>
                <a:spcPct val="80000"/>
              </a:lnSpc>
            </a:pPr>
            <a:r>
              <a:rPr lang="en-US" sz="1800" dirty="0" smtClean="0">
                <a:latin typeface="CMU Bright" panose="02000603000000000000" pitchFamily="2" charset="0"/>
                <a:ea typeface="CMU Bright" panose="02000603000000000000" pitchFamily="2" charset="0"/>
                <a:cs typeface="CMU Bright" panose="02000603000000000000" pitchFamily="2" charset="0"/>
              </a:rPr>
              <a:t>Word</a:t>
            </a:r>
          </a:p>
          <a:p>
            <a:pPr algn="ctr">
              <a:lnSpc>
                <a:spcPct val="80000"/>
              </a:lnSpc>
            </a:pPr>
            <a:r>
              <a:rPr lang="en-US" sz="1800" dirty="0" smtClean="0">
                <a:latin typeface="CMU Bright" panose="02000603000000000000" pitchFamily="2" charset="0"/>
                <a:ea typeface="CMU Bright" panose="02000603000000000000" pitchFamily="2" charset="0"/>
                <a:cs typeface="CMU Bright" panose="02000603000000000000" pitchFamily="2" charset="0"/>
              </a:rPr>
              <a:t>Address</a:t>
            </a:r>
            <a:endParaRPr lang="en-US" sz="1800" dirty="0">
              <a:latin typeface="CMU Bright" panose="02000603000000000000" pitchFamily="2" charset="0"/>
              <a:ea typeface="CMU Bright" panose="02000603000000000000" pitchFamily="2" charset="0"/>
              <a:cs typeface="CMU Bright" panose="02000603000000000000" pitchFamily="2" charset="0"/>
            </a:endParaRPr>
          </a:p>
        </p:txBody>
      </p:sp>
      <p:sp>
        <p:nvSpPr>
          <p:cNvPr id="54" name="Text Box 5"/>
          <p:cNvSpPr txBox="1">
            <a:spLocks noChangeArrowheads="1"/>
          </p:cNvSpPr>
          <p:nvPr>
            <p:custDataLst>
              <p:tags r:id="rId13"/>
            </p:custDataLst>
          </p:nvPr>
        </p:nvSpPr>
        <p:spPr bwMode="auto">
          <a:xfrm>
            <a:off x="2026437" y="1280160"/>
            <a:ext cx="1358064"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Registers</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p:sp>
        <p:nvSpPr>
          <p:cNvPr id="55" name="Text Box 5"/>
          <p:cNvSpPr txBox="1">
            <a:spLocks noChangeArrowheads="1"/>
          </p:cNvSpPr>
          <p:nvPr>
            <p:custDataLst>
              <p:tags r:id="rId14"/>
            </p:custDataLst>
          </p:nvPr>
        </p:nvSpPr>
        <p:spPr bwMode="auto">
          <a:xfrm>
            <a:off x="5135117" y="1280160"/>
            <a:ext cx="1250663"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Memory</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mc:AlternateContent xmlns:mc="http://schemas.openxmlformats.org/markup-compatibility/2006">
        <mc:Choice xmlns:p14="http://schemas.microsoft.com/office/powerpoint/2010/main" Requires="p14">
          <p:contentPart p14:bwMode="auto" r:id="rId33">
            <p14:nvContentPartPr>
              <p14:cNvPr id="40" name="Ink 39"/>
              <p14:cNvContentPartPr/>
              <p14:nvPr/>
            </p14:nvContentPartPr>
            <p14:xfrm>
              <a:off x="2819880" y="2590920"/>
              <a:ext cx="3369600" cy="1098360"/>
            </p14:xfrm>
          </p:contentPart>
        </mc:Choice>
        <mc:Fallback>
          <p:pic>
            <p:nvPicPr>
              <p:cNvPr id="40" name="Ink 39"/>
              <p:cNvPicPr/>
              <p:nvPr/>
            </p:nvPicPr>
            <p:blipFill>
              <a:blip r:embed="rId34"/>
              <a:stretch>
                <a:fillRect/>
              </a:stretch>
            </p:blipFill>
            <p:spPr>
              <a:xfrm>
                <a:off x="2815560" y="2582640"/>
                <a:ext cx="3381480" cy="1114200"/>
              </a:xfrm>
              <a:prstGeom prst="rect">
                <a:avLst/>
              </a:prstGeom>
            </p:spPr>
          </p:pic>
        </mc:Fallback>
      </mc:AlternateContent>
    </p:spTree>
    <p:extLst>
      <p:ext uri="{BB962C8B-B14F-4D97-AF65-F5344CB8AC3E}">
        <p14:creationId xmlns:p14="http://schemas.microsoft.com/office/powerpoint/2010/main" val="1530572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32</a:t>
            </a:fld>
            <a:endParaRPr lang="en-US"/>
          </a:p>
        </p:txBody>
      </p:sp>
      <p:sp>
        <p:nvSpPr>
          <p:cNvPr id="59" name="Text Box 34"/>
          <p:cNvSpPr txBox="1">
            <a:spLocks noChangeArrowheads="1"/>
          </p:cNvSpPr>
          <p:nvPr>
            <p:custDataLst>
              <p:tags r:id="rId3"/>
            </p:custDataLst>
          </p:nvPr>
        </p:nvSpPr>
        <p:spPr bwMode="auto">
          <a:xfrm>
            <a:off x="6400800" y="1830684"/>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0x120 </a:t>
            </a:r>
            <a:endParaRPr lang="en-US" sz="1800" b="0" dirty="0">
              <a:latin typeface="Courier New" panose="02070309020205020404" pitchFamily="49" charset="0"/>
              <a:cs typeface="Courier New" panose="02070309020205020404" pitchFamily="49" charset="0"/>
            </a:endParaRPr>
          </a:p>
        </p:txBody>
      </p:sp>
      <p:sp>
        <p:nvSpPr>
          <p:cNvPr id="60" name="Text Box 35"/>
          <p:cNvSpPr txBox="1">
            <a:spLocks noChangeArrowheads="1"/>
          </p:cNvSpPr>
          <p:nvPr>
            <p:custDataLst>
              <p:tags r:id="rId4"/>
            </p:custDataLst>
          </p:nvPr>
        </p:nvSpPr>
        <p:spPr bwMode="auto">
          <a:xfrm>
            <a:off x="6400800" y="22128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0x118</a:t>
            </a:r>
            <a:endParaRPr lang="en-US" sz="1800" b="0" dirty="0">
              <a:latin typeface="Courier New" panose="02070309020205020404" pitchFamily="49" charset="0"/>
              <a:cs typeface="Courier New" panose="02070309020205020404" pitchFamily="49" charset="0"/>
            </a:endParaRPr>
          </a:p>
        </p:txBody>
      </p:sp>
      <p:sp>
        <p:nvSpPr>
          <p:cNvPr id="61" name="Text Box 36"/>
          <p:cNvSpPr txBox="1">
            <a:spLocks noChangeArrowheads="1"/>
          </p:cNvSpPr>
          <p:nvPr>
            <p:custDataLst>
              <p:tags r:id="rId5"/>
            </p:custDataLst>
          </p:nvPr>
        </p:nvSpPr>
        <p:spPr bwMode="auto">
          <a:xfrm>
            <a:off x="6400800" y="259689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0x110 </a:t>
            </a:r>
            <a:endParaRPr lang="en-US" sz="1800" b="0" dirty="0">
              <a:latin typeface="Courier New" panose="02070309020205020404" pitchFamily="49" charset="0"/>
              <a:cs typeface="Courier New" panose="02070309020205020404" pitchFamily="49" charset="0"/>
            </a:endParaRPr>
          </a:p>
        </p:txBody>
      </p:sp>
      <p:sp>
        <p:nvSpPr>
          <p:cNvPr id="62" name="Text Box 37"/>
          <p:cNvSpPr txBox="1">
            <a:spLocks noChangeArrowheads="1"/>
          </p:cNvSpPr>
          <p:nvPr>
            <p:custDataLst>
              <p:tags r:id="rId6"/>
            </p:custDataLst>
          </p:nvPr>
        </p:nvSpPr>
        <p:spPr bwMode="auto">
          <a:xfrm>
            <a:off x="6400800" y="2980944"/>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0x108 </a:t>
            </a:r>
            <a:endParaRPr lang="en-US" sz="1800" b="0" dirty="0">
              <a:latin typeface="Courier New" panose="02070309020205020404" pitchFamily="49" charset="0"/>
              <a:cs typeface="Courier New" panose="02070309020205020404" pitchFamily="49" charset="0"/>
            </a:endParaRPr>
          </a:p>
        </p:txBody>
      </p:sp>
      <p:sp>
        <p:nvSpPr>
          <p:cNvPr id="63" name="Text Box 38"/>
          <p:cNvSpPr txBox="1">
            <a:spLocks noChangeArrowheads="1"/>
          </p:cNvSpPr>
          <p:nvPr>
            <p:custDataLst>
              <p:tags r:id="rId7"/>
            </p:custDataLst>
          </p:nvPr>
        </p:nvSpPr>
        <p:spPr bwMode="auto">
          <a:xfrm>
            <a:off x="6400800" y="336499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grpSp>
        <p:nvGrpSpPr>
          <p:cNvPr id="30" name="Group 29"/>
          <p:cNvGrpSpPr/>
          <p:nvPr>
            <p:custDataLst>
              <p:tags r:id="rId8"/>
            </p:custDataLst>
          </p:nvPr>
        </p:nvGrpSpPr>
        <p:grpSpPr>
          <a:xfrm>
            <a:off x="1828800" y="1828800"/>
            <a:ext cx="1752600" cy="1752600"/>
            <a:chOff x="9111129" y="1790700"/>
            <a:chExt cx="1752600" cy="1752600"/>
          </a:xfrm>
        </p:grpSpPr>
        <p:sp>
          <p:nvSpPr>
            <p:cNvPr id="32" name="Rectangle 43"/>
            <p:cNvSpPr>
              <a:spLocks noChangeArrowheads="1"/>
            </p:cNvSpPr>
            <p:nvPr>
              <p:custDataLst>
                <p:tags r:id="rId23"/>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24"/>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5"/>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6"/>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7"/>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0x120</a:t>
              </a:r>
              <a:endParaRPr lang="en-US" sz="1800" dirty="0">
                <a:latin typeface="Courier New" panose="02070309020205020404" pitchFamily="49" charset="0"/>
                <a:cs typeface="Courier New" panose="02070309020205020404" pitchFamily="49" charset="0"/>
              </a:endParaRPr>
            </a:p>
          </p:txBody>
        </p:sp>
        <p:sp>
          <p:nvSpPr>
            <p:cNvPr id="37" name="Rectangle 53"/>
            <p:cNvSpPr>
              <a:spLocks noChangeArrowheads="1"/>
            </p:cNvSpPr>
            <p:nvPr>
              <p:custDataLst>
                <p:tags r:id="rId28"/>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0x100</a:t>
              </a:r>
              <a:endParaRPr lang="en-US" sz="1800" dirty="0">
                <a:latin typeface="Courier New" panose="02070309020205020404" pitchFamily="49" charset="0"/>
                <a:cs typeface="Courier New" panose="02070309020205020404" pitchFamily="49" charset="0"/>
              </a:endParaRPr>
            </a:p>
          </p:txBody>
        </p:sp>
        <p:sp>
          <p:nvSpPr>
            <p:cNvPr id="38" name="Rectangle 54"/>
            <p:cNvSpPr>
              <a:spLocks noChangeArrowheads="1"/>
            </p:cNvSpPr>
            <p:nvPr>
              <p:custDataLst>
                <p:tags r:id="rId29"/>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30"/>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solidFill>
                    <a:srgbClr val="FF0000"/>
                  </a:solidFill>
                  <a:latin typeface="Courier New" panose="02070309020205020404" pitchFamily="49" charset="0"/>
                  <a:cs typeface="Courier New" panose="02070309020205020404" pitchFamily="49" charset="0"/>
                </a:rPr>
                <a:t>456</a:t>
              </a:r>
              <a:endParaRPr lang="en-US" sz="1800" dirty="0">
                <a:solidFill>
                  <a:srgbClr val="FF0000"/>
                </a:solidFill>
                <a:latin typeface="Courier New" panose="02070309020205020404" pitchFamily="49" charset="0"/>
                <a:cs typeface="Courier New" panose="02070309020205020404" pitchFamily="49" charset="0"/>
              </a:endParaRPr>
            </a:p>
          </p:txBody>
        </p:sp>
      </p:grpSp>
      <p:grpSp>
        <p:nvGrpSpPr>
          <p:cNvPr id="42" name="Group 41"/>
          <p:cNvGrpSpPr/>
          <p:nvPr>
            <p:custDataLst>
              <p:tags r:id="rId9"/>
            </p:custDataLst>
          </p:nvPr>
        </p:nvGrpSpPr>
        <p:grpSpPr>
          <a:xfrm>
            <a:off x="5227048" y="1828800"/>
            <a:ext cx="1066801" cy="1905000"/>
            <a:chOff x="7181177" y="1456675"/>
            <a:chExt cx="1066801" cy="1905000"/>
          </a:xfrm>
        </p:grpSpPr>
        <p:sp>
          <p:nvSpPr>
            <p:cNvPr id="43" name="Rectangle 8"/>
            <p:cNvSpPr>
              <a:spLocks noChangeArrowheads="1"/>
            </p:cNvSpPr>
            <p:nvPr>
              <p:custDataLst>
                <p:tags r:id="rId15"/>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smtClean="0">
                  <a:latin typeface="Anonymous Pro" panose="02060609030202000504" pitchFamily="49" charset="0"/>
                </a:rPr>
                <a:t>123</a:t>
              </a:r>
              <a:endParaRPr lang="en-US" sz="1800" dirty="0">
                <a:latin typeface="Anonymous Pro" panose="02060609030202000504" pitchFamily="49" charset="0"/>
              </a:endParaRPr>
            </a:p>
          </p:txBody>
        </p:sp>
        <p:sp>
          <p:nvSpPr>
            <p:cNvPr id="44" name="Rectangle 9"/>
            <p:cNvSpPr>
              <a:spLocks noChangeArrowheads="1"/>
            </p:cNvSpPr>
            <p:nvPr>
              <p:custDataLst>
                <p:tags r:id="rId16"/>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7"/>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8"/>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9"/>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sp>
          <p:nvSpPr>
            <p:cNvPr id="49" name="Rectangle 8"/>
            <p:cNvSpPr>
              <a:spLocks noChangeArrowheads="1"/>
            </p:cNvSpPr>
            <p:nvPr>
              <p:custDataLst>
                <p:tags r:id="rId20"/>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50" name="Rectangle 9"/>
            <p:cNvSpPr>
              <a:spLocks noChangeArrowheads="1"/>
            </p:cNvSpPr>
            <p:nvPr>
              <p:custDataLst>
                <p:tags r:id="rId21"/>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22"/>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48" name="Rectangle 4"/>
          <p:cNvSpPr>
            <a:spLocks/>
          </p:cNvSpPr>
          <p:nvPr>
            <p:custDataLst>
              <p:tags r:id="rId10"/>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a:t>
            </a:r>
            <a:r>
              <a:rPr lang="ro-RO" sz="2000" b="0" dirty="0"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t0 = *</a:t>
            </a:r>
            <a:r>
              <a:rPr lang="en-US" sz="2000" b="0" dirty="0" err="1" smtClean="0">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a:t>
            </a:r>
            <a:r>
              <a:rPr lang="ro-RO" sz="2000" b="0" dirty="0" smtClean="0">
                <a:solidFill>
                  <a:srgbClr val="FF0000"/>
                </a:solidFill>
                <a:latin typeface="Courier New" panose="02070309020205020404" pitchFamily="49" charset="0"/>
                <a:cs typeface="Courier New" panose="02070309020205020404" pitchFamily="49" charset="0"/>
              </a:rPr>
              <a:t>(%</a:t>
            </a:r>
            <a:r>
              <a:rPr lang="ro-RO" sz="2000" b="0" dirty="0">
                <a:solidFill>
                  <a:srgbClr val="FF0000"/>
                </a:solidFill>
                <a:latin typeface="Courier New" panose="02070309020205020404" pitchFamily="49" charset="0"/>
                <a:cs typeface="Courier New" panose="02070309020205020404" pitchFamily="49" charset="0"/>
              </a:rPr>
              <a:t>rsi), %</a:t>
            </a:r>
            <a:r>
              <a:rPr lang="ro-RO" sz="2000" b="0" dirty="0" smtClean="0">
                <a:solidFill>
                  <a:srgbClr val="FF0000"/>
                </a:solidFill>
                <a:latin typeface="Courier New" panose="02070309020205020404" pitchFamily="49" charset="0"/>
                <a:cs typeface="Courier New" panose="02070309020205020404" pitchFamily="49" charset="0"/>
              </a:rPr>
              <a:t>rdx</a:t>
            </a:r>
            <a:r>
              <a:rPr lang="en-US" sz="2000" b="0" dirty="0" smtClean="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t1 = *</a:t>
            </a:r>
            <a:r>
              <a:rPr lang="en-US" sz="2000" b="0" dirty="0" err="1" smtClean="0">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xp</a:t>
            </a:r>
            <a:r>
              <a:rPr lang="en-US" sz="2000" b="0" dirty="0" smtClean="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rax, (%rsi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yp</a:t>
            </a:r>
            <a:r>
              <a:rPr lang="en-US" sz="2000" b="0" dirty="0" smtClean="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47" idx="1"/>
            <a:endCxn id="39" idx="3"/>
          </p:cNvCxnSpPr>
          <p:nvPr>
            <p:custDataLst>
              <p:tags r:id="rId11"/>
            </p:custDataLst>
          </p:nvPr>
        </p:nvCxnSpPr>
        <p:spPr bwMode="auto">
          <a:xfrm flipH="1" flipV="1">
            <a:off x="3581400" y="3390900"/>
            <a:ext cx="1645649" cy="152400"/>
          </a:xfrm>
          <a:prstGeom prst="straightConnector1">
            <a:avLst/>
          </a:prstGeom>
          <a:noFill/>
          <a:ln w="25400" cap="flat" cmpd="sng" algn="ctr">
            <a:solidFill>
              <a:srgbClr val="FF0000"/>
            </a:solidFill>
            <a:prstDash val="solid"/>
            <a:round/>
            <a:headEnd type="none" w="med" len="med"/>
            <a:tailEnd type="arrow"/>
          </a:ln>
          <a:effectLst/>
        </p:spPr>
      </p:cxnSp>
      <p:sp>
        <p:nvSpPr>
          <p:cNvPr id="53" name="Text Box 34"/>
          <p:cNvSpPr txBox="1">
            <a:spLocks noChangeArrowheads="1"/>
          </p:cNvSpPr>
          <p:nvPr>
            <p:custDataLst>
              <p:tags r:id="rId12"/>
            </p:custDataLst>
          </p:nvPr>
        </p:nvSpPr>
        <p:spPr bwMode="auto">
          <a:xfrm>
            <a:off x="6400800" y="1362456"/>
            <a:ext cx="914400" cy="549381"/>
          </a:xfrm>
          <a:prstGeom prst="rect">
            <a:avLst/>
          </a:prstGeom>
          <a:noFill/>
          <a:ln w="25400">
            <a:noFill/>
            <a:miter lim="800000"/>
            <a:headEnd/>
            <a:tailEnd/>
          </a:ln>
          <a:effectLst/>
        </p:spPr>
        <p:txBody>
          <a:bodyPr lIns="0" rIns="0">
            <a:spAutoFit/>
          </a:bodyPr>
          <a:lstStyle/>
          <a:p>
            <a:pPr algn="ctr">
              <a:lnSpc>
                <a:spcPct val="80000"/>
              </a:lnSpc>
            </a:pPr>
            <a:r>
              <a:rPr lang="en-US" sz="1800" dirty="0" smtClean="0">
                <a:latin typeface="CMU Bright" panose="02000603000000000000" pitchFamily="2" charset="0"/>
                <a:ea typeface="CMU Bright" panose="02000603000000000000" pitchFamily="2" charset="0"/>
                <a:cs typeface="CMU Bright" panose="02000603000000000000" pitchFamily="2" charset="0"/>
              </a:rPr>
              <a:t>Word</a:t>
            </a:r>
          </a:p>
          <a:p>
            <a:pPr algn="ctr">
              <a:lnSpc>
                <a:spcPct val="80000"/>
              </a:lnSpc>
            </a:pPr>
            <a:r>
              <a:rPr lang="en-US" sz="1800" dirty="0" smtClean="0">
                <a:latin typeface="CMU Bright" panose="02000603000000000000" pitchFamily="2" charset="0"/>
                <a:ea typeface="CMU Bright" panose="02000603000000000000" pitchFamily="2" charset="0"/>
                <a:cs typeface="CMU Bright" panose="02000603000000000000" pitchFamily="2" charset="0"/>
              </a:rPr>
              <a:t>Address</a:t>
            </a:r>
            <a:endParaRPr lang="en-US" sz="1800" dirty="0">
              <a:latin typeface="CMU Bright" panose="02000603000000000000" pitchFamily="2" charset="0"/>
              <a:ea typeface="CMU Bright" panose="02000603000000000000" pitchFamily="2" charset="0"/>
              <a:cs typeface="CMU Bright" panose="02000603000000000000" pitchFamily="2" charset="0"/>
            </a:endParaRPr>
          </a:p>
        </p:txBody>
      </p:sp>
      <p:sp>
        <p:nvSpPr>
          <p:cNvPr id="54" name="Text Box 5"/>
          <p:cNvSpPr txBox="1">
            <a:spLocks noChangeArrowheads="1"/>
          </p:cNvSpPr>
          <p:nvPr>
            <p:custDataLst>
              <p:tags r:id="rId13"/>
            </p:custDataLst>
          </p:nvPr>
        </p:nvSpPr>
        <p:spPr bwMode="auto">
          <a:xfrm>
            <a:off x="2026437" y="1280160"/>
            <a:ext cx="1358064"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Registers</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p:sp>
        <p:nvSpPr>
          <p:cNvPr id="55" name="Text Box 5"/>
          <p:cNvSpPr txBox="1">
            <a:spLocks noChangeArrowheads="1"/>
          </p:cNvSpPr>
          <p:nvPr>
            <p:custDataLst>
              <p:tags r:id="rId14"/>
            </p:custDataLst>
          </p:nvPr>
        </p:nvSpPr>
        <p:spPr bwMode="auto">
          <a:xfrm>
            <a:off x="5135117" y="1280160"/>
            <a:ext cx="1250663"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Memory</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mc:AlternateContent xmlns:mc="http://schemas.openxmlformats.org/markup-compatibility/2006">
        <mc:Choice xmlns:p14="http://schemas.microsoft.com/office/powerpoint/2010/main" Requires="p14">
          <p:contentPart p14:bwMode="auto" r:id="rId33">
            <p14:nvContentPartPr>
              <p14:cNvPr id="40" name="Ink 39"/>
              <p14:cNvContentPartPr/>
              <p14:nvPr/>
            </p14:nvContentPartPr>
            <p14:xfrm>
              <a:off x="2827440" y="1666800"/>
              <a:ext cx="4363920" cy="3669480"/>
            </p14:xfrm>
          </p:contentPart>
        </mc:Choice>
        <mc:Fallback>
          <p:pic>
            <p:nvPicPr>
              <p:cNvPr id="40" name="Ink 39"/>
              <p:cNvPicPr/>
              <p:nvPr/>
            </p:nvPicPr>
            <p:blipFill>
              <a:blip r:embed="rId34"/>
              <a:stretch>
                <a:fillRect/>
              </a:stretch>
            </p:blipFill>
            <p:spPr>
              <a:xfrm>
                <a:off x="2823120" y="1659600"/>
                <a:ext cx="4375800" cy="3686760"/>
              </a:xfrm>
              <a:prstGeom prst="rect">
                <a:avLst/>
              </a:prstGeom>
            </p:spPr>
          </p:pic>
        </mc:Fallback>
      </mc:AlternateContent>
    </p:spTree>
    <p:extLst>
      <p:ext uri="{BB962C8B-B14F-4D97-AF65-F5344CB8AC3E}">
        <p14:creationId xmlns:p14="http://schemas.microsoft.com/office/powerpoint/2010/main" val="2193000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33</a:t>
            </a:fld>
            <a:endParaRPr lang="en-US"/>
          </a:p>
        </p:txBody>
      </p:sp>
      <p:sp>
        <p:nvSpPr>
          <p:cNvPr id="59" name="Text Box 34"/>
          <p:cNvSpPr txBox="1">
            <a:spLocks noChangeArrowheads="1"/>
          </p:cNvSpPr>
          <p:nvPr>
            <p:custDataLst>
              <p:tags r:id="rId3"/>
            </p:custDataLst>
          </p:nvPr>
        </p:nvSpPr>
        <p:spPr bwMode="auto">
          <a:xfrm>
            <a:off x="6400800" y="1830684"/>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0x120 </a:t>
            </a:r>
            <a:endParaRPr lang="en-US" sz="1800" b="0" dirty="0">
              <a:latin typeface="Courier New" panose="02070309020205020404" pitchFamily="49" charset="0"/>
              <a:cs typeface="Courier New" panose="02070309020205020404" pitchFamily="49" charset="0"/>
            </a:endParaRPr>
          </a:p>
        </p:txBody>
      </p:sp>
      <p:sp>
        <p:nvSpPr>
          <p:cNvPr id="60" name="Text Box 35"/>
          <p:cNvSpPr txBox="1">
            <a:spLocks noChangeArrowheads="1"/>
          </p:cNvSpPr>
          <p:nvPr>
            <p:custDataLst>
              <p:tags r:id="rId4"/>
            </p:custDataLst>
          </p:nvPr>
        </p:nvSpPr>
        <p:spPr bwMode="auto">
          <a:xfrm>
            <a:off x="6400800" y="22128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0x118</a:t>
            </a:r>
            <a:endParaRPr lang="en-US" sz="1800" b="0" dirty="0">
              <a:latin typeface="Courier New" panose="02070309020205020404" pitchFamily="49" charset="0"/>
              <a:cs typeface="Courier New" panose="02070309020205020404" pitchFamily="49" charset="0"/>
            </a:endParaRPr>
          </a:p>
        </p:txBody>
      </p:sp>
      <p:sp>
        <p:nvSpPr>
          <p:cNvPr id="61" name="Text Box 36"/>
          <p:cNvSpPr txBox="1">
            <a:spLocks noChangeArrowheads="1"/>
          </p:cNvSpPr>
          <p:nvPr>
            <p:custDataLst>
              <p:tags r:id="rId5"/>
            </p:custDataLst>
          </p:nvPr>
        </p:nvSpPr>
        <p:spPr bwMode="auto">
          <a:xfrm>
            <a:off x="6400800" y="259689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0x110 </a:t>
            </a:r>
            <a:endParaRPr lang="en-US" sz="1800" b="0" dirty="0">
              <a:latin typeface="Courier New" panose="02070309020205020404" pitchFamily="49" charset="0"/>
              <a:cs typeface="Courier New" panose="02070309020205020404" pitchFamily="49" charset="0"/>
            </a:endParaRPr>
          </a:p>
        </p:txBody>
      </p:sp>
      <p:sp>
        <p:nvSpPr>
          <p:cNvPr id="62" name="Text Box 37"/>
          <p:cNvSpPr txBox="1">
            <a:spLocks noChangeArrowheads="1"/>
          </p:cNvSpPr>
          <p:nvPr>
            <p:custDataLst>
              <p:tags r:id="rId6"/>
            </p:custDataLst>
          </p:nvPr>
        </p:nvSpPr>
        <p:spPr bwMode="auto">
          <a:xfrm>
            <a:off x="6400800" y="2980944"/>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0x108 </a:t>
            </a:r>
            <a:endParaRPr lang="en-US" sz="1800" b="0" dirty="0">
              <a:latin typeface="Courier New" panose="02070309020205020404" pitchFamily="49" charset="0"/>
              <a:cs typeface="Courier New" panose="02070309020205020404" pitchFamily="49" charset="0"/>
            </a:endParaRPr>
          </a:p>
        </p:txBody>
      </p:sp>
      <p:sp>
        <p:nvSpPr>
          <p:cNvPr id="63" name="Text Box 38"/>
          <p:cNvSpPr txBox="1">
            <a:spLocks noChangeArrowheads="1"/>
          </p:cNvSpPr>
          <p:nvPr>
            <p:custDataLst>
              <p:tags r:id="rId7"/>
            </p:custDataLst>
          </p:nvPr>
        </p:nvSpPr>
        <p:spPr bwMode="auto">
          <a:xfrm>
            <a:off x="6400800" y="336499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grpSp>
        <p:nvGrpSpPr>
          <p:cNvPr id="30" name="Group 29"/>
          <p:cNvGrpSpPr/>
          <p:nvPr>
            <p:custDataLst>
              <p:tags r:id="rId8"/>
            </p:custDataLst>
          </p:nvPr>
        </p:nvGrpSpPr>
        <p:grpSpPr>
          <a:xfrm>
            <a:off x="1828800" y="1828800"/>
            <a:ext cx="1752600" cy="1752600"/>
            <a:chOff x="9111129" y="1790700"/>
            <a:chExt cx="1752600" cy="1752600"/>
          </a:xfrm>
        </p:grpSpPr>
        <p:sp>
          <p:nvSpPr>
            <p:cNvPr id="32" name="Rectangle 43"/>
            <p:cNvSpPr>
              <a:spLocks noChangeArrowheads="1"/>
            </p:cNvSpPr>
            <p:nvPr>
              <p:custDataLst>
                <p:tags r:id="rId23"/>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24"/>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5"/>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6"/>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7"/>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0x120</a:t>
              </a:r>
              <a:endParaRPr lang="en-US" sz="1800" dirty="0">
                <a:latin typeface="Courier New" panose="02070309020205020404" pitchFamily="49" charset="0"/>
                <a:cs typeface="Courier New" panose="02070309020205020404" pitchFamily="49" charset="0"/>
              </a:endParaRPr>
            </a:p>
          </p:txBody>
        </p:sp>
        <p:sp>
          <p:nvSpPr>
            <p:cNvPr id="37" name="Rectangle 53"/>
            <p:cNvSpPr>
              <a:spLocks noChangeArrowheads="1"/>
            </p:cNvSpPr>
            <p:nvPr>
              <p:custDataLst>
                <p:tags r:id="rId28"/>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0x100</a:t>
              </a:r>
              <a:endParaRPr lang="en-US" sz="1800" dirty="0">
                <a:latin typeface="Courier New" panose="02070309020205020404" pitchFamily="49" charset="0"/>
                <a:cs typeface="Courier New" panose="02070309020205020404" pitchFamily="49" charset="0"/>
              </a:endParaRPr>
            </a:p>
          </p:txBody>
        </p:sp>
        <p:sp>
          <p:nvSpPr>
            <p:cNvPr id="38" name="Rectangle 54"/>
            <p:cNvSpPr>
              <a:spLocks noChangeArrowheads="1"/>
            </p:cNvSpPr>
            <p:nvPr>
              <p:custDataLst>
                <p:tags r:id="rId29"/>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30"/>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grpSp>
      <p:grpSp>
        <p:nvGrpSpPr>
          <p:cNvPr id="42" name="Group 41"/>
          <p:cNvGrpSpPr/>
          <p:nvPr>
            <p:custDataLst>
              <p:tags r:id="rId9"/>
            </p:custDataLst>
          </p:nvPr>
        </p:nvGrpSpPr>
        <p:grpSpPr>
          <a:xfrm>
            <a:off x="5227048" y="1828800"/>
            <a:ext cx="1066801" cy="1905000"/>
            <a:chOff x="7181177" y="1456675"/>
            <a:chExt cx="1066801" cy="1905000"/>
          </a:xfrm>
        </p:grpSpPr>
        <p:sp>
          <p:nvSpPr>
            <p:cNvPr id="43" name="Rectangle 8"/>
            <p:cNvSpPr>
              <a:spLocks noChangeArrowheads="1"/>
            </p:cNvSpPr>
            <p:nvPr>
              <p:custDataLst>
                <p:tags r:id="rId15"/>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smtClean="0">
                  <a:latin typeface="Anonymous Pro" panose="02060609030202000504" pitchFamily="49" charset="0"/>
                </a:rPr>
                <a:t>123</a:t>
              </a:r>
              <a:endParaRPr lang="en-US" sz="1800" dirty="0">
                <a:latin typeface="Anonymous Pro" panose="02060609030202000504" pitchFamily="49" charset="0"/>
              </a:endParaRPr>
            </a:p>
          </p:txBody>
        </p:sp>
        <p:sp>
          <p:nvSpPr>
            <p:cNvPr id="44" name="Rectangle 9"/>
            <p:cNvSpPr>
              <a:spLocks noChangeArrowheads="1"/>
            </p:cNvSpPr>
            <p:nvPr>
              <p:custDataLst>
                <p:tags r:id="rId16"/>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7"/>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8"/>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9"/>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sp>
          <p:nvSpPr>
            <p:cNvPr id="49" name="Rectangle 8"/>
            <p:cNvSpPr>
              <a:spLocks noChangeArrowheads="1"/>
            </p:cNvSpPr>
            <p:nvPr>
              <p:custDataLst>
                <p:tags r:id="rId20"/>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solidFill>
                    <a:srgbClr val="FF0000"/>
                  </a:solidFill>
                  <a:latin typeface="Courier New" panose="02070309020205020404" pitchFamily="49" charset="0"/>
                  <a:cs typeface="Courier New" panose="02070309020205020404" pitchFamily="49" charset="0"/>
                </a:rPr>
                <a:t>456</a:t>
              </a:r>
              <a:endParaRPr lang="en-US" sz="1800" dirty="0">
                <a:solidFill>
                  <a:srgbClr val="FF0000"/>
                </a:solidFill>
                <a:latin typeface="Courier New" panose="02070309020205020404" pitchFamily="49" charset="0"/>
                <a:cs typeface="Courier New" panose="02070309020205020404" pitchFamily="49" charset="0"/>
              </a:endParaRPr>
            </a:p>
          </p:txBody>
        </p:sp>
        <p:sp>
          <p:nvSpPr>
            <p:cNvPr id="50" name="Rectangle 9"/>
            <p:cNvSpPr>
              <a:spLocks noChangeArrowheads="1"/>
            </p:cNvSpPr>
            <p:nvPr>
              <p:custDataLst>
                <p:tags r:id="rId21"/>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22"/>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48" name="Rectangle 4"/>
          <p:cNvSpPr>
            <a:spLocks/>
          </p:cNvSpPr>
          <p:nvPr>
            <p:custDataLst>
              <p:tags r:id="rId10"/>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a:t>
            </a:r>
            <a:r>
              <a:rPr lang="ro-RO" sz="2000" b="0" dirty="0"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t0 = *</a:t>
            </a:r>
            <a:r>
              <a:rPr lang="en-US" sz="2000" b="0" dirty="0" err="1" smtClean="0">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smtClean="0">
                <a:latin typeface="Courier New" panose="02070309020205020404" pitchFamily="49" charset="0"/>
                <a:cs typeface="Courier New" panose="02070309020205020404" pitchFamily="49" charset="0"/>
              </a:rPr>
              <a:t>movq</a:t>
            </a:r>
            <a:r>
              <a:rPr lang="ro-RO" sz="2000" b="0" dirty="0" smtClean="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rsi), %</a:t>
            </a:r>
            <a:r>
              <a:rPr lang="ro-RO" sz="2000" b="0" dirty="0" smtClean="0">
                <a:latin typeface="Courier New" panose="02070309020205020404" pitchFamily="49" charset="0"/>
                <a:cs typeface="Courier New" panose="02070309020205020404" pitchFamily="49" charset="0"/>
              </a:rPr>
              <a:t>rdx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t1 = *</a:t>
            </a:r>
            <a:r>
              <a:rPr lang="en-US" sz="2000" b="0" dirty="0" err="1" smtClean="0">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smtClean="0">
                <a:solidFill>
                  <a:srgbClr val="FF0000"/>
                </a:solidFill>
                <a:latin typeface="Courier New" panose="02070309020205020404" pitchFamily="49" charset="0"/>
                <a:cs typeface="Courier New" panose="02070309020205020404" pitchFamily="49" charset="0"/>
              </a:rPr>
              <a:t>movq</a:t>
            </a:r>
            <a:r>
              <a:rPr lang="ro-RO" sz="2000" b="0" dirty="0" smtClean="0">
                <a:solidFill>
                  <a:srgbClr val="FF0000"/>
                </a:solidFill>
                <a:latin typeface="Courier New" panose="02070309020205020404" pitchFamily="49" charset="0"/>
                <a:cs typeface="Courier New" panose="02070309020205020404" pitchFamily="49" charset="0"/>
              </a:rPr>
              <a:t>  %</a:t>
            </a:r>
            <a:r>
              <a:rPr lang="ro-RO" sz="2000" b="0" dirty="0">
                <a:solidFill>
                  <a:srgbClr val="FF0000"/>
                </a:solidFill>
                <a:latin typeface="Courier New" panose="02070309020205020404" pitchFamily="49" charset="0"/>
                <a:cs typeface="Courier New" panose="02070309020205020404" pitchFamily="49" charset="0"/>
              </a:rPr>
              <a:t>rdx, (%rdi</a:t>
            </a:r>
            <a:r>
              <a:rPr lang="ro-RO" sz="2000" b="0" dirty="0" smtClean="0">
                <a:solidFill>
                  <a:srgbClr val="FF0000"/>
                </a:solidFill>
                <a:latin typeface="Courier New" panose="02070309020205020404" pitchFamily="49" charset="0"/>
                <a:cs typeface="Courier New" panose="02070309020205020404" pitchFamily="49" charset="0"/>
              </a:rPr>
              <a:t>)</a:t>
            </a:r>
            <a:r>
              <a:rPr lang="en-US" sz="2000" b="0" dirty="0" smtClean="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xp</a:t>
            </a:r>
            <a:r>
              <a:rPr lang="en-US" sz="2000" b="0" dirty="0" smtClean="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rax, (%rsi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yp</a:t>
            </a:r>
            <a:r>
              <a:rPr lang="en-US" sz="2000" b="0" dirty="0" smtClean="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39" idx="3"/>
            <a:endCxn id="49" idx="1"/>
          </p:cNvCxnSpPr>
          <p:nvPr>
            <p:custDataLst>
              <p:tags r:id="rId11"/>
            </p:custDataLst>
          </p:nvPr>
        </p:nvCxnSpPr>
        <p:spPr bwMode="auto">
          <a:xfrm flipV="1">
            <a:off x="3581400" y="2019300"/>
            <a:ext cx="1645648" cy="1371600"/>
          </a:xfrm>
          <a:prstGeom prst="straightConnector1">
            <a:avLst/>
          </a:prstGeom>
          <a:noFill/>
          <a:ln w="25400" cap="flat" cmpd="sng" algn="ctr">
            <a:solidFill>
              <a:srgbClr val="FF0000"/>
            </a:solidFill>
            <a:prstDash val="solid"/>
            <a:round/>
            <a:headEnd type="none" w="med" len="med"/>
            <a:tailEnd type="arrow"/>
          </a:ln>
          <a:effectLst/>
        </p:spPr>
      </p:cxnSp>
      <p:sp>
        <p:nvSpPr>
          <p:cNvPr id="53" name="Text Box 34"/>
          <p:cNvSpPr txBox="1">
            <a:spLocks noChangeArrowheads="1"/>
          </p:cNvSpPr>
          <p:nvPr>
            <p:custDataLst>
              <p:tags r:id="rId12"/>
            </p:custDataLst>
          </p:nvPr>
        </p:nvSpPr>
        <p:spPr bwMode="auto">
          <a:xfrm>
            <a:off x="6400800" y="1362456"/>
            <a:ext cx="914400" cy="549381"/>
          </a:xfrm>
          <a:prstGeom prst="rect">
            <a:avLst/>
          </a:prstGeom>
          <a:noFill/>
          <a:ln w="25400">
            <a:noFill/>
            <a:miter lim="800000"/>
            <a:headEnd/>
            <a:tailEnd/>
          </a:ln>
          <a:effectLst/>
        </p:spPr>
        <p:txBody>
          <a:bodyPr lIns="0" rIns="0">
            <a:spAutoFit/>
          </a:bodyPr>
          <a:lstStyle/>
          <a:p>
            <a:pPr algn="ctr">
              <a:lnSpc>
                <a:spcPct val="80000"/>
              </a:lnSpc>
            </a:pPr>
            <a:r>
              <a:rPr lang="en-US" sz="1800" dirty="0" smtClean="0">
                <a:latin typeface="CMU Bright" panose="02000603000000000000" pitchFamily="2" charset="0"/>
                <a:ea typeface="CMU Bright" panose="02000603000000000000" pitchFamily="2" charset="0"/>
                <a:cs typeface="CMU Bright" panose="02000603000000000000" pitchFamily="2" charset="0"/>
              </a:rPr>
              <a:t>Word</a:t>
            </a:r>
          </a:p>
          <a:p>
            <a:pPr algn="ctr">
              <a:lnSpc>
                <a:spcPct val="80000"/>
              </a:lnSpc>
            </a:pPr>
            <a:r>
              <a:rPr lang="en-US" sz="1800" dirty="0" smtClean="0">
                <a:latin typeface="CMU Bright" panose="02000603000000000000" pitchFamily="2" charset="0"/>
                <a:ea typeface="CMU Bright" panose="02000603000000000000" pitchFamily="2" charset="0"/>
                <a:cs typeface="CMU Bright" panose="02000603000000000000" pitchFamily="2" charset="0"/>
              </a:rPr>
              <a:t>Address</a:t>
            </a:r>
            <a:endParaRPr lang="en-US" sz="1800" dirty="0">
              <a:latin typeface="CMU Bright" panose="02000603000000000000" pitchFamily="2" charset="0"/>
              <a:ea typeface="CMU Bright" panose="02000603000000000000" pitchFamily="2" charset="0"/>
              <a:cs typeface="CMU Bright" panose="02000603000000000000" pitchFamily="2" charset="0"/>
            </a:endParaRPr>
          </a:p>
        </p:txBody>
      </p:sp>
      <p:sp>
        <p:nvSpPr>
          <p:cNvPr id="54" name="Text Box 5"/>
          <p:cNvSpPr txBox="1">
            <a:spLocks noChangeArrowheads="1"/>
          </p:cNvSpPr>
          <p:nvPr>
            <p:custDataLst>
              <p:tags r:id="rId13"/>
            </p:custDataLst>
          </p:nvPr>
        </p:nvSpPr>
        <p:spPr bwMode="auto">
          <a:xfrm>
            <a:off x="2026437" y="1280160"/>
            <a:ext cx="1358064"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Registers</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p:sp>
        <p:nvSpPr>
          <p:cNvPr id="55" name="Text Box 5"/>
          <p:cNvSpPr txBox="1">
            <a:spLocks noChangeArrowheads="1"/>
          </p:cNvSpPr>
          <p:nvPr>
            <p:custDataLst>
              <p:tags r:id="rId14"/>
            </p:custDataLst>
          </p:nvPr>
        </p:nvSpPr>
        <p:spPr bwMode="auto">
          <a:xfrm>
            <a:off x="5135117" y="1280160"/>
            <a:ext cx="1250663"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Memory</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p:spTree>
    <p:extLst>
      <p:ext uri="{BB962C8B-B14F-4D97-AF65-F5344CB8AC3E}">
        <p14:creationId xmlns:p14="http://schemas.microsoft.com/office/powerpoint/2010/main" val="3225825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34</a:t>
            </a:fld>
            <a:endParaRPr lang="en-US"/>
          </a:p>
        </p:txBody>
      </p:sp>
      <p:sp>
        <p:nvSpPr>
          <p:cNvPr id="59" name="Text Box 34"/>
          <p:cNvSpPr txBox="1">
            <a:spLocks noChangeArrowheads="1"/>
          </p:cNvSpPr>
          <p:nvPr>
            <p:custDataLst>
              <p:tags r:id="rId3"/>
            </p:custDataLst>
          </p:nvPr>
        </p:nvSpPr>
        <p:spPr bwMode="auto">
          <a:xfrm>
            <a:off x="6400800" y="1830684"/>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0x120 </a:t>
            </a:r>
            <a:endParaRPr lang="en-US" sz="1800" b="0" dirty="0">
              <a:latin typeface="Courier New" panose="02070309020205020404" pitchFamily="49" charset="0"/>
              <a:cs typeface="Courier New" panose="02070309020205020404" pitchFamily="49" charset="0"/>
            </a:endParaRPr>
          </a:p>
        </p:txBody>
      </p:sp>
      <p:sp>
        <p:nvSpPr>
          <p:cNvPr id="60" name="Text Box 35"/>
          <p:cNvSpPr txBox="1">
            <a:spLocks noChangeArrowheads="1"/>
          </p:cNvSpPr>
          <p:nvPr>
            <p:custDataLst>
              <p:tags r:id="rId4"/>
            </p:custDataLst>
          </p:nvPr>
        </p:nvSpPr>
        <p:spPr bwMode="auto">
          <a:xfrm>
            <a:off x="6400800" y="22128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0x118</a:t>
            </a:r>
            <a:endParaRPr lang="en-US" sz="1800" b="0" dirty="0">
              <a:latin typeface="Courier New" panose="02070309020205020404" pitchFamily="49" charset="0"/>
              <a:cs typeface="Courier New" panose="02070309020205020404" pitchFamily="49" charset="0"/>
            </a:endParaRPr>
          </a:p>
        </p:txBody>
      </p:sp>
      <p:sp>
        <p:nvSpPr>
          <p:cNvPr id="61" name="Text Box 36"/>
          <p:cNvSpPr txBox="1">
            <a:spLocks noChangeArrowheads="1"/>
          </p:cNvSpPr>
          <p:nvPr>
            <p:custDataLst>
              <p:tags r:id="rId5"/>
            </p:custDataLst>
          </p:nvPr>
        </p:nvSpPr>
        <p:spPr bwMode="auto">
          <a:xfrm>
            <a:off x="6400800" y="259689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0x110 </a:t>
            </a:r>
            <a:endParaRPr lang="en-US" sz="1800" b="0" dirty="0">
              <a:latin typeface="Courier New" panose="02070309020205020404" pitchFamily="49" charset="0"/>
              <a:cs typeface="Courier New" panose="02070309020205020404" pitchFamily="49" charset="0"/>
            </a:endParaRPr>
          </a:p>
        </p:txBody>
      </p:sp>
      <p:sp>
        <p:nvSpPr>
          <p:cNvPr id="62" name="Text Box 37"/>
          <p:cNvSpPr txBox="1">
            <a:spLocks noChangeArrowheads="1"/>
          </p:cNvSpPr>
          <p:nvPr>
            <p:custDataLst>
              <p:tags r:id="rId6"/>
            </p:custDataLst>
          </p:nvPr>
        </p:nvSpPr>
        <p:spPr bwMode="auto">
          <a:xfrm>
            <a:off x="6400800" y="2980944"/>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0x108 </a:t>
            </a:r>
            <a:endParaRPr lang="en-US" sz="1800" b="0" dirty="0">
              <a:latin typeface="Courier New" panose="02070309020205020404" pitchFamily="49" charset="0"/>
              <a:cs typeface="Courier New" panose="02070309020205020404" pitchFamily="49" charset="0"/>
            </a:endParaRPr>
          </a:p>
        </p:txBody>
      </p:sp>
      <p:sp>
        <p:nvSpPr>
          <p:cNvPr id="63" name="Text Box 38"/>
          <p:cNvSpPr txBox="1">
            <a:spLocks noChangeArrowheads="1"/>
          </p:cNvSpPr>
          <p:nvPr>
            <p:custDataLst>
              <p:tags r:id="rId7"/>
            </p:custDataLst>
          </p:nvPr>
        </p:nvSpPr>
        <p:spPr bwMode="auto">
          <a:xfrm>
            <a:off x="6400800" y="336499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grpSp>
        <p:nvGrpSpPr>
          <p:cNvPr id="30" name="Group 29"/>
          <p:cNvGrpSpPr/>
          <p:nvPr>
            <p:custDataLst>
              <p:tags r:id="rId8"/>
            </p:custDataLst>
          </p:nvPr>
        </p:nvGrpSpPr>
        <p:grpSpPr>
          <a:xfrm>
            <a:off x="1828800" y="1828800"/>
            <a:ext cx="1752600" cy="1752600"/>
            <a:chOff x="9111129" y="1790700"/>
            <a:chExt cx="1752600" cy="1752600"/>
          </a:xfrm>
        </p:grpSpPr>
        <p:sp>
          <p:nvSpPr>
            <p:cNvPr id="32" name="Rectangle 43"/>
            <p:cNvSpPr>
              <a:spLocks noChangeArrowheads="1"/>
            </p:cNvSpPr>
            <p:nvPr>
              <p:custDataLst>
                <p:tags r:id="rId23"/>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24"/>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5"/>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6"/>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7"/>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0x120</a:t>
              </a:r>
              <a:endParaRPr lang="en-US" sz="1800" dirty="0">
                <a:latin typeface="Courier New" panose="02070309020205020404" pitchFamily="49" charset="0"/>
                <a:cs typeface="Courier New" panose="02070309020205020404" pitchFamily="49" charset="0"/>
              </a:endParaRPr>
            </a:p>
          </p:txBody>
        </p:sp>
        <p:sp>
          <p:nvSpPr>
            <p:cNvPr id="37" name="Rectangle 53"/>
            <p:cNvSpPr>
              <a:spLocks noChangeArrowheads="1"/>
            </p:cNvSpPr>
            <p:nvPr>
              <p:custDataLst>
                <p:tags r:id="rId28"/>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0x100</a:t>
              </a:r>
              <a:endParaRPr lang="en-US" sz="1800" dirty="0">
                <a:latin typeface="Courier New" panose="02070309020205020404" pitchFamily="49" charset="0"/>
                <a:cs typeface="Courier New" panose="02070309020205020404" pitchFamily="49" charset="0"/>
              </a:endParaRPr>
            </a:p>
          </p:txBody>
        </p:sp>
        <p:sp>
          <p:nvSpPr>
            <p:cNvPr id="38" name="Rectangle 54"/>
            <p:cNvSpPr>
              <a:spLocks noChangeArrowheads="1"/>
            </p:cNvSpPr>
            <p:nvPr>
              <p:custDataLst>
                <p:tags r:id="rId29"/>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30"/>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grpSp>
      <p:grpSp>
        <p:nvGrpSpPr>
          <p:cNvPr id="42" name="Group 41"/>
          <p:cNvGrpSpPr/>
          <p:nvPr>
            <p:custDataLst>
              <p:tags r:id="rId9"/>
            </p:custDataLst>
          </p:nvPr>
        </p:nvGrpSpPr>
        <p:grpSpPr>
          <a:xfrm>
            <a:off x="5227048" y="1828800"/>
            <a:ext cx="1066801" cy="1905000"/>
            <a:chOff x="7181177" y="1456675"/>
            <a:chExt cx="1066801" cy="1905000"/>
          </a:xfrm>
        </p:grpSpPr>
        <p:sp>
          <p:nvSpPr>
            <p:cNvPr id="43" name="Rectangle 8"/>
            <p:cNvSpPr>
              <a:spLocks noChangeArrowheads="1"/>
            </p:cNvSpPr>
            <p:nvPr>
              <p:custDataLst>
                <p:tags r:id="rId15"/>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smtClean="0">
                  <a:latin typeface="Anonymous Pro" panose="02060609030202000504" pitchFamily="49" charset="0"/>
                </a:rPr>
                <a:t>123</a:t>
              </a:r>
              <a:endParaRPr lang="en-US" sz="1800" dirty="0">
                <a:latin typeface="Anonymous Pro" panose="02060609030202000504" pitchFamily="49" charset="0"/>
              </a:endParaRPr>
            </a:p>
          </p:txBody>
        </p:sp>
        <p:sp>
          <p:nvSpPr>
            <p:cNvPr id="44" name="Rectangle 9"/>
            <p:cNvSpPr>
              <a:spLocks noChangeArrowheads="1"/>
            </p:cNvSpPr>
            <p:nvPr>
              <p:custDataLst>
                <p:tags r:id="rId16"/>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7"/>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8"/>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9"/>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solidFill>
                    <a:srgbClr val="FF0000"/>
                  </a:solidFill>
                  <a:latin typeface="Courier New" panose="02070309020205020404" pitchFamily="49" charset="0"/>
                  <a:cs typeface="Courier New" panose="02070309020205020404" pitchFamily="49" charset="0"/>
                </a:rPr>
                <a:t>123</a:t>
              </a:r>
              <a:endParaRPr lang="en-US" sz="1800" dirty="0">
                <a:solidFill>
                  <a:srgbClr val="FF0000"/>
                </a:solidFill>
                <a:latin typeface="Courier New" panose="02070309020205020404" pitchFamily="49" charset="0"/>
                <a:cs typeface="Courier New" panose="02070309020205020404" pitchFamily="49" charset="0"/>
              </a:endParaRPr>
            </a:p>
          </p:txBody>
        </p:sp>
        <p:sp>
          <p:nvSpPr>
            <p:cNvPr id="49" name="Rectangle 8"/>
            <p:cNvSpPr>
              <a:spLocks noChangeArrowheads="1"/>
            </p:cNvSpPr>
            <p:nvPr>
              <p:custDataLst>
                <p:tags r:id="rId20"/>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sp>
          <p:nvSpPr>
            <p:cNvPr id="50" name="Rectangle 9"/>
            <p:cNvSpPr>
              <a:spLocks noChangeArrowheads="1"/>
            </p:cNvSpPr>
            <p:nvPr>
              <p:custDataLst>
                <p:tags r:id="rId21"/>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22"/>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48" name="Rectangle 4"/>
          <p:cNvSpPr>
            <a:spLocks/>
          </p:cNvSpPr>
          <p:nvPr>
            <p:custDataLst>
              <p:tags r:id="rId10"/>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a:t>
            </a:r>
            <a:r>
              <a:rPr lang="ro-RO" sz="2000" b="0" dirty="0"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t0 = *</a:t>
            </a:r>
            <a:r>
              <a:rPr lang="en-US" sz="2000" b="0" dirty="0" err="1" smtClean="0">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rsi), %</a:t>
            </a:r>
            <a:r>
              <a:rPr lang="ro-RO" sz="2000" b="0" dirty="0" smtClean="0">
                <a:latin typeface="Courier New" panose="02070309020205020404" pitchFamily="49" charset="0"/>
                <a:cs typeface="Courier New" panose="02070309020205020404" pitchFamily="49" charset="0"/>
              </a:rPr>
              <a:t>rdx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t1 = *</a:t>
            </a:r>
            <a:r>
              <a:rPr lang="en-US" sz="2000" b="0" dirty="0" err="1" smtClean="0">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xp</a:t>
            </a:r>
            <a:r>
              <a:rPr lang="en-US" sz="2000" b="0" dirty="0" smtClean="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a:t>
            </a:r>
            <a:r>
              <a:rPr lang="ro-RO" sz="2000" b="0" dirty="0" smtClean="0">
                <a:solidFill>
                  <a:srgbClr val="FF0000"/>
                </a:solidFill>
                <a:latin typeface="Courier New" panose="02070309020205020404" pitchFamily="49" charset="0"/>
                <a:cs typeface="Courier New" panose="02070309020205020404" pitchFamily="49" charset="0"/>
              </a:rPr>
              <a:t>%</a:t>
            </a:r>
            <a:r>
              <a:rPr lang="ro-RO" sz="2000" b="0" dirty="0">
                <a:solidFill>
                  <a:srgbClr val="FF0000"/>
                </a:solidFill>
                <a:latin typeface="Courier New" panose="02070309020205020404" pitchFamily="49" charset="0"/>
                <a:cs typeface="Courier New" panose="02070309020205020404" pitchFamily="49" charset="0"/>
              </a:rPr>
              <a:t>rax, (%rsi</a:t>
            </a:r>
            <a:r>
              <a:rPr lang="ro-RO" sz="2000" b="0" dirty="0" smtClean="0">
                <a:solidFill>
                  <a:srgbClr val="FF0000"/>
                </a:solidFill>
                <a:latin typeface="Courier New" panose="02070309020205020404" pitchFamily="49" charset="0"/>
                <a:cs typeface="Courier New" panose="02070309020205020404" pitchFamily="49" charset="0"/>
              </a:rPr>
              <a:t>)</a:t>
            </a:r>
            <a:r>
              <a:rPr lang="en-US" sz="2000" b="0" dirty="0" smtClean="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yp</a:t>
            </a:r>
            <a:r>
              <a:rPr lang="en-US" sz="2000" b="0" dirty="0" smtClean="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38" idx="3"/>
            <a:endCxn id="47" idx="1"/>
          </p:cNvCxnSpPr>
          <p:nvPr>
            <p:custDataLst>
              <p:tags r:id="rId11"/>
            </p:custDataLst>
          </p:nvPr>
        </p:nvCxnSpPr>
        <p:spPr bwMode="auto">
          <a:xfrm>
            <a:off x="3581400" y="2933700"/>
            <a:ext cx="1645649" cy="609600"/>
          </a:xfrm>
          <a:prstGeom prst="straightConnector1">
            <a:avLst/>
          </a:prstGeom>
          <a:noFill/>
          <a:ln w="25400" cap="flat" cmpd="sng" algn="ctr">
            <a:solidFill>
              <a:srgbClr val="FF0000"/>
            </a:solidFill>
            <a:prstDash val="solid"/>
            <a:round/>
            <a:headEnd type="none" w="med" len="med"/>
            <a:tailEnd type="arrow"/>
          </a:ln>
          <a:effectLst/>
        </p:spPr>
      </p:cxnSp>
      <p:sp>
        <p:nvSpPr>
          <p:cNvPr id="53" name="Text Box 34"/>
          <p:cNvSpPr txBox="1">
            <a:spLocks noChangeArrowheads="1"/>
          </p:cNvSpPr>
          <p:nvPr>
            <p:custDataLst>
              <p:tags r:id="rId12"/>
            </p:custDataLst>
          </p:nvPr>
        </p:nvSpPr>
        <p:spPr bwMode="auto">
          <a:xfrm>
            <a:off x="6400800" y="1362456"/>
            <a:ext cx="914400" cy="549381"/>
          </a:xfrm>
          <a:prstGeom prst="rect">
            <a:avLst/>
          </a:prstGeom>
          <a:noFill/>
          <a:ln w="25400">
            <a:noFill/>
            <a:miter lim="800000"/>
            <a:headEnd/>
            <a:tailEnd/>
          </a:ln>
          <a:effectLst/>
        </p:spPr>
        <p:txBody>
          <a:bodyPr lIns="0" rIns="0">
            <a:spAutoFit/>
          </a:bodyPr>
          <a:lstStyle/>
          <a:p>
            <a:pPr algn="ctr">
              <a:lnSpc>
                <a:spcPct val="80000"/>
              </a:lnSpc>
            </a:pPr>
            <a:r>
              <a:rPr lang="en-US" sz="1800" dirty="0" smtClean="0">
                <a:latin typeface="CMU Bright" panose="02000603000000000000" pitchFamily="2" charset="0"/>
                <a:ea typeface="CMU Bright" panose="02000603000000000000" pitchFamily="2" charset="0"/>
                <a:cs typeface="CMU Bright" panose="02000603000000000000" pitchFamily="2" charset="0"/>
              </a:rPr>
              <a:t>Word</a:t>
            </a:r>
          </a:p>
          <a:p>
            <a:pPr algn="ctr">
              <a:lnSpc>
                <a:spcPct val="80000"/>
              </a:lnSpc>
            </a:pPr>
            <a:r>
              <a:rPr lang="en-US" sz="1800" dirty="0" smtClean="0">
                <a:latin typeface="CMU Bright" panose="02000603000000000000" pitchFamily="2" charset="0"/>
                <a:ea typeface="CMU Bright" panose="02000603000000000000" pitchFamily="2" charset="0"/>
                <a:cs typeface="CMU Bright" panose="02000603000000000000" pitchFamily="2" charset="0"/>
              </a:rPr>
              <a:t>Address</a:t>
            </a:r>
            <a:endParaRPr lang="en-US" sz="1800" dirty="0">
              <a:latin typeface="CMU Bright" panose="02000603000000000000" pitchFamily="2" charset="0"/>
              <a:ea typeface="CMU Bright" panose="02000603000000000000" pitchFamily="2" charset="0"/>
              <a:cs typeface="CMU Bright" panose="02000603000000000000" pitchFamily="2" charset="0"/>
            </a:endParaRPr>
          </a:p>
        </p:txBody>
      </p:sp>
      <p:sp>
        <p:nvSpPr>
          <p:cNvPr id="54" name="Text Box 5"/>
          <p:cNvSpPr txBox="1">
            <a:spLocks noChangeArrowheads="1"/>
          </p:cNvSpPr>
          <p:nvPr>
            <p:custDataLst>
              <p:tags r:id="rId13"/>
            </p:custDataLst>
          </p:nvPr>
        </p:nvSpPr>
        <p:spPr bwMode="auto">
          <a:xfrm>
            <a:off x="2026437" y="1280160"/>
            <a:ext cx="1358064"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Registers</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p:sp>
        <p:nvSpPr>
          <p:cNvPr id="55" name="Text Box 5"/>
          <p:cNvSpPr txBox="1">
            <a:spLocks noChangeArrowheads="1"/>
          </p:cNvSpPr>
          <p:nvPr>
            <p:custDataLst>
              <p:tags r:id="rId14"/>
            </p:custDataLst>
          </p:nvPr>
        </p:nvSpPr>
        <p:spPr bwMode="auto">
          <a:xfrm>
            <a:off x="5135117" y="1280160"/>
            <a:ext cx="1250663" cy="430887"/>
          </a:xfrm>
          <a:prstGeom prst="rect">
            <a:avLst/>
          </a:prstGeom>
          <a:noFill/>
          <a:ln w="25400">
            <a:noFill/>
            <a:miter lim="800000"/>
            <a:headEnd/>
            <a:tailEnd/>
          </a:ln>
          <a:effectLst/>
        </p:spPr>
        <p:txBody>
          <a:bodyPr wrap="none">
            <a:spAutoFit/>
          </a:bodyPr>
          <a:lstStyle/>
          <a:p>
            <a:pPr algn="ctr">
              <a:lnSpc>
                <a:spcPct val="100000"/>
              </a:lnSpc>
            </a:pPr>
            <a:r>
              <a:rPr lang="en-US" sz="2200" dirty="0" smtClean="0">
                <a:latin typeface="CMU Bright" panose="02000603000000000000" pitchFamily="2" charset="0"/>
                <a:ea typeface="CMU Bright" panose="02000603000000000000" pitchFamily="2" charset="0"/>
                <a:cs typeface="CMU Bright" panose="02000603000000000000" pitchFamily="2" charset="0"/>
              </a:rPr>
              <a:t>Memory</a:t>
            </a:r>
            <a:endParaRPr lang="en-US" sz="2200" dirty="0">
              <a:latin typeface="CMU Bright" panose="02000603000000000000" pitchFamily="2" charset="0"/>
              <a:ea typeface="CMU Bright" panose="02000603000000000000" pitchFamily="2" charset="0"/>
              <a:cs typeface="CMU Bright" panose="02000603000000000000" pitchFamily="2" charset="0"/>
            </a:endParaRPr>
          </a:p>
        </p:txBody>
      </p:sp>
      <mc:AlternateContent xmlns:mc="http://schemas.openxmlformats.org/markup-compatibility/2006">
        <mc:Choice xmlns:p14="http://schemas.microsoft.com/office/powerpoint/2010/main" Requires="p14">
          <p:contentPart p14:bwMode="auto" r:id="rId33">
            <p14:nvContentPartPr>
              <p14:cNvPr id="2" name="Ink 1"/>
              <p14:cNvContentPartPr/>
              <p14:nvPr/>
            </p14:nvContentPartPr>
            <p14:xfrm>
              <a:off x="688680" y="1764000"/>
              <a:ext cx="1129680" cy="939600"/>
            </p14:xfrm>
          </p:contentPart>
        </mc:Choice>
        <mc:Fallback>
          <p:pic>
            <p:nvPicPr>
              <p:cNvPr id="2" name="Ink 1"/>
              <p:cNvPicPr/>
              <p:nvPr/>
            </p:nvPicPr>
            <p:blipFill>
              <a:blip r:embed="rId34"/>
              <a:stretch>
                <a:fillRect/>
              </a:stretch>
            </p:blipFill>
            <p:spPr>
              <a:xfrm>
                <a:off x="681120" y="1756080"/>
                <a:ext cx="1143720" cy="954360"/>
              </a:xfrm>
              <a:prstGeom prst="rect">
                <a:avLst/>
              </a:prstGeom>
            </p:spPr>
          </p:pic>
        </mc:Fallback>
      </mc:AlternateContent>
    </p:spTree>
    <p:extLst>
      <p:ext uri="{BB962C8B-B14F-4D97-AF65-F5344CB8AC3E}">
        <p14:creationId xmlns:p14="http://schemas.microsoft.com/office/powerpoint/2010/main" val="3431311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x86-64 is a complex instruction set computing (CISC) architecture</a:t>
            </a:r>
          </a:p>
          <a:p>
            <a:r>
              <a:rPr lang="en-US" b="1" dirty="0"/>
              <a:t>Registers</a:t>
            </a:r>
            <a:r>
              <a:rPr lang="en-US" dirty="0"/>
              <a:t> are named locations in the CPU for holding and manipulating data</a:t>
            </a:r>
          </a:p>
          <a:p>
            <a:pPr lvl="1"/>
            <a:r>
              <a:rPr lang="en-US" dirty="0"/>
              <a:t>x86-64 uses 16 64-bit wide registers</a:t>
            </a:r>
          </a:p>
          <a:p>
            <a:r>
              <a:rPr lang="en-US" dirty="0"/>
              <a:t>Assembly </a:t>
            </a:r>
            <a:r>
              <a:rPr lang="en-US" dirty="0" smtClean="0"/>
              <a:t>operands </a:t>
            </a:r>
            <a:r>
              <a:rPr lang="en-US" dirty="0"/>
              <a:t>include </a:t>
            </a:r>
            <a:r>
              <a:rPr lang="en-US" dirty="0" err="1"/>
              <a:t>immediates</a:t>
            </a:r>
            <a:r>
              <a:rPr lang="en-US" dirty="0"/>
              <a:t>, registers, and data at specified memory </a:t>
            </a:r>
            <a:r>
              <a:rPr lang="en-US" dirty="0" smtClean="0"/>
              <a:t>locations</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7CBE8339-D2AD-46DC-A898-FD1E949067F0}" type="slidenum">
              <a:rPr lang="en-US" smtClean="0"/>
              <a:pPr/>
              <a:t>35</a:t>
            </a:fld>
            <a:endParaRPr lang="en-US" dirty="0"/>
          </a:p>
        </p:txBody>
      </p:sp>
    </p:spTree>
    <p:extLst>
      <p:ext uri="{BB962C8B-B14F-4D97-AF65-F5344CB8AC3E}">
        <p14:creationId xmlns:p14="http://schemas.microsoft.com/office/powerpoint/2010/main" val="2197526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Number Representation Really Matters</a:t>
            </a:r>
            <a:endParaRPr lang="en-US" dirty="0"/>
          </a:p>
        </p:txBody>
      </p:sp>
      <p:sp>
        <p:nvSpPr>
          <p:cNvPr id="3" name="Content Placeholder 2"/>
          <p:cNvSpPr>
            <a:spLocks noGrp="1"/>
          </p:cNvSpPr>
          <p:nvPr>
            <p:ph idx="1"/>
            <p:custDataLst>
              <p:tags r:id="rId2"/>
            </p:custDataLst>
          </p:nvPr>
        </p:nvSpPr>
        <p:spPr>
          <a:xfrm>
            <a:off x="393192" y="1362456"/>
            <a:ext cx="8366760" cy="4974336"/>
          </a:xfrm>
        </p:spPr>
        <p:txBody>
          <a:bodyPr/>
          <a:lstStyle/>
          <a:p>
            <a:r>
              <a:rPr lang="en-US" sz="2400" b="1" dirty="0" smtClean="0"/>
              <a:t>1991:</a:t>
            </a:r>
            <a:r>
              <a:rPr lang="en-US" sz="2400" dirty="0" smtClean="0"/>
              <a:t> Patriot missile targeting error</a:t>
            </a:r>
          </a:p>
          <a:p>
            <a:pPr lvl="1">
              <a:spcBef>
                <a:spcPts val="0"/>
              </a:spcBef>
            </a:pPr>
            <a:r>
              <a:rPr lang="en-US" sz="2000" dirty="0" smtClean="0"/>
              <a:t>clock skew due to conversion from integer to floating point</a:t>
            </a:r>
          </a:p>
          <a:p>
            <a:r>
              <a:rPr lang="en-US" sz="2400" b="1" dirty="0" smtClean="0"/>
              <a:t>1996:</a:t>
            </a:r>
            <a:r>
              <a:rPr lang="en-US" sz="2400" dirty="0" smtClean="0"/>
              <a:t> </a:t>
            </a:r>
            <a:r>
              <a:rPr lang="en-US" sz="2400" dirty="0" err="1" smtClean="0"/>
              <a:t>Ariane</a:t>
            </a:r>
            <a:r>
              <a:rPr lang="en-US" sz="2400" dirty="0" smtClean="0"/>
              <a:t> 5 rocket exploded  ($1 billion)</a:t>
            </a:r>
          </a:p>
          <a:p>
            <a:pPr lvl="1">
              <a:spcBef>
                <a:spcPts val="0"/>
              </a:spcBef>
            </a:pPr>
            <a:r>
              <a:rPr lang="en-US" sz="2000" dirty="0" smtClean="0"/>
              <a:t>overflow converting 64-bit floating point to 16-bit integer</a:t>
            </a:r>
          </a:p>
          <a:p>
            <a:r>
              <a:rPr lang="en-US" sz="2400" b="1" dirty="0" smtClean="0"/>
              <a:t>2000:</a:t>
            </a:r>
            <a:r>
              <a:rPr lang="en-US" sz="2400" dirty="0" smtClean="0"/>
              <a:t> Y2K problem</a:t>
            </a:r>
          </a:p>
          <a:p>
            <a:pPr lvl="1">
              <a:spcBef>
                <a:spcPts val="0"/>
              </a:spcBef>
            </a:pPr>
            <a:r>
              <a:rPr lang="en-US" sz="2000" dirty="0" smtClean="0"/>
              <a:t>limited (decimal) representation: overflow, wrap-around</a:t>
            </a:r>
          </a:p>
          <a:p>
            <a:r>
              <a:rPr lang="en-US" sz="2400" b="1" dirty="0" smtClean="0"/>
              <a:t>2038:</a:t>
            </a:r>
            <a:r>
              <a:rPr lang="en-US" sz="2400" dirty="0" smtClean="0"/>
              <a:t> Unix epoch rollover</a:t>
            </a:r>
          </a:p>
          <a:p>
            <a:pPr lvl="1">
              <a:spcBef>
                <a:spcPts val="0"/>
              </a:spcBef>
            </a:pPr>
            <a:r>
              <a:rPr lang="en-US" sz="2000" dirty="0" smtClean="0"/>
              <a:t>Unix epoch = seconds since 12am, January 1, 1970</a:t>
            </a:r>
          </a:p>
          <a:p>
            <a:pPr lvl="1"/>
            <a:r>
              <a:rPr lang="en-US" sz="2000" dirty="0" smtClean="0"/>
              <a:t>signed 32-bit integer representation rolls over to </a:t>
            </a:r>
            <a:r>
              <a:rPr lang="en-US" sz="2000" dirty="0" err="1" smtClean="0"/>
              <a:t>TMin</a:t>
            </a:r>
            <a:r>
              <a:rPr lang="en-US" sz="2000" dirty="0" smtClean="0"/>
              <a:t> in 2038</a:t>
            </a:r>
          </a:p>
          <a:p>
            <a:r>
              <a:rPr lang="en-US" sz="2400" b="1" dirty="0" smtClean="0"/>
              <a:t>Other related bugs:</a:t>
            </a:r>
          </a:p>
          <a:p>
            <a:pPr lvl="1">
              <a:spcBef>
                <a:spcPts val="0"/>
              </a:spcBef>
            </a:pPr>
            <a:r>
              <a:rPr lang="en-US" sz="2000" dirty="0" smtClean="0"/>
              <a:t>1982: Vancouver Stock Exchange 10% error in less than 2 years</a:t>
            </a:r>
          </a:p>
          <a:p>
            <a:pPr lvl="1"/>
            <a:r>
              <a:rPr lang="en-US" sz="2000" dirty="0" smtClean="0"/>
              <a:t>1994: Intel Pentium FDIV (float division) HW bug ($475 million)</a:t>
            </a:r>
          </a:p>
          <a:p>
            <a:pPr lvl="1"/>
            <a:r>
              <a:rPr lang="en-US" sz="2000" dirty="0" smtClean="0"/>
              <a:t>1997: USS Yorktown “smart” warship stranded: divide by zero</a:t>
            </a:r>
          </a:p>
          <a:p>
            <a:pPr lvl="1"/>
            <a:r>
              <a:rPr lang="en-US" sz="2000" dirty="0" smtClean="0"/>
              <a:t>1998: Mars Climate Orbiter crashed: unit mismatch ($193 million)</a:t>
            </a:r>
          </a:p>
        </p:txBody>
      </p:sp>
      <p:sp>
        <p:nvSpPr>
          <p:cNvPr id="8" name="Slide Number Placeholder 7"/>
          <p:cNvSpPr>
            <a:spLocks noGrp="1"/>
          </p:cNvSpPr>
          <p:nvPr>
            <p:ph type="sldNum" sz="quarter" idx="10"/>
            <p:custDataLst>
              <p:tags r:id="rId3"/>
            </p:custDataLst>
          </p:nvPr>
        </p:nvSpPr>
        <p:spPr/>
        <p:txBody>
          <a:bodyPr/>
          <a:lstStyle/>
          <a:p>
            <a:fld id="{9FDB4C98-D2E6-A74A-9C3E-4BF05FFA5297}" type="slidenum">
              <a:rPr lang="en-US" smtClean="0"/>
              <a:pPr/>
              <a:t>4</a:t>
            </a:fld>
            <a:endParaRPr lang="en-US" dirty="0"/>
          </a:p>
        </p:txBody>
      </p:sp>
    </p:spTree>
    <p:extLst>
      <p:ext uri="{BB962C8B-B14F-4D97-AF65-F5344CB8AC3E}">
        <p14:creationId xmlns:p14="http://schemas.microsoft.com/office/powerpoint/2010/main" val="3493170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smtClean="0"/>
              <a:t>Roadmap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5</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8"/>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29"/>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smtClean="0">
                <a:latin typeface="CMU Bright" panose="02000603000000000000" pitchFamily="2" charset="0"/>
                <a:ea typeface="CMU Bright" panose="02000603000000000000" pitchFamily="2" charset="0"/>
                <a:cs typeface="CMU Bright" panose="02000603000000000000" pitchFamily="2"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smtClean="0">
                <a:latin typeface="CMU Bright" panose="02000603000000000000" pitchFamily="2" charset="0"/>
                <a:ea typeface="CMU Bright" panose="02000603000000000000" pitchFamily="2" charset="0"/>
                <a:cs typeface="CMU Bright" panose="02000603000000000000" pitchFamily="2"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smtClean="0">
                <a:latin typeface="CMU Bright" panose="02000603000000000000" pitchFamily="2" charset="0"/>
                <a:ea typeface="CMU Bright" panose="02000603000000000000" pitchFamily="2" charset="0"/>
                <a:cs typeface="CMU Bright" panose="02000603000000000000" pitchFamily="2"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smtClean="0">
                <a:latin typeface="CMU Bright" panose="02000603000000000000" pitchFamily="2" charset="0"/>
                <a:ea typeface="CMU Bright" panose="02000603000000000000" pitchFamily="2" charset="0"/>
                <a:cs typeface="CMU Bright" panose="02000603000000000000" pitchFamily="2"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smtClean="0">
                <a:latin typeface="CMU Bright" panose="02000603000000000000" pitchFamily="2" charset="0"/>
                <a:ea typeface="CMU Bright" panose="02000603000000000000" pitchFamily="2" charset="0"/>
                <a:cs typeface="CMU Bright" panose="02000603000000000000" pitchFamily="2"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smtClean="0">
                <a:latin typeface="CMU Bright" panose="02000603000000000000" pitchFamily="2" charset="0"/>
                <a:ea typeface="CMU Bright" panose="02000603000000000000" pitchFamily="2" charset="0"/>
                <a:cs typeface="CMU Bright" panose="02000603000000000000" pitchFamily="2"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5"/>
                </p:custDataLst>
              </p:nvPr>
            </p:nvPicPr>
            <p:blipFill>
              <a:blip r:embed="rId31"/>
              <a:stretch>
                <a:fillRect/>
              </a:stretch>
            </p:blipFill>
            <p:spPr>
              <a:xfrm>
                <a:off x="7835900" y="4486341"/>
                <a:ext cx="774700" cy="897741"/>
              </a:xfrm>
              <a:prstGeom prst="rect">
                <a:avLst/>
              </a:prstGeom>
            </p:spPr>
          </p:pic>
          <p:pic>
            <p:nvPicPr>
              <p:cNvPr id="6" name="Picture 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4"/>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smtClean="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3"/>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39" y="1033272"/>
            <a:ext cx="2194560" cy="3139321"/>
          </a:xfrm>
          <a:prstGeom prst="rect">
            <a:avLst/>
          </a:prstGeom>
          <a:noFill/>
        </p:spPr>
        <p:txBody>
          <a:bodyPr wrap="square" rtlCol="0">
            <a:spAutoFit/>
          </a:bodyPr>
          <a:lstStyle/>
          <a:p>
            <a:r>
              <a:rPr lang="en-US" sz="1800" b="0" dirty="0" smtClean="0">
                <a:solidFill>
                  <a:srgbClr val="999999"/>
                </a:solidFill>
                <a:latin typeface="CMU Bright" panose="02000603000000000000" pitchFamily="2" charset="0"/>
                <a:ea typeface="CMU Bright" panose="02000603000000000000" pitchFamily="2" charset="0"/>
                <a:cs typeface="CMU Bright" panose="02000603000000000000" pitchFamily="2" charset="0"/>
              </a:rPr>
              <a:t>Memory</a:t>
            </a:r>
            <a:r>
              <a:rPr lang="en-US" sz="1800" b="0" dirty="0">
                <a:solidFill>
                  <a:srgbClr val="999999"/>
                </a:solidFill>
                <a:latin typeface="CMU Bright" panose="02000603000000000000" pitchFamily="2" charset="0"/>
                <a:ea typeface="CMU Bright" panose="02000603000000000000" pitchFamily="2" charset="0"/>
                <a:cs typeface="CMU Bright" panose="02000603000000000000" pitchFamily="2" charset="0"/>
              </a:rPr>
              <a:t> </a:t>
            </a:r>
            <a:r>
              <a:rPr lang="en-US" sz="1800" b="0" dirty="0" smtClean="0">
                <a:solidFill>
                  <a:srgbClr val="999999"/>
                </a:solidFill>
                <a:latin typeface="CMU Bright" panose="02000603000000000000" pitchFamily="2" charset="0"/>
                <a:ea typeface="CMU Bright" panose="02000603000000000000" pitchFamily="2" charset="0"/>
                <a:cs typeface="CMU Bright" panose="02000603000000000000" pitchFamily="2" charset="0"/>
              </a:rPr>
              <a:t>&amp; data</a:t>
            </a:r>
          </a:p>
          <a:p>
            <a:r>
              <a:rPr lang="en-US" sz="1800" b="0" dirty="0" smtClean="0">
                <a:solidFill>
                  <a:srgbClr val="999999"/>
                </a:solidFill>
                <a:latin typeface="CMU Bright" panose="02000603000000000000" pitchFamily="2" charset="0"/>
                <a:ea typeface="CMU Bright" panose="02000603000000000000" pitchFamily="2" charset="0"/>
                <a:cs typeface="CMU Bright" panose="02000603000000000000" pitchFamily="2" charset="0"/>
              </a:rPr>
              <a:t>Integers </a:t>
            </a:r>
            <a:r>
              <a:rPr lang="en-US" sz="1800" b="0" dirty="0">
                <a:solidFill>
                  <a:srgbClr val="999999"/>
                </a:solidFill>
                <a:latin typeface="CMU Bright" panose="02000603000000000000" pitchFamily="2" charset="0"/>
                <a:ea typeface="CMU Bright" panose="02000603000000000000" pitchFamily="2" charset="0"/>
                <a:cs typeface="CMU Bright" panose="02000603000000000000" pitchFamily="2" charset="0"/>
              </a:rPr>
              <a:t>&amp; floats</a:t>
            </a:r>
          </a:p>
          <a:p>
            <a:r>
              <a:rPr lang="en-US" sz="1800" b="0" dirty="0" smtClean="0">
                <a:solidFill>
                  <a:srgbClr val="C00000"/>
                </a:solidFill>
                <a:latin typeface="CMU Bright" panose="02000603000000000000" pitchFamily="2" charset="0"/>
                <a:ea typeface="CMU Bright" panose="02000603000000000000" pitchFamily="2" charset="0"/>
                <a:cs typeface="CMU Bright" panose="02000603000000000000" pitchFamily="2" charset="0"/>
              </a:rPr>
              <a:t>x86 assembly</a:t>
            </a:r>
            <a:endParaRPr lang="en-US" sz="1800" b="0" dirty="0">
              <a:solidFill>
                <a:srgbClr val="C00000"/>
              </a:solidFill>
              <a:latin typeface="CMU Bright" panose="02000603000000000000" pitchFamily="2" charset="0"/>
              <a:ea typeface="CMU Bright" panose="02000603000000000000" pitchFamily="2" charset="0"/>
              <a:cs typeface="CMU Bright" panose="02000603000000000000" pitchFamily="2" charset="0"/>
            </a:endParaRPr>
          </a:p>
          <a:p>
            <a:r>
              <a:rPr lang="en-US" sz="1800" b="0" dirty="0" smtClean="0">
                <a:solidFill>
                  <a:srgbClr val="999999"/>
                </a:solidFill>
                <a:latin typeface="CMU Bright" panose="02000603000000000000" pitchFamily="2" charset="0"/>
                <a:ea typeface="CMU Bright" panose="02000603000000000000" pitchFamily="2" charset="0"/>
                <a:cs typeface="CMU Bright" panose="02000603000000000000" pitchFamily="2" charset="0"/>
              </a:rPr>
              <a:t>Procedures </a:t>
            </a:r>
            <a:r>
              <a:rPr lang="en-US" sz="1800" b="0" dirty="0">
                <a:solidFill>
                  <a:srgbClr val="999999"/>
                </a:solidFill>
                <a:latin typeface="CMU Bright" panose="02000603000000000000" pitchFamily="2" charset="0"/>
                <a:ea typeface="CMU Bright" panose="02000603000000000000" pitchFamily="2" charset="0"/>
                <a:cs typeface="CMU Bright" panose="02000603000000000000" pitchFamily="2" charset="0"/>
              </a:rPr>
              <a:t>&amp; stacks</a:t>
            </a:r>
          </a:p>
          <a:p>
            <a:r>
              <a:rPr lang="en-US" sz="1800" b="0" dirty="0" smtClean="0">
                <a:solidFill>
                  <a:srgbClr val="999999"/>
                </a:solidFill>
                <a:latin typeface="CMU Bright" panose="02000603000000000000" pitchFamily="2" charset="0"/>
                <a:ea typeface="CMU Bright" panose="02000603000000000000" pitchFamily="2" charset="0"/>
                <a:cs typeface="CMU Bright" panose="02000603000000000000" pitchFamily="2" charset="0"/>
              </a:rPr>
              <a:t>Executables</a:t>
            </a:r>
          </a:p>
          <a:p>
            <a:r>
              <a:rPr lang="en-US" sz="1800" b="0" dirty="0" smtClean="0">
                <a:solidFill>
                  <a:srgbClr val="999999"/>
                </a:solidFill>
                <a:latin typeface="CMU Bright" panose="02000603000000000000" pitchFamily="2" charset="0"/>
                <a:ea typeface="CMU Bright" panose="02000603000000000000" pitchFamily="2" charset="0"/>
                <a:cs typeface="CMU Bright" panose="02000603000000000000" pitchFamily="2" charset="0"/>
              </a:rPr>
              <a:t>Arrays </a:t>
            </a:r>
            <a:r>
              <a:rPr lang="en-US" sz="1800" b="0" dirty="0">
                <a:solidFill>
                  <a:srgbClr val="999999"/>
                </a:solidFill>
                <a:latin typeface="CMU Bright" panose="02000603000000000000" pitchFamily="2" charset="0"/>
                <a:ea typeface="CMU Bright" panose="02000603000000000000" pitchFamily="2" charset="0"/>
                <a:cs typeface="CMU Bright" panose="02000603000000000000" pitchFamily="2" charset="0"/>
              </a:rPr>
              <a:t>&amp; structs</a:t>
            </a:r>
          </a:p>
          <a:p>
            <a:r>
              <a:rPr lang="en-US" sz="1800" b="0" dirty="0">
                <a:solidFill>
                  <a:srgbClr val="999999"/>
                </a:solidFill>
                <a:latin typeface="CMU Bright" panose="02000603000000000000" pitchFamily="2" charset="0"/>
                <a:ea typeface="CMU Bright" panose="02000603000000000000" pitchFamily="2" charset="0"/>
                <a:cs typeface="CMU Bright" panose="02000603000000000000" pitchFamily="2" charset="0"/>
              </a:rPr>
              <a:t>Memory &amp; caches</a:t>
            </a:r>
          </a:p>
          <a:p>
            <a:r>
              <a:rPr lang="en-US" sz="1800" b="0" dirty="0" smtClean="0">
                <a:solidFill>
                  <a:srgbClr val="999999"/>
                </a:solidFill>
                <a:latin typeface="CMU Bright" panose="02000603000000000000" pitchFamily="2" charset="0"/>
                <a:ea typeface="CMU Bright" panose="02000603000000000000" pitchFamily="2" charset="0"/>
                <a:cs typeface="CMU Bright" panose="02000603000000000000" pitchFamily="2" charset="0"/>
              </a:rPr>
              <a:t>Processes</a:t>
            </a:r>
            <a:endParaRPr lang="en-US" sz="1800" b="0" dirty="0">
              <a:solidFill>
                <a:srgbClr val="999999"/>
              </a:solidFill>
              <a:latin typeface="CMU Bright" panose="02000603000000000000" pitchFamily="2" charset="0"/>
              <a:ea typeface="CMU Bright" panose="02000603000000000000" pitchFamily="2" charset="0"/>
              <a:cs typeface="CMU Bright" panose="02000603000000000000" pitchFamily="2" charset="0"/>
            </a:endParaRPr>
          </a:p>
          <a:p>
            <a:r>
              <a:rPr lang="en-US" sz="1800" b="0" dirty="0">
                <a:solidFill>
                  <a:srgbClr val="999999"/>
                </a:solidFill>
                <a:latin typeface="CMU Bright" panose="02000603000000000000" pitchFamily="2" charset="0"/>
                <a:ea typeface="CMU Bright" panose="02000603000000000000" pitchFamily="2" charset="0"/>
                <a:cs typeface="CMU Bright" panose="02000603000000000000" pitchFamily="2" charset="0"/>
              </a:rPr>
              <a:t>Virtual memory</a:t>
            </a:r>
          </a:p>
          <a:p>
            <a:r>
              <a:rPr lang="en-US" sz="1800" b="0" dirty="0" smtClean="0">
                <a:solidFill>
                  <a:srgbClr val="999999"/>
                </a:solidFill>
                <a:latin typeface="CMU Bright" panose="02000603000000000000" pitchFamily="2" charset="0"/>
                <a:ea typeface="CMU Bright" panose="02000603000000000000" pitchFamily="2" charset="0"/>
                <a:cs typeface="CMU Bright" panose="02000603000000000000" pitchFamily="2" charset="0"/>
              </a:rPr>
              <a:t>Memory allocation</a:t>
            </a:r>
          </a:p>
          <a:p>
            <a:r>
              <a:rPr lang="en-US" sz="1800" b="0" dirty="0" smtClean="0">
                <a:solidFill>
                  <a:srgbClr val="999999"/>
                </a:solidFill>
                <a:latin typeface="CMU Bright" panose="02000603000000000000" pitchFamily="2" charset="0"/>
                <a:ea typeface="CMU Bright" panose="02000603000000000000" pitchFamily="2" charset="0"/>
                <a:cs typeface="CMU Bright" panose="02000603000000000000" pitchFamily="2" charset="0"/>
              </a:rPr>
              <a:t>Java vs. C</a:t>
            </a:r>
            <a:endParaRPr lang="en-US" sz="1800" b="0" dirty="0">
              <a:solidFill>
                <a:srgbClr val="999999"/>
              </a:solidFill>
              <a:latin typeface="CMU Bright" panose="02000603000000000000" pitchFamily="2" charset="0"/>
              <a:ea typeface="CMU Bright" panose="02000603000000000000" pitchFamily="2" charset="0"/>
              <a:cs typeface="CMU Bright" panose="02000603000000000000" pitchFamily="2" charset="0"/>
            </a:endParaRPr>
          </a:p>
        </p:txBody>
      </p:sp>
      <p:sp>
        <p:nvSpPr>
          <p:cNvPr id="43" name="Rectangle 42"/>
          <p:cNvSpPr/>
          <p:nvPr>
            <p:custDataLst>
              <p:tags r:id="rId23"/>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1910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Translation</a:t>
            </a:r>
            <a:endParaRPr lang="en-US" dirty="0"/>
          </a:p>
        </p:txBody>
      </p:sp>
      <p:sp>
        <p:nvSpPr>
          <p:cNvPr id="2" name="Slide Number Placeholder 1"/>
          <p:cNvSpPr>
            <a:spLocks noGrp="1"/>
          </p:cNvSpPr>
          <p:nvPr>
            <p:ph type="sldNum" sz="quarter" idx="10"/>
            <p:custDataLst>
              <p:tags r:id="rId2"/>
            </p:custDataLst>
          </p:nvPr>
        </p:nvSpPr>
        <p:spPr/>
        <p:txBody>
          <a:bodyPr/>
          <a:lstStyle/>
          <a:p>
            <a:fld id="{7CBE8339-D2AD-46DC-A898-FD1E949067F0}" type="slidenum">
              <a:rPr lang="en-US" smtClean="0"/>
              <a:pPr/>
              <a:t>6</a:t>
            </a:fld>
            <a:endParaRPr lang="en-US" dirty="0"/>
          </a:p>
        </p:txBody>
      </p:sp>
      <p:sp>
        <p:nvSpPr>
          <p:cNvPr id="3" name="TextBox 2"/>
          <p:cNvSpPr txBox="1"/>
          <p:nvPr>
            <p:custDataLst>
              <p:tags r:id="rId3"/>
            </p:custDataLst>
          </p:nvPr>
        </p:nvSpPr>
        <p:spPr>
          <a:xfrm>
            <a:off x="2111230" y="5614916"/>
            <a:ext cx="4921540" cy="461665"/>
          </a:xfrm>
          <a:prstGeom prst="rect">
            <a:avLst/>
          </a:prstGeom>
          <a:noFill/>
        </p:spPr>
        <p:txBody>
          <a:bodyPr wrap="none" rtlCol="0">
            <a:spAutoFit/>
          </a:bodyPr>
          <a:lstStyle/>
          <a:p>
            <a:pPr algn="ctr"/>
            <a:r>
              <a:rPr lang="en-US" b="0" dirty="0" smtClean="0">
                <a:latin typeface="CMU Bright" panose="02000603000000000000" pitchFamily="2" charset="0"/>
                <a:ea typeface="CMU Bright" panose="02000603000000000000" pitchFamily="2" charset="0"/>
                <a:cs typeface="CMU Bright" panose="02000603000000000000" pitchFamily="2" charset="0"/>
              </a:rPr>
              <a:t>What makes programs run fast(</a:t>
            </a:r>
            <a:r>
              <a:rPr lang="en-US" b="0" dirty="0" err="1" smtClean="0">
                <a:latin typeface="CMU Bright" panose="02000603000000000000" pitchFamily="2" charset="0"/>
                <a:ea typeface="CMU Bright" panose="02000603000000000000" pitchFamily="2" charset="0"/>
                <a:cs typeface="CMU Bright" panose="02000603000000000000" pitchFamily="2" charset="0"/>
              </a:rPr>
              <a:t>er</a:t>
            </a:r>
            <a:r>
              <a:rPr lang="en-US" b="0" dirty="0" smtClean="0">
                <a:latin typeface="CMU Bright" panose="02000603000000000000" pitchFamily="2" charset="0"/>
                <a:ea typeface="CMU Bright" panose="02000603000000000000" pitchFamily="2" charset="0"/>
                <a:cs typeface="CMU Bright" panose="02000603000000000000" pitchFamily="2" charset="0"/>
              </a:rPr>
              <a:t>)?</a:t>
            </a:r>
          </a:p>
        </p:txBody>
      </p:sp>
      <p:sp>
        <p:nvSpPr>
          <p:cNvPr id="65" name="Rectangle 1"/>
          <p:cNvSpPr>
            <a:spLocks noChangeArrowheads="1"/>
          </p:cNvSpPr>
          <p:nvPr>
            <p:custDataLst>
              <p:tags r:id="rId4"/>
            </p:custDataLst>
          </p:nvPr>
        </p:nvSpPr>
        <p:spPr bwMode="auto">
          <a:xfrm>
            <a:off x="7076859" y="2070761"/>
            <a:ext cx="1846263" cy="2959100"/>
          </a:xfrm>
          <a:prstGeom prst="rect">
            <a:avLst/>
          </a:prstGeom>
          <a:solidFill>
            <a:srgbClr val="DC2300">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66" name="Rectangle 2"/>
          <p:cNvSpPr>
            <a:spLocks noChangeArrowheads="1"/>
          </p:cNvSpPr>
          <p:nvPr>
            <p:custDataLst>
              <p:tags r:id="rId5"/>
            </p:custDataLst>
          </p:nvPr>
        </p:nvSpPr>
        <p:spPr bwMode="auto">
          <a:xfrm>
            <a:off x="2679484" y="2070761"/>
            <a:ext cx="3962399" cy="2959100"/>
          </a:xfrm>
          <a:prstGeom prst="rect">
            <a:avLst/>
          </a:prstGeom>
          <a:solidFill>
            <a:srgbClr val="99CCFF">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67" name="Rectangle 3"/>
          <p:cNvSpPr>
            <a:spLocks noChangeArrowheads="1"/>
          </p:cNvSpPr>
          <p:nvPr>
            <p:custDataLst>
              <p:tags r:id="rId6"/>
            </p:custDataLst>
          </p:nvPr>
        </p:nvSpPr>
        <p:spPr bwMode="auto">
          <a:xfrm>
            <a:off x="236322" y="2070761"/>
            <a:ext cx="2057400" cy="2959100"/>
          </a:xfrm>
          <a:prstGeom prst="rect">
            <a:avLst/>
          </a:prstGeom>
          <a:solidFill>
            <a:srgbClr val="FFFF99">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68" name="Line 5"/>
          <p:cNvSpPr>
            <a:spLocks noChangeShapeType="1"/>
          </p:cNvSpPr>
          <p:nvPr>
            <p:custDataLst>
              <p:tags r:id="rId7"/>
            </p:custDataLst>
          </p:nvPr>
        </p:nvSpPr>
        <p:spPr bwMode="auto">
          <a:xfrm>
            <a:off x="6870484" y="2396199"/>
            <a:ext cx="1588" cy="2286000"/>
          </a:xfrm>
          <a:prstGeom prst="line">
            <a:avLst/>
          </a:prstGeom>
          <a:noFill/>
          <a:ln w="7308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69" name="Oval 6"/>
          <p:cNvSpPr>
            <a:spLocks noChangeArrowheads="1"/>
          </p:cNvSpPr>
          <p:nvPr>
            <p:custDataLst>
              <p:tags r:id="rId8"/>
            </p:custDataLst>
          </p:nvPr>
        </p:nvSpPr>
        <p:spPr bwMode="auto">
          <a:xfrm>
            <a:off x="7537235" y="3028024"/>
            <a:ext cx="1023937" cy="1023937"/>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600" b="0" dirty="0">
                <a:solidFill>
                  <a:srgbClr val="000000"/>
                </a:solidFill>
                <a:latin typeface="CMU Bright" panose="02000603000000000000" pitchFamily="2" charset="0"/>
                <a:ea typeface="CMU Bright" panose="02000603000000000000" pitchFamily="2" charset="0"/>
                <a:cs typeface="CMU Bright" panose="02000603000000000000" pitchFamily="2" charset="0"/>
              </a:rPr>
              <a:t>Hardware</a:t>
            </a:r>
          </a:p>
        </p:txBody>
      </p:sp>
      <p:cxnSp>
        <p:nvCxnSpPr>
          <p:cNvPr id="70" name="AutoShape 7"/>
          <p:cNvCxnSpPr>
            <a:cxnSpLocks noChangeShapeType="1"/>
          </p:cNvCxnSpPr>
          <p:nvPr>
            <p:custDataLst>
              <p:tags r:id="rId9"/>
            </p:custDataLst>
          </p:nvPr>
        </p:nvCxnSpPr>
        <p:spPr bwMode="auto">
          <a:xfrm>
            <a:off x="676059" y="3081999"/>
            <a:ext cx="4763" cy="74453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71" name="Line 8"/>
          <p:cNvSpPr>
            <a:spLocks noChangeShapeType="1"/>
          </p:cNvSpPr>
          <p:nvPr>
            <p:custDataLst>
              <p:tags r:id="rId10"/>
            </p:custDataLst>
          </p:nvPr>
        </p:nvSpPr>
        <p:spPr bwMode="auto">
          <a:xfrm flipV="1">
            <a:off x="447459" y="3766211"/>
            <a:ext cx="228600" cy="4603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72" name="Line 9"/>
          <p:cNvSpPr>
            <a:spLocks noChangeShapeType="1"/>
          </p:cNvSpPr>
          <p:nvPr>
            <p:custDataLst>
              <p:tags r:id="rId11"/>
            </p:custDataLst>
          </p:nvPr>
        </p:nvSpPr>
        <p:spPr bwMode="auto">
          <a:xfrm flipH="1" flipV="1">
            <a:off x="698284" y="3766211"/>
            <a:ext cx="231775" cy="4603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73" name="Line 10"/>
          <p:cNvSpPr>
            <a:spLocks noChangeShapeType="1"/>
          </p:cNvSpPr>
          <p:nvPr>
            <p:custDataLst>
              <p:tags r:id="rId12"/>
            </p:custDataLst>
          </p:nvPr>
        </p:nvSpPr>
        <p:spPr bwMode="auto">
          <a:xfrm>
            <a:off x="339509" y="3310599"/>
            <a:ext cx="685800"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74" name="AutoShape 11"/>
          <p:cNvSpPr>
            <a:spLocks noChangeArrowheads="1"/>
          </p:cNvSpPr>
          <p:nvPr>
            <p:custDataLst>
              <p:tags r:id="rId13"/>
            </p:custDataLst>
          </p:nvPr>
        </p:nvSpPr>
        <p:spPr bwMode="auto">
          <a:xfrm>
            <a:off x="433172" y="2708936"/>
            <a:ext cx="457200" cy="457200"/>
          </a:xfrm>
          <a:prstGeom prst="smileyFace">
            <a:avLst>
              <a:gd name="adj" fmla="val 4653"/>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75" name="Rectangle 12"/>
          <p:cNvSpPr>
            <a:spLocks noChangeArrowheads="1"/>
          </p:cNvSpPr>
          <p:nvPr>
            <p:custDataLst>
              <p:tags r:id="rId14"/>
            </p:custDataLst>
          </p:nvPr>
        </p:nvSpPr>
        <p:spPr bwMode="auto">
          <a:xfrm>
            <a:off x="1272959" y="2853399"/>
            <a:ext cx="914400" cy="1371600"/>
          </a:xfrm>
          <a:prstGeom prst="rect">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800" b="0" dirty="0">
                <a:solidFill>
                  <a:srgbClr val="000000"/>
                </a:solidFill>
                <a:latin typeface="CMU Bright" panose="02000603000000000000" pitchFamily="2" charset="0"/>
                <a:ea typeface="CMU Bright" panose="02000603000000000000" pitchFamily="2" charset="0"/>
                <a:cs typeface="CMU Bright" panose="02000603000000000000" pitchFamily="2" charset="0"/>
              </a:rPr>
              <a:t>User</a:t>
            </a:r>
            <a:r>
              <a:rPr lang="en-US" sz="1800" b="0" dirty="0" smtClean="0">
                <a:solidFill>
                  <a:srgbClr val="000000"/>
                </a:solidFill>
                <a:latin typeface="CMU Bright" panose="02000603000000000000" pitchFamily="2" charset="0"/>
                <a:ea typeface="CMU Bright" panose="02000603000000000000" pitchFamily="2" charset="0"/>
                <a:cs typeface="CMU Bright" panose="02000603000000000000" pitchFamily="2" charset="0"/>
              </a:rPr>
              <a:t/>
            </a:r>
            <a:br>
              <a:rPr lang="en-US" sz="1800" b="0" dirty="0" smtClean="0">
                <a:solidFill>
                  <a:srgbClr val="000000"/>
                </a:solidFill>
                <a:latin typeface="CMU Bright" panose="02000603000000000000" pitchFamily="2" charset="0"/>
                <a:ea typeface="CMU Bright" panose="02000603000000000000" pitchFamily="2" charset="0"/>
                <a:cs typeface="CMU Bright" panose="02000603000000000000" pitchFamily="2" charset="0"/>
              </a:rPr>
            </a:br>
            <a:r>
              <a:rPr lang="en-US" sz="1800" b="0" dirty="0" smtClean="0">
                <a:solidFill>
                  <a:srgbClr val="000000"/>
                </a:solidFill>
                <a:latin typeface="CMU Bright" panose="02000603000000000000" pitchFamily="2" charset="0"/>
                <a:ea typeface="CMU Bright" panose="02000603000000000000" pitchFamily="2" charset="0"/>
                <a:cs typeface="CMU Bright" panose="02000603000000000000" pitchFamily="2" charset="0"/>
              </a:rPr>
              <a:t>program</a:t>
            </a:r>
            <a:r>
              <a:rPr lang="en-US" sz="1800" b="0" dirty="0">
                <a:solidFill>
                  <a:srgbClr val="000000"/>
                </a:solidFill>
                <a:latin typeface="CMU Bright" panose="02000603000000000000" pitchFamily="2" charset="0"/>
                <a:ea typeface="CMU Bright" panose="02000603000000000000" pitchFamily="2" charset="0"/>
                <a:cs typeface="CMU Bright" panose="02000603000000000000" pitchFamily="2" charset="0"/>
              </a:rPr>
              <a:t/>
            </a:r>
            <a:br>
              <a:rPr lang="en-US" sz="1800" b="0" dirty="0">
                <a:solidFill>
                  <a:srgbClr val="000000"/>
                </a:solidFill>
                <a:latin typeface="CMU Bright" panose="02000603000000000000" pitchFamily="2" charset="0"/>
                <a:ea typeface="CMU Bright" panose="02000603000000000000" pitchFamily="2" charset="0"/>
                <a:cs typeface="CMU Bright" panose="02000603000000000000" pitchFamily="2" charset="0"/>
              </a:rPr>
            </a:br>
            <a:r>
              <a:rPr lang="en-US" sz="1800" b="0" dirty="0">
                <a:solidFill>
                  <a:srgbClr val="000000"/>
                </a:solidFill>
                <a:latin typeface="CMU Bright" panose="02000603000000000000" pitchFamily="2" charset="0"/>
                <a:ea typeface="CMU Bright" panose="02000603000000000000" pitchFamily="2" charset="0"/>
                <a:cs typeface="CMU Bright" panose="02000603000000000000" pitchFamily="2" charset="0"/>
              </a:rPr>
              <a:t>in C</a:t>
            </a:r>
          </a:p>
        </p:txBody>
      </p:sp>
      <p:sp>
        <p:nvSpPr>
          <p:cNvPr id="76" name="Line 13"/>
          <p:cNvSpPr>
            <a:spLocks noChangeShapeType="1"/>
          </p:cNvSpPr>
          <p:nvPr>
            <p:custDataLst>
              <p:tags r:id="rId15"/>
            </p:custDataLst>
          </p:nvPr>
        </p:nvSpPr>
        <p:spPr bwMode="auto">
          <a:xfrm>
            <a:off x="4641634" y="2396199"/>
            <a:ext cx="1587" cy="2286000"/>
          </a:xfrm>
          <a:prstGeom prst="line">
            <a:avLst/>
          </a:prstGeom>
          <a:noFill/>
          <a:ln w="7308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77" name="AutoShape 14"/>
          <p:cNvSpPr>
            <a:spLocks noChangeArrowheads="1"/>
          </p:cNvSpPr>
          <p:nvPr>
            <p:custDataLst>
              <p:tags r:id="rId16"/>
            </p:custDataLst>
          </p:nvPr>
        </p:nvSpPr>
        <p:spPr bwMode="auto">
          <a:xfrm>
            <a:off x="5060734" y="3201061"/>
            <a:ext cx="1200150" cy="685800"/>
          </a:xfrm>
          <a:prstGeom prst="roundRect">
            <a:avLst>
              <a:gd name="adj" fmla="val 16667"/>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800" b="0" dirty="0">
                <a:solidFill>
                  <a:srgbClr val="000000"/>
                </a:solidFill>
                <a:latin typeface="CMU Bright" panose="02000603000000000000" pitchFamily="2" charset="0"/>
                <a:ea typeface="CMU Bright" panose="02000603000000000000" pitchFamily="2" charset="0"/>
                <a:cs typeface="CMU Bright" panose="02000603000000000000" pitchFamily="2" charset="0"/>
              </a:rPr>
              <a:t>Assembler</a:t>
            </a:r>
          </a:p>
        </p:txBody>
      </p:sp>
      <p:sp>
        <p:nvSpPr>
          <p:cNvPr id="78" name="Line 15"/>
          <p:cNvSpPr>
            <a:spLocks noChangeShapeType="1"/>
          </p:cNvSpPr>
          <p:nvPr>
            <p:custDataLst>
              <p:tags r:id="rId17"/>
            </p:custDataLst>
          </p:nvPr>
        </p:nvSpPr>
        <p:spPr bwMode="auto">
          <a:xfrm>
            <a:off x="2187358" y="3539200"/>
            <a:ext cx="8731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79" name="Line 16"/>
          <p:cNvSpPr>
            <a:spLocks noChangeShapeType="1"/>
          </p:cNvSpPr>
          <p:nvPr>
            <p:custDataLst>
              <p:tags r:id="rId18"/>
            </p:custDataLst>
          </p:nvPr>
        </p:nvSpPr>
        <p:spPr bwMode="auto">
          <a:xfrm>
            <a:off x="2466759" y="2396199"/>
            <a:ext cx="1588" cy="2286000"/>
          </a:xfrm>
          <a:prstGeom prst="line">
            <a:avLst/>
          </a:prstGeom>
          <a:noFill/>
          <a:ln w="7308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80" name="Line 17"/>
          <p:cNvSpPr>
            <a:spLocks noChangeShapeType="1"/>
          </p:cNvSpPr>
          <p:nvPr>
            <p:custDataLst>
              <p:tags r:id="rId19"/>
            </p:custDataLst>
          </p:nvPr>
        </p:nvSpPr>
        <p:spPr bwMode="auto">
          <a:xfrm>
            <a:off x="4281272" y="3539199"/>
            <a:ext cx="779462"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CMU Bright" panose="02000603000000000000" pitchFamily="2" charset="0"/>
              <a:ea typeface="CMU Bright" panose="02000603000000000000" pitchFamily="2" charset="0"/>
              <a:cs typeface="CMU Bright" panose="02000603000000000000" pitchFamily="2" charset="0"/>
            </a:endParaRPr>
          </a:p>
        </p:txBody>
      </p:sp>
      <p:sp>
        <p:nvSpPr>
          <p:cNvPr id="81" name="AutoShape 18"/>
          <p:cNvSpPr>
            <a:spLocks noChangeArrowheads="1"/>
          </p:cNvSpPr>
          <p:nvPr>
            <p:custDataLst>
              <p:tags r:id="rId20"/>
            </p:custDataLst>
          </p:nvPr>
        </p:nvSpPr>
        <p:spPr bwMode="auto">
          <a:xfrm>
            <a:off x="3081121" y="3237574"/>
            <a:ext cx="1200150" cy="685800"/>
          </a:xfrm>
          <a:prstGeom prst="roundRect">
            <a:avLst>
              <a:gd name="adj" fmla="val 16667"/>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60876" rIns="0" bIns="45000" anchor="ctr"/>
          <a:lstStyle/>
          <a:p>
            <a:pPr algn="ctr">
              <a:tabLst>
                <a:tab pos="723900" algn="l"/>
              </a:tabLst>
            </a:pPr>
            <a:r>
              <a:rPr lang="en-US" sz="1800" b="0" dirty="0">
                <a:solidFill>
                  <a:srgbClr val="000000"/>
                </a:solidFill>
                <a:latin typeface="CMU Bright" panose="02000603000000000000" pitchFamily="2" charset="0"/>
                <a:ea typeface="CMU Bright" panose="02000603000000000000" pitchFamily="2" charset="0"/>
                <a:cs typeface="CMU Bright" panose="02000603000000000000" pitchFamily="2" charset="0"/>
              </a:rPr>
              <a:t>C</a:t>
            </a:r>
            <a:endParaRPr lang="en-US" sz="1800" b="0" dirty="0" smtClean="0">
              <a:solidFill>
                <a:srgbClr val="000000"/>
              </a:solidFill>
              <a:latin typeface="CMU Bright" panose="02000603000000000000" pitchFamily="2" charset="0"/>
              <a:ea typeface="CMU Bright" panose="02000603000000000000" pitchFamily="2" charset="0"/>
              <a:cs typeface="CMU Bright" panose="02000603000000000000" pitchFamily="2" charset="0"/>
            </a:endParaRPr>
          </a:p>
          <a:p>
            <a:pPr algn="ctr">
              <a:tabLst>
                <a:tab pos="723900" algn="l"/>
              </a:tabLst>
            </a:pPr>
            <a:r>
              <a:rPr lang="en-US" sz="1800" b="0" dirty="0" smtClean="0">
                <a:solidFill>
                  <a:srgbClr val="000000"/>
                </a:solidFill>
                <a:latin typeface="CMU Bright" panose="02000603000000000000" pitchFamily="2" charset="0"/>
                <a:ea typeface="CMU Bright" panose="02000603000000000000" pitchFamily="2" charset="0"/>
                <a:cs typeface="CMU Bright" panose="02000603000000000000" pitchFamily="2" charset="0"/>
              </a:rPr>
              <a:t>compiler</a:t>
            </a:r>
            <a:endParaRPr lang="en-US" sz="1800" b="0" dirty="0">
              <a:solidFill>
                <a:srgbClr val="000000"/>
              </a:solidFill>
              <a:latin typeface="CMU Bright" panose="02000603000000000000" pitchFamily="2" charset="0"/>
              <a:ea typeface="CMU Bright" panose="02000603000000000000" pitchFamily="2" charset="0"/>
              <a:cs typeface="CMU Bright" panose="02000603000000000000" pitchFamily="2" charset="0"/>
            </a:endParaRPr>
          </a:p>
        </p:txBody>
      </p:sp>
      <p:cxnSp>
        <p:nvCxnSpPr>
          <p:cNvPr id="82" name="AutoShape 20"/>
          <p:cNvCxnSpPr>
            <a:cxnSpLocks noChangeShapeType="1"/>
            <a:stCxn id="77" idx="3"/>
            <a:endCxn id="69" idx="2"/>
          </p:cNvCxnSpPr>
          <p:nvPr>
            <p:custDataLst>
              <p:tags r:id="rId21"/>
            </p:custDataLst>
          </p:nvPr>
        </p:nvCxnSpPr>
        <p:spPr bwMode="auto">
          <a:xfrm flipV="1">
            <a:off x="6260884" y="3539993"/>
            <a:ext cx="1276351" cy="396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83" name="Text Box 22"/>
          <p:cNvSpPr txBox="1">
            <a:spLocks noChangeArrowheads="1"/>
          </p:cNvSpPr>
          <p:nvPr>
            <p:custDataLst>
              <p:tags r:id="rId22"/>
            </p:custDataLst>
          </p:nvPr>
        </p:nvSpPr>
        <p:spPr bwMode="auto">
          <a:xfrm>
            <a:off x="630021" y="1461161"/>
            <a:ext cx="12858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b="0" dirty="0">
                <a:latin typeface="CMU Bright" panose="02000603000000000000" pitchFamily="2" charset="0"/>
                <a:ea typeface="CMU Bright" panose="02000603000000000000" pitchFamily="2" charset="0"/>
                <a:cs typeface="CMU Bright" panose="02000603000000000000" pitchFamily="2" charset="0"/>
              </a:rPr>
              <a:t>Code Time</a:t>
            </a:r>
          </a:p>
        </p:txBody>
      </p:sp>
      <p:sp>
        <p:nvSpPr>
          <p:cNvPr id="84" name="Text Box 23"/>
          <p:cNvSpPr txBox="1">
            <a:spLocks noChangeArrowheads="1"/>
          </p:cNvSpPr>
          <p:nvPr>
            <p:custDataLst>
              <p:tags r:id="rId23"/>
            </p:custDataLst>
          </p:nvPr>
        </p:nvSpPr>
        <p:spPr bwMode="auto">
          <a:xfrm>
            <a:off x="3982822" y="1461161"/>
            <a:ext cx="15779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lvl1pPr>
              <a:tabLst>
                <a:tab pos="723900" algn="l"/>
                <a:tab pos="1447800" algn="l"/>
              </a:tabLst>
              <a:defRPr>
                <a:solidFill>
                  <a:srgbClr val="000000"/>
                </a:solidFill>
                <a:latin typeface="Arial" charset="0"/>
                <a:ea typeface="ＭＳ Ｐゴシック" charset="0"/>
                <a:cs typeface="DejaVu Sans" charset="0"/>
              </a:defRPr>
            </a:lvl1pPr>
            <a:lvl2pPr>
              <a:tabLst>
                <a:tab pos="723900" algn="l"/>
                <a:tab pos="1447800" algn="l"/>
              </a:tabLst>
              <a:defRPr>
                <a:solidFill>
                  <a:srgbClr val="000000"/>
                </a:solidFill>
                <a:latin typeface="Arial" charset="0"/>
                <a:ea typeface="ＭＳ Ｐゴシック" charset="0"/>
                <a:cs typeface="DejaVu Sans" charset="0"/>
              </a:defRPr>
            </a:lvl2pPr>
            <a:lvl3pPr>
              <a:tabLst>
                <a:tab pos="723900" algn="l"/>
                <a:tab pos="1447800" algn="l"/>
              </a:tabLst>
              <a:defRPr>
                <a:solidFill>
                  <a:srgbClr val="000000"/>
                </a:solidFill>
                <a:latin typeface="Arial" charset="0"/>
                <a:ea typeface="ＭＳ Ｐゴシック" charset="0"/>
                <a:cs typeface="DejaVu Sans" charset="0"/>
              </a:defRPr>
            </a:lvl3pPr>
            <a:lvl4pPr>
              <a:tabLst>
                <a:tab pos="723900" algn="l"/>
                <a:tab pos="1447800" algn="l"/>
              </a:tabLst>
              <a:defRPr>
                <a:solidFill>
                  <a:srgbClr val="000000"/>
                </a:solidFill>
                <a:latin typeface="Arial" charset="0"/>
                <a:ea typeface="ＭＳ Ｐゴシック" charset="0"/>
                <a:cs typeface="DejaVu Sans" charset="0"/>
              </a:defRPr>
            </a:lvl4pPr>
            <a:lvl5pPr>
              <a:tabLst>
                <a:tab pos="723900" algn="l"/>
                <a:tab pos="1447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9pPr>
          </a:lstStyle>
          <a:p>
            <a:pPr algn="ctr"/>
            <a:r>
              <a:rPr lang="en-US" b="0" dirty="0">
                <a:latin typeface="CMU Bright" panose="02000603000000000000" pitchFamily="2" charset="0"/>
                <a:ea typeface="CMU Bright" panose="02000603000000000000" pitchFamily="2" charset="0"/>
                <a:cs typeface="CMU Bright" panose="02000603000000000000" pitchFamily="2" charset="0"/>
              </a:rPr>
              <a:t>Compile Time</a:t>
            </a:r>
          </a:p>
        </p:txBody>
      </p:sp>
      <p:sp>
        <p:nvSpPr>
          <p:cNvPr id="85" name="Text Box 24"/>
          <p:cNvSpPr txBox="1">
            <a:spLocks noChangeArrowheads="1"/>
          </p:cNvSpPr>
          <p:nvPr>
            <p:custDataLst>
              <p:tags r:id="rId24"/>
            </p:custDataLst>
          </p:nvPr>
        </p:nvSpPr>
        <p:spPr bwMode="auto">
          <a:xfrm>
            <a:off x="7402297" y="1461161"/>
            <a:ext cx="11588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b="0" dirty="0">
                <a:latin typeface="CMU Bright" panose="02000603000000000000" pitchFamily="2" charset="0"/>
                <a:ea typeface="CMU Bright" panose="02000603000000000000" pitchFamily="2" charset="0"/>
                <a:cs typeface="CMU Bright" panose="02000603000000000000" pitchFamily="2" charset="0"/>
              </a:rPr>
              <a:t>Run Time</a:t>
            </a:r>
          </a:p>
        </p:txBody>
      </p:sp>
      <p:sp>
        <p:nvSpPr>
          <p:cNvPr id="86" name="TextBox 85"/>
          <p:cNvSpPr txBox="1"/>
          <p:nvPr>
            <p:custDataLst>
              <p:tags r:id="rId25"/>
            </p:custDataLst>
          </p:nvPr>
        </p:nvSpPr>
        <p:spPr>
          <a:xfrm>
            <a:off x="7076859" y="5033797"/>
            <a:ext cx="1096775" cy="369332"/>
          </a:xfrm>
          <a:prstGeom prst="rect">
            <a:avLst/>
          </a:prstGeom>
          <a:noFill/>
        </p:spPr>
        <p:txBody>
          <a:bodyPr wrap="none" rtlCol="0">
            <a:spAutoFit/>
          </a:bodyPr>
          <a:lstStyle/>
          <a:p>
            <a:r>
              <a:rPr lang="en-US" sz="1800" b="0" dirty="0" smtClean="0">
                <a:latin typeface="Courier New" panose="02070309020205020404" pitchFamily="49" charset="0"/>
                <a:ea typeface="CMU Bright" panose="02000603000000000000" pitchFamily="2" charset="0"/>
                <a:cs typeface="Courier New" panose="02070309020205020404" pitchFamily="49" charset="0"/>
              </a:rPr>
              <a:t>.exe</a:t>
            </a:r>
            <a:r>
              <a:rPr lang="en-US" sz="1800" b="0" dirty="0" smtClean="0">
                <a:latin typeface="CMU Bright" panose="02000603000000000000" pitchFamily="2" charset="0"/>
                <a:ea typeface="CMU Bright" panose="02000603000000000000" pitchFamily="2" charset="0"/>
                <a:cs typeface="CMU Bright" panose="02000603000000000000" pitchFamily="2" charset="0"/>
              </a:rPr>
              <a:t> file</a:t>
            </a:r>
          </a:p>
        </p:txBody>
      </p:sp>
      <p:sp>
        <p:nvSpPr>
          <p:cNvPr id="87" name="TextBox 86"/>
          <p:cNvSpPr txBox="1"/>
          <p:nvPr>
            <p:custDataLst>
              <p:tags r:id="rId26"/>
            </p:custDataLst>
          </p:nvPr>
        </p:nvSpPr>
        <p:spPr>
          <a:xfrm>
            <a:off x="1472663" y="5029861"/>
            <a:ext cx="821059" cy="369332"/>
          </a:xfrm>
          <a:prstGeom prst="rect">
            <a:avLst/>
          </a:prstGeom>
          <a:noFill/>
        </p:spPr>
        <p:txBody>
          <a:bodyPr wrap="none" rtlCol="0">
            <a:spAutoFit/>
          </a:bodyPr>
          <a:lstStyle/>
          <a:p>
            <a:r>
              <a:rPr lang="en-US" sz="1800" b="0" dirty="0" smtClean="0">
                <a:latin typeface="Courier New" panose="02070309020205020404" pitchFamily="49" charset="0"/>
                <a:ea typeface="CMU Bright" panose="02000603000000000000" pitchFamily="2" charset="0"/>
                <a:cs typeface="Courier New" panose="02070309020205020404" pitchFamily="49" charset="0"/>
              </a:rPr>
              <a:t>.</a:t>
            </a:r>
            <a:r>
              <a:rPr lang="en-US" sz="1800" b="0" dirty="0" err="1" smtClean="0">
                <a:latin typeface="Courier New" panose="02070309020205020404" pitchFamily="49" charset="0"/>
                <a:ea typeface="CMU Bright" panose="02000603000000000000" pitchFamily="2" charset="0"/>
                <a:cs typeface="Courier New" panose="02070309020205020404" pitchFamily="49" charset="0"/>
              </a:rPr>
              <a:t>c</a:t>
            </a:r>
            <a:r>
              <a:rPr lang="en-US" sz="1800" b="0" dirty="0" smtClean="0">
                <a:latin typeface="CMU Bright" panose="02000603000000000000" pitchFamily="2" charset="0"/>
                <a:ea typeface="CMU Bright" panose="02000603000000000000" pitchFamily="2" charset="0"/>
                <a:cs typeface="CMU Bright" panose="02000603000000000000" pitchFamily="2" charset="0"/>
              </a:rPr>
              <a:t> file</a:t>
            </a:r>
          </a:p>
        </p:txBody>
      </p:sp>
    </p:spTree>
    <p:extLst>
      <p:ext uri="{BB962C8B-B14F-4D97-AF65-F5344CB8AC3E}">
        <p14:creationId xmlns:p14="http://schemas.microsoft.com/office/powerpoint/2010/main" val="33011241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383161" y="2409186"/>
            <a:ext cx="2329559" cy="3681750"/>
          </a:xfrm>
          <a:prstGeom prst="roundRect">
            <a:avLst>
              <a:gd name="adj" fmla="val 2568"/>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C Language</a:t>
            </a:r>
          </a:p>
        </p:txBody>
      </p:sp>
      <p:sp>
        <p:nvSpPr>
          <p:cNvPr id="9217" name="Rectangle 1"/>
          <p:cNvSpPr>
            <a:spLocks noGrp="1" noChangeArrowheads="1"/>
          </p:cNvSpPr>
          <p:nvPr>
            <p:ph type="title"/>
            <p:custDataLst>
              <p:tags r:id="rId1"/>
            </p:custDataLst>
          </p:nvPr>
        </p:nvSpPr>
        <p:spPr/>
        <p:txBody>
          <a:bodyPr/>
          <a:lstStyle/>
          <a:p>
            <a:r>
              <a:rPr lang="en-US" sz="3500" dirty="0" smtClean="0"/>
              <a:t>HW Interface Affects Performance</a:t>
            </a:r>
            <a:endParaRPr lang="en-US" sz="3500"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7</a:t>
            </a:fld>
            <a:endParaRPr lang="en-US" dirty="0"/>
          </a:p>
        </p:txBody>
      </p:sp>
      <p:sp>
        <p:nvSpPr>
          <p:cNvPr id="15" name="Rounded Rectangle 14"/>
          <p:cNvSpPr/>
          <p:nvPr/>
        </p:nvSpPr>
        <p:spPr bwMode="auto">
          <a:xfrm>
            <a:off x="4874443" y="3140178"/>
            <a:ext cx="1382209" cy="686501"/>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x86-64</a:t>
            </a:r>
          </a:p>
        </p:txBody>
      </p:sp>
      <p:sp>
        <p:nvSpPr>
          <p:cNvPr id="8" name="Rounded Rectangle 7"/>
          <p:cNvSpPr/>
          <p:nvPr/>
        </p:nvSpPr>
        <p:spPr bwMode="auto">
          <a:xfrm>
            <a:off x="7062178" y="220372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Intel Pentium</a:t>
            </a:r>
            <a:r>
              <a:rPr kumimoji="0" lang="en-US" sz="1800" b="0" i="0" u="none" strike="noStrike" cap="none" normalizeH="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 4</a:t>
            </a:r>
            <a:endPar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endParaRPr>
          </a:p>
        </p:txBody>
      </p:sp>
      <p:sp>
        <p:nvSpPr>
          <p:cNvPr id="11" name="Rounded Rectangle 10"/>
          <p:cNvSpPr/>
          <p:nvPr/>
        </p:nvSpPr>
        <p:spPr bwMode="auto">
          <a:xfrm>
            <a:off x="7062178" y="279355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Intel Core 2</a:t>
            </a:r>
          </a:p>
        </p:txBody>
      </p:sp>
      <p:sp>
        <p:nvSpPr>
          <p:cNvPr id="12" name="Rounded Rectangle 11"/>
          <p:cNvSpPr/>
          <p:nvPr/>
        </p:nvSpPr>
        <p:spPr bwMode="auto">
          <a:xfrm>
            <a:off x="7062178" y="3383388"/>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Intel</a:t>
            </a:r>
            <a:r>
              <a:rPr kumimoji="0" lang="en-US" sz="1800" b="0" i="0" u="none" strike="noStrike" cap="none" normalizeH="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 Core i7</a:t>
            </a:r>
            <a:endPar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endParaRPr>
          </a:p>
        </p:txBody>
      </p:sp>
      <p:sp>
        <p:nvSpPr>
          <p:cNvPr id="13" name="Rounded Rectangle 12"/>
          <p:cNvSpPr/>
          <p:nvPr/>
        </p:nvSpPr>
        <p:spPr bwMode="auto">
          <a:xfrm>
            <a:off x="7062178" y="3973219"/>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AMD Opteron</a:t>
            </a:r>
          </a:p>
        </p:txBody>
      </p:sp>
      <p:sp>
        <p:nvSpPr>
          <p:cNvPr id="14" name="Rounded Rectangle 13"/>
          <p:cNvSpPr/>
          <p:nvPr/>
        </p:nvSpPr>
        <p:spPr bwMode="auto">
          <a:xfrm>
            <a:off x="7062178" y="4502033"/>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AMD Athlon</a:t>
            </a:r>
          </a:p>
        </p:txBody>
      </p:sp>
      <p:sp>
        <p:nvSpPr>
          <p:cNvPr id="16" name="Rounded Rectangle 15"/>
          <p:cNvSpPr/>
          <p:nvPr/>
        </p:nvSpPr>
        <p:spPr bwMode="auto">
          <a:xfrm>
            <a:off x="2244099" y="314017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GCC</a:t>
            </a:r>
          </a:p>
        </p:txBody>
      </p:sp>
      <p:sp>
        <p:nvSpPr>
          <p:cNvPr id="17" name="Rounded Rectangle 16"/>
          <p:cNvSpPr/>
          <p:nvPr/>
        </p:nvSpPr>
        <p:spPr bwMode="auto">
          <a:xfrm>
            <a:off x="4742587" y="5351035"/>
            <a:ext cx="1645920" cy="843249"/>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ARMv8</a:t>
            </a:r>
            <a:r>
              <a:rPr kumimoji="0" lang="en-US" sz="1800" b="0" i="0" u="none" strike="noStrike" cap="none" normalizeH="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 (AArch64/A64)</a:t>
            </a:r>
            <a:endPar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endParaRPr>
          </a:p>
        </p:txBody>
      </p:sp>
      <p:sp>
        <p:nvSpPr>
          <p:cNvPr id="18" name="Rounded Rectangle 17"/>
          <p:cNvSpPr/>
          <p:nvPr/>
        </p:nvSpPr>
        <p:spPr bwMode="auto">
          <a:xfrm>
            <a:off x="7081934" y="5593792"/>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ARM Cortex-A53</a:t>
            </a:r>
          </a:p>
        </p:txBody>
      </p:sp>
      <p:sp>
        <p:nvSpPr>
          <p:cNvPr id="19" name="Rounded Rectangle 18"/>
          <p:cNvSpPr/>
          <p:nvPr/>
        </p:nvSpPr>
        <p:spPr bwMode="auto">
          <a:xfrm>
            <a:off x="7081934" y="6150675"/>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Apple A7</a:t>
            </a:r>
          </a:p>
        </p:txBody>
      </p:sp>
      <p:sp>
        <p:nvSpPr>
          <p:cNvPr id="25" name="Rounded Rectangle 24"/>
          <p:cNvSpPr/>
          <p:nvPr/>
        </p:nvSpPr>
        <p:spPr bwMode="auto">
          <a:xfrm>
            <a:off x="2244100" y="448802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Clang</a:t>
            </a:r>
          </a:p>
        </p:txBody>
      </p:sp>
      <p:sp>
        <p:nvSpPr>
          <p:cNvPr id="26" name="Rounded Rectangle 25"/>
          <p:cNvSpPr/>
          <p:nvPr/>
        </p:nvSpPr>
        <p:spPr bwMode="auto">
          <a:xfrm>
            <a:off x="537377" y="5045745"/>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Your program</a:t>
            </a:r>
          </a:p>
        </p:txBody>
      </p:sp>
      <p:sp>
        <p:nvSpPr>
          <p:cNvPr id="27" name="Rounded Rectangle 26"/>
          <p:cNvSpPr/>
          <p:nvPr/>
        </p:nvSpPr>
        <p:spPr bwMode="auto">
          <a:xfrm>
            <a:off x="537378" y="3934641"/>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rPr>
              <a:t>Program B</a:t>
            </a:r>
          </a:p>
        </p:txBody>
      </p:sp>
      <p:sp>
        <p:nvSpPr>
          <p:cNvPr id="29" name="Rounded Rectangle 28"/>
          <p:cNvSpPr/>
          <p:nvPr/>
        </p:nvSpPr>
        <p:spPr bwMode="auto">
          <a:xfrm>
            <a:off x="537377" y="2799024"/>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latin typeface="CMU Bright" panose="02000603000000000000" pitchFamily="2" charset="0"/>
                <a:ea typeface="CMU Bright" panose="02000603000000000000" pitchFamily="2" charset="0"/>
                <a:cs typeface="CMU Bright" panose="02000603000000000000" pitchFamily="2" charset="0"/>
              </a:rPr>
              <a:t>Program A</a:t>
            </a:r>
            <a:endParaRPr kumimoji="0" lang="en-US" sz="1800" b="0" u="none" strike="noStrike" cap="none" normalizeH="0" baseline="0" dirty="0" smtClean="0">
              <a:ln>
                <a:noFill/>
              </a:ln>
              <a:solidFill>
                <a:schemeClr val="tx1"/>
              </a:solidFill>
              <a:effectLst/>
              <a:latin typeface="CMU Bright" panose="02000603000000000000" pitchFamily="2" charset="0"/>
              <a:ea typeface="CMU Bright" panose="02000603000000000000" pitchFamily="2" charset="0"/>
              <a:cs typeface="CMU Bright" panose="02000603000000000000" pitchFamily="2" charset="0"/>
            </a:endParaRPr>
          </a:p>
        </p:txBody>
      </p:sp>
      <p:cxnSp>
        <p:nvCxnSpPr>
          <p:cNvPr id="30" name="Straight Arrow Connector 29"/>
          <p:cNvCxnSpPr>
            <a:stCxn id="16" idx="3"/>
            <a:endCxn id="15" idx="1"/>
          </p:cNvCxnSpPr>
          <p:nvPr/>
        </p:nvCxnSpPr>
        <p:spPr bwMode="auto">
          <a:xfrm flipV="1">
            <a:off x="3264246" y="3483429"/>
            <a:ext cx="1610197" cy="88253"/>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3" name="Straight Arrow Connector 32"/>
          <p:cNvCxnSpPr>
            <a:stCxn id="16" idx="3"/>
            <a:endCxn id="17" idx="1"/>
          </p:cNvCxnSpPr>
          <p:nvPr/>
        </p:nvCxnSpPr>
        <p:spPr bwMode="auto">
          <a:xfrm>
            <a:off x="3264246" y="3571682"/>
            <a:ext cx="1478341" cy="220097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6" name="Straight Arrow Connector 35"/>
          <p:cNvCxnSpPr>
            <a:stCxn id="25" idx="3"/>
            <a:endCxn id="17" idx="1"/>
          </p:cNvCxnSpPr>
          <p:nvPr/>
        </p:nvCxnSpPr>
        <p:spPr bwMode="auto">
          <a:xfrm>
            <a:off x="3264247" y="4919532"/>
            <a:ext cx="1478340" cy="85312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9" name="Straight Arrow Connector 38"/>
          <p:cNvCxnSpPr>
            <a:stCxn id="25" idx="3"/>
            <a:endCxn id="15" idx="1"/>
          </p:cNvCxnSpPr>
          <p:nvPr/>
        </p:nvCxnSpPr>
        <p:spPr bwMode="auto">
          <a:xfrm flipV="1">
            <a:off x="3264247" y="3483429"/>
            <a:ext cx="1610196" cy="1436103"/>
          </a:xfrm>
          <a:prstGeom prst="straightConnector1">
            <a:avLst/>
          </a:prstGeom>
          <a:noFill/>
          <a:ln w="25400" cap="flat" cmpd="sng" algn="ctr">
            <a:solidFill>
              <a:schemeClr val="tx1"/>
            </a:solidFill>
            <a:prstDash val="solid"/>
            <a:round/>
            <a:headEnd type="none" w="lg" len="lg"/>
            <a:tailEnd type="stealth" w="lg" len="lg"/>
          </a:ln>
          <a:effectLst/>
        </p:spPr>
      </p:cxnSp>
      <p:sp>
        <p:nvSpPr>
          <p:cNvPr id="9226" name="TextBox 9225"/>
          <p:cNvSpPr txBox="1"/>
          <p:nvPr/>
        </p:nvSpPr>
        <p:spPr>
          <a:xfrm>
            <a:off x="2364990" y="1161760"/>
            <a:ext cx="1438214" cy="461665"/>
          </a:xfrm>
          <a:prstGeom prst="rect">
            <a:avLst/>
          </a:prstGeom>
          <a:noFill/>
        </p:spPr>
        <p:txBody>
          <a:bodyPr wrap="none" rtlCol="0">
            <a:spAutoFit/>
          </a:bodyPr>
          <a:lstStyle/>
          <a:p>
            <a:r>
              <a:rPr lang="en-US" dirty="0" smtClean="0">
                <a:latin typeface="CMU Bright" panose="02000603000000000000" pitchFamily="2" charset="0"/>
                <a:ea typeface="CMU Bright" panose="02000603000000000000" pitchFamily="2" charset="0"/>
                <a:cs typeface="CMU Bright" panose="02000603000000000000" pitchFamily="2" charset="0"/>
              </a:rPr>
              <a:t>Compiler</a:t>
            </a:r>
          </a:p>
        </p:txBody>
      </p:sp>
      <p:sp>
        <p:nvSpPr>
          <p:cNvPr id="50" name="TextBox 49"/>
          <p:cNvSpPr txBox="1"/>
          <p:nvPr/>
        </p:nvSpPr>
        <p:spPr>
          <a:xfrm>
            <a:off x="133429" y="1161760"/>
            <a:ext cx="1895071" cy="461665"/>
          </a:xfrm>
          <a:prstGeom prst="rect">
            <a:avLst/>
          </a:prstGeom>
          <a:noFill/>
        </p:spPr>
        <p:txBody>
          <a:bodyPr wrap="none" rtlCol="0">
            <a:spAutoFit/>
          </a:bodyPr>
          <a:lstStyle/>
          <a:p>
            <a:r>
              <a:rPr lang="en-US" dirty="0" smtClean="0">
                <a:latin typeface="CMU Bright" panose="02000603000000000000" pitchFamily="2" charset="0"/>
                <a:ea typeface="CMU Bright" panose="02000603000000000000" pitchFamily="2" charset="0"/>
                <a:cs typeface="CMU Bright" panose="02000603000000000000" pitchFamily="2" charset="0"/>
              </a:rPr>
              <a:t>Source code</a:t>
            </a:r>
          </a:p>
        </p:txBody>
      </p:sp>
      <p:sp>
        <p:nvSpPr>
          <p:cNvPr id="51" name="TextBox 50"/>
          <p:cNvSpPr txBox="1"/>
          <p:nvPr/>
        </p:nvSpPr>
        <p:spPr>
          <a:xfrm>
            <a:off x="4774523" y="1152916"/>
            <a:ext cx="1928733" cy="461665"/>
          </a:xfrm>
          <a:prstGeom prst="rect">
            <a:avLst/>
          </a:prstGeom>
          <a:noFill/>
        </p:spPr>
        <p:txBody>
          <a:bodyPr wrap="none" rtlCol="0">
            <a:spAutoFit/>
          </a:bodyPr>
          <a:lstStyle/>
          <a:p>
            <a:r>
              <a:rPr lang="en-US" dirty="0" smtClean="0">
                <a:latin typeface="CMU Bright" panose="02000603000000000000" pitchFamily="2" charset="0"/>
                <a:ea typeface="CMU Bright" panose="02000603000000000000" pitchFamily="2" charset="0"/>
                <a:cs typeface="CMU Bright" panose="02000603000000000000" pitchFamily="2" charset="0"/>
              </a:rPr>
              <a:t>Architecture</a:t>
            </a:r>
          </a:p>
        </p:txBody>
      </p:sp>
      <p:sp>
        <p:nvSpPr>
          <p:cNvPr id="53" name="TextBox 52"/>
          <p:cNvSpPr txBox="1"/>
          <p:nvPr/>
        </p:nvSpPr>
        <p:spPr>
          <a:xfrm>
            <a:off x="129161" y="1545887"/>
            <a:ext cx="2055371" cy="584775"/>
          </a:xfrm>
          <a:prstGeom prst="rect">
            <a:avLst/>
          </a:prstGeom>
          <a:noFill/>
        </p:spPr>
        <p:txBody>
          <a:bodyPr wrap="none" rtlCol="0">
            <a:spAutoFit/>
          </a:bodyPr>
          <a:lstStyle/>
          <a:p>
            <a:r>
              <a:rPr lang="en-US" sz="1600" b="0" dirty="0" smtClean="0">
                <a:latin typeface="CMU Bright" panose="02000603000000000000" pitchFamily="2" charset="0"/>
                <a:ea typeface="CMU Bright" panose="02000603000000000000" pitchFamily="2" charset="0"/>
                <a:cs typeface="CMU Bright" panose="02000603000000000000" pitchFamily="2" charset="0"/>
              </a:rPr>
              <a:t>Different applications</a:t>
            </a:r>
          </a:p>
          <a:p>
            <a:r>
              <a:rPr lang="en-US" sz="1600" b="0" dirty="0" smtClean="0">
                <a:latin typeface="CMU Bright" panose="02000603000000000000" pitchFamily="2" charset="0"/>
                <a:ea typeface="CMU Bright" panose="02000603000000000000" pitchFamily="2" charset="0"/>
                <a:cs typeface="CMU Bright" panose="02000603000000000000" pitchFamily="2" charset="0"/>
              </a:rPr>
              <a:t>or algorithms</a:t>
            </a:r>
          </a:p>
        </p:txBody>
      </p:sp>
      <p:sp>
        <p:nvSpPr>
          <p:cNvPr id="54" name="TextBox 53"/>
          <p:cNvSpPr txBox="1"/>
          <p:nvPr/>
        </p:nvSpPr>
        <p:spPr>
          <a:xfrm>
            <a:off x="2374553" y="1539931"/>
            <a:ext cx="2188420" cy="584775"/>
          </a:xfrm>
          <a:prstGeom prst="rect">
            <a:avLst/>
          </a:prstGeom>
          <a:noFill/>
        </p:spPr>
        <p:txBody>
          <a:bodyPr wrap="none" rtlCol="0">
            <a:spAutoFit/>
          </a:bodyPr>
          <a:lstStyle/>
          <a:p>
            <a:r>
              <a:rPr lang="en-US" sz="1600" b="0" dirty="0">
                <a:latin typeface="CMU Bright" panose="02000603000000000000" pitchFamily="2" charset="0"/>
                <a:ea typeface="CMU Bright" panose="02000603000000000000" pitchFamily="2" charset="0"/>
                <a:cs typeface="CMU Bright" panose="02000603000000000000" pitchFamily="2" charset="0"/>
              </a:rPr>
              <a:t>P</a:t>
            </a:r>
            <a:r>
              <a:rPr lang="en-US" sz="1600" b="0" dirty="0" smtClean="0">
                <a:latin typeface="CMU Bright" panose="02000603000000000000" pitchFamily="2" charset="0"/>
                <a:ea typeface="CMU Bright" panose="02000603000000000000" pitchFamily="2" charset="0"/>
                <a:cs typeface="CMU Bright" panose="02000603000000000000" pitchFamily="2" charset="0"/>
              </a:rPr>
              <a:t>erform optimizations,</a:t>
            </a:r>
          </a:p>
          <a:p>
            <a:r>
              <a:rPr lang="en-US" sz="1600" b="0" dirty="0" smtClean="0">
                <a:latin typeface="CMU Bright" panose="02000603000000000000" pitchFamily="2" charset="0"/>
                <a:ea typeface="CMU Bright" panose="02000603000000000000" pitchFamily="2" charset="0"/>
                <a:cs typeface="CMU Bright" panose="02000603000000000000" pitchFamily="2" charset="0"/>
              </a:rPr>
              <a:t>generate instructions</a:t>
            </a:r>
          </a:p>
        </p:txBody>
      </p:sp>
      <p:sp>
        <p:nvSpPr>
          <p:cNvPr id="55" name="TextBox 54"/>
          <p:cNvSpPr txBox="1"/>
          <p:nvPr/>
        </p:nvSpPr>
        <p:spPr>
          <a:xfrm>
            <a:off x="7198352" y="1488052"/>
            <a:ext cx="1815018" cy="584775"/>
          </a:xfrm>
          <a:prstGeom prst="rect">
            <a:avLst/>
          </a:prstGeom>
          <a:noFill/>
        </p:spPr>
        <p:txBody>
          <a:bodyPr wrap="square" rtlCol="0">
            <a:spAutoFit/>
          </a:bodyPr>
          <a:lstStyle/>
          <a:p>
            <a:r>
              <a:rPr lang="en-US" sz="1600" b="0" dirty="0" smtClean="0">
                <a:latin typeface="CMU Bright" panose="02000603000000000000" pitchFamily="2" charset="0"/>
                <a:ea typeface="CMU Bright" panose="02000603000000000000" pitchFamily="2" charset="0"/>
                <a:cs typeface="CMU Bright" panose="02000603000000000000" pitchFamily="2" charset="0"/>
              </a:rPr>
              <a:t>Different implementations</a:t>
            </a:r>
          </a:p>
        </p:txBody>
      </p:sp>
      <p:sp>
        <p:nvSpPr>
          <p:cNvPr id="56" name="TextBox 55"/>
          <p:cNvSpPr txBox="1"/>
          <p:nvPr/>
        </p:nvSpPr>
        <p:spPr>
          <a:xfrm>
            <a:off x="7163936" y="1133940"/>
            <a:ext cx="1539204" cy="461665"/>
          </a:xfrm>
          <a:prstGeom prst="rect">
            <a:avLst/>
          </a:prstGeom>
          <a:noFill/>
        </p:spPr>
        <p:txBody>
          <a:bodyPr wrap="none" rtlCol="0">
            <a:spAutoFit/>
          </a:bodyPr>
          <a:lstStyle/>
          <a:p>
            <a:r>
              <a:rPr lang="en-US" dirty="0" smtClean="0">
                <a:latin typeface="CMU Bright" panose="02000603000000000000" pitchFamily="2" charset="0"/>
                <a:ea typeface="CMU Bright" panose="02000603000000000000" pitchFamily="2" charset="0"/>
                <a:cs typeface="CMU Bright" panose="02000603000000000000" pitchFamily="2" charset="0"/>
              </a:rPr>
              <a:t>Hardware</a:t>
            </a:r>
          </a:p>
        </p:txBody>
      </p:sp>
      <p:cxnSp>
        <p:nvCxnSpPr>
          <p:cNvPr id="65" name="Straight Arrow Connector 64"/>
          <p:cNvCxnSpPr>
            <a:stCxn id="15" idx="3"/>
            <a:endCxn id="8" idx="1"/>
          </p:cNvCxnSpPr>
          <p:nvPr/>
        </p:nvCxnSpPr>
        <p:spPr bwMode="auto">
          <a:xfrm flipV="1">
            <a:off x="6256652" y="2382965"/>
            <a:ext cx="805526" cy="110046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68" name="Straight Arrow Connector 67"/>
          <p:cNvCxnSpPr>
            <a:stCxn id="15" idx="3"/>
            <a:endCxn id="11" idx="1"/>
          </p:cNvCxnSpPr>
          <p:nvPr/>
        </p:nvCxnSpPr>
        <p:spPr bwMode="auto">
          <a:xfrm flipV="1">
            <a:off x="6256652" y="2972795"/>
            <a:ext cx="805526" cy="51063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1" name="Straight Arrow Connector 70"/>
          <p:cNvCxnSpPr>
            <a:stCxn id="15" idx="3"/>
            <a:endCxn id="12" idx="1"/>
          </p:cNvCxnSpPr>
          <p:nvPr/>
        </p:nvCxnSpPr>
        <p:spPr bwMode="auto">
          <a:xfrm>
            <a:off x="6256652" y="3483429"/>
            <a:ext cx="805526" cy="79197"/>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4" name="Straight Arrow Connector 73"/>
          <p:cNvCxnSpPr>
            <a:stCxn id="15" idx="3"/>
            <a:endCxn id="13" idx="1"/>
          </p:cNvCxnSpPr>
          <p:nvPr/>
        </p:nvCxnSpPr>
        <p:spPr bwMode="auto">
          <a:xfrm>
            <a:off x="6256652" y="3483429"/>
            <a:ext cx="805526" cy="66902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7" name="Straight Arrow Connector 76"/>
          <p:cNvCxnSpPr>
            <a:endCxn id="14" idx="1"/>
          </p:cNvCxnSpPr>
          <p:nvPr/>
        </p:nvCxnSpPr>
        <p:spPr bwMode="auto">
          <a:xfrm>
            <a:off x="6256652" y="3483429"/>
            <a:ext cx="805526" cy="1197842"/>
          </a:xfrm>
          <a:prstGeom prst="straightConnector1">
            <a:avLst/>
          </a:prstGeom>
          <a:noFill/>
          <a:ln w="25400" cap="flat" cmpd="sng" algn="ctr">
            <a:solidFill>
              <a:schemeClr val="tx1"/>
            </a:solidFill>
            <a:prstDash val="solid"/>
            <a:round/>
            <a:headEnd type="none" w="lg" len="lg"/>
            <a:tailEnd type="stealth" w="lg" len="lg"/>
          </a:ln>
          <a:effectLst/>
        </p:spPr>
      </p:cxnSp>
      <p:sp>
        <p:nvSpPr>
          <p:cNvPr id="79" name="TextBox 78"/>
          <p:cNvSpPr txBox="1"/>
          <p:nvPr/>
        </p:nvSpPr>
        <p:spPr>
          <a:xfrm>
            <a:off x="4774523" y="1488052"/>
            <a:ext cx="1815018" cy="338554"/>
          </a:xfrm>
          <a:prstGeom prst="rect">
            <a:avLst/>
          </a:prstGeom>
          <a:noFill/>
        </p:spPr>
        <p:txBody>
          <a:bodyPr wrap="square" rtlCol="0">
            <a:spAutoFit/>
          </a:bodyPr>
          <a:lstStyle/>
          <a:p>
            <a:r>
              <a:rPr lang="en-US" sz="1600" b="0" dirty="0" smtClean="0">
                <a:latin typeface="CMU Bright" panose="02000603000000000000" pitchFamily="2" charset="0"/>
                <a:ea typeface="CMU Bright" panose="02000603000000000000" pitchFamily="2" charset="0"/>
                <a:cs typeface="CMU Bright" panose="02000603000000000000" pitchFamily="2" charset="0"/>
              </a:rPr>
              <a:t>Instruction set</a:t>
            </a:r>
          </a:p>
        </p:txBody>
      </p:sp>
      <p:cxnSp>
        <p:nvCxnSpPr>
          <p:cNvPr id="82" name="Straight Arrow Connector 81"/>
          <p:cNvCxnSpPr>
            <a:stCxn id="17" idx="3"/>
            <a:endCxn id="18" idx="1"/>
          </p:cNvCxnSpPr>
          <p:nvPr/>
        </p:nvCxnSpPr>
        <p:spPr bwMode="auto">
          <a:xfrm flipV="1">
            <a:off x="6388507" y="5763018"/>
            <a:ext cx="693427" cy="9642"/>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86" name="Straight Arrow Connector 85"/>
          <p:cNvCxnSpPr>
            <a:stCxn id="17" idx="3"/>
            <a:endCxn id="19" idx="1"/>
          </p:cNvCxnSpPr>
          <p:nvPr/>
        </p:nvCxnSpPr>
        <p:spPr bwMode="auto">
          <a:xfrm>
            <a:off x="6388507" y="5772660"/>
            <a:ext cx="693427" cy="547241"/>
          </a:xfrm>
          <a:prstGeom prst="straightConnector1">
            <a:avLst/>
          </a:prstGeom>
          <a:noFill/>
          <a:ln w="25400" cap="flat" cmpd="sng" algn="ctr">
            <a:solidFill>
              <a:schemeClr val="tx1"/>
            </a:solidFill>
            <a:prstDash val="solid"/>
            <a:round/>
            <a:headEnd type="none" w="lg" len="lg"/>
            <a:tailEnd type="stealth" w="lg" len="lg"/>
          </a:ln>
          <a:effectLst/>
        </p:spPr>
      </p:cxnSp>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2552040" y="1106640"/>
              <a:ext cx="4117320" cy="2617200"/>
            </p14:xfrm>
          </p:contentPart>
        </mc:Choice>
        <mc:Fallback>
          <p:pic>
            <p:nvPicPr>
              <p:cNvPr id="4" name="Ink 3"/>
              <p:cNvPicPr/>
              <p:nvPr/>
            </p:nvPicPr>
            <p:blipFill>
              <a:blip r:embed="rId6"/>
              <a:stretch>
                <a:fillRect/>
              </a:stretch>
            </p:blipFill>
            <p:spPr>
              <a:xfrm>
                <a:off x="2544480" y="1100160"/>
                <a:ext cx="4133160" cy="2635200"/>
              </a:xfrm>
              <a:prstGeom prst="rect">
                <a:avLst/>
              </a:prstGeom>
            </p:spPr>
          </p:pic>
        </mc:Fallback>
      </mc:AlternateContent>
    </p:spTree>
    <p:extLst>
      <p:ext uri="{BB962C8B-B14F-4D97-AF65-F5344CB8AC3E}">
        <p14:creationId xmlns:p14="http://schemas.microsoft.com/office/powerpoint/2010/main" val="1790588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Instruction Set Architectures</a:t>
            </a:r>
          </a:p>
        </p:txBody>
      </p:sp>
      <p:sp>
        <p:nvSpPr>
          <p:cNvPr id="6" name="Content Placeholder 5"/>
          <p:cNvSpPr>
            <a:spLocks noGrp="1"/>
          </p:cNvSpPr>
          <p:nvPr>
            <p:ph idx="1"/>
            <p:custDataLst>
              <p:tags r:id="rId2"/>
            </p:custDataLst>
          </p:nvPr>
        </p:nvSpPr>
        <p:spPr>
          <a:xfrm>
            <a:off x="396875" y="1362075"/>
            <a:ext cx="8366125" cy="2194560"/>
          </a:xfrm>
        </p:spPr>
        <p:txBody>
          <a:bodyPr/>
          <a:lstStyle/>
          <a:p>
            <a:r>
              <a:rPr lang="en-US" dirty="0"/>
              <a:t>The ISA defines:</a:t>
            </a:r>
          </a:p>
          <a:p>
            <a:pPr lvl="1"/>
            <a:r>
              <a:rPr lang="en-US" dirty="0"/>
              <a:t>The system’s state (</a:t>
            </a:r>
            <a:r>
              <a:rPr lang="en-US" i="1" dirty="0"/>
              <a:t>e.g.</a:t>
            </a:r>
            <a:r>
              <a:rPr lang="en-US" dirty="0"/>
              <a:t> registers, memory, </a:t>
            </a:r>
            <a:r>
              <a:rPr lang="en-US" dirty="0" smtClean="0"/>
              <a:t>program counter</a:t>
            </a:r>
            <a:r>
              <a:rPr lang="en-US" dirty="0"/>
              <a:t>)</a:t>
            </a:r>
          </a:p>
          <a:p>
            <a:pPr lvl="1"/>
            <a:r>
              <a:rPr lang="en-US" dirty="0"/>
              <a:t>The instructions the CPU can execute</a:t>
            </a:r>
          </a:p>
          <a:p>
            <a:pPr lvl="1"/>
            <a:r>
              <a:rPr lang="en-US" dirty="0"/>
              <a:t>The effect that each of these instructions will have on the system state</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8</a:t>
            </a:fld>
            <a:endParaRPr lang="en-US" dirty="0"/>
          </a:p>
        </p:txBody>
      </p:sp>
      <p:grpSp>
        <p:nvGrpSpPr>
          <p:cNvPr id="35" name="Group 34"/>
          <p:cNvGrpSpPr/>
          <p:nvPr>
            <p:custDataLst>
              <p:tags r:id="rId4"/>
            </p:custDataLst>
          </p:nvPr>
        </p:nvGrpSpPr>
        <p:grpSpPr>
          <a:xfrm>
            <a:off x="2699690" y="3840480"/>
            <a:ext cx="3733556" cy="2707160"/>
            <a:chOff x="2364770" y="3237967"/>
            <a:chExt cx="3733556" cy="2707160"/>
          </a:xfrm>
        </p:grpSpPr>
        <p:sp>
          <p:nvSpPr>
            <p:cNvPr id="19" name="Oval 2"/>
            <p:cNvSpPr>
              <a:spLocks noChangeArrowheads="1"/>
            </p:cNvSpPr>
            <p:nvPr>
              <p:custDataLst>
                <p:tags r:id="rId5"/>
              </p:custDataLst>
            </p:nvPr>
          </p:nvSpPr>
          <p:spPr bwMode="auto">
            <a:xfrm>
              <a:off x="2364770" y="3712497"/>
              <a:ext cx="1899860" cy="1899860"/>
            </a:xfrm>
            <a:prstGeom prst="ellipse">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b="0" dirty="0">
                <a:solidFill>
                  <a:srgbClr val="000000"/>
                </a:solidFill>
                <a:latin typeface="CMU Bright" panose="02000603000000000000" pitchFamily="2" charset="0"/>
                <a:ea typeface="CMU Bright" panose="02000603000000000000" pitchFamily="2" charset="0"/>
                <a:cs typeface="CMU Bright" panose="02000603000000000000" pitchFamily="2" charset="0"/>
              </a:endParaRPr>
            </a:p>
          </p:txBody>
        </p:sp>
        <p:sp>
          <p:nvSpPr>
            <p:cNvPr id="20" name="Rectangle 3"/>
            <p:cNvSpPr>
              <a:spLocks noChangeArrowheads="1"/>
            </p:cNvSpPr>
            <p:nvPr>
              <p:custDataLst>
                <p:tags r:id="rId6"/>
              </p:custDataLst>
            </p:nvPr>
          </p:nvSpPr>
          <p:spPr bwMode="auto">
            <a:xfrm>
              <a:off x="4800600" y="3381314"/>
              <a:ext cx="1297726" cy="2563813"/>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b="0" dirty="0">
                <a:solidFill>
                  <a:srgbClr val="000000"/>
                </a:solidFill>
                <a:latin typeface="CMU Bright" panose="02000603000000000000" pitchFamily="2" charset="0"/>
                <a:ea typeface="CMU Bright" panose="02000603000000000000" pitchFamily="2" charset="0"/>
                <a:cs typeface="CMU Bright" panose="02000603000000000000" pitchFamily="2" charset="0"/>
              </a:endParaRPr>
            </a:p>
          </p:txBody>
        </p:sp>
        <p:cxnSp>
          <p:nvCxnSpPr>
            <p:cNvPr id="21" name="AutoShape 4"/>
            <p:cNvCxnSpPr>
              <a:cxnSpLocks noChangeShapeType="1"/>
              <a:stCxn id="19" idx="6"/>
              <a:endCxn id="20" idx="1"/>
            </p:cNvCxnSpPr>
            <p:nvPr>
              <p:custDataLst>
                <p:tags r:id="rId7"/>
              </p:custDataLst>
            </p:nvPr>
          </p:nvCxnSpPr>
          <p:spPr bwMode="auto">
            <a:xfrm>
              <a:off x="4264630" y="4662427"/>
              <a:ext cx="535970" cy="794"/>
            </a:xfrm>
            <a:prstGeom prst="straightConnector1">
              <a:avLst/>
            </a:prstGeom>
            <a:noFill/>
            <a:ln w="7308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5" name="TextBox 24"/>
            <p:cNvSpPr txBox="1"/>
            <p:nvPr>
              <p:custDataLst>
                <p:tags r:id="rId8"/>
              </p:custDataLst>
            </p:nvPr>
          </p:nvSpPr>
          <p:spPr>
            <a:xfrm>
              <a:off x="2958456" y="3237967"/>
              <a:ext cx="806631" cy="461665"/>
            </a:xfrm>
            <a:prstGeom prst="rect">
              <a:avLst/>
            </a:prstGeom>
            <a:noFill/>
          </p:spPr>
          <p:txBody>
            <a:bodyPr wrap="none" rtlCol="0">
              <a:spAutoFit/>
            </a:bodyPr>
            <a:lstStyle/>
            <a:p>
              <a:r>
                <a:rPr lang="en-US" b="0" dirty="0" smtClean="0">
                  <a:latin typeface="CMU Bright" panose="02000603000000000000" pitchFamily="2" charset="0"/>
                  <a:ea typeface="CMU Bright" panose="02000603000000000000" pitchFamily="2" charset="0"/>
                  <a:cs typeface="CMU Bright" panose="02000603000000000000" pitchFamily="2" charset="0"/>
                </a:rPr>
                <a:t>CPU</a:t>
              </a:r>
            </a:p>
          </p:txBody>
        </p:sp>
        <p:sp>
          <p:nvSpPr>
            <p:cNvPr id="26" name="TextBox 25"/>
            <p:cNvSpPr txBox="1"/>
            <p:nvPr>
              <p:custDataLst>
                <p:tags r:id="rId9"/>
              </p:custDataLst>
            </p:nvPr>
          </p:nvSpPr>
          <p:spPr>
            <a:xfrm>
              <a:off x="4810741" y="3892824"/>
              <a:ext cx="1256947" cy="461665"/>
            </a:xfrm>
            <a:prstGeom prst="rect">
              <a:avLst/>
            </a:prstGeom>
            <a:noFill/>
            <a:effectLst/>
          </p:spPr>
          <p:txBody>
            <a:bodyPr wrap="none" rtlCol="0">
              <a:spAutoFit/>
            </a:bodyPr>
            <a:lstStyle/>
            <a:p>
              <a:pPr algn="ctr"/>
              <a:r>
                <a:rPr lang="en-US" b="0" dirty="0" smtClean="0">
                  <a:latin typeface="CMU Bright" panose="02000603000000000000" pitchFamily="2" charset="0"/>
                  <a:ea typeface="CMU Bright" panose="02000603000000000000" pitchFamily="2" charset="0"/>
                  <a:cs typeface="CMU Bright" panose="02000603000000000000" pitchFamily="2" charset="0"/>
                </a:rPr>
                <a:t>Memory</a:t>
              </a:r>
            </a:p>
          </p:txBody>
        </p:sp>
        <p:sp>
          <p:nvSpPr>
            <p:cNvPr id="28" name="Rectangle 3"/>
            <p:cNvSpPr>
              <a:spLocks noChangeArrowheads="1"/>
            </p:cNvSpPr>
            <p:nvPr>
              <p:custDataLst>
                <p:tags r:id="rId10"/>
              </p:custDataLst>
            </p:nvPr>
          </p:nvSpPr>
          <p:spPr bwMode="auto">
            <a:xfrm>
              <a:off x="2818906" y="3921846"/>
              <a:ext cx="975830" cy="251224"/>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0" rIns="90000" bIns="0" anchor="ctr" anchorCtr="0"/>
            <a:lstStyle/>
            <a:p>
              <a:pPr algn="ctr">
                <a:tabLst>
                  <a:tab pos="723900" algn="l"/>
                </a:tabLst>
              </a:pPr>
              <a:r>
                <a:rPr lang="en-US" sz="1600" b="0" dirty="0">
                  <a:solidFill>
                    <a:srgbClr val="000000"/>
                  </a:solidFill>
                  <a:latin typeface="CMU Bright" panose="02000603000000000000" pitchFamily="2" charset="0"/>
                  <a:ea typeface="CMU Bright" panose="02000603000000000000" pitchFamily="2" charset="0"/>
                  <a:cs typeface="CMU Bright" panose="02000603000000000000" pitchFamily="2" charset="0"/>
                </a:rPr>
                <a:t>PC</a:t>
              </a:r>
            </a:p>
          </p:txBody>
        </p:sp>
        <p:sp>
          <p:nvSpPr>
            <p:cNvPr id="29" name="Rectangle 3"/>
            <p:cNvSpPr>
              <a:spLocks noChangeArrowheads="1"/>
            </p:cNvSpPr>
            <p:nvPr>
              <p:custDataLst>
                <p:tags r:id="rId11"/>
              </p:custDataLst>
            </p:nvPr>
          </p:nvSpPr>
          <p:spPr bwMode="auto">
            <a:xfrm>
              <a:off x="2817801" y="4576689"/>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MU Bright" panose="02000603000000000000" pitchFamily="2" charset="0"/>
                <a:ea typeface="CMU Bright" panose="02000603000000000000" pitchFamily="2" charset="0"/>
                <a:cs typeface="CMU Bright" panose="02000603000000000000" pitchFamily="2" charset="0"/>
              </a:endParaRPr>
            </a:p>
          </p:txBody>
        </p:sp>
        <p:sp>
          <p:nvSpPr>
            <p:cNvPr id="32" name="TextBox 31"/>
            <p:cNvSpPr txBox="1"/>
            <p:nvPr>
              <p:custDataLst>
                <p:tags r:id="rId12"/>
              </p:custDataLst>
            </p:nvPr>
          </p:nvSpPr>
          <p:spPr>
            <a:xfrm>
              <a:off x="2748026" y="4269655"/>
              <a:ext cx="982961" cy="338554"/>
            </a:xfrm>
            <a:prstGeom prst="rect">
              <a:avLst/>
            </a:prstGeom>
            <a:noFill/>
          </p:spPr>
          <p:txBody>
            <a:bodyPr wrap="none" rtlCol="0">
              <a:spAutoFit/>
            </a:bodyPr>
            <a:lstStyle/>
            <a:p>
              <a:r>
                <a:rPr lang="en-US" sz="1600" b="0" dirty="0" smtClean="0">
                  <a:latin typeface="CMU Bright" panose="02000603000000000000" pitchFamily="2" charset="0"/>
                  <a:ea typeface="CMU Bright" panose="02000603000000000000" pitchFamily="2" charset="0"/>
                  <a:cs typeface="CMU Bright" panose="02000603000000000000" pitchFamily="2" charset="0"/>
                </a:rPr>
                <a:t>Registers</a:t>
              </a:r>
            </a:p>
          </p:txBody>
        </p:sp>
        <p:sp>
          <p:nvSpPr>
            <p:cNvPr id="33" name="Rectangle 3"/>
            <p:cNvSpPr>
              <a:spLocks noChangeArrowheads="1"/>
            </p:cNvSpPr>
            <p:nvPr>
              <p:custDataLst>
                <p:tags r:id="rId13"/>
              </p:custDataLst>
            </p:nvPr>
          </p:nvSpPr>
          <p:spPr bwMode="auto">
            <a:xfrm>
              <a:off x="2816697" y="4840743"/>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MU Bright" panose="02000603000000000000" pitchFamily="2" charset="0"/>
                <a:ea typeface="CMU Bright" panose="02000603000000000000" pitchFamily="2" charset="0"/>
                <a:cs typeface="CMU Bright" panose="02000603000000000000" pitchFamily="2" charset="0"/>
              </a:endParaRPr>
            </a:p>
          </p:txBody>
        </p:sp>
        <p:sp>
          <p:nvSpPr>
            <p:cNvPr id="34" name="Rectangle 3"/>
            <p:cNvSpPr>
              <a:spLocks noChangeArrowheads="1"/>
            </p:cNvSpPr>
            <p:nvPr>
              <p:custDataLst>
                <p:tags r:id="rId14"/>
              </p:custDataLst>
            </p:nvPr>
          </p:nvSpPr>
          <p:spPr bwMode="auto">
            <a:xfrm>
              <a:off x="2816696" y="5105921"/>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MU Bright" panose="02000603000000000000" pitchFamily="2" charset="0"/>
                <a:ea typeface="CMU Bright" panose="02000603000000000000" pitchFamily="2" charset="0"/>
                <a:cs typeface="CMU Bright" panose="02000603000000000000" pitchFamily="2" charset="0"/>
              </a:endParaRPr>
            </a:p>
          </p:txBody>
        </p:sp>
      </p:grpSp>
    </p:spTree>
    <p:extLst>
      <p:ext uri="{BB962C8B-B14F-4D97-AF65-F5344CB8AC3E}">
        <p14:creationId xmlns:p14="http://schemas.microsoft.com/office/powerpoint/2010/main" val="3435509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a:t>
            </a:r>
            <a:r>
              <a:rPr lang="en-US" dirty="0"/>
              <a:t>Set </a:t>
            </a:r>
            <a:r>
              <a:rPr lang="en-US" dirty="0" smtClean="0"/>
              <a:t>Philosophies</a:t>
            </a:r>
            <a:endParaRPr lang="en-US" dirty="0"/>
          </a:p>
        </p:txBody>
      </p:sp>
      <p:sp>
        <p:nvSpPr>
          <p:cNvPr id="3" name="Content Placeholder 2"/>
          <p:cNvSpPr>
            <a:spLocks noGrp="1"/>
          </p:cNvSpPr>
          <p:nvPr>
            <p:ph idx="1"/>
          </p:nvPr>
        </p:nvSpPr>
        <p:spPr>
          <a:xfrm>
            <a:off x="393192" y="1362456"/>
            <a:ext cx="8366760" cy="4974336"/>
          </a:xfrm>
        </p:spPr>
        <p:txBody>
          <a:bodyPr>
            <a:noAutofit/>
          </a:bodyPr>
          <a:lstStyle/>
          <a:p>
            <a:r>
              <a:rPr lang="en-US" i="1" dirty="0" smtClean="0">
                <a:solidFill>
                  <a:srgbClr val="FF0000"/>
                </a:solidFill>
                <a:ea typeface="ＭＳ Ｐゴシック" pitchFamily="-65" charset="-128"/>
                <a:cs typeface="ＭＳ Ｐゴシック" pitchFamily="-65" charset="-128"/>
              </a:rPr>
              <a:t>Complex Instruction Set Computing</a:t>
            </a:r>
            <a:r>
              <a:rPr lang="en-US" dirty="0" smtClean="0">
                <a:solidFill>
                  <a:srgbClr val="FF0000"/>
                </a:solidFill>
                <a:ea typeface="ＭＳ Ｐゴシック" pitchFamily="-65" charset="-128"/>
                <a:cs typeface="ＭＳ Ｐゴシック" pitchFamily="-65" charset="-128"/>
              </a:rPr>
              <a:t> (CISC</a:t>
            </a:r>
            <a:r>
              <a:rPr lang="en-US" dirty="0">
                <a:solidFill>
                  <a:srgbClr val="FF0000"/>
                </a:solidFill>
                <a:ea typeface="ＭＳ Ｐゴシック" pitchFamily="-65" charset="-128"/>
                <a:cs typeface="ＭＳ Ｐゴシック" pitchFamily="-65" charset="-128"/>
              </a:rPr>
              <a:t>): </a:t>
            </a:r>
            <a:r>
              <a:rPr lang="en-US" dirty="0" smtClean="0">
                <a:solidFill>
                  <a:srgbClr val="FF0000"/>
                </a:solidFill>
                <a:ea typeface="ＭＳ Ｐゴシック" pitchFamily="-65" charset="-128"/>
                <a:cs typeface="ＭＳ Ｐゴシック" pitchFamily="-65" charset="-128"/>
              </a:rPr>
              <a:t> </a:t>
            </a:r>
            <a:r>
              <a:rPr lang="en-US" dirty="0" smtClean="0">
                <a:ea typeface="ＭＳ Ｐゴシック" pitchFamily="-65" charset="-128"/>
                <a:cs typeface="ＭＳ Ｐゴシック" pitchFamily="-65" charset="-128"/>
              </a:rPr>
              <a:t>Add </a:t>
            </a:r>
            <a:r>
              <a:rPr lang="en-US" dirty="0">
                <a:ea typeface="ＭＳ Ｐゴシック" pitchFamily="-65" charset="-128"/>
                <a:cs typeface="ＭＳ Ｐゴシック" pitchFamily="-65" charset="-128"/>
              </a:rPr>
              <a:t>more and </a:t>
            </a:r>
            <a:r>
              <a:rPr lang="en-US" dirty="0" smtClean="0">
                <a:ea typeface="ＭＳ Ｐゴシック" pitchFamily="-65" charset="-128"/>
                <a:cs typeface="ＭＳ Ｐゴシック" pitchFamily="-65" charset="-128"/>
              </a:rPr>
              <a:t>more elaborate and specialized </a:t>
            </a:r>
            <a:r>
              <a:rPr lang="en-US" dirty="0">
                <a:ea typeface="ＭＳ Ｐゴシック" pitchFamily="-65" charset="-128"/>
                <a:cs typeface="ＭＳ Ｐゴシック" pitchFamily="-65" charset="-128"/>
              </a:rPr>
              <a:t>instructions </a:t>
            </a:r>
            <a:r>
              <a:rPr lang="en-US" dirty="0" smtClean="0">
                <a:ea typeface="ＭＳ Ｐゴシック" pitchFamily="-65" charset="-128"/>
                <a:cs typeface="ＭＳ Ｐゴシック" pitchFamily="-65" charset="-128"/>
              </a:rPr>
              <a:t>as needed </a:t>
            </a:r>
          </a:p>
          <a:p>
            <a:pPr lvl="1"/>
            <a:r>
              <a:rPr lang="en-US" dirty="0" smtClean="0">
                <a:ea typeface="ＭＳ Ｐゴシック" pitchFamily="-65" charset="-128"/>
                <a:cs typeface="ＭＳ Ｐゴシック" pitchFamily="-65" charset="-128"/>
              </a:rPr>
              <a:t>Lots of tools for programmers to use, but hardware must be able to handle all instructions</a:t>
            </a:r>
          </a:p>
          <a:p>
            <a:pPr lvl="1"/>
            <a:r>
              <a:rPr lang="en-US" dirty="0" smtClean="0">
                <a:ea typeface="ＭＳ Ｐゴシック" pitchFamily="-65" charset="-128"/>
                <a:cs typeface="ＭＳ Ｐゴシック" pitchFamily="-65" charset="-128"/>
              </a:rPr>
              <a:t>x86-64 is CISC, but o</a:t>
            </a:r>
            <a:r>
              <a:rPr lang="en-US" dirty="0" smtClean="0"/>
              <a:t>nly </a:t>
            </a:r>
            <a:r>
              <a:rPr lang="en-US" dirty="0"/>
              <a:t>a small </a:t>
            </a:r>
            <a:r>
              <a:rPr lang="en-US" dirty="0" smtClean="0"/>
              <a:t>subset of instructions </a:t>
            </a:r>
            <a:r>
              <a:rPr lang="en-US" dirty="0"/>
              <a:t>encountered with Linux </a:t>
            </a:r>
            <a:r>
              <a:rPr lang="en-US" dirty="0" smtClean="0"/>
              <a:t>programs</a:t>
            </a:r>
            <a:endParaRPr lang="en-US" dirty="0" smtClean="0">
              <a:ea typeface="ＭＳ Ｐゴシック" pitchFamily="-65" charset="-128"/>
              <a:cs typeface="ＭＳ Ｐゴシック" pitchFamily="-65" charset="-128"/>
            </a:endParaRPr>
          </a:p>
          <a:p>
            <a:r>
              <a:rPr lang="en-US" i="1" dirty="0" smtClean="0">
                <a:solidFill>
                  <a:srgbClr val="FF0000"/>
                </a:solidFill>
              </a:rPr>
              <a:t>Reduced Instruction Set Computing </a:t>
            </a:r>
            <a:r>
              <a:rPr lang="en-US" dirty="0" smtClean="0">
                <a:solidFill>
                  <a:srgbClr val="FF0000"/>
                </a:solidFill>
              </a:rPr>
              <a:t>(RISC):  </a:t>
            </a:r>
            <a:r>
              <a:rPr lang="en-US" dirty="0" smtClean="0"/>
              <a:t>Keep instruction set small and regular</a:t>
            </a:r>
          </a:p>
          <a:p>
            <a:pPr lvl="1"/>
            <a:r>
              <a:rPr lang="en-US" dirty="0" smtClean="0"/>
              <a:t>Easier to build fast hardware</a:t>
            </a:r>
          </a:p>
          <a:p>
            <a:pPr lvl="1"/>
            <a:r>
              <a:rPr lang="en-US" dirty="0" smtClean="0"/>
              <a:t>Let software do the complicated operations by composing simpler ones</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9</a:t>
            </a:fld>
            <a:endParaRPr lang="en-US" dirty="0"/>
          </a:p>
        </p:txBody>
      </p:sp>
    </p:spTree>
    <p:extLst>
      <p:ext uri="{BB962C8B-B14F-4D97-AF65-F5344CB8AC3E}">
        <p14:creationId xmlns:p14="http://schemas.microsoft.com/office/powerpoint/2010/main" val="4283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S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Su18" id="{B86974B0-1247-47B8-B40A-7918D10D3E08}" vid="{D2DF26E6-A591-4160-AC04-C52CF8422F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UWTheme-351-Su18</Template>
  <TotalTime>32321</TotalTime>
  <Words>3114</Words>
  <Application>Microsoft Office PowerPoint</Application>
  <PresentationFormat>On-screen Show (4:3)</PresentationFormat>
  <Paragraphs>744</Paragraphs>
  <Slides>35</Slides>
  <Notes>31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35</vt:i4>
      </vt:variant>
    </vt:vector>
  </HeadingPairs>
  <TitlesOfParts>
    <vt:vector size="51" baseType="lpstr">
      <vt:lpstr>ＭＳ Ｐゴシック</vt:lpstr>
      <vt:lpstr>.AppleSystemUIFont</vt:lpstr>
      <vt:lpstr>Anonymous Pro</vt:lpstr>
      <vt:lpstr>Arial</vt:lpstr>
      <vt:lpstr>Arial Narrow</vt:lpstr>
      <vt:lpstr>Calibri</vt:lpstr>
      <vt:lpstr>CMU Bright</vt:lpstr>
      <vt:lpstr>Courier New</vt:lpstr>
      <vt:lpstr>Courier New Bold</vt:lpstr>
      <vt:lpstr>DejaVu Sans</vt:lpstr>
      <vt:lpstr>Helvetica Neue Regular</vt:lpstr>
      <vt:lpstr>Monaco</vt:lpstr>
      <vt:lpstr>Roboto</vt:lpstr>
      <vt:lpstr>Times New Roman</vt:lpstr>
      <vt:lpstr>Wingdings</vt:lpstr>
      <vt:lpstr>UWTheme-351-Su18</vt:lpstr>
      <vt:lpstr>x86-64 Programming I CSE 351 Summer 2018</vt:lpstr>
      <vt:lpstr>Administrivia</vt:lpstr>
      <vt:lpstr>Floating Point Summary</vt:lpstr>
      <vt:lpstr>Number Representation Really Matters</vt:lpstr>
      <vt:lpstr>Roadmap</vt:lpstr>
      <vt:lpstr>Translation</vt:lpstr>
      <vt:lpstr>HW Interface Affects Performance</vt:lpstr>
      <vt:lpstr>Instruction Set Architectures</vt:lpstr>
      <vt:lpstr>Instruction Set Philosophies</vt:lpstr>
      <vt:lpstr>General ISA Design Decisions</vt:lpstr>
      <vt:lpstr>Mainstream ISAs</vt:lpstr>
      <vt:lpstr>Definitions</vt:lpstr>
      <vt:lpstr>Writing Assembly Code?  In 2018???</vt:lpstr>
      <vt:lpstr>Assembly Programmer’s View</vt:lpstr>
      <vt:lpstr>x86-64 Assembly “Data Types”</vt:lpstr>
      <vt:lpstr>What is a Register?</vt:lpstr>
      <vt:lpstr>x86-64 Integer Registers – 64 bits wide</vt:lpstr>
      <vt:lpstr>History: IA32 Registers – 32 bits wide</vt:lpstr>
      <vt:lpstr> Memory   vs. Registers</vt:lpstr>
      <vt:lpstr>Three Basic Kinds of Instructions</vt:lpstr>
      <vt:lpstr>Operand types</vt:lpstr>
      <vt:lpstr>Moving Data</vt:lpstr>
      <vt:lpstr>movq Operand Combinations</vt:lpstr>
      <vt:lpstr>x86-64 Introduction</vt:lpstr>
      <vt:lpstr>Some Arithmetic Operations</vt:lpstr>
      <vt:lpstr>Some Arithmetic Operations</vt:lpstr>
      <vt:lpstr>Arithmetic Example</vt:lpstr>
      <vt:lpstr>Example of Basic Addressing Modes</vt:lpstr>
      <vt:lpstr>Understanding  swap()</vt:lpstr>
      <vt:lpstr>Understanding  swap()</vt:lpstr>
      <vt:lpstr>Understanding  swap()</vt:lpstr>
      <vt:lpstr>Understanding  swap()</vt:lpstr>
      <vt:lpstr>Understanding  swap()</vt:lpstr>
      <vt:lpstr>Understanding  swap()</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Justin Hsia</cp:lastModifiedBy>
  <cp:revision>774</cp:revision>
  <cp:lastPrinted>2018-07-02T19:42:49Z</cp:lastPrinted>
  <dcterms:created xsi:type="dcterms:W3CDTF">2012-04-05T08:21:32Z</dcterms:created>
  <dcterms:modified xsi:type="dcterms:W3CDTF">2018-07-02T20:00:03Z</dcterms:modified>
</cp:coreProperties>
</file>