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ink/ink1.xml" ContentType="application/inkml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4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5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notesSlides/notesSlide6.xml" ContentType="application/vnd.openxmlformats-officedocument.presentationml.notesSlide+xml"/>
  <Override PartName="/ppt/ink/ink10.xml" ContentType="application/inkml+xml"/>
  <Override PartName="/ppt/notesSlides/notesSlide7.xml" ContentType="application/vnd.openxmlformats-officedocument.presentationml.notesSlide+xml"/>
  <Override PartName="/ppt/ink/ink11.xml" ContentType="application/inkml+xml"/>
  <Override PartName="/ppt/notesSlides/notesSlide8.xml" ContentType="application/vnd.openxmlformats-officedocument.presentationml.notesSlide+xml"/>
  <Override PartName="/ppt/ink/ink12.xml" ContentType="application/inkml+xml"/>
  <Override PartName="/ppt/tags/tag9.xml" ContentType="application/vnd.openxmlformats-officedocument.presentationml.tags+xml"/>
  <Override PartName="/ppt/ink/ink13.xml" ContentType="application/inkml+xml"/>
  <Override PartName="/ppt/ink/ink14.xml" ContentType="application/inkml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ink/ink15.xml" ContentType="application/inkml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ppt/ink/ink16.xml" ContentType="application/inkml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1.xml" ContentType="application/vnd.openxmlformats-officedocument.presentationml.notesSlide+xml"/>
  <Override PartName="/ppt/ink/ink17.xml" ContentType="application/inkml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2.xml" ContentType="application/vnd.openxmlformats-officedocument.presentationml.notesSlide+xml"/>
  <Override PartName="/ppt/ink/ink18.xml" ContentType="application/inkml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3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4.xml" ContentType="application/vnd.openxmlformats-officedocument.presentationml.notesSlide+xml"/>
  <Override PartName="/ppt/ink/ink19.xml" ContentType="application/inkml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5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6.xml" ContentType="application/vnd.openxmlformats-officedocument.presentationml.notesSlide+xml"/>
  <Override PartName="/ppt/ink/ink20.xml" ContentType="application/inkml+xml"/>
  <Override PartName="/ppt/ink/ink21.xml" ContentType="application/inkml+xml"/>
  <Override PartName="/ppt/notesSlides/notesSlide17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8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19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20.xml" ContentType="application/vnd.openxmlformats-officedocument.presentationml.tags+xml"/>
  <Override PartName="/ppt/tags/tag129.xml" ContentType="application/vnd.openxmlformats-officedocument.presentationml.tags+xml"/>
  <Override PartName="/ppt/tags/tag38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</p:sldMasterIdLst>
  <p:notesMasterIdLst>
    <p:notesMasterId r:id="rId30"/>
  </p:notesMasterIdLst>
  <p:handoutMasterIdLst>
    <p:handoutMasterId r:id="rId31"/>
  </p:handoutMasterIdLst>
  <p:sldIdLst>
    <p:sldId id="348" r:id="rId2"/>
    <p:sldId id="305" r:id="rId3"/>
    <p:sldId id="349" r:id="rId4"/>
    <p:sldId id="350" r:id="rId5"/>
    <p:sldId id="351" r:id="rId6"/>
    <p:sldId id="352" r:id="rId7"/>
    <p:sldId id="353" r:id="rId8"/>
    <p:sldId id="354" r:id="rId9"/>
    <p:sldId id="326" r:id="rId10"/>
    <p:sldId id="329" r:id="rId11"/>
    <p:sldId id="331" r:id="rId12"/>
    <p:sldId id="332" r:id="rId13"/>
    <p:sldId id="333" r:id="rId14"/>
    <p:sldId id="334" r:id="rId15"/>
    <p:sldId id="355" r:id="rId16"/>
    <p:sldId id="356" r:id="rId17"/>
    <p:sldId id="357" r:id="rId18"/>
    <p:sldId id="358" r:id="rId19"/>
    <p:sldId id="359" r:id="rId20"/>
    <p:sldId id="360" r:id="rId21"/>
    <p:sldId id="361" r:id="rId22"/>
    <p:sldId id="362" r:id="rId23"/>
    <p:sldId id="363" r:id="rId24"/>
    <p:sldId id="336" r:id="rId25"/>
    <p:sldId id="310" r:id="rId26"/>
    <p:sldId id="293" r:id="rId27"/>
    <p:sldId id="294" r:id="rId28"/>
    <p:sldId id="298" r:id="rId2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A85"/>
    <a:srgbClr val="EC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89385" autoAdjust="0"/>
  </p:normalViewPr>
  <p:slideViewPr>
    <p:cSldViewPr snapToGrid="0">
      <p:cViewPr varScale="1">
        <p:scale>
          <a:sx n="84" d="100"/>
          <a:sy n="84" d="100"/>
        </p:scale>
        <p:origin x="39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352D3-BEE9-4084-9945-DE97FEE56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17645"/>
      </p:ext>
    </p:extLst>
  </p:cSld>
  <p:clrMap bg1="lt1" tx1="dk1" bg2="lt2" tx2="dk2" accent1="accent1" accent2="accent2" accent3="accent3" accent4="accent4" accent5="accent5" accent6="accent6" hlink="hlink" folHlink="folHlink"/>
  <p:hf sldNum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6-29T20:13:27.8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13885 12054 144 0,'-3'-2'55'0,"3"-6"-30"0,0 10-14 0,0-4 15 15,0 2-1-15,-3 0 0 16,3-3 1-16,0 1 3 15,0-1-15-15,0 0 3 0,0 1 1 16,0-1-2-16,0 0 1 16,0 1-5-16,0-4-2 15,3 1-4-15,3-3 1 16,5 0-4-16,1-2-2 16,0-1 2-16,3 0 2 15,0 1-2-15,0 2-2 16,3 0-3-16,0 5 1 15,2 1 1-15,1 2 0 16,0 2-3-16,0 4 2 16,-3 2 1-16,-6 2 0 0,-3 3 0 15,-3 9 0-15,-6-4 2 16,-3 1 1-16,-6-1-1 16,-6 3-2-16,-6 3 3 15,-3 0 2-15,3 0 0 16,-2 0 2-16,-4-1-4 15,3 4-2-15,3-11 0 16,3 2 1-16,6-2 1 16,0-3 1-16,3-2-2 15,4-3-2-15,2-3-2 16,3 3-1-16,3-5 2 16,5-1 0-16,7 1 3 15,3 0 1-15,3-1-4 0,0 1-1 16,3 0 1-16,-1-1 2 15,-2 4 0-15,0-4 2 16,-3 1 0-16,0-1 1 16,-6 1-11-16,0 0-5 15,0-3-30-15,-6 0-10 16,0 0-22-16,2-3-65 31</inkml:trace>
  <inkml:trace contextRef="#ctx0" brushRef="#br0" timeOffset="1">14182 11705 156 0,'0'0'57'0,"0"3"-30"0,0-1-21 0,0-2 15 16,3 6 0-16,0 2 2 15,0 2-1-15,3 6-2 16,0 0-10-16,-3 3-4 0,0 4-2 16,0-1 0-16,-3-1 0 0,0 0-2 15,0-5-2 1,-3 0 3-16,6-3-2 16,-3-3-1-16,0-4-39 15,-3-4-16-15,9-2-41 16</inkml:trace>
  <inkml:trace contextRef="#ctx0" brushRef="#br0" timeOffset="2">14325 11729 176 0,'-3'-3'68'0,"6"3"-36"0,0 3-35 0,-3-3 11 16,0 5 9-16,3 1 6 16,-3-1-7-16,0 0-2 15,0 0-8-15,0 1-2 0,0-1 0 16,0 0-2-16,0 1-2 15,3-1 3-15,-3-5 0 16,3 3-4-16,6-1 1 16,3 1 0-16,0-1 0 15,0 1 0-15,0 2 0 16,-4 1 0-16,1 4 2 16,0-2 3-16,-6 5 13 15,0 3-1-15,-3-2-6 16,-3-4-2-16,-3 1-5 15,-6-1-1-15,1-2-3 16,-1 0-1-16,0 0-17 16,0-3-8-16,0-2-15 15,0-6-7-15,3-2-49 16</inkml:trace>
  <inkml:trace contextRef="#ctx0" brushRef="#br0" timeOffset="3">14313 11705 220 0,'0'-5'82'0,"6"5"-44"0,0-3-33 0,0 3 17 16,0-2-8-16,6-1 2 16,3 0-9-16,0 1-4 15,0-1-2-15,-1 0-1 0,4 1 0 16,3-1-20-16,3 0-9 15,0 1-78 1</inkml:trace>
  <inkml:trace contextRef="#ctx0" brushRef="#br0" timeOffset="4">14444 12129 236 0,'-3'-3'88'0,"6"3"-48"0,0 0-45 0,-3 0 17 16,6 0 4-16,3 0 5 15,3 0-11-15,3-3-3 16,3 1-5-16,0-1-2 0,-1 3 1 15,-2 0-15-15,3 0-3 16,-3-3-15-16,6 1-50 31,3 2-37-31,-4 0 25 16</inkml:trace>
  <inkml:trace contextRef="#ctx0" brushRef="#br0" timeOffset="5">14798 11877 168 0,'0'3'63'0,"0"2"-34"0,3 6-27 15,-3-1 12-15,0 6 6 16,3 5 7-16,3 3-8 15,0 5-3-15,-3 0-9 16,3 3-5-16,-3 2 1 0,3-2 0 16,0-3 1-16,0 8-5 0,3-5 1 15,0-5 4-15,3-6 5 16,-3-3-71 0,6-5-74-16</inkml:trace>
  <inkml:trace contextRef="#ctx0" brushRef="#br0" timeOffset="6">16212 12015 184 0,'-6'-8'68'0,"6"8"-36"0,0-3-22 0,-3 6 20 16,3-3-1-16,-3 0 3 15,0 0-4-15,3-3 0 16,3 1-16-16,3-4 0 0,3-2-1 15,6-2-4-15,6-4-2 16,3 1-2-16,3 3 0 16,-4 2-4-16,1 2 0 15,0 4-1-15,0 10-2 16,-6 5 0-16,-6 5 0 16,-9 6 3-16,-6 0 2 15,-3 3 0-15,-6 2 2 16,-6 0-2-16,-3 0 2 15,-3-3-2-15,3 3 2 0,0 3-2 16,4-5 2-16,2-6-2 16,3-3-1-16,0-4 1 15,3-4 1-15,3 1-1 16,6-6 2-16,6-2 2 16,6-9 2-16,6-7-1 15,9 3-1-15,-1-1-3 16,1 3 1-16,3 3-2 15,0-1-1-15,-7 4 1 16,4-1 1-16,-9 1-14 16,0 2-7-16,0-3-23 15,-3 0-9-15,3 1-74 16</inkml:trace>
  <inkml:trace contextRef="#ctx0" brushRef="#br0" timeOffset="7">16543 11732 160 0,'0'-3'63'0,"0"6"-34"0,0-3-23 0,0 0 15 0,3 5-2 16,0 3 3-16,0 2-3 16,0 4-2-16,-1 2-9 15,1 5-1-15,0 0 0 0,0 3-3 16,0-6-1-16,0-2-1 15,-3-3-2-15,3 1 3 16,-3-4 2-16,3-2-26 16,-3-3-13-16,0-5-69 15</inkml:trace>
  <inkml:trace contextRef="#ctx0" brushRef="#br0" timeOffset="8">16694 11748 192 0,'0'0'74'0,"0"0"-40"0,-3 2-31 0,3 1 17 16,0 2-1-16,0 0 1 15,-3 3-5-15,0 0-1 16,1 0-8-1,2 5-4-15,0-2 1 0,0 0-2 16,2 2-1-16,4-8 5 16,3 3 1-16,3-5-2 15,0 5-3-15,0 0 0 16,0 0-1-16,0 2 2 16,0 1 3-16,-3-1 4 15,-3 1 2-15,-3-1-3 16,-3 1-3-16,-3 0 0 15,-3-1 1-15,0-2-3 16,-3 0 0-16,0-3-19 16,0 1-7-16,0-4-32 15,0-2-15-15,-3-2-34 16</inkml:trace>
  <inkml:trace contextRef="#ctx0" brushRef="#br0" timeOffset="9">16697 11724 244 0,'3'-6'90'0,"0"4"-48"0,6-1-27 0,-3 0 24 16,6 1-23-16,3-1-8 15,3 1-6-15,3-1-2 16,0 0 0-16,-1 1-29 0,4-1-10 15,3 0-78 1</inkml:trace>
  <inkml:trace contextRef="#ctx0" brushRef="#br0" timeOffset="10">15879 12179 132 0,'-9'0'52'0,"6"0"-28"0,0 0-8 0,3 0 16 16,0 0 5-16,0 0 2 16,-3 0-10-16,3 0-5 15,0 0-14-15,0 0 9 0,3 0 4 16,3-3-7-16,3 0-2 15,3 1-4-15,3-1 1 16,2-2-4-16,1 0-2 16,6-1-2-16,-3 4-3 15,0-1 1-15,0 0-1 0,0 1-53 16,-1 2-22-16</inkml:trace>
  <inkml:trace contextRef="#ctx0" brushRef="#br0" timeOffset="11">12560 10612 124 0,'0'3'49'0,"3"-6"-26"0,-3 3-9 0,0 0 15 16,0-2 1-16,3-1 2 15,-3 1-4-15,0-4-3 16,0 4-13-16,0-4 8 0,0 4 6 15,0-1-1-15,-12 3 3 16,-3 3-10-16,-3 2-3 16,-6 6-4-16,4-1 0 15,-1 1-6-15,3-1-1 16,3 3-4-16,6 1-3 16,6-4-1-16,9 4 3 0,6-1-5 15,3-3 2-15,9 4 0 16,0-1 2-16,-4 0-1 15,-2 0 1 1,-6 0 11-16,-3 1 5 0,-6-1 7 16,-6 0 2-16,-6-2-10 15,-3-1-3-15,-3-2-6 16,-3 0-3-16,4-2-18 16,-1-1-6-16,0-3-16 15,3 1-3-15,6 0-17 16,0-3-7-16,6 0-47 15</inkml:trace>
  <inkml:trace contextRef="#ctx0" brushRef="#br0" timeOffset="12">12697 10623 244 0,'-3'-5'90'0,"6"5"-48"0,0 2-34 0,-3-2 24 16,6 8 0-16,0 0 3 16,0 8-13-16,0 3-5 15,0-1-10-15,0 3-3 0,0 1 2 16,-1-1-3-16,-2 0 0 0,0-3-3 16,0-2-1-16,-3-5-34 15,0-3-17-15,-3-3-88 16</inkml:trace>
  <inkml:trace contextRef="#ctx0" brushRef="#br0" timeOffset="13">12679 10464 316 0,'-6'-8'118'0,"9"3"-64"0,3 0-67 16,-3 5 17-16,3-3-8 15,3 0-1-15,0 3-49 0,3 0-22 16,6 3-38-16,8 0-15 16</inkml:trace>
  <inkml:trace contextRef="#ctx0" brushRef="#br0" timeOffset="14">12941 10570 192 0,'-6'-3'71'0,"6"3"-38"0,3 3-19 0,-3-3 20 16,0 3 0-16,-3 2 2 16,-3 3-13-16,-3 5-6 15,0 3-10-15,0 5-3 0,-9 3 0 16,7 0-5-16,-4 0 1 16,3 0 0-16,9-3 0 0,6-3-3 15,3-2 2 1,3-3 3-16,0-5 1 0,2-5 1 15,1-6 0-15,0-2 0 16,-3-3 0-16,0-3 2 16,0 1 3-16,-3-3 0 15,-3-6 2-15,0 3-8 16,-3 0-2-16,0 6-3 16,3 2 0-16,0 0 0 15,0 5 0-15,3 3-3 16,0 8-1-16,6 5 3 15,3 3 1-15,-4 8 4 16,1 3 3-16,-3 4 9 16,-3 4 5-16,-3 7 2 15,-6-5-1-15,-6 0-6 0,-3-5-1 16,1-3-6-16,-4-8-2 16,-3-2-9-16,0-6-5 15,0-5-22-15,-3-8-7 16,0-5-19-16,1-3-6 15,8-6-68 1</inkml:trace>
  <inkml:trace contextRef="#ctx0" brushRef="#br0" timeOffset="15">13084 10605 240 0,'0'7'90'0,"3"4"-48"0,0 8-29 16,-3-6 24-16,0 3-1 16,0 0 2-16,0-1-16 15,0 1-5-15,0-2-11 16,0-1-4-16,0-3 1 0,0-2-2 16,0 0-1-16,3-3 3 15,-3-5 0-15,3-2 1 16,0-3 2-16,0-6-5 15,3-8-1-15,0 1 0 16,3-1 0-16,2 4-3 16,4 1 2-16,0 4-1 15,0 4 0-15,0 4 2 0,3 4 0 16,0 6 2 0,-3 3 1-16,-4 0-1 0,-2 2 1 15,0 0-2-15,-3 0 2 16,0 3-2-16,-3 3-1 15,3-4-13-15,0-1-6 16,0-4-37-16,0-2-16 16,3-5-59-1</inkml:trace>
  <inkml:trace contextRef="#ctx0" brushRef="#br0" timeOffset="16">13405 10636 292 0,'-6'0'110'0,"9"6"-60"0,3-1-61 16,-3-3 18-16,3 4 10 15,6-1 11-15,0 6-8 16,0-3-3-16,3-3-10 16,0 0-3-16,0-2 0 0,2-6 0 15,-2-2 2-15,0 0-3 16,-3-3 0-16,-3 0 1 15,-3 0 2-15,-6-3-1 16,-3 1 0-16,-3-1-6 16,-3 0 1-16,-6 4-2 15,0 1 0-15,-5 6-3 16,-1 8 1-16,0 3 0 16,3 7-1-16,3 3 4 0,6 1 0 15,3-1 1-15,6 0 2 16,6 0-3-1,9-2 0-15,0-4-1 0,6-4 0 16,3-3-27-16,2-8-13 16,4-3-20-16,-3-2-9 15,3-3-44 1</inkml:trace>
  <inkml:trace contextRef="#ctx0" brushRef="#br0" timeOffset="17">13765 10657 244 0,'0'-8'93'0,"0"3"-50"0,-5 0-35 0,5 2 24 15,-6 1-5-15,-3 2 2 0,0 0-14 16,-3 5-4 0,-3 3-7-16,-3 10-5 0,-3 1 0 0,0 2 1 15,4 3 0-15,5 2-3 16,6 1 2-16,3-3-4 16,6-6 1-16,6-2 2 15,3-5 3-15,2-6 0 16,4-8 2-16,3-5 7 15,0-5 5-15,-3-3-3 16,-3-5 1-16,0-5-6 16,-4-6 1-16,-2-5-5 15,-3-8 0-15,-3-3-3 16,-3 1-1-16,0 2 1 16,-3 8 0-16,0 2-3 15,0 11 2-15,0 8 3 0,-3 6 1 16,1 10-4-16,2 13 1 15,0 16-2-15,3 11 0 16,3 5 6-16,0 0 2 16,-1-3 2-16,7 0 0 15,0 1-7-15,0-3 0 16,0-6-8-16,6-5 0 16,-3-8-79-16,0-10-34 15,-6-9-14 1</inkml:trace>
  <inkml:trace contextRef="#ctx0" brushRef="#br0" timeOffset="18">14417 10689 172 0,'-3'-18'66'0,"6"15"-36"0,-3 0-35 0,0 3 12 16,0 0 7-16,0-2 6 15,0-1 5-15,0 0 2 16,0 1-14-16,0 2 5 0,-6 0 12 15,-6 8-8-15,-2 8-11 16,-4 2-4 0,0 6-5-16,0 2-2 0,3 6 1 15,6-3 1-15,3-2-1 16,3-3 2-16,9-9 0 16,3-4 3-16,6-6 3 15,3-5 2-15,0-5-1 16,0-3-1-16,-3-5 1 15,-4 0 4-15,-5-3 5 16,-3-3 3-16,-3 3-11 16,-3-2-4-16,-3-3-3 15,-3 2 0-15,1 6-5 16,-1 2-1-16,0 3-21 16,0 11-48-1,3 2-1-15,3 3-68 16,12 3-27-1,0-3 89-15</inkml:trace>
  <inkml:trace contextRef="#ctx0" brushRef="#br0" timeOffset="19">14519 10652 212 0,'-9'5'82'0,"9"-2"-44"0,0 5-40 0,3 0 17 0,0 5 0 15,3 3 3-15,2 3 2 16,4 4 2-16,0 1-12 16,0 0-3-16,0-3-1 0,0-2 1 15,0-3 3-15,-3-6 4 16,0-2 3-16,-3-5 8 15,0-9 7-15,0-4-13 16,-3-6-3-16,0-5-6 16,-3-3-1-16,0 0-8 15,3 0-2-15,-3 6 0 16,5 2 2-16,1 3-13 16,-3 2-7-16,3 1-34 0,0 4-14 15,0 4-47 1,3 4-46-16,-3-2 57 15</inkml:trace>
  <inkml:trace contextRef="#ctx0" brushRef="#br0" timeOffset="20">14736 10753 240 0,'-3'2'90'0,"9"4"-48"0,3-1-40 0,-3 0 17 15,3-2 1-15,0-1 4 16,5-2-8-16,1 0-4 15,0-2-7-15,0-3-4 0,0-1 2 16,0-4 0-16,0 2 1 16,-6-5-2-16,-3-1-2 15,-3 1 3-15,-6 0 2 0,-3 2-7 16,-3 3 0-16,-9 8-2 16,0 0-1-16,-3 8 1 15,3 5 3-15,3 3-2 16,4 3 1-16,2 2 2 15,6 0 2-15,6 3-3 16,3-3 0-16,5-2 1 16,7-3 2-16,3-3-17 15,0-5-6-15,6-6-48 16,0-4-17-16,-4-4-13 16</inkml:trace>
  <inkml:trace contextRef="#ctx0" brushRef="#br0" timeOffset="21">15004 10726 212 0,'-9'11'79'0,"9"-11"-42"0,-3 5-43 0,3 0 14 15,0 3 4-15,3 6 4 16,0 1 4-16,0 4 2 16,0-1-12-16,0 1-6 0,0-3-2 15,0-3-2-15,-3-2 2 16,0-3 10-16,0-3 7 15,0-5 5-15,0-5 5 16,0-6-11-16,3-7-3 16,0-1-7-16,3 0-3 15,0 1 2-15,2-1 2 0,4-2-9 16,3 8-2-16,0 5-4 16,0 0 1-16,3 3-13 15,3 2-5-15,0-5-87 16,-1 8-75-1,-5-8 60-15</inkml:trace>
  <inkml:trace contextRef="#ctx0" brushRef="#br0" timeOffset="22">15450 10509 244 0,'-12'-50'93'0,"3"39"-50"0,-3 1-17 0,7 7 31 15,-4 1-21-15,0-1-5 16,-3 3-19-16,0 3-5 16,0 4-5-16,0 9-6 0,0 16 0 15,3 2 0-15,3 11-1 16,0-2 4-16,6 2 0 15,0-3 1-15,0 0 0 16,-3-2-5-16,0-3-1 16,0 0-28-16,0-13-13 15,-3-8-35-15,0-6-13 0,1-12-3 16</inkml:trace>
  <inkml:trace contextRef="#ctx0" brushRef="#br0" timeOffset="23">15161 10665 312 0,'-5'0'115'0,"10"6"-62"0,1-6-64 16,0 2 16-16,3 1 0 15,6 0 4-15,3-3-4 16,6 0-3-16,3 5-1 16,-1 0-8-16,4-7-3 0,0-4-38 15,-3 1-17-15,0 0-52 16</inkml:trace>
  <inkml:trace contextRef="#ctx0" brushRef="#br0" timeOffset="24">15572 10433 260 0,'-3'10'99'0,"3"6"-54"0,0 26-44 0,0-23 19 16,0 7 6-16,0 9 9 15,-3 2-15-15,0 0-6 16,3 2-8-16,0 1-5 0,0-3 2 16,6-5-9-16,-3-3-3 15,3-10-55-15,0-6-22 16,3-8-39 0</inkml:trace>
  <inkml:trace contextRef="#ctx0" brushRef="#br0" timeOffset="25">15688 10721 260 0,'-9'8'96'0,"6"-3"-52"0,0 0-56 15,0 3 15-15,1 6 6 16,-4 4 8-16,0 6 3 16,0 0 0-16,6 2-10 15,6-2-2-15,0 0 2 0,2-3 3 16,4-5 4-16,3-11 0 15,3-7 1-15,-3-4-5 0,0-7-3 16,-3 0-3 0,-3-6 0-16,-3-2-4 0,-3 0 0 15,-6 0-1-15,-6 2 1 16,-3 1-15-16,-3 2-5 16,0-3-20-16,0 6-6 15,3 0-46-15,3 5-20 16,6 3-1-1</inkml:trace>
  <inkml:trace contextRef="#ctx0" brushRef="#br0" timeOffset="26">15813 10718 244 0,'-3'19'90'0,"6"-9"-48"0,0 9-47 0,0-9 17 0,-3 4 8 15,3 2 7-15,0-1-2 16,3-1-1-16,0-4-13 15,3-2-4-15,0-2-3 0,0-4 0 16,3-4 2-16,-3-6-5 16,0-3-1-16,0 0-7 15,0 1-3-15,-3-1 3 16,-1 3 2-16,-2 3-2 16,0 5 0-16,0 5 4 15,3 9 1-15,0 1 2 16,3 1 0-16,3 3 4 15,3-3 5-15,3 0 4 16,3-9 4-16,3-4 2 0,-4-6 3 16,1-4 1-1,-3-7 1-15,-6-4 2 0,-3-3 1 16,-6-1-8-16,-6 1-1 16,-3-3-11-16,0 3-4 15,-3 3-24-15,-3-1-9 16,-6 3-53-16,3 6-22 15,12-1-49 1</inkml:trace>
  <inkml:trace contextRef="#ctx0" brushRef="#br0" timeOffset="27">16629 10742 236 0,'-3'0'88'0,"3"0"-48"0,0 3-29 0,0-3 23 16,0 5-11-16,0 3-4 16,0 0-8-16,0 5-5 15,0 0-3-15,3 1-3 0,-3-1 3 16,6-3-4-16,-6 1 0 15,6-3-32-15,0-3-15 0,0-2-73 16</inkml:trace>
  <inkml:trace contextRef="#ctx0" brushRef="#br0" timeOffset="28">16757 10750 260 0,'-3'8'96'0,"3"3"-52"0,0 2-56 16,0-5 13-16,0 2 4 16,0 1 7-16,0-1-6 15,0-2-1-15,0 0-3 16,0-2-2-16,0-6 1 0,3-3-6 0,3-2-1 16,0-6-4-16,0 1-1 15,0-4 1-15,3 4 4 16,0-6 3-16,-3 8 2 15,0 3 3-15,2 2 3 16,1 6 7-16,0 2 2 16,-3 5-5-16,0 4-1 15,0-1-6-15,-3 0-2 16,0 0 2-16,-3-2 1 16,0-3-28-16,0 0-10 15,-3-3-76 1</inkml:trace>
  <inkml:trace contextRef="#ctx0" brushRef="#br0" timeOffset="29">16644 10570 280 0,'-21'-5'107'0,"21"5"-58"0,0 0-62 16,0 0 15-16,3 0-14 15,6 0-3-15,6 0-44 16,3 0-21-16,5-3-12 16,1 1-4-16</inkml:trace>
  <inkml:trace contextRef="#ctx0" brushRef="#br0" timeOffset="30">17376 10403 236 0,'-6'8'90'0,"6"3"-48"0,0 10-40 15,-3 3 17-15,3 5 10 16,-3 0 6-16,6 0-12 15,6-2-5-15,0 2-11 16,0 0-5-16,0-5 1 0,0 0-2 16,-3-6-1-16,-3 1-2 15,-3-4 1-15,0-1-12 16,0-1-7-16,0-3-5 0,0-2-2 16,0-2-3-16,0-1-1 15,0-5-10-15,0 0-4 16,3-3-41-1</inkml:trace>
  <inkml:trace contextRef="#ctx0" brushRef="#br0" timeOffset="31">17626 10433 208 0,'0'-3'79'0,"3"6"-42"0,-6-1-28 0,3 1 22 0,0 2-15 15,-3 8-3-15,-3 14 5 16,0-1 3-16,-6 6-11 16,3 0 1-16,0 5 2 0,3 0-1 15,6-3 3-15,3 1-6 16,6-4-1-16,3-2 2 15,3-5 1-15,3-5-3 16,3-6 0-16,0-5 1 16,0-5 2-16,-4-6-1 15,-2-5-1-15,0-3-5 16,-6 1-1-16,-3-1 1 0,-9 1 2 16,-3-1 3-16,-6 3 5 15,-3 3-6-15,-3 2 0 16,1 3-6-16,-4 0-2 15,-3 0-18-15,6 3-5 16,3 0-24-16,18 2-70 16,6-3 6-1,6-9-10 1</inkml:trace>
  <inkml:trace contextRef="#ctx0" brushRef="#br0" timeOffset="32">18099 10425 204 0,'-3'0'77'0,"3"2"-42"0,0 4-37 0,0 1 17 15,3 17-5-15,0 5 4 16,0 3 2-16,-3 8 2 15,0 2-10-15,0-2 9 0,0-3 3 16,0-5-6-16,0-3-3 0,0-5-4 16,-3-6 0-1,0-2-4-15,3-5 0 0,0-6 1 16,-3-3 2-16,0-4-8 16,3-3-3-16,0-3 0 15,3-3 3-15,3-5-4 16,3 3 0-16,3-6 3 15,0 6 1-15,3 8-1 16,3 2 0-16,-3 11 2 16,0 0 0-16,-1 0 7 15,-5 3 6-15,-3-1 7 16,-3 1 3-16,-3 2-5 16,-6-2 0-16,-3-1-10 0,-2-2-2 15,-4 0-12-15,0-3-5 16,0-2-19-1,0 0-5-15,3-1-23 0,3-2-10 16,3-2-43 0</inkml:trace>
  <inkml:trace contextRef="#ctx0" brushRef="#br0" timeOffset="33">18326 10750 208 0,'0'0'77'0,"0"3"-42"0,0 7-30 0,3-2 17 15,-3 0 3-15,0 3 5 0,0-1-14 16,0 1-4-16,0-1-8 16,0-2-7-16,0 0-3 0,0-2-77 15,0-6-69 1,3-6 43-16</inkml:trace>
  <inkml:trace contextRef="#ctx0" brushRef="#br0" timeOffset="34">18320 10591 208 0,'0'-5'77'0,"3"5"-42"0,6-5-114 0,-9 5-34 16,8-6 39-1</inkml:trace>
  <inkml:trace contextRef="#ctx0" brushRef="#br0" timeOffset="35">18462 10454 244 0,'-20'8'93'0,"17"-3"-50"0,21 35-52 0,-21-27 12 15,9 3 9-15,-4 5 6 16,4 5 3-16,-3 9 2 15,0-4-13-15,-3 1-3 0,3-3-3 16,-3-2-5-16,3-3-1 16,-3-3-52-16,0-5-24 15</inkml:trace>
  <inkml:trace contextRef="#ctx0" brushRef="#br0" timeOffset="36">18343 10663 288 0,'-6'2'107'0,"12"-2"-58"0,6 0-53 15,-6 0 18-15,3 0-8 16,3-2 1-16,9-1-9 16,6 0-3-16,0 3 3 15,-1 0-59-15,1-2-24 0,0-1-23 16</inkml:trace>
  <inkml:trace contextRef="#ctx0" brushRef="#br0" timeOffset="37">18629 10660 288 0,'-30'11'110'0,"24"7"-60"0,-2-7-58 0,5-1 16 16,3 1-6-16,0 0 3 15,6-1 0-15,2 3 0 16,4 3-3-16,0 0 1 0,0 0 2 15,-3-3 4-15,-3-2 5 16,-6-1 5-16,-3 1 3 16,-6-3-9-16,-3-3-5 0,0-2-10 15,-3-3-1 1,1-3-30-16,-4 1-11 0,9-1-45 16,-3 0-21-1,3-2 5-15</inkml:trace>
  <inkml:trace contextRef="#ctx0" brushRef="#br0" timeOffset="38">18888 10679 304 0,'-3'2'112'0,"6"1"-60"0,0 10-50 16,0-13 25-16,6 3-3 0,6-1 3 16,3-2-6-16,3 0 0 15,2 0-12-15,4-5-8 0,0 2-1 16,3 1-2-16,3-1 0 16,-4 1-5-16,-2-1-3 15,-3-2-23-15,-3 2-9 16,-3 0-27-16,-7 1-11 15,1-4-39 1</inkml:trace>
  <inkml:trace contextRef="#ctx0" brushRef="#br0" timeOffset="39">19242 10562 248 0,'-6'-2'93'0,"6"4"-50"0,0-4-33 16,0 2 25-16,0 0-4 15,0 2 2-15,0-2-12 16,0 0-5-16,0 0-9 15,0 0-3-15,3 3 0 0,3-1-2 0,0 4-2 16,3-1 1-16,0 0-1 16,0 3-5-16,0 0 1 15,-3 0 4-15,0 0 2 16,-3 0 0-16,0 0-2 16,-3 3 3-16,0-4 0 15,-3 1-1-15,0-2-2 16,-3 4 1-16,0 1-1 15,-3-3-5-15,3 0-1 16,0 2-55 0,3 1-56-1</inkml:trace>
  <inkml:trace contextRef="#ctx0" brushRef="#br0" timeOffset="40">19918 10652 216 0,'-6'-3'82'0,"3"3"-44"0,0 0-33 15,0 0 19-15</inkml:trace>
  <inkml:trace contextRef="#ctx0" brushRef="#br0" timeOffset="41">19879 10655 402 0,'-20'8'25'0,"5"2"-13"15,0 1-8-15,3-3-3 0,9 5-6 16,9-2 1-1,9 2 2-15,0-3-1 0,-4 4 1 16,1-1 2-16,-3 3 2 16,-3 0 3-16,-6 0 4 15,-9-1 2 1,-6 1 1-16,-2-2-6 0,-1-7-4 16,0-1-6-16,0-6-2 15,3-3-35-15,3-5-13 16,6-5-62-1</inkml:trace>
  <inkml:trace contextRef="#ctx0" brushRef="#br0" timeOffset="42">19966 10448 228 0,'-9'6'85'0,"9"4"-46"0,3 41-43 0,0-30 15 0,-3 5 12 15,0 6 7-15,0 5-11 16,-3-3-3-16,0-2-10 16,3-3-4-16,0-5 1 0,0-5-2 15,0-4 2-15,0-4-4 16,0-6 0-16,0-5 1 15,6-5 2-15,3-6-1 16,3-2-1-16,-1-5 1 16,1 2-1-16,0 5-3 15,6 9 2-15,3 2 1 0,-3 5 2 16,-3 5 3-16,-3 4 2 16,-3 2-6-16,-1-1 0 15,1 1 1-15,-3-2 1 16,0-4-19-16,3-5-9 15,0-2-34-15,0-6-12 16,3-5-34 0</inkml:trace>
  <inkml:trace contextRef="#ctx0" brushRef="#br0" timeOffset="43">20237 10737 212 0,'-12'18'82'0,"12"-18"-44"0,-3 27-36 0,3-17 19 15,0 6-4-15,3 0-1 0,3-3-4 16,0 1 0-16,8-4-7 16,4-5 6-16,0-2 4 0,0-3 2 15,-3-3-1-15,-3-2-2 16,0-3 1-16,-6 0-4 16,-3 0-1-16,-3 0-6 15,-3 0-1-15,-6-2-8 16,-9-1-2-16,0 3-31 15,3 0-13-15,0 3-23 16,6 2-6-16,3-4-17 16</inkml:trace>
  <inkml:trace contextRef="#ctx0" brushRef="#br0" timeOffset="44">20439 10750 204 0,'0'3'77'0,"6"5"-42"0,0 2-41 0,-3-2 14 16,0 0 2-16,0 0 5 16,-3 0 2-16,0-3-1 15,0 1-8-15,0-6 6 0,0 0 5 16,0-3-1-16,0-2-1 16,0-6-5-16,3 0-2 15,3-4-6-15,0-4-3 16,3 1 0-16,2 2 1 15,4 5-3-15,3 3 0 16,0 3-6-16,0 5-3 0,0 5-38 16,0 0-17-16,-3-7-48 15</inkml:trace>
  <inkml:trace contextRef="#ctx0" brushRef="#br0" timeOffset="45">20751 10382 248 0,'-3'0'93'0,"3"8"-50"0,0 11-44 0,0-6 20 16,3 19 4-16,3 7 8 15,-6 1-12-15,6 8-3 16,0-1-10-1,-3-2-4-15,0-2 1 0,3-6-2 0,-3-6-1 16,0-4-4-16,0-9 0 16,0-4-42-16,-3-6-17 15,3-11-61 1</inkml:trace>
  <inkml:trace contextRef="#ctx0" brushRef="#br0" timeOffset="46">20615 10612 328 0,'-18'-5'123'0,"18"3"-66"0,3-1-66 0,0 3 20 0,6 0-4 15,5-3 4-15,4 1-4 16,12-1 1-16,0 3-5 16,3-3-13-16,2 3-3 0,1 0-78 15,3-2-34-15,5-1 6 16</inkml:trace>
  <inkml:trace contextRef="#ctx0" brushRef="#br0" timeOffset="47">21508 10311 212 0,'-15'2'82'0,"-6"9"-44"0,-9 2-40 0,18-2 17 0,-3 5 0 15,-3 5 5-15,-2 16 7 16,-1 3 6-16,0 5-18 16,3 0 3-16,6 2 0 0,6-2-10 15,6-2-2-15,9-1-4 16,9-5 1-16,3-5-13 15,9-6-3-15,-1-5-25 16,1-5-8-16,-3-5-27 16,0-6-9-16,-4-5-7 15</inkml:trace>
  <inkml:trace contextRef="#ctx0" brushRef="#br0" timeOffset="48">21573 10710 228 0,'-3'0'88'0,"6"3"-48"0,0 8-36 0,0-6 21 16,0 3-7-16,0 2 1 15,0 4-8-15,0 1-2 0,-3 4-5 16,0 0-3-16,0-4 0 0,-3-1-10 16,3-6-2-16,0-3-109 15</inkml:trace>
  <inkml:trace contextRef="#ctx0" brushRef="#br0" timeOffset="49">21552 10615 208 0,'-3'-3'79'0,"6"9"-42"0,0-4-72 16,0 1-1-16,3 2-44 16,0 1-17-16</inkml:trace>
  <inkml:trace contextRef="#ctx0" brushRef="#br0" timeOffset="50">21680 10787 228 0,'9'19'85'0,"-18"-14"-46"0,3 0-37 0,9-2 19 16,-3-3 7-16,0 0 6 15,3 0-6-15,0 0-2 16,3-5-15-16,0-1-7 0,0-4-2 16,3-1-7-16,3-5 1 15,3-2 2-15,0 7 1 16,-1 6-2-16,1 5 2 15,0 5 3-15,-3 6 1 16,0 2 1-16,-3 3 0 16,0 2-5-16,-3-2-1 0,3-3-32 15,3 1-13 1,9-6-82-16</inkml:trace>
  <inkml:trace contextRef="#ctx0" brushRef="#br0" timeOffset="51">22448 10581 180 0,'15'-14'68'0,"-12"7"-36"0,0-1-13 0,-3 0 21 16,-3-6-5-16,0 1 2 16,-3 0-15-16,-3 2-5 15,-15 3-10-15,0 3-1 0,-5 13 4 16,-1 8-4-16,0 5-1 15,0 3 0-15,7 2-1 16,2 11 0-16,6-2 2 16,9-3-3-16,9-3-2 15,9-3 2-15,9-2 2 16,5-3-2-16,7-5 0 0,0-5-14 16,-3-6-6-16,8-5-35 15,7-5-16-15,-3-11-53 16</inkml:trace>
  <inkml:trace contextRef="#ctx0" brushRef="#br0" timeOffset="52">22642 10303 280 0,'6'-3'107'0,"5"6"-58"0,7 7-51 0,-3 1 22 15,3 13 1-15,0 23 5 16,3 9 1-16,-9 10 3 16,-6-2-16-16,-6-1 1 0,-9-2-1 15,-9 10-5-15,-12-7-3 16,-9-6-19-16,-5-2-6 15,-1-9-70-15,6-10-32 16,-2-18-14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6-29T20:32:09.9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3002 5366 124 0,'-9'-13'46'0,"12"10"-35"0,-3-2-10 15,0-1-5-15,0 1 13 0,0 0 11 16,0-3 7-16,0 2 4 16,0 1 1-16,0 3 0 15,0 2-17-15,0 0-9 0,0 10-2 16,0 11 1-16,0 22 2 15,0 20 5-15,0 11 3 16,-3 3-6-16,0 5-3 16,0 0-3-1,3-8 0-15,0-8-2 0,0-10-1 16,0-9 1 0,3-10 1-16,0-10-10 0,0-9-2 15,0-7-22-15,3-8-9 16,3-9-20-1,0-7-47-15,6-11 19 16</inkml:trace>
  <inkml:trace contextRef="#ctx0" brushRef="#br0" timeOffset="841.1041">2990 5257 148 0,'-6'-5'57'0,"3"2"-44"0,0-2 12 16,3 2 1-16,0 1-6 16,3-4-1-16,3 1-5 15,3 0 1-15,6 0-8 16,3-3-2-16,9 0-1 0,12 2 0 15,2 1 2-15,7 0-1 0,2 0 0 16,10 2-1-16,11 0 0 16,13 1-2-16,8-4 1 15,6 1 7-15,15 0 3 16,9-3-4-16,0 0-3 16,9 0 1-16,3 0 0 15,-3 3-6-15,6-1-2 16,3 1 2-16,-6 0 1 15,-3 0 0-15,6-3 1 16,-3 2 0-16,-6 1 1 16,6-3-2-16,-6 3-2 15,-9 2 1-15,-9-2-1 16,-3 0-3-16,0 2 0 0,-5 0 4 16,-4 3 3-16,-9-2-3 15,-3-1-1-15,-2 0 0 16,-22 1 2-16,-11 2-1 15,8 0 2-15,-11 0-2 16,6 0-1-16,-10 0 1 16,7 2 1-16,26 4-1 15,-32-4-1-15,-6 1 1 16,8 0 1-16,31 2-1 16,-13 0-1-16,-8-2 1 0,-31-3-1 15,-2 0 0 1,-3 0 2-16,6 0 1 0,-3 0 3 15,-7 0 1-15,-5 2 1 16,-3 1-7 0,-3 0-2-16,0-1-3 15,0 4 0-15,0 10 3 0,0 2 2 16,3 9-5 0,-3 4-1-16,0 12 2 0,0 15 1 15,0 21 4-15,-3-21 3 16,0-7 0-16,0 17 0 15,3 46-1-15,3-11 2 16,-3-15-5-16,3-14-3 16,-4-19 1-16,1-10 2 0,0-13 2 15,0-5 1-15,0-12-13 16,0-4-7-16,-3-6-27 16,-3-5-10-16,0 0-67 15</inkml:trace>
  <inkml:trace contextRef="#ctx0" brushRef="#br0" timeOffset="1645.446">3014 6157 192 0,'-3'-8'71'0,"3"8"-55"16,0-5-7-16,3 5-5 0,-3 0-6 16,0 0-2-16,0-3 5 15,0 3 3-15,0 0-1 16,0 0 11-16,0 0 6 0,0-3-4 16,0 3-1-16,0 0-7 15,0 0-3-15,0 0-5 16,0 0 0-16,0 0-2 15,0 0 0-15,0 0 2 0,3 3 0 16,3 2 4 0,3 1 5-16,6-1 1 15,6 0 4-15,8 0-3 16,7 1-1-16,6-1-4 0,8 0-1 16,10 1 1-16,14-4 1 15,16-2 1-15,11 0 0 16,9-2-2-16,15-4 1 15,15 1-2-15,9-3 0 16,9 0-1-16,8 0 2 16,10-2-1-16,2-1 2 0,10 0-2 15,-3 1 0-15,2-1-6 16,4 3 1 0,-7 6 0-16,4 2 0 0,-7 8-7 15,7 0 0 1,-7 5-15-16,-2 0-5 0,-1 3-13 15,-2 0-2-15,0-3-73 16</inkml:trace>
  <inkml:trace contextRef="#ctx0" brushRef="#br0" timeOffset="7403.9405">7321 6226 92 0,'0'-6'35'0,"0"6"-27"0,0-2 2 16,0 2 2-16,0 0-2 15,0 0 2-15,0 0 5 16,0 0 1-16,0 0 2 15,0 0 2-15,0 0-10 16,0 0-2-16,0 0-6 16,0 0-1-16,0 0 1 0,0 0-5 15,0 0 1-15,0 0-2 16,3 2 0-16,0 4 2 16,3-1 0-16,-3 0 2 0,3 3 3 15,0 0-7-15,0 0 0 16,0 0 2-16,0 3 2 15,0-1 0-15,0 3 1 16,-3 1-2-16,0-1-1 16,3 5 1-16,0-2 1 15,0 0-3-15,-3 0 0 16,0 0-1-16,0-3 0 16,-1 0 2-16,1 1 0 15,0-1 2-15,3 0 1 16,-3 0-1-16,3-2-2 15,0-1-2-15,0 1 1 0,0 0 1 16,0 2 0-16,0 0 0 16,0 0 2-16,0 0-3 15,0 1-2-15,0-1 4 16,0 3 1-16,-3-3 0 16,3 0-2-16,0 1 1 15,0 1-1-15,0 1 0 16,0 3 0-16,-3 2 0 15,3 0 0-15,-1 3-3 16,1 2 2-16,0-4 1 16,0-1 2-16,0 0-3 15,-3-3 0-15,3 1 1 16,0-1 0-16,0-2 0 16,0 0 2-16,0 0-1 15,0 3-1-15,0-1 1 0,0 1 1 16,0-1-1-16,0 1-1 15,-3 2-2-15,3 0 1 16,0 0 1-16,0 0 0 16,0 6-3-16,0-1 2 15,0 6 1-15,-1 2 2 16,4-2-3-16,0 0 0 16,0 0 1-16,0 2 2 15,-3-2-1-15,0-3 2 16,0 3-4-16,0-3-2 15,0 3 2-15,0-3 0 16,0 0 1-16,0 0 2 16,0 0-1-16,-3 0-1 15,0 0 1-15,0-2 1 16,0 2-3-16,0-3 0 0,3 3 1 16,3 0 2-16,-4 3 1 15,1 0 1-15,0 0-5 16,0 2-1-16,-3 0-2 15,0-10 3-15,0-3 6 16,0 6 5-16,0-6-3 16,0 5-2-16,0-2-5 15,0 0 0-15,0-3 2 16,0 3 1-16,0-5-4 0,0 4-1 16,0-4 3-16,3 7 1 15,0-4-3-15,0 7-1 16,0-6 1-16,0 9 2 15,-3-5-2-15,0 4 0 16,0-4 3-16,0 2 1 16,0-3 1-16,0 1 0 15,0-3-2 1,0 2-2-16,-3-5 3 0,0 1 0 16,0-7 1-16,3 7 0 15,0-4-5-15,0 6-1 16,0-6 1-16,-1 9 0 15,1-6 1-15,0 11 0 16,0-6 0-16,0 11 0 0,0-8 0 16,3 6 2-16,-3-6-1 15,3 0 2-15,-3-5-2 16,0 5 2-16,0-8-2 16,3 6 2-16,-3-6-4 15,3 3 0-15,-3-3 1 16,3 2 0-16,0-1 0 15,0 1 2-15,0-1-3 16,3 7 0-16,-3-5 1 16,3 5 0-16,-3-6 0 15,0 4 0-15,0-6 0 0,-1 3 2 16,1-3-1 0,0 0-1-16,0 0-2 15,0 1 1-15,0-4 1 16,0 3 0-16,0-2-3 0,0 2 2 15,0-3 1-15,0 1 0 16,0-3 2-16,3 2 1 16,-3-2-1-16,3 5-2 15,0-5 1-15,0 5-1 16,-3-5 0-16,3 6 0 16,-4-4-3-16,1 3 2 15,0-2 1-15,0 2 2 16,0-3-3-16,0 1-2 15,0-3 4-15,0 0 1 16,-3-3-3-16,3 5 1 16,-3-4 0-16,0-1 0 0,0-3 0 15,0 4 0 1,0-4 2-16,0 4 1 16,0-1-4-16,0 0 1 0,0 0 0 15,3 0 0-15,-3 1 0 16,3-1 0-16,0-3-3 15,0 4 2-15,-3-4 1 16,3 4 2-16,0-4-1 16,-1 3 2-16,1 1-4 15,0 1 0-15,0-1 1 0,0 2 2 16,0-3-1-16,3 3-1 16,0-3-2-16,0 5 1 15,0-4 1-15,0 1 2 16,0-1-1-16,0 4-1 15,0-5 1-15,3 6 1 16,-3-3-1-16,2 2-1 16,1-2 1-16,3 3 1 15,-3-3 1-15,3 2 1 16,-3-2-2-16,3 3-2 16,-3-4 1-16,3 4-1 15,-4-3 2-15,1 2 1 16,3-2-1-16,0 3 1 15,-3-3-2-15,3 5-1 16,-3-3 3-16,6 6 2 16,-3-5-2-16,2 2-2 0,-2-5 2 15,0 2 2-15,-3-2-2 16,3 0-2-16,-3 0 0 16,0 0-1-16,-3 0 0 15,3-3 0-15,-3-3 0 16,3 1 0-16,-4 0 0 15,4 2 2-15,-3-3-3 16,0 6 0-16,0-3 1 16,0 3 0-16,0-2-3 15,0 1 2-15,-3-1 3 16,3 4 1-16,-3-2-1 16,3 3 1-16,-3-4-2 15,3 7-1-15,-3-6-2 16,-1 5 1-16,1-5 1 0,0 5 2 15,0-3-1-15,0 3-1 16,0-2 1-16,0 2-1 16,0-5 0-16,3 3 2 15,-3-4 1-15,3 7 1 16,0-7-2-16,0 4-2 16,0-3-2-16,3 2 1 15,-3-2 1-15,2 3 2 16,-2-6-3-16,3 5 0 15,-3-2 1-15,6 3 0 16,-3-3 0-16,3 5 2 0,-3-3-1 16,6 4-1-16,-3-7 1 15,2 4-1 1,-2-3 0-16,3 0 2 16,-3-3 1-16,3 0 1 15,-3-2-2-15,3 2-2 0,-3-2 1 16,2 4 1-16,-2-1-1 15,6 2-1-15,-6-3 1 16,3 5 1-16,-3-4-1 16,0-1-1-16,-3-3 1 15,-1 4 1-15,1-4 1 16,0 1 1-16,-3-1-5 0,6 1 1 16,-3-3 0-16,6 5 0 15,-3-2 0-15,6 5 2 16,-4-3-1-16,1 5-1 15,-3-2-2 1,3 3 1-16,-3-3 3 0,-3-3 3 16,-3-3-2-16,0 1 0 15,0-3-1-15,0 0-2 16,-1-3 1 0,1 3-1-16,0-3-3 0,0 3 2 15,-3-2 1-15,0 2 2 16,0-3-1-16,0 0-1 15,0 0-2-15,0 1 1 16,0-1 3-16,0-2 1 16,-3-1-1-16,0 1-2 15,0 0 1-15,0-1-1 0,0 1 0 16,0 0 0-16,0-1 0 16,0 1 0-16,0-1 0 15,-3-2 2-15,0 0-3 16,3 3 0-16,0-3 1 15,-3 0 0 1,0 0 2-16,0 0 1 0,0 0-4 16,0 0 1-16,0 0 0 15,0 0 0-15,0 0-3 16,0 0 2-16,0 0 1 16,0-3 0-16,0 3 0 15,0-2 2-15,0-1-3 16,0-5-2-16,0 0 2 0,0-5 0 15,0 2 1-15,0-2 2 16,0 3-1-16,0-6-1 16,0 3 1-16,-3-6-1 15,0 6-3-15,0-6 2 16,0 3 1-16,0 1 0 16,0 1 0-16,0 1 2 15,0 3-3-15,0-1 0 16,0 3 1-16,3 3 2 15,0-1 1-15,-3 1 1 16,3 2-2-16,0 3-2 16,0 0-2-16,0 3 1 15,0-3 3-15,0 8 1 16,0-3-1-16,3 9-2 16,0-4-2-16,0 6-1 15,0-3 4-15,0 3 1 0,0-3 0 16,0 1-2-16,-3-1 1 15,3-3 1-15,-3-2-3 16,0 0 0-16,0 0 1 16,0 0 0-16,0-3 0 15,0 3 2-15,0 0-3 16,0 0 0-16,0 0 1 16,-3 0 2-16,0-3-3 0,0 1 0 15,0-1-1-15,0-2 0 16,0-1 4-1,0-2 1-15,0 0-4 0,0 0-1 16,0 0-2-16,-3-2 3 16,3 2 0-16,-6-3 1 15,3 0 0-15,-3-2 2 16,0 0-1 0,-3-1 2-16,0 1-2 0,-2 0-1 15,2 0 1-15,-3-1-1 16,0 1 0-16,0 0 0 15,0-1-3-15,0 4 2 16,3-1 3-16,0 1 1 16,1-1-4-16,-1 3 1 15,3 0 0-15,0 0 0 0,3 0-3 16,0 0 2-16,3 0-1 16,0 0 0-16,0 0 0 15,0 0-2-15,0 0-13 16,0 0-6-16,0 0-13 15,3 0-4-15,0 0-23 16,3-3-10-16,0 1-12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6-29T20:32:44.5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573 6141 180 0,'-12'3'68'0,"12"-6"-52"0,-6-2 12 16,4 5 5-16,-4 0 5 15,0 5 4-15,-3 0-7 0,-6 3-4 16,0 3-17-16,3 2-9 16,3 8-3-16,0 6-2 0,0 2 0 15,6 3-3-15,3-1 0 16,6-2 2-16,3-5 2 15,6-8 0-15,-3-5-1 16,0-6-2-16,6-8-1 16,-9-5 2-16,3-5 0 15,-1-5 1-15,-2-6 0 16,-6 0 2-16,3 0 1 16,-6 3-1-16,0 5-2 15,0 3 9-15,0 5 4 16,0 3-6-16,3 5-2 15,3 8-1-15,6 5 0 16,-3 3-2-16,3 5-2 16,-3 0 1-16,3-2-1 15,6-1-5-15,-6-5-1 0,5-2-28 16,-5-3-13-16,0-8-30 16,6-3-15-16,-9-2-5 15</inkml:trace>
  <inkml:trace contextRef="#ctx0" brushRef="#br0" timeOffset="346.5643">678 5935 228 0,'-3'0'85'0,"3"2"-66"0,3 9-1 0,2-1-3 15,4 9 4-15,3 5 6 16,0 8-5-16,0 2 1 15,3 0-12-15,-3-2-5 0,-3-3-3 0,3-5-4 16,-3-6 2-16,0-2-12 16,3-2-7-16,-9-4-22 15,2-2-9-15,-5-8-26 16</inkml:trace>
  <inkml:trace contextRef="#ctx0" brushRef="#br0" timeOffset="545.1623">785 5900 216 0,'-6'-8'82'0,"6"11"-64"0,6 0-4 15,-6 2-6-15,3 5 8 16,3 9 7-16,6 7 2 16,-4 4 2-16,4 1-15 15,-3 6-5-15,3-5 0 0,6-3-6 0,-6-2-3 16,3-4-24-16,0-4-7 15,0-3-85 1</inkml:trace>
  <inkml:trace contextRef="#ctx0" brushRef="#br0" timeOffset="2267.0611">1210 5927 140 0,'0'-8'52'0,"3"8"-41"0,-6-3 7 0,3 3 0 15,0 0 5-15,0 0 3 16,0 0-5-16,0 3 0 15,-6 2-12-15,3 3 1 0,0 3 1 16,0 4-6-16,0 4-3 16,1 2-1-16,2 0-1 15,2-2 2-15,4-1 1 16,6-2-4-16,-3-3 1 16,6-5-2-16,0-2-2 15,6-4 5-15,-6-4 1 16,3-1 4-16,-4-5 1 15,1-5 3-15,-6 0 1 16,-6-3-1-16,-3-3 1 16,-3 1-2-16,-3-1 0 15,-3 3-3-15,-2 3-1 16,-1 2-3-16,0 4 1 16,3 1-20-16,-3 1-8 15,3 2-27-15,0 1-10 0,6 2-38 16</inkml:trace>
  <inkml:trace contextRef="#ctx0" brushRef="#br0" timeOffset="2670.7466">1332 5911 192 0,'0'18'71'0,"3"-7"-55"0,6 10-7 0,-3-10-5 15,0-1 11-15,0 1 10 16,-3-1-9 0,0-2-1-16,0 0-9 15,0-2-4-15,-3-6-1 0,0 0-1 0,3 0 2 16,-3-6-1-16,0-4 2 16,-3-6-7-16,0-3 1 15,-3-5-1-15,3 3 2 16,3 0-1-16,0 5-1 15,0-2 7-15,0 7 3 16,6 3 1-16,3 3 1 16,6 5 2-16,-3 5 1 0,6 6-1 15,-3 2-1 1,-1 3-3-16,1 0-1 16,-3 0-3-16,-3-3-2 0,0 0-6 15,3-2-1-15,-6-3-26 16,0-3-8-1,3-2-34 1,-3-6-46-16,-3-5 34 0</inkml:trace>
  <inkml:trace contextRef="#ctx0" brushRef="#br0" timeOffset="3001.4413">1565 5853 208 0,'3'0'79'0,"0"0"-61"0,11 0 4 16,-11 0-4-16,3 0-5 15,6 0 0-15,-3-3-1 0,-6 0 0 16,3 1-6-16,0-4-4 16,0 1-1-16,3-3-1 0,-9 0 2 15,0 0-1-15,0 0 2 16,0 0-2-16,-9 0 2 16,0 3-9-16,0 3-1 15,-3 2-3-15,-6 5-1 16,3 3 3-1,7 2 5-15,-1 4 4 0,0 1 2 16,6 4 3-16,6-1 1 16,6 4-1-16,0-6-1 15,-1-1-3-15,7-1 1 16,3-6-4-16,-3-3 0 16,3-5-30-16,3-5-14 0,0-9-57 15</inkml:trace>
  <inkml:trace contextRef="#ctx0" brushRef="#br0" timeOffset="3271.5005">1758 5638 260 0,'-21'3'99'0,"9"0"-77"0,3-1-7 16,9 4-5-16,-6-1-7 15,3 3 3-15,-3 0-3 16,3 2 0-16,3 3-1 15,9 1-4-15,0-1-1 0,6 0-1 16,3 3 3-16,0 0 2 16,3 0 2-16,-6 2 14 15,0-2 6-15,-9 0 4 0,-4 0 1 16,-4 0-11-16,-4-3-3 16,-3 0-10-16,-3-2-3 15,-3-6-34-15,0-2-13 16,0-3-96-1</inkml:trace>
  <inkml:trace contextRef="#ctx0" brushRef="#br0" timeOffset="4583.2902">1871 5495 184 0,'-9'0'68'0,"9"0"-52"0,0-2 3 0,0 2-1 16,0 0 2-16,0-3 4 16,0 0-3-16,6-2-3 15,-3 0-10-15,6-3-7 0,3-3-2 16,6 1 12-16,0-3 5 16,6-6-4-16,2 3-2 15,1 0-1-15,3-2 1 16,6-3-5-16,-7-1-3 0,13-1-1 15,-3 1 1-15,5 4-1 16,7-1-1-16,3 1 1 16,-7 2 1-16,1 3-1 15,-1 0-1-15,4-1 1 16,0 4 1-16,2-3 1 16,1 2 3-16,5 0 3 15,-2-2 2-15,-4 3-8 16,1-1-1-16,0 0 0 15,2 1 1-15,7 2-4 16,-4 3 1-16,1 2 0 16,-1-2 2-16,-2-1 1 15,-1 1 1-15,1 0-5 16,2-1 1-16,1-1 2 0,-3-1 1 16,-1 0-1-16,-2-3 1 15,-7 0 0-15,-5 1 1 16,-3-3 0-16,-4 2 2 15,-5 0 3-15,-3 1 2 16,0-1-1-16,-3 3-1 16,-4-2-5-16,-2-1-3 15,-3 1-3-15,0 2 1 16,-3 0 1-16,0 0 2 0,0 0-1 16,-3 0-1-16,0 0-2 15,-1 0 1 1,1 0 1-16,-3 3 2 0,0 0-1 15,0-1-1 1,0 4 1-16,-3-1-1 16,3 0-3-16,-3 3 2 15,-3 0 1-15,0-2 2 0,0 2-3 16,0 0 0-16,0 0 3 16,0-3 1-16,0 3-6 15,0-3 0-15,0 3 1 16,-3-2 1-16,-3-1-4 15,0 0-1-15,-3 1 0 16,-3-1 2-16,-2 1-3 0,-7-1 0 16,-3 0 1-16,0 3 2 15,-3 0 4-15,0 0 2 16,4 3 0-16,-1 2 1 16,6-2-4-16,3-1 0 15,6 1-1-15,6 0-2 16,3-3 0-16,9 0 3 15,3 0-2 1,9 0-1-16,6-3 3 16,2 0 0-16,4 1 1 0,0-1 2 15,0 3 3-15,-7 0 4 16,-2 3 2-16,-6 2 1 16,-3 3 0-16,-3 3 0 15,-6 2-2-15,-6 3-1 16,0 0-3-16,-3-3-1 0,-3 0-8 15,0-2-2-15,0-1-29 16,0-2-10-16,3 0-57 16,-3 5-82-1</inkml:trace>
  <inkml:trace contextRef="#ctx0" brushRef="#br0" timeOffset="5706.326">1675 6083 180 0,'-6'-11'68'0,"6"11"-52"0,0 3 8 15,0-3 0-15,0 0-12 16,0 0-2-16</inkml:trace>
  <inkml:trace contextRef="#ctx0" brushRef="#br0" timeOffset="6318.1832">1675 6085 340 0,'6'14'7'0,"0"4"0"0,3 3 1 16,-4 3 2-16,4 3-3 15,0 2 1-15,0 5-3 16,3 3 2-16,6 3-2 16,-6 5 2-16,6-3 0 15,3 0 1-15,-1 1-4 16,4-1-1-16,3 0 1 0,3 1 2 16,0-1-3-1,2 0-2-15,1 1 2 0,3-1 0 16,-6 0-1-16,5-2-2 15,1 0 3 1,3-3 0-16,2-3 1 0,1 1 0 16,3-4-2-16,-1-1 1 15,-2-4 0-15,0-5 3 16,-4 0-1-16,4-5 2 16,-3 0-6-16,2-3-1 15,4-2 2-15,0-1 3 16,-1-2-2-16,4 0-2 0,0-2 2 15,-4-1 0-15,7-2-1 16,-1-3-2-16,1 2 1 16,6 1-1-16,-1-3 0 15,-2 5 2-15,-4-2 3 16,-5-1 4 0,-3 4-2-16,-4-1-2 0,1 6-2 15,-3-1-3-15,0 6 1 16,2 0 1-16,1 2-1 15,3 4-1-15,2 1 1 16,4 7 1-16,-4-1-1 16,-2-3-1-16,-6-2 3 15,-3-3 0-15,-4-2 3 16,-8-3 1-16,-3-3 3 16,-3-3 4-16,-3-2-8 15,-3-2-1-15,-3-4-3 0,0 1 1 16,0-3-7-16,-3 0-1 15,0-3-29-15,-3 1-10 16,0-4-42-16,-3 4-17 16,0-1-17-1</inkml:trace>
  <inkml:trace contextRef="#ctx0" brushRef="#br0" timeOffset="6633.1954">3919 7408 236 0,'0'3'90'0,"6"2"-70"0,3 3-7 0,-3 0-8 16,0 3-5-16,0 2 0 0,3 5 11 16,0 1 5-16,0 2-8 15,-1 0 0-15,1 3-1 0,0 0-1 16,0 0 1-16,0-6 0 15,-3 1 1-15,-3-6 9 16,-3-2 6-16,-3-3-3 16,-3-3 0-16,-6-2-7 15,-3-3-3-15,-2-3-3 0,-1 0-2 16,0 3-6 0,0 0-1-1,0 0-28-15,6 3-10 0,0 2-103 16</inkml:trace>
  <inkml:trace contextRef="#ctx0" brushRef="#br0" timeOffset="11878.458">16492 10914 208 0,'-3'-3'77'0,"6"6"-60"0,-3-3 6 0,0 0 1 16,-6 3-2-16,-6 5 4 15,-6 8-8-15,-8 7 0 16,-4 12-11-16,0 7 0 0,0 11 0 0,6 5 1 15,7 8 2 1,5 8-5-16,9 1-3 0,9-1-4 16,11-6-1-1,10-7-9-15,9-8-5 0,6-8-18 16,8-13-5-16,-2-11-50 16,-1-10-43-1,1-11 48-15</inkml:trace>
  <inkml:trace contextRef="#ctx0" brushRef="#br0" timeOffset="16141.7361">16736 11062 200 0,'0'-8'77'0,"0"11"-60"0,0 2 10 0,0-2 1 0,0 5-14 15,3 2-5-15,0 9-4 16,0 7 1-16,0 11-3 16,0 6 0-16,0 2 3 0,0 0-3 15,-3 0-2-15,3-3 2 16,-3-2 0-16,0-11-23 16,0-3-9-16,0-7-50 15,0-1-48 1,0-7 41-16</inkml:trace>
  <inkml:trace contextRef="#ctx0" brushRef="#br0" timeOffset="16368.7013">16647 11300 252 0,'-12'-5'93'0,"12"5"-72"0,3 0-8 0,-3 0-8 15,3 0-3-15,3 0 3 16,6-3 0-16,3 1 0 16,2-4-3-16,7 1 1 0,0 3 0 15,3-1-21-15,-3 0-8 16,-1 3-55 0,-2 3-49-16,-3 0 41 15</inkml:trace>
  <inkml:trace contextRef="#ctx0" brushRef="#br0" timeOffset="16781.8501">16930 11369 212 0,'-3'11'82'0,"12"-6"-64"0,-4 8 2 15,1-7-2-15,3-1-3 16,0-3 0-16,6 1-7 16,-3-3-3-16,6-3-3 15,-3 1-2-15,0-3 3 0,-3-3-7 0,0-6-1 16,-4 4-3 0,-5-1 0-16,-3 1-2 0,-6 2-1 15,-2 0 6-15,-7 2 4 16,-3 6 4-16,-3 6 1 15,0 2-2-15,3 5-2 16,3 3 1 0,3 2-1-16,4 1 2 0,5 2 3 15,6 0 0-15,5 0 0 16,4-2-3-16,9-1-2 16,3-2-2-16,0-5-1 15,0-3-18-15,-1-6-7 16,1-7-16-16,-3-5-7 15,0-6-24-15</inkml:trace>
  <inkml:trace contextRef="#ctx0" brushRef="#br0" timeOffset="16997.4646">17180 11136 200 0,'-6'11'77'0,"6"5"-60"0,3 13-7 15,-3-8-6-15,3 16 0 16,0 5 5-16,0 1 1 16,0-4 4-16,2 1-7 15,1-5-4-15,0-9 0 0,0-5-20 16,3-5-8-16,3-5-18 16,-3-11-8-16,0-8-24 15</inkml:trace>
  <inkml:trace contextRef="#ctx0" brushRef="#br0" timeOffset="17196.0897">17272 11062 212 0,'-6'6'82'0,"6"4"-64"0,3 6-2 0,0-5-7 16,3 10 1-16,0 13 4 15,0 8-10-15,0 6-1 0,3-3-3 16,0-3 0-16,-1-5 2 0,1-2-17 15,0-9-4 1,0-5-42 0,0-5-53-16,0-8 23 0</inkml:trace>
  <inkml:trace contextRef="#ctx0" brushRef="#br0" timeOffset="17480.4415">17555 11250 244 0,'-9'-3'90'0,"6"6"-70"0,-6 0 2 16,3 2-4-16,-3 3-3 15,-3 3 0-15,3 2-5 0,0 0-4 16,6 3-3 0,3 0-3-16,6 0 1 0,3 2-6 0,3 6 1 15,0-3 2-15,-3 3 3 16,-3-3 6-16,-3-2 6 15,-3-1-5 1,-3-2-2-16,-6-3-8 16,-3-5-1-16,0-5-23 15,0-3-11-15,-3-3-24 0,6 1-10 16,3-4-22 0</inkml:trace>
  <inkml:trace contextRef="#ctx0" brushRef="#br0" timeOffset="17854.284">17921 11308 212 0,'0'3'79'0,"9"2"-61"0,3 8 15 0,-3-2 3 16,-1 5-9-1,1 2-3-15,0 9-12 0,0-1-3 16,-3 1-5-16,3-3-5 0,3-3 0 16,-6-5-12-16,0 0-7 15,0-6-29-15,0-2-11 16,0-5-42 0</inkml:trace>
  <inkml:trace contextRef="#ctx0" brushRef="#br0" timeOffset="18081.136">18096 11311 228 0,'-6'3'85'0,"3"2"-66"0,3 8-6 15,0-2-6 1,0 7 4-16,-3 11 7 16,-2 6 13-16,-1 7 5 0,-6 8-18 15,0 6-2-15,3-1-1 0,0-2-11 16,3-5-1-16,0-8-5 15,3-9-2-15,3-7-24 16,0-8-11-16,3-8-20 16,3-16-8-16,3-8-35 15</inkml:trace>
  <inkml:trace contextRef="#ctx0" brushRef="#br0" timeOffset="18393.7158">18201 11422 224 0,'-6'-5'85'0,"6"5"-66"0,0 2-3 0,0-2-7 16,0 8-1-1,-3 6 5-15,0 4 8 0,0 3 5 16,3 0-14-16,0-2-2 0,3-1 0 16,3 1-6-16,6-6-2 15,2-5-1-15,4-5-1 16,3-8 2-16,0-6 1 15,0-5 1-15,-3-2 0 16,-6-1-2-16,-7-2-2 0,-7 0 1 16,-7 2 1-1,-3 3-1-15,-6 3-1 0,-3 2-2 16,0 6-1-16,0 5-25 16,3 3-11-16,7 2-11 15,2-2-2-15,6-1 4 16,3-2 4-16</inkml:trace>
  <inkml:trace contextRef="#ctx0" brushRef="#br0" timeOffset="18691.8805">18329 11380 212 0,'6'13'82'0,"-1"-2"-64"0,4 7 13 0,-3-7 1 16,3 5-11-1,0 2 1-15,3 3-9 16,0-2 0-16,0-3-8 0,0-3-1 0,3-3 0 15,0-4-2-15,-1-6-2 16,1-6 1-16,0-4 1 16,-3-6-8-16,-3-3-1 15,-3-2-3-15,-3 0-1 16,0 5 8-16,-3 6 4 16,0 4-3-16,0 6 2 15,0 8 2-15,3 6 3 16,0 4 4-16,3 1 5 15,3-1-10-15,3-2-5 16,6-5-28-16,2-4-11 16,1-4-77-1</inkml:trace>
  <inkml:trace contextRef="#ctx0" brushRef="#br0" timeOffset="19381.1874">19275 11340 160 0,'12'-16'60'0,"-12"6"-47"0,12-6 10 15,-6 10 3-15,-3-2 0 16,0 1 4-16,-3-1 4 16,-3 0 1-16,-3-3-19 15,-3 3 4-15,-6 3 1 0,-3 5-5 16,-6 8-1-16,1 10-12 0,-1 9-1 15,0 2-4-15,6 5-2 16,6 3 3-16,6-2 0 16,6-4-2-16,9-1 2 15,6-4-4-15,9-5-1 16,9-2-26-16,2-9-11 16,1-7-33-16,0-3-15 15,-1-8 2 1</inkml:trace>
  <inkml:trace contextRef="#ctx0" brushRef="#br0" timeOffset="19762.1446">19475 11282 248 0,'-24'-3'93'0,"18"6"-72"0,-6 7-2 0,6 1-3 15,-3 5-3-15,0 5 4 0,0 3 0 16,0 5 1-16,3 0-9 15,3-2-5-15,3-1-1 0,3-5-4 16,3-2 0-16,3-6 1 16,3-5 2-16,3-8-3 15,0-5-2-15,0-6-5 16,-3-2-2-16,-1-6 0 16,-5-2 4-16,-3 0 5 15,-3 0 5-15,0 2 3 16,-3 6 3-16,3 0-1 0,-3 10 0 15,0 8-10 1,1 11-1-16,2 3 0 0,2 7 1 16,4 3-2-16,3-2 2 15,3-1-10 1,0-2-5-16,3-5-23 0,3-4-10 16,-3-4-36-1,6-6-40-15,-6-5 42 16</inkml:trace>
  <inkml:trace contextRef="#ctx0" brushRef="#br0" timeOffset="20115.7476">19605 11343 212 0,'-14'8'79'0,"11"2"-61"0,3 9-5 16,0-6-5-16,3 3 6 15,0 5 8-15,3 0-9 16,2-2-2-16,4-1-7 15,3-2-3-15,0-3 0 0,3-5 5 16,3-5 6-16,0-6-6 16,0-5-1-1,-1-5-3-15,-5-5 1 0,-3-4-2 16,-3 1 2-16,-3 0 0 16,-6 0 3-16,0 0 1 15,0 5 1-15,-3 8 0 16,0 5 0-16,0 9-7 15,0 4-2-15,3 6 0 0,3 5 0 16,3-2-2-16,0-1 2 16,3-2-19-16,0-3-7 15,3-5-8-15,0-2-2 16,0-6-10-16,2-3-3 16,1-5-33-1</inkml:trace>
  <inkml:trace contextRef="#ctx0" brushRef="#br0" timeOffset="20385.0988">19936 11284 248 0,'-9'-18'93'0,"6"13"-72"0,-6-1 9 0,6 6 2 0,0 0-14 15,0 3-2 1,-3 2-9-16,0 3-3 16,0 3-2-16,0-1-4 0,0 4 1 15,3 2-1-15,3 2-2 0,3 1 0 16,3 2 3-16,0 3 0 15,-3-3 3-15,0 0 3 16,-3-3 4-16,0 1 2 16,-3-3 1-16,-3-3-4 15,-3-2-3-15,0-3-5 16,1-3-2-16,-1-3-28 16,0-2-12-16,3-5-15 15,3-3-4-15,6-5-42 16</inkml:trace>
  <inkml:trace contextRef="#ctx0" brushRef="#br0" timeOffset="20731.88">20046 11398 256 0,'3'6'96'0,"0"-4"-75"0,6 3-5 0,-3-2-9 15,0 0 1-15,0-3 5 16,3 0 5-16,0-3 1 15,0-2-10-15,-1-3-3 0,1-3 0 16,0-5-3-16,-3 3-2 16,0-3-3-16,-3 0 1 15,-3 1-1-15,-3-1-2 16,-6 2-4-16,-3 7 0 16,-2 4-1-16,-4 8 1 0,-3 8 7 15,0 11 2-15,0 5-4 16,3 3 0-16,6 2 7 15,3-2 7-15,6-3-5 16,6-2-3-16,9-3-2 16,9-6-1-1,12-5-18-15,9-5-5 0,2-8-68 16,1-5-59 0,0-8 49-16</inkml:trace>
  <inkml:trace contextRef="#ctx0" brushRef="#br0" timeOffset="21213.2429">20781 11200 212 0,'-12'2'82'0,"3"4"-64"0,-3 4 7 0,7-2-3 0,-4 6-3 15,-3 4 1-15,3 6-11 16,0 2-5-16,6 1-3 16,3-1-1-16,9-2 2 0,3 0-1 15,6-11-1-15,2-2 1 16,4-9-1-16,3-4-3 16,-3-9 2-16,-3-2-1 15,-3-3-2-15,-7-5 9 16,-8 0 6-16,-6-1 4 15,-6 1 3-15,-5 3-1 16,-4 2-1-16,0 5-22 16,3 1-10-16,0 2-28 15,3 3-9-15,6-1-63 16</inkml:trace>
  <inkml:trace contextRef="#ctx0" brushRef="#br0" timeOffset="21452.0682">21079 10877 244 0,'0'-34'90'0,"-3"23"-70"0,-6-5 24 0,3 11 4 15,-3 2-10-15,-3 3 0 16,-3 3-15-16,0 7-6 0,-2 14-10 16,-1 13-5-16,6 14 1 0,3 4-11 15,6 11-4-15,3 8 6 16,3 0 2-16,3-10-1 15,3-6-1-15,0-10-19 16,0-6-9 0,-3-10-26-16,0-11-10 15,-6-8-42-15</inkml:trace>
  <inkml:trace contextRef="#ctx0" brushRef="#br0" timeOffset="21610.3355">20793 11189 312 0,'-9'-13'115'0,"12"10"-89"0,12-2-12 16,-3 2-12-16,9-2-5 0,9 0 3 16,8-3 1-16,13 5-1 15,-1-2 1-15,1 0-32 0,0 2-14 16,-4 0-74 0</inkml:trace>
  <inkml:trace contextRef="#ctx0" brushRef="#br0" timeOffset="23450.4932">21740 10896 216 0,'-6'-11'82'0,"6"11"-64"0,-3 8 9 15,0 0-2-15,0 8-7 16,-3 15 2-16,-3 12-2 16,0 15 0-16,-3 11-9 15,3 0-1-15,0-6-1 0,3-7-1 0,3-6 1 16,0-8-6-16,0-10-1 16,0-8 2-1,3-8 1-15,3-11-8 0,3-10-4 16,0-14-9-16,0-13-1 15,3-15-8-15,0-3-3 16,-3-3 6 0,0-3 1-16,0 3 14 15,0 8 5-15,0 11 9 0,0 5 5 16,-3 7 8-16,3 9 3 16,0 8 1-16,3 10 1 15,5 16-11-15,4 9-2 16,0 12-6-16,3 8-1 15,0 0 5-15,3-5 3 16,-1-5-6-16,1-11-3 0,0-8-1 16,3-7 1-16,-3-12 5 15,-3-12 6 1,-4-12-7-16,-2-9-3 16,-3-6-2-16,-6-8-1 0,-6 0 0 15,-3-6 0-15,-6 4 0 16,0 4 0-16,-3 6-5 15,3 8-1-15,4 6-22 16,2 4-6-16,3 11-21 16,6 8-7-16,5 11-40 15</inkml:trace>
  <inkml:trace contextRef="#ctx0" brushRef="#br0" timeOffset="23861.4762">22255 11150 188 0,'-27'7'71'0,"15"9"-55"0,-9 13 9 0,15-10-1 15,-3 7-6-15,0 6 2 16,0 5-2-16,3-5-2 15,3-3-8-15,3-2-3 0,6-9 1 0,3-5-5 16,3-7-1 0,3-9-2-16,3-8-2 15,0-10-4-15,-3-8-2 16,-3-3 5-16,-6 1 4 16,-3-1 4-16,-3 5 1 0,0 6 6 15,0 3 4-15,0 7-3 16,0 3 1-16,0 8-9 15,0 16-2-15,5 11-3 16,4 4-2-16,0 4 5 16,3-4 1-16,3-1-14 15,0-1-4-15,0-8-23 16,3-8-8-16,0-8-54 16</inkml:trace>
  <inkml:trace contextRef="#ctx0" brushRef="#br0" timeOffset="24098.1493">22555 10922 260 0,'-12'21'99'0,"15"3"-77"0,-6 29-9 0,0-21-7 15,0 15-2-15,-3 9 2 16,1 2 6-16,-1-2 3 15,3-6-8-15,3-5-2 0,0-8-1 16,3-11-18-16,3-7-7 16,-1-14-15-16,4-10-2 0,-3-11-29 15,0-10-49 1,0-14 25-16</inkml:trace>
  <inkml:trace contextRef="#ctx0" brushRef="#br0" timeOffset="24379.9251">22523 10975 240 0,'-3'0'90'0,"6"3"-70"0,0 5-3 16,2 2-7-16,1 11-2 16,6 14 5-16,0 12-5 15,3 11-2-15,9 6-3 16,0-6 8-16,3-5 6 0,-1-8-3 16,10-8 0-16,0-13 5 15,-6-13 2-15,5-14-4 0,-2-18 0 16,0-22-8-1,-6-10-1-15,-7-5-11 0,-8-8-3 16,-12-3-2-16,-9 6 2 16,0 5-1-16,-3 10 2 15,-2 11-6-15,-1 8-3 16,-3 13-25-16,6 13-10 16,0 14-35-16,3 5-11 15,3 5 6 1</inkml:trace>
  <inkml:trace contextRef="#ctx0" brushRef="#br0" timeOffset="27095.9113">23082 10705 148 0,'-6'-16'55'0,"3"8"-43"0,3-5 10 0,3 5 1 16,0 0 4 0,0-2 4-16,6-1-2 15,-3 3 2-15,0 3-17 0,6 2 7 16,3 8 3-16,3 9 1 16,5 15 2-16,4 16-6 15,0 18-3-15,-3 11-2 0,-3 3 0 16,-6 8-2-16,-10-1 1 15,-10-2-4-15,-4-5-1 16,-6-8-4-16,-6-11-1 16,-3-8-32-16,-3-7-12 15,-2-6-86 1,2-3-76-16,-6-5 68 16</inkml:trace>
  <inkml:trace contextRef="#ctx0" brushRef="#br0" timeOffset="41712.5016">4717 15486 156 0,'-9'-3'57'0,"12"11"-44"0,-3-10 10 16,0 2 0-16,0 0 4 15,0 0 4-15,0 0 0 16,0 0 1-16,0 0-17 15,3 2-2-15,-3-2 0 0,3 3-1 16,3-3 1-16,0 0-1 16,6-3 0-16,2 1 0 15,1-1 0-15,9 0 0 0,9-2 0 16,9 0-2 0,8 0-1-16,1-6-5 0,5 0-1 15,1 9-1-15,8-4 1 16,10 1 0-16,2 3 1 15,-2-1-5-15,-1 3 1 16,-6-3 0-16,1 1 2 16,2 2-3-16,-2-3-2 15,-7 0 4 1,-5 1 3-16,-7-1 3 16,-5 0 1-16,-6 1-2 0,-6-1-1 15,-4 0-1-15,-2 1 0 16,-3-1-2-16,-6 0 1 15,0 1 0-15,-6-1 1 16,-4 1 2-16,1-1 3 16,-3 0 0-16,-3 1 0 0,-3-1-5 15,-6 0-1-15,-3 1-1 16,-5-1-2-16,-7 3 1 16,-9 0-1-16,-18 3 0 15,-14-1 2-15,-7 4-3 16,-5-1-2-16,-15 3-1 15,-13 0 3-15,1 0 0 16,9 0 3-16,0 0-1 16,5 0-1-16,7-6 1 15,12 9 1-15,8-9-1 16,12 9 2-16,10-6-4 16,14 1 0-16,9-1 1 15,15 0 0-15,18 0-3 16,15 1 2-16,8-1-1 15,10-2-2-15,11-3 5 0,22 2 3 16,5-2-3 0,0 3-3-16,7 2-2 0,-1-5 3 15,-6 3-2-15,-9-3-1 16,-11 5 3-16,-15-5 0 16,-13 5 3-16,-8-5 3 15,-9 0 0-15,-9 0 0 16,-6-5-3-16,-9 3 1 15,-9-1-4-15,-6 3-2 0,-6-3-18 16,0 1-7 0,-3 4-47-16,3 4-19 15,4 4-52-15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6-29T20:33:47.4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3208 6371 100 0,'3'-2'38'0,"-3"2"-20"0,0 0 1 0,0 0 18 16,0 0 0-16,0 0 2 15,0 0-4-15,0 0 1 0,-3 0-20 16,0 0 0-16,-3 0 0 0,3 0 1 16,-6 0 1-16,0 0-5 15,-3 0-3-15,3 0-5 16,-6 2-2 0,3 1-1-16,-3 5-2 0,3 0 1 15,-8 5-1-15,-1-2 0 16,0 10 0-16,3-5 0 15,-6 10 0-15,6-5 0 16,-5 11 0-16,2-6-3 16,6 6 2-16,-3-3-1 15,9 8-2-15,3-5 0 16,6 5 3-16,0-5 0 0,9 8 1 16,0-6 0-1,6 11 2-15,-9-8-1 0,6 11-1 16,-3-9 3-16,0 9 2 15,-3-6-2-15,-6 3-2 16,0-5 8-16,-3 0 6 16,0-6 2-16,-6 0-1 15,0-7-6-15,0-3-4 16,0-3-3-16,-3-3 0 16,3-2-4-16,-3-5 0 15,0-1 1-15,6-2 0 0,-6 0 0 16,3 0 0-1,3 0-3-15,-2 0 0 16,2 0 2-16,0-3 2 16,3 1-2-16,-3-1 0 0,3 0-1 15,3-2-2-15,0-1 3 16,0-2 2-16,0 0-2 16,9 0 0-16,-9 0-1 15,9 3 0-15,-3 0 0 16,8 7-2-16,-2-2 0 15,6 11 0-15,-3-3-2 16,3 13 1-16,-3-5 3 16,-3 15 3-16,-3-4 0 0,-6 18 2 15,0-8-2-15,-6 10 2 16,0-7-2-16,-9 23-1 16,3-10 1-1,-9 16-1-15,3-11 0 0,3 21 0 16,0-15-3-16,12 10 0 15,0-14 4-15,12 4 1 16,0-11 0-16,15-3-2 16,-9-10-2-16,17-9-1 15,-5-7-25-15,12-13-11 16,-3-4-93 0</inkml:trace>
  <inkml:trace contextRef="#ctx0" brushRef="#br0" timeOffset="1">371 6964 84 0,'0'-3'33'0,"3"3"-18"0,-3-2-18 15,6-4 34-15,-6 1-9 16,3 0 5-16,3-1 3 16,-6 4-2-16,0-1 1 15,0 0-1-15,-6 1 2 16,3 2-16-16,-6 0 3 0,3 5 1 15,0 0-8-15,-3 6-1 16,-3 2-5-16,-3 0-3 0,9 3-3 16,-3-2-1-1,3-1 2-15,6-3 0 16,6 1-2-16,-3-3 0 0,3-3-1 16,6 0 3-16,9 3 0 15,0 3 3-15,-3 0-1 16,-6 2-1-16,-3 5 3 15,-9-4 0-15,0-1 10 16,-9 3 6-16,-12 5-8 16,3-3-3-16,0-4-3 15,12-7-1-15,-3 1-9 16,0-5-2-16,-3-3-38 0,12-5-18 16,3-6-47-1,6-7-24-15,3-1 66 16</inkml:trace>
  <inkml:trace contextRef="#ctx0" brushRef="#br0" timeOffset="2">466 6966 176 0,'0'-2'66'0,"0"2"-36"0,6 2-26 0,-6 6 15 15,0 0-7-15,3 6-2 0,3 1-1 16,-6 7-1-16,0 1-4 16,0 1 6-16,0-3 5 0,0-2-7 15,0-3-4 1,0-6-1-16,0 1 2 0,0-3-4 16,0-3-1-16,0-2 0 15,0-3 0-15,0-11 0 16,0 1 2-16,3-4-3 15,6-4 0-15,0-3 1 16,6-3 0-16,0 3-3 16,-6 13 2-16,3 3-1 15,-4-3-2-15,4 5 3 16,-3 8 0-16,0 1 7 16,-6 7 4-16,6 8-1 15,0-3 2-15,-9-2-6 0,0-2-1 16,3-4-2-16,-3-2-2 15,0 0 3-15,3-13-2 16,3-3-3 0,-3-8-3-16,3-5-2 15,3 0 1-15,3 2 4 16,0 1-4-16,5 7 2 16,-8 6 2-16,6 7 3 15,3 6 6-15,-9 6 4 16,0 7 0-16,-6-3 1 15,0-2-4-15,3 0-3 16,-6 2-5-16,3-4 0 0,3-4-49 16,-6-2-21-16</inkml:trace>
  <inkml:trace contextRef="#ctx0" brushRef="#br0" timeOffset="3">907 6943 180 0,'-12'-11'68'0,"9"11"-36"0,-3 0-9 15,6 0 24-15,-6 3-20 16,3-1-5-16,-6 9-13 16,-3 2-6-16,3 3-2 15,0 5-1-15,6 0 0 0,-3 1-5 16,6 1 1-16,6-4 4 0,-3 2 4 15,6-5-6 1,3-3-3-16,0-8-8 0,3-7-3 16,-6-3 7-16,3-6 4 15,-3-2 4-15,-6-3 1 16,0 0 4-16,-3-5 5 16,0 2 1-16,-3 1 2 15,3 5-9-15,0 5-1 16,0 0-2-16,0 10 2 15,3 9-6-15,3 2 1 16,-6-2 3-16,3 5 2 16,2 13 0-16,1-3-2 15,3-5-2-15,0-2 1 16,-3-6-21-16,6-5-8 0,-3-3-18 16,0-5-8-16,3-8-22 15</inkml:trace>
  <inkml:trace contextRef="#ctx0" brushRef="#br0" timeOffset="4">1070 6750 220 0,'0'15'85'0,"3"9"-46"0,3 19-30 16,-6-22 19-16,3 10-8 15,3 12-1-15,-6-1-9 0,3 3-4 16,3-5-3-16,0-6-3 0,0-5 1 16,3-5-26-16,-6-8-10 15,0-3-11-15,3-7-2 16,-3-6 4-16,3-8 2 16,-3-8-14-1,0-8-15-15,-3-8 29 16</inkml:trace>
  <inkml:trace contextRef="#ctx0" brushRef="#br0" timeOffset="5">1169 6726 144 0,'15'-16'55'0,"-9"16"-30"0,-6 0-1 0,0 0 35 16,2 16-19 0,1 10-13-16,0 9-10 0,0 15-11 15,0-3 5-15,3 4 4 0,-6-4-5 16,3-2-3-16,3-8-7 15,-6-5-2-15,6-8-54 16,0-8-23-16</inkml:trace>
  <inkml:trace contextRef="#ctx0" brushRef="#br0" timeOffset="6">1312 6943 228 0,'-6'16'88'0,"6"-11"-48"0,6 13-40 0,-3-10 18 15,5 0-8 1,4 3 0-16,0-1-4 0,3-2-1 16,6 0-3-16,0-2 1 0,-3-4 0 15,-3-4 3-15,-1-4 1 16,-2-2-1-16,0-5-1 15,-3 0-6-15,0 0 1 16,-9-1-7-16,0 1-3 16,-9 0-1-16,-6 2-1 0,0 3-2 15,-2 6 1 1,-1 4 5-16,0 6 4 16,0 11 9-16,3 2 7 0,3 3-2 15,3 0 0 1,3 2 0-16,6 1 4 0,0-4-8 15,6-1-1-15,3-4-3 16,6-2-2-16,0-5-26 16,12-6-12-16,-6-8-39 15,2-5-48-15,4-8 30 16</inkml:trace>
  <inkml:trace contextRef="#ctx0" brushRef="#br0" timeOffset="7">1681 6890 228 0,'-12'5'85'0,"0"0"-46"0,0 3-17 0,3-2 26 15,0 4-27-15,3-2-11 16,0 5-10-16,6-2-3 16,0 2 2-16,3 0-2 0,9 3 1 15,3 0 2-15,-3 0 2 16,-3 0-1-16,0 0-1 15,-6 2 5-15,-3 6 1 16,-3-3 4-16,-12-5 4 16,0-5-8-16,-3-3-1 15,-3-3-5-15,3-8-3 16,1-5-27-16,2-5-12 16,6-8-32-16,6-3-13 0,9-8-7 15</inkml:trace>
  <inkml:trace contextRef="#ctx0" brushRef="#br0" timeOffset="8">1788 6662 248 0,'6'6'93'0,"-3"12"-50"0,3 8-39 15,0-10 19-15,-3 11-9 16,3 7 0-16,0 14-8 15,2-3-2-15,-2 0-2 0,6-3 1 0,-3-2 0 16,0-3-34-16,-6-8-14 16,0-11-57-1,3 1-40-15,-6-14 61 16</inkml:trace>
  <inkml:trace contextRef="#ctx0" brushRef="#br0" timeOffset="9">1716 6927 276 0,'0'0'104'0,"3"0"-56"0,9 0-45 0,-3 0 23 0,9-3-17 16,-3-2-2-16,6-3-23 16,9-3-7-1,-4-2-103-15,4 0-44 16</inkml:trace>
  <inkml:trace contextRef="#ctx0" brushRef="#br0" timeOffset="10">2249 6752 204 0,'-6'3'77'0,"6"2"-42"0,0 6-23 0,0-1 21 16,3 11-10-16,0 3-4 15,0 5-2-15,0 6 2 16,0 2-11-16,3-3-2 0,-6-2-2 0,3-6-5 16,-3-2 1-1,0-5-7-15,0-6-3 16,0-8-96 0</inkml:trace>
  <inkml:trace contextRef="#ctx0" brushRef="#br0" timeOffset="11">2216 6718 348 0,'-3'8'132'0,"3"-8"-72"0,3 0-59 15,-3 0 27-15,6 0-21 0,6-3-6 16,3 0-1-1,3 1 1-15,9-4 0 16,-3 1-1-16,2 0 3 0,-2 0-9 16,3-1-1-16,-6 1-25 0,-6 0-9 15,0 2-28-15,-6 0-9 16,2 1-37 0</inkml:trace>
  <inkml:trace contextRef="#ctx0" brushRef="#br0" timeOffset="12">2297 6884 272 0,'-3'3'104'0,"3"0"-56"0,3-3-41 0,0 0 23 16,3-3-16-16,12-2-3 0,2 0-12 15,1-3-1-15,-3 2 0 16,6 1 1-16,-3 0 1 0,-3 2-7 16,-4 0-3-1,1 3-25-15,-6 3-12 0,3 2-18 16,-12 1-7-16,0-1-14 16</inkml:trace>
  <inkml:trace contextRef="#ctx0" brushRef="#br0" timeOffset="13">2243 7070 212 0,'-9'8'82'0,"12"-6"-44"0,3-2-18 0,0 0 24 16,3 0-16-16,6 0-5 15,12 0-10-15,3 0-3 16,-7 0-6-16,-2 0-3 0,3-2 0 15,9-1-17-15,-4 0-6 16,-2 1-77 0,3 2-61-16,-9 0 56 15</inkml:trace>
  <inkml:trace contextRef="#ctx0" brushRef="#br0" timeOffset="14">785 7551 92 0,'-6'-5'35'0,"3"2"-18"0,3 1 4 16,0-1 19-16</inkml:trace>
  <inkml:trace contextRef="#ctx0" brushRef="#br0" timeOffset="15">764 7530 272 0,'-9'-5'47'0,"-3"2"-24"16,3 3-6-16,-9 3-1 0,-6 5-2 0,1 8 2 15,-10 10-5-15,0 16-1 16,3 9-9-16,10-9 0 16,8-2-1-16,-3 7 2 15,6 22-1-15,15-5 2 16,12-9-4-16,2-10 0 15,10-10-21-15,6-12-8 16,0-9-36-16,-7-9-13 16,7-5-7-1</inkml:trace>
  <inkml:trace contextRef="#ctx0" brushRef="#br0" timeOffset="16">835 7959 160 0,'-9'-6'63'0,"9"4"-34"0,-9 2-14 0,6 2 20 0,3 1-6 16,-8 0-2-16,2 5-13 15,0 5-4-15,-3 3-6 16,0 2-5-16,0 1 0 0,6 2-1 16,3-3 0-16,0 1 0 15,6-3 0-15,0-6 0 16,3-2 0-16,3-8 0 16,0-5 0-16,-1-3 0 0,4-2 0 15,-9-4 0-15,0-2 0 16,-3 3 2-16,-3 3 0 15,0-1 0-15,0 6 2 16,0 2-1-16,0 3 2 16,6 8-2-16,-6 3-1 15,9 2 1-15,-6 5-1 16,6 1 0-16,-6-1 2 16,6 1-3-16,0-6-2 15,0-2-29-15,-6-6-14 16,3-8-45-1</inkml:trace>
  <inkml:trace contextRef="#ctx0" brushRef="#br0" timeOffset="17">978 7766 212 0,'0'5'82'0,"0"5"-44"0,0 9-27 15,3-3 23-15,3 10-20 16,-3 9-7-16,3-1-5 16,0 0 0-16,0 1-1 15,3-3-1-15,-3-6 1 0,0-5-21 0,3-5-7 16,-6-3-6-16,3-7 0 16,0-6-13-1,0-6-47-15,2-4 8 16</inkml:trace>
  <inkml:trace contextRef="#ctx0" brushRef="#br0" timeOffset="18">1121 7723 156 0,'3'-2'57'0,"3"2"-30"0,-6 2-16 0,3 3 18 16,3 6-2-16,0 5 4 15,3 13-8-15,-3 11-2 16,3 5-12-16,-9 2-3 0,3 1-2 15,0-3 0-15,3-5 0 16,-6-9-11-16,9-7-3 0,-4-8-63 31,4-11-67-31,6-7 38 16</inkml:trace>
  <inkml:trace contextRef="#ctx0" brushRef="#br0" timeOffset="19">1687 7662 160 0,'-9'-2'60'0,"6"2"-32"0,0 0-33 16,-3 2 62-16,0 4-19 15,-6 4-11-15,0 9-7 16,0 7-13-16,3 9-2 0,0 4-1 15,0 6 2-15,6 0 3 0,6-2-4 16,6-4-1 0,6-4 2-16,3-9 1 15,0-7-1-15,6-9 1 16,2-7 2-16,-2-14 5 0,3-7-2 16,-12-9 1-16,0-10-1 15,-6 3 2-15,-9-6 2 16,-6 0-1-16,-6 1-3 15,0 7-2-15,-9 6-4 16,6 4-1-16,0 9-12 16,0 0-5-16,4 8-38 15,2 5-18-15,3 2-68 16,9 4-35 0,6-4 84-16</inkml:trace>
  <inkml:trace contextRef="#ctx0" brushRef="#br0" timeOffset="20">1892 7837 140 0,'3'3'52'0,"-3"-9"-28"0,15 9 9 0,-15-3 28 0,0-3-5 16,0 1 0-16,9-1-23 15,-9-5-9-15,3-5-15 16,0-6-6-16,0-2 0 0,-3 0-2 15,3 5-1-15,-3 0-2 16,0 6 1-16,3 2-17 16,3 2-8-16,-3 9-33 15,3 5-12-15,-1 5-36 16</inkml:trace>
  <inkml:trace contextRef="#ctx0" brushRef="#br0" timeOffset="21">2079 7837 172 0,'-8'-3'66'0,"8"3"-36"0,0 0-11 0,0 0 23 15,0 3-12-15,-6 0-5 16,3 5-10-16,-6-1-2 15,3 4-8-15,3 0-5 0,0-1-1 16,3 1-1-16,3-1 0 16,3 1-3-16,6 0 1 15,-3-1 2-15,-1 1 1 0,4-1 3 16,-6 1 1-16,-3 2 12 16,-3 0 5-16,-6-2 3 15,-3 0 1-15,-2-1-11 16,-1-2-3-16,-9-3-6 15,3-2-1-15,0-3-32 16,3 0-13-16,6-8-113 16,6-3 37-1</inkml:trace>
  <inkml:trace contextRef="#ctx0" brushRef="#br0" timeOffset="22">2163 7527 140 0,'0'0'55'0,"3"6"-30"0,3-4-29 16,0 9 69-16,9 5-19 15,-1 5-4-15,7 11-6 16,-3 7-21-16,0 14 2 0,6 8 1 16,-9-3-4-16,-9-2 2 15,0-6-3-15,-15-2 0 16,-3-1-5-16,-15-4-3 0,3-9-13 16,-6-7-8-16,-5-9-119 15,2-10-59 1,3-5 92-16</inkml:trace>
  <inkml:trace contextRef="#ctx0" brushRef="#br0" timeOffset="23">3175 10258 156 0,'0'0'57'0,"3"3"-30"0,-3-3-10 0,0 0 20 16,0-6-4 0,0 1 3-16,-3 0-9 0,3-1-4 15,-9 1-13-15,3 0 0 0,-3 0 3 16,0-1-3-16,-3 4 2 15,0-1-7-15,0 3-1 16,1 3 0-16,-7 2 0 16,-9 5-5-16,6 6 1 15,0 3-2-15,3 2 0 16,0 0 2-16,1 6 0 16,5 2-3-16,0 2 2 0,3 7-4 15,0 7 1 1,6 5 2-16,0 3 3 0,3 8 0 15,0-1-1-15,3 1 1 16,3 5 1 0,0-2-3-16,0-1 0 0,0-7-1 15,0-3 0-15,-3-3 2 16,-3-2 2-16,0-6 1 16,-6-5 1-16,-3 3 4 15,-6-6 3-15,-9-2-2 16,-6-3 2-16,-2 0-4 15,-1-8-2-15,0-5-2 16,3-5 0-16,7-3-13 16,5-3-3-16,6-2-36 15,3-3-15-15,9 0-55 16,3 0-29-16,6 2 72 16</inkml:trace>
  <inkml:trace contextRef="#ctx0" brushRef="#br0" timeOffset="24">2725 11599 116 0,'-11'3'44'0,"8"0"-24"0,-3 10-10 0,3-13 14 16,0 0 4-16,3 3 6 0,-6-6-8 16,3 0-3-16,3 1-5 15,0-6-10-15,3 0 0 16,3 0 2-16,3 0-8 16,2 0-1-16,4 3 1 15,0 2 1-15,6 6-4 16,-3 7 1-16,0 6 6 15,0 11 6-15,-6 7-4 16,-1 8-2-16,-5 9-3 16,-3 4-3-16,0 9 3 15,-3-1 2-15,-3 3-2 16,-9-2 0-16,4 5 3 0,-7-3 3 16,3-3 0-16,3 3 0 15,9-5-3-15,12-3 1 16,0-5-4-16,5-8-2 15,4-2-5-15,3-4 0 16,6-4 4-16,0-4 2 16,-1-7 0-16,-2-5 1 15,0-6-29-15,-3-5-9 16,3-19-73 0,-10-7-46-16,-2-3 65 15</inkml:trace>
  <inkml:trace contextRef="#ctx0" brushRef="#br0" timeOffset="25">344 11028 216 0,'-6'0'82'0,"6"5"-44"0,0 8-27 16,0-7 21-16,0 7-8 15,0 8 0-15,3 6-4 16,-3 7-3-16,3 6-9 16,3-1-1-16,-6 1 0 0,3 2-3 15,3-5-1-15,-6-5-1 16,3-5-2-16,0-6 1 16,-3-5-1-16,0-6-29 15,0 1-13-15,0-3-5 16,0-3-2-16</inkml:trace>
  <inkml:trace contextRef="#ctx0" brushRef="#br0" timeOffset="26">591 11224 216 0,'-9'-3'82'0,"3"0"-44"0,6 1-27 0,-3 2 23 15</inkml:trace>
  <inkml:trace contextRef="#ctx0" brushRef="#br0" timeOffset="27">561 11218 423 0,'-14'6'25'0,"2"2"-14"16,0 5-7-16,0 5-3 0,3 3 1 15,3 1 1-15,3 1-4 16,3 1 1-16,9-3-2 15,-6-2-2-15,15-8 3 16,-6-4 0-16,6-7 1 16,-7-5 0-16,1-5-5 15,3-6 1-15,-9 0 2 16,3 0 1-16,-3-3 1 16,-3 4 2-16,0 1-3 15,-3 4 0-15,6 2 5 0,-6 3 2 16,0 5 0-16,0 5 1 15,0 5-4-15,0 4 0 16,3-1-1-16,3 0 1 16,3-2-4-16,-6 2 0 15,6-5-10-15,0-3-3 16,-3-2-28-16,3-3-11 16,-1-5-47-1,4-3-32-15,3-3 56 16</inkml:trace>
  <inkml:trace contextRef="#ctx0" brushRef="#br0" timeOffset="28">743 11224 228 0,'0'2'85'0,"6"4"-46"0,0 4-39 16,-3-2 18-16,3 3-3 15,-6 2 3-15,3 0-4 16,0 0 0-16,3 1-8 16,-6-1 3-16,3-3 3 0,-3-2 11 15,0-2-7 1,0-1-4-16,0 0-7 16,0-5-2-16,0 0 1 15,0 0 0-15,0 0-5 16,0 0-1-16,0 0 1 0,0 0 0 15,0 0 5-15,0-2 2 16,0-4-7-16,0-2-1 16,0-2 0-16,6-1 1 15,-3-2 1-15,3 0 0 16,0-1 0-16,0 4 0 16,2 2-3-16,4 3 2 15,0 2-1-15,0 3 0 16,3 3 2-16,-3-1 0 15,-3 1-7-15,0 0 0 0,3-3-37 16,-3 0-13 0</inkml:trace>
  <inkml:trace contextRef="#ctx0" brushRef="#br0" timeOffset="29">1109 11216 192 0,'-6'-6'71'0,"6"4"-38"0,0-1-19 0,0 3 20 15,-3 0 0-15,0-3 2 16,-3 3-2-1,3 3-1-15,-6 5-18 16,-3 8-7-16,4 5-3 0,-4 3-3 0,6 0-2 16,3 2-2-16,3 1-1 15,6-6-1-15,3 0 3 16,5-8-2-16,-2-5 1 16,-3-13 2-16,3-3 2 15,0-3-3-15,6-5-2 16,-15 1 2-16,3-1 2 15,-3 2 0-15,-3 1-1 16,0 0 3-16,0 2 0 16,3 3-4-16,-3 3 1 15,0 5-2-15,3 8-2 0,3 5 3 16,3 11 2-16,-3 5 15 16,6 3 7-16,-12 2 0 15,3 1-2-15,-6-1-7 16,-3-2-1-16,0-6-8 15,-9-2-1-15,0-5 0 16,0-6 2-16,0-5-19 16,-6-5-5-16,6-6-25 15,4-8-8-15,2-7-24 16,3-6-8-16,9-13-32 16</inkml:trace>
  <inkml:trace contextRef="#ctx0" brushRef="#br0" timeOffset="30">1234 11234 272 0,'6'6'101'0,"0"-1"-54"0,0 0-39 0,3 0 21 16,-6-2-11-16,6 0-3 15,3-3-6-15,0-3-4 16,3-2-2-16,-7-3-3 0,4 0 1 15,0 0-1-15,-3-5 0 16,0 2 2-16,-9 1 1 16,0-4 1-16,-6 9 0 15,-3 0-2-15,-3 7-2 16,-3 4 1-16,1 4-1 0,-1 3 2 16,6 3 3-1,-3 3 2-15,6 2 1 16,3-2-4-16,3-1-3 0,9-2 0 15,-3-3-1-15,9-2 0 16,6-3 0-16,-7-6-22 16,7-4-10-16,3-4-24 15,0-4-10-15,-3-3-22 16,0-3-40 0,-4 0 36-16</inkml:trace>
  <inkml:trace contextRef="#ctx0" brushRef="#br0" timeOffset="31">1550 11136 288 0,'-6'6'107'0,"0"2"-58"0,3-3-29 0,-3 0 32 16,0 3-15-1,-3 0-3-15,3 3-20 0,3-1-9 16,-6 1-3-16,18-1-7 0,-6 1 1 16,9 2 2-16,3 0 3 15,-6-2 0-15,3 0-1 16,-3 2 3-16,-9 0 2 15,3-2-2-15,-6 2 0 16,-3-3 1-16,-3-2 2 16,-6 0-5-16,3-2-3 0,-6-6-19 15,0-3-9 1,0-8-22-16,12-5-9 0,-3-5-26 16,12-3-9-1,6-7-4-15</inkml:trace>
  <inkml:trace contextRef="#ctx0" brushRef="#br0" timeOffset="32">1600 10877 244 0,'6'-3'90'0,"6"6"-48"0,-15 0-23 16,9 2 29-16,0 3-13 16,3 13-2-16,0 8-11 0,-3 6-1 15,3 10-12 1,-3 0-3-16,0 2 0 0,0 1-3 0,3-6-2 15,0-5 0 1,-4-8-1-16,1 0-40 0,3-5-15 16,-9-8-46-16,3-3-16 15</inkml:trace>
  <inkml:trace contextRef="#ctx0" brushRef="#br0" timeOffset="33">1529 11160 316 0,'6'0'118'0,"-3"0"-64"0,15-3-54 0,-9 1 23 16,11-6-15-16,1 0-2 16,3 0-4-16,3 0 1 15,-3-2-2-15,2 2-62 0,-2 0-26 0</inkml:trace>
  <inkml:trace contextRef="#ctx0" brushRef="#br0" timeOffset="34">2050 10890 276 0,'0'16'104'0,"3"-3"-56"0,-3 32-38 0,3-23 25 0,3 9-15 15,-6 6-1-15,0 0-9 16,0 0-2-16,0 0-4 16,0-2-1-16,0-3 1 0,0-6-2 15,-6-5-2-15,3-2-28 16,0-6-11-16,3-2-14 16,0-6-3-16,0-3-20 15,0-7-46 1,3-5 26-16</inkml:trace>
  <inkml:trace contextRef="#ctx0" brushRef="#br0" timeOffset="35">2029 10893 288 0,'-9'5'107'0,"9"-5"-58"0,3 0-20 0,-3 0 36 16,3 3-31-16,3-1-8 15,3 1-14-15,3-3-4 16,6-3-4-16,-7 1-5 0,7-1-2 16,6-2 4-16,0 0 3 15,0-1-6-15,-3 1-3 16,-1 2-22-16,-8 1-9 16,0 2-35-16,-6 0-13 15,0 2-48 1</inkml:trace>
  <inkml:trace contextRef="#ctx0" brushRef="#br0" timeOffset="36">2035 11165 384 0,'-3'6'143'0,"6"-9"-78"0,3 0-78 15,0 3 22-15,9 0-9 16,-3-8 2-16,5 3-3 16,7-3 0-16,3 3 1 0,-3 0-7 15,3-1-3-15,-7 1-16 0,-5 2-7 16,0 3-24 0,-6 0-11-16,-6 11-114 15,0-3 66 1</inkml:trace>
  <inkml:trace contextRef="#ctx0" brushRef="#br0" timeOffset="37">1999 11327 220 0,'-6'10'82'0,"6"-7"-44"0,9 2-16 0,0-2 26 0,0 0-12 15,12-3-1-15,0-3-14 16,2 0-5-16,13-2-9 16,0-3-5-16,0 0 1 0,2 3-2 15,-2 0 2-15,-3 2-13 16,-9 0-6-16,-4 3-73 16,-5 0-33-16,-6 0 7 15</inkml:trace>
  <inkml:trace contextRef="#ctx0" brushRef="#br0" timeOffset="38">636 11734 260 0,'-3'-8'99'0,"-6"6"-54"0,3-1-33 15,3 3 24-15,0 0-10 16,-6 3-3-16,-9 2-9 16,-3 6-4-16,-2 2-5 15,-1 5-4-15,0 11 2 0,3 8-4 0,0 11 0 16,3-3 1 0,10 3 2-16,8-1-3 15,5-2 0-15,7-5 1 16,18-3 2-16,0-11-12 15,0-4-3-15,-7-9-38 0,4-5-17 16,-6-8-57 0</inkml:trace>
  <inkml:trace contextRef="#ctx0" brushRef="#br0" timeOffset="39">770 11996 220 0,'-6'-2'85'0,"6"-1"-46"0,-9 6-19 0,3-3 27 16,3 0-16-16,0 2-3 0,-6-2-10 16,0 3-1-16,-3 0-10 15,-3 2-6-15,0 5-4 0,1 4 2 16,2 1 0-16,0 1-2 15,3 3 2-15,6 2-1 16,3-2 0-16,9-4 0 16,-3-1 0-16,9-6 0 15,-3-8 0-15,5-3-7 16,-5-5-2-16,3 0 1 16,0-2 1-16,-6-4 6 15,-6 1 1-15,0-5 6 16,3 2-2-16,-6 5-1 15,0 3 0-15,0 8 5 16,3 8 2 0,3 3-5-16,-6 5 1 15,3-1-4-15,6 1-3 16,-6-2 2-16,3-4 0 16,3-2-28-16,-3-5-10 15,3-6-23-15,-1-5-9 16,1-2-21-1</inkml:trace>
  <inkml:trace contextRef="#ctx0" brushRef="#br0" timeOffset="40">856 11792 192 0,'-6'0'71'16,"6"6"-38"-16,6 2-19 0,-6-3 22 0,3 14-5 15,3 7-1-15,0 3-8 16,0 5-1-16,3 1-12 15,-6-3-3-15,6-1-2 0,0-4 0 16,0-3 0-16,-6-6-9 16,6-2-4-16,-6-8-28 15,5-5-12-15,1-6-16 16,9-5-5-16,-6-8-15 16</inkml:trace>
  <inkml:trace contextRef="#ctx0" brushRef="#br0" timeOffset="41">1023 11798 244 0,'0'10'93'0,"6"1"-50"0,-6 18-30 0,3-10 24 15,3 7-8-15,-6 6-2 16,3 0-13-16,0-1-4 16,0 1-6-16,0-3-3 0,6-5 2 15,-6-3-22-15,2-2-9 16,-2-6-61-16,6-5-25 15,-6-3 10 1</inkml:trace>
  <inkml:trace contextRef="#ctx0" brushRef="#br0" timeOffset="42">1368 11938 180 0,'0'0'68'0,"0"0"-36"0,0 0-24 0,0 0 18 16,0 0-6-16,3-3 0 15,0-2-7-15,0-8-3 16,3-6-5-16,-3 1-2 0,3-3 3 0,3-3 3 16,-6 3 2-1,6-1 6-15,-6 7 1 16,0 1-7-16,0 4-4 16,0 2-4-16,0 3 0 15,3 5-4-15,3 8 0 0,-7 7 5 16,4 4 5-16,0 10 1 15,0 8 2-15,0 0-6 16,0 0-2-16,3-2 0 16,-9-4 0-16,3-4-5 15,3-3 1-15,-6-6-40 16,3-2-15-16,6-5-57 16,-6-1-43-1,3-2 62-15</inkml:trace>
  <inkml:trace contextRef="#ctx0" brushRef="#br0" timeOffset="43">1371 12102 264 0,'0'0'99'0,"3"0"-54"0,6 0-44 0,-6 3 21 15,9-3-5-15,6 0 1 16,0 0-5-16,2 0-3 15,1 0-5-15,-3 0-4 0,3 0 2 16,0 0-18-16,-12 0-4 16,3 0-59-16,-3 2-24 15</inkml:trace>
  <inkml:trace contextRef="#ctx0" brushRef="#br0" timeOffset="44">1687 11909 268 0,'-6'-3'101'0,"6"3"-54"0,0-5-35 15,0 5 29 1,6-16-18-16,-6 0-12 0,0 0-7 16,3-2-3-16,3 2-1 0,-6 3 0 15,0 2-9-15,0 1-2 16,0 2-27-16,2 8-59 15,7 2 3 1,0 6-3 0</inkml:trace>
  <inkml:trace contextRef="#ctx0" brushRef="#br0" timeOffset="45">1868 11906 184 0,'-15'0'71'0,"15"0"-38"0,0 0-6 16,0 0 27-16,-3 0-8 16,0 0-2-16,-3 3-17 15,3-3-4-15,-6 3-13 16,4-1-6-16,-1 3-3 0,6 1-4 16,0-1 0-16,0 3 2 15,8 3 0-15,4-1-2 16,-3 3 0-16,3 3 6 15,-3-2 3-15,-6 1 14 16,-3-1 10-16,-3-4-7 0,-6 1-4 16,-6-3-8-1,0-3-3-15,-2 0-11 0,-1-2-5 16,3-6-38-16,3-7-17 16,3-1-65-1,9 1-57-15,0-4 69 16</inkml:trace>
  <inkml:trace contextRef="#ctx0" brushRef="#br0" timeOffset="46">2005 11642 276 0,'6'2'104'0,"3"4"-56"0,6 7-41 16,-6-3 26-16,3 9-4 16,3 5 3-16,-4 13-4 15,-2 2-3-15,-3 6-13 16,0 3 3-16,-6-3 3 0,-6-3-10 15,-6-2-2-15,-2-3-4 16,-4-5-2-16,-3-3-68 0,0-3-29 16,-6-10-61-1</inkml:trace>
  <inkml:trace contextRef="#ctx0" brushRef="#br0" timeOffset="47">3151 8916 132 0,'3'-21'52'0,"-3"21"-28"16,6-8-15-16,-3 8 16 0,-3-2 3 16,0-4 6-16,-3 4-4 15,0-1 0 1,-6 0-17-16,-3 3-3 0,0 3-3 0,3-3 10 15,-11 11 4-15,2-3-9 16,-6 5-2-16,6-3-6 16,0 6-3-16,3-2-5 15,3 9-2-15,0-4 0 16,9 10 4-16,0-5-1 16,9 13 1-16,0-3 2 15,0 6 2-15,-3-6 1 16,-6 1 1-16,0-6 0 15,-3 3 0-15,0-6 0 16,-5-2 0-16,-1-3-2 0,-3 0-2 16,3-5 1-16,-6 0-1 15,3-3 0-15,3-2 0 16,3-3-3-16,9-3 0 16,-6 0-1-16,12-2 0 15,0 0 0-15,6 2 3 16,0-2 0-16,0 10 1 15,-3-3 2-15,0 11 1 16,0-2 1-16,-3 23 0 16,-3-7 2-16,0 12 3 15,0-7 5-15,3 5 1 0,-3-8-6 16,11-3-3-16,-2-4-3 16,12-1 0-16,-3-6-9 15,6-4-1-15,0-3-71 16,8-8-33-16,-5 0-7 31</inkml:trace>
  <inkml:trace contextRef="#ctx0" brushRef="#br0" timeOffset="48">383 9290 156 0,'-3'0'57'0,"3"0"-30"0,0 5-7 0,0-3 19 16,0 4-10-16,0-4-2 15,3 1-10-15,3 0-2 16,0 2-9-16,0-2 0 0,6-1 4 0,-3 1-4 15,8-3 2-15,-2 0-5 16,6-3-2-16,-3 1 2 16,0-4 0-16,-6 1 1 15,0 0 2-15,-3-1-1 16,0-1 0-16,-9 1-3 16,0-2 1-16,-6 0-2 15,-6 6-1-15,3-1-2 16,-6 3 1-16,6 0-1 0,-12 8-2 15,6-3 0 1,0 6 3-16,3-3 0 16,3 13 1-16,1-5 2 15,-1 5 3-15,6-5-4 16,6 5-3-16,0-5-2 0,14 0 3 16,1-3 2-16,6-5 2 15,-3-3-17-15,6-5-5 16,-6 0-33-16,2-8-12 15,-5 0-34 1</inkml:trace>
  <inkml:trace contextRef="#ctx0" brushRef="#br0" timeOffset="49">675 9260 188 0,'-6'6'71'0,"6"-6"-38"0,6 13-19 0,-6-10 22 16,3 5-14-16,2-1-2 0,-2 12-8 15,3-3 0-15,6 5-7 16,0-5-3-16,-3 0 1 0,0-3-2 16,0 0-1-16,-6-2 3 15,6-3 2-15,-6-3 9 16,3-5 3-16,0 0-2 15,0-8-1-15,-6 3-6 0,3-8 0 16,3-1-7-16,-6-4-1 16,3 2-2-1,3 0 0-15,-3 3-16 0,6 2-8 16,-9 1-33-16,8 2-12 16,-5 0-38-1</inkml:trace>
  <inkml:trace contextRef="#ctx0" brushRef="#br0" timeOffset="50">916 9284 200 0,'0'3'74'0,"0"-3"-40"0,-6 8-16 0,6-6 23 0,0 4-15 16,0-4-2-16,6 4-10 16,-6-1-4-16,6 0-5 15,0 1-2-15,5 2 1 0,1-3-2 0,3-3 1 16,-3 1-2-1,3-3-1-15,0 0 1 16,-6-5 1-16,3 0 1 16,-3-3 1-16,0 2-5 15,-3-4 1-15,0 2-2 16,-6-3-2-16,0 3 3 0,-6-2 2 16,0 2 0-16,-9 2-1 15,3 4-2-15,0 2 1 16,-6 0-1-16,6 8 0 15,0-3 2-15,-3 6 0 16,6-1 4-16,3 9 5 16,-2-3-1-16,8 2 1 15,0-2-10-15,3 2-1 16,2-2 0-16,7 0 1 16,6-3-6-16,-3-2-3 15,0-3-27-15,6-5-12 0,-9-1-20 16,3-4-8-16,0-1-7 15</inkml:trace>
  <inkml:trace contextRef="#ctx0" brushRef="#br0" timeOffset="51">1139 9276 204 0,'0'0'77'0,"0"0"-42"0,3 16-17 15,0-13 25-15,0 5-13 16,0 0-5-16,0 10-8 15,-3-2-3-15,6 0-8 16,-6-3-2-16,0-2 0 0,0-1 0 0,0-2 2 16,0-2-3-1,0-4-2-15,0 1 2 16,0-8 2-16,0 2-4 0,0-10-1 16,3 2-2-16,3-5 0 15,0 3 4-15,3-3 1 16,-3 3-4-16,2 2-1 15,4 1-10-15,-3 4-3 16,3 1-30-16,-3 5-10 16,0 0-51-1,3 0-34-15,-3 0 66 16</inkml:trace>
  <inkml:trace contextRef="#ctx0" brushRef="#br0" timeOffset="52">1332 9266 240 0,'0'0'90'0,"0"0"-48"0,0 8-29 0,3-6 22 0,3 6-20 16,-6-2-6-16,6 7-4 15,0-3-1-15,3 6-2 16,-6-3-2-16,6 1 1 0,0-4-21 16,6-2-7-16,0-3-17 15,-6-7-5-15,3-1-7 16,-3-7-47-1,-1 2 15-15</inkml:trace>
  <inkml:trace contextRef="#ctx0" brushRef="#br0" timeOffset="53">1514 9184 208 0,'0'-16'79'0,"0"16"-42"0,0-5-23 0,0 5 20 16,0 13-8 0,0-3-3-16,0 14-5 0,-6-3-1 15,-6 16-9 1,3-5-3-16,0 10 1 0,3-7-3 0,0-1-2 15,3-5-16-15,-6 0-5 16,3-5-47-16,3-8-22 16,1-3-13-1</inkml:trace>
  <inkml:trace contextRef="#ctx0" brushRef="#br0" timeOffset="54">1687 8901 260 0,'-6'-3'99'0,"6"3"-54"0,0 21-39 16,0-16 20-16,0 11-12 15,0-2-3-15,0 12 0 16,0-5 0-16,0 16-5 15,0-5-4-15,0 10 1 0,0-7-2 16,6 7-1-16,-6-5-30 16,3-5-13-16,-3-6-60 15,6-7-50 1,-6-3 56-16</inkml:trace>
  <inkml:trace contextRef="#ctx0" brushRef="#br0" timeOffset="55">1594 9133 280 0,'0'0'104'0,"0"0"-56"0,24 0-47 0,-18 0 19 16,6 0-13-16,-3 0-2 16,6 0-19-16,-3 0-7 15,3-2 10-15,-1-1-43 0,1 0-18 16,-3 1-27-1</inkml:trace>
  <inkml:trace contextRef="#ctx0" brushRef="#br0" timeOffset="56">1788 8980 168 0,'0'5'66'0,"0"-5"-36"0,6 24-7 16,-3-19 24-16,0 11-9 15,0-3-2-15,3 17-9 16,-6-4-5-16,0 6-12 16,0-6-2-16,0 3-1 0,0-5-3 15,0-3-3-15,0-5 0 0,0-3 1 16,0-2-12-16,3-6-6 16,3 1 6-1,-3-12 3-15,0 4 0 16,11-12 0-16,-8 4 1 0,9-1 4 15,-3 3 3-15,0 6 4 16,-3-1 20-16,3 8 8 16,-3 1-8-16,0 4-4 15,0-2-10-15,0 5-3 16,-6-2-13-16,3 0-4 16,-1-4-42-16,1 1-17 15,-3-2-49-15,3-6-36 16,0 0 64-1</inkml:trace>
  <inkml:trace contextRef="#ctx0" brushRef="#br0" timeOffset="57">2062 9197 268 0,'0'24'101'0,"0"-24"-54"0,0 16-33 0,0-14 26 0,0 11-22 15,0-2-7-15,0 0-10 16,0-3-3-16,0 2 1 15,0-2-51-15,0-3-19 0,0-2-51 16</inkml:trace>
  <inkml:trace contextRef="#ctx0" brushRef="#br0" timeOffset="58">2100 9104 264 0,'-6'-2'101'0,"6"2"-54"0,0 2-26 0,0-2 30 15,0 0-29-15,0 0-9 16,3 0-31-16,-3 0-14 16,6 0 17-16,3 0-53 0,0 0-20 15,-6 0-17 1</inkml:trace>
  <inkml:trace contextRef="#ctx0" brushRef="#br0" timeOffset="59">2187 9170 236 0,'6'40'90'0,"-6"-40"-48"0,0 24-31 0,0-19 23 15,0 6-9-15,0-3-2 16,0 0-11-16,0 0-3 16,0-3-5-16,0 0-5 0,0-2 0 0,0 0-1 15,0-6 0 1,3 0 0-16,3-5-2 0,-1 3 0 16,4-11 0-16,0 0 3 15,0 3 0-15,0 2 3 16,6 6 3-16,-3 0 11 15,12 5 5-15,-12 0-7 16,3 8-1-16,-3 0-7 16,-1 2-2-16,1-2-11 0,-3 0-5 15,0 0-34-15,0 0-13 16,-3 0-48 0,3-3-47-1,-3 1 60-15</inkml:trace>
  <inkml:trace contextRef="#ctx0" brushRef="#br0" timeOffset="60">2618 9170 244 0,'0'-2'90'0,"-6"-11"-48"0,3 7-25 0,3 6 27 15,0 0-12-15,0 0-3 16,-6 6-13-16,0-4-5 15,-3 6-6-15,1 0-6 0,-1 5 0 16,0-2-1-16,0 5 0 16,3-3-3-16,6 3 1 0,-6-3 2 15,12-2 3-15,-6-1 0 16,6-4 2-16,0-1-2 16,3-5 2-16,-6 0-2 15,3-5-1-15,0-1 3 16,-3-2 0-16,-1 0-6 15,1-2-2-15,3-1 2 16,-6-2 1-16,0 2-3 16,0 6-1-16,0 0-2 15,0 10 2-15,3 0 6 16,0 11 2-16,0-2 22 16,0 20 8-16,0-5 7 15,-3 8 3-15,-3 13-17 0,-3-18-4 16,0-5-11-16,-11 4-2 15,-1-4-42-15,-15-3-19 16,-21 7-127 0</inkml:trace>
  <inkml:trace contextRef="#ctx0" brushRef="#br0" timeOffset="61">916 9768 192 0,'-9'3'74'0,"9"-3"-40"0,0 3-20 15,0-1 20-15,3 1-13 0,3 0-2 16,-3 5-5-16,6-3 1 16,5 3-8-16,1 0-2 0,6 0-1 15,-9-3-2-15,6-2 1 16,-3-1 2-16,0-4 2 16,-3-1-3-16,0-5-3 15,-4 0 2-15,1-2 0 16,-6-1-4-16,-6 0 1 15,3 1-2-15,-9-1-2 16,6 1-2-16,-17 10-1 16,5 0 4-16,-6 8 1 15,3-1 8-15,3 12 4 16,3-3-1-16,3 2 2 0,3-2-4 16,6 5-2-16,0-5-5 15,15 3-2-15,0-3 1 16,6-6 0-1,-3 1-17-15,6-8-5 0,-6-1-29 16,8-7-11 0,-5 2-42-16</inkml:trace>
  <inkml:trace contextRef="#ctx0" brushRef="#br0" timeOffset="62">1145 9594 232 0,'-3'5'88'0,"3"-5"-48"0,6 24-31 0,-3-19 22 16,6 14-8-16,-6-3 1 15,6 15-11-15,0-4-5 16,0 5-5-16,-4-3-3 0,4 0 1 16,0-3-19-16,0-5-8 15,0-2-48-15,3-9-22 16,6-2-1-1</inkml:trace>
  <inkml:trace contextRef="#ctx0" brushRef="#br0" timeOffset="63">1469 9739 140 0,'0'-2'52'0,"0"2"-28"0,0 0-19 16,0 0 11-16,0 0 2 15,0 0 1-15,0 0 12 16,0 0 5-16,-6 2-19 16,6-2 8-16,-12 6 5 0,4-4-1 15,-1 4 1-15,0-4-17 16,0 1-6-16,6-1-9 15,-3 4-1-15,3-1-1 16,12 3-1-16,-6 0 4 0,9 0 0 16,-3 0 1-16,-1 2 0 15,1-2 8-15,0 3 5 16,-6-3 5-16,-3 2 1 16,0-2-8-16,-12 0-4 15,3-2-7-15,-2-4 0 16,-4 1-20-16,3-3-9 15,0 0-32-15,3-8-13 16,6 3-47 0</inkml:trace>
  <inkml:trace contextRef="#ctx0" brushRef="#br0" timeOffset="64">1687 9731 228 0,'-6'0'88'0,"6"0"-48"0,0 6-27 15,0-4 22-15,6 1-16 16,-6 0-5-16,9-1-7 15,-9 1 0-15,11 0-4 0,-8-1 0 0,9-2 1 16,-3 0 0 0,0-2 2-16,0-1 1 0,0-2 1 15,0 2-2-15,-6-2-1 16,0 2-1-16,-3-2 0 16,0-1-9-16,-6 1-2 15,-3 3-5-15,-3-1-3 16,-3 0 6-16,0 6 3 15,-3-3-1-15,1 5 0 16,2 0 6-16,0 6 2 16,3-3 3-16,0 10 0 15,3-2 4-15,6 3 3 16,-3-3-2-16,12 5 0 0,-3-3-3 16,9 4 1-16,-3-4-4 15,9-2 0 1,-3-3-1-16,9-7-2 0,-4-1-8 15,10-8-5 1,-9 1-97-16,9-17-70 16,11-10 68-16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6-29T20:35:00.2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21737 15716 88 0,'-3'-2'35'0,"3"2"-18"0,0 0-18 16,0 0 7-16,0 0-2 0,0 0 0 16,0 0-5-1,0 0-1-15,0-3 3 0,0 0 3 16,0 1-3-16,0-1-1 16,-3 0 11-16,0 1 7 15,0-1 6-15,0 3 5 16,0 0 7-16,3 0 4 15,-3 0-6-15,0 0-1 16,3 0-18-16,0 0 2 0,0 0 3 16,0 0-5-16,-3 0 0 15,3 0-9-15,0 0-2 16,0 0-2-16,0 0 1 16,0 0-2-16,0 0-1 15,0 0-2-15,-3 0 1 0,0 0-6 16,0-3 0-16,0 3 3 15,0-2 4-15,0 2 1 16,0-3-1-16,0 1-2 16,0-1 1-16,3 0 1 15,0 3 2-15,0 0 1 16,0-2 3-16,0 2 8 16,0 0 3-16,0 0-4 15,3 2 0-15,0 1-6 16,0 5 1-16,0-3-1 15,0 8 3-15,0-2-5 16,3 2-3-16,-3-5-4 16,3 5-1-16,0 1 4 15,0 1 3-15,-3-1-1 0,0-4-2 16,0-4 2-16,0 4 0 16,0-2-1-16,3-8-2 15,-3 0-2-15,3-5 1 16,0 5 1-16,-1-6 0 15,1 4 0-15,3-6 2 16,0 3-6-16,0-3 1 16,0 0 1-16,3 0 3 15,-3 0 0-15,6 0 2 16,-3 3-4-16,-3-1 0 16,0 1-12-16,3-3-7 0,-4 8-25 15,-5-5-11 1,0 2-39-16,0-2-54 15,-3 0 40-15</inkml:trace>
  <inkml:trace contextRef="#ctx0" brushRef="#br0" timeOffset="1">21793 15740 192 0,'-6'0'71'0,"6"0"-38"0,-3 0-17 0,3 0 24 16,0 0-14-16,0 0-3 15,0 0-9-15,0 0-4 16,0-3-5-16,0 1 5 0,0-6 3 16,0 0-4-16,3-3-1 0,0 3 0 15,3-13 0-15,0 3 2 16,3-6 1-16,0 5 1 15,6-4 0-15,-3 1-4 16,9-7 0-16,-3 5-5 16,8-7-2-16,-2 7 0 15,15-3-1-15,-9 6 0 16,5 3 0-16,-5 2 0 16,6 3 0-16,-6 2 2 15,-1 3 1-15,-5 0-4 16,0 0-1-16,-6 8-24 15,3-5-10-15,-3 2-32 16,-4-5-14-16,-2 3-34 16</inkml:trace>
  <inkml:trace contextRef="#ctx0" brushRef="#br0" timeOffset="2">22481 15290 160 0,'-6'-5'63'0,"6"5"-34"0,0-3-16 0,0 3 17 16,0 0-4-16,0 0 2 0,0 0-10 15,-3 0 0-15,0 6-11 16,0-4 2-16,-3 9 4 0,3-1-3 16,0 12 2-16,0-7-7 15,3 4-1-15,0-3-2 0,6 2-2 16,0-2 3-1,6-5 2-15,-3-6-4 0,9 3-1 16,0-3 9 0,-4-10 3-16,-2-3 3 0,0-2 1 15,-3-4-4-15,-6-2-2 16,0 3-6 0,-9-5-1-16,3 2-1 0,-3 3-2 15,0 2-19-15,-3 3-8 16,3 0-28-16,0 6-12 15,1-1-53 1</inkml:trace>
  <inkml:trace contextRef="#ctx0" brushRef="#br0" timeOffset="3">22642 15264 176 0,'-3'-3'66'0,"3"3"-36"0,0 0-20 15,0 0 20-15,0 3-7 16,0-3-1-16,0 2 1 16,0-2 0-16,3 3-12 15,0 2 4-15,3 6 3 0,-1 2-4 0,4 0 2 16,0 3-5-16,0 11-1 16,0-6-6-16,0 0-3 15,0-2 0-15,0-3 1 16,0-3-1-16,0-3-1 15,-3-4 3-15,0-4 0 16,0-4 1-16,0-12 0 16,0 1-2-16,-3 0 1 15,0 2-4-15,3-7 0 16,2-9 1-16,1 4 0 16,-6 4 0-16,6 3 2 15,-6 3-3-15,0 2 0 0,0 3 3 16,0 3 1-1,-3 0-23-15,0 2-12 0,9 3-67 32,0 0-28-32</inkml:trace>
  <inkml:trace contextRef="#ctx0" brushRef="#br0" timeOffset="4">22909 15277 220 0,'0'3'82'0,"3"-1"-44"0,-3 4-29 16,3-1 19-16,3 0-14 0,0 1-5 15,3-1-4-15,3 0-1 16,-3 0 6 0,12-5-5-16,-3 0 2 15,-3-2 3-15,-3-4-4 0,-3 1 2 16,2 0-5-16,-5-3-2 15,-3 0 0-15,-3 0-1 16,-6 0-7-16,-8 3 0 16,-1 0 1-16,0 2 3 15,-6 0 2-15,6 6 1 16,0 2-3-16,0 6 0 16,3 2 4-16,0 3 1 15,1 0 6-15,8 8 3 0,3-1-6 16,3-1-3-16,3-4-1 15,2-2-1 1,4-3-5-16,3-5-1 16,3-3-30-16,3-5-14 0,0-5-40 15,3-13-40 1,-4-1 47-16</inkml:trace>
  <inkml:trace contextRef="#ctx0" brushRef="#br0" timeOffset="5">23109 15272 208 0,'0'2'77'0,"0"6"-42"0,0 3-23 15,3-3 21-15,0 2-8 16,0 9 0-16</inkml:trace>
  <inkml:trace contextRef="#ctx0" brushRef="#br0" timeOffset="6">23124 15370 435 0,'3'21'8'0,"0"-5"-4"0,0-3-1 0,-3-2 2 16,0-9-2-16,0 6-2 15,0-8 2-15,0-18 7 16,0-1-1 0,0-2-5-16,6 2-2 15,0 1 5-15,3 2 5 16,-1 3-4-16,4 2 0 16,3 1-6-16,0 2-2 15,6 2-5-15,3 4-1 16,-6-1-28-16,0 0-10 0,-4 1-68 15,4-1-50 1,0 0 67-16</inkml:trace>
  <inkml:trace contextRef="#ctx0" brushRef="#br0" timeOffset="7">23648 15092 220 0,'-3'-13'85'0,"-3"10"-46"0,3-8-30 15,-3 9 19-15,3-6 1 16,-3 0 5-16,-6 3-8 16,3-1-1-16,-3 4-14 0,0 4-7 0,-6 1 0 15,-2 10-5-15,2 6-2 16,0 4-1-16,3 4 3 15,15 5 0-15,0 2 1 16,6-2-3-16,-6 5 2 16,6 3 3-16,0-3 1 15,-3-8-8-15,9-5-2 16,-9-6-29-16,0-5-12 16,0-2-21-16,-9-24-65 31</inkml:trace>
  <inkml:trace contextRef="#ctx0" brushRef="#br0" timeOffset="8">23326 15235 260 0,'-3'-6'96'0,"6"9"-52"16,6-6-40-16,0 3 19 16,3 0-9-16,6-2 2 0,6 2-11 15,5 0-3-15,1 0-2 16,0 0-14-16,0 0-3 0,-9 0-35 15,5 0-14-15</inkml:trace>
  <inkml:trace contextRef="#ctx0" brushRef="#br0" timeOffset="9">23731 15089 236 0,'-3'-8'88'0,"3"14"-48"0,0-6-34 0,0 0 33 16,3 7-10-1,-3 9-4-15,0 8-3 16,0 5-12-16,0 6 0 0,0-1 1 16,6 6-6-16,3-1-3 15,-3-4-4-15,0-6 1 16,-3-5-26-16,6-6-9 16,-3-4-44-16,0-12-16 15,0-2-7-15</inkml:trace>
  <inkml:trace contextRef="#ctx0" brushRef="#br0" timeOffset="10">23862 15296 248 0,'-9'13'93'0,"9"0"-50"0,-3 0-30 15,6 0 22-15,-3 6-14 16,0 0-4-16,9-1-10 15,0 1-5-15,0-4-1 16,3-1 3-16,9-6 2 0,-4-6 2 0,1-4 2 16,-3-12-1-1,3-1 0-15,-6-4 3 16,-6 0 5-16,-3 1-7 16,-6-1-3-16,-6 4-4 15,-9-1-3-15,-3 5-6 16,0 3-1-16,4 3-21 0,-4 5-9 15,9 3-32-15,3-1-11 16,6-2-37 0</inkml:trace>
  <inkml:trace contextRef="#ctx0" brushRef="#br0" timeOffset="11">24047 15264 244 0,'-3'2'93'0,"3"6"-50"0,3 6-37 0,0-6 22 16,-1 5-6-16,1 0 1 16,3 6-10-16,-3 4-3 0,9-1-6 15,-3-4-1-15,0-2 1 16,0-8-2-16,3-3 1 0,0-5-4 16,-3-2 0-16,9-9-1 15,-6 0-2-15,-3 1-4 16,-1-1 0-16,-5 3 2 15,6 3 3-15,-6 2 0 16,-3 3 1-16,3 8 0 16,3 5-2-16,0 1 5 15,3-1 3-15,3 0-1 16,0-5-2-16,0-3 6 16,9-5 5-16,5 0 0 0,-2-15 1 15,3-1 1 1,-6-3 2-16,-9 1 4 0,0-1 4 15,-6 3-10-15,-9 0-3 16,-12 3-18-16,6 3-6 16,-3-1-37-16,0 3-15 15</inkml:trace>
  <inkml:trace contextRef="#ctx0" brushRef="#br0" timeOffset="12">3577 15804 136 0,'-6'-3'52'0,"3"3"-28"0,-3-3-4 15,6 3 19-15,-3 0-2 16,0 0 1-16,0-2-8 16,3 2-4-16,0 0-14 15,0 0-1-15,3 2 0 0,0 6 2 16,3-2 5-16,3 7-4 16,0 11 2-16,3-1-3 0,-1 1 2 15,1 0-6-15,-3-3-1 16,0-5-4-16,0 5-1 15,0-10-1-15,0-1 1 16,0-4-2-16,0-4-1 16,0-4 1-16,-3-4 1 15,0-2 1-15,3-2 1 16,0-3-2-16,0-1-2 16,-1-4-2-16,1 10-1 0,0-3 2 15,0 1 2 1,0 2-5-16,-3 0 1 15,3 0-23-15,-3 0-11 16,0 3-51-16,3-1-23 0,-3 4 0 16</inkml:trace>
  <inkml:trace contextRef="#ctx0" brushRef="#br0" timeOffset="13">3705 15846 148 0,'0'0'55'0,"3"0"-30"0,-3 5-5 0,0-5 21 16,0 0-9-16,0 0-1 0</inkml:trace>
  <inkml:trace contextRef="#ctx0" brushRef="#br0" timeOffset="14">3705 15851 389 0,'-3'-5'27'0,"0"-3"0"0,0 3-10 16,0-3 0-16,0-5-6 15,3-3-1-15,0-3-2 16,6-5 0-16,6-2-4 16,0 5-1-16,5-8 1 0,4-1 2 15,3-1-5-15,9-1-1 16,6-8 0-16,11 3 0 16,1 8-3-16,2 5 2 15,-2 3 3-15,-3 11 1 16,-7 2-6-16,-8 2 0 15,-3 6-8-15,-6 6-1 16,-4 2-44-16,-5 0-18 16,-3 5-48-1</inkml:trace>
  <inkml:trace contextRef="#ctx0" brushRef="#br0" timeOffset="15">4455 15370 192 0,'-9'-6'71'0,"9"6"-38"15,-3-2-12-15,3 2 25 0,-3 0-15 16,0 0-3-16,0 2-12 15,0 4-3-15,0 4-7 16,0 9-4-16,0-1 1 0,3 6-2 0,0 0-1 16,6-3 1-1,3 3 1-15,3-3-1 16,3-8 2-16,3-5 4 16,-1-2 4-16,1-9-2 0,0-2 2 15,-3-6-6-15,-3-2-1 16,-3-6 0-16,-3-5 2 15,-6 3-3-15,-6 3 0 16,-3-1-3-16,-6 6-1 16,0 2-6-16,0 3 0 15,3 3-24-15,3 3-7 16,4-1-29-16,5 0-10 16</inkml:trace>
  <inkml:trace contextRef="#ctx0" brushRef="#br0" timeOffset="16">4675 15367 200 0,'-9'0'77'0,"12"3"-42"0,0-3-30 15,-3 2 19-15,3 4-11 16,3 2 0-16,0 7-1 16,0 1 2-16,3 0-7 15,0 8 5-15,0-6 3 0,0 4-1 0,0-9 0 16,-1 3-8-16,-2-6-4 16,0-2 1-1,0-2 2-15,0-12 2 0,0 4 1 16,0-9 0-16,0 3 0 15,-3-10-4-15,0-4-1 16,0 1-1-16,-3 3 1 16,0 2-7-16,0 3 1 15,0 2-6-15,0 3-30 16,6 3-8 0,0 2-26-16,0 1-12 15</inkml:trace>
  <inkml:trace contextRef="#ctx0" brushRef="#br0" timeOffset="17">4931 15407 192 0,'-6'2'74'0,"9"1"-40"0,0 13-18 16,0-11 24-16,0 3-14 15,3-3-3-15,3 1-7 16,3-4 0-16,0-2-9 15,0 0-2-15,0-8 1 0,-1 0-3 16,4-2 0-16,-3-1 1 16,-3 3 0-16,-6-2-2 15,-3-1-2-15,0 3 1 16,-3 0 1-16,-3 3-6 16,-3 2 1-16,-6 3-4 0,0 3 0 15,-2 2 1 1,-1 3 2-16,3 8-1 0,3 0 4 15,3 3 0-15,0-4 3 16,6 4-1-16,3-3-1 16,6 0 1-16,3-3-1 15,3 3-3-15,3-11 2 16,0 6-12-16,0-9-5 16,2-2-25-16,1-2-11 15,0-4-44-15</inkml:trace>
  <inkml:trace contextRef="#ctx0" brushRef="#br0" timeOffset="18">5110 15438 176 0,'-3'0'68'0,"-6"8"-36"0,18 8-22 0,-6-8 20 0,0 3-7 16,0 2-1-16,-3 0-6 15,0 3-2-15,3-8-8 16,0 5 0-16,0-5 4 0,-3-2-2 15,0-6 1-15,0-3 3 16,0 0 3-16,0-7 5 16,0-4-9-1,0-4-1-15,2 5-8 16,4-3-2-16,3 3-2 16,3-3 0-16,3 5 0 15,0 3-2-15,0 8-17 16,0 0-9-16,9 8-48 0,-4-3-22 15,1 6 1 1</inkml:trace>
  <inkml:trace contextRef="#ctx0" brushRef="#br0" timeOffset="19">5577 15248 136 0,'-9'-24'52'15,"9"14"-28"-15,-21-6 3 0,12 13 21 16,-3 0-6-16,-3 1 1 0,-2 4-19 16,-1 1-4-1,3 2-12-15,0 6-10 0,3 5-3 16,0 8 2-16,6 2 1 0,0 11 4 16,3-3 1-16,3 1-1 15,0-3-2-15,0-3-2 16,0-3 1-16,0-5-32 15,-3-5-13-15,0 0-59 16</inkml:trace>
  <inkml:trace contextRef="#ctx0" brushRef="#br0" timeOffset="20">5220 15378 220 0,'0'-3'85'0,"9"0"-46"0,0 1-32 0,3-1 20 15,5 0-14-15,7-2-4 16,9 0-9-16,0-1 0 16,5 1 0-16,7 3 0 15,-9-4 0-15,-4 6-44 0,-2-2-18 16,-6-4-35 0</inkml:trace>
  <inkml:trace contextRef="#ctx0" brushRef="#br0" timeOffset="21">5672 15221 208 0,'-3'0'77'0,"6"3"-42"0,-3 8-30 0,0-3 17 15,0 8-8-15,0 7 0 0,-3 4 0 16,3 5 4-16,0 2-10 16,0 0-4-16,0-5-1 0,0-5-13 15,0-3-3-15,0-2-36 16,0-6-13-16,3 0-34 15</inkml:trace>
  <inkml:trace contextRef="#ctx0" brushRef="#br0" timeOffset="22">5791 15460 200 0,'-9'18'77'0,"6"-2"-42"0,-3-3-19 0,6-5 24 15,0 3-19-15,3-1-4 16,3-2-4-16,0 6 1 16,6-9-7-16,3-5 0 0,0-3 0 15,3 1-3-15,0-12-3 16,-3 6 2-16,-4-2 2 16,-5-3 2-16,-3-1 1 15,-9-10-4-15,-5 6-1 16,-4 2-6-16,-3 3 0 15,-3 8-12-15,-3 2-6 0,0 8-17 16,6 1-6-16,10-4-28 31</inkml:trace>
  <inkml:trace contextRef="#ctx0" brushRef="#br0" timeOffset="23">5898 15454 200 0,'9'14'74'0,"-3"-4"-40"0,0 6-22 0,0-8 21 0,0 0-13 16,0 5-1-16,0-5-9 15,3-3-4-15,0 1-3 16,0-4-7-16,3-2 0 0,0 0 6 16,0 0 4-16,-1-5-6 15,1-3 1-15,0 5-10 16,-3 1-2-16,0-1 4 15,-3 6 3-15,3 2 1 0,0 3 1 16,0 3 6-16,3-3 2 16,0-3 2-1,3-3 0-15,5-2 2 0,1-2 4 16,0-1-2-16,-3-5 1 16,3 0-3-16,-6-5 1 15,-3 8 7-15,-3-8 3 16,-4 5-4-16,1 0 0 15,-6 0-12-15,0-8-3 16,0-3-7-16,-3-2 1 16,3 5-55-16,0-5-26 0,0 0-47 31</inkml:trace>
  <inkml:trace contextRef="#ctx0" brushRef="#br0" timeOffset="24">12617 15714 124 0,'-3'-6'46'0,"0"4"-24"0,3-4-6 0,0 4 16 0,0-1-4 16,0 0 0-16,0 1 0 15,0-1 0-15,0 1-15 16,0-1 8-16,0 0 2 0,0 3-3 16,0 3-1-1,0 5 0-15,3 2 2 0,0 4-11 16,2-1-6-16,1 5-2 16,0-2 0-16,0-3 1 15,0-2 1-15,0 0-2 16,0-3-2-16,0 0 1 15,0-3 1-15,-3 0-6 16,0-2 1-16,-3-3 5 16,3 0 6-16,3 0 2 0,0 0 2 15,0 0-9-15,3-6-3 16,0-1 1-16,0-4 1 16,0-2 0-16,0-1 1 15,-1 1-4 1,-2 3 0-16,0-1-6 0,-3 3-3 15,0 0-23-15,-3 0-9 16,-3 3-55 0,0-3-65-16,0 3 46 15</inkml:trace>
  <inkml:trace contextRef="#ctx0" brushRef="#br0" timeOffset="25">12712 15727 160 0,'-3'0'60'0,"0"0"-32"0,0 0-15 0,3 0 17 16,0 0-9-16,-3 0 1 15,0 0-4-15,0 0-2 0,3-3-8 16,0 1-1-16,0-4 3 15,0 1 3-15,0-3 2 0,0 0 3 16,0 0 1-16,0-2-2 16,0-4 0-16,3-2-3 15,0-2-1-15,0-1-3 16,3-2-1-16,0 0-3 16,0-3-1-16,0-5 1 15,0 3 3-15,0 2-2 16,0 0-2-16,2 3 0 15,4 0 1-15,6 2-3 16,3 1-2-16,0-1-3 16,0 3 1-16,3 0 1 15,-1 3 2-15,-2 5-1 0,0 0-1 16,-3 3 1-16,-3 2-1 16,-3 1 0-16,3 2-20 15,-1 0-7 1,-2 0-37-16,0-3-14 15,-3-2-54 1</inkml:trace>
  <inkml:trace contextRef="#ctx0" brushRef="#br0" timeOffset="26">13158 15248 108 0,'3'-5'44'0,"0"5"-24"0,0 0-4 16,-3 0 18-16,0 0 2 0,0 0 0 16,0 5-2-16,0 3-1 15,0 5-18 1,0 6-5-16,0-1-2 0,0 6-2 16,3 0 1-16,3 0-4 0,3-3 0 15,0-3-1-15,6-4-2 16,3-7 1-16,0-7 1 15,-1-5 1-15,-2-5 1 16,-3-1-2-16,3-2 1 16,-6-3-2-16,-3-5-1 15,-3 0 1-15,0 2-1 16,0 3 0-16,-3 3 2 16,0 2-3-16,0 6-2 15,0 5-1-15,0 3 3 16,0 5 6-16,0 5 5 15,3 3-3-15,0 0-2 0,0 2-5 16,3 1-2 0,0-3-6-16,0-3 0 0,3-3-27 15,0-10-12-15,0 0-33 16,-1-8-43 0,1-2 37-16</inkml:trace>
  <inkml:trace contextRef="#ctx0" brushRef="#br0" timeOffset="27">13432 15304 192 0,'0'10'71'0,"-3"1"-38"0,21-1-17 0,-18-2 22 16,0 0-20 0,6 0-5-16,-3 3-6 0,0-3 0 15,0-3-4-15,0 0-2 0,0-2 2 16,0-6-2-16,-3-2-1 15,3 0-2-15,0-3-1 16,-3-6 2-16,6-1 0 16,0-1 1-16,3 2 0 15,0 1 4-15,-1 3 5 16,4 2-1-16,0 2 1 16,0 6-1-16,-3 6 0 15,0 4 0-15,0 4 0 16,-3-1-4-16,0-3-3 0,-3-2 0 15,0 3-1-15,3-3-9 16,-3-3-2-16,0 0-25 16,0-5-11-16,3 0-27 15,0 0-48 1,3-2 28-16</inkml:trace>
  <inkml:trace contextRef="#ctx0" brushRef="#br0" timeOffset="28">13819 15269 212 0,'-3'-10'79'0,"-3"4"-42"0,-3 1-19 15,6 2 23-15,-3 1-15 0,-9-1-4 16,-2 3-11-16,-1 3-3 16,3 2-4-16,0 3-5 0,3 5 0 15,3 3-4 1,3 0 1-16,3 0 2 0,3 2 1 15,3-2-2-15,12-3 0 16,0-2 2-16,0-8 2 16,0-3 2-16,0-6 1 15,-1-4-5-15,-2-6 1 16,-3-3 0-16,-3-2 0 16,-3-5 2-16,0-3 3 15,-3-1-4-15,-3 1-1 16,0 3-2-16,3 7 0 15,0 4 4-15,0 4 1 16,0 3 1-16,0 8 0 16,6 13 4-16,0 6 3 15,0 5-6-15,0 2-3 0,0 3-1 16,-3 0 1-16,3-2-3 16,0-3 0-16,0-3-23 15,0-5-10-15,0-9-24 16,0-1-11-16,0-4-32 15</inkml:trace>
  <inkml:trace contextRef="#ctx0" brushRef="#br0" timeOffset="29">13965 15259 232 0,'-3'0'88'0,"3"2"-48"0,3 3-27 0,0 1 24 15,0-1-15-15,0 3-2 16,3 0-10-16,0-3-2 15,3 1-4-15,0-4-1 0,0-2 3 16,2-5-1-16,1 0 0 16,-3-3-3-1,0 0-2-15,-3 0 1 0,-6 0 1 16,-3 3-3-16,-3-1-2 16,-3 4-5-16,-3 2 0 15,-5 2 2-15,-1 4 1 16,-3 1 3-16,3 4 1 15,3 2 1-15,3 1 0 0,3-1 2 16,6 0 1 0,9 3-1-16,3-3-2 0,3 8 1 15,3-5-1-15,0-3-11 16,3-2-5-16,0-14-28 16,-1 1-11-16,1-12-55 15</inkml:trace>
  <inkml:trace contextRef="#ctx0" brushRef="#br0" timeOffset="30">14123 15304 176 0,'-3'2'66'0,"3"6"-36"0,3 3-9 16,0-3 22-16,0 0-12 15,0 5-6-15,0 5-10 0,0 1-5 16,0-3-5-16,-3-3 1 0,0-2 3 15,0-4-5-15,0-1 0 16,0-12 4-16,0 1 3 16,0-8-4-16,0 0 1 15,3-3-1-15,-1 0 1 16,4 3-4-16,3-1-3 16,3 1 0-16,3 8 1 15,0 0-1-15,3 2-1 0,0 3-15 16,0 0-5-1,-1 3-41-15,1-1-17 0,6-4-33 16</inkml:trace>
  <inkml:trace contextRef="#ctx0" brushRef="#br0" timeOffset="31">14697 15161 236 0,'-12'-24'90'0,"6"19"-48"0,-18-9-25 16,13 9 25-16,-1 0-16 0,0 2-2 16,-3 0-16-16,0 3-6 15,3 3-1-15,0 2-6 0,3 17 1 16,0-1 2-1,3 5 1-15,3 6-4 0,0 0 1 16,3 5 4-16,0 2 4 16,0-2-1-16,-3-5-2 15,0-5-22-15,3-4-11 16,-3-7-24-16,1-5-10 16,-1-6-33-1</inkml:trace>
  <inkml:trace contextRef="#ctx0" brushRef="#br0" timeOffset="32">14394 15322 276 0,'-3'-5'104'0,"3"2"-56"0,14 0-45 0,-8 3 23 16,3-2-13-16,9-1-2 0,6 3-6 16,3 0-4-16,3 3 0 15,5-1-1-15,-2-2 0 0,-6 0-20 16,0-2-9-16,-4-3-32 15,-2-1-13-15,-3 1 12 16,-3-3-33 0,-3 0 12-16</inkml:trace>
  <inkml:trace contextRef="#ctx0" brushRef="#br0" timeOffset="33">14763 15182 228 0,'0'-8'88'0,"0"8"-48"0,0 0-29 0,0 0 21 15,0 8-4-15,0 2 1 16,0 6-8-1,-3 5 0-15,0 6-12 0,0 2-3 0,3 3-2 16,0-3-2 0,3-3-2-16,3-2-17 0,0-5-9 15,0-6-35-15,-1-8-13 16,10 0-39 0</inkml:trace>
  <inkml:trace contextRef="#ctx0" brushRef="#br0" timeOffset="34">14917 15298 196 0,'-11'11'74'0,"5"-1"-40"0,0 6-20 0,3-8 22 0,0 16 2 15,0 0 2-15,3-3-20 16,3 0-7-16,0-2-8 16,3-3 1-16,5-6 0 0,4-2 0 15,3-5 1-15,0-6-4 16,0-2 0-16,-3-11 1 15,-3-3 0-15,-6-2 0 16,-3 3 0-16,-6-1 0 16,-6 1 0-16,-3 4-11 15,0 4-3-15,-3-1-22 16,3 9-9-16,3-1-36 16,3 3-15-16,3 0-5 15</inkml:trace>
  <inkml:trace contextRef="#ctx0" brushRef="#br0" timeOffset="35">15051 15330 228 0,'0'13'85'0,"0"-2"-46"0,12 13-30 0,-6-11 22 16,0-3-17-16,3-2-2 15,0 0-8-15,0-2-1 16,3-1-1-16,0-2-2 0,0-9 3 15,0 1-2-15,-3-3 2 16,-1 0-13-16,1 0-3 16,-3 3 1-16,0 2 3 0,0 16 5 15,3 1 2 1,0-1 4-16,3 0 5 16,3-2 4-16,6-1-4 15,0-2 1-15,-1-3-1 16,1-5 1-16,0-2 0 15,-3-3 2-15,0-6-3 16,-3 0-2-16,-3 6-2 16,-4-3 0-16,1 6-2 15,0-12-3 1,3 1 1-16,0 0 1 16,-3 0 2-16,0-1-32 0,-3-2-12 15,-3 1-78 1</inkml:trace>
  <inkml:trace contextRef="#ctx0" brushRef="#br0" timeOffset="36">18314 15989 124 0,'-6'-6'46'0,"6"1"-24"0,3-3-15 15,0 6 13-15,-3-1-4 16,3-2 1-16,0-1 6 0,0 1 3 16,0 0-14-16,-3-3 9 0,0 8 2 15,0 0-5-15,3 8-3 16,3 5 0-16,-4 11 3 15,4 2-6-15,-3 1-2 16,0 7-1-16,0-2-1 16,0-6-2-16,-3 1 1 15,3-6-4-15,-3-2-2 16,3-4 2-16,-3-1 0 16,0-6-1-16,0 2-2 15,0-7 1-15,0 5 1 16,0-8 8-16,0 0 3 0,0-3-2 15,0-2-1 1,0-3-2-16,0-5 2 0,-3-6-5 16,0 1-3-16,0-9-1 15,0 1-1-15,-3-6 2 16,-2-2 3-16,-4 2-4 16,3-5-3-16,0 0 1 15,0 5 0-15,0 8 1 16,3 3 0-16,0 5 0 15,9 11-7 1,3 15 0-16,3 12 3 16,0 12 4-16,0 6 1 0,-3 5-1 15,0-3 1-15,0-2 1 16,-3-3-3-16,0-6 0 16,-3-7 1-16,0-8 2 15,2 3-1-15,-2-11 2 16,0-1-2-16,0-9 2 15,0-11 0-15,0-6 1 16,0-5-7-16,-2-10 0 16,-1-6-1-16,0 1-1 15,0-6 1-15,0 13 3 16,0-3-2-16,3 12 1 0,0 7 0 16,0 10 0-16,3 12 0 15,0 12 0-15,0 11 2 16,0 8 0-1,0-2 0-15,-3 7 2 0,0-5-1 16,0-5 2-16,0-6-9 16,0-4-1-16,0-12-58 15,5 1-26-15,1-11-36 16</inkml:trace>
  <inkml:trace contextRef="#ctx0" brushRef="#br0" timeOffset="37">17587 15370 148 0,'-3'0'55'0,"3"0"-30"0,0 0-12 15,0 0 32 1,6 0-7-16,0 0-4 16,0 2-4-16,-3 4-17 15,0 9 3-15,0 4 2 0,0 2-2 16,0 6 1-16,0-9-3 15,0 9-1-15,-3-4-7 16,0-1-4-16,0-9 1 16,0-3 0-16,0-2 3 15,0-2 3-15,0-9-2 16,0-5 1-16,0-3-3 16,0-4 2-16,0-4-4 0,3-10-2 15,0 5-3-15,3 3-1 16,3 5 2-1,0 0 2-15,3 6-2 0,3-1 0 16,0 3-4-16,-4 5-1 16,1 1-19-16,0 2-7 15,0 5-21-15,-3 0-6 16,3 1-24 0</inkml:trace>
  <inkml:trace contextRef="#ctx0" brushRef="#br0" timeOffset="38">17828 15412 192 0,'-14'-5'74'0,"14"7"-40"0,-9-2-20 0,6 0 20 15,0 3-13-15,0 5-4 16,0 5-6-16,0 0-2 16,3 11-5-16,0 3-3 0,6 2 2 0,6-5-4 15,0-3 0-15,2-5 7 16,4-6 4-16,0-5 3 15,-3-7 5-15,0-9-6 16,0 1 1-16,-6-4-6 16,-3-7 1-16,-3 3-3 15,-6-9 0-15,0 6-3 16,-6 0 1-16,0 5-4 16,0 3 0-16,0 2-15 0,-3 3-6 15,0 3-20 1,3 5-6-16,3-3-15 0,6 3-5 15,0 0-16 1,6 0-10-16,0 0 49 16</inkml:trace>
  <inkml:trace contextRef="#ctx0" brushRef="#br0" timeOffset="39">17924 15420 200 0,'3'18'74'0,"0"-10"-40"0,0 6-24 0,0-4 20 16,3 3-7-16,0 3 1 15,0 0-7-15,2 5-2 16,4-7-9-16,3-1-2 0,0-5 2 16,0-8 1-16,-3-3 1 15,0-2-2-15,-3-6-1 0,0-2-3 16,-3-3-2 0,-3-2 3-16,0-1 0 0,-3 6 1 15,0 2 2-15,0 11 1 16,0 8-3-1,0 3-3-15,3 2 0 16,2 3 1-16,1 5-1 16,0-8-1-16,3 3-4 15,0-5-2-15,0-3-35 16,3-8-13-16,0-6-23 16,0-2-7-16,-3 1-4 15</inkml:trace>
  <inkml:trace contextRef="#ctx0" brushRef="#br0" timeOffset="40">18180 15452 204 0,'0'2'77'0,"0"4"-42"0,0 4-21 0,3-2 22 15,0 3-9-15,0 5-3 16,-3 5-8-16,0-3 0 16,0 3-9-16,3-10 2 0,-3-3 4 15,0 3-3-15,0-11 0 16,3-6-2-16,3-2 0 15,-3-5-4-15,2-3-1 16,1-5-1-16,3 3-2 0,3-4 3 16,3 6 0-1,0 3-1-15,0 8 1 0,0 5 0 16,0 8 3 0,0 2-3-16,-4 4 0 0,1-1-1 15,-3 0-2-15,0 3-4 16,-3-5-2-16,0-3-35 15,3-3-13-15,0-2-25 16,9-3-11-16,-3-3-9 16</inkml:trace>
  <inkml:trace contextRef="#ctx0" brushRef="#br0" timeOffset="41">18555 15478 184 0,'0'-10'71'0,"-3"4"-38"0,0-2-14 0,0 0 23 15,0 0-6-15,-3 3 2 16,-6 3-11-1,-3-1-4-15,-3 8-13 0,3 8-6 0,-2 3-1 16,2 5-2-16,3 6 2 16,6 2-4-16,3-3 0 15,6-2 1-15,6-3 2 16,6-5-1-16,2-5-1 16,1-8 3-16,0-9 2 15,0-7 0-15,-3-3 0 16,-3-5-1-16,-3-3 2 15,-3-10-3-15,-6-6 0 16,0 0-1-16,-3 1 1 16,0 2-2-16,0 2-1 0,0 14-2 15,0 3 1 1,0 4 1-16,0 4 0 16,3 7-3-16,3 8 0 0,3 9 4 15,0 7 1-15,3 11 0 16,0 2-2-16,0-2 1 15,-1-1 1-15,1 4-1 16,0-9-1-16,0-2-24 16,3-16-11-16,0 0-35 15,0-8-14-15,3 0-26 16</inkml:trace>
  <inkml:trace contextRef="#ctx0" brushRef="#br0" timeOffset="42">18790 15393 276 0,'-3'14'104'0,"0"2"-56"0,9 5-32 0,-6-8 27 16,3 0-17-16,-3 6-4 15,6 2-11-15,-3 0-5 16,0 3-3-16,0-11-5 0,3 3-1 16,-3-8-49-16,3-3-20 15,0-10-65 1</inkml:trace>
  <inkml:trace contextRef="#ctx0" brushRef="#br0" timeOffset="43">18784 15285 272 0,'-9'-5'101'0,"12"5"-54"0,-6 0-35 16,0 0 24-16,3 0-19 15,0 0-5 1,3 2-23-16,3 1-7 15,0 2 8-15,6 1-46 0,-3-1-19 0,3 0-34 16</inkml:trace>
  <inkml:trace contextRef="#ctx0" brushRef="#br0" timeOffset="44">18900 15378 220 0,'3'26'85'0,"-3"-7"-46"0,3 4-28 0,0-7 23 15,-3-3-9 1,0 1-2-16,0-1-9 0,0 0-1 15,6 0-8 1,-6-2-3-16,0-6-1 0,0-5 7 16,0 0 5-16,6-5 5 15,0-3-10-15,0-8-4 16,3-5-3-16,0-3-1 16,3 0 2-16,-1 9 3 15,1-1 2-15,3 5 3 16,0 3 1-16,0 5 3 15,3 9-5-15,-3 7-3 16,0 3-3-16,-6 0-3 16,0 2 1-16,-4-2-1 0,1 0 2 15,-3-3 1 1,0 0-37-16,0-5-16 16,3-5-22-16,0 5-5 0,12-5 1 15,-3-3 2-15,0-3-2 16</inkml:trace>
  <inkml:trace contextRef="#ctx0" brushRef="#br0" timeOffset="45">19323 15446 240 0,'0'-8'90'0,"0"3"-48"0,-3-8-25 16,3 10 25-16,-3 1-7 16,-3 2 0-16,-3 0-14 15,-3 8-5-15,0 0-9 0,0 2-5 16,0 1-1-16,3 5-4 15,3-1 2-15,6-1-1 0,0-4 0 16,3 3 2 0,3-7 0-16,3-4 0 0,3-4 0 15,0-4-5-15,0-4-1 16,0 2 3-16,0-3 1 16,0-5 2-16,0 3 2 15,-3-5-1-15,-4 5-1 16,1 2-2-16,0 3 1 15,-3 5-1-15,0 11 0 16,0 3 0-16,6 7 0 16,-3 6 8-16,0 13 4 15,-3 0 10-15,0 6 7 16,-6-4-1-16,-6 1-1 16,-6-6-11-16,-6-7-4 0,-11-3-4 15,-4-8-1-15,-3-9-25 16,-2-4-9-16,-1-8-72 15,0-6-31-15,-5-5-9 16</inkml:trace>
  <inkml:trace contextRef="#ctx0" brushRef="#br0" timeOffset="46">18239 16439 104 0,'0'-3'41'0,"0"-2"-22"0,0-1-14 0,0 6 11 16</inkml:trace>
  <inkml:trace contextRef="#ctx0" brushRef="#br0" timeOffset="47">18239 16425 198 0,'6'0'11'16,"0"0"-4"-16,-3 0-2 16,0 0-3-16,0-5 3 0,0 2 1 15,0-2 0-15,0 5-1 16,-3-3-3-16,0 1-2 16,0-1 14-16,0-2 7 15,0 5-6-15,-3 0-3 0,0 0-1 16,0-3 3-16,0 1-6 15,0 2 0-15,0 0 5 16,3 0 1-16,-3 0-5 16,0 0-1-16,0 2 5 15,0 1 1-15,0 7-3 16,0 1-1-16,0 8 5 16,-3-1 4-16,-3 1-3 15,1-1 1-15,-4-2-8 16,-3 8-1-16,0-8 2 15,0 5 1-15,0-5-3 16,0-3 0-16,3-5-5 16,-3 0 0-16,-5-3-1 0,2-5 1 15,0-3 0-15,0 1 1 16,-3-6-2 0,3 3-2-16,0-6 1 0,1 0 1 15,2 1-3-15,0-3 0 16,3 2 1-16,0-2 0 15,0-3-3-15,0 3 2 16,3-1-1-16,0 1 0 16,0 3 0-16,3-1 0 15,0 3 0-15,4-2-2 16,-1 2 3-16,0 2-2 16,3 1 1-16,0 2 0 15,0-2-2 1,0 2 3-16,0 1 2 15,0 2 0-15,0 0-1 0,0 2-2 16,-6 1-1-16,3 10 2 16,-3 6 0-16,0-1 1 15,0 1 0-15,0-3 0 16,0 2 2-16,0-4-1 16,0-7-1-16,3 4 1 15,0-8-1-15,3 2-5 16,0-10 1-16,0-1 0 15,3-9-1-15,0-7 4 0,-3-1 2 16,0-1-2 0,0-11 0-16,0 6 1 15,3 3 0-15,0 5-3 16,0-1 2-16,0 9-4 0,0 8 1 16,6 2 2-16,6 11 1 15,0 11 1-15,-1-1 2 16,1 1-3-16,0-3 0 15,0 2-1-15,3-10-2 16,0-3-94 0</inkml:trace>
  <inkml:trace contextRef="#ctx0" brushRef="#br0" timeOffset="48">18349 16489 64 0,'3'-19'24'0,"0"17"-12"0,0 2 6 0,-3-3 12 16,0 3 13-16,3-3 8 16,-3 3-7-16,3 0-2 15,-3 0-18-15,0-2-6 16,0 2-11-16,0 0 2 0,3 2 1 15,0 4 3-15,3 2 3 0,0 0 2 16,3 5 3 0,0 0-7-16,6 8-3 0,6-2-4 15,0 5 0 1,-1-3-2-16,4-3 0 16,3-2 1-16,6-5 1 0,2-3 3 15,4-8 1-15,3-6-3 16,-3-4 0-16,-4-4-1 0,-2-1 1 15,-3-7 2 1,-3 1 1-16,-7-5-3 16,-2-1-3-16,-6 1-2 15,-3 2 0-15,-6 3-4 0,-3 2 0 16,0 6-8 0,0 5-4-16,-3 3-2 0,0 0-1 15,0 5-5-15,0 0-1 16,0 0-32-16,0 0-15 15,0 0-59 1</inkml:trace>
  <inkml:trace contextRef="#ctx0" brushRef="#br0" timeOffset="49">18861 16301 220 0,'-3'-5'85'0,"6"5"-46"0,-6 0-24 0,3-3 26 0,-3 6-11 16,-3-1 0 0,0 6-8-16,-2 0-4 0,-4 5-10 15,-6 1 1-15,-6-1 2 0,9-3-4 16,0 1 1-16,3-3-5 16,3-5 0-16,0 5-1 15,4-6-2-15,2-2-2 16,3 0-1-16,8-2 2 15,4-6 0-15,3 2-4 16,6-10 1-16,0-2 2 16,6-1 1-16,-1 6 1 15,-2 0 0-15,0 8 2 16,-3 2 3-16,-3 11 9 16,-3 13 3-16,-3-2-2 0,0 7 1 15,-4 6-5-15,-2-11-1 16,0-2-9-16,0-1 0 15,3 3-30-15,3-8-13 16,0-7-75-16,0-12-34 16,0-1 31-1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6-29T20:35:26.3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15170 10433 524 0,'0'13'0'0,"-3"3"0"16,3-6 2-16,0 1-1 15,0-3 2-15,0 2-15 16,0-4-5-16,0-4 9 0,-3-2-43 0,3 0-15 16,0-8-54-1</inkml:trace>
  <inkml:trace contextRef="#ctx0" brushRef="#br0" timeOffset="1">15194 10197 252 0,'-6'-13'96'0,"9"13"-52"0,-3-5-43 0,3 2 19 15</inkml:trace>
  <inkml:trace contextRef="#ctx0" brushRef="#br0" timeOffset="2">15200 10176 373 0,'9'0'-57'15,"3"0"-45"-15,6 0-19 16</inkml:trace>
  <inkml:trace contextRef="#ctx0" brushRef="#br0" timeOffset="3">15492 10126 260 0,'-6'-14'96'0,"3"9"-52"0,-6 0-27 15,3 0 25-15,-3-6-16 16,0 6-4-16,-3 2-13 16,0 8-4-16,0 3-3 15,1 11-4-15,2 5-1 0,3 15-1 16,3 4 3-16,3 2-2 16,3-3 1-16,0-2-14 15,0-3-6-15,0 2-11 0,-3-7-5 16,0-5-10-16,0-9-5 15</inkml:trace>
  <inkml:trace contextRef="#ctx0" brushRef="#br0" timeOffset="4">15304 10329 252 0,'9'0'93'0,"-6"3"-50"0,3-3-39 0,0 0 21 16,9 0-16-16,12-3-2 15,9 1-18-15,8-1-8 0,1 0-96 16,0-5-43 0</inkml:trace>
  <inkml:trace contextRef="#ctx0" brushRef="#br0" timeOffset="5">15932 10141 156 0,'0'-7'57'0,"0"7"-30"0,3 0-10 16,-3 0 22-16,0 0-13 16,3 2-5-16,0 6 1 15,0 8 0-15,-3 13-11 0,-3 3 0 0,0 8 0 16,-3 2 2-16,0-2 3 16,1 5-9-16,-1-6-2 15,3-7-1 1,0-3 0-16,0-8-5 15,3-5 1-15,0-5 0 16,3-9 2-16,0-7 3 0,0-11 2 16,0-5-3-16,-3-8-1 15,0 0-3-15,0 2-1 16,0-2 1-16,0-2 2 16,0 4-1-16,0 1-1 15,0 4 1-15,0 1 1 16,0 5 1-1,3 6-4-15,-1 2-1 16,4 5-2-16,0 3 3 16,3 8 0-16,0 5 1 15,3 1-3-15,-3-1 2 16,0 0 1-16,6-5 2 0,-3 0-1 16,0-3-1-1,0-2 3-15,0-3 0 0,2-5-1 16,-2-9 1-16,0 1-2 15,-3-8 2-15,0-3-2 16,0 3-1-16,-3 5 1 16,0 3 1-16,-3 5-3 15,3 3 0-15,0 13 1 16,0 2 2-16,0 9 3 16,0 5 4-16,0 7 0 15,-3 6 2-15,0 0-4 16,3 0 1-16,-1 0-5 0,1-2-2 15,3-6 0-15,-6-3 1 16,0-7-10-16,0-6-2 16,0-2-33-16,0-17-93 31,6-12-38-31,3-1 61 16</inkml:trace>
  <inkml:trace contextRef="#ctx0" brushRef="#br0" timeOffset="6">16328 10327 272 0,'-15'-6'104'0,"12"6"-56"0,3-2-27 0,0 2 28 0,0 0-22 15,3 0-7-15,3-3-15 16,6 0-5-16,3 3-1 15,3 0-2-15,9-2 1 0,0-1 2 16,-1 3 2-16,-2 0-34 16,0 0-13-16,-6 0-49 15,0 3-17-15,-6 2 9 16</inkml:trace>
  <inkml:trace contextRef="#ctx0" brushRef="#br0" timeOffset="7">16373 10419 300 0,'-3'3'112'0,"6"-3"-60"0,0 3-56 0,3-3 18 15,3 0-13-15,6 0 0 16,9-3-12-16,2 0-5 16,1 1 8-16,-3-1-51 0,3-2-20 15,2-1-26 1</inkml:trace>
  <inkml:trace contextRef="#ctx0" brushRef="#br0" timeOffset="8">16802 10237 124 0,'6'-27'46'0,"-3"25"-24"0,2-9-2 0,-2 8 19 16,-3 1-2-16,0 2 1 15,0-3-8-15,0 0-4 16,-3 1-14-16,0 2 1 0,-2 0 1 16,-4 2-3-16,-3 4-1 15,0 10-2-15,-3 7 0 0,3 1-2 16,0 5 1-16,-3 3-4 15,9 3 0-15,3 7-3 16,6-2-1-16,6-1 3 16,6-10 3-16,6-5-7 15,3-5 0-15,3-9 2 16,5-10 4-16,1-8 1 16,-3-13 2-16,-3-5-2 0,-7-9 0 15,-8 4 5-15,-3-9 4 16,-9 3-1-16,-3 5 0 15,-9 3-10 1,-6 5-3-16,1 8 3 0,-1 6 5 16,0 2-24-1,3 5-8-15,3 0-24 0,3 3-8 16,6 0-27-16,0 8-13 16,3-10 3-1</inkml:trace>
  <inkml:trace contextRef="#ctx0" brushRef="#br0" timeOffset="9">17037 10179 252 0,'-3'5'96'16,"6"0"-52"-16,3 11-34 0,-6 0 25 0,3 8-17 15,0 2-2-15,0 1-4 16,0 2 2-16,-3-3-7 16,0-2-4-16,0-3-2 0,0-5 1 15,0-3 1-15,0-2-1 16,0-3-2-16,0-3 1 16,0-2 1-16,0-3-1 15,0 0-1-15,3-3-2 16,0-2 1-16,2-1-1 0,4-1-2 15,6-1 3 1,0 0 2-16,0 2-2 0,3 1 0 16,0 2-1-16,0 6 0 15,0 2 2 1,-4 3 0-16,-2 3 4 16,0-1 5-16,-9 6 6 0,-3 8 3 15,-6-5-3-15,-6-3 1 16,0-1-7-16,-5-4-3 15,-4-3-6-15,0-3 0 16,3-2-13-16,0-3-5 16,3 0-21-16,6-3-10 15,0 1-179 1,9-20 89-16</inkml:trace>
  <inkml:trace contextRef="#ctx0" brushRef="#br0" timeOffset="10">17513 10200 184 0,'-3'-6'68'0,"3"6"-36"0,-6-2-18 0,6 4 20 16,0-2-6-16,-3 0 0 15,0 0-11-15,-3 6-3 16,0 2-8-16,-3 8 0 0,0 7 4 0,0 6 0 15,3 8 2-15,3 1 0 16,3 6 2-16,6-1-7 16,3-6-2-16,9-8-1 15,3-8 2-15,3-8 6 16,0-7 4-16,-1-17 1 16,-2-2-1-16,-3-8 5 15,-3-11 1-15,-6-2 0 16,-9-11 1-16,-3 5-11 15,-6 0-2-15,-6 8-6 16,-3 3-1-16,0 3-19 16,1 10-9-16,2 5-49 0,0 11-22 15,6 3-60 1</inkml:trace>
  <inkml:trace contextRef="#ctx0" brushRef="#br0" timeOffset="11">17754 10515 144 0,'0'-3'55'0,"0"6"-30"0,3-3-21 0,-3 0 15 15,0 0-11-15,0 0-4 16,0 0 3-16,0 0 5 15,3 0-6-15,0 0 10 0,-3 0 4 16,0 0 1-16,0 0 2 16,3 0-7-16,-3 0-1 15,0 0-3-15,0 0 2 16,0 0-7-16,0 7-4 16,0-7-2-1,0 0-1-15,0 0 0 16,3-2 0-16,-3 2 0 15,3 0-3-15,-3 0 0 16,0 0 4-16,0 0 6 16,0 0 3-16,0 0 14 15,3 8-3 1,-3-3-3-16,0 0-7 16,0-2-3-16,-3-6 5 15,0 1-10 1,0-1-4-16,0-5-2 15,0 0-1-15,0 3-15 16,3 0-5-16,0-1-56 16,3 1-45-1,-3 5-30 1,9 0 75-16</inkml:trace>
  <inkml:trace contextRef="#ctx0" brushRef="#br0" timeOffset="12">17945 10546 208 0,'0'0'79'0,"3"0"-42"0,-6 3-19 0,3-3 25 0,0 0-18 15,0 0-3 1,0 0-8-16,-3 0 1 15,0 0-8-15,0 0-4 0,0-5 0 16,0 5-2-16,3-6-1 0,3 1-2 16,-3 0 1-16,3 2 1 15,0 0 0-15,3 1 0 16,0 2 0-16,-3 5 17 16,-1 0 0-1,-2-2 1-15,0 2-6 16,-2-2-2-16,-1 0-6 15,3-3-3-15,-3 2-22 16,0-2-11-16,3 0-37 16,0 0-14-16</inkml:trace>
  <inkml:trace contextRef="#ctx0" brushRef="#br0" timeOffset="13">18111 10509 280 0,'0'3'107'0,"0"-3"-58"0,-3 3-37 0,3-1 24 15,-3 1-21-15,0 5-8 16,0-3-5-16,3 0 0 16,0-2-10-1,3-8 5-15,0 2-2 0,3 0 1 16,0 1 0-16,0-1 0 15,0 3 3-15,-3 0 2 16,0 5 4-16,-3 1 4 0,0-1 0 16,0-2 0-16,0-1-5 15,0-2-3-15,0 3-36 16,0-11-51 0,0 0-24-16,3 0 2 15</inkml:trace>
  <inkml:trace contextRef="#ctx0" brushRef="#br0" timeOffset="14">18358 10295 200 0,'0'-16'74'0,"-3"27"-40"0,3-14-11 0,0 8 24 16,0 1-20-16,-3-1-7 15,0 0-8-15,-3 3-3 16,0 5-5-16,4 3 2 0,-4 5 0 16,-3 1-2-16,9-1-1 15,0 0-1-15,3 3-2 16,3 0 9-16,2-9 6 15,4-4 2-15,3-3 1 0,3-8 0 16,9-8-2-16,-3 0-2 16,0 0-1-16,-4-5 1 15,-2-3 4-15,-3 0 1 16,-6-2 1-16,-6-1-3 16,-3 1 2-16,-9-6-8 15,-6-3-4-15,-3 6-9 16,0 5-3-16,-2 0-16 15,2 6-4-15,3 7-22 16,6-2-10-16,3 0-14 16,6-1-6-16,3 4-55 15</inkml:trace>
  <inkml:trace contextRef="#ctx0" brushRef="#br0" timeOffset="15">18668 10218 232 0,'0'0'88'0,"0"0"-48"0,-3 0-29 0,3 0 27 16,-6 11-17 0,0 5 4-16,-3 2 1 15,-3 1-14-15,0 5 4 0,3-1 2 16,0 1-8-16,6 0-3 15,3-3-7-15,6 3-2 16,6-3 3-16,3 3 1 16,6-11-3-16,6-5-1 0,3-11 12 15,-1-2 5-15,-2-8 1 16,-3-3 3-16,0-2 7 16,-9-4 6-16,-6-4 0 15,-6-3 3-15,-6 0-10 16,-6 0-6-16,-9 2-8 15,-12 3-5-15,3 3-25 16,0 5-10-16,4 3-39 16,2 5-14-16,3 5-102 15</inkml:trace>
  <inkml:trace contextRef="#ctx0" brushRef="#br0" timeOffset="16">19099 10454 184 0,'0'2'71'0,"0"1"-38"0,0 5-21 0,0 0 21 16,-2 2-6-16,-1 6 1 15,-3 0-11-15,0-3-5 0,0 1-7 16,0-1-4-16,0 0 0 16,0-2-28-16,3-3-11 0,0-3-146 31,6-8 86-31</inkml:trace>
  <inkml:trace contextRef="#ctx0" brushRef="#br0" timeOffset="17">19436 10144 140 0,'-3'-3'55'0,"3"3"-30"0,0-2-12 16,0 2 19-16</inkml:trace>
  <inkml:trace contextRef="#ctx0" brushRef="#br0" timeOffset="18">19436 10149 318 0,'0'16'36'0,"0"8"-18"15,0-3-7-15,0 14-4 0,0 12 1 16,0 1 2-16,0-3-1 16,0-8 0-16,0-5-5 0,0-3-1 15,0-8-3-15,0-8-1 16,0-2-21-16,0-3-10 16,-6-3-28-16,0-10-12 15,0-9-15 1</inkml:trace>
  <inkml:trace contextRef="#ctx0" brushRef="#br0" timeOffset="19">19326 10398 220 0,'-9'0'82'0,"6"-5"-44"0,6 5-20 0,-3 0 25 16,0 0-22-16,6-3-6 15,6 1-10-15,5-4-4 0,1 1 0 16,0 0-4-16,3-1 0 0,3 4-1 15,0-1 0-15,-3 0-33 16,-1-2-15-16,-2 0-35 16,6 0-35-1</inkml:trace>
  <inkml:trace contextRef="#ctx0" brushRef="#br0" timeOffset="20">19594 10160 192 0,'0'3'71'0,"0"-1"-38"0,0 9-23 16,0-3 17-16,0 10-2 0,0 9 0 15,0 2-3-15,0 3 1 16,0-1-13-16,0 1 3 0,-3-5 1 16,0-1-5-16,3-7-3 15,-6-4-6-15,6-4 0 16,0-3 0-16,0-3 0 15,0-2 2-15,0-3 1 16,6-5-4-16,0-3-1 16,3-3 1-16,5 1 0 15,1-1-2-15,0 3 0 16,0 5-1-16,-3 6 0 0,0 5 3 16,0 3 2-16,-3 2 2 15,0 5 1 1,-3 3-2-16,0-2-2 15,-1-3-13-15,-2-3-4 16,0-2-31-16,0-3-14 0,0-6-40 16,3-4-25-1,3-14 64-15</inkml:trace>
  <inkml:trace contextRef="#ctx0" brushRef="#br0" timeOffset="21">19841 10427 200 0,'3'3'74'0,"12"0"-40"0,-7 2-16 0,-2 0 23 15,0 0-12 1,0 1-5-16,3-4-9 0,0 1-2 16,0-3-8-1,0 0-3-15,3-3-1 0,-3-2 1 16,0-3 1-16,-3 0 1 0,-3-2 0 16,-3-1-2-16,-3 0 1 15,-3 1-2-15,-3 2-1 16,0 0 1-16,-3 5-1 15,-3 6 0-15,3 2 0 16,-6 6 0-16,6 2 0 16,1 0 4-16,8 3 2 15,3 8 0-15,6 2-1 16,2-4-3-16,1-1 1 0,3-5-2 16,0-3-1-1,3-3-17-15,3-2-6 16,0-5-38-16,-3-6-15 0,3-7-33 31</inkml:trace>
  <inkml:trace contextRef="#ctx0" brushRef="#br0" timeOffset="22">20073 10451 212 0,'-12'13'82'0,"12"-2"-44"0,12 13-20 16,-15-11 23-16,0 0-15 15,0 0-4-15,3-2-11 16,-3-3-5-16,3 0-3 16,0-3 0-16,0-5 2 0,0 0 0 15,9-16 4-15,6-2-3 16,0-6-7-16,2 0-4 16,1-2 2-1,3 7 3-15,0 3-1 0,-3 8 0 16,9 8 3-16,-4 8 3 15,-2 3 7-15,-6 15 4 16,-3 3-4-16,0-5-2 16,-3 0-3-16,-3-8-2 15,-3-3-23-15,3-2-10 16,0-1-70-16,6-7-29 16</inkml:trace>
  <inkml:trace contextRef="#ctx0" brushRef="#br0" timeOffset="23">20811 10356 132 0,'-3'-3'52'16,"3"3"-28"-16,-3-2-2 0,3 2 23 0,0-3-1 15,0 0 1-15,0 1-7 16,0-4-1-16,3 1-21 15,0-6-7-15,6-2-2 0,6-5-4 16,3 2-2-16,3 3 0 16,-1 5-1-16,4 2 0 15,0 12 0-15,-3 4 0 16,-3 6 0-16,-6 5 0 16,-9 6 2-16,-9 2-1 15,-3 0-1-15,-6 11 5 16,-3-3 1-16,0 0-5 15,-3-8 0-15,3-5 1 0,3-3 1 16,4-5 5-16,5-8 3 16,0 0-9-16,3-1 0 15,0-1-2-15,6-4 0 16,9-2-3-16,2 0 2 16,7-2 1-16,9-1 2 15,-3 3-1-15,0 0-1 16,-4 0-2-16,-2 0 1 15,-3 3-15-15,-3-3-6 0,-3 0-36 16,-3 0-14-16,0-3-43 16</inkml:trace>
  <inkml:trace contextRef="#ctx0" brushRef="#br0" timeOffset="24">21165 10097 172 0,'0'0'66'0,"0"0"-36"0,3 0-11 0,-3 0 21 16,0 0-14-16,3 2-4 15,-3 6 0-15,0 5 0 16,0 6-11-16,0 7 0 0,0 1 0 16,0-1-6-16,3-2-1 15,-3-3-2-15,0-2-2 0,3-3-19 16,-3-3-8-16,0-5-24 15,0-3-7-15,-3-2-43 16</inkml:trace>
  <inkml:trace contextRef="#ctx0" brushRef="#br0" timeOffset="25">21141 10107 216 0,'-3'-5'82'0,"9"2"-44"0,-6 3-33 0,3 0 17 15,3-2-6-15,9-4 3 16,-3 1-8-16,3 0-2 16,0-6-5-16,0 3-3 0,-3 0 2 15,0 3-4-15,-1 0-2 16,1 2 2-16,0 0 0 15,-3 1-30-15,-3 2-12 16</inkml:trace>
  <inkml:trace contextRef="#ctx0" brushRef="#br0" timeOffset="26">21165 10186 228 0,'0'0'85'0,"3"0"-46"0,3-2-41 16,3 4 17-16,0-2-13 16,6 0-1-16,0 0-1 15,0-2 2-15,0-1-1 0,-1 1-14 16,1 2-4-16,-3-3-24 15,0 3-11-15,-3 0-31 16</inkml:trace>
  <inkml:trace contextRef="#ctx0" brushRef="#br0" timeOffset="27">21165 10319 200 0,'0'0'77'0,"3"0"-42"0,15 2-34 0,-9-2 16 16,3 3-11-16,3-3-1 16,0 0-8-16,3-3-2 15,-1 3-40-15,1-2-18 0,3-6-16 16,-3 0-4 0</inkml:trace>
  <inkml:trace contextRef="#ctx0" brushRef="#br0" timeOffset="28">21508 10205 188 0,'-9'3'71'0,"6"5"-38"0,-18 13-25 16,9-13 18-16,0 5-15 16,0 0-6-16,0-2-14 0,0-1-5 15,3 1-37-15,0-3-17 16,0-3-4-1,6 0-2-15</inkml:trace>
  <inkml:trace contextRef="#ctx0" brushRef="#br0" timeOffset="29">21335 10242 212 0,'-3'16'79'0,"6"-16"-42"0,-3 3-37 0,0-3 18 15,6 0 1-15,0 7 3 16,3 1-11-16,3 0-7 15,3 0-2-15,2-2-2 0,4-1 0 16,0 0-36-16,0-2-15 16,0-3-49-1</inkml:trace>
  <inkml:trace contextRef="#ctx0" brushRef="#br0" timeOffset="30">21588 10268 184 0,'-6'6'71'0,"3"15"-38"0,0 0-21 16,0-8 21-16,3 6-19 15,-3 2-5-15,3 0-4 16,0 3-1-16,0-3-2 16,0 0-2-16,0 1 1 0,0-9-1 15,3-3 0-15,-3-10 0 16,0-5-3-16,0-3 0 15,-3-5 2 1,3-6 0-16,0-2 5 16,-3 0 5-16,3 0-3 0,3-3 2 15,3 3-3-15,0-3 0 16,3 3-3-16,0 2-2 16,6 3 1-16,3 6-1 15,-4 2-3-15,1 5 2 16,-3 9 14-16,-3 4 8 15,-3 3 1-15,-3-2-1 16,-6 0-3-16,-9-1-1 16,0 1-14-16,0-3-4 15,3-3-27-15,1 0-9 16,-1-2-32-16,3-3-13 16,3 0-21-1</inkml:trace>
  <inkml:trace contextRef="#ctx0" brushRef="#br0" timeOffset="31">22070 10300 236 0,'0'-2'90'0,"0"2"-48"0,-3 2-25 0,3 1 27 0,-3 0-14 16,-3 2-5-16,-3 5-8 16,-3 4-3-16,-3 2-8 15,1 2-6-15,-4 1-1 0,0-1-8 16,0-5-2-16,0-2-34 16,6-1-79-1,9-2-29 1,0-5 48-16</inkml:trace>
  <inkml:trace contextRef="#ctx0" brushRef="#br0" timeOffset="32">21906 10332 216 0,'0'-5'82'0,"0"5"-44"0,3-3-14 0,-3 3 27 16</inkml:trace>
  <inkml:trace contextRef="#ctx0" brushRef="#br0" timeOffset="33">21918 10324 460 0,'12'5'28'16,"6"3"-16"-16,0 6-4 0,0 1-2 15,0 4-2-15,-1-1-1 16,4 4-1-16,-3-4 1 16,3 6-26-16,-3-3-12 15,-3-5-62 1</inkml:trace>
  <inkml:trace contextRef="#ctx0" brushRef="#br0" timeOffset="34">22323 10332 188 0,'-3'3'71'0,"3"-3"-38"0,0 2-19 0,0-2 22 16,0 0-7-16,0 0-2 15,0 0-4-15,0 0-3 16,3-2-10-16,3-4 2 0,-3 1 2 16,6-3-7-16,-3-8-2 15,0 0-3-15,0-2-2 16,3 2 1-16,-3-3-1 16,6 4 0-16,-6 1 0 0,0 4-3 15,-4 2 2-15,1 0-1 16,0 5-2-1,0 3 3-15,0 6 2 16,0-1-2-16,0 11-2 16,0-3 4-16,0 13 1 0,3 6 6 15,-3 5 3-15,-3 6-2 16,0 1 0-16,3-1-8 16,0-3-2-16,0-9 4 15,0-2 3-15,-3-5-19 16,3-8-8-16,0-3-29 15,0-2-11-15,-3-3-56 16,3-6-29-16,-3-2 74 16</inkml:trace>
  <inkml:trace contextRef="#ctx0" brushRef="#br0" timeOffset="35">22296 10644 184 0,'-3'0'68'0,"3"0"-36"0,3 3-15 0,-3-3 20 16,0 0-6-16,6 2 2 15,0-2-6-15,3 0 1 16,12 3-16-16,0-3 0 0,3 0-1 16,2 0-6-16,1 0-1 0,-3 0 0 15,0 0 0-15,-3 0 0 16,-3 0 0-16,-1-3-11 16,-8 1-3-16,3-1-37 15,-6-2-16-15,3 0-61 16</inkml:trace>
  <inkml:trace contextRef="#ctx0" brushRef="#br0" timeOffset="36">22749 10607 140 0,'6'-2'52'0,"-6"4"-28"0,0 1-2 0,0-3 23 15,0 0-14-15,0 0-3 16,0 0-1-16,0 0 2 15,0 0-15-15,0 0 1 0,-6 5-1 0,3 0-3 16,-3-2 1-16,0 0-3 16,0-3 2-16,3 2-8 15,0-4-2-15,3-1-6 16,3 0 1 0,0 3 0-16,3 0 2 0,-3 0 1 15,0 0 1-15,-3 0 0 16,0 0 2-16,0 0 3 15,-3 0 2-15,0 0-6 16,-3 0 0-16,3 0-28 16,0 0-11-16,3-5-45 15,6 0-17-15,3-3 8 16</inkml:trace>
  <inkml:trace contextRef="#ctx0" brushRef="#br0" timeOffset="37">23082 10295 164 0,'-3'-21'63'0,"0"21"-34"0,3-3-8 0,0 3 25 15,0 0-4-15,-3 0 9 16,-6-3-20 0,-3-2-16-16,3 5-6 0,-2 3 1 15,-1 5-4-15,0 2-1 0,0 9 0 16,-3 7-1-16,3 6-2 16,3 10 1-16,9 1-4 15,0 2-2-15,6-6-1 16,15 1 3-16,0-8 2 15,3-3 2-15,5-18-1 16,4-9-2-16,6-7 1 16,-1-11 1-16,-5-8 3 15,-3-10 2-15,-9-6 8 16,-6-2 4-16,-15-1 6 0,-9 6 4 16,-6 0-2-1,-9 6-2-15,-3 7-13 16,0 3-8-16,4 5-27 0,-1 5-10 15,3 6-38-15,9 0-15 16,6 2-63 0</inkml:trace>
  <inkml:trace contextRef="#ctx0" brushRef="#br0" timeOffset="38">15066 11057 60 0,'-9'-3'24'0,"9"1"-12"0,9 2-16 15,-9 0 2-15,3 0-21 16,3 0-8-16,-6 0 14 16,3 0 6-16,-3 0 170 31,6 0-59-15,-6 0-15-16,3 2-39 15,3 9-20-15,0 2-9 16,-6 3-3-16,3-5-8 15,0-3-2-15,0 2 0 0,0 1-2 16,0-1 1-16,-3-2-33 16,3 0-12-16,0 0-65 15,0-3-42-15,0 1 63 16</inkml:trace>
  <inkml:trace contextRef="#ctx0" brushRef="#br0" timeOffset="39">15123 10808 260 0,'0'-2'96'0,"0"2"-52"0,3 0-54 0,-3 0 14 16,6 2-36-16,6 1-12 16,3 0-54-16,2-1-25 0</inkml:trace>
  <inkml:trace contextRef="#ctx0" brushRef="#br0" timeOffset="40">15412 10763 288 0,'-15'-8'110'0,"6"8"-60"16,-6-2-43-16,9 2 23 0,0 2-21 15,0 4-4-15,-3 4-9 16,0 11 0-16,0 8 2 15,9 16 1-15,0 3 1 0,3-3 0 16,0 0 0-16,0-3-11 0,0-5-3 16,0-7-22-16,0-7-9 15,0-4-27-15,-3-6-10 16</inkml:trace>
  <inkml:trace contextRef="#ctx0" brushRef="#br0" timeOffset="41">15236 11007 260 0,'-3'-3'99'0,"9"0"-54"0,0 3-42 0,3 0 23 15,6 0-15-15,3-8-3 16,8-5-16-16,10 3-5 16,0-1-104-16,5 3-44 15,1-2 74-15,-3-1 40 0</inkml:trace>
  <inkml:trace contextRef="#ctx0" brushRef="#br0" timeOffset="42">15819 10856 212 0,'-3'0'79'0,"3"3"-42"0,0 4-28 0,0 1 19 16,0 8-12-16,-3 11-4 15,0 10 1-15,-3 0 4 16,-3 5-9-16,1-5 0 0,2-2-1 15,0-4-3-15,3-4-1 16,0-6 1-16,0-5 0 16,0-3-7-16,3-5 0 15,3-3-4-15,-3-5 2 16,0 0 1-16,0-5 2 16,3-6 3-16,-6-2 2 15,6-5 1-15,0-1 2 16,0-5-3-16,0 1-2 15,0-9-3-15,3-3 1 0,0 1 3 16,-1 2 1-16,1 3-4 16,3 0 1-16,-3 5 4 15,0 6 2-15,0 4 0 16,0 4-1-16,0 5-1 16,0 10 0-16,0 5 0 15,0 4 0-15,0 4 0 16,0 6 0-16,0 0 0 15,0-6 2-15,0-2-5 16,0-5-1-16,0-3 0 0,3 0 2 16,0-6 1-1,-1-2 1-15,1-8-5 0,0-7 1 16,3 1 0-16,-3 1 0 16,0-3 0-16,0 3 2 15,3-3-1-15,-3 3-1 16,-3 2 1-16,0 3-1 15,0 3-3-15,0 8 0 16,0 5 2 0,0 13 0-16,0 5 1 15,-1 6 6-15,1 2 6 16,-3 1-2-16,0-1 0 16,0-2-6-16,0-3-3 0,3-5 2 15,-3-3 0 1,0-5-19-16,3-3-9 0,3-5-42 15,0-5-20-15,0-3-38 16</inkml:trace>
  <inkml:trace contextRef="#ctx0" brushRef="#br0" timeOffset="43">16290 11044 348 0,'-3'0'132'0,"3"2"-72"0,3 1-50 16,-3-3 28-16,6 0-19 0,2-3-5 16,4-2-7-1,6 0 0-15,0-1-4 0,0 1-6 0,3 3-1 16,3-1-14-16,-4 0-3 15,1 3-33-15,-6 0-13 16,-3 3-31-16,-3 0-11 16,0 7 7-1</inkml:trace>
  <inkml:trace contextRef="#ctx0" brushRef="#br0" timeOffset="44">16319 11126 264 0,'-3'2'101'0,"6"-2"-54"0,0 14-48 0,3-12 20 0,3 1-11 15,6 0-2-15,6-1-8 16,6-4-1-16,3-1 1 16,2 0-52-16,-5 1-21 0,-3-4-30 15</inkml:trace>
  <inkml:trace contextRef="#ctx0" brushRef="#br0" timeOffset="45">16813 10898 116 0,'0'-8'44'0,"0"3"-24"0,3 0 3 16,-3 2 21-16,0 0-9 15,-3 1 0-15,-2-1-5 16,-4 3 1-16,0 3-17 15,-3 2-4-15,-3 3-2 0,0 16-2 16,0 8-1-16,0 5-12 16,9-8-5-16,0-6 12 15,6 9 9-15,0-5-4 16,15 2 0-16,-3-5 1 0,12-6 3 16,-3-2 0-1,12-11 0-15,-4-2-3 0,1-11 1 16,-3 0-4-16,-3-16-2 15,-1-15 2-15,-11-4 2 16,-9 4 0-16,-6 2 2 16,-12 2 0-16,-2 6 3 15,-1 8-5-15,0 5-3 16,3 5-17-16,3 3-7 16,3 3-40-16,6 3-15 15,9-1-37 1</inkml:trace>
  <inkml:trace contextRef="#ctx0" brushRef="#br0" timeOffset="46">17078 10843 236 0,'0'10'90'0,"-6"6"-48"0,6 21-36 15,0-10 20-15,0-1-5 16,0 8 2-16,-3-10-7 16,3-5 1-16,0 5-10 15,0-6-2-15,-3 1-1 0,3-3-2 16,0-3 1-16,0-3 4 16,0-2 4-16,0 0-4 15,0-8 1-15,0 0-5 16,0-8 0-16,0 3-6 0,12-6 0 15,3-4 1-15,3 1 1 16,0 4-2-16,3 4 0 16,3 6-1-16,-6 6 3 15,-4-1 2-15,1 6 2 16,0-3 1-16,-6 5 0 16,-6 3 6-16,-6-3 4 15,0-3-3-15,-9 1 1 16,-3-3-7-16,-8 0-3 0,-10-3-15 15,3 0-4 1,3-5-33-16,6 0-15 0,6-2-171 31,13-11 121-31</inkml:trace>
  <inkml:trace contextRef="#ctx0" brushRef="#br0" timeOffset="47">17513 10901 192 0,'-3'-5'74'0,"0"5"-40"0,-6 0-18 16,9 0 24-16,-3 2-14 15,-3 3-5-15,0 9-4 0,-3 7-1 16,0 3-8-16,3 5 1 0,0 3 2 15,3-1-6-15,6-2-1 16,3-2 0-16,3-1 2 16,3-5 3-16,3-5 2 15,3-5-1-15,3-6 1 16,0-5 3-16,-3-10 1 16,-1-6 3-16,-2-5 3 15,-3-3 0-15,-6-8 2 16,-6-2-9-16,-3 2-3 0,-6 3-2 15,-6 2 1-15,3 6-10 16,-2 0-4 0,2 8-18-16,0 5-9 15,3 3-32-15,3 5-12 0,3 10-47 16,3 6-51 0,6 3 62-16</inkml:trace>
  <inkml:trace contextRef="#ctx0" brushRef="#br0" timeOffset="48">17796 11189 228 0,'-15'3'88'0,"12"0"-48"0,0-3-20 0,3 0 24 16,0 0-7-16,0 0-2 16,0 0-22-16,3-3-7 15,0-2-5-15,0-1 1 0,6 1 3 16,-3 2-4-16,0 1-3 16,-3-1 1-16,0 3 2 15,-6 3 6 1,-3-1 1-16,3 1 3 15,0 0-8-15,0-3-9 16,0-3-1 0,0-5-41-16,3 8-16 15,6 0-68 1</inkml:trace>
  <inkml:trace contextRef="#ctx0" brushRef="#br0" timeOffset="49">17959 11173 224 0,'0'0'85'0,"0"0"-46"0,3 6-15 16,-3-6 27-16,0 2-22 16,0 1-8-16,-3 0-16 0,3-1-3 15,0-2-2-15,0 0 0 0,3-2 0 16,3 2-3-16,-3-3 0 15,3-2 2-15,-3 2 0 16,0 0-6 0,-3 3 6-16,0 0 5 15,0 0 7-15,0 3 3 16,0-3-3-16,0 3-1 16,0-3-11-16,0 2-1 15,0-2-51-15,0-2-21 16,9 7-51-1</inkml:trace>
  <inkml:trace contextRef="#ctx0" brushRef="#br0" timeOffset="50">18114 11160 216 0,'0'0'82'0,"3"0"-44"0,-3 11-20 15,0-9 23 1,0 1-15-16,0 0-4 0,0-3-11 15,0 2-5-15,0-2-3 16,0 0-5-16,0 0-1 0,0 0-5 16,0 0 0-16,6 3-7 15,0-3-1-15,0 0 4 0,0 0 5 16,0 0 4 0,-6 0 2-16,0 0 3 15,0 0 1-15,0 0-4 16,0 0-1-16,0 0-41 15,0 0-19-15</inkml:trace>
  <inkml:trace contextRef="#ctx0" brushRef="#br0" timeOffset="51">18391 10996 200 0,'-6'-3'77'15,"3"3"-42"-15,3 0-15 0,0 3 24 0,-3 0-16 16,0-1-5-16,0 4-17 16,-3 4-6-16,3 3 0 15,-3 3 1-15,3 3 2 0,3 2-1 16,0 0 1-1,6 0-2-15,3-2 2 16,0-3-2-16,3-3-1 0,6-2 5 16,6-6 1-16,0-5 4 15,-4-5 1-15,-2-9 6 16,-3-2 3-16,-3-2 1 16,-3-6-1-16,-6 0-2 0,-6-10 1 15,0 7 3 1,-15 1 1-16,-6 2-10 0,3 6-5 15,1 2-12-15,-1 5-5 16,0 1-26-16,9 4-10 16,3 6-56-16,6 11-25 15,6 2 0 1</inkml:trace>
  <inkml:trace contextRef="#ctx0" brushRef="#br0" timeOffset="52">18665 11007 200 0,'0'2'77'0,"0"4"-42"0,0-4-17 16,0-2 25-16,0 0-7 15,0 0 2-15,3 0-13 0,0-2-6 16,0-1-4 0,3-16-9-16,0 1-3 0,3-1-2 15,-3 1-1-15,3-1 2 16,-3 3-3-16,-1 6 0 16,-2 2 1-16,0 3 0 15,0 5-3-15,3 5 0 16,0 3-1-16,0 5 3 15,-3 11 4-15,0 0 3 16,0 2-2-16,0 1-3 16,0-1 0-16,-3-2-1 15,0 0-11-15,3-6-5 16,-3-2-61-16,3 0-24 16,-3-3-12-16</inkml:trace>
  <inkml:trace contextRef="#ctx0" brushRef="#br0" timeOffset="53">18662 11202 296 0,'0'-2'112'0,"3"2"-60"0,0 0-47 16,0 0 22-16,3 0-13 15,12-3-3-15,0 1-2 16,5-1-1-16,1 0-4 15,0 1-3-15,3-1 0 0,-9 0-8 0,-4 1-3 16,-2-1-58 0,-3 3-25-16,0 5-32 15</inkml:trace>
  <inkml:trace contextRef="#ctx0" brushRef="#br0" timeOffset="54">19055 11187 212 0,'-3'21'82'0,"3"-8"-44"0,-3 6-18 0,0-9 27 16,0 1-25-16,-3 2-6 0,-3 0-49 15,-6-2-20-15,0-1-57 16,-6-2-25-16</inkml:trace>
  <inkml:trace contextRef="#ctx0" brushRef="#br0" timeOffset="55">19454 10819 248 0,'-6'18'93'0,"6"6"-50"0,-3 24-39 0,3-19 21 16,0-3-14-16,0-4-3 15,0 9-5-15,0-2-3 16,-3 0 1-16,3-5-4 0,-3 0 2 16,0-3-32-16,0-2-15 15,3-3-40 1,-3-3-39-16,0-3 48 0</inkml:trace>
  <inkml:trace contextRef="#ctx0" brushRef="#br0" timeOffset="56">19341 11057 304 0,'3'0'115'0,"0"-3"-62"0,0 3-62 16,11 0 33 0,1 0-19-16,6-2-2 15,3-1-2-15,3 3-1 16,0-3-22-16,-4 1-10 0,4-4-35 15,-3 1-12-15,3 0-23 16</inkml:trace>
  <inkml:trace contextRef="#ctx0" brushRef="#br0" timeOffset="57">19656 10893 200 0,'-15'10'74'0,"12"17"-40"0,0 15-27 0,3-23 18 16,-3 5-4-16,-3 5 2 16,3 2 4-16,-3-1 4 15,3-12-17-15,0-2-1 0,0-3 0 0,0 3-5 16,1-3-2 0,2-5-1-16,0-5-1 15,0-3-5-15,8-11 1 0,4-2-2 16,3-3-2-1,0 0 0-15,0 3 0 0,0 3 5 16,0 7 1-16,-3 6 0 16,0 7 1-16,-3 6 0 15,-4 0 3-15,1 2-5 16,-3-2-1-16,-3 0-5 16,0-3 1-16,3-2-47 15,-3-3-18-15,0-3-53 16</inkml:trace>
  <inkml:trace contextRef="#ctx0" brushRef="#br0" timeOffset="58">19823 11150 216 0,'21'7'82'0,"-21"-4"-44"0,15 0-29 0,-10 2 22 16,4 0 3-16,0 1 4 15,0-4-14-15,3 1-6 16,0-3-11-16,3-3-5 0,-3 1 1 15,0-6-2-15,-3-3 2 16,-3-2-4-16,-3 2 0 16,-3 3 3-16,-6-2 1 15,-3 2-4-15,-3 3 1 16,0 5-2-16,-3 2-2 16,3 4 0-16,0 7 3 0,0 3 0 15,3-1 3 1,3 4-1-16,3 0 2 0,6-1-2 15,3-2 2-15,0-3-9 16,3-2-1-16,3-6-25 16,3-2-9-16,0-6-36 15,0-2-16-15,0-1 0 16</inkml:trace>
  <inkml:trace contextRef="#ctx0" brushRef="#br0" timeOffset="59">20052 11115 208 0,'3'0'79'0,"0"24"-42"0,0 0-23 16,0-16 22-16,-3 0-3 0,0 2 1 16,0 1-13-16,0-1-5 15,0-2-9 1,0-2-3-16,0-1 2 0,0-5-3 0,0 0 0 16,9-3 1-16,3-2 2 15,3-6-8-15,-1 1-3 16,4-6-2-16,3 3 1 15,0 2 6-15,-3 8 2 16,6 6 4-16,0 5 3 16,-7 5 0-16,1 1 2 15,-3 1-6-15,-3 1-1 16,-3 0-4-16,-3-3-1 16,0-2-67-16,3-3-32 15,0-3-29-15</inkml:trace>
  <inkml:trace contextRef="#ctx0" brushRef="#br0" timeOffset="60">20734 11094 168 0,'-15'-5'66'0,"15"7"-36"0,-3-2-35 16,3 0 84-1,0 0-23-15,3-5-16 16,3 0-13-16,6-3-17 16,2-3-2-16,4-2 2 0,3-6-2 15,0 6 3-15,3 3-8 16,0 10-4-16,-4 5 0 0,-2 8 0 16,-3 6-2-16,-6 10 2 15,-9 3 1 1,-6 2 2-16,-6 3 1 0,-3 0 1 15,-2-5 0-15,-1 2 0 16,0-5 0-16,0-2 2 16,6-11 3-16,0-3 5 15,3-3-6-15,3-2 0 16,3 3-6-16,9-8-4 16,3-1-2-16,6-4 9 15,6-1 4 1,3 0-4-16,0-2-1 15,-1 2-2-15,-5 3 1 16,0 8-9-16,-3-5-1 0,-3-6-45 16,3-5-22-1,-3 0-13-15,3-2-38 16</inkml:trace>
  <inkml:trace contextRef="#ctx0" brushRef="#br0" timeOffset="61">21079 10851 216 0,'0'0'82'0,"3"2"-44"0,-3 1-18 0,3 0 27 15,-3 4-12-15,0 4 0 16,0 5-16-16,0 5-4 16,0 6-9-16,0-4-4 0,0-1-1 15,0-4-4-15,0-2 2 16,3-3-17-16,-3 0-8 16,0-2-37-16,3-3-17 15,0-3-31 1</inkml:trace>
  <inkml:trace contextRef="#ctx0" brushRef="#br0" timeOffset="62">21085 10864 228 0,'-6'-3'88'0,"6"6"-48"0,-3-3-25 16,3 0 26-16,0 0-11 15,0 0 0-15,6 0-15 16,3-3-4-16,0-2-7 16,3 0-3-16,3-3 0 0,2 0-1 15,1 0 2-15,0 2-17 16,-3 1-6-16,0 0-23 0,-3 2-8 16,-3 1-47-1,0 2-37 1,0 5 55-16</inkml:trace>
  <inkml:trace contextRef="#ctx0" brushRef="#br0" timeOffset="63">21100 10943 264 0,'-3'0'99'0,"9"3"-54"0,-3-3-42 0,3-5 21 16,0 2-14-16,3-2-1 15,2-3-5-15,4 2-1 16,3 4-1-16,-3-1-21 0,0 0-8 0,-3 1-30 16,-3 2-14-16</inkml:trace>
  <inkml:trace contextRef="#ctx0" brushRef="#br0" timeOffset="64">21121 11044 220 0,'-6'5'85'0,"12"-5"-46"0,-6 3-37 15,0-3 19-15,6 0-13 16,2 0-2-16,7-3-17 16,6 3-8-16,-3-3-45 15,0 1-21-15,0-1 6 16,3 0 7-16</inkml:trace>
  <inkml:trace contextRef="#ctx0" brushRef="#br0" timeOffset="65">21368 10896 228 0,'-6'5'85'0,"3"-3"-46"0,-6 20-32 0,3-4 20 15,-3-2-12-15,0 0-1 16,-3 0-8-16,0 0-4 16,3 0-1-16,3-6-30 0,0 1-10 15,0-3-52 1,-3 0-38-16,3-6 49 0</inkml:trace>
  <inkml:trace contextRef="#ctx0" brushRef="#br0" timeOffset="66">21252 10954 256 0,'-3'0'96'0,"6"2"-52"0,-3 1-51 0,5 8 55 15,4-1-13-15,3 3-17 16,3-2-8-16,0 2-7 15,3-2-3-15,0-3 1 0,-3 0-43 16,-3-3-17-16,0 0-67 16</inkml:trace>
  <inkml:trace contextRef="#ctx0" brushRef="#br0" timeOffset="67">21496 10978 232 0,'-9'23'88'0,"0"-1"-48"0,0 12-31 0,3-13 22 16,0 3-17-16,3 0-2 16,-3 0-6-16,3-3 1 15,0-3-4-15,0-2-4 0,3-3 0 16,0-2-1-16,-3-6-2 15,3 1 5-15,0-6 1 16,0-6 2-16,-3-2 0 16,3-5 4-16,0-8 3 0,0-3-2 15,3-2 0-15,3-3-5 16,6-3-3-16,0 0 0 16,3 3-1-16,3 5-3 15,-1 6 2-15,4 2 1 16,-3 8 0-16,-3 8 2 15,0 8 1-15,0 5 7 16,-6 3 4-16,-6 2 1 16,-3-2 1-16,-3-3-4 15,-3 3 0-15,-6-2-14 16,0-4-5-16,-3-5-28 16,3-2-12-16,0-3-64 15,6-3-62-15,3 1 61 16</inkml:trace>
  <inkml:trace contextRef="#ctx0" brushRef="#br0" timeOffset="68">21969 11086 212 0,'0'-3'79'0,"-3"6"-42"0,3 2-28 0,-3-2 19 16,0 5-1-16,-9 0 1 15,-3 8-2-15,-3 2 1 16,0 3-15-16,-2 3-2 0,-1 3-3 0,0-3-3 16,3-3-3-1,3-3-5-15,3-5 0 0,3-2-36 16,3-3-15-1,0-3-43-15,3-7-46 16,3-4 50-16</inkml:trace>
  <inkml:trace contextRef="#ctx0" brushRef="#br0" timeOffset="69">21737 11123 236 0,'-3'-3'90'0,"3"6"-48"0,0 13-29 16,3-11 24-16,-3-5-12 0,6 8-5 15,3 0-5-15,5 0 0 16,4 3-8 0,3 2-4-16,3 3-2 0,3 0 1 15,0 0 3-15,-1-1-29 0,-5-1-13 16,0-4-69 0,-3 1-58-16,-6-6 59 15</inkml:trace>
  <inkml:trace contextRef="#ctx0" brushRef="#br0" timeOffset="70">22287 10798 180 0,'-3'-6'68'0,"3"6"-36"0,-3 0-20 16,3 0 19-16,-3 0-7 16,-3 0-2-16,4 3-4 15,-7 2-1-15,-3 1-9 16,0 4 4-16,-3 6 3 0,0 5-1 15,-9 19 2-15,3 8-3 16,1 4 0-16,5 1-7 16,6 8-4-16,9-3-1 0,12 9-1 15,3-9-3-15,5-8 2 16,7-8-19-16,-6-15-9 16,-3-6-27-16,9-8-12 15,11 0-39 1</inkml:trace>
  <inkml:trace contextRef="#ctx0" brushRef="#br0" timeOffset="71">22365 11099 80 0,'0'0'33'0,"-3"6"-18"0,3-9 11 0,0 3 18 16,0 0 5-16,0 0 3 0,0 5-6 16,-3-5-4-16,0 0-23 15,3 3 4-15,-3-3 4 0,3 0-6 16,0-3-2-16,0-2-11 16,3 0-3-16,0-1-1 15,0 1 0-15,0-6-2 16,0 1-2-16,0-1 1 15,0 1-1-15,3-6 0 16,-6 3 0 0,6 2 0-16,0 0-5 15,0 4 1-15,-4 1 4 16,1 9 2-16,0 2-3 16,3 6-1-16,-3 2 1 15,3 5 0-15,-3 6 3 16,-3 3 3-16,6-3-2 0,-3-1 0 15,-3 1-1-15,3 0 1 16,0 0-4 0,-3-6 0-16,3-2-8 0,-3-3-4 15,0-2-26-15,0 0-10 16,0-3-30-16,0-3-10 16,0-5-2-1</inkml:trace>
  <inkml:trace contextRef="#ctx0" brushRef="#br0" timeOffset="72">22323 11316 164 0,'0'3'63'0,"0"-3"-34"0,0 3-19 0,0-3 17 0,0 0-4 15,0 0 0-15,6 0 3 16,3 0 3-16,6 0-15 16,-3 0 7-16,6 0 3 0,-1 0-1 15,4 0 0-15,0 0-8 16,6 0-4-16,0 0-9 16,-3 0-1-16,-4 0-1 15,-2 0 2-15,-3 0-3 16,-3 0-2-16,-3-3-27 0,-3 0-12 15,0 1-56 1,0 2-62-16,0-3 47 16</inkml:trace>
  <inkml:trace contextRef="#ctx0" brushRef="#br0" timeOffset="73">22779 11004 204 0,'0'-5'77'0,"0"7"-42"0,5-4-21 16,-5 2 22-16,0 0-7 16,3 2-2-16,0 4-4 0,0 2-3 15,0 2-10 1,0 6 5-16,-3 3 4 0,0 7-8 0,0-2-1 15,0-3-6-15,0 0-1 16,0-2 1-16,0-3 0 16,0-3-22-16,0-3-10 15,0-2-35-15,0-2-14 16,-3-4-42 0</inkml:trace>
  <inkml:trace contextRef="#ctx0" brushRef="#br0" timeOffset="74">22695 11118 244 0,'-12'-3'90'0,"6"6"-48"0,6-1-18 16,0-2 27-16,0 0-15 16,0 0-4-16,0 0-16 15,9 0-5 1,3-2-7-16,6 2 2 0,9-3 3 15,0 1-7-15,2 2-3 0,-2-3 0 16,-3 0 0-16,0 3 1 16,-6 0 2-16,-3 0-17 15,-4 0-4-15,-2 0-55 16,0 0-24-16,-3-2-26 16</inkml:trace>
  <inkml:trace contextRef="#ctx0" brushRef="#br0" timeOffset="75">23076 11049 160 0,'-3'-3'60'0,"3"1"-32"0,0 2-17 0,0 0 18 15,0-3-6-15,0 3 1 16,0-3-9-16,0 1-2 16,0-1-7-16,0 0 5 0,0 1 4 15,0-1 8-15,3 1 3 16,0-4 0-16,0-4 1 15,3-1-11-15,0-2-4 16,3 2-7-16,0 1-2 16,3 2-3-16,3 0-1 15,0 5 1-15,-1 8 2 0,-2 9-1 16,-3 2-1 0,-3 5 1-16,-6 3 1 0,-6 5 1 15,-6 0 3-15,-3 0-1 16,-2-3 2-16,-1 1-4 15,-6-1 0-15,9-2 1 16,-6-5 0-16,3-4-2 16,6-1-2-16,4-4-2 15,-1-2-1-15,3 0 2 16,6-3 2-16,3-2-5 16,9-3 7-1,2 0 5-15,4 0-2 0,3 0 2 16,6 0-5-16,-3 3-2 15,5 2 0 1,-2 0-1-16,-6 1 0 0,0-1 0 16,-6 0 0-16,-6 0 0 15,3-2 0-15,-3 0 2 16,-3-3-23-16,-6-3-11 16,3 0-43-16,5-2-19 15,-2-3-35 1</inkml:trace>
  <inkml:trace contextRef="#ctx0" brushRef="#br0" timeOffset="76">23276 10909 104 0,'0'0'38'0,"0"-3"-20"0,0 3-1 0,0 0 16 16,0 0 7-16,0 0 5 16,0 0 2-1,0 0 3-15,0 0-27 0,0 3 13 0,0-3 5 16,0 0-8-16,9 2 2 16,5 1-11-1,1-3-11-15,-3 0-6 16,9 0-4-16,-3 0-3 15,-6 0 1-15,6 0-1 16,-9 0 0-16,0 0 0 16,-4 0-18-16,-2 0-5 15,0-3-40-15,0 1-16 16,-3-1-58-16</inkml:trace>
  <inkml:trace contextRef="#ctx0" brushRef="#br0" timeOffset="77">23526 10835 188 0,'-3'-3'71'0,"-12"3"-38"0,24 0-10 15,-9 0 26-15,3 0-14 16,0-3-5-16,0 1-11 16,0-1-4-16,3 0-9 15,2 1-2-15,1-1 0 0,-3 3-2 16,6 3-2-16,-3 2-2 16,-3 3 1-16,-3 3 1 15,-6 2 2-15,-3 8 1 16,-3 5 1-16,-6 1-5 15,-2-6-1-15,2 0 3 16,-6-2 1-16,6-3 0 16,6-3-2-16,0-3 5 0,3-2 1 15,0-2 2-15,0 2 2 16,6-3-1-16,0-2 0 16,0-3-3-16,6 0 1 15,9 0-2-15,-3 2 2 16,3-2-2-16,3 3 2 15,0-3-4-15,-4 3 0 16,1-1-1-16,-3-2-2 16,0 3-4-16,-3-3-2 15,-3 0-26-15,0 0-9 16,0 0-43-16,-3 0-16 0,3 0-12 16</inkml:trace>
  <inkml:trace contextRef="#ctx0" brushRef="#br0" timeOffset="78">23669 10856 52 0,'-3'-3'22'0,"3"6"-12"0,0-6 8 0,0 3 12 16,0 0 2-16,0 0 3 15,0 0 3-15,0-2 1 0,0-1-6 16,0 0-3-16,0 1-16 15,-6-1 7-15,6 0 2 16,0 1-3-16,0-1-1 0,0 0 0 16,0 1 2-16,0-1-11 15,0 0-3-15,0 1-3 16,0-1 2-16,6 1 1 16,-1-1 1-16,1 0 0 15,-3 1 0-15,6-1-4 16,-3 0-3-16,0 3 0 15,3 0 1-15,6 3-6 16,-3 2 1-16,-3 3 3 0,-9 3 2 16,0-1 0-1,-6 1-2-15,-3 0 3 0,6-1 0 16,-6-2-1-16,0-3-2 16,6 1-4-16,-3-4 0 15,3 1-5-15,3-3 1 16,3 3-3-16,6 2 2 15,3 5 3-15,3 1 1 16,-3 8 3-16,0-4 3 16,-3 1 4-16,-3-2 4 15,-3-1 9-15,-9 0 6 16,0-2-9-16,-9-1-3 16,3-2-7-16,-3-3-4 0,-3-2-11 15,0-3-6-15,6 0-30 16,1 0-12-16,-1-3-56 15,6 1-49 1,6 2 62-16</inkml:trace>
  <inkml:trace contextRef="#ctx0" brushRef="#br0" timeOffset="79">23850 10779 220 0,'0'-3'82'0,"-3"6"-44"0,3-6-29 0,0 3 19 16,0 0-12-16,0 0-4 15,3 0-5-15,0 3-2 16,6 2-3-16,0 1 7 0,3 2 4 16,3 2 0-16,0 6 2 15,-4 3 3-15,-2 12 1 16,3 1-6-16,-6 3 0 15,-3-1-4-15,3-5 0 16,-3 3 1-16,-3 0 1 16,-3-6-3-16,3 0-3 15,-6-2 2-15,6-3 2 16,-3 1-4-16,0-1-1 0,-3 0-4 16,-3 0-1-16,0-2 3 15,-2-1 3-15,8 3-4 16,-6-2-3-16,0-3 1 15,-3 2 2-15,0-2-2 16,-3 3-2-16,0-4-9 16,-6-1-5-16,0-4-11 0,1-2-3 15,2-2-32 1,0-1-11-16,9 0-52 16</inkml:trace>
  <inkml:trace contextRef="#ctx0" brushRef="#br0" timeOffset="80">15057 12086 140 0,'0'0'52'0,"0"0"-28"0,0 0-11 15,0 0 19-15,0 0 6 16,0 0 4-16,0 0-3 0,0 0-1 15,0 0-21 1,3-2 5-16,0-4 5 0,3 1-9 16,0-6-2-16,6-2-7 0,3 0-1 15,6-6-1-15,3 1 1 16,-1 5-4-16,10 2-3 16,-3 3 0-16,0 8-1 15,-4 8-3-15,-5 8 0 16,-6 8 2-16,-6 5 0 15,-6 5 3-15,-6 3 1 16,-12 6-1-16,-3-1-2 16,-2-2 1-16,-4-3-1 15,0-3 2-15,9-15 1 16,3-4 1-16,0-1 0 16,0-1 2-16,3-2 1 15,3-4-3-15,3-1-1 16,6-1-3-16,9-2-1 0,3-1 3 15,12-4 1-15,0-1-4 16,3 3 1-16,-1 0-2 16,-2-3 0-16,0 3-14 15,-6 0-4-15,-3 0-32 16,-4 0-12-16,-2-2-63 16</inkml:trace>
  <inkml:trace contextRef="#ctx0" brushRef="#br0" timeOffset="81">15534 11951 288 0,'-12'0'110'0,"12"0"-60"0,0 0-23 0,0 0 34 15,0 0-21-15,6 0-7 16,0 0-20-16,2 0-9 16,7-2-2-16,0-1-2 0,0-2 0 15,3 2-20-15,0-2-9 16,-3-1-40-16,3 4-19 15,-4 2-50-15</inkml:trace>
  <inkml:trace contextRef="#ctx0" brushRef="#br0" timeOffset="82">15748 11864 236 0,'-6'-21'90'0,"-9"21"-48"0,9-3-25 16,6 0 25-16,0 1-11 0,0-1 3 16,9-5-12-1,3 0-13-15,3 0-5 0,0 3-1 16,0 0-2 0,-1 2 2-16,1 3-4 0,-3 5 0 15,-6 14 1-15,-6 2 2 16,-3 6-1-16,-6-4 2 15,-3 1-4-15,-5-3-2 16,2-2 2-16,3-3 2 16,0 0 2-16,3-3 3 15,3-3-3-15,3-2 0 16,6 0-1-16,6-2 1 16,0-1 0-16,3-2 3 0,3-3-1 15,2-3 0-15,1 0-3 16,0 1-2-1,-3-1-4-15,-3 0 0 0,-3 1-16 16,-3-1-4-16,0 0-30 16,-3 1-13-16,-3-1-44 15,3 0-34 1,0 1 59-16</inkml:trace>
  <inkml:trace contextRef="#ctx0" brushRef="#br0" timeOffset="83">15962 11822 128 0,'-3'13'49'0,"3"-13"-26"0,0-16-9 0,0 13 15 16,0 1-5-16,0-1 0 15,0 0 0-15,0 1 2 0,0-1-14 16,0 0 9-16,0 1 2 0,0-1 4 16,0 0 1-16,0 1-4 15,0-3-1-15,0-1-10 16,3 1-5-16,6 0-3 16,0-1-1-16,6 4-2 15,0 2-2-15,3 0 1 16,-3 5-1-16,-1 0 0 15,-2 3 0-15,-3 0 0 16,-3 3 0-16,-3-1 0 16,-6 1 2-16,0 2-1 15,0-2-1-15,3 2 1 0,0-2-1 16,3-3-3-16,6 2 2 16,3 1-1-16,0 2 0 15,0 3 2-15,0 0 0 16,-3 0 4-16,-3-1 5 15,-3-1 4-15,-6-1 2 16,-3 0-4-16,-6-2 1 16,-3-3-7-16,-3-3-3 15,-3-8-34-15,0 1-14 16,1-1-109 0</inkml:trace>
  <inkml:trace contextRef="#ctx0" brushRef="#br0" timeOffset="84">20546 11692 176 0,'-24'-3'68'0,"21"3"-36"0,0 3-29 16,3-3 17-16,0 0-10 15,0 0-1-15,3 3 4 16,6-1 3-16,6 1-8 15,3-3 2-15,6 0 1 0,3-3 0 16,11 1 3-16,4-1-9 16,9-2-6-16,2 2 3 15,7 0 0-15,5 1 0 16,10-1 1-16,2-2-2 16,3 2-1-16,7-2 1 15,-4 0 1-15,3 2 1 0,1-2 3 16,-1 2-3-16,-3-2 0 15,-2-3-1-15,2 0-2 16,-3-3 1-16,4 3 1 16,-7 0-1-16,-2 3 2 15,-1-3 2-15,-3 3 4 16,1 0-2-16,-1-1 1 16,1 1-5-16,-4 0 0 15,1 2 1-15,-4 0 0 16,7 1-5-16,-1-4 1 15,-3 1 0-15,1 0 2 16,-4 2-3-16,-2 1 0 16,-1-1 1-16,-5 0 2 15,11 1-1-15,-2-1-1 0,-1 0 1 16,10 1 1-16,5 2-3 16,-8-3-2-16,-7 0 2 15,1 1 2-15,-10-1 0 16,-2 0-1-16,-1 1 1 15,-2 2 1-15,-6 0 3 16,-1 0 2-16,4 2-6 16,-4 1-2-16,7-3 0 15,0 0 0-15,-1 3 3 16,-8-6 1-16,-3 0-37 0,-13-2-14 16,-11-3-82-1</inkml:trace>
  <inkml:trace contextRef="#ctx0" brushRef="#br0" timeOffset="85">21037 12160 96 0,'-3'-8'35'0,"9"6"-18"0,-6-6 0 0,3 5 16 0,-3 0 7 15,0-2 5-15,0 0 0 16,0 0 0-16,-9 2-25 15,0 0 8-15,-6 1 5 0,1 2-6 16,-4 0-1-16,-3 2-13 16,0 6-3-16,0 3-6 15,0 5-3-15,3 2-5 16,7 1-2-16,2 10 0 16,6-3 4-16,6-5-1 15,6-2-1-15,2-3 3 16,4-3 0-16,6-8 1 15,-3-7 2-15,6-9-6 0,-6 1 1 16,0-6 1-16,-4-5 3 16,-2-6 0-16,-6-2 2 15,0-5-2-15,-6 2-1 16,-6-3 1-16,0 6-1 16,-6 3-3-16,4 5 2 15,2 5 1-15,0 3 0 16,0 5-3-16,3 2 0 15,0 6-1-15,3 6 3 16,6 4 2-16,0 9 2 0,6-1 1 16,-1 6 0-1,1 8-2-15,-3 0 1 0,3 2 0 16,-3 0 1-16,3-2-13 16,-3-5-7-16,0-6-33 15,0-5-14-15,0-6-57 16</inkml:trace>
  <inkml:trace contextRef="#ctx0" brushRef="#br0" timeOffset="86">21162 12150 208 0,'-3'10'79'0,"6"1"-42"0,0 7-26 15,0-10 21-15,-3 3-17 16,3-1-3-16,0-2-10 15,6 3-2-15,-3-6 0 16,0 3-47-16,0-10-18 0,9-6-31 16</inkml:trace>
  <inkml:trace contextRef="#ctx0" brushRef="#br0" timeOffset="87">21159 11994 260 0,'-9'-14'96'0,"9"17"-52"0,3-3-38 0,-3 0 20 15,0 0-23-15,6 0-32 16,15 0-10 0,3 0-47-16,0 0-17 15,0-3 27-15,2 1 15 0</inkml:trace>
  <inkml:trace contextRef="#ctx0" brushRef="#br0" timeOffset="88">21427 11896 248 0,'-21'-8'93'0,"15"-11"-50"0,-3 11-30 15,6 8 22-15,-5 8-12 16,-4 3-3-16,0 2-11 16,3-2-6-16,-3 20-2 15,0 6-4-15,6 3 0 0,6 2-1 16,3-2 3-16,3 2-2 16,0 1 1-16,3-6-22 15,-3-5-12-15,0-9-21 16,0-4-7-16</inkml:trace>
  <inkml:trace contextRef="#ctx0" brushRef="#br0" timeOffset="89">21210 12105 220 0,'-3'-3'85'0,"3"3"-46"0,6 0-35 0,3 0 21 16,3 0-10-16,6-3 0 15,5 1-9-15,7-6-4 16,12 3-1-16,-4-1-43 0,-2 4-19 16,0-1-40-1</inkml:trace>
  <inkml:trace contextRef="#ctx0" brushRef="#br0" timeOffset="90">21612 11925 264 0,'-12'-16'101'0,"3"11"-54"0,0 2-35 16,6 0 26-16,-3 3-20 16,0 6-5-16,0 4-10 15,0 9-5-15,3 7 1 16,3 9-2-16,3 7 1 0,3 0-5 16,0 1-3-16,-3-1-12 15,3-5-4-15,-3-5-15 16,-3-8-6-16,0-6-50 15,-3-7-29-15,-3-11 59 16</inkml:trace>
  <inkml:trace contextRef="#ctx0" brushRef="#br0" timeOffset="91">21406 12142 248 0,'0'-3'93'0,"3"3"-50"0,15 3-35 0,-3-3 21 16,3 2-13-16,6 1-4 15,2-3-21-15,7 0-6 16,3-3-70-16,-3 1-31 16,-1-4 23-16,-2-7 14 15</inkml:trace>
  <inkml:trace contextRef="#ctx0" brushRef="#br0" timeOffset="92">21927 12049 236 0,'-18'0'90'0,"18"0"-48"0,0 0-25 0,0 0 27 16,0 0-8-16,0 0 8 16,9-3-16-1,3 1-15-15,6-1-2 0,0 1 0 16,0-1-6 0,3 0-3-16,-4-2-1 0,7 0 1 15,0-1-17-15,0 1-4 16,-3 2-18-16,-3 1-6 15,-4-1-24-15,-2 1-9 16,-3-1-33 0</inkml:trace>
  <inkml:trace contextRef="#ctx0" brushRef="#br0" timeOffset="93">21987 12150 260 0,'-3'0'99'0,"3"0"-54"0,0 0-39 16,0 0 22-16,6 0-11 15,3 0-2-15,3-3-6 16,2 0-1-16,13 1-5 16,0-1 0-16,0 0 3 0,0 1-3 15,-4 2 0-15,1 0-25 16,-6 2-11-16,0 1-43 15,-3-3-18-15</inkml:trace>
  <inkml:trace contextRef="#ctx0" brushRef="#br0" timeOffset="94">22526 12062 132 0,'-3'0'52'0,"3"0"-28"0,0 0-8 0,0 0 18 16,0 0 2-16,0 0 0 0,0 0-8 15,0 0-5 1,3-5-13-16,-3 0 0 0,14-3 1 16,-2 0 0-16,3-3 1 15,9-5-6-15,0 1-2 16,3 1-2-16,-4 6-2 0,1 3 1 16,-3 5-1-16,3 5 0 15,-9 3 0-15,3 8 2 16,-6 5 1-16,-12 3-4 15,0 5 1-15,-3 3-2 16,-9 2-2-16,-6 9 3 16,-3-6 2-16,0-3 2 15,9-13 1-15,3-2 2 16,0-1 1-16,0-4 3 16,3-4 1-16,0 1-3 15,6-6-3-15,0 0-2 0,9-7-3 16,6-6 3-1,9 0 0-15,3 0-4 0,3 3 1 16,-4-1 0-16,-2 6 2 16,-3 0-6-16,-3 0-1 15,-6 0-34-15,-3 3-13 16,0 0-157 0</inkml:trace>
  <inkml:trace contextRef="#ctx0" brushRef="#br0" timeOffset="95">22924 11697 268 0,'-6'-2'101'0,"6"4"-54"0,3 1-42 15,0 2 22-15,0 6-13 16,-3 5-1-16,3 2-7 16,-3 11-2-16,6-2-2 0,-3-1-2 15,0 1 3-15,0-6-18 16,-3-3-6-16,3-2-34 15,-3-5-13-15,0-3-41 16</inkml:trace>
  <inkml:trace contextRef="#ctx0" brushRef="#br0" timeOffset="96">22895 11745 212 0,'-6'-5'79'0,"6"5"-42"0,0-3-23 0,0 3 22 16,6-3-11-16,0 1-5 15,2-4-9-15,4 1-3 16,3-3-4-16,0 3-1 0,9 0 1 16,-6-1-2-16,0 1-2 15,-3 0-10-15,-4 2-4 16,1 0-37-16,-3 1-14 0,-3 2-40 15</inkml:trace>
  <inkml:trace contextRef="#ctx0" brushRef="#br0" timeOffset="97">22915 11824 228 0,'0'13'85'0,"3"-10"-46"0,3-3-32 0,0 0 20 16,3-5-12-16,9 0-3 15,3-1-12-15,-3 1-5 16,0 0 3-16,-3 2-18 0,-4 0-6 16,-2 3-24-16,-6 0-11 15,3 8-22 1</inkml:trace>
  <inkml:trace contextRef="#ctx0" brushRef="#br0" timeOffset="98">22945 11938 208 0,'-3'0'77'0,"6"0"-42"0,0 0-32 15,-3 0 17 1,3-3-12-16,15 1-2 0,0-1-2 16,-3 0 0-16,6 1-2 15,-7-1-37-15,1 0-16 0,0 1-40 16</inkml:trace>
  <inkml:trace contextRef="#ctx0" brushRef="#br0" timeOffset="99">23276 11777 216 0,'0'2'82'0,"-3"1"-44"0,0 5-27 16,0-3 21-16,-3 8-13 15,-3 6-3-15,0 2-7 0,0-2-4 16,0-4-2-16,0 1-11 0,-3-2-5 16,9-4-40-16,-3-2-15 15,3 0-29 1</inkml:trace>
  <inkml:trace contextRef="#ctx0" brushRef="#br0" timeOffset="100">23130 11837 220 0,'-6'0'85'0,"6"0"-46"0,3 3-30 0,-3-3 19 16,6 3-5-16,3 2 0 15,3-2-10-15,2 5-3 0,1 0-6 16,6 0-3-16,6-1 2 16,-3 4-11-16,-3-3-4 15,-4 0-47-15,1-3-19 0,-3 0-26 16</inkml:trace>
  <inkml:trace contextRef="#ctx0" brushRef="#br0" timeOffset="101">23427 11867 208 0,'-3'31'77'0,"3"-15"-42"0,-3 13-26 15,3-15 19-15,0 1-16 0,0 9-5 16,0-3-2 0,0-2-1-16,0-3-2 0,3-3-2 15,-3-2 1-15,0-3 1 0,0-3 1 16,0-5-4-16,0-5 1 16,0-6 2-16,-3-2 1 15,0-3 1-15,-2-5 0 16,-1-3 2-16,6 0 3 15,-3-2-4-15,3-4-1 16,3 7 0-16,3 2 0 16,8 2-2-16,4 3-2 15,0 6 1-15,-3 4-1 16,6 12 0-16,0 7 0 16,-6 3 11-16,-7-3 5 15,-2 0 3-15,-3 3 3 16,-6-3-10-16,-3-2-4 0,-8-1-21 15,2-2-6-15,-6-2-24 16,3-6-10-16,3-3-45 16,6-2-46-1,3-1 52-15</inkml:trace>
  <inkml:trace contextRef="#ctx0" brushRef="#br0" timeOffset="102">23680 11803 192 0,'-3'-3'71'0,"3"3"-38"0,3 0-17 0,-3 0 24 16,0 0-1-16,0 0 4 0,0 3-13 16,9-3-3-16,3 0-16 15,3 0 0-15,0 0 2 0,6 0-7 16,-3 0-1-1,0-3-3-15,-4 1-2 0,1 2-21 16,-3-3-9-16,-3 0-64 16,0 1-29-16,-3-3 15 15</inkml:trace>
  <inkml:trace contextRef="#ctx0" brushRef="#br0" timeOffset="103">23901 11755 176 0,'-3'-2'66'0,"3"2"-36"0,-6-3-11 0,6 3 21 15,0 0-5-15,0 0 0 16,6-2-16-16,-3-1-4 16,6 0-9-16,3-2 0 0,-1 0 4 15,1-1-2-15,-3 4 1 16,6-1-3-16,-3 6 1 0,0 2-6 16,-3 6-1-16,-6 2 2 15,-6 16 1 1,-3 3-1-16,-12 2 1 15,0-2-7-15,0-6 1 0,0-2-1 16,4-5-1-16,5-4 1 16,0-1 3-16,0-6 0 15,9 0 1-15,0-3 0 16,6 0 0-16,-3-2 4 16,18-6 2-1,-1 3 0-15,1 0-4 0,3 0 2 16,-6 0-3-1,-3 0-1-15,-3 0-8 16,-3 0-3-16,0 0-38 16,-3-2-16-16</inkml:trace>
  <inkml:trace contextRef="#ctx0" brushRef="#br0" timeOffset="104">24115 11740 200 0,'-3'-3'77'0,"3"3"-42"0,-6-3-19 0,6 3 24 16,0 0-10-16,6-2 0 15,-3-1-15-15,3-2-6 16,0-1-6-16,3 1-5 0,3 0 1 16,3 2 3-16,-1 1 1 15,7 2-1-15,-6 5-2 16,-3 3 1-16,-3 2 1 16,-6 4-1-16,-3-1-1 15,-3 5 3-15,-6-2 0 16,-3-3-1-16,0 6-2 0,3-3-4 15,3-3-2-15,12-5-4 16,3 3 1 0,3-1 3-16,3 1 3 0,3 2 4 15,0 0 2-15,-3 3 10 16,-6 0 6-16,-9 0 7 16,0 2 7-16,-12-2-9 15,-6 0-2-15,-6 0-11 16,-3-5-2-16,-3-1-25 15,7-2-9-15,-1-8-65 16,6 3-27-16</inkml:trace>
  <inkml:trace contextRef="#ctx0" brushRef="#br0" timeOffset="105">15813 13126 264 0,'-6'3'101'0,"6"-3"-54"0,-3 0-26 15,3 0 28-15,0 0-13 16,0 0-1-16,3-3-16 16,3-5-4-16,9-3-9 15,6-2-8-15,6 3-2 0,3-1 2 16,2 8 1-16,-2 6-2 15,-6 10 2-15,-3 11-1 16,-9 8 0-16,-9 8 0 0,-12 5 0 16,-6-3 2-16,-6 0 2 15,-6 1-1-15,0-4 2 16,1-2-2-16,2-8 2 16,6-2 2-16,3-6 4 15,3-5-2-15,3-3-2 16,6-2-2-16,6-3 0 15,9-3 0-15,9-2 1 16,6-3-5-16,6 2 1 16,-1 1-2-16,-5 2 0 0,-3 0-11 15,-3 1-7 1,-3-1-16-16,-4 3-7 0,-2-8-21 16,0-3-10-16,0 1-46 15</inkml:trace>
  <inkml:trace contextRef="#ctx0" brushRef="#br0" timeOffset="106">16141 12959 240 0,'-6'6'90'0,"6"-6"-48"0,0 0-16 0,0 0 31 16,3-3-19-16,0 0-4 15,3 3-16-15,0-2-6 16,9-1-7-16,-1-2-6 0,1-3-2 15,3 0 2-15,0 3 2 16,0-1-2-16,0 1 0 16,-3 2-1-16,0 1 0 0,-4 2 0 15,-2 5-2 1,0 3-2-16,-3 2 1 16,-3 4 3-16,-3 4 3 15,-3 6 0-15,-3 3 2 0,0 2-2 16,3 0-1-16,0 2 1 15,0-4-1-15,3-3-27 16,0-6-11-16,0-2-45 16,0-5-20-16,0-3-3 15</inkml:trace>
  <inkml:trace contextRef="#ctx0" brushRef="#br0" timeOffset="107">16227 13065 280 0,'-15'-3'107'0,"24"6"-58"0,-6 0-26 16,-3-3 31-16,0 0-26 15,6 2-7-15,3-2-14 0,6 0-3 16,6-2-2-16,3-1-10 0,-1 0-3 16,1-2-49-16,6 0-23 15,-3 2-52 1</inkml:trace>
  <inkml:trace contextRef="#ctx0" brushRef="#br0" timeOffset="108">16453 12951 252 0,'-3'8'96'0,"-6"-2"-52"0,0-4-16 16,9-2 32-16,0 0-18 15,0 0-4 1,15-2-20-16,0-4-11 16,3 1-5-16,6-3 1 0,0 0-2 15,0 0-1-15,-1 0-10 16,4 0-4-16,-6 3 0 0,-3 0 3 15,-3 2 5 1,0 0 3-16,-3 3 2 16,-4 8 3-16,-2 3-3 0,-3 0 0 15,0 2 5-15,-3 5 2 16,0 6 2-16,0 3 0 16,-3-1-2-16,3-2 1 15,0 2-4-15,0-5 0 16,0 3-19-16,3-5-7 15,0-3-56-15,-3-6-26 16</inkml:trace>
  <inkml:trace contextRef="#ctx0" brushRef="#br0" timeOffset="109">16552 13047 308 0,'-9'0'115'0,"12"2"-62"0,-3 1-40 15,0-3 30 1,9 3-15-16,5-3-1 0,10 0-14 16,0-3-5-16,6-2-5 15,3-1-3-15,-1 1 1 0,-2 0-21 16,-3-1-9-16,-6 4-238 31,-3 7 103-31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6-29T18:37:18.3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3395 8517 148 0,'-6'-11'57'0,"9"9"-44"0,0-1-6 0,0 3-6 0,0-3 9 16,-3 3 5-16,3 0 15 15,-3 0 8-15,0 0-20 16,6 3-7-16,0 0-4 0,0-1-4 15,0 1-2-15,3 0-3 16,3-1 1-16,0 1 1 16,3-3 2-16,2 0 5 15,7 0 4-15,0 0-2 16,3 0 0-16,6 3 1 16,-4-1 1-16,4 4-3 15,3-1-3-15,-1 3-2 16,7-3 0-16,0 0-4 15,8-2 0-15,1-3 1 16,0 0 0-16,-1 0 6 16,-2 3 4-16,-1-1-3 0,-5 1-2 15,-3 0 2 1,-3-1 0-16,-4-2-3 0,-2 0-1 16,-3 0 1-1,-3 0 2-15,-4 0 1 0,-2 0 1 16,-3 0-4-1,-3 0-1-15,-3 0 1 0,-3 0 0 16,-3 0-2 0,0 0 1-16,-3 0-13 0,0-2-3 15,0 2-36-15,0 0-15 16,0 0-60 0</inkml:trace>
  <inkml:trace contextRef="#ctx0" brushRef="#br0" timeOffset="636.532">3502 9882 228 0,'-24'0'88'0,"22"3"-69"0,-1-3-5 0,3 0-7 16,0 0-7-16,5-3 0 0,4 1 0 15,3-4 0 1,6 1 0-16,9-3 4 0,9 0 2 0,5 0-2 31,10 3-3-31,6 0 0 0,8-3 1 16,12 0-1-16,7 0 2 15,2 0 0-15,-3 0 1 16,-2 3 0-16,-4-1 2 16,-8 4 1-16,-10-1 3 0,-8 0 1 15,-10 1 1-15,-5 2-2 16,-9 0-1-16,-3 0-5 15,-6 0-3-15,-4 0-11 16,-2-3-4-16,-3 0-224 31,-24-26 129-31</inkml:trace>
  <inkml:trace contextRef="#ctx0" brushRef="#br0" timeOffset="21849.0779">5238 13301 132 0,'-3'0'52'0,"3"0"-41"0,3 0 9 0,-3 0 0 16,6 0-8-16,0 0 1 15,2 0-4-15,1 0 0 16,6-3-5-16,3 0-1 0,3 1 3 16,6-1-3-16,3 0 0 15,5 3-1-15,4 0-2 16,3 0 1-16,-1 0-1 15,4 0 2-15,3 0 1 16,5-2 5-16,4-1 5 16,2-2-3-16,-2 0 0 15,-1-1-4-15,-2 1-1 16,-1 2-6-16,-2-2 1 16,3 0 2-16,-1 2 1 0,4 0-4 15,-4-2 1 1,-2 2 4-16,0 1 2 0,-1-1 2 15,4-2 2 1,2-3-5-16,7 0-1 16,2 0 2-16,-2 0 1 0,-1 3-3 15,-2 2-3 1,-1 3-3-16,1 0 1 16,5 0 3-16,1 0 1 0,-1 0-4 15,-2 0 1-15,-4 3 0 16,1-1 2-16,-1 1-1 15,7-3 2-15,5-3-4 16,-2 1 0-16,-1 2 1 16,-2 0 0-16,2 2 0 0,1-2 0 15,2 0 2-15,4 0 1 16,-4 0 1-16,-3 0 0 16,1 0 0-16,2 0 0 15,4-2-2-15,-1-1-2 16,1 1 1-16,-1 2-1 15,-8 0 0-15,-1 2 0 16,3-2 0 0,1 0 0-16,-1 3 0 0,-2-1 2 15,-4 1-3 1,1 2 0-16,-4 1 1 0,7-1 2 16,2-2-1-16,7-1-1 15,-7 1 1-15,1 5-1 16,-4-3 0-16,4 0 0 0,2 1 0 15,1-1 0 1,-1 0-3-16,0 1 2 16,10-1 1-16,-1 0 2 0,9-5-1 15,1 3-1-15,-7 0 3 16,0-1 0-16,1-2-4 16,5 0-1-16,6-2 3 15,-2-1 3 1,-4 0-3-16,9 1-1 15,3-4-2-15,3 1 0 0,-2 0 2 16,-4 2 2 0,6-2 3-16,6-1 2 15,0 1-3-15,-8 3-1 0,2-1-3 16,6-2-1-16,-6 2 1 0,-9 3 2 16,1 3-1-1,2-3-1-15,6 0 1 16,-9 5-1-16,-8-2 0 0,-7-1 2 15,-3 1-6-15,-5-3 1 16,-10 0-28-16,-5-3-9 16,-13-2-81-1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6-29T20:36:05.6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19797 6075 160 0,'0'0'63'0,"0"0"-34"0,0 0-19 0,0 0 17 16,0 0-4-16,0 0 0 16,0-3-6-16,0-1-2 15,0 0-9-15,0 4 3 0,-4-4 1 16,0 0-5-16,-1 0-1 16,1 1 0-16,0 3 2 15,4-4-1-15,-9 0 0 16,5 4 1-16,-5-4 3 15,1 4-4-15,-1-4-1 16,0 0 0-16,1 1 0 16,8-1-2-16,-13 0 1 15,4 4-2-15,1-4 2 0,-1 4-2 16,0 0-1-16,1-4 1 16,-1 4-1-16,-4 0 0 15,-4 0 0-15,0 4 0 16,4-4 2-16,0 4-3 15,0 0-2-15,4 0-1 16,1 3 3-16,-10-3-2 16,10 4-1-16,-5-4 3 15,0 3 0-15,0 1-2 16,0 3 2-16,0-3-1 16,0 4 0-16,5-5 0 15,-1 5-2-15,0-1 3 0,5 1 0 16,-9-1-2-16,9 1 0 15,-9-1-1-15,4 1 3 16,1-1 0-16,-1 4 1 16,-4 1-3-16,9 3 0 15,-9 0-1-15,9 0 0 16,-1 4 0-16,1 4 3 16,4-4 0-16,4 0 1 15,1 0-3-15,-1-4 2 16,0 0-1-16,5 0 0 15,-5 1-3-15,9 3-1 16,-4 0 3-16,4-4 1 16,4 0-1-16,0 0 2 0,0 0-1 15,5-4 0-15,-1 1 0 16,5-5 0-16,0-3 0 16,4-4 0-16,1-4 2 15,3-4 0-15,5 0-3 16,0-4 2-16,-1 1-1 15,-3-9 0-15,-5 5 2 16,4-4 2-16,1-1-3 16,-5 1 0-16,-4-4 3 15,-5 0 1-15,1-4-4 16,4 0 1-16,-9-4 0 16,-8 0 0-16,4 0 6 15,-13 1 6-15,0-1-4 16,-9 4 0-16,-4-4-2 0,-4 4 1 15,-9 4-2-15,4-4 2 16,-3 0-2-16,-1 4 2 16,-4 3-4-16,4 5-2 15,0-1-5-15,4 1 0 16,1 3-7-16,4 1-3 16,4-1-28-16,4 0-12 15,9 1-43 1</inkml:trace>
  <inkml:trace contextRef="#ctx0" brushRef="#br0" timeOffset="1.001">20000 6056 156 0,'-9'0'57'0,"9"4"-30"0,9-4-16 0,-9 0 15 0,0 0-10 15,0 0-4-15,0 0-5 16,0 0 0-16,4-4-4 16,5 0 3-16,-1 1 3 0,1-5-1 15,0 0 1-15,-1 1 3 16,1-5 3-16,-1 1-6 15,1-1-1-15,0-7 0 16,4 0 0-16,-13-4 0 16,4 0 0-16,-4 0-2 15,0 0-1-15,0 0 1 16,0 0 1-16,-4 0 1 16,4 0 0-16,-13 0 0 15,0 4 0-15,0 0-2 16,0 0 1-16,-4 3-4 15,-5 1 0-15,1 3 1 0,-5-3 2 16,13 4-1-16,-13 3 2 16,4 0-2-16,5 1 2 15,0-1-4-15,0-4 0 16,4 1-3-16,-4 3-1 16,-1 1 1-16,5 3 0 15,5 0 0-15,-5-7 2 16,4 3-1-16,1 0-1 15,3 4 1-15,1 1-1 16,4-1-3-16,-9 0 2 16,5 0-1-16,4 4 0 15,0 0 2-15,0 0 0 0,0 8-3 16,0-4 2 0,0 3 1-16,0 5 0 0,0-1-3 15,0 1 2-15,4-1-1 16,5 1-2-16,-9-1 3 15,4 1 0-15,1-1 1 16,-1 1 2-16,-4-5-1 16,0 1-1-16,0-8 3 15,0 0 0-15,0 0-1 16,0 0 1-16,0 0-2 16,0 0-1-16,0-4 1 15,-4-4-1-15,-1 1 0 16,1-5 0-16,4 1 0 15,-9-12 0-15,1 4 0 16,8 0 4-16,-9-1 2 16,5 5 2-16,0 4 2 15,-1-1-5-15,1 4-1 16,4 1-4-16,0 3-1 16,4 0-4-16,5 0 1 15,4 0 2-15,-5 1 1 16,10 3-2-16,-1 0 2 15,4 0-1-15,-3 0 0 16,-1 0 2-16,-4 0 2 16,0 0-12-16,-5 0-3 15,1 0-23-15,0-4-9 16,8-4-80-16,0-3-47 16,5-5 79-16</inkml:trace>
  <inkml:trace contextRef="#ctx0" brushRef="#br0" timeOffset="2.001">16962 6650 116 0,'0'0'46'0,"17"0"-24"0,-30-4-8 15,13 4 15-15,0 0 1 16,0 4 2-16</inkml:trace>
  <inkml:trace contextRef="#ctx0" brushRef="#br0" timeOffset="3.001">16953 6658 312 0,'-8'0'17'0,"4"0"-1"0,-1 0 2 16,5 0-8-1,0 0-3-15,0 0-4 0,5 0 0 16,7 3-4 0,1 1 0-16,0-4 1 15,-8 0 0-15,-5 0 2 16,0 0 10-16,0 0 7 15,0 0-4-15,-5 0 2 16,5 0-10-16,-17-7-4 16,8 3 0-1,1 0-2-15,4 0-1 16,-1 0-2-16,5 4-3 16,0 0 0-1,5 0 3-15,3 4 3 16,5 0-2-16,-13-4-2 0,0 0 6 15,0 0 5-15,0 0 2 16,0 0 2-16,0 0-6 16,0-4-2-16,0 0-4 15,0 4-1-15,0 0 1 16,0 0 0-16,0-4-7 16,-13 4 0-16,13 0-4 15,0 0 2-15,0 0 3 16,0 0 1-16,0 0 3 15,0 0 3-15,0 0-2 16,0 0-2-16,0 0 2 16,0 0 0-16,0 0 1 15,0 0 0-15,0 0 0 16,0 0 0-16,0 8 0 0,0 0 0 16,0-1-3-16,0 5 2 15,0-4 1-15,0 3 0 16,0 1 0-16,0-1 0 15,-8 1 2-15,-1 7 1 16,0-4-4-16,1 0 1 16,-1 1 2-16,-8-1 3 15,4-4-2-15,4 1-2 16,-4-1 0-16,0 1-1 16,0-4 2-16,5-1 1 15,-1-3-1-15,-4 0-2 16,0 0 3-16,5 0 0 15,-5-4-1-15,-4 0 1 0,-5 3 0 16,5-3 3-16,0 0-1 16,-1 0 2-16,5-3-4 15,-12-1 0-15,3 0 1 16,0 0 0-16,-3 0 0 16,-1-3 2-16,0-1 1 15,4 0 1-15,5-3-2 16,-4-1-1-16,3-3-3 15,5 3 1-15,1-3-2 16,3 0 2-16,0 3-4 16,1 1 0-16,3-1 1 15,-3 1 2-15,3-1-3 16,1 5-2-16,0-1 4 0,0 4 3 16,-1 0-6-16,5 4-3 15,0 0 0-15,0 4 1 16,0 4 2-16,-4 3 1 15,0 5-2-15,4 3 2 16,-9 4 1-16,5 0 0 16,-1-8 0-16,-3 0 2 15,3-3-1-15,1-1 2 16,0-3 0-16,-1-4 1 16,5-4-2-1,0 0-2-15,0-8 1 16,0-3-1-16,0-5 0 0,0 1 2 15,0-4 1-15,5 0-6 16,-1 0 0-16,0 3 1 16,1 1 1-16,-5 4 3 15,8 3 1-15,-8 0-6 16,0 4 0-16,5 1 1 16,8 3 1-16,-9 0 1 15,9 0 0-15,0 0-3 16,0 0 2-16,0 3 1 15,-5-3 2-15,1 0-12 16,4-3-3-16,0-5-45 16,0 0-19-16,8-3-46 15</inkml:trace>
  <inkml:trace contextRef="#ctx0" brushRef="#br0" timeOffset="4.001">16363 6711 128 0,'0'-7'49'0,"4"7"-26"0,-4 0-14 16,0 0 16-16,0 0-3 16,0 0 1-16,0 3-10 15,0 1-3-15,-4 4-6 16,0 3-3-16,0 9 2 0,-1-1 2 0,-3 0 4 16,-1 0 0-16,-8-4 2 15,4 1-2-15,-4-5 0 16,-1 4-1-16,1 1 0 15,0-5 0-15,0 1 0 16,-5 3-4-16,5-3-1 16,-5-1 1-16,5 1 2 15,0-1-3-15,-5 4-2 16,5-7 2-16,-5 0 0 16,5-5 1-16,0 1 2 15,0-4 1-15,0 0 1 16,-1 0-2-16,-3 0-1 15,-1-4 3-15,5 1 3 16,-5-5-4-16,5 0-2 16,0-3 0-16,0 3 1 0,0-3-3 15,-1 3 0-15,10-3 1 16,-10-1 2-16,5 1-3 16,5 3-2-16,-1-7 0 15,1 3-1-15,-1-7 0 16,5 0 0-1,-1 3 0-15,1 1-3 16,0 4 2-16,-1-1 3 16,1 5 1-16,0-1-4 15,4 4-1-15,0 0-2 16,0 4 0-16,0 8 3 16,-9 3 0-16,5 5-2 15,0-1 0-15,4 0 2 0,-9 1 2 16,9-1 0-16,0-4-1 15,0 1-2-15,-4-4 1 16,4-1 3-16,0 1 1 16,0-4-1-16,-5 0 1 15,5-4-2-15,0 0 2 16,0-4-4-16,0 0 0 16,0-4 1-16,0-3 2 15,0-1-3-15,5-7-2 16,-1 0 2-16,5 0 2 15,-9 0-2-15,8 0 0 16,1 3 1-16,-1 5 0 16,-3-1-3-16,3 5 0 0,1 3-1 15,0 0 3-15,-1 4 0 16,1 0 3-16,4 0-3 16,0 0 0-16,0 8 3 15,-9-5 1-15,5 1-1 16,-1-4-2-16,1 0-8 15,-1 0-3-15,10-4-38 16,-10-3-16-16,5-1-54 16</inkml:trace>
  <inkml:trace contextRef="#ctx0" brushRef="#br0" timeOffset="5.001">15721 6738 124 0,'0'0'49'0,"0"0"-26"0,0 0-9 15,0 0 17-15,0 0-11 16,0 0-1-16,0 0-7 15,0 4 0-15,0 4-7 16,0 7 1-16,-4 0 1 0,-1 0-1 16,1 1 1-16,0-1 0 15,4 0 3-15,-13 1-3 16,9-5 1-16,-9 1-1 16,0-1 1-16,0 1-2 15,0-1 1-15,0 1-2 16,0-1 0-16,0 1-1 0,0-1 0 15,5 8-2-15,-10-7-2 16,5-1 1-16,-4 1-1 16,9-1 2-16,-14 1 1 15,9-5 1-15,0 1 2 16,0-4 1-16,-4 0 3 16,-13-4-3-16,8 0-2 15,5 0 2-15,0-4 0 16,0 0 1-16,-1 0 0 15,-3-3 2-15,-1-1 1 16,1 0-1-16,-1 1-1 16,5-5-3-16,-9 1-1 0,5-1-1 15,-1-3 0-15,5 3-2 16,0 1 1-16,8-1 0 16,-8 1 1-16,4 3-5 15,4 1 1-15,1-1-2 16,-1 0-2-16,9 1 5 15,-9-1 1-15,5 0-3 16,0 1 1-16,-1-1 0 16,1 0 0-16,0-3 0 15,-1-1 0 1,5 5 2-16,0-1-3 16,0 0 0-16,-4 4 1 15,4 1 0-15,0-5 0 16,0 4 0-16,-8 0-3 0,3 1 2 15,1 3 1-15,4 0 0 16,0 0 0-16,0 0 0 16,0 0-5-16,-9 3-1 15,1 9 3-15,3-1 3 16,1 1-1-16,0-1 0 16,-1 1 1-16,1-1 0 15,4-3 0-15,-9 0 0 16,9-8 0-16,0 0 0 15,0 0 0-15,0 0 2 16,0 0-1-16,9-4-1 16,-5-12 1-16,1 5-1 15,-1-1 0-15,0-3 2 0,1 0-3 16,-1 3 0-16,0 1 1 16,5 3 0-16,-9 1 0 15,0-1 0-15,0 0-3 16,0 4 0-16,0 4 2 15,0 0 0-15,0 0-2 16,4 4 2-16,9 0-1 16,-9 4 0-16,9-1 2 15,0 1 2-15,0 0-1 16,0-4 2-16,0-1-7 16,0-3-1-16,4 0-25 15,0-3-10-15,1-1-34 16,3-4-16-16,-4-3-12 15</inkml:trace>
  <inkml:trace contextRef="#ctx0" brushRef="#br0" timeOffset="6.001">21896 4375 108 0,'17'-8'41'0,"-13"4"-22"0,1 4-11 0,-5 0 11 15,0 0-5-15,0 0 2 16,0 0 0-16,0 0 2 16,4 4-10-16,-4 8 4 0,0 3 2 15,0 8-5-15,0 4-3 16,0 15-1-16,-4 8 1 0,-1-1-1 16,1 5 2-16,0 0-2 15,-1 3 2-15,1-3-4 16,0-4 0-16,4-4-1 15,0-4 1-15,0 0-2 16,0-8-1-16,0-3 1 16,0-4-1-16,0-4 0 15,-9-4 2-15,9-4 1 16,-4-3 1-16,4-5-5 16,0 1-1-16,0-4-4 15,-4-4-1-15,-1 0-27 16,1-4-10-16,0 0-42 15</inkml:trace>
  <inkml:trace contextRef="#ctx0" brushRef="#br0" timeOffset="7.001">21758 4968 120 0,'0'-3'46'0,"0"3"-24"0,0 0-24 0,0 0 9 0,0 0 1 16,9 7 3-16,-1 5 2 16,5-1 5-16,0 5-1 15,0 3-1-15,0 4-8 16,0 0-1-16,-5 0 3 0,10-4-6 15,-5 4-2-15,4-4-1 16,-13 0-1-16,5-7 0 16,-1-1 2-16,-3-3 14 15,-1-8-4 1,0 0-1-16,5 0 5 16,4-4-5-1,-9-4-2-15,5-3-4 16,-1-5-2-16,10-3-3 15,-10-4-3-15,1 0 2 0,-1 0 0 16,1 4 3-16,0 0 1 16,-5 4-1-16,5 3-2 15,-5 1-2-15,0 3-1 16,-4 0 2-16,0 5 0 16,0-1-8-16,0 4-2 15,0 0-43-15,0 0-16 16</inkml:trace>
  <inkml:trace contextRef="#ctx0" brushRef="#br0" timeOffset="8.001">14066 9266 128 0,'-8'0'49'0,"12"0"-26"0,-4 0-14 16,0 0 14-16,0 0 0 15,0 0 3-15,0 0-5 0,0 0-3 16,0 0-10-16,0-4-3 0,0-4 1 16,4 1-1-16,1-5 2 15,-1 1 0-15,5-5 1 16,-1-3-7-16,10 0 0 16,-10 0-1-16,5-4 2 15,4 0-1-15,1 0-1 16,-1 4-2-16,4-4 1 15,1 4 1-15,-1 0 0 16,1 0-3-16,-5-4 2 16,13 3 1-16,-8 1 2 15,4 0-1 1,4 4-1-16,4-1 1 0,5 1 1 16,-9 4-6-16,5-1 1 15,-1 4 1-15,5 1 1 0,-4-1 1 16,-1 4 0-16,0 4 0 15,5 0 0-15,-13 4 2 16,4 4 1-16,0-1-4 16,1 5-1-16,-6 3 3 15,-3 1 1-15,4-1-3 16,0 0-1-16,4 4 1 16,4-3 0-16,5-1 1 15,4 4 0-15,0-3 0 16,0-1 0-16,5 0 0 15,-1-3 0-15,1-1 0 16,-1-3 0-16,9-1 2 16,-17-7 1-16,0 0 1 0,-1 0 2 15,5-3-3-15,5-1 0 16,8-4-3-16,-9-3-1 16,1-1 3-16,-1-3 3 15,0 0-2-15,1-8 0 16,-1 3-1-16,-4 1 1 15,-4 0-2-15,0 0-1 16,-5 0 1-16,1 3-1 16,-1 1 0-16,-4-4 2 15,-4-4-1-15,0 4-1 16,4 0 1-16,-12 3-1 16,-1 1 0-16,4 4 2 15,-12-1-3-15,4 4 0 16,-4 1 1-16,-1 3 0 0,1 0 0 15,-1 4 0-15,-3 0 0 16,3 0 0-16,1 0 0 16,-5 0 0-16,9 4-3 15,-9 4 2-15,9 3 1 16,-8 1 0-16,-1-1 0 16,5 1 0-16,-1-1 0 15,5 4 2-15,-4 1-3 16,4 3 0-16,0 4 1 15,8 4 2-15,-4 3-3 16,-4 1 0-16,13 0 1 16,-9-1 2-16,9-3-3 15,4-4 0-15,1 0 1 0,3-4 0 16,1-4 0-16,-1-3 0 16,1-1 2-16,3-3 3 15,1 0-4-15,0-4-3 16,4-1 1-16,4-3 2 15,1-3 2-15,-1-1 3 16,9-4-3-16,-8-3 0 16,3-1-1-16,1-3 1 15,4-1-4-15,-13 1 0 16,9 0-1-16,4-1 0 16,4 1 4-16,5 0 1 15,-9 0-1-15,0 3-2 0,4 1 1 16,-4-1-1-16,4-3 0 15,-4 3 0-15,-8 1 0 16,8-5 2-16,9 1-3 16,-5 4 0-16,9-1 1 15,0 1 2-15,0 3-3 16,-5 4 0-16,-3 0 3 16,-1 4 1-16,-13 0-4 15,1 4 1-15,-9 0-2 16,4 4 0-16,-9-1 2 15,1 5 0-15,-1 3 2 16,0 4 1-16,5 8-4 16,-9 4 1-16,1 3 2 15,3 1 3-15,-12-5 0 0,-1 5 0 16,1-5-3-16,-9-3 1 16,4-4 0-16,-13-4 1 15,9-3-40 1,0-5-75-1,4-11-49-15,-4-7 68 16</inkml:trace>
  <inkml:trace contextRef="#ctx0" brushRef="#br0" timeOffset="9.001">15980 8163 160 0,'-9'0'60'0,"18"-8"-32"0,-14 8-22 0,14-4 17 16</inkml:trace>
  <inkml:trace contextRef="#ctx0" brushRef="#br0" timeOffset="10.001">16005 8140 303 0,'22'-8'17'16,"0"1"-9"-16,-1-1-7 0,5 4-2 15,0 4 1-15,0 0 0 16,0 4 0-16,-9 7 0 16,4 5 2-16,-12 7 1 15,0 3 1-15,-18 9 0 16,0 3 0-16,-4 8 2 16,-8 0-3-16,-1-4-2 15,1-3 4-15,-5-9 1 16,4-3 0-16,5-8-1 0,8 0 3 15,-3-3 5-15,7-9-5 16,5 1 0-16,9-8-2 16,8-4-1-16,9 0-3 15,4 1 1-15,5-1-2 16,-1 0 2-16,1 4-2 16,-10-4-1-16,6 4 1 15,-6 4-1-15,-3 0 0 16,-5 0 0-16,0-1-7 15,-4 1-3-15,0 0-32 16,-4 0-12-16,0-4-50 16</inkml:trace>
  <inkml:trace contextRef="#ctx0" brushRef="#br0" timeOffset="11.001">16428 8163 132 0,'-5'-4'49'0,"5"4"-26"0,0 0-16 15,0 0 15-15,0 0-13 16,0 0-2-16,5-4 4 0,3 0 4 16,-3 1-7-1,3-5-2-15,1 0 0 0,8 1-1 0,-8-5 0 16,8 1-1-16,0 3 0 15,0 0-2-15,1 8 1 16,3 4-4-16,-8 0-2 16,4 0 2-16,-12 3 0 15,3 1 3-15,-8 4 3 16,-4-1 0-16,0 1 2 16,-1-1-2-16,-8 1 0 15,9-1-3-15,-9 0-2 16,0-3 1-16,9 0-1 15,4-1-3-15,4 1 2 16,9-4-1-16,0 4 0 16,9-1 2-16,4 5 2 0,-1-1-3 15,1 1 0-15,-4 3 1 16,-5 4 2-16,-4-3 5 16,-4-1 4-16,-1 0 2 15,-16 4 5-15,-5-3-1 16,-5 3-1-16,1-4-6 15,-13 0-4-15,4 5-1 16,0-5-1-16,5-4-5 16,4 1 1-16,-5-4-16 15,13-1-6-15,9 1-49 16,0 0-19-16,0-8-2 16</inkml:trace>
  <inkml:trace contextRef="#ctx0" brushRef="#br0" timeOffset="12.001">19185 10335 160 0,'0'0'60'0,"0"0"-32"0,0 3-22 0,0-3 17 16,0 0-5-16,0 0 1 16,0 0-4-16,9 0 1 0,-9-3-9 15,9-1 0-15,-1-4 0 0,1-3-1 16,4-1-1-16,4-7-1 16,0 0 0-16,5 0-2 15,4-1-2-15,4-3 1 16,-4 4-1-16,4 0-3 15,-4 4 2-15,8 3 1 16,1 1 0-16,-1-1-3 16,5 1 2-16,-9 3-1 15,5 4 0-15,3 1 2 32,1-1 0-32,0 0 0 0,0 4 2 15,4 0-1-15,-4 0-1 0,-1 4 3 16,5 0 0-16,5 3-1 15,-1 1-2-15,5 0 3 0,0-1 0 16,-5 1 1-16,5 0 0 16,4-1-2-16,4 1 1 15,-4-4-2-15,4 0 2 16,1-1 2-16,-1-3 4 16,0 0-4-16,1-3-3 15,3-1 1-15,-8-4 2 16,0 0-4-16,0 1-1 15,-4-1 2-15,-4 0 1 16,3 1 1-16,5-5 0 16,-17 1-2-16,4-5 1 15,-4-3-2-15,-5 0 2 0,1 0-2 16,-9-4 2-16,4 4-2 16,-13 0 2-16,5 3-2 15,-5-3-1-15,0 4-2 16,0 3-1-16,-4 5 2 15,0-5 2-15,0 5-2 16,-4-1 0-16,4 4 1 16,-9 0 0-16,9 4-3 15,-9-4 2-15,-4 4 1 16,5 0 2-16,-5 0-3 16,0 0-2-16,4 4 2 15,0 0 0-15,0 4-2 16,1-1 2-16,-1 5 1 15,5-1 2-15,-1 5-1 16,1-1-1-16,4 0 1 0,0 5-1 16,4-1-3-16,5 0 0 15,8 0 2-15,-4-4 2 16,4 4 0-16,4-3 2 16,5-1-2-16,0 0 2 15,4 1-2-15,0-1 2 16,4 0 0-16,5-3 1 15,-5-1 0-15,5 1 2 16,0-4-1-16,8-5 2 16,-8 1-2-16,0-4 2 15,-1-4-2-15,5 1 0 16,0-1-3-16,-4-4-2 16,4 0 1-16,0 1 1 15,0-5-1-15,0 1-1 0,4 3 1 16,1-7 1-16,-5 3-3 15,8 1 0-15,1-5 1 16,-5 9 2-16,-4-1-3 16,9-3-2-16,-5 11 2 15,5 0 2-15,-5 0 0 16,-4 0-1-16,-4 0 1 16,0 11-1-16,-1-3 0 15,1 3 0-15,0 5 0 16,-5 7 0-16,5 3-3 15,-13 5 2-15,0 0 1 16,-5-1 2-16,-4-3-1 16,0 4 2-16,-8-4-2 0,-5 3-1 15,0-7 1 1,1-4-37-16,-10-3-15 16</inkml:trace>
  <inkml:trace contextRef="#ctx0" brushRef="#br0" timeOffset="13.001">20995 9496 176 0,'-13'-4'68'0,"13"0"-36"0,0 0-26 0,5 4 15 15,3-4-9-15,-3-3 1 16,7-1-4-16,10-3 0 16,-5-1-5-16,5 4-5 0,-1 5 0 15,1 3-4-15,8 3-1 16,-13 5-2-16,-8 4 0 15,0 3 11-15,-5 4 5 16,-8 4 3-16,-5 4 1 16,0 0-2-16,-8-1 1 15,-13-3-2-15,13 8 0 16,-1-8-8-16,5-4 0 16,1-3 5-16,7-5 6 15,-3 1-6-15,8-5-1 16,8-3 1-16,1 0 1 0,8-8-3 15,5 0-1-15,8 0 1 16,-9 1 2-16,1-1-3 16,-1 4-2-16,5 7-3 15,-13-3 1-15,0 0 1 16,4 0-18 0,-4 7-10-16,0-3-36 15,-4 0-17-15,-1-1-12 16</inkml:trace>
  <inkml:trace contextRef="#ctx0" brushRef="#br0" timeOffset="14.001">21370 9480 148 0,'-9'-3'57'0,"9"3"-30"0,0-4-16 16,0 4 18-16,0 0-8 16,0 0 0-16,0 0-8 15,0-4-3-15,9 0-5 16,0 0-4-16,4-3 0 0,4-1-1 16,-9 4 0-16,5 0-3 15,0 4 2-15,0 4-4 16,-4 0-1-16,0 4 3 15,-1-1 1-15,-8 1 6 16,0 3 5-16,-8 5-3 16,-1-1 2-16,0-3-3 15,1-1 0-15,-1 1-3 0,0-5-2 16,5 1-2-16,4 0-1 16,0-5 2-16,9 5 0 15,4 0 1-15,4-1 0 16,4 5-3-16,5-1 2 15,0 5 3-15,-9-5 3 16,5 1 7-16,-13-1 2 16,-1 1 4-16,-8 3 3 15,-4 8-7-15,-9-8-3 16,-9 1-6-16,5-1-2 16,-13 0-1-16,4-3-2 15,0-1-17-15,5 1-9 0,3-5-44 16,1 5-17-16</inkml:trace>
  <inkml:trace contextRef="#ctx0" brushRef="#br0" timeOffset="15.001">14110 12598 68 0,'0'19'27'0,"4"-11"-14"0,0-4-7 0,0 3 11 16,5 1-9-16,0 4-2 0,-1-1 2 16,10 4 3-16,-10 1-2 15,9-1 2 1,14 0-4-16,-6 1 1 0,6-1-3 16,7 0 2-16,1 1-4 15,-4-1-2-15,3 0 0 16,18 1-1-16,-4-1 2 0,4-4 3 15,0-3 4-15,0 0-2 16,13-8 1-16,0 0-1 16,-9 0 3-16,9-4-3 15,9 0 1-15,8 0-5 16,0 0 0-16,5-3 3 16,-5-5 1-16,0 1-3 15,5-1-3-15,-1 1 2 16,13-1 2-16,-3 1-2 0,12-1-2 15,-9 1 2-15,0-1 0 16,1 5-1-16,4-1-2 16,-5 4 3-16,13 0 0 15,-12 1-4-15,-1-1 1 16,-4 4 0-16,5 4 2 16,-1 3-1-16,1 5 2 15,-1-1 0-15,0 5 1 16,1-1-2-16,-1 8 1 15,1-4-2-15,-10 12 2 16,1-5-2-16,-4 9-1 16,-9-1 5-16,-5-7 1 0,-8 0 0 15,-4-4 1-15,4 4-2 16,0 0 0-16,-5-4-3 16,-8 0-2-16,-8 0 3 15,-5 3 2-15,-9-6-2 16,-4-1-2-16,-4-4 2 15,-9 0 4 1,-8 1-1-16,4-5 2 16,-4-3 12-1,-1-8 1-15,-3 0-9 16,3-4-4-16,-4 0-8 16,9-11-2-1,5-4 3-15,7-1-3 16,1 1 1-16,4-4-1 0,1 0 0 15,3 0 2-15,5-11 0 16,8-4 0-16,5 7 0 16,4 0-3-16,4 5 2 15,9-5 1-15,13 4 0 16,-4 4 0-16,8 4 0 16,13 0-3-16,4 3 2 15,14 1 1-15,3 0 0 16,-3 3 0-16,8 5 2 15,-5 3-1-15,10-4-1 16,-1 1 3-16,0 3 0 0,5 0-6 16,-1 0 0-16,14 0-1 15,-9 0 2-15,4 1-1 16,4-1 1-16,5 0-3 16,-4 0 1-16,21 0-3 15,-5 0 2-15,-12 4 3 16,-4 0 3-16,-18-3 0 15,0 3-1-15,-12 0-2 16,3 3 1-16,-8 5 1 16,9-4 2-16,-5 0-6 15,1-4 1-15,8 0 3 16,-9 0 2-16,-4-4 0 16,0 0-2-16,-4-4-2 15,-22-3 1-15,-4-8-17 16,-13-12-5-16,-9 0-27 0,-12-3-10 15,-1-12-32 1</inkml:trace>
  <inkml:trace contextRef="#ctx0" brushRef="#br0" timeOffset="16.001">15398 13448 156 0,'-9'-15'57'0,"14"11"-30"0,-5 0-16 0,0 4 15 15,4-3-6-15,5-1-1 16,-1 0-3-16,5 0 0 16,13 0-8-16,0-3-3 0,13-1 1 15,-9 0-1-15,4 1 0 16,1-1-3-16,3 0 1 15,-3 5-4-15,-1-1 0 16,-8 0-48-16,-4 4-19 16</inkml:trace>
  <inkml:trace contextRef="#ctx0" brushRef="#br0" timeOffset="17.001">15519 13165 64 0,'4'-8'27'0,"9"8"-14"0,-9 4-9 0,0 0 8 16,5 0 1-16,0 7 3 16,4 5 2-16,-9 3 3 15,9 8 0-15,-5 7-1 16,1 12 1-16,-5 8-1 15,1 11-11-15,-1 0-1 0,5-4 2 0,-5-3-4 16,0-12-1-16,5-8-2 16,-5 4 0-16,0-7-2 15,1-9-1-15,-1-3 3 16,0-7 2-16,1-5-15 16,-1-11-83-1</inkml:trace>
  <inkml:trace contextRef="#ctx0" brushRef="#br0" timeOffset="18.001">15807 13533 92 0,'5'23'35'0,"-1"4"-18"0,5 26-11 0,-5-34 11 0,4 0 0 16,-8 1 1-16,5-1 4 15,-1 0 1-15,-4-4-6 16,0 1-2-16,0-5-9 16,0-3 7-16,0-1 6 0,0-7-4 15,0-3 2-15,0-5-8 16,0-4-3-16,0-3-1 16,0-19-1-16,9-1 0 15,-1 4 2-15,5 1-5 16,4-5-1-16,1 9 0 15,-1 3 2-15,-4 7-3 16,4 5 0-16,-4 3-1 16,4 4-2-16,5 4-11 15,-5 0-5-15,-4 0-44 16,8 4-54-16,-8 0 26 16</inkml:trace>
  <inkml:trace contextRef="#ctx0" brushRef="#br0" timeOffset="19.001">16083 13540 132 0,'-4'8'49'0,"4"0"-26"0,4 22-27 0,-4-10 8 16,0 6 4-16,4-3 7 15,1 0 2-15,3 0-1 16,-3-4-8-16,8-3-3 0,-9-1 1 0,9-3-1 15,-5-5 2-15,5-3 0 16,5-4 1-16,-10-8-4 16,1 1-3-16,-1-1 0 15,5-3 1-15,-8-12 1 16,-1 0 1-16,5-4-5 16,-9 0 1-16,0 4-2 15,4 0-2-15,0 8 3 16,0 3 0-16,-4 5 1 15,9 3 0-15,0 4-3 16,-1 7 0-16,-8 16-1 16,5 0 3-16,8 4 0 15,-9-4 3-15,4 0 1 16,1-4 1-16,0 0-5 0,-1-3 1 16,1-5-20-16,0-3-9 15,-1 0-49 1</inkml:trace>
  <inkml:trace contextRef="#ctx0" brushRef="#br0" timeOffset="20.001">16484 13517 124 0,'-9'4'49'0,"9"8"-26"0,0 3-27 0,0 0 8 16,0 12-4-16,0 4 0 0,0-8 17 15,0 0 9-15,0-4-11 16,0-4-6-16,0 1-3 16,-8-5-2-16,8-3-2 15,0-1 1-15,0-7 2 0,0-3-2 16,0-1-2-16,0-4 4 16,0-11 4-16,0-8-3 15,8 4-1-15,-8 0-2 16,9 4-3-16,4-4 1 15,0 8-1-15,8 3 0 16,-4 5 0-16,-4 7 0 16,13 0 0-16,-9 11 0 15,-8 12 0-15,4 0-3 16,4-4 2-16,-12 0 1 16,7 0 2-16,-12 1-1 0,5-1-1 15,3-4 1-15,1 0-1 16,0 1-33-16,-1-5-15 15,1 1-29 1</inkml:trace>
  <inkml:trace contextRef="#ctx0" brushRef="#br0" timeOffset="21.001">16928 13506 92 0,'-22'-8'35'0,"22"8"-18"0,-9 4-13 16,5 0 8-16,-4 0 6 15,-5 3 3-15,0 5-4 16,4 7-2-16,-8 8-5 16,4 0-1-16,4 3-5 15,-4 1-5-15,9 0 0 0,4-5 5 16,4 1 2-16,9-4-2 15,-4-7-3-15,4-1-9 16,13-7-3-16,-5-8-60 16</inkml:trace>
  <inkml:trace contextRef="#ctx0" brushRef="#br0" timeOffset="22.001">17216 13521 164 0,'-8'-15'63'0,"3"11"-34"0,1-4-30 0,0 8 15 16,-5 0-8-16,-4 0-1 16,-4 8-2-16,0 0-3 15,-5 3 1-15,1 12-1 0,3 12 2 16,5 3-1-16,5-4-1 16,-5-3 3-16,9-4 0 15,4-4-1-15,4-4 1 16,9-4 0-16,-9-3 1 15,9-4 0-15,4-8 2 16,5-4-3-16,-5-4 0 16,-4-3-1-16,0-5 1 0,0-7-2 15,4-7 2-15,-13-1-4 16,5 8 0 0,0 4 3-16,-5 0 1 0,0 7-6 15,5 5 0-15,-9 3-4 16,4 11 2-16,1 16 3 15,3 4 3-15,-8-4-2 16,4 4-2-16,1-4 2 16,3 0 2-16,1-4 2 15,-5 0 3-15,5-3-14 16,4-9-84 0</inkml:trace>
  <inkml:trace contextRef="#ctx0" brushRef="#br0" timeOffset="23.001">17440 13318 156 0,'-8'-7'60'0,"12"7"-32"0,-4 3-35 0,0 1 8 15,0 4-5-15,0 3 3 16,0 9 13-16,4 6 9 15,-4 9-10-15,9 7 1 0,-9 4 1 16,4 0-7-16,1 0-1 16,-1 0-3-16,0-8 1 0,1-3 0 15,-5-5 1-15,0-7-29 16,0-7-12-16,0-1-46 16</inkml:trace>
  <inkml:trace contextRef="#ctx0" brushRef="#br0" timeOffset="24.001">17268 13510 220 0,'-4'-12'85'0,"8"8"-46"0,9 4-43 15,-13 0 15-15,13 0-2 0,4 0 5 16,0 0-6-16,5 0 0 15,4 0-4-15,-5 0-3 0,14 0 2 16,-5 0-9-16,13-3-3 16,-4-1-75-1,-5 0-55-15,5 0 46 16</inkml:trace>
  <inkml:trace contextRef="#ctx0" brushRef="#br0" timeOffset="25.001">17664 13529 192 0,'-8'4'71'0,"12"3"-38"0,5 5-39 0,-5 3 14 16,5-3-3-16,4-1 4 0,-5-3 5 16,14 0 1-16,-5-5-8 15,0 5 0-15,5-8 3 0,-5-11-6 16,0 3 0-16,0 0-2 15,-4-3 1-15,5-1-2 16,-18 1-1-16,0-5 1 16,0 1-1-16,-13 0-3 15,0 3 0-15,0 5-1 16,-13 3 0-16,0 8 0 16,5 3 3-16,-10 9-5 15,6 7 2-15,7 11 4 0,-3-3 2 16,4 7-3-16,8-7 1 15,9-5 0-15,4 1 0 16,9-4 0-16,4-4 0 16,5-3-44-16,12-9-20 15,5-3-21 1</inkml:trace>
  <inkml:trace contextRef="#ctx0" brushRef="#br0" timeOffset="26.001">18078 13560 200 0,'-30'-4'74'0,"17"11"-40"0,-9 16-42 0,5-3 10 0,0 6-6 15,0-3 3-15,-1 8 6 16,1-4 7-16,9 0-6 16,-1-1-3-16,5 1 0 0,8 0-2 15,5 0 2-15,-1-12 2 16,5 0 4-16,4-7-4 15,1-4-1-15,3-8-2 16,-4-4-2-16,1-7 1 16,-1-4-1-16,-4-8-3 15,-5-3 2-15,-3-16-4 16,-1 0-1-16,-4-4 0 16,0-4 2-16,-4 4 2 15,4 8 1-15,0 8 3 16,-5 3 3-16,5 8 2 0,-8 4 3 15,4 8-7-15,-1 3-4 16,-3 8 0-16,3 8 0 16,5 7 1-16,5 12 0 15,-1 7-3-15,9 12 2 16,0 8 1-16,4-4 2 16,0 3-3-16,0-7 0 15,1-4 3-15,-1-3 3 16,4-5-7-16,1-7 0 15,-5-4-163 1,18-12 64 0</inkml:trace>
  <inkml:trace contextRef="#ctx0" brushRef="#br0" timeOffset="27.001">18763 13697 156 0,'0'8'60'0,"0"4"-32"0,0 7-22 0,0-12 15 16,0 5-9-16,0 3-2 15,0 1-5-15,0-1-4 16,0 0 0-16,0-3 3 0,0-5 2 16,0-7-16-16,0 0-7 15,0 0-65 1</inkml:trace>
  <inkml:trace contextRef="#ctx0" brushRef="#br0" timeOffset="28.001">18681 13399 160 0,'-4'-12'60'0,"13"12"-32"0,4 0-101 0,-5 0-20 0,9 0 45 16,1 0 24-16</inkml:trace>
  <inkml:trace contextRef="#ctx0" brushRef="#br0" timeOffset="29.001">19181 13257 184 0,'-13'-8'71'0,"5"8"-38"0,-10-23-32 16,14 23 14-16,-9 0-10 16,0 8-1-16,0 3-2 15,-4 1-2-15,4 3 1 16,0 8 1-16,5 12 1 0,3 11-1 0,5 7-2 15,0 12 3-15,5-3 0 16,-1-9-4-16,-4 1 1 16,0-12 2-16,0-7 1 15,0-1-4-15,-4-15 1 16,-1-7-64 0</inkml:trace>
  <inkml:trace contextRef="#ctx0" brushRef="#br0" timeOffset="30.001">18811 13606 220 0,'-18'-46'82'0,"18"46"-44"0,0 0-29 0,0 0 22 15,9 0-17-15,8 0-2 16,0 0-4-16,22-4 0 0,4 0-4 16,13 0-3-16,5 0 2 0,-5 0-15 15,4 1-5-15,0-5-97 16</inkml:trace>
  <inkml:trace contextRef="#ctx0" brushRef="#br0" timeOffset="31.001">19819 13303 148 0,'-4'-4'55'0,"4"4"-30"0,0 0-29 0,0 0 10 16,0 0 4-16,0 0 5 16,0 0 2-16,4 8-1 15,9-1-8-15,-5 5-1 0,10 3 3 16,-1 1-4-16,9 3-1 16,0 0 0-16,4 0 1 15,4 0-3-15,-4-4-2 16,-4-3 0-16,0-1-1 15,-4-3 2-15,-1-4 3 16,-4 0-2-16,1 0-2 16,-14-1 0-16,-4-3-1 15,0 8 0-15,-4 0 2 16,-9 3-1-16,-4 8-1 16,-5 4 3-16,0 4 0 0,-3 4 3 15,-1-4 1-15,0-1-6 16,0-3 0-16,9 0-1 15,4-3 0-15,0-5 2 16,9-4 1-16,-9 1-1 16,8-4-2-16,1-1-37 15,0-3-17-15,4-4-42 16</inkml:trace>
  <inkml:trace contextRef="#ctx0" brushRef="#br0" timeOffset="32.001">20426 13403 96 0,'-4'-4'35'0,"4"0"-18"0,0 0 4 16,0 4 19-16,0 0-6 15,0-4 0-15,4 0-10 16,1 1-3-16,3-1-12 16,5 0-3-16,5 0 0 0,-6 0-1 15,14 0 0-15,-4 1-1 16,12-1 0-16,1 4-2 15,-5 0 1-15,0 4-2 16,-4 3-1-16,-4 5 1 16,-5 7-1-16,-4 8-3 0,-13 3 0 15,-5 12 4-15,-20 4 3 16,3-3-1-16,-4-1-2 16,5-8 0-16,-14-3-1 15,5-1 0-15,4-7 2 16,5-3 1-16,3-1 1 15,5-8 0-15,5 1 2 16,3-5 1-16,5 1 1 16,9-4-2-16,8-4-1 15,5 0 1-15,4 4 3 16,4-4-2-16,4 0-2 16,1 0-2-16,-9 3-3 15,0-3 1-15,-1 0 1 16,-12 0-3-16,5 0 0 15,-6 0-32-15,1-3-13 0,-8-1-144 32,8-4 89-32</inkml:trace>
  <inkml:trace contextRef="#ctx0" brushRef="#br0" timeOffset="33.001">20883 13410 140 0,'-21'-7'52'0,"16"3"-28"0,5-4-11 0,0 8 19 0,0-4-7 16,0 0-2-16,9 1-9 15,8-1-1-15,0-4-8 16,1 0-5-16,3 1-1 0,5-1 3 16,4 4 1-16,0 0-1 15,1 4 1-15,-6 4-7 16,1 0 1-16,-13 4 1 16,4-1 3-16,-8 5 0 15,-18-1 2-15,-8 5 0 16,4-5 1-16,-4 1-2 15,0-1 1-15,4 1 0 16,4-5 1-16,9 1-7 16,0 3 0-16,5 1 1 15,7-1 3-15,10 5-2 16,4 7-2-16,4 7 2 0,-4 1 2 16,-5 3 0-16,-3-3-1 15,-5-4 3-15,-5-4 2 16,-8 0 11-16,-4 0 5 15,-5-4-7-15,-8-4-3 16,-9-3-4-16,0-1-2 16,-4-3-3-16,4-4 1 15,5-4-26-15,4 0-10 16,4 4-82 0</inkml:trace>
  <inkml:trace contextRef="#ctx0" brushRef="#br0" timeOffset="34.001">21624 13341 116 0,'0'-4'44'0,"0"4"-24"0,9 0-21 0,-9 0 9 16,0 0-1-16,0 8 1 15,4 4 4-15,-4 11 3 16,0 7-2-16,0 5 2 15,5 14-8-15,-5-3-2 0,4 0 1 16,-4-4-5-16,0-7-1 0,0-8 2 16,0-4 3-16,0-4-2 15,0-4-2-15,0-3 15 16,0-5 6-16,0-7-2 16,4 0-1-16,-4-7-11 15,4-5-3-15,1 1-1 16,-1-12 2-16,5-8-3 15,-5 0-2-15,9 5-3 16,-4-5-1-16,8 8 2 16,4 4 0-16,1 4-2 15,4 3 0-15,-9 8-1 16,5 4 3-16,-1 8 0 0,-4 0 1 16,-4 7 0-16,0 12 0 15,-4-4 2-15,-5 3 1 16,-4-6 1-16,-4-1 0 15,-13 0 0-15,-5-4 2 16,-4 1-3-16,0-5-2 16,-4-3 0-16,4-1-1 15,5 1-9-15,-1-4-2 16,5-4-27-16,4 0-13 16,9-4-42-1</inkml:trace>
  <inkml:trace contextRef="#ctx0" brushRef="#br0" timeOffset="35.001">22012 13571 124 0,'0'35'46'0,"4"-1"-24"0,-8 0-26 16,4-22 10-16,0 3-5 16,0 1-1-16,0-5 1 15,0 1 1-15,0-5-56 16,0 1-23-16</inkml:trace>
  <inkml:trace contextRef="#ctx0" brushRef="#br0" timeOffset="36.001">21995 13349 196 0,'-4'-12'74'0,"8"9"-40"0,9 3-86 0,-13 0-8 16,8 0-10-16,1-4 0 15</inkml:trace>
  <inkml:trace contextRef="#ctx0" brushRef="#br0" timeOffset="37.001">22215 13276 132 0,'0'23'49'0,"0"-8"-26"0,0 16-23 16,0-8 10-16,-9 8-4 16,9 3 1-16,0 8-4 15,0 4 0-15,-4-4-1 16,-1-3-2-16,1-1 1 0,0-11-28 15,-1 0-49 1,1-8 3-16</inkml:trace>
  <inkml:trace contextRef="#ctx0" brushRef="#br0" timeOffset="38.001">22064 13502 188 0,'0'-8'71'0,"0"8"-38"0,17-3-41 0,-4 3 12 16,0 0-9-16,13-4 1 15,0 0 2-15,4-4 3 16,0 4 0-16,0 1-14 0,9-1-4 16,0 0-20-1,-13 0-13-15,-5 0 22 16,-4 4 38-16,-4 0 24 15,-4 0-1-15,-9 0 1 16,-4 4-17-16,-5 4-5 16,0-1-8-16,5 5-5 0,4 3-2 15,0 8 2-15,9 0 2 0,4 12 2 16,-1-5 1 0,6 5 2-16,-10-8 1 0,1-4-1 15,-9 0 1-15,-4-4 5 16,-1-4 4-16,-3-3-6 15,-5-5-1-15,0 1-5 16,0-4-3-16,0-4-38 16,0-4-15-16,9 0-36 15</inkml:trace>
  <inkml:trace contextRef="#ctx0" brushRef="#br0" timeOffset="39.001">22917 13491 152 0,'0'7'57'0,"0"5"-30"0,0 7-27 0,-4 0 10 16,-1 8 0-16,5-4 4 16,-8 4-4-16,3-8 2 0,5 0-7 15,5-4-1-15,-5-3 2 0,8-1-3 16,-8-3-2-16,0-8 0 16,5 4 1-16,3-4-3 15,1-4 0-15,0-4-1 16,-1-7-2-16,1 3 0 15,-1 5 0-15,1-1 0 16,0 12 0 0,4 4 3-16,-1-1 6 15,1 1 7-15,5 0 3 16,3-5 3-16,-4 1 3 16,-4-4 2-16,5 0 1 15,-5-4 0-15,-1-7-9 16,-3-1-2-16,0-7-7 15,-5 0-4-15,-4 0-26 0,0-4-11 16,0 4-29-16,-4 0-9 16,-1 3-22-1</inkml:trace>
  <inkml:trace contextRef="#ctx0" brushRef="#br0" timeOffset="40.001">23176 13514 104 0,'0'19'38'0,"4"-8"-20"0,0 28-21 0,0-16 6 0,-4 3-3 15,0-3 0-15,0 0 0 16,0-7 0-16,0-1-44 16,0-4-18-16</inkml:trace>
  <inkml:trace contextRef="#ctx0" brushRef="#br0" timeOffset="41.001">23184 13360 224 0,'-13'-19'85'0,"13"19"-46"0,0-4-46 16,0 4 14-16,0 0-7 15,0 0 0-15,0 0-3 16,9 4 0-16,-1 0 2 15,5 4-24-15,5-1-9 0,3 5-53 16</inkml:trace>
  <inkml:trace contextRef="#ctx0" brushRef="#br0" timeOffset="42.001">23473 13529 80 0,'4'0'30'0,"9"0"-16"0,-13 0-17 0,0 0 8 16,0 0 9-16,0 0 8 15,-13 0 0-15,0 4 1 16,-4 3-12-16,4 9-4 0,-13 7-7 16,0 4-1-16,9 3 1 15,0 1 0-15,8-4 2 0,1-1-3 16,3-3 0-16,5-3 7 15,13-5 6-15,-8-7 5 16,8-5 4-16,-1-6-7 16,1-9-3-16,0-3-2 15,5-12-1-15,-10-8-2 16,5-3 1-16,-13 0-4 16,0-8-2-16,0 4-5 15,0 0 0-15,-9 7 2 16,9 4 1-16,0 9 9 15,0 2 5-15,0 5-4 0,0 4-1 16,0 3-9-16,9 8-1 16,-9 8 0-16,9 7 3 15,-1 8-2-15,10 4 0 16,-6 3 1-16,10 5 2 16,-5 7 1-16,0-4 1 15,1-7-27-15,-1-1-11 16,0-10-54-1,5-5-30-15,-1-4 55 16</inkml:trace>
  <inkml:trace contextRef="#ctx0" brushRef="#br0" timeOffset="43.001">23779 13544 228 0,'-5'0'85'0,"10"0"-46"0,-1 0-46 16,-4 0 16-16,0 0-4 15,0 0 4-15,9 4 2 16,-1-4 1-16,1 0-6 15,4 0 5-15,0 0 2 0,0-4-6 16,-9 0-4-16,9 1 0 16,0-5 0-16,-4 0-1 15,-1 1 1-15,1-5-2 16,-9 1 2-16,-9-1-7 16,5 1 1-16,-5-1-1 15,-4 4-1-15,-4 1-1 16,-5 7 1-16,1 0 3 15,4 7 1-15,-9 5-4 16,13 7-1-16,-9 4 3 16,9 8 1-16,9 3 2 0,-4 1 2 15,3 3-1-15,5-7 2 16,13-5-2-16,-4-3 2 16,8-3-2-16,0-5 2 15,5-4-55-15,12 1-24 16,5-8-24-1</inkml:trace>
  <inkml:trace contextRef="#ctx0" brushRef="#br0" timeOffset="44.001">24136 13755 176 0,'5'8'68'0,"-1"-5"-36"0,-4 1-31 16,0-4 14-16,0 0-10 15,0 0-1-15,0 0-9 16,0 0-4-16,0 0-59 16,0 0-25-16,0 0 34 15,0 0 17-15</inkml:trace>
  <inkml:trace contextRef="#ctx0" brushRef="#br0" timeOffset="45.001">24279 13000 184 0,'0'35'71'0,"0"-16"-38"0,-13 15-34 0,8-14 15 16,-3 3-8-16,-5 11-1 15,-4-7 0-15,4 0 1 16,0-4-3-16,4 0-2 0,5 0 0 0,-9-4-59 16,9 0-56-1,4-4 26-15</inkml:trace>
  <inkml:trace contextRef="#ctx0" brushRef="#br0" timeOffset="46.001">24602 11576 100 0,'21'0'38'0,"-12"0"-20"0,0 0-17 0,-5 0 11 0,-4 0 12 16,9 0 7-16,-9 0-3 16,0 0-2-16,0 0-8 15,0 7-1-15,0 1-10 16,-18 0 0-16,1 3 0 0,-13 20 1 16,-26 3 2-16,-9 4 6 15,-12 8 2-15,-27 4-1 16,-16 0 2-16,-23 15-1 15,-7 8 0-15,7 0 4 16,-3 7 3-16,-14 0-7 16,10 1 0-16,12-12-9 15,21-16-3-15,10-7 3 16,8-11 2-16,8-8-4 16,14-4 1-16,21-4-3 0,4-4 0 15,13-3-6-15,9-5 1 16,8 1 0-16,5 0 2 15,8-5-14-15,-3 1-5 16,3 0-9-16,5 0-4 16,-1-4-23-16,5-15-108 31</inkml:trace>
  <inkml:trace contextRef="#ctx0" brushRef="#br0" timeOffset="47.001">22012 11644 140 0,'-13'-19'52'0,"13"12"-28"0,-4 14-19 16,4-7 11-16,0 0-1 15,0 0 1-15,4 4 0 16,5 0 3-16,-5 4-11 0,9 3-2 0,9 4 0 16,-1 5 1-16,18 3 1 15,17 3 0-15,26 9 0 16,8 7-2-16,14 0 1 15,16 0-2-15,31 12 2 16,-4 7 0-16,8 0 3 16,9 1 4-16,4-1 1 15,-18-4 0-15,-3 1 4 16,-14-16-5-16,-3-7 0 16,-18-9-2-16,-13-3 2 15,-17-4-1-15,-18-7 0 16,-12-1-5-16,-13-3-3 15,-9 0 0-15,-8-1-1 0,-5-3-5 16,-4 0-1-16,0 0 1 16,-9 0 0-16,-4-4-2 15,0 0 2-15,4 4-8 16,-4-4-2-16,0 7-18 16,-4-7-9-16,0 4-18 15,-5 0-5-15,0 4-51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6-29T18:39:50.5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4449 3106 112 0,'-15'-8'44'0,"12"8"-35"0,0 0-2 0,3 0-1 15,0 0 6-15,0 0 4 16,-3 3 12-16,-3 2 7 0,-9 6-1 16,-12 10 2-16,-17 13-20 15,-22 19-5-15,-11 8 0 0,-3 3-9 16,2 4-1-16,4-4 1 15,8 2 1-15,7 0-19 16,8-10-7-16,6-3-63 31</inkml:trace>
  <inkml:trace contextRef="#ctx0" brushRef="#br0" timeOffset="242.6837">3627 3519 208 0,'-21'-13'79'0,"16"15"-61"0,-7 9-10 15,6-6-6-15,-3 8-4 16,-3 9 3-16,0 12 0 16,-6 6-1-16,3 2 1 0,3-2-1 0,3-3 0 15,3-3 0-15,3-5 0 16,6-5-7-16,12-5 0 15,12-9-21-15,18-10-9 16,23-16-39 0</inkml:trace>
  <inkml:trace contextRef="#ctx0" brushRef="#br0" timeOffset="1095.9412">11271 3098 220 0,'-6'-34'82'0,"6"29"-64"0,3-3 0 15,0 8-3-15,6 0-16 16,3 5-3 0,9 8 2-16,9 16 0 15,5 22 2-15,4 17 2 0,3 9 1 16,-1 2-1-16,4 14-2 0,0-3 1 15,-1-5-1 1,-5-14-14-16,-6-10-3 0,-7-13-7 16,-5-11-2-16,-3-8-6 15,3-16 0-15,3-16-5 16,6-18 0 0,-1-16 23-16,-2-5 45 0,-6-1 24 15,-6 4 2-15,-6 4-1 16,0 4-27-1,-3 4-10-15,0 9-12 16,-3 4-9-16,3 6-4 16,2 16 0-16,1 8 2 0,0 13-1 15,3 14 4-15,0-1 2 16,-3 3 2-16,-3-5 10 16,-6-9 3-16,-9-7 15 15,-12-5 5-15,-14-6-13 16,-13-5-3-16,-9 3-41 0,-8-1-17 15,-30 9-92 1</inkml:trace>
  <inkml:trace contextRef="#ctx0" brushRef="#br0" timeOffset="2079.6007">7143 3953 132 0,'15'-35'52'0,"-13"17"-41"0,-2-16 13 0,0 18 2 15,-5-8-3-15,-7-8-2 16,-12-2-9-16,-15-3-5 16,-20 0-4-16,-22 2-3 0,-11 4 1 15,-15 4 3-15,-15 9 5 16,-6 10-5-16,-15 8 0 15,-15 18 0-15,0 24 2 16,-14 25-8-16,5 15 0 16,-3 23 0-16,1 28 1 15,20 10 1-15,18 15 0 0,27-4-3 16,26 15 2-16,28-5-1 16,29-8 0-1,30 3 0-15,47-21-2 0,37-22 5 16,53-23 1-16,38-35 8 15,39-37 4 1,33-47-1-16,6-30 2 0,-3-26 1 16,-21-32-1-1,-17-7 1-15,-37-22 0 16,-32-11 0-16,-39-2 3 0,-33-5-7 16,-32 15 1-16,-33 17-10 15,-30 12-2-15,-27 17-28 16,-11 28-9-16,-19 27-94 15</inkml:trace>
  <inkml:trace contextRef="#ctx0" brushRef="#br0" timeOffset="2366.6495">15912 4284 4 0,'9'-24'0'0</inkml:trace>
  <inkml:trace contextRef="#ctx0" brushRef="#br0" timeOffset="2712.2788">15819 3860 192 0,'-44'-74'74'0,"20"40"-58"0,-18-19 7 0,15 32 1 15,-23-6-9-15,-22 3 2 16,-20 6-12-16,-27 5-3 16,-15 18-2-1,-9 8 0-15,-21 27 0 0,-2 21-3 0,2 10 0 16,3 24-1 0,18 22 3-16,21 2 0 15,18 13 1-15,30 8-3 16,29-7 2-16,30-1-1 0,36-8-2 15,51-15 5-15,38-17 1 16,50-20 13-16,52-24 5 16,29-30-2-16,27-34 0 15,15-31-4-15,-24-14 1 0,-6-35 1 16,-36-15-1-16,-42-2 4 16,-35-14 2-16,-35-3-7 15,-34 16-1-15,-32 0-36 16,-39 3-14-16,-42 16-108 15</inkml:trace>
  <inkml:trace contextRef="#ctx0" brushRef="#br0" timeOffset="7561.147">10753 7567 216 0,'-44'-3'0'0,"-34"-2"4"0,34 5 5 15,-19 0-1-15,-2 0 1 0,-4 0-1 16,-11-2 2 0,-13 2-5-1,-5 2 1-15,-3 3 1 0,-18 1-1 0,-9 7-1 16,3 8-1-16,-9 8 0 16,-3 14 0-16,15 9 0 0,18 1 4 15,12-2 3 1,14-4-4-16,19 6-2 15,17 11 4-15,21 5 4 0,21-3 4 16,27-5 2 0,35-11-2-16,25-5 0 0,32-11-5 15,27-7 0-15,29-12-7 16,22-7-1-16,35-10-2 16,12-9 1-16,18-5 0 0,6-5 3 15,-21-3-5 1,3-7-3-16,-33-1 1 15,-35-5 0-15,-27-3 3 16,-30 3 3-16,-27-5 0 16,-30-14 0-16,-29-15-1 15,-30-3 0-15,-27 2-7 16,-39-2 0-16,-32 3-10 16,-21 7-4-16,-33 14-22 0,-9 21-8 15,-17 26-70 1</inkml:trace>
  <inkml:trace contextRef="#ctx0" brushRef="#br0" timeOffset="29047.3632">11974 9530 236 0,'3'0'0'0,"-3"0"29"15,0 0 23 1,-12-5-15-16,-12-3-15 15,-12-3-9-15,-11 4-8 16,-4-1 1-16,-3-3 3 16,-2-2-5-16,-1-3 0 15,-8 0 0-15,-10 3 0 16,1 2-2-16,-1 1 1 16,-5-1-4-16,-15 3 0 0,-6 3 1 15,-1 2 0-15,-5 1 0 16,-6-1 2-16,3 6-1 15,6 2-1-15,6-3-2 16,-12 4 1-16,-4 7 1 0,4 6 2 16,0-1-3-1,-18 11 0-15,0 6 1 0,6 4 0 16,-6 4 0 0,-3-4 0-16,15 1-3 15,6-3 2-15,0 0 3 16,0 5 1-16,3 9-4 15,14 4-1-15,13 3-2 16,8 1 3-16,22-4 0 16,14-2 1-16,18 5-3 15,15 8 2-15,18 6 1 0,30-3 0 16,20-3 0-16,10 0 0 16,20-8 0-16,21 6 2 15,27 10 1-15,21-8 1 16,5-8 2-16,7-10 1 0,14-9-1 15,1-7 1-15,20-8-4 16,4-5-2-16,14-4 0 16,3-4-1-1,6-3 2-15,-3-3 1 16,-6-5-1-16,-5-8-2 16,2-5 5-16,-12-8 1 15,3-8 0-15,-20-11 1 0,8-2-6 16,-20 5-1-1,-10 0 0-15,4 2 2 16,-24 4-1-16,-15-1 2 16,0-5-2-16,-12-6-1 0,-18-10 1 15,-18-2-1-15,-18-6 0 16,-20 5 0-16,-18 6 2 16,-18-8 1-16,-24-21 7 15,-45-19 4-15,-47 10-7 0,-48-7-4 16,-21 0-5-16,-11-6 1 15,-7 19 1-15,1 14 2 16,-19 20-12-16,4 27-3 16,-24 29-43-16,-4 21-17 15,13 8-51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6-29T20:36:34.9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10641 11487 120 0,'0'-7'46'0,"0"3"-24"0,4 4-17 0,-4 0 13 16,0 0-4-16,0 0 2 16,13 4-5-16,-13 3 1 15,9 5-7-15,-1 3 4 0,-3 8 3 16,-1 12 5-16,-4 11 4 15,0 7-5-15,0-3 1 16,-4 4-4-16,-1-5 0 0,5-6-7 16,-4-9-2-16,4-3-2 15,0-4 1-15,0-4 0 16,-4-4 1-16,4-4-5 16,0-4 1-16,-5-3-13 15,5 0-5-15,0-4-17 16,0-4-5-16,0 0-47 15</inkml:trace>
  <inkml:trace contextRef="#ctx0" brushRef="#br0" timeOffset="0.999">10981 11537 148 0,'-4'0'57'0,"4"0"-30"0,0 8-23 0,0-4 15 16,0 7-7-16,-9 5-2 15,1 7-1-15,-1 11-1 0,0 0-4 16,1 5 2-16,-1 3 3 0,5 4-5 16,4 0 0-16,4-8-2 15,5-3 1-15,-1-9 0 16,14-3 1-16,4-3 4 16,0-9 3-16,4-3 5 15,0-16 2-15,5-7-5 16,-1-4-3-16,-12-8-1 15,-1 0-1-15,-4-4 2 16,-8-15 4-16,-9 0-6 16,-4 4-2-16,-9 8 1 15,0 3 2-15,-4 4-4 16,-1 8-1-16,1 0-7 16,-4 11-2-16,-1 5-14 15,-4 3-3-15,9 3-17 0,4 1-5 16,4 0-120-1,27-4 56 1</inkml:trace>
  <inkml:trace contextRef="#ctx0" brushRef="#br0" timeOffset="1.999">11326 11242 112 0,'0'4'44'0,"0"0"-24"0,0 0-19 0,9 3 11 16,-9 5-2-16,0 7 4 15,0 0 6-15,0 0 2 16,0 1-7-16,0-1-4 16,0 0-6-16,0 0-4 0,0-4 0 15,0 1-1-15,0-1 2 0,0-4-3 16,0 1-2-16,0-4-40 16,0-1-54-1,0-3 15-15</inkml:trace>
  <inkml:trace contextRef="#ctx0" brushRef="#br0" timeOffset="2.999">11481 11311 108 0,'-9'23'41'0,"5"-4"-22"0,0 4-5 0,4-11 17 16,0 3-11-16,4 0-1 16,0 5-5-16,5-5-1 15,0 0-7-15,4-3-2 0,0-5 2 16,0-3 1-16,-1-4 1 15,-3-4 0-15,4-3 0 16,-4-5-2-16,-1-3-1 16,1 0-3-16,-1-5 1 15,-3 5-2-15,-10-8-1 16,5 0 1-16,-12 4-1 16,3 4 0-16,-4 3-3 15,9 1 0-15,-9 3-9 16,8 4-5-16,-3 4-11 15,4 0-3-15,4 0-34 16</inkml:trace>
  <inkml:trace contextRef="#ctx0" brushRef="#br0" timeOffset="3.999">11735 11250 96 0,'-4'11'35'0,"4"20"-18"0,0-8-5 0,-4-8 16 15,4 1-3-15,0 3 0 16,4-4-2-16,0 1 0 16,5-1-13-16,4-4-1 0,0 1 1 15,0-8 3-15,4-4 4 16,5-4 0-16,-10-4-1 15,6 0-6-15,-5 1-4 16,0-1 12-16,-13-7 7 16,0 0-3-16,-13-5-1 15,0 5-12-15,0 0-5 0,-4 3-3 16,4 1 1-16,0 3-10 16,0 4-4-16,4 0-27 15,5 4-107 1</inkml:trace>
  <inkml:trace contextRef="#ctx0" brushRef="#br0" timeOffset="4.999">21120 11518 116 0,'-4'-11'44'0,"0"7"-24"0,-1-8-13 16,5 8 13-16,0 1-1 15,-8-5 3-15,-1 4 3 16,0-4 2-16,-4 5-14 15,1-1 1-15,-1 4 2 0,-5 0-4 0,-3 7-2 16,-5 5-5-16,-4 7-4 16,0 8 0-16,4 7-1 15,4 9 0-15,1 6 0 16,3-3-3-16,14 0 2 16,-4 4 1-16,16 0 0 15,9-4-3-15,5-8 2 16,12-7 1-16,10-8 2 15,7-8-1-15,-8-7 2 16,9-16 0-16,4-7 3 16,-13-8 3-16,-8-8 2 0,-10-3 1 15,-7-9 0-15,-14-6 5 16,-13-1 3-16,-8 0-4 16,-4 4-1-16,-10 4-5 15,1 11-1-15,-13 12-8 16,13 4 0-16,-9 7-17 15,9 4-4-15,4 4-30 16,5 4-12-16,8 4-54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6-29T20:36:51.4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4053 17608 160 0,'0'-3'60'0,"0"3"-32"0,3 3-13 0,-3-3 18 15,3 5-3-15,0 14 2 16,3 2-5-16,0 3 1 15,-3-3-16-15,0 11 4 0,0-6 4 16,0 1-11-16,0 4-5 16,0-9 0-16,0 1 1 15,0-7-20-15,-3 3-9 0,3-9-37 16,-3-7-16-16,0-3-28 16</inkml:trace>
  <inkml:trace contextRef="#ctx0" brushRef="#br0" timeOffset="0.9965">4101 17423 220 0,'-9'-5'82'0,"9"-9"-44"0,0 22-44 0,0-8 12 16,0 6-26-16,3-1-9 15,0 3-58-15,0 2-26 16</inkml:trace>
  <inkml:trace contextRef="#ctx0" brushRef="#br0" timeOffset="1.9965">4229 17706 212 0,'0'32'82'0,"0"-14"-44"0,0 3-27 15,3-7 21-15,0-1-17 16,0 3-6-16,-1-3-8 16,1 0-1-16,0-5 0 15,0 0 2-15,-3 3 3 0,3-9 0 16,-3-2 0-16,0 0-3 15,0-2-2-15,0-9-4 16,3-5-2-16,3-2-2 16,0-6 0-16,3 3 5 15,0-1 1-15,0-1 2 16,3 9 0-16,3 7 6 16,3 1 4-16,-3 6 3 0,-1 6 3 15,-2 1-5-15,-3 7-1 16,-3-1-4-16,-3 13 1 15,0-2-4 1,0-3-26-16,0 3-10 16,0-8-36-16,0-3-16 15,3-2-8 1</inkml:trace>
  <inkml:trace contextRef="#ctx0" brushRef="#br0" timeOffset="2.9965">4607 17664 300 0,'-12'-19'112'0,"12"14"-60"0,-6 5-45 0,3 0 26 0,0 0-19 16,-3 10-2-16,0-2-8 16,0 0-1-16,0 8-1 15,3-3-4-15,3 3-1 0,3-3-1 16,3 11 0-16,0-3 5 15,0 6 1-15,0-1-3 16,0-2 1-16,-3-3 0 16,0 0 2-16,-3-5-1 15,0-2 2-15,0-6-2 16,0-1 2-16,-3-1 0 16,0-6 1-16,-3-6-31 15,0-1-14-15,0-1-23 16,0-3-11-16,0-10-36 15</inkml:trace>
  <inkml:trace contextRef="#ctx0" brushRef="#br0" timeOffset="3.9965">4770 17386 248 0,'-3'16'93'0,"9"-3"-50"0,-3 3-28 0,0-3 26 0,0 13-9 16,-3 6-1-16,0 13-11 15,3 8-5-15,-3-3-8 16,3-2-3-16,-3-3 0 0,0-5-5 16,0 5 1-1,0-11-16-15,0-5-6 16,0-8-49-16,-3 0-21 0,-3-7-29 15</inkml:trace>
  <inkml:trace contextRef="#ctx0" brushRef="#br0" timeOffset="4.9965">4672 17653 276 0,'0'-13'104'0,"9"10"-56"0,0-7-45 0,0 7 23 0,3 0-17 16,3 1-2-16,5-4-5 15,4 6 1-15,0-2-2 16,0 2-3-16,0 0 1 0,-3 0-17 16,-1 0-5-16,-2 0-55 15,-3 2-22-15,0 4 3 16</inkml:trace>
  <inkml:trace contextRef="#ctx0" brushRef="#br0" timeOffset="5.9965">4982 17706 240 0,'-6'3'90'0,"6"-1"-48"0,3 9-27 0,0-9 24 16,0 9-10-16,3-8 0 15,0 7-12-15,2-7-5 16,1 2-7-16,0 3-2 0,3-3 3 16,0-5-1-16,3 0 2 15,0 0-4-15,0 0-2 16,-3-5 0-16,-3 2 1 16,0-7-1-16,-1 2 2 15,-2 0-4-15,-6-3 0 0,0 4-8 31,-3-4-4-31,-5 3-2 16,-4 0 1-16,0 3 3 16,-3 5 2-16,-3 0 6 15,0 5 1-15,0 3-1 16,3 5 0-16,0 0 6 0,4 1 3 16,-1 4 1-16,6 3 3 15,3 3-3-15,3-3-2 16,6-2-2-16,3-1 0 15,3-2-18-15,5 3-6 16,7-9-30-16,0-2-12 16,0-2-53-1</inkml:trace>
  <inkml:trace contextRef="#ctx0" brushRef="#br0" timeOffset="6.9965">5330 17693 212 0,'-9'-11'79'0,"6"11"-42"0,-12 3-34 16,12 2 15-16,-6 0-7 16,-3 6 1-16,0 0-3 15,-2 2 2-15,2 5-6 16,3 3 1-16,0 3 4 0,3-3-4 16,6 1 2-16,3-9-5 15,3 0-2-15,0 0 0 16,6-7 1-16,-3-1-8 15,5-5-3-15,-2-11-6 16,-3-2-2-16,0-3 10 0,-3-2 6 16,-3 4 1-1,0-7 3-15,-6 5 7 0,0 0 3 16,0 3 5-16,3 3 3 16,0 7-7-16,0 3-3 15,0 8-2-15,3 5 1 16,0 0-5-16,0 11-3 15,3-3-1-15,0-2-1 16,3-3-31-16,3-3-14 16,3-8-26-16,0 3-10 15,2-8-15 1</inkml:trace>
  <inkml:trace contextRef="#ctx0" brushRef="#br0" timeOffset="7.9965">5592 17703 244 0,'-9'-18'90'0,"6"18"-48"0,-18 0-38 16,15 8 19 0,-6-3-15-16,0 6-2 0,0 4-4 15,1-1 1-15,2 12-2 16,3 1 4-16,3-4 1 0,3-4 0 16,3-3-1-16,3-3-3 15,8-8-2-15,1 3 7 16,0-8 5-16,0-2-2 15,-3-9 2-15,0-5-1 16,0-8 1-16,0-5-6 16,-3-13-4-16,3 0-8 15,-3-9-4-15,-4-2-16 0,-2 0-7 16,0 3 11-16,-3 11 7 16,-3 4 16-16,0 9 9 15,0 10-2-15,1 8 0 16,-1 8 2-16,0 13 4 15,3 8 5-15,3 11 3 16,2 5-3-16,1 8 1 16,3 3-11-16,3 2-3 15,6-2-26-15,-3-3-9 16,6-6-118 0</inkml:trace>
  <inkml:trace contextRef="#ctx0" brushRef="#br0" timeOffset="8.9965">6259 17600 232 0,'-9'-13'88'0,"9"13"-48"0,-3 0-25 15,3 0 24-15</inkml:trace>
  <inkml:trace contextRef="#ctx0" brushRef="#br0" timeOffset="9.9965">6250 17608 456 0,'3'24'29'0,"3"8"-16"16,3 2-4-16,-1-2 1 0,4-1-4 0,0-4-1 16,3-6-2-16,0-2 0 15,0-6-4-15,0-5 0 16,-3-3 5-16,6-5 5 16,-4-8-7-16,1-2-1 15,0-4-6-15,-3-7 1 16,-3 3 0-16,-9-1 2 15,0-2-1-15,0 8-1 16,0 0 3-16,0 7 0 16,-3 4 3-16,-3 4 1 15,3 4 1-15,3 1 0 16,0 7-2-16,3 4-2 16,6 3 1-16,0-2-1 15,0-1-14-15,3 1-3 16,0-3-44-16,0-3-20 0,3-2-42 15</inkml:trace>
  <inkml:trace contextRef="#ctx0" brushRef="#br0" timeOffset="10.9965">6687 17579 324 0,'-12'-11'123'0,"3"17"-66"0,-11-1-60 16,14 0 22-16,0-2-14 16,0 5-1-16,3 2-4 0,3 6-1 15,6 3 1-15,0-1 0 0,6 1 0 16,-1-3-3-16,1 2 2 16,0 1 1-16,-3-6 2 15,-6 8 14 1,-3 6-6-16,-3-9-2 15,-3 1-3-15,-6-11 1 16,3 5-5-16,-3-8-3 16,4 3-24-16,-1-11-10 15,6-2-25-15,0 0-10 16,3-3-50 0</inkml:trace>
  <inkml:trace contextRef="#ctx0" brushRef="#br0" timeOffset="11.9965">6806 17756 252 0,'12'5'93'0,"-3"-2"-50"0,3-3-35 16,-6 0 24-16,6 0-14 15,6 0-2-15,-3 0-7 16,0-8-4-16,-1 3-2 16,1-3 0-16,0 0 2 0,-3-3-2 15,-3-4-2-15,-6-4 2 16,-3 1 2-1,-3 4-2-15,-3 1-2 16,-6 5-3-16,-6-2 1 0,0 10 1 16,-2 5 0-16,-1 8 2 0,0 6 1 31,3 2 12-31,3 3 5 16,3 2 1-16,6 0 2 0,6-4-11 0,6 4-4 15,6-2-3-15,6-8-1 16,6-3-18-16,3-2-5 15,-1-3-95-15,1-8-41 16,-3-14 28 0</inkml:trace>
  <inkml:trace contextRef="#ctx0" brushRef="#br0" timeOffset="12.9965">8795 17449 116 0,'-6'-5'44'0,"9"5"-24"0,-3 0-15 0,0 0 13 16,3-3-6-16,0-2 1 16,3 0-2-16,2-8 1 15,1 5-6-15,-3-3 11 0,-3-2 9 16,0 0-1-16,-3-1 0 16,-3-7-2-16,-3 11-3 15,-3-4 1-15,1 1-1 16,-7 3-5-16,-3-1-1 15,3 8-6-15,-3 1-3 16,3 7 0-16,0 3-1 0,3 5-7 16,3 11-2-16,6 8 2 15,3 2 1-15,3 11-1 16,3 13 0-16,0-5 4 16,6 0 1-16,-3 0 0 15,0-8 1-15,-3-5-2 16,0-9 2-16,-3-4 0 15,0-1 3-15,-9-12-27 16,-3-1-29 0,-3-3-11-16,0-15-53 15</inkml:trace>
  <inkml:trace contextRef="#ctx0" brushRef="#br0" timeOffset="13.9965">8521 17613 244 0,'-15'-21'90'0,"12"16"-48"0,0 2-25 0,3 3 27 16,0 0-12-16,0-2-3 16,6-1-11-16,6-2-1 15,9 5-10-15,8-6 0 0,13 6 3 16,3 0-2-16,-1 0 3 16,4 0-4-16,-3 0 1 15,-7-2-3-15,-2-4 0 16,-3 6-34-16,-3-5-15 15,-4 5-66-15,-2-3-27 16</inkml:trace>
  <inkml:trace contextRef="#ctx0" brushRef="#br0" timeOffset="14.9965">9104 17502 184 0,'-3'0'68'0,"3"0"-36"0,0 0-18 0,0 0 20 16,0 0-4-16,0 0 0 15,0 0-4 1,0-2 1-16,0-1-15 15,0 0 2-15,0-2 0 0,0-3-5 0,3-3-3 0,0 4-1 16,0-1 1-16,3-16-5 16,-3 11-1-16,3-3-2 15,-3 0-2-15,0 3 3 16,0-1 0-16,0 6-2 16,0 3 2-16,3 5-4 31,0 13 1-31,0 1 2 0,3 9 1 15,0 4 5-15,0 7 2 16,-1 6-2-16,-2-3-1 0,0 3 1 16,0 5 0-16,0-11-2 15,-3 3 1-15,0-5-42 16,0-6-18-16,-3-5-35 16,0 1-53-1,-3-9 39-15</inkml:trace>
  <inkml:trace contextRef="#ctx0" brushRef="#br0" timeOffset="15.9965">9054 17862 308 0,'-12'0'115'0,"12"0"-62"0,0 0-51 0,0 0 23 16,6 0-20-16,6 0-4 15,5 0 1-15,10-3 0 16,3 3 0-16,3 0-2 0,-1 3 3 16,-2-3-9-16,0 5-3 15,-3-5-50-15,0 8-24 16,-1-2-39 0</inkml:trace>
  <inkml:trace contextRef="#ctx0" brushRef="#br0" timeOffset="16.9965">9595 17658 240 0,'6'-18'90'0,"12"18"-48"0,9-3-34 0,-15-2 21 15,6 5-11-15,3-5-3 16,2 5-8-16,1-3-3 15,3 0-2-15,-3 1-13 0,-3 4-4 16,-1 1-108-16</inkml:trace>
  <inkml:trace contextRef="#ctx0" brushRef="#br0" timeOffset="17.9965">10426 17423 168 0,'0'-8'66'0,"0"-21"-36"0,0 8-11 0,-3 13 23 15,-3-3-1 1,-3-2 2-16,0 5-12 16,-3-5-7-16,0 2-13 0,-3 3-3 0,-3 6 2 0,-2 4-8 15,2 6-1-15,0 11 1 16,3 4 1-16,3 12-1 15,3 5-2-15,3 18 1 16,3 0 1-16,3 0-1 0,0-5 2 16,3 0 0-16,0-13 1 15,0-1-2-15,0-7 1 16,-3-5-31-16,0-9-13 16,-3-5-32-16,-3 1-12 15,-3-7-19 1</inkml:trace>
  <inkml:trace contextRef="#ctx0" brushRef="#br0" timeOffset="18.9965">10006 17711 268 0,'-9'-13'101'0,"12"10"-54"0,3 1-42 0,0-1 24 16,3-2-12-16,12 5 1 15,3-3-9-15,8 0-3 0,1 1-3 16,6 2-3-16,-3 0 1 0,-1-5-21 15,1-1-7-15,0-2-57 16,-4 8-25-16</inkml:trace>
  <inkml:trace contextRef="#ctx0" brushRef="#br0" timeOffset="19.9965">10601 17510 168 0,'-3'-13'66'0,"3"5"-36"0,0 3-9 0,3 2 22 16,0-2-8-16,3-1-1 15,0-1-13-15,0-1-3 16,3 2-10-16,0-2-3 0,3-2 1 16,-3 10-5-16,3-3-1 15,3 3 0-15,3 3 0 16,-4 7 6-16,-2 6 4 16,-3 8-5-16,-3 2-3 15,-12 14 1-15,0 0 2 16,-3 5-2-16,-2 0-2 0,-1-5 0 15,-3-6 1 1,0-2 3-16,3-9 4 0,0-1 2 16,3-9 1-16,3 0-4 15,3-5 0-15,6-3 1 16,3 1 5-16,6-6-6 16,6 0 0-16,9 0-4 15,-1-6-1-15,4 1-1 16,0 2 1-16,-3 3-2 15,0 0-1-15,-7 3-21 16,-2-3-9-16,0 5-58 0,-6 3-25 16,-6 5-12-1</inkml:trace>
  <inkml:trace contextRef="#ctx0" brushRef="#br0" timeOffset="20.9965">8461 17148 160 0,'-35'2'60'0,"26"17"-32"0,-12-6-13 0,9 0 20 0,-12 14-8 16,-6-1-1-16,-2 19-4 16,-1 8 1-16,6 11-13 15,9 10-3-15,12 8-3 0,18-8-2 16,21 8-2-16,14-11-6 15,16-2-1-15,26-11-26 16,21-5-10-16,15-16-60 16</inkml:trace>
  <inkml:trace contextRef="#ctx0" brushRef="#br0" timeOffset="21.9965">11027 17190 196 0,'-3'-8'74'0,"9"5"-40"0,6 14-29 15,-3 2 17-15,3 6-3 0,3 12 3 16,3 17 5-16,-4 8 6 15,4 5-18-15,-3 7 1 0,-9-2 0 16,-6-5-4 0,-3-2 1-16,-3-14-6 0,-3-1 1 15,-3-9-3-15,0 2 2 0,1-11-39 0,-7-4-18 16,0-9-50 0,-3 0-57-16,9-8 46 15</inkml:trace>
  <inkml:trace contextRef="#ctx0" brushRef="#br0" timeOffset="22.9965">11727 17306 192 0,'5'-2'74'0,"1"-1"-40"0,0-5-18 16,-6 8 24-16,3 0-6 16,-3 0 1-16</inkml:trace>
  <inkml:trace contextRef="#ctx0" brushRef="#br0" timeOffset="23.9965">11744 17301 457 0,'-6'11'23'16,"-5"10"-1"-16,-13 5-13 0,0 3-5 16,0 1-1-16,-3-4 0 15,3 0-1-15,1 4-2 16,5-9 1-16,-3-3 1 15,3-2-3-15,3 3 0 16,3-6 1-16,3 0 0 16,9 8-5-1,6-2 1-15,3-1 0 16,6 1 2-16,3-1 1 16,3 4 1-16,6-4 0 15,2 3 4-15,1 0 2 0,0 3 0 16,0-3 1-16,2 3-4 15,-5-3 0-15,-3 0-72 16,12-2-30-16,-3-8-30 16</inkml:trace>
  <inkml:trace contextRef="#ctx0" brushRef="#br0" timeOffset="24.9965">12381 17418 180 0,'-15'-6'68'0,"13"-4"-36"0,-1-1-18 0,3 8 20 0,3-7-8 16,-1 5-3-16,7-3-11 15,3-6-3-15,3 1-5 16,3 0-1-16,6 0 3 0,3-1-3 16,-1 4 0-16,4 2-1 15,-3 8-2-15,-3 0 1 16,0 5-1-16,-1 3 0 15,-2 5 2-15,-6 14 3 16,-3-1 2-16,-6 1 5 16,-9 2 3-16,-6 0-4 15,-3 8 1-15,0 5-1 16,-3-5 1-16,-5-2-2 16,-1-3 1-16,3-6-4 0,0 3-2 15,0-8 0-15,6-2-1 16,0-6-2-1,0-5-2-15,7 0 3 0,2-3 0 16,3-5-4-16,5 5 1 16,13-5 2-16,0-5 1 15,3 5 1-15,6-5 2 16,3-3 1-16,2 3 1 16,1 5-4-16,0-3-1 15,0-2-1-15,-4 5-2 0,-5-6 3 16,-3 6 0-16,-3 6-1 15,-3-6 1-15,0 5-51 16,-1-2-21-16,-2-3-85 16</inkml:trace>
  <inkml:trace contextRef="#ctx0" brushRef="#br0" timeOffset="25.9965">12908 17248 212 0,'-3'-8'79'0,"3"8"-42"0,3-5-21 16,0 5 24-16,0 0-10 15,3-3 0-15,-3-2-11 0,3 0-4 16,3-1-8-16,0-1-5 16,0 7 1-16,6-3-4 0,0 0 0 15,0 1 1-15,-1 2 2 16,1 0-21-16,0 0-9 16,0 0-37-16,-3 0-14 15</inkml:trace>
  <inkml:trace contextRef="#ctx0" brushRef="#br0" timeOffset="26.9965">13164 17097 224 0,'-3'-8'85'0,"6"3"-46"0,0 3-30 16,0-1 19-16,0 0-12 16,3-2-4-16,3 5-7 15,3-5-4-15,3 5 0 16,3 0-1-16,-3 5 0 0,-1 3 0 16,-2 2 0-16,-3-2 0 15,-3 6 2-15,-6 7-1 16,-3 3 2-16,-6-1-2 0,0-1-1 15,0-1 1-15,1-3 1 16,-1-5-1-16,3 1-1 16,3-1-2-16,0-5 1 15,3-3 1-15,3 3 2 16,6-5-1-16,5-1-1 16,1-2 1-16,0 0 1 15,6 0-8-15,-3 0-1 16,-3-2-25-16,0-4-51 15,0 1 7 1,-1 0-9 0</inkml:trace>
  <inkml:trace contextRef="#ctx0" brushRef="#br0" timeOffset="27.9965">13471 17148 200 0,'-3'0'77'0,"0"2"-42"0,-12 22-28 0,12-8 20 0,0 3-7 16,0 2 0-16,3-3-2 15,6 1 0-15,0-6-9 16,6 0-1-16,3-5 2 0,6-5-4 16,2-6 2-16,-2-5-3 15,0-5 0-15,-6-14 5 16,-6 6 4-16,-9-2 4 16,-6-4 3-16,-6 9-9 15,-3 2-2-15,-9 5-13 16,0 6-3-16,1 5-70 15,2 10-29-15,3 9-24 16</inkml:trace>
  <inkml:trace contextRef="#ctx0" brushRef="#br0" timeOffset="28.9965">12515 18002 144 0,'3'-5'55'0,"-6"5"-30"0,3 0-5 0,0 0 19 0,0 0-10 15,0 5-2-15,-3 3-3 16,-6 5 0-16,3 9-13 15,-2 1 2-15,2-7 3 0,0 3-4 16,0-6-2-16,0 0-5 16,3-7-4-16,0 1 0 15,3-1-1-15,0-6 2 16,6 0 1-16,0-6-4 16,3-1 1-16,0-12 0 15,-1 6 0-15,7-6 0 16,-3 6 2-16,-3 5-1 15,0 0-1-15,3 3-2 16,-3 0 1-16,0 10 3 0,3 3 3 16,0 10 7-16,0-4 2 15,0 4-7-15,-1-5-4 16,1 6-2-16,0-6-1 16,0-5-20-16,0 0-7 15,-3 3-43-15,0-9-18 16,-3 3-18-1</inkml:trace>
  <inkml:trace contextRef="#ctx0" brushRef="#br0" timeOffset="29.9965">12518 18148 140 0,'0'5'55'0,"3"-5"-30"0,-3 3-18 0,0-3 15 16,3 5-2-16,-3 0 0 15,0 3 3-15,0 0 0 16,0 8-12-1,-3 0 11-15,0 8 5 16,0-3-1-16,0 5 2 16,3 6-10-16,0 0 0 0,9-3-13 15,0-5-3-15,6 2-2 16,3 1 2-16,3-9 1 16,6-5 3-16,5 1-19 15,1-6-5-15,6-8-82 16,-4-8-70-16,-2-6 53 15</inkml:trace>
  <inkml:trace contextRef="#ctx0" brushRef="#br0" timeOffset="30.9965">13096 18463 176 0,'3'-8'66'0,"-3"8"-36"0,0-6-13 0,0 6 20 16,-3 0-6-16,0-2 2 15,0 2-8-15,-3 0-3 16,0 0-12-16,-6 2-6 0,3 4-1 15,0-1-2-15,3-2 2 16,3 7-4-16,6-7-2 16,3 7-1-16,3 4 0 15,0 4 0-15,3-2 0 0,0 3 3 16,-3-6 0-16,-3 5 12 16,-3-4 7-16,-6-1 4 15,-3-5 2-15,-3 5-11 16,0-8-3-16,-3 3-4 15,0-8-1-15,-3 5-6 16,3-5-1-16,0 0-24 16,3 0-7-16,6-5-30 15,6 5-11-15,3-8-39 16</inkml:trace>
  <inkml:trace contextRef="#ctx0" brushRef="#br0" timeOffset="31.9965">13215 18547 236 0,'-3'14'88'0,"3"-9"-48"0,0 8-25 0,0-5 24 15,3 3-15-15,0 2-1 16,3 0-9-16,3 0-4 16,0 0-5-16,5 6 1 0,1-11 3 15,0-3-1-15,3-5 1 16,-3-5-3-16,0 0-1 15,-3-3-3-15,-3-6 1 16,-3 1 2-16,-3 0 2 16,-6-5-6-16,-3-4 0 15,-3 4-1-15,-6-1 2 16,-3 6-3-16,0 0 0 16,0 5-10-16,3 3-5 15,4 5-21-15,2 5-9 0,3 0-19 16,3-2-10-16,9 2-28 15</inkml:trace>
  <inkml:trace contextRef="#ctx0" brushRef="#br0" timeOffset="32.9965">13358 18494 192 0,'0'0'74'0,"3"0"-40"0,3 6-22 0,-3 2 21 15,3 5-6-15,0 0 1 16,-4 0-9 0,1 6-1-16,0-6-11 15,0 0-2-15,0-2 1 0,-3-3-3 0,0 0 0 16,3-3-1-16,-3-5 1 16,3 0-4-16,3-5 0 15,-3-3-1 1,3-11-2-16,6 1-4 15,-3 2-2-15,6-3 2 0,-3 6 5 0,0 8 0 16,-3 2 1-16,0 6 11 16,0 10 3-16,-4 6-1 15,1-6 1-15,0-5-3 16,0 2 2-16,-3-2-6 16,0 3-1-16,0-8 0 15,3 2 0-15,0-5-2 16,3-5-2-16,3-9-2 15,3 1 1-15,3 5 1 16,0-2 0-16,-1 7-3 16,1 6 0-16,3 7 2 15,-3-2 0-15,-3 5 1 0,0-2 0 16,-3 2-3 0,-3-5 2-16,0 5-15 15,0-5-6-15,-1-3-33 0,1 3-15 16</inkml:trace>
  <inkml:trace contextRef="#ctx0" brushRef="#br0" timeOffset="33.9965">13825 18579 208 0,'3'-5'77'0,"0"5"-42"0,3 0-26 0,0 5 19 15,0-5-12-15,3 0-2 16,0 0-4-16,0 0-1 0,3 0-5 15,2-8-3-15,1-2 0 16,-3-4-1-16,-3 6 2 0,0-5 1 16,-3 5 1-16,-3-2-2 15,-3-4 1-15,-6 6-11 16,-6 3-2-16,-3 5 3 16,0 0 3-16,-3 5 3 15,1 3 3-15,-1 11 12 16,3 2 6-1,3 6 3-15,3-4 3 16,6 4-12-16,9-1-5 0,9-5-9 16,9 3 0-16,5-11-71 15,10-13-29-15,0-5-18 16</inkml:trace>
  <inkml:trace contextRef="#ctx0" brushRef="#br0" timeOffset="34.9965">14557 18441 200 0,'-15'-7'74'0,"6"1"-40"0,-5 6-18 16,5 0 22-16,-3 6-16 16,-3-4-2-16,0 9-10 15,-3 2-2-15,0 8-4 16,3 6-5-16,9-1 0 0,3 1 1 15,6-9 2-15,3 1-1 16,3-6-1-16,3-5 3 16,3-3 2-16,0-5-2 15,0-5 0-15,-3-3-1 0,0-11-2 16,-3 1 3-16,0 2 0 16,-4-3 5-16,-2 6 3 15,-3 5-4-15,0-2 1 16,0 10-5-16,0 0 0 15,0 13-1-15,0 5 1 16,3 1-4-16,3-3-2 16,0 2 2-16,3 1 2 15,0-6-18-15,0 0-8 16,3-5-38-16,-3 3-17 16,0-11-24-16</inkml:trace>
  <inkml:trace contextRef="#ctx0" brushRef="#br0" timeOffset="35.9965">14641 18526 184 0,'-3'0'68'0,"3"0"-36"0,0 8-20 15,6 3 21-15,0-3 1 16,-1 10 4-16,1-5-10 16,-3 1-2-16,3 4-15 15,0-5-4-15,-3-5-1 0,0 0-1 16,0 3 2-16,-3-11-2 15,0 0 0-15,3-6-3 16,0-1-2-16,0-4 1 0,3-10 1 16,0 2-3-16,3-2 0 15,0-3-1 1,3 8 0-16,-3-2 0 16,3 10-2-16,0-3 3 0,2 6 0 15,-2 2-6-15,3 3 0 16,-3 0-35-16,0 8-14 15,0 11-64 1</inkml:trace>
  <inkml:trace contextRef="#ctx0" brushRef="#br0" timeOffset="36.9965">14932 18219 260 0,'0'0'99'0,"3"6"-54"0,0 15-42 15,0-8 21-15,0 8-8 16,0 11 1-16,0 8-1 16,0 2 0-16,0 0-8 15,0-2 1-15,0-3 2 0,0-3-6 16,0-7-1-16,0-9 0 15,0 1 0-15,0-11 0 16,0-3 0-16,-3-5-2 0,3-5 1 16,0-3-11-16,3-5-4 15,3-11-5-15,0 8 0 16,3 3 4-16,2 2 6 16,4 3-1-1,0 8 3-15,-3 5 5 16,0 9 4-16,-3-6 14 0,-3 5 6 0,-6 0 1 15,-3 0 0-15,-6-2-8 16,-6-3-2-16,0-3-12 16,-3-2-3-16,-3 2-15 15,0-5-2-15,4 0-27 16,-1 0-10-16,3 0-28 16,9 0-73-1</inkml:trace>
  <inkml:trace contextRef="#ctx0" brushRef="#br0" timeOffset="37.9965">15218 18455 256 0,'6'0'96'0,"-3"8"-52"0,0 5-29 0,0-3 24 15,0 9-12-15,-3-3-3 16,0 2-12-16,0 4-5 15,3-4-4-15,-3-5-14 0,0 6-2 0,0-6-62 16,3-5-28-16,-3-8-13 16</inkml:trace>
  <inkml:trace contextRef="#ctx0" brushRef="#br0" timeOffset="38.9965">15194 18304 236 0,'0'-13'90'0,"6"13"-48"0,3-14-56 16,-3 9 14-16,3-3-46 15,6-2-14-15,0 2-25 16,3 0-8-16</inkml:trace>
  <inkml:trace contextRef="#ctx0" brushRef="#br0" timeOffset="39.9965">15355 18169 212 0,'0'-3'79'0,"0"6"-42"0,0 10-28 0,3-8 19 15,0 14-5-15,0 7-2 16,3-4-9-16,0 9-3 16,0 1-5-16,0 0-1 0,0-3 1 15,0 13-31-15,-3-7-12 16,-3-1-75 0</inkml:trace>
  <inkml:trace contextRef="#ctx0" brushRef="#br0" timeOffset="40.9965">15212 18402 320 0,'-6'-13'121'0,"6"7"-66"0,9 1-47 15,-3 5 27-15,6-3-20 31,6-2-6-31,3 0-10 16,5-3-2-16,4 8 1 16,0-5-39-16,0 5-17 0,-4 0-83 15</inkml:trace>
  <inkml:trace contextRef="#ctx0" brushRef="#br0" timeOffset="41.9965">15540 18428 256 0,'0'19'96'0,"2"-11"-52"0,-2 5-38 16,3-5 22-1,0-3-11-15,-3 8-2 0,0-2-4 16,0-3-2-16,0 0-5 0,0 5-1 0,0-8 1 16,-3-5-2-1,3 0 1-15,-3-8 2 0,3-2 0 16,0 2 0-16,0-5-1 16,3-6 0-16,3 6 0 15,3 0 0-15,0-1-2 16,0 1-2-16,3 0-2 15,0 8 1-15,0-3-1 16,0 8 0-16,0 0-14 16,0 0-4-16,0 0-30 15,-1 5-12-15,4-2-59 16</inkml:trace>
  <inkml:trace contextRef="#ctx0" brushRef="#br0" timeOffset="42.9965">15834 18423 272 0,'-6'-8'101'0,"3"8"-54"0,-6-5-46 0,6 5 21 15,-3 0-12-15,0 5-1 16,-2 3-3-16,-7 5-1 16,0 0-3-16,3 1-2 0,0 9 1 15,6-1-1-15,0 1 0 16,3-7 0-16,9-2 0 15,0-1 2-15,3-8 1 16,0 0-1-16,0-5-2 16,0 0 1-16,0-10-1 15,-3-3-3-15,0-1 2 16,-1 1 3-16,1 0 1 0,-3 5 1 16,0 0 2-16,0 3-5 15,0-1-1-15,-3 6 6 16,3 11 6-16,3 5-4 15,0-3-2-15,0 6-3 16,3-6 0-16,0 0-7 16,0-5 1-16,0 3-45 15,0-3-18-15,0-3-66 16</inkml:trace>
  <inkml:trace contextRef="#ctx0" brushRef="#br0" timeOffset="43.9965">15968 18486 228 0,'0'8'85'0,"0"11"-46"0,3 7-26 0,-3-18 22 16,0 3-14-16,3-3-4 16,-3 5-8-16,0-8-1 15,0 3-5-15,0-2 0 0,0 2 1 16,0-8 0-16,0 0 0 15,0 0-2-15,0-14 3 16,0-4 1 0,0-3-2-16,6 7-1 15,0 1 5 1,0 0 3-16,0 0-4 16,6 2 1-16,0 3-5 15,0 3-2-15,0-3-3 16,-1 8 1-16,1 0-21 15,3 0-10-15,-3 0-35 16,0 0-15-16,0 5-29 16</inkml:trace>
  <inkml:trace contextRef="#ctx0" brushRef="#br0" timeOffset="44.9965">16251 18468 252 0,'3'8'96'0,"0"-3"-52"0,0 19-36 0,0-16 24 16,0 5-20-16,3 0-4 15,0 1-16-15,0-1-5 16,0 0 6-16,0-5-43 0,-3 3-18 16,2-6-34-1</inkml:trace>
  <inkml:trace contextRef="#ctx0" brushRef="#br0" timeOffset="45.9965">16379 18531 280 0,'-18'48'107'0,"3"-29"-58"0,-12 12-35 16,15-17 26-16,1 7-22 15,-1 0-7-15,-3 3-32 16,3 2-11-16,0-5-105 15,6-7-45-15</inkml:trace>
  <inkml:trace contextRef="#ctx0" brushRef="#br0" timeOffset="46.9965">16787 18187 192 0,'-3'-13'71'0,"6"8"-38"0,-3 2-21 0,0 3 21 16,3 3-6-16,3 2-1 15,0 14-1-15,0 7 1 16,-1 6-14-16,-2 8 0 0,0 5 1 16,-3 2-5-16,0-2-2 0,0 0-1 15,0-10-1-15,0-4-16 16,0-4-6-1,0-9-22-15,0 1-10 16,-3-11-15-16,-2 0-7 0,-1-8-14 16</inkml:trace>
  <inkml:trace contextRef="#ctx0" brushRef="#br0" timeOffset="47.9965">16683 18434 256 0,'-3'-11'96'0,"3"8"-52"0,0-2-29 15,3 0 24-15,-1 5-15 0,4-8-3 16,3 2-10 0,6 4-5-16,3-3-3 15,3-1-3-15,3 6 3 0,0 0-15 0,5 0-7 16,-2 0-23-16,0-5-11 16,-6 5-25-16,0-3-9 15,-7-2 3 1</inkml:trace>
  <inkml:trace contextRef="#ctx0" brushRef="#br0" timeOffset="48.9965">16965 18251 184 0,'-9'-5'71'0,"9"13"-38"0,-3 5-25 0,3-8 18 0,3 8 5 16,0 1 3-16,-3 12-5 15,0 1-1-15,0 4-15 16,-3 6 3-16,0-2 4 0,0-4-9 15,-3-4-1-15,6-6-6 16,-6-8-1-16,4 1 1 16,2-9 2-16,0-5-3 15,2-5 0-15,4-9-6 16,0 1 0-16,0 0-1 16,6-3 2-16,-3 0-4 15,3 8 2-15,0 0 0 16,0 3-1-16,0 13 6 15,-3-3 3-15,0 8 1 0,-3 6 2 16,-3-6-6-16,3 0-1 16,-3 1-9-16,0-1-2 15,-1-5-43-15,1 2-16 16,0-7-53 0</inkml:trace>
  <inkml:trace contextRef="#ctx0" brushRef="#br0" timeOffset="49.9965">17147 18447 200 0,'-3'0'74'15,"6"2"-40"-15,0 12-11 0,0-9 24 0,3 8-15 16,-3 6-4-16,3 2-10 15,-3-3-3-15,0 1-9 16,0-6-2-16,0-5 2 0,0 0-1 16,-3 3 2-16,0-11 0 15,0 0 1-15,0-6 2 16,0 6 4-16,0-13-13 16,0-5-2-16,3 4 2 15,0 1 1-15,5 0 0 16,1 0-2-16,3-1-2 15,6 6 1-15,-3-2-26 16,-3 7-11-16,0-2-19 0,0 5-5 16,-3-5-4-16,0 5 1 15,-3 0 1 1,0 0 26-16,5 5 47 16,-8-5 40-16,6 5 20 15,0-2-13-15,0 2-6 16,3 0-14-16,0 3-5 15,3-2-17-15,-3-1-2 0,0-5 1 16,3 3-7-16,-4-3-3 16,1-3 0-16,0-2 0 15,-3-1 1-15,-3-2 2 0,0 3-3 16,-6 0-2-16,-3-3 0 16,-3 0-1-1,0-3-3-15,-6 11 2 0,-3 0 1 16,-5 0 0-16,2 6-3 15,3 2 2-15,0 5 7 16,3 11 4-16,6-3-5 16,0-3-3-16,9 4-1 15,6-4 1-15,3 1-12 16,3-6-6-16,0 0-51 16,3-8-23-16,-1-5-25 15</inkml:trace>
  <inkml:trace contextRef="#ctx0" brushRef="#br0" timeOffset="50.9965">17626 18428 344 0,'-6'-13'129'0,"3"13"-70"0,-3 0-62 0,3 0 24 15,-3 5-17-15,3-2-2 16,-6 8-4-16,6-4-2 15,3 1 3-15,3 6-2 0,0-1-1 16,3 11 3-16,3-6 0 16,0-2 1-16,-3 3 0 15,0-1 8-15,-6-5 5 16,-3 1 7-16,-3-1 4 16,0 0-8-16,-6-5-4 0,0 3-5 15,-3-9 0-15,1 3-20 16,-1-5-8-16,3 0-27 15,3 0-12-15,6-5-34 16,3-3-16-16</inkml:trace>
  <inkml:trace contextRef="#ctx0" brushRef="#br0" timeOffset="51.9965">17709 18227 272 0,'0'0'101'0,"3"0"-54"0,0 5-42 0,0 9 24 16,0-1-9-16,0 8 0 16,0 3-7-16,-3 2-3 15,0 1-5-15,0 5-4 0,0-1 2 16,0-4 0-16,0 2 3 15,0-11-3 1,0 1-2-16,0-14 2 16,3-2-7-16,3-11 1 15,3 3-8-15,3-3-1 16,9-3 5-16,-3 3 1 0,0 3 1 16,-1 2 4-16,1 3 11 15,-3 3 6-15,-3 2-2 16,-3 3 2-16,-3 11 2 15,-3-6 1-15,0 0-10 16,-3 6-5-16,0-6-21 16,3 0-9-16,0-5-37 15,0 3-15-15,3-3-56 16</inkml:trace>
  <inkml:trace contextRef="#ctx0" brushRef="#br0" timeOffset="52.9965">18025 18476 244 0,'0'5'90'0,"0"0"-48"0,0 17-29 0,3-9 22 15,3 0-9 1,0 6-1-16,0-6-8 0,0-5 0 16,3 2-10-1,0-7 0-15,2-3 3 0,1-3-2 0,0-2 3 16,-3-8-6-16,-3 0-1 16,-3-1-2-16,-3-4 1 15,-6 5-2-15,-3-1 2 16,-3 1-4-16,-8 0-2 15,-1 8-7-15,3-3-2 16,0 8-26-16,0 0-13 16,6 0-31-16,6 0-13 15,6-6-7-15</inkml:trace>
  <inkml:trace contextRef="#ctx0" brushRef="#br0" timeOffset="53.9965">18183 18299 220 0,'-6'-22'82'0,"6"4"-44"0,0 10-29 0,0 3 22 15,0 5-6-15,3 0 3 16,-3 0-10-16,3 8-3 16,0 5-8-16,0 0 4 0,0 6 4 15,0 7 4-15,0 6 1 16,0-6-7-16,0 6-3 15,0 2-3-15,-1-7-2 16,1 2-3-16,0-8-2 16,0 0-48-16,0-2-22 15,6-1-75 1</inkml:trace>
  <inkml:trace contextRef="#ctx0" brushRef="#br0" timeOffset="54.9965">18457 18476 236 0,'-27'-8'90'0,"21"3"-48"0,-6 2-31 16,6 3 23-16,0 0-20 16,-3 0-7-16,-3 3-8 15,0 2 0-15,3 3 1 16,0 10-3-16,3 6 2 0,3-8-1 15,3 8 0-15,3-8 4 16,3 2 1-16,3-7 3 16,0-8 3-16,3-3 2 0,0 0 1 15,0-8-6-15,3-6-2 16,-3-4-2-16,3-9 1 16,-6 1-2-16,-3-1 2 15,-1-4-2-15,-2-1-1 16,-9-2-2-16,4 2-1 15,-4 5 2-15,0 1 0 16,0 7 1-16,3 6 2 16,0 5-3-16,3 8 0 15,0 13 7-15,0 6 4 16,3 7 1-16,6 4 3 16,3 1-3-16,-1 14 1 15,1-5-9-15,0-8-2 0,0-1-28 16,3-9-9-16,3-1-108 15</inkml:trace>
  <inkml:trace contextRef="#ctx0" brushRef="#br0" timeOffset="55.9965">7506 17724 116 0,'3'-7'46'0,"0"7"-24"0,-3-8-10 0,0 5 13 0,0-5-2 16,0 8 9 0,-3-13-6-16,-3 5-14 15,0-3 1-15,-3 3 1 0,0 3-7 16,-3 5-2-16,-3 11-1 15,-6 2 0-15,1 8-2 16,-1 5 1-16,3 6-4 16,6 0-2-16,3-6 2 15,9 1 0-15,9-6 3 16,3-2 1-16,3-6-1 16,0-5-2-16,-1-3 3 15,1-8 0-15,0-2-1 0,0-6-2 16,-3-4 1-16,0-4-1 15,-3 1 0-15,-3 4 2 16,-3-4-1-16,0 5-1 16,-3-1 5-16,0 12 1 15,0 2-7-15,3 8-1 16,0 5 0-16,0 5 3 16,6 4 0-16,0 4-1 15,-1 3 1-15,1-8-1 16,0 0-7-16,0-2 0 15,0-6-46-15,0-5-17 16,3-3-17 0</inkml:trace>
  <inkml:trace contextRef="#ctx0" brushRef="#br0" timeOffset="56.9965">7631 17428 180 0,'-9'0'68'0,"9"3"-36"0,0 2-24 16,0 3 16-16,3 5-8 16,0 16 1-16,3 14-8 15,0 12-1-15,0 1-4 16,0-1 2-16,0-7 3 0,0-8 1 0,-1-1 2 15,-2-7-2-15,0-5-1 16,0-9 1-16,-3-5 1 16,3-7-3-16,-3-6 0 15,3-6-3-15,0-2 0 16,0-15-8-16,3 4-2 16,3-2-7-16,0 0 0 15,3-3 6-15,0 11 3 16,9-1-2-16,-3 9 1 15,5 10 4-15,-8 3 4 16,0-2 14-16,-3 12 8 16,-3 1-7-16,-9-3-1 15,0-3-10-15,-6 5-5 16,0-4-2-16,-6-1 1 0,0-3-12 16,0-2-6-1,1-2-27-15,-4-4-10 0,6-2-69 16</inkml:trace>
  <inkml:trace contextRef="#ctx0" brushRef="#br0" timeOffset="57.9965">8030 17613 228 0,'6'-21'88'0,"-6"16"-48"0,-9 2-18 0,12 1 28 15,-6 2-17-15,0 0-4 0,-6 2-19 16,3 1-7 0,-3 10-2-16,3 0-1 0,0 6 2 0,0-1-3 15,6-2-2-15,6 3 2 16,3 7 0-16,3-7-2 16,0 7 2-16,0 1 1 15,0-1 0-15,-4 1 2 16,-5-9 1-16,-3 3 7 15,-3 3 6 1,-2-3-4-16,-10-2 1 16,-3-6-10-16,0 0-4 0,0 0-71 15,0 1-31-15,0-1-30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6-29T20:14:16.3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3922 17632 172 0,'-9'0'66'0,"9"5"-52"0,-3-2 17 16,3-3 2-16,0 0-7 15,0 0-1-15,0 5-8 16,0-5 0-16,0 0-10 15,0 0 0-15,3 5 3 0,0-2-2 16,3-3 1-16,0 0-5 16,3 5-1-16,0-5 1 0,3 6 0 15,3-4-2-15,-1-2 1 16,4 6 2-16,6-6 2 16,0 5-1-16,3-5 1 15,3 2-2-15,-4-2 2 16,4 0-2-16,-3 0 2 15,0 0-2-15,-1 0 0 16,-2 0 1 0,0 0 1-16,0-2-6 0,3-3 0 15,2 5 1-15,4 0 1 16,0 0-1-16,3-6 1 16,-1 6-2-16,1-2-1 15,-3-4 3-15,0 6 0 16,2 0 1-16,-5 0 0 0,-3 0-2 15,0 0 1-15,-1 6-2 16,4-6 2-16,3 0-4 16,0 2-2-16,2-2 2 15,1 0 2-15,3 0 2 16,-3 0 1-16,-1 6-5 16,1-6-1-16,-3 0-2 15,-1 0 3-15,-2 0 0 16,3 5 1-16,3-5 2 15,5 0 1-15,1 0-1 16,3 0-2-16,-1 0-2 16,1 0 1-16,-6 0 1 15,-1-5 2-15,-2 5-1 16,0 0-1-16,2 0 1 16,4 0-1-16,6 0-3 0,-1 0 2 15,4 0 1 1,-3-6 2-16,-7 6-3 0,1 0 0 15,-3 0 1-15,-4 0 2 16,1 6-1-16,3-6 2 16,2 0-4-16,4 5 0 15,6-5-1-15,-1 0 0 16,-2 0 2-16,-3 2 0 16,-4 1 0-16,1 0 0 15,0-3 0-15,-1 5 0 0,7-2 0 16,2-1 2-1,4 1-1-15,-3-3 2 0,-1 5-4 16,-5-5-2-16,0 0 4 16,-4 3 1-16,-2 0 0 15,3-1-2 1,-1-2-6-16,4 0-1 0,3 0 9 16,-1 0 6-16,7 0-6 15,-7 0 0-15,-2 0-2 16,-3 0 0-16,-7 0 0 15,1 0 0-15,3 0 0 16,3-2 2-16,2-1-1 16,4 3-1-16,2 0-2 15,-2-3 1-15,-3-2 1 16,-1 5 2-16,-5 0-1 16,-3 0 2-16,-1-3-2 0,1 3-1 15,3 0 1-15,3 0-1 16,-1 0 2-16,4 0 3 15,-3 0-4-15,-4 0-3 16,-2 0 1-16,-3 0 2 16,-1 3-2-16,-2-3 0 15,-3 0 1 1,0 5 2-16,3-5-1 0,2 0-1 16,1-5 3-16,0 5 2 15,-1 0-4-15,4 0-1 16,-9-3 0-16,-3 3 0 15,-6-2-20-15,-9-1-7 0,-6-2-70 16,-12-8-29-16</inkml:trace>
  <inkml:trace contextRef="#ctx0" brushRef="#br0" timeOffset="1172.3834">8327 17859 176 0,'-3'-10'68'0,"6"7"-52"0,-3-2 8 0,0 5 0 15,0 0-8-15,3 5-1 16,3-2-1-16,-3 7 2 16,3 6-9-16,0 3 2 0,-3 7 4 15,0 6-3-15,0-6 0 16,0 6-9-16,0-5 0 15,-3-1 1-15,3-5 1 0,0-2-6 16,-3-1-2-16,0-10-25 16,0 5-10-16,0-7-30 15,-3-1-48 1,3-5 27-16</inkml:trace>
  <inkml:trace contextRef="#ctx0" brushRef="#br0" timeOffset="1429.6632">8369 17875 200 0,'-12'-2'77'0,"9"2"-60"0,3-6 13 15,0 6 1-15,0 0-3 0,3 0 3 16,3-5-15-1,0 5-4-15,3-8-8 16,3 3-3-16,0 5 0 0,3-3-4 0,-1-2 2 16,1 5-10-1,0-5-3-15,0 5-24 16,0 0-10-16,-3 0-57 16</inkml:trace>
  <inkml:trace contextRef="#ctx0" brushRef="#br0" timeOffset="1650.7346">8396 18029 232 0,'-9'0'88'0,"12"2"-69"0,0-2 6 16,0 0-2-16,3-2-13 15,0-4-1-15,3 6-3 16,3-5-1-16,-1 5-3 15,4-3-6-15,0-2-2 0,3 5-17 16,-3 0-8-16,0 5-36 16,0-5-55-1,-3 0 28-15</inkml:trace>
  <inkml:trace contextRef="#ctx0" brushRef="#br0" timeOffset="2086.7544">8625 17846 208 0,'-3'-10'77'0,"6"10"-60"0,-3 5 2 0,0-5-4 15,0 0-4-15,3 5 3 16,0 3-1-16,-3 11 2 16,0 2-8-16,0 11 0 0,-3-1 0 15,0 1-1-15,0-3-1 16,0-2-1-16,-3-1 0 16,0-7 0-16,3-1 0 0,0-5-2 15,3-5 1-15,0 3-2 16,3-9 2-16,3 4 2 15,3-6 2-15,6 0 1 16,3 0 0-16,0-6-4 16,-1 6-3-16,1 0-3 15,0 0 1-15,-3 0-8 16,0-2-2-16,-3 2-18 16,0-5-7-16,0 5-27 15,-3 0-13-15,3-6-12 16</inkml:trace>
  <inkml:trace contextRef="#ctx0" brushRef="#br0" timeOffset="2479.1237">8920 17886 204 0,'-6'-11'77'0,"3"11"-60"0,-3 6 13 0,6-6 1 16,-3 0-16-16,-3 7-6 16,0 4-3-16,0 2 0 15,0 14-3-15,3-1 3 0,3 11 0 0,3-8 0 16,3 3-1-16,3 0-3 16,3-11-2-16,3-2 3 15,2-6 2-15,4-5 7 16,0-8 2-16,0-8-3 15,-3-5 1-15,-3-6-5 16,-6-13-2 0,-6-2 0-16,-6 2-1 15,-6 0-5-15,-6 6 1 0,0-1 0 16,-3 12 0-16,0 4-14 16,0 3-5-16,4 3-19 15,-1 5-8-15,6 0-29 16,6 5-54-1,9-2 27-15</inkml:trace>
  <inkml:trace contextRef="#ctx0" brushRef="#br0" timeOffset="2732.7826">9182 17836 208 0,'0'5'77'0,"0"0"-60"0,0 11 17 0,3-5 6 16,0 7-10-16,0 9 0 16,-1 7-17-16,1 3-6 15,0-3-4-15,0-2-3 0,0-3 1 16,0-5-1-16,0-3 0 16,0-8-18-16,-3 1-5 15,0-9-13-15,0 0-5 16,-3-10-49-16,0-8-36 15,0-8 52-15</inkml:trace>
  <inkml:trace contextRef="#ctx0" brushRef="#br0" timeOffset="3064.2157">9185 17875 180 0,'-6'-8'68'0,"3"3"-52"0,0-3 19 16,3 8 7-16,0-5 5 15,0-3 7-15,3 3-19 16,3-9-8-16,3 6-16 0,2-5-3 16,1 3 2-16,0-4-8 0,3 12-1 15,0-4-1-15,0 6 0 16,0 6-3 0,0-4 2-16,-3 9 1 15,-4-3 2-15,-5 5 3 0,-3 6 4 16,-3-6-2-16,-2 5-2 15,-4-4-2-15,-3-1 0 16,-3-5-7-16,0 0-1 16,0-6-12-16,0 1-3 15,3-3-21-15,3 0-7 0,3 5-20 16,6 1-8-16,3-4-23 16</inkml:trace>
  <inkml:trace contextRef="#ctx0" brushRef="#br0" timeOffset="3963.4068">9515 17997 84 0,'6'-5'33'0,"-3"2"-26"0,0 3 25 0,-3 0 8 16,3 0-3-1,0-3 1-15,0 3-7 0,0-2 1 16,-3-4-18 0,0 6 10-16,0-5 3 0,0 5-3 15,0 0 0-15,-3-2-9 0,0-4-4 16,-3 6-2-16,0 0-1 15,-3 6 0-15,-3-4 0 16,0 3-4-16,0 1-1 16,0 2-1-16,0 0 1 15,4-3-2-15,2 0 2 16,3 3-7-16,3 3 1 0,3-3-1 16,5 5-1-16,4 0 4 15,3 0 0-15,0 6-2 16,0-6 2-16,-3 0 7 15,-3 1 4-15,-3-1 8 16,-6 0 6-16,-6-5 2 16,-6 3 2-16,-3-4-13 15,-3-1-6 1,-3-1-9-16,1-5 0 16,-1-5-20-16,3-1-7 0,3 6-54 15,0-5-25-15,-3-3-33 16</inkml:trace>
  <inkml:trace contextRef="#ctx0" brushRef="#br0" timeOffset="8151.0407">22725 11078 232 0,'-9'-3'88'0,"9"3"-69"0,0 3 15 0,0-3 1 15,0 0-12-15,0 0 0 16,3-3-14-16,3 3-3 16,6-2-4-16,0-1-2 0,6 1 1 15,2 2-6-15,7 0 1 16,3 5 2-16,3 0 1 15,-1 6 3-15,1-1 1 16,0 6-4-16,0 3-1 0,-4 4 1 16,-2 7 2-1,-3 4 2-15,-3 3 3 0,-3 0 1 16,-6-3 1 0,-3-2 0-16,-3 0 2 15,-6-6-1-15,0 1 0 0,-3-3-3 16,-3 0 1-16,-6-1-4 15,6 1-2-15,-6 3 0 16,0 2 1-16,0 5-3 16,0 3 0-16,3 0 3 15,0 0 1-15,0 0-6 16,9-2 0-16,0 2 3 16,6-6 2-16,3-1-3 15,3-4 1-15,3-2-2 0,0-3 0 16,0-2 2-16,0-4 0 15,-3-1 0 1,-3-4 2-16,-4-2 1 0,-2-3 3 16,-3 1 1-1,-3-4 1-15,-2 1-2 16,-4 2 1-16,-3 1 0 16,0-1 1-16,0 0-4 0,-3 3-1 15,3 0-1-15,0 0-2 16,0 3-2-16,0 2 1 15,6 3-1-15,0 7-2 16,3 7 0-16,-2 1 0 16,5 4 3-16,5 4 2 15,-2-2-2-15,3 3 0 0,-3 5 1 16,-3 5 2-16,-3 1 10 16,-3-4 7-16,-2-4 5 15,-7-4 3-15,-6-4-6 16,-6-4-2-16,-3-7-7 15,-2-3-2-15,-4-10-17 16,0-3-8-16,0-5-41 16,7-9-18-16,5-12-103 15</inkml:trace>
  <inkml:trace contextRef="#ctx0" brushRef="#br0" timeOffset="9159.414">23529 11599 208 0,'-6'-5'79'0,"0"5"-61"0,-6 3 12 0,9-1 2 16,-6 4-8-16,-6 2-2 16,3 5-8-16,-6 5-4 15,-3 3-5-15,1 3-4 0,8 5 2 16,3 1-4-16,0-4 0 15,15-2-1-15,6-3-2 16,0-5-2-16,5 2-1 16,1-10-25-16,-3-2-11 15,6-9-64-15</inkml:trace>
  <inkml:trace contextRef="#ctx0" brushRef="#br0" timeOffset="9459.0548">23555 11710 220 0,'-17'0'85'0,"8"6"-66"0,9-1-8 16,0 0-8-16,0 3 4 15,-3 6 5-15,3 1 3 16,3 1 4-16,-3 3-11 16,9-1-7-16,-1-2-3 0,4 0 7 15,3-8 4-15,0-5 0 16,6-6 0-16,-3-2-1 15,-6-6 0-15,3-2 2 16,-9-3 1-16,-6 0-3 16,-3-2 0-16,-3-1-3 15,-6 3 2-15,3 3-11 16,3 2-2-16,-3 3-28 16,3 3-10-16,0 0-49 15,6 5-50-15,3 0 44 16</inkml:trace>
  <inkml:trace contextRef="#ctx0" brushRef="#br0" timeOffset="10042.7433">23710 11668 184 0,'0'3'68'0,"0"2"-52"0,9 6 14 15,-6-3 6-15,3 5-5 16,-3 3 2-16,-3 2-17 16,6 1-4-16,-3-1-8 15,-3-2-3-15,6-3 2 0,-3-2 0 16,-3-3 1-16,0-3-2 16,0-5 1-16,0 0-7 15,-3-5-1-15,-3-6-12 16,6-5-1-16,0-2 0 15,0-1 3-15,0 4 7 16,9-1 2-16,-6 2 1 16,6 4 1-16,0 5 5 0,0 5 1 15,0 5 6-15,-1 3 5 16,-2 5 2-16,3 3 3 16,-3 0-1-16,-6 0-1 15,0-3-6-15,0-3-2 16,0 1-2-16,0-6-1 15,0-5-8-15,0-2 0 16,3-6-15-16,3-8-3 16,0-3-5-16,9-2-1 15,-3 3 12-15,0 2 7 16,0 3 5-16,-3 5 4 16,0 2 15-16,0 6 9 15,0 6-1-15,-4 4-2 16,1 6-4-16,-3 3-1 15,3 2-7-15,-6-3-2 0,0 1-4 16,3-3-1-16,-3-3-21 16,3-5-8-16,0 0-33 15,0-8-15-15,6-3-32 16</inkml:trace>
  <inkml:trace contextRef="#ctx0" brushRef="#br0" timeOffset="10496.3766">24014 11753 212 0,'-3'21'79'0,"6"-3"-61"0,-3 14-1 0,6-16-2 16,-6 11 15 0,0-4 11-16,0 4-17 15,3-3-6-15,0-3-11 0,0-3-5 0,-3-2-1 16,3-5 1-16,-3-1 3 15,0-4-11-15,0-6-3 16,-3-3-7-16,0-5-3 16,0-8 4-16,0-5 1 15,-3-3 9-15,6-2 2 16,0-1 3-16,0-2 0 0,0-3 0 16,0 3 2-1,6-2-1-15,3 2 2 0,3-1-2 16,-1 4-1-16,1 5 3 15,6 5 0 1,-3 5-1-16,0 9 1 0,0 7 9 16,-6 8 4-16,-9 11 8 15,0 2 2 1,-3 1-2-16,-6-1-1 0,-3-2-12 16,0-5-4-16,3-3-10 15,0-6-2-15,0-5-34 16,0-5-11-16,6-7-59 15,3-7-51 1,3-2 56-16</inkml:trace>
  <inkml:trace contextRef="#ctx0" brushRef="#br0" timeOffset="10870.3033">24207 11687 232 0,'9'10'88'0,"3"-2"-69"0,3 3-3 0,-6-6-4 16,-3 0 6-16,9 1 8 16,0-4-11-16,2-2-3 15,-5-2-8-15,6-4-1 16,-3-2 3-16,-6 0-3 0,6-2-2 16,-9-1 2-16,3 1 0 15,-9-1 1-15,0 1 0 16,-9 2-7-16,3 2 0 15,-9 4-4-15,3 4 2 0,-6 4 1 16,3 4 2-16,-2 3 3 16,5 3 4-16,3 3 2 15,6-1 3-15,3 4-3 16,6-4-2-16,12-2-5 16,2-3 0-16,-2-5 0 15,3-3 0-15,0-5-14 16,0-2-3-16,0-6-22 15,-1-5-10-15,-2-3-62 16</inkml:trace>
  <inkml:trace contextRef="#ctx0" brushRef="#br0" timeOffset="11109.517">24478 11419 216 0,'0'6'82'0,"3"-1"-64"0,6 6 0 0,-9-3-3 16,6 7 15-16,-3 7 11 15,0 4-15-15,-3 3-7 16,0 8-11-16,0 0-6 0,0 0-1 16,0-2-1-16,0-4 0 15,0-4-9-15,3-9-2 0,-3-4-36 16,0-4-14-16,0-10-51 15</inkml:trace>
  <inkml:trace contextRef="#ctx0" brushRef="#br0" timeOffset="11323.7897">24359 11618 260 0,'-12'-5'96'0,"18"5"-75"0,0-6-3 15,3 4-8-15,0-4 5 16,0 4 5-16,0-1-8 16,3-2-4-16,6-1-5 15,-4 4-5-15,7 2 1 0,0 0-12 16,3 0-7-16,-9 2-36 0,6 1-13 16,-6 2-33-1</inkml:trace>
  <inkml:trace contextRef="#ctx0" brushRef="#br0" timeOffset="11515.3653">24639 11605 256 0,'-9'8'96'0,"12"0"-75"0,-3 7-1 0,6-4-4 16,-6 2 12-16,0 0 9 15,0 3-14-15,-6 0-6 16,6 0-10-16,0-3-5 0,0-2-1 15,-3-1-26-15,0-2-10 16,-3-2-55-16,6-1-22 0,0-5 9 16</inkml:trace>
  <inkml:trace contextRef="#ctx0" brushRef="#br0" timeOffset="11679.3992">24633 11536 264 0,'0'-11'99'0,"9"9"-77"0,-3-1-9 16,-3 3-7-16,-3 0-11 15,0 0 1-15,3 0-42 16,3 0-17-16,-3 3-32 0,6 5-13 16</inkml:trace>
  <inkml:trace contextRef="#ctx0" brushRef="#br0" timeOffset="12042.6112">24743 11634 228 0,'-9'18'85'0,"15"-5"-66"0,-3 9-3 0,3-12-5 15,-3 3 9-15,0 1 7 16,-3-1 0-16,0 0-2 16,0-2-13-16,0-3-8 0,0-3-2 15,0-5-2-15,0 0 0 0,0-3-3 16,0-5 0-1,6-5-5-15,-3-3-2 16,6-2 2-16,0-1 5 16,0 1-3-16,0 4 2 15,-3 1 2-15,2 3 1 0,1 2 7 16,3 8 15 0,-3 5 0-1,3 6-7-15,-3 2 0 0,-3 3-5 16,-3 2 0-16,-3 1-5 15,0-1-1-15,0-2-3 16,6-3-3-16,-3-2-29 16,0-3-12-16,6-5-32 15,3-3-13-15,6-8-12 16</inkml:trace>
  <inkml:trace contextRef="#ctx0" brushRef="#br0" timeOffset="12445.8294">25088 11621 268 0,'-21'-6'101'0,"13"6"-78"0,5 3-7 0,0 0-6 15,-6 2 6-15,0 3 7 16,-3 5-5 0,-3 3 0-16,3 5-11 0,3 0-4 0,6 0 0 15,0 1-4-15,-3-7 0 16,6-1 3-16,6-4 1 15,0-2-1-15,0-5 1 0,-3-6-4 16,9-2 0 0,-3-3-1-16,-3-3 0 0,-3-2-3 15,6 0 1-15,-6-3-3 16,-3 3 2-16,6 2-4 16,-3 3-1-16,-3 3 0 15,6 2 4-15,-3 9 3 16,0 7 4-16,5 8 9 15,1 8 5-15,-3 8 17 16,-3 0 7-16,-3 0-5 16,-9-5-3-1,0-3-9-15,-14-2-3 0,-13-1-20 16,-6-5-9-16,-11-8-44 16,-4-5-19-16,1-5-89 15</inkml:trace>
  <inkml:trace contextRef="#ctx0" brushRef="#br0" timeOffset="13442.5137">23624 12425 228 0,'-6'-3'85'0,"6"1"-66"0,3-6-6 16,-3 5-6-16,0-2 1 16,0-3 7-16,-3 2 6 15,-6 1 2-15,6 3-12 16,-6 2 0-16,-3 2 0 0,-3 6-6 15,0 5-3-15,3 3-4 16,-2 3 1-16,8 2 1 16,0-3 2-16,-3-2-6 15,9 0 1-15,9-5 3 16,-3-3 2-16,0-8 0 16,8-3 1-16,1-5-4 15,0-2 0-15,0-4 1 16,0-2 2-16,-3 1-1 15,-6 1-1-15,-3 1 3 16,0 2 0-16,-3 4-1 0,0 4-2 16,0 6 1-16,0 2 1 15,0 5-3-15,3 6-2 16,3 8 8-16,3 5 6 16,0 3 6-16,-3 5 4 15,-6-3 6-15,-3-2 6 16,-3-3-7-16,-6-2-3 15,3-6-9-15,-6-5-1 16,-3-6-8-16,0-4-3 16,-3-9-23-16,1-5-9 15,2-3-18-15,0-4-8 16,9-7-20-16,3-1-7 16,15-1-35-1</inkml:trace>
  <inkml:trace contextRef="#ctx0" brushRef="#br0" timeOffset="13752.1323">23731 12420 264 0,'-6'7'101'0,"9"-1"-78"0,0 7-7 16,-3-5-8-16,9 3 5 15,0 2 6-15,0 0-3 0,3 0-1 16,0 0-9-16,8-2-2 0,-2-3 0 15,0-3 6 1,-3-5 4-16,0-5 4 0,-3-3 1 16,0-3-8-1,-6-4-2-15,-6-7-3 0,-6-1-1 16,-3 1-3-16,0 4 1 16,-3 5-9-16,-3 2-3 15,0 6-15-15,3 0-7 16,3 5-17-16,0 2-8 15,9 3-13-15,9-2-5 16,9 2-20 0</inkml:trace>
  <inkml:trace contextRef="#ctx0" brushRef="#br0" timeOffset="14193.0977">24121 12377 224 0,'-6'-5'85'0,"6"5"-66"0,0-3 1 16,0 3-2-16,-3-2 10 16,-3 2 7-16,-3 0-10 15,-3 5-4-15,-3 3-12 16,0 2-8-16,1 6-4 0,2 0 4 16,-3 3 3-16,6-1-3 15,9-2-1-15,0 0-2 16,6-3 0-16,3-2 0 15,0-6 0-15,3-5 4 16,2-3 1-16,1-2-4 0,-3-5-1 16,0-1 3-16,-3-2 1 15,-6 0 0-15,6 2 1 16,-9 3-2-16,6 0 2 16,-6 3-4-16,0 5-2 15,3 5 2 1,3 3 0-16,0 3 1 15,9 2 0-15,-3 0 0 16,0 0 0-16,-1 1 0 16,1-4-7-16,-3-2-3 15,6-3-23-15,-3-2-11 16,0-6-10-16,0-2-5 16,6-6-33-1</inkml:trace>
  <inkml:trace contextRef="#ctx0" brushRef="#br0" timeOffset="14382.3734">24288 12187 252 0,'-3'-6'93'0,"6"9"-72"0,3 0-6 15,-6 2-8-15,6 3 12 16,2 8 10-16,-2 8 1 16,-3 7 2-16,6 9-18 15,-6-3-6-15,6 0-1 0,-9 0-4 16,9-2 0-16,-3-6-1 0,0-5-2 15,0-6-37 1,3-5-17-16,-3-2-83 16</inkml:trace>
  <inkml:trace contextRef="#ctx0" brushRef="#br0" timeOffset="14712.7645">24582 12390 184 0,'0'-13'68'0,"6"8"-52"0,-3-6 19 0,3 9 7 15,-6-1 16-15,0 0 12 0,-6 3-21 16,-3 3-6-16,-3 0-25 16,-2 5-9-16,-1 0-4 0,0 2-3 15,0 1 1-15,9-1-7 16,0 4-1-16,6-1-3 15,6 0 2-15,6 3 4 16,0 2 1-16,0 1 3 16,-3-1 1-16,-6 1 12 15,-6 2 7-15,-6 0-5 16,-12-2-2-16,0-3-30 16,-3-3-15-16,-6-2-73 15,-8-1-31-15,-4-5-4 16</inkml:trace>
  <inkml:trace contextRef="#ctx0" brushRef="#br0" timeOffset="19110.3101">12054 17666 132 0,'-6'-8'52'0,"6"3"-41"0,-3 5 13 16,3 0 5-16,0 0 0 0,0 0 5 16,-3 0-9-16,3-3-3 15,0 3-13-15,0 0-5 0,0 0-1 16,0 0 0-16,6 3 3 15,0-3-5-15,3 5-1 16,0-5 2-16,3 6 1 16,3-4 1-16,5-2 0 15,4 6-2-15,0-1 1 16,3-3-2-16,6 1 2 16,-1 0 0-16,4-3 3 15,0 0-1-15,-1 0 0 16,1 0 1-16,0 0 1 15,0 0-3-15,5 0-3 0,1 0 2 16,0 0 2 0,2 0-2-16,1 0-2 0,-3 0 0 15,-1 0-1-15,-2 5 4 16,0-5 2-16,-4 0 0 16,1 0-1-1,6 0-3-15,2 0 1 16,4 0-2-16,3 0 2 0,-4 0-2 15,4 0-1-15,-3 0-2 16,-1 0 1-16,1 0 1 16,2 0 0-16,7 0 0 15,2 0 0-15,1 3 0 16,3-3 0-16,-4 0 0 0,4 0 2 16,5 0-3-1,6-3-2-15,4-2 4 0,-4 5 3 16,1 0-3-16,-1 0-1 15,6 0-2-15,4 0-2 16,-4 0 3-16,-2 0 0 16,-1 0 1-16,6 0 0 15,4 0 0-15,-1 0 2 16,-3 0-3 0,-5 5 0-16,2-5 3 15,6 0 1-15,4 0-1 0,-7 0 1 16,-3 0-4-16,1 0 0 15,5 0-1-15,6 0 0 16,-2 0 2-16,-7 0 2 16,-3 0-1-16,10 0-1 15,5 0 1-15,0 0-1 0,-9 0 0 16,1 0 0-16,5 0-3 16,0 0 2-16,-2 0 3 15,-4 0 1-15,-6 0-4 16,4 0 1-16,2 0 0 15,24 0 2-15,-12-5-3 16,-5 5 0-16,-7 0 1 16,6 0 0-16,3 0 0 15,-5 5 0-15,-10-2 0 16,-6-1 2-16,1-2-3 16,5 3 0-16,7-3 3 15,-7 0 1-15,-3 0-4 16,-5 0-1-16,5 5 3 0,7-5 1 15,-1-5-3 1,-3 5-1-16,-5-3 1 0,-4 3 2 16,9 0 4-16,4-2 2 15,-1 2-3-15,-2 0-1 16,-10 0 1-16,-6 2 0 16,-2 1-5-16,-4-3 1 15,-5 0-2-15,-6-3 0 16,-10-2-44-16,-8-8-22 15,-12-11-60 1</inkml:trace>
  <inkml:trace contextRef="#ctx0" brushRef="#br0" timeOffset="20356.2898">13111 18161 148 0,'0'-13'57'0,"3"5"-44"0,-3-3 10 15,3 11 2-15,-3-2 1 16,3-4 2-16,-3 6 0 16,0 0 2-16,0 0-16 15,0 0-4-15,3 8-2 0,-3 3-9 0,3 5-1 16,-3 2-2-1,2 1 2-15,4 7 5 16,3-5 3-16,0-2-2 0,3 2-3 16,3-10 0-1,0-3 1-15,0-8 1 0,0 0 1 16,0-8-2 0,-3-3-2-16,-1 3 1 15,-2-10 1-15,-3 4 1 16,-3 1 3-16,0 0 1 0,0 0 1 15,-3 5 0-15,0 2 0 16,3 1-7-16,3 5 0 16,0 5-1-16,0 6 0 15,0-3-3-15,3 5 0 16,0 6 2-16,0-3 0 0,3 2-8 16,0-5-2-16,0-2-18 15,-1-3-7-15,1 0-32 16,0-3-14-16,0-5-3 15</inkml:trace>
  <inkml:trace contextRef="#ctx0" brushRef="#br0" timeOffset="20732.3637">13521 18127 244 0,'-6'-11'90'0,"3"11"-70"0,0-3 6 16,3 3-1-16,-2 0-3 0,-1 0 4 16,0 0-14-1,-3 3-5-15,0 2-4 0,0 3-3 0,0-2 1 16,3 1-4-16,0 4 2 16,3-3-1-16,3 0 0 15,3 5 0-15,3-2-2 16,0-3 5-16,0 5 3 15,-1-2 3-15,-2-4 1 16,-3 7 0-16,-3-6 2 16,-3 2-1-16,-3-2 0 15,-2 0-3 1,-1-8-1-16,-3 5-14 0,0-5-4 0,3 0-12 16,0 0-4-16,3-5-17 15,6 5-9 1,3-3-25-1,3-2-43-15,6-3 37 0</inkml:trace>
  <inkml:trace contextRef="#ctx0" brushRef="#br0" timeOffset="21159.6286">13658 18180 224 0,'-3'0'85'0,"6"0"-66"0,-3 2 12 0,0-2 3 16,3 0-20-16,3 5-5 16,3 1 0-16,0 2 4 15,3-3-7 1,0 0-1-16,0-2 1 0,0-3-1 0,0 0 2 16,0-3-4-1,-4-2 0-15,1 0-1 16,-3-3 1-16,-3-3 0 0,-3 3 1 15,-3 0-2-15,-3-2 1 16,-3 7-13-16,-2 3-3 16,-4 0 1-16,0 3 5 15,0 2 4-15,0 8 4 16,0-5-2-16,3 3-2 0,3 2 2 16,3-5 2-16,6 5 0 15,3 0-1-15,6 1-2 16,6-1 1-16,3 0-15 15,6-2-4-15,0-3-17 16,2-3-6-16,1 0-13 16,0-5-4-16,3-5-12 15</inkml:trace>
  <inkml:trace contextRef="#ctx0" brushRef="#br0" timeOffset="21528.0324">13986 18180 232 0,'-15'-14'88'0,"6"4"-69"0,-3 10 11 15,6 0 1-15,-3 0-17 0,0 5-5 16,-3 3-12 0,0 3-6-16,0 2 5 0,4 0-3 15,2 0 2-15,3 6 5 16,6-3 4-16,6 2-1 0,2-5-2 16,1-7-3-16,3-1 1 15,3-10 1-15,-3-1 0 16,0-2-3-16,-3-10 2 15,-3-1 1-15,-3-2 2 16,-6-5 3-16,-3-11 4 16,-3-3-6-16,-3 0-2 15,0 9-1-15,0 4 2 16,0 9 5-16,3 4 4 16,0 1-9-16,3 13-2 0,3 13-4 15,0 6 3 1,6 7 4-16,3 6 6 15,3 0-7-15,3-6-3 16,3 1-3-16,2-1 0 0,4-7-41 16,3-1-18-16,0-4-45 15</inkml:trace>
  <inkml:trace contextRef="#ctx0" brushRef="#br0" timeOffset="21963.3014">14391 18129 244 0,'-6'0'93'0,"6"6"-72"0,0 1-6 15,0-1-6-15,0 7 1 16,0 0 3-16,0 0 2 16,0 1 4-16,3-1-11 15,0-2-4-15,3-4-1 0,-4 1-18 16,4-2-6-16,-3-1-10 16,3-5-4-16,-6 0-126 31,6-11 55-31</inkml:trace>
  <inkml:trace contextRef="#ctx0" brushRef="#br0" timeOffset="22128.5591">14388 18063 272 0,'-12'0'104'0,"9"-5"-81"0,3-3-6 0,0 8-9 15,0 0-11-15,0 0 2 16,0 0-1-16,0 0-2 15,0 0 3-15,3 0-20 0,3 0-8 16,0 5-78 0</inkml:trace>
  <inkml:trace contextRef="#ctx0" brushRef="#br0" timeOffset="22445.1803">14483 18153 236 0,'3'13'90'0,"0"-5"-70"0,0 5-3 15,-3-7-5 1,0 2 2-16,0 2 3 0,0-7 0 16,0 2 0-16,0-5-9 15,0 0-5-15,0 0 0 0,0 0-2 16,0-5 2-16,0 2-9 16,0-7-3-16,3-4 2 15,3-4 2-15,3 5 0 16,0-1 4-16,2 7-2 15,1 7 1-15,3 0 0 16,0 7 0-16,0 4 11 16,-3 5 3-16,-3-3 1 15,0 6 2-15,-3-6-8 16,-3 5-4-16,-3-4-33 16,3-6-15-16,3 5-76 15</inkml:trace>
  <inkml:trace contextRef="#ctx0" brushRef="#br0" timeOffset="23003.6952">15167 18116 220 0,'-8'-8'82'0,"5"8"-64"0,-3 0 13 0,0 0 3 16,0 5-11-16,-3-2-1 15,-3 8-13-15,0-3-3 16,3 5-4-16,0 5-4 16,3-2-1-16,3 0-1 0,6 0 3 15,3-3-11-15,6 6-2 16,3-6-13-16,6 0-5 15,0-5-27-15,-1-3-10 16,4-5-10 0</inkml:trace>
  <inkml:trace contextRef="#ctx0" brushRef="#br0" timeOffset="23259.2708">15275 18182 184 0,'-15'5'71'0,"9"6"-55"0,0-3 2 16,6 0-3-16,-3 3 1 15,0-4 4-15,3 1-1 16,6 6-2-16,0-4-9 16,3-2-1-16,3 0 0 0,2-8 1 15,1-3 0-15,0-2-2 16,0-8 1-16,-3 5 2 16,-3-5 2-16,-6 0 3 15,-6-1 2-15,-6 1-1 16,-3-3 1-16,-3 8-15 0,0 0-5 15,0 3-28-15,-2 5-9 16,5 0-89 0</inkml:trace>
  <inkml:trace contextRef="#ctx0" brushRef="#br0" timeOffset="24064.2321">15432 18127 184 0,'-3'8'68'0,"3"-1"-52"0,0 12 12 0,3-11 3 16,0 5-10-16,0-2 1 15,0 2-9-15,0-5-3 16,0 5-5-16,0-8-4 16,-3 3 0-16,0-2 1 15,0 2 1-15,0-3 1 0,-3-5 0 16,0 0-2-16,0 0-2 15,0 0 1-15,0 0-1 16,3 0 4-16,0-5 5 0,0-3-7 16,0 2-1-16,3-2-1 15,0-5 0-15,0 8 0 16,3-8 0-16,0 5-3 16,0 2 2-16,3 6-4 15,0 0 1-15,0 6 2 16,0 7 1-16,0-5 1 15,-3 5 2-15,0-2 1 16,0-3 3-16,-3 0-3 16,0-3-2-16,-3-5 0 15,0 0 1-15,3 0-3 16,3-5 0-16,-1-3-8 16,4-6-4-16,0 1 4 15,0 0 3-15,3 5 4 16,-3-3 3-16,3 6 2 15,0 5 1-15,0 5 4 0,0 6 3 16,-3-3 0-16,3 5 3 16,-4 0-7-16,-2-5-2 15,0 6-14-15,0-9-7 16,0 8-38-16,3-8-17 16,3-2-32-1</inkml:trace>
  <inkml:trace contextRef="#ctx0" brushRef="#br0" timeOffset="24712.9024">15778 18187 188 0,'-3'6'71'0,"3"7"-55"0,3 8 0 0,0-10-5 15,0 5 4-15,0 10 4 16,0 3 0-16,-3 6 0 16,3 4-10-16,-1-2-5 15,1-8-1-15,0-2 0 0,-3-3 1 16,0-11 4-16,0 0 3 15,0-5 2-15,0-8 3 16,-3-8-7-16,0-10-3 16,1-4-12-16,-1-9-6 15,0-9-5-15,0 3 0 0,0 3 9 16,3 2 7-16,3 5 7 16,0 1 7-16,3 5-7 15,2 2-1-15,4 11-1 16,0 3 2-16,0 5-5 15,3 0-1-15,-3 8 2 16,-3 5 1-16,-6 0 3 16,-3 1 3-16,-3-1-2 15,-3 0 1-15,-3 3-10 16,0-8 0-16,0 0-20 16,0 2-6-16,3-7-23 15,0 2-10-15</inkml:trace>
  <inkml:trace contextRef="#ctx0" brushRef="#br0" timeOffset="25042.8209">15962 18211 228 0,'-9'8'88'0,"9"5"-69"0,-3 9-3 0,3-17-4 16,3 8 4-16,0 0 5 15,3-2-5-15,3-3-1 16,0 0-9-16,3-3-8 0,0 0-4 16,0-5-13-16,0-5-5 15,0-3 6-15,-3-2 5 0,-4-4 6 16,1 1 2 0,0 0 3-16,-3 5 3 15,0-3 6-15,-3 9 6 16,3-4-7-16,-3 6-3 0,3 8-2 15,0 3 1-15,3 2-1 16,3 3-1-16,0-5-6 16,3 2-4-16,0 0-36 15,3-8-15-15,3-5-24 16</inkml:trace>
  <inkml:trace contextRef="#ctx0" brushRef="#br0" timeOffset="25256.1245">16233 17894 272 0,'-15'0'104'0,"12"0"-81"0,0 10-10 0,3-2-12 16,-3 6-7-16,0 12 2 16,3 11 10-16,0-3 9 15,0 6-8 1,3 0-3-16,0-1-3 0,3-7-12 0,0 0-5 15,0-6-30-15,-3 1-12 16</inkml:trace>
  <inkml:trace contextRef="#ctx0" brushRef="#br0" timeOffset="25462.6634">16105 18090 324 0,'-3'-14'123'0,"6"6"-95"0,9-2-11 15,-6 10-11-15,3-3-10 16,0-2 3 0,3 5-16-16,3 5-3 0,-1-2 10 15,4 7-46-15,0-2-19 0,0 0-32 16</inkml:trace>
  <inkml:trace contextRef="#ctx0" brushRef="#br0" timeOffset="25826.3784">16313 18166 232 0,'-6'8'88'0,"6"-13"-69"0,0 10 4 0,0-5-4 16,0 0-10-16,6 0-3 15,0 0 1-15,3 6 2 16,0-6-4-16,3 0-3 0,0 0 1 15,0-6-2-15,0 6-1 16,0-5 3-16,-3-3 0 16,0 3-1-16,-3 2-2 15,-3-8 1-15,0 4-1 16,-3 1 4-16,-6-2 2 0,0 0-2 16,-3 3-1-16,-3 0 1 15,-3 5 2 1,0 5-3-16,0 3-2 0,3-3-5 15,3 9-2-15,0-1 3 16,3 0 3-16,6 0-1 16,3 0-2-16,6 1 2 15,3-1 0-15,3 0-19 16,0 0-9-16,3-2-32 16,3-3-13-16,3-3-16 15</inkml:trace>
  <inkml:trace contextRef="#ctx0" brushRef="#br0" timeOffset="26110.2854">16528 18198 200 0,'-3'13'74'0,"6"1"-58"0,-3 1 5 15,0-9 8-15,0 2-4 16,3-3-11-16,-3 8-5 15,0-8-6-15,0-2-3 0,0-3 3 16,0 0 11-16,0-3 8 16,3-2-5-16,-3-8 1 15,6 0-9-15,0-1-3 0,3-4-1 16,2 5 1-16,1-1-3 16,6 1 0-16,0 5-10 15,6-2-3-15,0 7-61 16,2-8-28-16,-2-4-13 15</inkml:trace>
  <inkml:trace contextRef="#ctx0" brushRef="#br0" timeOffset="27225.3729">17138 17862 240 0,'-9'-13'90'0,"9"13"-70"0,0 0-1 15,0 0-1 1,0 13-9-16,0 13 7 16,0 6 2-16,0 8-9 15,0 2-1-15,0-7 2 0,0 4-6 16,0-2 0-16,0-8 0 15,-3-10 0-15,3-6 0 0,0 0 2 16,0-13 1 0,3-7-6-16,3-4-2 15,0-2-5-15,3-1 1 16,3 1 1-16,6 0 2 16,2 5-1-16,7 3-1 15,0 5 0-15,-3 5 0 16,-3 3 11-16,-3 3 5 15,-4 2 6-15,-5 3 3 16,-6-3-2-16,-6 0-2 16,-6-2-1-16,-5 2 0 15,-4-5-8-15,-3-3-3 16,-3 1-10-16,3-4-4 16,-3-2-22-16,7-2-10 15,2-4-22-15,3-2-9 16,3-2-49-1</inkml:trace>
  <inkml:trace contextRef="#ctx0" brushRef="#br0" timeOffset="27788.9462">17394 18116 220 0,'0'5'82'0,"-3"-5"-64"0,0 8 4 0,3-8-1 16,3 6-7-16,3-1 0 15,0 3 0-15,6-3 4 16,0-2-10-16,3-3-2 0,-1-3 0 0,1-2-1 16,-3 5 2-1,0-6-2-15,0-1 2 0,-3-1-2 16,-3-3 0-16,0 3-6 15,-6 3 1-15,-3 0-2 16,-3-3-2-16,-3 2-2 16,-6 6 1-16,-3 0 3 15,-3 6 1-15,1 2-2 16,-1 2 2 0,3 3 3-16,0 1 1 0,3-1 3 15,3 5 3 1,6-2 2-16,6 0 3 0,6-3-7 15,6 1-4-15,6-7-13 16,6 7-6-16,3-6-23 16,-1-3-8-16,4-5-26 15,-3 0-11-15,3 0-4 16</inkml:trace>
  <inkml:trace contextRef="#ctx0" brushRef="#br0" timeOffset="28148.2924">17617 18135 208 0,'-9'5'77'0,"9"-3"-60"0,0 9-1 0,0-8-4 16,0 10 0-16,0 0 5 16,3-2 0-16,0 2-1 15,-3 0-8-15,0 0-3 0,3 1 1 16,-3-6-3-16,0-3-2 15,0-5 4-15,3-5 4 16,0 2-5-16,0-10-2 0,0-6-4 16,3 1-1-16,3-1 2 15,3-2 0-15,0 8 1 16,6 7 2-16,-1 4 3 16,4 4 4-16,0 12 0 15,-3-1 2-15,-3 5-6 16,-3 1-1-16,0 2-7 15,-6-8-2-15,0 6-29 16,0-6-10-16,0 0-137 16,2 1 66-1</inkml:trace>
  <inkml:trace contextRef="#ctx0" brushRef="#br0" timeOffset="28421.7912">18067 18182 232 0,'-12'-13'88'0,"6"10"-69"0,-3-7 15 0,3 10 3 16,-3-3-4-16,-3 3 1 16,-6 0-15-16,0 3-4 0,3 2-9 15,1 8-6-15,2 0-3 0,6 1-3 16,3 4 1-16,6-5 1 15,9 9 2-15,2-4-6 16,4-5-2-16,6 1-12 16,6-9-4-16,-3 0-15 15,-1-10-6 1,1 0-59-16</inkml:trace>
  <inkml:trace contextRef="#ctx0" brushRef="#br0" timeOffset="28735.6105">18159 17894 212 0,'-3'5'79'0,"3"3"-61"0,0 18 4 16,3-12-2-16,0 17 5 0,0 9 7 16,0 0-6-16,-3 2-1 15,3-7-14-15,0-1-7 0,0-10 0 16,0-3-3-16,0-3 2 15,0-10-7-15,3-2 1 16,0-12-8-16,3-2-1 16,-1-10-13-16,4 5-4 15,3-6 15-15,0 11 7 16,0 0 17-16,0 3 6 16,3 10-6-16,-3 3-1 15,0 5-12-15,-4 1-5 16,1-1-38-16,-3 0-15 15,3 0-40 1</inkml:trace>
  <inkml:trace contextRef="#ctx0" brushRef="#br0" timeOffset="29679.94">18480 18169 176 0,'-3'-8'68'0,"3"3"-52"0,-3 5 1 16,3 0-2-16,0 0 3 16,0 0 19-1,3 18-2-15,0 1-18 16,0 2 1-16,0-3 0 0,-3 4-13 0,0 1-2 16,0-9 0-16,0-1 0 15,0 0-1-15,0-5-2 16,0-3 5-1,-3-5 4-15,0 0-5 0,3-5-2 16,0-3-10-16,3-5-3 16,-3 0 1-16,3-11 1 15,3 3 3-15,0 2 2 16,0 3 4-16,0 3 2 16,3 2 2-16,0 11 2 15,0 6 3-15,0 2 2 16,0 2 1-16,-3 4 0 15,0-1-4-15,0 0-3 16,0-5-2-16,-3 5 0 16,0-8-2-16,0-2 2 0,2-6-4 15,1-2 0-15,3-8-1 16,3 0-2-16,0-6-2 16,3 6 1-16,0 0 3 15,3-1 1-15,0 9 3 16,0 5 3-16,-4 5 0 15,1 9 2-15,-3-1-2 16,-3 5 2-16,-3 4-4 16,0-4 0-16,-3 1-23 15,3-6-12-15,0-5-25 16,3 2-10-16,3-2-43 16</inkml:trace>
  <inkml:trace contextRef="#ctx0" brushRef="#br0" timeOffset="30042.0217">18915 18198 288 0,'-18'-11'110'0,"15"11"-86"0,-15 0-4 0,12 6-9 16,-3 2-5-16,-3-3 1 15,1 8 5-15,-1 0 3 16,3 1-8-16,6-1-6 0,3 5-2 0,6-4-6 15,0-1 0-15,3-5-4 16,2-3 0-16,4-5 1 16,-3-5 1-1,0-3 3-15,-3 0 2 0,0-3 2 16,-3-2 1-16,-3 5 9 16,0-2 5-16,-3 10 5 15,0 0 3 1,0 0-13-16,0 5-7 0,3 3-4 15,0 5 2-15,3 3 0 16,0 0 1-16,0-3-22 16,3 0-8-16,3-2-25 15,-1-8-8-15,1 2-43 16</inkml:trace>
  <inkml:trace contextRef="#ctx0" brushRef="#br0" timeOffset="30339.5181">19064 18225 228 0,'0'2'88'0,"3"3"-69"0,3 9 2 0,-3-6-5 15,0 5 0-15,0 0 2 16,0 3-1-16,0-8 2 16,0 5-10-16,0-5-3 0,0-3 0 15,-3-5-1-15,0-5 2 16,0-3 2-16,-3 0 2 15,0-10-5-15,0-1-2 16,3-7-4-16,3-1-1 16,0 9 1-16,2-1 2 15,4 3-3-15,3 6-2 16,3 2-3-16,0 2 1 0,0 6-21 16,0 6-8-16,0 7-14 15,-3-5-3-15,0-3-54 16</inkml:trace>
  <inkml:trace contextRef="#ctx0" brushRef="#br0" timeOffset="30570.1694">19263 17881 296 0,'0'-8'110'0,"-3"10"-86"0,3 4-6 16,3 7-15-1,0 13 4-15,3 6 11 16,0 13 9-16,-3 0-14 16,0-3-5-16,3 3-3 0,-3 0-6 0,3-5-1 15,0 0-26-15,0-9-9 16,0-4-19-16,-3-9-7 16</inkml:trace>
  <inkml:trace contextRef="#ctx0" brushRef="#br0" timeOffset="30841.0877">19475 18148 244 0,'-12'-8'90'0,"6"8"-70"0,-6 0-5 16,6 2-6-1,-6-2 20-15,0 6 16 16,-3-1-3-16,0 3 0 15,0 0-24-15,3-3-13 0,4 3-4 0,2 3-3 16,3-3 0-16,3 5 2 16,6-2 2-16,5-4-6 15,4 1 1-15,3 3-17 16,0-3-4-16,3-3-21 16,3 3-7-16,-3-8-43 15,2 5-49 1,-2-2 45-16</inkml:trace>
  <inkml:trace contextRef="#ctx0" brushRef="#br0" timeOffset="31210.6841">19725 18116 260 0,'-12'-3'99'0,"9"6"-77"0,-3-3 7 0,3 0-3 0,-3 0 3 16,-3 5 5-16,-3 1-12 16,0-4-3-16,-3 9-11 15,3-3-3-15,0 0 1 0,6 5-8 16,3-2 0-16,3-4-5 15,6 7 0-15,3-1 4 16,3 0 1-16,0 0 6 16,-3 1 2-16,-3 4 4 15,-6-5 4-15,-6 1 3 16,-3-4 4-16,-6-2-31 16,-3-3-14-16,-2-2-73 15,-7 10-32-15,6-2-2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6-29T20:37:08.1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9920 3178 136 0,'0'0'52'0,"3"0"-28"0,-3 2-11 0,0-2 17 15,0 0-6-15,0 0 0 0,0 0-2 16,0 0-2-16,0 0-10 16,0 0-2-16,0 0 2 0,0 0-4 15,3-5 2 1,0-6-3-16,0 1-3 15,3-1-1-15,0 1 0 0,0-4 1 16,-3 7-3-16,2-7 0 16,1 4 1-16,0-1 2 15,0 3-3-15,0 0 0 16,-3 0 1-16,0 3 0 0,0 2-3 16,0 3 0-16,-3 0 2 31,0 0 0-31,3 6 1 0,-3-1 0 15,0 3 0-15,0 0 2 16,0 2 1-16,0 9 1 16,0-1-2-16,0 6 1 15,0 3-4-15,0 4-2 16,0 4 2-16,0-1 2 16,0 6 0-16,0-3 2 0,0-5-4 15,0-3 0-15,0-3 3 16,-3-2 3-16,3-5-7 15,-3-3 0-15,3-3-2 16,-3-3-1-16,3-2-21 16,0 0-7-16,0-3-22 15,-3 1-7-15,3-4-14 16</inkml:trace>
  <inkml:trace contextRef="#ctx0" brushRef="#br0" timeOffset="1">9872 3577 120 0,'-3'19'46'0,"3"-14"-24"0,0-5-13 0,0 0 16 16,0 0 6-16,3 0 3 16,3 0-10-16,3 0-4 15,6 0-11-15,3-8-4 0,3 8 1 16,2 0-3-16,4 0 0 16,6 3-3-16,0 2-1 0,-4-5 1 15,-2 5 2-15,-6 3-6 16,0-8-1-16,-6 6-14 15,-3-4-5-15,-3-4-14 16,-3 4-6-16,-3 1-29 16</inkml:trace>
  <inkml:trace contextRef="#ctx0" brushRef="#br0" timeOffset="2">10351 3596 144 0,'-3'-3'55'0,"3"3"-30"0,3-18-21 16,0 23 15-16,-3-5-5 16,3 2 0-16,3 1-4 15,0 2 1-15,0-2-6 16,-3 5 4-16,0 0 1 0,0-3-3 15,-3 1-2-15,0-1 2 16,-3-3 2-16,0 1 0 16,0 0 0-16,0-3-5 15,0 0-3-15,0 0 0 16,3-6-4-16,0 1 2 16,3 0 1-16,0 2 0 15,0 6-5 1,-3-3 8-16,0 5 2 15,-3 0-2-15,0 1-2 16,0-4-5-16,0 1-2 16,0-3-33-16,3 0-13 15,0-8-38 1</inkml:trace>
  <inkml:trace contextRef="#ctx0" brushRef="#br0" timeOffset="3">10655 3117 180 0,'-6'-5'68'0,"6"5"-36"0,-3 0-20 0,3 0 19 16,0 0-14-1,-3 2-4-15,-3 9-6 16,0 2 0-16,-3 3-4 16,0 5-2-16,-6 13 2 0,4 3-2 15,2 11-1-15,9 0 3 0,3-3 0 16,3-6-1-16,2-2-2 15,4-2-2-15,3-6 1 16,3-8 10-16,6-5 5 16,0-5-2-16,0-17 1 0,-4-2-4 15,-2-8 2 1,-3-2-2-16,-6-11 0 0,-3-8-3 16,-3 0 1-1,-3 0-4-15,-9 2 0 0,-6 4-1 0,0 4-2 16,3 6-2-16,-3 0 1 15,4 5-15-15,-1 3-4 16,3-1-14-16,3 9-7 16,3 2-32-1,3 3-54-15,0 8 29 16</inkml:trace>
  <inkml:trace contextRef="#ctx0" brushRef="#br0" timeOffset="4">11107 3239 200 0,'-9'13'74'0,"1"0"-40"0,-4 5-29 16,9-7 17-16,-3 2-12 15,-6 6-1-15,0 5-7 16,3-1-2 0,0-1 0-16,3-7-29 0,0-1-13 15</inkml:trace>
  <inkml:trace contextRef="#ctx0" brushRef="#br0" timeOffset="5">10994 3260 228 0,'3'-3'88'0,"0"6"-48"0,12-3-29 0,-9 2 21 15,3 6-8-15,0 3 0 16,3 2-13-16,0 0-4 15,0 3-5-15,3 8-2 0,-1-3 3 16,-2-2-15-16,0-1-5 16,6-5-44-16,3 1-18 15,0-6-25 1</inkml:trace>
  <inkml:trace contextRef="#ctx0" brushRef="#br0" timeOffset="6">11328 3191 228 0,'-3'-11'85'0,"6"11"-46"0,3-16-37 16,0 14 19-16,0-6-9 15,2 0-2-15,4 3-5 16,6-3-2-16,3 5-1 16,-3-2-2-16,3 13 1 0,-3 5-1 15,-3 3 0-15,-4 5-5 16,-8 5 1-16,-3 6-5 0,-9 13-1 16,-5-3 5-16,-1-4 2 15,-3-4 3-15,3 0 0 16,0-5 11-16,3-2 7 15,3-1-9-15,0-10-2 16,3-3 1-16,3-2 5 16,3 2-1-16,3-7 1 15,3 1-5-15,3-4-3 16,6-3-2-16,3 0-3 16,0-3-2-16,-3 1-1 15,0-1-16-15,-3 1-5 16,-4-1-32-16,1-2-14 15,0-1-32-15</inkml:trace>
  <inkml:trace contextRef="#ctx0" brushRef="#br0" timeOffset="7">11655 3048 132 0,'-3'0'52'0,"3"0"-28"0,-15 5-22 0,12 1 14 15,0 2-1-15,0 2 3 16,3 1-4 0,6 5 2-16,6 5-9 15,0-5 5-15,0-3 1 0,0-3 7 0,0-4 4 16,3-9-1-16,0-8-2 16,-4 1-9-16,-2 2-3 15,-3-11-5-15,-6 6-1 16,-6-3 1-16,-3 3 0 15,1-3-7-15,-16 0 0 0,3 6-12 16,0 2-6 0,3 8-43-16,0 0-19 0,6 2-10 15</inkml:trace>
  <inkml:trace contextRef="#ctx0" brushRef="#br0" timeOffset="8">12024 3373 140 0,'-3'0'55'0,"6"-13"-30"0,-3 21-18 0,0-8 13 16,3-2 1-16,3-1 2 16,3 0-4-16,6 1-1 15,6-1-10-15,0 0 4 0,5 1 1 16,4-1-2-16,3 0-1 0,3 1-4 15,2-1 1-15,-2 0-2 16,-3 1 0-16,-3 2-3 16,-4 0-2-16,-2 0 5 15,-3 0 4-15,-3 0 4 16,-3 0 2-16,-6 0-2 16,0-6 2-16,0 6-2 15,-4 0 2-15,-2 0-6 16,0 0-3-16,-3 0-3 15,6 0 0-15,-3 0-4 16,-3-2-2-16,3 2-7 16,-3 0-4-16,0 0-10 15,0 0-3-15,0 0-12 16,0 0-3 0,3 0-32-1,-3-3-50-15,0 1 28 0</inkml:trace>
  <inkml:trace contextRef="#ctx0" brushRef="#br0" timeOffset="9">12512 3199 236 0,'-3'-3'88'0,"6"3"-48"0,-3 0-45 0,0 0 17 16</inkml:trace>
  <inkml:trace contextRef="#ctx0" brushRef="#br0" timeOffset="10">12524 3201 369 0,'18'8'0'0,"-3"0"-1"16,0 0 1-16,3 3 2 0,-3-6-3 16,0 3 0-16,-1 3-4 15,-2-1 1-15,-3 1 2 16,-6 2 1-16,-6 0 5 15,-3 3 2-15,-9 0 13 16,1 8 5-16,-4-6-10 16,0-2-3-16,6 0-7 15,0-3-1-15,3-2-25 16,3-3-13-16,3 0-66 16,0-6-43-16,3-2 62 15</inkml:trace>
  <inkml:trace contextRef="#ctx0" brushRef="#br0" timeOffset="11">13167 3080 144 0,'-3'-6'55'0,"3"4"-30"0,0 2-14 0,0 0 15 16,-3 0-8-16,0 0 0 15,0 0-11-15,-3 2-2 16,0 1-3-16,-3 0 1 0,1 2 2 16,-1 3-2-16,0-3 0 0,0 11-1 15,3 3-2 1,0-6 1-16,3-3-4 16,3 1 0-16,3 0 2 15,3-1 0-15,3 3-2 16,0 1 2-16,0 2 7 15,-1 2 4-15,-2 1 10 16,-6-1 5-16,-3 6 9 16,-2 2 3-16,-4-2-11 15,0-3-5-15,0-5-8 16,-6-5-3-16,3-1-6 16,-3-7-3-16,6-6-11 15,-3 3-4-15,9-5-24 16,3 0-8-16,6 2-33 0,3-10-13 15,3 2 0 1</inkml:trace>
  <inkml:trace contextRef="#ctx0" brushRef="#br0" timeOffset="12">13298 3225 184 0,'-3'-2'71'0,"3"2"-38"0,-12 2-19 16,12-2 31-1,6 0-14-15,3 0-12 16,0-2-4-16,0 2-10 15,3 0-3-15,0 0-1 0,3 0-1 16,0 0 0-16,-3-6-29 16,5 6-10-16,-8 0-69 15</inkml:trace>
  <inkml:trace contextRef="#ctx0" brushRef="#br0" timeOffset="13">13337 3321 200 0,'-6'0'77'0,"6"0"-42"0,3 0-32 0,-3 0 17 16,6 0-10-16,3 0-1 16,0 0-5-16,3 0-3 15,2 0 0-15,7 0-17 0,3 0-6 16,-3 0-53-1,0 0-43-15,0 0 43 16</inkml:trace>
  <inkml:trace contextRef="#ctx0" brushRef="#br0" timeOffset="14">13721 3090 208 0,'-6'0'79'0,"-6"8"-42"0,0-8-37 16,9 14 18-16,-3-1-12 15,0 8-1-15,0 3-1 16,0 2 0-16,3 3-2 0,3 0-4 0,6 3 1 15,3 5 3-15,9-8 1 16,0-8 5-16,3-2 3 16,0-6 2-16,-4-10 5 15,1-14-1-15,0-5 1 16,-3-5 0-16,-6 0-2 16,-3-5-4-16,-6-6 0 15,-3 5-5-15,-3-4-2 16,-3 4 0-16,-3 3-1 15,-3 6-9-15,3 5-4 16,0 5-33-16,4 0-15 16,2 8-56-1,9 8-41-15,3 0 66 16</inkml:trace>
  <inkml:trace contextRef="#ctx0" brushRef="#br0" timeOffset="15">13986 3477 160 0,'-6'13'63'0,"3"-5"-34"0,-3 5-14 0,0-5 20 15,-6 0-15-15,0 0-3 16,0 0-31-16,0 2-13 31</inkml:trace>
  <inkml:trace contextRef="#ctx0" brushRef="#br0" timeOffset="16">14328 3119 152 0,'-6'-2'57'0,"9"23"-30"0,-6-3-25 16,3-7 14-16,0 2-4 16,0 6 1-16,0 5-5 15,0-3 0-15,0 3-5 16,0 2-4-16,0 6 0 0,0-6 1 15,0-2 2-15,0-3-1 16,0-5 2-16,0-3-2 16,0-2-1-16,0-3-13 15,-3 0-6-15,0-3-10 16,3-5-5-16,0 0-32 16</inkml:trace>
  <inkml:trace contextRef="#ctx0" brushRef="#br0" timeOffset="17">14283 3151 188 0,'0'-2'71'0,"-3"2"-38"0,3 0-25 0,0 0 18 16</inkml:trace>
  <inkml:trace contextRef="#ctx0" brushRef="#br0" timeOffset="18">14292 3143 354 0,'9'-5'18'0,"3"0"-10"16,0 2-3-16,6-2 1 0,0-3-3 16,-3 3 0-16,0-1-3 15,-1 1-1-15,-2 2 1 16,0 3 0-16,-3-5-14 15,0 2-3-15,-3 1-22 16,0 2-10-16,-3 0-40 16</inkml:trace>
  <inkml:trace contextRef="#ctx0" brushRef="#br0" timeOffset="19">14316 3249 156 0,'0'-3'57'0,"3"3"-30"0,3 3-16 0,0-3 18 15,6 0-11-15,-3-3-2 16,6 1-12-16,0-1-2 15,0 1-2-15,-1-1-5 0,1 3-1 16,0-5-30-16,-3 2-14 16,-3 3-25-16</inkml:trace>
  <inkml:trace contextRef="#ctx0" brushRef="#br0" timeOffset="20">14307 3453 188 0,'0'-3'71'0,"3"6"-38"0,3 2-28 16,0-5 17-16,3 0-10 15,6 0-2-15,3 3-5 0,0-1-4 16,-1 1 0-16,1 0-15 15,0-1-3-15,-3 1-55 16,0-3-45-16,0 0 43 16</inkml:trace>
  <inkml:trace contextRef="#ctx0" brushRef="#br0" timeOffset="21">14706 3246 224 0,'-9'-5'85'0,"9"8"-46"0,3-6-30 0,-3 3 19 0,3 0-10 15,3 0 0-15,0-2-11 16,3 2-2-16,3-3-3 16,0 3-4-16,0 0 1 0,3 0 1 15,-1 0 0-15,4 0-11 16,-3 0-3-16,-3 0-24 16,0 0-8-1,-3 0-55 1</inkml:trace>
  <inkml:trace contextRef="#ctx0" brushRef="#br0" timeOffset="22">14724 3334 208 0,'-3'0'77'0,"6"0"-42"0,0 2-30 0,-3-2 17 15,6 0-8-15,3 0 0 16,3 0-6-16,6 0-3 0,2 0-2 16,-2 0 0-16,0 0 0 15,-3 0-26-15,0 0-11 0,0 0-65 16,-3-2-30 0,0 2 62-16</inkml:trace>
  <inkml:trace contextRef="#ctx0" brushRef="#br0" timeOffset="23">15191 3104 176 0,'-9'-3'68'0,"9"8"-36"0,-6-5-29 0,3 6 15 15,0-4-5-15,-3 9 0 16,1 2-3-16,-1 3-1 16,-3 2-5-16,0 6-1 0,3 3 3 0,6-1-5 15,3 6-1 1,3 2 2-16,3-2 1 0,3-8 3 16,2 0 3-16,4-9 0 15,3-1 2-15,3-9 3 16,-3-10 3-16,0-11-5 15,-7-3 1-15,1-4-4 16,-6-4 2-16,-3 1-4 16,-3-1 1-16,-9-2 1 15,-6 0 2-15,0 2-3 16,-2 4-3-16,-1 4-16 16,0 6-7-16,3 5-24 0,0-5-11 15,6 13-60 1,3-6-36-16,6 6 69 15</inkml:trace>
  <inkml:trace contextRef="#ctx0" brushRef="#br0" timeOffset="24">15456 3106 160 0,'0'0'60'0,"3"6"-32"0,-3-6-33 31,3 21 65-15,0 0-24-16,0 3-12 0,0 7-10 0,0-4-9 15,0 7-2-15,3 6 3 0,0-6-5 16,-3-5-3-16,0-2 3 16,0-6 1-16,0-2 0 15,0-4-2-15,-3-1-30 0,0-6-15 16,0-3-54-1</inkml:trace>
  <inkml:trace contextRef="#ctx0" brushRef="#br0" timeOffset="25">15620 3114 160 0,'3'-2'60'0,"0"15"-32"0,0 0-15 0,0-2 17 0,0 2-9 16,3 3 1-16,-3 5-13 16,0 3-5-16,0-1-3 15,3 9-1-15,-3 3 0 0,0-6 2 16,0 0 1-16,0-5-6 15,-3-1 0-15,2-7-21 16,1-2-7-16,-3-4-17 16,0-2-47-1,3-3 11-15</inkml:trace>
  <inkml:trace contextRef="#ctx0" brushRef="#br0" timeOffset="26">15846 3191 160 0,'0'-3'63'0,"3"3"-34"0,0 8-19 0,0 0 17 16,0 3-11-16,0 5-2 15,0 5-2-15,0 8 0 16,0 11-6-16,0-9-4 0,0 1-1 15,0-6-4-15,0-2 0 16,0-5-67 0,3-6-56-16,0-5 40 15</inkml:trace>
  <inkml:trace contextRef="#ctx0" brushRef="#br0" timeOffset="27">16248 3138 176 0,'0'13'68'0,"0"3"-36"0,3 0-22 16,-3-8 17-16,0 5-9 16,0 6-3-16,0 2-8 15,3 3-5-15,-3 2-1 16,3 8-1-16,0-4 0 0,-3-4 0 15,0-5 2-15,3-2-14 0,-3-3-5 16,3-3-29-16,-3-3-12 16,0-2-19 15</inkml:trace>
  <inkml:trace contextRef="#ctx0" brushRef="#br0" timeOffset="28">16397 3151 168 0,'3'0'66'0,"-3"16"-36"0,3-3-20 15,-3-5 17-15,3 5-11 16,-3 9-2-16,0 1-8 15,0 17-4-15,0-5-1 16,0-4-1-16,0-2 2 0,0-2-1 16,3-6-1-16,0-2-6 15,-3-6-4-15,0 0-23 16,9-8-68 0</inkml:trace>
  <inkml:trace contextRef="#ctx0" brushRef="#br0" timeOffset="29">16611 3138 200 0,'0'11'74'0,"0"-22"-40"0,3 16-29 0,-3 1 17 15,0 4-8 1,0 9 2-1,0 4-7-15,0 4-3 16,0 5-3-16,3 5-3 0,0 0 3 16,0-8-2-16,6 0-1 15,-9-3-15-15,6-10-5 0,-6 0-28 16,6-3-11-16,-9-2-24 16</inkml:trace>
  <inkml:trace contextRef="#ctx0" brushRef="#br0" timeOffset="30">16855 3098 176 0,'3'-5'68'0,"-3"10"-36"0,0-5-37 15,0 14 47-15,0 7-12 16,0 5-5-16,0 6-5 16,0 2-12-16,0 17-3 0,0-6-1 15,0-3-5-15,0-5 1 16,3-5-9-16,-3-6-4 16,3-5-165-1,15-10 66 1</inkml:trace>
  <inkml:trace contextRef="#ctx0" brushRef="#br0" timeOffset="31">17156 3389 160 0,'0'0'63'0,"3"0"-34"0,3 3-19 0,-6-3 35 16,6 16-8 0,-3 0-3-16,0 0-4 15,-3-1-17-15,-3 1-3 0,-6 0-3 16,0 0-1-16,0-3-1 15,-3-2-45 1,0-3-33-16,15-13-67 31</inkml:trace>
  <inkml:trace contextRef="#ctx0" brushRef="#br0" timeOffset="32">17510 3077 148 0,'-9'3'57'0,"12"2"-30"0,-6 3-23 16,3 3 13-16,0 10-2 0,0 0 4 16,-3 3-5-16,0 2 0 15,0 1-8-15,0-4-2 0,0 1 2 16,0 0-3-16,0-3 0 16,0-2-1-1,3-9-2-15,0 1 1 16,0-14-8-1,3-2 4-15,-3-3 1 16,0-5 4-16,0-3 1 16,0-5 3-16,0 0 1 15,0-8-3-15,0 2-1 0,0 3 1 16,0 0 2 0,3 3 1-16,-3 3 1 15,3 5-4-15,0 2-1 0,0 8-1 16,-3 3-2-16,6 3-2 15,0 8 1-15,0 7 3 16,0-5 3-16,0 0-2 16,0-2-2-16,0 0 0 15,-3-3 1-15,0-3-1 16,6 0-1-16,3-5-4 16,0-10 0-16,-1-4-5 15,1-2 1-15,0-2 4 16,0-3 2-16,-3 2 2 15,0 3 0-15,-3 3 0 0,0 3 2 16,0 4-1-16,-3 4-1 16,0 4 7-16,0 6 3 15,0 11-1-15,0 5 0 16,0 2 1-16,0 0 1 16,0 1-5-16,0-1-4 15,0 1-1-15,0-3 1 16,3-3-12-16,-1-5-3 15,1-3-60 1,0-2-38 0</inkml:trace>
  <inkml:trace contextRef="#ctx0" brushRef="#br0" timeOffset="33">17864 3146 260 0,'-3'-3'96'0,"0"3"-52"0,6 0-36 15,0-2 21-15,-3 2-9 16,6 0 1-16,3-3-8 15,0 3 0-15,3-5-8 16,3 2-3-16,0-2 1 0,6 5-4 0,2-8-2 16,-2 3-12-16,0 5-5 15,-6-6-40-15,0 4-16 16,0-1-38 0</inkml:trace>
  <inkml:trace contextRef="#ctx0" brushRef="#br0" timeOffset="34">17933 3270 216 0,'-9'0'82'0,"9"3"-44"0,6-3-33 0,0 0 19 0,0 0-13 15,6 0-3-15,2 0-3 16,10-3-1-16,3 1-2 15,-3 2-43-15,-3 0-18 0,2 0-38 16</inkml:trace>
  <inkml:trace contextRef="#ctx0" brushRef="#br0" timeOffset="35">18528 3085 200 0,'-6'-8'74'0,"3"5"-40"0,-15 1-20 0,15 2 20 15,-6 0-8-15,0 0-1 16,0 0-12-16,0 5-5 16,1 6-5-16,-1 5-7 0,0 5 0 15,0 8 2-15,3 3 1 16,3-1 1-16,6-2 0 0,3 3 0 15,12 5 0-15,-1-8 2 16,1-5 1-16,3-8 3 16,0-11 3-16,3-10 2 15,0-6 3-15,-4-4-3 16,-2-4 1-16,-3 1-1 16,-3-9 3-16,-6 6-3 0,-3-3-1 15,-6-2 2-15,-3-1 3 16,-3 1-4-16,-3 7-1 15,0 6-13-15,0-6-3 16,4 12-19-16,-1-4-7 16,3 8-32-16,6-2-11 15,0 5-49 1</inkml:trace>
  <inkml:trace contextRef="#ctx0" brushRef="#br0" timeOffset="36">18829 3334 244 0,'-6'-6'90'0,"6"4"-48"0,0 2-27 15,0 0 26-15,0 0-11 16,0 0-2-16,0 0-16 0,0 0-8 16,0 0-2-16,0 0-5 15,0 0 0-15,0 0-25 0,0 0-9 16,6 0-41-16,0 0-15 16,2 0-4-1</inkml:trace>
  <inkml:trace contextRef="#ctx0" brushRef="#br0" timeOffset="37">18998 3323 244 0,'-3'3'90'0,"3"-3"-48"0,0 0-29 0,0 0 22 16,0 0-12-16,0 0 0 15,0 0-16-15,0 0-7 16,0 0 0-16,6-3-39 0,0 1-15 0,0 2-66 15</inkml:trace>
  <inkml:trace contextRef="#ctx0" brushRef="#br0" timeOffset="38">19129 3334 228 0,'-3'0'88'0,"3"0"-48"0,0 0-38 16,0 0 19-16,0 0-11 15,0 0-1-15,3 0-27 16,0 0-13-16,6 0-72 16,0-8-33-16</inkml:trace>
  <inkml:trace contextRef="#ctx0" brushRef="#br0" timeOffset="39">19469 3053 220 0,'-3'-5'85'0,"3"5"-46"0,-3 0-39 0,3 0 16 16,-3 5-14-16,0 3-2 15,0 0-1-15,-3 11 0 0,3 5 1 16,0 2-3-16,3-2 2 0,0 2-1 16,3-2 0-16,3 0 2 15,6-3 0-15,3-5 0 16,-1-3 2-16,4-5 8 16,0-5 3-16,0-6 2 15,3-10 4 1,3-3-7-16,-7 0-2 15,-5-2 1-15,-9-9 0 0,-6 1 3 0,-6-1 4 16,-2 1 3-16,-7 5 2 16,3 2-10-16,0 6-3 15,-3 5-30-15,3 3-14 16,3 7-65-16,6 1-28 16,3 0 17-1</inkml:trace>
  <inkml:trace contextRef="#ctx0" brushRef="#br0" timeOffset="40">10834 4098 244 0,'-3'0'93'0,"3"0"-50"0,3 0-39 0,-3 0 19 15,6 0-4-15,2 0 1 16,4 0-9-16,6-2-2 15,0-1-5-15,3 0-3 0,9 1 0 16,-7-1-4-16,-2 1 0 16,-3 2-29-16,0 0-14 15,-3 2-40 1,-6 3-51-16,-3 3 42 16</inkml:trace>
  <inkml:trace contextRef="#ctx0" brushRef="#br0" timeOffset="41">10902 4241 220 0,'3'-2'82'0,"6"2"-44"0,3-3-36 15,0 3 19-15,3-3-15 16,8 1-4-16,1 2-23 15,0-3-11-15,0 0-64 16,-3 3-27-16</inkml:trace>
  <inkml:trace contextRef="#ctx0" brushRef="#br0" timeOffset="42">11482 3995 188 0,'-5'0'71'0,"-10"3"-38"0,-9 0-30 16,18 4 17-16,-3 7-6 16,0-1 0-16,0 5-4 15,3 4 1-15,0 1-6 16,3 7-3-16,6 4 1 0,3 3-2 15,6-5-1-15,9-3 7 16,0-5 3-16,0-6-1 16,-1-5 2-16,4-5 0 0,-3-8 1 15,-3-8 0-15,3-8 2 16,-3-2 2 0,-7-3-1-16,-2-6-3 0,-3 1-2 15,-6-6-6-15,-3 0-1 16,-3 1-3-16,-3 4-3 15,-2 6-20-15,-1 0-8 16,0 10-35-16,0 3-15 16,3 8-28-1</inkml:trace>
  <inkml:trace contextRef="#ctx0" brushRef="#br0" timeOffset="43">11795 3942 148 0,'-3'0'57'0,"6"8"-30"0,-3 3-18 16,3-1 14-16,-3 12 2 16,3 1 2-16,0 4-6 0,0 5 0 15,0-6-12-15,3 1-5 0,-3-4-1 16,0-4-2-16,0-3-1 16,0-3 3-16,-3-2 0 15,0-4-6-15,0-1 0 16,0-6-12-16,3 0-3 15,3-6 4-15,0-1 4 16,0-4-1-16,5-2 2 16,7-1 3-16,-3 4 3 15,3 2 2-15,0 3 3 16,0 2-1-16,0 6 2 16,0 5 7-16,-1 5 3 15,-2 0 7-15,-3 8 4 16,-3 6 14-16,-3-3 6 0,-6-3-17 31,-3-3-5-31,-6-2-5 16,-6-3 1-16,-6-2-10 0,-5-6-4 0,-1 0-17 15,0-2-6-15,0-3-41 16,3 0-16-16</inkml:trace>
  <inkml:trace contextRef="#ctx0" brushRef="#br0" timeOffset="44">11840 4130 152 0,'0'-2'57'0,"0"2"-30"0,0 0-10 0,0 0 20 15,0 0-10-15,0 5-3 16,0 3-10-16,-3 2-1 15,0 4-8-15,0 1-1 0,0 7 2 16,0 7-1-16,3-3 2 16,0 1-4-16,0-1 0 15,0-2-3-15,0-3-1 16,0-5 5-16,0-3 2 16,0-2-11-16,0-3-4 15,3-3-51-15,-3-5-21 16</inkml:trace>
  <inkml:trace contextRef="#ctx0" brushRef="#br0" timeOffset="45">6774 6755 132 0,'-3'0'52'0,"6"0"-28"0,-3 0-17 0,0 0 15 16,0 0-2-16,0 0 3 15,0 0-2-15,0 0 2 16,0 0-13-16,0 0 1 0,0 0 0 16,3 0-2-16,-1 0 0 15,1 0-3-15,3 0 1 16,0 0 0-16,3 0 1 15,0 0-2-15,0 0 1 16,3 0-2-16,3-3 2 16,3 1-2-16,-3-1 2 15,0 3 0-15,-1 0 1 16,1 0-2-16,-3 0-1 16,0 0-1-16,0 0 0 0,3 0-2 15,0 0-2-15,0 0 1 16,0 0-1-16,2 0 0 15,-2 0 0-15,0 3 0 16,0-1 0-16,-3 1-3 16,0-1 2-16,0-2 1 15,0 0 0-15,0 0 0 16,0 0 2-16,-1 0-1 16,4 0 2-16,0 0-4 15,3 0 0-15,0 0 1 16,0 0 0-16,-3 0 0 15,6 0 0-15,2-2 0 0,-5 2 0 16,0 0 0-16,0 0 0 16,-3 0 2-16,0 0 1 15,-3 0-4-15,-1 0-1 16,1 0 1-16,-3 0 2 16,0 0-13-16,-3 0-5 15,0-3-48-15,0-13-84 31</inkml:trace>
  <inkml:trace contextRef="#ctx0" brushRef="#br0" timeOffset="46">7732 6670 104 0,'0'-8'38'0,"3"8"-20"0,-3 0-17 16,0 0 11-16,0 0-2 15,3-2 2-15,0 2 0 16,-3 0 2-16,0 0 6 16,0 0 4-16,0 0-12 15,3-3 4-15,-3 3 4 0,0 0-5 0,0 0 2 16,0 0-8 0,0 0-1-16,0 0-2 0,0 0 1 15,0 0-4-15,0 0 0 16,0 0-1-16,-3 5-2 15,0 1-2-15,-3 4-1 16,-3 3 4-16,0 1 3 16,-3-1 1-16,0-3 2 15,3 1-4-15,0 0 0 16,4-4 3-16,-1 1 1 16,3-2-1-16,0-1 1 15,0 0-9-15,3 1 0 16,3-4 2-16,0 4 2 0,3 1-3 15,2-1 1-15,4-1-2 16,0 0 0-16,0 1 2 16,-3-1 2-16,0 0-6 15,-3 0-1-15,0-2-16 16,0 0-6-16,0-1-22 16,-3 1-6-16,-3-3-31 15</inkml:trace>
  <inkml:trace contextRef="#ctx0" brushRef="#br0" timeOffset="47">7845 6750 160 0,'-3'-3'63'0,"3"3"-34"0,-3 0-16 0,3 0 30 16,0 0-13-1,0 0-15-15,3 3-9 16,3-3-5-16,3 2-1 0,3 1 0 15,3-3 0-15,3 0 2 0,8 0 1 16,4 0 3-16,0-3 1 16,3 1 1-16,2-1-2 15,4 3-1-15,6-5-1 16,-1-1 2-16,1 1-1 16,-3 0 0-16,-1-3 1 15,-5 0 1-15,-3 0 1 16,-6 3 2-16,-4-1-3 15,-5 1-2-15,-3 0 4 16,-3-1 2-16,-3 4-20 16,0-1-7-16,-3-2-64 15,3-3-25-15,0-3 3 16</inkml:trace>
  <inkml:trace contextRef="#ctx0" brushRef="#br0" timeOffset="48">8789 6522 172 0,'0'-19'66'16,"0"17"-36"-16,0-1-20 0,0 3 17 0,0-5-4 16,0 0-2-16,0-1-3 15,-3 4 1-15,0-1-10 16,-3 3-1-16,-6 0-1 0,3 5-3 15,-3 1-3-15,0-1-3 16,3 8-3 0,3 0 2-16,6-2 0 15,3 0 1-15,6-4-3 16,0 4-1-16,3 2 0 16,-3 0 4-16,0 1 1 15,0 2 3-15,-3-3-1 16,-3 0 2-16,-3 0 11 0,-3 1 6 15,-3-4-4-15,-3-2 1 16,-6 0-8-16,0-3-3 16,3-2-3-16,0 0 0 15,0-9-20-15,3 4-6 16,0-1-21-16,4 0-8 16,2 1-54-1</inkml:trace>
  <inkml:trace contextRef="#ctx0" brushRef="#br0" timeOffset="49">8872 6556 180 0,'0'0'68'0,"0"8"-36"0,3 3-22 15,0-3 17-15,-3 2-7 16,3 6 1-16,0 5-6 16,-3 3-1-16,0 0-8 15,0 0-4-15,3 0-1 0,-3 0 1 16,0-6 1-16,3 1-1 16,-3-4 1-16,0-1-4 15,0-6-2-15,0-3 2 16,0 0 0-16,0-5-4 0,0-2-1 15,0-4 0-15,0-2 4 16,0 0 3-16,0-5 2 16,3 3-1-16,0-4-2 15,0-4 5-15,3-1 1 16,0 1 2-16,0-3 2 16,0-1-3-16,-3 1 1 15,6-8-3-15,-4 5 0 16,1-5 1-16,0 5 1 15,0 6-1-15,0 2-1 16,3 5-6 0,0 6-1-16,0 8 1 15,0 10 0-15,0 0-2 0,0 3 2 16,0 0 1-16,-3 0 2 16,-3 0 3-16,-3-3 4 15,-3-2-2-15,-3-1-2 16,-3 1-11-16,0-6-4 15,0 0-13-15,-3-2-5 16,3 0-10-16,0-1-3 0,3-2-33 16,0-2-44-1,3-1 34 1</inkml:trace>
  <inkml:trace contextRef="#ctx0" brushRef="#br0" timeOffset="50">9110 6578 200 0,'0'0'77'0,"0"2"-42"0,3 1-23 15,0-3 19-15,-3 0-10 16,0 0 1-16,6 2-9 16,0-2-3-16,3 0-5 15,6 0-2-15,0 0 3 0,0-2-5 0,-1-1-1 16,-2-2 0-16,0 0 2 15,0 2-1-15,0-8 2 16,-3 1-2-16,-3-1-1 16,0-2 1-16,-3 2 1 15,-3 1 1-15,0 2 1 16,-9 3-9 0,0 7 1-16,-6 4-1 15,-3 7 0-15,3-3 4 16,1 4 0-16,-1-1 1 15,3 0 2-15,3 0 3 16,3 3-4-16,0-3-3 16,3 3 1-16,3-3 0 15,3-2-8-15,9 2-4 0,3-5-26 16,0-2-10 0,2-4-54-16</inkml:trace>
  <inkml:trace contextRef="#ctx0" brushRef="#br0" timeOffset="51">9426 6554 184 0,'-6'-6'68'0,"6"9"-36"0,-3-24-22 16,3 18 17-16,-6 9-13 0,0-4-8 15,-6 6-4 1,0 0-1-16,3 3-4 0,3 2 2 15,-3 0-1-15,6 0 0 16,9 1 2-16,3-4 2 16,0 1-1-16,3-3-1 15,0 0-8-15,0-3-5 16,3-2-22-16,0-3-10 16,-1-3-31-1</inkml:trace>
  <inkml:trace contextRef="#ctx0" brushRef="#br0" timeOffset="52">9548 6543 184 0,'0'29'71'0,"0"-21"-38"0,3 11-32 15,-3-9 16-15,0 1-9 16,0-1 0-16,3 1-11 15,-3 5-5-15,3-3-51 16,-3-2-24-16,0-11 14 16,3-3 10-16</inkml:trace>
  <inkml:trace contextRef="#ctx0" brushRef="#br0" timeOffset="53">9554 6353 184 0,'0'-8'71'0,"3"5"-38"0,3-2-50 0,-3 5 7 15,3 0-45-15,5-3-14 16,10 0 14-16,3 3 7 16</inkml:trace>
  <inkml:trace contextRef="#ctx0" brushRef="#br0" timeOffset="54">9801 6305 204 0,'-3'-8'77'0,"0"5"-42"0,3-2-26 0,0 3 19 16,-3-1-12-16,0 0-4 16,0 1-10-16,-3 2-1 0,0 0-1 15,0 5-3-15,-3 3 2 0,3 5-1 16,0 6 0-16,3 7 2 15,0 6 2-15,0 7-3 16,3 1 0-16,0-3 1 16,0-2 0-16,0-6 0 15,0 2 2-15,0-4-17 16,0-6-4-16,-3-5-35 16,0-11-15-16,3-5-11 15</inkml:trace>
  <inkml:trace contextRef="#ctx0" brushRef="#br0" timeOffset="55">9628 6453 244 0,'0'0'90'0,"3"0"-48"0,-3 3-38 0,0-3 19 16,9 0-13-1,6 0-1-15,0 0-5 16,3 0-1-16,-1 2-1 0,1 1-4 0,-3 0 1 0,0-3-15 16,3 0-4-16,-3 0-28 15,-3 0-11-15</inkml:trace>
  <inkml:trace contextRef="#ctx0" brushRef="#br0" timeOffset="56">10679 6302 172 0,'-3'-10'66'0,"6"7"-36"0,-9-10-18 16,6 10 36 0,-3 1-11-16,-3-1-17 15,-3 3-9-15,-3 5-8 16,0 1-3-16,0 4 1 0,-3 9-4 0,3 4 2 16,4 9 1-16,-1 11 0 15,3-4 0-15,3-2 0 16,0-5 0-16,6-3 2 15,-3-2-1-15,0-6 2 16,-3-5-13 0,0-3-14-16,0-5-8 15,0-3-19-15,0-5-5 16,0 0-21 0</inkml:trace>
  <inkml:trace contextRef="#ctx0" brushRef="#br0" timeOffset="57">10453 6451 164 0,'-9'-6'63'16,"6"6"-34"-16,0-2-14 0,3 2 20 0,0 0-2 15,0 0 1-15,0 0-15 16,0 0-4-16,3 0-9 16,3 0 0-16,6-3 4 0,-1 0-4 15,13 3-1-15,0-2-2 16,0 2-3-16,-3 0 1 15,0 0-1-15,-4 0-27 16,1 0-9-16,-3-3-42 16,0 0-54-1,-3-2 34-15</inkml:trace>
  <inkml:trace contextRef="#ctx0" brushRef="#br0" timeOffset="58">10819 6324 184 0,'-3'-3'68'0,"3"6"-36"0,-3-1-26 0,3-2 17 16,0 8-5-16,-3 8-1 16,3 3-5-16,0-1-2 15,-3 16-6-15,0-2-1 0,0-3 3 16,3-2-5-16,0-3-1 15,0-3-5-15,0-3 1 16,0-2-27-16,0-3-11 16,0-5-52-1</inkml:trace>
  <inkml:trace contextRef="#ctx0" brushRef="#br0" timeOffset="59">10896 6559 148 0,'-6'3'57'0,"3"-1"-30"0,-3 4-16 15,6-1 15-15,-3 3-3 16,0 2-2-16,3 4-7 16,0-1-4-16,3 5-5 15,3-2-2-15,3 3 3 0,3-3 1 16,0-6 3-16,3-4 1 15,9-4 1-15,-10-4 2 16,4-4 2-16,-3 1-3 16,-3-6 0-1,-3 1-1-15,-3-3 2 16,-3-3-5-16,-3 0-3 0,-6 0-1 16,-6-5 1-16,0 5-3 15,0-5 0-15,-3 5-14 16,4 3-8-16,-1 5-19 15,3 8-6-15,3 0-28 16,0 8-60 0</inkml:trace>
  <inkml:trace contextRef="#ctx0" brushRef="#br0" timeOffset="60">11203 6530 212 0,'-3'-21'79'0,"3"18"-42"0,-3 0-43 16,-6 3 67-16,0 0-25 16,0 0-19-16,0 8-10 15,0 3-6-15,-3 2-4 0,3 3 2 16,0 0-1-16,0 2-2 15,3-2 3-15,3 0 0 16,3-3 1-16,3-2 2 16,3 0-3-16,0-6 0 15,3-2-1-15,0-3 0 0,0-3 4 16,3-2 3-16,-3-3-4 0,0 0-1 16,-3 0 2-16,0-3 1 15,0 3-1-15,-3 0-2 16,0 3-4-16,0 2 0 15,-3 3 0-15,6 6 2 16,0 2 1-16,0 2 3 16,2 1-1-16,1-1-1 15,0 1 1-15,0 2 1 16,0-2-6-16,0-3 1 16,0-8-26-16,0 0-8 15,3-3-30 1,0-2-54-16,0-3 23 15</inkml:trace>
  <inkml:trace contextRef="#ctx0" brushRef="#br0" timeOffset="61">11411 6302 200 0,'0'0'77'0,"0"3"-42"0,0 8-30 0,0-3 17 16,0 5-6-16,3 8 1 16,-3 3-7-16,0 13-2 15,3 0-4-15,3-3-3 0,-6-2 2 16,6-6-2-16,0-2-1 0,-3-3-30 16,0-5-15-16,0-2-57 15</inkml:trace>
  <inkml:trace contextRef="#ctx0" brushRef="#br0" timeOffset="62">11295 6445 240 0,'-3'0'90'0,"6"0"-48"0,3 0-34 0,0 0 21 15,3 0-9-15,6-2-1 16,3-1-11-16,14 0-3 16,1 1-3-16,-3-1-19 0,0 0-9 15,-4-2-96 1</inkml:trace>
  <inkml:trace contextRef="#ctx0" brushRef="#br0" timeOffset="63">11962 6548 172 0,'-3'-7'66'0,"3"7"-36"0,0-19-15 0,0 16 31 15,-3 1-12 1,0-1-8-16,-6 0-7 16,-3 3-11-16,0 11-7 0,0 2-2 15,0 3 1-15,3 3 2 16,3-1-3-16,3-2-2 16,3 5-3-16,6-2 1 0,0-3 7 15,6-3 4-15,3-3-32 16,0-2-14-16,0-8-44 15,3-5-41 1,2-3 46 0</inkml:trace>
  <inkml:trace contextRef="#ctx0" brushRef="#br0" timeOffset="64">12096 6562 180 0,'-15'-6'68'0,"12"6"-36"0,-3 8-22 16,3-2 17-16,0 2-7 15,-3 2-1-15,0 3-5 0,3 3 1 16,0 5-8-16,3-2-4 16,6-1 0-16,6 1-2 0,3-3-1 15,0-6 7-15,2-2 5 16,1-2 0-16,0-6 3 16,0-11-4-16,0 0-1 15,-3 1-2-15,-6-1 2 16,-3-2-3-1,-6 0 1-15,-3-3-7 0,-3 3-1 16,-3 2-7-16,0 1-3 0,0 2-14 16,-3 0-7-16,3 2-20 15,0 1-5-15,3 0-47 16</inkml:trace>
  <inkml:trace contextRef="#ctx0" brushRef="#br0" timeOffset="65">12259 6609 212 0,'3'19'79'0,"0"-9"-42"0,0 1-32 0,0-6 17 15,-3 1-6-15,3 4 1 16,-3-2-9-16,0 0-3 15,3-3-3-15,-3 1 1 0,0-9 0 16,0 0 3-16,3-2 3 16,0-3-4-1,0-2-1-15,0-1 0 16,3-2 0-16,0-1-2 0,0 1-2 16,6 3 1-16,0 4 1 0,3 1-1 15,0 5-1 1,-4 5 5-16,1 3 1 0,0 3 0 15,-3-1-1-15,-3 1-1 16,0 2 0-16,0 1-7 16,0-4 0-16,-3-2-30 15,3 0-11-15,0-3-32 16,3-10-13-16,0 0 4 16</inkml:trace>
  <inkml:trace contextRef="#ctx0" brushRef="#br0" timeOffset="66">12617 6567 264 0,'-9'-11'101'0,"6"11"-54"0,-12-5-37 0,12 5 23 16</inkml:trace>
  <inkml:trace contextRef="#ctx0" brushRef="#br0" timeOffset="67">12572 6551 479 0,'-9'0'9'15,"0"3"-6"-15,3-1-7 0,9 6-2 16,3 3 3-1,6-1 1-15,0 4 2 16,-3-1 0-16,0 0 0 16,0 0 0-16,-3 3 0 15,-3 3 2-15,-3-3 1 16,-3-3 1-16,0-3 0 16,-6-2 0-16,-3-2 0 15,0-1-2-15,0-8 1 16,0 1-26-16,0-6-10 0,3 0-18 15,0-3-9-15,3 1-31 16,3-1-30 0,0-2 49-16</inkml:trace>
  <inkml:trace contextRef="#ctx0" brushRef="#br0" timeOffset="68">12694 6347 220 0,'0'-5'85'0,"0"5"-46"0,0 3-35 0,0-3 19 15,3 5-11-15,0 6-2 16,0 7 3-16,3 9 2 16,0 10-8-16,0-3-2 0,-3 0 1 15,0-2-3-15,0 3 0 16,-3-1-3-16,0-5-1 15,-3-5-26-15,0-6-9 16,0-2-39 0</inkml:trace>
  <inkml:trace contextRef="#ctx0" brushRef="#br0" timeOffset="69">12587 6556 220 0,'-18'-10'82'0,"30"12"-44"0,-6-20-29 15,-3 15 22-15,3 1-10 16,3-1-2-16,3-8-7 16,2 3-2-16,4 1-6 15,3 1-3-15,0 1 0 0,0 0-6 16,3 2-1-16,2 0-39 15,-5 1-15-15,-3-1-47 16</inkml:trace>
  <inkml:trace contextRef="#ctx0" brushRef="#br0" timeOffset="70">12890 6538 184 0,'-12'5'68'0,"7"-5"-36"0,-1 5-22 0,-3 1 17 16,0 2-7-16,-3 2-1 16,0 3-9-16,3 1-2 15,0-1-4-15,3 0-5 0,3 0 0 16,3-2 3-16,6 2 3 16,6-2 0-16,0-3 2 15,0-8 0-15,0 0 3 16,0-6-5-16,-1 1-1 15,-2-3-4-15,0 0-3 0,-3-2 6 16,0-1 3-16,-3 1-1 16,-3-1 0-16,0 6-1 15,0-1 2-15,0 4-5 16,0 2-3-16,-3 5 1 16,3 3 2-1,0 3 2-15,0 2 1 16,0 0-5-16,3 3 1 0,0 0 0 0,0-3 0 15,0 0-29-15,0-2-10 16,3-3-47 0,0-8-51-16,0 0 42 15</inkml:trace>
  <inkml:trace contextRef="#ctx0" brushRef="#br0" timeOffset="71">13045 6617 184 0,'9'6'71'0,"-21"4"-38"0,18-2-14 16,-3-3 21-16,-3 3-11 15,-3-2-5-15,0 4-13 16,0-2-5-16,0 0 0 16,3-3-3-16,6 1-2 15,-3-9 2-15,0-2-2 16,3-3 2-16,0 0-2 15,0-3 2-15,3-2-4 16,0 2 0-16,3 1-1 16,0 2 0-16,0 3 2 15,-1 2 0-15,1 6 4 0,0 2 2 16,0 3 6-16,-3 2 3 16,0 6-6-16,-3 3-1 15,0-3-2-15,-3-3-1 16,-3 0-6-16,0-2 1 15,0-3-31-15,3-3-12 16,0 0-27-16</inkml:trace>
  <inkml:trace contextRef="#ctx0" brushRef="#br0" timeOffset="72">13328 6326 244 0,'-3'-8'90'0,"3"8"-48"0,3-2-27 16,-3 2 26-16,0 0-18 16,0 5-2-16,0 5-7 15,3 9-1-15,-3 5-7 16,0 13-2-16,3 5 2 0,0-2-5 16,0 2-1-16,-3-2 0 15,3-6 2-15,-3-5-6 16,3-2-1-16,-3-9-34 15,0-2-11-15,0-3-30 16,0-5-10-16</inkml:trace>
  <inkml:trace contextRef="#ctx0" brushRef="#br0" timeOffset="73">13176 6493 280 0,'0'-19'107'0,"9"35"-58"0,6-26-40 0,-3 7 27 16,9 0-13-16,2 1-4 15,7-4-10-15,3 1-4 16,0 0-3-16,2 0-28 0,1-1-10 16,-3-2-105-1</inkml:trace>
  <inkml:trace contextRef="#ctx0" brushRef="#br0" timeOffset="74">12358 3971 160 0,'0'0'60'0,"0"-2"-32"0,0 2-20 0,0 0 27 15,-6 0-9 1,3 0-7-16,-3 0-4 16,0 0-9-16,0 2-2 0,0 1 0 15,0 2 2-15,0 1 1 16,-3 4-6-16,0 6-2 16,0-3 2-16,3 3 3 15,0 5-3-15,0-2-1 16,3 2 0-16,3 3 2 15,3-3-1-15,6-2-1 16,0-1 1-16,9 3 1 16,6-5 5-16,0-3 4 0,2-2-4 15,-2-11 1 1,0-3-3-16,-3-2 2 0,3-6 0 16,2-2 1-16,-2-3 0 15,-6-2 0-15,-6-1-2 16,-6-5-1-16,-6-2 3 15,-9 2 3-15,0 0 0 16,-6 3 3-16,0 5-3 16,-5 3 1-16,2 3-9 15,-6 2-2-15,0 2-3 16,3 4-2-16,3-1-19 16,6 0-8-16,9 3-83 15</inkml:trace>
  <inkml:trace contextRef="#ctx0" brushRef="#br0" timeOffset="75">12852 3662 152 0,'0'-3'57'0,"0"3"-30"0,0 3-21 15,0-3 26 1,0 2-11-16,-6 4-5 16,0 2-5-16,0 2-7 15,-3 4 2-15,0 4 3 0,0 9-1 16,0 4 3-16,-3 1-2 16,0 0 2-16,-3 2-4 15,1 8 1-15,-1-4-3 16,0-1 0-16,0 0-1 15,0 2 0-15,3-4 2 0,0 4 1 16,0 4-1 0,0-4-1-16,-3-4 1 0,4-1 1 15,-7-2-3-15,3 0-1 16,0-1 1-16,3-1 2 16,0-4 1-16,3-2 1 15,0-3-4-15,0 0-1 16,0-5-1-16,3 0-2 15,1-3 1-15,-1-2 1 16,3-3-14-16,0-3-5 16,0 0-35-16,3-5-14 15,3 0-48 1</inkml:trace>
  <inkml:trace contextRef="#ctx0" brushRef="#br0" timeOffset="76">12935 4003 144 0,'0'-2'55'0,"-3"4"-30"0,0-4-16 0,3 2 16 15,-3 0-1-15,3 0 3 0,-3 0-9 16,0 0-3-16,-3 2-8 15,0 1-3-15,0 5 0 0,-3 2 0 16,0 4 0-16,-2 7-5 16,2 0-1-16,0 3 3 15,9 2 1-15,0-2-3 0,6 2 1 16,0-4 0-16,5-7 2 16,1-1 1-16,3-12 3 15,3-4-1-15,3-4 0 16,3-4-1-16,-3-3 2 15,-7-3 1-15,-2 0 1 16,-9 0 9-16,-9 0 4 16,0-2 0-16,-2 2 2 15,-4 2-9-15,-3-1-1 16,0 1-9-16,3 4-3 16,0 2-28-16,6 3-9 15,0 5-61 1,6 0-67-16,6-6 49 15</inkml:trace>
  <inkml:trace contextRef="#ctx0" brushRef="#br0" timeOffset="77">13128 3990 148 0,'0'3'55'0,"3"-3"-30"0,0 5-14 0,0 5 18 15,0 6-11-15,-3 0 0 16,0 5-1-16,0 1-2 16,0-1-7-16,0 0-1 0,0 0 3 15,0-2-4-15,0-4-1 16,0-1-5-16,0-4 0 16,0-2-11-16,0-3-5 15,0 1-23-15,0-6-8 16,0 0-37-1</inkml:trace>
  <inkml:trace contextRef="#ctx0" brushRef="#br0" timeOffset="78">13286 3998 180 0,'0'0'68'0,"0"3"-36"0,3 2-24 15,3 3 16-15,-3 0-10 16,-3 5-1-16,3 5-3 0,-3 1-1 16,3 2-5-1,-3 0-1-15,3 0 1 0,0-2-2 0,0-3-2 16,3-3-6-16,-3-2-4 31,0-3-27-31,0-3-14 0,0 0-35 16</inkml:trace>
  <inkml:trace contextRef="#ctx0" brushRef="#br0" timeOffset="79">13754 3977 160 0,'0'0'63'0,"0"8"-34"0,3-3-34 15,0 8 56 1,0 3-17-16,-1 0-4 0,1 8-7 15,-3 0-13-15,3 2-2 16,-3-2-1-16,0 0-1 0,0-3 1 16,0 0-4-16,0 3 0 15,0-6-1-15,0-2-2 16,0-5-17-16,0-1-6 16,0-2-18-16,3-2-4 15,0-9-51 1</inkml:trace>
  <inkml:trace contextRef="#ctx0" brushRef="#br0" timeOffset="80">13938 3995 152 0,'0'-5'57'0,"0"2"-30"0,0 1-18 15,0 2 14-15,0 0-2 16,6 2-1-16,0 4-2 16,0 4-1-16,-3 9-9 15,0-1 1-15,0 6 4 0,0 0-3 16,-3 0 0-16,0-3-6 0,3 0-3 15,-3-3 4-15,3-2 1 16,0 3 0 0,-3-3-8-16,0-3-3 15,0-13-23-15,3 11-6 16,0-11-40 0,0-3-49-16,3-2 37 15</inkml:trace>
  <inkml:trace contextRef="#ctx0" brushRef="#br0" timeOffset="81">14120 3974 156 0,'0'3'60'0,"3"5"-32"0,-3-8-20 0,3 2 18 16,0 9-6-16,0 5 0 16,-3 2-2-16,3 6-2 15,-3 0-8-15,3 2 1 0,-3 1 4 16,3-3-7-16,0 2-1 16,-1-2-1-16,1 2 2 0,-3-4-5 15,0-7-3-15,0-1-21 16,3-4-8-16,3-12-48 15</inkml:trace>
  <inkml:trace contextRef="#ctx0" brushRef="#br0" timeOffset="82">14340 3993 140 0,'0'2'55'0,"0"4"-30"0,0-1-14 0,3 3 18 16,0 5-6-16,0 3 1 16,-3 8-13-16,0-1-7 15,3 4-2-15,-3-3-2 0,3 5 2 16,-3 3-12-16,3-6-3 15</inkml:trace>
  <inkml:trace contextRef="#ctx0" brushRef="#br0" timeOffset="83">14760 3993 168 0,'-3'2'66'0,"3"-2"-36"0,0 0-24 0,0 0 17 0</inkml:trace>
  <inkml:trace contextRef="#ctx0" brushRef="#br0" timeOffset="84">14760 4014 326 0,'3'16'22'0,"-3"5"-11"16,3 0-5-16,0 3 0 0,0 0-1 16,0-1 0-16,0-1-3 15,-3 1-2-15,0-4 1 16,0 5 1-1,0-6 1-15,-3-5-12 16,0 1-4-16,0-4-18 16,3 1-6-16,0-6-55 15</inkml:trace>
  <inkml:trace contextRef="#ctx0" brushRef="#br0" timeOffset="85">15054 3696 144 0,'0'0'55'0,"0"3"-30"0,0 2-21 0,0-5 13 16,0 8-6-16,0-3 1 16,0 3-1-16,0 3 1 15,0 0-6-15,-3-1 9 0,0 9 5 0,0 7-4 16,-3-2 1-16,0 0-6 16,-2 2 1-16,-4-2-5 15,0 5-2-15,0 3 2 16,-3 0 0-16,0-1-3 15,0 6-3-15,3-2 2 16,0-3 2-16,-2 10 2 16,-4-5 1-16,3-3-2 15,-3-2-1-15,3-3-1 16,3 0 0-16,0-2-2 16,0 2 1-16,0 0-4 0,0-3 0 15,4-2 1 1,-4 0 0-16,0 2 0 0,3 1 0 15,-3-3 2-15,3 0 3 16,3-3 0-16,-3-5 2 16,3-1-4-16,-6-1 0 15,3-4-3-15,3-2-1 16,0-3 1-16,0 1 0 16,0-1-31-1,4 3-16-15,-1-8-10 16,8 0-55-1</inkml:trace>
  <inkml:trace contextRef="#ctx0" brushRef="#br0" timeOffset="86">15019 4085 132 0,'-3'-2'49'0,"3"-1"-26"0,-3-10-16 0,3 13 15 16,0 2-4-16,-3 1 1 15,0 2-4-15,-3 3 1 16,0 5-9-16,0 6 2 0,0 2 4 15,0 3-1-15,3 10 1 16,3-2-5-16,0-5-3 16,6-4-2-16,3-4 0 15,0-3 4-15,3-6 4 16,0-4 0-16,8-14 3 16,1-8-5-16,-3-3-3 15,-3-2-1-15,-3 0-1 0,-3-3 4 16,-6 0 5-16,-3 3-3 15,-3 3 2-15,-3-4-9 16,0 9-4-16,-3 5-11 16,0 0-5-16,3 3-27 15,0 2-11-15</inkml:trace>
  <inkml:trace contextRef="#ctx0" brushRef="#br0" timeOffset="87">15173 4064 164 0,'-6'-11'63'0,"6"19"-34"0,-3-2-21 0,0-4 16 16,1 4-8-16,-1 2-1 15,0 2-5-15,0 6-1 16,3 3-5-16,3 2-1 0,0 5 1 16,2 3 0-16,4-5 0 15,0-3 0-15,0-5 2 16,0-5 6-16,0-9 2 0,0-10 6 16,0 0 4-16,6-5-10 15,-3-3-5 1,-9-2-4-16,-3-3 1 0,0-1-1 15,-3 1 0-15,0 0-10 16,0-3-2-16,-3 6-18 16,0 2-7-16,3 3-32 15,0 2-11-15,3 3-21 16</inkml:trace>
  <inkml:trace contextRef="#ctx0" brushRef="#br0" timeOffset="88">15340 4040 164 0,'-6'3'63'0,"6"15"-34"0,-3-2-23 0,-3-10 15 16,6 4-11-16,-3 6-3 15,3 3-2-15,3 2 1 16,0 8-3-16,3 3-4 0,3-3 0 15,0-6 5-15,3-1 5 16,3-7-1-16,3-4 1 16,-1-6 3-16,1-2 5 15,-3-16 4-15,0-3 2 16,-3-3-4-16,-3-2-1 16,-3-3-8-16,-3-2-4 15,-6 2-1-15,-3-2-1 0,-3-3-7 16,-3 5 0-16,0 5-34 15,0 6-16-15,0 10-65 16</inkml:trace>
  <inkml:trace contextRef="#ctx0" brushRef="#br0" timeOffset="89">15956 4043 156 0,'-6'0'57'0,"3"0"-30"0,0 0-16 0,0 0 18 16,0 8-11-16,0 0-2 15,-3 0-5-15,0 2 0 16,1 6-6-16,-1 8-1 0,3 2 0 15,3 6 0-15,3 3 2 16,3-6-1-16,2-3 2 16,1-5 2-16,6-8 2 15,3-5 6-15,0-5 1 16,0-14-1-16,0-2 0 16,-3-3-5-16,-3-2-2 15,-4-3-2-15,-2 0 2 16,-6-1-7-16,0 1-2 15,-3 0-1-15,-8 5 2 0,2-2-17 16,-6 4-4-16,3 4-20 16,3 2-5-16,0 0-30 15,3 3-13-15</inkml:trace>
  <inkml:trace contextRef="#ctx0" brushRef="#br0" timeOffset="90">16123 4069 144 0,'-9'21'55'0,"9"-7"-30"0,-3 10-12 0,3-11 17 16,0 3-9-16,3-1 1 16,3 9-9-16,3 0 0 15,3-5-8-15,3-1 4 0,3-10 1 16,-1-11 1-16,-2-2 1 15,0-3 0-15,-3-5 0 16,0 0 0-16,-3-6 2 16,-3 1-1-16,-3-1 2 15,-3 1-8-15,-3-3-2 16,-6 2-3-16,3-2 1 16,0 5-11-16,-6 0-26 15,3 0-4 1,9 6-61-16,6 2-7 15</inkml:trace>
  <inkml:trace contextRef="#ctx0" brushRef="#br0" timeOffset="91">16293 4130 212 0,'-6'29'82'0,"6"-13"-44"0,3 3-29 15,0-9 19-15,3 1-5 16,2-3-2-16,4 5-5 16,0-8-2-16,3-5-8 0,0-2 3 0,3-4 3 15,0-2-4-15,3-2 0 16,-7-6 0-16,1 0 0 16,-9 0-4-16,-6 0-3 15,-6-5 0 1,0 3-1-16,-5-4-3 15,2 4 2-15,0 5-15 16,-3 2-6-16,3 1-22 0,0 4-10 16,3 1-51-1,3 0-33 1,3 2 64-16</inkml:trace>
  <inkml:trace contextRef="#ctx0" brushRef="#br0" timeOffset="92">16510 4064 164 0,'-3'19'63'0,"3"-9"-34"0,0 11-14 0,0-7 20 16,0 4-6-16,3 3 0 16,0 3-10-16,3 2-4 0,3-2-8 15,3-5 2-15,0-6 1 16,5-5 6-16,1-16 4 0,0-3-6 15,0-2-3-15,-3-3 0 16,-3-2 0-16,-6-3 1 16,-6-1 0-16,-6 1 0 15,-3-5 0-15,-3 2-9 16,0 6-1-16,0-1-18 16,0 6-6-16,0 0-31 15,3 2-14-15,3 3-61 16</inkml:trace>
  <inkml:trace contextRef="#ctx0" brushRef="#br0" timeOffset="93">17028 3993 188 0,'-6'2'71'0,"3"6"-38"0,-3-5-23 15,3 5 20-15,-3 5-7 16,0 0 1-16,0 8-4 16,0 1-3-16,3 1-9 15,3 4-3-15,3-6 1 0,3 3 1 16,3-3 3-16,0-5 4 15,3-11 1-15,0-5-2 16,6-5 2-16,-4-3-4 16,-2-3-1-16,-3-5-4 0,-3 1-1 15,-3-1-3-15,-6-5 1 16,-3-3-2-16,-3 0-1 16,-3 5-10-16,1 1-4 15,-4 5-17-15,3 2-6 16,0 3-42-16,6 5-16 15</inkml:trace>
  <inkml:trace contextRef="#ctx0" brushRef="#br0" timeOffset="94">17165 4077 196 0,'-6'27'74'0,"6"-17"-40"0,-3 9-22 0,3-9 19 0,3 1-5 16,3 2-1-16,0-2-11 15,3-1-6-15,3-2-5 16,2-2 6-16,1-6 6 0,3-3-1 16,-6-5 2-16,0 0-5 15,-3-3 1-15,-3-2-1 16,0-3 1-16,-6-2-6 15,-3-6-2-15,-3 3-4 0,-3 2-3 16,0 1-16-16,-3 2-7 16,3 3-25-16,0 2-7 15,-3 3-36 1,6 0-39-16,6 0 46 16</inkml:trace>
  <inkml:trace contextRef="#ctx0" brushRef="#br0" timeOffset="95">17287 4040 176 0,'-3'40'66'0,"3"-27"-36"0,0 6-18 15,3-9 19-15,0 3-5 16,3 3-1-16,3-2-5 16,5-1-2-16,4-3-10 15,3-4 4-15,0-6 1 0,0-3-2 16,-6 0 1-16,-3 1-3 15,0-6 0-15,-4 0-3 16,1-5 1-16,-3-9-4 16,-3-1-2-16,-6-1-7 15,-3 3-4-15,-3 5-10 16,-5-3-2-16,-7 9-2 16,0 2-1-16,3 2-23 0,3 1-11 15,6 0-33 1</inkml:trace>
  <inkml:trace contextRef="#ctx0" brushRef="#br0" timeOffset="96">17450 4075 192 0,'0'21'71'0,"6"-11"-38"0,-6 6-32 0,3-8 16 16,3 3-5-16,0-1 3 16,0-2-2-16,0-2 0 0,9-1-7 15,-3-3 9-15,6-4 5 0,-3-1 1 16,0-5-1-16,0 0 3 16,-7-2 0-16,1 2 1 15,-6-11 0-15,0 3-9 16,-9-2-2-16,0 2-16 15,-3 0-5-15,1-2-39 16,-4 4-14-16,0-1-79 16</inkml:trace>
  <inkml:trace contextRef="#ctx0" brushRef="#br0" timeOffset="97">18141 3969 228 0,'-6'0'88'0,"3"0"-48"0,-3 5-38 0,3 0 17 0,-3 3-10 16,-3 13-3-16,3 3-1 15,0 5-1-15,0 0-2 16,3 1 1-16,6-4 0 0,3 6-1 15,3-8 1-15,3-6 2 16,0-5 4-16,3-10 9 16,0-8 3-16,3-6-6 15,-3-2-4-15,-3-6-2 16,-4-2 1-16,-2 3-5 16,-3-11-1-16,-3 2 0 15,-6 1 2-15,0 2-10 16,-2 5-4-16,-1 3-23 0,0 6-10 15,0 2-29-15,0 3-11 16,3 5-21 0</inkml:trace>
  <inkml:trace contextRef="#ctx0" brushRef="#br0" timeOffset="98">18251 4040 176 0,'-21'37'66'0,"21"-24"-36"0,-3 11-22 16,3-10 16-16,0 4-3 15,3 1 2-15,6 4-11 16,6 4-4-16,-3-6-5 16,3-2 4-16,0-14 5 0,3-8 7 15,0-5 3-15,-1-5-5 16,-2-6-2-16,-3-2-3 15,-3-3 2-15,-6 1-1 16,-3-6 0-16,-3-1-7 16,-3 4-4-16,-3-3-4 15,0 8 1-15,0 2-28 0,0 6-10 16,-2 5-32-16,5 0-10 16,3 3-23-1</inkml:trace>
  <inkml:trace contextRef="#ctx0" brushRef="#br0" timeOffset="99">18394 4112 204 0,'-15'34'77'0,"12"-10"-42"0,6 8-26 0,0-14 19 15,3 9-10-15,0-6 0 0,3 0-2 16,6-5-1-16,6-3-7 16,0-8 8-16,-1-10 4 0,4-11-8 15,-3-2-2-15,-3-6 0 16,-3-3 4 0,-6-2-2-16,-3-3 3 15,-6-5-8-15,-3 3-2 16,-3 5-3-16,-3 0 1 15,-6 8-9-15,3 2-1 0,-6 3-18 0,3 3-9 16,3 5-31-16,3 3-11 16,3 2-37-1</inkml:trace>
  <inkml:trace contextRef="#ctx0" brushRef="#br0" timeOffset="100">18617 4138 192 0,'-3'40'74'0,"6"-19"-40"0,3 0-29 16,0-5 19-16,3 5-11 16,3-2-2-16,12-9 7 15,0-2 3-15,2-10-11 16,-2-9 3-16,0-2 1 0,-6-3 10 15,0-3 5-15,-9-4 7 16,-9-4 2-16,-6-2-12 16,-12-3-5-16,-3 0-10 0,-3 6-5 15,3 0-36-15,-2 7-18 16,2 1-74 0</inkml:trace>
  <inkml:trace contextRef="#ctx0" brushRef="#br0" timeOffset="101">19317 4001 132 0,'-3'-11'49'0,"6"8"-26"0,0-2-23 0,-3 5 13 15,3-3-3-15,0 1 4 16,0-1 6-16,-3 0 2 16,0 1-11-16,0-1 9 0,-3 0 6 15,0 3-1-15,-3 3 0 16,-3 2-11-16,-3 9-4 15,0 4-2-15,0 6 0 16,3 8-7-16,0-1 0 16,6 4-1-16,3-3 0 15,6-1-3-15,3-4 2 0,3-11 3 16,3-6 3 0,12-10 0-16,-3-5 0 0,-4-8-1 15,-5-3 0-15,-3-3 2 16,-3-2 1-16,-3-3 3 15,-9-5 4-15,0 3-2 16,-9-1 1-16,0 1-10 16,0 7-3-16,3 6-19 15,1 0-5-15,2 2-26 16,3 6-8-16,3 2-35 16,3 1-38-1,8 2 48-15</inkml:trace>
  <inkml:trace contextRef="#ctx0" brushRef="#br0" timeOffset="102">19504 3979 200 0,'-6'8'74'0,"3"3"-40"0,-3 26-24 0,3-21 20 16,0 2-12-16,3 3 0 15,0 1-1-15,3-1 1 16,3-3-10-16,3-2-2 0,3-3 0 15,3-5 6-15,0-8 2 16,0-2-1-16,0-6 0 16,0-3-3-16,-6-2-1 0,-6 0 1 15,-3-6 1-15,-3 3-3 16,-3-5-3 0,-3 0-5-16,0 0-2 0,0 2-13 15,0 6-2-15,3 3-23 16,0-1-7-16,3 3-30 15,6 0-12-15,3 0-5 16</inkml:trace>
  <inkml:trace contextRef="#ctx0" brushRef="#br0" timeOffset="103">19686 3934 184 0,'-6'14'68'0,"6"-6"-36"0,-6 10-18 0,0-5 20 16,6 6-4-16,0 2 0 15,0 5-11-15,3 1-1 16,3-1-11-16,3-2 2 0,0-3 2 16,3-5 0-16,3-5 1 15,-4-6 2-15,4-5 2 16,-3-3-5-16,-3-5-1 16,0-5-2-16,-3 0 0 15,-3-5-4-15,-3-6-1 16,-3 3 1-16,-3-1 0 15,-3-1-11-15,0 4-5 16,0 3-16-16,3 0-5 16,0 6-29-16,3-1-11 15,3 3-40-15</inkml:trace>
  <inkml:trace contextRef="#ctx0" brushRef="#br0" timeOffset="104">19802 3937 156 0,'0'16'60'0,"0"-11"-32"0,0 16-15 16,0-5 19-16,0 3-7 16,0 2-2-16,0 5-5 15,9-2-1-15,0 0-9 16,3-3 4-16,3 0 3 0,-1-5-3 16,4-5-2-16,0-6 3 15,3-8 2-15,0-5 0 16,-6-5 1-16,-3 0 7 0,-6-8 3 15,-6-3-3-15,-9 0 0 16,-6-2-3 0,-6-3-3-16,-6 8-16 0,3 2-7 0,4 3-56 15,2 6-23-15,3 4-67 16</inkml:trace>
  <inkml:trace contextRef="#ctx0" brushRef="#br0" timeOffset="105">20537 3794 184 0,'-3'-5'68'0,"-6"5"-36"0,0-3-22 0,6 3 20 0,0 3-9 16,-3 7-2-16,-3 12-9 15,1 1-4-15,-1 7-3 16,0 7-3-16,0 5 3 0,3 0 0 16,6-2 1-16,3 0 0 15,3-11 0-15,6-5 2 16,3-9 1-16,2-7 3 15,4-10 1-15,0-9-3 16,-3-2 0-16,0-11-5 16,-6-2-2-16,-9-1 0 15,-3-5 1-15,-9-2-1 0,-6 5 2 16,0-3-2-16,0 6-1 16,3 5-13-16,0 5-6 15,3 2-28-15,3 4-10 16,3 2-47-1</inkml:trace>
  <inkml:trace contextRef="#ctx0" brushRef="#br0" timeOffset="106">20647 3844 204 0,'-9'22'77'0,"6"-14"-42"0,-3 15-30 0,3-9 17 15,0 7-1-15,1 3 2 16,2 5-8-16,2 0-4 16,4-3-6-16,3 1-6 0,3-9 0 0,0-7 5 15,9-6 5 1,3-8-1-16,-3-7 3 16,-3-11 3-16,-4 2 1 15,-2-2 5-15,-6 0 2 0,-3 0-7 0,-6-8-2 16,-3-3-3-16,-6 5-1 15,0 4-12-15,1 4-3 16,-1 3-19-16,3 6-7 16,0-1-25-16,6 3-9 15,0 0-33 1,6 3-37-16,9-1 53 16</inkml:trace>
  <inkml:trace contextRef="#ctx0" brushRef="#br0" timeOffset="107">20826 3784 200 0,'-6'15'77'0,"3"30"-42"0,0-2-21 0,0-25 22 0,3 6-7 15,0 10-2-15,0-2-13 16,3 0-4-16,3 0-6 16,3-6 2-16,6-5 0 0,3-5 6 15,2-10 3-15,4-9-6 16,3-5-1-16,-3-5 2 15,-6-6 4-15,-3-2-4 16,-6-5 0-16,-9-1-4 16,-6 3 1-16,-3-13-6 15,0 5-1-15,0 6-2 16,-3 5 0-16,0 5-14 0,3 3-6 16,0 2-22-16,3 3-10 15,3 0-13-15,0 3-6 16,3 0-11-1,6-1-16-15,0 1 44 16</inkml:trace>
  <inkml:trace contextRef="#ctx0" brushRef="#br0" timeOffset="108">21040 3813 196 0,'-6'21'74'0,"3"5"-40"0,-12 6-22 0,18-16 19 16,0 2-10-16,0 9-1 15,3 2-8-15,0-3 0 16,3 1-7-16,3-1 1 0,3-7 1 0,3-6 5 16,6-5 5-16,2-5 0 15,1-6-1-15,-6-15 0 16,-3 2 3-16,-6-8-2 16,-6 3 1-16,-6-3 2 15,-12-8 2-15,-3 6-8 16,-3-6-1-16,-3 3-12 15,0 5-3-15,7 3-23 16,2 2-12-16,3 3-35 16,3 3-15-16</inkml:trace>
  <inkml:trace contextRef="#ctx0" brushRef="#br0" timeOffset="109">21561 3932 280 0,'-3'-3'107'0,"3"6"-58"0,3-3-31 16,-3 0 31-16,0 0-14 15,3 0 0-15,3 0-16 16,6 0-6-16,0-3-8 16,9 3-4-16,0 0 2 0,-4 0-4 0,4 0 0 15,3 0-4-15,0 0-1 16,-3 0-17-16,-3-3-8 15,-4 1-8-15,1 2-3 16,-3-3-15-16,-3 3-6 16</inkml:trace>
  <inkml:trace contextRef="#ctx0" brushRef="#br0" timeOffset="110">21585 4104 260 0,'-9'2'99'0,"9"1"-54"0,3-3-28 16,-3 0 27-16,3 0-16 16,6 0-4-16,0-3-12 15,12 3-3-15,2-2-5 16,4-1-1-16,3 0 3 0,0 1-3 15,-3 2 0-15,-4 0-1 16,-2 0 1 0,3-3-11-16,-6 0-2 15,-3 3-37-15,-3-2-16 0</inkml:trace>
  <inkml:trace contextRef="#ctx0" brushRef="#br0" timeOffset="111">22395 3815 156 0,'3'-18'57'0,"-1"15"-30"16,-2-5-10 0,0 6 22-16,0-4 0 0,-5 1 1 0,2-3-6 15,-6 0-1-15,0 0-19 16,0 3 5-16,-3 0 4 0,-3 2-8 16,-3 3-1-16,-3 5-6 15,0 6 0-15,-2 18-5 16,2 3-2-16,0 2-3 15,3 8-1-15,3 1-1 16,12-1 0-16,3-2 3 16,6-1 2-16,6-9-2 15,6-7 0-15,6-7-1 16,6-8-2-16,2-10 0 0,-2-6 0 16,-3-8 3-16,-3-5 0 15,-6-6 3-15,-4-2 3 16,-5-3 0-16,-9-2 2 15,-3-3 7-15,-9 2 5 16,-2 6-7-16,-4 5-2 16,6 6-13-16,-3 5-5 15,3 2-12-15,0 3-5 16,9 6-33-16,0 2-14 16,3 0-58-1</inkml:trace>
  <inkml:trace contextRef="#ctx0" brushRef="#br0" timeOffset="112">22656 3932 220 0,'-3'0'82'0,"1"2"-44"0,-1 4-31 16,0-1 20-16,0 3 1 15,-3 10 6-15,-6 4-15 16,0 1-3-16,-6 1-10 16,0 3-6-16,3-4-1 0,3-1-4 15,0-4-1-15,1-2-26 0,2-5-9 16,0-3-23-16,3-3-8 15,0-5-16 1</inkml:trace>
  <inkml:trace contextRef="#ctx0" brushRef="#br0" timeOffset="113">22487 3956 228 0,'3'-11'88'0,"-3"11"-48"0,0 0-27 0,0 0 22 16,3 5-7-16,3 1-2 15,0 4-6-15,3 6-2 16,3 5-10-16,-1 3 1 0,7 8 2 16,0-1-6-16,0-1-1 15,0-4-2-15,0 3 1 0,0 3-11 16,-4-14-4-16,1-4-85 16</inkml:trace>
  <inkml:trace contextRef="#ctx0" brushRef="#br0" timeOffset="114">22764 3786 116 0,'0'-2'44'0,"0"4"-24"0,0-2-8 0,0 0 13 16,0 0-2-16,0 0 0 15,0 0 3-15,0 0 1 16,0 0-14-16,0 0 1 0,0 0 2 15,0 0 1-15,0 0-1 32,0 0-2-32,0-2 1 0,3-1-6 0,0 0-1 15,3 1-4-15,2-4-1 16,1 1-1-16,6 0 1 16,0-1-4-16,0 4 0 0,-3-1 1 15,6 3 0 1,-6 5-3-16,3 1 0 0,-9 2 4 15,2 8 1-15,-8 2-3 16,0 1 1-16,-2-1 0 16,-4-2 2-16,-3 3-1 15,3-6-1-15,0 0-2 16,3-5 1-16,0 0-6 16,3-3-3-16,3 3-5 15,0-3-2-15,12 3 3 16,-3 0 3-16,2 3 5 15,-5 2 1-15,6 3 5 0,-9 2 4 16,3-2 8-16,-6 0 2 16,-3 3 8-16,-6-3 6 15,-3-3-13-15,0-3-3 16,-3-2-13-16,0-2-1 16,-2-4-24-16,-1-2-11 15,-6 0-31-15,6 0-12 16</inkml:trace>
  <inkml:trace contextRef="#ctx0" brushRef="#br0" timeOffset="115">23103 3762 208 0,'0'0'77'0,"0"0"-42"0,0 0-23 16,0 0 19-16,0 0-5 15,6 8-1-15,-3 8-7 16,0 11-1-16,0-1-10 16,0 1 5-16,0 2 1 0,-3 2-2 15,0 4-1-15,0-3-4 16,3-3-1-16,0 0-3 15,-3-5-2-15,0-6-4 16,0-2-2-16,0-5-24 16,0-3-10-16,0-3-26 15,0-5-8-15,3-5-27 16</inkml:trace>
  <inkml:trace contextRef="#ctx0" brushRef="#br0" timeOffset="116">23094 3754 276 0,'0'-5'104'0,"0"5"-56"0,3 0-34 0,-3 0 28 15,6 0-14-15,0-2-4 16,3-1-9-16,3 0-2 0,0 1-8 15,0-1-3-15,5 0-1 0,-5 1-4 16,6-1 2-16,-6 0 1 16,0 1 0-16,3-1-5 15,-9 0-1-15,0 3-24 16,-3 0-10-16,6 0-30 16,-6 0-11-16,0 0-32 15</inkml:trace>
  <inkml:trace contextRef="#ctx0" brushRef="#br0" timeOffset="117">23103 3942 208 0,'-9'8'79'0,"6"-5"-42"0,3 0-23 0,0-3 20 16,3 2-8-16,-3-2-1 15,6 3-10-15,3 2-2 16,3-2-7-16,0-6-2 0,9 3 0 15,-4 0-2-15,-5 0 1 16,6 0-9-16,-3 0-3 31,-6 0-35-31,6 0-16 16</inkml:trace>
  <inkml:trace contextRef="#ctx0" brushRef="#br0" timeOffset="118">23487 3829 188 0,'0'-3'71'0,"0"3"-38"0,0-21-17 0,0 18 24 16,0 0-6-16,0 1 3 16,0-1-6-16,0 0-1 15,-9-2-17-15,6 3-1 0,-6-1-1 16,0 0-4-16,3 3-2 16,-3 0 0-16,-6 0-1 15,6 3-5-15,-2 0 1 16,-1 4 0-16,3 1 0 15,0 3-3-15,9 0 0 16,-3 2-1-16,3 0 3 16,3 3-2-16,6-5 1 15,-9-4 2-15,12 7 0 16,-6-4-3-16,5 6 2 0,1-3 1 16,-3 9 2-16,0-4-1 15,0 1-1-15,-6-4 1 16,3 1 1-16,-3 0 1 15,-6 3 1-15,-3-6-2 16,3 0 1-16,-3-2-4 16,-6-3 0-16,9 0-6 15,-6-6-3-15,-2 1-1 16,-1-3 1-16,3-3-3 16,0-2-2-16,3 0 2 15,3-6 2-15,3 1 5 16,3-1 3-16,-3 3 0 0,9-5 1 15,0 0 4-15,3-3 3 16,2 2 2-16,1-1 1 16,0 1 0-16,-3-4 2 15,0 2-1-15,-3-5 0 16,0 2-3-16,-3 1 1 16,0 2-11-16,-3 0-2 15,-3 3-21-15,0 2-10 16,-3 3-32-16,3 0-11 15,0 3-18 1</inkml:trace>
  <inkml:trace contextRef="#ctx0" brushRef="#br0" timeOffset="119">23731 3760 176 0,'0'-3'68'0,"0"3"-36"0,-15-5-20 0,15 5 19 16,-6 0-7-16,6 0 0 16,-9 2-7-16,9 1 0 15,-12 10-10-15,9-2 2 0,-6 13 2 16,1-3-2-16,-1 5 0 16,6-2-5-16,3 8-1 15,0-3-1-15,3 0-2 16,3-2 3-16,5-4 0 15,1-4 1-15,6-6 0 16,0-2 4-16,-3-11 3 16,3 0-2-16,0-11 2 15,-3-2-2 1,-7-8 2-16,1 2-6 16,-6-13-3-16,-3 3 1 0,0-2 0 15,0 4-1-15,-9 3-2 16,9 3-19-16,-11 3-10 15,2 2-16-15,6 5-7 16,-3 1-71 0</inkml:trace>
  <inkml:trace contextRef="#ctx0" brushRef="#br0" timeOffset="120">24002 3752 192 0,'-6'5'74'0,"6"-5"-40"0,-12 16-22 15,12-13 21-15,-3 18-13 16,0-5-3-16,-6 10-4 16,3-2-1-16,3 10-6 15,-3-5-4-15,12 1 1 0,-3-4 0 16,3-2 1-16,-3-3 4 16,6-5 5-16,-6 0-5 15,12-8-2-15,-9-3 1 0,9-8 0 16,-3 1 5-16,0-12 3 15,-4-1-2-15,-5-7 0 16,6 4-10-16,-9-14-1 16,6 6 0-16,-12-3 3 15,6 5-4-15,0 0-1 16,-3 5-16-16,-3 1-4 16,3 2-23-16,1 5-8 0,-1 3-63 15,3 3-40 1,0 0 70-16</inkml:trace>
  <inkml:trace contextRef="#ctx0" brushRef="#br0" timeOffset="121">24166 3815 228 0,'-9'24'85'0,"9"-24"-46"0,-6 40-37 0,6-32 19 16,0 10-9-16,0-2-2 15,0 13-3-15,0-5-2 16,3 5-3-16,0-5 7 0,6 2 4 16,0-4-2-16,2-7-1 15,4-1-2-15,0-12 0 16,3 1 0-16,-3-8 0 15,0 2 2-15,-3-13 1 16,-3 3-1-16,-6-8 1 16,6 0-4-16,-9-3-2 15,0 5-2-15,-3-10-3 16,-3 5-10-16,3 3-4 16,-3 3-13-16,-6 2-5 15,9 3-27-15,-3 2-10 0,0 0-41 31</inkml:trace>
  <inkml:trace contextRef="#ctx0" brushRef="#br0" timeOffset="122">24380 3889 248 0,'-24'14'93'0,"24"-14"-50"0,-9 29-33 0,9-24 23 16,0 11-16-16,0-3-2 15,0 8-7-15,0-2-3 16,12 2-2-16,-3 0 2 0,9-5 4 16,-6-3-1-16,9-5 3 15,-4 0 0-15,7-8 1 16,-6 0-2-16,3-10-1 15,-3-1 3-15,-3-5 5 16,-6 0-5-16,0-5 1 16,-3 3-6-16,-9-14 1 15,0 5-7-15,-6 1-1 16,0 2-9-16,-3 3-2 16,0 2-14-16,-6 3-6 0,9 3-31 15,-3 3-10-15,3 2-59 16</inkml:trace>
  <inkml:trace contextRef="#ctx0" brushRef="#br0" timeOffset="123">24609 3871 184 0,'-12'29'71'0,"12"-29"-38"0,-9 26-19 16,9-20 22-16,-6 7-3 0,6-2 3 16,0 12-14-16,0-4-5 15,6 5-10-15,-3-3 2 0,15 3 1 16,-6-6 1-16,9-7 3 16,0-1-1-16,8-10 2 15,-8 0-2-15,9-8 2 16,-9 0 14-16,0-10 6 15,0 2-5-15,-21-10-3 16,6 4-9-16,-12-9-3 16,0 4-18-16,-9 1-5 15,3 2-46-15,0 3-19 16,0 5-103 0</inkml:trace>
  <inkml:trace contextRef="#ctx0" brushRef="#br0" timeOffset="129">3252 9811 144 0,'3'13'55'0,"-3"-34"-30"0,3 29-10 0,-3-11 18 15,0-5-1-15,0 0 3 16,0 0-6-16,-6 0-1 16,0 0-15-16,0 6-1 0,0-1 1 15,-6 0-1-15,1-2 1 16,-4 3-7-16,0-1-2 16,0 8-2-16,0-7-2 15,0 9-2-15,3-1-1 0,3 20-1 16,3 3 0-1,3 3 3 1,3 2 0-16,3 11 1 0,0-2 0 16,0-4 0-16,0-7 0 15,-3-5 2-15,0-3-10 16,0-6-2-16,-3-2-17 16,-3-8-63-1,0-6-48 1,3-7 31-16</inkml:trace>
  <inkml:trace contextRef="#ctx0" brushRef="#br0" timeOffset="130">2987 9977 252 0,'-12'0'93'0,"24"0"-50"0,-3 0-35 0,-6 0 24 16,6 0-11-16,6 0 0 15,-3 0-8-15,6-2-3 16,6 2-5-16,-4 0-4 0,1 0 2 15,0 2-2-15,0-2-1 16,3 0-35-16,3 0-16 16,-4-5-78-1</inkml:trace>
  <inkml:trace contextRef="#ctx0" brushRef="#br0" timeOffset="131">3410 9864 260 0,'-6'-6'96'0,"6"9"-52"0,0-11-25 15,0 5 26-15,3 1-10 16,-3 2-3-16,6-8-16 16,3-3-7-16,3 3-6 15,3 0-3-15,0 11 1 0,-1-6-6 16,1 6-1-16,0 8 3 15,-3 2 3-15,-3 5 1 16,-6 9-1-16,-3 2-6 16,-3 3-4-16,-6 2 6 15,-3 0 1-15,-3-2 5 0,0-8 1 16,4-3-4-16,-1-2-1 16,3-3 1-16,0-3 0 15,6-3 3-15,0 1 1 16,3 0 1-16,6-3 0 15,3-3-2-15,3 0-2 16,3 0 5-16,-1-5 1 16,4 0-2-16,0 0-3 15,0 0-7-15,-3 0-4 16,0 0-38-16,-3 0-19 16,0 0-67-16</inkml:trace>
  <inkml:trace contextRef="#ctx0" brushRef="#br0" timeOffset="132">4309 9972 216 0,'0'-2'82'0,"0"2"-44"0,-3-3-25 0,3 3 24 16,-3 0-12-16,-3 0-3 15,0 0-10-15,-3 0-5 16,0 3-4-16,0-1-5 0,0 1-1 0,3-1-1 15,0 4 3-15,3-1-5 16,3 0 2-16,3 6-3 16,6-6 2-16,3 16 1 15,3-2-1-15,0-3 4 16,-3 0 2-16,3 0 0 16,-9-3-1-16,0 0 5 15,-6 0 1-15,-6-2-2 16,-3-1-1-16,-3-2 1 15,-3 0 2-15,0-5-5 16,0 2-1-16,-3-5-13 16,4 0-7-16,2-5-29 15,3-3-11-15,9 0-40 16</inkml:trace>
  <inkml:trace contextRef="#ctx0" brushRef="#br0" timeOffset="133">4413 9808 212 0,'-3'-16'79'0,"3"48"-42"0,0-48-32 0,0 21 17 16</inkml:trace>
  <inkml:trace contextRef="#ctx0" brushRef="#br0" timeOffset="134">4413 9835 374 0,'0'21'15'16,"0"5"-8"-16,0 1 0 0,0-1 0 0,0 3-3 15,0 6-1-15,0-6 1 16,0-5 0-16,0-6-2 16,0-2-2-16,0-5 1 15,0-1 1-15,0-2-1 16,0-8-1-16,3-3 3 16,0-7 2-16,3-1-4 15,0-5-1-15,3 0-2 16,0 3 0-16,3 0 2 15,0 2 2-15,3 3 1 16,-1 3 3-16,1 5 1 16,-3 5 1-16,-3 1-2 15,0 12 1-15,-3-2-4 16,0 0 0-16,-3-5 1 16,0-1-24-16,0-2-9 15,0-3-17-15,0 1-6 16,3-1-12-1,3-8-47-15,0-2 19 16</inkml:trace>
  <inkml:trace contextRef="#ctx0" brushRef="#br0" timeOffset="135">4666 10044 172 0,'-6'10'66'0,"6"-7"-36"0,0 13-26 0,0-11 13 15,0 6-4-15,3-6 2 16,3 5 5-16,0 1 2 15,0 0-11-15,3-1 4 0,0-2 5 0,0-5-2 16,3-1 1-16,0-2-6 16,0-2 0-16,-1-1-6 15,-2-5 1-15,0 0-3 16,-3 0 2-16,0-2-2 16,-3-1 0-16,-6-5-1 15,0 0 2-15,-3 3-3 16,-3 0-2-16,0 2-5 15,-3 1-2-15,1-1-11 16,-1 3-1-16,3 3-13 16,0 0-5-16,6-1-23 0,0 1-8 15,6 0-28 1</inkml:trace>
  <inkml:trace contextRef="#ctx0" brushRef="#br0" timeOffset="136">4812 9948 184 0,'-15'8'71'0,"15"0"-38"0,0 8-23 0,0-8 20 15,6 5-5-15,0 8 0 16,0-2-11-16,6-3-4 16,0 0-6-16,0 0 2 0,0-6 0 15,2-5 0-15,1 1-1 16,0-1-6-16,0-5 1 15,0-11 0-15,-3-2 0 16,0 0 0-16,0 0 2 16,-3-3 3-16,-3 0 2 15,0 3-1-15,-3 0 1 16,0 5-2-16,-1 5 2 16,-2 3-6-16,6 5-1 0,0 8 0 15,0-2 0-15,0 8 0 16,0-4 0-16,0 4-3 15,3-8 2-15,0-1-8 16,3-2-4-16,0-3-24 16,0-5-9-16,0 0-27 15,0-10-48 1,2-6 27-16</inkml:trace>
  <inkml:trace contextRef="#ctx0" brushRef="#br0" timeOffset="137">5169 9787 192 0,'-3'-16'71'0,"6"13"-38"0,-6 6-21 16,3-3 19-16</inkml:trace>
  <inkml:trace contextRef="#ctx0" brushRef="#br0" timeOffset="138">5172 9782 369 0,'6'18'21'16,"0"3"-11"-16,-3 6 0 0,0 2 0 16,-3 8-3-16,3 0 1 15,0-8-5-15,0 0-2 16,0 0-7-16,0-5-1 15,0-5-35-15,3-6-14 16,3-3-48 0</inkml:trace>
  <inkml:trace contextRef="#ctx0" brushRef="#br0" timeOffset="139">5366 9946 184 0,'-12'-3'68'0,"6"6"-36"0,-3 2-29 15,6 0 17 1,-6 6-10-16,-3 5-1 0,0 0-1 16,3 7 2-16,3-4-5 15,6 2-3-15,3-5-1 0,3 3-1 16,3-6 2-16,0-3-1 16,3-4 2-16,0-6 0 15,3-3 1-15,0-8-2 16,-3-7-2-16,-1-1 3 15,1-4 2-15,-3-4-2 0,-3-5 0 16,0 3 8-16,-3-5 2 16,-3-1-2-16,-3 6-1 15,0 3 7-15,0 5 4 16,0 2-11-16,0 9-3 16,0 4-10-16,0 6 0 15,0 16 1-15,0 3 3 16,3 5 0-16,3 7-1 15,3 1-2-15,0 2 1 16,3 3 1-16,3 0 2 16,-3-7-12-16,0-7-3 15,0-4-192 1,15-8 70 0</inkml:trace>
  <inkml:trace contextRef="#ctx0" brushRef="#br0" timeOffset="140">5776 9922 184 0,'0'0'68'0,"0"0"-36"0,0-3-11 0,0 3 25 15,0 0-11-15,6 0-2 16,0-2-6-16,0 2-2 15,9-3-14-15,3 0 0 0,3 1 2 16,0-1-5-16,2 0-2 16,1 1-3-16,0 2 0 15,-3-3-4-15,-3 0-2 16,-3 3-31-16,-3 0-15 16,-3 0-24-16,-4 0-9 15,1 6-18-15</inkml:trace>
  <inkml:trace contextRef="#ctx0" brushRef="#br0" timeOffset="141">5791 10007 276 0,'-3'0'104'0,"3"0"-56"0,3 0-41 16,-3 0 23-16,6 0-12 15,6 0-3-15,3 0-6 16,3 0-4-16,6 0-2 16,2 0-3-16,-2 0 1 0,0 0-1 0,-3 0 2 15,-3 0-6 1,-3 0 1-16,-3-3-32 0,-1 0-14 16,-2 1-68-1,3-4-42-15,-3 1 69 16</inkml:trace>
  <inkml:trace contextRef="#ctx0" brushRef="#br0" timeOffset="142">6196 9880 188 0,'-3'0'71'0,"3"-3"-38"0,0 0-8 16,0 3 25-16,0 0 6 16,0 0 5-16,0 0-16 15,0 0-6-15,6 3-23 16,0-3 1-16,3 0 3 0,6-3-2 16,-3 1-1-16,6 2-9 15,-1-3-3-15,1 3-3 16,0-3 1-16,0 3-4 15,0 0 0-15,-3 0-26 16,-3 0-9-16,3 0-31 16,-4 0-10-16,-2 0-45 15,-3 6-44-15,-12 2 62 16</inkml:trace>
  <inkml:trace contextRef="#ctx0" brushRef="#br0" timeOffset="143">6193 9988 268 0,'-3'-3'101'0,"6"6"-54"0,-3 0-55 16,9-3 55-16,0 0-18 16,9 0-11-16,0-3-6 15,5 0-8-15,4 1-1 0,-3-1 3 0,3 0-3 16,-3 1 0-1,0 2-21-15,-4 0-8 0,-2 0-58 16,0 0-22 0,-6-3-6-16</inkml:trace>
  <inkml:trace contextRef="#ctx0" brushRef="#br0" timeOffset="144">6833 9872 204 0,'-3'0'77'0,"3"0"-42"0,0 2-19 0,0-2 24 15,0 0-3-15,0 0 0 16,0 0-7-16,0 0-4 16,3 0-14-16,0 0-8 0,3-8 2 15,3-5-2 1,0 8-2-16,0-8 2 16,6-1-5-16,-3 1 0 15,-3 3 1-15,-1 4 0 16,-2-4 0-16,3 7 0 15,-3-5 0-15,0 11-3 16,-3-6 0-16,-3 3 2 16,0 0 2-16,3 11-2 15,0 2-2-15,0 3 6 16,-3 5 3-16,0 3-6 16,0 2-1-16,0-2 2 15,0 0 3-15,0 10-1 16,0-7-2-16,0-9-3 15,0 1 1-15,0-6-4 16,0-2-1-16,0-4-30 16,0 1-12-16,0 3-21 15,0-3-8-15,0-5-24 16</inkml:trace>
  <inkml:trace contextRef="#ctx0" brushRef="#br0" timeOffset="145">6791 10139 168 0,'-9'0'66'0,"9"0"-36"0,-3 5-31 0,3-5 12 16,0 0-3-16,0 0 2 0,0 0 4 15,0 0 3-15,6 0-9 16,0 0 4-16,0 0 4 0,3-3 3 15,0 1 3-15,0 2-1 16,3-3 2-16,3 3-7 16,3-2 1-16,3-4-6 15,-1 6-1-15,4 6-9 16,3-6 0-16,-3 0-1 16,6 2 0-16,-4 3 0 15,-2 1 0-15,-3-4 2 16,-3 1 1-16,-3 0 1 15,-3-3 0-15,-3 2-2 16,0-2-2-16,-3-2-10 0,-1 2-4 16,-2 0-33-1,0-3-12-15,3-2-62 16</inkml:trace>
  <inkml:trace contextRef="#ctx0" brushRef="#br0" timeOffset="146">7419 9861 88 0,'6'-3'33'0,"-6"1"-18"0,3-9 0 0,0 11 15 16,0-2 1-16,0-1 2 16</inkml:trace>
  <inkml:trace contextRef="#ctx0" brushRef="#br0" timeOffset="147">7440 9835 293 0,'-3'0'36'0,"0"-6"-3"16,0 1-10-16,-3 0-2 0,0 2-8 15,-5 3 0-15,-1 3-8 16,-3-1-1-16,0 6-2 16,0 0 1-16,0 0-4 15,-3 0 0-15,3 3-1 16,0 2-2-16,4 3 0 16,2 2 3-16,3 3 0 15,3 6 3-15,3 5-1 16,3 2-1-16,6-7-2 15,3-1 1-15,8-2 1 16,1-6 0-16,3-2 0 16,0-8 0-16,0-8 6 0,-1-5 6 15,-2-11-2 1,-3 3 2-16,-3-6 2 0,-3 1 3 16,-6-3-3-16,-3-3 2 15,-3-3-5-15,-3 3 1 16,-3 3-5-16,0 3 1 15,-3-1-10-15,0 6 0 16,0 2-13-16,3 3-3 16,0 3-26-16,3 3-10 15,0 2-33-15,3 5-12 16,3 3 3 0</inkml:trace>
  <inkml:trace contextRef="#ctx0" brushRef="#br0" timeOffset="148">7771 9903 200 0,'-3'0'77'0,"3"3"-42"0,-6 2-28 0,3 1 18 16,0 2-9-16,-3-1 1 16,-3 4-10-16,0 0-4 15,0-1-2-15,0 1-10 0,0-1-4 0,0 4-42 16,0-9-18-16,3 8-12 15</inkml:trace>
  <inkml:trace contextRef="#ctx0" brushRef="#br0" timeOffset="149">7646 9927 244 0,'-3'-2'90'0,"6"2"-48"0,0 2-40 16,0 1 19-16,3 2-9 15,3 0-2-15,2 3-3 16,4 3-2-16,0 0-3 16,0-4-2-16,3 4 3 0,-3-3-18 15,3 3-4-15,0-1-70 16</inkml:trace>
  <inkml:trace contextRef="#ctx0" brushRef="#br0" timeOffset="150">8193 9573 236 0,'0'2'90'0,"0"1"-48"0,0 2-49 16,3 14 60-1,0-1-19-15,-3 3-11 16,3 3-9-16,-3-3-9 16,3 1-6-16,-3 1 0 0,3 4 1 15,-3-3 2-15,0-6-43 16,0 1-17-16,0-3-66 15</inkml:trace>
  <inkml:trace contextRef="#ctx0" brushRef="#br0" timeOffset="151">7982 9909 224 0,'0'-3'85'0,"3"6"-46"0,9-3-35 0,-6 0 34 15,9 0-8 1,3 0-10-16,5 0-5 16,10 0-9-16,3-3-2 0,6 3 0 15,-1 0-2-15,-2 0-2 0,-3 0 1 0,-7 0 1 16,-2 3-14-16,0-1-5 15,-6 4-29-15,-3-1-12 16</inkml:trace>
  <inkml:trace contextRef="#ctx0" brushRef="#br0" timeOffset="152">8098 9988 252 0,'-3'11'93'0,"6"-1"-50"0,-3 19-33 0,0-13 23 0,0 0-20 16,0 0-5-16,0 2-5 15,0-2-3-15,0 0 1 16,0 0-17-16,3-3-4 0,0-2-58 16</inkml:trace>
  <inkml:trace contextRef="#ctx0" brushRef="#br0" timeOffset="153">8220 10123 204 0,'0'5'77'0,"3"1"-42"0,12 1-12 0,-9-4 24 16,0 5-7-16,6 0 0 16,0 0-17-16,0 0-4 15,3-3-11-15,-1 0-1 0,1 1 0 16,-3-6 1-16,3 0 0 15,-3-3-2-15,-3-2 1 16,0-3 0-16,0 0 1 16,-3-3-4-16,-3 1-1 0,-3-6 1 15,-3 3 0 1,-3-3-5-16,-3 3 1 16,-3-1-2-16,-3 4 0 0,-3 2-3 15,3 0-1-15,-6 3-11 16,4-1-3-16,2 4-19 15,6-1-7-15,0 0-34 16,21 1-68 0</inkml:trace>
  <inkml:trace contextRef="#ctx0" brushRef="#br0" timeOffset="154">8628 9866 316 0,'0'-5'118'0,"3"5"-64"0,-3 0-37 15,0 0 30 1,0 0-21-1,6 0-7-15,3 0-9 16,0 0-5-16,6 0-2 16,5-3-5-16,1 3 1 0,-3 0-8 0,3 3-2 15,-3 0-43-15,0-1-19 16,-3 1-75-16</inkml:trace>
  <inkml:trace contextRef="#ctx0" brushRef="#br0" timeOffset="155">8664 9972 332 0,'0'0'126'0,"3"3"-68"0,0-3-59 16,-3 0 25-16,6 0-18 15,5 0-4-15,7 0-1 16,0 0-1-16,3 0 0 15,0 0-25-15,0 0-10 0,0 0-42 16,-4-3-18-16,7 1-16 16</inkml:trace>
  <inkml:trace contextRef="#ctx0" brushRef="#br0" timeOffset="156">9119 9705 252 0,'0'0'93'0,"3"5"-50"0,-3 8-26 0,0-2 25 15,0 8-11-15,0 4-1 0,-3 4-2 0,3 5 2 16,-3 2-16-16,3-2-8 0,0 2-4 15,0 3 0 1,0-5 3 0,0-3-11-16,0-8-3 15,0-2-47-15,0-3-20 16,-3-6-67-16</inkml:trace>
  <inkml:trace contextRef="#ctx0" brushRef="#br0" timeOffset="157">8301 10017 156 0,'-3'-8'57'0,"3"8"-30"0,0-2-12 0,-6 2 18 0,3-3-10 16,0 3-3 0,0 0-3-16,0 0-1 31,-9 3-2-31,0-1-1 0,0 6-5 16,3 3-3-16,0-3-5 0,3 8 0 0,3-1-7 15,3 1 0-15,9 0-61 16,9 3-66-1,0-6 27-15</inkml:trace>
  <inkml:trace contextRef="#ctx0" brushRef="#br0" timeOffset="158">9881 6564 120 0,'-3'-2'46'0,"3"2"-24"0,0-3-10 0,0 3 13 15,0 0 2-15,0 0 14 16,0-8-9 0,0 0-17-16,0 3 2 0,0 0 1 15,0 10-2-15,0-10 1 16,0 10-7-16,0-8-2 16,0 9-2-16,0-4 1 15,0 3 0-15,3 1 1 0,0 2-2 16,3 0 1-16,0 0-4 15,0 2 0-15,3 3 1 16,0-2 0-16,0 2-2 16,0-2 1-16,0 2 0 15,-1 0 1-15,-2-2-2 16,0-3-2-16,0 0 1 16,0-3-1-16,-3-2 2 15,-3-3 1-15,0 0 1 16,0 0-2-1,0 0-2-15,0 0-4 16,0-3-29-16,0 0-6 16,0 1-23-16,0-1-8 15,0-2-31 1</inkml:trace>
  <inkml:trace contextRef="#ctx0" brushRef="#br0" timeOffset="159">10078 6506 152 0,'0'0'57'0,"2"3"-30"0,-2-3-16 16,-2 10 18-16,-1 1-11 15,0 0 0-15,0-1-1 16,0 3-2-16,-3 3-7 16,0 0 1-16,-3 3 2 0,0 2 0 15,-3 3 1-15,0-1-4 16,0 1 0-1,0 0-3-15,0 0 2 0,0-3-4 16,3 0-2-16,1 0 2 16,-1-5 0-16,3 0-4 15,0-3 1-15,0-2 0 16,0-1 2-16,3-2-1 16,0-2 2-16,0-1-2 15,0-2-1-15,0-1-26 16,3-2-12-16,0-2-76 15</inkml:trace>
  <inkml:trace contextRef="#ctx0" brushRef="#br0" timeOffset="161">6253 13406 144 0,'-3'-13'55'16,"3"13"-30"-16,0 0-7 0,0 0 18 0,0 0-9 15,0 0-3-15,3 6-10 16,-3-1-4-16,0-3-5 16,0-2-6-16,0 6 0 0,3-1 5 15,-3 0 2-15,0 1-2 16,0 2-1-16,0 2 3 15,0 3 3-15,0 6-2 16,0 2-2-16,0 6-2 16,3 4-3-16,0 1-2 15,0 0 1-15,0-3 3 16,-1-3 1-16,1 1-4 16,-3-1 1-16,0-5 0 0,0 3 2 15,0-5-1-15,0-3 2 16,0-3-2-16,0-3 2 15,0-2-4-15,0-2 0 16,0-9-50 0,6-10-146-1,0 0 104 1</inkml:trace>
  <inkml:trace contextRef="#ctx0" brushRef="#br0" timeOffset="162">6532 13507 124 0,'3'-5'46'0,"0"2"-24"0,0-2-13 15,0 2 14-15,-3 0 0 0,3 1 3 16,-3-3-1-16,3-1 0 15,-3 1-14-15,0 2 2 0,-3 1 3 16,0-1 1-16,0 0-1 16,-3 3-6-16,0 0-2 15,1 3-2-15,-1 2 1 16,-6 3-4-16,0 3-2 16,-3 2 0-16,3 6-1 15,0 12 0-15,3 1 2 16,3 0-3-16,0 0 0 0,9-1 1 15,0 4 0 1,9-6 0-16,6 0 0 16,3-3-3-16,3-4 2 0,-1-7 1 15,10-1 2-15,0-6 3 16,-3-6 2-16,-1-12-1 16,-2-4-1-16,-3-1-1 15,-6-4 2-15,-6-2-1 16,-3-8 2-16,-6-6 0 15,-6-2 3-15,-3 3-5 16,0 2-1-16,-3 3-2 16,0 5-2-16,-3 3 1 15,-6 3 1-15,3 2-3 16,0 5 0-16,3 3-10 16,4 3-5-16,2 0-21 0,0 2-6 15,3 3-33-15,3 0-12 16</inkml:trace>
  <inkml:trace contextRef="#ctx0" brushRef="#br0" timeOffset="163">6622 13494 136 0,'0'0'52'0,"0"0"-28"0,3 0-28 15,-3 0 56-15,0-3-17 0,0 0-7 16,0 1-5-16,0-1-14 16,0 1 1-16,-3-1 1 0,0 0 0 15,0 1 3-15,-3-1-7 16,-3 3-4-16,3 0-5 15,0 3 1 1,0-1-6 0,0 1 0-16,3 2-35 15,0 0-12-15,3 1-43 16</inkml:trace>
  <inkml:trace contextRef="#ctx0" brushRef="#br0" timeOffset="164">6815 13335 132 0,'-3'-3'49'0,"3"6"-26"0,0-6-9 15,0 3 15-15,0 0-3 16,0 0 2-16,0 0-3 16,0-2 0-16,0 2-14 15,3-3 0-15,0 0 2 0,0 1-5 16,0-1 0-16,3-2-4 15,0 0-3-15,0-1 6 0,0 1 3 16,6 2-8-16,-3 1 0 16,6 2-4-16,-3 0-2 15,-1 0 3-15,-2 5 0 16,0 0 1-16,-3 1 2 16,0 1 1-16,-6 1 1 15,0 0-2-15,0 0 1 16,-6-2-4-16,0 2 0 15,0-1 1-15,3-1 2 16,0-1-8-16,0 0-1 16,12 1-3-1,0 2 5-15,3 0 5 16,0-1 1-16,0 1-1 16,-3 0-2-16,0 0 1 0,-3-2 12 15,-6 1 5-15,-3 1 3 16,-3 0 1-16,-3 0-9 15,-6-2-2-15,-3-1-5 16,3 0-3-16,0-2-7 16,1-1-1-16,-1-2-15 15,3 0-3-15,3 0-22 16,3 0-8-16,3-2-50 16,0-1-23-1,6 1 68-15</inkml:trace>
  <inkml:trace contextRef="#ctx0" brushRef="#br0" timeOffset="165">7080 13338 148 0,'0'-6'57'0,"0"4"-30"0,0 4-14 0,0-2 17 16,0 0-6-16,-3 6-2 0,0-1-6 15,0 0-2-15,0 3-8 16,0 3 5-16,0 2 4 16,3 0-7-16,0 0-2 15,3 1-2-15,6-1 0 0,3-3 0 16,3 1 0-16,0-3 2 15,3-5 1-15,0-3-1 16,-1-3 1-16,1-2 0 16,-3-1 1-16,-3 1 2 15,-3-3 4-15,-3-8 1 16,-6 0 3-16,-6 1-1 0,-3 1-1 16,-3 1-8-1,0 3-5-15,0 2-7 0,-3 2-2 16,1 4-28-16,-1 2-13 15,3 2-44-15,0 1-19 16,6-3 9 0</inkml:trace>
  <inkml:trace contextRef="#ctx0" brushRef="#br0" timeOffset="166">6544 14137 156 0,'3'-3'57'0,"-3"3"-30"0,3-3-14 0,-3 3 19 0,0 6-7 15,0 4 0-15,3 1-5 16,-3 5-1-16,0 8-10 16,0 2 6-16,0 0 2 0,0 4-1 15,0-1 1-15,0 0-9 16,0-3-3-16,0-2-3 15,0-5-2-15,0-4 1 16,0-1 1-16,3-4-8 16,0-2-14-1,-3 0-3-15,0 3-6 16,0-11-1-16,0 0-11 16,0 0-1-16,3-3-44 15</inkml:trace>
  <inkml:trace contextRef="#ctx0" brushRef="#br0" timeOffset="167">6812 14171 192 0,'-3'-5'74'0,"3"5"-40"0,-3-3-24 0,3 3 17 15,-3 3-9-15,0-1-3 0,0 1-4 16,0 5-2-16,-3 0-5 16,0 3 2-16,-2 4 3 0,-1 7 1 15,3-1 4-15,0 3-5 16,0 2-1-16,3 0-2 15,3 1-1-15,6-1-3 16,6 4-2-16,3-7-2 16,2 4 1-16,10-9 3 15,3-2 3-15,3-11-2 16,-4-10 0-16,1-3 5 16,-3-2 5-16,3-6-5 15,0-3 0-15,-7-5-4 0,-8 1-1 16,-6-6 1-16,-9-1 2 15,-3-1 3-15,-6 2 2 16,-6-1 6-16,-3 4 1 16,1 5-9-16,-10 5-5 15,3 3-3-15,0 5-1 16,3 3-7-16,4 2-3 16,2 3-25-16,3 3-10 15,6 2-39-15,0 0-16 16,9 0-13-1</inkml:trace>
  <inkml:trace contextRef="#ctx0" brushRef="#br0" timeOffset="168">7140 14116 244 0,'-3'-3'93'0,"3"0"-50"0,0 3-39 0,0 0 19 16,6 0-11-16,0 0 1 0,3 0-6 15,5-5 1-15,1 5-5 16,0-5-2-16,0-1 2 0,0 4-13 15,0-1-3-15,0-2-54 16,-3-1-22-16</inkml:trace>
  <inkml:trace contextRef="#ctx0" brushRef="#br0" timeOffset="169">7366 13965 124 0,'-12'-3'49'0,"12"0"-26"0,-3 3-12 0,3 0 37 15,0 0-7-15,-6 0-2 16,3 0-3-16,0 0-20 16,0 0-3-16,0-2-1 0,9-1-1 15,6 0-1 1,3 3-8-1,-3 0-1-15,3 0-1 16,0 3 0-16,-1 2 2 16,-5 1 1-16,0 2-4 15,-3 0 1-15,-3 0 2 16,0-1 3-16,0 1 0 16,-6 0 0-16,0 3-3 15,0-3-2-15,3 0-8 0,0-3-5 16,3 0 0-1,6 6 0-15,0 0 8 0,0-1 2 16,0 3 3-16,0 3 0 16,-3-3 13-16,-3 6 8 15,-3-6 3-15,-3 0 3 16,-3-2-13-16,-3 0-5 16,0-3-4-16,0-3-1 15,-3-3-11-15,0-2-3 16,3 0-22-16,0-2-6 15,-3-1-25-15,1-2-8 16,11 0-30 0</inkml:trace>
  <inkml:trace contextRef="#ctx0" brushRef="#br0" timeOffset="170">7613 14007 220 0,'-6'3'82'0,"6"2"-44"0,-3 16-38 16,3-13 18-16,3 8-8 15,0 0 2-15,3 2-5 16,0-2-2-16,6 0-2 0,0 3-3 0,3-3 3 15,2-6 0-15,1-2 3 16,6-5 1-16,-6-3 3 16,6-3 6-16,-6-5 2 15,-1-2-3-15,-8-4-1 16,-6-10-2-16,-6 1 0 16,-3-1 0-16,-2 0 2 15,-7 3 2-15,0 2-1 16,-3 6-12-16,0 3-4 15,0 4-22-15,3 4-8 16,0 2-26-16,4 2-9 16,2 1-60-1</inkml:trace>
  <inkml:trace contextRef="#ctx0" brushRef="#br0" timeOffset="171">4988 16158 180 0,'0'0'68'0,"0"0"-36"0,0 8-22 0,0-5 17 16,3 5-4-16,-3 0-2 15,0 18-5-15,0-2 0 0,0 8-9 16,0-6 2-16,0 8 4 0,0 1-7 15,0-3-1-15,0-3-3 16,-3 5-2-16,3-7 1 16,-3-1-1-16,0-5-11 15,0-2-3-15,0-1-13 16,3-5-5-16,0-2-19 16,0-8-7-16,0 5-24 15</inkml:trace>
  <inkml:trace contextRef="#ctx0" brushRef="#br0" timeOffset="172">5184 16282 184 0,'-3'-2'68'0,"3"2"-36"0,-3 0-20 0,3 0 19 16,-3 2-12-16,3 1-1 15,-3 8-8-15,0-1-4 16,-3 6-3-16,3-3 2 0,0 11 4 16,0-3-3-16,3 6-1 15,0-3-2-15,3 10-3 16,0-8 1-16,6 4 1 0,0-7 1 15,9-4 1-15,-3-1 4 16,6-4 3-16,-3-4 0 16,2-10 3-16,-2 0-3 15,3-10 1-15,-3 2-1 16,0-16 3-16,-3 11-1 16,-3-14 2-16,-3 9 1 15,-9-11-1-15,0 2 1 16,-6-10 3-16,0 11-11 15,-9 4-2-15,3-1-11 16,-3 7-4-16,3 0-17 16,0 3-7-16,0 2-15 15,3 1-8-15,0 2-38 16,6-3-59-16,0 8 40 16</inkml:trace>
  <inkml:trace contextRef="#ctx0" brushRef="#br0" timeOffset="173">5217 16222 160 0,'-9'2'63'0,"9"-2"-34"0,-9 6-25 0,9-1 15 15,-3 3-9-15,0 0-3 16,0 5-4-16,0-2 0 16,0-1-2-16,-3 3-3 0,3 3-1 15,0-3-60 1,6 1-45-16,-3-4 37 16</inkml:trace>
  <inkml:trace contextRef="#ctx0" brushRef="#br0" timeOffset="174">5184 16293 180 0,'-3'0'68'0,"3"0"-36"0,3-13-29 15,-3 13 15-15,3 2-5 16,0 1 0-16,3-6-5 15,-3 1-3-15,6-1-2 16,-3 1 0-16,6 4 0 0,-3 1-1 16,3 5 1-16,-1 2 0 15,-2-2 3 1,0 0-3-16,0 3 0 0,-3-3-3 16,0 0-1-16,0 0-32 15,0-3-13-15,-3 0-45 16</inkml:trace>
  <inkml:trace contextRef="#ctx0" brushRef="#br0" timeOffset="175">5455 16105 180 0,'-3'-2'68'0,"3"-1"-36"0,-3 3-18 0,3 0 20 15,0 0-11-15,0 0 0 16,0 0-12-16,0-3-4 16,3 3-4-16,0 0-5 0,3-5 1 15,0 0 3-15,3-1 1 16,0 4-1-16,6-1 1 15,2 0-2-15,-5 3 2 16,-3 0 7-16,0 6 3 16,-3-4 0-16,0 4 0 0,-3-1-3 15,-6 3 1-15,0-3-6 16,0 6-3-16,3-3-4 16,3 0 1-16,0-3-4 15,3 0-1-15,-3-2-2 16,6 5 2-16,-3-3 2 15,3 3 2-15,0 5 5 16,-6-2 3-16,0-3 9 16,-3 2 4-16,0-2-7 15,-3 6-4-15,0-4-5 16,-6-7 0-16,-3 5-13 16,-3-8-30-1,6 0-3-15,0 0-18 16,3-8-6-16,0 8-33 15</inkml:trace>
  <inkml:trace contextRef="#ctx0" brushRef="#br0" timeOffset="176">5672 16145 140 0,'3'13'55'0,"-3"-2"-30"0,3 2-14 0,0-5 15 16,0 2-6-16,0 1-1 16,3-6-5-16,-3 3 1 0,9-2-8 15,0-6 2-15,0 0 4 16,0 0 2-16,0-6 3 0,-1-2 1 16,1 0 1-16,-3-2 2 15,-3-3 3-15,-3 2-2 16,-6 0-2-16,3 1-7 15,-12-3-1-15,0 2-8 16,-2 0-1-16,2 6-24 16,-3 5-9-16,3 0-30 15,0 0-13-15,3 0-49 16</inkml:trace>
  <inkml:trace contextRef="#ctx0" brushRef="#br0" timeOffset="177">6015 16407 228 0,'-6'2'88'0,"6"1"-48"0,3 2-31 0,-3-5 22 15,0 0-10-15,3 0-2 16,5 0-7-16,1 0-2 16,3 0-6-16,0-5 2 0,6 5 0 15,0-3 0-15,-3 1-1 16,3-1-3-16,0 3-2 15,-1-5 1-15,-2 5-1 16,-3 0-7-16,-3 5 0 16,0 0-19-16,0-5-6 15,3-2-21-15,-6 4-79 16</inkml:trace>
  <inkml:trace contextRef="#ctx0" brushRef="#br0" timeOffset="178">6029 16547 228 0,'0'-3'88'0,"0"3"-48"0,3 3-38 0,0-3 19 16,3 0-2-16,0 0 1 16,6 0 0-16,-3 0 0 15,6 0-11-15,-3 0-3 0,9 0-2 16,-3 0-2-16,-1 0 1 16,-2 0-4-16,0 3 0 15,-3-3 1-15,-3 0 2 16,0 5-19-16,3-2-8 15,-6-3-31-15,0 0-13 16,0 0-36 0</inkml:trace>
  <inkml:trace contextRef="#ctx0" brushRef="#br0" timeOffset="179">6384 16378 184 0,'-9'0'68'0,"6"2"-36"0,-3-2-22 0,6 0 20 16,0 3-3-16,0-3 4 16,0 0-8-16,0 0-2 15,0 0-12-15,3 0 3 0,3 3 2 16,3-3-3-16,0 0-1 15,5 0-2-15,7 0 2 16,0 0 1-16,0 5 3 16,0-5-7-16,0 3-2 15,-1-1-5-15,-2 1-3 16,0-3 6-16,0 5 3 16,-3-5-3-16,3 0-2 15,0-5-5-15,-4 5 0 0,-2 0-5 0,-3 0 1 16,0 0-9-16,-3 0-4 15,-3 0-16-15,-3 0-4 16,-3 0-13-16,-3 5-7 16,-6 0-35-1</inkml:trace>
  <inkml:trace contextRef="#ctx0" brushRef="#br0" timeOffset="180">6390 16542 192 0,'-6'2'74'0,"6"-2"-40"0,3 3-24 16,-3 0 20-16,3-3-7 15,0 0-1-15,0 0-1 16,-1 0-1-16,13 0-11 15,-3 0 6-15,3 0 4 0,0 0 3 0,3 0 2 16,-3 0-7 0,3 0-2-1,-3 0-9-15,-1 5-2 16,-2-2-2-16,6-1-2 16,-3 1-6-16,-3-3-1 15,0 0-39-15,3 0-17 0,-3 0-40 16,6 0-49-1,-4 0 49-15</inkml:trace>
  <inkml:trace contextRef="#ctx0" brushRef="#br0" timeOffset="181">7053 16230 140 0,'-3'-8'55'0,"3"2"-30"0,3-2-10 0,0 3 18 15,0 5-1-15,-3-3 3 16,0 3-10-16,0 3-3 16,3 8-13-16,-3-9 3 0,0 12 2 15,0 12 1-15,0 16 1 16,0 1-6-16,-3 7-4 16,0-2-3-16,0-17 0 15,3-4-2-15,0-3 2 16,0 5-4-16,0-5 0 15,0-9-10-15,0-1-5 0,0-9-19 16,0-5-7-16,0 0-3 16,3 0 1-16,0-5-45 15</inkml:trace>
  <inkml:trace contextRef="#ctx0" brushRef="#br0" timeOffset="182">7238 16253 192 0,'-9'-5'74'0,"6"5"-40"0,0 3-24 0,3-3 20 16,-3 2-14-16,-3 1-1 15,0 5-5-15,0 0 1 16,0 16-6-16,0 5 1 0,3 10 4 15,0 6-8-15,3 3-1 16,3-3-3-16,6-5 0 16,3-6 2-16,0-10 2 15,0-3-1-15,9-10 2 16,-3-3 2-16,8-14 4 16,-5 6-2-16,3-18-2 15,6-17 2-15,-15 17 2 0,-3 2 0 16,-6-21 2-16,-3-8-2 15,-6 19 0-15,0 4 3 16,-12-4 3-16,3 2-6 16,-6 3-1-16,-9-3-9 15,9 14-4-15,3-1-22 16,1 6-7-16,-1-3-36 16,6 2-13-16,9-1-27 15</inkml:trace>
  <inkml:trace contextRef="#ctx0" brushRef="#br0" timeOffset="183">7405 16079 132 0,'0'-11'52'0,"3"11"-28"0,0-2-22 0,-3 2 12 15,0 0 4-15,2-3 6 16,1-2-9-16,3 2-3 16,0 0-7-16,-3 3 1 0,6-5 3 15,3 0-3-15,-3 5-1 16,-3 0-5-16,3 0 0 0,0 5 0 15,-3 3 0-15,-3 0 6 16,0 2 6-16,-3-2-6 16,0 3-1-16,0-3-3 15,0-3 1-15,3 6-15 16,0-9-5-16,3 6 0 16,3-2 2-16,0-1 4 0,3 3 5 15,2 2 5-15,-2 1 3 16,-6 0 15-16,0-1 8 15,-9 1 8-15,-6-1 2 16,0-2-13-16,0 0-3 16,1-2-11-16,-4-6-3 15,3 0-10-15,3 0-2 16,0 0-25-16,3 0-9 16,-3-6-67-1,6-2-30-15,3 0 69 16</inkml:trace>
  <inkml:trace contextRef="#ctx0" brushRef="#br0" timeOffset="184">7619 16055 176 0,'-6'0'68'0,"6"0"-36"0,-3 5-26 15,3 3 15-15,0 3-7 16,0-1 2-16,0 1-9 16,0 2-2-16,3-2-3 15,0-3-2-15,6 2 1 0,0-2 3 0,6 0 5 16,-3-3-1-16,2-5 3 15,-2 0 7 1,0-5 3-16,3-8-4 16,-6 10 0-16,-3-2-6 15,-3-3-1-15,0 3-4 0,-9-14 1 16,-6 3-4-16,3 6-2 16,0 2-9-16,0 0-5 15,0 3-33-15,0 5-13 16,4 0-57-1</inkml:trace>
  <inkml:trace contextRef="#ctx0" brushRef="#br0" timeOffset="185">7940 16261 200 0,'-6'8'77'0,"9"-2"-42"0,-3 41-30 0,0-42 17 16,0 17-6-16,0-7 1 15,0 1-9-15,0 11-3 16,0-3-3-16,0-3-2 0,0 0 1 16,0-3-34-16,0-2-15 0,0-2-49 31</inkml:trace>
  <inkml:trace contextRef="#ctx0" brushRef="#br0" timeOffset="186">7809 16457 228 0,'0'-5'85'0,"0"5"-46"0,18 5-30 16,-15-2 19-16,9-3-8 15,-3 0-1-15,12 0-9 16,-3 0-2-16,9-3-4 0,-4-2-3 16,4 5 0-16,-3-3-39 0,3 1-16 15,-6-1-59 1</inkml:trace>
  <inkml:trace contextRef="#ctx0" brushRef="#br0" timeOffset="187">8342 16237 204 0,'-3'6'77'0,"3"-6"-42"0,0 53-19 16,0-48 22-16,0 21-9 16,0-7 0-1,0 10-14-15,0-5-6 16,0 8-6-16,0-3 0 0,0 0 0 0,0-3-8 15,0-5-2-15,0 3-27 0,0-8-13 16,0-3-37 0,0-7-45-16,0 4 39 15</inkml:trace>
  <inkml:trace contextRef="#ctx0" brushRef="#br0" timeOffset="188">8521 16364 192 0,'-3'-10'74'0,"3"10"-40"0,-3-40-22 0,3 35 30 16,0 16-16-16,-3-4-8 15,0 7-4-15,-3-1-9 16,3 0 1-16,0 6 1 0,0 2-1 15,0 8 1-15,0-5-4 16,6 5-2-16,0-3 0 16,3 3-1-16,0-5 2 15,9-3 3-15,-3-2 4 16,9-9 5 0,-4 1-2-16,16-11 3 15,-9 0-4-15,3-11-1 0,-3 1-2 16,-1-6 0-16,-2 0-2 15,-6-10-1-15,-3-1-3 16,-9 1 1-16,0 5 7 16,-15-16 5-16,3 7-1 15,-12 4 0-15,3 2-8 16,-5 6-2-16,2 2-9 0,0 11-4 16,3-1-22-16,3 14-7 15,3-3-30-15,3-7-9 16,0-1-52-1</inkml:trace>
  <inkml:trace contextRef="#ctx0" brushRef="#br0" timeOffset="189">8759 16150 220 0,'-9'0'82'0,"9"0"-44"0,3 0-29 16,-3 0 22-16,3 3-8 0,0-1-1 16,3 1-8-16,0-3-4 15,6 0-5-15,0 0-4 0,3 0 2 16,-1 0-31-16,7-3-13 15,-3 1-67 1,3-6-40-16,-3 8 69 16</inkml:trace>
  <inkml:trace contextRef="#ctx0" brushRef="#br0" timeOffset="190">8893 16018 160 0,'-3'-3'60'0,"3"3"-32"0,-3 0-17 0,3 0 18 16,0 0-6-16,0 0-1 16,3 0-8-16,-3 0-1 15,6-2-8-15,0-4 1 0,3 6 4 16,3-2-6-16,-3 2 0 16,-1 0-2-16,1 2 1 15,-3-2-2-15,0 8 2 16,0-2-2-16,-3 7 2 15,0 0-2-15,-3 0 2 16,0-2-2-16,0-1-1 16,0-2-2-16,0 0 1 15,0-2-4-15,3-4 1 0,0 6-3 0,6-3 2 16,-3 1 3-16,3 2 3 16,0 0 0-16,-3 2-1 15,0-2 20-15,-3 8 9 16,0-5-3-16,-6 7-1 15,0-5-12-15,-3 1-5 16,0-1-5-16,0-5-3 16,0-3-19-16,-3 3-8 15,3-3-21-15,-3-10-10 16,3-3-55-16</inkml:trace>
  <inkml:trace contextRef="#ctx0" brushRef="#br0" timeOffset="191">9128 16034 176 0,'-3'-13'68'0,"3"13"-36"0,-3 13-20 15,3-8 19-15,-3 3-12 16,0 0-3-16,0 3-5 0,0-4 0 16,0 7-6-1,3-1-3-15,3 5 1 0,0-4 0 0,6 4 1 16,0-2 6-16,6-3 4 16,0-2 1-16,3-6 1 15,-4-2 0-15,1-8 3 16,0-1-5-16,-3-4 2 15,-3 2 0-15,-6-8 2 16,0 3-4-16,-6-3 2 16,0-3-7-16,-9 9-3 15,3-1-30-15,-3 3-11 16,0 0-49-16,4 8-21 0,-1 0-18 16</inkml:trace>
  <inkml:trace contextRef="#ctx0" brushRef="#br0" timeOffset="192">9098 16052 148 0,'-3'-5'55'0,"3"5"-30"0,0 5-14 15,0-5 15-15,0 0-6 16,0 0 5-1,0 0-7-15,6-8-10 16,0 3-3-16,0 0 1 0,0-1-3 0,0 4 0 16,3-3-1-16,0 5 1 15,3 0 0-15,0 0 3 16,-3 5-5-16,0-3-1 16,-1 4 2-16,1-1 1 15,0 3-1-15,0 0-2 16,-3 0 1-16,0 0 1 15,0 0 1-15,-3-3 1 16,0 0-2-16,0 1-2 16,0-4-2-16,-3 1 1 15,0-3-28-15,0 0-10 16,6 3-58 0</inkml:trace>
  <inkml:trace contextRef="#ctx0" brushRef="#br0" timeOffset="193">10378 3929 104 0,'3'-5'38'0,"-3"2"-20"0,3-2-4 0,0 2 15 16,-3 1 1-16,0-1 2 16,0 0 0-16,0 3 0 15,0-2-17-15,0-9 2 0,-3 3 3 16,0 0-5-16,0 3 2 16,-3 0-6-16,3-1 1 15,-3 4-7-15,0-1-1 16,3 0-2-16,-3 3-2 15,0 8 1-15,3 0-4 16,-2 0 0-16,2 3-1 16,-3 2 3-16,3 3-2 15,3 0 1-15,0 8 0 16,0 5 0-16,3 0 2 16,-3 0 0-16,3 5 0 15,-3-2 2-15,0-3-1 16,0 3-1-16,0 2 1 15,0-5 1-15,0-5-1 16,0-3-1-16,0-5-13 0,-3-3-6 16,0-2-15-16,0-3-3 15,0-3-8-15,0 1 1 16</inkml:trace>
  <inkml:trace contextRef="#ctx0" brushRef="#br0" timeOffset="194">10197 4170 140 0,'-3'-11'52'0,"6"9"-28"0,-3-1-28 0,0 3 8 16,3-3-4-16,3 1 2 15,-4-1 14-15,4 0 9 0,0 1-12 16,0-1 13-16,0 3 6 0,3 0-1 15,3 0-1-15,3 0-3 16,0 0 0-16,3-3-11 16,3 1-2-16,-1-1-8 15,1 1-2-15,0-1-2 16,-3 3 1-16,-3 0-4 16,0 0 0-16,-6 0-21 15,-3 3-8-15,0-1-78 16,-6 3-53-1,0-2 63-15</inkml:trace>
  <inkml:trace contextRef="#ctx0" brushRef="#br0" timeOffset="195">10598 3913 176 0,'0'-2'66'0,"-3"2"-36"0,3 2-22 0,0-2 18 16,0 0-6-16,0 0 0 16,0 3-9-16,0 2-4 15,-3 0-4-15,0 3 0 0,-5 3 0 16,-1 0 1-16,3-1 0 16,0-2-2-16,0 0 1 0,3 0 0 15,0 3 1 1,3-4 0-16,0-4-2 15,0-3-2-15,0-3 5 16,6 1 1-16,0-1-2 16,0-2-1-1,-3 0 1-15,0-3 2 16,3 0-3-16,-3 0-2 16,0-3 2-16,0 1 2 15,-1 2 0-15,1 0 2 16,0 0-4-16,0 2-2 15,0 1-3-15,0 3 1 16,0-1-1-16,0 3 0 16,-3 0 2-16,3 3 0 15,0 2 2-15,0 5 1 16,-3 4-1-16,0 2 1 16,0 5 0-16,0 3 3 0,0-1-3 15,0 9 0-15,-3 0-1 16,0 0 1-1,3-3 0-15,0 5 1 0,-3-2-2 16,3-6 1-16,0-2-2 16,0-5-1-16,0-4 1 15,0-1 1-15,0-6-1 16,0 0-1-16,0-3-2 16,0 0-1-16,0-2-23 15,0-3-7-15,0 2-30 16,0 4-13-16,-3-1-23 15</inkml:trace>
  <inkml:trace contextRef="#ctx0" brushRef="#br0" timeOffset="196">10512 4405 192 0,'-15'-2'71'0,"12"2"-38"0,3-3-19 0,0 3 22 15,0 0-7-15,0 0-2 16,0 0-11-16,3-3-5 16,0 1-6-16,0 2-2 0,6-3 3 15,3 3 6-15,3-3 2 16,0 1 1-16,0 2 4 16,3 0-2-16,-1 0-1 15,1 0-11-15,-3 0-2 0,0 0-1 0,-3 0 3 16,6 2-2-16,-3 1 0 0,-3-3-12 15,-4 3-7-15,-2-1-35 16,-9 1-116 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6-29T20:38:10.5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23904 5696 52 0,'0'3'22'0,"0"-6"-18"0,0 6 2 16,0-3 1-16,0 0 0 15,0 0 1-15,0 3 0 16,0-3 2-16,0 0-5 16,0 0-3-16,0 0-1 15,0 0-1-15,0 0 8 16,0 0 5-16,6 2 7 15,-6-2 4-15,0 0 1 0,0 0 2 16,0 0 0-16,3 0 1 16,-3-2-15-1,0-1 1-15,-3 0 2 0,-3-2-2 0,6 0 0 16,-6 0-4-16,-3-1-1 16,-3-2-5-16,-3 3-3 15,3-3 4-15,-6 3 1 16,3 0-2-16,-3-1-3 15,1 1-7-15,-4 2-1 16,0 1 9 0,0 2 8-16,0 2-6 0,0 4-5 15,1-1 1-15,2 3 1 16,0 2 0-16,0 4-1 16,3 2 1-16,0 2-1 15,0 3-3-15,6 3 2 0,-2 5-1 16,-1 6 0-16,3 7 2 15,-3 11 0-15,6-6 0 16,3 4 0-16,0-1-3 16,3 0 0-16,0-2 2 15,6-1 0-15,3 4-6 16,6-4 0-16,0-2 3 16,11-5 2-16,4-6 2 15,3-7 2-15,0-6-3 16,8-5 0-1,-2-5 1-15,0-6 2 0,-7-5 1 16,4-8 1-16,-3-8 0 16,-3-10 0-16,-1-9 2 15,-5-5 1-15,-3-5-1 16,0-2-1-16,-12-9-3 0,-9-5 1 16,0 3 0-16,-9 5 1 15,0 8-2-15,-3 11 1 16,0 5-2-16,-6 8-1 15,6 2-10-15,-3 9-6 16,1 2-25-16,2 5-11 16,9 3-50-1</inkml:trace>
  <inkml:trace contextRef="#ctx0" brushRef="#br0" timeOffset="678.9283">24481 5792 156 0,'0'-13'60'0,"-3"7"-47"0,-6-2 15 16,9 6 4-16,-9-4-3 16,6 1 1-16,-6 0-2 15,0 2 0-15,-2 3-15 16,-1 0-6-16,0 5-2 0,3 6-6 16,0 2 1-16,0 11-2 15,0 10-2-15,6 11 5 16,-3 8 3-16,6-2-1 15,0-6-2-15,6-3 0 16,-3-5 1-16,-3-5-1 16,6-3 2-16,-3-5-4 15,0-6-2-15,-3-5-20 16,0-2-8-16,0-3-15 16,-3-8-4-16,-6-5-41 15</inkml:trace>
  <inkml:trace contextRef="#ctx0" brushRef="#br0" timeOffset="861.7745">24246 6120 220 0,'-9'-3'82'0,"9"-2"-64"0,0 5 11 0,0 0 2 15,9 0-6-15,-3-3 3 16,0 1-10-16,9-4-3 16,0-2-8-16,5 0-5 0,-2 0-1 0,0 3-1 15,3 0 2-15,0 0-14 16,3-1-5-1,-3 1-29-15,5 0-10 16,-2-3-55-16</inkml:trace>
  <inkml:trace contextRef="#ctx0" brushRef="#br0" timeOffset="1334.2197">24618 5935 184 0,'-6'-3'71'0,"6"3"-55"0,0-3 11 0,0 3 0 16,0 0-7-16,6-2-1 15,-3-4-5 1,6 1-1-16,0-3-7 0,3 0-2 0,0-2 2 15,3-4-3 1,-1 6 0-16,-2 3-1 16,6 3-2-16,-6 2 1 0,-3 7 1 15,-3 9-1-15,-3 6-1 16,-6 7 1-16,-3 2 1 16,-6 4-1-16,-6-3 2 15,6-1-2-15,-5-4-1 16,5-3 1-16,3-6 1 0,0-2 3 15,3-3 2-15,0-2-1 16,6-6-1-16,9 0 3 16,0-2 3-16,3-6-2 15,8 1 0-15,1-1-3 16,0 0-1-16,0-2-3 16,-3 2 1-16,3 1-24 15,-3-3-8-15,-1 2-54 16,-2 0-24-16,-3 1 5 31</inkml:trace>
  <inkml:trace contextRef="#ctx0" brushRef="#br0" timeOffset="4756.614">22159 4366 112 0,'0'-3'44'0,"0"6"-35"0,0-3 1 0,0 0-4 0,0 0-2 16,0 0 2-16,0 0 3 15,0 0 2-15,0 0 3 16,0 0 4-16,0 0-4 16,0 0 2-16,0 5-9 15,0-5 2-15,0 5 4 0,0-5-5 16,0 6-2-16,0-1-1 15,-3 3 1-15,0 0-3 16,0 0-2-16,0 0 0 16,1 2 1-16,-4 1-1 15,0 2 2-15,-3 0 2 16,0 0 2-16,0 3-3 16,0 3-3-16,0-6 2 15,0 0 2-15,0 0-2 16,0 1-2-16,-3-1 0 15,0 0 1-15,0 0-1 16,1 1 2-16,-1-1-4 16,-3 0 0-16,0 0 1 15,0 1 2-15,-6-1-1 0,3 0-1 16,-3 0 1-16,1-2-1 16,-1 2 0-16,0-2 0 15,0-1 0-15,-3 3 0 16,0 1 2-16,4-4 1 15,-1 3-4-15,0 1-1 16,0-4 1-16,-3 1 0 16,1-1 1-16,-1-2 0 15,-3 0 2-15,-3 0 3 16,0 3-7-16,-2-1 0 16,-1 1 0-16,-3 2 3 15,0 0 0-15,1 1 2 0,5 4-4 16,0-2 0-16,0-3 1 15,1 1 0-15,-4-1 0 16,0 0 2-16,-3 0-1 16,1 3 2-16,-1 0-2 15,-3 0 2-15,1 0-4 16,-1 0 0-16,0 0-1 16,4-1 0-16,-1 1 2 15,-3 0 0-15,0-3 0 16,-2 3 0-16,-1 0-3 15,-3 0 2-15,-2-3 1 16,-1 3 2-16,4 0-1 0,2 0 2 16,3 0-2-1,-3-3-1-15,4 0 1 16,-1 0-1-16,3-2-3 16,-2 0 2-16,-1 2 1 0,-3 0 0 15,1 6 0-15,2-4 0 16,0 1 0-16,4 3 0 15,2-3 0-15,3 0 0 16,0-1 0-16,-2 4 0 16,-1-3 0-16,0 0 2 0,0 0-1 15,-2-1-1-15,-1 1 1 16,0 0-1-16,3-3 2 16,-11 3 3-16,8-2 2 15,0-1 1-15,4-3-4 16,2 4-1-16,6-4 1 15,0 1 2 1,6-3-1-16,0-3 2 0,4 0 0 16,2-2 1-1,3 0-7-15,0-3 0 0,6 0-1 16,0 0 0-16,3 0 0 16,0-3 2-16,3-2-6 15,3-3-1-15,3-8-5 16,3-3 1-16,0-5-4 15,2-2 1-15,1-3 6 0,0 0 3 16,-3 2 3-16,-3 6 2 16,0 3-6-16,-3 2 1 15,0 3 1-15,-3 5 3 16,0 2 2-16,-3 4 1 16,0 2 2-16,-6 10 1 15,-3 9-1-15,-6 7 1 16,0 3-4-16,-3 3 0 15,-3 0 1-15,-2-3 0 16,-1-3 0-16,3-4 0 16,3-4-5-16,0-2-1 15,6-3 3-15,3-2 1 16,6-1-3-16,3-2 1 16,6-2-2-16,3-1-2 15,6-2 5-15,3-1 3 0,6-2-1 16,0-2 0-16,0-4-1 15,2 1 1-15,1 2-9 16,0 3-1-16,0 3-29 16,-6 0-12-16,2 5-63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6-29T20:15:33.1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3211 9578 132 0,'-6'-5'52'0,"3"5"-41"0,-3-3 15 16,3 3 6-16,0 0-1 15,0 0 4-15,0 0-4 16,0 0-1-16,3-3-17 0,0 3 1 0,0 0 0 16,3 0-1-16,0 0 0 15,3-2-3-15,3 2 1 16,3 0-6-16,2 0-1 15,1 0 0-15,3 0 0 16,3 0 2-16,0 0 1 16,0 2-1-16,3 1 1 15,-1 0-4-15,4-1 0 16,3 1-1-16,6 0-2 16,5-3 1-16,4 0-1 15,-3 0 0-15,-1 0 2 16,-2 0-1-16,-3 2 2 15,-4 1-4-15,1 0 0 16,-6 2 1-16,0 0 0 0,0 0 0 16,2 1 0-16,1-4 0 15,3 1 2-15,3-3-1 16,2 0 2-16,1 0-2 16,0 0 2-16,-1 0-4 15,1 0 0-15,-3 0 1 16,-4-3 2-16,-2 3-1 15,-3-2-1-15,-3-1 1 16,-3 3-1-16,-3 0 2 16,-4 0 3-16,-2 0-2 15,0 0-2-15,-3 0-16 16,0 3-5-16,-3-1-56 16,-6-2-25-16,3 0-19 15</inkml:trace>
  <inkml:trace contextRef="#ctx0" brushRef="#br0" timeOffset="1005.5873">3214 10771 136 0,'6'-2'52'0,"2"2"-41"0,4-3 7 16,-6 3-2-16,3 0 4 16,0 0 4-16,3 0-8 15,0 0-2-15,0 0-8 16,3 0 5-16,3 0 2 0,-1 0 2 15,1-3 4-15,0 1-5 16,0-1 2-16,0-2-5 16,3-1 1-16,3 1-3 15,2 0 0-15,4 0-3 16,3 2-1-16,0 0-1 16,-1 1 0-16,1-1-2 15,0 0-2-15,-3 3-2 16,-4 0 1-16,1 0 1 15,-3 0 2-15,0 0 3 16,0-2 2-16,2-1-3 0,1 0-3 16,3 1 2-16,3 2 0 15,2 0-4-15,1 0-1 16,0 0 3-16,-3 2 1 16,-4 1-3-16,1 0 1 15,-3-1 0-15,-3 1 2 16,0-3-3-16,-4 0 0 15,1 0 1-15,0-3 2 16,0 1-1-16,-3-1-1 16,3 0 5-16,5 1 4 15,-2-1-5-15,-3 0-2 16,-6 1-1-16,-6-1-1 16,-3 3-29-16,-9 3-10 15,-6 5-93 1</inkml:trace>
  <inkml:trace contextRef="#ctx0" brushRef="#br0" timeOffset="2116.3971">3252 12769 152 0,'-6'0'57'0,"6"2"-44"0,0 1 16 0,0-3 4 15,3 5-10-15,0-2-3 0,0 2-7 16,3 1-1-16,0-1-7 16,3 0 6-16,3 0 2 0,0 1 2 15,3-1 1-15,0-5 0 16,3 0 3-16,2 0-5 16,7 0 2-16,6-3-5 15,3 1-1-15,5-1-2 16,4 3 2-16,0 0-3 0,-1 0 1 15,-2 0-3-15,0 0 0 16,-4-3-3-16,4 1 1 16,0-1-2-16,5 1-1 15,-2-1 3-15,2 0 0 16,-2 1 7-16,-3-1 6 16,-3 0-4-1,-4 1 1-15,-2 2-8 16,-6 0-3-16,-3-3 1 0,-4 3 0 15,-2 0-4-15,-3 0 1 16,0 0 2-16,-3-3 1 16,0 1-1-16,-3-4 1 15,0 1-7-15,-3-5-1 0,-3 2-40 16,-3 0-15-16,0 2-98 16</inkml:trace>
  <inkml:trace contextRef="#ctx0" brushRef="#br0" timeOffset="6620.2781">490 11470 188 0,'-9'-6'71'0,"9"6"-55"0,3-2 20 0,-3 2 6 16,6 0-1-16,-3 2 0 15,6 1-16-15,0 2-5 0,3 1-12 16,0 2-1-16,6 2 0 0,2 3 8 16,-2 1 2-16,-6-1-2 15,3-3 1-15,0-2-7 16,-3 0-3-16,-3 0-3 15,0-2-3-15,-3-1 3 16,0-3 0-16,-3-2 3 16,-3 0 1-16,0 0 1 15,5 0 2-15,-5-2-1 16,0-3 0-16,3-3-3 16,-3-3 1-16,0 0-2 15,0-4 0-15,0-1-6 16,0-3 1-16,0-2-2 15,0-3 0-15,0 0 2 16,0 3 2-16,0 0-1 0,0 8-1 16,0 2-10-16,0 1-4 15,0 2-28-15,6 0-11 16,-6 0-23-16,12-3-7 16,-3-2-44-1</inkml:trace>
  <inkml:trace contextRef="#ctx0" brushRef="#br0" timeOffset="7130.4106">880 11250 208 0,'-3'-5'79'0,"3"5"-61"0,-6-5 15 0,6 5 1 0,-3 0 3 16,0 0 2-16,-3 2-13 16,3 3-3-16,-6 3-13 15,0 3-4-15,0 7-2 0,0 6-5 16,3 5 1-16,-2 3 0 16,8 3 0-16,0-6-5 0,3-3 1 15,5-5 0-15,4-5 2 16,3-3-1-16,6-7 1 15,-6-6-3-15,3-8-1 16,0-3-2 0,-3-5 0-16,-7-5 0 0,-2-3 0 15,-3-2 5-15,-3-3 1 16,-3 5 8-16,-3 3 4 16,3 2-1-1,-5 6 2-15,8 5 0 0,-6 3 3 16,6 2-7-16,0 8-4 15,6 6-7-15,-3 2 0 16,8 3 0-16,4 0 2 16,-3 0 1-16,6 0 3 15,3 0-1-15,0-3-1 0,-6-3-8 16,3-2-3-16,-1-2-29 16,-2-6-14-16,0-8-69 15</inkml:trace>
  <inkml:trace contextRef="#ctx0" brushRef="#br0" timeOffset="7387.4319">1002 10946 260 0,'0'0'99'0,"6"5"-77"0,3 6 7 15,-6-1-1-15,6 6-2 16,3 8 4-16,6 5-12 16,-4 5-3-16,4 6-9 0,0 2-4 0,3-2-1 15,-9-3-1-15,6-5 0 16,-9-8-22-16,3-6-8 16,-1-4-29-16,1-7-13 15,3-12-43 1</inkml:trace>
  <inkml:trace contextRef="#ctx0" brushRef="#br0" timeOffset="7761.4464">1231 11123 260 0,'0'5'96'0,"0"6"-75"0,9 5-1 15,-3-6-7 1,0 6 8-16,3 3 9 15,3 2-12-15,0-2-2 0,3-4-10 16,0-1-4-16,2-6-1 0,-5-6-4 16,6-7 0-16,-9-6 2 15,3-5 0-15,-3-2-2 16,-3-3 0-16,-6-3-1 16,-3 0 0-16,0 0 3 15,-6 3 2-15,3 3 4 16,3 4 4-16,0 6 2 0,3 3 1 15,0 5-6-15,6 5-4 16,3 3 3-16,3 3 4 16,3 2-3-16,0 3-1 15,2 0-5-15,1 0 0 16,-3-3-9-16,3-2-4 16,3-3-35-1,-3-6-14-15,-3-4-69 16</inkml:trace>
  <inkml:trace contextRef="#ctx0" brushRef="#br0" timeOffset="8136.2994">1594 11017 308 0,'0'6'115'16,"3"-1"-89"-16,6-3-10 0,0 4-9 0,-6-1 6 15,6 0 6-15,0 1-1 16,3-4 0-16,6-2-10 15,-6 0-5-15,6-5 0 0,-7 0 7 16,-2-3 3-16,0 0-4 16,-3-3-1-16,-6-2-6 15,-3-3-2-15,-3 3-5 16,0 0 1-16,-9 2-5 16,1 6-1-16,-1 5 0 15,0 5 1-15,-6 6 3 16,3 7 4-16,6 3-1 15,0 3-1-15,3 0 5 16,9 0 1-16,0-3 6 16,3 0 3-16,9-2-6 0,3-6-1 15,6-3-7-15,0-4 0 16,9-6-26-16,-1-6-8 16,1-1-36-16,0-12-16 15,3-7-26 1</inkml:trace>
  <inkml:trace contextRef="#ctx0" brushRef="#br0" timeOffset="8424.1609">1946 10729 348 0,'-15'-3'132'0,"12"3"-103"0,-3 3-1 0,3 2-9 0,-3 3-8 15,-3 5 3 1,0 3-12-16,3 3-3 15,6 2 0-15,0 0-2 0,9 0 1 0,12 3 2 16,0 0 0-16,-1 0 4 16,-2-1 2-16,0-1 13 15,-3-1 7-15,-6 0 2 16,-9-3 3-16,-9 4-8 16,-9-4-2-16,-12-5-23 15,-2 1-8-15,-4-6-29 16,0-3-13-16,3-2-104 15,7-6-79 1,5-10 93-16</inkml:trace>
  <inkml:trace contextRef="#ctx0" brushRef="#br0" timeOffset="9939.0532">1847 10451 160 0,'-3'5'60'0,"0"-2"-47"0,3 0 6 0,0-3 0 16,0 0-2-16,0 2-1 15,-3 1-2-15,3-3-1 16,-6 0-7-16,6-3 5 0,0-2 2 15,0-3-4-15,0-3-1 16,0-2-2-16,6-3 1 16,-6-2-2-16,6-3 0 15,0 0 1-15,6-3 3 16,3-3-2-16,3-2-2 16,9-5 0-16,3-3-1 15,8-8-5-15,1-6 1 16,11-4 0-16,13-3 0 15,0 7 0-15,8 4 0 16,0 2 0-16,1 2 0 16,-4 6 2-16,-2 6 1 0,-7 4 1 15,-2 6 2-15,-18 3 6 16,-7 4 2-16,-2 4-3 16,-12 2-1-16,0 2-6 15,-3 1-3-15,-9 0-14 16,0 0-6-16,-3-1-23 15,-3 1-9-15,-6 0-55 16,3 2-34 0,-3 0 62-16</inkml:trace>
  <inkml:trace contextRef="#ctx0" brushRef="#br0" timeOffset="10196.9517">2746 9559 248 0,'-9'-5'93'0,"9"0"-72"0,0 2 3 15,0 3-5-15,0 0-17 0,3 0-5 16,3-2 1-16,3-1 0 16,6 0 2-16,0 1 2 0,6 2 1 15,3 2-4-15,-1 1 1 16,-2 2 0-16,-3 6 2 16,0-3-1-16,-6 0 2 15,-3 5 7-15,-3 0 5 16,-6 0-3-16,-3 3-2 0,-3 0-14 15,0 3-5 1,-6-6-40-16,6 3-16 0,-3-6-43 16</inkml:trace>
  <inkml:trace contextRef="#ctx0" brushRef="#br0" timeOffset="11262.0782">2374 10935 176 0,'-9'3'68'15,"12"-6"-52"-15,-3 6-1 0,0-3-4 16,0 0 1-16,0 0 3 0,0 0-2 16,0 0 0-16,0 0-7 15,0 0-4-15,0 0-1 16,0 0-4-16,0 0 2 0,0 0 1 16,0 0 0-1,0 0 0-15,0 0 0 16,0 0 8-16,6 0 5 0,0 0-2 15,3-3 1-15,6-2-3 16,3-3 2-16,0 3-2 16,8-3 0-16,-5-3-3 15,9-5 1-15,3-5 2 16,5 0 5-16,4-3-4 16,3 0 0-16,-1 3-6 15,1 0-1-15,-6 0 1 0,-3 5 0 16,-4 0 4-16,-11 6 5 15,-3-1-5-15,-3 3-2 16,-3 3 1-16,-6 2 0 16,-3 0-12-16,0 1-6 15,-3 2-15-15,0 0-6 16,-3-3-14 0,3 0-4-16,0 1-30 15,0-1-49-15,0 3 33 16</inkml:trace>
  <inkml:trace contextRef="#ctx0" brushRef="#br0" timeOffset="11530.2675">2856 10586 248 0,'-9'8'93'0,"6"-8"-72"0,6 0-4 16,-3 0-5-16,0 0-14 15,6 0 0-15,3-3 2 16,3 1 4-16,3-1-1 15,0 0-4-15,3 1 0 0,-3 2 1 16,0 2 2-16,-3 1-1 16,-4 2-1-16,-2 3 12 15,-3 0 6-15,-3 3-5 16,-3 2 0-16,-3-2-9 0,-5 2-3 16,2-3-19-1,-3 1-5-15,3 0-46 16,6-1-20-16,0-2-5 15</inkml:trace>
  <inkml:trace contextRef="#ctx0" brushRef="#br0" timeOffset="12865.345">2011 11322 172 0,'0'0'66'15,"0"0"-52"-15,0 2 8 0,3 1-1 16,-3-3-2-16,6 2 1 0,0 4-3 16,0-1 0-1,3 3-9-15,3 3-1 0,6 2 0 16,5 5-3-16,7 1-1 0,9 2 3 15,5 3 1-15,4 0 1 16,12 2 0-16,-10 3-2 16,7 3 1-16,2 2-4 15,1 1 0-15,-1-1 3 16,1 1 3-16,-1-4-2 16,-8-2-2-16,-9-2 2 15,-4-3 2-15,-5-6 5 0,-6 3 1 16,-6-7-2-16,-3-1 2 15,-3-3-6-15,-4-2-1 16,-2-2-2-16,0-4-1 16,-3 1-3-16,0 0 1 15,-3-1-2-15,-3-2-1 16,6 0 1-16,3 3 1 16,-9-1 1-16,6 1 1 15,-3 0-5 1,0-1 1-16,-3-2 2 0,0 0 1 15,3 3-1-15,-3-3-2 16,0 0 1-16,0 0 1 16,0 0-14-16,0-3-7 15,0 1-21-15,0-4-10 0,0-1-24 16,-3-4-11-16,6 0-25 16</inkml:trace>
  <inkml:trace contextRef="#ctx0" brushRef="#br0" timeOffset="13166.139">3002 11734 260 0,'-6'-5'96'0,"6"5"-75"0,0 0-1 15,0 0-4-15,0 0-14 16,3 5-1-16,0 3 3 16,3 5 2-16,3 6-2 15,0 5-1-15,3 2 3 0,0 3-3 16,3-2 0-16,3-3 3 15,-6-3 1-15,-1-3-1 16,-2-2-1-16,0-5 8 0,-9-1 3 16,-6-2 4-16,-3-2 2 15,-5-1-6-15,-7 0-1 16,-3 0-5-16,0 1-1 16,0-4-8-16,0 4 0 15,4-4-12-15,2 1-5 16,3 0-30-16,6 2-10 15,9 0-86 1</inkml:trace>
  <inkml:trace contextRef="#ctx0" brushRef="#br0" timeOffset="24441.4495">12414 7604 4 0,'18'-10'0'0</inkml:trace>
  <inkml:trace contextRef="#ctx0" brushRef="#br0" timeOffset="24651.9187">12548 7467 216 0,'9'-32'82'0,"-6"27"-64"0,0-6 22 15,-3 8 4-15,-3 1-9 16,-3-1-1-16,-3 6-10 15,-9 5-5-15,-9 5-11 16,-5 8 1-16,-10 11 4 0,-3 18-5 16,1 21-2-16,5 6-3 15,12 3 0-15,12 7 2 0,15 8 4 16,18-5-6-16,15-11-2 16,12-4-8-16,5-17-3 15,4-8-16-15,8-10-9 16,1-14-54-16,-4-13-25 15</inkml:trace>
  <inkml:trace contextRef="#ctx0" brushRef="#br0" timeOffset="25462.853">12745 7702 192 0,'-9'0'71'0,"3"0"-55"15,0-3 15-15,6 3 5 0,-3 0-3 16,0-2 3-16,0-1-9 15,0 0-2-15,0 1-14 16,3-3-2-16,0-1 1 0,3-2-6 16,6-2-2-16,3-1-4 15,2 1-1-15,4 2-1 16,3 2 3-16,0 6 0 16,0 8 1-16,-3 5 0 15,-6 6 0-15,-6 7 2 16,-6 6 3-16,-6-3 0 15,-6 0 0-15,0-2-3 16,3-6 1-16,0-5-9 16,6-3-3-16,6-2-9 15,9-1-1-15,6 1 8 16,6 2 3-16,2 0 6 0,-2 3 3 16,-3 3 9-16,-6-1 5 15,-3 3 15-15,-9 1 8 16,-6 1-5-16,-6-1 0 15,-9-4-14-15,-9 1-4 16,-9-6-16-16,-2-3-4 16,2-2-33-16,6-5-15 0,9-6-110 15</inkml:trace>
  <inkml:trace contextRef="#ctx0" brushRef="#br0" timeOffset="26261.4058">13504 7890 212 0,'-9'0'79'0,"6"-3"-61"0,-3 9 10 0,3-4 0 16,-3 1-8-16,-3 5 1 16,-3 0-8-16,0 2-3 15,0 1-5-15,0-3-6 0,6 2-4 16,6 1 2 0,6 0 0-16,3-1 1 15,0 3 4-15,0 1 1 16,0-4 12-16,-3 3 7 15,-6 1 6-15,-3-1 6 16,-3 0-8-16,-3-2-1 16,-3-3-12-16,-3-3-5 15,0 0-8-15,-3-2 0 16,4-3-22-16,2 0-10 16,3-3-37-16,6 1-16 15,9-6-43-15</inkml:trace>
  <inkml:trace contextRef="#ctx0" brushRef="#br0" timeOffset="26678.1012">13578 7980 184 0,'-9'2'71'0,"9"-2"-55"0,0 3 13 16,0-3 4-16,3 5 1 15,3 1 1-15,0-1-7 16,6-2-5-16,3 2-13 0,3-2 0 0,-1-1 1 16,1-2-4-1,0-2 1-15,0-1-3 16,-3-2 2-16,-3-3-2 0,-3 0 0 16,-3 0-1-16,-3-3 0 15,-6 1 0 1,-3 2 0-16,-3 0-2 15,-6 3-2-15,-3 2 1 16,-3 3-1-16,0 8 0 0,-2 2 0 16,2 4-3-16,0 4 0 15,3 3 4-15,3 6 3 16,6 5 1-16,6-1 2 16,6-2-4-16,6-2-2 0,9-6-3 15,6-5 1 1,6-11-19-16,2-7-7 0,4-9-50 15,3-8-20-15,-4 4-21 16</inkml:trace>
  <inkml:trace contextRef="#ctx0" brushRef="#br0" timeOffset="27112.6043">13840 7998 208 0,'-3'16'79'0,"0"0"-61"0,6 16 23 16,0-14 7-16,0 11-8 16,0 9 0-16,0 4-19 15,0-2-7-15,-3-3-9 16,3-6-6-16,0-4 0 0,0-6 3 0,-3-5 1 16,0-3-1-16,0-8-2 15,0-7 1-15,-6-12-1 16,-3-9-5-16,-3-12 1 15,0-7-3-15,0-3 2 16,3-3-2-16,9 3 0 16,3 6 1-16,6 2 4 15,6 5 3-15,0 5 4 16,0 9 4-16,3 5 2 16,-1 7-1-16,1 6 1 15,0 6 0-15,-6 2 1 16,-6 5 0-16,-6 3 2 15,-3 5-3-15,-3 3-1 16,-3 0-9-16,-3-6 0 16,0-2-21-16,-3-3-7 15,4-5-19-15,2-3-7 0,0-2-48 16,9-6-58 0,3-2 49-16</inkml:trace>
  <inkml:trace contextRef="#ctx0" brushRef="#br0" timeOffset="27562.8804">14158 7927 200 0,'0'-3'77'0,"3"3"-60"0,-3-2 15 0,0 2 2 15,0 0 3-15,-3 0 2 16,-3 2-17-1,-2 4-8-15,-4 4-8 16,-6 3-5-16,0 6 0 0,-3 2-4 0,3 6 2 16,3 2-1-16,6 0 0 15,6 0 2-15,3-3 0 16,6-5 2-16,6-7 1 16,3-4 3-16,0-15 1 15,6-6-3-15,-6-4-1 16,0-4-3-16,-3-2-3 15,-4 0 4-15,-2 0 1 16,-6-1 0-16,0 1 1 0,-3 3 0 16,0 4 3-16,0 6-1 15,1 3 0-15,-1 8-3 16,3 5-2-16,0 2-2 16,5 6-1-16,1 3-1 15,3 2 0-15,3 0 5 16,0 0 1-16,3-5-27 15,0-3-12-15,0-7-24 16,0-6-10-16,3-6-34 16</inkml:trace>
  <inkml:trace contextRef="#ctx0" brushRef="#br0" timeOffset="27848.1245">14322 7953 212 0,'0'6'82'0,"0"2"-64"0,6 5 7 0,-3-5-3 15,0 5 5-15,0 3 8 16,0 0-12-16,0 0-3 16,0 0-12-16,-3-3-1 0,0-3 3 15,0-2 3-15,0-2 4 16,-3-6 4-16,3-6 2 16,-3-4-17-16,0-6-5 15,3-3 0-15,0-2 1 16,3 0-5-16,3 2 0 15,0 4-1-15,0-1 2 16,3 2-1-16,3 4-1 16,0 2-19-16,2 3-10 15,7 2-45-15,3 0-17 0,0-2-19 16</inkml:trace>
  <inkml:trace contextRef="#ctx0" brushRef="#br0" timeOffset="28209.9568">14658 7877 288 0,'-6'0'110'0,"4"0"-86"0,-7 0 5 16,3 2-3-16,-3 1-8 16,-3 0-1-16,-3 5-7 0,-6 2-4 15,0 3-3 1,3 6-5-16,4 2-1 0,2 0-1 16,3 3 0-16,6 0 3 15,6-3 0-15,6-2 1 16,3-6 2-16,2-5-1 15,4-8-1-15,0-6-2 16,0-4 1-16,-3-3 1 16,-3-3 0-16,-3 0 2 0,-3 0 3 15,0 3 0-15,0 2 0 16,-1 6-6 0,1 5 1-16,0 5 0 15,3 6 0-15,0-1 0 16,0 4 0-16,0-1 0 0,3-3-5 15,0-2-1-15,0-2-24 16,3-9-8-16,0-5-22 16,-1-3-8-16,1-10-38 15</inkml:trace>
  <inkml:trace contextRef="#ctx0" brushRef="#br0" timeOffset="28411.196">14840 7557 280 0,'-6'-8'107'0,"6"8"-83"0,0 5-5 16,0 0-8-16,0 8 2 16,0 14 6-16,0 18-4 15,0 10 2-15,0 6-10 16,0-5-4-16,0-3 0 0,0 0-2 16,0-3 2-16,0-2-11 15,0-6-2-15,0-8-48 0,0-10-19 16,3-11-45-1</inkml:trace>
  <inkml:trace contextRef="#ctx0" brushRef="#br0" timeOffset="28600.1743">14697 7803 280 0,'6'-3'107'0,"3"0"-83"0,6 1 4 0,-6-1-4 16,6-2-10-16,3-1 2 16,2 1-11-16,4 0-6 15,3 2 1-15,3 1-58 0,0 2-24 0,-4 2-37 16</inkml:trace>
  <inkml:trace contextRef="#ctx0" brushRef="#br0" timeOffset="28914.1843">15078 7924 288 0,'9'6'110'0,"3"-1"-86"0,3 0 0 16,-9-5-4-16,3 0-3 15,3-2 2-15,0-4-6 16,2-2 0-16,-2 0-8 16,0-2-3-16,-3-1 1 0,-6-2 0 0,-3 0 3 15,-6-1-3 1,-3-1-2-16,-6 1-7 15,-5 6-1-15,-4 6 1 0,-3 10 1 16,-3 8 0 0,0 5 4-16,7 5 0 0,5 1 1 15,6-1 8-15,12 1 5 16,9-1 0-16,12 3 0 16,8-2-7-16,7-6-2 15,6-8-15-15,2-8-8 16,4-10-87-16,0 0-40 15,-7-11 26 1</inkml:trace>
  <inkml:trace contextRef="#ctx0" brushRef="#br0" timeOffset="30160.4783">16019 7607 276 0,'6'-16'104'0,"0"8"-81"0,0-3 12 0,-6 6 0 16,0 0 1-16,-3-3 5 16,-3 0-7-16,-3 0-1 15,-3 3-18-15,-6-1-7 0,-3 6-1 16,-3 6-13-16,1 4-5 15,-1 11 5-15,0 14 2 16,6 10-1-16,6 2 1 16,3 4 2-16,6-6 1 0,3-3-2 15,3-2 2-15,3-3-1 16,0-5-2-16,0-6-11 16,0-2-5-16,-3-3-18 15,-3-8-8-15,0-2-29 16,-3-6-12-16,0-8-23 15</inkml:trace>
  <inkml:trace contextRef="#ctx0" brushRef="#br0" timeOffset="30345.4988">15688 7832 348 0,'-12'8'129'0,"9"-8"-100"0,9 5 0 0,-6-5-7 15,6 0-7 1,3-3 4-16,6 1-9 15,3-4-3-15,9-2-4 16,3-2-11-16,5-1-3 0,1 1-40 16,3 2-19-16,-4 2-48 15,1 1-49-15,0 0 58 16</inkml:trace>
  <inkml:trace contextRef="#ctx0" brushRef="#br0" timeOffset="30478.2708">16144 7840 324 0,'-6'23'123'0,"9"-7"-95"0,-3 8-6 0,0-11-8 16,0 3-5-16,0 0 5 16,0 0-10-16,0-3-2 15,3-2-2-15,0-3-36 0,-3-3-15 0</inkml:trace>
  <inkml:trace contextRef="#ctx0" brushRef="#br0" timeOffset="30627.6373">16123 7660 364 0,'-12'0'137'15,"15"-3"-106"-15,3 0-20 0,-3 3-17 0,3 0-16 16,0 0 1-16,0 6-28 16,6 2-13-16,0 2-60 15,2 1-24-15</inkml:trace>
  <inkml:trace contextRef="#ctx0" brushRef="#br0" timeOffset="30960.4567">16260 7858 272 0,'-6'24'104'0,"6"-19"-81"0,3 6 7 0,0-9-3 15,3 4-6-15,0-1 2 16,3-2-7-16,3-3-1 16,2-3-9-16,1-2-2 0,0-3 0 15,3-3-2-15,-3 1-2 16,-3-4-4-16,-3-1 0 15,-3-1-3 1,-3 0 2-16,-6 3-4 0,-3 2 1 16,-6 6 2-16,-3 10 1 15,-3 6 0-15,0 4 4 16,3 7-2-16,4 1 1 16,2 1 6-16,3 3 5 0,3-3 1 15,6-3 4-15,6 0-5 16,5-5-1-16,4-3-6 15,3-2-4-15,3-6-17 16,0-5-7-16,0-5-27 16,5-6-9-16,1-13-60 15</inkml:trace>
  <inkml:trace contextRef="#ctx0" brushRef="#br0" timeOffset="31154.3802">16507 7570 288 0,'-9'5'110'0,"18"6"-86"0,-3 10 0 16,-3-5-6-16,0 15 2 15,0 17 7-15,0 5-8 0,3-3-3 16,0-2-9 0,0-3-5-16,3-3-1 0,-1-2-12 0,1-8-3 15,3-6-24-15,3-7-8 16,3-11-88-1</inkml:trace>
  <inkml:trace contextRef="#ctx0" brushRef="#br0" timeOffset="31560.9264">16846 7845 268 0,'-9'-11'101'0,"3"9"-78"0,-3-4 9 0,3 4-3 0,-2 2-11 15,-7 2 0-15,0 6-11 16,-6 6-4-16,3 4-2 15,0 6-4-15,3 2 0 16,3 1 2-16,6-1 2 16,6-2 4-16,3 0 2 0,6-6-1 15,3-4 1-15,3-6-2 16,3-8 2-16,0-6 0 16,3-4 1-16,0-11-2 15,-4-6-1-15,-2-7-6 16,-3-11-1-16,-6-8-4 15,-3-3 1-15,-3 3 1 16,-3 6-1-16,0 12 8 0,0 9 5 16,0 7 0-16,0 11 3 15,0 11-17-15,3 18-6 16,0 19 10-16,3 7 5 16,0-4 0-16,3 2 0 15,3-8-1-15,0-3 1 16,0-5-20-16,3-5-8 15,3-8-47-15,9-5-18 16,2-11-31 0</inkml:trace>
  <inkml:trace contextRef="#ctx0" brushRef="#br0" timeOffset="31812.8392">17174 7763 348 0,'-15'-8'132'0,"12"5"-103"0,-3 1 3 0,0 2-6 15,-3 5-12-15,-3 3 0 0,-3 2-11 16,0 4-1-16,3 2-2 16,0 5-7-16,9 0 0 0,6 3-2 15,6 2 3-15,3-2 6 16,0 0 4-16,-3 0 5 16,-3-1 5-16,-6 1 14 15,-6-3 7-15,-6-2-14 16,-3-6-4-16,-3-5-27 15,-2-5-8-15,-1-6-70 16,0-5-30-16,0-8-41 16</inkml:trace>
  <inkml:trace contextRef="#ctx0" brushRef="#br0" timeOffset="32682.2793">17686 7758 200 0,'-6'0'77'0,"6"5"-60"0,-3 0 2 0,3 3-2 16,0 5 4-16,0 6 5 16,0 5 3-16,0 2 2 15,0 3-16-15,3-2 2 0,0-1 1 0,3-2-8 16,0-6-3-16,2-4-2 15,1-4-1-15,3-4-5 16,0-6-1-16,3-6-10 16,0-4-3-16,-3-4-1 15,-3-4 0-15,-3-1 9 16,0 4 6-16,-3 1 5 16,0 4 5-16,0 4 2 15,0 6 3-15,0 6-7 16,3 2-2-1,0 2-1-15,2 4 2 0,1-1 1 16,3-3 1-16,3 1 2 16,0-3 1-16,0-3 3 15,3-5 4-15,0-5-1 16,-3-6-1-16,-4 1-4 0,-2-6-2 16,-3-3-4-16,-3 1-1 15,-3-1-8-15,0 1-2 16,-3 2-27-16,0 0-9 15,-3 3-32-15,3 2-11 16,3 3-49 0</inkml:trace>
  <inkml:trace contextRef="#ctx0" brushRef="#br0" timeOffset="32863.4976">18076 7752 288 0,'3'16'110'0,"-3"-8"-86"0,0 11-4 0,0-9-9 15,0 6-3-15,0 3 3 0,-3 2 2 16,0 3 3-16,3-3-9 16,0 0-6-16,0-5-2 15,0-3-26-15,0-2-9 0,0-6-37 16,6-5-16-16,-1-11-13 16</inkml:trace>
  <inkml:trace contextRef="#ctx0" brushRef="#br0" timeOffset="32999.2152">18037 7591 272 0,'-3'-3'101'0,"6"6"-78"0,-3-3-29 0,0 0-16 16,3 0-22-16,3-3-3 16,3-2-40-16,9-6-19 15</inkml:trace>
  <inkml:trace contextRef="#ctx0" brushRef="#br0" timeOffset="33195.0403">18260 7440 288 0,'3'5'110'0,"0"1"-86"0,0 17-2 0,-3-9-5 16,0 10-2-16,0 13 3 16,-3 10 4-16,0 6 3 15,0 3-13-15,0-1-7 0,0-7-1 16,3-6-5-16,3-5-2 0,0-5-23 15,0-8-7-15,3-6-46 16,3-7-16-16,-6-8-19 16</inkml:trace>
  <inkml:trace contextRef="#ctx0" brushRef="#br0" timeOffset="33395.0024">18087 7750 308 0,'6'-6'115'0,"3"1"-89"0,9 0-3 16,-6 2-6-16,3 0-15 15,3 1-1-15,6 2-6 16,-1 0-1-16,1 0 3 16,3 0-36-16,-3-3-14 0,0-5-48 15,0-2-38-15,-4-4 53 16</inkml:trace>
  <inkml:trace contextRef="#ctx0" brushRef="#br0" timeOffset="33779.2655">18376 7538 228 0,'-3'19'85'0,"6"-9"-66"0,0 17 16 0,-3-12 6 15,3 12-4-15,-3 7 0 16,0 6-7-16,-3 2-2 0,0-5-15 15,-3-2-6-15,3-4-2 0,0-7-1 16,3-5 0 0,0-3-5-16,0-6 1 15,3-4-5-15,3-4-1 0,0-7 0 16,3-6 2-16,3-5-3 16,0-5 2-16,3 0 1 15,0 3 2-15,0 4 1 16,-4 6 1-16,-2 6 2 15,0 4 3-15,0 6 7 16,0 6 4-16,0-1-4 16,-3 5-2-16,-3 1-5 15,0-1-2-15,0-2-3 16,0-2-1-16,0-4-23 0,0-2-12 16,-3-3-17-16,3 1-4 15,-3-6-32 1,6-3-57-16,0-10 37 15</inkml:trace>
  <inkml:trace contextRef="#ctx0" brushRef="#br0" timeOffset="33945.6395">18659 7755 296 0,'0'18'110'0,"3"-7"-86"0,0 10-9 16,0-10-8-1,0 5 4-15,0 0 7 16,-3 2-3-16,0 1 0 15,0-4-9-15,0 1-8 0,0-2-4 0,0-6-55 16,3-3-23-16,-3-5-40 16</inkml:trace>
  <inkml:trace contextRef="#ctx0" brushRef="#br0" timeOffset="34142.8869">18602 7639 372 0,'0'-6'140'0,"6"4"-109"0,0 2-15 15,-3 0-13-15,3 0-9 16,3 0 3-16,0 2-36 16,0 1-15-16,3 2-81 15,0 0-33-15,3 1 80 0,-3 2 40 16</inkml:trace>
  <inkml:trace contextRef="#ctx0" brushRef="#br0" timeOffset="34411.6457">18757 7826 264 0,'0'43'99'0,"0"-25"-77"0,0 9 4 0,0-17 0 15,0 4-11-15,0-4 2 16,0-2-4-16,0-3 2 16,3 1-8-16,-3-6 0 0,3-3 3 15,3-5-6-15,0-3-2 16,0-7-6-16,3-6 0 15,6-2-9-15,3-1-2 16,0 3 8-16,-1 6 3 16,4 5 10-16,0 7 6 15,-3 12 3-15,0 7 0 0,0 5-1 16,-3 6 1-16,-1 0-6 16,-2 0-1-16,-3-3-4 15,0 0-1-15,-3-5-28 16,3 0-89-1</inkml:trace>
  <inkml:trace contextRef="#ctx0" brushRef="#br0" timeOffset="36196.3269">19442 7504 176 0,'-3'0'68'0,"3"-3"-52"0,0 3 12 0,0 0 3 0,0-3-3 15,0 1 1-15,-3-1-3 16,0 0-1-16,3-2-14 16,0 0 4-16,0-1 3 0,0 1-6 15,6-3 1-15,0 0-8 16,6 0-1-16,3 0-2 15,-1 3-2-15,4 5-2 16,0 5 1-16,0 6 1 16,-3 5 0-16,-6 2 2 15,-6 4 3-15,-3-1 0 16,-3 0 2-16,-3-3-6 16,3-2-1-16,0-2 0 15,0-4 0-15,3 1-11 0,3-3-3 16,6 2 5-1,3 6 2-15,6 5 2 0,-4 3 4 16,1 3 0 0,0-1 3-16,-3-2 8 15,-6 0 5-15,-6-1 10 0,-6-1 7 16,-3-1-8-16,-6-3-2 16,-3-4-11-16,-5-1-4 15,2-8-7-15,3 0-2 16,0-2-21-16,3-3-10 15,3-3-16-15,6 1-7 16,3-4-47 0,6-2-59-16,3-2 49 15</inkml:trace>
  <inkml:trace contextRef="#ctx0" brushRef="#br0" timeOffset="36781.7327">19790 7525 212 0,'-12'-3'82'0,"9"0"-64"0,0-2 15 0,3 5 9 16,6-8-18-1,3 0-10-15,3-2-7 16,3-1-4-16,3 3-3 0,0 3 1 16,2 5-4-16,1 8 2 15,-3 8 3-15,-3 5 3 16,-6 8 4-16,-6 13 5 0,-6 6-4 16,-3 2 2-16,-3 0-1 15,-3-5 3-15,0-2 4 16,0-9 3-16,0-7-2 15,3-4-2-15,4-7-5 16,-1-2 0-16,3-6-5 16,3-1 1-16,6-4-5 15,2-3 0-15,7-3-3 16,6 1-3-16,3-1 2 16,3 1 0-16,0 2-10 15,-4 0-3-15,1 0-46 16,-3 0-20-16,-3 2-67 15</inkml:trace>
  <inkml:trace contextRef="#ctx0" brushRef="#br0" timeOffset="37562.1785">20615 7435 256 0,'0'0'96'0,"3"2"-75"0,-3 6 6 0,0 0-4 16,0 11-9-16,0 7 2 16,0 11 4-16,3 11 2 15,-6 2-11-15,0-2 9 0,0-1 3 16,0-7-9-16,0-3-3 15,0-5-7-15,0-8-3 16,0-6 2-16,3-7 2 16,0-1-7-16,0-4 0 15,0-6-9-15,0-8-3 16,3-3 3-16,0-5 4 16,3-2-1-16,3-3 3 15,-1 0 1-15,7 2-1 0,0 3 1 16,3 3 3-16,0 5 0 15,0 8 1-15,0 8 6 16,0 5 6-16,-4 6 5 16,-2 2 4-16,-3 0-7 15,-6 3-1-15,-6-3 2 16,-3 0 2-16,-3-2-14 16,-6-6-3-16,-5-3-14 15,-7-2-4-15,0-2-18 16,-3-6-6-16,4-6-9 15,2 1-1-15,6-3 1 16,9-2 5-16,6-4-54 16</inkml:trace>
  <inkml:trace contextRef="#ctx0" brushRef="#br0" timeOffset="37761.885">20894 7752 284 0,'-3'14'107'0,"6"1"-83"0,3 15-3 0,-3-17-7 16,-3 3 12-16,0 2 7 15,0 1-16-15,0-1-7 16,3 1-7-16,-3-6-18 0,3-2-7 0,-3-1-69 16,0-2-27-1</inkml:trace>
  <inkml:trace contextRef="#ctx0" brushRef="#br0" timeOffset="37893.9394">20829 7620 212 0,'0'-11'82'0,"6"1"-64"0,6-1-40 15,-6 6-23-15,3-6-35 16,3-2-13-16</inkml:trace>
  <inkml:trace contextRef="#ctx0" brushRef="#br0" timeOffset="38093.3719">21121 7340 312 0,'-3'2'115'0,"3"3"-89"0,3 14-14 0,0-6-11 16,-3 14 12-16,0 10 11 15,-3 8 6-15,-3 8 2 16,3 7-17-16,0-1-2 0,0-4-2 15,0 1-9-15,0-9 0 16,3-7-13-16,0-8-5 16,-3-8-30-16,0-6-10 15</inkml:trace>
  <inkml:trace contextRef="#ctx0" brushRef="#br0" timeOffset="38283.4144">20921 7686 332 0,'-9'-8'126'0,"15"6"-98"0,6-6-5 15,-6 2-9-15,6 1-5 16,3-3 2-16,3 3-5 16,5 0-4-16,4-1-1 15,6 4-28-15,-3 2-9 0,0 0-66 16,5 2-70-1,-2 1 48-15</inkml:trace>
  <inkml:trace contextRef="#ctx0" brushRef="#br0" timeOffset="38557.1126">21356 7654 340 0,'-12'0'126'0,"3"3"-98"0,0 5-5 0,6-3-11 16,-3 1-4-16,-3 2 5 15,0 2-3-15,0 1 0 16,0 5-6-16,3-1-9 0,6 4-2 15,6 2 1-15,3 3 3 16,3 0 0-16,3 0-1 16,-3-3 11-16,-3-3 5 15,-3-2 10-15,-3 0 4 16,-6-3-3-16,-3-2-2 0,-6-3-7 16,-3-3-4-1,-6-8-16-15,-3 1-7 0,1-4-26 16,-1-1-13-1,0-1-30-15,3 0-11 0,6-3-40 32</inkml:trace>
  <inkml:trace contextRef="#ctx0" brushRef="#br0" timeOffset="38913.6818">21597 7205 280 0,'12'-8'107'0,"-6"8"-83"0,6 5 6 0,-3 3-1 15,2 5-1-15,4 14 3 16,6 15 3-16,3 8 2 16,0 8-20-16,-3 11 4 0,-4 11 1 15,-5-4 6-15,-12-2 4 16,-9-2-9-16,-14-3-2 16,-16-1-17-16,-18 1-6 15,-8-5-32-15,-4-11-15 0,1-8-100 16,8-16-42-1,-8-13 50-15</inkml:trace>
  <inkml:trace contextRef="#ctx0" brushRef="#br0" timeOffset="48927.9205">7708 13859 180 0,'-6'-11'68'0,"6"9"-52"0,0-4 17 15,0 6 4-15,0-2-10 16,3 2-1-16,-3 0-9 16,3 5 0-16,3 6-10 15,0 12 7-15,0 17 5 0,0 10 1 16,-3 6 0-16,-3-3-6 16,0-3-1-16,3-2-2 15,0-6 3-15,0-5-7 16,0-8-2-16,0-8-1 0,0-5 0 15,-3-5 0-15,0-6 0 16,0-5-5 0,-3-5-1-16,0-6-4 0,0-5 1 15,-3-2 1-15,3-3 2 16,3 0-1-16,3-1-1 16,3 4 0-16,0 2 3 15,6 3-2-15,3 0-1 16,8 5 0-16,1 5 3 15,0 6 0-15,0 7 1 16,0 6 0-16,-6 3 0 16,-4 2 4-16,-5 3 5 15,-6 2-1-15,-9 0 3 16,-6-2-2-16,-5 0 0 16,-7-3-10-16,-6-5-4 15,0-3-17-15,1-5-6 16,-4 0-4-16,6-5 2 0,6-3-12 15,3 0-3-15,6-5-36 16</inkml:trace>
  <inkml:trace contextRef="#ctx0" brushRef="#br0" timeOffset="49158.4828">8098 14171 280 0,'-12'11'107'0,"9"-1"-83"0,0 6-5 0,3-8-6 16,-3 3 5-1,0 5 6-15,0 2 7 16,0 1 4-16,0 2-19 16,0 0-9-16,0 0-5 0,3-2-33 15,0-4-14-15,0-1-21 0,0-6-7 16,3-6-45-1</inkml:trace>
  <inkml:trace contextRef="#ctx0" brushRef="#br0" timeOffset="49310.6775">8056 14084 304 0,'-11'-6'115'0,"11"4"-89"0,0-3-6 15,0 5-8-15,0-3-13 16,3 3-1-16,-1 0-13 15,1 0-2-15,3 3 8 16,3 2-42-16,0 0-15 16</inkml:trace>
  <inkml:trace contextRef="#ctx0" brushRef="#br0" timeOffset="49678.0372">8173 14192 216 0,'2'21'82'0,"1"-13"-64"0,0 8 9 16,0-8 0-16,0 3-5 0,0-1 1 15,0 1-1-15,0 0-2 16,-3-4-10-16,0 1-4 0,0-2 0 16,0-6-3-16,0 0 0 15,0 0-1-15,0-3 1 16,0-2-4-16,0-3 0 16,0-3 1-16,0-2 0 15,3 0-5-15,3-3 1 16,0 0 4-16,3 0 4 15,3 3-1-15,0 2 0 16,3 1-1-16,3 4-2 16,6 6 1-16,-4 8 1 15,1 3 1-15,-3 5 3 16,-3 2 1-16,-3 4 3 16,-3 1-3-16,-3 1-2 15,0 0-5-15,0-3 0 16,-3-2-24-16,3-3-10 15,-3-6-22-15,2-2-10 0,4-5-48 16</inkml:trace>
  <inkml:trace contextRef="#ctx0" brushRef="#br0" timeOffset="50085.552">8643 14235 228 0,'3'-16'85'0,"-3"10"-66"0,0-4 8 16,0 5 0-16,-3-1 1 15,-3-2 3-15,-3 3-1 0,-3 0-1 16,-3 2-16 0,-6 6-8-16,-3 7-1 0,4 6-5 15,-1 5-2-15,3 6-1 16,3 2 3-16,3 0 0 0,6-3 3 16,6 1-3-16,3-6 0 15,9-5-1-15,3-5 0 16,3-9 0-16,3-7 0 15,0-8 0-15,2-3 0 16,-8-3 2-16,-3-2 0 16,-3 0 2-16,-3 0 3 15,0 2 2-15,-3 3 1 16,0 3 0-16,-3 5 2 16,0 3-10-16,0 5-4 0,3 5 2 15,3 6 0 1,0 5-1-16,3 2 2 0,3 3-1 15,3 1-2-15,-4-4-22 16,4-2-10 0,0-5-19-16,0-6-8 15,0-3-48 1</inkml:trace>
  <inkml:trace contextRef="#ctx0" brushRef="#br0" timeOffset="50413.5312">8804 14208 232 0,'-6'-8'88'0,"6"13"-69"0,3 1-3 0,0-1-4 16,0 6 8 0,2 2 7-16,1 3 4 0,0 0 1 15,0 2-17-15,0-2-5 0,0 0-2 16,-3-6-4-16,0-2-1 16,0-2 3-16,0-1 1 15,-3-5-6-15,0-3 0 16,0-5 1-16,0-5 1 15,0-3 1-15,0-2 0 16,0-6-2-16,3 0-2 16,0 0-2-1,3 3 1-15,3 5-4 0,0 3 1 16,3 5 0-16,3 6-1 16,0 4-3-16,2 3 0 15,-2 3-20-15,0 0-7 16,0 3-24-16,0-3-10 0,0 0-36 15</inkml:trace>
  <inkml:trace contextRef="#ctx0" brushRef="#br0" timeOffset="50611.0297">9119 14150 284 0,'-3'3'107'0,"3"2"-83"0,3-2-7 15,3 4 2 1,0 4 1-16,3 5 1 15,0 0 2-15,0 2-12 16,3-2-7-16,0 3 0 0,-3-3-5 16,-1-3-2-16,1 0-27 15,-3-2-10-15,0-3-18 16,3-3-6-16,-3 0-45 16</inkml:trace>
  <inkml:trace contextRef="#ctx0" brushRef="#br0" timeOffset="50790.9126">9387 14190 244 0,'-3'-6'93'0,"0"12"-72"0,-3 4 9 0,3 1 2 15,-3 5-3-15,-6 5 3 16,-3 11 2-16,-6 7 2 16,1 9-20-16,-7 2-3 0,0-2 1 15,3-6-10-15,3-5-5 0,7-5-48 16,2 0-20-16,6-9-82 15</inkml:trace>
  <inkml:trace contextRef="#ctx0" brushRef="#br0" timeOffset="51556.0796">9899 14224 236 0,'-3'3'88'0,"3"-1"-69"0,0 6-3 16,3-2-4-16,0-1 2 15,0 3 5-15,3 0 4 16,3 0 1-16,3-3-13 16,3 0-2-16,-1-2 1 0,4-3-6 15,0-3-2-15,0-2-1 16,0 0 1-16,0-3 1 16,-3 0 1-16,-3-5-5 15,-7-1 1-15,-5 1-2 0,-3 0 0 16,-5 0 0-16,-7 2 0 15,-3 3 6-15,-3 3 5 16,-3 7-1-16,-3 6 3 16,1 6-6-16,2 1-1 15,3 4-2-15,3 2 1 16,6 0-2-16,6 1 2 16,6-1 0-16,6 0 3 15,9-3-10-15,9-2-2 16,9-5-13-16,2-6-3 15,1-2-34-15,3-6-14 0,2-2-50 16</inkml:trace>
  <inkml:trace contextRef="#ctx0" brushRef="#br0" timeOffset="51944.2097">10206 14253 232 0,'-9'16'88'0,"15"-5"-69"0,-6 7 15 16,0-7 1-16,3-1-3 16,-3 1 3-16,0-1-17 15,2 1-8-15,-2 0-6 16,0-3-4-16,3-3 1 0,0-3-10 0,-3-2-4 16,0-2 2-16,0-6 2 15,3-3-2 1,0-5 0-16,0-2 8 0,3-3 4 15,3 0 0-15,0-1-1 16,3 4 3-16,0 5 0 16,3 5 1-16,0 5 2 15,0 3 6-15,3 8 4 16,-4 3-4-16,-2 2 1 16,0 3-6-16,-3 0 1 15,-3 2-7-15,-3 1-1 16,0-4-9-16,0-1-2 15,0-1-25-15,0-2-11 16,3-6-29-16,3-3-12 0,3-4-6 31</inkml:trace>
  <inkml:trace contextRef="#ctx0" brushRef="#br0" timeOffset="52192.0512">10655 14253 220 0,'-12'-10'85'0,"6"10"-66"0,3-6-3 16,0 4-7-16,-3-4 1 16,-3 4 6-16,-3 2 9 15,-3 2 7-15,-2 4-17 16,2 4-8-16,0 3-5 0,3 1-2 16,6 2 2-16,6-1-1 15,6 4 2-15,3-1-2 16,9-2-1-16,3-2-15 0,2-4-7 15,1-2-20-15,3-5-6 16,0-3-57 0</inkml:trace>
  <inkml:trace contextRef="#ctx0" brushRef="#br0" timeOffset="52502.1912">10792 14200 260 0,'-18'-2'96'0,"9"7"-75"0,0 3-5 0,3 0-7 0,0 2 5 16,0 4 8-16,0 4-2 16,0 3-2-16,6 6-10 15,3 2-3-15,6 0 1 16,3-3-3-16,6-2 0 16,3-8 1-16,3-5 2 0,3-11-1 15,2-6 0-15,-2-7-6 16,-3-3 1-16,-6-2 4 15,-9-3 2-15,-6-3 0 16,-6 0 1-16,-6 3-4 16,-6 0-2-16,0 2-11 15,0 6-6-15,0 5-23 16,0 5-8-16,3 3-17 0,6 3-5 16,6 0-31-1</inkml:trace>
  <inkml:trace contextRef="#ctx0" brushRef="#br0" timeOffset="52954.3484">11143 14240 252 0,'-9'-3'93'0,"0"6"-72"0,-9-3 3 16,9 3-3-16,-5-3-4 0,-4 2-1 15,-6 3-4-15,0 6-2 16,0 0-6-16,6 5-3 0,4 2 2 15,8 1-2-15,6 2-1 16,6 0 1-16,5-3-1 16,7-2 0-16,3-5 2 0,6-6-1 15,0-7 2-15,-3-9-2 16,-1-5 2-16,-2-2 0 16,-6-6 1-16,-3 0-2 15,-6-10-2-15,-3-4 1 16,-3-4-1-16,-6 0 0 15,0-1 2-15,-3 9-3 16,0 8 0-16,0 7 3 16,0 6 1-16,3 8-1 15,0 10-2-15,6 11 7 16,3 8 5-16,3 7 5 16,3 4 2-16,3 4-4 15,0-2-1-15,3 0-8 16,0 1-4-16,0-1-4 15,0-6 1-15,2-2-28 0,1-7-13 16,0-9-33-16,0-5-14 16,6-8-31-1</inkml:trace>
  <inkml:trace contextRef="#ctx0" brushRef="#br0" timeOffset="53130.6453">11429 14227 332 0,'-15'-3'126'0,"15"6"-98"0,-3 2-8 0,3 0-10 0,-3 3 7 16,0 3 9 0,0 5 0-16,0 2-1 15,0 3-13-15,3 3-12 0,0-3-3 16,0 0-21-16,0-2-9 16,0-3-45-16,3-3-17 15,0-8-37-15</inkml:trace>
  <inkml:trace contextRef="#ctx0" brushRef="#br0" timeOffset="53611.9491">11319 14145 308 0,'-12'-11'115'0,"12"11"-89"0,3 0-32 15,-3 0-21-15,0 0-8 16,6 3 3-16,3 5-28 0,3-3-13 15,2 0-6 1,4 3 0-16,3 3 251 31,9 23-65-31,-3-2-13 16,-6 0-50-16,-4-6-27 16,-2-2-5-16,-6-6-1 15,0-2-5-15,-3-5 0 0,0-3 4 16,-3-3 0-16,-3-5 4 15,0-3-1-15,0-7 0 16,0-3-10-16,0-6-1 16,3-5-11-16,6-2-4 0,3-1 4 15,6 6 3-15,3 5-1 16,-1 8 2-16,1 6 5 16,0 7 2-16,0 6 11 15,-3 2 3-15,-3 5-1 16,0 4 1-16,-7-1-9 15,1-3-4-15,-3 1-5 16,0-3-1 0,0-3-27-16,3-5-12 0,3-3-21 15,3-5-8 1,6-5-28-16,3 0-43 16,8-3 47-16</inkml:trace>
  <inkml:trace contextRef="#ctx0" brushRef="#br0" timeOffset="54007.3883">12105 14235 264 0,'8'-22'101'0,"-8"22"-78"0,-2-10 22 0,-1 7 6 16,-3 1-16-16,-3 2-5 16,-6 2-15-16,-6 6-5 15,-3 0-6-15,-3 3-1 0,4 2 1 16,2 3 2-16,3 2 1 16,6-2-3-16,3 0-1 15,6 0-3-15,6-3-3 16,3-2-9-16,3-6-3 15,3-2 1-15,3-3 1 16,0-6 5-16,-1 1 5 16,-2 0 4-16,-3-3 2 0,0 3-4 15,0-1-1 1,-3 4-6-16,3 2-2 16,0 8 2-16,3 7 3 15,3 9 7-15,-3 11 6 0,-3 2 20 16,-3 0 12-16,-6 0 3 15,-9-3 4-15,-9-2-9 16,-9-3-3-16,-6-8-19 16,-3-8-8-16,-2-5-18 15,-1-2-9-15,3-9-32 16,4-8-13-16,5-4-34 16,9-7-16-16,12-7-30 15</inkml:trace>
  <inkml:trace contextRef="#ctx0" brushRef="#br0" timeOffset="54331.6125">12569 14126 344 0,'-18'-8'129'0,"9"8"-100"0,-3-2 11 0,6 4 0 16,-6 1-11-16,-8 2 0 0,2 3-10 15,0 5-4 1,3-2-8-16,3 2-7 0,6 6-3 0,9 2-3 16,6 3-1-16,6 2 4 15,3 3 3-15,-3 0 5 16,-4-2 4-16,-5-3 9 15,-9-1 6-15,-5-1-2 16,-13-4 1-16,-9-5-32 16,-6-7-13-16,-2-4-111 15,5-4-48 1</inkml:trace>
  <inkml:trace contextRef="#ctx0" brushRef="#br0" timeOffset="55427.6481">2100 16648 200 0,'-9'-3'77'0,"9"3"-60"0,0 0 19 0,0 0 5 16,0 0 1-16,0 0 2 15,0 0-11-15,0 0-3 16,0 0-17-16,0 0-3 0,6 0 0 16,9 0 0-16,3-3 2 15,9 1 0-15,12-4 0 16,2 1-4-16,10 2-3 0,-4-2 0 16,1 2-1-16,-3-2-2 15,-4 0 1-15,-2 5-15 16,0 0-7-1,-3 0-59-15,-10 8-26 0</inkml:trace>
  <inkml:trace contextRef="#ctx0" brushRef="#br0" timeOffset="56148.1152">5232 16587 256 0,'0'-6'96'0,"0"6"-75"0,-6 0 21 15,3 0 6-15,0 0-13 16,-3 0-2-16,0 0-13 16,0 6-2-16,0-4-11 0,3-2 0 0,0 0 3 15,3 0-6-15,0 0 0 16,6 0 0-16,0 3 0 16,3-3 0-16,6 0 0 15,3-3 0-15,2 1 0 16,7-4 2-16,6 1 3 15,6 0-2 1,5 2 1-16,4 3-5 0,0 0-2 16,-1 3 0-16,-5-3-1 15,-3 3 0-15,-4-3 2 16,-2 0-1-16,-6 0-1 16,-3-3-10-16,-4 3-4 15,-2 0-61-15,0 0-26 16,0 0-54-1</inkml:trace>
  <inkml:trace contextRef="#ctx0" brushRef="#br0" timeOffset="57010.1728">15581 16656 280 0,'-15'0'104'0,"15"0"-81"0,-3 0 23 0,3 0 5 15,3 2-23-15,3 1-5 16,3-3-8-16,6 5 0 16,9 0-8-16,12 1 2 0,11-4 4 15,16-4-3-15,8-1 2 0,4 0-5 16,-1 1 1-1,0-1-5-15,-2-2 0 16,-7 0-1-16,-8-3 1 0,-9 8-2 16,-10-3 2-16,-8 0-4 15,-6 1 0-15,-3-4-8 16,-6 6-2-16,-1 0-34 16,-2 0-13-16,-3 0-107 15</inkml:trace>
  <inkml:trace contextRef="#ctx0" brushRef="#br0" timeOffset="58641.5552">12807 14298 212 0,'-3'0'79'16,"3"3"-61"-16,0-3 10 0,0 0 3 0,0 0-17 16,0 0-2-16,0 0-2 15,0 0 4-15,3 0-8 16,0 0 1-16,0 0 3 0,3 0-4 16,0-3-1-16,0 0 2 15,3 1 2-15,0-1-4 16,3-2-1-16,2 0 0 15,4-1 0-15,6 1-2 16,6 0-2-16,9-1-2 16,11 1 1-16,10 2 1 15,2 1 2-15,1 2-3 16,-1 0 0-16,10 0 1 0,2 0 2 16,4 2-1-16,-4 4-1 15,-3-1 1-15,4 0-1 16,5 1 4-16,6 2 2 15,-2 2 0-15,-4 3 1 16,4 1-2-16,2 1 0 16,6 4-3-16,-3 2-2 15,-5 3 1-15,-7 2-1 16,-5 1 0-16,-4-1 0 16,1 1 0-16,-4 2 2 15,-2-3 1-15,-10 3 3 16,-5 3-1-16,-4 3 2 15,-2 4-4-15,0 6 0 16,-4 6-1-16,1-1 1 16,3 0 0-16,-4-2 1 0,1-3-2 15,-3 2-2-15,0 9 1 16,-4 2 1-16,-2-2 1 16,-3-6 1-16,-3-8 4 15,-3-5 5-15,-4-8-5 16,-2-2-2-16,-3-6-3 15,0-5 0-15,-3-3-2 16,0-2-1-16,-3-3-2 16,0-3 1-16,0 0-1 15,-6-5-2-15,0 0-15 16,0-2-5-16,0-1-26 16,0-2-10-16,-3-3-17 15,3 2-7-15,0-1-18 16</inkml:trace>
  <inkml:trace contextRef="#ctx0" brushRef="#br0" timeOffset="58926.1158">15644 15301 292 0,'-15'-8'110'0,"9"5"-86"0,3-2-6 0,3 5-8 16,0 0-14-16,0 0 1 15,3 5-1-15,0 6 2 16,0 7 1-16,3 6 7 0,0 5 6 15,3 3-6-15,3-3-3 0,-4 6 0 16,1-9 0 0,-3 0-1-16,-3-7-2 0,-3-3 9 15,-6-3 4-15,-3-2 5 16,-8-3 1 0,-10-6 3-16,-6-2 1 15,-6 0-12-15,1 0-7 0,-1 0-11 16,3 0-6-16,9 0-51 15,10 3-22-15,11 0-53 16</inkml:trace>
  <inkml:trace contextRef="#ctx0" brushRef="#br0" timeOffset="61057.2053">7488 14542 192 0,'-3'0'71'0,"3"0"-55"0,0 0 11 16,0 0 0-16,0 0-4 15,-3 5 0-15,-3 0-1 16,-3 0-2-16,-3 3-10 16,-6 3 2-16,-8 5 2 0,-7 5-3 15,-9 0 1-15,-8 6-5 16,-4 4-2-16,-3 4 6 0,-2-1 5 15,-4 6-6-15,-2-1-1 16,-1 1 1-16,4-3 4 16,-1 3-4-16,1-3 2 15,2 0-3-15,1 0 0 16,-1-3-1 0,1 6 2-16,-1 5-3 15,7 0-2-15,2-3 2 0,6-5 0 16,7-5 1-16,-4-3 0 15,9-2-4-15,3-3-1 16,4-6-1-16,2-2-2 16,3-3 1-16,3-2-1 15,3-3 0-15,0-3 2 0,4 0-6 16,2-2-1-16,0 0-5 16,3-3-1-16,0 0-5 15,0 0-3-15,3-3-3 16,0 0-1-16,0 1 4 15,0-1 3-15,3 0-8 16,0-2-2-16,3-8-4 16,3 0-1-16,0-3 21 15,3-3 10-15,-3-2 2 16,0 0 1-16,0 2 12 16,0 3 5-16,-1 3-2 15,-2 3 0-15,-3 2-4 16,-3 2-1-16,-2 6-7 15,-7 8-2-15,-6 8 0 16,-6 13 2-16,-6 3 3 16,-3 3 5-16,1-1 1 0,2-2 0 15,6 2-5-15,3-7-2 16,6-4-2-16,6-4-1 16,6-6-3-16,9-2 1 15,9-6-9-15,12-5-3 16,9 0-13-16,8-3-6 15,10 1-40-15,6-4-17 16,-1 4-48 0</inkml:trace>
  <inkml:trace contextRef="#ctx0" brushRef="#br0" timeOffset="62858.442">7491 14229 132 0,'0'0'52'0,"0"-2"-41"0,0 4 0 16,-3-2-4-16,3 3 8 0,-3-3 7 15,-3 3 6-15,-3-3 6 16,0 2-19-16,0-2 7 0,-3 0 5 16,0 0-6-16,-3 0-2 15,-2 0-7-15,-4 0 0 16,0 0-1-16,-3 0 1 15,-3 3 0-15,-2 0 0 16,-4-1-2-16,0 3 1 16,-3 1-6-16,1-1-1 15,-4 0 2-15,0 1 1 16,-2-1-1-16,-4 3 1 16,0 0-2-16,-2 2 0 15,-1 1-3-15,0 2-2 16,1 0 1-16,-1 3 1 0,4 0 3 15,-4 3 2 1,-3-1-3-16,1 1-3 0,-4 2 0 16,1 0-1-16,2 0 0 15,0-2 2-15,4-3-3 16,-4 0 0-16,1 2 1 16,-7 1 2-16,-3-1-3 15,-2 3 0-15,2-2 3 16,4-1 1-16,2-2-4 15,4-3 1-15,-4 3-2 16,1 0 0-16,-4 3 2 0,-3 2 2 16,4 3-3-16,-4-1 0 15,4 1 1-15,2 0 0 16,-5 3 2-16,-1-1 1 16,1-2-4-1,-4 0 1-15,7-1 0 16,-1 4 2-16,0-3-3 0,1 0 0 15,-4 2-1-15,-5 0 0 16,-10 6 2-16,4 5 0 16,3 0 0-16,2 3 2 15,1 0-3-15,-4-3 0 16,1 0 3-16,2-6 1 16,4-1-1-16,2-1-2 15,1-3-2-15,-4 1-1 0,-8 4 2 16,-1 4 0-1,4 4 1-15,2 4 2 0,7-1-1 16,-1 0-1-16,4-2 1 16,-1-5-1-16,1-1 2 15,2-5 1-15,3-3 1 16,4-4 0 0,2 1-2-16,6-4-2 0,7-1 1 15,-1-4 1-15,9-4-1 16,3 1-1-16,3-3 1 15,4-3-1-15,-4-2 0 16,6 2 2-16,0-5-1 16,6 3-1-16,0-3 1 0,0 0 1 15,0 2-3-15,3 1 0 16,0-3-1-16,-3 0-2 16,3 0 3-16,0 0 2 15,0 0 0-15,0 0-1 16,0 0 3-16,3 0 0 15,0 0-8-15,0-3-4 16,6-2-2-16,3-3 1 16,3-2-3-16,3-4 1 15,0-4-1-15,0-3 3 16,0-1 6-16,-1 4 4 16,-2-1 1-16,0 4-1 15,-3 1 1-15,-3 4-1 16,0 2 0-16,0 2 0 15,-6 6 2-15,-9 6 1 16,0 2-4-16,-3 5 1 0,-6 5 2 16,-2 4 1-16,-7 1 1 15,-3 1 0-15,-3 5-2 16,-2 0-2-16,-1 6 1 16,6-1 1-16,3-2 1 15,9-3 1-15,7-5-5 16,11-6-1-16,11-4 1 15,13-6 0-15,12-14 3 16,9 1 1-16,2-6-4 16,7-4 1-16,2-1-11 0,1 2-3 15,0 4-44 1,-4 5-17-16,-11 7-51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6-29T20:22:57.1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15897 4937 156 0,'0'-10'57'0,"3"4"-44"0,0-2 12 16,0 6 4-16,0-1 3 15,0 0 5-15,0 3-9 16,-3 0-2-16,0 0-15 16,6 3-2-16,-1 8 1 0,1 4 5 15,0 7 3-15,-3 7-7 0,0 0-2 16,0 0-1-16,0-3 0 15,3-2-4-15,-3-5-3 16,0-3 0-16,3-6-1 16,0-4 2-16,0-6 1 15,0-6-6-15,0-7-2 16,0-6-5-16,0 1 1 16,0-3 5-16,0 5 2 15,0 3-1-15,0 5 2 16,0 2 3-16,3 6 3 15,-1 6-2-15,1 2-2 16,3 5 2-16,0 0 2 16,0 0 0-16,0 1 2 15,0-6-4-15,0-1-2 16,0-1 4-16,0-6 4 16,-3-3 1-16,0-5 4 15,-4-2-1-15,1-1 2 16,-3-2-4-16,0-3 1 0,-3 0-9 15,0 0-2-15,0 0-3 16,0 0-2-16,0 3-17 16,3 0-9-16,0 2-24 15,3 3-9-15,3 0-17 16,3 1-7-16,3 1-8 16</inkml:trace>
  <inkml:trace contextRef="#ctx0" brushRef="#br0" timeOffset="283.8098">16397 4884 272 0,'-6'3'104'0,"3"-3"-81"0,3 3 18 0,0-3 4 16,0 0-17-16,3 0-4 16,3 0-8-16,3 0-2 15,3 0-8-15,2 0-6 0,7 0-1 16,-3 2-1-16,0-2 0 0,3 3-22 16,0-3-12-16,-3 2-28 15,-1 1-9-15,1 0-48 16</inkml:trace>
  <inkml:trace contextRef="#ctx0" brushRef="#br0" timeOffset="483.4588">16403 5048 280 0,'-3'-2'107'0,"6"2"-83"0,0 0 2 16,3 0-4-16,0 0-8 15,6 0 2-15,8 0-11 16,-2 0-3-16,6 0-2 16,3 0-11-16,0 0-5 0,-1 0-28 0,-2 0-11 15,0-3-62 1</inkml:trace>
  <inkml:trace contextRef="#ctx0" brushRef="#br0" timeOffset="1082.3043">16924 4728 244 0,'-9'-16'93'0,"3"11"-72"0,-3 0 18 16,3 5 5-16,-3 0-10 15,-6 2 0-15,0 4-17 16,-3-1-5-16,0 3-8 15,4 0-3-15,2 0 0 0,3 2-6 16,3 4 1-16,6 1 2 0,6 4 1 16,6 2-2-16,3 3 2 15,2 2-1 1,4 3 0-16,-3 3 0 0,-6 0 0 16,-3 2 2-16,-3-5 0 15,-6-5 2 1,-3-3 1-16,-3-2-1 0,-6-6 1 15,-3-5-2-15,0-3-1 16,0-7 1-16,0-6-1 16,1-5-9-16,5-9-2 15,3-1-1-15,9-4 0 0,3-2 2 16,6-3 4-16,2 1 3 16,1 1 4-16,-3 4 2 15,0 2 1-15,-3 3 2 16,0 0 3-16,-3 5-4 15,-3 0-3-15,-3 3-28 16,0 0-12-16,-3 2-91 16</inkml:trace>
  <inkml:trace contextRef="#ctx0" brushRef="#br0" timeOffset="4936.224">22627 7808 188 0,'-3'-3'71'0,"0"3"-55"0,3 0 9 0,0 0-1 16,0 0 3-16,0 0 6 16,0 0-14-16,3 3-3 15,0 0-10-15,3-1-2 0,0 1 0 16,3-1 2-16,2 1 1 16,1 0-1-16,3-1-1 15,3 1-3-15,0 0-2 16,3-1 5-16,-3-2 1 15,0 0 0-15,-1 0 1 16,-2 0-4-16,-3 0 0 0,0 0-3 16,-3 0-1-1,-3 0 3-15,0-2 1 0,-6 2-1 16,0 0-2-16,0 0 1 16,3 0 1-16,-3-3-6 15,0 0 1-15,0 3-19 16,0-2-6-1,0-1-18-15,0 0-7 0,0 1-55 16</inkml:trace>
  <inkml:trace contextRef="#ctx0" brushRef="#br0" timeOffset="5298.0801">22636 7943 208 0,'-12'2'77'0,"9"-2"-60"0,0 0 15 0,3 0 4 15,0 0-9-15,0 0-1 16,6 3-13-16,-3-3-3 15,6 3-6-15,0-3 4 0,2 0 2 16,1 0-3-16,3 0-2 16,3 0 0-16,3 0-1 15,3 2-5-15,-6-2 1 0,-3 3 0 16,2 0 0-16,-5-3 0 16,-3 2 2-16,0-2-23 15,-6 0-8-15,6 0-32 16,-3-2-12-16,0-1-29 15</inkml:trace>
  <inkml:trace contextRef="#ctx0" brushRef="#br0" timeOffset="6273.0258">23091 7723 176 0,'-9'0'66'0,"6"0"-52"0,0-2 14 0,3 2 5 15,0 0-13 1,0-6-1-16,0 4-5 0,0-1-1 15,0 0-7-15,3-2-2 0,0-3 2 16,9 0 1-16,-3-2 1 16,9-4-2-16,0 4-1 15,3-1-6-15,-1 3-1 16,1 3 1-16,-3 2 2 0,-3 3 0 16,3 6 2-16,-6 4-2 15,-3 6-1-15,-6 8 3 16,-3 2 2-16,-6 9 0 15,-9-4 0-15,-6 4-3 16,3-3-2-16,-6-3 3 16,3 0 0-16,1-5-1 15,2-3 1-15,0-5-2 16,6-3 2-16,3-3 0 16,3-2 1-16,0-2-5 15,6-1-1-15,9-5 3 16,3 0 3-16,6 0-1 15,6 0-2-15,2 0 0 16,1 0 1-16,0 3-1 16,-3-1 2-16,-3 1-2 0,-6-3 2 15,2 3-13-15,-5-1-6 16,-3-2-22-16,-6 0-11 16,6-2-43-1,-3-4-40-15,-3-2 45 16</inkml:trace>
  <inkml:trace contextRef="#ctx0" brushRef="#br0" timeOffset="6918.5362">23445 7437 176 0,'-9'-5'68'0,"9"0"-52"0,0 2 21 0,-3 3 6 16,-3 0-4-16,-3 0 0 15,-2 3-14-15,2 0-2 16,-6 2-14-16,3 0-3 0,-3 3-2 16,6 0-5-16,3 0-1 15,0 2-2-15,6 1 0 16,9 2 3-1,3 1 0-15,3 1 1 0,0 1 0 16,0 3-3-16,-1-1 0 16,-2 1 4-16,-3-1 1 15,-3 1 2-15,-3-3 0 16,-3 0 0-16,-3-6 0 0,-6-2 0 16,-6-5 0-16,1-3-5 15,-4-5 1-15,3-3-5 16,0-3 1-16,9-2-3 15,3 0 2-15,3-3 1 16,6-3-1-16,3 1 4 16,6-4 0-16,-6 4 1 15,6 2 0-15,-3 3 0 16,-4 0 0-16,-2 2 0 16,3 3 0-16,-3 0-3 15,0 3 2-15,0 0-10 16,-3 2-3-16,6 0-24 15,0 3-8-15</inkml:trace>
  <inkml:trace contextRef="#ctx0" brushRef="#br0" timeOffset="7204.4031">23597 7829 252 0,'12'0'96'15,"3"-3"-75"-15,12 1-3 0,-18 2-6 16,8 0-11-16,1-3-1 15,3 3-20-15,0-3-7 16,0 1-48-16,-3-1-19 0,5-2 18 16,-5-3 12-16</inkml:trace>
  <inkml:trace contextRef="#ctx0" brushRef="#br0" timeOffset="7477.3333">23945 7543 216 0,'0'3'82'0,"0"2"-64"0,3 6 4 0,0-1-3 16,-3 9 5-16,0 13 7 15,0 10-3 1,-3 6 0-16,3 2-15 15,0-2-6-15,3-6-2 0,0 0-1 0,3-5 0 16,-3-8-18-16,6-2-5 16,0-9-48-16,3-4-22 15,0-7-19 1</inkml:trace>
  <inkml:trace contextRef="#ctx0" brushRef="#br0" timeOffset="14545.2967">16659 8348 176 0,'3'0'68'0,"-3"2"-52"0,0 4 1 0,0-6 11 15,3 10-4-15,0 3-1 16,0 6 1-16,-3 2-14 16,0 6 1-16,0 4 2 0,0 1-5 15,3 0 0-15,0 0-4 16,-3-6-1-16,3-2-1 16,-3 0-2-16,3-9 1 15,-3-1 1-15,0-6-28 16,0-3-11-16,0-5-37 15</inkml:trace>
  <inkml:trace contextRef="#ctx0" brushRef="#br0" timeOffset="14815.6949">16671 8377 228 0,'-9'-6'85'0,"9"9"-66"0,3-3 12 16,-3 0 1-16,0 0-8 0,6-3 0 15,0 3-13-15,2-2-7 16,4-1-2-16,3 0-2 0,3 1 0 16,3-3 0-16,3 2 0 15,-3-2-9-15,-1-1-4 16,1 4-22-16,-3-4-8 0,-3 4-52 31,0-4-37-31,-6 1 54 0</inkml:trace>
  <inkml:trace contextRef="#ctx0" brushRef="#br0" timeOffset="15032.3917">16715 8506 228 0,'-3'0'85'0,"6"0"-66"0,6-2-3 16,0 2-7-16,3-3-3 15,6 0 3-15,6 1-4 16,0-1-1-16,2 0-2 16,-2 3-17-16,0 0-7 0,-6 0-36 0,0 3-12 15,-9 5-8 1</inkml:trace>
  <inkml:trace contextRef="#ctx0" brushRef="#br0" timeOffset="15207.3696">16706 8723 228 0,'-3'0'85'0,"6"0"-66"0,9 0-6 0,-6 0-6 15,6-2-3-15,6-1 5 16,6-2-7-16,6-1-1 15,2 1-1-15,1 0-11 0,3 0-5 16,-1-1-54 0,-2-2-50-16,0 0 34 15</inkml:trace>
  <inkml:trace contextRef="#ctx0" brushRef="#br0" timeOffset="15481.5027">17209 8546 268 0,'-6'0'101'0,"6"0"-78"0,3 0 0 0,-3 0-4 16,6 0-13-1,0-3-1-15,6 3-8 16,0-2 0-16,3-1 1 16,3 3-6-16,3-3 1 0,2 1-37 0,-2-1-15 15,0 1-45 1</inkml:trace>
  <inkml:trace contextRef="#ctx0" brushRef="#br0" timeOffset="15945.8232">17507 8340 224 0,'-9'5'85'0,"9"11"-66"0,3 10 1 0,-3-12-4 0,0 4-5 15,0 6 3 1,0 2-5-16,0 3-3 0,0 1-3 16,0-7-5-16,0-1-1 0,-3-4 6 15,0-5 5-15,3-2-2 16,0-6-1-16,0-5-7 16,0-3-1-16,3-4-6 15,6-7 1-15,0-2-7 0,3 1-1 16,3 1 9-16,0 1 3 15,2 5 4-15,1 3 0 16,3 8 0-16,0 4 0 16,-3 4 8-16,-6 5 5 15,-3 0 9-15,-6 2 4 16,-6-2-10-16,-3 0-2 16,-6 0-8-16,-3-5-2 15,-3-1-11-15,-3-5-5 16,3-5-16-16,1-2-8 15,-1-4-7-15,3-1-3 16,9-4-48 0</inkml:trace>
  <inkml:trace contextRef="#ctx0" brushRef="#br0" timeOffset="16108.1451">17760 8530 260 0,'-6'13'99'0,"9"1"-77"0,-3 9-9 16,0-12-7-16,0 2-8 16,0 0 0-16,0 1-5 15,0-4-3-15,0-2-96 16,-3-5-43-16</inkml:trace>
  <inkml:trace contextRef="#ctx0" brushRef="#br0" timeOffset="16270.3755">17760 8446 296 0,'-12'-6'110'0,"18"9"-86"0,0-3-20 0,0 0-15 16,0 0-7-16,3 3 2 16,3-1-17-16,6 3-5 15,5 1-60-15,1-4-24 16</inkml:trace>
  <inkml:trace contextRef="#ctx0" brushRef="#br0" timeOffset="16587.0108">18001 8496 200 0,'-12'10'74'0,"3"-4"-58"0,-9 7 5 0,10-5-1 16,-4 5-3-16,-3 3 1 0,3 5-3 16,0 0-1-16,3 0-8 15,6 3-2-15,3-5 0 16,3-6-2-16,3-2-2 15,3-6 1-15,3-5-1 0,0-5-5 16,3-6-1-16,-4-2-4 16,1-3-1-16,-3 0 6 15,0 0 2-15,-3 6 5 16,-3 2 3-16,0 2 4 16,0 4 2-16,-3 2-8 0,3 5-3 15,3 3 1 1,-3 2 3-16,3 1-6 0,0 2 0 15,3-2-16 1,3-3-3-16,0-6-42 16,6-4-61-16,2-3 24 15</inkml:trace>
  <inkml:trace contextRef="#ctx0" brushRef="#br0" timeOffset="16857.383">18227 8488 276 0,'-18'-3'104'0,"16"3"-81"0,-1 3-6 0,3-3-7 16,0 2-20-16,0 4-3 15,3 2 10-15,2 5 6 16,4 5 0-16,0 4-2 0,3 1 0 0,0 4 3 16,-3 2 5-16,-3-5 4 15,-6-3 4-15,-3-2 2 16,-6-4 1-16,-3-1-7 15,-6-1-3-15,-2-5-8 16,-1-3-3-16,3-5-16 16,0-3-6-16,3 1-21 15,6-4-10-15,6-1-64 16</inkml:trace>
  <inkml:trace contextRef="#ctx0" brushRef="#br0" timeOffset="17202.1676">18570 8485 292 0,'-9'0'110'0,"9"0"-86"0,0 0 5 0,0 0-5 16,6 0-8-16,0 0 1 16,3 0-7-16,2-2-2 0,7-1-4 15,6 0-3-15,0 3 2 16,3 0-9-16,0 0-1 15,2 0-20-15,-2-2-10 0,3 2-32 16,-6 0-13-16,-1 0-26 16</inkml:trace>
  <inkml:trace contextRef="#ctx0" brushRef="#br0" timeOffset="17368.2351">18686 8557 252 0,'-12'5'96'0,"15"-2"-75"0,6 2-8 0,-3-2-9 16,3 2-3-16,6-3 3 16,8 1 1-16,4 0 0 15,9-1-3-15,0 1-19 16,-1-3-9-16,4-3-79 16</inkml:trace>
  <inkml:trace contextRef="#ctx0" brushRef="#br0" timeOffset="18614.8598">19489 8385 140 0,'-6'-3'55'0,"6"0"-43"0,-3 1 8 15,1 2 0-15,-1 2 1 16,-3 1 4-16,-3 2-2 16,0 6-2-16,-3 2-11 15,0 6-4-15,-3 4 0 0,0 9 3 16,3 8 2-16,3 2 3 15,6 1 2-15,3-1-3 0,6-8 2 16,9-7-2-16,9-11 0 16,12-11-5-16,8-13-3 15,4-16 2-15,6-10 0 16,-10-6-1-16,-11 6 1 16,-9-1 5-16,-12 4 2 15,-9-1 6-15,-9 3 2 16,-9 2-5-16,-6 6 0 15,-6 3-12-15,0 4-3 16,1 4-20-16,-1 4-5 16,6 6-22-16,6 3-7 15,6 5-27-15,6 0-13 16,12-3-14 0</inkml:trace>
  <inkml:trace contextRef="#ctx0" brushRef="#br0" timeOffset="18884.7496">20016 8459 320 0,'-6'-3'121'0,"9"3"-95"0,3-3-8 16,0 3-11-16,3 0-5 0,6 0 3 16,3 0-2-1,3 3-2-15,3 2 0 16,2-2-12-16,1 2-5 0,-3 1-50 0,0-1-21 16,-6 3-26-1</inkml:trace>
  <inkml:trace contextRef="#ctx0" brushRef="#br0" timeOffset="19050.2969">20019 8594 324 0,'-12'0'121'0,"15"0"-95"0,6 2-13 0,-3 1-14 16,3 0-3-16,3-1 3 15,6 1-3-15,6-3 1 0,5 0 1 16,4 0-34-16,0-5-14 0,0-1-69 15</inkml:trace>
  <inkml:trace contextRef="#ctx0" brushRef="#br0" timeOffset="19249.1559">20359 8419 272 0,'-12'5'101'0,"12"1"-78"0,3 10-5 0,0-3-5 0,0 8 1 16,-3 8 5-16,0 8-7 16,0 0-4-16,0-3-5 15,3 1-3-15,0-11 3 0,0-6-40 16,5-5-14-16,1-7-72 16</inkml:trace>
  <inkml:trace contextRef="#ctx0" brushRef="#br0" timeOffset="19469.1766">20296 8358 312 0,'-12'5'115'0,"12"-10"-89"0,6 5-8 0,-6 0-7 15,6 0 3-15,3 0 6 16,3 0-10-16,6-2-3 15,6-1-5-15,5 0-2 0,4 1 1 16,0-4-23-16,0 1-10 16,-4 2-28-16,-2 3-12 15,-6-2-44-15</inkml:trace>
  <inkml:trace contextRef="#ctx0" brushRef="#br0" timeOffset="19783.4582">20379 8520 260 0,'0'0'99'0,"6"0"-77"0,3 0-4 0,0 0-6 15,3 0-9-15,3 0 0 16,3-3-10 0,0 3-5-16,0 0 6 15,-4 3-33-15,-2-1-11 0,-9 6-23 16,-6 3 11-16,-6 2 52 15,-2 6 51 1,-4-1 28-16,0 1-3 0,3-4-3 16,3 1-29-16,3-2-10 15,3-4-15-15,6-2-6 0,6 0 0 16,6-3-2-16,6-5 2 16,5-2-22-16,4-4-7 15,3-2-31-15,0-2-12 0,2-6-31 16</inkml:trace>
  <inkml:trace contextRef="#ctx0" brushRef="#br0" timeOffset="19951.5331">20891 8475 324 0,'-15'2'123'0,"7"4"-95"0,-1 1-11 16,3 1-11-16,-3 3-7 15,-3 8 0 1,-6 2 3-16,0 3 3 0,0-3-2 15,0-3-8-15,4-2-2 0,-1 0-50 16,0-8-19-16,-3-5-44 16</inkml:trace>
  <inkml:trace contextRef="#ctx0" brushRef="#br0" timeOffset="20146.8729">20623 8528 308 0,'0'5'115'0,"3"-5"-89"0,18 2-8 0,-12 1-9 16,3 2 2-16,3 3 7 16,0 0-9-16,3 3-2 15,0-3-5-15,2 0 1 0,4-3 0 16,0-2-41-16,0-3-19 16,0-3-77-1,-3-2-34-15,-4-1 88 0</inkml:trace>
  <inkml:trace contextRef="#ctx0" brushRef="#br0" timeOffset="20533.9454">20957 8512 260 0,'-12'5'99'0,"12"3"-77"16,3 10-15-16,0-4-13 0,0 9 15 16,-3 7 10-16,0 4 0 15,3-2 2-15,-3-3-12 16,0-3-3-16,0-2-2 0,0-5-2 15,0-4 1-15,-3-4-4 16,0-3-2-16,-3-5-1 16,0-6 0-16,0-5-6 15,-3-8-2-15,0-8 9 16,3-5 4-16,3-5-3 16,3-1 0-16,3 1 1 0,3 5 0 15,3 3 1-15,3 4 2 16,6 4 3-1,3 5 4-15,3 5-2 16,2 2 1-16,1 6-1 0,-3 8 1 16,-3 6 4-16,-6 1 5 15,-3 1 4-15,-7 0 2 16,-5 0-4-16,-8-3-1 16,-7 0-30-16,-6-5-12 15,-3-2-39-15,-3-9-17 16,0-5-53-1</inkml:trace>
  <inkml:trace contextRef="#ctx0" brushRef="#br0" timeOffset="22112.1184">21704 8448 212 0,'0'-2'79'0,"0"-1"-61"0,0 6 23 0,0-3 7 16,0 0-19-16,0 0-5 16,0 5-11-16,0 3-3 15,0 2-6-15,0 6-1 0,0 5 1 16,0 1-2-16,0-1-2 15,0-3 1-15,0 1 1 16,3-6-14-16,0-2-7 0,0-4-23 16,0-1-9-16,3-6-26 15,0-3-46 1,3-5 28-16</inkml:trace>
  <inkml:trace contextRef="#ctx0" brushRef="#br0" timeOffset="22596.1833">21755 8390 276 0,'-9'-5'104'0,"9"5"-81"0,0 0 5 15,0 0-2-15,0 0-17 16,6 0-2-16,0 0-5 16,2 0 1-16,7-3-2 15,0 0-1-15,12 1 1 0,-3-4-4 0,3 4 2 16,-1-4-6-16,1 4 0 15,0-1 1-15,-3 3 1 16,-3 3 0-16,-6-1 4 16,-1 4 0-16,-2 2 3 15,0 2-3-15,-3 4 0 16,0-1 1-16,0 3 2 16,0 0-3-16,0 2 0 15,3 3 1-15,0 0 0 16,0 3 0-16,0 0 0 15,-4 0 0-15,-2-3 0 16,-3 0 0-16,-3-2 2 16,-3-3 1-16,-3-3 3 15,-5 0-3-15,-4-5 0 16,-9-3 10-16,-6-2 6 16,-3 0-1-16,-2-3 1 0,-1 0-8 15,-3 0-4-15,6 0-4 16,7 0-3-16,2 0-8 15,6 0-5-15,3 0-22 16,6 2-8-16,0 1-28 16,9-3-10-16,0-5-23 15</inkml:trace>
  <inkml:trace contextRef="#ctx0" brushRef="#br0" timeOffset="22997.1934">21775 8289 264 0,'-6'-5'99'0,"9"8"-77"0,0-1-7 0,0 4-7 16,3 2-2-16,3 2 6 15,3 3 7-15,0 3 5 16,3 5-12-16,0 1 0 0,6 1-1 0,-6 1-6 16,-1-3-1-16,1-2 2 15,-3-3 3-15,0-3-2 16,0-5 1 0,-6-3-3-16,0-5 2 0,0-2 5 15,0-6 2-15,3-8-5 16,3-11-3-1,3-12-6-15,5-17 0 16,4-7 0-16,6 2 0 0,3 5 0 16,-3 6 0-16,-1 8-20 15,1 5-7-15,-3 5-30 16,-3 3-12-16,-7 0-64 16</inkml:trace>
  <inkml:trace contextRef="#ctx0" brushRef="#br0" timeOffset="29679.343">6315 14629 124 0,'-3'-5'46'0,"3"7"-35"0,0-4 12 0,0 2 2 16,0 0 4-16,0-3 5 16,0 6-4-16,0 2 2 15,0 0-18-15,3 3-4 0,-3 3-2 16,0 2-4-16,0 3-1 16,0 5 5-16,0 5 5 15,0 1-7-15,0-1-1 16,0-5-8-16,0-5 0 15,-3-5-54-15,3-6-22 16</inkml:trace>
  <inkml:trace contextRef="#ctx0" brushRef="#br0" timeOffset="29880.9884">6208 14761 280 0,'-9'-5'104'0,"12"5"-81"15,3 0-8-15,0 0-11 16,6 0-3-16,3-3 3 0,3 1 1 16,2 2 0-16,4 0-3 15,0 0-6-15,3 0-2 0,-3 0-44 16,-1-3-16-16,-2 0-40 16</inkml:trace>
  <inkml:trace contextRef="#ctx0" brushRef="#br0" timeOffset="30430.4755">6476 14579 180 0,'0'5'68'0,"3"3"-52"0,0 16 3 0,0-11 1 16,-3 3-1-16,0 5 1 16,0 5 2-16,0 3 1 0,0 3-12 15,0 0-4-15,0-3-1 16,0-3-3-16,0-4-2 0,0-6 0 15,0-6-1 1,0-2 4-16,0-8 2 16,0-3-2-16,3-2-3 15,3-5-7-15,-3-4-1 0,3 1 3 16,0 0 2-16,3 0-3 16,-1 2 1-16,4 0 6 15,0 4 4-15,0 4-6 16,3 3 1-16,0 5 3 15,0 6 2-15,-3 2 4 0,-3 3 4 16,-3 2-6-16,-6 1-2 16,-3-3 3-16,-3 0 2 15,-6-6-9-15,-6 1 0 16,0-3-13-16,-3-3-3 16,0-2-4-16,4-3-2 15,2 0-6-15,3-3-4 16,3-2-23-16,6-6-11 15,9-2-21 1</inkml:trace>
  <inkml:trace contextRef="#ctx0" brushRef="#br0" timeOffset="30595.2261">6702 14761 236 0,'0'5'88'0,"3"-2"-69"0,0 8-5 0,0-3-5 16,0 2-2-16,-3 6 6 0,0 0-7 15,0 2-1-15,0-2-3 16,0-2-4-16,0-4 1 0,0 1-41 16,0-6-17-16,6-8-38 15</inkml:trace>
  <inkml:trace contextRef="#ctx0" brushRef="#br0" timeOffset="30745.3499">6702 14695 280 0,'-6'-3'107'0,"9"1"-83"0,3-1-18 0,0 3-14 16,0 0-14-1,3 3 1-15,3-3-19 16,6 2-9-16,0 1-40 0,2 0-16 16</inkml:trace>
  <inkml:trace contextRef="#ctx0" brushRef="#br0" timeOffset="31095.4649">6916 14721 212 0,'-14'3'82'0,"5"5"-64"0,-9 0-4 0,12 0-8 15,-6 5-2-15,0 6 5 16,0 4-5-16,3 1-2 16,3 0-1-16,6-3-1 0,3-2 0 15,6-6 2-15,0-5 1 16,3-8-4-16,0-3 1 0,0-5-2 15,0-2 0 1,-3-3 4-16,0-1 1 16,-4 1 7-16,-2 2 4 15,0 1 4-15,-3 5 3 16,3-1-9-16,0 4-2 0,-3 2-13 16,6 8-3-16,0 2 5 15,-3 3 5-15,3 1-2 16,3-1 1-16,0-3-3 15,3 1-3-15,3 0-27 16,3-6-12-16,-3-2-43 16,2-6-45-16,1-5 43 15</inkml:trace>
  <inkml:trace contextRef="#ctx0" brushRef="#br0" timeOffset="31479.0121">7131 14735 132 0,'-6'2'52'0,"6"1"-41"0,-3 0 9 0,3-3 2 16,-3 2-4-16,0 1-1 16,0 0 4-16,3-1 3 15,-3-2-12-15,0 0 4 0,0 3 2 16,0-3-4-16,-3 2 0 0,0 1-4 15,-3 2-1-15,3 1-1 16,-3-1 0-16,3 0-4 16,3 1-1-16,0 2-3 15,3-1-1-15,6 4 1 16,3 0 2-16,3 2 1 16,0 3 1-16,0 0 0 15,0-1 2 1,-3 1-1-16,-3-2 0 0,-6-1 3 15,0-3 3-15,-6 1-6 16,-6-3-3-16,-3-3-12 16,-3 3-6-16,-3-3-28 15,3 1-9-15,4-4-60 16</inkml:trace>
  <inkml:trace contextRef="#ctx0" brushRef="#br0" timeOffset="32861.4786">9068 14661 180 0,'-3'2'68'0,"3"6"-52"0,0-3 10 15,0-2 1-15,0 2-4 16,3 1-2-16,3-1 0 16,0 0-1-16,3-2-11 15,3 0 1-15,3-1 1 0,0-2-4 16,0 0-2-16,0-2-2 0,0-1 0 16,0-2-11-16,-1-3-4 15,-2-3-1-15,-3 1 0 16,-3-4 5-16,-6 4 3 15,-3-1 0-15,-3 3 4 16,-6 6 2-16,-6 2 4 16,-2 2 0-16,-4 3 0 15,3 3 1-15,0 3 1 16,3 0 5-16,3-1 3 16,6 1-2-16,4 2 2 15,5 0-6-15,5 0-3 16,7 1-1-16,6-1-1 15,3-3-2-15,3-2-2 0,-3-2-8 16,3-4-5-16,-1-4-20 16,1-4-6-16,-3-2-22 15,-3-2-7-15,-3-1-25 16</inkml:trace>
  <inkml:trace contextRef="#ctx0" brushRef="#br0" timeOffset="33212.088">9301 14610 212 0,'-3'8'79'0,"3"0"-61"0,0 11 1 16,3-9-1-16,-3 1 1 15,0 2 3-15,0 0-7 16,0-2-2-16,0-1-7 16,0-2-2-16,0-2 0 0,0-4 0 15,0-2 2-15,0 0 1 16,0-2 1-16,0-4-9 0,3-4-1 15,0-1 0-15,3-2 1 16,-1 0-2-16,4 2 2 16,0 3 3-16,3 3 1 15,0 2 1-15,6 6 0 16,-3 2 0-16,0 1 2 16,-3 4 1-16,0 1 1 15,-3-1-4-15,-4 1-3 16,1-3-11-16,0 0-6 15,0-3-19-15,0 0-7 16,0-2-11-16,0-3-3 16,0-3-33-1</inkml:trace>
  <inkml:trace contextRef="#ctx0" brushRef="#br0" timeOffset="33416.2101">9580 14610 236 0,'-14'3'90'0,"5"0"-70"0,-3 10-3 16,6-8-5-16,0 3 0 16,0 0 2-16,3 0-5 15,0 0-3-15,6 2-3 16,3 1-5-16,3 2-1 0,6 0-9 0,3 1-5 16,2-4-7-1,1 1-2-15,0-3-11 16,0-6-1-16,0-4-44 15</inkml:trace>
  <inkml:trace contextRef="#ctx0" brushRef="#br0" timeOffset="33716.4831">9711 14655 196 0,'-17'-16'74'0,"11"14"-58"0,-3 4 5 0,6-2-3 16,-3 3-5-16,0 0 0 15,0 2-1-15,0 3 0 16,0 0-6-16,3 2 3 0,3 1 3 15,3 2 0-15,6 3 1 16,3-3-3-16,6-2 1 0,2-3-2 16,4-5 0-16,0-3-3 15,-3-6 1-15,-3-2-2 16,-3 0 0-16,-6-2 1 16,-3-1 1-16,-6-2-1 15,-3 0 1-15,-6 0-6 16,0-1-3-1,-3 9-6-15,0-3-2 16,0 0-20-16,6 5-7 0,3 3-28 16,3 0-8-16,9 0-26 15</inkml:trace>
  <inkml:trace contextRef="#ctx0" brushRef="#br0" timeOffset="34107.8793">9961 14597 228 0,'3'-3'85'0,"-3"6"-66"0,-6-3 12 0,3 5 3 15,-2-2-20-15,-4 0-5 16,-3 5-8-16,-3 2-2 16,0 3 1-16,3 1 2 0,0 2 3 15,3-1-2-15,3 1 0 16,3-3 3-16,6-2 1 16,3-3 3-16,3-5 1 15,6-3-3-15,0-8 0 16,0-3-5-16,0-2-2 15,-3-6 0-15,-4-2-1 16,-2-3 0-16,-6-2 0 16,-3-6-3-16,-2 3 2 15,-1 3-1-15,-3 4 0 16,3 7 6-16,0 4 2 0,0 6-9 16,3 5-3-16,3 10 1 15,0 9 2-15,6 5 2 16,0 2 3-16,3 1-1 15,0 2-1-15,-1-6-4 16,4-1 0-16,0-4-27 16,0-2-11-16,0-5-19 15,0-6-7-15,3-2-23 16</inkml:trace>
  <inkml:trace contextRef="#ctx0" brushRef="#br0" timeOffset="34436.7676">10075 14642 256 0,'-3'-3'96'0,"3"3"-75"0,6 3-5 0,-4 0-9 16,4-1 1-16,3 1 7 16,0 0 2-16,3-3 1 15,0 2-9-15,0-2-3 0,6 3 0 16,-3-6-3-16,-3 1 0 16,-3-4 1-16,0-2 0 15,-4 0-2-15,1-2-2 16,-3-1-2-16,-6-2-1 15,-5 2-7-15,-7 4-2 16,-3 4 5-16,-3 6 1 0,-6 2 1 16,3 5 4-1,1 9-2-15,2-3 1 0,6 0 4 16,3 2 3 0,9 1 9-16,9-3 3 15,6-1-4-15,9-1-3 0,8-1-8 16,7-5-1-16,6-3-39 15,-1-5-14 1,4 0-75 0</inkml:trace>
  <inkml:trace contextRef="#ctx0" brushRef="#br0" timeOffset="36028.5271">7842 14946 220 0,'3'-8'85'0,"0"8"-66"0,0 0 10 15,-3 0-1-15</inkml:trace>
  <inkml:trace contextRef="#ctx0" brushRef="#br0" timeOffset="36211.0238">7857 14952 439 0,'6'23'37'0,"-3"9"-18"0,0 5-3 0,-3 11-2 15,3 5-5-15,-3 5-1 16,3-2-2-16,-3-9-1 16,0-2-3-16,0-8 1 15,0-5-2-15,0-8 2 16,0-6-13-16,0-2-6 15,3-5-22-15,0-3-9 16,3-8-17 0,0-3-5-16,3-5-36 15</inkml:trace>
  <inkml:trace contextRef="#ctx0" brushRef="#br0" timeOffset="36704.9569">8024 15084 264 0,'-15'-16'101'0,"12"11"-78"0,0-8 13 15,3 10 2-15,3-5-16 16,3 0-2-16,3-3-12 15,3 1-3-15,5-1-3 16,7 3-4-16,3 3-1 0,3 5 2 16,0 5 2-16,-1 6-2 15,-2 5-2-15,-6 5 4 16,-6 5 1-16,-9 3 2 16,-6 6 2-16,-9 5-3 0,-6 2 0 15,-6 3 1-15,-3-3 0 16,-2-5-5-16,-1-2-1 15,6-6 3-15,3-5 1 16,3-6 2-16,6-2 2 16,3-5-8-16,6-4-3 15,6-4 7-15,6 0 3 16,9-3-2-16,6-3 0 0,6 0 1 16,2 1 0-16,1 2-5 15,-3 0-1-15,-6 2 1 16,-4 1 2-16,-5-3-13 15,-3 0-5-15,-3 0-35 16,0 0-14 0,-3 0-65-1</inkml:trace>
  <inkml:trace contextRef="#ctx0" brushRef="#br0" timeOffset="37294.6171">8670 15102 244 0,'-6'-15'90'0,"3"7"-70"0,-3 2 8 0,3 4 0 15,-3-4 3-15,-6 1 5 16,-3-3-4-16,-3 3 1 15,-3-3-19-15,-3 3 1 0,4-1 1 16,-1 1-10-16,3 5-6 16,3 0-3-1,0 3-1-15,6 2-2 0,3 3 1 16,6 5-2-16,6 3 2 16,3 0 1-16,6 5-1 15,6 0 4-15,3 6 0 16,0 4 1-16,2 4 0 0,-5-1 0 15,-3-2 0-15,-6 0 0 16,-6-6 2-16,-6-2 1 16,-3-3 3-16,-6-2 1 15,-6-6 1-15,-3-5-2 16,-6-3 1-16,1-5-4 16,2-5-2-16,0-3-3 15,3 0 1-15,3-5-8 16,6-3-4-16,6-3 0 15,6-4 2-15,6-7 5 16,6 1 3-16,6-2 0 16,6-1 1-16,-1 0 6 15,4 3 5-15,-9 0 1 16,-3 5 2-16,-6 3-4 16,-3 2-3-16,-6 1-9 0,-3 5-5 15,-6 2-35-15,-3 3-14 16,-3 5-85-1</inkml:trace>
  <inkml:trace contextRef="#ctx0" brushRef="#br0" timeOffset="38084.2095">7729 16013 316 0,'-15'-8'118'0,"15"5"-92"0,3 0-9 0,3 1-12 15,3-4-4-15,6-2 3 0,6-5 1 16,5 5 2-16,1 0-4 16,3 3 0-16,0 13 1 0,-3 3-5 15,-1 10 1-15,-5 3 0 16,-6 10 0-16,-6 6 0 16,-6 5 2-16,-9 2-1 15,-9 1 2-15,-6-3-2 16,-2-3 2-16,-4-5 2 15,0-5 2-15,3-8 3 16,3-6 4-16,6 4 1 16,4-9 3-16,-1-5-8 15,9-3-1-15,9-2-5 16,8-3-1-16,7 0 1 16,6-3 0-16,3 0-5 15,0 1-1-15,-4-1 1 0,1 3 2 16,-3 0-7-16,-3 0-3 15,-3 0-17-15,-3 0-9 16,-1 0-25-16,1-3-10 16,-3 1-62-1</inkml:trace>
  <inkml:trace contextRef="#ctx0" brushRef="#br0" timeOffset="38491.2558">8164 16034 288 0,'-3'-13'107'0,"3"13"-83"0,3-3-5 0,-3 3-8 16,0 0 4-16,0 0 7 16,0 3 0-16,-3 10-1 0,0 0-11 15,-3 6-2-15,0 4 2 0,0 1-6 16,0 0-2-16,3-3 1 15,3-2 2-15,0-3-7 16,3-6 0-16,3 3 0 16,6-5 1-16,3-2 1 15,5 4 0-15,4-2 0 0,3 0 0 16,3 5 0-16,0 0 0 16,-4 3 0-16,-5 0 0 15,-3-3 0-15,-6 6 0 16,-3-3 4-16,-9 0 5 15,-6-3-1-15,-6 0 1 16,-6-5-16-16,-6 0-8 16,-2-5-17-16,-4-3-5 15,3-6-22 1,0-2-8-16,3-5-54 16</inkml:trace>
  <inkml:trace contextRef="#ctx0" brushRef="#br0" timeOffset="38716.767">8134 15968 356 0,'0'-3'132'0,"6"3"-103"0,6 0-12 16,-3 0-12-16,3 0-1 15,5 0 5-15,1-3-4 16,3 3-1-16,3 0-2 15,3 0-2-15,-1 0 1 0,1 3-28 16,0-3-9-16,0 3-53 16,0-3-22-16,-4-3-2 15</inkml:trace>
  <inkml:trace contextRef="#ctx0" brushRef="#br0" timeOffset="39030.9813">8530 15986 340 0,'-15'5'126'0,"15"-2"-98"0,0 8-10 0,0-3-10 16,-3 5-10-16,0 5 0 15,0 4 2-15,0 1 0 16,0 1 0-16,0 0 6 0,0-3 4 16,0 3-5-16,3-6-3 15,-3-2-1-15,3-2-1 16,0-4 2-16,3-2 1 15,0-5 1-15,3-3 0 16,3-3-5-16,3-2 1 16,6-1 0-16,2-1 2 15,7 4-3-15,0 0-2 16,0 1-5-16,0-4-2 16,-1 6-15-16,-2-2-6 0,0-1-20 15,0-5-5-15,-6 5-60 16</inkml:trace>
  <inkml:trace contextRef="#ctx0" brushRef="#br0" timeOffset="39245.8878">8818 16002 284 0,'-14'-8'107'0,"14"13"-83"0,-3-2-5 0,3 2-8 15,-3 3 2-15,0 5 3 16,0 6 1-16,0 15 2 15,3 9-10-15,0 4-1 16,3-2 2-16,0 3-6 0,3-6 0 16,0-7-4-1,-1-1-3-15,1-5-36 16,-3-2-16-16,-3-1-82 16</inkml:trace>
  <inkml:trace contextRef="#ctx0" brushRef="#br0" timeOffset="40292.1253">8134 16955 160 0,'6'-14'63'0,"-3"12"-49"0,-3-4 16 0,0 1 5 16,0 5 1-16,0 0 0 15,-3 0-6-15,-3 5-2 16,-6 3-15-16,-3 11-3 0,-3 15 0 15,0 6-4-15,0 10-1 0,1 3 0 16,5 5-1-16,3 0-2 16,3 1 1-16,6-1-2 15,6-10 2-15,6-3 0 16,9-11 3-16,2-10-1 16,7-11 2-16,6-13 0 15,-3-5 1-15,-1-9-4 16,-5-4-1-16,-6-3 5 15,-6 2 5-15,-9 3 2 16,-6 0 0-16,-9 1 1 16,-9 1 0-16,-6 4-2 15,-6 2-1-15,1 3-10 16,-1 2-1-16,3 3-18 16,3 3-4-16,6-3-14 15,4 0-4-15,5 0-20 16,6 0-5-16,6 0-35 15</inkml:trace>
  <inkml:trace contextRef="#ctx0" brushRef="#br0" timeOffset="40627.3586">8372 17039 324 0,'-3'-5'123'0,"6"8"-95"0,0-1-13 0,-3 6-10 16,3 3-5-16,-3 7 2 16,0 3 4-16,-3 6 3 15,0 5-4-15,0-6 1 0,0 1 1 16,0-1-6-16,0-8 0 16,3-4-1-16,0-1 0 15,6 0 0-15,3-8 0 0,3-2 0 16,3-6 2-16,3-2-3 15,5 3 0-15,1-4-1 16,3 1 0-16,0 0-16 16,0-3-8-16,2 2-13 15,-5-2-3-15,-3 1-33 16,-3-4-14-16,-6-2 0 16</inkml:trace>
  <inkml:trace contextRef="#ctx0" brushRef="#br0" timeOffset="40832.9699">8625 16981 280 0,'-6'-8'107'0,"6"8"-83"0,0 11-9 16,0-3-11-16,0 13 6 16,0 13 7-16,0 11 5 0,0 5 4 15,0 3-14-15,3 0-2 0,0 11-3 16,3-3-3-16,0-6-3 15,0-7-11-15,0-9-4 16,3-7-37-16,-3-11-17 16</inkml:trace>
  <inkml:trace contextRef="#ctx0" brushRef="#br0" timeOffset="42005.1524">12524 14917 148 0,'-6'-2'55'0,"9"-1"-43"0,-3 0 12 0,0 3 2 16,0 0 3-16,0 0 5 15,0 0-4-15,0 0 2 16,0 0-18-16,3 6 1 0,-3 7-1 16,0 5-1-16,0 9 0 15,0 7-1-15,0 3 2 16,-3 8-3-16,0-2-1 15,0 2-6-15,3-3-1 16,0-5-3-16,0-5-3 16,0-6 4-16,0-7 1 15,0-4-11-15,0-4-4 16,0-6-32-16,0-5-12 16,6-5-66-1</inkml:trace>
  <inkml:trace contextRef="#ctx0" brushRef="#br0" timeOffset="42934.6622">12887 15012 184 0,'-3'-10'71'0,"-3"5"-55"0,-2-1 17 0,5 6 5 16,-3 0-3-16,-3 0 4 15,-3 6-17-15,-3 4-8 16,-3 9-8-16,0 5-3 0,3 7 3 16,3 6-1-16,6 8 0 15,9 3-1-15,9-3 0 0,9-8 0 16,9-8 0-16,3-10 2 15,2-12 3-15,4-12 0 16,0-11 2-16,-4-10-4 16,-5-3-2-16,-9 0 4 15,-9 0 4-15,-9-3-3 16,-9 0 0-16,-3-2-4 16,-3 5-1-16,-3 2-10 15,0 3-2-15,1 8-16 16,2 3-5-16,0 3-30 15,6 4-11-15,9 4-60 16</inkml:trace>
  <inkml:trace contextRef="#ctx0" brushRef="#br0" timeOffset="43309.829">13274 14973 196 0,'-12'-3'74'0,"9"3"-58"0,-2 5 5 0,2 1-3 16,-6 2 2-16,-3 8 4 15,0 5-1-15,0 5-2 16,3 11-11-16,3 3-4 0,6 5-2 16,6 0 0-16,6-5 2 15,6-9 1-15,6-7 1 16,2-13 2-16,7-14 4 15,-3-10-4-15,-3-11 0 16,-4-5-4-16,-2-6-1 16,-9-4 1-16,-6-1 1 15,-9-2 1-15,-6 2 0 16,-6 0 0-16,-3 9 2 0,-2 4-7 16,-1 9-4-16,0 7-16 15,3 8-4-15,0 6-18 16,6 8-5-16,6 5-30 15,9-1-13-15,9-4-13 16</inkml:trace>
  <inkml:trace contextRef="#ctx0" brushRef="#br0" timeOffset="43626.4827">13635 15050 260 0,'-15'0'99'0,"9"2"-77"0,-6 9-9 0,6-3-7 16,-6 2 3-16,0 6 5 16,0 5 0-16,3 3 2 15,3 8-9-15,6 5-2 0,9 0 1 16,9-5-3-16,12-6 0 16,8-10 3-16,4-13 1 15,6-14 1-15,-4-13 2 16,-2-5-3-16,-6-3 1 15,-12-2 8-15,-10 0 7 16,-11-6 1-16,-11 3 1 0,2 5-8 16,-27-5-2-16,-6 3-18 15,-3 5-5-15,4 7-39 16,5 7-16-16,9 7-98 16</inkml:trace>
  <inkml:trace contextRef="#ctx0" brushRef="#br0" timeOffset="44393.4249">14682 14967 212 0,'-30'-5'79'0,"16"5"-61"0,-13 5 8 0,15 1 1 16,-6 2-10-16,-6 5-2 15,0 8 0-15,-2 3 1 16,5 10-9 0,3 3 7-16,6 8 3 0,6 8-5 15,12 0-2-15,12-8-1 0,12-5-1 16,11-11-2-16,4-13 1 16,3-14 0-16,-4-12 1 15,-2-14-4-15,-3-8-1 16,-10-2 1-16,-8 0 0 15,-9-1 6-15,-9 1 4 16,-6-1-5-16,-6 4-3 0,-6 1-8 16,0 9-1-1,-2 0-12-15,-4 11-3 0,0 2-18 16,3 5-4-16,3 8-32 16,6 3-12-16,6 0-23 15</inkml:trace>
  <inkml:trace contextRef="#ctx0" brushRef="#br0" timeOffset="44737.651">14917 15060 280 0,'-17'3'104'0,"11"-6"-81"0,-3 8-4 15,3 1-6-15,-3 2-8 16,-3 7 0-16,0 7 5 15,3 4 6-15,3 6-8 0,6 8 2 0,6-1 1 16,6-2-6-16,12-5-1 16,3-6 0-16,5-10 2 15,4-10 1-15,0-12 1 16,-1-7-2-16,-5-8-1 16,-6-3 5-16,-6-2 4 15,-9-3 1-15,-9-1 1 16,-12 1-6-16,-6 0-2 15,-9 3-9-15,0 5-4 16,1 5-15-16,-1 3-5 16,3 5-18-16,6 5-8 15,6 6-36-15,6-1-17 16,12-4-3-16</inkml:trace>
  <inkml:trace contextRef="#ctx0" brushRef="#br0" timeOffset="45051.1207">15200 15052 248 0,'-6'3'93'0,"0"2"-72"0,0 3-8 15,3 0-8-15,-3 5 1 16,0 3 4-16,0 8 8 16,4 5 3-16,2 5-10 15,2 3-2-15,7 0 1 0,3-5-2 16,6-3 1-16,3-8-1 0,3-5 2 15,0-10 4-15,2-12 1 16,1-10-2 0,-3-10 2-16,-6-3-2 15,-9-5 0-15,-6-4-7 0,-9 1-2 16,-9-5-7-16,-6 2-2 16,-3 3-9-16,-5 3-2 15,-1 8-11-15,0 7-3 16,3 8-28-16,3 6-13 15,10 5-48 1</inkml:trace>
  <inkml:trace contextRef="#ctx0" brushRef="#br0" timeOffset="45366.3037">15495 15060 248 0,'-24'16'93'0,"18"0"-72"0,-9 10-6 16,9-10-8-16,0 8-3 16,0 8 2-16,3 5 9 15,6 2 4-15,9-1-9 16,6-7-1-16,9-4-2 0,6-9 5 16,2-10 3-16,1-10-2 15,0-14 2-15,3-11 5 16,-10-5 2-16,-11 1 8 15,-9-1 6-15,-12-2-10 16,-12-1-4-16,-9 3-14 0,-8 1-8 16,-1 2-27-16,0 5-10 15,3 3-78-15,4 5-35 16,5-3 16 0</inkml:trace>
  <inkml:trace contextRef="#ctx0" brushRef="#br0" timeOffset="46554.4426">12536 17013 244 0,'-6'-3'90'0,"0"6"-70"0,0 2 10 16,0 0 2-16,-9 3-18 16,1 5-2-16,-4 9-4 15,0 9 2-15,0 6-5 16,3 6-3-16,6-1 1 0,9 0-2 16,9 1 2-16,12-9 0 15,6 1 3-15,8-17 1 0,13-13 1 16,-3-10-2-16,-1 0 1 15,-5-11 2-15,-6-8 2 16,-9-2 1-16,-9-3 2 16,-13-3 2-16,-10-5-1 15,-10 5-3-15,-6-2 0 16,0 2-12 0,0 11-2-16,3 2-19 0,4 11-7 15,2 3-27-15,6 5-12 16,6 5-49-1,12 3-43-15,6 0 63 16</inkml:trace>
  <inkml:trace contextRef="#ctx0" brushRef="#br0" timeOffset="46810.2192">13036 17021 280 0,'-6'-11'104'0,"3"8"-81"0,3 1-4 15,0 2-8-15,-3 5-5 16,0 3 3-16,0 11 7 16,0 10 2-16,0 13-9 15,0 0 6-15,0 3 2 0,0 0-9 16,1 3-4-16,2-8-3 16,0-3-1-16,2-6-16 15,1-9-4-15,3-4-23 16,0-5-8-16,3-7-57 15,6-6-42 1,0-6 60-16</inkml:trace>
  <inkml:trace contextRef="#ctx0" brushRef="#br0" timeOffset="47198.065">13340 17084 276 0,'-21'0'104'0,"12"8"-81"0,-12 8 1 0,15-5-5 16,-3 7-9-16,-3 9 0 15,4 4 2-15,2 6 5 0,6-2-9 16,6 4-2-16,5 6-2 0,10-5-2 15,9-3-2-15,0-16 1 16,0-7-1-16,-1-9 2 16,1-16 3-16,-3-2-4 15,-3-8-1-15,-6-6 0 16,-7-4 2-16,-11-4 1 16,-3-2 1-16,-8-3-2 15,-4 9-2-15,-3-1-6 16,0 6-1-16,0 4-17 0,3 9-4 15,6 3-28-15,3 2-11 16,6 8-47 0</inkml:trace>
  <inkml:trace contextRef="#ctx0" brushRef="#br0" timeOffset="47458.6359">13578 17248 204 0,'-9'50'77'0,"6"-23"-60"0,3 13 2 0,3-27-2 16,3 11 0-16,3-1 2 16,6 1 1-16,6-5 2 15,5-11-12-15,7-8 12 0,0-6 7 16,0-9-9-16,-1-9-1 0,-5 3-2 16,-6-11-2-16,-9 0-5 15,-9-8-2 1,-12 6-2-16,-9-3 1 0,-6 5-13 15,-2 6-5-15,-4 5-26 16,0 10-9-16,3 8-97 16</inkml:trace>
  <inkml:trace contextRef="#ctx0" brushRef="#br0" timeOffset="48128.2907">14721 17124 196 0,'-6'-13'74'0,"6"5"-58"0,-3 0 9 16,0 5 0-16,-3 0 7 15,0-2 4-15,-3 10-12 16,-3 3-4-16,-3 6-12 15,1 12-7-15,-1 14-2 0,3 2-1 16,3 0-2-16,6 3 5 16,9-5 1-16,9 2 0 15,3-12 1-15,5-12 4 16,4-10 6-16,0-11 2 16,0-10 0-16,0-11-3 15,-7-2-2-15,-2-9 0 0,-9-2 4 16,-6-2 3-16,-9-6 2 15,-9 5-8-15,-6 0-4 16,-2 6-9-16,-4 5-3 16,0 2-12-16,0 14-3 15,3 0-19-15,4 10-5 16,8 6-30-16,6 10-13 16,9 0-24-16</inkml:trace>
  <inkml:trace contextRef="#ctx0" brushRef="#br0" timeOffset="48474.8759">14923 17156 308 0,'-20'8'115'0,"14"-3"-89"0,-6 16-17 16,9-8-11-16,-3 11-5 15,0 2 1-15,0 6 1 16,6 0 1-16,6 2 3 15,3 3 2-15,6-7 2 0,5-4 1 16,7-7 2-16,9-12-1 16,3-14 2-16,-1-1 0 0,1-11 1 15,-6-5 0-15,-9-5 2 16,-10-8 4-16,-8 5 3 16,-12-5-5-16,-8-5-2 15,-10 2 3-15,-6 9 4 16,-3 1-11-16,1 7-6 15,2 9-16-15,3 12-7 16,6-1-19-16,6 6-6 16,9-1-35-1,9 6-14-15,12-5-3 16</inkml:trace>
  <inkml:trace contextRef="#ctx0" brushRef="#br0" timeOffset="48793.0635">15307 17121 316 0,'-20'11'118'0,"11"-6"-92"0,-6 14-9 16,9-6-12-16,-6 8-13 15,-3 5 0-15,3 4 8 16,3 1 7-16,6-2-3 16,9 3 5-16,6-5 3 0,3-4-4 15,9-9-2-15,5-12-3 16,4-2-3-16,3-13-2 15,0 0 1-15,-4-6 3 16,-5-7 1-16,-9 5-1 16,-9-11 1-16,-12 0 0 15,-12-7 3-15,-9-1-8 16,-3 8 0-16,-2 3-7 16,-1 5 1-16,0 11-16 0,3 5-4 15,4 8-35-15,5 3-11 16,9 10-35-1</inkml:trace>
  <inkml:trace contextRef="#ctx0" brushRef="#br0" timeOffset="49124.4076">15659 17097 312 0,'-27'8'115'0,"18"3"-89"0,-9 15-12 15,12-12-10 1,-3 12-13-16,0 6 1 0,3 0 17 16,3 2 8-1,9 0-7-15,6 3-3 0,9 0-1 0,6-10-3 16,5-11-2 0,4-11 6-16,3-10 3 0,3-8 1 15,-4-1 3-15,-2-7 8 16,-12-5 6-16,-9-6 7 15,-12 0 5-15,-12 6-6 16,-9-6-1-16,-6 6-36 16,-3 4-14-16,0-1-53 0,4 9-22 15,-1 1-29-15,6 8-13 16,3-6 15 0</inkml:trace>
  <inkml:trace contextRef="#ctx0" brushRef="#br0" timeOffset="51076.123">12554 16021 192 0,'3'-14'74'0,"0"6"-58"0,-3-2 23 15,0 7 4-15,0 0-1 16,0 1-1-16,0 2-14 16,0 0-6-16,0 10-12 15,0 6-2-15,0 11 0 0,0 10 3 16,-3 5 1-16,3 3 1 16,0 0 0-16,0 0-6 0,0-5-4 15,0-6-1-15,0-5 1 16,3-8-25-16,0-7-12 15,0-1-26-15,3-5-12 16,3-11-52 0</inkml:trace>
  <inkml:trace contextRef="#ctx0" brushRef="#br0" timeOffset="51362.7517">12801 15991 244 0,'-3'8'93'16,"3"0"-72"-16,3 6 9 0,-3-1-1 16,0 8-2-16,0 8 1 15,0 5-9-15,0 6-1 16,3 2-11-16,0-2-4 0,0-5 0 0,3-9-2 15,0 0-1-15,0-7-17 16,-3-3-6-16,0-6-22 16,0-4-9-16,3-4-18 15,-3-2-5-15,6-2-7 16</inkml:trace>
  <inkml:trace contextRef="#ctx0" brushRef="#br0" timeOffset="51660.4556">13090 15994 252 0,'0'-5'96'0,"3"5"-75"0,0 0 8 15,-3 0-3-15,0 5-8 0,3 8 2 16,-3 6-2-16,0 7 0 15,0 9-9-15,0 7 1 0,0 0 1 16,3 1-6-16,0-6-1 16,3-3-2-16,0-5-2 0,0-5-13 15,-1-8-4 1,1 2-24-16,0-4-11 0,0-6-9 16,0-3-2-16,0-5-14 15,3-5-26 1,6-6 38-16</inkml:trace>
  <inkml:trace contextRef="#ctx0" brushRef="#br0" timeOffset="51869.2669">13495 16013 264 0,'0'-8'101'0,"6"8"-78"0,0 0 2 0,-6 0-5 16,2 8 4-1,1 5 5-15,0 8-7 0,-3 16-2 16,0 5-12-16,0 3-5 0,3 0 0 16,3-5-4-16,0 0 0 15,0-9-39-15,3-4-18 16,6-6-78 0</inkml:trace>
  <inkml:trace contextRef="#ctx0" brushRef="#br0" timeOffset="52471.4707">14575 16021 248 0,'-3'-8'93'0,"3"2"-72"0,3 6-8 0,-3 0-8 16,3 0 8-16,0 8 8 15,3 3 1-15,-3 5 1 0,0 8-12 16,0 7 2-16,-3 4 1 0,0 4-10 16,0 1-1-16,3-8-3 15,0 0 0-15,0-6-5 16,-3-5 1-16,0-5-22 15,3-3-11-15,0-5-7 16,0-3-1 0,-3-5-13-16,3-2-5 0,6-6-15 15</inkml:trace>
  <inkml:trace contextRef="#ctx0" brushRef="#br0" timeOffset="52742.5302">14861 15994 248 0,'0'3'93'0,"0"-1"-72"0,3 4 3 0,3 2-3 16,-3 5-7-16,0 8 2 15,0 8 0-15,-3 5 2 16,0 1-10-16,3 7-2 0,0-5 0 15,0 0-5-15,0-5-1 16,0-5-9-16,0-6-2 16,3-3-21-16,-1-7-9 15,1-6-5-15,0-5-2 16,3-5-48 0</inkml:trace>
  <inkml:trace contextRef="#ctx0" brushRef="#br0" timeOffset="52995.5081">15144 15989 232 0,'6'-8'88'0,"-3"5"-69"0,3 11 8 16,-4-5-1-16,4 5 1 15,0 2 6-15,-3 17-9 16,-3 5-5-16,0 5-10 15,0 5-4-15,0 3-1 0,3-5-2 0,3 2-2 16,0-5-8 0,0-5-3-16,0-9-16 0,0-4-6 15,0-6-37 1,6-5-15-16,3-13-16 16</inkml:trace>
  <inkml:trace contextRef="#ctx0" brushRef="#br0" timeOffset="53398.2503">15596 16018 260 0,'-12'-11'99'0,"9"6"-77"0,-9 2 18 15,6 3 2-15,-3 0-13 16,0 3-2-16,-2 0-16 16,-4-1-4-16,-3 9-5 15,0 5-2-15,0 8 1 0,3 13-1 16,3 8 0-16,6 2 2 16,9 3 1-16,9-2-1 15,9-6-2-15,9-7-2 16,6-11-1-16,5-6 4 15,1-13 1-15,3-15 2 16,-4-9 0-16,-5-10 2 0,-9-8 3 16,-9-5 7-16,-9 0 2 15,-12-1 2-15,-9 6 0 16,-3 3-16-16,-3 2-6 16,-3 3-42-16,3 8-16 15,3 13-104 1</inkml:trace>
  <inkml:trace contextRef="#ctx0" brushRef="#br0" timeOffset="56825.1841">17290 15774 132 0,'3'-5'49'0,"0"3"-38"0,3-6 6 16,-3 2 1-16,0 4 3 16,3-9 4-16,-1 6 0 15,1-6 2-15,0-2-15 16,0 0 9-16,-6 2 5 0,-3 1 1 15,-3 2 4-15,-5 2-6 16,-10 9-1-16,-6 10-9 16,-3 11-4-16,-6 10-6 15,4 11-4-15,-1 8-3 16,3 11-1-16,6 10-1 0,12 11 3 16,15-1-2-1,9-10-1-15,12-2 0 16,9-6 3-16,12-8-20 15,5-5-8-15,-2-13-25 0,-1-11-9 16,-2-13-45 0</inkml:trace>
  <inkml:trace contextRef="#ctx0" brushRef="#br0" timeOffset="57574.9599">17614 16007 144 0,'-9'0'55'0,"6"0"-43"0,-3 0 19 0,3 0 7 16,0 0-4-16,0-2 3 15,3-1-15-15,0 0-5 16,3-5-10-16,3 3 2 0,0-3 3 0,3 0-6 16,0 6-3-1,0 2-11-15,0 5-5 0,0 8 13 16,-3 3 7-16,-3 8-1 16,-3 5-1-16,-3 5-2 15,-3 1 0-15,-3-1 0 16,0 1 1-16,0-6 0 15,0-8 2-15,0 0 1 16,3-5 3-16,0-8-1 16,3 5 0-16,3-5-5 15,3-3-1-15,0 1-1 16,6-1-2-16,0-3 1 16,3 4-1-16,0-1 0 15,0-2 0-15,0-3 0 16,0 0 0-16,-3 0-9 15,0 0-2-15,-3 0-14 16,-1 0-4-16,1 0-20 0,0 0-9 16</inkml:trace>
  <inkml:trace contextRef="#ctx0" brushRef="#br0" timeOffset="58024.2978">17781 16007 228 0,'3'-2'88'0,"-3"2"-69"0,0 0 0 0,0 0-7 0,0 0-2 15,3 2 4-15,-3 6-2 16,0-2 3-16,-3 7-8 16,0-3-2-16,0 4-1 0,0-1-2 15,0 0 1-15,0-2-2 16,3-3-1-16,0-1-2 16,6-1 1-16,3-4-1 15,6 6 0-15,3-2 2 0,2 4 0 16,4 3 0-16,-6 3 0 15,0 3-3 1,-3 2 2-16,-6-2 3 0,-3 2 1 16,-3-3 5-16,-6-2 3 15,-3-3-4-15,-6 1-2 16,0-6-5 0,-6-3 0-16,0-3-27 15,-3-4-9-15,1-3-26 0,2-6-9 16</inkml:trace>
  <inkml:trace contextRef="#ctx0" brushRef="#br0" timeOffset="58233.8484">17736 15989 216 0,'-6'-6'82'0,"9"6"-64"0,3-2-2 15,0-1-5-15,3-2-6 16,3 2 2-16,3 1-6 16,3-1-3-16,3 0 1 15,2 3-20-15,1-2-6 0,0 2-63 16</inkml:trace>
  <inkml:trace contextRef="#ctx0" brushRef="#br0" timeOffset="64857.7141">18031 16026 156 0,'3'-5'57'0,"0"-1"-44"0,0-2 7 0,0 8 3 15,0 0 6-15,3-2 4 0,-3-4 2 16,0 4 4-16,0-1-22 16,0 0 2-16,0 1-1 0,-3 2-6 15,0 0 1-15,0 5-6 16,-3 3-2-16,-3 5 0 15,0 6 1-15,0 2-3 16,0 3 0-16,0-3-1 16,3-3-2-16,0-4 1 15,3-1 1-15,3-5-1 16,3-3 2-16,0-5-4 16,3-3 0-16,3 1 1 15,3-6 2-15,-1 5-6 16,1-2-1-16,0 0-12 15,0-1-3-15,0-2-10 16,0 8-4-16,0-2-8 16,-3-1-1-16,0 0-56 15,-1-2-28-15,-2 5 66 16</inkml:trace>
  <inkml:trace contextRef="#ctx0" brushRef="#br0" timeOffset="65125.0374">18221 15986 220 0,'-9'-5'82'0,"6"2"-64"0,-2-2 4 0,5 5-1 0,0 5-9 16,0-2 1-1,0 2-2-15,0 3 1 16,0 3-6-16,0 5 5 0,3 5 4 16,-1 8-3-16,1 5 1 15,0 6-6-15,0 0 1 16,0-9-7-16,0 4-1 15,0-9 0-15,-3-2 2 0,0 0-1 16,0-3 2-16,0-3-11 16,0-2-2-16,3-5-17 15,0-3-8-15,0-3-19 16,-3-5-8-16,6-5-36 16</inkml:trace>
  <inkml:trace contextRef="#ctx0" brushRef="#br0" timeOffset="65393.5356">18403 16087 296 0,'-6'0'112'0,"9"0"-87"0,0 0 7 0,-3 0-5 16,6 0-13-16,3 0-3 16,0-3-6-16,3 0-2 15,3 1-1-15,2-1-4 0,4-2-1 16,0 2-23-16,-3 1-7 0,0 2-22 16,-3 0-7-16</inkml:trace>
  <inkml:trace contextRef="#ctx0" brushRef="#br0" timeOffset="65557.6266">18454 16240 296 0,'0'-3'112'0,"6"3"-87"0,2-2-9 15,-2-3-11-15,6 5-15 16,0-3-4-16,6 0-43 15,3 1-18-15,3-4-27 16,0 1-10-16</inkml:trace>
  <inkml:trace contextRef="#ctx0" brushRef="#br0" timeOffset="66371.991">18793 16028 188 0,'-3'-7'71'0,"0"7"-55"0,3 0 17 0,0 0 5 16,0 0-7-16,3-3 2 16,6-2-10-16,0-1-4 15,3-4-11-15,3 2-3 0,-1 0 1 16,1 0-5-16,3 8-1 16,-3 10-5-16,0 1-1 0,-3 2-8 15,-6 11-2-15,-3 3 2 16,-6 4 3-16,-3 4 5 15,-3-1 3-15,-6 1 2 16,0-1 3-16,-3-5 5 16,3-3 6-16,4-7 2 15,2 2 3-15,3-5-4 16,3-5 2 0,3-6-5-16,6 3 1 15,6-6-1-15,2-2 3 0,1-2-9 16,3-1-3-16,0 3 0 15,0 0 3-15,-3 0-9 16,0 0-2-16,-3-5-13 16,-1 5-3-16,-2 0-15 0,0 0-6 15,-3 5-15-15,0-5-4 16,0-5-34 0</inkml:trace>
  <inkml:trace contextRef="#ctx0" brushRef="#br0" timeOffset="66824.2241">19046 16021 244 0,'0'-3'93'0,"0"6"-72"0,0 2-6 0,0 3 3 16,0 2-2-16,0 4 3 15,0 1 1-15,0 1-11 16,0 0-5-16,0-3-1 0,0 1-2 16,0-1-1-16,3-5 3 15,0-3 0-15,3-5 3 16,3 0 1-16,3 0-6 15,6 0-2-15,2 0 0 16,1 5 0-16,3 3-2 16,-3 3 2-16,-3 0 1 15,-3-1 2-15,-4 9 1 16,-2-4 1-16,-6 1-2 16,-6 0 1-16,-3 0-2 15,-2-5-1-15,-4-6-13 16,-6 6-4-16,-3-9-22 15,0 4-8-15,-3-6-15 0,0-6-4 16,4 1-19 0</inkml:trace>
  <inkml:trace contextRef="#ctx0" brushRef="#br0" timeOffset="67046.2551">19001 15983 256 0,'0'-10'96'0,"3"7"-75"0,9-7 3 15,-3 7-2-15,3-5-8 16,0 8 0-16,3-5-8 16,3 2-4-16,-1-2-1 15,1 5-15-15,0 0-3 0,0 8-37 16,-6-6-16-16,0 1-31 15</inkml:trace>
  <inkml:trace contextRef="#ctx0" brushRef="#br0" timeOffset="67375.8351">19269 15994 260 0,'0'0'96'0,"0"5"-75"0,0 3-8 0,0 3-9 15,0-3 10-15,0 0 8 16,-3 5-7-16,3-5-1 16,0 0-8-16,3 0-4 0,3 0 1 15,3-3-2-15,3 0 2 16,3 1-4 0,3 2 0-16,0-1 1 0,-1 7 0 15,1 2-3-15,-3 2 2 16,-3 3 3-16,-6 3 3 15,-3 0 4-15,-3-3 5 16,-6-2-6-16,0-4-2 16,-6-1-12-16,-3-4-4 0,-3-2-19 15,-2-2-9-15,-1-6-9 16,-3-6-3-16,0-2-55 16</inkml:trace>
  <inkml:trace contextRef="#ctx0" brushRef="#br0" timeOffset="67557.6061">19224 15978 296 0,'3'-10'110'0,"9"7"-86"0,9-2-4 0,-9 2-9 16,3 0-7-1,3-2 2-15,0 5-5 0,0 0-3 16,-1 0 1-1,1 5-40-15,3-5-17 0,0-5-58 16</inkml:trace>
  <inkml:trace contextRef="#ctx0" brushRef="#br0" timeOffset="69448.5456">19582 16132 160 0,'-3'0'63'0,"3"0"-49"0,3 0 14 16,-3 0 4-16,6 0-5 16,0 0-1-16,0 0-6 15,2 0 0-15,4 0-11 16,0 0-3-16,0 0 0 0,0 0-8 16,0 0-3-16,3 5 7 0,-3-5 3 15,0 0-5-15,-3 0 1 16,0 0-25-16,-1 0-12 15,-2 0-54 1,3 0-40-16,-3 0 53 16</inkml:trace>
  <inkml:trace contextRef="#ctx0" brushRef="#br0" timeOffset="69807.6953">19879 15933 184 0,'-3'-10'71'0,"3"7"-55"0,3 0-2 16,-3 3-4-16,0 0-5 15,0 6 0-15,3 2 10 16,-3 5 5-16,0 5-10 16,3 9-1-16,0 2-2 0,-3 8-1 15,0 5 1-15,0 3-4 16,0-2 0-16,0-4 1 16,0-7 2-16,0 0-3 15,0-6-2-15,0-5-11 16,0-7-6-16,0-1-23 15,3-5-8-15,3-6-43 16</inkml:trace>
  <inkml:trace contextRef="#ctx0" brushRef="#br0" timeOffset="70126.2915">20150 16079 272 0,'-6'0'104'0,"3"0"-81"0,3 0-2 15,0 0-7-15</inkml:trace>
  <inkml:trace contextRef="#ctx0" brushRef="#br0" timeOffset="70260.0498">20153 16079 457 0,'15'0'20'0,"0"-3"-10"0,3 0-4 0,0 1-2 16,3-1-5-16,-1 1-1 16,-2-1-15-16,0 0-6 15,0 1-10-15,-3 2-3 16,-3-3-11-16,-3 3-5 16,0 3-41-1</inkml:trace>
  <inkml:trace contextRef="#ctx0" brushRef="#br0" timeOffset="70486.9879">20201 16187 268 0,'-9'0'101'0,"3"0"-78"0,6 0-2 16,0 0-8-16,6 0-5 15,3-2 2-15,0-1 10 16,6-2 5-16,0-1-13 15,2 1-5-15,1-3 0 0,0 5-9 16,0 1 0-16,-3-1-31 16,0 3-13-16,-3 0-60 15,0 0-51 1,2 0 58-16</inkml:trace>
  <inkml:trace contextRef="#ctx0" brushRef="#br0" timeOffset="71806.924">20746 15864 148 0,'5'-8'55'0,"-2"3"-43"0,0 0 16 16,-3 2 5-16,0-2-5 16,0 2-2-16,0 1-1 15,-3-1 1-15,0 3-14 16,-2 0 2-16,-7 5 0 0,-3 6-1 15,-3 5 2-15,0 8-2 16,0 7 2-16,0 1-4 0,3 13 1 16,6-5-7-16,7 5-3 15,7-6 1-15,10 1 0 16,6-3-6-16,3-5 0 16,3-8-17-16,0-6-4 15,2-5-17 1,-2-7-6-16,-3-6-17 15,0-6-7-15,-3-4-13 16</inkml:trace>
  <inkml:trace contextRef="#ctx0" brushRef="#br0" timeOffset="72572.5972">20838 16034 172 0,'-3'0'66'0,"3"-3"-52"0,-3 0 17 0,3 3 2 16,0 0-3-16,0 0 2 15,0-2-7-15,0-3-3 16,6 5-12-16,0-6-4 0,6-2-2 15,0 3 0-15,2 0 2 16,1-1-3-16,3 4-2 16,-3 4-3-16,0 4 1 0,0 2-1 15,-3 2-2-15,-6 6 3 16,-6 0 0-16,-3 5 1 16,-3 0 2-16,-3 3-3 15,-3 0 0-15,0-3 3 16,0 3 1-16,0-6 3 15,3-2 1-15,3-5 1 16,0-3 2-16,3-3-1 16,3-2 2-16,6 2-4 0,3-10 1 15,6 5-3-15,3-3 0 16,0-2-3-16,0 0-2 16,-3 5-2-16,0 0 1 15,-4 0-8 1,1 5-4-16,-3-3-13 15,-3 1-4-15,-3 0-19 0,-3-3-9 16,3 0-51 0</inkml:trace>
  <inkml:trace contextRef="#ctx0" brushRef="#br0" timeOffset="74295.3306">21091 15759 160 0,'6'-6'63'0,"-3"4"-49"0,0-1 14 15,-3 0 4-15,3-2-3 16,0 5 3-16,-3-3-3 15,0 1 0 1,-6-1-10-16,-3 3-1 0,-3 3-9 16,0-1-1-16,0 1-4 15,3 5-1-15,0-3 1 16,0 1 0-16,3-1-7 0,6 0-2 16,6 3-1-16,3 3 4 15,3-1 1-15,3 4 1 16,3-1 0-16,-3 5 2 15,0 1-1-15,-3-1 2 16,-7 3-2-16,-2-2 2 16,-3-3 2-16,-6-3 2 15,-2 0-3-15,-4-5-3 16,0 0 2-16,-3-3 2 16,3-5-2-16,3-2 0 15,0-1 1-15,6-7 2 16,3-1-8-16,3-5-3 0,3-2 3 15,3 2 2-15,3-3-1 16,-3 3 0-16,0 0 1 16,-3 3 0-16,0 3 0 15,-6 2 0-15,0 0-7 16,0 3 0-16,0 2-10 16,-3 0-2-1,0 3-14-15,3 0-7 0,0 6-22 16,0-1-9-1,6 3-17-15</inkml:trace>
  <inkml:trace contextRef="#ctx0" brushRef="#br0" timeOffset="74705.0078">21249 16095 244 0,'-6'2'90'0,"3"1"-70"0,0-3 8 0,3 0-2 15,0 0-5-15,0 0-1 16,0 0 3-16,0 0 2 0,6-3-13 16,3 1 0-16,2-1-1 0,4-2-11 15,0 2-4-15,3-2-12 16,0 2-4-16,-3 0-15 15,0 3-2-15,-3 0-14 16,-3 0-5-16,-1 0-45 16</inkml:trace>
  <inkml:trace contextRef="#ctx0" brushRef="#br0" timeOffset="74940.7594">21448 15923 248 0,'-6'-3'93'0,"6"3"-72"0,3 3-4 0,-3-3-7 16,3 5 3-16,-3 3 3 15,0 5 4-15,3 3 2 16,-3 8-12-16,0 0-6 0,0 2 0 16,3 1-3-16,-3-1-1 15,0 0-2-15,0-4 1 16,3-4-21-16,-3-5-8 15,3-2-14-15,-3-3-5 16,0-8-55-16</inkml:trace>
  <inkml:trace contextRef="#ctx0" brushRef="#br0" timeOffset="75227.0176">21531 15796 208 0,'6'-11'79'0,"6"11"-61"0,0 0 8 16,-3 5-1-16,3 3-4 16,0 6-1-16,3 12 1 15,0 11-1-15,-3 3-11 16,-1 2-1-16,-5 6-1 0,-3-1-1 0,-6-2-1 15,0-2-3-15,-3-9 1 16,0-5-24-16,1-2-11 16,-1-6-45-16,3-5-21 15</inkml:trace>
  <inkml:trace contextRef="#ctx0" brushRef="#br0" timeOffset="75858.4366">21829 16066 304 0,'-9'-6'112'0,"9"6"-87"0,0 3 4 0,3-3-4 0,0 0-9 15,3 0 1 1,6-3-3-16,3 1-1 0,3-1-7 15,-1 3-8-15,4 0-4 0,-3 0-15 16,3 3-4-16,-6-1-18 16,0 1-8-16,0-3-21 15,0 0-7-15,-1 3-13 16</inkml:trace>
  <inkml:trace contextRef="#ctx0" brushRef="#br0" timeOffset="76099.5379">22165 15864 272 0,'-3'-8'104'0,"6"3"-81"0,-3 10-8 0,0-5-11 16,0 6 6-16,0-1 7 16,0 8 9-16,0 8 5 15,-3 6-17-15,0 5-1 16,0 7 0-16,0 4-9 15,0-1-2-15,3-2-4 0,0-6 0 16,3 1-14-16,0-12-4 16,3 1-47-16,3-8-19 15,0-8-35 1</inkml:trace>
  <inkml:trace contextRef="#ctx0" brushRef="#br0" timeOffset="77058.002">22371 15505 156 0,'3'-11'57'0,"-3"11"-44"0,9 0 10 0,-3 0 0 0,3 0 4 15,-1 3 4-15,7 5-4 16,3 10 1-16,3 3-16 15,3 16 4-15,0 11 2 0,-1 18-2 16,1 6 3-16,-3 4-4 16,-6 4 1-16,-6 10-5 15,-6-14-1 1,-6-2 2-16,-6-7 3 0,-6-9-8 16,0-8-2-16,-9-8-8 15,-5-10 0-15,-4 3-32 16,3-14-14-16,0-5-35 15,4-3-12-15,2 0-9 16</inkml:trace>
  <inkml:trace contextRef="#ctx0" brushRef="#br0" timeOffset="80320.6093">21835 14409 152 0,'3'-8'57'0,"0"6"-44"0,0-1 7 0,-3 3 3 0,0 0-3 16,0-3 3-16,0 1 0 16,0-1 3-16,-3 0-14 15,0 3 2-15,-3 0 2 0,-3 0-4 16,-3 6 1-16,-3-1-8 16,0 3-3-16,0 3-4 15,1-1 1-15,2 1 1 16,3-1 0-16,3 1-7 15,6 2-3-15,6 0 6 16,6 3 1-16,6 3 3 16,5-1 2-16,4 3-3 15,-3 1-2-15,0-4 2 16,-6 3 2-16,-6-5-2 16,-4 0 0-16,-8-3 3 15,-6 0 1-15,-5-2 1 0,-4-3 2 16,-3-3-1-16,-3-5 2 15,0-2-4-15,3-4 0 16,3-2-10-16,7-7-5 16,5-7 1-16,8-7 4 15,10-8 4-15,0 0 2 16,6 3 1-16,-3 2 2 16,0 3-3-16,-3 5 0 15,-3 6 3-15,-6 2 1 16,-1 2-6-16,-5 4-2 15,0 2-25-15,-2 3-8 16,-1 2-59 0</inkml:trace>
  <inkml:trace contextRef="#ctx0" brushRef="#br0" timeOffset="85454.7561">22278 14563 140 0,'0'-6'52'0,"0"4"-41"0,0-1 9 0,0 3 2 16,0 0 4-16,0 0 5 15,-6 0-2-15,6 3 2 16,-5 2-17-16,-4 3-1 0,0 3-2 16,-3 2-11-16,3 5-2 15,0-2 5-15,3 0 5 16,6 0-4-16,6 0 0 0,3-3 2 15,6-2 1-15,3-3-3 16,2-3-1-16,1-5-1 16,-3 0 1-16,-3-5 0 15,-3-1 1-15,-3-2 0 16,-3-2 0-16,-6-3 2 16,-6-1 1-16,-3 4 1 15,-3-4 0-15,-3 4-4 16,3-1-3-16,0 3-16 15,0 0-7-15,0 6-31 16,10-1-11-16,2 3-46 16</inkml:trace>
  <inkml:trace contextRef="#ctx0" brushRef="#br0" timeOffset="85810.5679">22421 14581 220 0,'0'5'82'0,"3"11"-64"0,3 3-11 0,-3-9-11 16,-3 1 4-16,0 2 6 15,0 1 4-15,0-4 2 16,0 1-6-16,3-6-2 0,-3 0 2 16,0-5-1-16,0 0 2 15,3-5-4-15,0-3 0 16,3-3-6-16,0-7 0 15,3-3-4-15,3 2 2 0,0-2 3 16,0 8 3-16,0 2 0 16,0 6-1-16,-1 8 5 15,1 5 1-15,0 5 4 16,-3 5 1-16,0-2-3 16,-3 0 0-16,0 0-7 15,0-3-1-15,0-2-13 16,0-3-7-16,0-3-47 15,3-2-18-15,-3-3-1 16</inkml:trace>
  <inkml:trace contextRef="#ctx0" brushRef="#br0" timeOffset="86140.8614">22689 14592 236 0,'3'2'88'0,"3"-2"-69"0,3 8-7 0,-3-5-9 15,3 0-4-15,3-3 2 16,-3 0 0-16,-3 0-1 16,6-3 1-16,-3 0 3 0,0-5 2 15,-1 3-5-15,-2 0-2 16,-3-3 0-16,-3 3 0 16,-6-1-4-16,-5 1-1 15,2 5 3-15,-6 3 1 16,-3 2 4-16,-3 3 1 15,6 0 1-15,3 2 0 16,0 4 0-16,9-4 2 16,0 3-1-16,6-2 0 15,0 0-3-15,12-1 1 0,0 1-13 16,3-1-3-16,3-2-36 16,-3 0-13-16,-3-2-25 15</inkml:trace>
  <inkml:trace contextRef="#ctx0" brushRef="#br0" timeOffset="86547.762">22948 14534 216 0,'-3'0'82'0,"3"0"-64"0,-3 2 7 0,3 1-3 16,-3 0-8-16,-6-1 2 16,6 3-3-16,-6 3 0 15,0 0-7-15,1 0-6 0,2 3-3 16,3-1-1-16,3 6 3 15,6-2 0-15,3-1 1 16,2-3 0-16,1 1 0 0,-3 0 2 16,0-1 1-16,-6-2-1 15,-3 0-2-15,-6-3 3 16,-3 1 0-16,-6-1-17 16,1-5-5-16,-4 0-15 15,0 0-4 1,3-3-59-1,3 3-27-15,-3 0 62 0</inkml:trace>
  <inkml:trace contextRef="#ctx0" brushRef="#br0" timeOffset="86955.943">23201 14531 244 0,'-6'8'93'0,"6"-3"-72"0,-3 6-4 0,3-3-7 0,0 5 3 16,0 0 3-16,0 6-5 15,3-6-4-15,0 0-4 16,0 0-3-16,0-2 3 0,-3 0-11 15,0-4-4-15,0-1-30 16,0-1-12-16,0-2-49 16</inkml:trace>
  <inkml:trace contextRef="#ctx0" brushRef="#br0" timeOffset="87162.0991">23165 14430 264 0,'-3'-10'101'0,"6"7"-78"0,-3 3-11 16,0 0-9-16,0 0-10 0,0 0 2 16,3 3 1-16,0 2 2 15,3 0 1-15,0 1-26 0,0-1-11 16,0 0-61-1</inkml:trace>
  <inkml:trace contextRef="#ctx0" brushRef="#br0" timeOffset="87536.946">23276 14573 184 0,'0'16'68'0,"0"-8"-52"0,0 16-5 15,0-16-4-15,0 2 0 16,0 1 6-16,0-3 4 15,0 0 4 1,0-3-11-16,0 0 1 0,0-2 2 0,0-3-5 16,0 0-2-16,0 0-6 15,0-5-2-15,6-3-4 16,-3-5-1-16,-3-1-1 16,8-1 0-16,1-1 0 15,0-3 2-15,3 6 6 16,0 2 4-16,3 3 3 0,0 3 1 15,-3 2 2-15,6 9 1 16,-6 2-3-16,5 5-3 16,-5 0 2-16,0 6 0 15,-3-3-3-15,0-1-3 16,0-1 0-16,-6-4 1 16,6 1-21-16,-3-3-7 15,0-3-38-15,0 0-14 16,-3-2-8-1</inkml:trace>
  <inkml:trace contextRef="#ctx0" brushRef="#br0" timeOffset="88003.9072">23859 14504 212 0,'-18'-5'82'0,"15"8"-64"0,-15 2 7 15,9-2-3-15,0 5-8 16,-2 2 0-16,-1 4-8 16,-6-1-2-16,9 3-2 15,-3 2-4-15,3 3 1 0,6-5 3 16,3 0 1-16,3-3-1 15,6 1-2-15,0-7 1 0,0 1 1 16,3-8-6 0,0-5-4-1,-3-3-2-15,2-2 2 16,-2-1 3-16,-3-2 0 0,0 0 4 16,-3 2 4-16,0 3 6 15,0 0-3-15,-3 5 2 16,6 3-5-16,-3 8 0 15,3 0 3-15,0 3 1 16,3 2-3-16,0 0-3 16,0 1 0-16,3-1 1 15,0 3-25-15,-3-6-10 16,5-2-65-16,1 0-37 16,-3-3 59-16</inkml:trace>
  <inkml:trace contextRef="#ctx0" brushRef="#br0" timeOffset="88557.89">24186 14539 220 0,'0'8'82'0,"0"0"-64"0,6 5 0 16,-3-5-3-16,0 2 2 0,0 1 7 16,0 2-4-16,0-2-2 15,-3-3-10-15,0-3-3 0,6 0-1 16,-6 1-2-16,0-6 1 16,0 0-4-16,0 0-2 15,0 0-3-15,0 0-1 0,-6-6-1 16,6 1 0-16,0-3 2 15,0-5 4-15,0-6 1 16,0 4 1-16,6-1 8 16,-3 2 5-16,6 1-2 15,0 3-1-15,0 2-9 16,3 2 0-16,0 4-1 16,0-1 0-16,-3 3-3 15,11 3 0-15,-11-3-25 16,9 0-9-16,-3-3-34 15,0 0-15-15,0 1 2 16</inkml:trace>
  <inkml:trace contextRef="#ctx0" brushRef="#br0" timeOffset="88858.4768">24431 14481 232 0,'-12'2'88'0,"3"1"-69"0,3 8-7 0,3-4-7 16,-3 7 6-16,-3 4 7 15,3 3 2-15,0 1 3 16,0 1-13-16,6-1 1 0,9-4 0 16,0-5-4-16,6-2-2 15,3-6-2-15,2-2 0 16,1-6-2-16,0 1 2 16,-3-6-2-16,-6-3 2 0,-3-5-4 15,0 0 0 1,-9-8-1-16,-9 6-2 15,0-1 0-15,-3 4 3 16,-6 4-5-16,6 3 0 16,-3 3-17-16,0-1-8 0,7 4-12 15,5 2-4-15,0-3-51 16</inkml:trace>
  <inkml:trace contextRef="#ctx0" brushRef="#br0" timeOffset="89264.5852">24567 14531 260 0,'0'11'96'0,"3"4"-75"0,3 4-5 0,-3-9-9 16,0 1 1-16,6 2 5 16,-3-2-2-16,3-3-1 15,-3-3-6-15,9-2-3 0,-3-3 0 16,3-3-10-16,-6-2-2 15,6-3 4-15,-9 3 1 16,2-3 4-16,1 2 1 16,-6-2 1-16,3 8 0 15,-6 0-3-15,3 11 2 16,-3 0 3-16,6-1 1 16,3 3-1-16,-3-2-2 0,9-3 9 15,0-3 4 1,3-2 0-16,0-3 0 0,2-5 1 15,-5-3 2-15,6-3 2 16,-12 0 3-16,0-2-9 16,0-3-4-16,-9-5-8 15,-3 3-2-15,-3 2-21 16,-3 0-10-16,0 0-60 16,-3 5-25-16,3 1 8 15</inkml:trace>
  <inkml:trace contextRef="#ctx0" brushRef="#br0" timeOffset="90524.5669">21630 14658 136 0,'3'-5'52'0,"-3"7"-41"0,3-7 13 16,-3 5 2-16,0 0 5 15,0 0 6-15,0 0 0 16,0 0 1-16,0 0-20 0,0 0 1 0,-3 0 1 16,0 3-5-16,0-3 2 15,0 2-8-15,0-2-3 16,-3 3-3-16,-3 0 0 15,-3-1-2-15,0 4-1 16,-3-1 1-16,0 0 1 16,-3 0-1-16,0 3-1 15,1 0 1-15,-1 0-1 16,-3 3 0-16,3 2 0 16,0 0 2-16,0 6 1 15,-3 5-4-15,4 2 1 16,-1 3 0-16,0 3 0 15,0 2 0-15,0 1 2 16,3-1 1-16,0 0 3 16,4 4-1-16,2 9 0 15,3 3-1-15,0 6 2 0,3-3-1 16,3-5 0-16,0-6 1 16,0-5 3-16,3-8-6 15,-3-8-4-15,0 3 2 16,0-8 1-16,0-3 0 15,0 0 1-15,-3 1-2 16,0 1-1-16,0-1-6 16,0-4-1-16,0 1-6 15,0-1-2-15,3-2 0 0,0-2 1 16,0-1-12-16,0-2-5 16,0-3-15-16,0 0-4 15</inkml:trace>
  <inkml:trace contextRef="#ctx0" brushRef="#br0" timeOffset="91018.8803">21073 15425 196 0,'-3'-8'74'0,"3"8"-58"0,3-5 12 16,-3 5-1-16,3 0 0 15,3 0 1-15,0 0-9 16,0 0-4-16,0 3-8 15,3 2-1-15,3 6 1 0,-1 4 1 16,1 4 2-16,-3-3-1 16,6 2 2-16,-3-2-4 15,0 0-2-15,0 3-2 16,-3-6 0-16,0-3 2 16,0-4 2-16,0-1 3 0,0-2 1 15,-1-3-3-15,4-6 0 16,0-2-5-1,0 0 0-15,0-2-1 0,0-3 1 16,0-1-2-16,0-1-1 16,0-1-2-16,-3 0 1 15,0 3-4-15,0-3-1 16,-4 2-17-16,1 1-5 16,-3 3-30-16,0-1-11 15,-3-2-51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6-29T20:25:13.7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8253 5768 152 0,'-6'-5'57'0,"6"5"-44"0,0 2-4 16,0-2-2-16,0 0-8 16,0 0-2-16,3 3 2 15,3 0 0-15,0-1 1 16,0 1 4-16,0 0 5 0,0-3 6 16,0 2 5-16,3 1-4 0,-1-3 1 15,7 0-8 1,0 0-1-16,0 0-2 0,0 0 1 15,3 0-2-15,0 0 0 16,0-3 1-16,-1 3 1 16,4-2-3-16,3-1-1 15,3 0 1-15,3 1 0 16,2-1 0-16,4 0 2 16,0 1-1-16,0-1 0 15,-1 0-1-15,1 3 0 16,0-2 0-16,2-1 0 15,1 0 0-15,0 1 0 16,2-1-5-16,4 3 1 16,3 0 0-16,-4 0 0 15,4 0 0-15,0 0 2 16,-1 0-1-16,4-3 2 16,-1 1-2-16,10-1-1 0,0 1 1 15,-4 2 1 1,1 0 1-16,-1-3 1 15,1 0-5-15,2 1 1 16,4-1 2-16,2 3 1 0,1 0-4 16,-1 0 1-16,-2-3 0 15,2 1 2-15,7-4-1 16,-1 1 2-16,1 0-4 16,-4-1 0-16,0 4-1 15,1-1 0-15,-1 1 2 16,4-1 2-16,2 3-1 15,1-3-1-15,-4 3 1 0,6-2-1 16,1-1 0-16,5 0 0 16,1 1 0-16,-4-1 0 15,-3 0 0 1,1 1 2-16,2-1-3 0,0 0-2 16,-2 3 2-16,-1-2 2 15,-5 2 2 1,-4 0 1-16,4-3-2 0,2 3-2 15,0 0 1-15,-2 0-1 16,-4 0 0-16,-2-2 0 16,-1 2 0-16,4 0 2 15,5-3-1-15,-5 3-1 16,-4-3 1-16,-2 3 1 0,-4 0-1 16,1 0-1-16,2 0 1 15,1 0-1-15,2 0 0 16,-2 0 0-16,-4 0 0 15,1 0 2-15,-1 0-1 16,25 0 2-16,-1 0-2 16,-3 0 2-16,-5 0-2 15,-4 0-1-15,1 3-2 16,2 0-1-16,0-3 2 16,1 0 2-16,-4 5 0 15,1-5-1-15,-7 0 1 16,1 0-1-16,5 2 0 15,4-2 2-15,-4 0 1 16,-3 0 1-16,-2-2-5 16,-1 2 1-16,1 0 2 15,5 0 3-15,7 2-4 0,-7-2-1 16,-2 0 0-16,-7-2 2 16,1-1-1-16,2 3-1 15,4-2 1-15,2-1 1 16,-6 0-1-16,1 3-1 15,-4-2 1-15,4 2-1 16,5-3 2-16,1 3 1 16,-1 0-1-16,1-3-2 15,-7 3-2-15,4 0-1 16,-1 0 2-16,4 3 2 16,2-3 0-16,-3 3 2 15,-2-1-4-15,-1 1-2 16,-2 0 4-16,5-1 1 15,4 1 0-15,-1-1-2 0,-5 1 1 16,-1 0-1 0,0 2 0-16,7-2 0 0,2-1 2 15,4-2 1-15,-1 3 1 16,-3-3 0-16,4 0-5 16,5 3 1-16,6-3 0 15,-2 0 2-15,-1-3 1 16,0 3 1-16,7 0-5 15,2 0-1-15,-3-3 1 0,-6 1 2 16,4-1 0-16,5 0 2 16,-3 1-2-16,-3-1-1 15,-2 3 1-15,8 0-1 16,3 0 0-16,-3 0 2 16,-2 0-1-16,-4 0-1 15,3 0 1 1,3 0 1-16,-2 0-3 15,-4-3 0-15,3 1 1 16,3 2 2-16,0-3-1 0,-5 3-1 16,-4 0-2-16,3 0 1 15,7 3 1-15,-1-3 2 16,-3 0-1-16,-6 0-1 16,7 2 1-16,2 1 1 0,0-3-3 15,-3 0 0-15,-2 0 1 16,5 0 0-16,6 0 0 15,-9 0 0-15,-3 0 2 16,-2 3 1-16,2-3-1 16,0 0-2-16,-2 0-2 15,-1 0-1-15,-3 2 2 16,9 1 2-16,1 0 2 16,-7-1 1-1,-3-2-2-15,-2 3-2 16,2 2 1-16,0-2 1 0,-5 0-1 15,-1-1 2-15,-8-2-2 16,-1 0-1-16,-3-2 1 16,-5 2-1-16,8-3 8 15,-5 3 5-15,-7-3-6 16,-2 3-2-16,-1 3-5 0,-2-3-1 16,6 5-1-16,2 0 0 15,1 3 4-15,-4-2 3 16,-2 2-4-16,-13-3-1 15,-8 0-5-15,-9-5 1 16,-6-5-42-16,-12-8-17 16,-15-8-85-1</inkml:trace>
  <inkml:trace contextRef="#ctx0" brushRef="#br0" timeOffset="4628.7621">13700 5659 204 0,'3'-5'77'0,"0"8"-60"0,0-3 13 0,-3 0 3 16,0 0-8-16,0 0 0 15,3 5-10-15,-3 0-4 0,0 3-6 16,-3 3-4-16,0 5 0 0,-3 5 1 16,-3 11 1-16,-3 15-1 15,0 14 1-15,0 5-2 16,0 0-1-16,1 9 3 15,-1 15 0-15,0-1 1 16,0-7 0-16,0-2 2 16,0-3 1-16,-3 5-3 15,3 0-1-15,0-6 1 16,3-2 0-16,0-10-5 16,1-3 1-16,-1 0 2 15,0 2 1-15,0 1-1 16,0-3 1-16,0-6-2 15,0 1 2-15,0-9-2 16,3-4 2-16,-3-6 0 16,3-3 1-16,-3-2 0 15,3-6 0-15,0 1-2 0,-3 2 1 16,0 3-2-16,1-1-1 16,-1 4 1-16,0-4 1 15,3 1-1-15,0-5-1 16,0-6 1-16,3-5 1 15,0-3 1-15,0-2 1 16,0-4-2-16,3-1 1 16,-3-1-2-16,3-2-1 15,-3-1-2-15,3 1 1 0,-3-3 1 16,0 0 2-16,0 0-1 16,0-3 2-1,0 1-4-15,0-4-2 0,-3-4-1 16,-6-3 3-1,3-9-2-15,0-4-1 16,-3-6-2-16,1-5-1 16,-1 3 1-16,3 2 4 0,0 3 1 15,0 5 1-15,3 3 0 16,0 5 0-16,0 5 0 16,3 4 0-16,3 7-3 15,3 7 2-15,6 17 1 16,3 21 0-16,0 13 0 15,3-2 0-15,0-3 0 0,-1-8 0 16,1-8 0-16,6-5 2 16,-6-8 1-16,3-9 1 15,0-7 0-15,3-10 2 16,-1-14-1-16,7-21 0 16,3-19-6-16,3-2 1 15,-1 0 0-15,-2 10 0 16,-6 8-5-16,-6 9 1 15,-6 7-14 1,-3 3-5-16,-3 5-24 0,-3 3-9 16,0-3-66-1</inkml:trace>
  <inkml:trace contextRef="#ctx0" brushRef="#br0" timeOffset="10809.4922">7803 10623 208 0,'0'-3'79'0,"0"3"-61"0,0 6-1 0,3-4-2 16,0 4-13-16,0 2-3 15,0 5 8-15,0 5 8 16,0 6-8-16,-3 5 1 0,0 6-1 16,0-1 1-16,0-2 0 15,-3-3-7-15,3-5-2 16,0-6-7-16,-3-5 0 0,0-5-45 16,0-5-19-16,-3-8-18 15</inkml:trace>
  <inkml:trace contextRef="#ctx0" brushRef="#br0" timeOffset="11020.2519">7667 10761 264 0,'-9'-6'99'0,"12"6"-77"0,3 0-7 16,-1 0-5-16,4 0-3 15,3-2 4-15,6-1 2 16,6 0 3-16,0 3-9 15,3 0-2-15,2 3-1 0,-2 0-9 0,-3-1-4 16,-3 1-31-16,-3 0-13 16,-3-1-59-1,-1-2-28-15,-2 0 71 16</inkml:trace>
  <inkml:trace contextRef="#ctx0" brushRef="#br0" timeOffset="11456.4021">7917 10541 160 0,'-9'-16'63'0,"6"8"-49"0,-12 0 16 0,9 6 3 0,-3-1-1 15,-6-2 1-15,-3 2-7 16,-3 0-2-16,-3 3-13 16,-5 6-4-16,-1 4-1 0,0 9-3 15,3 7-2-15,1 6-3 16,2 8-1-16,6 10 2 16,9 11 2-16,6 0-2 15,12-3-2-15,9-5 8 16,12-6 4-16,8-10-2 15,10-13 1-15,8-13 1 16,-2-16 2-16,3-19-1 16,-1-19-1-16,-2-12-5 15,-10 2-3-15,-14 0 2 16,-15 0 2-16,-12 0 0 16,-12 3 0-16,-6 5-6 0,-3 8-1 15,-3 8-21-15,-5 8-8 16,-4 7-105-1</inkml:trace>
  <inkml:trace contextRef="#ctx0" brushRef="#br0" timeOffset="12385.3108">8842 10591 184 0,'-9'-5'68'0,"9"2"-52"0,0 3 1 0,0 0 0 15,0 0 2-15,3 3 3 16,0 2 0-16,0 3-2 16,3 5-10-16,0 3 0 0,0 5 3 15,-3 9-3-15,0 4 2 16,0 3-9-16,0 0-4 15,0 0 0-15,0-5 2 16,0-6-13-16,0-5-5 16,0-7-24-16,0-9-11 15,3-10-50-15</inkml:trace>
  <inkml:trace contextRef="#ctx0" brushRef="#br0" timeOffset="12610.6341">8866 10618 220 0,'-12'-11'82'0,"18"14"-64"0,-3-6 11 0,-3 3-1 15,6 0-1-15,-3-2 1 16,3-1-9 0,3 0-4-16,3 1-8 15,3-1-7-15,0 0-1 0,2-2 1 0,4 0 0 16,3-1-25-16,-3 1-8 15,0 0-34-15,0-3-12 16,-7 0-16 0</inkml:trace>
  <inkml:trace contextRef="#ctx0" brushRef="#br0" timeOffset="12810.4022">8896 10734 244 0,'-6'5'90'0,"9"-5"-70"0,3 0 4 16,0 0-3 0,0 0-7-16,6-2 2 0,2-1-9 15,4-2-4-15,6 2-2 16,0 1-17-16,-3-1-4 0,-3 3-21 16,-3 0-9-16,-7 3-48 31</inkml:trace>
  <inkml:trace contextRef="#ctx0" brushRef="#br0" timeOffset="12972.558">8920 10914 208 0,'-27'24'79'0,"21"-19"-61"0,3 0 12 15,3-5 4-15,0 0-14 16,3 0-1-16,6 3-9 16,3-3-2-16,6 0-4 15,2 0-5-15,7-3-2 0,3 1-5 0,3-3-2 16,-4-1-26-16,4-4-11 15,0-1-56 1</inkml:trace>
  <inkml:trace contextRef="#ctx0" brushRef="#br0" timeOffset="13166.2677">9372 10729 252 0,'-12'0'93'0,"6"3"-72"0,3 2-11 0,3 0-7 15,-6 6-3-15,-3 5 2 0,-3 2 11 16,-5 3 6 0,-1 0-10-16,3 1-5 0,0-1 0 15,0-3-25-15,0-5-11 0,0-2-36 16,3-6-61 0,3-7 27-16</inkml:trace>
  <inkml:trace contextRef="#ctx0" brushRef="#br0" timeOffset="13362.2266">9161 10734 244 0,'3'-2'93'0,"0"2"-72"0,6 0-4 15,-3 0-7-15,3 2 7 16,-1 3 6-16,4 3-7 0,3 3-4 16,3 5-7-1,0 5-2-15,0 3 1 0,3 0-2 0,-4 2-2 16,1 1-21-16,-3-6-11 15,3-3-26 1,-3-7-11-16,3-6-27 16</inkml:trace>
  <inkml:trace contextRef="#ctx0" brushRef="#br0" timeOffset="13782.6311">9470 10784 200 0,'-6'24'77'0,"9"0"-60"16,0 26 4-16,0-26-1 0,0 11 5 16,-3-4 5-16,3-2-10 15,0-2-4-15,0-3-9 16,-3-3-5-16,0-5-1 0,0-6-6 16,0-2 1-16,0-5-3 15,-3-6 2 1,0-5-4-16,-3-8 1 0,0-5 4 15,0-8 2 1,0-8 2-16,3-3 2 0,3 1 3 16,6 4 4-16,3 4 5 15,3 1 1-15,6 7-6 16,0 4-1-16,3 9-2 16,0 4 1-16,-1 9-6 15,1 7-1-15,-6 4 2 16,-3 4 3-16,-6 1 7 0,-9 2 2 15,-6 0-5-15,-6-2-3 16,-3-4-17-16,-5-4-5 16,-1-3-21-16,0-5-9 15,3-3-15-15,6-3-7 16,9-8-25 0</inkml:trace>
  <inkml:trace contextRef="#ctx0" brushRef="#br0" timeOffset="14068.2149">9819 10647 312 0,'-6'2'118'0,"12"-2"-92"0,-6 0 4 16,0 0-5-16,6 0-11 16,-1 0 2-16,4 0-9 15,3 0-4-15,3 0-2 16,0-2-4-16,3 2 2 0,0 0-21 16,0 0-8-16,0 0-23 15,-4 0-8-15,-2 0-54 16</inkml:trace>
  <inkml:trace contextRef="#ctx0" brushRef="#br0" timeOffset="14295.7109">9830 10737 264 0,'-11'2'101'0,"11"-2"-78"0,3 0-2 0,-3 0-5 16,3 0-3-16,2 0 2 15,1 0 3-15,3 0 1 0,6 0-10 16,3 0-3-16,0 0 0 0,0 0-5 16,0 0-3-16,0 0-32 15,-1 0-15-15,-5 0-167 32,0 3 97-32</inkml:trace>
  <inkml:trace contextRef="#ctx0" brushRef="#br0" timeOffset="15162.3937">10348 10507 252 0,'-14'-3'93'0,"8"3"-72"0,-6 3 7 0,6-1 0 16,-3 4-11-16,0 4-2 15,-6 6-11-15,-3 5-2 16,0 8-2-16,3 3 2 0,6 2 3 0,3 3 2 16,9 3 3-1,6 0-5-15,3-3-3 0,6-5-1 16,6-9 1-16,6-9 1 16,5-17 3-1,7-10 3-15,0-11 2 0,-4-5-1 16,-5-3-1-16,-12 0 8 15,-6-2 6 1,-15 0 1-16,-9-1 1 16,-6 3-12-16,-9 3-5 0,-2 3-16 15,-1 5-8-15,0 5-38 16,3 3-15-16,6 2-87 16</inkml:trace>
  <inkml:trace contextRef="#ctx0" brushRef="#br0" timeOffset="17644.1714">13123 10626 208 0,'-3'-11'79'0,"3"11"-61"0,0-5 8 0,3 2 1 16,-3 3-10-16,0 0 9 15,3 8-1 1,-1 5-14-16,-2 6-3 0,0 7-4 16,-2 11 0-16,-1 6 0 15,0-1 0-15,-3-2 0 16,3-3-2-16,0-6 1 15,0-4 0-15,3-6 1 16,0-8-5-16,0-2 1 16,0-3 2-16,0-8 1 15,3-8-1-15,0-11 1 16,0-7-4-16,0-11-2 16,0 0-1-16,3 0 3 0,-1 2-2 15,-2 4 1 1,0 2 0-16,0 2 0 0,0 6 2 15,0 5 2 1,0 5-3-16,0 4 0 16,3 4-4-16,0 8 1 15,0 3 4-15,3 0 2 0,-3 5 2 16,0 1 0-16,0-1-2 16,3-3-2-16,-3-2 1 15,0 0-1-15,0-2 0 16,3-6 2-16,3-3-1 15,-1-5-1-15,1-3 1 16,0-2 1-16,-3 0-1 16,3 0-1-16,-3-1 1 15,-3 6-1-15,0 3-3 0,0 3 0 16,3 7 2-16,0 5 0 16,0 9 1-16,0 7 2 15,-3 6-1-15,0 3 2 16,2-1 0-16,1 0 1 15,0-2-2 1,0-5-2-16,0-4-15 0,3-1-5 16,0-12-32-16,3-5-14 15,3-5-42 1</inkml:trace>
  <inkml:trace contextRef="#ctx0" brushRef="#br0" timeOffset="18030.2014">13643 10800 244 0,'-11'-5'90'0,"8"2"-70"0,-3 1-1 16,3-1-3-16,-3 0-1 16,-3 3 5-16,-3 0-1 15,-3 6-2-15,0 2-9 16,0 5-3-16,0 3-1 0,0 5-5 16,4 0-1-16,2 3 1 15,3-3 0-15,6 3-2 16,3-6 0-16,3-2 2 15,2-5 2-15,4-6 0 16,3-7-1-16,0-4 3 16,0-7 2-16,0-3-4 15,-3-2-1-15,-3-6 2 16,-3 3 3-16,-3-1-2 16,-3 7 0-16,0 4-1 15,0 3 1-15,0 5-4 0,0 9-2 16,0 7-1-16,3 5 0 15,0 6 0-15,3 0 3 16,3 3-7-16,-1-6-2 16,4-5-23-16,0-3-9 15,3-3-18-15,-3-7-7 16,3-6-22 0</inkml:trace>
  <inkml:trace contextRef="#ctx0" brushRef="#br0" timeOffset="18374.46">13768 10790 212 0,'0'0'82'16,"3"2"-64"-16,-3 4-9 0,0 2-9 15,3 2 12-15,0 6 9 16,-3 0 3-16,3 0 1 0,-3 0-14 16,0-3-2-16,0-3-2 0,0-2-1 15,0-2-1-15,0-6-1 16,3-3 2-16,0-5-1 15,3-5 0-15,0-6-6 16,3-2-1-16,3-3-2 16,3 3 0-16,0 3 0 15,0 4 3-15,0 7 0 0,-1 4 1 16,4 8 0-16,-3 8 0 16,-3 9 4-16,0 4 2 15,-3 3-2-15,0-2-1 16,-3-4-1-16,0-1-2 15,0-4-15-15,0-5-7 16,3-7-40 0,0-4-15-16,2-10-22 15</inkml:trace>
  <inkml:trace contextRef="#ctx0" brushRef="#br0" timeOffset="18693.1428">14280 10665 272 0,'-6'-2'104'0,"6"4"-81"0,3-2 12 15,0 0-2-15,-3 0-16 16,6 0-2-16,3 3-3 15,0-3 0-15,0 0-6 16,3 0-4-16,3 0 1 0,3 0-4 16,0-3 0-16,0 3 3 15,-1-2 1-15,1-1-15 16,0 0-6-16,-3 3-20 16,-3 0-6-16,0 3-21 15,-3 0-9-15,-6 2-24 16</inkml:trace>
  <inkml:trace contextRef="#ctx0" brushRef="#br0" timeOffset="18901.2296">14343 10782 240 0,'-15'2'90'0,"18"-2"-70"0,-3 0-1 0,0 0-6 16,0 0 2-16,6 3 2 15,3-3-2-15,0 0-1 16,3 0-8-16,3 0-4 0,2 3 1 16,1-1-2-16,0 1 2 15,0 2-29-15,-3 1-9 16,-3-1-84-16</inkml:trace>
  <inkml:trace contextRef="#ctx0" brushRef="#br0" timeOffset="20612.7273">14870 10671 184 0,'-6'0'68'0,"6"2"-52"0,0-2 6 0,0 0 1 16,0 0-1-16,0 0 2 15,0 0-2-15,0 0 1 16,0 0-13-16,0 0-1 0,6-2-2 15,-3-1-1-15,0 0-1 16,0-2-3-16,3-3 1 0,0-2-2 16,0-4-1-16,0 1 3 15,-1 0 0-15,1 2-4 16,0 1-1-16,0 2-2 16,-3 2 3-16,0 1 0 15,0 3 1-15,0 2-3 16,-3 0 0-16,3 5 2 15,0 3 2-15,0 2 0 16,0 4 2-16,0 4 7 16,-3 3 3-16,0 3-4 15,0 3-1-15,0 2-4 16,0 0-1-16,0 0-3 16,3-3-3-16,0-2 4 15,0-3 1-15,0-2-18 16,0-6-7-16,0 0-19 0,0-2-9 15,0-6-56 1,0 0-30 0,-3-5 69-16</inkml:trace>
  <inkml:trace contextRef="#ctx0" brushRef="#br0" timeOffset="21032.7544">14873 10938 204 0,'-15'-3'77'0,"12"6"-60"0,0-6 10 0,3 3 4 0,0 0-8 15,0 0-1 1,0 0-8-16,0 0-1 16,3 3-8-16,3-3-1 0,6 0 2 0,-3 3-1 15,6-3 0-15,2 0 1 16,4-3 3-16,3 0-6 16,0 1-2-16,3-6-1 15,-1 5 0-15,-2 0-3 16,-3 1 2-16,-3 2 3 15,-3 0 1-15,-3 0-1 0,-3 0 1 16,-3 0-2-16,0 0-1 16,-3-3-17-16,-3 3-9 15,-3-3-24-15,0 1-8 16,0-1-47 0</inkml:trace>
  <inkml:trace contextRef="#ctx0" brushRef="#br0" timeOffset="21578.973">15295 10890 184 0,'-3'0'71'0,"3"0"-55"0,3 3 6 0,-3-3 2 0,0 0-4 16,0 0 3-16,0 0-4 16,0 0 0-16,0 0-10 15,0 0-1-15,0 0-1 0,0 0 1 16,0 0 2-16,0 0-3 16,0 0-2-16,0-3-5 15,0 1-2-15,0 2-4 16,0 0 1-16,0 0 5 15,3 2 2-15,-3 4 0 16,3-1-2-16,-3 0 5 16,0-2 1-16,0-1 4 15,-3 1 1-15,0-3-3 16,0 0 0-16,0-3-5 0,1 1 0 16,-1-4-3-16,0 1-1 15,3 0-1-15,0-3-2 16,3 3-2-16,0-1 1 15,-1 4 1-15,1 2 2 16,-3 0 1-16,0 0 1 16,0 0 0-16,0 0 2 15,0 2-1-15,-3 1 2 0,1-3-4 16,-1 0 0-16,3-3-28 16,0-2-10-16,0-3-32 15,5 0-12-15,4-2-9 16</inkml:trace>
  <inkml:trace contextRef="#ctx0" brushRef="#br0" timeOffset="22055.3534">15528 10618 228 0,'-3'5'88'0,"3"-2"-69"0,3-3 0 0,-3 0-7 16,0 0 11-16,0 0 10 15,3 0-8-15,0-3-5 16,3-2-11-1,-1-3-4-15,1-3 1 0,0-2-3 0,0 0-2 16,3-3-3-16,-3 0 1 16,0 0 1-16,0 0 0 15,-3 3 0-15,0 2 2 16,0 6-3-16,0 0-2 16,-3 5-1-16,3 5 0 0,0 6 3 15,-3 5 2-15,0 5 4 16,0 5 4-16,3 1 0 15,-3-1 0-15,0 1-5 16,3-1-3-16,0-2 0 16,0 0 1-16,0-3-6 15,0-3 1-15,0-2-30 16,0-3-11-16,0-2-39 16,-3 0-17-16,-3-3 4 15</inkml:trace>
  <inkml:trace contextRef="#ctx0" brushRef="#br0" timeOffset="22296.5905">15480 10882 256 0,'-18'0'96'0,"18"3"-75"0,0-3 1 16,0 0-5-16,0 0-8 0,6 0 2 15,6 0 7-15,3 0 3 16,6 0-10-16,5 0-4 0,7 0-1 15,0 3-3-15,0-3 0 16,-1 2-1-16,-5 1 1 16,-3 0-2-16,-3-1-1 15,-3-2-13-15,-6 3-4 16,-3-3-29-16,0 0-10 16,-4 0-61-16</inkml:trace>
  <inkml:trace contextRef="#ctx0" brushRef="#br0" timeOffset="23681.672">16010 10544 212 0,'-3'-6'82'0,"6"4"-64"0,-3-1 13 0,0 3 1 16,-3 3-13-16,0-1-1 15,-3 4-8-15,-3 2-2 0,-3 5-4 16,0 5-1-16,0 4 1 0,3 1-2 15,3 4-2-15,3 2 1 16,6 3-1-16,3-3-3 16,6-3 0-16,6-5 4 15,0-5 1-15,9-8 2 16,0-8 2-16,-1-5 3 16,-2-8 5-16,-3-6-2 15,-3 1 3-15,-6-4-2 16,-6-1 2-1,-3-1-2-15,-6 0 0 0,-3 0-1 16,-6 3 0-16,0 3-4 16,-3 4 0-16,0 4-21 15,3 2-5-15,0 5-21 16,3 3-7-16,3 5-25 16,6 3-10-16,3 3-29 15</inkml:trace>
  <inkml:trace contextRef="#ctx0" brushRef="#br0" timeOffset="24836.14">16316 10816 248 0,'0'0'93'0,"3"0"-72"0,0 0-4 0,-3 0-7 16,3 0-8-16,3 0 1 15,0 0-22-15,0-2-7 16,0-1-77-16,0 0-33 15</inkml:trace>
  <inkml:trace contextRef="#ctx0" brushRef="#br0" timeOffset="24981.1766">16483 10766 236 0,'-6'-3'88'0,"9"6"-69"0,0 0-38 0,-3-3-20 0,0 0-52 16,6 2-18-16</inkml:trace>
  <inkml:trace contextRef="#ctx0" brushRef="#br0" timeOffset="25131.8296">16688 10779 264 0,'-3'0'99'0,"3"0"-77"0,0 3-9 15,0-3-9-15,0 0-12 16,0 0 0-16,3 2-25 16,0-2-8-16,3 3-56 15,0 0-23-15</inkml:trace>
  <inkml:trace contextRef="#ctx0" brushRef="#br0" timeOffset="25479.2665">16918 10560 216 0,'-12'-6'82'0,"6"9"-64"0,-3 0 4 0,3 2-1 15,-3 3-7-15,-3 5 2 16,0 6-5-16,0 2-1 0,3 5-6 15,6 6-9-15,9 0-2 16,6-1 7-16,6-4 7 16,6-9 6-16,9-7 2 15,2-11-4-15,4-8-1 16,-6-8-2-16,-3-2 2 16,-7-6 6-16,-8-5 2 0,-9 0-7 15,-9-1-4-15,-6 1-22 16,-6 3-8-16,-2 2-45 15,2 6-19-15,0-4-28 16</inkml:trace>
  <inkml:trace contextRef="#ctx0" brushRef="#br0" timeOffset="37012.1735">11649 15486 156 0,'0'5'60'0,"3"1"-47"0,-3-4 17 0,0-2 3 16,0 6-7-16,0-6-3 15,0 0-2-15,0 0-1 16,0 0-11-16,0 0 3 0,0 0 4 15,0-3-2-15,0 0 2 16,0-2-9-16,0-3-2 16,-3-3-1-16,0-2 0 15,0-3 0-15,0-2 0 16,0-6-2-16,0-2 1 16,3-6-4-16,0 0 0 15,3 0 1-15,0 3 0 16,3 0 2-16,0 3 1 15,3 2-1-15,6 3 1 16,6 5-4-16,9 0 0 16,-4 5 1-16,7 3 0 0,-3 3 0 15,0 0 2 1,-4 2-1-16,-2 1-1 16,-3 2-2-16,-3 0 1 15,-3 0 1-15,0 0 2 0,-3 2-3 16,-6-2 0-16,-1 0-15 15,1 0-6-15,-6 0-16 16,3 0-4-16,0-2-23 16,-3 2-9-16,3-3-10 15</inkml:trace>
  <inkml:trace contextRef="#ctx0" brushRef="#br0" timeOffset="37399.093">11997 14952 200 0,'-14'-6'74'0,"11"4"-58"0,0 2 12 0,3 0 2 16,0 0-5-16,0 0 0 15,0 0-9-15,0 0-5 16,6 5-6-16,2 0-6 0,1 3 0 15,3 0-1-15,3 3-2 16,3-1 3-16,0 1 0 0,3-1 1 16,0 1 0-16,2 0-3 15,-2-3 2-15,-3 0 1 16,-6 2 2-16,-3-2 1 16,-6 0 1-16,-6 3 13 15,-6-1 8-15,-6 3-8 16,0 1-2-16,-3 1-7 15,0 1 0-15,1 0-7 16,2 0-3-16,0-3-4 16,3-2-1-16,6-3-54 15,9-3-23-15,6-5-38 16</inkml:trace>
  <inkml:trace contextRef="#ctx0" brushRef="#br0" timeOffset="52323.8106">12518 14896 160 0,'-6'-3'63'0,"6"3"-49"0,-3-5 20 16,3 5 6-16,0-3-3 0,-6 1 1 15,6-1-10-15,0-2-3 16,6-3-14-16,3-5-2 0,3-3-2 16,3-3-3-16,6 3-1 15,3 3-1-15,3 5-2 16,-1 6 1-16,1 10-1 15,-6 7 0-15,-3 15 0 16,-9 4-3-16,-9 8 2 16,-6 1 3-16,-6-1 1 15,-6 0 1-15,-3 1 0 16,0-4-2-16,1-4-2 16,2-6 1-16,3-5-1 15,3-3 0-15,3-5 2 16,3-3-3-16,3-3-2 15,3-2 2-15,6-2 2 16,3-1 4-16,6-2 2 0,6-1-6 16,5-2-2-16,4 3 0 15,0 2 0-15,0 1-6 16,-4 1 0-16,-2 1-19 16,-3 0-6-16,-3 0-16 15,-6-2-8-15,0-4-46 16</inkml:trace>
  <inkml:trace contextRef="#ctx0" brushRef="#br0" timeOffset="52743.7372">12867 14647 160 0,'0'-5'63'0,"3"-6"-49"0,-3 11 11 0,0 0 5 16,0 0-5-16,0 0 0 16,0 6-7-16,3-1-3 0,-3 6-9 15,0 2 0-15,0 3 4 0,0 2-2 16,-3 6 3-16,3 0-6 16,-3 0-1-1,3-3-2-15,-3-3-2 0,3-2-6 16,0-3-1-16,0-5-26 15,0-2-10-15,0-6-51 16,3-3-31 0,0-5 55-16</inkml:trace>
  <inkml:trace contextRef="#ctx0" brushRef="#br0" timeOffset="52958.6051">12846 14658 232 0,'-6'-5'88'0,"3"2"-69"0,6 0 4 0,0 1-2 16,0-1-7-16,3 0 0 16,3-2-4-16,0 0 1 15,2-3-6-15,4 3-5 0,0-1-1 16,0 4-10-16,-3 2-5 16,0 0-12-16,0 0-5 15,-3 0-11-15,0 0-5 16</inkml:trace>
  <inkml:trace contextRef="#ctx0" brushRef="#br0" timeOffset="53238.7173">12902 14708 148 0,'-6'3'55'0,"9"-6"-43"0,-3 6 16 0,0-3 5 15,0 0-7 1,0 0-1-16,0 0-8 16,6 2-2-16,0 1-9 15,6-3-2-15,0 3 2 0,0-1-5 16,0-2-1-16,3 0-18 0,-3 0-5 15,0 0-27-15,-4 0-8 16,1 0-20 0</inkml:trace>
  <inkml:trace contextRef="#ctx0" brushRef="#br0" timeOffset="53443.1725">12878 14798 184 0,'-5'0'71'0,"5"0"-55"0,2 0 4 0,-2 0-2 0,0 0-7 16,6 0 1-16,0 3-3 15,3-3 2-15,0 0-6 16,3 0-5-16,0 2-3 0,0 1-25 16,3 0-11-16,-3-1-51 15</inkml:trace>
  <inkml:trace contextRef="#ctx0" brushRef="#br0" timeOffset="53627.412">13111 14737 204 0,'-3'3'77'0,"3"0"-60"0,-3-1-5 0,3 4-4 15,-3 1-1-15,-3 4 4 16,-3 2-4-16,0 3 1 15,0 0-5-15,0 0-2 0,0-3 2 16,0-2-29-16,3-3-9 16</inkml:trace>
  <inkml:trace contextRef="#ctx0" brushRef="#br0" timeOffset="53810.3054">13006 14766 228 0,'-3'-2'85'0,"6"2"-66"0,3 0-8 0,-3 2-8 0,3 4 0 16,0-1 3-16,3 3-3 15,3 0 0-15,0 0-1 16,3 2-2-16,0 1 3 0,0-3-42 16,-3-3-18-16,2-2-33 15</inkml:trace>
  <inkml:trace contextRef="#ctx0" brushRef="#br0" timeOffset="54181.0628">13182 14751 184 0,'-6'2'71'0,"6"1"-55"0,0 10-7 0,0 0-7 16,0 8 5-16,-3 9 5 15,0 1 8-15,0 1 4 16,0-5-12-1,3-1-5-15,0-5 0 0,0-2-2 16,0-6 0-16,0-3-3 0,0-2 1 16,-3-8 0-16,3-2 3 15,-3-6 1-15,3-5 3 16,-3-6-10-16,0-5-2 16,3-7-4-16,0-1-1 15,3 0 1-15,0 3 4 16,3 5 3-16,3 6 2 15,3 2-1-15,3 5 1 0,0 6 2 16,0 5 2-16,-3 2 1 16,-3 6 2-16,-6 6 1 15,-6 2 3 1,-3-1-5-16,-6 1-3 0,-3-3-34 16,0-2-16-1,0-3-77 1</inkml:trace>
  <inkml:trace contextRef="#ctx0" brushRef="#br0" timeOffset="55237.9854">13498 14946 156 0,'3'0'60'0,"-3"3"-47"0,0 0 13 0,0-3 0 16,0 0 8-16,0 5 3 15,-3 3-4-15,-3 2 0 16,0 12-19-16,-6 4-4 0,-3 3-2 16,-3 3-4-16,0 0-3 15,0-3-11-15,0-3-4 16,4-2-20-16,2-8-5 15,0-3-29 1,3-5-53-16,3-8 25 16</inkml:trace>
  <inkml:trace contextRef="#ctx0" brushRef="#br0" timeOffset="55431.9828">13349 14994 236 0,'3'-5'88'0,"0"7"-69"0,12-2-7 15,-6 6-9-15,2 2 9 16,1 5 6-16,0 8 7 16,3 5 4-16,-3 1-15 15,3 2-6-15,0 0-3 0,0 0-14 16,0-2-4-16,-1-6-32 16,1-8-12-16,3-5-53 15</inkml:trace>
  <inkml:trace contextRef="#ctx0" brushRef="#br0" timeOffset="55984.9559">13807 14960 200 0,'-6'2'74'0,"6"-2"-58"0,3 3 5 15,-3-3-3-15,3 0 2 16,3-3 2-16,0-5-7 16,3-2-4-16,0-4-6 15,0-1-6-15,3-4 0 0,-3-2 5 16,0 0 2-16,0 2-5 0,-4 3 0 15,1 3 3 1,0 5 2-16,-3 3-2 0,-3 5-1 16,3 10 1-16,-3 12 0 15,0 7 4-15,0 8 5 16,0 8-1 0,-3 2 3-16,0 1-4 0,3-3-1 15,0-3-4-15,0-5-1 16,0-5-17-16,3-5-6 15,0-6-31-15,0-5-11 16,3-3-59 0</inkml:trace>
  <inkml:trace contextRef="#ctx0" brushRef="#br0" timeOffset="56197.7089">13765 15314 244 0,'-5'3'93'0,"8"-3"-72"0,-1-3-11 0,4 3-7 0,3 0 1 16,6 0 7-16,3-3 10 15,3 1 7-15,3-3-15 16,0 2-5-16,-1 0-3 0,1 1-21 16,0-1-9-16,-6 3-172 31,0 0 73-31</inkml:trace>
  <inkml:trace contextRef="#ctx0" brushRef="#br0" timeOffset="56558.7359">14129 15356 228 0,'-6'0'88'0,"6"0"-69"0,0 0-5 0,0 0-7 16,0 0 1-16,0 0 5 16,0 0 2-16,0-2 4 15,3-1-11-15,0 0-7 0,0 1-1 16,0-1-2-16,0 3-2 15,-3 0 5-15,0 0 3 16,0 0 5-16,0 0 2 0,0 0 3 16,-3 0 4-16,0 0-10 15,0-2-4-15,0-4-28 16,0 4-9-16,0-4-82 16,6-2-46-1,-3 0 72-15</inkml:trace>
  <inkml:trace contextRef="#ctx0" brushRef="#br0" timeOffset="57327.3958">14373 14920 160 0,'0'-13'60'0,"0"10"-47"0,-3-2 21 0,3 5 17 16,-6 2-15-1,0 4-10-15,-3 4-4 16,-6 6-13-16,0 8-1 0,0 10 2 16,0 9-2-16,3 4 3 15,6 1-6-15,6 0-1 16,9-6-2-16,6-8-2 16,6-5 3-16,3-10 2 15,3-14 7-15,5-10 2 16,1-11-3-16,0-8-1 15,-6-8-6-15,-6-2-3 16,-7-3 4-16,-8-3 1 0,-9 1-2 16,-5-1-3-16,-4 8-5 15,-3 6-2-15,-3 7-13 16,0 9-5-16,0 7-20 16,3 8-8-16,0 6-29 15,9 7-51 1,6 6 33-16</inkml:trace>
  <inkml:trace contextRef="#ctx0" brushRef="#br0" timeOffset="57847.5972">14620 15274 228 0,'-3'3'85'0,"3"0"-66"0,0 2 3 0,0-2-1 0,0 2-4 16,0 0-1-16,0-5-8 15,0 0-5-15,0 0-2 16,0 0-6-16,0 0 1 0,3-2-9 16,0-1-2-16,0 0 8 15,0 3 3-15,-3 0 4 0,0 0 0 16,0 0 2-16,-3 3 3 16,0 0-2-16,0-1 0 15,3 1-1-15,0 0-2 16,0-3-28-16,0 0-11 15,0 0-60 1</inkml:trace>
  <inkml:trace contextRef="#ctx0" brushRef="#br0" timeOffset="60732.6361">14673 15296 148 0,'0'2'57'0,"3"1"-44"0,0-3 3 0,-3 0-2 0,0 0-9 15,0 0-3-15,0 0-1 16,0 3-1-16,0-3 0 16,0 0 2-16,0 0 3 0,0 0 0 15,0 0 2-15,0 0 2 16,0 0 5-16,3 2-4 15,-3-2 0-15,6 3-2 16,-6-3 2-16,0 0-5 16,0 0-3-16,0 0 1 15,0 0 2-15,0 0-2 16,0 0-2-16,0 0-3 16,6 0 1-16,0 0 1 15,0-3 0-15,-3 1 0 0,0 2 0 16,0-3 0-16,-3 3 0 15,0 0 0-15,0 0 0 16,0 0 8-16,0 0 5 16,0 0 2-16,0 0 1 15,0 0-8-15,0 0-3 16,0 0-3-16,0 0 1 16,0 0-4-16,0 0 0 15,3 0-1-15,3 0 0 16,0-3 0-16,0 3 0 15,-3 0 2-15,0 0 0 16,-3 0 0-16,0 0 2 16,0 0 3-16,-3 3 2 15,0 0 3-15,0-1 1 0,0 1-5 16,0-1-2-16,0 1-2 16,0-3-2-16,3 0-4 15,0 0-2-15,0 0-15 16,0 0-4-16,0 0-25 15,3 0-10-15,6 5-37 16</inkml:trace>
  <inkml:trace contextRef="#ctx0" brushRef="#br0" timeOffset="61167.8329">14864 15304 200 0,'-3'2'74'0,"0"3"-58"0,3-2 14 0,0-3 3 16,0 0-6-16,-3 3 1 16,3-1-15-16,-3 1-8 15,3-3-3-15,0 0-2 0,0 0 0 16,0 0-3-16,0 0 2 15,0 0-6-15,0 0 0 16,0 0 3-16,0 0 2 16,0 0 2-16,0 0 0 15,0 0 4-15,0 0 2 0,0 0 2 16,0 0 2-16,0 0-5 16,0 0-3-16,0 0-1 15,0-3 1-15,3 1-6 16,0-1-1-16,0 0-3 15,0 1 0-15,-3-1 5 16,0 3 1-16,0 0-1 16,0 0 2-16,0 3-4 15,-3-1 1 1,0 1-18-16,3-3-6 0</inkml:trace>
  <inkml:trace contextRef="#ctx0" brushRef="#br0" timeOffset="61747.6396">15066 14957 148 0,'-3'-13'57'0,"3"10"-44"0,-6 0 21 16,3 3 7-16,-3 3-11 16,-3 2-3-16,1 6-11 15,-4 2-3-15,0 8-7 0,-3 8 3 16,3 3 1-16,6 8-3 15,3-3-2-15,9 0-2 0,6-5-3 16,6-3-6-16,6-8-1 16,5-10 7-16,7-9 5 15,-3-10 4-15,-1-8 2 16,-2-7-3-16,-6-7 0 16,-6-4 4-1,-9 0 2-15,-9-1 6 0,-9-2 4 16,-9 5-8-16,-3 6-2 15,-3 5-19-15,-2 2-9 16,2 6-42-16,0 5-18 16,6 6-55-1</inkml:trace>
  <inkml:trace contextRef="#ctx0" brushRef="#br0" timeOffset="64961.5044">15554 14967 256 0,'-9'0'96'0,"6"3"-75"0,1 0 17 0,2-3 3 0,0 0-7 16,2 2 1-16,1 1-18 15,3 2-5-15,3-2-8 16,0 0-3-16,3-1 2 0,3 1-4 16,3-3-2-16,3 0 2 15,3 0 2-15,-4 0-2 16,1-3 0-16,0 3-17 16,-3-2-5-1,0-1-27-15,0 0-8 16,-6 1-24-1,-4 2-55-15,-2 0 32 0</inkml:trace>
  <inkml:trace contextRef="#ctx0" brushRef="#br0" timeOffset="65040.3536">15608 15118 248 0,'-18'3'93'0,"15"0"-72"0,3-3 0 0,0 0-2 15</inkml:trace>
  <inkml:trace contextRef="#ctx0" brushRef="#br0" timeOffset="65140.2144">15602 15126 430 0,'18'0'19'15,"3"-2"-9"-15,6-1-4 0,-1 0-2 16,4 1-7-16,0-1-2 16,0 3-29-16,-1 0-10 15,-2 0-73 1</inkml:trace>
  <inkml:trace contextRef="#ctx0" brushRef="#br0" timeOffset="65755.6379">16185 14954 180 0,'-6'0'68'0,"6"0"-52"0,0 0 21 0,0 0 6 15,3-2-10 1,3-1-2-16,0-2-14 0,6-3-5 16,3-3-7-16,3 1-2 0,6 2 3 15,0 2-5-15,-1 6-3 16,1 8 1-16,-3 6 0 16,-6 4 3-16,-6 6 3 15,-9 5-9-15,-6 3-2 16,-6 2 1-16,-6 0 2 15,-3 4 4-15,-2-1 2 16,-1 0-1-16,3-6-2 16,3-2 5-16,3-7 4 0,3-4-1 15,3-5 1 1,3-2 1-16,6-6 1 16,6 1-3-16,6-6-3 15,9-6 0-15,9 4-1 0,6-4-5 16,2 4 1-16,-2 2 0 15,0 0 0-15,-4 2-9 16,-5 1-2-16,-3 0-34 16,-3-1-15-16,-3-2-64 15</inkml:trace>
  <inkml:trace contextRef="#ctx0" brushRef="#br0" timeOffset="66691.0755">16563 14679 200 0,'0'0'77'0,"3"0"-60"0,-3 3 2 0,0 2-4 15,0 0 1-15,0 6 2 16,0 2-3-16,-3 6-1 16,3 2-8-16,0 3-2 15,0-1 2-15,3 1-3 0,0-3-2 16,-3-2-5-16,0-6-2 16,0-2-33-16,0-3-11 15,0-8-50 1</inkml:trace>
  <inkml:trace contextRef="#ctx0" brushRef="#br0" timeOffset="66915.1738">16572 14674 240 0,'0'-8'90'0,"3"8"-70"0,0-5-3 16,0 5-5-16,3 0-9 15,0 0 0-15,0-3-1 16,3 3-2-16,0 0 1 16,0 0-1-16,3 0 0 0,0 0-14 15,0 0-3-15,3-3-40 16,-4 3-15-16,4-2-9 16</inkml:trace>
  <inkml:trace contextRef="#ctx0" brushRef="#br0" timeOffset="67109.8186">16593 14743 212 0,'-3'0'79'0,"12"-3"-61"0,-3 3-10 0,0 0-6 15,3 0-4-15,0 0 1 16,3 0-6-16,0 0 0 15,3 3-48-15,-3-1-18 16,-1 1 6-16,1 0 4 0</inkml:trace>
  <inkml:trace contextRef="#ctx0" brushRef="#br0" timeOffset="67257.7614">16605 14854 248 0,'-9'0'93'0,"12"0"-72"0,0 0-11 16,3 0-9-1,0 0-4-15,3 0 3 0,0 0-4 16,3-3-1-16,3 0 2 16,3 1-28-16,2-1-11 0,4-2-47 15</inkml:trace>
  <inkml:trace contextRef="#ctx0" brushRef="#br0" timeOffset="67423.8642">16912 14774 256 0,'-9'3'96'0,"6"2"-75"0,-3 6-10 0,3-3-8 16,-3 2-5-16,-3 4 3 15,-3-1-2-15,0 0 0 16,0 0 1-16,0-2-36 0,0-3-15 16,4-3-45-1</inkml:trace>
  <inkml:trace contextRef="#ctx0" brushRef="#br0" timeOffset="67593.1806">16754 14793 252 0,'0'-3'93'0,"6"6"-72"0,6 0-8 0,-3-1-8 0,3 3-5 16,3 1 2-16,-1-1-1 15,4 0-1-15,0 1 1 16,0-1-17-16,0 0-4 0,-3-2-83 15</inkml:trace>
  <inkml:trace contextRef="#ctx0" brushRef="#br0" timeOffset="70906.1211">17046 14803 148 0,'6'-7'57'0,"-6"4"-44"0,0-2 12 0,3 2 4 0,-3 0-4 16,3 3 3 0,-3 0-10-16,0 0 0 0,3 8-11 15,0 8 2-15,-3 11 2 0,0 4-6 16,2 1-1 0,1 2 0-16,-3-4 2 15,0-4-3-15,0-2 0 16,3-8 1-16,-3-3 2 0,0-5 1 15,0-8 1-15,0-5-4 16,0-9-1-16,-3-7-1 16,-2-5-2-16,2-6-2 15,0 0 1-15,3 0-1 16,3 3-2-16,2 6 0 16,4 1 3-16,3 4-2 0,3 7-1 15,0 6 0-15,-3 8 3 16,0 5 6-16,-3 5 7 15,-6 3 3-15,-3 2 0 16,-6 1-5-16,-3-3-4 16,0-3-8-16,-3-5-3 15,-3-3-38-15,-3-5-14 16,-2-3-61 0</inkml:trace>
  <inkml:trace contextRef="#ctx0" brushRef="#br0" timeOffset="72187.2876">11560 17365 200 0,'-3'-8'77'0,"9"2"-60"0,-3 6 10 0,-3 0 4 15,3 8-13 1,0-2-2-16,-3 12-1 0,0 9 3 16,-3 12-10-16,0 14 4 15,0 11 2-15,-3-6-3 0,0 0 1 16,0 3-3-16,3-3 0 16,3-5-1-16,0-5 0 15,6-11 0-15,3-11 0 16,3 1 0-16,6-14 0 15,5 0-2-15,10-13 1 0,6 0-4 16,9-8 0-16,-7 3-6 16,-2-8-2-16,-6 7-16 15,-4-2-4-15,-2 1-27 16,-3-4-9-16,-3 8-41 16,-3-2-39-1</inkml:trace>
  <inkml:trace contextRef="#ctx0" brushRef="#br0" timeOffset="72471.4256">11947 17828 232 0,'-15'-6'88'0,"9"6"-69"0,0-2 8 0,6 2 1 16,-3 0-6-1,3 0 1-15,0 0-8 0,6 0-4 16,6 2-6-16,3 4-2 0,3 2 1 15,5 5-2-15,-2 0 1 16,0 6-4-16,0-1-2 16,-6 1 4-16,-3 2 3 15,-6-3 3-15,-6 3 1 16,-6 1-4-16,-9-4-1 16,-6 1-3-16,-3-1-1 15,0-2-15-15,4-5-6 16,5-3-84-1,6-8-64-15,6-6 60 16</inkml:trace>
  <inkml:trace contextRef="#ctx0" brushRef="#br0" timeOffset="73295.0516">12530 17846 228 0,'-6'-5'85'0,"3"0"-66"0,3-3 10 16,3 8-1-16,3-6-5 16,0-2-2-16,6-10-9 15,3 5-5-15,0 5-4 16,6-3-7-16,2 11 0 0,1 0 2 15,-3 13 3-15,-3 3 2 0,-9 13 3 16,-9 16-3-16,-3 0 0 16,-6 3-1-16,-6-3-2 15,-3 0 3-15,0-11 0 16,1-2 3-16,2 0 1 16,3-11 5-16,3-8 5 15,0 3-7-15,12-8-5 31,9-3-4-31,9-2 2 0,5-3 0 16,4 0-1-16,3 5-2 16,0 1-8-16,-7-4-5 15,-2 3-13-15,-3 3-4 16,-3-2-30-16,-3-1-12 0</inkml:trace>
  <inkml:trace contextRef="#ctx0" brushRef="#br0" timeOffset="73626.3777">12893 17521 220 0,'-3'-6'85'0,"3"6"-66"0,0 8 1 0,0-2-4 16,3-1-7-16,-3 13 2 16,0 4 5-16,0 1 4 15,0 4-10-15,0-1-8 0,0 1-2 16,3-6 2-16,-3 3 1 15,0-8-23-15,0-3-12 16,0 0-49 0,3-8-54-16,-3-5 40 0</inkml:trace>
  <inkml:trace contextRef="#ctx0" brushRef="#br0" timeOffset="73855.6637">12864 17521 236 0,'-9'-6'88'0,"6"4"-69"0,0 2 4 16,3 0-4-16,0 0 1 15,6 0 2-15,0 0-11 16,3-3-4-16,-1 0-5 16,4-2-4-16,3 5 1 0,3-2-4 15,0-1-1-15,0 0-28 0,-3 3-13 16,0 0-26-1,-3 3-47-15,-1 0 29 16</inkml:trace>
  <inkml:trace contextRef="#ctx0" brushRef="#br0" timeOffset="74164.9356">12908 17640 236 0,'-6'0'90'0,"9"0"-70"0,0 5-5 0,-3-5-6 16,6 0-8-16,0 0-1 16,3 0 1-16,0 0-1 15,0 0 0-15,0 0-11 0,0 5-3 16,-3-2-17-16,0 2-8 0,-6 1-10 16,-3 2 0-1,0 5 28-15,-3 0 39 16,-3 0 20-16,0 0 0 15,3 1-2-15,3-4-9 16,0-2-5 0,9-3-4-16,3-2-1 0,3-3-14 15,0 0-6-15,3 0-24 16,-1 0-7-16,1 0-60 16</inkml:trace>
  <inkml:trace contextRef="#ctx0" brushRef="#br0" timeOffset="74344.9659">13170 17666 220 0,'-3'6'85'0,"3"-6"-66"0,0 0-8 0,0 0-8 16,-3 5-4-16,0 3 0 16,-3 2 5-16,-3 4 2 15,0-1-2-15,0 0-3 0,1-5 0 16,-1 0-30-16,0 2-13 15,0-7-47 1</inkml:trace>
  <inkml:trace contextRef="#ctx0" brushRef="#br0" timeOffset="74508.7754">13039 17677 228 0,'3'0'88'0,"3"13"-69"0,6-8-3 16,-6-2-6-16,3 8-11 15,3-3-1-15,3-1 1 16,0 7 2-16,2-9 0 16,1 3-38-16,0 2-17 0,0-7-35 15</inkml:trace>
  <inkml:trace contextRef="#ctx0" brushRef="#br0" timeOffset="74873.1102">13271 17724 160 0,'-12'32'60'0,"12"-11"-47"0,-3 16-3 0,3-23-5 15,0 7 3-15,3-3 5 16,-3 1 2-16,6-6 4 16,-3 0-11-16,-3-5-2 0,0-8 0 15,0 0-1-15,0-8 2 16,0-2-4-16,0-6-2 15,-3-8-3-15,3-2 1 16,0-6-1-16,0-3-2 16,6 4 5-16,3-1 3 15,6 5 8-15,0 6 2 16,0 3-5-16,3 10-1 16,-3 8 0-16,-3 0 0 15,-3 5 11-15,-6 3 5 0,-3 0-8 16,-6 5-4-16,-3-2-18 15,-3-3-9-15,0-3-19 16,-3 0-8-16,0-2-71 16</inkml:trace>
  <inkml:trace contextRef="#ctx0" brushRef="#br0" timeOffset="75922.9321">13697 17841 200 0,'0'-5'77'0,"0"10"-60"0,0 3 10 0,0-3 4 16,-3 3-6-16,-3 5 0 15,-3 6-7-15,-6 5-3 16,0 2-9-16,-2 3-4 0,-1-2 1 16,3-4-7-16,0-1-1 15,3-9-25-15,0 0-8 16,3-8-20-16,0-5-6 16,3-5-21-1</inkml:trace>
  <inkml:trace contextRef="#ctx0" brushRef="#br0" timeOffset="76057.714">13498 17912 244 0,'0'-5'93'0,"3"5"-72"0,8 0 0 0,-2 5-4 0,6 3-6 15,3 5 1-15,6 6-6 16,6 2-2-16,2-2-2 16,1-1-13-16,0 1-2 0,6-11-102 15</inkml:trace>
  <inkml:trace contextRef="#ctx0" brushRef="#br0" timeOffset="76724.1528">14108 17886 212 0,'0'2'79'0,"3"-2"-61"0,-3 3 4 16,0-3-4-16,0 0 0 15,0 0 1-15,3-3-4 16,3-4-1-16,0 1-8 16,0-7-2-16,3 0 0 0,-1 0-5 0,1-3 1 15,-3-3 0-15,0 6 0 16,-3 2 0-16,0 3 0 15,0 3-3-15,0 2 0 16,-3 3-5-16,3 3 0 16,0 10 6-16,0 3 6 15,3 11 0-15,-3 7 3 16,3 11 0-16,0 3 1 16,-3-3-7-16,3 0 0 15,-3 0-1-15,0-11 2 16,0-2-32-16,0-6-14 15,3-7-69-15</inkml:trace>
  <inkml:trace contextRef="#ctx0" brushRef="#br0" timeOffset="76943.4088">14069 18227 280 0,'-3'0'104'0,"9"5"-81"0,9-5-4 16,-6 6-6-16,6-6 5 15,9-6 8-15,2 6-13 0,10 0-5 16,0 0-5 0,-3 0-16-16,-1 0-6 0,1 0-28 15,-6 0-10-15,0 6-60 16</inkml:trace>
  <inkml:trace contextRef="#ctx0" brushRef="#br0" timeOffset="77542.8311">14566 18211 208 0,'0'3'79'0,"3"-3"-61"0,-3 0 4 0,0 0-4 15,0 0 2-15,0 5 2 16,0-5 0-16,-3 6 1 16,0-4-13-16,-3-2-1 0,0 5-2 15,0-5-1-15,3 0 1 16,0 0-6-16,3-5-1 16,0 3 0-1,3-4 0-15,3 6 2 16,-3 0-1-16,3 0 2 15,-6 0 2-15,0 0 4 0,0 0 2 16,-3 0 3 0,0 0-9-16,-3 0-3 15,0 0-29-15,3 0-9 0,0-8-57 16,3-10-69 0,0-1 44-16</inkml:trace>
  <inkml:trace contextRef="#ctx0" brushRef="#br0" timeOffset="78157.5826">14837 17939 176 0,'-3'0'68'0,"-3"0"-52"16,6 5 17-16,0-5 6 0,0 0 2 16,0 0 3-16,0 3-11 15,0-3-5-15,0 0-16 16,0 0-1-16,0-3 0 15,0-2-6-15,3-1-3 16,3-7-1-16,0 5-1 0,-3-5-3 16,3 0 2-16,-3 2-4 15,0-2-1-15,0 5 0 16,-3 3 4-16,0 5-4 16,0-3 0-16,3-2 0 15,3 13 2-15,-3 5 2 16,0 11-1-16,0 2-1 15,0 9 5-15,0 4 1 16,0-7-3-16,0 5 1 16,0-2-20-16,-3-4-7 15,3-4-15-15,-3-6-6 16,0-3-56 0</inkml:trace>
  <inkml:trace contextRef="#ctx0" brushRef="#br0" timeOffset="78343.4614">14780 18232 280 0,'-11'0'104'0,"11"0"-81"0,3 0-10 0,0 0-12 0,2 0 4 16,4 0 9-16,3 0-3 16,0-5-1-16,6 5-5 15,3 5-4-15,6-5 2 0,-3 0-29 16,-1 0-9-16,4 6-87 15</inkml:trace>
  <inkml:trace contextRef="#ctx0" brushRef="#br0" timeOffset="78672.1443">15120 18238 252 0,'-9'2'93'0,"9"4"-72"0,0-6 0 0,0 0-2 16,0 0-13-16,0 0-3 16,3 0 0-16,0 0 2 15,0-6-2-15,3 4-6 0,0-4-3 16,-3 6 3-16,0 0 1 15,-3 0 4-15,0 0 3 16,0 0 7-16,0 0 4 16,3 0-8-16,-3 0-4 0,0 0-21 15,0 0-6-15,6 6-53 16,3-6-23-16,-4 2 5 16</inkml:trace>
  <inkml:trace contextRef="#ctx0" brushRef="#br0" timeOffset="78885.4631">15292 18219 288 0,'-3'0'110'0,"3"0"-86"0,0 0-9 16,0 0-10-16,0 0-9 15,0 0 3-15,0 0 2 16,0 0 2-16,0 0-1 15,3 0-13-15,0 0-2 0,0-5-16 0,0 5-7 16,0 0-40 0,0-3-47-16,3-2 34 15</inkml:trace>
  <inkml:trace contextRef="#ctx0" brushRef="#br0" timeOffset="79137.3213">15468 18225 264 0,'3'2'99'0,"0"-2"-77"0,3 5-7 0,-6-5-5 0,3 8-9 15,-3-8-1 1,0 0 5-16,0 0 1 16,0 0-2-16,3 0-9 0,0-2-5 0,3 2-10 15,0-6-2-15,-3 6 2 16,-3 0 2-16,0 0 8 15,0 0 4-15,0 6-5 16,0-4-1-16,0-2-61 16,3 6-38-1,-3-6 48-15</inkml:trace>
  <inkml:trace contextRef="#ctx0" brushRef="#br0" timeOffset="79570.2711">15787 17965 272 0,'-9'8'104'0,"9"-8"-81"0,3 0-6 0,-3 0-7 16,3-2-5-16,0-4 2 15,3-2 5-15,-1-5 3 0,1-5-8 16,0-1-4-16,3 0 0 0,-3 4-2 16,0-4 2-16,0 6-4 15,0 0 0 1,-3 7-1-16,0-2 0 0,0 3 2 15,-3 5 0-15,3 5 0 16,0 14 2-16,0 2 1 16,0 19 3-16,0-1-1 15,0 6 2-15,0 0-4 16,3 0-2-16,0 0-9 16,0-2-5-16,0-6-24 15,0-3-11-15,-3-7-74 16</inkml:trace>
  <inkml:trace contextRef="#ctx0" brushRef="#br0" timeOffset="79756.1585">15813 18304 320 0,'-15'0'121'0,"12"0"-95"0,6 0-11 0,-3 0-12 15,6 0-4-15,3 0 5 16,3 0 2-16,6 0 4 15,3 0-5-15,3 0-10 0,6 0-1 16,2 0-31-16,7 0-13 16,9 0-76-1</inkml:trace>
  <inkml:trace contextRef="#ctx0" brushRef="#br0" timeOffset="80189.6659">16287 17978 308 0,'-21'6'115'0,"18"-6"-89"0,0 2-1 0,3-2-7 15,0 0-9-15,6 0 2 16,3-2-4-16,3-4 1 16,5 1-5-16,7 3-2 0,3-4 0 15,0 6-15-15,3 0-3 16,-1 0-33-16,-2 8-15 0,-3-3-21 31,-3 1-47-31,0 2 37 0</inkml:trace>
  <inkml:trace contextRef="#ctx0" brushRef="#br0" timeOffset="80353.3457">16340 18129 324 0,'-6'-2'121'0,"9"-4"-95"0,12 6-11 15,-3-5-10-15,9 2-9 16,-6-2 2-16,17 0-21 15,7 2-9-15,-3 1-94 16,3-1-42-16</inkml:trace>
  <inkml:trace contextRef="#ctx0" brushRef="#br0" timeOffset="82061.1511">16846 17862 64 0,'0'0'24'0,"0"0"-18"0,3 0-29 0,-3 0-13 0,0 0 133 31,0 0-42-15,3-3-10-16,-3-2-11 15,0 5-8-15,-3-5 9 16,0 5 2-16,0-3-19 16,3-2 1-16,0 0 1 0,6-9-5 15,3 6 0-15,6-10-3 16,3 5 2-16,3-1-9 15,3 6-3-15,2 3-4 16,1 10 0-16,-3 3 2 16,-3 6 0-16,-6 12 2 15,-6 11 1-15,-6 3-1 16,-6 5 1-16,-6-3-2 16,-6 8 2-16,-3-2 0 0,-3-11 3 15,3-3 1-15,3-2 1 16,3-13 2-1,3-1 4-15,6-4-6 16,6-7 0-16,12-1-2 0,9-4 1 16,3-2-2-16,3-2 0 15,-1 2-8-15,1 0 0 16,0 2-6-16,-3-2 1 16,-3 6-25-16,-4-6-10 15,-2 8-42-15,3-3-18 16</inkml:trace>
  <inkml:trace contextRef="#ctx0" brushRef="#br0" timeOffset="82667.5756">17200 17502 228 0,'-3'-13'85'0,"6"13"-66"0,-3 0 3 15,0 0-1-15,0 5 0 16,3 3 2-16,0 5-6 16,-3 1-2-16,3 9-9 15,-3-1-2-15,3 1 0 0,0-1-5 16,0-4 1-16,0-2-31 0,3-3-12 16,-3-2-33-1</inkml:trace>
  <inkml:trace contextRef="#ctx0" brushRef="#br0" timeOffset="82919.2444">17168 17507 288 0,'-12'-7'107'0,"9"7"-83"0,6 0-9 0,-3 0-11 0,6 0-3 16,0 0 3-1,6-3 5-15,0-5 5 0,2 5-8 16,7-2-5-16,0 0-2 0,0-1-8 16,0 4-4-16,-3 2-22 15,-1 0-8-15,-2 2-48 16,-3 4-43 0,-6 4 49-16</inkml:trace>
  <inkml:trace contextRef="#ctx0" brushRef="#br0" timeOffset="83099.9215">17245 17632 260 0,'-3'0'99'0,"6"-5"-77"0,3 5-11 0,-3 0-10 16,3 0-7-16,3 0 4 15,0 0-4-15,0 0 0 16,3 0 3-1,-3 5-30-15,0-5-12 0,-7 8-48 16</inkml:trace>
  <inkml:trace contextRef="#ctx0" brushRef="#br0" timeOffset="83234.8408">17242 17717 200 0,'-9'5'74'0,"9"-3"-58"0,0-2 5 0,0 0-3 15,3 0-11-15,3 0-2 0,3 0-10 16,3 0-4-1,0 0-33-15,3 0-15 0,0 0-21 16,2 0-7 0</inkml:trace>
  <inkml:trace contextRef="#ctx0" brushRef="#br0" timeOffset="83415.5964">17480 17645 248 0,'-6'5'93'0,"6"-5"-72"0,0 3-17 15,0-3-13-15,-6 5 1 16,3 3 4-16,-3 8 5 16,0-3 4-16,-2 1-2 15,-1-1-4-15,0-5 0 0,0 0-41 16,0 2-17-16,3-2-25 16</inkml:trace>
  <inkml:trace contextRef="#ctx0" brushRef="#br0" timeOffset="83576.4323">17352 17664 264 0,'0'-6'101'0,"3"6"-78"0,3 6-11 0,0-6-11 15,0 2-4-15,3 4 3 0,3-1 1 16,0 0-1 0,0-2 1-16,0 7-19 0,5-2-8 15,-5 0-66 1,9-2-40-16,-3-6 54 15</inkml:trace>
  <inkml:trace contextRef="#ctx0" brushRef="#br0" timeOffset="83952.6105">17561 17682 220 0,'-6'21'82'0,"6"-2"-64"0,-3 15-4 16,3-21-8-16,0 9-2 15,0-4 5 1,0 1-1-16,0-6 3 0,0-5-6 16,0 2-7-16,3-7-4 0,-3-3 0 15,3 0 2-15,-3-8-3 16,0 0 0-16,0-5-1 16,0-11 2-16,0-2-1 15,0-1 0-15,0 1 4 0,6-1 1 16,0 3 6-16,2 3 2 15,4 8 0-15,0 8 1 16,0 5 7-16,0 5 5 16,-3 3 4-16,-3 5 1 15,-3-2-9-15,-6-3-2 16,0 5-16-16,-3-2-8 16,0-3-16-16,-3-1-6 15,0-1-14-15,0-1-3 16,3-2-37-1</inkml:trace>
  <inkml:trace contextRef="#ctx0" brushRef="#br0" timeOffset="84403.6038">18004 17489 204 0,'-15'-3'77'0,"3"6"-60"0,-11 8-5 0,11-4-4 15,-9 15 4-15,-6 4 4 16,-3 14 8-16,0 5 5 15,4 13-16-15,5 8 8 0,9 11 6 16,15-11-13-16,12 0-5 16,15-8-21-16,8-5-9 0,7-8-15 15,3-5-4-15,2-11-74 16</inkml:trace>
  <inkml:trace contextRef="#ctx0" brushRef="#br0" timeOffset="86339.8713">18084 17730 204 0,'-5'-8'77'0,"7"-3"-60"0,4 3 2 15,0 3-4-15,3-3-2 16,3-3 3-16,3-2-9 15,0 5-4-15,3 3-2 0,0 5-1 0,0 5 0 16,-1 3 0-16,1 11 2 16,-6 2 1-16,-3 3 3 15,-9 2 1 1,-6 6 1-16,-3 2-2 0,-3 6-1 16,-3 0-3-16,1-3 1 15,-1-5-2-15,3-6-1 16,0-5 3-1,6-2 0-15,0-6-1 16,6 0 1-16,3-5-2 16,6 3 2-16,3-9-2 0,6-2 2 15,2 0 0-15,1 0 1 16,0 0-2-16,0 6 1 16,-3-6-7-16,-3 5 1 15,-3-2-21-15,-3-1-9 0,0 1-41 16,-1 2-56-1,-2-10 28-15</inkml:trace>
  <inkml:trace contextRef="#ctx0" brushRef="#br0" timeOffset="86688.2722">18498 17846 296 0,'-6'0'110'0,"9"0"-86"0,0-5 0 0,3 5-6 15,3 0-5-15,6-5 5 0,3-3-8 16,3 2-3-16,2-2-4 16,4 3-25-16,-3 2-7 0,-3 6-109 15</inkml:trace>
  <inkml:trace contextRef="#ctx0" brushRef="#br0" timeOffset="87449.9783">18933 17709 200 0,'-6'-11'77'0,"3"8"-60"0,3 3 6 15,0-2 1-15,3-1-6 16,3-2-1-16,3-1-3 15,3-1 1-15,3 1-8 16,-1 4-6-16,4 4-2 0,0 4 3 16,-3 12 1-16,-3 3 1 15,-6 11 0-15,-9 2-2 16,-3 11-2-16,-3 0 1 16,-3 0-1-16,-3-5 0 15,0 0 2-15,0-3 1 0,4-8 3 16,-1-5 3-16,6-6 5 15,3-2-8-15,3-5-1 16,3-3-1-16,3-3 2 16,6-3-1-16,5-2 2 15,4-2-4-15,3 2 0 16,0 0-1-16,0 0 1 16,-3 0-9-16,-4 2-1 0,-2 4-34 15,-3 2-13-15,-3 2-69 16</inkml:trace>
  <inkml:trace contextRef="#ctx0" brushRef="#br0" timeOffset="87857.2321">19186 17632 176 0,'-6'0'66'0,"6"0"-52"0,-3 0 14 0,3 0 3 15,0 0-1-15,3 0 4 16,3 0-7-16,3 0-4 16,3-5-13-16,3 5-6 0,2-3-3 15,1-2-1-15,3-1 0 16,-3 1-14-16,0-3-5 0,-3 8-63 15,0-3-64 1,-1-2 41-16</inkml:trace>
  <inkml:trace contextRef="#ctx0" brushRef="#br0" timeOffset="88684.0634">19388 17523 152 0,'-3'-8'57'0,"-3"8"-44"0,6 0 10 0,0 0 2 16,0 0-8-16,0-2 1 15,3-1-9-15,3-5-1 16,0 6-4-1,0-4 2-15,3 1 0 0,0 5-2 0,0 0-3 16,0 5 2-16,0 3 0 16,-3 11 3-16,-6 2 1 15,-3 3-3-15,0-3-1 16,-3 5-1-16,0-2 1 16,0-8 0-16,0 3 3 15,0-1-1-15,0-5 0 16,3-5-1-16,3 3 2 15,0-9-3-15,3 4 0 16,3-1 1-16,3-5 2 0,3-5-3 16,0 5-2-16,0 0-9 15,0 0-5-15,-4 0 2 16,1-6 4-16,-3 6-34 16,-3 0-12-16,-3 0-41 15</inkml:trace>
  <inkml:trace contextRef="#ctx0" brushRef="#br0" timeOffset="89402.6856">19534 17486 116 0,'-3'-5'44'0,"0"5"-35"0,3 0 3 16,0 0-3-16,0 0 12 16,0 0 9-16,0-5-1 15,0 5 1-15,0 0-13 16,0-6-3-16,3 6-8 0,0-2-2 0,3-3 2 16,3-1-1-16,0 6 0 15,0 0-3 1,0 0-2-16,-3 6 7 0,3 1 3 15,-6 4-1 1,-6 2 2-16,0 0-8 0,-6 1-4 16,3-6 4-1,3 5 3-15,0-8-3 0,3 3-2 16,3 3-3-16,3-3 1 16,9 5-4-16,-3-3 1 15,-1 1 2-15,1 2 3 16,-3-2 9-16,-3 2 5 15,-6 0 4-15,-3-5 1 0,-3 5-7 16,-3-7-3-16,0 2-5 16,0-6-2-16,1 1-12 15,-1-3-7-15,0 0-33 16,3-3-14-16</inkml:trace>
  <inkml:trace contextRef="#ctx0" brushRef="#br0" timeOffset="89776.387">19772 17455 208 0,'3'-6'79'0,"0"6"-61"0,6 0-1 0,-3 8-2 16,3 5 2-16,3 6 4 15,3 15 7-15,0 3 3 16,0 11-17-16,-4 2-4 0,-2 3-2 15,-3 11 0-15,-6 2 2 16,-9-5 1-16,-8-3 1 16,-10-8-9-16,-6-2-3 15,-3-6-54-15,-2-7-24 16,-1-9-46 0</inkml:trace>
  <inkml:trace contextRef="#ctx0" brushRef="#br0" timeOffset="92394.7878">20192 17775 296 0,'-21'-6'110'0,"15"6"-86"0,3 0-4 0,3 0-7 16,0 0-8-16,6 0 0 15,0-5-3-15,6 5 1 16,3-3-2-16,3-2-1 0,3 0 1 15,-1 2-1-15,4 3 0 16,3-5-16-16,-3 5-4 16,0 0-36-16,-4 5-14 15,-5-2-37 1</inkml:trace>
  <inkml:trace contextRef="#ctx0" brushRef="#br0" timeOffset="92558.1833">20207 17902 300 0,'-9'0'112'0,"12"0"-87"0,3-8-13 16,0 8-11-16,6 0-3 15,5-6 6-15,7-1-2 16,3-1 1-16,3 2-1 16,0 1-43-16,2 5-18 0,-5 5-56 15</inkml:trace>
  <inkml:trace contextRef="#ctx0" brushRef="#br0" timeOffset="93400.4378">20763 17666 160 0,'-3'-8'63'0,"3"8"-49"0,3-5 16 0,-3 5 3 15,3-3-3-15,-3-2 0 16,3 0-4-16,3-8-1 16,3-1-14-16,3 1-2 0,3-3-2 15,3 0-6-15,3 3 0 16,3 13-3-16,-1 5 0 16,-2 14 0-16,-6 2 0 0,-6 16 2 15,-6-2 0-15,-9 4-3 16,-6 6 2-16,-6 5 1 15,-3 3 2-15,-2-5 5 16,2 2 4-16,0-7-2 16,3-12 2-16,6-4 0 15,3-3 3 1,3-8 2-16,6-6 2 16,6-2-6-16,9-8-2 0,9 0-5 15,9 0-4-15,2 0-5 16,-2 0 0-16,0 5 0 15,-3-5 2-15,-4 6-8 16,-5-4-3-16,-3-2-24 16,-6 0-9-16,0 6-62 15,-3-12-49-15,-3-2 57 16</inkml:trace>
  <inkml:trace contextRef="#ctx0" brushRef="#br0" timeOffset="93854.2307">21121 17246 220 0,'-3'0'82'0,"6"2"-64"0,-3 9-2 16,0-9-5-16,0 9 3 16,3 2 5-16,-3 0 2 15,0 3 2-15,0 3-13 16,0-1-6-16,0 4 0 0,0-4-3 16,0 1 2-16,0-4-18 0,-3-4-4 15,0 2-13-15,0-5-5 16,0 3-16-16,-3-9-4 15,3-2-22 1</inkml:trace>
  <inkml:trace contextRef="#ctx0" brushRef="#br0" timeOffset="94118.1911">21100 17232 228 0,'-15'0'85'0,"15"3"-66"0,-9-3-6 16,6 5-6-1,3-5 6-15,0 0 6 16,3 0-5-16,3 6-3 16,0-6-6-16,6 0-2 0,0 0 3 0,3 0-5 15,-1-6-3-15,4 6-13 16,-3-5-5-16,-3 5-5 15,0 0-2-15,-3 0-27 16,0 0-13-16,-3 0-8 16</inkml:trace>
  <inkml:trace contextRef="#ctx0" brushRef="#br0" timeOffset="94386.5232">21124 17346 204 0,'-9'0'77'0,"9"0"-60"0,6 0 6 0,-6 0-1 15,6 0-8-15,2 0 2 16,1 0-11-16,0 0-6 15,6-3 1-15,-3 3-8 0,3 0-2 0,-3 0-14 16,0 0-5-16,-3 0-14 16,0 3-3-16,-6-3-26 15</inkml:trace>
  <inkml:trace contextRef="#ctx0" brushRef="#br0" timeOffset="94506.3996">21150 17431 236 0,'-9'0'90'0,"12"0"-70"0,0 0-5 15,0 0-8-15,0 0-5 0,6 0 1 16</inkml:trace>
  <inkml:trace contextRef="#ctx0" brushRef="#br0" timeOffset="94584.5812">21174 17431 375 0,'9'0'-8'0,"0"0"-5"0,3 5-31 16,0-5-11-16,0 0-29 15</inkml:trace>
  <inkml:trace contextRef="#ctx0" brushRef="#br0" timeOffset="94779.3918">21359 17359 208 0,'-3'0'77'0,"3"6"-60"0,-3-1-5 16,0-2-6-16,0 2-2 15,-3 3 2-15,-3 2 4 16,0-2 4 0,-3 6-8-16,3-1-5 0,0-3-4 15,3-2-27-15,0 0-12 16,0-2-48 0</inkml:trace>
  <inkml:trace contextRef="#ctx0" brushRef="#br0" timeOffset="94956.8218">21240 17391 216 0,'-3'-3'82'0,"6"3"-64"0,3 3-4 0,0-3-8 15,-1 0 2-15,4 0 5 16,0 5-6-16,3-2-4 16,0 0-2-1,0-1-1-15,0 6 2 0,0-2-23 0,0-1-11 16,0 0-63-1</inkml:trace>
  <inkml:trace contextRef="#ctx0" brushRef="#br0" timeOffset="95377.8631">21409 17378 208 0,'-6'0'77'0,"6"5"-60"0,0 3-7 0,0 0-8 0,0 5-1 15,0 3 1 1,0 5 8-16,0 6 4 0,3-1-7 16,0-2 0-16,-3-3 3 0,3-2-4 15,-3-3-1-15,0-6-5 16,0-2 0-16,0-3-2 16,0-5 0-16,0-8 0 15,0-5 0-15,0-5 0 16,-3-6-2-16,3-3 3 15,0 1 0-15,3 0 1 16,3-1 0-16,3 9-3 16,3-1 2-16,0 3 3 15,3 6 3-15,0 2 0 16,0 8 2-16,-3 5 5 16,-4-2 2-16,-5 10 1 15,-3-3 4-15,-6 4-7 16,-2-1-2-16,-4-5-5 0,0 5-4 15,-3-8-18-15,0 3-6 16,3-8-18-16,0 0-6 16,6 0-57-1</inkml:trace>
  <inkml:trace contextRef="#ctx0" brushRef="#br0" timeOffset="95833.2227">21701 17248 220 0,'-6'0'82'0,"3"5"-64"0,3-5-4 0,0 6-8 16,0 2 0-16,0 5 6 16,0 0 5-16,0 0 2 15,0 9-10 1,0-4-5-16,0 1-3 0,0 2-4 0,0-3 2 16,0-4-19-16,0 4-7 15,0-10-37 1,0 3-58-16,3-9 25 15</inkml:trace>
  <inkml:trace contextRef="#ctx0" brushRef="#br0" timeOffset="95997.7719">21615 17373 280 0,'-3'0'104'0,"6"0"-81"0,3-3-10 15,0 3-10-15,0 0-3 16,2-5 4-16,4 5-1 15,3 0-2-15,0 0 0 16,0 0-19-16,0 0-8 0,0 0-81 16</inkml:trace>
  <inkml:trace contextRef="#ctx0" brushRef="#br0" timeOffset="96308.4629">21835 17320 280 0,'-12'-3'104'0,"12"3"-81"0,0-3-2 0,0 1-7 16,3-4-4-16,0 6 1 15,3-8 3-15,0 1 2 16,0-4-9-16,3-2-4 0,0-1 0 16,-3 1 0-16,0 3 1 15,-3 2-5-15,0 2-1 16,0-1-2-16,0 7 3 15,-3 0-7-15,0 10-2 16,2 1 6-16,1-1 1 16,3 11 3-16,-3-2 0 15,0-1 0-15,3 1 0 16,-3 2-11-16,0 0-5 16,0-2-28-16,-3 2-9 15,3-5-58-15</inkml:trace>
  <inkml:trace contextRef="#ctx0" brushRef="#br0" timeOffset="96488.5231">21823 17510 264 0,'-6'-8'101'0,"9"8"-78"0,3 0-11 0,0 0-9 15,3 0 4-15,3-2 7 16,6-1-5-16,0 0 0 15,2-2-5-15,1 5-20 16,3 0-10-16,0 0-92 16</inkml:trace>
  <inkml:trace contextRef="#ctx0" brushRef="#br0" timeOffset="99192.6095">22136 17783 220 0,'-12'5'85'0,"6"-2"-66"0,3 2 14 15,3-5 2-15,0 5 2 16,0-5 4-16,0 0-13 16,6 0-5-16,3-5-13 0,6 5-2 0,5-3-1 15,7 1-3 1,0 2-3-16,0 0-7 0,-1 0-1 16,-2 0-39-16,0 0-14 15,-3 0-76 1</inkml:trace>
  <inkml:trace contextRef="#ctx0" brushRef="#br0" timeOffset="99834.2725">22531 17627 200 0,'-8'-14'74'0,"5"14"-58"0,6-8 16 16,0 3 4-16,2-3-9 0,4-2-1 15,0-4-9-15,3 1 0 16,0 0-10-16,3 10-4 0,0 3-2 16,0 8-1-16,0 13 0 15,-3 8 0-15,-6 6 2 16,-6 12 1-16,-6-2 3 16,-3 8-3-16,-3 6-2 15,-3-4 0-15,0-7 1 16,-3-9 3-16,9-2 4 15,0-15 2-15,3-1 1 0,3-8-4 16,3 0 0-16,6-7-1 16,3-1 1-1,0 0-7-15,15-5 0 16,-6 0 1-16,12 0 3 16,-7 0-4-16,7 3-1 0,-6-3-27 15,3 5-9-15,0 0-44 16,-4-5-18-16,1-5-13 15</inkml:trace>
  <inkml:trace contextRef="#ctx0" brushRef="#br0" timeOffset="100459.5389">22889 17267 200 0,'0'-6'77'0,"0"6"-60"0,6-2 6 0,-6 2-1 15,3 2-8-15,0 4 2 16,-3 7 2-16,0 8 1 16,-3-2-10-16,0 7-1 0,0 1 2 15,3 2-6-15,0-3-2 16,0-5-1-16,0 0-1 16,0-5-27-16,3-2-11 15,0-4-23-15,-3-5-7 16,3 3-17-1</inkml:trace>
  <inkml:trace contextRef="#ctx0" brushRef="#br0" timeOffset="100715.7409">22886 17280 192 0,'-6'-8'74'0,"3"3"-58"0,3-3 7 15,0 8 1-15,3-6 7 16,-3 6 5-16,9 0-7 16,-3-5-3-16,0 5-15 15,8-2-7-15,-2-4 0 0,0 6-3 16,0 0-1-16,0 0 1 16,0 0-1-16,-6 0-20 15,6 0-9-15,-3 6-29 0,-3-4-14 16,0 3-27-1</inkml:trace>
  <inkml:trace contextRef="#ctx0" brushRef="#br0" timeOffset="100886.7069">22901 17378 252 0,'0'-5'93'0,"0"5"-72"0,8 0-8 0,-2 0-8 0,3 0-5 15,-3 0 0 1,6 0 0-16,-3 0 0 0,6 0 0 16,-6 0-20-16,-3 0-9 0,6 5-71 15</inkml:trace>
  <inkml:trace contextRef="#ctx0" brushRef="#br0" timeOffset="101055.7776">22880 17486 256 0,'-3'0'96'0,"6"0"-75"0,6 0-8 16,-3 3-9-16,6-3-5 15,-1 0 2-15,1 0-5 16,3 5 1-16,-3-2 1 16,0-3-21-16,0 0-7 0,0 0-69 15</inkml:trace>
  <inkml:trace contextRef="#ctx0" brushRef="#br0" timeOffset="101252.5409">23121 17396 212 0,'-18'6'82'0,"12"2"-64"0,-9 10-4 0,12-10-6 16,-3 5-3-16,-3 1 4 0,3-7-2 15,0 7-2 1,3-9-2-16,0 3-40 0,0-3-17 16,0 0-35-1</inkml:trace>
  <inkml:trace contextRef="#ctx0" brushRef="#br0" timeOffset="101401.1537">23002 17418 256 0,'0'0'96'0,"12"0"-75"0,-3 0-8 16,-3 0-7-16,2 0-8 16,1 5 0-16,3 0 0 0,0-2-2 15,0 2 3 1,0 3-40-16,-3-3-14 0</inkml:trace>
  <inkml:trace contextRef="#ctx0" brushRef="#br0" timeOffset="101817.2465">23162 17425 212 0,'-8'6'79'0,"8"4"-61"0,0 12-5 0,0-9-7 16,0 11-6-16,0-1 0 16,0 1 6-16,0-3 4 15,0-2-5-15,0-6-1 0,0 0 2 16,0 1-3-16,0-9 0 15,0-5-3-15,6-5-1 16,-4-9 1-16,-2 1 2 0,0-8-3 16,0-3 0-1,3-5-1-15,0 3-2 0,3-4 0 16,3 9 3-16,6 0 0 16,0 5 3-16,-3 3 1 15,6 5 3-15,-6 5 8 16,0 6 5-16,-3 2-5 15,-9 3-1-15,0 6 2 16,-3-1 2-16,-6 0-9 16,-3 0-2-16,0 0-4 15,-3-2 1-15,0-3-11 16,3-3-2-16,-3 1-17 16,9-4-6-16,0-2-33 15,3-2-13-15,9-4-11 16</inkml:trace>
  <inkml:trace contextRef="#ctx0" brushRef="#br0" timeOffset="102037.2877">23326 17386 232 0,'-3'-3'88'0,"0"3"-69"0,9 0 0 0,-6 0-4 15,9 0-2-15,0 0 4 16,0 0-9-16,3-5-2 0,0 5-4 16,-3 0-10-16,6 0-5 0,-3 0-53 15,-1 0-23-15,1 0-2 16</inkml:trace>
  <inkml:trace contextRef="#ctx0" brushRef="#br0" timeOffset="102437.8343">23457 17293 244 0,'6'-5'90'0,"-3"-3"-70"0,6 3 4 0,-6 2-3 16,6-2-13-16,0 5-4 15,0 0-6-15,-6 0 1 16,9 5 1-16,-9 3 0 16,-3 5 2-16,-3 6-6 0,0-1-1 15,-6-2 2 1,0 8 1-16,-3-6-1 0,3-2 2 16,6 3 3-16,-3-6 1 15,3-5 5-15,0-3 3 16,3 3-4-16,3-8 1 15,3 6-1-15,0-6 3 16,9-6-3-16,-3 6-2 16,6 0-2-16,-3 0-3 15,-4 0-6-15,-2 0-1 0,-3 0-28 16,0 6-9-16,0-6-68 16,-3 5-30-1,6-3 71-15</inkml:trace>
  <inkml:trace contextRef="#ctx0" brushRef="#br0" timeOffset="103051.2225">23621 17304 124 0,'0'0'49'0,"0"-3"-38"0,0 0 8 0,0 3 3 16,0 0 0-16,0 0 4 16,0-5-1-16,0 5 0 15,0 0-14-15,0-2 4 0,0-1 5 16,0 0 0-16,3-2 3 16,0 2-9-16,0-2-3 15,6 0-2-15,6-1-1 0,-3-2-4 16,-1 8-1-16,1-5-3 15,-3 10-1-15,0 1 1 16,-6 2 2-16,-3 2-1 16,-3 1 2-16,-3-1-2 15,-6-2 2-15,3 6-2 16,6-4-1-16,-3-7 1 16,4 2-1-16,2 3-3 15,5-3 2-15,7 3-1 16,3-2-2-16,3 2 3 15,-6 2 2-15,3-2 0 0,-9 5-1 16,3-2 16-16,-12-1 9 16,-3 1-4-16,-6-3-2 15,-9 3-11-15,0-3-5 16,-3-1-22 0,4-1-8-16,2 2-41 15,3-3-19-15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6-29T20:27:22.5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5026 6220 88 0,'6'0'35'0,"0"-2"-18"0,-3-1-7 16,-3 3 14-16,9 0 0 15,-3 0 1-15,0 0 3 16,0 0 3-16</inkml:trace>
  <inkml:trace contextRef="#ctx0" brushRef="#br0" timeOffset="1">5083 6215 318 0,'9'3'25'0,"-3"-3"-3"0,-3 2-3 16,0-2-1-16,-3 0 13 15,0 0-6 1,0 0 0-16,-3 0-5 16,3 0-3-16,-3-2-3 15,0-1 1-15,-3 3-6 0,0-3-1 16,-3 1-4-16,0-1-1 15,-3 3 1-15,-3-3 0 16,-3 3-11-16,-2 0-5 16,-1 0 14-16,0 3 8 15,0-3-4-15,-9 3-3 16,0 2-2-16,1 0 1 16,2 6-3-16,0 0 0 15,3-1 1-15,3 1 0 16,4-1-3-16,2 1 0 15,6-1-1-15,3 1 0 16,3 2 0-16,9 0 3 16,6 3 0-16,3-2 1 0,14-1 0 15,4 0 0-15,6 3 0 16,0 2 0-16,-1 14-3 16,-5-3 0-1,-3-2 8-15,-6-3 6 0,-10-1 6 16,-5-1 2-16,-9-4 3 15,-6-2 1-15,-8-3-10 16,-7 3-5-16,-3-8-8 16,-9 3 0-16,0-3-5 15,1-6-1-15,2 1-28 16,6-3-10-16,3-3-18 16,6 1-4-16,6-6-76 15</inkml:trace>
  <inkml:trace contextRef="#ctx0" brushRef="#br0" timeOffset="2">7440 6220 196 0,'3'-5'74'0,"0"5"-40"0,-3 3-22 0,0-3 19 16,0 0-10-1,0 5 12-15,0 16-4 16,0 8-15-16,-3 8 5 16,0 8 2-16,-3 0-3 0,3-2 0 15,0-4-8-15,0-2-2 16,0-8-4-16,3-2-3 16,0-6 2-16,0-2 0 15,0-6-4-15,0-5 1 16,0 0-22-16,0-3-10 15,0-5-11-15,0-3-3 16,0-5-33-16,0-2-13 16,0-3 4-16</inkml:trace>
  <inkml:trace contextRef="#ctx0" brushRef="#br0" timeOffset="3">7369 6260 240 0,'-18'-5'90'0,"18"5"-48"0,0-11-29 16,0 9 22-16,3-1-1 15,-6 0 5-15,9 1-13 16,3-1-4-16,3 0-12 16,3-2 0-16,3 0 3 0,-1-1-5 15,4-2-2-15,3 1-3 16,0-1-3-16,0 2-2 15,-1 1 1-15,-2 0 3 0,0-1 1 16,-3 4-1-16,0-1-2 16,-3 1-6-16,-3-1-4 15,0 0-27-15,-4 1-12 16,-2-4-9-16,0 6-3 16,-6 0-50-1,0 6-29-15,-3-1 66 16</inkml:trace>
  <inkml:trace contextRef="#ctx0" brushRef="#br0" timeOffset="4">7455 6387 200 0,'-9'3'77'0,"3"-3"-42"0,9 0-21 0,-3 0 22 0,0 0 0 15,0 0 16 1,9 0-14-16,6-3-19 16,3 0-10-16,6 1-2 0,-3-4-4 15,2 1 0-15,-2 0-3 16,0 0-1-16,0-1 1 16,-3 4 0-16,0-1 0 15,-3 0 0-15,-4 1-16 16,1-1-6-16,-3-2-22 15,-3 5-10-15,-3 0-42 16</inkml:trace>
  <inkml:trace contextRef="#ctx0" brushRef="#br0" timeOffset="5">7413 6628 168 0,'-2'2'66'0,"2"1"-36"0,8-3-22 0,-2 0 16 16,3 0-1-16,3-3 1 0,6 1-2 16,6-1-2-16,6 1-10 15,2-1 9-15,1 0 4 0,0 1-11 16,0-1-7-16,-1 3-3 15,-5 0-2-15,0 5-5 16,-3-2-39 0,-9 0-15-16,3-3-53 15</inkml:trace>
  <inkml:trace contextRef="#ctx0" brushRef="#br0" timeOffset="6">15510 6197 200 0,'3'-6'77'0,"3"4"-42"0,3 2-32 0,-9 0 31 15,0 10-8 1,0 14 3-16,-3 5 1 16,-3 8-16-16,-3 11 1 0,0 7-1 15,-3-7 6-15,0 0 2 16,0-6-9-16,3-2-5 0,3-3-3 15,3-8-1-15,0-5-2 16,0-6 1-16,3-10-2 16,0-3 2-16,0-13 0 15,3-5-1 1,0-5 1-16,0-11-7 16,0-6-1-16,0-5-3 15,3 1 0-15,0-1 0 16,3 0 2-16,-3 1 2 15,3 2 2-15,-3 2 3 16,3 6 4-16,0 8-2 16,-3 5-2-16,0 3 0 15,3 5-1-15,-1 11 4 0,1 10 5 16,0 5-1-16,0 6 1 16,-3 5-1-1,3 3 0-15,0 0-2 0,0 0-1 16,0-3-1-16,3-6 0 15,3-4-2-15,0-3 1 16,-1-8 0-16,4-8 1 16,3-11-2-16,-3-2-2 15,0-6 1-15,0-2-1 16,-3-3-7-16,-3 1 0 16,-1-4 1-16,-2 1 3 15,0 2 0-15,-3 5 1 16,0 6 2-16,-3 0 0 0,0 5 0 15,0 5 0-15,3 6-3 16,0 5 2-16,0 5 10 16,0 6 3-16,0 7 1 15,0 9 2-15,3 10-4 16,0-1-1-16,0-1-6 16,0 2-1-16,0-3-1 15,-1-5-2-15,1-5 1 16,-3-8-1-16,0-3-5 15,6-5-1-15,-3-6-50 16,6-18-146 0</inkml:trace>
  <inkml:trace contextRef="#ctx0" brushRef="#br0" timeOffset="19">6253 7726 164 0,'0'-5'63'0,"0"5"-34"0,3 0-23 16,-3 0 15-16,0 0-9 0,3 5 1 16,0 3 5-16,0 2 3 15,0 6-10-15,-3 16 7 0,0 0 4 16,0 2-2-16,0 3 0 15,-3 0-9-15,0-5-2 16,3-3-5-16,0-2-3 16,0-6 0-16,0-3 1 15,0-5-3-15,3-2-2 16,0-3-31-16,2-5-15 16,1-3-52-1,0-8-39-15,0-6 59 16</inkml:trace>
  <inkml:trace contextRef="#ctx0" brushRef="#br0" timeOffset="20">6387 7842 148 0,'-3'-2'57'0,"3"2"-30"0,0-3-32 16,0-2 47-16,0-1-10 16,3 1-6-16,3 0-5 15,-1-3-13-15,7 0-1 0,6-3 3 16,0 3-6-16,0 0-2 15,0 3-4-15,0 5-1 16,-3 5-5-16,-4 3 0 16,-5 16 6-16,-6 5 3 15,-3 0 1-15,-5 3 1 16,-10 0 0-16,0 0 3 16,0-6-1-16,0-2 2 15,0-6 2-15,3-2 2 16,3-2-1-16,4-4-1 15,2-2-3-15,3-3 1 0,3-5-2 16,9 0 2-16,11-2-2 16,-2-1 0-16,6 3-3 15,0 0-2-15,0 0 1 16,-4 0 1-16,-2 0-3 16,0 0 0-16,-3 0-26 15,3 0-11-15,-6 3-28 16,-6-14-63-1</inkml:trace>
  <inkml:trace contextRef="#ctx0" brushRef="#br0" timeOffset="21">6791 7800 108 0,'3'-3'44'0,"-3"3"-24"0,3-2-10 0,-3 2 12 16,0 0 3-16,3 0 4 15,-3-3-2-15,0 0 1 16,-3 1-16-16,0-1 6 0,-3 0 5 15,-3 1-1-15,-2-1 1 16,-1 3-8-16,0 0-4 16,-3 0-6-16,0 3-2 0,-3-1 1 15,3 4 0-15,3-4-5 16,3 4 1-16,3-1-2 16,9 3-2-16,6 8 3 15,3 0 0-15,6 2 1 16,3 3 0-16,3 0 0 15,-3 1 0-15,-1 4 0 16,-5 1 0-16,-6-6 4 16,-3 0 5-16,-6-3-1 15,-9 1 1-15,-3-3-5 16,-2 0-1-16,-4-3-1 16,-3-5 1-16,-3-3-2 15,6-5 2-15,3-3-4 16,0-2 0-16,3-3-1 0,7-5-2 15,7-3 3 1,7-5 0-16,3 0 1 0,3 0 0 16,6-1 2-16,0-4 1 15,3-3-1-15,-3 2 1 16,-4 6-2-16,1 0 2 16,-6 3-2-16,0 4-1 15,-3 4 1-15,-3-1-1 16,-3 3-18-16,0 0-5 15,-3 3-38-15,0 2-13 16,0 1-34-16</inkml:trace>
  <inkml:trace contextRef="#ctx0" brushRef="#br0" timeOffset="22">7027 7959 192 0,'-9'2'71'0,"9"-2"-38"0,0 0-21 0,0 0 19 16,0 0-7-16,0 0 0 15,6 3-4-15,2 0-3 16,4-3-9-16,3 0-3 0,6 0-1 16,0 0-2-16,0 0 1 15,0-3-7-15,-4 0-1 16,1 1-36-16,-3 2-13 15,-3-3-54 1</inkml:trace>
  <inkml:trace contextRef="#ctx0" brushRef="#br0" timeOffset="23">7419 7766 180 0,'3'-3'68'0,"0"6"-36"0,0-1-24 0,-3-2 16 15,3 8 5-15,0 5 7 16,0 11-8-16,-3 5-4 16,-3 3-14-16,3 2 2 0,-3 3 4 15,-3-2-6-15,6-3-3 16,0-3-4-16,-3-3 0 15,3-5-4-15,0-2 0 16,0-6-37-16,0-2-16 16,3-6-59-16,-3-5-34 15,3-3 66 1</inkml:trace>
  <inkml:trace contextRef="#ctx0" brushRef="#br0" timeOffset="24">7568 7877 228 0,'-3'-6'88'0,"3"-10"-48"0,12 9-36 0,-6-1 19 15,0 0-7-15,3 0 1 16,3 0-7-16,3 3-2 16,0-1-4-16,3 4-3 0,-1 2 2 15,1 2-2-15,-3 9-1 16,0 7 1-16,-6 6-1 16,-6 3 0-16,-9 4 2 15,-3 4-1-15,-6-4-1 16,-3 1 1-16,-2 0-1 15,-1-3 0-15,-3-5 0 16,12-6 2-16,-3-2 1 16,0-5-1-16,9-3-2 15,3 0-2-15,9-3-1 0,3-5 8 16,3 0 6-16,6-3-1 16,6 1 0-16,3 2-6 15,-1 0-1-15,1 0-1 16,0 0-2-16,-3 2 1 15,-3 1-1-15,-7 0-14 16,-2-1-5-16,0-2-43 16,-3-2-20-16,0-1-28 15</inkml:trace>
  <inkml:trace contextRef="#ctx0" brushRef="#br0" timeOffset="25">7896 7855 236 0,'-9'-15'88'0,"6"15"-48"0,3 0-31 0,0 0 22 15,0 0-4-15,0 0 2 16,3 0-12-16,6 0-3 15,3-3-8-15,2-2-4 0,7-1 1 16,3-2-4-16,0 1 0 16,0 1 1-16,0 1 2 0,-4 0-1 15,-2-1 2 1,0 4-2-16,-3 2-1 0,-3 0-2 16,-3 0 1-16,0 2-1 15,-3 4 0-15,0 7 2 16,-3 5 2-16,-3 6 3 15,-3 0 2-15,-3 2 5 16,0 4 3-16,-3 1-6 16,3-4-3-16,0-3-3 15,3-3 0-15,0-3-4 16,0-2 0-16,0-3-28 16,3-2-10-16,0 0-32 15,0-4-10-15,0-1-34 16</inkml:trace>
  <inkml:trace contextRef="#ctx0" brushRef="#br0" timeOffset="26">7991 7980 212 0,'-3'0'82'0,"18"-3"-44"0,-9 3-44 16,3 0 73-16,3 0-19 16,3 0-11-16,5-2-10 15,4-1-17-15,3 0-6 0,3 3-1 0,2-2-2 16,-5-4-1-16,-3 4-39 16,-3-4-19-16,-3 1-74 15</inkml:trace>
  <inkml:trace contextRef="#ctx0" brushRef="#br0" timeOffset="27">6660 8477 140 0,'-3'-16'55'0,"3"14"-30"0,3 2-14 0,-3 0 18 16,0 0 0-16,0 0 3 16,0 8-6-16,0-3-2 15,0 13 0-15,0 4 2 16,6 7-1-16,-6 3 2 15,-3 15-6-15,-3-2-1 16,0 0-7-16,1-5 0 16,2-6-8-16,0 1-3 15,0-9-4-15,3-5-1 16,-3-5-1-16,0-3 3 16,0-2-27-16,0-8-10 15,0-6-30-15,0-5-12 0,3-5-30 31</inkml:trace>
  <inkml:trace contextRef="#ctx0" brushRef="#br0" timeOffset="28">6583 8546 248 0,'-9'-3'93'0,"9"3"-50"0,0 0-35 15,0 0 21-15,0 0-2 16,6 0 1-16,0-2-7 16,3-4 0-16,6 4-12 15,3-6-3-15,3 3-2 0,2-1-2 0,4-4-2 16,0-1-2-16,0 1 1 16,2-1-1-16,-5 3-2 15,3 0-19-15,-6 0-10 16,-3 3-10-16,-6 0-3 15,-3 2-11-15,-9 3-3 16,-9 0-30 0</inkml:trace>
  <inkml:trace contextRef="#ctx0" brushRef="#br0" timeOffset="29">6705 8612 216 0,'-9'5'82'16,"9"1"-44"-16,-3-4-16 0,3-2 26 0,0 3-12 16,0-3-1-16,0 0-16 15,0 0-4-15,6 0-9 16,3 0 0-16,3-3 1 0,6 1-3 16,0-1-3-16,0 0 2 15,-1 1 0-15,-2-1-17 16,-3 3-49-1,-3 0-9-15,-6 3-56 16</inkml:trace>
  <inkml:trace contextRef="#ctx0" brushRef="#br0" timeOffset="30">6604 8845 212 0,'-9'5'79'0,"15"3"-42"0,-6-5-32 0,0-3 19 15,6 3 2-15,3-1 7 16,6-2-12-16,0 0-4 16,2 0-10-16,4 0-5 0,3-2 1 15,0-1-2-15,0 0 2 16,-3 1-13-16,2-1-3 16,-2-2-43-16,3 2-15 15,0-2-37 1</inkml:trace>
  <inkml:trace contextRef="#ctx0" brushRef="#br0" timeOffset="31">7152 8636 188 0,'-6'3'71'0,"6"2"-38"0,-18 6-17 16,9-4 22-16,-3 9-7 16,0 8 2-16,-6 0-17 0,0 0-4 15,0 0-8-15,1 2-5 0,2-5 0 16,-3-5 1 0,6 0 2-16,3-5-50 15,-6-6-57 1,12-8-42-16,0-2 62 15</inkml:trace>
  <inkml:trace contextRef="#ctx0" brushRef="#br0" timeOffset="32">6916 8636 240 0,'-20'0'90'0,"20"3"-48"0,3-1-49 16,5 4 44-16,4 2 2 15,0 2-7-15,3 6-1 0,0 5-18 16,6 3-6-16,-3 0-2 0,9-3-3 16,-7 0-2-16,1-2-4 15,-3-6-2-15,0-3-37 16,-3-2-14-16,0-5-75 16</inkml:trace>
  <inkml:trace contextRef="#ctx0" brushRef="#br0" timeOffset="33">7268 8665 220 0,'-3'5'85'0,"6"1"-46"0,0 7-35 0,0 5 21 16,-3 6-1-16,0 3 5 15,0 2-2-15,0 3-2 16,-3 5-13-16,3-3-5 0,0-2-1 16,0-6-3-16,0-2-2 15,-3-3 2-15,3-5 0 16,-3-3-1-16,0-2 1 15,0-3-9-15,0-3-3 16,0-5 0-16,0 0 3 16,0-3 1-16,0 1 3 0,3-3 3 15,0-3 2-15,0 0-1 16,0-3-2-16,3-2 1 16,-3-8 1-16,3 0-1 15,0-1-1-15,0-1 3 16,0-1 0-16,0-5-1 15,0-6 1-15,3 6-2 16,3 0-1-16,5 0 3 16,7 2 0-16,0 4-4 15,0 1 1-15,0 7 0 16,0 4 2-16,-1 6-3 0,-2 10 0 16,0 3 12-16,-3 3 7 15,-3 12 0 1,0-1 1-16,-6-1 1 0,-6-3 2 15,-3 1-10-15,-3-3-2 16,0-3-4-16,-12 0-1 16,-6-2-6-16,-6-3-1 15,1-6-13-15,2 1-5 16,0-3-14-16,6 0-3 16,3 0-14-16,4-3-3 15,5 1-22-15,6-1-9 16,6-5-12-1</inkml:trace>
  <inkml:trace contextRef="#ctx0" brushRef="#br0" timeOffset="34">7744 8570 200 0,'-9'0'74'0,"6"0"-40"0,0 0-7 0,3 0 29 16,-3 0 0-16,0 0 1 15,0 3-14-15,3-3-4 16,0 0-22-16,0 0-8 0,0 0-4 15,6 0-3-15,3 0 1 16,6 0 0-16,6-3 3 16,5 0-3-16,-5 1 0 15,3-1-1-15,-3 0-2 0,0 1 1 16,-3-1-1-16,-3 3-9 16,-1 0-2-16,-2 0-18 15,-3 0-7-15,-3 0-21 16,0 0-6-16,-6 0-73 15</inkml:trace>
  <inkml:trace contextRef="#ctx0" brushRef="#br0" timeOffset="35">7735 8668 236 0,'-12'2'88'0,"12"1"-48"0,0-3-31 0,0 0 19 15,0 0-10-15,0 0 0 16,6 0 0-16,3 0 1 16,6 3-10-16,6-1-3 0,2-2 0 15,1 0-1-15,0 0 0 16,0 0-1-16,-3 0 2 16,-3 0-3-16,-4 0 0 15,1-2-21-15,-3-1-10 16,-3-2-74-1,-3-3-69-15,0 0 54 0</inkml:trace>
  <inkml:trace contextRef="#ctx0" brushRef="#br0" timeOffset="36">8253 8398 164 0,'3'-3'63'0,"-3"6"-34"0,0 0-12 0,0-3 22 15,0 5 2-15,0 0 3 16,-6 3-16-16,-3 8-4 16,0 2-14-16,0 1 5 0,-3-3 4 15,0 0-6-15,3-3-2 0,0-2-6 16,3-4-2-16,4 1-1 16,-1-2-2-16,0-4 1 15,3-2-1-15,3 0 2 16,0-2 1-16,2-4-4 15,1-4 1-15,3-6 0 16,0 0 0-16,3 3-3 16,0 0 2-16,3-1 1 15,-3 4 2-15,0-1-3 16,-3 3-2-16,0 3 2 16,-3 0 0-16,0 2 1 15,0 3 0-15,-4 5 0 16,1 3 0-16,0 6 2 15,-3 1 1-15,0 4 7 0,0 5 6 16,0 2-4 0,-8 3-2-16,2 0-1 0,0 3-1 15,0 3-2-15,3-6-1 16,0-3-3-16,0-2-2 16,3-6 1-16,0-4-1 15,0-4-3-15,0-2 2 16,0 0-23-16,0-3-10 15,0-2-15-15,0 0-5 16,-3-3-31-16,9-3-10 16,0 0-3-1</inkml:trace>
  <inkml:trace contextRef="#ctx0" brushRef="#br0" timeOffset="37">8167 8832 228 0,'-3'2'88'0,"3"1"-48"0,0-3-25 15,0 0 24-15,0 0-17 16,0 0-4-16,3 3-5 16,3-1-1-16,2 1-6 15,1-3 5-15,6 3 2 0,6-1 2 0,3-2 4 16,0 0-9-16,0 0-1 15,-4 0-5-15,1 0-3 16,-3 3 0-16,-3-3-1 16,-3 0-3-16,-3 0 0 15,-3 0-45-15,0-3-20 16,-3-2-71 0</inkml:trace>
  <inkml:trace contextRef="#ctx0" brushRef="#br0" timeOffset="38">4848 8424 176 0,'12'-5'66'0,"-12"5"-36"0,0 3-18 0,0-3 19 16,3 2-3-16,0 4 16 15,0 15-11-15,-3 0-17 16,0 3 6-16,0 2 1 0,0 3-5 15,0-2 0-15,0-1-11 16,0 6-4-16,0 2-5 16,0-4-1-16,0-7-7 15,0-2-2-15,0-5-35 16,0-2-14-16,3-6-64 16</inkml:trace>
  <inkml:trace contextRef="#ctx0" brushRef="#br0" timeOffset="39">4761 8639 220 0,'-12'-3'85'0,"12"6"-46"0,3-3-35 0,-3 0 19 15,0 0 2-15,3 0 5 16,6 2-8-16,3-2-2 15,6 0-12-15,0 0-5 0,3-2-2 16,3-1 1-16,-1-2 1 16,1 2-1-16,-3 0-2 15,-3-2-21-15,-3 0-9 16,0 0-97 0</inkml:trace>
  <inkml:trace contextRef="#ctx0" brushRef="#br0" timeOffset="40">5017 8395 192 0,'-3'-10'71'0,"3"4"-38"0,-6-2-19 0,3 6 20 16,-2-4-6-16,-4 1 0 16,-3 0-2-16,0-6-1 15,-3 3-14-15,-3 8 0 0,-3 0 2 16,-6 0-5-16,1 3-2 15,-4 5-3-15,0 0 0 16,0 5 0-16,-5 3 3 16,2 3-3-16,3 7 0 0,0 0 3 15,7 6 1-15,2 8 3 16,6 8 1-16,9 7-5 16,6 3-4-16,6 0-1 15,12-7 1-15,8-6-1 16,10-6-1-16,6-7-2 15,-1-11 1-15,10-10 5 16,3-11 2-16,2-11 2 16,1-12 0-16,-7-12 0 15,-5-2 2-15,-9-3 4 16,-9-5 1-16,-10 0 5 0,-8 3 2 16,-12-3 0-16,-12 5-2 15,-5 3-6-15,-10 6-1 16,-6 4-6-16,0 6 1 15,4 5-14-15,2 3-3 16,-3 2-25-16,6 6-8 16,7 2-38-16,5 3-14 15,3 3-67 1</inkml:trace>
  <inkml:trace contextRef="#ctx0" brushRef="#br0" timeOffset="41">12703 8504 160 0,'-3'-19'63'0,"6"17"-34"0,0-12-14 0,-3 12 18 16,0 7-5-16,0 0 5 15,0 8-12 1,-3 6-12-16,-3 13-1 0,-3 10 2 16,0 14 0-16,0-6 4 15,0-5-1-15,0-3 2 16,3-2-6-16,0-8-1 16,3-9-2-16,0-4-1 15,3-3 3-15,0-6 3 16,3-7 0-16,0-8 1 15,3-6-4-15,0-5-3 16,3-5-2-16,0-13-3 16,0-3 1-16,0-3-1 15,0-2-3-15,0 2 2 0,0-2 1 16,-3 5 2-16,0 2-1 16,-3 9-1-16,0 5 1 15,0 5-1-15,0 3-3 16,0 5 0-16,2 5 2 15,1 11 0-15,0 2-2 16,0 4 2-16,0 4 1 16,0 1 2-16,0-1-1 15,3 1-1-15,0-3 1 16,-3-6-1-16,6-4 4 16,0-6-2-1,0-6 1-15,0-4-1 16,0-4 1-16,-4-4-2 0,1-3-1 15,0 0 1 1,-3-1-1-16,0 4 0 0,0 5 0 16,0 2-3-16,-3 3 2 15,0 6-1-15,0 4 0 16,3 11 0-16,0 6-2 16,-3 7 7-16,3 9 3 15,0 2 1-15,0-3 3 16,0 6-5-16,3-3-3 15,0-5-1-15,0-6 1 16,0-2-3-16,2-6 0 16,-2-2-21-16,0-5-10 0,0-3-24 15,0-5-10 1,3-1-61 0</inkml:trace>
  <inkml:trace contextRef="#ctx0" brushRef="#br0" timeOffset="42">13355 8678 160 0,'6'-8'63'0,"-3"3"-34"0,0-3-16 15,-3 6 17-15,0-4 0 0,-3 1 4 16,-3 0-5-16,-3-3-1 16,0 2-15-16,-9 4-1 0,0 2-1 15,-3 5-4-15,3 6 1 16,-2 2-5-16,2 13 0 16,0 3 1-16,3 6 2 15,3-1-1-15,6-2 0 16,3 0-3-16,6-6-2 15,6-7 5-15,3-3 4 16,3-6-1-16,3-5 3 16,0-5-6-16,-1-5-1 15,1-3-2-15,3-2 1 0,-6-6-2 16,-3 0-1-16,-3-3 3 16,-3-2 0-16,-3-3-1 15,0 3-2-15,-3 3 1 16,0 2 1-16,0 3-1 15,0 5-1-15,-3 0-2 16,3 5 1-16,0 3-1 16,3 8-2-16,0 5 3 15,3 6 2-15,0 2 0 16,3 0 2-16,-1 0-2 16,1-2-1-16,0-3-2 15,6 2-1-15,-3-10-7 16,6-3-4-16,0-2-52 15,-3-6-23-15,3 1-37 16</inkml:trace>
  <inkml:trace contextRef="#ctx0" brushRef="#br0" timeOffset="43">13545 8673 200 0,'-3'5'74'0,"6"3"-40"0,0 21-22 0,0-10 19 15,0 2-3-15,0 0 3 16,0 3-8-16,0-3-4 0,0 3-11 16,-3-5-3-16,0-6 1 0,3 0-5 15,-3-5-1 1,0-8 20-16,3-3-9 15,0-2-3-15,0-6-7 16,0-4-1-16,3-9-5 16,3-5 1-16,3 0 0 15,3 2 2-15,-1 6 1 16,1 5 1-16,3 5-3 16,3 6 2-16,-3 8 1 15,0 10 2-15,-3 3 1 16,-3 8 3-16,-1 2-1 15,-2 1 2-15,0-1-4 16,-3-2 0-16,0-3-3 0,0-2-1 16,0-6-6-16,0 0 0 15,-3-5-59-15,3-11-100 32</inkml:trace>
  <inkml:trace contextRef="#ctx0" brushRef="#br0" timeOffset="44">14069 8628 308 0,'-12'0'115'0,"12"3"-62"0,3-3-53 16,-3 0 21-16,6 5 1 15,0-5 4-15,6 0-3 16,0-5 0-16,3 2-12 16,3 0-7-16,2 1 0 0,1-1-5 15,0 0 0-15,0 1-1 16,-3-1 0-16,0-2-11 15,-3 0-7-15,-1 2-44 16,-2 0-21-16,-6 3-53 16</inkml:trace>
  <inkml:trace contextRef="#ctx0" brushRef="#br0" timeOffset="45">14120 8689 228 0,'-6'5'85'0,"6"11"-46"0,3-19-24 0,0 9 24 16,3-1 1-16,0 0 3 15,6 1-10-15,8-4-5 16,4 1-16-16,0 0-8 0,0-3 0 16,0-6-3-16,-4 1-1 15,-2 0-43-15,3-3-19 0,-12 0-84 16</inkml:trace>
  <inkml:trace contextRef="#ctx0" brushRef="#br0" timeOffset="46">14736 8422 140 0,'0'0'55'0,"3"-3"-30"0,-3 0-10 0,0 3 18 15,0 0 1-15,0 0 5 16,0 6-9-16,0 2-3 16,0 0-15-16,-3 2-1 0,-3 3 2 0,0 1 2 15,0 1 0 1,0-1-1-16,0-1 1 0,0 0-6 15,0-2-1-15,3-3 0 16,0-3 2-16,0 0-3 16,3 1-2-16,0-6 4 15,0 0 2-15,0 0-4 16,3-3 1-16,0-2-5 16,0-1 0-16,0-2 1 15,3 0 0-15,0 1-5 16,0-9-1-16,0 2 1 15,0 1 0-15,0 3 5 16,0-4-2 0,0 4-5-16,-3-1 1 15,0 6 1-15,0 2-2 16,0 1 2-16,-3 2-1 0,6 5-2 16,-3 3 3-16,0 5 2 15,0 0 0-15,0 6-1 16,-3 7 5-16,0 6 4 15,0 2-1-15,0 6 1 16,0 0-5-16,0-3-1 16,0-5-1-16,3-3-2 15,-1-3 3-15,-2-7 0 16,3-3-4-16,-3-3 1 16,0-3 0-16,0-7 0 15,0-3-33-15,-3 0-13 16,1 0-48-16,2 0-19 0,-3 3-10 15</inkml:trace>
  <inkml:trace contextRef="#ctx0" brushRef="#br0" timeOffset="47">14706 8887 212 0,'-15'6'82'0,"9"-6"-44"0,3 2-38 16,3-2 18-16,-3 3 5 15,-3 0 8-15,0-1-5 16,3 1-1-16,0-3-14 16,3 0-2-16,3 5-2 0,3 0 5 0,3-5 5 15,3-2 0 1,3-1-1-16,3 1-2 0,6-4 1 16,3 1-6-16,-4 2-3 15,-2 3-3-15,0 0-3 16,-3 0 1-16,3 0 1 15,-6-2-12-15,-3-1-6 16,-4 0-18-16,1 1-8 16,0-1-36-16,-3 0-14 15,0 3-21 1</inkml:trace>
  <inkml:trace contextRef="#ctx0" brushRef="#br0" timeOffset="48">15153 8911 184 0,'0'3'68'0,"0"-3"-36"0,0 10-22 0,0-7 20 16,0 0-5-16,0-3 3 16,0 2-7-16,-3 4-1 15,0-4-11-15,0-2 3 0,0 0 2 16,0 0-5-16,3 0-3 16,-3-2-3-16,6-9-5 15,0 3 1-15,3 3-1 16,0 0 0-1,0 2 0-15,-1 0 0 0,-2 3-3 16,-3 0 1-16,3 3 8 16,-3-3 7-16,-3 0 1 15,0 3 3-15,0-3-6 16,-2 0-3-16,-1 0-3 16,3 0 0-16,-3 0-18 15,3-3-4-15,3 0-68 16,3-2-30-16,3-3 9 15</inkml:trace>
  <inkml:trace contextRef="#ctx0" brushRef="#br0" timeOffset="49">15417 8554 172 0,'-3'0'66'0,"3"3"-36"0,0-1-15 0,0-2 20 15,0 0-4-15,0 0 2 16,0 0-2-16,0 0 1 16,0 0-17-16,0 0-2 0,0 0 0 15,0 0-7-15,0-2-1 16,3-1-1-16,0-2 0 0,3-6-5 15,0 1 1 1,0-4-5-16,0 1 1 0,3 0-5 16,-3 0 1-16,0-1 2 15,0 6 1-15,0 1 0 16,-3 1 4-16,0 4-5 16,0-1 2-16,-3 3 2 15,0 11 3-15,0 4 0 16,0 1 2-16,0 5 2 15,3 6 2-15,-3 2 3 16,3 0 1-16,-3-2-5 16,3 4-4-16,-3 1-1 15,3-5 1-15,-3-6-1 16,0-3 2-16,0-5-51 16,-3 1-19-16,0-1-57 15</inkml:trace>
  <inkml:trace contextRef="#ctx0" brushRef="#br0" timeOffset="50">15394 8874 212 0,'0'-3'79'0,"3"6"-42"0,3-6-21 0,0 3 22 16,-1 0-3-16,4 0 2 15,6 0-16-15,0 0-7 16,3 0-9-16,3 3-4 0,-3 0 0 0,0-3-1 16,-4 0 2-1,-2 0-25-15,-3 0-12 0,0 2-48 16,-3-2-22-16,0-2 8 16</inkml:trace>
  <inkml:trace contextRef="#ctx0" brushRef="#br0" timeOffset="51">15709 8559 228 0,'-3'0'88'0,"6"0"-48"0,-3 0-27 16,0 0 22-16,0 0-3 16,3 0 1-16,-3-2-12 0,3-1-3 15,3-2-10 1,0-1-5-16,0 1 0 0,0-5-2 0,3-4-1 15,0 1 1-15,-3-3 1 16,0 3-3-16,0 0-2 16,0 2 4-16,-3 1 1 15,0-1-3-15,0 3-1 16,0 3 1-16,-3-1 0 16,0 6-6-1,0 8 4-15,0 0 1 16,0 11 2-16,0 2 0 15,0 3 6-15,0 5 4 16,0 3-1-16,0-1 0 16,0 4-5-16,0 5-3 15,0-9 0-15,0-4 1 16,0-1-3-16,0-5 0 0,0-2 1 16,0-3 2-16,0-3-1 15,0-2-1-15,0-3-13 16,0-3-6-16,0 0-21 15,0-2-8-15,0-3-20 16,0 0-10-16</inkml:trace>
  <inkml:trace contextRef="#ctx0" brushRef="#br0" timeOffset="52">15709 8871 220 0,'-3'3'85'0,"3"-3"-46"0,0 0-24 0,0 0 24 15,0 0-12-15,3 3-1 16</inkml:trace>
  <inkml:trace contextRef="#ctx0" brushRef="#br0" timeOffset="53">15727 8879 477 0,'15'0'21'0,"0"0"-1"15,3 0-7-15,0-2 0 16,2-1-8-16,-2 3-1 15,0 0-4-15,-3 0-1 16,-3 0 1-16,-3 0 0 16,-3 0-31-16,0 0-12 15,-6 0-57 1,0 0-68-16,0-3 47 0</inkml:trace>
  <inkml:trace contextRef="#ctx0" brushRef="#br0" timeOffset="54">16209 8477 212 0,'-6'-16'82'0,"-6"30"-44"0,-3-6-25 15,10-6 22-15,-1 1-14 16,-3 5-4-16,0 2-6 15,-3 6 0-15,-3 8-6 16,0 5 4-16,3 13 3 0,3 3 3 16,3-5 0-16,6 0-5 0,6-6-4 15,3-5 1-15,3-5 2 16,3-8 9-16,9-8 6 16,0-11-4-16,2-7 0 15,1-17-9-15,-6-2-2 16,-3-5-3-16,-6-6-1 15,-9 3 1-15,-6 0 1 16,-6-3-1-16,-6 11-1 16,-6 8-3-16,0 3 1 15,0 4-18-15,1 9-6 0,2 8-26 16,3 2-9 0,6 6-51-16,3 2-21 0,6 0 13 15</inkml:trace>
  <inkml:trace contextRef="#ctx0" brushRef="#br0" timeOffset="55">16418 8840 180 0,'0'0'68'0,"0"0"-36"0,3 0-37 16,-3 0 78-16,0 0-11 15,3 2-10-15,-3-2-9 16,0 0-25-16,0 6-5 0,0-6 1 15,0 0-2-15,0 0 1 16,0 0-5-16,0 0-3 16,3 0-5-16,2-3-2 15,4 3 1-15,-6-3 2 16,0 1-2-16,-3 2 0 0,0 0 1 16,-3 0 2-16,0 0-3 15,-3 0-2-15,3 0-14 16,1 0-4-16,-1 0-53 15,17 0-105 1</inkml:trace>
  <inkml:trace contextRef="#ctx0" brushRef="#br0" timeOffset="56">16605 8832 244 0,'0'2'93'0,"6"-2"-50"0,0 0-37 16,-6 0 22-16,0 0 7 16,0 0 8-16,0 0-19 15,0 0-6-15,0 0-11 0,0 0-9 16,6 0-2-16,-6 0 2 0,9 0 1 16,-3 0 1-16,0 0 2 15,-6 0-3 1,0 0 7-16,0 3 5 15,-3-3-3-15,3 0-2 16,-3 0-6-16,3 0 0 16,0 0-27-16,0 0-11 15,0 0-61-15,9 0-25 16,0-3 15 0</inkml:trace>
  <inkml:trace contextRef="#ctx0" brushRef="#br0" timeOffset="57">16796 8845 276 0,'0'3'104'0,"3"-1"-56"0,0 1-54 15,-3-3 19-15,0 0 7 16,0 0 10-16,0 0-14 16,6 0-6-16,-1 0-6 15,1 0-4-15,0-3 1 0,0 1-4 16,0-1 0-16,0 0 2 15,0 3 0-15,-3 0 3 16,-3 0 1-16,0 0 1 0,0 0 0 16,0 0-5-1,0 0 1-15,0 0-2 0,0 0-2 16,0 0-52-16,3 0-25 16</inkml:trace>
  <inkml:trace contextRef="#ctx0" brushRef="#br0" timeOffset="58">17230 8541 292 0,'-9'-6'110'0,"6"4"-60"0,0 2-45 15,3 0 22-15,-3 0-9 16,-3 2 0-16,-3 4-8 16,1 4-4-16,-7 6-3 15,0 5-5-15,-3 8-1 0,6 9 2 16,3-1 0-16,9 0 1 15,9-6 0-15,6-2 2 16,6-5 1-16,6-3-1 16,8-7-2-16,7-4 1 15,0-7-1-15,-1-8 2 16,-5-9 3-16,-6-7 13 0,-3-8 8 16,-10-5 4-16,-5-6 2 15,-12 0-4-15,-9 1 0 16,-9-1-3-16,-8 8 0 15,-4 6-12-15,-3 5-5 16,3 5-32-16,4 2-13 16,2 7-35-16,6 9-15 15,6 3-90 1</inkml:trace>
  <inkml:trace contextRef="#ctx0" brushRef="#br0" timeOffset="59">14882 9014 160 0,'0'-2'63'0,"0"7"-34"0,0 6-21 0,0-3 16 16,0 5-10-16,0 3-3 15,0 18-4-15,-6-5 0 16,6-2-4-16,0-6 3 0,0 0 3 16,0-5-5-16,0 0 0 15,-3-6 2-15,3 1 1 16,0-3-3-16,0-3-3 15,0-5 2-15,3 0 2 16,-3-5 0-16,0-1 0 0,0-9-6 16,0-7 1-16,3 1 0 15,-3 3 0-15,0-1 0 16,0 3 2-16,0 3-3 16,0 3 0-16,0-1 5 15,0 3 2-15,3 0-2 16,0 5-3-16,-3 3 0 15,6 3-1-15,0 5 2 16,0-3 1-16,2 3-6 16,1 5 0-16,0-2 1 15,3 0 3-15,0 5 2 16,0-6 1-16,3 1-31 16,-3-3-14-16</inkml:trace>
  <inkml:trace contextRef="#ctx0" brushRef="#br0" timeOffset="60">14908 9147 144 0,'-2'-16'55'0,"2"18"-30"0,0 1-29 16,0 16 25-16,0-1-4 16,2 3 3-16,1 3 0 15,0 0-11-15,3 2 1 0,0 6 1 16,3-5-4-16,3-1-2 16,0-2 0-16,3 0-1 15,3-3-5-15,3-3 1 16,2-4 4-16,4-1 5 15,0-3-5-15,0-2-2 16,0-5-1-16,-4-3-1 16,4 0-5-16,-3-3-1 0,0 1-37 15,-3-1-14 1,0 0-28-16</inkml:trace>
  <inkml:trace contextRef="#ctx0" brushRef="#br0" timeOffset="61">15409 9446 144 0,'-9'16'55'0,"6"2"-30"0,3 8-27 0,0-12 11 16,0-1-6-16,0 8-2 16</inkml:trace>
  <inkml:trace contextRef="#ctx0" brushRef="#br0" timeOffset="62">15400 9591 236 0,'3'16'-3'0,"3"-21"-61"31</inkml:trace>
  <inkml:trace contextRef="#ctx0" brushRef="#br0" timeOffset="63">15409 9297 200 0,'-3'0'74'0,"6"6"-40"0,0-6-40 15,-3 0 12-15,2 2-22 16,4-2-4-16,0 3-61 16,0-3-24-16</inkml:trace>
  <inkml:trace contextRef="#ctx0" brushRef="#br0" timeOffset="64">15489 9493 124 0,'0'16'49'0,"0"-5"-26"0,0-1-18 0,0-2 13 16,0-2-8-16,0-1-1 15,0 3-3-15,0-6-1 16,0 1-3-16,0-3 5 0,0-5 5 15,0-6-6 1,3 1-3-16,0-4 0 0,0 1-4 16,0 0 0-16,6 0-1 15,6 2-2 1,0 3 5-16,-4 3 3 0,1 2-6 16,0 3 0-16,-3 6 4 15,0 4 4-15,-3 3-1 16,-3 1 2-16,0-1 0 15,-3-3 3-15,0 1-5 16,0-3-1-16,0-3-2 16,0-2 1-16,0-3-4 15,3-3 0-15,3-5 1 16,0-5 2-16,3 0-3 16,0 0-2-16,0-1-1 15,3 4 0-15,-3 2 3 16,2 3 0-16,4 5 3 0,-3 2 3 15,-3 6-2-15,0 3-2 16,-3 2 0-16,0 0 1 16,0 0-3-16,-3-2 0 15,0 0-6-15,0-1 0 16</inkml:trace>
  <inkml:trace contextRef="#ctx0" brushRef="#br0" timeOffset="65">15816 9485 120 0,'-6'16'46'0,"6"0"-24"0,0 8-15 15,0-6 15-15,0 9 0 16,0-3 4-16,0 2-8 15,0 1-3-15,0-4-8 16,0-4-5-16,3-3 1 0,0-3-2 16,-3-2-1-16,0-3 1 15,0-3 1-15,0-5-6 16,0-3-1-16,-3 1-1 16,0-6 8-1,0 0 4-15,3 0 1 16,-3-5 3-16,3-9-5 0,0-4-1 15,3-1-2-15,3 1 1 16,3-3-2-16,3 2-1 16,3-2-2-16,0 8 1 15,0 3 1-15,-3 4 0 16,0 4 0-16,0 5 2 16,-1 5 5-16,-2 10 6 15,-3 3-5-15,-3 6-2 16,-3-1 1-16,0 4 0 15,-3-1-1-15,-3-5-1 16,0 2-6-16,0-5 1 16,1-7-27-16,-4-6-11 15,0-8-56 1,3-3-31-16,3-2 58 16</inkml:trace>
  <inkml:trace contextRef="#ctx0" brushRef="#br0" timeOffset="66">16096 9226 148 0,'0'0'55'0,"3"-3"-30"0,-3 6-16 0,3 0 16 15,-3 7 3 1,3 6 3-16,-3 5-5 0,0 8-4 16,0 1-12-16,0 4-2 0,0 0 2 15,0 1-4-15,0-6-1 16,0 3-2-16,0-6-3 16,0-5-2-16,3 3-1 15,-3-5-49-15,6-22-82 31</inkml:trace>
  <inkml:trace contextRef="#ctx0" brushRef="#br0" timeOffset="67">16212 9475 200 0,'-3'2'74'0,"3"6"-40"0,0 6-40 15,0-7 14-15,0 4-9 16,0 0-2-16,0-1 2 15,0 1 2-15,0 5 0 16,0-3-16-16,0-5-5 0</inkml:trace>
  <inkml:trace contextRef="#ctx0" brushRef="#br0" timeOffset="68">16230 9335 248 0,'-15'0'93'0,"27"-3"-50"0,-6 3-52 0,-6 0 14 16,6 3-7-16,0-1-2 15,3 1-37-15,3 5-17 16,0-3-33-16,6 0-13 16</inkml:trace>
  <inkml:trace contextRef="#ctx0" brushRef="#br0" timeOffset="69">16394 9417 156 0,'-9'0'60'0,"3"2"-32"0,-3 3-33 0,6 1 12 15,-3-1 3-15,0 3 3 16,0 3-2-16,0 2 1 16,3 0-7-16,3 3 1 0,3-3 1 15,3 0-1-15,3-2 1 0,3-3-4 16,3-3-2-16,9-2-25 15,-3-6-11-15,5-5-48 16</inkml:trace>
  <inkml:trace contextRef="#ctx0" brushRef="#br0" timeOffset="70">16549 9427 192 0,'-3'5'71'0,"9"3"-38"0,-3 6-36 15,-3-4 11-15,0 3-6 16,2 3 1-16,-2 0 0 0,3-3 1 16,0 6-2-1,0-11-19-15,0 0-6 0,3-8-60 16</inkml:trace>
  <inkml:trace contextRef="#ctx0" brushRef="#br0" timeOffset="71">16516 9327 192 0,'-6'-8'74'0,"12"2"-40"0,3-7-79 0,-3 10-5 16,0-4-22-16,9-7-4 0</inkml:trace>
  <inkml:trace contextRef="#ctx0" brushRef="#br0" timeOffset="72">16697 9147 216 0,'-6'23'82'0,"-2"-4"-44"0,13 18-44 16,-2-24 14-16,-3 8-3 15,0 14 2-15,0-1 1 16,0-2 2-16,0 0-5 16,3-3-3-16,0-5-1 0,3-6-37 15,0-5-15-15,0-2-43 16</inkml:trace>
  <inkml:trace contextRef="#ctx0" brushRef="#br0" timeOffset="73">16590 9356 248 0,'-3'-3'93'0,"9"3"-50"0,6 0-48 0,0-3 15 16,6-2-4-16,0 2 3 15,3-2-9-15,2 0-4 16,1 0-106-16,-3 2-49 16</inkml:trace>
  <inkml:trace contextRef="#ctx0" brushRef="#br0" timeOffset="74">12816 12750 152 0,'0'-26'57'0,"15"13"-30"0,-6 2-5 0,-6 8 23 0,0 1-3 16,-3 2 0-16,0 0-10 15,0 0-3 1,3 18-3-16,0 6-1 0,-3 10-3 16,0 3 1-16,-6 6-4 15,0 2 0-15,3 2-8 16,0-2-2-16,6-2-7 16,0-1-4-16,0-8 3 15,0-7 1-15,3-6-11 16,-3-5-7-16,0-5-29 15,-3-4-11-15,0-9-31 16,0-6-10-16,-3-5-10 16</inkml:trace>
  <inkml:trace contextRef="#ctx0" brushRef="#br0" timeOffset="75">12679 12986 256 0,'-21'-6'96'0,"18"6"-52"0,0 0-32 0,3 0 24 15,0 0-4-15,0 0 3 16,0 0-10-16,6 0-6 16,9 0-10-16,6 0 7 0,12 0 4 15,2 0-8-15,1 0-2 16,-3 0-8-16,-3 0-4 16,2 0-30-16,-5 0-14 15,-3 0-51-15,0-18-87 16</inkml:trace>
  <inkml:trace contextRef="#ctx0" brushRef="#br0" timeOffset="76">13429 12451 172 0,'0'-2'66'0,"0"2"-36"0,0 5-15 16,0-5 20-16,0 11-8 15,-3 2-3-15,-3 3-3 16,-3 5 1-16,-3 3-12 16,-3 2 1-16,4-2 2 0,-1 0 2 15,0 0 0-15,-3-9-7 16,9 4-3-16,-6-6-3 15,9-2 1-15,0-1 0 16,3-2 1-16,0-8 0 16,3-5 0-16,3-3-2 15,0-3 1-15,3-4-4 16,0-4-2-16,0 1 2 0,0-1 0 16,0-5 1-16,0 3 0 15,-1 5 2-15,1-2 1 16,-3 2 1-16,0 5 0 15,0 3-2-15,-3 14 1 16,3 4 2 0,-3 6 2-16,0 10 3 15,0 11 4-15,0 14 1 16,-3 4-2-16,-3 11 0 16,0 1-3-16,0 1 1 15,3 6-4-15,0-5 1 0,0-5-3 16,3-9 0-16,-3-7-3 15,0-3-2-15,0-11 3 16,0-7 0-16,0-6-21 16,0-5-8-16,-3-8-62 15,0-8-78 1</inkml:trace>
  <inkml:trace contextRef="#ctx0" brushRef="#br0" timeOffset="77">13239 13433 288 0,'-18'5'107'0,"21"-5"-58"0,12 0-44 0,-15 0 24 16,6 0 6 0,8 0 6-16,7 0-16 0,6 0-4 15,9 0-13-15,3 0-3 0,-1 0 1 16,1 0-5-16,-3 0-1 15,-4 0 2-15,-2 0 3 16,-6 0-29-16,-3 3-10 16,-6-3-44-16,-3 0-17 15</inkml:trace>
  <inkml:trace contextRef="#ctx0" brushRef="#br0" timeOffset="78">13879 13404 168 0,'-3'0'66'0,"3"8"-36"0,3-11-15 15,0 8 20-15,-3-5 5 16,0 0 3-16,0 0-8 16,0 0-4-16,0 0-17 15,0 3 7-15,0-3 2 0,0 3 2 16,-3-1 2-16,3-2-11 16,0 0-2-16,-3 0-8 0,3 0-4 15,0 0-6-15,6 0 0 16,-3 0 2-16,5 3-1 15,1 0-1 1,-12-1 9 0,-3 1 4-16,1 0 2 15,-4-1 1-15,0 1 0 16,0-3-4-16,-3-3-3 16,0 1-2-16,3-1 0 15,0-2-15-15,3-3-7 16,6-3-45-16,6 1-19 15,6-9-72-15</inkml:trace>
  <inkml:trace contextRef="#ctx0" brushRef="#br0" timeOffset="79">14218 12726 188 0,'-6'3'71'0,"-9"0"-38"0,6-1-39 16</inkml:trace>
  <inkml:trace contextRef="#ctx0" brushRef="#br0" timeOffset="80">14188 12742 437 0,'0'0'86'0,"0"-2"-38"16,6-6-27-16,3-3-14 0,0-2-2 16,0-3 0-16,0 0-3 15,0-2-2-15,0-1-2 16,0 1 1 0,0 2 1-16,-4 3 0 0,1 2 2 15,0 3 1-15,-3 3-6 16,0 2-2-16,0 3-1 15,3 5 4-15,-3 6-1 16,0 10 1-16,0 16 6 16,0 13 5-16,-3 14 4 15,-3 2 2-15,0 0-4 16,0 6-1-16,0-4-6 0,0-4-1 16,3-8-1-16,0-9 1 15,0-7-2-15,0-6-1 16,0-10-21-16,0-8-11 15,0-6-44-15,0-4-18 16,0-6-53 0</inkml:trace>
  <inkml:trace contextRef="#ctx0" brushRef="#br0" timeOffset="81">14149 13343 284 0,'-26'3'107'0,"26"-1"-58"0,0 4-44 0,3 1 24 16,0 1 2-16,3 3 5 0,11-6-8 15,4 1-2-15,3 2-15 16,3-3-2-16,3-3 1 0,5-2-6 16,-2-2-2-16,0-6-54 15,-3 0-25-15,-4-3-82 16</inkml:trace>
  <inkml:trace contextRef="#ctx0" brushRef="#br0" timeOffset="82">14715 12562 120 0,'-3'-2'46'0,"3"2"-24"0,3 0-13 0,-3 0 14 16,0 0 15-16,0 5 11 15,0 3-11-15,-3 3-2 16,-3 4-21-16,0 4 4 0,-6 5 2 15,0-3 0-15,0 3-1 16,0-3-6-16,4-5-1 0,-1-3-8 16,3-2-1-1,3-3 2-15,6-11 8 16,6-8-3 0,0-2-6-16,2-3-3 0,-2-2-4 15,0-1 1-15,0-2 3 16,0 3 3-16,-3 2-4 15,0 2-1-15,0 4-2 16,0 2 0-16,-3 3 0 16,3 2 0-16,0 3 4 15,0 8 3-15,0 5 2 16,0 14 3-16,0 10 4 16,-3 5 1-16,0 8-4 15,-3 8-1-15,-3 3-2 16,0-3 2-16,0 9-1 15,0-7 0-15,0-4-5 16,0-8-1-16,0-6-1 0,3-5 1 16,0-5-2-16,0-8 2 15,0-9-13-15,0-1-6 16,0-6-31-16,0-8-15 16,3-3-42-16,0-2-17 15,0-3 2 1</inkml:trace>
  <inkml:trace contextRef="#ctx0" brushRef="#br0" timeOffset="83">14602 13377 292 0,'-18'14'110'0,"18"-4"-60"0,0-12-41 0,0 7 27 0,3 0-7 15,3-2 14 1,15-1-13-16,6 4-16 15,2-4-6-15,7 1-4 0,3 0-2 16,-4-1 1-16,-2-2-2 16,0 0 2-16,-3 0-35 15,-6 0-13-15,-4 3-117 16,-5-8-55 0,-6-11 109-16</inkml:trace>
  <inkml:trace contextRef="#ctx0" brushRef="#br0" timeOffset="84">15161 13303 196 0,'-5'0'74'0,"5"3"-40"0,3-6-11 0,-3 3 24 16,0 0-9-16,2-2 0 16,1-1-10-16,3-2-3 0,3-1-14 15,0 1-4-15,3 0-1 0,3 2-3 16,0 3-2-16,0 8 0 15,-3 5-1-15,-3 8 0 16,-12 6 0-16,-3 2 0 16,-3 3 2-16,-3 0-1 15,0-3 2-15,-3-3-2 16,0-2-1-16,0 0 3 16,3-6 2-16,4-5 4 15,2-5 2-15,0 3-3 16,6-8-3-16,0-3 2 15,9 0 0-15,5-3-3 0,4 0-1 16,12-2-3 0,-3 2-1-16,0 1 1 0,-1-1 2 15,-2 3-21 1,-3 0-9-16,-3 0-66 0,0-5-28 16,-3-3-3-1</inkml:trace>
  <inkml:trace contextRef="#ctx0" brushRef="#br0" timeOffset="85">15926 12978 296 0,'-11'2'110'0,"-1"6"-60"0,-12 11-47 0,12-6 23 16,-6 6-4-16,-12 4 4 15,4 4-14-15,2 2-7 16,3 0-3-16,3-2-7 0,0-6 1 16,3-3-29-16,3-2-11 15,3-5-39-15,1-9-15 0,2-2-5 16</inkml:trace>
  <inkml:trace contextRef="#ctx0" brushRef="#br0" timeOffset="86">15608 13007 252 0,'-6'-5'96'0,"9"5"-52"0,6 2-36 15,-6 1 21-15,6 0 11 16,0 5 10-16,6 5-7 15,8 5-4-15,1 1-21 16,-3-3-5-16,9 18 1 0,0-2-10 16,2-3-2-16,-2-3-13 0,-3-2-5 15,3-5-56-15,2-9-23 16,-2-4-57 0</inkml:trace>
  <inkml:trace contextRef="#ctx0" brushRef="#br0" timeOffset="87">16141 12930 304 0,'-3'-18'112'0,"9"20"-60"0,-3-10-54 16,3 3 20-16,6 0-7 15,2-3 1-15,4 0-4 0,3 0-3 16,3 0-2-16,0 3 0 0,0 5 0 16,-1 0-1-1,-2 8-2-15,-3 8 1 16,-6 7 1-16,-6 6-1 0,-6 11 2 16,-9 13-2-16,-9 3 2 15,-3-1-2-15,-8 1 2 16,-4 2-2-16,3-8-1 15,3-5 1-15,0-8-1 16,7-8 2-16,2-7 1 16,6-7 7-16,3-1 6 15,6-6-4-15,3-8 1 16,12 0-4-16,6-3 2 16,-3 3 0-16,14-3 1 15,4 1 2-15,0-1 4 16,0 3-10-16,-7 0-2 0,-2 0-4 15,0 0-2-15,-3 0-24 16,-6 0-9-16,-3 0-49 16</inkml:trace>
  <inkml:trace contextRef="#ctx0" brushRef="#br0" timeOffset="88">16569 12674 216 0,'-3'2'82'0,"3"-2"-44"0,0 3-22 15,0-3 24-15,0 0-1 16,0 0 4-16,0 0-11 16,0 0-4-16,0 0-16 0,0 0-1 0,0-3 0 15,0 1-4-15,0-4-2 16,3 1 0-16,0-3 1 16,0-3-3-16,0 1 0 15,3-1-3-15,0 1-3 16,-3-1 2-16,0 3 2 15,0 0 0-15,0 3 2 16,0 0-4-16,0 2-2 16,-3 0 2-16,0 3 0 15,3 6 3-15,0 2 3 16,0 5 4-16,0 3 2 16,0 8-3-16,0 5 0 15,6 0-5-15,-3-3-2 16,0-2 0-16,-3 0-1 0,0-6-9 15,0-4-2-15,0-4-34 16,-3 1-13-16,3-3-27 16,-9-3-83-1</inkml:trace>
  <inkml:trace contextRef="#ctx0" brushRef="#br0" timeOffset="89">16584 12869 252 0,'-9'3'93'0,"6"-3"-50"0,6 0-33 16,-3 0 25-16,0 0-1 0,0 0 1 16,6 3-5-1,0-3-4-15,3 0-14 16,6 0-5-16,3-3-1 0,0 0-1 0,0 1 0 16,0-1-3-16,-1 0-2 15,-2 1-19-15,-3 2-10 16,-3-3-69-16,0 0-29 15</inkml:trace>
  <inkml:trace contextRef="#ctx0" brushRef="#br0" timeOffset="90">13965 13552 140 0,'0'0'55'0,"0"0"-30"0,-12 3-14 0,9-1 15 15</inkml:trace>
  <inkml:trace contextRef="#ctx0" brushRef="#br0" timeOffset="91">13944 13563 315 0,'-3'5'40'16,"0"5"-20"-16,3 9-8 0,0-1-5 15,0 1-3-15,6 2-3 16,3 0 6-16,0 3 5 15,3-3-2-15,6 3 2 16,3-5-1-16,2 2 1 16,1-5-2-16,6-6-1 0,0-4-3 15,-4-4-1-15,1-7 3 16,0 0 3 0,-3-3-4-16,-3-3-2 0,0-2-2 15,-4 0 0-15,-2-1 0 16,-6 1 1-16,0 3 4 15,-3-1 3-15,-3 3-6 16,-3 0-3-16,0 0 1 16,3 3 0-16,-3-3-4 15,0 5-3 1,0 1-1-16,0-1 3 16,0 0 1-1,0 1 1-15,0 2 0 0,0-6 0 16,0 1 0-1,0 0 2-15,0 2-1 0,0 1-1 16,3-1-2-16,-3 0-1 16,0 1 4-16,3-1 1 15,-3 3-3-15,0 0 1 16,0 0 0-16,3 0 0 16,-3 0 0-16,0 0 0 15,3-3 0-15,-3 1 0 16,0-4 0-1,0 1 0-15,3 0 0 16,-3 0 0-16,0-1 0 16,0 1 0-16,0 2 0 15,0 1-3-15,0-1 2 0,0 0 3 16,0 1 1 0,-3-1-4-16,-3 3 1 0,-3 0 2 15,-3 3 1-15,-3 5-1 16,0 5-2-16,-2 0-2 15,2-2 1-15,0-1 1 16,3-2 2-16,3-2-1 16,3-1-1-16,3-3 1 15,6-2-1-15,6-5 0 16,3-8 0-16,3 0-3 16,3 2 2-16,-1 1 1 15,-2-1 0-15,3 0-5 16,0 3 1-16,0 3 2 15,-3 2 1-15,-3 1 1 16,0 2 2-16,-3 5 3 0,-1 8 4 16,1 6 5-16,-3-1 1 15,0 4-2-15,0-4 0 16,0 6-7-16,-3-6-4 16,3-2-4-16,0-2 1 15,0-4-28-15,3-5-13 16,0 1-75-16,0-6-34 15,0-3 31 1</inkml:trace>
  <inkml:trace contextRef="#ctx0" brushRef="#br0" timeOffset="92">13489 14497 192 0,'-15'-22'74'0,"15"22"-40"0,-6 3-40 0,-3 13 47 15,0 5-12-15,-3 6 2 16,-6 2 0-16,0 8-17 16,0-3-1-16,-2 0-2 0,2-2 0 15,3-5 1-15,3-6-4 16,3-5 0-16,3-3-5 16,6-5 0-16,0-3 1 15,6-5 0-15,0-5 0 16,3-3 0-16,3-5-5 15,3-6 1-15,3-5 0 16,-4-2 0-16,4-3 0 16,3-11 0-16,-3 3 0 0,-3 8 0 15,-3 8-3-15,-3 5 2 16,-3 5 1-16,0 6 0 16,-3 16-3-16,-3 5 0 15,0 10 2-15,0 14 2 16,-3 2 9-16,3 14 3 15,-3 15 5-15,0 0 3 16,0-2-5-16,3-5-1 16,0-6-7-16,0-3 0 15,0-7-5-15,3-8 0 16,-6-8-12-16,3-11-7 16,0-5-16-16,0-8-7 0,0-6-48 15,0-4-21 1,-9-1-14-16</inkml:trace>
  <inkml:trace contextRef="#ctx0" brushRef="#br0" timeOffset="93">13325 15237 264 0,'-15'0'101'0,"15"0"-54"0,0 0-35 16,0 0 26-16,6 0-9 0,6 0-2 15,6-2 0-15,6-4 0 16,2 1-14-16,7 2-8 0,6 1-3 16,0-1-2-16,-4 3 2 15,-2 3-10-15,-6-1-2 16,-6 1-37-16,-7-3-14 16</inkml:trace>
  <inkml:trace contextRef="#ctx0" brushRef="#br0" timeOffset="94">13965 14740 200 0,'-6'16'77'0,"3"-14"-42"0,0 1-19 0,3-3 24 15,-3 3-1-15,0-3 4 16,3 0-7-16,0 0 1 16,0 0-21-16,3-3-5 0,3 0-3 15,0-4-4-15,3-9-1 16,3-6-1-16,3 1 1 0,0 0-4 16,-1 0-2-16,1-3 4 15,0 6 1-15,-3-6-3 16,-3 8-1-16,3 8 1 15,-3 3-2 1,-3 13-1 0,0 8 5-16,0 7-3 15,-6 6 1-15,-3 11 12 16,-6 16 7-16,-3 7 4 16,-6 3 4-16,6-5-12 15,3-5-5-15,3-14-9 16,3 3-2-16,3-11 3 15,0-7 1-15,0-6-22 16,0-5-9-16,0-3-28 16,0-5-9-16,0-8-60 15</inkml:trace>
  <inkml:trace contextRef="#ctx0" brushRef="#br0" timeOffset="95">13908 15203 272 0,'-20'0'101'0,"20"3"-54"0,2-3-48 0,-2 0 38 16,12 2-2 0,0-2 5-16,3 0 1 15,6 0-23-15,6 0-4 0,6 0-2 16,-1 0-7-16,-5 0-1 16,3 0-15-16,-3 0-8 15,-4 0-52-15,-2 0-23 16,-3 3-49-16</inkml:trace>
  <inkml:trace contextRef="#ctx0" brushRef="#br0" timeOffset="96">14435 15227 220 0,'-3'-3'85'0,"6"3"-46"0,-3 0-30 0,0 0 19 16,0 0-1-16,-3 3 3 15,0-1-5-15,0 1-1 16,0 0-13-16,0-1-4 0,0-2-1 15,3 0-3-15,0-2-2 16,3-1-3-16,0 0-1 16,0 1 2-16,-3 2 0 15,0 0-2-15,0 0 2 16,-3 2 3-16,0 1 3 16,3-3-18-16,0 0-5 15,0-3-76-15,6-5-30 16,3-10 19-1</inkml:trace>
  <inkml:trace contextRef="#ctx0" brushRef="#br0" timeOffset="97">14623 14790 236 0,'-12'6'88'0,"12"-4"-48"0,0 1-25 0,0-3 24 16,6 0-8-16,0-3-1 15,3-2-10-15,3-3-5 16,-1 0-8-16,4-3-5 0,0-7-1 16,0-3-1-16,0 0 2 15,-3-1-1-15,0 1 2 16,-3 0-4-16,0 8-2 16,0 2 2-16,-3 3 0 15,0 11-2 1,-1 8 2-16,-2 10 1 0,0 5 4 15,0 16 2-15,-3 11 11 16,-3 11 6-16,0 2-6 16,0-2 1-16,3-6-11 15,0-3-2-15,0-4-3 16,3-9-2-16,-3-5-8 16,0-11-3-16,0-7-43 15,0-8-16-15,3-6-80 16</inkml:trace>
  <inkml:trace contextRef="#ctx0" brushRef="#br0" timeOffset="98">14572 15282 268 0,'-15'11'101'0,"15"-6"-54"0,0 1-42 0,3-1 22 15,6 0 2-15,3 0 5 16,12 1 6-16,9-4 2 16,8-2-22-16,1-2-7 0,3-4-2 15,-1 1-9-15,1 0-1 16,-3 0-19-16,-10-1-5 16,-5 4-66-16,-6 2-29 15,-9 0-21-15</inkml:trace>
  <inkml:trace contextRef="#ctx0" brushRef="#br0" timeOffset="99">15179 15139 180 0,'-6'-2'68'0,"6"-3"-36"0,-3 2-13 0,3 3 21 15,0 0-3 1,0-3 1-16,6 1-10 16,3-1-3-16,6 0-14 0,6 1-7 15,3 2 0-15,-3 5-3 0,0 0 2 16,-4 8-4-16,-5 3 0 16,-6 3 1-16,-9 7 2 15,-9 3-1-15,-3 3-1 16,-2-3 1-16,-1 3 1 15,0-6 10-15,3-4 4 16,3-4 8-16,3-5 2 16,3-5-7-16,6 0-4 0,9-8-6 15,9-2-4 1,3-4-2-16,0 1-3 0,2 2-2 16,1 1-1-16,3 4-20 15,0 1-10-15,0 8-34 16,-4-1-15-16,1-2-53 15</inkml:trace>
  <inkml:trace contextRef="#ctx0" brushRef="#br0" timeOffset="100">15849 14878 252 0,'-12'0'93'0,"9"0"-50"0,-3 2-22 0,6-2 28 0,0 0-4 16,0 0 0-16,3 3-16 16,3-1-5-16,9-2-14 15,9-2 2-15,3-1 4 0,5-2-8 16,4 0-2-16,3-1-6 16,0 1-3-16,-1 0 2 15,-5-1 0-15,0 1-13 16,-7 2-3-16,-2 1-20 15,-6 2-9-15,-6 0-22 16,-3 2-9-16,-6 4-50 16</inkml:trace>
  <inkml:trace contextRef="#ctx0" brushRef="#br0" timeOffset="101">15935 15073 304 0,'-6'3'115'0,"9"-3"-62"0,3 0-55 0,0 3 20 16,6-6-7-16,9 0 1 16,6 1-6-16,9 2-2 0,2-3-2 15,1 0-8-15,3 1-1 16,-1-1-63-16,1 6-28 0,-3-3-23 31</inkml:trace>
  <inkml:trace contextRef="#ctx0" brushRef="#br0" timeOffset="102">16685 14756 204 0,'-17'-3'77'0,"17"3"-42"0,-3-2-21 0,3-4 22 16</inkml:trace>
  <inkml:trace contextRef="#ctx0" brushRef="#br0" timeOffset="103">16671 14727 419 0,'12'-16'34'15,"8"-3"-18"-15,7 1-6 0,3 2-3 16,0 3-6-16,-1 5-2 15,1 8-3-15,-3 8 3 16,-3 8 0-16,-9 7 3 16,-6 12-1-16,-9 4 2 15,-6 6-4-15,-6 3 0 16,-9 2 3-16,-3-5 1 0,-3-5 3 16,4-8 1-1,2-6 1-15,3 1 0 0,3-9 2 16,3-2 4-16,6-8-8 15,3 3-1-15,9-6 3 16,12-2 3-16,6-3-2 16,5 2 2-16,1-2-6 15,3 3-3-15,-3-1-1 16,-3 1-1-16,-4 0 0 16,-2-1 0-16,-3 1-18 15,-3 0-5-15,-3-3-33 16,-3-3-12-16,-6-2-52 15,3-1-39 1,-6-4 67-16</inkml:trace>
  <inkml:trace contextRef="#ctx0" brushRef="#br0" timeOffset="104">17069 14436 168 0,'0'2'66'0,"0"1"-36"0,3 0-24 16,-3-3 17-16,0 0 8 15,0 0 5-15,0 0-5 16,0 2-4-16,0-2-15 16,0 0-1-16,0 0 0 0,0 0-2 15,0 0 2-15,0 0-4 16,3-2 1-16,-3-1-5 0,3-2 0 16,3-3 1-16,0-3 0 15,0 1-5-15,0-4-1 16,-3 1 1-16,0 3 0 15,3 2 1-15,0 0 0 16,-3 2-3-16,0 4 2 16,0-1 1-1,-3 3-3-15,3 5 2 16,0 6-1-16,0 5-2 16,0 5 3-16,0 0 0 15,0 11 3-15,0-3 1 0,0-3-1 16,0-4-2-16,0-4 1 31,-3-2-48-31,0-3-18 16</inkml:trace>
  <inkml:trace contextRef="#ctx0" brushRef="#br0" timeOffset="105">17058 14629 228 0,'-6'-5'85'0,"12"7"-46"0,-3-2-41 0,0 0 14 16,2-2 7-16,4-1 5 16,3 3-6-1,0-3-3-15,0 3-8 0,3-2-5 0,0 2 1 16,3 0-31-16,-3-3-11 16,2 3-77-1</inkml:trace>
  <inkml:trace contextRef="#ctx0" brushRef="#br0" timeOffset="106">17483 14724 256 0,'0'3'96'0,"0"7"-52"0,-3 9-49 0,6-6 17 15,-3 8-3-15,0 6 5 16,0 4-8-16,0 6-3 16,3-5-2-16,0 0-1 0,0-6 0 15,0 1-25-15,0-9-10 0,-3-4-77 31</inkml:trace>
  <inkml:trace contextRef="#ctx0" brushRef="#br0" timeOffset="107">17343 14907 280 0,'-3'-3'107'0,"6"3"-58"0,3 0-53 16,3 0 21-16,6 3-2 15,3-3 5-15,3 0-8 16,3 0-4-16,-1 0-5 16,10-3-11-16,0 0-5 0,0 1-53 0,-1-1-23 15,-2 0-26 1</inkml:trace>
  <inkml:trace contextRef="#ctx0" brushRef="#br0" timeOffset="108">17837 14721 240 0,'-17'-5'90'0,"17"5"-48"0,0-13-25 0,0 10 32 16,8-5-22-1,4 3-11-15,3 0-6 0,3-1-7 16,3 1 0-16,0 3 1 0,0 7-5 16,-3 5-1-16,-4 6 1 15,-5 8 0-15,-9 10 3 16,-6 4 1-16,-6 14-4 16,-5-1 1-16,-7-1 0 15,0-8 2-15,0-2-1 16,6-3 2-16,3-11-2 15,4-10-1-15,2 0 9 16,3-3 6-16,3-5-1 16,9-2 0-16,6-1-2 15,5-5 0-15,7 0 0 0,3 0 2 16,6 3-5 0,-4-1-3-16,1-2-6 0,0 6 0 15,-3-1 0-15,-6 0 0 16,-4 0-25-16,-2-2-8 15,-3 0-29-15,-3-1-12 16</inkml:trace>
  <inkml:trace contextRef="#ctx0" brushRef="#br0" timeOffset="109">18835 14629 264 0,'-3'5'101'0,"6"6"-54"0,-6 18-50 15,3-11 19-15,-3 6-6 16,0 11 2-16,0 2-2 16,0 2-1-16,3 4-5 15,0-6-3-15,0-3 0 0,0-8-12 0,0-2-5 16,0-5-76-1,0-6-67-15,0-2 47 16</inkml:trace>
  <inkml:trace contextRef="#ctx0" brushRef="#br0" timeOffset="110">18638 14846 336 0,'-3'-3'126'0,"12"3"-68"0,9-3-63 0,-6 3 23 0,9-2-12 16,5-1-1 0,7-2-9-16,6 0-5 0,6-1-92 15,-4 1-40-15,1 5 22 16</inkml:trace>
  <inkml:trace contextRef="#ctx0" brushRef="#br0" timeOffset="111">19192 14655 204 0,'-18'-8'77'0,"6"3"-42"0,6 5-12 0,6-3 26 15,0 1-14-15,0-4-5 16,3-1-9-16,12-4-3 0,6-10-10 16,3-3-1-16,5 5 0 0,7 1-1 15,-3 5 1-15,0 7-4 16,-4 12-2-16,-5 12-3 16,-9 11 1-16,-9 16 1 15,-15 14 0-15,-12 15 2 16,-6 0 1-16,-5 0-1 15,-7-5-2-15,3-11 1 16,3-8-1-16,7-10 11 16,5-9 7-16,6-7 2 15,3-8 3-15,6-5-4 16,9-3-2-16,6-6-5 16,12-4 0-16,6-1-7 15,8-2-3-15,4-1 1 16,0 4 0-16,-1-1-4 15,-2 1-1-15,-6 2-19 0,-3 0-7 16,-6 0-31-16,-7 0-15 16,-2 0-56-1,-3 0-49-15,-3-11 69 16</inkml:trace>
  <inkml:trace contextRef="#ctx0" brushRef="#br0" timeOffset="112">18233 14351 224 0,'-12'-5'85'0,"9"7"-46"0,-6 4-41 0,4-1 14 15,-1 6-6-15,0 4 1 16,3 7 2-16,3 4 2 15,6 6-5-15,6-6 5 0,5-2 4 0,7-5 2 16,3-6 1-16,0-8-3 16,-3-10-1-16,-7-3 3 15,-2-5 1-15,-9-3 6 16,-6-3 2-16,-6 1-2 16,-9 2-3-16,-2 0-14 15,-1 5-6-15,3 3-15 16,0 3-6-16,3 3-38 15,6 2-15-15,21 2-72 16</inkml:trace>
  <inkml:trace contextRef="#ctx0" brushRef="#br0" timeOffset="113">19552 14452 288 0,'-12'-3'107'0,"12"3"-58"0,3 0-46 0,3 0 21 16,3 0-12-16,3-3-2 15,6 1-3-15,2 2-2 16,1-3-3-16,3 3-17 0,3-3-5 16,-3 1-63-16,5 2-27 15,-2-3 3 1</inkml:trace>
  <inkml:trace contextRef="#ctx0" brushRef="#br0" timeOffset="114">19882 14311 272 0,'-3'0'104'0,"3"3"-56"0,0 0-52 16,0 2 21-16,0 3-9 16,0 8 1-16,0 2-5 15,0 3-1-15,0 1-1 0,3 9 1 16,0-2 2-16,3-2-33 16,0-6-15-16,3-2-78 15</inkml:trace>
  <inkml:trace contextRef="#ctx0" brushRef="#br0" timeOffset="115">20219 14737 324 0,'-6'6'123'0,"9"-4"-66"0,0-4-55 0,0 2 25 15,3 0-5-15,8 0 2 16,4 0-5-16,3-6-1 16,3 1-10-16,3-3-5 0,3 5-2 15,2-2-6-15,-5 0 1 16,-3 2-20-16,-6 6-9 16,-3-1-38-16,-6-2-15 15,-3 6-48 1</inkml:trace>
  <inkml:trace contextRef="#ctx0" brushRef="#br0" timeOffset="116">20281 14840 328 0,'-18'3'123'0,"30"0"-66"0,-18-1-66 16,12-2 18-16,0 3-3 15,6-3 6-15,3 0 0 16,6-3 1-16,6 1-7 15,8-1-8-15,-2 0-4 0,3 3-66 16,-1 3-28-16,-8-3-32 16</inkml:trace>
  <inkml:trace contextRef="#ctx0" brushRef="#br0" timeOffset="117">20811 14608 180 0,'-6'-3'68'0,"3"3"-36"16,0 0-18-16,3 0 20 0,-3 0 5 15,-3-3 5-15,0-2-3 16,3 0-3-16,3 2-21 16,0-2 1-16,0-6 0 0,3-5-8 15,6 1-3-15,3-4-2 16,9 3-1-16,3 0-2 15,2 3-2-15,1 5 1 16,3 8-1-16,-3 8-3 16,-3 8 0-16,-4 2 2 15,-8 6 2-15,-3 0 0 16,-6 2-1-16,-6 1 1 16,-3-3-1-16,-3-6 2 15,1 1 1-15,-1-3-1 0,3-6 1 16,0 1-4-16,6-3-2 15,6-3-5-15,9 0 0 16,5 3 4-16,4 0 2 16,3 3-1-16,6 5 0 15,-1 2 2-15,-2 6 2 16,-9 0 9-16,-6 5 3 16,-6 3 5-16,-9-1 1 15,-9-7-6-15,-6 0 0 16,-6-5-2-16,-6-6 1 15,-2-5-9-15,-1-3-1 16,0-5-11-16,6-3-4 0,3 3-11 16,7-10-5-16,2 2-39 15,9 3-17-15,9 7-56 16</inkml:trace>
  <inkml:trace contextRef="#ctx0" brushRef="#br0" timeOffset="118">21406 15060 204 0,'6'3'77'0,"-3"-1"-42"0,3-2-17 0,0 3 23 16,0 0-8-16,0-1-2 16,0 1 0-16,0 0 3 15,-6-3-19-15,0 0 12 0,-3 2 3 16,-3-2-9-16,0-2-4 16,-3-1-6-16,0 0-2 15,0-2-8-15,3 2 0 16,0 1-3-16,3-1-2 15,0 3-2-15,3-5-1 16,0 2-12-16,0 3-5 16,3-2-29-16,3-1-14 15,0 0-63-15,3-2-41 16,9-11 80-16</inkml:trace>
  <inkml:trace contextRef="#ctx0" brushRef="#br0" timeOffset="119">21603 14504 280 0,'9'-15'107'0,"-6"25"-58"0,6-2-33 0,-3-5 27 15,0 7-8 1,-1 4 0-16,1 4-12 0,0 1-1 15,-3 4-13-15,-3 4 6 0,0-3 2 16,0-3-9-16,0 0-4 16,-6-5-1-16,3-3 2 15,0-2-2-15,0-1-2 16,6-2-3-16,3-2 1 16,3-1 1-16,3-3 2 15,9-2-3-15,6 0 0 16,6 3-1-16,2 2 0 15,1 3 2-15,-3 8 0 16,-3 5-3-16,-7 3 0 16,-5 0 4-16,-9 2 3 0,0 4 5 15,-15-4 2-15,-3-2-1 16,-6-6-1-16,-9-4-10 16,-11-4-4-16,2-5-22 15,-9-2-7-15,4-6-16 16,2-7-4-16,0-11-33 15,3-3-12-15,10-3-22 16</inkml:trace>
  <inkml:trace contextRef="#ctx0" brushRef="#br0" timeOffset="120">21597 14454 320 0,'9'-10'121'0,"-3"4"-66"0,20-4-51 0,-11 7 26 15,9-2 1-15,9 0 5 16,6-1-6-16,2 1-3 16,1 2-15-16,3 1-10 0,-4-1-2 15,4-2-24-15,0-1-10 16,-4 1-81-16,-2 2-35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6-29T20:28:11.1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2097 14758 196 0,'-12'0'74'0,"9"3"-58"0,0 8-8 16,3 2-7-16,0 13-1 0,0 17 2 15,0 12 4-15,-2 17 3 16,-1 18-4-16,0 2-3 0,3 1 1 15,-6-6-2-15,3-5 2 16,3-5 0-16,0-6 1 16,0-15-2-1,3-3-2-15,3-11-26 16,-6-7-12-16,3-12-47 16</inkml:trace>
  <inkml:trace contextRef="#ctx0" brushRef="#br0" timeOffset="1031.3428">2071 14703 104 0,'0'-5'41'0,"0"7"-32"0,6-4 0 0,-4 2-3 16,4-3 4 0,3 0 6-16,3 1-2 0,3-1 2 15,6 0-3-15,3 1 2 16,6 2-8-16,2 0-4 0,7 2 0 16,9 1-4-16,-7 2 0 15,7-2 5-15,3 0 2 16,11-1 2-16,1 1 2 15,5 0-1-15,3-1 0 16,-2-2-3-16,5-2 1 16,10-1-4-16,2 3-2 15,6 0 2-15,-8-5 0 0,8-1 1 16,6 1 0-16,0 2 0 16,-2-2 0-1,-1 0 4-15,6 0 3 16,3-1-6-16,-6 1-3 0,-5 0 1 15,-1-1 0-15,3 4-4 16,0-1-1-16,-2 0 1 16,-4 3 2-16,3 0 0 15,10 0 2-15,-7 3-2 16,-3 0 2-16,-3-1 0 16,7 1 3-16,2 0-1 0,0 2 0 15,12 0-3 1,-3-2-2-16,-2 0 1 0,-1-1 1 15,-6 3-1-15,-9-2-1 16,1-3-4-16,2-3 0 16,3 3 6-16,0 0 4 15,-11 0-3-15,-4 0-2 16,3-2 0 0,1 2-1-16,-4 0 0 15,-6 0 0-15,-2 0 0 0,-10 0 0 16,-8 0 0-16,-3 0 2 15,-10 0-3-15,-5 0 0 16,-6-3 1-16,-6 3 0 16,-4 0 2-16,-5 0 1 15,0 3-1-15,-3-1 1 0,-3 4-2 16,-3 4-1-16,0 9 1 16,-3 18 1-16,0 21-1 15,0 14-1-15,0 4 1 16,6 22 1-16,3 16-1 15,3-14 2-15,-1-10-4 16,1-2 0-16,3-6 1 16,-3-6 0-16,3-4 0 15,-3-14 0 1,0-10 2-16,0-11 3 0,-1-5-13 16,-2-11-7-16,0-5-28 15,-3-8-10-15,0-11-49 16</inkml:trace>
  <inkml:trace contextRef="#ctx0" brushRef="#br0" timeOffset="2012.7807">1990 15904 140 0,'0'-3'55'0,"3"3"-43"0,9-2-3 0,-6 4-5 16,3-2 0-16,3 3 5 16,0-3 4-16,6 3 2 15,2-1-8-15,10-2 2 0,3 6 2 16,6-1-4-16,5-2 1 0,7 2-3 16,3 3 2-16,-1 0-4 15,7-3 0-15,11 3 5 16,0 0 5-16,10 0-3 15,-7 0 2-15,7-3-7 16,11 0-1-16,3-2 2 16,0 0 3-16,1-3 0 15,8-3 0-15,6 0-3 16,-3 1 1-16,3-4-2 16,9 1 2-16,6-3-4 15,-12 3 0-15,9 2-1 16,6-2 1-16,-3 2-2 15,-5-2-1-15,5 5 3 16,3 0 2-16,-9 0 0 0,0 0 0 16,9-3-1-16,-3 1 0 15,-6-6-2-15,9 8-2 16,0-3 1-16,-3-2-1 16,-6 0-3-16,9-1 0 15,27-2 4-15,-13 6 1 16,-8-1 0-16,6 0-2 15,-12 3-2-15,-9 3 1 16,-6 2 1-16,4-5 2 16,-13 6-1-16,-12-6-1 15,-9-6-10-15,-5 1-6 16,-7-5-52-16,-2-12-22 16,-10-7-14-1</inkml:trace>
  <inkml:trace contextRef="#ctx0" brushRef="#br0" timeOffset="11933.388">8619 7395 128 0,'0'3'49'0,"0"-6"-38"0,0 6 6 15,0-3-1-15,0 0-3 16,0 2 0-16,0 4-1 16,0-1 0-16,0 0-6 15,-3 1 3-15,0 2 3 0,-3 2-2 0,-3 1 2 16,-3 2-7-16,3 0-3 15,-3 0-1-15,3-2-1 16,4 0 0-16,-1-4 0 16,3 1-3-16,3 0 2 15,3-2-1-15,3-1 0 16,2 0 2-16,4 1 2 16,6-1-1-16,0 0-1 15,0 0-8-15,0 1-3 16,-3-1-21-16,0-2-6 15,-1-1-36 1</inkml:trace>
  <inkml:trace contextRef="#ctx0" brushRef="#br0" timeOffset="12637.2512">8667 7522 108 0,'-3'-3'41'0,"3"1"-32"0,0 4 4 0,0-2 0 15,0 0-8-15,3 0-1 16,3-2 0-16,0-1 2 0,2 1-3 16,4-1-2-16,3-2 2 15,3-1 2-15,6-2-2 16,3 0-2-16,0 0 0 0,2 1-1 15,4 1 2-15,3 1 3 16,5 2 2-16,4 6-3 16,0 5-1-16,2 5-1 15,1 3 1-15,0 5-2 16,-4 3-1 0,1 5 1-16,-3 5 1 0,2 9 3 15,1 7 2-15,-6 6-3 16,-4-1-3-16,-5-2 2 15,-3 5 2-15,-3 8 4 16,-7 1 2-16,1-7-1 16,0-4-1-16,-3-3-8 0,3-5 0 15,0-9 1-15,0-7 1 16,0-3-23-16,-1-5-9 16,4-3-54-1</inkml:trace>
  <inkml:trace contextRef="#ctx0" brushRef="#br0" timeOffset="13539.5709">9887 8303 88 0,'0'5'35'0,"0"6"-27"0,0 12 16 16,0-9 6-16,0 4-3 15,0 6-1-15,0 2-1 16,0 3-1-16,-3 1-13 16,3-4 0-16,0 0 0 15,0-2-6-15,0-5-1 0,0-3 0 16,0-6 0-16,-3-2-2 15,3-3 1-15,0-5-2 16,0-5 2-16,0-5-9 16,0-4-3-16,3-1 0 0,3-1 3 15,3 0 1-15,0 3 0 16,0-1-1-16,3 6 1 16,0 3 3-1,2 2 3-15,4 3 0 0,0 6 2 16,0 2 2-16,-3 2 2 15,-3 3 5-15,-3 1 3 16,-3 2-2-16,-6 2 0 16,-6 1 1-16,-6-1 2 15,-3 3-7-15,-3-7-3 0,-3-4-8 16,0-2-1 0,4-3-17-16,-1-5-4 15,3-2-12-15,3-4-3 16,3-2-50-1</inkml:trace>
  <inkml:trace contextRef="#ctx0" brushRef="#br0" timeOffset="13750.328">10152 8514 188 0,'-6'6'71'0,"12"2"-55"0,-3 10-7 16,-3-7-5-16,0 2-4 0,0 3 0 16,0 0 0-16,0-3 2 15,0-3-1-15,0 4-16 16,0-6-7-16,0-8-53 16</inkml:trace>
  <inkml:trace contextRef="#ctx0" brushRef="#br0" timeOffset="13915.155">10140 8398 232 0,'-9'-3'88'0,"12"1"-69"0,3 2-29 0,0 0-19 16,3 2-6-16,0 4 1 0,0-1-10 15,3 3-2-15,0 0-4 16,-1 0-1-16</inkml:trace>
  <inkml:trace contextRef="#ctx0" brushRef="#br0" timeOffset="14278.8753">10363 8467 204 0,'-6'-3'77'0,"0"3"-60"0,-3 5-3 15,6-2-5-15,-2 2-7 16,-4 3-2-16,-3 5 1 15,0 1-1-15,0 7 0 16,3 0 0-16,0 0 0 0,3 0 0 16,3-2 0-16,3-6 0 15,3 0 2-15,3-7-3 16,0-4 0-16,3-4-6 0,0-6 0 16,3-6-4-16,-3 1 2 15,0-3 5-15,0 0 2 16,-4 1 2-16,1 4 0 15,-3 3 2-15,0 0 3 16,-3 3 2-16,0 5 3 16,0 5-5-16,0 3-3 15,3 5-4-15,0 1-1 16,0 1 4-16,3-1 3 16,0-1-28-16,0-3-13 15,3 1-43-15</inkml:trace>
  <inkml:trace contextRef="#ctx0" brushRef="#br0" timeOffset="14601.0568">10542 8483 84 0,'3'-11'33'0,"-3"6"-26"0,0-1 22 15,0 6 9-15,0 0 4 16,-3 0 4-16,-3 0-21 0,0 3-9 16,-3 0-10-16,0 2-5 0,0 3 2 15,3 0-2-15,3 2 2 16,3 1-7-16,3 2 1 16,3 3 7-1,3 3 5-15,0-1 2 0,0 1 1 16,-3-1 0-16,-3 1 2 15,-6 2-1-15,-3-5 0 16,-6 0-27-16,-6-3-10 16,-3-3-86-1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6-29T20:28:51.2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15638 12925 104 0,'-3'-29'38'0,"3"26"-20"0,0 3 1 0,0 0 16 15,0 0-6-15,0 11 0 16,-3 7-3-16,0 6-1 15,-6 5-14-15,-6 3-4 0,-6-3-1 16,0-5-8-16,3-6-3 16,4-4-66-1,2-9-51-15,3-10 37 16</inkml:trace>
  <inkml:trace contextRef="#ctx0" brushRef="#br0" timeOffset="1">16269 12573 72 0,'-6'-11'27'0,"6"6"-14"0,3 0-4 0,0 5 11 16,-3 0 2-16,0 0 2 15,0 0 4-15,3 8 3 16,0 10-4-16,0 14 1 16,-3 13-16-16,-3 3-2 0,0 5-3 15,0-1-1-15,3-9-1 16,-3-9-3-16,3-5 1 0,0-8 2 15,0-5 4-15,0-5 0 16,0-14 0-16,0-7-8 16,3-6-2-16,3-5-5 15,3 0-1-15,3-1 1 16,2 6 2 0,1 6-1-16,3 5 1 0,6 2 3 15,3 8 0-15,-3 6 9 16,-1 2 7-16,-8 6 2 15,-6 2-1-15,-3-3-2 16,-15 1 1-16,-3-3-8 16,-6-3-4-16,1-3-7 15,-4-2-2-15,3-2-24 16,0-4-10-16,6-2-15 0,3-2-5 16,6-9-23-1</inkml:trace>
  <inkml:trace contextRef="#ctx0" brushRef="#br0" timeOffset="2">16602 12827 200 0,'0'8'74'0,"0"5"-40"0,-3 6-29 0,3-3 19 15,-3 5-15-15,0 0-5 16,0-3-2-16,3 1-2 15,3-6 0-15,0-2-11 0,0-3-5 0,0-6-52 16,3-4-49 0,0-14 37-1</inkml:trace>
  <inkml:trace contextRef="#ctx0" brushRef="#br0" timeOffset="3">16608 12724 212 0,'-9'-5'82'0,"9"5"-44"0,-6-11-25 0,6 14 22 0</inkml:trace>
  <inkml:trace contextRef="#ctx0" brushRef="#br0" timeOffset="4">16596 12713 384 0,'6'6'-7'16,"15"7"-36"-16,0 0-14 0,3-2-26 15,2-6-18 1,1 3 46-16</inkml:trace>
  <inkml:trace contextRef="#ctx0" brushRef="#br0" timeOffset="5">16903 12750 200 0,'-3'-16'74'0,"3"16"-40"0,-18 3-24 0,12 5 20 16,-3 0-12-16,-6 5-2 16,-3 3-9-16,0 5-3 15,1 0-2-15,-1 14-2 0,6-3 1 16,3-3-1-16,6-3 0 16,3-5-3-16,6-8 0 15,6-5-3-15,0-5 1 16,3-6 1-16,-1-5-1 15,-2-10 1-15,3-1 3 16,-3-2 2-16,-9 0 4 16,0 3-2-16,-3 2 0 0,0 5-3 15,0 1-1-15,0 4 1 16,0 6 0-16,3 8 2 16,0 3 1-16,6 7-1 15,0 3 1-15,6-2 0 16,-3-3 1-16,0 0-18 15,2-6-5-15,1-2-42 16,0-2-15-16,3-17-5 16</inkml:trace>
  <inkml:trace contextRef="#ctx0" brushRef="#br0" timeOffset="6">17147 12790 200 0,'-24'-5'77'0,"6"13"-42"0,0 0-26 15,12-3 19-15,0 3-10 0,0 0-3 16,1 0-8-16,2 2-5 16,6 3-1-16,2 1-4 0,10 4 0 15,0 3 2-15,0 1 2 16,-3-4 4-16,-3-2 2 16,-6 0 8-16,-6 0 4 15,-9-3-5-15,-3-2-3 16,-3-4-9-16,3-1-3 15,-2-6-40-15,5 0-17 16,3-3-55 0,6-2-23-16,6-8 69 0</inkml:trace>
  <inkml:trace contextRef="#ctx0" brushRef="#br0" timeOffset="7">17552 12668 364 0,'-27'-2'137'0,"30"2"-74"0,0 0-69 16,-3 0 25-16,3 2-17 16,6 1-1-16,6 0-1 15,2 2 0-15,7-3 0 0,6 1-16 0,3-3-6 16,8 0-29-16,-2-3-12 15,-3 1-36 1,-9-3-49-16,-12 2 43 16</inkml:trace>
  <inkml:trace contextRef="#ctx0" brushRef="#br0" timeOffset="8">17611 12795 252 0,'-27'3'96'0,"27"-3"-52"0,0 3-45 0,6-1 20 16,3 1-11-16,3-1-2 15,9-2-6-15,15-2 0 0,8-1 0 16,1-2-42-16,0-8-19 0,-7-1-44 16</inkml:trace>
  <inkml:trace contextRef="#ctx0" brushRef="#br0" timeOffset="9">18153 12647 164 0,'-21'-8'63'0,"15"6"-34"0,0-4 3 16,6 4 27-16,0-1-14 15,0-2-6-15,6-3-20 16,9-3-7-16,6 1-8 16,15-4-5-16,-1 6-2 0,1 6-1 15,-3 4 3-15,-6 9 2 16,-7 10 2-16,-11 19-1 16,-9 2 1-16,-12 6 0 15,-14 5 1-15,-4-8-2 16,-6-3-2-16,3-5 3 15,4-8 2-15,5-5 4 0,3-6 5 16,6-2-6-16,6-5-2 16,3-3-6-16,9-3-2 15,12-2 1-15,9-1 2 16,12-2 0-16,2 0-1 16,1 0-10-16,-3 0-6 15,2 0-36-15,1 0-14 16,-6-2-54-1</inkml:trace>
  <inkml:trace contextRef="#ctx0" brushRef="#br0" timeOffset="10">18480 12446 164 0,'-3'-8'63'0,"3"11"-34"0,0-3-34 16,3 5 45-1,-3 8-15-15,0 6-5 16,6-1-5-16,0 1-9 0,0-1-4 0,0-2 1 15,0-3-2-15,0-2 2 16,3 0 0-16,0-6 1 16,-3-2 0-16,3-3 0 15,0-3-2-15,-3 0-2 16,0-2 1-16,0 2 1 16,0 1-3-16,-3-1-2 15,0 3-1-15,2 5 3 16,1 1-2-16,3 2 1 15,0-1 8-15,0-1 4 16,3-1 6-16,0-2 2 16,6-6 2-16,-3-2 2 0,-3-3-6 15,3-3-1 1,-9 1-5-16,-6-6 1 16,-6-5-4-16,-3 2-2 15,0 6-5-15,0 0-2 0,3 2-35 16,0 3-12-16,3 3-38 15,6 0-15-15,9-1 6 16</inkml:trace>
  <inkml:trace contextRef="#ctx0" brushRef="#br0" timeOffset="11">18846 12525 260 0,'3'-2'96'0,"0"2"-52"0,0 0-49 15,3-3 17-15,0 0-11 16,3-2-1-16,6 3-29 0,3-1-13 16,0-8-36-16,0 1-13 15,0-1 21-15,-1-2 12 16</inkml:trace>
  <inkml:trace contextRef="#ctx0" brushRef="#br0" timeOffset="12">19022 12356 220 0,'-3'3'82'0,"6"2"-44"0,-3 14-25 0,0-9 22 0,0 11-9 15,0 6-1 1,0-1-16-16,0 3-8 16,0 0-1-16,0-2-1 0,3-3 3 15,0-3-36-15,0-5-15 0,3-3-65 16</inkml:trace>
  <inkml:trace contextRef="#ctx0" brushRef="#br0" timeOffset="13">19132 12822 252 0,'-9'-8'96'0,"12"8"-52"0,3 0-51 16,12 0 22-16,0-3-8 16,6 3-8-16,3 0-2 0,-1 0 1 15,13 0-28-15,-3 0-9 0,-4-3-63 32</inkml:trace>
  <inkml:trace contextRef="#ctx0" brushRef="#br0" timeOffset="14">19519 12589 268 0,'-6'0'101'0,"9"10"-54"0,0 14-53 16,0-8 19-16,0 21-6 16,0 6 1-16,0 7-4 15,0-3-1-15,0-4-1 0,0-4-2 16,0-4 1-16,-3-6-32 15,3-5-12-15</inkml:trace>
  <inkml:trace contextRef="#ctx0" brushRef="#br0" timeOffset="15">10923 11967 104 0,'-9'-5'38'0,"9"5"-20"0,-3 0-4 0,3 0 17 15,0 0-11-15,0 0-3 16,6 2 1-16,9 1 2 0,12 0-10 15,8 2 8-15,19-5 4 0,20 3 0 16,27-1-1-16,25-2-5 16,28 3 0-1,25 0-16-15,20 2-4 0,13-2 10 16,-1 5 7-16,3-3-6 16,-8 0-1-16,-13-2-2 15,-17-1 0-15,-24 1-2 16,-18 0-2-16,-30-3 1 15,-18 0 1-15,-20 0-3 16,-16 0-2-16,-14-3-56 16,-15 0-25-16,-12-2-21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6-29T20:29:59.6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12006 4937 160 0,'-9'-3'63'0,"9"3"-49"0,-3 0 5 16,3 0 0-16,0 0-5 15,0 0 2-15,0 0-3 16,0 0 0-16,0 0-7 16,0 0 7-16,0-2 6 0,0-1 5 15,-3 3 3 1,0-2-3-16,-2-1-3 0,-4 0-3 16,0 3 1-16,-3 0-4 15,0 0-1-15,-3 0-8 16,3 3-2-16,0 2-4 15,6 0-3-15,3 3-3 16,3 0 1-16,6 3-2 16,6 5 0-16,3 0 1 0,0 0 4 15,0 5-1 1,0 0 1-16,-3 3 4 16,-4 0 3-16,-5-3 4 0,-6 0 5 15,-5-3-6-15,-4-2 0 16,-6-3-4-16,-3-2-3 15,0-3 0-15,-3-3 1 16,3-2-14-16,7 0-7 16,2-3-12-16,3-3-4 15,6 3-21-15,6-5-9 16,9-6-45 0</inkml:trace>
  <inkml:trace contextRef="#ctx0" brushRef="#br0" timeOffset="251.7704">12102 5048 192 0,'-6'0'74'0,"6"0"-58"0,0 3 20 16,0-3 5-16,0 0 5 15,3 5 5-15,0 0-22 16,-3-5-9-1,9 0-8-15,2 0-3 0,4 0-8 16,3-2-2-16,3-1-9 16,0-2-4-16,-3 2-25 15,-3 1-13-15,-4-1-67 16,-2 6-37 0,-6 2 74-16</inkml:trace>
  <inkml:trace contextRef="#ctx0" brushRef="#br0" timeOffset="414.9822">12116 5167 260 0,'-5'3'99'0,"7"0"-77"0,1-1 2 0,-3-2-2 15,6 3-8-15,0 0 2 16,6-3-11-16,3 0-3 16,3-3-2-16,3-2-20 0,0-1-9 15,3-2-40-15,-1-2-19 0,1-3-6 16</inkml:trace>
  <inkml:trace contextRef="#ctx0" brushRef="#br0" timeOffset="749.9928">12465 4974 236 0,'-15'-2'90'0,"12"4"-70"0,0 1-5 15,-3 5 5 1,0 5-5-16,-3 3 1 15,3 5 3-15,3 3-11 16,3 0-4-16,3-1-3 0,3-1 3 16,6-4 5-16,3-5-3 0,0-2-1 15,3-6 0 1,2-5 1-16,4-8-1 0,-3-5 2 16,-3-5-2-16,-3-6 0 15,-6 0-1-15,-3-3 2 16,-6 1-3-16,-6 2-2 15,-3 3 0-15,0 3-1 16,-3 2-9-16,0 8-2 16,0 2-25-16,0 6-11 15,3 6-23-15,6 2-8 16,6 5-16 0</inkml:trace>
  <inkml:trace contextRef="#ctx0" brushRef="#br0" timeOffset="956.5005">12786 5183 260 0,'0'16'99'0,"0"-5"-77"0,-3 2 2 15,0-5-2-15,-3 2-1 16,-6 1 4-16,-3 0-15 15,-2-1-6-15,-1 1-3 16,0-3-63-16,3 0-25 0,3-3-30 16</inkml:trace>
  <inkml:trace contextRef="#ctx0" brushRef="#br0" timeOffset="1919.1385">12971 4921 172 0,'3'-5'66'0,"-3"5"-52"0,-3-3 17 16,3 3 4-16,0 0-4 16,0 0-1-16,0 6-12 15,0 2-4-15,0 5-8 16,0 5 3-16,0 11 3 0,0 3 5 15,-3 0 4-15,3-3-7 0,0-3-3 16,0-2-6-16,0-3-4 16,0-5 0-16,0-5-1 15,0-3-16-15,0-3-6 16,0 0-11-16,0-5-3 16,0 0-2-16,-3-5-2 15,0-5-13-15,0-4-6 16,3-2-15-1</inkml:trace>
  <inkml:trace contextRef="#ctx0" brushRef="#br0" timeOffset="2156.2583">12953 4921 228 0,'-3'-13'85'0,"3"8"-66"0,0 2 14 0,0 3 4 0,0 0-1 16,0 0 2-16,3-3-7 15,-3 3-4-15,0 0-15 16,3 0-5-16,0-2-1 0,3-1-3 15,0 1 0-15,3-1-1 16,3 0 1-16,2 1-4 16,1-1-2-16,3 0-1 15,0 1 0-15,0-1-11 16,0 0-5-16,-3 3-18 16,0 0-8-16,-7 3-18 0,-2 0-5 15,-3 2-34 1</inkml:trace>
  <inkml:trace contextRef="#ctx0" brushRef="#br0" timeOffset="2352.6786">13003 5038 260 0,'-2'0'99'0,"4"0"-77"0,4-3-2 0,0 3-7 15,0-3-1-15,3 1 3 16,3-4-6-16,3 1-3 15,0 0-3-15,3 0-3 0,-3 2 3 16,0 0-15-16,-4 1-5 0,1 2-20 16,-3 0-9-1,-9 0-41-15</inkml:trace>
  <inkml:trace contextRef="#ctx0" brushRef="#br0" timeOffset="2549.1913">13001 5141 184 0,'0'5'68'0,"2"-2"-52"0,4 2 10 16,-3-2 4-16,3-1-3 15,3 1 2-15,3 2-12 16,0-2-3-16,3 0-8 16,0-1-6-16,0 1-1 0,0 0-4 15,-3-1 1-15,-1-2-27 16,1-2-11-16,-3-1-61 15</inkml:trace>
  <inkml:trace contextRef="#ctx0" brushRef="#br0" timeOffset="2873.8905">13254 4985 228 0,'0'-3'85'0,"0"3"-66"0,2 0 16 0,-2 0 4 16,3 3-4-16,3-3 2 0,0 0-12 15,3 0-5-15,6-3-11 16,0 0-6-16,-3 1 0 0,3-1-4 15,0 3 0-15,-3 0-10 16,0 0-5-16,-4 3-23 16,1-1-10-16,-3 4-16 15,-3-1-7-15,-3 0-25 16</inkml:trace>
  <inkml:trace contextRef="#ctx0" brushRef="#br0" timeOffset="3044.3248">13280 5069 196 0,'-12'8'74'0,"9"-5"-58"0,3 0 9 0,0-3 0 16,0 0-4-16,3 2-1 16,3 1-4-1,3 0 0-15,6-3-9 0,0 0-2 16,3-3-1-16,0 0 0 16,0 1 0-16,-1-1-18 0,1 0-7 15,0 1-19-15,-3-1-5 16</inkml:trace>
  <inkml:trace contextRef="#ctx0" brushRef="#br0" timeOffset="3482.6006">13626 4905 176 0,'-6'0'68'0,"0"0"-52"0,0 3 6 16,3 2-1-16,-3 1-7 16,-3 2 2-16,0 5 0 15,-3 3-1-15,0 7-7 16,3 1 1-16,3 3 2 0,3 2 0 15,6-3 3-15,6 1-3 0,6-6-1 16,3-5-2-16,6-6 0 16,3-4 0-16,-1-9 0 15,1-10-2-15,0-6 1 16,-3-5 0-16,-3-2 1 16,-7-3 4-16,-8 0 5 15,-6 2 0-15,-6 1-1 16,-5-1-2-16,-7 9 1 15,-3 2-10-15,0 5-3 16,0 6-20-16,0 3-8 16,3 2-19-16,4 5-10 15,5 3-30-15,6 0-11 16</inkml:trace>
  <inkml:trace contextRef="#ctx0" brushRef="#br0" timeOffset="3736.3173">13938 5120 252 0,'3'18'93'0,"0"-2"-72"0,-3 3 16 0,-3-9 2 15,-3 1-8 1,-3 2-1-16,-6 0-19 0,0 0-8 16,-5-2-3-1,-1-3-61-15,3-3-23 0,-3-7-42 16</inkml:trace>
  <inkml:trace contextRef="#ctx0" brushRef="#br0" timeOffset="4650.0901">14117 4913 204 0,'-3'-8'77'0,"6"8"-60"0,-3 0 8 0,0 0 2 16,3 3-1-16,0 2 4 15,-3 6-5-15,0 7-1 16,-3 17-13-16,-3 2-4 0,0 3-3 15,0-6 2-15,0 0 3 16,0-5-2-16,3-5-2 16,0-5-5-16,3-6 0 15,0-2 0-15,0-6 2 16,0-5-1-16,0-3-1 16,0-7-4-16,0-6 0 15,0-8-3-15,0-5 2 16,3-6-2-16,0 1 2 0,0 0 3 15,3 5 1-15,-3 5 1 16,0 5 0-16,0 1 6 16,0 7 6-16,0 3-8 15,3 3-2-15,0 2 0 16,3 9 3-16,0 4 4 16,-1 6 2-16,1 5-5 15,0-2-4-15,0-1-1 16,0-2-1-16,0-3 0 0,-3-5 2 15,0-2-1-15,3-6 2 16,0-6-2 0,0-4 2-16,3-4 0 0,-3-4 3 15,0-1-5 1,-1 4-1-16,-2-1 0 16,0 5 0-16,0 3-3 0,-3 3 0 15,-3 5-1-15,6 8 3 16,-3 8 2-16,3 13 4 15,0 3 0-15,0 2 0 16,0-2 1-16,0-1 3 16,0-4-6-16,0-3-2 15,0-6-8-15,0-2-3 16,0-3-27-16,0-7-12 0,3-4-40 16,6-7-16-16,-1-8 0 15</inkml:trace>
  <inkml:trace contextRef="#ctx0" brushRef="#br0" timeOffset="4832.0313">14456 5032 332 0,'-3'-5'126'0,"9"2"-98"0,6-2-8 16,-6 5-8-16,3 0-7 15,3-2 4-15,3-1-2 16,-1 3-2-16,4 0-2 15,3 0-16-15,-3 0-6 0,0 3-41 16,-3-3-16-16,-3 2-49 16</inkml:trace>
  <inkml:trace contextRef="#ctx0" brushRef="#br0" timeOffset="5016.6383">14522 5096 320 0,'-18'5'121'0,"18"-2"-95"0,3-3-8 0,-3 0-13 15,6 0-9-15,0 0 3 16,2 0 4-16,4-3 3 16,3 1-2-16,3-1-9 0,3 0-5 15,0 1-21-15,0 2-10 16,-1-3-11-16,1 0-4 16,3 1-42-1</inkml:trace>
  <inkml:trace contextRef="#ctx0" brushRef="#br0" timeOffset="5339.262">14891 4937 252 0,'-12'-8'93'0,"9"6"-72"0,0-1-4 16,0 3-5-16,-3 3 4 16,0 2 5-16,-3 3-5 15,-3 5 1-15,0 8-10 16,0 0 0-16,3 6 0 0,6 2-6 15,3 0 0-15,6 0 1 16,6-2 1-16,6-6 1 16,6-3 0-16,9-7 0 15,-1-6 2-15,1-8 1 16,0-7 3-16,-3-6 4 16,-7-8 3-16,-5-5 11 15,-9-3 6-15,-12 1-8 0,-6 2-4 16,-9 2-14-16,-2 6-8 15,-4 0-27-15,0 7-12 16,6 7-53-16,12 4-109 31</inkml:trace>
  <inkml:trace contextRef="#ctx0" brushRef="#br0" timeOffset="7682.2968">15572 4972 228 0,'-9'0'88'0,"9"0"-69"0,0 0 17 15,0 0 5-15,0 0-11 16,3 0-2-16,-3 0-14 16,6 0-6-16,3 0-5 15,3 0 2-15,6-3 4 0,3 3-1 16,6 0 1-16,-4 0-3 15,4-3-1-15,0-2-3 0,0 5-2 16,-3-3 3-16,-1 3 0 16,-2 0-1-16,-3 0 1 15,0-2-2-15,-3-1-1 16,-3 3 1-16,-3 0 1 16,-3-3-12-16,0 3-3 15,-6 0-32-15,0 0-10 16,3 0-32-16,-3 0-12 0,-3 6 6 31</inkml:trace>
  <inkml:trace contextRef="#ctx0" brushRef="#br0" timeOffset="7999.8896">15578 5106 248 0,'-12'3'93'0,"15"-3"-72"0,0-3 3 16,-3 3-5-16,6 0 1 15,3 0 2-15,6 0-3 0,6 0-1 16,3-2-10-16,5-1 1 16,1 1 2-16,3 2-4 0,0-3 1 15,-1 0-7 1,-5 3-1-16,-3 0 0 0,-3 0 2 15,-3 0-1-15,-3-2-1 16,-3 2-8-16,-4-3-3 16,-2 0-23-1,0 1-8-15,-6-1-16 16,0-2-6-16,0 2-38 16</inkml:trace>
  <inkml:trace contextRef="#ctx0" brushRef="#br0" timeOffset="8551.6331">15882 4797 172 0,'-6'-3'66'0,"3"3"-52"0,0-5 17 0,3 5 2 0,0 0-5 16,0 0-2-16,0 0-12 16,-3 0-6-16,3 0-5 15,0 0 15-15,0 0 10 0,0 0-3 16,0 0 0-16,0 5-5 15,3 1-3-15,3-1-7 0,3 0-2 16,3 3-4-16,3 3-1 16,5-1-1-16,4 3-2 15,3 3 1-15,3 0-1 16,0 0 0-16,-4-3 0 16,-2 1 0-16,-3-4 2 15,-6 1 1-15,-3-1 1 16,-6 4 0-16,-6-4 2 15,-6 3 3-15,-6 1 5 0,-6 4-8 16,-6 3-3 0,0 0 2-16,1 3 1 0,-1-3 0 15,3 1-1 1,3-4-6-16,3-2 1 0,3 0-7 16,3-6 0-1,6-2-30-15,3-2-13 16,0-6-58-16,6-6-26 0,-3-10 20 15</inkml:trace>
  <inkml:trace contextRef="#ctx0" brushRef="#br0" timeOffset="10928.7561">16638 4784 172 0,'0'-3'66'0,"-3"3"-52"0,3 5 10 0,0-5 2 16,0 6-2-16,0 2 3 0,0 5 0 15,-3 3 1-15,0 5-15 16,0 8-1-16,0 5 1 0,0 3 2 16,0 3 0-16,0-6-7 15,3-2-5-15,0-5-2 16,3-6-1-16,-3-5-5 16,3-3-1-16,0-5-26 15,0-3-11-15,0-5-18 16,0-5-5-16,3-8-26 15</inkml:trace>
  <inkml:trace contextRef="#ctx0" brushRef="#br0" timeOffset="11181.9141">16644 4752 236 0,'-12'-5'90'0,"9"7"-70"0,3-2 17 0,0 0 2 15,0 0-1-15,0 0 2 16,0 0-16-16,3 6-6 16,-3-6-11-16,6 5-5 0,0-5-1 15,6 0-1-15,3 0 0 16,2 0-3-16,1-3 2 16,0 1-10-16,0-1-5 0,0-2-17 15,0 2-6-15,-6 0-15 16,0 1-3-1,-3 2-52-15</inkml:trace>
  <inkml:trace contextRef="#ctx0" brushRef="#br0" timeOffset="11390.4513">16668 4905 248 0,'-6'6'93'0,"6"-6"-72"0,3 0 7 15,-3 0-2-15,6 0-8 16,0 0 2-16,2-3-11 16,7 0-3-16,3 1-4 0,0-1-4 15,3 0-1-15,-3 3-23 0,0 0-10 16,-6 0-21-16,-4 0-9 16,-2 6-29-1</inkml:trace>
  <inkml:trace contextRef="#ctx0" brushRef="#br0" timeOffset="11574.0992">16662 5075 208 0,'-3'8'79'0,"6"-6"-61"0,3 1-3 0,0 0-6 0,0-1 10 16,-1 1 8-1,4 0-8-15,6-3-3 16,3 0-9-16,3 0-9 0,0 0-2 15,3 0-38-15,-4-3-16 16,1-2-44-16</inkml:trace>
  <inkml:trace contextRef="#ctx0" brushRef="#br0" timeOffset="11799.731">17117 4919 228 0,'-9'2'85'0,"6"4"-66"0,-6 4 5 0,3 1-1 15,-3 7-2-15,-6 3 4 16,-2 3-13-16,-1 0-5 16,0 0-4-16,0 0-5 15,3-6 1-15,0-2-30 0,3-5-14 16,3-11-68-1</inkml:trace>
  <inkml:trace contextRef="#ctx0" brushRef="#br0" timeOffset="12007.5958">16909 4913 256 0,'-3'0'96'0,"9"3"-75"0,3 2-1 0,-3 1-4 0,3 4 3 15,-1 3 6-15,4 11-13 16,0 0-7-16,6 0-3 16,-3-3-7-16,3 0-1 0,-3-5-28 15,0 0-10-15,0-6-42 32,2-4-48-32,1-9 40 15</inkml:trace>
  <inkml:trace contextRef="#ctx0" brushRef="#br0" timeOffset="12454.2486">17183 4958 212 0,'-9'3'79'0,"6"5"-61"0,3 2-7 0,0 1-7 16,0 5 5-16,-3 10 5 16,0 3 7-16,0 3 4 15,-3 0-13-15,3 0 2 0,0-3 0 16,0-8-7-16,0-2-4 15,0-6-2-15,3-3-1 16,0-2 2-16,0-5 3 16,-3-6-2-16,3-5-2 15,-3-2 0 1,3-6-1-16,-3-8 0 0,0-5 0 16,0-3-3-16,3 0 0 15,0 1 2-15,3 2 2 16,3 2-2-16,3 3 0 15,3 6-1-15,3-1-2 16,3 9 3-16,2 4 0 0,4 6 5 16,-3 8 2-16,-3 11 6 15,-3-1 3-15,-6 6 3 16,-9 3 3-16,-6-1-2 16,-3-2-2-16,-6-6-9 15,-3-2-3-15,-3-5-14 16,-3-3-4-16,4-5-18 15,2-3-6-15,3-6-18 16,3-2-7-16,6-5-53 16</inkml:trace>
  <inkml:trace contextRef="#ctx0" brushRef="#br0" timeOffset="12734.0863">17501 4858 292 0,'-3'0'110'0,"9"-3"-86"0,-6 6 16 0,0-3 0 16,0 0-16-16,6 0-3 15,0 0-15-15,0 0-6 16,3 0 0-16,3 0 1 0,0 0 2 0,3 0-8 15,-1 0-2-15,1-3-27 16,0 3-13-16,-3 0-37 16,3-3-17-16,-3 3-4 31</inkml:trace>
  <inkml:trace contextRef="#ctx0" brushRef="#br0" timeOffset="12937.0933">17498 4982 252 0,'-12'3'93'0,"15"-3"-72"0,6 0-4 15,-3 0-7-15,0 0 3 16,3 0 6-16,0 0-6 0,3 0 0 16,6 0-7-16,-1 0-6 0,1 0-1 15,0 0-23-15,-3 0-12 16,-3 0-58-1,3 0-51-15,-3 2 53 16</inkml:trace>
  <inkml:trace contextRef="#ctx0" brushRef="#br0" timeOffset="13720.9261">17873 4908 244 0,'-6'0'90'0,"6"0"-70"0,3 0 13 15,-3 0 1-15,6 0-11 16,0 3-1-16,3-3-9 16,3 0-3-16,3 0-5 15,0 0-2-15,0 2 3 0,-1 1-5 0,4-3-1 16,-3 0 0-16,3 0 2 15,-6 0-32-15,0 0-14 16,0-3-60 0,3 1-52-1,0-1 56-15</inkml:trace>
  <inkml:trace contextRef="#ctx0" brushRef="#br0" timeOffset="14005.8379">18204 4749 252 0,'3'3'96'0,"-1"0"-75"0,-2 2 6 16,3 0-2-16,-3 6-1 15,0 2 3-15,-3 5-8 16,1 4-4-16,-1 1-8 15,0 4-1-15,0-1 1 0,0 1 1 16,0-1 0-16,0-2-4 16,0-8-3-16,0-3-18 15,3-2-9-15,0-6-26 16,0-5-12-16,6-5-59 16</inkml:trace>
  <inkml:trace contextRef="#ctx0" brushRef="#br0" timeOffset="14422.3947">18314 4800 300 0,'0'-3'112'0,"3"0"-87"0,3 3 4 0,0 0-4 15,0 0-11-15,2 0 2 16,1 3-9-16,3 0-2 15,0-1-3-15,3 3-2 0,-3 3 3 0,-3 3-2 16,0 0-1 0,-6 4-4-16,-6 1 0 0,-3 3-3 15,-6 2 2 1,-3 3 1-16,-3 0 2 0,0 2-1 16,3-5 1-1,4-5 2-15,2-3 0 0,0-2-3 16,3 0 2-16,3-4-1 15,6 1 0-15,3-2 4 16,3-1 1-16,3 0-1 16,2 1-2-16,4-1 5 15,0 0 1-15,-3 0-2 16,0-2-1-16,-3-3-10 16,-3 0-3-16,0-3-37 0,0 1-16 15,-3-3-39 1,5-3-40-16,1-3 52 15</inkml:trace>
  <inkml:trace contextRef="#ctx0" brushRef="#br0" timeOffset="14850.0948">18525 4800 272 0,'-6'2'101'0,"6"-4"-78"0,3 4 17 0,0 3 3 15,-3-5-14-15,0 0-5 0,6 3-13 16,0 0-5-16,6-3-4 16,3 0-4-16,3-3 1 0,2 0 1 15,4-2 2-15,0 0-3 16,-3 0 0-16,0-1-4 15,-3 1 1-15,-4 2 2 16,-2 1 1-16,-3 2 1 16,-3 2 0-16,0 6 0 15,-3 3 2-15,-3 5 3 16,-3 2 2-16,0 3 1 16,-3 3 2-16,0 3-3 15,0 2 1-15,0-3-5 16,3 3-2-16,0-7-3 15,0-4-1-15,0-5-25 16,1-5-9-16,-1-2-27 0,0-6-13 16,3-8-46-1</inkml:trace>
  <inkml:trace contextRef="#ctx0" brushRef="#br0" timeOffset="15026.4381">18599 4890 316 0,'-3'0'121'0,"9"0"-95"0,3-3 0 0,-3 3-5 16,3 0-6-16,6 0 3 0,3-3-10 15,3 1-4 1,3 2-3-16,-1 0-8 0,1 0 0 0,0 0-50 16,3 2-22-1,-6 4-54 1</inkml:trace>
  <inkml:trace contextRef="#ctx0" brushRef="#br0" timeOffset="15219.8209">18966 5017 296 0,'-6'23'110'0,"6"-7"-86"0,-6 16 11 0,0-19-1 15,0 3-17-15,-3 0-4 16,0-3-22-16,-3 0-8 16,-3-2-127-16,-3-3-53 15</inkml:trace>
  <inkml:trace contextRef="#ctx0" brushRef="#br0" timeOffset="20672.6841">19373 4704 164 0,'-3'-8'63'0,"3"8"-49"0,0-2 7 0,0 2 0 15,0 0 2-15,0 2 3 16,0 6-5-16,0 11 0 15,0 7-12 1,0 6 6-16,-3 5 2 0,0 0-9 0,0 0-2 16,0-2-4-16,0-4-2 15,0-4 1 1,3-9 1-16,0-4-1 16,0-7 2-16,0-7-13 0,0-5-3 15,3-8-3-15,-3-6 2 16,0-7 3-16,0-3 2 15,0-6 3-15,0-2 2 16,0-2 2-16,0 2 1 16,0 2 5-16,0 6 2 15,0 5 9-15,0 6 4 16,3 5-5-16,0 5-3 0,0 5-4 16,0 8 0-16,3 6 0 15,-3 5 1-15,3 2 0 16,0 1 2-16,0-1-5 15,0-2-1-15,0-3 0 16,0-2 2-16,0-6-5 16,3-5-1-1,0-2 0-15,3-9 0 0,0-2-5 16,-3-3 1-16,0 0 4 16,-4 3 2-16,1 2-3 15,0 6-1-15,-3 2 3 16,3 9 3-16,0 7 3 15,0 3 3-15,0 5-5 16,0 5-3-16,0 1 1 0,0 2 2 16,3-3-2-16,0 1 0 15,0-6-6-15,0-2-2 16,3-6-23-16,0-3-8 16,-1-4-15-16,4-6-4 15,3-6-25 1,3-2-40-16,0 0 38 15</inkml:trace>
  <inkml:trace contextRef="#ctx0" brushRef="#br0" timeOffset="21348.2971">19805 4858 200 0,'3'-8'77'0,"0"3"-60"0,-6 2 6 0,3 0-1 0,-3 1-6 16,0-1 1-16,-3 0-1 16,-3 1 3-16,-3 4-11 15,-3 4-2-15,0 2 0 16,1 2-3-16,-1 6 0 0,3 0 1 15,6 0 0-15,3 0-2 16,6-1-2-16,3-1-2 16,3-6 1-16,3-3 5 15,2-5 2-15,1-5-2 16,0-3-1-16,-3-3-3 16,-3-2-1-16,0-3 1 15,-3 3 0-15,-3 2 0 0,0 3 2 16,0 6-1-1,0 2-1-15,-3 0 1 0,3 8-1 16,3 2 0-16,0 6 0 16,0 0 0-16,0 0 2 15,3 0-8-15,-1 0-1 16,1-9-20-16,0-1-8 16,0-6-13-1,3-3-3-15,0-5-14 16,-3 0-33-16,0-5 27 15,0 0 190 17,-3-3-55-32,0 5-13 15,-3 6-25-15,0 5-11 16,0 5 7-16,-3 3 4 0,0 0-14 16,0 0 4-16,0 0 2 0,0-3-8 15,0 1-1-15,0-6-1 16,0 0 0-16,0-3-2 15,3-5 1-15,3-3-9 16,0-2 0-16,0-3-2 16,2-2-1-16,4 2 1 15,0 3 0-15,3 2 5 16,0 6 1 0,3 5 2-16,0 5 2 0,-3 8 1 15,0 3 3-15,-4 3-3 16,-2 2-2-16,0 0-5 15,-3-2 0-15,0-1-7 16,0-5-3-16,0-5-32 16,3-2-12-16,0-6-66 15</inkml:trace>
  <inkml:trace contextRef="#ctx0" brushRef="#br0" timeOffset="21665.7348">20365 4776 260 0,'-3'0'96'0,"3"2"-75"0,3 1 10 0,-3-3 1 15,8 3-7-15,-2-3 0 0,0 0-7 16,3 0-3-16,3-3-9 16,3 0-4-16,3 1 1 0,3-1-2 15,0 0-1-15,-1 3-10 16,-2-2-6-16,-3-1-25 16,0-2-9-16,-3 0-36 15,-3 2-57 1,-9 0 35-16</inkml:trace>
  <inkml:trace contextRef="#ctx0" brushRef="#br0" timeOffset="21816.9142">20391 4874 252 0,'-9'5'93'0,"12"-2"-72"0,0-3-6 0,-3 0-8 16,6 0-3-16,6 0 5 15,3 0-5-15,6 0 0 16,3 2-2-16,0 1-19 0,-1-3-9 15,1 0-81 1</inkml:trace>
  <inkml:trace contextRef="#ctx0" brushRef="#br0" timeOffset="27440.2018">20784 4712 156 0,'0'8'60'0,"0"-5"-47"0,0-3-1 0,0 0-2 16,0 0 10-16,0 0 10 16,0 0-1-16,0 0 3 15,0 0-18-15,0 0 1 0,0 0-1 16,0 0-1-16,0 0 2 15,0 0-6-15,3-3-1 16,-3 1-4-16,3-4-1 16,0-2-1-16,0-2-2 15,0-4 1-15,3 1-1 0,0 0-3 16,0 2 2 0,-3 1 1-16,0 2 0 0,0 3-3 15,0 2 2 1,-3 3 1-16,0 0 0 15,3 5 0-15,0 6 2 0,0 2-1 16,0 6-1-16,0 4 5 16,0 4 4-16,0 2-1 15,-3 3 1-15,0-1-8 16,0-1 0-16,0-4 1 16,0-2 1-16,0-3-4 15,0-5 1-15,-3-3-13 16,3-5-5-16,-3-3-28 0,3-2-12 15,-3-3-56 1</inkml:trace>
  <inkml:trace contextRef="#ctx0" brushRef="#br0" timeOffset="27668.5233">20790 4956 248 0,'-9'0'93'0,"9"2"-72"0,3 1-4 0,-3-3-5 15,0 0 4-15,6 0 7 16,3 0-1-16,3 0-1 16,3 0-11-16,3-3-6 0,0 3-1 15,-1 0-2-15,1 3-1 16,-3 2-17-16,-3 1-6 0,-3-1-16 16,-3 0-5-16,0-2-31 15,0-1-52 1,-6-2 32-16</inkml:trace>
  <inkml:trace contextRef="#ctx0" brushRef="#br0" timeOffset="28011.6939">21064 4934 216 0,'-3'3'82'0,"3"0"-64"0,-3-1 9 0,3-2 0 15,0 0-5-15,0 0 1 16,-3 0-12-16,3 0-4 16,0 0-5-16,0 0-2 0,0 0 1 15,0 0-6-15,3 0 1 16,0 3 2-16,3 0 1 15,0-1 3-15,-6-2 1 16,0 0 1-16,0 0 0 16,0 0-2-16,0 0 1 0,-3 0-22 15,3 0-9 1,0-5-79 0,3 0-43-16,0-3 68 15</inkml:trace>
  <inkml:trace contextRef="#ctx0" brushRef="#br0" timeOffset="28384.8288">21228 4641 200 0,'-12'5'77'0,"9"0"-60"0,-3 11 2 0,3-5-2 16,0 5 0 0,0 5 4-16,0 5-2 0,0 1 0 15,3-1-10-15,3 1-1 0,6-3-1 16,0-3 3-16,3-5 4 16,6-8-2-16,-1-3 1 15,4-8-3-15,0-5 1 16,-3-2-6-1,-3-6-3-15,-6-3-1 0,-6 1 1 16,-6-1 1-16,-6-2 1 16,-3 3-5-16,0-1 1 15,0 6-16-15,0 2-6 16,0 3-29-16,3 6-10 16,6 2-56-1</inkml:trace>
  <inkml:trace contextRef="#ctx0" brushRef="#br0" timeOffset="28781.937">21490 4887 212 0,'0'0'82'0,"0"0"-64"0,0 3 13 0,0-3 1 15,0 0-13-15,0 0-3 16,0 0-9-16,0 0-5 15,0 0-1-15,0 0-10 0,0 0-2 16,0-3-10-16,0 3-4 16,0 0 3-16,0 0 2 15,0 0 12-15,0 0 4 16,0 0 6-16,0 0 1 16,0 3-8-16,-3-1-2 15,0 1-75 1</inkml:trace>
  <inkml:trace contextRef="#ctx0" brushRef="#br0" timeOffset="28999.488">21656 4900 216 0,'-6'0'82'0,"6"3"-64"0,3-1 11 0,-3-2-1 15,0 0-5 1,0 0 0-16,0 0-17 0,0 0-7 16,0 0-1-1,3 0-26-15,0 0-9 0,0-2-30 16,3-1-54-16,3 0 25 16</inkml:trace>
  <inkml:trace contextRef="#ctx0" brushRef="#br0" timeOffset="29169.0644">21775 4876 252 0,'-6'3'93'0,"6"0"-72"0,0-3-4 0,0 0-5 16,0 0-5-16,0 0 3 16,0 0-12-16,0 2-3 15,0-2 2-15,0 0-43 0,0 0-18 0,6 0-34 16</inkml:trace>
  <inkml:trace contextRef="#ctx0" brushRef="#br0" timeOffset="29549.458">21957 4641 228 0,'-18'8'88'0,"9"2"-69"0,-3 9 11 0,6-6 1 16,0 6-13-16,0 2-2 16,3 3-7-16,3-1-1 15,6 1-5-15,3-3 0 0,6 1 3 16,9-4 1-16,0-5 1 15,3-5 0-15,-1-8 2 16,1-5-1-16,-3-6 0 16,-3-5-3-16,-6-2-1 15,-9-3 8-15,-6-3 6 16,-6 0-4-16,-6 3 0 16,-3 0-16-16,-3 2-6 15,-3 6-35-15,3 2-15 16,4 4-89-1</inkml:trace>
  <inkml:trace contextRef="#ctx0" brushRef="#br0" timeOffset="32138.2731">20942 4638 76 0,'0'3'30'0,"3"-3"-24"0,0 0-1 16,-3 0 0-16,6 2-4 15,0-2 2-15,0 0 4 16,0 0 6-16,0-2-3 15,-3-1 0-15,0 3 2 16,0 0 5-16,0-2 6 16,0-1 3-16,-3 0-9 15,0 1-5-15,0-4-7 16,0 1-4-16,-3-3 2 0,0 0 0 16,0-2 1-16,0-4-2 15,0 1 1-15,-3 0-2 16,0 0-1-16,0-1 1 0,0 1 1 15,-3 0-1-15,0 2 2 16,0 1-2-16,-3 2 2 16,0 3 2-16,0-1 2 15,0 4-3-15,1-1-3 16,-4 0 0-16,0 3-1 16,3 3 0-1,0 0 0-15,0-1-3 0,3 4 2 16,-3 1-1-16,3 1 0 15,0 3 0-15,0 2 0 16,1 6 4-16,-1-3 1 16,0 5-1-16,0 0-2 15,3 5 3-15,0 1 0 0,0 2-6 16,0 5 0 0,0 1 1-16,0-1 1 0,0 1 1 15,3-1 0-15,0 0 0 16,3-2 0-16,3 0 0 15,3 2 0-15,0-2 2 16,3-6 1-16,0-2-4 16,3 0-1-16,3-5 3 15,2-6 1-15,4-5 0 16,3-6 1-16,3-4 0 16,3-11 3-16,-1-6-3 15,1-5 0-15,-3-2 1 0,-3-6 2 16,-6-5-1-16,-3-5 2 15,-6-6-4 1,-7-8-2-16,-4 1 0 16,-4 2-1-16,-3 8 0 0,0 8 2 15,0 5-1-15,0 8-1 16,0 6-15-16,0 5-5 16,0 2-78-1</inkml:trace>
  <inkml:trace contextRef="#ctx0" brushRef="#br0" timeOffset="34107.43">16671 5707 244 0,'-3'8'93'0,"3"-8"-72"0,0 0 11 0,0 0 3 16,0 0-8-16,0 0 1 16,0 0-6-16,3 0-2 0,0 0 20 15,3-8-23-15,-1-3-3 16,1 1-2-16,3-3-8 16,0-6-2-16,3-2-1 15,0-3-1-15,-3 0 2 16,0 1 1-16,0 1-1 15,0 7-2-15,-3 1-2 16,0 4 1-16,-3 2 1 16,0 2 0-16,-3 4 0 15,0 2 0-15,3 10 2 16,-3 9 3-16,0 7 2 0,0 9 3 16,0 4-1-1,0 4 2-15,0 4-2 16,0 1 0-16,0-3-5 0,0-3-3 15,0-5 0-15,0 0 1 16,0-10-6-16,0-6-1 16,0-5-34-16,3-5-11 15,-3-4-24-15,0-7-6 16,0 0-30 0</inkml:trace>
  <inkml:trace contextRef="#ctx0" brushRef="#br0" timeOffset="34333.1234">16650 6056 280 0,'-18'3'104'0,"15"0"-81"0,3-1 1 16,0-2-5-16,0 0-4 15,0 0 0-15,6 3 6 16,3 2 1-16,6-2-11 16,6-1-2-16,8-2 1 0,7-2 3 15,3 2 2-15,-4 0-8 16,-2 0-4-16,-3 0-13 15,-3 2-6-15,-6 1-30 16,-4 0-12-16</inkml:trace>
  <inkml:trace contextRef="#ctx0" brushRef="#br0" timeOffset="34498.8754">17159 6062 224 0,'-3'5'85'0,"3"-2"-66"0,-3 2 8 0,3-3 0 15</inkml:trace>
  <inkml:trace contextRef="#ctx0" brushRef="#br0" timeOffset="34693.745">17150 6083 446 0,'-3'2'38'0,"3"-2"-18"15,0 0-13-15,0 0-4 0,0 0-4 16,6 0-2-16,0 0 2 16,0 0 0-16,0 0 3 15,-6 0 3-15,0 0 2 16,0 0 1-16,0 3-4 16,-3-3-1-16,-3 0-3 15,0-3-3-15,0 1-27 16,0-1-12-16,3-2-28 15,3-6-11-15,6-2-25 16</inkml:trace>
  <inkml:trace contextRef="#ctx0" brushRef="#br0" timeOffset="35095.1355">17391 5649 244 0,'-9'-16'90'0,"9"8"-70"0,-6 0 17 0,3 5 4 16,-3 3-9-16,-3 0-1 15,-3 6-13-15,-3 2-4 16,1 5-8-16,-4 5-6 0,0 6-1 16,3 8 1-16,3 5 2 15,6 8 3-15,6 3 4 0,6-1-6 16,9-4-4-16,6-4 6 15,8-7 4-15,10-5-7 16,0-12-2-16,3-9 3 16,-1-12 3-16,1-7 1 15,-6-11 1-15,-7-7 2 16,-8-4 4-16,-9 1 5 16,-12-6 5-16,-9 0-6 15,-6 1-3-15,-3 2-11 16,-2 5-2-16,-1 5-18 15,0 9-6-15,3 2-20 16,3 6-6-16,6-1-21 16,6 6-7-16,15 5-60 15</inkml:trace>
  <inkml:trace contextRef="#ctx0" brushRef="#br0" timeOffset="35341.1357">18016 5686 252 0,'-3'3'96'0,"3"-3"-75"0,0 13 1 0,0-5-5 16,-9 5 14-16,0 5 12 15,-6 1-16-15,-3 2-5 16,1 0-13-16,-1 0-8 0,0-2-2 15,3-3-30-15,0-3-12 16,0-5-29-16,0 0-12 16,3-8-24-16</inkml:trace>
  <inkml:trace contextRef="#ctx0" brushRef="#br0" timeOffset="35518.0192">17757 5741 252 0,'12'0'93'0,"3"6"-72"0,6 2 14 16,-9-3 2-16,2 3 3 16,4 5 3-16,3 3-23 15,3 0-9-15,-3 0-8 16,0 0-3-16,-3-3 1 0,-1 0-41 0,-2-5-18 16,3 0-83-1</inkml:trace>
  <inkml:trace contextRef="#ctx0" brushRef="#br0" timeOffset="36011.8383">18147 5638 332 0,'3'-8'123'0,"6"3"-95"15,12-6-6-15,-9 9-10 0,3-1-10 16,-1 3 1-16,4 3-4 16,0 2 0-16,0 6 1 15,0 5 2-15,-6 5 1 0,-3 3-1 16,-9 2 1-16,-6 3-2 15,-9 3 2-15,-3 2 2 16,-3-2 2-16,-3 0-6 16,1 0-2-16,2-6 2 15,3-8 1-15,3-2-3 16,6-2-1-16,0-6-2 0,6-1 3 16,3 1-2-16,3-2-1 15,6-1 7-15,6-2 3 16,3-1 1-16,6-2 3 15,2 3 4-15,4-3 3 16,3 0-11-16,-3 3-4 16,-4-1-1-16,-2 1 1 15,-3 0-10-15,-3-1-4 16,-3 1-34-16,0-3-15 16,-3 0-85-1</inkml:trace>
  <inkml:trace contextRef="#ctx0" brushRef="#br0" timeOffset="36404.2577">18439 5503 296 0,'-12'0'112'0,"6"0"-87"0,9 0 4 0,-3 0 4 16,6 0-12 0,3-2-8-16,3-1-4 15,-1 0-5-15,4 1-3 0,0-1 2 16,0 0-22-16,0 1-9 16,0-1-63-16,0 3-29 15,0 0 10 1</inkml:trace>
  <inkml:trace contextRef="#ctx0" brushRef="#br0" timeOffset="36627.5715">18680 5366 304 0,'3'2'112'0,"0"9"-87"0,0 5 22 0,-3-6 5 0,0 12-19 15,0 1-6 1,0 4-16-16,0-1-5 0,0-2-4 16,0 0-4-16,0-6 1 0,0-2-19 15,0-2-7-15,0-6-39 16,0-1-17-16</inkml:trace>
  <inkml:trace contextRef="#ctx0" brushRef="#br0" timeOffset="37001.2816">18754 5432 288 0,'-6'-8'110'0,"6"0"-86"0,12 3 0 0,-6 2-4 16,0 0 8-16,3 1 7 15,0-1-12-15,6 1-3 16,-3 2-12-16,0 2-7 0,0 3-2 15,-1 3 1-15,-2 6 2 16,-3 1-1-16,-6 4-1 16,-6 2 3-16,-3 0 0 15,0 1-6-15,-2-1 0 0,-1-3-1 16,3-2-1-16,3-5 4 16,0-3 2-16,0 0-5 15,6-3 1-15,0 0-1 16,9-2 2-16,0-3-1 15,3 2-1-15,0 1 3 16,2-3 2-16,-2 0 0 16,0-3-1-16,0 3-13 15,0-2-6-15,0-4-26 16,0 1-11-16,0-3-74 16</inkml:trace>
  <inkml:trace contextRef="#ctx0" brushRef="#br0" timeOffset="37346.1671">18980 5382 292 0,'-6'-6'110'0,"6"6"-86"0,3 0 9 0,-3 0 0 15,0 0-12-15,3 3 0 16,6-3-12-16,3 0-5 15,3-3-3-15,0 1 1 0,3-4 1 16,0 1-4-16,3 0-1 0,-1 2-8 16,-5-2-2-16,0 2 5 15,-3 1 3-15,-6 2 7 16,-3 2 3-16,-3 6 2 16,-3 3 2-1,0 5-3-15,-3 7-2 16,0 7 2-16,0-4 2 15,0 0-4-15,0 1-3 0,0-3-6 16,3-6-2-16,0-2-46 16,0-3-20-16</inkml:trace>
  <inkml:trace contextRef="#ctx0" brushRef="#br0" timeOffset="37514.372">19046 5480 324 0,'9'-6'121'0,"3"6"-95"0,12-2-6 0,-13 2-9 15,4 0-10-15,3 2-1 16,3-2-112-16,6 0-49 16,0-2 54-16,5-4 29 15</inkml:trace>
  <inkml:trace contextRef="#ctx0" brushRef="#br0" timeOffset="38235.9944">19421 5686 316 0,'-3'0'121'0,"6"3"-95"0,-3 2 7 16,0-5-3-16,6 2-2 15,3-2 6-15,3 0-10 16,6 0-2-16,5 0-13 16,7-2-3-16,6-1-2 0,3 1-2 15,2 2-2-15,-5-3 1 0,-3 3-1 16,-4 0-7-1,-5-3 0-15,-3 3-13 0,-6 0-4 16,-3 0-20-16,-3 0-10 16,-9 6-132-1,-6-4 55 1</inkml:trace>
  <inkml:trace contextRef="#ctx0" brushRef="#br0" timeOffset="38491.7497">19439 5861 236 0,'-6'0'90'0,"9"0"-70"0,3 0 8 0,-6 0-2 0,6 0 3 16,6-3 7 0,6 0-10-16,5-2-4 0,7 2-12 15,9-2-2-15,5 2 2 0,1-2-6 16,-3 0 0-16,-7 2-4 15,-2 0-1-15,-6 1-4 16,-6-1 1-16,-3 3-29 16,-6-2-13-16,0 2-29 15,-4 0-13-15,-2 0-17 16</inkml:trace>
  <inkml:trace contextRef="#ctx0" brushRef="#br0" timeOffset="38796.4202">19716 5456 280 0,'-9'2'107'0,"6"9"-83"0,3 13-1 0,-3-6-3 15,-3 11 10-15,-6 11 8 16,-3 5 5-16,-3 5 1 16,-3 1-24-16,3 2-9 0,1-3-6 0,-1-3-1 15,6-4 2-15,3-9-12 16,3-10-5 0,0-6-37-16,3-4-16 15,6-6-64-15,3-14-61 16,3-4 67-1</inkml:trace>
  <inkml:trace contextRef="#ctx0" brushRef="#br0" timeOffset="39376.149">20430 5527 300 0,'-3'-24'112'0,"0"16"-87"0,-3-5 15 0,3 11 3 16,-3-4-13-16,-3 1 0 15,-3 2-15-15,-9 6-6 0,1 5-6 16,-4 8-5-16,-6 10-1 0,-3 11-1 15,1 11 3-15,5 2 0 16,6 6 1-16,9 5-5 16,12-1 1-16,15-1 4 15,9-12 2-15,9-7 4 16,14-11 1-16,16-13 1 16,11-16 2-16,-3-13-3 15,-8-14 1-15,-9-5 6 16,-13-5 5-16,-14-8 13 15,-15-2 7-15,-15-3-4 16,-12-1 2-16,-12 4-21 16,-5 2-9-16,-4 5-30 15,0 6-10-15,3 7-40 0,4 9-17 16,8 10-102 0</inkml:trace>
  <inkml:trace contextRef="#ctx0" brushRef="#br0" timeOffset="45950.3376">11649 8300 192 0,'0'-8'71'0,"0"3"-55"0,0-1 11 0,0 4 3 0,0-1 4 16,-3 1 6-16,0-1-8 15,0 3-4-15,-3 0-16 16,-3 5-3-16,-3 3-2 0,-5 8-3 16,-1 8-1-16,-3 5 1 15,0 8 0-15,0 13 0 16,6 8 0-16,9 1-2 16,6-4-2-16,12-2 1 15,6-11-1-15,6-10 2 16,6-11 1-16,2-10 1 15,7-11 2-15,3-13 3 16,2-19 5-16,-8-10-8 16,-6-3-1-16,-9-3 6 15,-12 6 4-15,-9 2 6 16,-9 3 4-16,-6 5-7 0,-3 3-3 16,-3 5-8-16,0 3-5 15,4 5-17-15,-1 3-5 16,3 2-23-16,6 6-8 15,6 3-33-15,3 2-11 16,9 0-34 0</inkml:trace>
  <inkml:trace contextRef="#ctx0" brushRef="#br0" timeOffset="46241.434">12140 8424 280 0,'-12'16'104'0,"6"-3"-81"0,-8 11 18 15,8-8 4-15,-6 8-20 16,-6 5-3-16,0 3-12 15,0 0-4-15,3-3-3 16,0-8-9-16,3-5-1 0,1-3-35 0,2-5-14 16,3-5-33-16,0-9-14 15,0-10 6 1</inkml:trace>
  <inkml:trace contextRef="#ctx0" brushRef="#br0" timeOffset="46416.7541">11944 8448 272 0,'6'3'101'0,"0"-1"-78"0,9 6 11 0,-6 0 1 16,2 6-10-16,1 4-2 15,3 9-11-15,0 4-5 16,0 4-4-16,0-4-5 0,0 1 1 16,0-8-6-16,0-3 0 15,-1-5-37-15,4-8-13 0,3-8-72 16</inkml:trace>
  <inkml:trace contextRef="#ctx0" brushRef="#br0" timeOffset="47093.6155">12536 8342 220 0,'3'-8'82'0,"-3"8"-64"0,0-5 15 0,0 2 4 16,0 1 3-16,-3-3 3 16,0-1-6-16,-3 1 0 15,-6 0-21-15,-6 2 4 0,1 3 3 16,-4 0-8-16,-3 5-3 16,0 3-12-16,0 0-2 15,6 3-5-15,4-1 2 16,8 4-2-16,6 1 0 0,9 4-1 15,8 2 0 1,4 6 2-16,3 2 2 16,0 5 2-16,-3 3 3 15,-3 0 0-15,-4-2-1 0,-2-1 3 16,-6-5 2-16,-6-5-2 16,-6-3 0-16,-9-5-1 15,-2-6 1-15,-7-4 0 16,0-6 1-16,0-3-2 15,3-5 1-15,3-5-9 16,10-6-3-16,5-2-4 0,9-5-2 16,5-6 5-16,10 3 4 15,3 0 4-15,0 2 1 16,-3 1 1-16,0-1 0 16,-4 4 0-16,1 2 2 15,-9 2 1-15,-3 3 1 16,-3 0-2-16,-3 3-2 15,-3 2-24-15,0 1-9 16,0 2-40-16,3-3-19 16,0 1-24-1</inkml:trace>
  <inkml:trace contextRef="#ctx0" brushRef="#br0" timeOffset="47495.1167">12834 8337 180 0,'0'-8'68'0,"0"11"-52"0,-6-6 19 15,3 3 5-15,-3 3-5 16,-3 2 2-16,-3 0-12 15,-6 6-3-15,-3 5-13 16,1 5-1-16,-1 8 2 0,3 8-2 16,3 8 1-16,6 3-1 15,9-3 0-15,9-3-4 16,9-8-1-16,6-7 1 16,5-11 2-16,4-11 1 15,3-16 3-15,0-12-3 0,-4-9-2 16,-5-8 2-16,-9 1 2 15,-3-6 2-15,-9 0 3 16,-9 0-7-16,-9 0-2 16,-3 5-19-16,-3 6-7 15,-3 7-34-15,1 6-13 16,2 8-76 0</inkml:trace>
  <inkml:trace contextRef="#ctx0" brushRef="#br0" timeOffset="47976.8951">13197 8300 220 0,'-9'-8'85'0,"6"8"-66"0,-6 3 12 0,3-1 1 16,-6 6-6-16,-3 3-1 15,-2 10-9-15,-1 3-3 16,-3 10-7-16,3 6-2 0,6 2 0 15,6 3 0-15,6 0 0 16,9-2 2 0,9-6 1-16,6-11-1 0,8-7-1 15,4-11 3-15,3-11 3 16,0-13 0-16,-4-10 3 16,-5-9 2-16,-9 1 2 15,-9-3-4-15,-9-6 0 16,-9-2-6-16,-6 3-3 0,-6 2-9 15,-6 3-5-15,3 8-17 16,4 8-9-16,2 5-34 16,3 6-16-16,9 4-48 15</inkml:trace>
  <inkml:trace contextRef="#ctx0" brushRef="#br0" timeOffset="48349.6481">13512 8300 184 0,'-8'-3'68'0,"-1"6"-52"0,-3 8 17 15,6-3 4-15,-3 5-13 0,-3 11-1 16,-3 5-9-16,0 5-4 15,3 6-5-15,6 2 3 0,6 0 4 16,3 1-4-16,6-6 0 16,6-3 0-16,6-13 0 15,6-10 2-15,5-14 1 16,4-10 1-16,0-11 2 16,-6-10 6-16,-7-1 4 15,-8-2 1-15,-9-2 2 16,-9-1-11-16,-6 0-4 15,-3 1-12-15,-5 4-5 16,-1 6-24-16,0 8-9 16,3 5-35-16,3 8-14 15,6 3-47 1</inkml:trace>
  <inkml:trace contextRef="#ctx0" brushRef="#br0" timeOffset="48788.9051">13885 8268 292 0,'-21'6'110'0,"15"4"-86"0,-12 6-6 0,9-3-8 16,-6 8-11-16,-3 6 0 15,3 2 3-15,6 5 1 16,6 3-1-16,6 3-2 0,6-3 3 16,6-2 0-16,6-6 1 15,3-8 2-15,6-8 1 16,5-18 5-16,4-9 3 15,3-9 0-15,-7-6 1 0,-5-3 14 16,-6 0 5-16,-9-5-10 16,-12-3-2-16,-9 1-13 15,-9-1-4-15,-3 3-15 16,-3 5-4-16,1 8-32 16,2 6-10-16,0 7-36 15,9 6-15-15,3 5-18 16</inkml:trace>
  <inkml:trace contextRef="#ctx0" brushRef="#br0" timeOffset="49192.4905">14322 8244 252 0,'-18'-2'93'0,"9"4"-72"0,-6 4 7 0,9-1-2 15,-5 6-10-15,-4 4-1 16,-3 7-7-16,0 7 0 16,3 2-5-16,3 4 3 0,6 5 3 15,6 2-1-15,9-2 1 16,6-3-1-16,3-8 2 15,6-5 1-15,0-11 1 16,2-11-2-16,1-10 1 16,0-7 5-16,-3-9 2 15,-6-3 4-15,-7-2 3 16,-5-3-4-16,-6-5-3 0,-6-5-10 16,-5-3-3-16,-1 3-23 15,-3 7-8-15,-3 6-20 16,3 8-7-16,0 8-31 15,6 8-11-15,3 5-34 16</inkml:trace>
  <inkml:trace contextRef="#ctx0" brushRef="#br0" timeOffset="49581.1215">14611 8303 280 0,'-9'-11'107'0,"3"8"-83"0,-3 1-5 0,3 2-8 15,-3 2-5-15,-3 6 1 16,-3 3-3-16,-3 10-1 16,1 3-1-16,-1 5-2 0,3 5 1 15,6 6 1-15,6 2 3 16,6 1 0-16,9-1 2 15,6-8-4-15,9-2 0 0,2-11 3 16,7-10 1-16,0-11 3 16,2-11 4-16,-2-10 3 15,-6-8 4-15,-6-3 4 16,-6-2 2-16,-7-6-6 16,-8 1 0-16,-9-4-12 15,-2 1-5-15,-7 2-14 16,-3 9-4-16,0 4-22 15,0 9-7 1,3 4-32-16,3 9-13 0,6 5-46 16</inkml:trace>
  <inkml:trace contextRef="#ctx0" brushRef="#br0" timeOffset="49912.1375">14971 8263 320 0,'-9'0'121'0,"6"3"-95"0,-3-1-8 0,0 4-11 16,-6 4-5-16,-6 9 1 15,1 7 1-15,-1 8 0 16,0 6-2-16,6 5 1 0,6 5 2 16,6 1-2-16,9-6 0 15,12-8 3-15,6-6 1 16,5-9 5-16,10-14 3 15,3-14-2-15,-1-12 2 16,-11 5 7-16,0-25 4 16,-6 1 5-16,-13-2 4 15,-8-4-13-15,-9-2-3 16,-9 3-13-16,-11 0-7 0,-7 5-30 16,-6 8-13-16,0 5-39 15,4 8-17-15,5 3-62 16</inkml:trace>
  <inkml:trace contextRef="#ctx0" brushRef="#br0" timeOffset="50577.38">15435 8353 232 0,'-9'-5'88'0,"9"7"-69"0,3-2 24 0,-3 0 5 16,3 3-5-16,3 2 1 16,0-2-15-16,3-1-8 15,3 1-12-15,6 0 5 0,3 2 5 16,3-2-12-16,-1-1-4 16,4-2 0-16,-3 0 0 15,0 0-6-15,-3-2 0 16,0-1-23-16,-7 0-8 15,1 1-36-15,-3-1-15 16,-3 0-48 0</inkml:trace>
  <inkml:trace contextRef="#ctx0" brushRef="#br0" timeOffset="50770.9614">15486 8490 288 0,'-9'6'110'15,"15"-6"-86"-15,3 2 2 0,-3-2-5 0,3 3-3 16,6 0 1-16,5-1-4 16,4 1 1-16,3 0-9 15,3-3-4-15,3 0-2 0,-7 0-8 16,-2 0-3-16,-3 0-36 16,-6 0-15-16,0 2-73 15</inkml:trace>
  <inkml:trace contextRef="#ctx0" brushRef="#br0" timeOffset="51346.2754">16025 8464 300 0,'-6'0'112'0,"9"0"-87"0,0 0 4 0,0 0-4 16,3 0-13-16,0 3-2 16,5-1 1-16,4-2 3 15,0 0-8-15,3 3-1 0,0-3 1 16,-3 3-3-16,0-1 0 15,-3-2-17-15,0 3-5 16,-4-3-48-16,4 0-19 16,3 3-40-1</inkml:trace>
  <inkml:trace contextRef="#ctx0" brushRef="#br0" timeOffset="51794.0116">16477 8311 300 0,'-12'-3'112'0,"9"0"-87"0,-12 6-2 15,9 0-6-15,-8 2-11 0,-1 5-1 16,-3 4-2 0,-3 4 0-16,0 9-2 15,0 4-3-15,6 9 1 0,3 5 5 16,10 3 2-16,7-1 0 16,10-2-1-16,9-10-1 0,9-9 0 15,9-7 0-15,5-11 2 16,-2-14 6-16,2-10 2 15,-2-13 1-15,-3-5 4 16,-9-8 9-16,-10 2 6 16,-11-2-2-16,-12-1 1 15,-9 1-17-15,-6 2-4 0,-2 3-19 16,-7 5-8 0,-3 9-39-16,0 4-15 0,6 9-81 15,1 4-69 1,5-2 83-16</inkml:trace>
  <inkml:trace contextRef="#ctx0" brushRef="#br0" timeOffset="61727.1419">3353 10216 244 0,'-3'-16'93'0,"3"18"-72"0,-5-7 9 0,2 2 2 15,-3 3-7-15,-3 3 0 16,-3 2-9-16,-6 3-3 16,-6 6-7-16,-6 9-2 0,-2 22 0 15,-4 11-2-15,3 5 1 16,6 2-2-16,9 1 2 15,10 2-2-15,11-3-1 16,14-4-13-16,13-12-6 16,9-7-23-16,8-11-11 15,4-10-47-15</inkml:trace>
  <inkml:trace contextRef="#ctx0" brushRef="#br0" timeOffset="62177.695">3476 10380 200 0,'-6'-8'74'0,"3"5"-58"0,3 0 7 0,0 3 1 15,0 0-6-15,0 0-1 16,0 6-3-16,0 4 1 16,0 11-8-16,0 11 11 0,0 11 5 15,0-1-5-15,0 0 0 16,0 1-7-16,0-4 1 16,0-2-9-16,0-5-2 15,3-8-8-15,0-6 0 0,0-4-46 16,-1-7-17-16,1-7-52 15</inkml:trace>
  <inkml:trace contextRef="#ctx0" brushRef="#br0" timeOffset="62525.6225">3464 10366 168 0,'-6'0'66'0,"6"3"-52"0,-3 0 23 16,3-3 6-16,0 0 3 0,0 0 4 15,0 0-12-15,0 5-5 16,3-2-19-16,0-1 0 0,3 1 0 15,3-3-1-15,5-3 2 16,7-2-15-16,3-3-4 16,3-3 5-16,3 1 6 0,-1 2-21 15,1 0-7-15,-3 3-25 16,-3-1-11 0,-6 4-36-16,-4 2-56 15,-8 5 40-15</inkml:trace>
  <inkml:trace contextRef="#ctx0" brushRef="#br0" timeOffset="62723.0878">3464 10605 276 0,'-3'0'104'0,"9"2"-81"0,5-4 5 15,-2 2-4-15,6-3-10 16,3 0 0-16,6 1-8 15,6-1-4-15,-1 0-1 16,-2 3-26-16,0 0-10 0,-3 0-20 0,-6 3-8 16,-6 2-39-1</inkml:trace>
  <inkml:trace contextRef="#ctx0" brushRef="#br0" timeOffset="62900.4004">3470 10771 224 0,'11'-2'85'0,"1"-1"-66"0,15-5 3 0,-12 5-1 15,9 1-11-15,6-1-1 16,5 0-16-16,-2 3-8 16,6 0-41-16,-4 0-18 15,1 0-11-15,-3 0-3 16</inkml:trace>
  <inkml:trace contextRef="#ctx0" brushRef="#br0" timeOffset="63191.4751">4005 10504 280 0,'-12'3'107'0,"9"-3"-83"0,3 2 17 0,0-2 4 16,0 0-13-16,6 0-1 15,0 0-16 1,6-2-4-16,0-1-7 16,6 0-5-16,0-2 0 0,3 2-17 0,0 1-5 15,-4-1-29-15,-2 0-9 16,-3 3-36-1,-3 3-54-15,-9 2 44 16</inkml:trace>
  <inkml:trace contextRef="#ctx0" brushRef="#br0" timeOffset="63325.749">4008 10610 260 0,'-3'0'96'0,"9"0"-75"0,3 2-5 15,-3-2-7-15,6 0-8 16,3-2 2-16,3-1-29 15,3 1-9-15,2-1-69 16,1-2-30-16</inkml:trace>
  <inkml:trace contextRef="#ctx0" brushRef="#br0" timeOffset="63773.9423">4413 10406 212 0,'-9'-5'79'0,"9"2"-61"0,-6 0 6 0,3 6-2 16,-3 0-6-16,-3 5 1 15,0 2-5-15,-2 6-2 16,-4 11-6-16,3 7-1 0,0 3 3 16,6 0 8-16,3-2 3 15,3-1-6-15,6-5-4 16,6-3 4-16,3-7 3 16,5-11-3-16,7-8 1 15,3-8-5-15,0-8 1 16,0-8-3-16,-7-2 0 0,-5-6 8 15,-9-5 3-15,-6 0-1 16,-9 0-1-16,-3 0-6 16,-6 8 0-16,1 5-10 15,-4 8-3-15,0 6-24 16,3 4-9-16,3 9-22 16,0 5-10-16,9 5-61 15</inkml:trace>
  <inkml:trace contextRef="#ctx0" brushRef="#br0" timeOffset="65515.4477">4812 10533 252 0,'0'0'96'0,"-3"3"-75"0,-3 2 14 0,0 0 1 16,-3 6-17-16,-3 2-5 16,-6 3-9-16,-2 5-4 15,-1-2 0-15,0-1-4 0,3-2 2 16,3-3-34-16,3-2-17 16,-3-3-68-1</inkml:trace>
  <inkml:trace contextRef="#ctx0" brushRef="#br0" timeOffset="65694.9077">4630 10562 312 0,'-9'3'115'16,"9"-3"-89"-16,6 5-10 0,0-2-9 0,0 2 2 16,6 3 3-16,0 5-5 15,3 0-4-15,3 3-2 16,0 0-1-16,3 0 0 0,-1-3-44 15,1-2-20-15,0-1-63 16</inkml:trace>
  <inkml:trace contextRef="#ctx0" brushRef="#br0" timeOffset="66040.4081">4946 10329 284 0,'-18'0'107'0,"12"8"-83"0,-6 8 2 0,6-3-6 15,-3 9-9-15,3 7 1 16,0 8-7-16,3 8-3 16,3-3-1-16,6-5-4 0,6-3 0 15,6-4 2-15,9-9 2 16,3-5 4-16,2-8 4 15,1-8 5-15,0-6 1 0,-6-7 0 16,-6-6 1-16,-7-2 3 16,-11-2 2-16,-6-4-9 15,-5-2-2-15,-7 0-6 16,-3 2-1-16,0 1-17 16,3 7-5-16,0 4-42 15,3 4-17-15</inkml:trace>
  <inkml:trace contextRef="#ctx0" brushRef="#br0" timeOffset="66411.3227">5214 10425 224 0,'-3'2'85'0,"3"1"-66"0,0 0 19 0,0-3 5 16,0 0 0-16,0 0 4 16,0 0-17-16,6 0-8 15,0 0-13-15,0-3 3 0,0-5 1 16,3-3-4-16,0-2-1 16,-1-3-4-16,1-2-3 15,-3-1 0-15,0 6-1 16,-3 2 0-16,0 3 2 15,0 6-6-15,-3 2-1 16,3 8-3-16,0 8 2 0,3 7 4 16,0 7 1-16,0 1 1 15,0 1 0 1,0 2 0-16,0-2 0 16,0-3-18-16,0-2-8 15,0-6-26-15,0-3-12 0,-3-2-70 16</inkml:trace>
  <inkml:trace contextRef="#ctx0" brushRef="#br0" timeOffset="66593.3316">5276 10684 296 0,'-3'3'112'0,"6"-3"-87"0,6 0-2 0,-3 0-9 15,3 0-6-15,6 0 0 16,6-3-9-16,3 0-4 15,2-2 3-15,4 0-53 16,3 2-20-16,-9-2-41 16</inkml:trace>
  <inkml:trace contextRef="#ctx0" brushRef="#br0" timeOffset="67901.8207">4955 10353 116 0,'-6'5'44'0,"3"-5"-35"0,0 3-2 0,3 0-1 15,0-1 8-15,-3 1 8 16,0 0 6-16,3-1 6 16,-3 1-8-16,3-3-1 15,0 0-14-15,0 0 2 0,0 0 1 16,0 0-3-16,0-3 1 16,0 1-5-16,3-4 1 15,0 1-5-15,3-3-2 16,3 0-3-16,0 3 1 15,0 2 1-15,0 3 0 16,0 6-3-16,0 7 0 16,-1 5 10-16,-2 3 5 15,0 1-5-15,3-1-2 0,0-3-10 16,0-2-2 0,-3-5-51-16,0-6-22 15,-6-10-19-15</inkml:trace>
  <inkml:trace contextRef="#ctx0" brushRef="#br0" timeOffset="69404.3848">5723 10597 176 0,'0'2'68'0,"0"1"-52"0,3 0 10 0,-3-3 1 15,0 5-2-15,0 3 2 16,0 2 2-16,-3 1 2 16,0 2-16-16,0 0-2 0,-6 1 0 15,-3-1-5-15,0 0 0 16,3-2-17-16,-3-3-7 16,0-3-52-16,0-2-20 15,1-3-19-15</inkml:trace>
  <inkml:trace contextRef="#ctx0" brushRef="#br0" timeOffset="74735.4656">6038 10403 188 0,'-6'-10'71'0,"9"7"-55"0,0-2 2 0,0 5-3 15,-3 0 3-15,6 3 3 16,-3 4 7-16,3 7 5 16,0 4-18-16,0 9 3 0,-3 10 0 15,0 0-6-15,-3 0-2 16,0-3-5-16,0-2-4 15,0-6-7-15,0-2-4 16,3-8-21-16,0-5-10 16,0-9-27-16,3-4-12 15,3-12-10 1</inkml:trace>
  <inkml:trace contextRef="#ctx0" brushRef="#br0" timeOffset="74942.3824">6035 10377 248 0,'-12'-8'93'0,"9"8"-72"0,3 0 3 16,0 0-5-16,0 0-4 15,0 0 6 1,12 3-8-16,3-1-6 16,3-2-3-16,3 0 0 0,0 0-5 15,0-2 1-15,-1-1-20 16,1-2-9-16,-3-1-34 15,-3 4-14-15,-3 2-20 16</inkml:trace>
  <inkml:trace contextRef="#ctx0" brushRef="#br0" timeOffset="75127.3438">6035 10520 252 0,'3'0'93'0,"6"0"-72"0,9 0-4 0,-6 0-7 16,3 0-8-16,3 0 1 16,3 0-9-16,-1 0-1 15,1 0 4-15,-3 0-39 0,-3 2-13 16,0 4-39-16</inkml:trace>
  <inkml:trace contextRef="#ctx0" brushRef="#br0" timeOffset="75275.596">6026 10689 244 0,'-9'3'90'0,"9"-3"-70"0,6 0-3 0,0 0-7 0,3 0-11 15,9 0 1-15,3 0 0 16,3-3 2-16,3 1-1 16,-1-4-29-16,4 1-11 0,0 0-58 15</inkml:trace>
  <inkml:trace contextRef="#ctx0" brushRef="#br0" timeOffset="75468.5054">6413 10544 260 0,'-12'5'96'0,"9"3"-75"0,-2 2-5 15,2 1-9-15,-3 5 1 16,-6 2 7-16,0 1-5 0,0-1-3 15,0-2-4-15,0-2-27 0,3-1-9 16,0-5-51 0,3 0-55-16,0-3 45 15</inkml:trace>
  <inkml:trace contextRef="#ctx0" brushRef="#br0" timeOffset="75659.6888">6279 10538 280 0,'6'0'104'0,"0"6"-81"0,6 2 3 16,-6-3-6-16,3 5-2 16,3 6 3-16,0 3-9 15,3 2-4-15,0 3-5 16,3 0-9-16,-4-1-1 0,4-1-24 16,-3-6-9-16,0-3-30 15,3-3-13-15,3-7-16 16</inkml:trace>
  <inkml:trace contextRef="#ctx0" brushRef="#br0" timeOffset="76064.6251">6583 10546 240 0,'-12'8'90'0,"12"-2"-70"0,3 17-5 0,0-9-6 15,-3 9 5-15,0 6 8 16,0 3 9-16,0 3 5 15,-3-1-19-15,3-2-9 0,0-3-4 16,0-5-5-16,0-6 0 16,0-5-4-16,0-5 1 15,0-8 0-15,0-5-1 16,-3-8-1-16,3-8-1 16,-3-6 4-16,3-5 1 15,3-5 2-15,3-2 0 16,3 2-3-16,3 2 0 0,3 6 2 15,3 5 2 1,2 9 0-16,-2 9-1 0,0 6 9 16,-3 8 4-16,-3 5 9 15,-6 3 4-15,-9 3-8 16,-3-1-3-16,-3-2-8 16,-6 0-5-16,0-5-21 15,0-3-10-15,-2 0-23 16,-1-6-7-16,3-2-163 31,12-5 112-31</inkml:trace>
  <inkml:trace contextRef="#ctx0" brushRef="#br0" timeOffset="76339.596">6863 10440 304 0,'-6'3'115'0,"12"0"-89"0,-3-1 3 0,-3-2-4 16,6 3-13-16,3 0 1 15,0-3-8-15,3 0-1 0,5 0-2 16,1-3-6-16,3 0 0 0,0 1-29 15,0-1-11 1,0 0-43-16,-4 3-20 0,-2-2 8 16</inkml:trace>
  <inkml:trace contextRef="#ctx0" brushRef="#br0" timeOffset="76509.0432">6878 10594 316 0,'-6'3'118'0,"6"-1"-92"0,9-2-9 16,-3 3-12-16,3-3-6 16,5 0 2-16,4 0-7 15,6-3-3-15,3 3 5 0,3-2-47 0,-4 2-20 16,1-3-41 0</inkml:trace>
  <inkml:trace contextRef="#ctx0" brushRef="#br0" timeOffset="76876.549">7250 10483 268 0,'-6'5'101'0,"6"-5"-78"0,0 3 6 16,0-3 0-16,6 0-12 15,0 0-2-15,3 0-2 16,3 0-1-16,5 0-6 16,4 0-6-16,3 0-3 0,-3-3-12 0,3 0-2 15,-3 3-52 1,-1 0-19-16,-2 0-23 16</inkml:trace>
  <inkml:trace contextRef="#ctx0" brushRef="#br0" timeOffset="77158.3974">7547 10377 212 0,'-3'-3'82'0,"3"6"-64"0,3 0 13 0,-3 2 3 16,0 3 2-16,-3 5 3 0,3 8-10 15,0 3-5-15,0 5-14 16,-3 3-6-16,1 0-1 0,2-3-4 16,0-5 0-16,-3-3-6 15,3-3-3 1,0-5-21-16,0-2-10 16,0-3-27-16,3-3-10 15,2-2-20-15</inkml:trace>
  <inkml:trace contextRef="#ctx0" brushRef="#br0" timeOffset="77537.3263">7640 10446 244 0,'-3'-8'93'0,"9"3"-72"0,3-3 7 0,-3 5 0 15,0-2 0-15,2-1 3 16,1 1-14-16,3 0-5 15,0 2-8-15,3 3-5 0,-3 5 0 16,0 6 1-16,-6 5 0 16,-6 2-5-16,-3 9-1 15,-3-1 0-15,-3 1 2 16,-3-1 4-16,0 1 2 16,0-6 0-16,0-3-2 15,0 1 1-15,4-6 1 16,2-2-3-16,3-3 0 15,3-3-1-15,3-2 0 16,6-3 4-16,2 0 1 16,7-3 1-16,3 0 2 0,3 1-3 15,-3-1 0-15,0 3-1 16,-1 0-2-16,-5 0-4 16,-3 0-2-16,-3 3-37 15,-3-1-14-15,0-2-68 16</inkml:trace>
  <inkml:trace contextRef="#ctx0" brushRef="#br0" timeOffset="77973.9397">8030 10361 256 0,'-3'-8'96'0,"6"6"-75"0,-6 4 14 0,3-2 8 16,-6 8-19 0,-3 5-10-16,-3 8-4 15,-6 9-7-15,0 4 0 0,0 6 3 16,3-3-3-16,6 0 0 0,7-5-3 15,7-3-1 1,4-3 1-16,3-5 0 16,6-8 0-16,3-5 2 0,3-8 1 15,3-2 3 1,-4-6 1-16,-2-3 1 16,-3-2 7-16,-6 0 2 15,-6-3 0-15,-9 3 2 16,-6-1-6-16,-6 1 0 0,-3 5-15 15,-3 3-5-15,1 0-22 16,-1 5-6-16,0 0-39 16,9 2-16-16,9 6-42 15</inkml:trace>
  <inkml:trace contextRef="#ctx0" brushRef="#br0" timeOffset="78274.348">8312 10194 336 0,'0'3'126'0,"6"-6"-98"0,9 11-10 0,-6 0-10 15,3 8 9-15,3 8 9 16,0 13 4-16,-3 11 4 16,0 7-18-16,0 3-5 0,-3 3 0 0,-9 0-7 15,-12-3 0-15,-15 3-22 16,-9-5-8-16,-3-6-36 16,-2-5-15-16,2-11-76 15</inkml:trace>
  <inkml:trace contextRef="#ctx0" brushRef="#br0" timeOffset="90918.1797">11727 11692 84 0,'0'0'33'0,"0"0"-26"0,0 0 7 16,0 0 3-16,0 0 4 16,0 0 4-16,0 0-7 15,0 3 0-15,0-1-5 16,0 1 2-16,0 2-8 15,-3 0-4-15,-3 3 0 0,3 3-2 0,-3 2-1 16,0 6 5-16,0 2 4 16,-3 0-3-16,0 0-1 15,0 3 2-15,0-3 0 16,3 0-3-16,0-2-1 16,0-6-3-16,3 0-1 15,0-5 1-15,3 0 0 16,0 0 6-16,3-3 4 15,3-2-5-15,3 0-1 16,3-1-2-16,3-2 1 16,6 0-2-16,6 0-1 15,-1-2 1-15,1 2-1 16,0 0-3-16,-3 0 2 16,0-3-8-16,-7 3-2 15,1-3-32-15,-6 1-11 16,0-1-26-1</inkml:trace>
  <inkml:trace contextRef="#ctx0" brushRef="#br0" timeOffset="92008.4836">11634 11935 144 0,'-3'0'55'0,"3"0"-43"0,3-2 10 0,-3 2 1 0,0 0-9 16,3-3-1-16,3 0-5 15,0-2 0-15,0 0-5 16,0 0-2-16,3-3 0 0,0 0 1 16,3-3 3-16,0 1 0 15,3-1 2-15,2-2-2 16,-2-3 2-16,3 3 0 16,0-1 1-1,0 1-4-15,0-3-1 0,0 3 1 16,0 0 2-16,-1 2-3 15,1 1 0-15,0-1-3 16,0 3-1-16,0 0-1 16,0 0 0-16,0 0 2 15,-1 0 2-15,-2 0-1 0,0 0-1 16,3 1 1-16,0 1 1 16,0-2-3-16,3 3 0 15,-1-3 1-15,4 3 2 16,3 0-1-16,0-1 2 15,0 1 0-15,2 0 1 16,-2 2 2-16,0 0 1 16,0 1-1-16,-1-1-1 0,1 0-3 15,-3 3 1-15,0-2-2 16,0-1 2-16,-3 0-2 16,5 1-1-16,-2-1 1 15,0 1 1 1,3-1 1-16,3 0 3 15,-1 1-5-15,1 2-1 16,0 0 0-16,0 0 2 0,-1 0 3 16,-2 0 2-16,0 0-3 15,-3 0-1-15,3 2-1 16,-4-2 1-16,1 3-2 16,-3 0 2-16,0-1-2 15,0 1-1-15,0-1 1 16,-1 1 1-16,1 0-1 0,0-1 2 15,0 1-2-15,3 2 2 16,-1 1-2-16,4-1-1 16,0 0 1-16,0 3 1 15,0 0 1-15,-1 0 1 16,-2 0-2-16,3 0-2 16,-9 0 1-16,0 0-1 15,-3 0 0-15,-3 0 0 16,-1 0 0-16,-2 0 2 15,0-3-1-15,0 0-1 16,-3 0 1-16,3 1 1 16,-3-1-6-16,0-2 1 15,0-1-19-15,0-2-8 16,0 3-17-16,0-3-6 16</inkml:trace>
  <inkml:trace contextRef="#ctx0" brushRef="#br0" timeOffset="92536.3536">13474 11621 176 0,'-6'-6'68'0,"6"4"-52"0,0-1 8 0,0 3 0 16,0 0-3-16,0 0 2 16,0 0-9-16,0 0-3 15,0 0-6-15,0 0-4 0,0 0 0 16,6 5-1-16,0 3 0 15,3 3-3-15,3 5 0 16,-1-1 4-16,4 7 1 16,3-1 2-16,0 0 2 15,0 0-1-15,-3-2 0 16,0-3-6-16,-3-1-1 16,-3-4 3-16,-4 0 1 0,-2-3 6 15,-3-3 5 1,-3-5 2-16,-5 0 0 15,-4-3-5-15,-6 1-2 0,0-1-2 16,0 0 1-16,0 1-4 16,3-1 0-16,3 3-3 15,1 0-1-15,2 0-8 16,0 3-2-16,3-1-21 16,0 4-9-16,0-1-36 15,6-5-57 1,6-3 29-16</inkml:trace>
  <inkml:trace contextRef="#ctx0" brushRef="#br0" timeOffset="94235.7831">12051 11250 132 0,'-3'-3'52'0,"3"1"-41"0,0 2 18 0,0 0 3 16,0 0-2-16,0 0 0 15,3 0-9-15,0-3-2 0,3-2-11 16,3-3 1-16,6 0 4 0,3-3-9 16,-1 3-5-16,4 1 1 15,-3 1-1-15,0 4 1 16,-3 2 0-16,-3 5-3 16,-3 5 2-16,-6 6 1 15,-6 8 0-15,-6 5 2 16,-6 0 3-16,0 0-4 15,-3 1-3-15,0-7 3 16,3 1 1-16,4-5 2 16,2-6 0-16,3-2 0 15,0-4 2-15,3 1-1 16,6-5 2-16,3-3 0 0,6-3 3 16,5 1-3-1,4-4-2-15,3 1-2 0,0 0 0 16,0 0-2-1,-1-1-1-15,-5 1-6 16,-3 2-1-16,0 1-26 0,-3-1-8 16,-3 0-25-16,-3-2-11 15,0 0-6 1</inkml:trace>
  <inkml:trace contextRef="#ctx0" brushRef="#br0" timeOffset="95055.9388">12399 11171 44 0,'-3'0'19'0,"-3"0"-15"0,6 0 6 0,0 0 3 15,0 0 10-15,-3 0 8 16,3 0-1-16,-3 0 0 15,0 0-4-15,0 0-1 16,0-3-1-16,0 3 2 0,0-3-14 16,3 1 2-16,0-1 2 0,0 0-2 15,0 1 0-15,3-1-6 16,3 1-3-16,3-1-2 16,3-2-3-16,3 2 1 15,3 0 1-15,0 1-3 16,0 2-2-16,-3 2 2 15,-4 4 0-15,-2 2 1 16,0-1 0-16,-6 4 2 16,-6 2 1-16,-6 1-1 15,-2-4 1-15,-1 1 0 16,0-1 3-16,0-2-1 0,3 0 0 16,3-3-3-16,0-2 1 15,3 0-2-15,6-1-1 16,3 1-2-1,6 2-1-15,3 1-1 16,0 2 3-16,-1-1 0 0,1 1 1 16,-6 3 4-16,0-3 5 15,-3 0 4-15,-6 2 2 16,-3-2-4-16,-6 0-1 16,0-2-6-16,-9-1-3 15,4 0-18-15,-1 1-6 16,-3 1-29-16,0 1-11 0,3 0-42 31</inkml:trace>
  <inkml:trace contextRef="#ctx0" brushRef="#br0" timeOffset="100043.316">12599 13237 184 0,'-3'-24'71'0,"3"11"-55"0,0-11 4 15,0 11 0-15,-6-8 1 16,-3-6 4-16,-6-2-2 16,-6 0-2-16,-6 0-11 15,-5 0-6-15,-1 3-1 0,-3 2 2 16,0 3 2-16,-5 7-3 15,-1 9-3-15,-3 8-3 16,1 7-1-16,-4 14-1 16,0 18 0-16,1 22 0 15,2 10 0-15,7 11 3 0,8 13 2 16,12-3 0-16,9-5-1 16,9-8 1-16,12-8-1 15,9-8 2 1,11-13 3-16,16-19 2 0,18-18 3 15,14-13-5-15,12-19-1 16,3-18-4-16,-2-17-3 16,-10-15 2-16,-17 3 0 15,-22-3 3-15,-20-6 3 16,-21-5-11-16,-18 1-5 16,-12 4 5-16,-11 6 5 15,-4 8-26-15,0 8-10 16,-2 7-73-1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3AF54-F41C-4A76-8288-3039C2EFC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20682"/>
      </p:ext>
    </p:extLst>
  </p:cSld>
  <p:clrMap bg1="lt1" tx1="dk1" bg2="lt2" tx2="dk2" accent1="accent1" accent2="accent2" accent3="accent3" accent4="accent4" accent5="accent5" accent6="accent6" hlink="hlink" folHlink="folHlink"/>
  <p:hf sldNum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308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6799762" y="1"/>
            <a:ext cx="5201942" cy="2620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>
          <a:xfrm>
            <a:off x="0" y="1"/>
            <a:ext cx="5201942" cy="2620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198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6799762" y="1"/>
            <a:ext cx="5201942" cy="2620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>
          <a:xfrm>
            <a:off x="0" y="1"/>
            <a:ext cx="5201942" cy="2620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416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41738" y="109538"/>
            <a:ext cx="5467350" cy="4100512"/>
          </a:xfrm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NaNs</a:t>
            </a:r>
            <a:r>
              <a:rPr lang="en-US" baseline="0" dirty="0" smtClean="0"/>
              <a:t> or infinity can </a:t>
            </a:r>
            <a:r>
              <a:rPr lang="en-US" b="1" baseline="0" dirty="0" smtClean="0"/>
              <a:t>taint</a:t>
            </a:r>
            <a:r>
              <a:rPr lang="en-US" b="0" baseline="0" dirty="0" smtClean="0"/>
              <a:t> results, spread through a numerical computations</a:t>
            </a:r>
          </a:p>
          <a:p>
            <a:r>
              <a:rPr lang="en-US" b="0" baseline="0" dirty="0" smtClean="0"/>
              <a:t>Floating point operations are not like real mathematical operations</a:t>
            </a:r>
          </a:p>
          <a:p>
            <a:pPr lvl="1"/>
            <a:r>
              <a:rPr lang="en-US" dirty="0" smtClean="0"/>
              <a:t>The same algebraic properties,</a:t>
            </a:r>
            <a:r>
              <a:rPr lang="en-US" baseline="0" dirty="0" smtClean="0"/>
              <a:t> associative, commutative, distributive, </a:t>
            </a:r>
            <a:r>
              <a:rPr lang="en-US" dirty="0" smtClean="0"/>
              <a:t>no</a:t>
            </a:r>
            <a:r>
              <a:rPr lang="en-US" baseline="0" dirty="0" smtClean="0"/>
              <a:t> longer work right</a:t>
            </a:r>
          </a:p>
          <a:p>
            <a:pPr lvl="1"/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0" y="1"/>
            <a:ext cx="5201942" cy="2620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9788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146050"/>
            <a:ext cx="7289800" cy="5467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 by talking about representing fractional numbers in binary in general</a:t>
            </a:r>
          </a:p>
          <a:p>
            <a:r>
              <a:rPr lang="en-US" dirty="0" smtClean="0"/>
              <a:t>Then about the IEEE</a:t>
            </a:r>
            <a:r>
              <a:rPr lang="en-US" baseline="0" dirty="0" smtClean="0"/>
              <a:t> </a:t>
            </a:r>
            <a:r>
              <a:rPr lang="en-US" dirty="0" smtClean="0"/>
              <a:t>Standard for </a:t>
            </a:r>
            <a:r>
              <a:rPr lang="en-US" smtClean="0"/>
              <a:t>floating point representation,</a:t>
            </a:r>
            <a:r>
              <a:rPr lang="en-US" baseline="0" smtClean="0"/>
              <a:t> operations, </a:t>
            </a:r>
            <a:endParaRPr lang="en-US" dirty="0" smtClean="0"/>
          </a:p>
          <a:p>
            <a:r>
              <a:rPr lang="en-US" dirty="0" smtClean="0"/>
              <a:t>Will not</a:t>
            </a:r>
            <a:r>
              <a:rPr lang="en-US" baseline="0" dirty="0" smtClean="0"/>
              <a:t> cover:</a:t>
            </a:r>
          </a:p>
          <a:p>
            <a:pPr lvl="1"/>
            <a:r>
              <a:rPr lang="en-US" baseline="0" dirty="0" smtClean="0"/>
              <a:t>All the details of the 58-page spec</a:t>
            </a:r>
          </a:p>
          <a:p>
            <a:pPr lvl="1"/>
            <a:r>
              <a:rPr lang="en-US" dirty="0" smtClean="0"/>
              <a:t>Or expect you to perform operations</a:t>
            </a:r>
          </a:p>
          <a:p>
            <a:pPr lvl="0"/>
            <a:r>
              <a:rPr lang="en-US" dirty="0" smtClean="0"/>
              <a:t>Want to show you </a:t>
            </a:r>
            <a:r>
              <a:rPr lang="en-US" b="1" dirty="0" smtClean="0"/>
              <a:t>how floating point values</a:t>
            </a:r>
            <a:r>
              <a:rPr lang="en-US" b="1" baseline="0" dirty="0" smtClean="0"/>
              <a:t> are</a:t>
            </a:r>
            <a:r>
              <a:rPr lang="en-US" b="1" dirty="0" smtClean="0"/>
              <a:t> represented</a:t>
            </a:r>
          </a:p>
          <a:p>
            <a:pPr lvl="1"/>
            <a:r>
              <a:rPr lang="en-US" dirty="0" smtClean="0"/>
              <a:t>To give you a sense of the</a:t>
            </a:r>
            <a:r>
              <a:rPr lang="en-US" baseline="0" dirty="0" smtClean="0"/>
              <a:t> kinds of things that can go wrong with them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5681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1263" y="146050"/>
            <a:ext cx="7289800" cy="5467350"/>
          </a:xfrm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158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1263" y="146050"/>
            <a:ext cx="7289800" cy="5467350"/>
          </a:xfrm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4272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90638" y="738188"/>
            <a:ext cx="4879975" cy="36591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27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46761" y="4632038"/>
            <a:ext cx="5969508" cy="43010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7977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273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145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80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 by talking about representing fractional numbers in binary in general</a:t>
            </a:r>
          </a:p>
          <a:p>
            <a:r>
              <a:rPr lang="en-US" dirty="0" smtClean="0"/>
              <a:t>Then about the IEEE</a:t>
            </a:r>
            <a:r>
              <a:rPr lang="en-US" baseline="0" dirty="0" smtClean="0"/>
              <a:t> </a:t>
            </a:r>
            <a:r>
              <a:rPr lang="en-US" dirty="0" smtClean="0"/>
              <a:t>Standard for </a:t>
            </a:r>
            <a:r>
              <a:rPr lang="en-US" smtClean="0"/>
              <a:t>floating point representation,</a:t>
            </a:r>
            <a:r>
              <a:rPr lang="en-US" baseline="0" smtClean="0"/>
              <a:t> operations, </a:t>
            </a:r>
            <a:endParaRPr lang="en-US" dirty="0" smtClean="0"/>
          </a:p>
          <a:p>
            <a:r>
              <a:rPr lang="en-US" dirty="0" smtClean="0"/>
              <a:t>Will not</a:t>
            </a:r>
            <a:r>
              <a:rPr lang="en-US" baseline="0" dirty="0" smtClean="0"/>
              <a:t> cover:</a:t>
            </a:r>
          </a:p>
          <a:p>
            <a:pPr lvl="1"/>
            <a:r>
              <a:rPr lang="en-US" baseline="0" dirty="0" smtClean="0"/>
              <a:t>All the details of the 58-page spec</a:t>
            </a:r>
          </a:p>
          <a:p>
            <a:pPr lvl="1"/>
            <a:r>
              <a:rPr lang="en-US" dirty="0" smtClean="0"/>
              <a:t>Or expect you to perform operations</a:t>
            </a:r>
          </a:p>
          <a:p>
            <a:pPr lvl="0"/>
            <a:r>
              <a:rPr lang="en-US" dirty="0" smtClean="0"/>
              <a:t>Want to show you </a:t>
            </a:r>
            <a:r>
              <a:rPr lang="en-US" b="1" dirty="0" smtClean="0"/>
              <a:t>how floating point values</a:t>
            </a:r>
            <a:r>
              <a:rPr lang="en-US" b="1" baseline="0" dirty="0" smtClean="0"/>
              <a:t> are</a:t>
            </a:r>
            <a:r>
              <a:rPr lang="en-US" b="1" dirty="0" smtClean="0"/>
              <a:t> represented</a:t>
            </a:r>
          </a:p>
          <a:p>
            <a:pPr lvl="1"/>
            <a:r>
              <a:rPr lang="en-US" dirty="0" smtClean="0"/>
              <a:t>To give you a sense of the</a:t>
            </a:r>
            <a:r>
              <a:rPr lang="en-US" baseline="0" dirty="0" smtClean="0"/>
              <a:t> kinds of things that can go wrong with them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4497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64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37160" marR="0" indent="-13716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.AppleSystemUIFont" charset="-120"/>
              <a:buChar char="–"/>
              <a:tabLst/>
              <a:defRPr/>
            </a:pPr>
            <a:r>
              <a:rPr lang="en-US" baseline="0" dirty="0" smtClean="0"/>
              <a:t>Back in the 80s, it was like the wild west out there</a:t>
            </a:r>
            <a:endParaRPr lang="en-US" dirty="0" smtClean="0"/>
          </a:p>
          <a:p>
            <a:r>
              <a:rPr lang="en-US" dirty="0" smtClean="0"/>
              <a:t>Institute of</a:t>
            </a:r>
            <a:r>
              <a:rPr lang="en-US" baseline="0" dirty="0" smtClean="0"/>
              <a:t> Electrical and Electronics Engineers</a:t>
            </a:r>
          </a:p>
          <a:p>
            <a:r>
              <a:rPr lang="en-US" baseline="0" dirty="0" smtClean="0"/>
              <a:t>Committee had to balance concerns</a:t>
            </a:r>
          </a:p>
          <a:p>
            <a:pPr lvl="1"/>
            <a:r>
              <a:rPr lang="en-US" b="1" baseline="0" dirty="0" smtClean="0"/>
              <a:t>Scientists</a:t>
            </a:r>
            <a:r>
              <a:rPr lang="en-US" baseline="0" dirty="0" smtClean="0"/>
              <a:t> wanted them to be as </a:t>
            </a:r>
            <a:r>
              <a:rPr lang="en-US" b="1" baseline="0" dirty="0" smtClean="0"/>
              <a:t>real </a:t>
            </a:r>
            <a:r>
              <a:rPr lang="en-US" baseline="0" dirty="0" smtClean="0"/>
              <a:t>as possible</a:t>
            </a:r>
          </a:p>
          <a:p>
            <a:pPr lvl="1"/>
            <a:r>
              <a:rPr lang="en-US" b="1" baseline="0" dirty="0" smtClean="0"/>
              <a:t>Engineers </a:t>
            </a:r>
            <a:r>
              <a:rPr lang="en-US" b="0" baseline="0" dirty="0" smtClean="0"/>
              <a:t>wanted it to be as </a:t>
            </a:r>
            <a:r>
              <a:rPr lang="en-US" b="1" baseline="0" dirty="0" smtClean="0"/>
              <a:t>easy to implement </a:t>
            </a:r>
            <a:r>
              <a:rPr lang="en-US" b="0" baseline="0" dirty="0" smtClean="0"/>
              <a:t>in HW as possible</a:t>
            </a:r>
          </a:p>
          <a:p>
            <a:pPr lvl="0"/>
            <a:r>
              <a:rPr lang="en-US" b="0" baseline="0" dirty="0" smtClean="0"/>
              <a:t>Floating point can be order of magnitude slower than integer</a:t>
            </a:r>
          </a:p>
          <a:p>
            <a:pPr lvl="1"/>
            <a:r>
              <a:rPr lang="en-US" b="0" baseline="0" dirty="0" smtClean="0"/>
              <a:t>When we get super desperate, turn to fixed point</a:t>
            </a:r>
          </a:p>
          <a:p>
            <a:pPr lvl="1"/>
            <a:r>
              <a:rPr lang="en-US" b="0" baseline="0" dirty="0" smtClean="0"/>
              <a:t>But computers are pretty fast, right?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69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0">
                  <a:tabLst>
                    <a:tab pos="1714500" algn="l"/>
                    <a:tab pos="2628900" algn="l"/>
                  </a:tabLst>
                </a:pPr>
                <a:r>
                  <a:rPr lang="en-US" dirty="0" smtClean="0"/>
                  <a:t>E = 1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 128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 0b 1000 0000</a:t>
                </a:r>
                <a:endParaRPr lang="en-US" baseline="-25000" dirty="0"/>
              </a:p>
              <a:p>
                <a:pPr lvl="0">
                  <a:tabLst>
                    <a:tab pos="1714500" algn="l"/>
                    <a:tab pos="2628900" algn="l"/>
                  </a:tabLst>
                </a:pPr>
                <a:r>
                  <a:rPr lang="en-US" dirty="0" smtClean="0"/>
                  <a:t>E = 127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 254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 0b 1111 1110</a:t>
                </a:r>
              </a:p>
              <a:p>
                <a:pPr lvl="0">
                  <a:tabLst>
                    <a:tab pos="1714500" algn="l"/>
                    <a:tab pos="2628900" algn="l"/>
                  </a:tabLst>
                </a:pPr>
                <a:r>
                  <a:rPr lang="en-US" dirty="0" smtClean="0"/>
                  <a:t>E = -63</a:t>
                </a:r>
                <a:r>
                  <a:rPr lang="en-US" baseline="0" dirty="0" smtClean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 64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 0b 0100 0000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0">
                  <a:tabLst>
                    <a:tab pos="1714500" algn="l"/>
                    <a:tab pos="2628900" algn="l"/>
                  </a:tabLst>
                </a:pPr>
                <a:r>
                  <a:rPr lang="en-US" dirty="0" smtClean="0"/>
                  <a:t>E = 1     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→</a:t>
                </a:r>
                <a:r>
                  <a:rPr lang="en-US" dirty="0" smtClean="0"/>
                  <a:t> </a:t>
                </a:r>
                <a:r>
                  <a:rPr lang="en-US" dirty="0" smtClean="0"/>
                  <a:t>128 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→</a:t>
                </a:r>
                <a:r>
                  <a:rPr lang="en-US" dirty="0" smtClean="0"/>
                  <a:t> 0b 1000 </a:t>
                </a:r>
                <a:r>
                  <a:rPr lang="en-US" dirty="0" smtClean="0"/>
                  <a:t>0000</a:t>
                </a:r>
                <a:endParaRPr lang="en-US" baseline="-25000" dirty="0"/>
              </a:p>
              <a:p>
                <a:pPr lvl="0">
                  <a:tabLst>
                    <a:tab pos="1714500" algn="l"/>
                    <a:tab pos="2628900" algn="l"/>
                  </a:tabLst>
                </a:pPr>
                <a:r>
                  <a:rPr lang="en-US" dirty="0" smtClean="0"/>
                  <a:t>E </a:t>
                </a:r>
                <a:r>
                  <a:rPr lang="en-US" dirty="0" smtClean="0"/>
                  <a:t>= 127</a:t>
                </a:r>
                <a:r>
                  <a:rPr lang="en-US" dirty="0" smtClean="0"/>
                  <a:t> 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→</a:t>
                </a:r>
                <a:r>
                  <a:rPr lang="en-US" dirty="0" smtClean="0"/>
                  <a:t> </a:t>
                </a:r>
                <a:r>
                  <a:rPr lang="en-US" dirty="0" smtClean="0"/>
                  <a:t>254 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→</a:t>
                </a:r>
                <a:r>
                  <a:rPr lang="en-US" dirty="0" smtClean="0"/>
                  <a:t> 0b 1111 </a:t>
                </a:r>
                <a:r>
                  <a:rPr lang="en-US" dirty="0" smtClean="0"/>
                  <a:t>1110</a:t>
                </a:r>
              </a:p>
              <a:p>
                <a:pPr lvl="0">
                  <a:tabLst>
                    <a:tab pos="1714500" algn="l"/>
                    <a:tab pos="2628900" algn="l"/>
                  </a:tabLst>
                </a:pPr>
                <a:r>
                  <a:rPr lang="en-US" dirty="0" smtClean="0"/>
                  <a:t>E </a:t>
                </a:r>
                <a:r>
                  <a:rPr lang="en-US" dirty="0" smtClean="0"/>
                  <a:t>= -63</a:t>
                </a:r>
                <a:r>
                  <a:rPr lang="en-US" baseline="0" dirty="0" smtClean="0"/>
                  <a:t>  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→</a:t>
                </a:r>
                <a:r>
                  <a:rPr lang="en-US" dirty="0" smtClean="0"/>
                  <a:t> 64</a:t>
                </a:r>
                <a:r>
                  <a:rPr lang="en-US" dirty="0" smtClean="0"/>
                  <a:t>  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→</a:t>
                </a:r>
                <a:r>
                  <a:rPr lang="en-US" dirty="0" smtClean="0"/>
                  <a:t> 0b 0100 0000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42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52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7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1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718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won’t be asking you to </a:t>
            </a:r>
            <a:r>
              <a:rPr lang="en-US" b="1" i="1" dirty="0" smtClean="0"/>
              <a:t>do</a:t>
            </a:r>
            <a:r>
              <a:rPr lang="en-US" b="0" i="1" dirty="0" smtClean="0"/>
              <a:t> </a:t>
            </a:r>
            <a:r>
              <a:rPr lang="en-US" b="0" i="0" dirty="0" smtClean="0"/>
              <a:t>these yourself,</a:t>
            </a:r>
            <a:r>
              <a:rPr lang="en-US" b="0" i="0" baseline="0" dirty="0" smtClean="0"/>
              <a:t> but seeing a bit about how it works will help you understand the ways in which it can go wrong, which we may ask you about</a:t>
            </a:r>
            <a:endParaRPr lang="en-US" i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799762" y="1"/>
            <a:ext cx="5201942" cy="2620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>
          <a:xfrm>
            <a:off x="0" y="1"/>
            <a:ext cx="5201942" cy="2620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53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202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600" b="0"/>
            </a:lvl1pPr>
            <a:lvl2pPr>
              <a:defRPr sz="22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087F8D93-0595-48F0-80B2-30676001F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447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600" b="0"/>
            </a:lvl1pPr>
            <a:lvl2pPr>
              <a:defRPr sz="22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087F8D93-0595-48F0-80B2-30676001FDF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600" b="0"/>
            </a:lvl1pPr>
            <a:lvl2pPr>
              <a:defRPr sz="22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244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27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94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defRPr>
            </a:lvl1pPr>
          </a:lstStyle>
          <a:p>
            <a:fld id="{087F8D93-0595-48F0-80B2-30676001FD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668916" y="-2231"/>
            <a:ext cx="14750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b="0" i="0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CSE351</a:t>
            </a:r>
            <a:r>
              <a:rPr lang="en-US" sz="1000" b="0" i="0" baseline="0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, </a:t>
            </a:r>
            <a:r>
              <a:rPr lang="en-US" sz="1000" b="0" i="0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Summer 2018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23437" y="-2231"/>
            <a:ext cx="12971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0" i="0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L06:  Floating Point</a:t>
            </a:r>
          </a:p>
        </p:txBody>
      </p:sp>
    </p:spTree>
    <p:extLst>
      <p:ext uri="{BB962C8B-B14F-4D97-AF65-F5344CB8AC3E}">
        <p14:creationId xmlns:p14="http://schemas.microsoft.com/office/powerpoint/2010/main" val="3066197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600" b="1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200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1800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1800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1.xml"/><Relationship Id="rId7" Type="http://schemas.openxmlformats.org/officeDocument/2006/relationships/customXml" Target="../ink/ink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hyperlink" Target="http://xkcd.com/257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emf"/><Relationship Id="rId2" Type="http://schemas.openxmlformats.org/officeDocument/2006/relationships/tags" Target="../tags/tag9.xml"/><Relationship Id="rId1" Type="http://schemas.openxmlformats.org/officeDocument/2006/relationships/vmlDrawing" Target="../drawings/vmlDrawing1.vml"/><Relationship Id="rId6" Type="http://schemas.openxmlformats.org/officeDocument/2006/relationships/customXml" Target="../ink/ink13.xml"/><Relationship Id="rId5" Type="http://schemas.openxmlformats.org/officeDocument/2006/relationships/image" Target="../media/image16.emf"/><Relationship Id="rId4" Type="http://schemas.openxmlformats.org/officeDocument/2006/relationships/oleObject" Target="../embeddings/Microsoft_Excel_97-2003_Worksheet1.xls"/><Relationship Id="rId9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19.emf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customXml" Target="../ink/ink15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tags" Target="../tags/tag25.xml"/><Relationship Id="rId18" Type="http://schemas.openxmlformats.org/officeDocument/2006/relationships/tags" Target="../tags/tag129.xml"/><Relationship Id="rId3" Type="http://schemas.openxmlformats.org/officeDocument/2006/relationships/tags" Target="../tags/tag15.xml"/><Relationship Id="rId21" Type="http://schemas.openxmlformats.org/officeDocument/2006/relationships/image" Target="../media/image20.emf"/><Relationship Id="rId7" Type="http://schemas.openxmlformats.org/officeDocument/2006/relationships/tags" Target="../tags/tag19.xml"/><Relationship Id="rId12" Type="http://schemas.openxmlformats.org/officeDocument/2006/relationships/tags" Target="../tags/tag24.xml"/><Relationship Id="rId17" Type="http://schemas.openxmlformats.org/officeDocument/2006/relationships/image" Target="../media/image7.png"/><Relationship Id="rId2" Type="http://schemas.openxmlformats.org/officeDocument/2006/relationships/tags" Target="../tags/tag14.xml"/><Relationship Id="rId16" Type="http://schemas.openxmlformats.org/officeDocument/2006/relationships/tags" Target="../tags/tag120.xml"/><Relationship Id="rId20" Type="http://schemas.openxmlformats.org/officeDocument/2006/relationships/customXml" Target="../ink/ink16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5" Type="http://schemas.openxmlformats.org/officeDocument/2006/relationships/tags" Target="../tags/tag17.xml"/><Relationship Id="rId15" Type="http://schemas.openxmlformats.org/officeDocument/2006/relationships/notesSlide" Target="../notesSlides/notesSlide10.xml"/><Relationship Id="rId10" Type="http://schemas.openxmlformats.org/officeDocument/2006/relationships/tags" Target="../tags/tag22.xml"/><Relationship Id="rId19" Type="http://schemas.openxmlformats.org/officeDocument/2006/relationships/image" Target="../media/image17.png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21.emf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customXml" Target="../ink/ink17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22.emf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customXml" Target="../ink/ink18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tags" Target="../tags/tag37.xml"/><Relationship Id="rId7" Type="http://schemas.openxmlformats.org/officeDocument/2006/relationships/customXml" Target="../ink/ink19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tags" Target="../tags/tag41.xml"/><Relationship Id="rId7" Type="http://schemas.openxmlformats.org/officeDocument/2006/relationships/tags" Target="../tags/tag380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tags" Target="../tags/tag45.xml"/><Relationship Id="rId7" Type="http://schemas.openxmlformats.org/officeDocument/2006/relationships/customXml" Target="../ink/ink20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5.emf"/><Relationship Id="rId4" Type="http://schemas.openxmlformats.org/officeDocument/2006/relationships/tags" Target="../tags/tag46.xml"/><Relationship Id="rId9" Type="http://schemas.openxmlformats.org/officeDocument/2006/relationships/customXml" Target="../ink/ink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notesSlide" Target="../notesSlides/notesSlide18.xml"/><Relationship Id="rId5" Type="http://schemas.openxmlformats.org/officeDocument/2006/relationships/tags" Target="../tags/tag51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50.xml"/><Relationship Id="rId9" Type="http://schemas.openxmlformats.org/officeDocument/2006/relationships/tags" Target="../tags/tag5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tags" Target="../tags/tag68.xml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tags" Target="../tags/tag67.xml"/><Relationship Id="rId2" Type="http://schemas.openxmlformats.org/officeDocument/2006/relationships/tags" Target="../tags/tag57.xml"/><Relationship Id="rId16" Type="http://schemas.openxmlformats.org/officeDocument/2006/relationships/notesSlide" Target="../notesSlides/notesSlide19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tags" Target="../tags/tag66.xml"/><Relationship Id="rId5" Type="http://schemas.openxmlformats.org/officeDocument/2006/relationships/tags" Target="../tags/tag60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65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tags" Target="../tags/tag6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4.emf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customXml" Target="../ink/ink2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customXml" Target="../ink/ink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hyperlink" Target="http://pollev.com/justinh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customXml" Target="../ink/ink7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 smtClean="0"/>
              <a:t>Floating Point</a:t>
            </a:r>
            <a:br>
              <a:rPr lang="en-US" dirty="0" smtClean="0"/>
            </a:br>
            <a:r>
              <a:rPr lang="en-US" sz="2000" b="0" dirty="0" smtClean="0"/>
              <a:t>CSE 351 Summer 2018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799" y="1737360"/>
            <a:ext cx="8540496" cy="4572000"/>
          </a:xfrm>
        </p:spPr>
        <p:txBody>
          <a:bodyPr/>
          <a:lstStyle/>
          <a:p>
            <a:pPr algn="l"/>
            <a:r>
              <a:rPr lang="en-US" sz="2000" b="1" dirty="0" smtClean="0"/>
              <a:t>Instructor:</a:t>
            </a:r>
            <a:r>
              <a:rPr lang="en-US" sz="2000" dirty="0" smtClean="0"/>
              <a:t> </a:t>
            </a:r>
          </a:p>
          <a:p>
            <a:pPr algn="l"/>
            <a:r>
              <a:rPr lang="en-US" sz="2000" dirty="0" smtClean="0"/>
              <a:t>Justin Hsia</a:t>
            </a:r>
          </a:p>
          <a:p>
            <a:pPr algn="l"/>
            <a:endParaRPr lang="en-US" sz="1000" dirty="0" smtClean="0"/>
          </a:p>
          <a:p>
            <a:pPr algn="l"/>
            <a:r>
              <a:rPr lang="en-US" sz="2000" b="1" dirty="0" smtClean="0"/>
              <a:t>Teaching Assistants:</a:t>
            </a:r>
          </a:p>
          <a:p>
            <a:pPr algn="l">
              <a:spcBef>
                <a:spcPts val="480"/>
              </a:spcBef>
              <a:tabLst>
                <a:tab pos="1712913" algn="l"/>
                <a:tab pos="4229100" algn="l"/>
              </a:tabLst>
            </a:pPr>
            <a:r>
              <a:rPr lang="en-US" sz="2000" dirty="0"/>
              <a:t>Josie Lee	Natalie </a:t>
            </a:r>
            <a:r>
              <a:rPr lang="en-US" sz="2000" dirty="0" err="1"/>
              <a:t>Andreeva</a:t>
            </a:r>
            <a:r>
              <a:rPr lang="en-US" sz="2000" dirty="0"/>
              <a:t>	Teagan </a:t>
            </a:r>
            <a:r>
              <a:rPr lang="en-US" sz="2000" dirty="0" err="1"/>
              <a:t>Horkan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746247" y="6395258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hlinkClick r:id="rId5"/>
              </a:rPr>
              <a:t>http://xkcd.com/571/</a:t>
            </a:r>
            <a:r>
              <a:rPr lang="en-US" sz="1400" b="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47" y="3983219"/>
            <a:ext cx="7315200" cy="241203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Ink 8"/>
              <p14:cNvContentPartPr/>
              <p14:nvPr/>
            </p14:nvContentPartPr>
            <p14:xfrm>
              <a:off x="4467960" y="3708000"/>
              <a:ext cx="3728520" cy="73872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58240" y="3700080"/>
                <a:ext cx="3748680" cy="75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792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Need Greater Precision?</a:t>
            </a:r>
            <a:endParaRPr lang="en-US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  <a:cs typeface="Calibri" panose="020F0502020204030204" pitchFamily="34" charset="0"/>
              </a:rPr>
              <a:t>Double Precision</a:t>
            </a:r>
            <a:r>
              <a:rPr lang="en-US" dirty="0" smtClean="0">
                <a:cs typeface="Calibri" panose="020F0502020204030204" pitchFamily="34" charset="0"/>
              </a:rPr>
              <a:t> (vs. Single Precision) in 64 bits</a:t>
            </a:r>
          </a:p>
          <a:p>
            <a:pPr eaLnBrk="1" hangingPunct="1"/>
            <a:endParaRPr lang="en-US" dirty="0">
              <a:cs typeface="Calibri" panose="020F0502020204030204" pitchFamily="34" charset="0"/>
            </a:endParaRPr>
          </a:p>
          <a:p>
            <a:pPr eaLnBrk="1" hangingPunct="1"/>
            <a:endParaRPr lang="en-US" dirty="0" smtClean="0">
              <a:cs typeface="Calibri" panose="020F0502020204030204" pitchFamily="34" charset="0"/>
            </a:endParaRPr>
          </a:p>
          <a:p>
            <a:pPr eaLnBrk="1" hangingPunct="1"/>
            <a:endParaRPr lang="en-US" dirty="0">
              <a:cs typeface="Calibri" panose="020F0502020204030204" pitchFamily="34" charset="0"/>
            </a:endParaRPr>
          </a:p>
          <a:p>
            <a:pPr eaLnBrk="1" hangingPunct="1"/>
            <a:endParaRPr lang="en-US" dirty="0" smtClean="0">
              <a:cs typeface="Calibri" panose="020F0502020204030204" pitchFamily="34" charset="0"/>
            </a:endParaRPr>
          </a:p>
          <a:p>
            <a:pPr lvl="1"/>
            <a:r>
              <a:rPr lang="en-US" dirty="0" smtClean="0">
                <a:cs typeface="Calibri" panose="020F0502020204030204" pitchFamily="34" charset="0"/>
              </a:rPr>
              <a:t>C variable declared as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</a:p>
          <a:p>
            <a:pPr lvl="1"/>
            <a:r>
              <a:rPr lang="en-US" dirty="0" smtClean="0">
                <a:cs typeface="Calibri" panose="020F0502020204030204" pitchFamily="34" charset="0"/>
              </a:rPr>
              <a:t>Exponent bias is now 2</a:t>
            </a:r>
            <a:r>
              <a:rPr lang="en-US" baseline="30000" dirty="0" smtClean="0">
                <a:cs typeface="Calibri" panose="020F0502020204030204" pitchFamily="34" charset="0"/>
              </a:rPr>
              <a:t>10</a:t>
            </a:r>
            <a:r>
              <a:rPr lang="en-US" dirty="0" smtClean="0">
                <a:cs typeface="Calibri" panose="020F0502020204030204" pitchFamily="34" charset="0"/>
              </a:rPr>
              <a:t>–1 = </a:t>
            </a:r>
            <a:r>
              <a:rPr lang="en-US" dirty="0" smtClean="0">
                <a:cs typeface="Calibri" panose="020F0502020204030204" pitchFamily="34" charset="0"/>
              </a:rPr>
              <a:t>1023</a:t>
            </a:r>
          </a:p>
          <a:p>
            <a:pPr lvl="3"/>
            <a:endParaRPr lang="en-US" dirty="0" smtClean="0">
              <a:cs typeface="Calibri" panose="020F0502020204030204" pitchFamily="34" charset="0"/>
            </a:endParaRPr>
          </a:p>
          <a:p>
            <a:pPr lvl="1"/>
            <a:r>
              <a:rPr lang="en-US" b="1" dirty="0" smtClean="0">
                <a:cs typeface="Calibri" panose="020F0502020204030204" pitchFamily="34" charset="0"/>
              </a:rPr>
              <a:t>Advantages:</a:t>
            </a:r>
            <a:r>
              <a:rPr lang="en-US" dirty="0" smtClean="0">
                <a:cs typeface="Calibri" panose="020F0502020204030204" pitchFamily="34" charset="0"/>
              </a:rPr>
              <a:t> 	greater precision (larger mantissa), </a:t>
            </a:r>
            <a:br>
              <a:rPr lang="en-US" dirty="0" smtClean="0">
                <a:cs typeface="Calibri" panose="020F0502020204030204" pitchFamily="34" charset="0"/>
              </a:rPr>
            </a:br>
            <a:r>
              <a:rPr lang="en-US" dirty="0" smtClean="0">
                <a:cs typeface="Calibri" panose="020F0502020204030204" pitchFamily="34" charset="0"/>
              </a:rPr>
              <a:t>			greater range (larger exponent)</a:t>
            </a:r>
          </a:p>
          <a:p>
            <a:pPr lvl="1"/>
            <a:r>
              <a:rPr lang="en-US" b="1" dirty="0" smtClean="0">
                <a:cs typeface="Calibri" panose="020F0502020204030204" pitchFamily="34" charset="0"/>
              </a:rPr>
              <a:t>Disadvantages:</a:t>
            </a:r>
            <a:r>
              <a:rPr lang="en-US" dirty="0">
                <a:cs typeface="Calibri" panose="020F0502020204030204" pitchFamily="34" charset="0"/>
              </a:rPr>
              <a:t>	</a:t>
            </a:r>
            <a:r>
              <a:rPr lang="en-US" dirty="0" smtClean="0">
                <a:cs typeface="Calibri" panose="020F0502020204030204" pitchFamily="34" charset="0"/>
              </a:rPr>
              <a:t>more bits used,</a:t>
            </a:r>
            <a:br>
              <a:rPr lang="en-US" dirty="0" smtClean="0">
                <a:cs typeface="Calibri" panose="020F0502020204030204" pitchFamily="34" charset="0"/>
              </a:rPr>
            </a:br>
            <a:r>
              <a:rPr lang="en-US" dirty="0" smtClean="0">
                <a:cs typeface="Calibri" panose="020F0502020204030204" pitchFamily="34" charset="0"/>
              </a:rPr>
              <a:t>			slower to manipulate</a:t>
            </a:r>
            <a:endParaRPr lang="en-US" sz="2400" dirty="0" smtClean="0">
              <a:cs typeface="Calibri" panose="020F0502020204030204" pitchFamily="34" charset="0"/>
            </a:endParaRPr>
          </a:p>
          <a:p>
            <a:pPr lvl="1"/>
            <a:endParaRPr lang="en-US" sz="2400" dirty="0" smtClean="0">
              <a:cs typeface="Calibri" panose="020F0502020204030204" pitchFamily="34" charset="0"/>
            </a:endParaRPr>
          </a:p>
          <a:p>
            <a:pPr eaLnBrk="1" hangingPunct="1"/>
            <a:endParaRPr lang="en-US" dirty="0" smtClean="0"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10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56032" y="2011680"/>
            <a:ext cx="8631936" cy="1502231"/>
            <a:chOff x="274320" y="2011680"/>
            <a:chExt cx="8631936" cy="1502231"/>
          </a:xfrm>
        </p:grpSpPr>
        <p:grpSp>
          <p:nvGrpSpPr>
            <p:cNvPr id="27" name="Group 13"/>
            <p:cNvGrpSpPr/>
            <p:nvPr/>
          </p:nvGrpSpPr>
          <p:grpSpPr>
            <a:xfrm>
              <a:off x="548640" y="2011680"/>
              <a:ext cx="8087031" cy="770712"/>
              <a:chOff x="642259" y="2155368"/>
              <a:chExt cx="8087031" cy="770712"/>
            </a:xfrm>
          </p:grpSpPr>
          <p:grpSp>
            <p:nvGrpSpPr>
              <p:cNvPr id="28" name="Group 31"/>
              <p:cNvGrpSpPr/>
              <p:nvPr/>
            </p:nvGrpSpPr>
            <p:grpSpPr>
              <a:xfrm>
                <a:off x="731520" y="2468880"/>
                <a:ext cx="7900416" cy="457200"/>
                <a:chOff x="914400" y="2468880"/>
                <a:chExt cx="7900416" cy="457200"/>
              </a:xfrm>
            </p:grpSpPr>
            <p:sp>
              <p:nvSpPr>
                <p:cNvPr id="32" name="Rectangle 31"/>
                <p:cNvSpPr/>
                <p:nvPr/>
              </p:nvSpPr>
              <p:spPr>
                <a:xfrm>
                  <a:off x="914400" y="2468880"/>
                  <a:ext cx="246888" cy="4572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 smtClean="0">
                      <a:solidFill>
                        <a:srgbClr val="00B050"/>
                      </a:solidFill>
                      <a:latin typeface="CMU Bright" panose="02000603000000000000" pitchFamily="2" charset="0"/>
                      <a:ea typeface="CMU Bright" panose="02000603000000000000" pitchFamily="2" charset="0"/>
                      <a:cs typeface="CMU Bright" panose="02000603000000000000" pitchFamily="2" charset="0"/>
                    </a:rPr>
                    <a:t>S</a:t>
                  </a:r>
                  <a:endParaRPr lang="en-US" sz="2800" b="1" dirty="0">
                    <a:solidFill>
                      <a:srgbClr val="00B050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endParaRPr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1161288" y="2468880"/>
                  <a:ext cx="2715768" cy="4572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2800" b="1" dirty="0" smtClean="0">
                      <a:solidFill>
                        <a:srgbClr val="0070C0"/>
                      </a:solidFill>
                      <a:latin typeface="CMU Bright" panose="02000603000000000000" pitchFamily="2" charset="0"/>
                      <a:ea typeface="CMU Bright" panose="02000603000000000000" pitchFamily="2" charset="0"/>
                      <a:cs typeface="CMU Bright" panose="02000603000000000000" pitchFamily="2" charset="0"/>
                    </a:rPr>
                    <a:t>E </a:t>
                  </a:r>
                  <a:r>
                    <a:rPr lang="en-US" sz="2800" dirty="0" smtClean="0">
                      <a:solidFill>
                        <a:srgbClr val="0070C0"/>
                      </a:solidFill>
                      <a:latin typeface="CMU Bright" panose="02000603000000000000" pitchFamily="2" charset="0"/>
                      <a:ea typeface="CMU Bright" panose="02000603000000000000" pitchFamily="2" charset="0"/>
                      <a:cs typeface="CMU Bright" panose="02000603000000000000" pitchFamily="2" charset="0"/>
                    </a:rPr>
                    <a:t>(11)</a:t>
                  </a:r>
                  <a:endParaRPr lang="en-US" sz="2800" dirty="0">
                    <a:solidFill>
                      <a:srgbClr val="0070C0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endParaRPr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3877056" y="2468880"/>
                  <a:ext cx="4937760" cy="4572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 smtClean="0">
                      <a:solidFill>
                        <a:srgbClr val="C00000"/>
                      </a:solidFill>
                      <a:latin typeface="CMU Bright" panose="02000603000000000000" pitchFamily="2" charset="0"/>
                      <a:ea typeface="CMU Bright" panose="02000603000000000000" pitchFamily="2" charset="0"/>
                      <a:cs typeface="CMU Bright" panose="02000603000000000000" pitchFamily="2" charset="0"/>
                    </a:rPr>
                    <a:t>M </a:t>
                  </a:r>
                  <a:r>
                    <a:rPr lang="en-US" sz="2800" dirty="0" smtClean="0">
                      <a:solidFill>
                        <a:srgbClr val="C00000"/>
                      </a:solidFill>
                      <a:latin typeface="CMU Bright" panose="02000603000000000000" pitchFamily="2" charset="0"/>
                      <a:ea typeface="CMU Bright" panose="02000603000000000000" pitchFamily="2" charset="0"/>
                      <a:cs typeface="CMU Bright" panose="02000603000000000000" pitchFamily="2" charset="0"/>
                    </a:rPr>
                    <a:t>(20 of 52)</a:t>
                  </a:r>
                  <a:endParaRPr lang="en-US" sz="2800" dirty="0">
                    <a:solidFill>
                      <a:srgbClr val="C00000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endParaRPr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642259" y="2155369"/>
                <a:ext cx="80823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63 62</a:t>
                </a:r>
                <a:endParaRPr lang="en-US" sz="2000" dirty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3319272" y="2155368"/>
                <a:ext cx="80823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52 51</a:t>
                </a:r>
                <a:endParaRPr lang="en-US" sz="2000" dirty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8275320" y="2161902"/>
                <a:ext cx="4539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32</a:t>
                </a:r>
                <a:endParaRPr lang="en-US" sz="2000" dirty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</p:grpSp>
        <p:grpSp>
          <p:nvGrpSpPr>
            <p:cNvPr id="35" name="Group 13"/>
            <p:cNvGrpSpPr/>
            <p:nvPr/>
          </p:nvGrpSpPr>
          <p:grpSpPr>
            <a:xfrm>
              <a:off x="548640" y="2743200"/>
              <a:ext cx="8064286" cy="770711"/>
              <a:chOff x="642259" y="2155369"/>
              <a:chExt cx="8064286" cy="770711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733699" y="2468880"/>
                <a:ext cx="7900416" cy="4572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rgbClr val="C00000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M 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(32 of 52)</a:t>
                </a:r>
                <a:endParaRPr lang="en-US" sz="2800" dirty="0">
                  <a:solidFill>
                    <a:srgbClr val="C00000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42259" y="2155369"/>
                <a:ext cx="4539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31</a:t>
                </a:r>
                <a:endParaRPr lang="en-US" sz="2000" dirty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8387227" y="2161902"/>
                <a:ext cx="31931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0</a:t>
                </a:r>
                <a:endParaRPr lang="en-US" sz="2000" dirty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</p:grpSp>
        <p:cxnSp>
          <p:nvCxnSpPr>
            <p:cNvPr id="44" name="Straight Arrow Connector 43"/>
            <p:cNvCxnSpPr/>
            <p:nvPr/>
          </p:nvCxnSpPr>
          <p:spPr>
            <a:xfrm>
              <a:off x="8540496" y="2560320"/>
              <a:ext cx="36576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274320" y="3291840"/>
              <a:ext cx="36576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3" name="Ink 22"/>
              <p14:cNvContentPartPr/>
              <p14:nvPr/>
            </p14:nvContentPartPr>
            <p14:xfrm>
              <a:off x="3803011" y="4110840"/>
              <a:ext cx="3108960" cy="40896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97251" y="4105080"/>
                <a:ext cx="3122280" cy="41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19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dirty="0"/>
              <a:t>Representing Very Small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>
            <a:normAutofit/>
          </a:bodyPr>
          <a:lstStyle/>
          <a:p>
            <a:r>
              <a:rPr lang="en-US" dirty="0" smtClean="0"/>
              <a:t>But wait… what happened to zero?</a:t>
            </a:r>
          </a:p>
          <a:p>
            <a:pPr lvl="1"/>
            <a:r>
              <a:rPr lang="en-US" dirty="0" smtClean="0"/>
              <a:t>Using standard encoding 0x00000000 = 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Special case: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0070C0"/>
                </a:solidFill>
              </a:rPr>
              <a:t>E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C00000"/>
                </a:solidFill>
              </a:rPr>
              <a:t>M </a:t>
            </a:r>
            <a:r>
              <a:rPr lang="en-US" dirty="0" smtClean="0"/>
              <a:t>all zeros = 0</a:t>
            </a:r>
          </a:p>
          <a:p>
            <a:pPr lvl="2"/>
            <a:r>
              <a:rPr lang="en-US" dirty="0" smtClean="0"/>
              <a:t>Two zeros!  But at least 0x00000000 = 0 like </a:t>
            </a:r>
            <a:r>
              <a:rPr lang="en-US" dirty="0" smtClean="0"/>
              <a:t>integers</a:t>
            </a:r>
          </a:p>
          <a:p>
            <a:pPr lvl="3"/>
            <a:endParaRPr lang="en-US" dirty="0" smtClean="0"/>
          </a:p>
          <a:p>
            <a:pPr>
              <a:tabLst>
                <a:tab pos="2514600" algn="l"/>
                <a:tab pos="7035800" algn="l"/>
              </a:tabLst>
            </a:pPr>
            <a:r>
              <a:rPr lang="en-US" dirty="0" smtClean="0"/>
              <a:t>New numbers closest to 0:</a:t>
            </a:r>
          </a:p>
          <a:p>
            <a:pPr lvl="1">
              <a:tabLst>
                <a:tab pos="2514600" algn="l"/>
                <a:tab pos="7035800" algn="l"/>
              </a:tabLst>
            </a:pPr>
            <a:r>
              <a:rPr lang="en-US" dirty="0" smtClean="0"/>
              <a:t>a = 1.</a:t>
            </a:r>
            <a:r>
              <a:rPr lang="en-US" dirty="0" smtClean="0">
                <a:solidFill>
                  <a:srgbClr val="C00000"/>
                </a:solidFill>
              </a:rPr>
              <a:t>0…0</a:t>
            </a:r>
            <a:r>
              <a:rPr lang="en-US" baseline="-25000" dirty="0" smtClean="0"/>
              <a:t>2</a:t>
            </a:r>
            <a:r>
              <a:rPr lang="en-US" dirty="0" smtClean="0"/>
              <a:t>×2</a:t>
            </a:r>
            <a:r>
              <a:rPr lang="en-US" baseline="30000" dirty="0" smtClean="0">
                <a:solidFill>
                  <a:srgbClr val="0070C0"/>
                </a:solidFill>
              </a:rPr>
              <a:t>-126</a:t>
            </a:r>
            <a:r>
              <a:rPr lang="en-US" dirty="0" smtClean="0"/>
              <a:t> = 2</a:t>
            </a:r>
            <a:r>
              <a:rPr lang="en-US" baseline="30000" dirty="0" smtClean="0"/>
              <a:t>-126</a:t>
            </a:r>
          </a:p>
          <a:p>
            <a:pPr lvl="1">
              <a:tabLst>
                <a:tab pos="2514600" algn="l"/>
                <a:tab pos="7035800" algn="l"/>
              </a:tabLst>
            </a:pPr>
            <a:r>
              <a:rPr lang="en-US" dirty="0" smtClean="0"/>
              <a:t>b = 1.</a:t>
            </a:r>
            <a:r>
              <a:rPr lang="en-US" dirty="0" smtClean="0">
                <a:solidFill>
                  <a:srgbClr val="C00000"/>
                </a:solidFill>
              </a:rPr>
              <a:t>0…01</a:t>
            </a:r>
            <a:r>
              <a:rPr lang="en-US" baseline="-25000" dirty="0" smtClean="0"/>
              <a:t>2</a:t>
            </a:r>
            <a:r>
              <a:rPr lang="en-US" dirty="0" smtClean="0"/>
              <a:t>×2</a:t>
            </a:r>
            <a:r>
              <a:rPr lang="en-US" baseline="30000" dirty="0" smtClean="0">
                <a:solidFill>
                  <a:srgbClr val="0070C0"/>
                </a:solidFill>
              </a:rPr>
              <a:t>-126</a:t>
            </a:r>
            <a:r>
              <a:rPr lang="en-US" dirty="0" smtClean="0"/>
              <a:t> = 2</a:t>
            </a:r>
            <a:r>
              <a:rPr lang="en-US" baseline="30000" dirty="0" smtClean="0"/>
              <a:t>-126 </a:t>
            </a:r>
            <a:r>
              <a:rPr lang="en-US" dirty="0" smtClean="0"/>
              <a:t>+ 2</a:t>
            </a:r>
            <a:r>
              <a:rPr lang="en-US" baseline="30000" dirty="0" smtClean="0"/>
              <a:t>-149</a:t>
            </a:r>
          </a:p>
          <a:p>
            <a:pPr lvl="1">
              <a:tabLst>
                <a:tab pos="2514600" algn="l"/>
                <a:tab pos="7035800" algn="l"/>
              </a:tabLst>
            </a:pPr>
            <a:r>
              <a:rPr lang="en-US" dirty="0" smtClean="0"/>
              <a:t>Normalization and implicit 1 are to blame</a:t>
            </a:r>
          </a:p>
          <a:p>
            <a:pPr lvl="1">
              <a:tabLst>
                <a:tab pos="2514600" algn="l"/>
                <a:tab pos="7035800" algn="l"/>
              </a:tabLst>
            </a:pPr>
            <a:r>
              <a:rPr lang="en-US" i="1" dirty="0" smtClean="0"/>
              <a:t>Special case: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E </a:t>
            </a:r>
            <a:r>
              <a:rPr lang="en-US" dirty="0" smtClean="0"/>
              <a:t>= 0, </a:t>
            </a:r>
            <a:r>
              <a:rPr lang="en-US" dirty="0" smtClean="0">
                <a:solidFill>
                  <a:srgbClr val="C00000"/>
                </a:solidFill>
              </a:rPr>
              <a:t>M </a:t>
            </a:r>
            <a:r>
              <a:rPr lang="en-US" dirty="0" smtClean="0"/>
              <a:t>≠ 0 are </a:t>
            </a:r>
            <a:r>
              <a:rPr lang="en-US" dirty="0" err="1" smtClean="0">
                <a:solidFill>
                  <a:srgbClr val="FF0000"/>
                </a:solidFill>
              </a:rPr>
              <a:t>denormalized</a:t>
            </a:r>
            <a:r>
              <a:rPr lang="en-US" dirty="0" smtClean="0">
                <a:solidFill>
                  <a:srgbClr val="FF0000"/>
                </a:solidFill>
              </a:rPr>
              <a:t> numbers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>
              <a:tabLst>
                <a:tab pos="2514600" algn="l"/>
                <a:tab pos="7035800" algn="l"/>
              </a:tabLst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11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394960" y="3383280"/>
            <a:ext cx="3696068" cy="1547814"/>
            <a:chOff x="5394960" y="3402015"/>
            <a:chExt cx="3696068" cy="1547814"/>
          </a:xfrm>
        </p:grpSpPr>
        <p:grpSp>
          <p:nvGrpSpPr>
            <p:cNvPr id="18" name="Group 4"/>
            <p:cNvGrpSpPr>
              <a:grpSpLocks/>
            </p:cNvGrpSpPr>
            <p:nvPr/>
          </p:nvGrpSpPr>
          <p:grpSpPr bwMode="auto">
            <a:xfrm>
              <a:off x="6101244" y="4217988"/>
              <a:ext cx="369299" cy="152400"/>
              <a:chOff x="1968" y="3417"/>
              <a:chExt cx="240" cy="96"/>
            </a:xfrm>
          </p:grpSpPr>
          <p:sp>
            <p:nvSpPr>
              <p:cNvPr id="49" name="Line 5"/>
              <p:cNvSpPr>
                <a:spLocks noChangeShapeType="1"/>
              </p:cNvSpPr>
              <p:nvPr/>
            </p:nvSpPr>
            <p:spPr bwMode="auto">
              <a:xfrm>
                <a:off x="2208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" name="Line 6"/>
              <p:cNvSpPr>
                <a:spLocks noChangeShapeType="1"/>
              </p:cNvSpPr>
              <p:nvPr/>
            </p:nvSpPr>
            <p:spPr bwMode="auto">
              <a:xfrm>
                <a:off x="2160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1" name="Line 7"/>
              <p:cNvSpPr>
                <a:spLocks noChangeShapeType="1"/>
              </p:cNvSpPr>
              <p:nvPr/>
            </p:nvSpPr>
            <p:spPr bwMode="auto">
              <a:xfrm>
                <a:off x="2112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2" name="Line 8"/>
              <p:cNvSpPr>
                <a:spLocks noChangeShapeType="1"/>
              </p:cNvSpPr>
              <p:nvPr/>
            </p:nvSpPr>
            <p:spPr bwMode="auto">
              <a:xfrm>
                <a:off x="2064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3" name="Line 9"/>
              <p:cNvSpPr>
                <a:spLocks noChangeShapeType="1"/>
              </p:cNvSpPr>
              <p:nvPr/>
            </p:nvSpPr>
            <p:spPr bwMode="auto">
              <a:xfrm>
                <a:off x="2016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4" name="Line 10"/>
              <p:cNvSpPr>
                <a:spLocks noChangeShapeType="1"/>
              </p:cNvSpPr>
              <p:nvPr/>
            </p:nvSpPr>
            <p:spPr bwMode="auto">
              <a:xfrm>
                <a:off x="1968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9" name="Group 11"/>
            <p:cNvGrpSpPr>
              <a:grpSpLocks/>
            </p:cNvGrpSpPr>
            <p:nvPr/>
          </p:nvGrpSpPr>
          <p:grpSpPr bwMode="auto">
            <a:xfrm>
              <a:off x="7800019" y="4217988"/>
              <a:ext cx="369299" cy="152400"/>
              <a:chOff x="3072" y="3417"/>
              <a:chExt cx="240" cy="96"/>
            </a:xfrm>
          </p:grpSpPr>
          <p:sp>
            <p:nvSpPr>
              <p:cNvPr id="43" name="Line 12"/>
              <p:cNvSpPr>
                <a:spLocks noChangeShapeType="1"/>
              </p:cNvSpPr>
              <p:nvPr/>
            </p:nvSpPr>
            <p:spPr bwMode="auto">
              <a:xfrm>
                <a:off x="3072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4" name="Line 13"/>
              <p:cNvSpPr>
                <a:spLocks noChangeShapeType="1"/>
              </p:cNvSpPr>
              <p:nvPr/>
            </p:nvSpPr>
            <p:spPr bwMode="auto">
              <a:xfrm>
                <a:off x="3120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5" name="Line 14"/>
              <p:cNvSpPr>
                <a:spLocks noChangeShapeType="1"/>
              </p:cNvSpPr>
              <p:nvPr/>
            </p:nvSpPr>
            <p:spPr bwMode="auto">
              <a:xfrm>
                <a:off x="3168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" name="Line 15"/>
              <p:cNvSpPr>
                <a:spLocks noChangeShapeType="1"/>
              </p:cNvSpPr>
              <p:nvPr/>
            </p:nvSpPr>
            <p:spPr bwMode="auto">
              <a:xfrm>
                <a:off x="3216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7" name="Line 16"/>
              <p:cNvSpPr>
                <a:spLocks noChangeShapeType="1"/>
              </p:cNvSpPr>
              <p:nvPr/>
            </p:nvSpPr>
            <p:spPr bwMode="auto">
              <a:xfrm>
                <a:off x="3264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8" name="Line 17"/>
              <p:cNvSpPr>
                <a:spLocks noChangeShapeType="1"/>
              </p:cNvSpPr>
              <p:nvPr/>
            </p:nvSpPr>
            <p:spPr bwMode="auto">
              <a:xfrm>
                <a:off x="3312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6544403" y="4217988"/>
              <a:ext cx="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Line 22"/>
            <p:cNvSpPr>
              <a:spLocks noChangeShapeType="1"/>
            </p:cNvSpPr>
            <p:nvPr/>
          </p:nvSpPr>
          <p:spPr bwMode="auto">
            <a:xfrm>
              <a:off x="7726160" y="4217990"/>
              <a:ext cx="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Line 25"/>
            <p:cNvSpPr>
              <a:spLocks noChangeShapeType="1"/>
            </p:cNvSpPr>
            <p:nvPr/>
          </p:nvSpPr>
          <p:spPr bwMode="auto">
            <a:xfrm>
              <a:off x="7652307" y="4217997"/>
              <a:ext cx="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3" name="Group 27"/>
            <p:cNvGrpSpPr>
              <a:grpSpLocks/>
            </p:cNvGrpSpPr>
            <p:nvPr/>
          </p:nvGrpSpPr>
          <p:grpSpPr bwMode="auto">
            <a:xfrm>
              <a:off x="5394960" y="4008448"/>
              <a:ext cx="3696068" cy="836614"/>
              <a:chOff x="1413" y="3621"/>
              <a:chExt cx="2402" cy="527"/>
            </a:xfrm>
          </p:grpSpPr>
          <p:sp>
            <p:nvSpPr>
              <p:cNvPr id="30" name="Line 28"/>
              <p:cNvSpPr>
                <a:spLocks noChangeShapeType="1"/>
              </p:cNvSpPr>
              <p:nvPr/>
            </p:nvSpPr>
            <p:spPr bwMode="auto">
              <a:xfrm>
                <a:off x="2544" y="3753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Text Box 29"/>
              <p:cNvSpPr txBox="1">
                <a:spLocks noChangeArrowheads="1"/>
              </p:cNvSpPr>
              <p:nvPr/>
            </p:nvSpPr>
            <p:spPr bwMode="auto">
              <a:xfrm>
                <a:off x="2424" y="3818"/>
                <a:ext cx="248" cy="33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0</a:t>
                </a:r>
              </a:p>
            </p:txBody>
          </p:sp>
          <p:sp>
            <p:nvSpPr>
              <p:cNvPr id="32" name="Line 30"/>
              <p:cNvSpPr>
                <a:spLocks noChangeShapeType="1"/>
              </p:cNvSpPr>
              <p:nvPr/>
            </p:nvSpPr>
            <p:spPr bwMode="auto">
              <a:xfrm>
                <a:off x="1728" y="3801"/>
                <a:ext cx="16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" name="Text Box 31"/>
              <p:cNvSpPr txBox="1">
                <a:spLocks noChangeArrowheads="1"/>
              </p:cNvSpPr>
              <p:nvPr/>
            </p:nvSpPr>
            <p:spPr bwMode="auto">
              <a:xfrm>
                <a:off x="3371" y="3621"/>
                <a:ext cx="444" cy="33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+∞</a:t>
                </a:r>
                <a:endParaRPr lang="en-US" sz="2800" b="1" dirty="0">
                  <a:solidFill>
                    <a:schemeClr val="tx1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  <p:sp>
            <p:nvSpPr>
              <p:cNvPr id="34" name="Text Box 32"/>
              <p:cNvSpPr txBox="1">
                <a:spLocks noChangeArrowheads="1"/>
              </p:cNvSpPr>
              <p:nvPr/>
            </p:nvSpPr>
            <p:spPr bwMode="auto">
              <a:xfrm>
                <a:off x="1413" y="3627"/>
                <a:ext cx="372" cy="33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-∞</a:t>
                </a:r>
                <a:endParaRPr lang="en-US" sz="2800" b="1" dirty="0">
                  <a:solidFill>
                    <a:schemeClr val="tx1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</p:grpSp>
        <p:grpSp>
          <p:nvGrpSpPr>
            <p:cNvPr id="24" name="Group 37"/>
            <p:cNvGrpSpPr>
              <a:grpSpLocks/>
            </p:cNvGrpSpPr>
            <p:nvPr/>
          </p:nvGrpSpPr>
          <p:grpSpPr bwMode="auto">
            <a:xfrm>
              <a:off x="6618264" y="3402015"/>
              <a:ext cx="1100204" cy="1122363"/>
              <a:chOff x="2208" y="2999"/>
              <a:chExt cx="715" cy="707"/>
            </a:xfrm>
          </p:grpSpPr>
          <p:sp>
            <p:nvSpPr>
              <p:cNvPr id="25" name="Line 39"/>
              <p:cNvSpPr>
                <a:spLocks noChangeShapeType="1"/>
              </p:cNvSpPr>
              <p:nvPr/>
            </p:nvSpPr>
            <p:spPr bwMode="auto">
              <a:xfrm>
                <a:off x="2208" y="3513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6" name="Group 41"/>
              <p:cNvGrpSpPr>
                <a:grpSpLocks/>
              </p:cNvGrpSpPr>
              <p:nvPr/>
            </p:nvGrpSpPr>
            <p:grpSpPr bwMode="auto">
              <a:xfrm>
                <a:off x="2230" y="2999"/>
                <a:ext cx="693" cy="706"/>
                <a:chOff x="2230" y="2999"/>
                <a:chExt cx="693" cy="706"/>
              </a:xfrm>
            </p:grpSpPr>
            <p:sp>
              <p:nvSpPr>
                <p:cNvPr id="28" name="Oval 42"/>
                <p:cNvSpPr>
                  <a:spLocks noChangeArrowheads="1"/>
                </p:cNvSpPr>
                <p:nvPr/>
              </p:nvSpPr>
              <p:spPr bwMode="auto">
                <a:xfrm>
                  <a:off x="2592" y="3414"/>
                  <a:ext cx="238" cy="291"/>
                </a:xfrm>
                <a:prstGeom prst="ellips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lIns="63500" tIns="25400" rIns="63500" bIns="25400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9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230" y="2999"/>
                  <a:ext cx="693" cy="2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63500" tIns="25400" rIns="63500" bIns="2540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85000"/>
                    </a:lnSpc>
                    <a:spcBef>
                      <a:spcPct val="40000"/>
                    </a:spcBef>
                  </a:pPr>
                  <a:r>
                    <a:rPr lang="en-US" sz="2800" b="1" dirty="0">
                      <a:solidFill>
                        <a:srgbClr val="FF0000"/>
                      </a:solidFill>
                      <a:latin typeface="CMU Bright" panose="02000603000000000000" pitchFamily="2" charset="0"/>
                      <a:ea typeface="CMU Bright" panose="02000603000000000000" pitchFamily="2" charset="0"/>
                      <a:cs typeface="CMU Bright" panose="02000603000000000000" pitchFamily="2" charset="0"/>
                    </a:rPr>
                    <a:t>Gaps!</a:t>
                  </a:r>
                </a:p>
              </p:txBody>
            </p:sp>
          </p:grpSp>
          <p:sp>
            <p:nvSpPr>
              <p:cNvPr id="27" name="Oval 45"/>
              <p:cNvSpPr>
                <a:spLocks noChangeArrowheads="1"/>
              </p:cNvSpPr>
              <p:nvPr/>
            </p:nvSpPr>
            <p:spPr bwMode="auto">
              <a:xfrm>
                <a:off x="2256" y="3415"/>
                <a:ext cx="238" cy="291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lIns="63500" tIns="25400" rIns="63500" bIns="25400" anchor="ctr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56" name="Straight Arrow Connector 55"/>
            <p:cNvCxnSpPr/>
            <p:nvPr/>
          </p:nvCxnSpPr>
          <p:spPr>
            <a:xfrm flipH="1">
              <a:off x="6910252" y="3823149"/>
              <a:ext cx="108857" cy="27214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7236826" y="3823149"/>
              <a:ext cx="141511" cy="27214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7481432" y="4410073"/>
              <a:ext cx="332369" cy="539756"/>
              <a:chOff x="7486122" y="4445004"/>
              <a:chExt cx="332369" cy="539756"/>
            </a:xfrm>
          </p:grpSpPr>
          <p:sp>
            <p:nvSpPr>
              <p:cNvPr id="40" name="Text Box 26"/>
              <p:cNvSpPr txBox="1">
                <a:spLocks noChangeArrowheads="1"/>
              </p:cNvSpPr>
              <p:nvPr/>
            </p:nvSpPr>
            <p:spPr bwMode="auto">
              <a:xfrm>
                <a:off x="7486122" y="4614872"/>
                <a:ext cx="332369" cy="3698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1440" tIns="0" rIns="91440" bIns="0" anchor="ctr" anchorCtr="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a</a:t>
                </a:r>
              </a:p>
            </p:txBody>
          </p:sp>
          <p:cxnSp>
            <p:nvCxnSpPr>
              <p:cNvPr id="9" name="Straight Arrow Connector 8"/>
              <p:cNvCxnSpPr/>
              <p:nvPr/>
            </p:nvCxnSpPr>
            <p:spPr bwMode="auto">
              <a:xfrm flipV="1">
                <a:off x="7652307" y="4445004"/>
                <a:ext cx="0" cy="244484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4B2A85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11" name="Group 10"/>
            <p:cNvGrpSpPr/>
            <p:nvPr/>
          </p:nvGrpSpPr>
          <p:grpSpPr>
            <a:xfrm>
              <a:off x="7552282" y="3585405"/>
              <a:ext cx="346570" cy="586550"/>
              <a:chOff x="7552282" y="3585405"/>
              <a:chExt cx="346570" cy="586550"/>
            </a:xfrm>
          </p:grpSpPr>
          <p:sp>
            <p:nvSpPr>
              <p:cNvPr id="42" name="Text Box 23"/>
              <p:cNvSpPr txBox="1">
                <a:spLocks noChangeArrowheads="1"/>
              </p:cNvSpPr>
              <p:nvPr/>
            </p:nvSpPr>
            <p:spPr bwMode="auto">
              <a:xfrm>
                <a:off x="7552282" y="3585405"/>
                <a:ext cx="346570" cy="36933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 anchorCtr="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b</a:t>
                </a:r>
              </a:p>
            </p:txBody>
          </p:sp>
          <p:cxnSp>
            <p:nvCxnSpPr>
              <p:cNvPr id="55" name="Straight Arrow Connector 54"/>
              <p:cNvCxnSpPr/>
              <p:nvPr/>
            </p:nvCxnSpPr>
            <p:spPr bwMode="auto">
              <a:xfrm>
                <a:off x="7725567" y="3927471"/>
                <a:ext cx="0" cy="244484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4B2A85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112040" y="1602000"/>
              <a:ext cx="6851880" cy="33742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2320" y="1595160"/>
                <a:ext cx="6871680" cy="338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363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Denorm</a:t>
            </a:r>
            <a:r>
              <a:rPr lang="en-US" dirty="0"/>
              <a:t>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r>
              <a:rPr lang="en-US" dirty="0" err="1" smtClean="0"/>
              <a:t>Denormalized</a:t>
            </a:r>
            <a:r>
              <a:rPr lang="en-US" dirty="0" smtClean="0"/>
              <a:t> numbers</a:t>
            </a:r>
          </a:p>
          <a:p>
            <a:pPr lvl="1"/>
            <a:r>
              <a:rPr lang="en-US" dirty="0" smtClean="0"/>
              <a:t>No leading 1</a:t>
            </a:r>
          </a:p>
          <a:p>
            <a:pPr lvl="1"/>
            <a:r>
              <a:rPr lang="en-US" dirty="0" smtClean="0"/>
              <a:t>Uses implicit exponent of –126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even though </a:t>
            </a:r>
            <a:r>
              <a:rPr lang="en-US" dirty="0" smtClean="0">
                <a:solidFill>
                  <a:srgbClr val="0070C0"/>
                </a:solidFill>
              </a:rPr>
              <a:t>E</a:t>
            </a:r>
            <a:r>
              <a:rPr lang="en-US" dirty="0" smtClean="0"/>
              <a:t> = 0x00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Denormalized</a:t>
            </a:r>
            <a:r>
              <a:rPr lang="en-US" dirty="0" smtClean="0"/>
              <a:t> numbers close the gap between zero and the smallest normalized number</a:t>
            </a:r>
          </a:p>
          <a:p>
            <a:pPr lvl="1"/>
            <a:r>
              <a:rPr lang="en-US" dirty="0" smtClean="0"/>
              <a:t>Smallest norm: </a:t>
            </a:r>
            <a:r>
              <a:rPr lang="en-US" dirty="0" smtClean="0">
                <a:solidFill>
                  <a:srgbClr val="00B050"/>
                </a:solidFill>
              </a:rPr>
              <a:t>±</a:t>
            </a:r>
            <a:r>
              <a:rPr lang="en-US" dirty="0" smtClean="0"/>
              <a:t> 1.</a:t>
            </a:r>
            <a:r>
              <a:rPr lang="en-US" dirty="0" smtClean="0">
                <a:solidFill>
                  <a:srgbClr val="C00000"/>
                </a:solidFill>
              </a:rPr>
              <a:t>0…0</a:t>
            </a:r>
            <a:r>
              <a:rPr lang="en-US" baseline="-25000" dirty="0" smtClean="0"/>
              <a:t>two</a:t>
            </a:r>
            <a:r>
              <a:rPr lang="en-US" dirty="0" smtClean="0"/>
              <a:t>×2</a:t>
            </a:r>
            <a:r>
              <a:rPr lang="en-US" baseline="30000" dirty="0" smtClean="0">
                <a:solidFill>
                  <a:srgbClr val="0070C0"/>
                </a:solidFill>
              </a:rPr>
              <a:t>-126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00B050"/>
                </a:solidFill>
              </a:rPr>
              <a:t>±</a:t>
            </a:r>
            <a:r>
              <a:rPr lang="en-US" dirty="0" smtClean="0"/>
              <a:t> 2</a:t>
            </a:r>
            <a:r>
              <a:rPr lang="en-US" baseline="30000" dirty="0" smtClean="0"/>
              <a:t>-126</a:t>
            </a:r>
          </a:p>
          <a:p>
            <a:pPr lvl="1"/>
            <a:r>
              <a:rPr lang="en-US" dirty="0" smtClean="0"/>
              <a:t>Smallest </a:t>
            </a:r>
            <a:r>
              <a:rPr lang="en-US" dirty="0" err="1" smtClean="0"/>
              <a:t>denorm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B050"/>
                </a:solidFill>
              </a:rPr>
              <a:t>±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0</a:t>
            </a:r>
            <a:r>
              <a:rPr lang="en-US" dirty="0" smtClean="0"/>
              <a:t>.</a:t>
            </a:r>
            <a:r>
              <a:rPr lang="en-US" dirty="0" smtClean="0">
                <a:solidFill>
                  <a:srgbClr val="C00000"/>
                </a:solidFill>
              </a:rPr>
              <a:t>0…01</a:t>
            </a:r>
            <a:r>
              <a:rPr lang="en-US" baseline="-25000" dirty="0" smtClean="0"/>
              <a:t>two</a:t>
            </a:r>
            <a:r>
              <a:rPr lang="en-US" dirty="0" smtClean="0"/>
              <a:t>×2</a:t>
            </a:r>
            <a:r>
              <a:rPr lang="en-US" baseline="30000" dirty="0" smtClean="0">
                <a:solidFill>
                  <a:srgbClr val="FF0000"/>
                </a:solidFill>
              </a:rPr>
              <a:t>-126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00B050"/>
                </a:solidFill>
              </a:rPr>
              <a:t>±</a:t>
            </a:r>
            <a:r>
              <a:rPr lang="en-US" dirty="0" smtClean="0"/>
              <a:t> 2</a:t>
            </a:r>
            <a:r>
              <a:rPr lang="en-US" baseline="30000" dirty="0" smtClean="0"/>
              <a:t>-149</a:t>
            </a:r>
          </a:p>
          <a:p>
            <a:pPr lvl="2"/>
            <a:r>
              <a:rPr lang="en-US" dirty="0" smtClean="0"/>
              <a:t>There is still a gap between zero and the smallest </a:t>
            </a:r>
            <a:r>
              <a:rPr lang="en-US" dirty="0" err="1" smtClean="0"/>
              <a:t>denormalized</a:t>
            </a:r>
            <a:r>
              <a:rPr lang="en-US" dirty="0" smtClean="0"/>
              <a:t> number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12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6537109" y="3749040"/>
            <a:ext cx="1997291" cy="707886"/>
            <a:chOff x="6972535" y="5834744"/>
            <a:chExt cx="1997291" cy="707886"/>
          </a:xfrm>
        </p:grpSpPr>
        <p:sp>
          <p:nvSpPr>
            <p:cNvPr id="14" name="TextBox 13"/>
            <p:cNvSpPr txBox="1"/>
            <p:nvPr/>
          </p:nvSpPr>
          <p:spPr>
            <a:xfrm>
              <a:off x="7598226" y="5834744"/>
              <a:ext cx="1371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So much</a:t>
              </a:r>
              <a:br>
                <a:rPr lang="en-US" sz="2000" dirty="0" smtClean="0">
                  <a:solidFill>
                    <a:srgbClr val="FF0000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</a:br>
              <a:r>
                <a:rPr lang="en-US" sz="2000" dirty="0" smtClean="0">
                  <a:solidFill>
                    <a:srgbClr val="FF0000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closer to 0</a:t>
              </a:r>
              <a:endParaRPr lang="en-US" sz="2000" dirty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cxnSp>
          <p:nvCxnSpPr>
            <p:cNvPr id="19" name="Straight Arrow Connector 18"/>
            <p:cNvCxnSpPr>
              <a:stCxn id="14" idx="1"/>
            </p:cNvCxnSpPr>
            <p:nvPr/>
          </p:nvCxnSpPr>
          <p:spPr>
            <a:xfrm flipH="1">
              <a:off x="6972535" y="6188687"/>
              <a:ext cx="625691" cy="27926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ounded Rectangle 14"/>
          <p:cNvSpPr/>
          <p:nvPr/>
        </p:nvSpPr>
        <p:spPr bwMode="auto">
          <a:xfrm>
            <a:off x="7315200" y="365760"/>
            <a:ext cx="1645920" cy="91440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C0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This is extra (non-testable) material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072080" y="1813680"/>
              <a:ext cx="2460960" cy="25862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5600" y="1804680"/>
                <a:ext cx="2476800" cy="260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913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Special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>
            <a:normAutofit/>
          </a:bodyPr>
          <a:lstStyle/>
          <a:p>
            <a:pPr>
              <a:tabLst>
                <a:tab pos="2514600" algn="l"/>
                <a:tab pos="7035800" algn="l"/>
              </a:tabLst>
            </a:pPr>
            <a:r>
              <a:rPr lang="en-US" dirty="0" smtClean="0">
                <a:solidFill>
                  <a:srgbClr val="0070C0"/>
                </a:solidFill>
              </a:rPr>
              <a:t>E</a:t>
            </a:r>
            <a:r>
              <a:rPr lang="en-US" dirty="0" smtClean="0"/>
              <a:t> = 0xFF, </a:t>
            </a:r>
            <a:r>
              <a:rPr lang="en-US" dirty="0" smtClean="0">
                <a:solidFill>
                  <a:srgbClr val="C00000"/>
                </a:solidFill>
              </a:rPr>
              <a:t>M</a:t>
            </a:r>
            <a:r>
              <a:rPr lang="en-US" dirty="0" smtClean="0"/>
              <a:t> = 0:  </a:t>
            </a:r>
            <a:r>
              <a:rPr lang="en-US" dirty="0" smtClean="0">
                <a:solidFill>
                  <a:srgbClr val="FF0000"/>
                </a:solidFill>
              </a:rPr>
              <a:t>± ∞</a:t>
            </a:r>
          </a:p>
          <a:p>
            <a:pPr lvl="1">
              <a:tabLst>
                <a:tab pos="2514600" algn="l"/>
                <a:tab pos="7035800" algn="l"/>
              </a:tabLst>
            </a:pPr>
            <a:r>
              <a:rPr lang="en-US" i="1" dirty="0" smtClean="0"/>
              <a:t>e.g.</a:t>
            </a:r>
            <a:r>
              <a:rPr lang="en-US" dirty="0" smtClean="0"/>
              <a:t> division by 0</a:t>
            </a:r>
          </a:p>
          <a:p>
            <a:pPr lvl="1">
              <a:tabLst>
                <a:tab pos="2514600" algn="l"/>
                <a:tab pos="7035800" algn="l"/>
              </a:tabLst>
            </a:pPr>
            <a:r>
              <a:rPr lang="en-US" dirty="0" smtClean="0"/>
              <a:t>Still work in comparisons!</a:t>
            </a:r>
          </a:p>
          <a:p>
            <a:pPr>
              <a:tabLst>
                <a:tab pos="2514600" algn="l"/>
                <a:tab pos="7035800" algn="l"/>
              </a:tabLst>
            </a:pPr>
            <a:r>
              <a:rPr lang="en-US" dirty="0" smtClean="0">
                <a:solidFill>
                  <a:srgbClr val="0070C0"/>
                </a:solidFill>
              </a:rPr>
              <a:t>E</a:t>
            </a:r>
            <a:r>
              <a:rPr lang="en-US" dirty="0" smtClean="0"/>
              <a:t> = 0xFF, </a:t>
            </a:r>
            <a:r>
              <a:rPr lang="en-US" dirty="0" smtClean="0">
                <a:solidFill>
                  <a:srgbClr val="C00000"/>
                </a:solidFill>
              </a:rPr>
              <a:t>M</a:t>
            </a:r>
            <a:r>
              <a:rPr lang="en-US" dirty="0" smtClean="0"/>
              <a:t> ≠ 0:  Not a Number (</a:t>
            </a:r>
            <a:r>
              <a:rPr lang="en-US" dirty="0" err="1" smtClean="0">
                <a:solidFill>
                  <a:srgbClr val="FF0000"/>
                </a:solidFill>
              </a:rPr>
              <a:t>NaN</a:t>
            </a:r>
            <a:r>
              <a:rPr lang="en-US" dirty="0" smtClean="0"/>
              <a:t>)</a:t>
            </a:r>
          </a:p>
          <a:p>
            <a:pPr lvl="1">
              <a:tabLst>
                <a:tab pos="2514600" algn="l"/>
                <a:tab pos="7035800" algn="l"/>
              </a:tabLst>
            </a:pPr>
            <a:r>
              <a:rPr lang="en-US" i="1" dirty="0" smtClean="0"/>
              <a:t>e.g.</a:t>
            </a:r>
            <a:r>
              <a:rPr lang="en-US" dirty="0" smtClean="0"/>
              <a:t> square root of negative number, 0/0, ∞–∞</a:t>
            </a:r>
          </a:p>
          <a:p>
            <a:pPr lvl="1">
              <a:tabLst>
                <a:tab pos="2514600" algn="l"/>
                <a:tab pos="7035800" algn="l"/>
              </a:tabLst>
            </a:pPr>
            <a:r>
              <a:rPr lang="en-US" dirty="0" err="1" smtClean="0"/>
              <a:t>NaN</a:t>
            </a:r>
            <a:r>
              <a:rPr lang="en-US" dirty="0" smtClean="0"/>
              <a:t> propagates through computations</a:t>
            </a:r>
          </a:p>
          <a:p>
            <a:pPr lvl="1">
              <a:tabLst>
                <a:tab pos="2514600" algn="l"/>
                <a:tab pos="7035800" algn="l"/>
              </a:tabLst>
            </a:pPr>
            <a:r>
              <a:rPr lang="en-US" dirty="0" smtClean="0"/>
              <a:t>Value of </a:t>
            </a:r>
            <a:r>
              <a:rPr lang="en-US" dirty="0" smtClean="0">
                <a:solidFill>
                  <a:srgbClr val="C00000"/>
                </a:solidFill>
              </a:rPr>
              <a:t>M</a:t>
            </a:r>
            <a:r>
              <a:rPr lang="en-US" dirty="0" smtClean="0"/>
              <a:t> can be useful in debugging</a:t>
            </a:r>
          </a:p>
          <a:p>
            <a:r>
              <a:rPr lang="en-US" dirty="0" smtClean="0"/>
              <a:t>New largest value (besides ∞)?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E</a:t>
            </a:r>
            <a:r>
              <a:rPr lang="en-US" dirty="0" smtClean="0"/>
              <a:t> = 0xFF has now been taken!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E</a:t>
            </a:r>
            <a:r>
              <a:rPr lang="en-US" dirty="0" smtClean="0"/>
              <a:t> = 0xFE has largest:  1.1…1</a:t>
            </a:r>
            <a:r>
              <a:rPr lang="en-US" baseline="-25000" dirty="0" smtClean="0"/>
              <a:t>2</a:t>
            </a:r>
            <a:r>
              <a:rPr lang="en-US" dirty="0" smtClean="0"/>
              <a:t>×2</a:t>
            </a:r>
            <a:r>
              <a:rPr lang="en-US" baseline="30000" dirty="0" smtClean="0"/>
              <a:t>127</a:t>
            </a:r>
            <a:r>
              <a:rPr lang="en-US" dirty="0" smtClean="0"/>
              <a:t> = 2</a:t>
            </a:r>
            <a:r>
              <a:rPr lang="en-US" baseline="30000" dirty="0" smtClean="0"/>
              <a:t>128</a:t>
            </a:r>
            <a:r>
              <a:rPr lang="en-US" dirty="0" smtClean="0"/>
              <a:t> – 2</a:t>
            </a:r>
            <a:r>
              <a:rPr lang="en-US" baseline="30000" dirty="0" smtClean="0"/>
              <a:t>104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65600" y="1712520"/>
              <a:ext cx="8219160" cy="38761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6240" y="1702440"/>
                <a:ext cx="8239320" cy="389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949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Floating Point </a:t>
            </a:r>
            <a:r>
              <a:rPr lang="en-US" dirty="0" smtClean="0"/>
              <a:t>Encoding Summary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280529"/>
              </p:ext>
            </p:extLst>
          </p:nvPr>
        </p:nvGraphicFramePr>
        <p:xfrm>
          <a:off x="1143000" y="1828800"/>
          <a:ext cx="685800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/>
                <a:gridCol w="2286000"/>
                <a:gridCol w="22860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Meaning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0x00</a:t>
                      </a:r>
                      <a:endParaRPr lang="en-US" sz="2400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0</a:t>
                      </a:r>
                      <a:endParaRPr lang="en-US" sz="2400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± 0</a:t>
                      </a:r>
                      <a:endParaRPr lang="en-US" sz="2400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0x00</a:t>
                      </a:r>
                      <a:endParaRPr lang="en-US" sz="2400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non-zero</a:t>
                      </a:r>
                      <a:endParaRPr lang="en-US" sz="2400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± </a:t>
                      </a:r>
                      <a:r>
                        <a:rPr lang="en-US" sz="2400" dirty="0" err="1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denorm</a:t>
                      </a:r>
                      <a:r>
                        <a:rPr lang="en-US" sz="240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num</a:t>
                      </a:r>
                      <a:endParaRPr lang="en-US" sz="2400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0x01</a:t>
                      </a:r>
                      <a:r>
                        <a:rPr lang="en-US" sz="2400" baseline="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 – 0xFE</a:t>
                      </a:r>
                      <a:endParaRPr lang="en-US" sz="2400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anything</a:t>
                      </a:r>
                      <a:endParaRPr lang="en-US" sz="2400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± norm </a:t>
                      </a:r>
                      <a:r>
                        <a:rPr lang="en-US" sz="2400" dirty="0" err="1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num</a:t>
                      </a:r>
                      <a:endParaRPr lang="en-US" sz="2400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0xFF</a:t>
                      </a:r>
                      <a:endParaRPr lang="en-US" sz="2400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0</a:t>
                      </a:r>
                      <a:endParaRPr lang="en-US" sz="2400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± ∞</a:t>
                      </a:r>
                      <a:endParaRPr lang="en-US" sz="2400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0xFF</a:t>
                      </a:r>
                      <a:endParaRPr lang="en-US" sz="2400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non-zero</a:t>
                      </a:r>
                      <a:endParaRPr lang="en-US" sz="2400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NaN</a:t>
                      </a:r>
                      <a:endParaRPr lang="en-US" sz="2400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108720" y="2292840"/>
              <a:ext cx="1047600" cy="22986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440" y="2283840"/>
                <a:ext cx="1063440" cy="231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414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of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ranges are NOT representable?</a:t>
            </a:r>
          </a:p>
          <a:p>
            <a:pPr lvl="1"/>
            <a:r>
              <a:rPr lang="en-US" dirty="0" smtClean="0"/>
              <a:t>Between largest norm and infinity</a:t>
            </a:r>
          </a:p>
          <a:p>
            <a:pPr lvl="1"/>
            <a:r>
              <a:rPr lang="en-US" dirty="0" smtClean="0"/>
              <a:t>Between zero and smallest </a:t>
            </a:r>
            <a:r>
              <a:rPr lang="en-US" dirty="0" err="1" smtClean="0"/>
              <a:t>denorm</a:t>
            </a:r>
            <a:endParaRPr lang="en-US" dirty="0" smtClean="0"/>
          </a:p>
          <a:p>
            <a:pPr lvl="1"/>
            <a:r>
              <a:rPr lang="en-US" dirty="0" smtClean="0"/>
              <a:t>Between norm numbers?</a:t>
            </a:r>
          </a:p>
          <a:p>
            <a:r>
              <a:rPr lang="en-US" dirty="0" smtClean="0"/>
              <a:t>Given a FP number, what’s the bit pattern of the next largest representable number?</a:t>
            </a:r>
          </a:p>
          <a:p>
            <a:pPr lvl="1"/>
            <a:r>
              <a:rPr lang="en-US" dirty="0" smtClean="0"/>
              <a:t>What is this “step” when </a:t>
            </a:r>
            <a:r>
              <a:rPr lang="en-US" dirty="0" err="1" smtClean="0">
                <a:solidFill>
                  <a:srgbClr val="0070C0"/>
                </a:solidFill>
              </a:rPr>
              <a:t>Exp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= 0?</a:t>
            </a:r>
          </a:p>
          <a:p>
            <a:pPr lvl="1"/>
            <a:r>
              <a:rPr lang="en-US" dirty="0" smtClean="0"/>
              <a:t>What is this “step” when </a:t>
            </a:r>
            <a:r>
              <a:rPr lang="en-US" dirty="0" err="1" smtClean="0">
                <a:solidFill>
                  <a:srgbClr val="0070C0"/>
                </a:solidFill>
              </a:rPr>
              <a:t>Exp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= </a:t>
            </a:r>
            <a:r>
              <a:rPr lang="en-US" dirty="0"/>
              <a:t>1</a:t>
            </a:r>
            <a:r>
              <a:rPr lang="en-US" dirty="0" smtClean="0"/>
              <a:t>00?</a:t>
            </a:r>
          </a:p>
          <a:p>
            <a:r>
              <a:rPr lang="en-US" dirty="0" smtClean="0"/>
              <a:t>Distribution of values is </a:t>
            </a:r>
            <a:r>
              <a:rPr lang="en-US" dirty="0"/>
              <a:t>denser toward zero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5" name="Object 1024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914400" y="5668963"/>
          <a:ext cx="7315200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Worksheet" r:id="rId4" imgW="8448581" imgH="1057480" progId="Excel.Sheet.8">
                  <p:embed/>
                </p:oleObj>
              </mc:Choice>
              <mc:Fallback>
                <p:oleObj name="Worksheet" r:id="rId4" imgW="8448581" imgH="10574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668963"/>
                        <a:ext cx="7315200" cy="99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623560" y="1828800"/>
            <a:ext cx="347472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76"/>
              </a:spcBef>
            </a:pPr>
            <a:r>
              <a:rPr lang="en-US" sz="2200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Overflow</a:t>
            </a:r>
            <a:r>
              <a:rPr lang="en-US" sz="2200" b="0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(</a:t>
            </a:r>
            <a:r>
              <a:rPr lang="en-US" sz="2200" b="0" dirty="0" err="1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Exp</a:t>
            </a:r>
            <a:r>
              <a:rPr lang="en-US" sz="2200" b="0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too large)</a:t>
            </a:r>
          </a:p>
          <a:p>
            <a:pPr>
              <a:spcBef>
                <a:spcPts val="576"/>
              </a:spcBef>
            </a:pPr>
            <a:r>
              <a:rPr lang="en-US" sz="2200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Underflow </a:t>
            </a:r>
            <a:r>
              <a:rPr lang="en-US" sz="2200" b="0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(</a:t>
            </a:r>
            <a:r>
              <a:rPr lang="en-US" sz="2200" b="0" dirty="0" err="1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Exp</a:t>
            </a:r>
            <a:r>
              <a:rPr lang="en-US" sz="2200" b="0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too small)</a:t>
            </a:r>
            <a:endParaRPr lang="en-US" sz="2200" dirty="0" smtClean="0">
              <a:solidFill>
                <a:srgbClr val="FF0000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  <a:p>
            <a:pPr>
              <a:spcBef>
                <a:spcPts val="576"/>
              </a:spcBef>
            </a:pPr>
            <a:r>
              <a:rPr lang="en-US" sz="2200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Rounding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" name="Ink 10"/>
              <p14:cNvContentPartPr/>
              <p14:nvPr/>
            </p14:nvContentPartPr>
            <p14:xfrm>
              <a:off x="1279080" y="5412240"/>
              <a:ext cx="7507800" cy="58140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70800" y="5402880"/>
                <a:ext cx="7526880" cy="60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" name="Ink 11"/>
              <p14:cNvContentPartPr/>
              <p14:nvPr/>
            </p14:nvContentPartPr>
            <p14:xfrm>
              <a:off x="5500034" y="3406562"/>
              <a:ext cx="3385440" cy="128232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91754" y="3398642"/>
                <a:ext cx="3400200" cy="129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6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Floating Point Operations:  Basic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456"/>
            <a:ext cx="8366125" cy="4974336"/>
          </a:xfrm>
        </p:spPr>
        <p:txBody>
          <a:bodyPr/>
          <a:lstStyle/>
          <a:p>
            <a:pPr lvl="1"/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+</a:t>
            </a:r>
            <a:r>
              <a:rPr lang="en-US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y = Round(x + y)</a:t>
            </a:r>
          </a:p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baseline="-25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Round(x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Basic idea for floating point operations:</a:t>
            </a:r>
          </a:p>
          <a:p>
            <a:pPr lvl="1"/>
            <a:r>
              <a:rPr lang="en-US" dirty="0" smtClean="0"/>
              <a:t>First, </a:t>
            </a:r>
            <a:r>
              <a:rPr lang="en-US" dirty="0" smtClean="0">
                <a:solidFill>
                  <a:srgbClr val="FF0000"/>
                </a:solidFill>
              </a:rPr>
              <a:t>compute the exact result</a:t>
            </a:r>
          </a:p>
          <a:p>
            <a:pPr lvl="1"/>
            <a:r>
              <a:rPr lang="en-US" dirty="0" smtClean="0"/>
              <a:t>Then </a:t>
            </a:r>
            <a:r>
              <a:rPr lang="en-US" i="1" dirty="0" smtClean="0">
                <a:solidFill>
                  <a:srgbClr val="FF0000"/>
                </a:solidFill>
              </a:rPr>
              <a:t>round</a:t>
            </a:r>
            <a:r>
              <a:rPr lang="en-US" dirty="0" smtClean="0"/>
              <a:t> the result to make it fit into desired precision:</a:t>
            </a:r>
          </a:p>
          <a:p>
            <a:pPr lvl="2"/>
            <a:r>
              <a:rPr lang="en-US" dirty="0" smtClean="0"/>
              <a:t>Possibly over/underflow if exponent outside of range</a:t>
            </a:r>
          </a:p>
          <a:p>
            <a:pPr lvl="2"/>
            <a:r>
              <a:rPr lang="en-US" dirty="0" smtClean="0"/>
              <a:t>Possibly drop least-significant bits of mantissa to fit into M bit vector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1828800" y="1920240"/>
            <a:ext cx="5486400" cy="317500"/>
            <a:chOff x="914400" y="2468880"/>
            <a:chExt cx="7900416" cy="457200"/>
          </a:xfrm>
        </p:grpSpPr>
        <p:sp>
          <p:nvSpPr>
            <p:cNvPr id="23" name="Rectangle 22"/>
            <p:cNvSpPr/>
            <p:nvPr/>
          </p:nvSpPr>
          <p:spPr>
            <a:xfrm>
              <a:off x="914400" y="2468880"/>
              <a:ext cx="246888" cy="457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00B050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</a:t>
              </a:r>
              <a:endParaRPr lang="en-US" sz="2400" b="1" dirty="0">
                <a:solidFill>
                  <a:srgbClr val="00B05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161288" y="2468880"/>
              <a:ext cx="1975104" cy="457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0070C0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E</a:t>
              </a:r>
              <a:endParaRPr lang="en-US" sz="2400" b="1" dirty="0">
                <a:solidFill>
                  <a:srgbClr val="0070C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136392" y="2468880"/>
              <a:ext cx="5678424" cy="457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C00000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M</a:t>
              </a:r>
              <a:endParaRPr lang="en-US" sz="2400" b="1" dirty="0">
                <a:solidFill>
                  <a:srgbClr val="C0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286000" y="1362456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Value</a:t>
            </a:r>
            <a:r>
              <a:rPr lang="en-US" sz="24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</a:t>
            </a:r>
            <a:r>
              <a:rPr lang="en-US" sz="24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= (-</a:t>
            </a:r>
            <a:r>
              <a:rPr lang="en-US" sz="24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1)</a:t>
            </a:r>
            <a:r>
              <a:rPr lang="en-US" sz="2400" b="1" baseline="30000" dirty="0" smtClean="0">
                <a:solidFill>
                  <a:srgbClr val="00B05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S</a:t>
            </a:r>
            <a:r>
              <a:rPr lang="en-US" sz="24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×</a:t>
            </a:r>
            <a:r>
              <a:rPr lang="en-US" sz="2400" dirty="0" smtClean="0">
                <a:solidFill>
                  <a:srgbClr val="C0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Mantissa</a:t>
            </a:r>
            <a:r>
              <a:rPr lang="en-US" sz="24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×2</a:t>
            </a:r>
            <a:r>
              <a:rPr lang="en-US" sz="2400" baseline="30000" dirty="0" smtClean="0">
                <a:solidFill>
                  <a:srgbClr val="0070C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Exponent</a:t>
            </a:r>
            <a:endParaRPr lang="en-US" sz="2400" baseline="30000" dirty="0">
              <a:solidFill>
                <a:srgbClr val="0070C0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1220040" y="3059280"/>
              <a:ext cx="3509640" cy="17294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14640" y="3052080"/>
                <a:ext cx="3521160" cy="174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594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noFill/>
          <a:ln/>
        </p:spPr>
        <p:txBody>
          <a:bodyPr/>
          <a:lstStyle/>
          <a:p>
            <a:r>
              <a:rPr lang="en-US" dirty="0" smtClean="0"/>
              <a:t>Floating Point </a:t>
            </a:r>
            <a:r>
              <a:rPr lang="en-US" dirty="0"/>
              <a:t>Addition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1075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3192" y="1362456"/>
                <a:ext cx="8366760" cy="4974336"/>
              </a:xfrm>
              <a:noFill/>
              <a:ln/>
            </p:spPr>
            <p:txBody>
              <a:bodyPr lIns="90487" tIns="44450" rIns="90487" bIns="44450"/>
              <a:lstStyle/>
              <a:p>
                <a:r>
                  <a:rPr lang="en-US" dirty="0">
                    <a:solidFill>
                      <a:schemeClr val="hlink"/>
                    </a:solidFill>
                    <a:ea typeface="Anonymous Pro" charset="0"/>
                    <a:cs typeface="Calibri" panose="020F0502020204030204" pitchFamily="34" charset="0"/>
                  </a:rPr>
                  <a:t>(-1)</a:t>
                </a:r>
                <a:r>
                  <a:rPr lang="en-US" baseline="30000" dirty="0" smtClean="0">
                    <a:solidFill>
                      <a:schemeClr val="hlink"/>
                    </a:solidFill>
                    <a:ea typeface="Anonymous Pro" charset="0"/>
                    <a:cs typeface="Calibri" panose="020F0502020204030204" pitchFamily="34" charset="0"/>
                  </a:rPr>
                  <a:t>S</a:t>
                </a:r>
                <a:r>
                  <a:rPr lang="en-US" b="0" baseline="30000" dirty="0" smtClean="0">
                    <a:solidFill>
                      <a:schemeClr val="hlink"/>
                    </a:solidFill>
                    <a:ea typeface="Anonymous Pro" charset="0"/>
                    <a:cs typeface="Calibri" panose="020F0502020204030204" pitchFamily="34" charset="0"/>
                  </a:rPr>
                  <a:t>1</a:t>
                </a:r>
                <a:r>
                  <a:rPr lang="en-US" dirty="0" smtClean="0"/>
                  <a:t>×</a:t>
                </a:r>
                <a:r>
                  <a:rPr lang="en-US" dirty="0" smtClean="0">
                    <a:solidFill>
                      <a:schemeClr val="hlink"/>
                    </a:solidFill>
                    <a:ea typeface="Anonymous Pro" charset="0"/>
                    <a:cs typeface="Calibri" panose="020F0502020204030204" pitchFamily="34" charset="0"/>
                  </a:rPr>
                  <a:t>Man1</a:t>
                </a:r>
                <a:r>
                  <a:rPr lang="en-US" dirty="0" smtClean="0"/>
                  <a:t>×</a:t>
                </a:r>
                <a:r>
                  <a:rPr lang="en-US" dirty="0" smtClean="0">
                    <a:solidFill>
                      <a:schemeClr val="hlink"/>
                    </a:solidFill>
                    <a:ea typeface="Anonymous Pro" charset="0"/>
                    <a:cs typeface="Calibri" panose="020F0502020204030204" pitchFamily="34" charset="0"/>
                  </a:rPr>
                  <a:t>2</a:t>
                </a:r>
                <a:r>
                  <a:rPr lang="en-US" b="0" baseline="30000" dirty="0" smtClean="0">
                    <a:solidFill>
                      <a:schemeClr val="hlink"/>
                    </a:solidFill>
                    <a:ea typeface="Anonymous Pro" charset="0"/>
                    <a:cs typeface="Calibri" panose="020F0502020204030204" pitchFamily="34" charset="0"/>
                  </a:rPr>
                  <a:t>Exp1</a:t>
                </a:r>
                <a:r>
                  <a:rPr lang="en-US" dirty="0" smtClean="0"/>
                  <a:t>  </a:t>
                </a:r>
                <a:r>
                  <a:rPr lang="en-US" b="0" dirty="0" smtClean="0">
                    <a:solidFill>
                      <a:schemeClr val="hlink"/>
                    </a:solidFill>
                    <a:ea typeface="Anonymous Pro" charset="0"/>
                    <a:cs typeface="Calibri" panose="020F0502020204030204" pitchFamily="34" charset="0"/>
                  </a:rPr>
                  <a:t>+  (-1)</a:t>
                </a:r>
                <a:r>
                  <a:rPr lang="en-US" baseline="30000" dirty="0" smtClean="0">
                    <a:solidFill>
                      <a:schemeClr val="hlink"/>
                    </a:solidFill>
                    <a:ea typeface="Anonymous Pro" charset="0"/>
                    <a:cs typeface="Calibri" panose="020F0502020204030204" pitchFamily="34" charset="0"/>
                  </a:rPr>
                  <a:t>S</a:t>
                </a:r>
                <a:r>
                  <a:rPr lang="en-US" b="0" baseline="30000" dirty="0" smtClean="0">
                    <a:solidFill>
                      <a:schemeClr val="hlink"/>
                    </a:solidFill>
                    <a:ea typeface="Anonymous Pro" charset="0"/>
                    <a:cs typeface="Calibri" panose="020F0502020204030204" pitchFamily="34" charset="0"/>
                  </a:rPr>
                  <a:t>2</a:t>
                </a:r>
                <a:r>
                  <a:rPr lang="en-US" dirty="0"/>
                  <a:t>×</a:t>
                </a:r>
                <a:r>
                  <a:rPr lang="en-US" dirty="0" smtClean="0">
                    <a:solidFill>
                      <a:schemeClr val="hlink"/>
                    </a:solidFill>
                    <a:ea typeface="Anonymous Pro" charset="0"/>
                    <a:cs typeface="Calibri" panose="020F0502020204030204" pitchFamily="34" charset="0"/>
                  </a:rPr>
                  <a:t>Man2</a:t>
                </a:r>
                <a:r>
                  <a:rPr lang="en-US" dirty="0"/>
                  <a:t>×</a:t>
                </a:r>
                <a:r>
                  <a:rPr lang="en-US" dirty="0" smtClean="0">
                    <a:solidFill>
                      <a:schemeClr val="hlink"/>
                    </a:solidFill>
                    <a:ea typeface="Anonymous Pro" charset="0"/>
                    <a:cs typeface="Calibri" panose="020F0502020204030204" pitchFamily="34" charset="0"/>
                  </a:rPr>
                  <a:t>2</a:t>
                </a:r>
                <a:r>
                  <a:rPr lang="en-US" b="0" baseline="30000" dirty="0" smtClean="0">
                    <a:solidFill>
                      <a:schemeClr val="hlink"/>
                    </a:solidFill>
                    <a:ea typeface="Anonymous Pro" charset="0"/>
                    <a:cs typeface="Calibri" panose="020F0502020204030204" pitchFamily="34" charset="0"/>
                  </a:rPr>
                  <a:t>Exp2</a:t>
                </a:r>
              </a:p>
              <a:p>
                <a:pPr lvl="1"/>
                <a:r>
                  <a:rPr lang="en-US" dirty="0" smtClean="0"/>
                  <a:t>Assume </a:t>
                </a:r>
                <a:r>
                  <a:rPr lang="en-US" b="0" dirty="0" smtClean="0"/>
                  <a:t>Exp1</a:t>
                </a:r>
                <a:r>
                  <a:rPr lang="en-US" dirty="0" smtClean="0"/>
                  <a:t> &gt; </a:t>
                </a:r>
                <a:r>
                  <a:rPr lang="en-US" b="0" dirty="0" smtClean="0"/>
                  <a:t>Exp2</a:t>
                </a:r>
                <a:endParaRPr lang="en-US" dirty="0" smtClean="0"/>
              </a:p>
              <a:p>
                <a:pPr>
                  <a:spcBef>
                    <a:spcPts val="1800"/>
                  </a:spcBef>
                </a:pPr>
                <a:r>
                  <a:rPr lang="en-US" dirty="0" smtClean="0"/>
                  <a:t>Exact Result:  </a:t>
                </a:r>
                <a:r>
                  <a:rPr lang="en-US" b="0" dirty="0" smtClean="0">
                    <a:solidFill>
                      <a:schemeClr val="hlink"/>
                    </a:solidFill>
                    <a:ea typeface="Anonymous Pro" charset="0"/>
                    <a:cs typeface="Calibri" panose="020F0502020204030204" pitchFamily="34" charset="0"/>
                  </a:rPr>
                  <a:t>(</a:t>
                </a:r>
                <a:r>
                  <a:rPr lang="en-US" dirty="0">
                    <a:solidFill>
                      <a:schemeClr val="hlink"/>
                    </a:solidFill>
                    <a:ea typeface="Anonymous Pro" charset="0"/>
                    <a:cs typeface="Calibri" panose="020F0502020204030204" pitchFamily="34" charset="0"/>
                  </a:rPr>
                  <a:t>-</a:t>
                </a:r>
                <a:r>
                  <a:rPr lang="en-US" b="0" dirty="0" smtClean="0">
                    <a:solidFill>
                      <a:schemeClr val="hlink"/>
                    </a:solidFill>
                    <a:ea typeface="Anonymous Pro" charset="0"/>
                    <a:cs typeface="Calibri" panose="020F0502020204030204" pitchFamily="34" charset="0"/>
                  </a:rPr>
                  <a:t>1)</a:t>
                </a:r>
                <a:r>
                  <a:rPr lang="en-US" b="0" baseline="30000" dirty="0" smtClean="0">
                    <a:solidFill>
                      <a:schemeClr val="hlink"/>
                    </a:solidFill>
                    <a:ea typeface="Anonymous Pro" charset="0"/>
                    <a:cs typeface="Calibri" panose="020F0502020204030204" pitchFamily="34" charset="0"/>
                  </a:rPr>
                  <a:t>S</a:t>
                </a:r>
                <a:r>
                  <a:rPr lang="en-US" dirty="0" smtClean="0"/>
                  <a:t>×</a:t>
                </a:r>
                <a:r>
                  <a:rPr lang="en-US" b="0" dirty="0" smtClean="0">
                    <a:solidFill>
                      <a:schemeClr val="hlink"/>
                    </a:solidFill>
                    <a:ea typeface="Anonymous Pro" charset="0"/>
                    <a:cs typeface="Calibri" panose="020F0502020204030204" pitchFamily="34" charset="0"/>
                  </a:rPr>
                  <a:t>Man</a:t>
                </a:r>
                <a:r>
                  <a:rPr lang="en-US" dirty="0" smtClean="0"/>
                  <a:t>×</a:t>
                </a:r>
                <a:r>
                  <a:rPr lang="en-US" b="0" dirty="0" smtClean="0">
                    <a:solidFill>
                      <a:schemeClr val="hlink"/>
                    </a:solidFill>
                    <a:ea typeface="Anonymous Pro" charset="0"/>
                    <a:cs typeface="Calibri" panose="020F0502020204030204" pitchFamily="34" charset="0"/>
                  </a:rPr>
                  <a:t>2</a:t>
                </a:r>
                <a:r>
                  <a:rPr lang="en-US" b="0" baseline="30000" dirty="0" smtClean="0">
                    <a:solidFill>
                      <a:schemeClr val="hlink"/>
                    </a:solidFill>
                    <a:ea typeface="Anonymous Pro" charset="0"/>
                    <a:cs typeface="Calibri" panose="020F0502020204030204" pitchFamily="34" charset="0"/>
                  </a:rPr>
                  <a:t>Exp</a:t>
                </a:r>
                <a:endParaRPr lang="en-US" b="0" dirty="0">
                  <a:ea typeface="Anonymous Pro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n-US" dirty="0"/>
                  <a:t>Sign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S</a:t>
                </a:r>
                <a:r>
                  <a:rPr lang="en-US" dirty="0" smtClean="0"/>
                  <a:t>, mantissa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Man</a:t>
                </a:r>
                <a:r>
                  <a:rPr lang="en-US" dirty="0" smtClean="0"/>
                  <a:t>: </a:t>
                </a:r>
                <a:endParaRPr lang="en-US" dirty="0"/>
              </a:p>
              <a:p>
                <a:pPr lvl="2"/>
                <a:r>
                  <a:rPr lang="en-US" dirty="0"/>
                  <a:t>Result of signed align &amp; add</a:t>
                </a:r>
              </a:p>
              <a:p>
                <a:pPr lvl="1"/>
                <a:r>
                  <a:rPr lang="en-US" dirty="0"/>
                  <a:t>Exponent </a:t>
                </a:r>
                <a:r>
                  <a:rPr lang="en-US" dirty="0">
                    <a:solidFill>
                      <a:srgbClr val="0070C0"/>
                    </a:solidFill>
                  </a:rPr>
                  <a:t>E</a:t>
                </a:r>
                <a:r>
                  <a:rPr lang="en-US" dirty="0"/>
                  <a:t>:  </a:t>
                </a:r>
                <a:r>
                  <a:rPr lang="en-US" dirty="0" smtClean="0"/>
                  <a:t>E1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dirty="0" smtClean="0">
                    <a:cs typeface="Calibri" panose="020F0502020204030204" pitchFamily="34" charset="0"/>
                  </a:rPr>
                  <a:t>Adjustments:</a:t>
                </a:r>
                <a:endParaRPr lang="en-US" dirty="0">
                  <a:cs typeface="Calibri" panose="020F0502020204030204" pitchFamily="34" charset="0"/>
                </a:endParaRPr>
              </a:p>
              <a:p>
                <a:pPr lvl="1"/>
                <a:r>
                  <a:rPr lang="en-US" dirty="0">
                    <a:ea typeface="Roboto" charset="0"/>
                    <a:cs typeface="Calibri" panose="020F0502020204030204" pitchFamily="34" charset="0"/>
                  </a:rPr>
                  <a:t>If </a:t>
                </a:r>
                <a:r>
                  <a:rPr lang="en-US" dirty="0" smtClean="0">
                    <a:solidFill>
                      <a:srgbClr val="C00000"/>
                    </a:solidFill>
                    <a:ea typeface="Roboto" charset="0"/>
                    <a:cs typeface="Calibri" panose="020F0502020204030204" pitchFamily="34" charset="0"/>
                  </a:rPr>
                  <a:t>Man </a:t>
                </a:r>
                <a:r>
                  <a:rPr lang="en-US" dirty="0" smtClean="0">
                    <a:ea typeface="Roboto" charset="0"/>
                    <a:cs typeface="Calibri" panose="020F0502020204030204" pitchFamily="34" charset="0"/>
                  </a:rPr>
                  <a:t>≥ </a:t>
                </a:r>
                <a:r>
                  <a:rPr lang="en-US" b="0" dirty="0" smtClean="0">
                    <a:ea typeface="Roboto" charset="0"/>
                    <a:cs typeface="Calibri" panose="020F0502020204030204" pitchFamily="34" charset="0"/>
                  </a:rPr>
                  <a:t>2</a:t>
                </a:r>
                <a:r>
                  <a:rPr lang="en-US" b="0" dirty="0">
                    <a:ea typeface="Roboto" charset="0"/>
                    <a:cs typeface="Calibri" panose="020F0502020204030204" pitchFamily="34" charset="0"/>
                  </a:rPr>
                  <a:t>, </a:t>
                </a:r>
                <a:r>
                  <a:rPr lang="en-US" dirty="0">
                    <a:ea typeface="Roboto" charset="0"/>
                    <a:cs typeface="Calibri" panose="020F0502020204030204" pitchFamily="34" charset="0"/>
                  </a:rPr>
                  <a:t>shift </a:t>
                </a:r>
                <a:r>
                  <a:rPr lang="en-US" b="0" dirty="0" smtClean="0">
                    <a:solidFill>
                      <a:srgbClr val="C00000"/>
                    </a:solidFill>
                    <a:ea typeface="Roboto" charset="0"/>
                    <a:cs typeface="Calibri" panose="020F0502020204030204" pitchFamily="34" charset="0"/>
                  </a:rPr>
                  <a:t>Man</a:t>
                </a:r>
                <a:r>
                  <a:rPr lang="en-US" dirty="0" smtClean="0">
                    <a:ea typeface="Roboto" charset="0"/>
                    <a:cs typeface="Calibri" panose="020F0502020204030204" pitchFamily="34" charset="0"/>
                  </a:rPr>
                  <a:t> </a:t>
                </a:r>
                <a:r>
                  <a:rPr lang="en-US" dirty="0">
                    <a:ea typeface="Roboto" charset="0"/>
                    <a:cs typeface="Calibri" panose="020F0502020204030204" pitchFamily="34" charset="0"/>
                  </a:rPr>
                  <a:t>right, increment </a:t>
                </a:r>
                <a:r>
                  <a:rPr lang="en-US" b="0" dirty="0" err="1" smtClean="0">
                    <a:solidFill>
                      <a:srgbClr val="0070C0"/>
                    </a:solidFill>
                    <a:ea typeface="Roboto" charset="0"/>
                    <a:cs typeface="Calibri" panose="020F0502020204030204" pitchFamily="34" charset="0"/>
                  </a:rPr>
                  <a:t>Exp</a:t>
                </a:r>
                <a:endParaRPr lang="en-US" dirty="0">
                  <a:solidFill>
                    <a:srgbClr val="0070C0"/>
                  </a:solidFill>
                  <a:ea typeface="Roboto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n-US" dirty="0">
                    <a:ea typeface="Roboto" charset="0"/>
                    <a:cs typeface="Calibri" panose="020F0502020204030204" pitchFamily="34" charset="0"/>
                  </a:rPr>
                  <a:t>I</a:t>
                </a:r>
                <a:r>
                  <a:rPr lang="en-US" dirty="0" smtClean="0">
                    <a:ea typeface="Roboto" charset="0"/>
                    <a:cs typeface="Calibri" panose="020F0502020204030204" pitchFamily="34" charset="0"/>
                  </a:rPr>
                  <a:t>f </a:t>
                </a:r>
                <a:r>
                  <a:rPr lang="en-US" b="0" dirty="0" smtClean="0">
                    <a:solidFill>
                      <a:srgbClr val="C00000"/>
                    </a:solidFill>
                    <a:ea typeface="Roboto" charset="0"/>
                    <a:cs typeface="Calibri" panose="020F0502020204030204" pitchFamily="34" charset="0"/>
                  </a:rPr>
                  <a:t>Man </a:t>
                </a:r>
                <a:r>
                  <a:rPr lang="en-US" b="0" dirty="0" smtClean="0">
                    <a:ea typeface="Roboto" charset="0"/>
                    <a:cs typeface="Calibri" panose="020F0502020204030204" pitchFamily="34" charset="0"/>
                  </a:rPr>
                  <a:t>&lt; 1</a:t>
                </a:r>
                <a:r>
                  <a:rPr lang="en-US" b="0" dirty="0">
                    <a:ea typeface="Roboto" charset="0"/>
                    <a:cs typeface="Calibri" panose="020F0502020204030204" pitchFamily="34" charset="0"/>
                  </a:rPr>
                  <a:t>,</a:t>
                </a:r>
                <a:r>
                  <a:rPr lang="en-US" dirty="0">
                    <a:ea typeface="Roboto" charset="0"/>
                    <a:cs typeface="Calibri" panose="020F0502020204030204" pitchFamily="34" charset="0"/>
                  </a:rPr>
                  <a:t> shift </a:t>
                </a:r>
                <a:r>
                  <a:rPr lang="en-US" b="0" dirty="0" smtClean="0">
                    <a:solidFill>
                      <a:srgbClr val="C00000"/>
                    </a:solidFill>
                    <a:ea typeface="Roboto" charset="0"/>
                    <a:cs typeface="Calibri" panose="020F0502020204030204" pitchFamily="34" charset="0"/>
                  </a:rPr>
                  <a:t>Man</a:t>
                </a:r>
                <a:r>
                  <a:rPr lang="en-US" dirty="0" smtClean="0">
                    <a:ea typeface="Roboto" charset="0"/>
                    <a:cs typeface="Calibri" panose="020F0502020204030204" pitchFamily="34" charset="0"/>
                  </a:rPr>
                  <a:t> </a:t>
                </a:r>
                <a:r>
                  <a:rPr lang="en-US" dirty="0">
                    <a:ea typeface="Roboto" charset="0"/>
                    <a:cs typeface="Calibri" panose="020F0502020204030204" pitchFamily="34" charset="0"/>
                  </a:rPr>
                  <a:t>left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Roboto" charset="0"/>
                        <a:cs typeface="Roboto" charset="0"/>
                      </a:rPr>
                      <m:t>𝑘</m:t>
                    </m:r>
                  </m:oMath>
                </a14:m>
                <a:r>
                  <a:rPr lang="en-US" dirty="0">
                    <a:ea typeface="Roboto" charset="0"/>
                    <a:cs typeface="Calibri" panose="020F0502020204030204" pitchFamily="34" charset="0"/>
                  </a:rPr>
                  <a:t> positions, decrement </a:t>
                </a:r>
                <a:r>
                  <a:rPr lang="en-US" dirty="0" err="1" smtClean="0">
                    <a:solidFill>
                      <a:srgbClr val="0070C0"/>
                    </a:solidFill>
                    <a:cs typeface="Calibri" panose="020F0502020204030204" pitchFamily="34" charset="0"/>
                  </a:rPr>
                  <a:t>Exp</a:t>
                </a:r>
                <a:r>
                  <a:rPr lang="en-US" dirty="0" smtClean="0">
                    <a:ea typeface="Roboto" charset="0"/>
                    <a:cs typeface="Calibri" panose="020F0502020204030204" pitchFamily="34" charset="0"/>
                  </a:rPr>
                  <a:t> </a:t>
                </a:r>
                <a:r>
                  <a:rPr lang="en-US" dirty="0">
                    <a:ea typeface="Roboto" charset="0"/>
                    <a:cs typeface="Calibri" panose="020F0502020204030204" pitchFamily="34" charset="0"/>
                  </a:rPr>
                  <a:t>by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Roboto" charset="0"/>
                        <a:cs typeface="Roboto" charset="0"/>
                      </a:rPr>
                      <m:t>𝑘</m:t>
                    </m:r>
                  </m:oMath>
                </a14:m>
                <a:endParaRPr lang="en-US" dirty="0">
                  <a:ea typeface="Roboto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n-US" dirty="0" smtClean="0">
                    <a:cs typeface="Calibri" panose="020F0502020204030204" pitchFamily="34" charset="0"/>
                  </a:rPr>
                  <a:t>Over/underflow </a:t>
                </a:r>
                <a:r>
                  <a:rPr lang="en-US" dirty="0">
                    <a:cs typeface="Calibri" panose="020F0502020204030204" pitchFamily="34" charset="0"/>
                  </a:rPr>
                  <a:t>if </a:t>
                </a:r>
                <a:r>
                  <a:rPr lang="en-US" b="0" dirty="0" err="1" smtClean="0">
                    <a:solidFill>
                      <a:srgbClr val="0070C0"/>
                    </a:solidFill>
                    <a:cs typeface="Calibri" panose="020F0502020204030204" pitchFamily="34" charset="0"/>
                  </a:rPr>
                  <a:t>Exp</a:t>
                </a:r>
                <a:r>
                  <a:rPr lang="en-US" dirty="0" smtClean="0">
                    <a:cs typeface="Calibri" panose="020F0502020204030204" pitchFamily="34" charset="0"/>
                  </a:rPr>
                  <a:t> </a:t>
                </a:r>
                <a:r>
                  <a:rPr lang="en-US" dirty="0">
                    <a:cs typeface="Calibri" panose="020F0502020204030204" pitchFamily="34" charset="0"/>
                  </a:rPr>
                  <a:t>out of range</a:t>
                </a:r>
              </a:p>
              <a:p>
                <a:pPr lvl="1"/>
                <a:r>
                  <a:rPr lang="en-US" dirty="0">
                    <a:cs typeface="Calibri" panose="020F0502020204030204" pitchFamily="34" charset="0"/>
                  </a:rPr>
                  <a:t>Round </a:t>
                </a:r>
                <a:r>
                  <a:rPr lang="en-US" b="0" dirty="0" smtClean="0">
                    <a:solidFill>
                      <a:srgbClr val="C00000"/>
                    </a:solidFill>
                    <a:cs typeface="Calibri" panose="020F0502020204030204" pitchFamily="34" charset="0"/>
                  </a:rPr>
                  <a:t>Man</a:t>
                </a:r>
                <a:r>
                  <a:rPr lang="en-US" dirty="0" smtClean="0">
                    <a:cs typeface="Calibri" panose="020F0502020204030204" pitchFamily="34" charset="0"/>
                  </a:rPr>
                  <a:t> </a:t>
                </a:r>
                <a:r>
                  <a:rPr lang="en-US" dirty="0">
                    <a:cs typeface="Calibri" panose="020F0502020204030204" pitchFamily="34" charset="0"/>
                  </a:rPr>
                  <a:t>to fit </a:t>
                </a:r>
                <a:r>
                  <a:rPr lang="en-US" dirty="0" smtClean="0">
                    <a:cs typeface="Calibri" panose="020F0502020204030204" pitchFamily="34" charset="0"/>
                  </a:rPr>
                  <a:t>mantissa </a:t>
                </a:r>
                <a:r>
                  <a:rPr lang="en-US" dirty="0">
                    <a:cs typeface="Calibri" panose="020F0502020204030204" pitchFamily="34" charset="0"/>
                  </a:rPr>
                  <a:t>precision</a:t>
                </a:r>
              </a:p>
            </p:txBody>
          </p:sp>
        </mc:Choice>
        <mc:Fallback xmlns="">
          <p:sp>
            <p:nvSpPr>
              <p:cNvPr id="1310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16"/>
                </p:custDataLst>
              </p:nvPr>
            </p:nvSpPr>
            <p:spPr>
              <a:xfrm>
                <a:off x="393192" y="1362456"/>
                <a:ext cx="8366760" cy="4974336"/>
              </a:xfrm>
              <a:blipFill rotWithShape="0">
                <a:blip r:embed="rId17"/>
                <a:stretch>
                  <a:fillRect l="-364" t="-1225" b="-8578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029200" y="3017520"/>
            <a:ext cx="3840480" cy="1376680"/>
            <a:chOff x="5029200" y="3108960"/>
            <a:chExt cx="3840480" cy="1376680"/>
          </a:xfrm>
        </p:grpSpPr>
        <p:sp>
          <p:nvSpPr>
            <p:cNvPr id="131077" name="Rectangle 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029200" y="3383280"/>
              <a:ext cx="2011680" cy="27940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marL="0" lvl="1" algn="ctr">
                <a:spcBef>
                  <a:spcPct val="30000"/>
                </a:spcBef>
              </a:pPr>
              <a:r>
                <a:rPr lang="en-US" sz="20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(</a:t>
              </a:r>
              <a:r>
                <a:rPr lang="en-US" sz="2000" dirty="0">
                  <a:solidFill>
                    <a:schemeClr val="hlink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-</a:t>
              </a:r>
              <a:r>
                <a:rPr lang="en-US" sz="20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1)</a:t>
              </a:r>
              <a:r>
                <a:rPr lang="en-US" sz="2000" baseline="300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S1</a:t>
              </a:r>
              <a:r>
                <a:rPr lang="en-US" sz="20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 Man1</a:t>
              </a:r>
              <a:endPara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131078" name="Rectangle 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858000" y="3749040"/>
              <a:ext cx="2011680" cy="27940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marL="0" lvl="1" algn="ctr">
                <a:spcBef>
                  <a:spcPct val="30000"/>
                </a:spcBef>
              </a:pPr>
              <a:r>
                <a:rPr lang="en-US" sz="20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(</a:t>
              </a:r>
              <a:r>
                <a:rPr lang="en-US" sz="2000" dirty="0">
                  <a:solidFill>
                    <a:schemeClr val="hlink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-</a:t>
              </a:r>
              <a:r>
                <a:rPr lang="en-US" sz="20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1)</a:t>
              </a:r>
              <a:r>
                <a:rPr lang="en-US" sz="2000" baseline="300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S2</a:t>
              </a:r>
              <a:r>
                <a:rPr lang="en-US" sz="20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 Man2 </a:t>
              </a:r>
              <a:endPara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7040880" y="3108960"/>
              <a:ext cx="1828800" cy="241300"/>
              <a:chOff x="7040880" y="2743200"/>
              <a:chExt cx="1828800" cy="241300"/>
            </a:xfrm>
          </p:grpSpPr>
          <p:sp>
            <p:nvSpPr>
              <p:cNvPr id="131079" name="Line 7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7040880" y="2781300"/>
                <a:ext cx="0" cy="203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  <p:sp>
            <p:nvSpPr>
              <p:cNvPr id="131080" name="Line 8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8869680" y="2781300"/>
                <a:ext cx="0" cy="203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  <p:sp>
            <p:nvSpPr>
              <p:cNvPr id="131081" name="Line 9"/>
              <p:cNvSpPr>
                <a:spLocks noChangeShapeType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7040880" y="2844800"/>
                <a:ext cx="18288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  <p:sp>
            <p:nvSpPr>
              <p:cNvPr id="131082" name="Rectangle 10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7452360" y="2743200"/>
                <a:ext cx="104034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0" rIns="90487" bIns="0" anchor="ctr" anchorCtr="0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400" dirty="0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Exp1–Exp2</a:t>
                </a:r>
                <a:endParaRPr lang="en-US" sz="1400" dirty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083" name="Rectangle 11"/>
                <p:cNvSpPr>
                  <a:spLocks noChangeArrowheads="1"/>
                </p:cNvSpPr>
                <p:nvPr>
                  <p:custDataLst>
                    <p:tags r:id="rId7"/>
                  </p:custDataLst>
                </p:nvPr>
              </p:nvSpPr>
              <p:spPr bwMode="auto">
                <a:xfrm>
                  <a:off x="5029200" y="3705356"/>
                  <a:ext cx="250068" cy="366767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44450" rIns="0" bIns="44450">
                  <a:spAutoFit/>
                </a:bodyPr>
                <a:lstStyle/>
                <a:p>
                  <a:pPr algn="l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dirty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endParaRPr>
                </a:p>
              </p:txBody>
            </p:sp>
          </mc:Choice>
          <mc:Fallback xmlns="">
            <p:sp>
              <p:nvSpPr>
                <p:cNvPr id="131083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8"/>
                  </p:custDataLst>
                </p:nvPr>
              </p:nvSpPr>
              <p:spPr bwMode="auto">
                <a:xfrm>
                  <a:off x="5029200" y="3705356"/>
                  <a:ext cx="230832" cy="366767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l="-18421" r="-18421"/>
                  </a:stretch>
                </a:blipFill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1084" name="Line 12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5029200" y="4114800"/>
              <a:ext cx="38404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131085" name="Rectangle 1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029200" y="4206240"/>
              <a:ext cx="3840480" cy="27940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 anchorCtr="1"/>
            <a:lstStyle/>
            <a:p>
              <a:pPr marL="0" lvl="1" algn="ctr">
                <a:spcBef>
                  <a:spcPct val="30000"/>
                </a:spcBef>
              </a:pPr>
              <a:r>
                <a:rPr lang="en-US" sz="20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(</a:t>
              </a:r>
              <a:r>
                <a:rPr lang="en-US" sz="2000" dirty="0">
                  <a:solidFill>
                    <a:schemeClr val="hlink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-</a:t>
              </a:r>
              <a:r>
                <a:rPr lang="en-US" sz="20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1)</a:t>
              </a:r>
              <a:r>
                <a:rPr lang="en-US" sz="2000" baseline="300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</a:t>
              </a:r>
              <a:r>
                <a:rPr lang="en-US" sz="20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 Man</a:t>
              </a:r>
            </a:p>
          </p:txBody>
        </p:sp>
      </p:grp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5373550" y="542075"/>
            <a:ext cx="3386055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 up the binary points!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93886" y="1828800"/>
            <a:ext cx="17748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1.010*2</a:t>
            </a:r>
            <a:r>
              <a:rPr lang="en-US" sz="2000" b="0" baseline="300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2</a:t>
            </a:r>
          </a:p>
          <a:p>
            <a:r>
              <a:rPr lang="en-US" sz="2000" b="0" u="sng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+ 1.000*2</a:t>
            </a:r>
            <a:r>
              <a:rPr lang="en-US" sz="2000" b="0" u="sng" baseline="300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-1</a:t>
            </a:r>
          </a:p>
          <a:p>
            <a:r>
              <a:rPr lang="en-US" sz="20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???</a:t>
            </a:r>
            <a:endParaRPr lang="en-US" sz="20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63030" y="1828800"/>
            <a:ext cx="18261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1.0100*2</a:t>
            </a:r>
            <a:r>
              <a:rPr lang="en-US" sz="2000" b="0" baseline="30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2</a:t>
            </a:r>
            <a:endParaRPr lang="en-US" sz="2000" b="0" dirty="0" smtClean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en-US" sz="2000" b="0" u="sng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+ 0.0010*2</a:t>
            </a:r>
            <a:r>
              <a:rPr lang="en-US" sz="2000" b="0" u="sng" baseline="300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2</a:t>
            </a:r>
            <a:endParaRPr lang="en-US" sz="2000" b="0" u="sng" dirty="0" smtClean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en-US" sz="20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1.0110*2</a:t>
            </a:r>
            <a:r>
              <a:rPr lang="en-US" sz="2000" b="0" baseline="300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2</a:t>
            </a:r>
            <a:endParaRPr lang="en-US" sz="2000" b="0" dirty="0" smtClean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1" name="Ink 20"/>
              <p14:cNvContentPartPr/>
              <p14:nvPr/>
            </p14:nvContentPartPr>
            <p14:xfrm>
              <a:off x="5060880" y="1570680"/>
              <a:ext cx="3814920" cy="342972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055120" y="1564560"/>
                <a:ext cx="3827520" cy="344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03507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Floating Point Multiplication</a:t>
            </a:r>
            <a:endParaRPr lang="en-US" dirty="0"/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0" dirty="0" smtClean="0">
                <a:solidFill>
                  <a:schemeClr val="hlink"/>
                </a:solidFill>
                <a:ea typeface="Anonymous Pro" charset="0"/>
                <a:cs typeface="Calibri" panose="020F0502020204030204" pitchFamily="34" charset="0"/>
              </a:rPr>
              <a:t>(-1)</a:t>
            </a:r>
            <a:r>
              <a:rPr lang="en-US" baseline="30000" dirty="0" smtClean="0">
                <a:solidFill>
                  <a:schemeClr val="hlink"/>
                </a:solidFill>
                <a:ea typeface="Anonymous Pro" charset="0"/>
                <a:cs typeface="Calibri" panose="020F0502020204030204" pitchFamily="34" charset="0"/>
              </a:rPr>
              <a:t>S</a:t>
            </a:r>
            <a:r>
              <a:rPr lang="en-US" b="0" baseline="30000" dirty="0" smtClean="0">
                <a:solidFill>
                  <a:schemeClr val="hlink"/>
                </a:solidFill>
                <a:ea typeface="Anonymous Pro" charset="0"/>
                <a:cs typeface="Calibri" panose="020F0502020204030204" pitchFamily="34" charset="0"/>
              </a:rPr>
              <a:t>1</a:t>
            </a:r>
            <a:r>
              <a:rPr lang="en-US" dirty="0" smtClean="0">
                <a:solidFill>
                  <a:schemeClr val="hlink"/>
                </a:solidFill>
                <a:ea typeface="Anonymous Pro" charset="0"/>
                <a:cs typeface="Calibri" panose="020F0502020204030204" pitchFamily="34" charset="0"/>
              </a:rPr>
              <a:t>×</a:t>
            </a:r>
            <a:r>
              <a:rPr lang="en-US" b="0" dirty="0" smtClean="0">
                <a:solidFill>
                  <a:schemeClr val="hlink"/>
                </a:solidFill>
                <a:ea typeface="Anonymous Pro" charset="0"/>
                <a:cs typeface="Calibri" panose="020F0502020204030204" pitchFamily="34" charset="0"/>
              </a:rPr>
              <a:t>Man1</a:t>
            </a:r>
            <a:r>
              <a:rPr lang="en-US" dirty="0" smtClean="0">
                <a:solidFill>
                  <a:schemeClr val="hlink"/>
                </a:solidFill>
                <a:ea typeface="Anonymous Pro" charset="0"/>
                <a:cs typeface="Calibri" panose="020F0502020204030204" pitchFamily="34" charset="0"/>
              </a:rPr>
              <a:t>×</a:t>
            </a:r>
            <a:r>
              <a:rPr lang="en-US" b="0" dirty="0" smtClean="0">
                <a:solidFill>
                  <a:schemeClr val="hlink"/>
                </a:solidFill>
                <a:ea typeface="Anonymous Pro" charset="0"/>
                <a:cs typeface="Calibri" panose="020F0502020204030204" pitchFamily="34" charset="0"/>
              </a:rPr>
              <a:t>2</a:t>
            </a:r>
            <a:r>
              <a:rPr lang="en-US" b="0" baseline="30000" dirty="0" smtClean="0">
                <a:solidFill>
                  <a:schemeClr val="hlink"/>
                </a:solidFill>
                <a:ea typeface="Anonymous Pro" charset="0"/>
                <a:cs typeface="Calibri" panose="020F0502020204030204" pitchFamily="34" charset="0"/>
              </a:rPr>
              <a:t>Exp1</a:t>
            </a:r>
            <a:r>
              <a:rPr lang="en-US" b="0" i="1" dirty="0" smtClean="0">
                <a:solidFill>
                  <a:schemeClr val="hlink"/>
                </a:solidFill>
                <a:ea typeface="Anonymous Pro" charset="0"/>
                <a:cs typeface="Calibri" panose="020F0502020204030204" pitchFamily="34" charset="0"/>
              </a:rPr>
              <a:t> </a:t>
            </a:r>
            <a:r>
              <a:rPr lang="en-US" b="0" dirty="0" smtClean="0">
                <a:solidFill>
                  <a:schemeClr val="hlink"/>
                </a:solidFill>
                <a:ea typeface="Anonymous Pro" charset="0"/>
                <a:cs typeface="Calibri" panose="020F0502020204030204" pitchFamily="34" charset="0"/>
              </a:rPr>
              <a:t> </a:t>
            </a:r>
            <a:r>
              <a:rPr lang="en-US" b="1" dirty="0" smtClean="0">
                <a:solidFill>
                  <a:schemeClr val="hlink"/>
                </a:solidFill>
                <a:ea typeface="Anonymous Pro" charset="0"/>
                <a:cs typeface="Calibri" panose="020F0502020204030204" pitchFamily="34" charset="0"/>
              </a:rPr>
              <a:t>×</a:t>
            </a:r>
            <a:r>
              <a:rPr lang="en-US" dirty="0" smtClean="0">
                <a:solidFill>
                  <a:schemeClr val="hlink"/>
                </a:solidFill>
                <a:ea typeface="Anonymous Pro" charset="0"/>
                <a:cs typeface="Calibri" panose="020F0502020204030204" pitchFamily="34" charset="0"/>
              </a:rPr>
              <a:t> </a:t>
            </a:r>
            <a:r>
              <a:rPr lang="en-US" b="0" dirty="0" smtClean="0">
                <a:solidFill>
                  <a:schemeClr val="hlink"/>
                </a:solidFill>
                <a:ea typeface="Anonymous Pro" charset="0"/>
                <a:cs typeface="Calibri" panose="020F0502020204030204" pitchFamily="34" charset="0"/>
              </a:rPr>
              <a:t> (-1)</a:t>
            </a:r>
            <a:r>
              <a:rPr lang="en-US" baseline="30000" dirty="0" smtClean="0">
                <a:solidFill>
                  <a:schemeClr val="hlink"/>
                </a:solidFill>
                <a:ea typeface="Anonymous Pro" charset="0"/>
                <a:cs typeface="Calibri" panose="020F0502020204030204" pitchFamily="34" charset="0"/>
              </a:rPr>
              <a:t>S</a:t>
            </a:r>
            <a:r>
              <a:rPr lang="en-US" b="0" baseline="30000" dirty="0" smtClean="0">
                <a:solidFill>
                  <a:schemeClr val="hlink"/>
                </a:solidFill>
                <a:ea typeface="Anonymous Pro" charset="0"/>
                <a:cs typeface="Calibri" panose="020F0502020204030204" pitchFamily="34" charset="0"/>
              </a:rPr>
              <a:t>2</a:t>
            </a:r>
            <a:r>
              <a:rPr lang="en-US" dirty="0" smtClean="0">
                <a:solidFill>
                  <a:schemeClr val="hlink"/>
                </a:solidFill>
                <a:ea typeface="Anonymous Pro" charset="0"/>
                <a:cs typeface="Calibri" panose="020F0502020204030204" pitchFamily="34" charset="0"/>
              </a:rPr>
              <a:t>×</a:t>
            </a:r>
            <a:r>
              <a:rPr lang="en-US" b="0" dirty="0" smtClean="0">
                <a:solidFill>
                  <a:schemeClr val="hlink"/>
                </a:solidFill>
                <a:ea typeface="Anonymous Pro" charset="0"/>
                <a:cs typeface="Calibri" panose="020F0502020204030204" pitchFamily="34" charset="0"/>
              </a:rPr>
              <a:t>Man2</a:t>
            </a:r>
            <a:r>
              <a:rPr lang="en-US" dirty="0" smtClean="0">
                <a:solidFill>
                  <a:schemeClr val="hlink"/>
                </a:solidFill>
                <a:ea typeface="Anonymous Pro" charset="0"/>
                <a:cs typeface="Calibri" panose="020F0502020204030204" pitchFamily="34" charset="0"/>
              </a:rPr>
              <a:t>×</a:t>
            </a:r>
            <a:r>
              <a:rPr lang="en-US" b="0" dirty="0" smtClean="0">
                <a:solidFill>
                  <a:schemeClr val="hlink"/>
                </a:solidFill>
                <a:ea typeface="Anonymous Pro" charset="0"/>
                <a:cs typeface="Calibri" panose="020F0502020204030204" pitchFamily="34" charset="0"/>
              </a:rPr>
              <a:t>2</a:t>
            </a:r>
            <a:r>
              <a:rPr lang="en-US" b="0" baseline="30000" dirty="0" smtClean="0">
                <a:solidFill>
                  <a:schemeClr val="hlink"/>
                </a:solidFill>
                <a:ea typeface="Anonymous Pro" charset="0"/>
                <a:cs typeface="Calibri" panose="020F0502020204030204" pitchFamily="34" charset="0"/>
              </a:rPr>
              <a:t>Exp2</a:t>
            </a:r>
            <a:endParaRPr lang="en-US" b="0" baseline="30000" dirty="0">
              <a:solidFill>
                <a:schemeClr val="hlink"/>
              </a:solidFill>
              <a:ea typeface="Anonymous Pro" charset="0"/>
              <a:cs typeface="Calibri" panose="020F0502020204030204" pitchFamily="34" charset="0"/>
            </a:endParaRPr>
          </a:p>
          <a:p>
            <a:pPr lvl="2"/>
            <a:endParaRPr lang="en-US" dirty="0" smtClean="0">
              <a:cs typeface="Calibri" panose="020F0502020204030204" pitchFamily="34" charset="0"/>
            </a:endParaRPr>
          </a:p>
          <a:p>
            <a:r>
              <a:rPr lang="en-US" dirty="0" smtClean="0">
                <a:cs typeface="Calibri" panose="020F0502020204030204" pitchFamily="34" charset="0"/>
              </a:rPr>
              <a:t>Exact </a:t>
            </a:r>
            <a:r>
              <a:rPr lang="en-US" dirty="0">
                <a:cs typeface="Calibri" panose="020F0502020204030204" pitchFamily="34" charset="0"/>
              </a:rPr>
              <a:t>Result: </a:t>
            </a:r>
            <a:r>
              <a:rPr lang="en-US" b="0" dirty="0" smtClean="0">
                <a:solidFill>
                  <a:schemeClr val="hlink"/>
                </a:solidFill>
                <a:ea typeface="Anonymous Pro" charset="0"/>
                <a:cs typeface="Calibri" panose="020F0502020204030204" pitchFamily="34" charset="0"/>
              </a:rPr>
              <a:t>(-1)</a:t>
            </a:r>
            <a:r>
              <a:rPr lang="en-US" baseline="30000" dirty="0" smtClean="0">
                <a:solidFill>
                  <a:schemeClr val="hlink"/>
                </a:solidFill>
                <a:ea typeface="Anonymous Pro" charset="0"/>
                <a:cs typeface="Calibri" panose="020F0502020204030204" pitchFamily="34" charset="0"/>
              </a:rPr>
              <a:t>S</a:t>
            </a:r>
            <a:r>
              <a:rPr lang="en-US" dirty="0" smtClean="0">
                <a:solidFill>
                  <a:schemeClr val="hlink"/>
                </a:solidFill>
                <a:ea typeface="Anonymous Pro" charset="0"/>
                <a:cs typeface="Calibri" panose="020F0502020204030204" pitchFamily="34" charset="0"/>
              </a:rPr>
              <a:t>×</a:t>
            </a:r>
            <a:r>
              <a:rPr lang="en-US" b="0" dirty="0" smtClean="0">
                <a:solidFill>
                  <a:schemeClr val="hlink"/>
                </a:solidFill>
                <a:ea typeface="Anonymous Pro" charset="0"/>
                <a:cs typeface="Calibri" panose="020F0502020204030204" pitchFamily="34" charset="0"/>
              </a:rPr>
              <a:t>M</a:t>
            </a:r>
            <a:r>
              <a:rPr lang="en-US" dirty="0" smtClean="0">
                <a:solidFill>
                  <a:schemeClr val="hlink"/>
                </a:solidFill>
                <a:ea typeface="Anonymous Pro" charset="0"/>
                <a:cs typeface="Calibri" panose="020F0502020204030204" pitchFamily="34" charset="0"/>
              </a:rPr>
              <a:t>×</a:t>
            </a:r>
            <a:r>
              <a:rPr lang="en-US" b="0" dirty="0" smtClean="0">
                <a:solidFill>
                  <a:schemeClr val="hlink"/>
                </a:solidFill>
                <a:ea typeface="Anonymous Pro" charset="0"/>
                <a:cs typeface="Calibri" panose="020F0502020204030204" pitchFamily="34" charset="0"/>
              </a:rPr>
              <a:t>2</a:t>
            </a:r>
            <a:r>
              <a:rPr lang="en-US" b="0" baseline="30000" dirty="0" smtClean="0">
                <a:solidFill>
                  <a:schemeClr val="hlink"/>
                </a:solidFill>
                <a:ea typeface="Anonymous Pro" charset="0"/>
                <a:cs typeface="Calibri" panose="020F0502020204030204" pitchFamily="34" charset="0"/>
              </a:rPr>
              <a:t>E</a:t>
            </a:r>
            <a:endParaRPr lang="en-US" b="0" dirty="0">
              <a:ea typeface="Anonymous Pro" charset="0"/>
              <a:cs typeface="Calibri" panose="020F0502020204030204" pitchFamily="34" charset="0"/>
            </a:endParaRPr>
          </a:p>
          <a:p>
            <a:pPr lvl="1"/>
            <a:r>
              <a:rPr lang="en-US" dirty="0">
                <a:cs typeface="Calibri" panose="020F0502020204030204" pitchFamily="34" charset="0"/>
              </a:rPr>
              <a:t>Sign </a:t>
            </a:r>
            <a:r>
              <a:rPr lang="en-US" dirty="0">
                <a:solidFill>
                  <a:srgbClr val="00B050"/>
                </a:solidFill>
                <a:ea typeface="Anonymous Pro" charset="0"/>
                <a:cs typeface="Calibri" panose="020F0502020204030204" pitchFamily="34" charset="0"/>
              </a:rPr>
              <a:t>S</a:t>
            </a:r>
            <a:r>
              <a:rPr lang="en-US" dirty="0" smtClean="0">
                <a:cs typeface="Calibri" panose="020F0502020204030204" pitchFamily="34" charset="0"/>
              </a:rPr>
              <a:t>:</a:t>
            </a:r>
            <a:r>
              <a:rPr lang="en-US" dirty="0">
                <a:cs typeface="Calibri" panose="020F0502020204030204" pitchFamily="34" charset="0"/>
              </a:rPr>
              <a:t>		</a:t>
            </a:r>
            <a:r>
              <a:rPr lang="en-US" dirty="0">
                <a:ea typeface="Anonymous Pro" charset="0"/>
                <a:cs typeface="Calibri" panose="020F0502020204030204" pitchFamily="34" charset="0"/>
              </a:rPr>
              <a:t>S</a:t>
            </a:r>
            <a:r>
              <a:rPr lang="en-US" dirty="0" smtClean="0">
                <a:ea typeface="Anonymous Pro" charset="0"/>
                <a:cs typeface="Calibri" panose="020F0502020204030204" pitchFamily="34" charset="0"/>
              </a:rPr>
              <a:t>1 </a:t>
            </a:r>
            <a:r>
              <a:rPr lang="en-US" dirty="0">
                <a:ea typeface="Anonymous Pro" charset="0"/>
                <a:cs typeface="Calibri" panose="020F0502020204030204" pitchFamily="34" charset="0"/>
              </a:rPr>
              <a:t>^ </a:t>
            </a:r>
            <a:r>
              <a:rPr lang="en-US" dirty="0" smtClean="0">
                <a:ea typeface="Anonymous Pro" charset="0"/>
                <a:cs typeface="Calibri" panose="020F0502020204030204" pitchFamily="34" charset="0"/>
              </a:rPr>
              <a:t>S2</a:t>
            </a:r>
            <a:endParaRPr lang="en-US" dirty="0">
              <a:ea typeface="Anonymous Pro" charset="0"/>
              <a:cs typeface="Calibri" panose="020F0502020204030204" pitchFamily="34" charset="0"/>
            </a:endParaRPr>
          </a:p>
          <a:p>
            <a:pPr lvl="1"/>
            <a:r>
              <a:rPr lang="en-US" dirty="0" smtClean="0">
                <a:cs typeface="Calibri" panose="020F0502020204030204" pitchFamily="34" charset="0"/>
              </a:rPr>
              <a:t>Mantissa </a:t>
            </a:r>
            <a:r>
              <a:rPr lang="en-US" dirty="0" smtClean="0">
                <a:solidFill>
                  <a:srgbClr val="C00000"/>
                </a:solidFill>
                <a:ea typeface="Anonymous Pro" charset="0"/>
                <a:cs typeface="Calibri" panose="020F0502020204030204" pitchFamily="34" charset="0"/>
              </a:rPr>
              <a:t>Man</a:t>
            </a:r>
            <a:r>
              <a:rPr lang="en-US" dirty="0" smtClean="0">
                <a:cs typeface="Calibri" panose="020F0502020204030204" pitchFamily="34" charset="0"/>
              </a:rPr>
              <a:t>:</a:t>
            </a:r>
            <a:r>
              <a:rPr lang="en-US" dirty="0">
                <a:cs typeface="Calibri" panose="020F0502020204030204" pitchFamily="34" charset="0"/>
              </a:rPr>
              <a:t>	</a:t>
            </a:r>
            <a:r>
              <a:rPr lang="en-US" dirty="0" smtClean="0">
                <a:ea typeface="Anonymous Pro" charset="0"/>
                <a:cs typeface="Calibri" panose="020F0502020204030204" pitchFamily="34" charset="0"/>
              </a:rPr>
              <a:t>Man1</a:t>
            </a:r>
            <a:r>
              <a:rPr lang="en-US" dirty="0" smtClean="0"/>
              <a:t> </a:t>
            </a:r>
            <a:r>
              <a:rPr lang="en-US" dirty="0"/>
              <a:t>×</a:t>
            </a:r>
            <a:r>
              <a:rPr lang="en-US" dirty="0">
                <a:ea typeface="Anonymous Pro" charset="0"/>
                <a:cs typeface="Calibri" panose="020F0502020204030204" pitchFamily="34" charset="0"/>
              </a:rPr>
              <a:t> </a:t>
            </a:r>
            <a:r>
              <a:rPr lang="en-US" dirty="0" smtClean="0">
                <a:ea typeface="Anonymous Pro" charset="0"/>
                <a:cs typeface="Calibri" panose="020F0502020204030204" pitchFamily="34" charset="0"/>
              </a:rPr>
              <a:t>Man2</a:t>
            </a:r>
            <a:endParaRPr lang="en-US" dirty="0">
              <a:ea typeface="Anonymous Pro" charset="0"/>
              <a:cs typeface="Calibri" panose="020F0502020204030204" pitchFamily="34" charset="0"/>
            </a:endParaRPr>
          </a:p>
          <a:p>
            <a:pPr lvl="1"/>
            <a:r>
              <a:rPr lang="en-US" dirty="0">
                <a:cs typeface="Calibri" panose="020F0502020204030204" pitchFamily="34" charset="0"/>
              </a:rPr>
              <a:t>Exponent </a:t>
            </a:r>
            <a:r>
              <a:rPr lang="en-US" dirty="0" err="1" smtClean="0">
                <a:solidFill>
                  <a:srgbClr val="0070C0"/>
                </a:solidFill>
                <a:ea typeface="Anonymous Pro" charset="0"/>
                <a:cs typeface="Calibri" panose="020F0502020204030204" pitchFamily="34" charset="0"/>
              </a:rPr>
              <a:t>Exp</a:t>
            </a:r>
            <a:r>
              <a:rPr lang="en-US" dirty="0" smtClean="0">
                <a:cs typeface="Calibri" panose="020F0502020204030204" pitchFamily="34" charset="0"/>
              </a:rPr>
              <a:t>:</a:t>
            </a:r>
            <a:r>
              <a:rPr lang="en-US" dirty="0">
                <a:cs typeface="Calibri" panose="020F0502020204030204" pitchFamily="34" charset="0"/>
              </a:rPr>
              <a:t>	</a:t>
            </a:r>
            <a:r>
              <a:rPr lang="en-US" dirty="0" smtClean="0">
                <a:ea typeface="Anonymous Pro" charset="0"/>
                <a:cs typeface="Calibri" panose="020F0502020204030204" pitchFamily="34" charset="0"/>
              </a:rPr>
              <a:t>Exp1 </a:t>
            </a:r>
            <a:r>
              <a:rPr lang="en-US" dirty="0">
                <a:ea typeface="Anonymous Pro" charset="0"/>
                <a:cs typeface="Calibri" panose="020F0502020204030204" pitchFamily="34" charset="0"/>
              </a:rPr>
              <a:t>+ </a:t>
            </a:r>
            <a:r>
              <a:rPr lang="en-US" dirty="0" smtClean="0">
                <a:ea typeface="Anonymous Pro" charset="0"/>
                <a:cs typeface="Calibri" panose="020F0502020204030204" pitchFamily="34" charset="0"/>
              </a:rPr>
              <a:t>Exp2</a:t>
            </a:r>
            <a:endParaRPr lang="en-US" dirty="0">
              <a:ea typeface="Anonymous Pro" charset="0"/>
              <a:cs typeface="Calibri" panose="020F0502020204030204" pitchFamily="34" charset="0"/>
            </a:endParaRPr>
          </a:p>
          <a:p>
            <a:pPr lvl="2"/>
            <a:endParaRPr lang="en-US" dirty="0"/>
          </a:p>
          <a:p>
            <a:r>
              <a:rPr lang="en-US" dirty="0" smtClean="0"/>
              <a:t>Adjustments:</a:t>
            </a:r>
            <a:endParaRPr lang="en-US" dirty="0"/>
          </a:p>
          <a:p>
            <a:pPr lvl="1"/>
            <a:r>
              <a:rPr lang="en-US" dirty="0"/>
              <a:t>If </a:t>
            </a:r>
            <a:r>
              <a:rPr lang="en-US" dirty="0" smtClean="0">
                <a:solidFill>
                  <a:srgbClr val="C00000"/>
                </a:solidFill>
              </a:rPr>
              <a:t>Man</a:t>
            </a:r>
            <a:r>
              <a:rPr lang="en-US" dirty="0" smtClean="0"/>
              <a:t> </a:t>
            </a:r>
            <a:r>
              <a:rPr lang="en-US" dirty="0"/>
              <a:t>≥ 2, shift </a:t>
            </a:r>
            <a:r>
              <a:rPr lang="en-US" dirty="0" smtClean="0">
                <a:solidFill>
                  <a:srgbClr val="C00000"/>
                </a:solidFill>
              </a:rPr>
              <a:t>Man</a:t>
            </a:r>
            <a:r>
              <a:rPr lang="en-US" dirty="0" smtClean="0"/>
              <a:t> </a:t>
            </a:r>
            <a:r>
              <a:rPr lang="en-US" dirty="0"/>
              <a:t>right, increment </a:t>
            </a:r>
            <a:r>
              <a:rPr lang="en-US" dirty="0" err="1" smtClean="0">
                <a:solidFill>
                  <a:srgbClr val="0070C0"/>
                </a:solidFill>
              </a:rPr>
              <a:t>Exp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 smtClean="0"/>
              <a:t>Over/underflow if </a:t>
            </a:r>
            <a:r>
              <a:rPr lang="en-US" dirty="0" err="1" smtClean="0">
                <a:solidFill>
                  <a:srgbClr val="0070C0"/>
                </a:solidFill>
              </a:rPr>
              <a:t>Exp</a:t>
            </a:r>
            <a:r>
              <a:rPr lang="en-US" dirty="0" smtClean="0"/>
              <a:t> </a:t>
            </a:r>
            <a:r>
              <a:rPr lang="en-US" dirty="0"/>
              <a:t>out of </a:t>
            </a:r>
            <a:r>
              <a:rPr lang="en-US" dirty="0" smtClean="0"/>
              <a:t>range</a:t>
            </a:r>
            <a:endParaRPr lang="en-US" dirty="0"/>
          </a:p>
          <a:p>
            <a:pPr lvl="1"/>
            <a:r>
              <a:rPr lang="en-US" dirty="0"/>
              <a:t>Round </a:t>
            </a:r>
            <a:r>
              <a:rPr lang="en-US" dirty="0" smtClean="0">
                <a:solidFill>
                  <a:srgbClr val="C00000"/>
                </a:solidFill>
              </a:rPr>
              <a:t>Man</a:t>
            </a:r>
            <a:r>
              <a:rPr lang="en-US" dirty="0" smtClean="0"/>
              <a:t> </a:t>
            </a:r>
            <a:r>
              <a:rPr lang="en-US" dirty="0"/>
              <a:t>to fit mantissa </a:t>
            </a:r>
            <a:r>
              <a:rPr lang="en-US" dirty="0" smtClean="0"/>
              <a:t>precision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9FDB4C98-D2E6-A74A-9C3E-4BF05FFA5297}" type="slidenum">
              <a:rPr lang="en-US" smtClean="0"/>
              <a:pPr/>
              <a:t>18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1255320" y="1098360"/>
              <a:ext cx="4699440" cy="28710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48480" y="1090800"/>
                <a:ext cx="4716000" cy="288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20760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3200" b="1" dirty="0" smtClean="0"/>
              <a:t>Mathematical Properties of FP Operations</a:t>
            </a:r>
            <a:endParaRPr lang="en-US" sz="3200" b="1" dirty="0"/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Exponent overflow yields +∞ </a:t>
            </a:r>
            <a:r>
              <a:rPr lang="en-US" dirty="0"/>
              <a:t>or </a:t>
            </a:r>
            <a:r>
              <a:rPr lang="en-US" dirty="0" smtClean="0"/>
              <a:t>-∞</a:t>
            </a:r>
          </a:p>
          <a:p>
            <a:r>
              <a:rPr lang="en-US" dirty="0" smtClean="0"/>
              <a:t>Floats with value +∞</a:t>
            </a:r>
            <a:r>
              <a:rPr lang="en-US" dirty="0"/>
              <a:t>, </a:t>
            </a:r>
            <a:r>
              <a:rPr lang="en-US" dirty="0" smtClean="0"/>
              <a:t>-∞</a:t>
            </a:r>
            <a:r>
              <a:rPr lang="en-US" dirty="0"/>
              <a:t>, </a:t>
            </a:r>
            <a:r>
              <a:rPr lang="en-US" dirty="0" smtClean="0"/>
              <a:t>and NaN can be used in operations</a:t>
            </a:r>
          </a:p>
          <a:p>
            <a:pPr lvl="1"/>
            <a:r>
              <a:rPr lang="en-US" dirty="0"/>
              <a:t>Result </a:t>
            </a:r>
            <a:r>
              <a:rPr lang="en-US" dirty="0" smtClean="0"/>
              <a:t>usually </a:t>
            </a:r>
            <a:r>
              <a:rPr lang="en-US" dirty="0"/>
              <a:t>still </a:t>
            </a:r>
            <a:r>
              <a:rPr lang="en-US" dirty="0" smtClean="0"/>
              <a:t>+∞, -∞</a:t>
            </a:r>
            <a:r>
              <a:rPr lang="en-US" dirty="0"/>
              <a:t>, or </a:t>
            </a:r>
            <a:r>
              <a:rPr lang="en-US" dirty="0" err="1" smtClean="0"/>
              <a:t>NaN</a:t>
            </a:r>
            <a:r>
              <a:rPr lang="en-US" dirty="0" smtClean="0"/>
              <a:t>; but not always intuitive</a:t>
            </a:r>
            <a:endParaRPr lang="en-US" dirty="0"/>
          </a:p>
          <a:p>
            <a:r>
              <a:rPr lang="en-US" dirty="0" smtClean="0"/>
              <a:t>Floating point operations do not work like real math, due to </a:t>
            </a:r>
            <a:r>
              <a:rPr lang="en-US" dirty="0" smtClean="0">
                <a:solidFill>
                  <a:srgbClr val="FF0000"/>
                </a:solidFill>
              </a:rPr>
              <a:t>rounding</a:t>
            </a:r>
            <a:endParaRPr lang="en-US" dirty="0"/>
          </a:p>
          <a:p>
            <a:pPr lvl="1">
              <a:tabLst>
                <a:tab pos="2743200" algn="l"/>
              </a:tabLst>
            </a:pPr>
            <a:r>
              <a:rPr lang="en-US" dirty="0" smtClean="0"/>
              <a:t>Not associative: 	</a:t>
            </a:r>
            <a:r>
              <a:rPr lang="en-US" sz="17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(3.14+1e100)–1e100 != 3.14+(1e100–1e100)</a:t>
            </a:r>
          </a:p>
          <a:p>
            <a:pPr marL="363474" lvl="1" indent="0">
              <a:buNone/>
              <a:tabLst>
                <a:tab pos="2743200" algn="l"/>
              </a:tabLst>
            </a:pPr>
            <a:r>
              <a:rPr lang="en-US" sz="17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	</a:t>
            </a:r>
            <a:r>
              <a:rPr lang="en-US" sz="17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     </a:t>
            </a:r>
            <a:r>
              <a:rPr lang="en-US" sz="1700" b="1" dirty="0" smtClean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0</a:t>
            </a:r>
            <a:r>
              <a:rPr lang="en-US" sz="17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               </a:t>
            </a:r>
            <a:r>
              <a:rPr lang="en-US" sz="1700" b="1" dirty="0" smtClean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3.14</a:t>
            </a:r>
            <a:endParaRPr lang="en-US" sz="1700" b="1" dirty="0">
              <a:solidFill>
                <a:srgbClr val="C00000"/>
              </a:solidFill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/>
              <a:t>Not distributive:	</a:t>
            </a:r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7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100*(0.1+0.2)</a:t>
            </a:r>
            <a:r>
              <a:rPr lang="en-US" sz="17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7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!= </a:t>
            </a:r>
            <a:r>
              <a:rPr lang="en-US" sz="17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tr-TR" sz="17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100*0.1+100*0.2</a:t>
            </a:r>
            <a:endParaRPr lang="en-US" sz="1700" dirty="0" smtClean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marL="363474" lvl="1" indent="0">
              <a:buNone/>
            </a:pPr>
            <a:r>
              <a:rPr lang="en-US" sz="17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	</a:t>
            </a:r>
            <a:r>
              <a:rPr lang="en-US" sz="17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		</a:t>
            </a:r>
            <a:r>
              <a:rPr lang="en-US" sz="1700" b="1" dirty="0" smtClean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30.000000000000003553</a:t>
            </a:r>
            <a:r>
              <a:rPr lang="en-US" sz="1700" dirty="0" smtClean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     </a:t>
            </a:r>
            <a:r>
              <a:rPr lang="en-US" sz="1700" b="1" dirty="0" smtClean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30</a:t>
            </a:r>
            <a:endParaRPr lang="en-US" sz="1700" b="1" dirty="0" smtClean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>
                <a:ea typeface="Roboto" charset="0"/>
                <a:cs typeface="Calibri" panose="020F0502020204030204" pitchFamily="34" charset="0"/>
              </a:rPr>
              <a:t>Not cumulative</a:t>
            </a:r>
          </a:p>
          <a:p>
            <a:pPr lvl="2"/>
            <a:r>
              <a:rPr lang="en-US" dirty="0" smtClean="0">
                <a:ea typeface="Roboto" charset="0"/>
                <a:cs typeface="Calibri" panose="020F0502020204030204" pitchFamily="34" charset="0"/>
              </a:rPr>
              <a:t>Repeatedly </a:t>
            </a:r>
            <a:r>
              <a:rPr lang="en-US" dirty="0">
                <a:ea typeface="Roboto" charset="0"/>
                <a:cs typeface="Calibri" panose="020F0502020204030204" pitchFamily="34" charset="0"/>
              </a:rPr>
              <a:t>a</a:t>
            </a:r>
            <a:r>
              <a:rPr lang="en-US" dirty="0" smtClean="0">
                <a:ea typeface="Roboto" charset="0"/>
                <a:cs typeface="Calibri" panose="020F0502020204030204" pitchFamily="34" charset="0"/>
              </a:rPr>
              <a:t>dding a very small number to a large one may do nothing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3893235" y="3768824"/>
              <a:ext cx="3827160" cy="2901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88195" y="3764864"/>
                <a:ext cx="3840840" cy="30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0974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 1a due tonight at 11:59 pm</a:t>
            </a:r>
          </a:p>
          <a:p>
            <a:pPr lvl="1"/>
            <a:r>
              <a:rPr lang="en-US" dirty="0" smtClean="0"/>
              <a:t>Only submit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pointer.c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Make sure to use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dlc.py</a:t>
            </a:r>
          </a:p>
          <a:p>
            <a:pPr lvl="3"/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/>
              <a:t>Lab 1b due Thursday (7/5)</a:t>
            </a:r>
          </a:p>
          <a:p>
            <a:pPr lvl="1"/>
            <a:r>
              <a:rPr lang="en-US" dirty="0" smtClean="0"/>
              <a:t>Submit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bits.c</a:t>
            </a:r>
            <a:r>
              <a:rPr lang="en-US" dirty="0" smtClean="0"/>
              <a:t>,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lab1reflect.txt</a:t>
            </a:r>
          </a:p>
          <a:p>
            <a:pPr lvl="1"/>
            <a:r>
              <a:rPr lang="en-US" dirty="0" smtClean="0"/>
              <a:t>Start </a:t>
            </a:r>
            <a:r>
              <a:rPr lang="en-US" i="1" dirty="0" smtClean="0"/>
              <a:t>early</a:t>
            </a:r>
            <a:r>
              <a:rPr lang="en-US" dirty="0" smtClean="0"/>
              <a:t> and come to office hours</a:t>
            </a:r>
            <a:r>
              <a:rPr lang="en-US" dirty="0" smtClean="0"/>
              <a:t>!</a:t>
            </a:r>
          </a:p>
          <a:p>
            <a:pPr lvl="3"/>
            <a:endParaRPr lang="en-US" dirty="0"/>
          </a:p>
          <a:p>
            <a:r>
              <a:rPr lang="en-US" dirty="0" smtClean="0"/>
              <a:t>Homework 2 due 7/11</a:t>
            </a:r>
          </a:p>
          <a:p>
            <a:pPr lvl="1"/>
            <a:r>
              <a:rPr lang="en-US" dirty="0" smtClean="0"/>
              <a:t>On Integers, Floating Point, and x86-64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6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Floating point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Fractional binary numbers</a:t>
            </a:r>
          </a:p>
          <a:p>
            <a:r>
              <a:rPr lang="en-US" dirty="0" smtClean="0"/>
              <a:t>IEEE floating-point standard</a:t>
            </a:r>
          </a:p>
          <a:p>
            <a:r>
              <a:rPr lang="en-US" dirty="0" smtClean="0"/>
              <a:t>Floating-point operations and rounding</a:t>
            </a:r>
          </a:p>
          <a:p>
            <a:r>
              <a:rPr lang="en-US" b="1" dirty="0" smtClean="0">
                <a:solidFill>
                  <a:srgbClr val="4B2A85"/>
                </a:solidFill>
              </a:rPr>
              <a:t>Floating point in C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There are many more details that we won’t cover</a:t>
            </a:r>
          </a:p>
          <a:p>
            <a:pPr lvl="1"/>
            <a:r>
              <a:rPr lang="en-US" dirty="0" smtClean="0"/>
              <a:t>It’s a 58-page standard…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250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Floating Point in C</a:t>
            </a:r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C offers two (well, 3) levels of precision</a:t>
            </a:r>
          </a:p>
          <a:p>
            <a:pPr lvl="1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		1.0f   </a:t>
            </a:r>
            <a:r>
              <a:rPr lang="en-US" dirty="0" smtClean="0"/>
              <a:t>single precision (32-bit)</a:t>
            </a:r>
          </a:p>
          <a:p>
            <a:pPr lvl="1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ouble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	1.0    </a:t>
            </a:r>
            <a:r>
              <a:rPr lang="en-US" dirty="0" smtClean="0"/>
              <a:t>double precision (64-bit)</a:t>
            </a:r>
          </a:p>
          <a:p>
            <a:pPr lvl="1">
              <a:buNone/>
            </a:pPr>
            <a:r>
              <a:rPr lang="en-US" dirty="0">
                <a:solidFill>
                  <a:schemeClr val="bg2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l</a:t>
            </a:r>
            <a:r>
              <a:rPr lang="en-US" dirty="0" smtClean="0">
                <a:solidFill>
                  <a:schemeClr val="bg2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ong double </a:t>
            </a:r>
            <a:r>
              <a:rPr lang="en-US" dirty="0" smtClean="0">
                <a:solidFill>
                  <a:schemeClr val="bg2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dirty="0" smtClean="0">
                <a:solidFill>
                  <a:schemeClr val="bg2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1.0L   </a:t>
            </a:r>
            <a:r>
              <a:rPr lang="en-US" i="1" dirty="0" smtClean="0">
                <a:solidFill>
                  <a:schemeClr val="bg2"/>
                </a:solidFill>
                <a:ea typeface="Roboto" charset="0"/>
                <a:cs typeface="Calibri" panose="020F0502020204030204" pitchFamily="34" charset="0"/>
              </a:rPr>
              <a:t>(“double </a:t>
            </a:r>
            <a:r>
              <a:rPr lang="en-US" i="1" dirty="0" err="1" smtClean="0">
                <a:solidFill>
                  <a:schemeClr val="bg2"/>
                </a:solidFill>
                <a:ea typeface="Roboto" charset="0"/>
                <a:cs typeface="Calibri" panose="020F0502020204030204" pitchFamily="34" charset="0"/>
              </a:rPr>
              <a:t>double</a:t>
            </a:r>
            <a:r>
              <a:rPr lang="en-US" i="1" dirty="0" smtClean="0">
                <a:solidFill>
                  <a:schemeClr val="bg2"/>
                </a:solidFill>
                <a:ea typeface="Roboto" charset="0"/>
                <a:cs typeface="Calibri" panose="020F0502020204030204" pitchFamily="34" charset="0"/>
              </a:rPr>
              <a:t>” or </a:t>
            </a:r>
            <a:r>
              <a:rPr lang="en-US" i="1" dirty="0" smtClean="0">
                <a:solidFill>
                  <a:schemeClr val="bg2"/>
                </a:solidFill>
                <a:cs typeface="Calibri" panose="020F0502020204030204" pitchFamily="34" charset="0"/>
              </a:rPr>
              <a:t>quadruple)</a:t>
            </a:r>
            <a:br>
              <a:rPr lang="en-US" i="1" dirty="0" smtClean="0">
                <a:solidFill>
                  <a:schemeClr val="bg2"/>
                </a:solidFill>
                <a:cs typeface="Calibri" panose="020F0502020204030204" pitchFamily="34" charset="0"/>
              </a:rPr>
            </a:br>
            <a:r>
              <a:rPr lang="en-US" i="1" dirty="0" smtClean="0">
                <a:solidFill>
                  <a:schemeClr val="bg2"/>
                </a:solidFill>
                <a:cs typeface="Calibri" panose="020F0502020204030204" pitchFamily="34" charset="0"/>
              </a:rPr>
              <a:t>				</a:t>
            </a:r>
            <a:r>
              <a:rPr lang="en-US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smtClean="0">
                <a:solidFill>
                  <a:schemeClr val="bg2"/>
                </a:solidFill>
                <a:cs typeface="Calibri" panose="020F0502020204030204" pitchFamily="34" charset="0"/>
              </a:rPr>
              <a:t>precision (64-128 bits)</a:t>
            </a:r>
            <a:endParaRPr lang="en-US" sz="1500" dirty="0" smtClean="0">
              <a:solidFill>
                <a:schemeClr val="bg2"/>
              </a:solidFill>
              <a:cs typeface="Calibri" panose="020F0502020204030204" pitchFamily="34" charset="0"/>
            </a:endParaRPr>
          </a:p>
          <a:p>
            <a:pPr lvl="2"/>
            <a:endParaRPr lang="en-US" dirty="0" smtClean="0"/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include &lt;math.h&gt; </a:t>
            </a:r>
            <a:r>
              <a:rPr lang="en-US" dirty="0"/>
              <a:t>to get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INFINITY</a:t>
            </a:r>
            <a:r>
              <a:rPr lang="en-US" dirty="0"/>
              <a:t>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NAN</a:t>
            </a:r>
            <a:r>
              <a:rPr lang="en-US" dirty="0"/>
              <a:t> constants</a:t>
            </a:r>
          </a:p>
          <a:p>
            <a:r>
              <a:rPr lang="en-US" dirty="0">
                <a:solidFill>
                  <a:srgbClr val="FF0000"/>
                </a:solidFill>
              </a:rPr>
              <a:t>Equality (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en-US" dirty="0">
                <a:solidFill>
                  <a:srgbClr val="FF0000"/>
                </a:solidFill>
              </a:rPr>
              <a:t>) comparisons between floating point numbers are tricky, and often return unexpected </a:t>
            </a:r>
            <a:r>
              <a:rPr lang="en-US" dirty="0" smtClean="0">
                <a:solidFill>
                  <a:srgbClr val="FF0000"/>
                </a:solidFill>
              </a:rPr>
              <a:t>results, so just </a:t>
            </a:r>
            <a:r>
              <a:rPr lang="en-US" dirty="0">
                <a:solidFill>
                  <a:srgbClr val="FF0000"/>
                </a:solidFill>
              </a:rPr>
              <a:t>avoid them!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8046720" y="228600"/>
            <a:ext cx="1097280" cy="1097280"/>
          </a:xfrm>
          <a:prstGeom prst="rect">
            <a:avLst/>
          </a:prstGeom>
          <a:solidFill>
            <a:srgbClr val="FFDBD0"/>
          </a:solidFill>
        </p:spPr>
        <p:txBody>
          <a:bodyPr wrap="none" tIns="0" bIns="0" rtlCol="0" anchor="ctr" anchorCtr="0">
            <a:spAutoFit/>
          </a:bodyPr>
          <a:lstStyle/>
          <a:p>
            <a:pPr algn="ctr"/>
            <a:r>
              <a:rPr lang="en-US" sz="7200" dirty="0" smtClean="0">
                <a:solidFill>
                  <a:srgbClr val="AB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!!!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/>
              <p14:cNvContentPartPr/>
              <p14:nvPr/>
            </p14:nvContentPartPr>
            <p14:xfrm>
              <a:off x="2222050" y="6027225"/>
              <a:ext cx="5215680" cy="6138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16290" y="6018945"/>
                <a:ext cx="5228640" cy="62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69071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Floating Point Conversions in 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147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Casting </a:t>
                </a:r>
                <a:r>
                  <a:rPr lang="en-US" dirty="0">
                    <a:solidFill>
                      <a:srgbClr val="FF0000"/>
                    </a:solidFill>
                  </a:rPr>
                  <a:t>between </a:t>
                </a:r>
                <a:r>
                  <a:rPr lang="en-US" dirty="0" err="1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dirty="0">
                    <a:solidFill>
                      <a:srgbClr val="FF0000"/>
                    </a:solidFill>
                  </a:rPr>
                  <a:t>,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float</a:t>
                </a:r>
                <a:r>
                  <a:rPr lang="en-US" dirty="0">
                    <a:solidFill>
                      <a:srgbClr val="FF0000"/>
                    </a:solidFill>
                  </a:rPr>
                  <a:t>, and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double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</a:rPr>
                  <a:t>changes</a:t>
                </a:r>
                <a:r>
                  <a:rPr lang="en-US" dirty="0">
                    <a:solidFill>
                      <a:srgbClr val="FF0000"/>
                    </a:solidFill>
                  </a:rPr>
                  <a:t> the bit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representation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float</a:t>
                </a:r>
              </a:p>
              <a:p>
                <a:pPr lvl="2"/>
                <a:r>
                  <a:rPr lang="en-US" dirty="0" smtClean="0"/>
                  <a:t>May be rounded (not enough bits in mantissa: 23)</a:t>
                </a:r>
              </a:p>
              <a:p>
                <a:pPr lvl="2"/>
                <a:r>
                  <a:rPr lang="en-US" dirty="0" smtClean="0"/>
                  <a:t>Overflow impossible</a:t>
                </a:r>
              </a:p>
              <a:p>
                <a:pPr lvl="1"/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dirty="0" smtClean="0"/>
                  <a:t> </a:t>
                </a:r>
                <a:r>
                  <a:rPr lang="en-US" dirty="0"/>
                  <a:t>or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float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double</a:t>
                </a:r>
              </a:p>
              <a:p>
                <a:pPr lvl="2"/>
                <a:r>
                  <a:rPr lang="en-US" dirty="0"/>
                  <a:t>Exact </a:t>
                </a:r>
                <a:r>
                  <a:rPr lang="en-US" dirty="0" smtClean="0"/>
                  <a:t>conversion (all 32-bit </a:t>
                </a:r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dirty="0" err="1" smtClean="0"/>
                  <a:t>s</a:t>
                </a:r>
                <a:r>
                  <a:rPr lang="en-US" dirty="0" smtClean="0"/>
                  <a:t> representable)</a:t>
                </a:r>
              </a:p>
              <a:p>
                <a:pPr lvl="1"/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double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lvl="2"/>
                <a:r>
                  <a:rPr lang="en-US" dirty="0" smtClean="0"/>
                  <a:t>Depends on word size (32-bit is exact, 64-bit may be rounded)</a:t>
                </a:r>
                <a:endParaRPr lang="en-US" dirty="0"/>
              </a:p>
              <a:p>
                <a:pPr lvl="1"/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double</a:t>
                </a:r>
                <a:r>
                  <a:rPr lang="en-US" dirty="0"/>
                  <a:t> or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float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lvl="2"/>
                <a:r>
                  <a:rPr lang="en-US" dirty="0"/>
                  <a:t>Truncates fractional part (rounded toward </a:t>
                </a:r>
                <a:r>
                  <a:rPr lang="en-US" dirty="0" smtClean="0"/>
                  <a:t>zero)</a:t>
                </a:r>
                <a:endParaRPr lang="en-US" dirty="0"/>
              </a:p>
              <a:p>
                <a:pPr lvl="2"/>
                <a:r>
                  <a:rPr lang="en-US" dirty="0" smtClean="0"/>
                  <a:t>“Not defined” </a:t>
                </a:r>
                <a:r>
                  <a:rPr lang="en-US" dirty="0"/>
                  <a:t>when out of range or </a:t>
                </a:r>
                <a:r>
                  <a:rPr lang="en-US" dirty="0" err="1"/>
                  <a:t>NaN</a:t>
                </a:r>
                <a:r>
                  <a:rPr lang="en-US" dirty="0"/>
                  <a:t>: </a:t>
                </a:r>
                <a:r>
                  <a:rPr lang="en-US" dirty="0" smtClean="0"/>
                  <a:t> generally </a:t>
                </a:r>
                <a:r>
                  <a:rPr lang="en-US" dirty="0"/>
                  <a:t>sets to </a:t>
                </a:r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Tmin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(even if the value is a very big positive)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4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7"/>
                </p:custDataLst>
              </p:nvPr>
            </p:nvSpPr>
            <p:spPr>
              <a:xfrm>
                <a:off x="396875" y="1362075"/>
                <a:ext cx="8366760" cy="4972050"/>
              </a:xfrm>
              <a:blipFill rotWithShape="0">
                <a:blip r:embed="rId8"/>
                <a:stretch>
                  <a:fillRect l="-291" t="-1471" b="-6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8046720" y="228600"/>
            <a:ext cx="1097280" cy="1097280"/>
          </a:xfrm>
          <a:prstGeom prst="rect">
            <a:avLst/>
          </a:prstGeom>
          <a:solidFill>
            <a:srgbClr val="FFDBD0"/>
          </a:solidFill>
        </p:spPr>
        <p:txBody>
          <a:bodyPr wrap="none" tIns="0" bIns="0" rtlCol="0" anchor="ctr" anchorCtr="0">
            <a:spAutoFit/>
          </a:bodyPr>
          <a:lstStyle/>
          <a:p>
            <a:pPr algn="ctr"/>
            <a:r>
              <a:rPr lang="en-US" sz="7200" dirty="0" smtClean="0">
                <a:solidFill>
                  <a:srgbClr val="AB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3470358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/>
              <a:t>Floating Point and the Programmer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17410" name="Text 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3192" y="1362456"/>
            <a:ext cx="8366760" cy="5257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  <a:effectLst/>
          <a:extLst/>
        </p:spPr>
        <p:txBody>
          <a:bodyPr wrap="none" lIns="90000" tIns="55584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lnSpc>
                <a:spcPct val="94000"/>
              </a:lnSpc>
            </a:pP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#</a:t>
            </a:r>
            <a:r>
              <a:rPr lang="en-US" sz="1800" dirty="0">
                <a:solidFill>
                  <a:srgbClr val="8959A8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include </a:t>
            </a:r>
            <a:r>
              <a:rPr lang="en-US" sz="1800" dirty="0">
                <a:solidFill>
                  <a:srgbClr val="3B4D53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&lt;</a:t>
            </a:r>
            <a:r>
              <a:rPr lang="en-US" sz="1800" dirty="0" err="1">
                <a:solidFill>
                  <a:srgbClr val="DC930E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stdio.h</a:t>
            </a:r>
            <a:r>
              <a:rPr lang="en-US" sz="1800" dirty="0">
                <a:solidFill>
                  <a:srgbClr val="3B4D53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&gt;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/>
            </a:r>
            <a:b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/>
            </a:r>
            <a:b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en-US" sz="1800" dirty="0" err="1">
                <a:solidFill>
                  <a:srgbClr val="3C53A6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rgbClr val="3C53A6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366E36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main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solidFill>
                  <a:srgbClr val="3C53A6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argc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, </a:t>
            </a:r>
            <a:r>
              <a:rPr lang="en-US" sz="1800" dirty="0">
                <a:solidFill>
                  <a:srgbClr val="3C53A6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char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* </a:t>
            </a:r>
            <a:r>
              <a:rPr lang="en-US" sz="1800" dirty="0" err="1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argv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[]) </a:t>
            </a:r>
            <a:r>
              <a:rPr lang="en-US" sz="1800" dirty="0" smtClean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{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/>
            </a:r>
            <a:b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solidFill>
                  <a:srgbClr val="3C53A6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float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f1 = </a:t>
            </a:r>
            <a:r>
              <a:rPr lang="en-US" sz="1800" dirty="0">
                <a:solidFill>
                  <a:srgbClr val="E9335B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1.0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;</a:t>
            </a:r>
            <a:b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solidFill>
                  <a:srgbClr val="3C53A6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float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f2 = </a:t>
            </a:r>
            <a:r>
              <a:rPr lang="en-US" sz="1800" dirty="0">
                <a:solidFill>
                  <a:srgbClr val="E9335B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0.0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;</a:t>
            </a:r>
            <a:b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solidFill>
                  <a:srgbClr val="3C53A6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;</a:t>
            </a:r>
            <a:b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solidFill>
                  <a:srgbClr val="8959A8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for </a:t>
            </a:r>
            <a:r>
              <a:rPr lang="en-US" sz="1800" dirty="0" smtClean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</a:t>
            </a:r>
            <a:r>
              <a:rPr lang="en-US" sz="1800" dirty="0" err="1" smtClean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</a:t>
            </a:r>
            <a:r>
              <a:rPr lang="en-US" sz="1800" dirty="0" smtClean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</a:t>
            </a:r>
            <a:r>
              <a:rPr lang="en-US" sz="1800" dirty="0" smtClean="0">
                <a:solidFill>
                  <a:srgbClr val="E9335B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0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; </a:t>
            </a:r>
            <a:r>
              <a:rPr lang="en-US" sz="1800" dirty="0" err="1" smtClean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</a:t>
            </a:r>
            <a:r>
              <a:rPr lang="en-US" sz="1800" dirty="0" smtClean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&lt; </a:t>
            </a:r>
            <a:r>
              <a:rPr lang="en-US" sz="1800" dirty="0" smtClean="0">
                <a:solidFill>
                  <a:srgbClr val="E9335B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10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; </a:t>
            </a:r>
            <a:r>
              <a:rPr lang="en-US" sz="1800" dirty="0" err="1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</a:t>
            </a:r>
            <a:r>
              <a:rPr lang="en-US" sz="1800" dirty="0" smtClean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++)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/>
            </a:r>
            <a:b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f2 += </a:t>
            </a:r>
            <a:r>
              <a:rPr lang="en-US" sz="1800" dirty="0">
                <a:solidFill>
                  <a:srgbClr val="E9335B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1.0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/</a:t>
            </a:r>
            <a:r>
              <a:rPr lang="en-US" sz="1800" dirty="0">
                <a:solidFill>
                  <a:srgbClr val="E9335B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10.0</a:t>
            </a:r>
            <a:r>
              <a:rPr lang="en-US" sz="1800" dirty="0" smtClean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;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/>
            </a:r>
            <a:b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/>
            </a:r>
            <a:b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solidFill>
                  <a:srgbClr val="366E36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printf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</a:t>
            </a:r>
            <a:r>
              <a:rPr lang="en-US" sz="1800" dirty="0">
                <a:solidFill>
                  <a:srgbClr val="3B4D53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"</a:t>
            </a:r>
            <a:r>
              <a:rPr lang="en-US" sz="1800" dirty="0">
                <a:solidFill>
                  <a:srgbClr val="DC930E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0x</a:t>
            </a:r>
            <a:r>
              <a:rPr lang="en-US" sz="1800" dirty="0">
                <a:solidFill>
                  <a:srgbClr val="7D5D2F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%08x</a:t>
            </a:r>
            <a:r>
              <a:rPr lang="en-US" sz="1800" dirty="0">
                <a:solidFill>
                  <a:srgbClr val="DC930E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0x</a:t>
            </a:r>
            <a:r>
              <a:rPr lang="en-US" sz="1800" dirty="0">
                <a:solidFill>
                  <a:srgbClr val="7D5D2F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%08x</a:t>
            </a:r>
            <a:r>
              <a:rPr lang="en-US" sz="1800" dirty="0">
                <a:solidFill>
                  <a:srgbClr val="E9335B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\n</a:t>
            </a:r>
            <a:r>
              <a:rPr lang="en-US" sz="1800" dirty="0">
                <a:solidFill>
                  <a:srgbClr val="3B4D53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"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, *(</a:t>
            </a:r>
            <a:r>
              <a:rPr lang="en-US" sz="1800" dirty="0" err="1">
                <a:solidFill>
                  <a:srgbClr val="3C53A6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*)&amp;f1, *(</a:t>
            </a:r>
            <a:r>
              <a:rPr lang="en-US" sz="1800" dirty="0" err="1">
                <a:solidFill>
                  <a:srgbClr val="3C53A6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*)&amp;f2);</a:t>
            </a:r>
            <a:b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solidFill>
                  <a:srgbClr val="366E36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printf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</a:t>
            </a:r>
            <a:r>
              <a:rPr lang="en-US" sz="1800" dirty="0">
                <a:solidFill>
                  <a:srgbClr val="3B4D53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"</a:t>
            </a:r>
            <a:r>
              <a:rPr lang="en-US" sz="1800" dirty="0">
                <a:solidFill>
                  <a:srgbClr val="DC930E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f1 = </a:t>
            </a:r>
            <a:r>
              <a:rPr lang="en-US" sz="1800" dirty="0">
                <a:solidFill>
                  <a:srgbClr val="7D5D2F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%</a:t>
            </a:r>
            <a:r>
              <a:rPr lang="en-US" sz="1800" dirty="0" smtClean="0">
                <a:solidFill>
                  <a:srgbClr val="7D5D2F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10.9f</a:t>
            </a:r>
            <a:r>
              <a:rPr lang="en-US" sz="1800" dirty="0" smtClean="0">
                <a:solidFill>
                  <a:srgbClr val="E9335B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\n</a:t>
            </a:r>
            <a:r>
              <a:rPr lang="en-US" sz="1800" dirty="0">
                <a:solidFill>
                  <a:srgbClr val="3B4D53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"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, f1);</a:t>
            </a:r>
            <a:b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solidFill>
                  <a:srgbClr val="366E36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printf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</a:t>
            </a:r>
            <a:r>
              <a:rPr lang="en-US" sz="1800" dirty="0">
                <a:solidFill>
                  <a:srgbClr val="3B4D53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"</a:t>
            </a:r>
            <a:r>
              <a:rPr lang="en-US" sz="1800" dirty="0">
                <a:solidFill>
                  <a:srgbClr val="DC930E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f2 = </a:t>
            </a:r>
            <a:r>
              <a:rPr lang="en-US" sz="1800" dirty="0">
                <a:solidFill>
                  <a:srgbClr val="7D5D2F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%</a:t>
            </a:r>
            <a:r>
              <a:rPr lang="en-US" sz="1800" dirty="0" smtClean="0">
                <a:solidFill>
                  <a:srgbClr val="7D5D2F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10.9f</a:t>
            </a:r>
            <a:r>
              <a:rPr lang="en-US" sz="1800" dirty="0" smtClean="0">
                <a:solidFill>
                  <a:srgbClr val="E9335B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\n\n</a:t>
            </a:r>
            <a:r>
              <a:rPr lang="en-US" sz="1800" dirty="0">
                <a:solidFill>
                  <a:srgbClr val="3B4D53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"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, f2);</a:t>
            </a:r>
            <a:b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/>
            </a:r>
            <a:b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f1 = </a:t>
            </a:r>
            <a:r>
              <a:rPr lang="en-US" sz="1800" dirty="0">
                <a:solidFill>
                  <a:srgbClr val="E9335B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1E30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;</a:t>
            </a:r>
            <a:b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f2 = </a:t>
            </a:r>
            <a:r>
              <a:rPr lang="en-US" sz="1800" dirty="0">
                <a:solidFill>
                  <a:srgbClr val="E9335B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1E-30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;</a:t>
            </a:r>
            <a:b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solidFill>
                  <a:srgbClr val="3C53A6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float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f3 = f1 + f2;</a:t>
            </a:r>
            <a:b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 err="1" smtClean="0">
                <a:solidFill>
                  <a:srgbClr val="366E36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printf</a:t>
            </a:r>
            <a:r>
              <a:rPr lang="en-US" sz="1800" dirty="0" smtClean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</a:t>
            </a:r>
            <a:r>
              <a:rPr lang="en-US" sz="1800" dirty="0" smtClean="0">
                <a:solidFill>
                  <a:srgbClr val="3B4D53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"</a:t>
            </a:r>
            <a:r>
              <a:rPr lang="en-US" sz="1800" dirty="0">
                <a:solidFill>
                  <a:srgbClr val="DC930E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f1 == f3? </a:t>
            </a:r>
            <a:r>
              <a:rPr lang="en-US" sz="1800" dirty="0">
                <a:solidFill>
                  <a:srgbClr val="7D5D2F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%s</a:t>
            </a:r>
            <a:r>
              <a:rPr lang="en-US" sz="1800" dirty="0">
                <a:solidFill>
                  <a:srgbClr val="E9335B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\n</a:t>
            </a:r>
            <a:r>
              <a:rPr lang="en-US" sz="1800" dirty="0">
                <a:solidFill>
                  <a:srgbClr val="3B4D53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"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, f1 == f3 ? </a:t>
            </a:r>
            <a:r>
              <a:rPr lang="en-US" sz="1800" dirty="0">
                <a:solidFill>
                  <a:srgbClr val="3B4D53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"</a:t>
            </a:r>
            <a:r>
              <a:rPr lang="en-US" sz="1800" dirty="0">
                <a:solidFill>
                  <a:srgbClr val="DC930E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yes</a:t>
            </a:r>
            <a:r>
              <a:rPr lang="en-US" sz="1800" dirty="0">
                <a:solidFill>
                  <a:srgbClr val="3B4D53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"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: </a:t>
            </a:r>
            <a:r>
              <a:rPr lang="en-US" sz="1800" dirty="0">
                <a:solidFill>
                  <a:srgbClr val="3B4D53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"</a:t>
            </a:r>
            <a:r>
              <a:rPr lang="en-US" sz="1800" dirty="0">
                <a:solidFill>
                  <a:srgbClr val="DC930E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no</a:t>
            </a:r>
            <a:r>
              <a:rPr lang="en-US" sz="1800" dirty="0">
                <a:solidFill>
                  <a:srgbClr val="3B4D53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"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);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/>
            </a:r>
            <a:b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endParaRPr lang="en-US" sz="1800" dirty="0" smtClean="0">
              <a:solidFill>
                <a:srgbClr val="1D1D1C"/>
              </a:solidFill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US" sz="1800" dirty="0" smtClean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solidFill>
                  <a:srgbClr val="8959A8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return </a:t>
            </a:r>
            <a:r>
              <a:rPr lang="en-US" sz="1800" dirty="0">
                <a:solidFill>
                  <a:srgbClr val="E9335B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0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;</a:t>
            </a:r>
            <a:b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en-US" sz="1800" dirty="0" smtClean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}</a:t>
            </a:r>
            <a:endParaRPr lang="en-US" sz="180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86400" y="1737360"/>
            <a:ext cx="3200400" cy="1645920"/>
          </a:xfrm>
          <a:prstGeom prst="rect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lIns="90000" tIns="55584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lnSpc>
                <a:spcPct val="94000"/>
              </a:lnSpc>
            </a:pPr>
            <a:r>
              <a:rPr lang="en-US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./</a:t>
            </a:r>
            <a:r>
              <a:rPr lang="en-US" sz="18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a.out</a:t>
            </a:r>
            <a:r>
              <a:rPr lang="en-US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lnSpc>
                <a:spcPct val="94000"/>
              </a:lnSpc>
            </a:pPr>
            <a:r>
              <a:rPr lang="en-US" sz="1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0x3f800000  0x3f800001</a:t>
            </a:r>
          </a:p>
          <a:p>
            <a:pPr>
              <a:lnSpc>
                <a:spcPct val="94000"/>
              </a:lnSpc>
            </a:pPr>
            <a:r>
              <a:rPr lang="en-US" sz="1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f1 = 1.000000000</a:t>
            </a:r>
          </a:p>
          <a:p>
            <a:pPr>
              <a:lnSpc>
                <a:spcPct val="94000"/>
              </a:lnSpc>
            </a:pPr>
            <a:r>
              <a:rPr lang="en-US" sz="1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f2 = 1.000000119</a:t>
            </a:r>
          </a:p>
          <a:p>
            <a:pPr>
              <a:lnSpc>
                <a:spcPct val="94000"/>
              </a:lnSpc>
            </a:pPr>
            <a:endParaRPr lang="en-US" sz="18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US" sz="1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f1 == f3? yes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/>
              <p14:cNvContentPartPr/>
              <p14:nvPr/>
            </p14:nvContentPartPr>
            <p14:xfrm>
              <a:off x="1014205" y="1125347"/>
              <a:ext cx="7861680" cy="490104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07005" y="1117427"/>
                <a:ext cx="7880760" cy="491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" name="Ink 2"/>
              <p14:cNvContentPartPr/>
              <p14:nvPr/>
            </p14:nvContentPartPr>
            <p14:xfrm>
              <a:off x="6921720" y="1570680"/>
              <a:ext cx="2026800" cy="7700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913080" y="1565640"/>
                <a:ext cx="2040120" cy="78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54275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Floating point approximates real numbers: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Handles large numbers, small numbers, special numbers</a:t>
            </a:r>
          </a:p>
          <a:p>
            <a:pPr lvl="1"/>
            <a:r>
              <a:rPr lang="en-US" dirty="0" smtClean="0"/>
              <a:t>Exponent in biased notation (bias = 2</a:t>
            </a:r>
            <a:r>
              <a:rPr lang="en-US" baseline="30000" dirty="0" smtClean="0"/>
              <a:t>w-1</a:t>
            </a:r>
            <a:r>
              <a:rPr lang="en-US" dirty="0" smtClean="0"/>
              <a:t>–1)</a:t>
            </a:r>
          </a:p>
          <a:p>
            <a:pPr lvl="2"/>
            <a:r>
              <a:rPr lang="en-US" dirty="0" smtClean="0"/>
              <a:t>Outside of representable exponents is </a:t>
            </a:r>
            <a:r>
              <a:rPr lang="en-US" i="1" dirty="0" smtClean="0"/>
              <a:t>overflow</a:t>
            </a:r>
            <a:r>
              <a:rPr lang="en-US" dirty="0" smtClean="0"/>
              <a:t> and </a:t>
            </a:r>
            <a:r>
              <a:rPr lang="en-US" i="1" dirty="0" smtClean="0"/>
              <a:t>underflow</a:t>
            </a:r>
          </a:p>
          <a:p>
            <a:pPr lvl="1"/>
            <a:r>
              <a:rPr lang="en-US" dirty="0" smtClean="0"/>
              <a:t>Mantissa approximates fractional portion of binary point</a:t>
            </a:r>
          </a:p>
          <a:p>
            <a:pPr lvl="2"/>
            <a:r>
              <a:rPr lang="en-US" dirty="0" smtClean="0"/>
              <a:t>Implicit leading 1 (normalized) except in special cases</a:t>
            </a:r>
          </a:p>
          <a:p>
            <a:pPr lvl="2"/>
            <a:r>
              <a:rPr lang="en-US" dirty="0" smtClean="0"/>
              <a:t>Exceeding length causes </a:t>
            </a:r>
            <a:r>
              <a:rPr lang="en-US" i="1" dirty="0" smtClean="0"/>
              <a:t>rounding</a:t>
            </a:r>
          </a:p>
          <a:p>
            <a:pPr lvl="2"/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24</a:t>
            </a:fld>
            <a:endParaRPr lang="en-US"/>
          </a:p>
        </p:txBody>
      </p:sp>
      <p:grpSp>
        <p:nvGrpSpPr>
          <p:cNvPr id="5" name="Group 13"/>
          <p:cNvGrpSpPr/>
          <p:nvPr/>
        </p:nvGrpSpPr>
        <p:grpSpPr>
          <a:xfrm>
            <a:off x="548640" y="1737360"/>
            <a:ext cx="8059070" cy="770712"/>
            <a:chOff x="642259" y="2155368"/>
            <a:chExt cx="8059070" cy="770712"/>
          </a:xfrm>
        </p:grpSpPr>
        <p:grpSp>
          <p:nvGrpSpPr>
            <p:cNvPr id="6" name="Group 31"/>
            <p:cNvGrpSpPr/>
            <p:nvPr/>
          </p:nvGrpSpPr>
          <p:grpSpPr>
            <a:xfrm>
              <a:off x="731520" y="2468880"/>
              <a:ext cx="7900416" cy="457200"/>
              <a:chOff x="914400" y="2468880"/>
              <a:chExt cx="7900416" cy="45720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914400" y="2468880"/>
                <a:ext cx="246888" cy="4572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rgbClr val="00B050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S</a:t>
                </a:r>
                <a:endParaRPr lang="en-US" sz="2800" b="1" dirty="0">
                  <a:solidFill>
                    <a:srgbClr val="00B050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161288" y="2468880"/>
                <a:ext cx="1975104" cy="4572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2800" b="1" dirty="0" smtClean="0">
                    <a:solidFill>
                      <a:srgbClr val="0070C0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E </a:t>
                </a:r>
                <a:r>
                  <a:rPr lang="en-US" sz="2800" dirty="0" smtClean="0">
                    <a:solidFill>
                      <a:srgbClr val="0070C0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(8)</a:t>
                </a:r>
                <a:endParaRPr lang="en-US" sz="2800" dirty="0">
                  <a:solidFill>
                    <a:srgbClr val="0070C0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136392" y="2468880"/>
                <a:ext cx="5678424" cy="4572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rgbClr val="C00000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M 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(23)</a:t>
                </a:r>
                <a:endParaRPr lang="en-US" sz="2800" dirty="0">
                  <a:solidFill>
                    <a:srgbClr val="C00000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42259" y="2155369"/>
              <a:ext cx="8082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31 30</a:t>
              </a:r>
              <a:endPara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90801" y="2155368"/>
              <a:ext cx="8082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23 22</a:t>
              </a:r>
              <a:endPara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82011" y="2161902"/>
              <a:ext cx="3193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0</a:t>
              </a:r>
              <a:endPara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316266"/>
              </p:ext>
            </p:extLst>
          </p:nvPr>
        </p:nvGraphicFramePr>
        <p:xfrm>
          <a:off x="1828800" y="4937760"/>
          <a:ext cx="5486400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/>
                <a:gridCol w="1828800"/>
                <a:gridCol w="1828800"/>
              </a:tblGrid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E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T="0" marB="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M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T="0" marB="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Meaning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T="0" marB="0" anchor="ctr">
                    <a:solidFill>
                      <a:srgbClr val="4B2A85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0x00</a:t>
                      </a:r>
                      <a:endParaRPr lang="en-US" sz="2000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0</a:t>
                      </a:r>
                      <a:endParaRPr lang="en-US" sz="2000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± 0</a:t>
                      </a:r>
                      <a:endParaRPr lang="en-US" sz="2000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0x00</a:t>
                      </a:r>
                      <a:endParaRPr lang="en-US" sz="2000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non-zero</a:t>
                      </a:r>
                      <a:endParaRPr lang="en-US" sz="2000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± </a:t>
                      </a:r>
                      <a:r>
                        <a:rPr lang="en-US" sz="2000" dirty="0" err="1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denorm</a:t>
                      </a:r>
                      <a:r>
                        <a:rPr lang="en-US" sz="200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num</a:t>
                      </a:r>
                      <a:endParaRPr lang="en-US" sz="2000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0x01</a:t>
                      </a:r>
                      <a:r>
                        <a:rPr lang="en-US" sz="2000" baseline="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 – 0xFE</a:t>
                      </a:r>
                      <a:endParaRPr lang="en-US" sz="2000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anything</a:t>
                      </a:r>
                      <a:endParaRPr lang="en-US" sz="2000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± norm </a:t>
                      </a:r>
                      <a:r>
                        <a:rPr lang="en-US" sz="2000" dirty="0" err="1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num</a:t>
                      </a:r>
                      <a:endParaRPr lang="en-US" sz="2000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0xFF</a:t>
                      </a:r>
                      <a:endParaRPr lang="en-US" sz="2000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0</a:t>
                      </a:r>
                      <a:endParaRPr lang="en-US" sz="2000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± ∞</a:t>
                      </a:r>
                      <a:endParaRPr lang="en-US" sz="2000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0xFF</a:t>
                      </a:r>
                      <a:endParaRPr lang="en-US" sz="2000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non-zero</a:t>
                      </a:r>
                      <a:endParaRPr lang="en-US" sz="2000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 err="1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NaN</a:t>
                      </a:r>
                      <a:endParaRPr lang="en-US" sz="2000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818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120"/>
            <a:ext cx="82296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An example that applies the IEEE Floating Point concepts to a smaller (8-bit) representation scheme.  </a:t>
            </a:r>
            <a:r>
              <a:rPr lang="en-US" dirty="0" smtClean="0">
                <a:solidFill>
                  <a:srgbClr val="FF0000"/>
                </a:solidFill>
              </a:rPr>
              <a:t>These slides expand on material covered today, so while you don’t need to read these, the information is “fair game.”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25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0344" y="457200"/>
            <a:ext cx="91646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800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rgbClr val="ECE7FF"/>
                    </a:gs>
                    <a:gs pos="75000">
                      <a:srgbClr val="4B2A85"/>
                    </a:gs>
                  </a:gsLst>
                  <a:lin ang="5400000"/>
                </a:gradFill>
                <a:effectLst>
                  <a:glow rad="45500">
                    <a:srgbClr val="4B2A85">
                      <a:alpha val="35000"/>
                    </a:srgbClr>
                  </a:glow>
                </a:effectLst>
              </a:rPr>
              <a:t>BONUS SLIDES</a:t>
            </a:r>
            <a:endParaRPr lang="en-US" sz="10800" b="1" cap="none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rgbClr val="ECE7FF"/>
                  </a:gs>
                  <a:gs pos="75000">
                    <a:srgbClr val="4B2A85"/>
                  </a:gs>
                </a:gsLst>
                <a:lin ang="5400000"/>
              </a:gradFill>
              <a:effectLst>
                <a:glow rad="45500">
                  <a:srgbClr val="4B2A85">
                    <a:alpha val="35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895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81000" y="646112"/>
            <a:ext cx="7213600" cy="573088"/>
          </a:xfrm>
        </p:spPr>
        <p:txBody>
          <a:bodyPr/>
          <a:lstStyle/>
          <a:p>
            <a:r>
              <a:rPr lang="en-US"/>
              <a:t>Tiny Floating Point Example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4" y="2590800"/>
            <a:ext cx="8366760" cy="3981450"/>
          </a:xfrm>
        </p:spPr>
        <p:txBody>
          <a:bodyPr/>
          <a:lstStyle/>
          <a:p>
            <a:r>
              <a:rPr lang="en-US" dirty="0"/>
              <a:t>8-bit Floating Point Representation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sign bit is in the most significant </a:t>
            </a:r>
            <a:r>
              <a:rPr lang="en-US" dirty="0" smtClean="0"/>
              <a:t>bit (MSB)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next four bits are the exponent, with a bias of </a:t>
            </a:r>
            <a:r>
              <a:rPr lang="en-US" dirty="0" smtClean="0"/>
              <a:t>2</a:t>
            </a:r>
            <a:r>
              <a:rPr lang="en-US" baseline="30000" dirty="0" smtClean="0"/>
              <a:t>4-1</a:t>
            </a:r>
            <a:r>
              <a:rPr lang="en-US" dirty="0" smtClean="0"/>
              <a:t>–1 = 7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last three bits are </a:t>
            </a:r>
            <a:r>
              <a:rPr lang="en-US" dirty="0" smtClean="0"/>
              <a:t>the mantissa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Same general form </a:t>
            </a:r>
            <a:r>
              <a:rPr lang="en-US" dirty="0"/>
              <a:t>as IEEE Format</a:t>
            </a:r>
          </a:p>
          <a:p>
            <a:pPr lvl="1"/>
            <a:r>
              <a:rPr lang="en-US" dirty="0" smtClean="0"/>
              <a:t>Normalized binary scientific point notation</a:t>
            </a:r>
            <a:endParaRPr lang="en-US" dirty="0"/>
          </a:p>
          <a:p>
            <a:pPr lvl="1"/>
            <a:r>
              <a:rPr lang="en-US" dirty="0" smtClean="0"/>
              <a:t>Similar special cases for 0, </a:t>
            </a:r>
            <a:r>
              <a:rPr lang="en-US" dirty="0" err="1" smtClean="0"/>
              <a:t>denormalized</a:t>
            </a:r>
            <a:r>
              <a:rPr lang="en-US" dirty="0" smtClean="0"/>
              <a:t> numbers, </a:t>
            </a:r>
            <a:r>
              <a:rPr lang="en-US" dirty="0" err="1"/>
              <a:t>NaN</a:t>
            </a:r>
            <a:r>
              <a:rPr lang="en-US" dirty="0" smtClean="0"/>
              <a:t>, </a:t>
            </a:r>
            <a:r>
              <a:rPr lang="en-US" dirty="0" smtClean="0">
                <a:cs typeface="Calibri" panose="020F0502020204030204" pitchFamily="34" charset="0"/>
              </a:rPr>
              <a:t>∞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14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17800" y="1549400"/>
            <a:ext cx="355600" cy="355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073400" y="1549400"/>
            <a:ext cx="1371600" cy="355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445000" y="1549400"/>
            <a:ext cx="965200" cy="355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TextBox 16"/>
          <p:cNvSpPr txBox="1"/>
          <p:nvPr>
            <p:custDataLst>
              <p:tags r:id="rId7"/>
            </p:custDataLst>
          </p:nvPr>
        </p:nvSpPr>
        <p:spPr>
          <a:xfrm>
            <a:off x="2740109" y="19050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1</a:t>
            </a:r>
          </a:p>
        </p:txBody>
      </p:sp>
      <p:sp>
        <p:nvSpPr>
          <p:cNvPr id="18" name="TextBox 17"/>
          <p:cNvSpPr txBox="1"/>
          <p:nvPr>
            <p:custDataLst>
              <p:tags r:id="rId8"/>
            </p:custDataLst>
          </p:nvPr>
        </p:nvSpPr>
        <p:spPr>
          <a:xfrm>
            <a:off x="3546042" y="19050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4</a:t>
            </a:r>
          </a:p>
        </p:txBody>
      </p:sp>
      <p:sp>
        <p:nvSpPr>
          <p:cNvPr id="19" name="TextBox 18"/>
          <p:cNvSpPr txBox="1"/>
          <p:nvPr>
            <p:custDataLst>
              <p:tags r:id="rId9"/>
            </p:custDataLst>
          </p:nvPr>
        </p:nvSpPr>
        <p:spPr>
          <a:xfrm>
            <a:off x="4765242" y="19050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56023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>
            <p:custDataLst>
              <p:tags r:id="rId1"/>
            </p:custDataLst>
          </p:nvPr>
        </p:nvSpPr>
        <p:spPr bwMode="auto">
          <a:xfrm>
            <a:off x="76200" y="6096000"/>
            <a:ext cx="8915400" cy="397931"/>
          </a:xfrm>
          <a:prstGeom prst="rect">
            <a:avLst/>
          </a:prstGeom>
          <a:solidFill>
            <a:srgbClr val="EFBFBF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2" name="Rectangle 21"/>
          <p:cNvSpPr/>
          <p:nvPr>
            <p:custDataLst>
              <p:tags r:id="rId2"/>
            </p:custDataLst>
          </p:nvPr>
        </p:nvSpPr>
        <p:spPr bwMode="auto">
          <a:xfrm>
            <a:off x="76200" y="3124200"/>
            <a:ext cx="8915400" cy="2997201"/>
          </a:xfrm>
          <a:prstGeom prst="rect">
            <a:avLst/>
          </a:prstGeom>
          <a:solidFill>
            <a:srgbClr val="F6F5BD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1" name="Rectangle 20"/>
          <p:cNvSpPr/>
          <p:nvPr>
            <p:custDataLst>
              <p:tags r:id="rId3"/>
            </p:custDataLst>
          </p:nvPr>
        </p:nvSpPr>
        <p:spPr bwMode="auto">
          <a:xfrm>
            <a:off x="76200" y="1466911"/>
            <a:ext cx="8915400" cy="16572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152400" y="381000"/>
            <a:ext cx="7239000" cy="573088"/>
          </a:xfrm>
        </p:spPr>
        <p:txBody>
          <a:bodyPr/>
          <a:lstStyle/>
          <a:p>
            <a:r>
              <a:rPr lang="en-US" dirty="0"/>
              <a:t>Dynamic </a:t>
            </a:r>
            <a:r>
              <a:rPr lang="en-US" dirty="0" smtClean="0"/>
              <a:t>Range (Positive Only)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121859" name="Text Box 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76400" y="1017857"/>
            <a:ext cx="5160387" cy="5509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M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Exp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  <a:spcBef>
                <a:spcPts val="120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0000 000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-6	0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0000 001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-6	1/8*1/64 = 1/512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 0000 010	-6	2/8*1/64 = 2/512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 0000 110	-6	6/8*1/64 = 6/512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 0000 111	-6	7/8*1/64 = 7/512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 0001	000	-6	8/8*1/64 = 8/512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 0001 001  	-6	9/8*1/64 = 9/512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 0110 110	-1	14/8*1/2 = 14/16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 0110 111	-1	15/8*1/2 = 15/16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 0111 000	0	8/8*1    = 1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 0111 001	0	9/8*1    = 9/8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 0111 010	0	10/8*1   = 10/8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 1110	110	7	14/8*128 = 224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 1110 111	7	15/8*128 = 240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 1111 000	n/a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1860" name="Text Box 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858000" y="1676296"/>
            <a:ext cx="178446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closest to zero</a:t>
            </a:r>
          </a:p>
        </p:txBody>
      </p:sp>
      <p:sp>
        <p:nvSpPr>
          <p:cNvPr id="121861" name="Text Box 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858000" y="2766321"/>
            <a:ext cx="181331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largest </a:t>
            </a:r>
            <a:r>
              <a:rPr lang="en-US" sz="2000" dirty="0" err="1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denorm</a:t>
            </a:r>
            <a:endParaRPr lang="en-US" sz="2000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121862" name="Text Box 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858000" y="3045717"/>
            <a:ext cx="170751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smallest norm</a:t>
            </a:r>
          </a:p>
        </p:txBody>
      </p:sp>
      <p:sp>
        <p:nvSpPr>
          <p:cNvPr id="121863" name="Text Box 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858000" y="4146388"/>
            <a:ext cx="216918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closest to 1 below</a:t>
            </a:r>
          </a:p>
        </p:txBody>
      </p:sp>
      <p:sp>
        <p:nvSpPr>
          <p:cNvPr id="121864" name="Text Box 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858000" y="4671318"/>
            <a:ext cx="217719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closest to 1 above</a:t>
            </a:r>
          </a:p>
        </p:txBody>
      </p:sp>
      <p:sp>
        <p:nvSpPr>
          <p:cNvPr id="121872" name="Text Box 1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858000" y="5774162"/>
            <a:ext cx="156004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largest norm</a:t>
            </a:r>
          </a:p>
        </p:txBody>
      </p:sp>
      <p:sp>
        <p:nvSpPr>
          <p:cNvPr id="121873" name="Text Box 1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6200" y="1964162"/>
            <a:ext cx="1516762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Denormalized</a:t>
            </a:r>
            <a:endParaRPr lang="en-US" sz="1800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en-US" sz="18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numbers</a:t>
            </a:r>
          </a:p>
        </p:txBody>
      </p:sp>
      <p:sp>
        <p:nvSpPr>
          <p:cNvPr id="121874" name="Text Box 1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6200" y="4326362"/>
            <a:ext cx="1282723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Normalized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numbers</a:t>
            </a:r>
          </a:p>
        </p:txBody>
      </p:sp>
    </p:spTree>
    <p:extLst>
      <p:ext uri="{BB962C8B-B14F-4D97-AF65-F5344CB8AC3E}">
        <p14:creationId xmlns:p14="http://schemas.microsoft.com/office/powerpoint/2010/main" val="31330182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1" grpId="0" animBg="1"/>
      <p:bldP spid="121859" grpId="0"/>
      <p:bldP spid="121860" grpId="0"/>
      <p:bldP spid="121861" grpId="0"/>
      <p:bldP spid="121862" grpId="0"/>
      <p:bldP spid="121863" grpId="0"/>
      <p:bldP spid="121864" grpId="0"/>
      <p:bldP spid="121872" grpId="0"/>
      <p:bldP spid="121873" grpId="0"/>
      <p:bldP spid="12187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81000" y="533400"/>
            <a:ext cx="7493000" cy="573088"/>
          </a:xfrm>
          <a:noFill/>
          <a:ln/>
        </p:spPr>
        <p:txBody>
          <a:bodyPr/>
          <a:lstStyle/>
          <a:p>
            <a:r>
              <a:rPr lang="en-US"/>
              <a:t>Special Properties of Encoding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noFill/>
          <a:ln/>
        </p:spPr>
        <p:txBody>
          <a:bodyPr lIns="90487" tIns="44450" rIns="90487" bIns="44450"/>
          <a:lstStyle/>
          <a:p>
            <a:r>
              <a:rPr lang="en-US" sz="2400" dirty="0" smtClean="0"/>
              <a:t>Floating point zero (0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) exactly the same bits as integer zero</a:t>
            </a:r>
            <a:endParaRPr lang="en-US" sz="2400" dirty="0"/>
          </a:p>
          <a:p>
            <a:pPr lvl="1"/>
            <a:r>
              <a:rPr lang="en-US" sz="2000" dirty="0"/>
              <a:t>All bits = 0</a:t>
            </a:r>
          </a:p>
          <a:p>
            <a:endParaRPr lang="en-US" sz="2400" dirty="0" smtClean="0"/>
          </a:p>
          <a:p>
            <a:r>
              <a:rPr lang="en-US" sz="2400" dirty="0" smtClean="0"/>
              <a:t>Can </a:t>
            </a:r>
            <a:r>
              <a:rPr lang="en-US" sz="2400" dirty="0"/>
              <a:t>(Almost) Use Unsigned Integer Comparison</a:t>
            </a:r>
          </a:p>
          <a:p>
            <a:pPr lvl="1"/>
            <a:r>
              <a:rPr lang="en-US" sz="2000" dirty="0"/>
              <a:t>Must first compare sign bits</a:t>
            </a:r>
          </a:p>
          <a:p>
            <a:pPr lvl="1"/>
            <a:r>
              <a:rPr lang="en-US" sz="2000" dirty="0"/>
              <a:t>Must consider</a:t>
            </a:r>
            <a:r>
              <a:rPr lang="en-US" sz="2000" dirty="0" smtClean="0"/>
              <a:t> 0</a:t>
            </a:r>
            <a:r>
              <a:rPr lang="en-US" sz="2000" b="1" baseline="30000" dirty="0" smtClean="0"/>
              <a:t>-</a:t>
            </a:r>
            <a:r>
              <a:rPr lang="en-US" sz="2000" dirty="0" smtClean="0"/>
              <a:t> = 0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 = 0</a:t>
            </a:r>
          </a:p>
          <a:p>
            <a:pPr lvl="1"/>
            <a:r>
              <a:rPr lang="en-US" sz="2000" dirty="0" err="1"/>
              <a:t>NaNs</a:t>
            </a:r>
            <a:r>
              <a:rPr lang="en-US" sz="2000" dirty="0"/>
              <a:t> problematic</a:t>
            </a:r>
          </a:p>
          <a:p>
            <a:pPr lvl="2"/>
            <a:r>
              <a:rPr lang="en-US" sz="1800" dirty="0"/>
              <a:t>Will be greater than any other values</a:t>
            </a:r>
          </a:p>
          <a:p>
            <a:pPr lvl="2"/>
            <a:r>
              <a:rPr lang="en-US" sz="1800" dirty="0"/>
              <a:t>What should comparison yield?</a:t>
            </a:r>
          </a:p>
          <a:p>
            <a:pPr lvl="1"/>
            <a:r>
              <a:rPr lang="en-US" sz="2000" dirty="0"/>
              <a:t> Otherwise OK</a:t>
            </a:r>
          </a:p>
          <a:p>
            <a:pPr lvl="2"/>
            <a:r>
              <a:rPr lang="en-US" sz="1800" dirty="0" err="1"/>
              <a:t>Denorm</a:t>
            </a:r>
            <a:r>
              <a:rPr lang="en-US" sz="1800" dirty="0"/>
              <a:t> vs. normalized</a:t>
            </a:r>
          </a:p>
          <a:p>
            <a:pPr lvl="2"/>
            <a:r>
              <a:rPr lang="en-US" sz="1800" dirty="0"/>
              <a:t>Normalized vs. infinity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952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Floating Point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Fractional binary numbers</a:t>
            </a:r>
          </a:p>
          <a:p>
            <a:r>
              <a:rPr lang="en-US" b="1" dirty="0" smtClean="0">
                <a:solidFill>
                  <a:srgbClr val="4B2A85"/>
                </a:solidFill>
              </a:rPr>
              <a:t>IEEE floating-point standard</a:t>
            </a:r>
          </a:p>
          <a:p>
            <a:r>
              <a:rPr lang="en-US" dirty="0" smtClean="0"/>
              <a:t>Floating-point operations and rounding</a:t>
            </a:r>
          </a:p>
          <a:p>
            <a:r>
              <a:rPr lang="en-US" dirty="0" smtClean="0"/>
              <a:t>Floating-point in C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There are many more details that we won’t cover</a:t>
            </a:r>
          </a:p>
          <a:p>
            <a:pPr lvl="1"/>
            <a:r>
              <a:rPr lang="en-US" dirty="0" smtClean="0"/>
              <a:t>It’s a 58-page standard…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3284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IEEE Floating Point</a:t>
            </a:r>
            <a:endParaRPr lang="en-US"/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dirty="0" smtClean="0"/>
              <a:t>IEEE 754 </a:t>
            </a:r>
          </a:p>
          <a:p>
            <a:pPr lvl="1"/>
            <a:r>
              <a:rPr lang="en-US" sz="2000" dirty="0" smtClean="0"/>
              <a:t>Established in 1985 as uniform standard for floating point arithmetic</a:t>
            </a:r>
          </a:p>
          <a:p>
            <a:pPr lvl="1"/>
            <a:r>
              <a:rPr lang="en-US" sz="2000" dirty="0" smtClean="0"/>
              <a:t>Main idea: make numerically sensitive programs portable</a:t>
            </a:r>
          </a:p>
          <a:p>
            <a:pPr lvl="1"/>
            <a:r>
              <a:rPr lang="en-US" sz="2000" dirty="0" smtClean="0"/>
              <a:t>Specifies two things: representation and result of floating operations</a:t>
            </a:r>
          </a:p>
          <a:p>
            <a:pPr lvl="1"/>
            <a:r>
              <a:rPr lang="en-US" sz="2000" dirty="0"/>
              <a:t>N</a:t>
            </a:r>
            <a:r>
              <a:rPr lang="en-US" sz="2000" dirty="0" smtClean="0"/>
              <a:t>ow supported by all major CPUs</a:t>
            </a:r>
          </a:p>
          <a:p>
            <a:pPr lvl="3"/>
            <a:endParaRPr lang="en-US" sz="1600" dirty="0" smtClean="0"/>
          </a:p>
          <a:p>
            <a:r>
              <a:rPr lang="en-US" sz="2400" dirty="0" smtClean="0"/>
              <a:t>Driven by numerical concerns</a:t>
            </a:r>
          </a:p>
          <a:p>
            <a:pPr lvl="1"/>
            <a:r>
              <a:rPr lang="en-US" sz="2000" b="1" dirty="0" smtClean="0"/>
              <a:t>Scientists</a:t>
            </a:r>
            <a:r>
              <a:rPr lang="en-US" sz="2000" dirty="0" smtClean="0"/>
              <a:t>/numerical analysts want them to be as </a:t>
            </a:r>
            <a:r>
              <a:rPr lang="en-US" sz="2000" b="1" dirty="0" smtClean="0"/>
              <a:t>real</a:t>
            </a:r>
            <a:r>
              <a:rPr lang="en-US" sz="2000" dirty="0" smtClean="0"/>
              <a:t> as possible</a:t>
            </a:r>
          </a:p>
          <a:p>
            <a:pPr lvl="1"/>
            <a:r>
              <a:rPr lang="en-US" sz="2000" b="1" dirty="0" smtClean="0"/>
              <a:t>Engineers </a:t>
            </a:r>
            <a:r>
              <a:rPr lang="en-US" sz="2000" dirty="0" smtClean="0"/>
              <a:t>want them to be </a:t>
            </a:r>
            <a:r>
              <a:rPr lang="en-US" sz="2000" b="1" dirty="0" smtClean="0"/>
              <a:t>easy to implement</a:t>
            </a:r>
            <a:r>
              <a:rPr lang="en-US" sz="2000" dirty="0" smtClean="0"/>
              <a:t> and </a:t>
            </a:r>
            <a:r>
              <a:rPr lang="en-US" sz="2000" b="1" dirty="0" smtClean="0"/>
              <a:t>fast</a:t>
            </a:r>
          </a:p>
          <a:p>
            <a:pPr lvl="1"/>
            <a:r>
              <a:rPr lang="en-US" sz="2000" dirty="0" smtClean="0"/>
              <a:t>In the end:</a:t>
            </a:r>
          </a:p>
          <a:p>
            <a:pPr lvl="2"/>
            <a:r>
              <a:rPr lang="en-US" sz="1800" dirty="0" smtClean="0"/>
              <a:t>Scientists mostly won out</a:t>
            </a:r>
          </a:p>
          <a:p>
            <a:pPr lvl="2"/>
            <a:r>
              <a:rPr lang="en-US" sz="1800" dirty="0" smtClean="0"/>
              <a:t>Nice standards for rounding, overflow, underflow, but...</a:t>
            </a:r>
          </a:p>
          <a:p>
            <a:pPr lvl="2"/>
            <a:r>
              <a:rPr lang="en-US" sz="1800" dirty="0" smtClean="0"/>
              <a:t>Hard to make fast in hardware</a:t>
            </a:r>
          </a:p>
          <a:p>
            <a:pPr lvl="2"/>
            <a:r>
              <a:rPr lang="en-US" sz="1800" b="1" dirty="0" smtClean="0"/>
              <a:t>Float operations can be an order of magnitude slower than integer operations</a:t>
            </a:r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9FDB4C98-D2E6-A74A-9C3E-4BF05FFA5297}" type="slidenum">
              <a:rPr lang="en-US" smtClean="0"/>
              <a:pPr/>
              <a:t>4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1407600" y="3984480"/>
              <a:ext cx="7624440" cy="26881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99320" y="3975480"/>
                <a:ext cx="7642080" cy="270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13734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Floating Point Encoding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normalized, base 2 scientific notation:</a:t>
            </a:r>
            <a:endParaRPr lang="en-US" dirty="0"/>
          </a:p>
          <a:p>
            <a:pPr lvl="1"/>
            <a:r>
              <a:rPr lang="en-US" dirty="0" smtClean="0"/>
              <a:t>Value:		</a:t>
            </a:r>
            <a:r>
              <a:rPr lang="en-US" dirty="0" smtClean="0">
                <a:solidFill>
                  <a:srgbClr val="00B050"/>
                </a:solidFill>
              </a:rPr>
              <a:t>±</a:t>
            </a:r>
            <a:r>
              <a:rPr lang="en-US" dirty="0" smtClean="0"/>
              <a:t>1 × </a:t>
            </a:r>
            <a:r>
              <a:rPr lang="en-US" dirty="0" smtClean="0">
                <a:solidFill>
                  <a:srgbClr val="C00000"/>
                </a:solidFill>
              </a:rPr>
              <a:t>Mantissa</a:t>
            </a:r>
            <a:r>
              <a:rPr lang="en-US" dirty="0" smtClean="0"/>
              <a:t> × 2</a:t>
            </a:r>
            <a:r>
              <a:rPr lang="en-US" baseline="30000" dirty="0" smtClean="0">
                <a:solidFill>
                  <a:srgbClr val="0070C0"/>
                </a:solidFill>
              </a:rPr>
              <a:t>Exponent</a:t>
            </a:r>
          </a:p>
          <a:p>
            <a:pPr lvl="1"/>
            <a:r>
              <a:rPr lang="en-US" dirty="0" smtClean="0"/>
              <a:t>Bit Fields:	(-1)</a:t>
            </a:r>
            <a:r>
              <a:rPr lang="en-US" baseline="30000" dirty="0" smtClean="0">
                <a:solidFill>
                  <a:srgbClr val="00B050"/>
                </a:solidFill>
              </a:rPr>
              <a:t>S</a:t>
            </a:r>
            <a:r>
              <a:rPr lang="en-US" dirty="0" smtClean="0"/>
              <a:t> × 1.</a:t>
            </a:r>
            <a:r>
              <a:rPr lang="en-US" dirty="0">
                <a:solidFill>
                  <a:srgbClr val="C00000"/>
                </a:solidFill>
              </a:rPr>
              <a:t>M</a:t>
            </a:r>
            <a:r>
              <a:rPr lang="en-US" dirty="0" smtClean="0"/>
              <a:t> × 2</a:t>
            </a:r>
            <a:r>
              <a:rPr lang="en-US" baseline="30000" dirty="0" smtClean="0"/>
              <a:t>(</a:t>
            </a:r>
            <a:r>
              <a:rPr lang="en-US" baseline="30000" dirty="0" smtClean="0">
                <a:solidFill>
                  <a:srgbClr val="0070C0"/>
                </a:solidFill>
              </a:rPr>
              <a:t>E</a:t>
            </a:r>
            <a:r>
              <a:rPr lang="en-US" baseline="30000" dirty="0" smtClean="0"/>
              <a:t>–bias)</a:t>
            </a:r>
            <a:endParaRPr lang="en-US" baseline="-25000" dirty="0" smtClean="0"/>
          </a:p>
          <a:p>
            <a:r>
              <a:rPr lang="en-US" dirty="0" smtClean="0"/>
              <a:t>Representation Scheme: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Sign bit </a:t>
            </a:r>
            <a:r>
              <a:rPr lang="en-US" dirty="0" smtClean="0"/>
              <a:t>(0 is positive, 1 is negative)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Mantissa</a:t>
            </a:r>
            <a:r>
              <a:rPr lang="en-US" dirty="0" smtClean="0"/>
              <a:t> (a.k.a. significand) is the fractional part of the number in normalized form and encoded in bit vector </a:t>
            </a:r>
            <a:r>
              <a:rPr lang="en-US" b="1" dirty="0" smtClean="0">
                <a:solidFill>
                  <a:srgbClr val="C00000"/>
                </a:solidFill>
              </a:rPr>
              <a:t>M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Exponent</a:t>
            </a:r>
            <a:r>
              <a:rPr lang="en-US" dirty="0" smtClean="0"/>
              <a:t> weights the value by a (possibly negative) power of 2 and encoded in the bit vector </a:t>
            </a:r>
            <a:r>
              <a:rPr lang="en-US" b="1" dirty="0" smtClean="0">
                <a:solidFill>
                  <a:srgbClr val="0070C0"/>
                </a:solidFill>
              </a:rPr>
              <a:t>E</a:t>
            </a:r>
            <a:endParaRPr lang="en-US" b="1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82719" y="5303520"/>
            <a:ext cx="8318610" cy="1293932"/>
            <a:chOff x="382719" y="2155368"/>
            <a:chExt cx="8318610" cy="1293932"/>
          </a:xfrm>
        </p:grpSpPr>
        <p:grpSp>
          <p:nvGrpSpPr>
            <p:cNvPr id="6" name="Group 13"/>
            <p:cNvGrpSpPr/>
            <p:nvPr/>
          </p:nvGrpSpPr>
          <p:grpSpPr>
            <a:xfrm>
              <a:off x="642259" y="2155368"/>
              <a:ext cx="8059070" cy="770712"/>
              <a:chOff x="642259" y="2155368"/>
              <a:chExt cx="8059070" cy="770712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731520" y="2468880"/>
                <a:ext cx="7900416" cy="457200"/>
                <a:chOff x="914400" y="2468880"/>
                <a:chExt cx="7900416" cy="457200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914400" y="2468880"/>
                  <a:ext cx="246888" cy="4572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 smtClean="0">
                      <a:solidFill>
                        <a:srgbClr val="00B050"/>
                      </a:solidFill>
                      <a:latin typeface="CMU Bright" panose="02000603000000000000" pitchFamily="2" charset="0"/>
                      <a:ea typeface="CMU Bright" panose="02000603000000000000" pitchFamily="2" charset="0"/>
                      <a:cs typeface="CMU Bright" panose="02000603000000000000" pitchFamily="2" charset="0"/>
                    </a:rPr>
                    <a:t>S</a:t>
                  </a:r>
                  <a:endParaRPr lang="en-US" sz="2800" b="1" dirty="0">
                    <a:solidFill>
                      <a:srgbClr val="00B050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endParaRPr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1161288" y="2468880"/>
                  <a:ext cx="1975104" cy="4572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 smtClean="0">
                      <a:solidFill>
                        <a:srgbClr val="0070C0"/>
                      </a:solidFill>
                      <a:latin typeface="CMU Bright" panose="02000603000000000000" pitchFamily="2" charset="0"/>
                      <a:ea typeface="CMU Bright" panose="02000603000000000000" pitchFamily="2" charset="0"/>
                      <a:cs typeface="CMU Bright" panose="02000603000000000000" pitchFamily="2" charset="0"/>
                    </a:rPr>
                    <a:t>E</a:t>
                  </a:r>
                  <a:endParaRPr lang="en-US" sz="2800" b="1" dirty="0">
                    <a:solidFill>
                      <a:srgbClr val="0070C0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endParaRPr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3136392" y="2468880"/>
                  <a:ext cx="5678424" cy="4572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 smtClean="0">
                      <a:solidFill>
                        <a:srgbClr val="C00000"/>
                      </a:solidFill>
                      <a:latin typeface="CMU Bright" panose="02000603000000000000" pitchFamily="2" charset="0"/>
                      <a:ea typeface="CMU Bright" panose="02000603000000000000" pitchFamily="2" charset="0"/>
                      <a:cs typeface="CMU Bright" panose="02000603000000000000" pitchFamily="2" charset="0"/>
                    </a:rPr>
                    <a:t>M</a:t>
                  </a:r>
                  <a:endParaRPr lang="en-US" sz="2800" b="1" dirty="0">
                    <a:solidFill>
                      <a:srgbClr val="C00000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642259" y="2155369"/>
                <a:ext cx="80823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31 30</a:t>
                </a:r>
                <a:endParaRPr lang="en-US" sz="2000" dirty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590801" y="2155368"/>
                <a:ext cx="80823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23 22</a:t>
                </a:r>
                <a:endParaRPr lang="en-US" sz="2000" dirty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8382011" y="2161902"/>
                <a:ext cx="31931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0</a:t>
                </a:r>
                <a:endParaRPr lang="en-US" sz="2000" dirty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382719" y="2926080"/>
              <a:ext cx="9444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1 bit</a:t>
              </a:r>
              <a:endParaRPr lang="en-US" sz="2800" b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16771" y="2926080"/>
              <a:ext cx="10983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8 bits</a:t>
              </a:r>
              <a:endParaRPr lang="en-US" sz="2800" b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45752" y="2926080"/>
              <a:ext cx="12939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23 bits</a:t>
              </a:r>
              <a:endParaRPr lang="en-US" sz="2800" b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9" name="Ink 18"/>
              <p14:cNvContentPartPr/>
              <p14:nvPr/>
            </p14:nvContentPartPr>
            <p14:xfrm>
              <a:off x="173160" y="2590920"/>
              <a:ext cx="7668360" cy="341388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7040" y="2582640"/>
                <a:ext cx="7687080" cy="343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753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Exponent Field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Use </a:t>
                </a:r>
                <a:r>
                  <a:rPr lang="en-US" dirty="0">
                    <a:solidFill>
                      <a:srgbClr val="FF0000"/>
                    </a:solidFill>
                  </a:rPr>
                  <a:t>biased notation</a:t>
                </a:r>
              </a:p>
              <a:p>
                <a:pPr lvl="1"/>
                <a:r>
                  <a:rPr lang="en-US" dirty="0"/>
                  <a:t>Read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E </a:t>
                </a:r>
                <a:r>
                  <a:rPr lang="en-US" dirty="0" smtClean="0"/>
                  <a:t>as </a:t>
                </a:r>
                <a:r>
                  <a:rPr lang="en-US" dirty="0"/>
                  <a:t>unsigned, but with </a:t>
                </a:r>
                <a:r>
                  <a:rPr lang="en-US" i="1" dirty="0">
                    <a:solidFill>
                      <a:srgbClr val="FF0000"/>
                    </a:solidFill>
                  </a:rPr>
                  <a:t>bias</a:t>
                </a:r>
                <a:r>
                  <a:rPr lang="en-US" dirty="0">
                    <a:solidFill>
                      <a:srgbClr val="FF0000"/>
                    </a:solidFill>
                  </a:rPr>
                  <a:t> of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2</a:t>
                </a:r>
                <a:r>
                  <a:rPr lang="en-US" baseline="30000" dirty="0" smtClean="0">
                    <a:solidFill>
                      <a:srgbClr val="FF0000"/>
                    </a:solidFill>
                  </a:rPr>
                  <a:t>w-1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-1</a:t>
                </a:r>
                <a:r>
                  <a:rPr lang="en-US" dirty="0" smtClean="0"/>
                  <a:t> = 127</a:t>
                </a:r>
              </a:p>
              <a:p>
                <a:pPr lvl="1"/>
                <a:r>
                  <a:rPr lang="en-US" dirty="0" smtClean="0"/>
                  <a:t>Representable exponents roughly ½ positive and ½ negative</a:t>
                </a:r>
                <a:endParaRPr lang="en-US" dirty="0"/>
              </a:p>
              <a:p>
                <a:pPr lvl="1"/>
                <a:r>
                  <a:rPr lang="en-US" dirty="0" smtClean="0"/>
                  <a:t>Exponent 0 (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Exp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= 0) </a:t>
                </a:r>
                <a:r>
                  <a:rPr lang="en-US" dirty="0"/>
                  <a:t>is represented as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E</a:t>
                </a:r>
                <a:r>
                  <a:rPr lang="en-US" dirty="0" smtClean="0"/>
                  <a:t> = 0b 0111 1111</a:t>
                </a:r>
              </a:p>
              <a:p>
                <a:r>
                  <a:rPr lang="en-US" dirty="0" smtClean="0"/>
                  <a:t>Why biased?</a:t>
                </a:r>
              </a:p>
              <a:p>
                <a:pPr lvl="1"/>
                <a:r>
                  <a:rPr lang="en-US" dirty="0" smtClean="0"/>
                  <a:t>Makes floating point arithmetic easier</a:t>
                </a:r>
              </a:p>
              <a:p>
                <a:pPr lvl="1"/>
                <a:r>
                  <a:rPr lang="en-US" dirty="0" smtClean="0"/>
                  <a:t>Makes somewhat </a:t>
                </a:r>
                <a:r>
                  <a:rPr lang="en-US" dirty="0"/>
                  <a:t>compatible with two’s </a:t>
                </a:r>
                <a:r>
                  <a:rPr lang="en-US" dirty="0" smtClean="0"/>
                  <a:t>complement</a:t>
                </a:r>
                <a:endParaRPr lang="en-US" dirty="0"/>
              </a:p>
              <a:p>
                <a:pPr>
                  <a:spcBef>
                    <a:spcPts val="1800"/>
                  </a:spcBef>
                </a:pPr>
                <a:r>
                  <a:rPr lang="en-US" sz="2400" b="1" dirty="0" smtClean="0"/>
                  <a:t>Practice:  </a:t>
                </a:r>
                <a:r>
                  <a:rPr lang="en-US" sz="2400" dirty="0" smtClean="0"/>
                  <a:t>To </a:t>
                </a:r>
                <a:r>
                  <a:rPr lang="en-US" sz="2400" dirty="0"/>
                  <a:t>encode in biased notation, </a:t>
                </a:r>
                <a:r>
                  <a:rPr lang="en-US" sz="2400" dirty="0" smtClean="0"/>
                  <a:t>add the bias </a:t>
                </a:r>
                <a:r>
                  <a:rPr lang="en-US" sz="2400" dirty="0"/>
                  <a:t>then encode in unsigned:</a:t>
                </a:r>
              </a:p>
              <a:p>
                <a:pPr lvl="1">
                  <a:tabLst>
                    <a:tab pos="1944688" algn="l"/>
                    <a:tab pos="2859088" algn="l"/>
                  </a:tabLst>
                </a:pPr>
                <a:r>
                  <a:rPr lang="en-US" sz="2000" dirty="0" err="1" smtClean="0">
                    <a:solidFill>
                      <a:srgbClr val="0070C0"/>
                    </a:solidFill>
                  </a:rPr>
                  <a:t>Exp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000" dirty="0" smtClean="0"/>
                  <a:t>= 1 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 smtClean="0"/>
                  <a:t> 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E</a:t>
                </a:r>
                <a:r>
                  <a:rPr lang="en-US" sz="2000" dirty="0" smtClean="0"/>
                  <a:t> = 0b </a:t>
                </a:r>
                <a:endParaRPr lang="en-US" sz="2000" baseline="-25000" dirty="0"/>
              </a:p>
              <a:p>
                <a:pPr lvl="1">
                  <a:tabLst>
                    <a:tab pos="1944688" algn="l"/>
                    <a:tab pos="2859088" algn="l"/>
                  </a:tabLst>
                </a:pPr>
                <a:r>
                  <a:rPr lang="en-US" sz="2000" dirty="0" err="1" smtClean="0">
                    <a:solidFill>
                      <a:srgbClr val="0070C0"/>
                    </a:solidFill>
                  </a:rPr>
                  <a:t>Exp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000" dirty="0" smtClean="0"/>
                  <a:t>= 127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 smtClean="0"/>
                  <a:t> 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E</a:t>
                </a:r>
                <a:r>
                  <a:rPr lang="en-US" sz="2000" dirty="0" smtClean="0"/>
                  <a:t> = 0b </a:t>
                </a:r>
              </a:p>
              <a:p>
                <a:pPr lvl="1">
                  <a:tabLst>
                    <a:tab pos="1944688" algn="l"/>
                    <a:tab pos="2859088" algn="l"/>
                  </a:tabLst>
                </a:pPr>
                <a:r>
                  <a:rPr lang="en-US" sz="2000" dirty="0" err="1" smtClean="0">
                    <a:solidFill>
                      <a:srgbClr val="0070C0"/>
                    </a:solidFill>
                  </a:rPr>
                  <a:t>Exp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000" dirty="0" smtClean="0"/>
                  <a:t>= -63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 smtClean="0"/>
                  <a:t> 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E</a:t>
                </a:r>
                <a:r>
                  <a:rPr lang="en-US" sz="2000" dirty="0" smtClean="0"/>
                  <a:t> = 0b </a:t>
                </a:r>
                <a:endParaRPr lang="en-US" sz="20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91" t="-1103" r="-583" b="-3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2231640" y="1692720"/>
              <a:ext cx="6726600" cy="46321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24080" y="1683720"/>
                <a:ext cx="6744240" cy="464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487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Mantissa (Fraction)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spcBef>
                <a:spcPts val="1800"/>
              </a:spcBef>
            </a:pPr>
            <a:r>
              <a:rPr lang="en-US" dirty="0" smtClean="0"/>
              <a:t>Note the implicit 1 in front of the M bit vector</a:t>
            </a:r>
          </a:p>
          <a:p>
            <a:pPr lvl="1"/>
            <a:r>
              <a:rPr lang="en-US" u="sng" dirty="0" smtClean="0"/>
              <a:t>Example</a:t>
            </a:r>
            <a:r>
              <a:rPr lang="en-US" dirty="0" smtClean="0"/>
              <a:t>:  0b </a:t>
            </a:r>
            <a:r>
              <a:rPr lang="en-US" dirty="0" smtClean="0">
                <a:solidFill>
                  <a:srgbClr val="00B050"/>
                </a:solidFill>
              </a:rPr>
              <a:t>0</a:t>
            </a:r>
            <a:r>
              <a:rPr lang="en-US" dirty="0" smtClean="0">
                <a:solidFill>
                  <a:srgbClr val="0070C0"/>
                </a:solidFill>
              </a:rPr>
              <a:t>011 1111 1</a:t>
            </a:r>
            <a:r>
              <a:rPr lang="en-US" dirty="0" smtClean="0">
                <a:solidFill>
                  <a:srgbClr val="C00000"/>
                </a:solidFill>
              </a:rPr>
              <a:t>100 0000 0000 0000 0000 0000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is read as  1.1</a:t>
            </a:r>
            <a:r>
              <a:rPr lang="en-US" baseline="-25000" dirty="0" smtClean="0"/>
              <a:t>2</a:t>
            </a:r>
            <a:r>
              <a:rPr lang="en-US" dirty="0" smtClean="0"/>
              <a:t> = 1.5</a:t>
            </a:r>
            <a:r>
              <a:rPr lang="en-US" baseline="-25000" dirty="0" smtClean="0"/>
              <a:t>10</a:t>
            </a:r>
            <a:r>
              <a:rPr lang="en-US" dirty="0" smtClean="0"/>
              <a:t>, </a:t>
            </a:r>
            <a:r>
              <a:rPr lang="en-US" i="1" dirty="0" smtClean="0"/>
              <a:t>not</a:t>
            </a:r>
            <a:r>
              <a:rPr lang="en-US" dirty="0" smtClean="0"/>
              <a:t>  0.1</a:t>
            </a:r>
            <a:r>
              <a:rPr lang="en-US" baseline="-25000" dirty="0" smtClean="0"/>
              <a:t>2</a:t>
            </a:r>
            <a:r>
              <a:rPr lang="en-US" dirty="0" smtClean="0"/>
              <a:t> = 0.5</a:t>
            </a:r>
            <a:r>
              <a:rPr lang="en-US" baseline="-25000" dirty="0" smtClean="0"/>
              <a:t>10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Gives us an extra bit of </a:t>
            </a:r>
            <a:r>
              <a:rPr lang="en-US" i="1" dirty="0" smtClean="0">
                <a:solidFill>
                  <a:srgbClr val="FF0000"/>
                </a:solidFill>
              </a:rPr>
              <a:t>precision</a:t>
            </a:r>
          </a:p>
          <a:p>
            <a:r>
              <a:rPr lang="en-US" dirty="0" smtClean="0"/>
              <a:t>Mantissa “limits”</a:t>
            </a:r>
          </a:p>
          <a:p>
            <a:pPr lvl="1"/>
            <a:r>
              <a:rPr lang="en-US" dirty="0" smtClean="0"/>
              <a:t>Low values near	</a:t>
            </a:r>
            <a:r>
              <a:rPr lang="en-US" dirty="0" smtClean="0">
                <a:solidFill>
                  <a:srgbClr val="C00000"/>
                </a:solidFill>
              </a:rPr>
              <a:t>M</a:t>
            </a:r>
            <a:r>
              <a:rPr lang="en-US" dirty="0" smtClean="0"/>
              <a:t> = 0b0…0 are close to 2</a:t>
            </a:r>
            <a:r>
              <a:rPr lang="en-US" baseline="30000" dirty="0" smtClean="0">
                <a:solidFill>
                  <a:srgbClr val="0070C0"/>
                </a:solidFill>
              </a:rPr>
              <a:t>Exp</a:t>
            </a:r>
          </a:p>
          <a:p>
            <a:pPr lvl="1"/>
            <a:r>
              <a:rPr lang="en-US" dirty="0" smtClean="0"/>
              <a:t>High values near	</a:t>
            </a:r>
            <a:r>
              <a:rPr lang="en-US" dirty="0" smtClean="0">
                <a:solidFill>
                  <a:srgbClr val="C00000"/>
                </a:solidFill>
              </a:rPr>
              <a:t>M</a:t>
            </a:r>
            <a:r>
              <a:rPr lang="en-US" dirty="0" smtClean="0"/>
              <a:t> = 0b1…1 are close to 2</a:t>
            </a:r>
            <a:r>
              <a:rPr lang="en-US" baseline="30000" dirty="0" smtClean="0">
                <a:solidFill>
                  <a:srgbClr val="0070C0"/>
                </a:solidFill>
              </a:rPr>
              <a:t>Exp</a:t>
            </a:r>
            <a:r>
              <a:rPr lang="en-US" baseline="30000" dirty="0" smtClean="0"/>
              <a:t>+1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7</a:t>
            </a:fld>
            <a:endParaRPr lang="en-US"/>
          </a:p>
        </p:txBody>
      </p:sp>
      <p:sp>
        <p:nvSpPr>
          <p:cNvPr id="26" name="Rectangle 21"/>
          <p:cNvSpPr>
            <a:spLocks noChangeArrowheads="1"/>
          </p:cNvSpPr>
          <p:nvPr/>
        </p:nvSpPr>
        <p:spPr bwMode="auto">
          <a:xfrm>
            <a:off x="0" y="2926080"/>
            <a:ext cx="9144000" cy="4514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marL="203200" indent="-203200" algn="ctr">
              <a:lnSpc>
                <a:spcPct val="75000"/>
              </a:lnSpc>
              <a:spcBef>
                <a:spcPct val="65000"/>
              </a:spcBef>
              <a:buSzPct val="100000"/>
            </a:pPr>
            <a:r>
              <a:rPr lang="en-US" sz="3200" b="1" dirty="0">
                <a:solidFill>
                  <a:schemeClr val="bg2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</a:t>
            </a:r>
            <a:r>
              <a:rPr lang="en-US" sz="3200" b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(-1)</a:t>
            </a:r>
            <a:r>
              <a:rPr lang="en-US" sz="3200" b="1" baseline="30000" dirty="0">
                <a:solidFill>
                  <a:srgbClr val="00B05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S</a:t>
            </a:r>
            <a:r>
              <a:rPr lang="en-US" sz="3200" b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x (1 . </a:t>
            </a:r>
            <a:r>
              <a:rPr lang="en-US" sz="3200" b="1" dirty="0" smtClean="0">
                <a:solidFill>
                  <a:srgbClr val="C0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M</a:t>
            </a:r>
            <a:r>
              <a:rPr lang="en-US" sz="3200" b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) </a:t>
            </a:r>
            <a:r>
              <a:rPr lang="en-US" sz="3200" b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x </a:t>
            </a:r>
            <a:r>
              <a:rPr lang="en-US" sz="3200" b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2</a:t>
            </a:r>
            <a:r>
              <a:rPr lang="en-US" sz="3200" b="1" baseline="300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(</a:t>
            </a:r>
            <a:r>
              <a:rPr lang="en-US" sz="3200" b="1" baseline="30000" dirty="0" smtClean="0">
                <a:solidFill>
                  <a:srgbClr val="0070C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E</a:t>
            </a:r>
            <a:r>
              <a:rPr lang="en-US" sz="3200" b="1" baseline="300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–bias)</a:t>
            </a:r>
            <a:endParaRPr lang="en-US" sz="3200" b="1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82719" y="1362456"/>
            <a:ext cx="8318610" cy="1293932"/>
            <a:chOff x="382719" y="2155368"/>
            <a:chExt cx="8318610" cy="1293932"/>
          </a:xfrm>
        </p:grpSpPr>
        <p:grpSp>
          <p:nvGrpSpPr>
            <p:cNvPr id="28" name="Group 13"/>
            <p:cNvGrpSpPr/>
            <p:nvPr/>
          </p:nvGrpSpPr>
          <p:grpSpPr>
            <a:xfrm>
              <a:off x="642259" y="2155368"/>
              <a:ext cx="8059070" cy="770712"/>
              <a:chOff x="642259" y="2155368"/>
              <a:chExt cx="8059070" cy="770712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731520" y="2468880"/>
                <a:ext cx="7900416" cy="457200"/>
                <a:chOff x="914400" y="2468880"/>
                <a:chExt cx="7900416" cy="457200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914400" y="2468880"/>
                  <a:ext cx="246888" cy="4572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 smtClean="0">
                      <a:solidFill>
                        <a:srgbClr val="00B050"/>
                      </a:solidFill>
                      <a:latin typeface="CMU Bright" panose="02000603000000000000" pitchFamily="2" charset="0"/>
                      <a:ea typeface="CMU Bright" panose="02000603000000000000" pitchFamily="2" charset="0"/>
                      <a:cs typeface="CMU Bright" panose="02000603000000000000" pitchFamily="2" charset="0"/>
                    </a:rPr>
                    <a:t>S</a:t>
                  </a:r>
                  <a:endParaRPr lang="en-US" sz="2800" b="1" dirty="0">
                    <a:solidFill>
                      <a:srgbClr val="00B050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1161288" y="2468880"/>
                  <a:ext cx="1975104" cy="4572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 smtClean="0">
                      <a:solidFill>
                        <a:srgbClr val="0070C0"/>
                      </a:solidFill>
                      <a:latin typeface="CMU Bright" panose="02000603000000000000" pitchFamily="2" charset="0"/>
                      <a:ea typeface="CMU Bright" panose="02000603000000000000" pitchFamily="2" charset="0"/>
                      <a:cs typeface="CMU Bright" panose="02000603000000000000" pitchFamily="2" charset="0"/>
                    </a:rPr>
                    <a:t>E</a:t>
                  </a:r>
                  <a:endParaRPr lang="en-US" sz="2800" b="1" dirty="0">
                    <a:solidFill>
                      <a:srgbClr val="0070C0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3136392" y="2468880"/>
                  <a:ext cx="5678424" cy="4572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 smtClean="0">
                      <a:solidFill>
                        <a:srgbClr val="C00000"/>
                      </a:solidFill>
                      <a:latin typeface="CMU Bright" panose="02000603000000000000" pitchFamily="2" charset="0"/>
                      <a:ea typeface="CMU Bright" panose="02000603000000000000" pitchFamily="2" charset="0"/>
                      <a:cs typeface="CMU Bright" panose="02000603000000000000" pitchFamily="2" charset="0"/>
                    </a:rPr>
                    <a:t>M</a:t>
                  </a:r>
                  <a:endParaRPr lang="en-US" sz="2800" b="1" dirty="0">
                    <a:solidFill>
                      <a:srgbClr val="C00000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endParaRPr>
                </a:p>
              </p:txBody>
            </p:sp>
          </p:grpSp>
          <p:sp>
            <p:nvSpPr>
              <p:cNvPr id="33" name="TextBox 32"/>
              <p:cNvSpPr txBox="1"/>
              <p:nvPr/>
            </p:nvSpPr>
            <p:spPr>
              <a:xfrm>
                <a:off x="642259" y="2155369"/>
                <a:ext cx="80823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31 30</a:t>
                </a:r>
                <a:endParaRPr lang="en-US" sz="2000" dirty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590801" y="2155368"/>
                <a:ext cx="80823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23 22</a:t>
                </a:r>
                <a:endParaRPr lang="en-US" sz="2000" dirty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8382011" y="2161902"/>
                <a:ext cx="31931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0</a:t>
                </a:r>
                <a:endParaRPr lang="en-US" sz="2000" dirty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382719" y="2926080"/>
              <a:ext cx="9444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1 bit</a:t>
              </a:r>
              <a:endParaRPr lang="en-US" sz="2800" b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416771" y="2926080"/>
              <a:ext cx="10983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8 bits</a:t>
              </a:r>
              <a:endParaRPr lang="en-US" sz="2800" b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145752" y="2926080"/>
              <a:ext cx="12939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23 bits</a:t>
              </a:r>
              <a:endParaRPr lang="en-US" sz="2800" b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</p:grpSp>
      <p:cxnSp>
        <p:nvCxnSpPr>
          <p:cNvPr id="40" name="Straight Arrow Connector 39"/>
          <p:cNvCxnSpPr/>
          <p:nvPr/>
        </p:nvCxnSpPr>
        <p:spPr>
          <a:xfrm flipV="1">
            <a:off x="3480684" y="3192903"/>
            <a:ext cx="502920" cy="36916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2736360" y="2029680"/>
              <a:ext cx="5825520" cy="45601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27720" y="2020320"/>
                <a:ext cx="5843160" cy="457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725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correct value encoded by the following floating point number?</a:t>
            </a:r>
          </a:p>
          <a:p>
            <a:pPr lvl="1"/>
            <a:r>
              <a:rPr lang="en-US" sz="2800" dirty="0" smtClean="0"/>
              <a:t>0b  0  10000000  11000000000000000000000</a:t>
            </a:r>
          </a:p>
          <a:p>
            <a:pPr marL="685800" lvl="2" indent="0">
              <a:buNone/>
            </a:pPr>
            <a:endParaRPr lang="en-US" dirty="0"/>
          </a:p>
          <a:p>
            <a:pPr lvl="1"/>
            <a:r>
              <a:rPr lang="en-US" dirty="0" smtClean="0"/>
              <a:t>Vote at </a:t>
            </a:r>
            <a:r>
              <a:rPr lang="en-US" dirty="0" smtClean="0">
                <a:hlinkClick r:id="rId2"/>
              </a:rPr>
              <a:t>http://PollEv.com/justinh</a:t>
            </a:r>
            <a:endParaRPr lang="en-US" dirty="0" smtClean="0"/>
          </a:p>
          <a:p>
            <a:pPr lvl="2"/>
            <a:endParaRPr lang="en-US" dirty="0" smtClean="0"/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FF9900"/>
                </a:solidFill>
              </a:rPr>
              <a:t>+ 0.75</a:t>
            </a:r>
            <a:endParaRPr lang="en-US" b="1" baseline="-25000" dirty="0">
              <a:solidFill>
                <a:srgbClr val="FF990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50"/>
                </a:solidFill>
              </a:rPr>
              <a:t>+</a:t>
            </a:r>
            <a:r>
              <a:rPr lang="en-US" b="1" dirty="0" smtClean="0">
                <a:solidFill>
                  <a:srgbClr val="00B050"/>
                </a:solidFill>
              </a:rPr>
              <a:t> 1.5</a:t>
            </a:r>
            <a:endParaRPr lang="en-US" b="1" baseline="-25000" dirty="0">
              <a:solidFill>
                <a:srgbClr val="00B05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FF3399"/>
                </a:solidFill>
              </a:rPr>
              <a:t>+ 2.75</a:t>
            </a:r>
            <a:endParaRPr lang="en-US" b="1" baseline="-25000" dirty="0">
              <a:solidFill>
                <a:srgbClr val="FF3399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F0"/>
                </a:solidFill>
              </a:rPr>
              <a:t>+</a:t>
            </a:r>
            <a:r>
              <a:rPr lang="en-US" b="1" dirty="0" smtClean="0">
                <a:solidFill>
                  <a:srgbClr val="00B0F0"/>
                </a:solidFill>
              </a:rPr>
              <a:t> 3.5</a:t>
            </a:r>
            <a:endParaRPr lang="en-US" b="1" baseline="-25000" dirty="0">
              <a:solidFill>
                <a:srgbClr val="00B0F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996633"/>
                </a:solidFill>
              </a:rPr>
              <a:t>We’re lost…</a:t>
            </a:r>
            <a:endParaRPr lang="en-US" b="1" baseline="-25000" dirty="0">
              <a:solidFill>
                <a:srgbClr val="996633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8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716400" y="2121000"/>
            <a:ext cx="7309473" cy="3638280"/>
            <a:chOff x="716400" y="2121000"/>
            <a:chExt cx="7309473" cy="363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6" name="Ink 5"/>
                <p14:cNvContentPartPr/>
                <p14:nvPr/>
              </p14:nvContentPartPr>
              <p14:xfrm>
                <a:off x="1721553" y="2121000"/>
                <a:ext cx="6304320" cy="3343680"/>
              </p14:xfrm>
            </p:contentPart>
          </mc:Choice>
          <mc:Fallback>
            <p:pic>
              <p:nvPicPr>
                <p:cNvPr id="6" name="Ink 5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711473" y="2112720"/>
                  <a:ext cx="6321600" cy="335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7" name="Ink 6"/>
                <p14:cNvContentPartPr/>
                <p14:nvPr/>
              </p14:nvContentPartPr>
              <p14:xfrm>
                <a:off x="716400" y="2662200"/>
                <a:ext cx="3080160" cy="3097080"/>
              </p14:xfrm>
            </p:contentPart>
          </mc:Choice>
          <mc:Fallback>
            <p:pic>
              <p:nvPicPr>
                <p:cNvPr id="7" name="Ink 6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11360" y="2657160"/>
                  <a:ext cx="3090960" cy="3110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4180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Precision and Accuracy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Precision</a:t>
            </a:r>
            <a:r>
              <a:rPr lang="en-US" dirty="0"/>
              <a:t> is a count of the number of bits in a computer word used to represent a </a:t>
            </a:r>
            <a:r>
              <a:rPr lang="en-US" dirty="0" smtClean="0"/>
              <a:t>value</a:t>
            </a:r>
          </a:p>
          <a:p>
            <a:pPr lvl="1"/>
            <a:r>
              <a:rPr lang="en-US" dirty="0" smtClean="0"/>
              <a:t>Capacity for accuracy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Accuracy </a:t>
            </a:r>
            <a:r>
              <a:rPr lang="en-US" dirty="0"/>
              <a:t>is a measure of the difference between the </a:t>
            </a:r>
            <a:r>
              <a:rPr lang="en-US" i="1" dirty="0"/>
              <a:t>actual value of a number</a:t>
            </a:r>
            <a:r>
              <a:rPr lang="en-US" dirty="0"/>
              <a:t> and its computer representation</a:t>
            </a:r>
          </a:p>
          <a:p>
            <a:pPr lvl="1">
              <a:spcBef>
                <a:spcPts val="3000"/>
              </a:spcBef>
            </a:pPr>
            <a:r>
              <a:rPr lang="en-US" i="1" dirty="0"/>
              <a:t>High precision permits high accuracy but doesn’t guarantee it.  It is possible to have high precision but low accuracy.</a:t>
            </a:r>
          </a:p>
          <a:p>
            <a:pPr lvl="1"/>
            <a:r>
              <a:rPr lang="en-US" b="1" dirty="0" smtClean="0"/>
              <a:t>Example:</a:t>
            </a:r>
            <a:r>
              <a:rPr lang="en-US" i="1" dirty="0" smtClean="0"/>
              <a:t>  </a:t>
            </a:r>
            <a:r>
              <a:rPr lang="en-US" dirty="0" smtClean="0">
                <a:latin typeface="Courier New" charset="0"/>
              </a:rPr>
              <a:t>float </a:t>
            </a:r>
            <a:r>
              <a:rPr lang="en-US" dirty="0">
                <a:latin typeface="Courier New" charset="0"/>
              </a:rPr>
              <a:t>pi = 3.14;</a:t>
            </a:r>
            <a:endParaRPr lang="en-US" dirty="0"/>
          </a:p>
          <a:p>
            <a:pPr lvl="2"/>
            <a:r>
              <a:rPr lang="en-US" dirty="0">
                <a:latin typeface="Courier New" pitchFamily="49" charset="0"/>
                <a:cs typeface="Courier New" pitchFamily="49" charset="0"/>
              </a:rPr>
              <a:t>pi</a:t>
            </a:r>
            <a:r>
              <a:rPr lang="en-US" dirty="0"/>
              <a:t> will be represented using all </a:t>
            </a:r>
            <a:r>
              <a:rPr lang="en-US" dirty="0" smtClean="0"/>
              <a:t>24 </a:t>
            </a:r>
            <a:r>
              <a:rPr lang="en-US" dirty="0"/>
              <a:t>bits of the </a:t>
            </a:r>
            <a:r>
              <a:rPr lang="en-US" dirty="0" smtClean="0"/>
              <a:t>mantissa (highly </a:t>
            </a:r>
            <a:r>
              <a:rPr lang="en-US" dirty="0"/>
              <a:t>precise), but is only an approximation (not accurate)</a:t>
            </a:r>
            <a:endParaRPr lang="en-US" dirty="0">
              <a:latin typeface="Courier New" charset="0"/>
            </a:endParaRPr>
          </a:p>
          <a:p>
            <a:endParaRPr lang="en-US" i="1" dirty="0"/>
          </a:p>
          <a:p>
            <a:pPr>
              <a:buFont typeface="Times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6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S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Su18" id="{B86974B0-1247-47B8-B40A-7918D10D3E08}" vid="{D2DF26E6-A591-4160-AC04-C52CF8422F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UWTheme-351-Su18</Template>
  <TotalTime>5315</TotalTime>
  <Words>1942</Words>
  <Application>Microsoft Office PowerPoint</Application>
  <PresentationFormat>On-screen Show (4:3)</PresentationFormat>
  <Paragraphs>460</Paragraphs>
  <Slides>28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3" baseType="lpstr">
      <vt:lpstr>ＭＳ Ｐゴシック</vt:lpstr>
      <vt:lpstr>.AppleSystemUIFont</vt:lpstr>
      <vt:lpstr>Anonymous Pro</vt:lpstr>
      <vt:lpstr>Arial</vt:lpstr>
      <vt:lpstr>Arial Narrow</vt:lpstr>
      <vt:lpstr>Calibri</vt:lpstr>
      <vt:lpstr>Cambria Math</vt:lpstr>
      <vt:lpstr>CMU Bright</vt:lpstr>
      <vt:lpstr>Courier New</vt:lpstr>
      <vt:lpstr>Roboto</vt:lpstr>
      <vt:lpstr>Times</vt:lpstr>
      <vt:lpstr>Times New Roman</vt:lpstr>
      <vt:lpstr>Wingdings</vt:lpstr>
      <vt:lpstr>UWTheme-351-Su18</vt:lpstr>
      <vt:lpstr>Microsoft Excel 97-2003 Worksheet</vt:lpstr>
      <vt:lpstr>Floating Point CSE 351 Summer 2018</vt:lpstr>
      <vt:lpstr>Administrivia</vt:lpstr>
      <vt:lpstr>Floating Point Topics</vt:lpstr>
      <vt:lpstr>IEEE Floating Point</vt:lpstr>
      <vt:lpstr>Floating Point Encoding</vt:lpstr>
      <vt:lpstr>The Exponent Field</vt:lpstr>
      <vt:lpstr>The Mantissa (Fraction) Field</vt:lpstr>
      <vt:lpstr>Peer Instruction Question</vt:lpstr>
      <vt:lpstr>Precision and Accuracy</vt:lpstr>
      <vt:lpstr>Need Greater Precision?</vt:lpstr>
      <vt:lpstr>Representing Very Small Numbers</vt:lpstr>
      <vt:lpstr>Denorm Numbers</vt:lpstr>
      <vt:lpstr>Other Special Cases</vt:lpstr>
      <vt:lpstr>Floating Point Encoding Summary</vt:lpstr>
      <vt:lpstr>Distribution of Values</vt:lpstr>
      <vt:lpstr>Floating Point Operations:  Basic Idea</vt:lpstr>
      <vt:lpstr>Floating Point Addition</vt:lpstr>
      <vt:lpstr>Floating Point Multiplication</vt:lpstr>
      <vt:lpstr>Mathematical Properties of FP Operations</vt:lpstr>
      <vt:lpstr>Floating point topics</vt:lpstr>
      <vt:lpstr>Floating Point in C</vt:lpstr>
      <vt:lpstr>Floating Point Conversions in C</vt:lpstr>
      <vt:lpstr>Floating Point and the Programmer</vt:lpstr>
      <vt:lpstr>Summary</vt:lpstr>
      <vt:lpstr>PowerPoint Presentation</vt:lpstr>
      <vt:lpstr>Tiny Floating Point Example</vt:lpstr>
      <vt:lpstr>Dynamic Range (Positive Only)</vt:lpstr>
      <vt:lpstr>Special Properties of Encoding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Floating Point I CSE 351 Autumn 2016</dc:title>
  <dc:creator>Justin Hsia</dc:creator>
  <cp:lastModifiedBy>Justin Hsia</cp:lastModifiedBy>
  <cp:revision>116</cp:revision>
  <cp:lastPrinted>2018-06-29T06:55:11Z</cp:lastPrinted>
  <dcterms:created xsi:type="dcterms:W3CDTF">2016-10-05T06:32:41Z</dcterms:created>
  <dcterms:modified xsi:type="dcterms:W3CDTF">2018-06-29T20:41:55Z</dcterms:modified>
</cp:coreProperties>
</file>