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ink/ink2.xml" ContentType="application/inkml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6.xml" ContentType="application/vnd.openxmlformats-officedocument.presentationml.notesSlide+xml"/>
  <Override PartName="/ppt/ink/ink8.xml" ContentType="application/inkml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7.xml" ContentType="application/vnd.openxmlformats-officedocument.presentationml.notesSlide+xml"/>
  <Override PartName="/ppt/ink/ink9.xml" ContentType="application/inkml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8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9.xml" ContentType="application/vnd.openxmlformats-officedocument.presentationml.notesSlide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ink/ink12.xml" ContentType="application/inkml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ink/ink13.xml" ContentType="application/inkml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1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2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0.xml" ContentType="application/inkml+xml"/>
  <Override PartName="/ppt/notesSlides/notesSlide15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16.xml" ContentType="application/vnd.openxmlformats-officedocument.presentationml.notesSlide+xml"/>
  <Override PartName="/ppt/ink/ink23.xml" ContentType="application/inkml+xml"/>
  <Override PartName="/ppt/notesSlides/notesSlide17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9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3"/>
  </p:notesMasterIdLst>
  <p:handoutMasterIdLst>
    <p:handoutMasterId r:id="rId34"/>
  </p:handoutMasterIdLst>
  <p:sldIdLst>
    <p:sldId id="388" r:id="rId2"/>
    <p:sldId id="353" r:id="rId3"/>
    <p:sldId id="351" r:id="rId4"/>
    <p:sldId id="358" r:id="rId5"/>
    <p:sldId id="357" r:id="rId6"/>
    <p:sldId id="360" r:id="rId7"/>
    <p:sldId id="365" r:id="rId8"/>
    <p:sldId id="383" r:id="rId9"/>
    <p:sldId id="280" r:id="rId10"/>
    <p:sldId id="281" r:id="rId11"/>
    <p:sldId id="355" r:id="rId12"/>
    <p:sldId id="282" r:id="rId13"/>
    <p:sldId id="367" r:id="rId14"/>
    <p:sldId id="368" r:id="rId15"/>
    <p:sldId id="369" r:id="rId16"/>
    <p:sldId id="370" r:id="rId17"/>
    <p:sldId id="371" r:id="rId18"/>
    <p:sldId id="375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403" r:id="rId28"/>
    <p:sldId id="386" r:id="rId29"/>
    <p:sldId id="372" r:id="rId30"/>
    <p:sldId id="373" r:id="rId31"/>
    <p:sldId id="374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FDBD0"/>
    <a:srgbClr val="FFFF9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2593" autoAdjust="0"/>
  </p:normalViewPr>
  <p:slideViewPr>
    <p:cSldViewPr snapToGrid="0">
      <p:cViewPr varScale="1">
        <p:scale>
          <a:sx n="87" d="100"/>
          <a:sy n="87" d="100"/>
        </p:scale>
        <p:origin x="73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9ABE-ECDE-4645-AFC5-968F123CE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2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0:56:23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5321 4725 116 0,'0'-2'46'0,"0"-1"-35"0,3 1 3 16,-3 2 1-16,3-3 4 15,0 0 3-15,0 1 0 0,-3-1 1 16,0 3-13-16,0 0 8 16,0 0 2-16,0 0-2 0,0 0 2 15,0 5-5-15,-3 1 1 16,0 1-5-16,0 7-1 16,0 4-2-16,-3 6 2 15,0 2-1-15,0 6 2 16,3 3-2-16,0 4 0 15,0 1-5-15,3 5-1 16,0-5-1-16,6-3 1 16,0-6-4-16,3-1 0 15,3-4 1-15,3-5 2 16,0-2-1-16,0-6-1 16,-1-2 3-16,1-6 0 15,0-3 1-15,3-4 2 0,-6-3-1 16,0-6 2-16,0-2-4 15,-3-3-2-15,0-5 2 16,-3-3 0-16,0-5-4 16,0 0 1-16,-1-3-2 15,1 3 0-15,-3 0 0 16,0 2-2-16,0 1 3 16,0 2 0-16,0 0 1 15,0 0 2-15,0 3-3 16,0 3 0-16,0 2-1 15,0 0 0-15,0 0 2 16,-3 3 2-16,0 2-3 16,0 3 0-16,3 0 3 15,-3 3 1-15,0 0-4 16,0 2 1-16,0 0 0 0,0 3 0 16,-3 0 0-16,3 3 2 15,0 2-3-15,0 6-2 16,0 5 2-16,3 5 0 15,0 5 3-15,0 4 3 16,0 4-2-16,0 6 0 16,0-1 1-16,0 4 0 15,0-4 0-15,0-4 0 16,0-3-5-16,3-6-1 0,0-2-2 16,-3-6 3-1,0-2-2-15,0-5 1 16,0-6-20-16,-3-5-10 15,3-3-33-15,-3-5-11 16,6-5-37-16</inkml:trace>
  <inkml:trace contextRef="#ctx0" brushRef="#br0" timeOffset="842.0875">5717 4752 184 0,'-9'0'71'0,"9"8"-55"0,-6 0 4 0,6-3-2 16,0 6 2-16,0 5 4 16,-3 2-1-16,3 6 0 15,0 8-12 1,0 2 0-16,0 3 2 0,0 5-3 15,0-2 2-15,3-3-5 16,0-5-2-16,0-6-2 0,-3-2 0 16,0-8-2-16,0-3 2 15,0-2 0-15,0-3 3 16,0-8-3-16,0-3 0 16,-3-5-3-16,3-8-1 15,0-2-1-15,0-6 0 0,0-5 0 16,0 0 0-16,0-3-3 15,0 0 1-15,3-2 0 16,-3-3-1-16,0 2-1 16,0 4 1-16,0 2 3 15,0 10 3-15,0 3-2 16,0 0-2-16,0 0 6 16,-3 6 5-16,3 5-4 15,0 5-2-15,3 10 1 16,0 3 0-16,0-2 5 15,0 7 5-15,0 6-5 16,3 0 0-16,0-3-4 16,0-2-3-16,0-6-3 15,0-2 1-15,0-3 1 16,0-6 2-16,-1-4-1 0,1-4 2 16,0-2-7-16,0-5-1 15,0-3-5-15,0-5-1 16,-3 0 1-16,0 2 1 15,0 3 6-15,-3 1 1 16,0 4 2-16,0 3 0 16,0 3 2-16,0 0 3 15,0 5-2-15,0 0-2 16,0 7 0-16,0 7-1 16,3 4 6-16,0 6 6 15,0 2-2-15,0 6 2 16,0 3-5-16,0-9-2 15,0-2-2-15,0 5 0 0,3 5-2 16,0-7-1 0,0-6 1-16,0-2 1 15,-3-6-8-15,0-3-1 0,0-2-14 16,0-2-6-16,0-4-19 16,0-4-9-16,0-1-14 15,0-5-5-15,0 3-9 16</inkml:trace>
  <inkml:trace contextRef="#ctx0" brushRef="#br0" timeOffset="1029.3271">5937 4982 220 0,'-3'-3'82'0,"3"3"-64"0,3 3 4 0,-3-3-3 16,0 5-1-16,3 1 1 16,0 2 3-1,0 5 1-15,0 3-12 0,0 0-4 0,0 2-1 16,0 1-5-1,0-1-1-15,0-2 0 16,0-3 0-16,-3-2-33 16,0-6-13-16,0 0-74 15</inkml:trace>
  <inkml:trace contextRef="#ctx0" brushRef="#br0" timeOffset="1202.9106">5949 4882 252 0,'-12'-8'93'0,"15"5"-72"0,-3 0-6 16,0 3-6-16,0 0-6 15,0 0 1-15,0 0-5 16,3 3 1-16,3 0 0 16,0-1-29-16,0 1-13 0,0 0-58 15</inkml:trace>
  <inkml:trace contextRef="#ctx0" brushRef="#br0" timeOffset="1560.2092">6050 4950 208 0,'-6'22'79'0,"9"-9"-61"0,3 5 1 16,-6-7-1-16,0 2 3 0,0 0 5 15,0 1-8-15,0-1-3 16,3-3-8-16,-3-2-5 0,0-2 1 15,0-1-2-15,0-5-1 16,0-3 1-16,0 1-1 16,0-1-11-16,0-10-3 15,0 2 0-15,3-7 3 16,3-6 7-16,3 3 2 16,0 2 2-16,0 9 0 15,-3-1 4-15,3 3 5 16,6 3 1-16,-3 5 2 15,-1 5 0-15,-2 3 2 16,0 3-1-16,0 7 2 16,0 9-6-16,0-4-3 0,0 1-3 15,-3-5 0-15,0-3-20 16,3-3-8-16,-3-5-60 16,3-6-27-16</inkml:trace>
  <inkml:trace contextRef="#ctx0" brushRef="#br0" timeOffset="3409.5964">5375 16994 172 0,'-6'-8'66'0,"6"8"-52"0,3-5 1 0,-3 5-4 0,3-3 1 16,-3 3 5-16,3-5 0 15,-3 5-1-15,0 0-8 16,0 0-3-16,3 8-1 0,-3 3 2 16,0 4 3-16,0 9 2 15,-3 8 3-15,3 2-1 16,0 6 0-16,0 5-3 15,3-5-1-15,-1-1-8 16,4-7 0-16,3-5 1 16,3-9 3-16,0 3 2 15,6-10 1-15,-3-8-4 16,0-3-3-16,3-8 0 16,-3-11 1-16,-1-2-1 15,1-3-1-15,-3-5 1 16,-3-3-1-16,0 6 2 15,-3-6 1-15,-3 0-4 16,0 6 1-16,-3-1 2 16,0 12 1-16,-3-1-1 15,0 8 1-15,0 2 0 0,0 6 1 16,0 6 0-16,0 7 0 16,0 8 0-16,3 6 2 15,0-1-3-15,3 3 0 16,3 0-1-16,0 0-2 15,0-2-4-15,3-6 0 16,0 0-20-16,0-5-9 0,0-3-23 16,0-5-7-16,0 0-46 15</inkml:trace>
  <inkml:trace contextRef="#ctx0" brushRef="#br0" timeOffset="4058.299">5690 17089 228 0,'-6'0'85'0,"6"6"-66"16,-3 4 14-16,3 1 4 0,0 5-8 16,0 2-2-16,0 14-9 15,-3 0-3-15,3 2-9 0,-3 3-2 16,3-5 0-16,0-3-5 0,3-2-1 15,0-9 1-15,0 1 2 16,0-11-5-16,0-1-1 16,0-9-3-16,0-6 2 15,0-8-1-15,-3-10 2 16,0-9-4-16,0 3 1 16,-3-7 4-16,0-1 2 15,0 0 2-15,0 3 0 16,-3 3 0-1,3 2 2-15,0 14 5 0,0 2 4 16,3 5-6-16,0 9-1 16,3 4 0-16,3 11 2 15,0 6-1-15,0 5 0 16,0 0-1-16,3-6 0 16,-3 1 0-16,0-1 0 0,0-5-2 15,3-5-2-15,-3-2-2 16,3-12-1-16,0 1-7 15,-1-11-4-15,1-8-3 16,0 3-3-16,-3-3 12 16,0 1 6-16,-3 4 6 15,0 3 5-15,0 6 7 16,0-1 4-16,0 11-6 16,0 5-1-16,0 3-1 15,0 11 0-15,3 7-4 16,-3 6 0-16,3 0-3 15,0-3 0-15,0 0-3 16,0-3 1-16,0-5-11 16,0 1-4-16,3-6-27 15,0-3-10-15,-1-3-21 0,1-4-7 16,3-6-29 0</inkml:trace>
  <inkml:trace contextRef="#ctx0" brushRef="#br0" timeOffset="4444.6302">6062 17216 212 0,'-3'-10'82'0,"0"7"-64"0,-3-5 20 0,3 8 3 15,-3 0-6-15,3 0 0 0,-6 0-12 16,-3 8-3-16,1-2-12 16,-1 7-5-16,-3 0 0 0,3 5-2 15,3 1 2-15,0 0-4 16,6-4 0-1,3-1 1-15,0-1 0 0,6 0-5 16,0-8 1 0,3-5-3-16,3-5 2 0,0-3-8 15,0 0-2-15,-3-5 3 16,-4-3 5-16,1 3 4 16,0 2 4-16,-3 1 4 15,-3 4 4-15,0 6 2 16,0 0 1-16,0 11-4 15,3 2 0-15,0 3-1 0,0 3 1 16,3-1-7-16,0 1-2 16,3-3-9-16,3-1-2 15,0-1-22-15,0-4-8 16,0-4-33-16,3-6-13 16,3-6-6-1</inkml:trace>
  <inkml:trace contextRef="#ctx0" brushRef="#br0" timeOffset="4641.2434">6270 17222 296 0,'-8'0'112'0,"5"0"-87"0,0 10-4 0,3-7-10 16,-3 8 6-16,0-4 8 0,-3 12-6 16,0 0-1-16,0-4-10 15,-3 9-7-15,-3-8-2 0,6 8-17 16,-3-6-8-16,3-2-13 15,0-5-3-15,-3-3-88 16,3-8 18 0</inkml:trace>
  <inkml:trace contextRef="#ctx0" brushRef="#br0" timeOffset="4825.1066">6092 17235 296 0,'3'0'110'0,"6"5"-86"0,3 3 11 15,-3-3-1-15,3 3-6 16,2 6 3-16,4 2-26 16,6-1-9-16,9 7 0 15,0-4 10-15,-1 9 6 0,1-9-32 0,0 3-15 16,-3-5-69-16,-1-3-28 16,-11-5 19-1</inkml:trace>
  <inkml:trace contextRef="#ctx0" brushRef="#br0" timeOffset="7386.2684">8303 10446 188 0,'3'-8'71'0,"-3"8"-55"0,3 0 15 15,-3 0 5-15</inkml:trace>
  <inkml:trace contextRef="#ctx0" brushRef="#br0" timeOffset="7582.2477">8312 10448 404 0,'0'16'38'16,"0"11"-20"-16,0 2-2 0,0 3-1 15,-3 2 2-15,0 3-1 16,0 0-4-16,1 3-2 15,-1-3-6 1,0-3-3-16,3-2-3 16,0-6 1-16,0-7-4 0,0-3 1 15,-3-6-20-15,3-2-9 16,-3-5-14-16,0-8-6 16,0-3-18-16,-3-8-7 15,-3-3-7 1</inkml:trace>
  <inkml:trace contextRef="#ctx0" brushRef="#br0" timeOffset="7860.4469">8140 10517 200 0,'-15'-5'77'0,"12"2"-60"0,3 1 8 16,0 2 2-16,0 0 1 15,0 0 6-15,0 0-17 16,6 2-5-16,3-2-7 15,3 0 3-15,6 0 2 16,5 0-3-16,4 0-2 0,0 3-2 16,6-3 0-16,-1 3 0 15,-2-1 1-15,-3 1-2 16,-3-1 1-16,-3 1-2 16,-3 0-1-16,-4-3-17 0,-2 0-6 15,0-3-31 1,-3 0-10-16,3-2-44 15</inkml:trace>
  <inkml:trace contextRef="#ctx0" brushRef="#br0" timeOffset="8622.6817">8583 10440 200 0,'-6'3'74'0,"0"2"-58"0,3 9 7 0,3-1 1 0,-3 3-2 16,0 5 4-16,0 8-5 16,-2 3-3-16,-1 5-10 15,0 2 1-15,0 4 2 0,3 2-4 16,0-3 1-16,0-5-3 15,3-8 0-15,0-5-3 16,0-5-2-16,0-6 3 16,0-3 0-16,0-4-4 15,0-12-1-15,0-7-2 16,3-8 3-16,0-8-9 16,0-5-1-16,0-1-1 0,3-5 0 15,0 1 2 1,-1-1 1-16,1 0 3 0,0 3 2 15,-3 6 4 1,3 4 4-16,-3 6 3 16,0 8 1-16,0 5 2 15,3 5 4-15,0 11-6 0,0 5 0 16,3 6 2-16,0 5 1 16,0-3-3-16,3 0 0 15,0 0-5-15,0-2-2 16,0-3-3-16,-4-3-1 15,1-3 2-15,3-2 0 16,0-5 3-16,0-3 1 0,0-5-6 16,3-6 0-16,-3-5-8 15,3-5-1-15,0-3-2 16,-4-2 1-16,1 2 9 16,0 3 5-16,-3 5-3 15,-3 3 2-15,0 5 0 16,-3 2 2-16,3 6 3 15,0 8 2-15,0 3 3 16,0 5 4-16,0 5-2 16,0 5 1-16,0 4-3 15,0 1 1-15,0 1-6 16,0 2-3-16,0 4-1 16,0-4-1-16,-1-2 2 15,1-6 1-15,0-5-19 0,0-5-9 16,0-5-31-16,0-6-13 15,0-5-51 1</inkml:trace>
  <inkml:trace contextRef="#ctx0" brushRef="#br0" timeOffset="9112.6949">9247 10673 204 0,'-3'-8'77'0,"3"6"-60"0,-3-4 15 0,0 4 2 16,-3-1-2-16,-3 0 3 15,0 1-6-15,-3 2-3 0,-2 2-14 16,-4 4-8-16,-3 2-2 0,0 2-2 16,3 4 0-16,0 4 0 15,3 6 0-15,3 0-3 16,7 2 0-16,2-2-1 15,6 0 3-15,2-6 0 16,4-2 1-16,0-5 0 16,3-6 0-16,3-5 0 15,0-8 2-15,-3-5-1 16,0-3-1-16,0-3 1 0,-3-2-1 16,-3 3 0-1,0-1 0-15,-3 3-3 0,0 6 2 16,0-1 1-16,-1 6 0 15,1 2 2-15,0 9 3 16,0 2 0 0,3 5 0-16,0 5-1 15,0 3 0-15,3 3-2 0,0-3-2 16,0 1-2-16,3-7 1 16,0-1-15-16,0-4-6 15,3-4-25-15,0-6-9 16,2-6-42-1,4-4-37-15,3-6 52 16</inkml:trace>
  <inkml:trace contextRef="#ctx0" brushRef="#br0" timeOffset="9314.1511">9566 10673 268 0,'6'-5'101'0,"-6"5"-78"0,0 0 9 16,0 0-3-16,0 0-4 15,-3 3 0-15,0 2-8 16,-6 6 0-1,-3 2-10-15,-3 5 0 0,0 6 0 16,0 0-8-16,0 0-1 0,0 0-7 16,3-3 1-16,0-3-27 15,1-5-12-15,2-5-30 16,0-2-15-16,3-9-10 16</inkml:trace>
  <inkml:trace contextRef="#ctx0" brushRef="#br0" timeOffset="9511.0388">9375 10676 256 0,'0'0'96'0,"3"3"-75"0,3 2 6 0,0 0-4 16,3 3 0-16,3 5 6 16,6 6-14-16,2 2-3 15,7 5-8-15,3 4-3 0,0-4 2 16,3-2 0-16,-4-3 1 15,-2-2-27-15,0-9-11 16,0-7-102 0</inkml:trace>
  <inkml:trace contextRef="#ctx0" brushRef="#br0" timeOffset="10315.2568">8262 11340 180 0,'3'-11'68'0,"-3"9"-52"0,3-1 6 0,-3 3 1 16,0 0 6-16,0 0 4 15,3 5-2-15,0 3 1 16,0 6-18-16,0 9-1 0,3 9-2 16,0 0 2-16,-3 5 5 15,3 0-8-15,-4 0-1 16,4 0-5-16,0-2-3 15,-3-6 2-15,3-6 0 16,-3-4-6-16,0-6 0 16,-3-2-19-16,0-6-6 15,0-5-12-15,0-5-2 16,-3-6-22-16,-3-2-9 16,-6-6-16-16</inkml:trace>
  <inkml:trace contextRef="#ctx0" brushRef="#br0" timeOffset="10573.7443">8086 11340 236 0,'-15'-8'90'0,"12"5"-70"0,0 3 10 16,3 0 2-16,0 0-5 16,0 0 2-16,0 0-14 15,6 0-6-15,3 0-6 16,3 0 2-16,6-2 1 0,6-1 0 15,6 3 1-15,2 0-6 16,1 0-1-16,3 0 2 16,-3 0 1-16,-4 3-4 0,-2-1 1 15,-3-2-13 1,0 0-7-16,-3 0-36 0,-4-2-13 16,1-3-49-1</inkml:trace>
  <inkml:trace contextRef="#ctx0" brushRef="#br0" timeOffset="11276.8843">8536 11274 200 0,'-9'5'74'0,"6"0"-58"0,0 9 5 15,3-4-3-15,0 9 4 16,-3 7 4-16,3 11 1 15,-3 3 3 1,0 0-16-16,0 2-4 0,0 0-2 16,0-2-2-16,0-3-1 0,3-8-3 15,0-5-2-15,0-5 3 16,0-6 0-16,0-3-6 16,0-10-2-16,0-8-3 15,0-5 0-15,0-8-2 16,0-5-1-16,0-6 1 15,0-3 1-15,0 1 3 16,0 0 4-16,0-1 1 0,0 3 1 16,0 3 0-16,0 6 0 15,3-1 6-15,0 8 4 16,0 5-5-16,0 6-3 16,0 8 5-16,3 7 5 15,3 6-4-15,0 8-2 16,0-3 1-16,-1 0 0 15,1 0-3-15,3-5-3 16,-3-2 0 0,0-4-1-16,0-2 0 0,0-3 2 15,3-7-1-15,0-4 2 16,0-4-7-16,0-9 1 16,0-2-6-16,-3-5 1 15,-1-1 2-15,-2 1 3 0,0 7 2 16,-3 6 3-16,0 5 1 15,0 5 3-15,0 9 1 16,0 10 1-16,0 5 0 16,3 8 2-16,0 3 1 15,0 2 1-15,0 6-6 16,0 2-2-16,0 3-2 16,0-3-2-16,0-5 1 15,3-2 1-15,0-9-3 16,0-5 0-16,0-5-19 15,-1-5-7-15,1-6-19 16,3-5-7-16,0-5-66 16,3-6-32-1,0-2 76-15</inkml:trace>
  <inkml:trace contextRef="#ctx0" brushRef="#br0" timeOffset="11517.7965">9048 11568 220 0,'0'0'82'0,"0"2"-64"0,3-2 7 0,-3 0-1 15,3 6 2-15,-3 1 7 16,3 7-7-16,-3 2-3 0,3 2-13 16,-3 3-6-16,0 0-1 0,0 1-2 15,3-4 2-15,-3-2-4 16,0-3-2-1,0-5-25-15,0-3-11 16,0-5-31-16,0-7-11 16,0-7-17-16</inkml:trace>
  <inkml:trace contextRef="#ctx0" brushRef="#br0" timeOffset="11678.8167">9027 11438 308 0,'-9'-3'115'0,"12"6"-89"0,-3-3-12 0,0 0-10 16,0 0-6-16,0 0 1 16,0 0-2-16,6 3 2 15,0 2 1-15,0 0-36 0,3 0-13 16,0 3-68 0</inkml:trace>
  <inkml:trace contextRef="#ctx0" brushRef="#br0" timeOffset="12102.1267">9155 11570 228 0,'0'8'88'0,"3"-3"-69"0,3 9 2 0,0-6-3 16,0 2 5-16,0 6 8 16,0 0-5-16,-3 2-1 15,-1-2-14-15,1 0-4 0,0-3-3 0,0-2-2 16,-3-3-2-16,3-3 1 15,-3-5 1-15,0 0 1 16,3 0 1-16,3-5-5 16,0-6 1-16,3-2-2 15,0-3-2-15,3 0 0 16,3 1 3-16,0 1 0 16,0 1 3-16,0 3-3 15,-1-1-2-15,1 6 6 16,0 2 3-16,3 3 1 15,-3 5 1-15,0 6 4 16,0 7 3-16,-3 6-4 16,-3 3 1-16,-1 2-5 15,1-3 1-15,-3-2-7 16,0-3-3-16,0-5-6 16,0-5 0-16,0-3-27 0,0-6-9 15,3-7-38-15,-3-8-15 16,0-8-14-1</inkml:trace>
  <inkml:trace contextRef="#ctx0" brushRef="#br0" timeOffset="19141.5178">22296 6728 176 0,'-3'0'68'0,"3"0"-52"0,-3 6 3 16,3-1-1-16,-3 8-7 16,0 8 1-16,0 14-1 15,0 4 3-15,-3 4-7 16,6 2-2-16,0-3 1 0,0-2-3 15,9-3 0-15,-3-5-1 16,3-6 1-16,0-5-2 16,0-5-1-16,0-8 1 15,6-8 1-15,0-5-1 16,0-9-1-16,-3-4-6 0,0-9-4 16,-1 1 3-16,-2-3 4 15,0-3 2-15,0 0 1 16,-3 1 0-1,-3 2 0-15,-3 2 0 16,3 6 2-16,-3 2 3 0,0 6 2 16,0 5 1-16,-3 8 0 15,3 6-4-15,-3 9-1 16,3 7 1-16,0 4 0 16,0 3-2-16,3 3 1 15,3 0-2-15,0-3-1 16,3-3 1-16,0 1 1 15,3-6-23-15,0-5-8 0,0-3-32 16,0-2-14-16,-3-4-4 16</inkml:trace>
  <inkml:trace contextRef="#ctx0" brushRef="#br0" timeOffset="19807.0877">22597 6869 200 0,'-9'10'74'0,"6"1"-58"0,3 13 7 0,0-11 1 16,0 5-6-16,0 9-1 15,-3 2-9-15,-3 0-3 16,6 0-3-16,0-2-2 0,0-4 3 15,0-4 0-15,0-3 1 16,6-3-9-16,-3-5-4 16,-3-5-6-16,3-6-4 15,-3-5 2-15,0-3 2 16,0-7-7-16,0-6-3 16,0-5 7-16,-3-3 5 15,3-2 6-15,0 2 2 16,-3 3 5-16,3 3 2 0,0 4 13 15,0 4 5-15,0 5 3 16,0 2 1-16,0 6-7 16,0 5-2-16,3 8-1 15,3 5 2 1,0 3-1-16,0 5 1 16,0-3-4-16,0 1-2 0,0-1-9 15,0-4 0-15,0-1-1 16,0-5 2-16,0-3-1 15,0-5-1-15,-1-2-4 16,4-9-2-16,0-5-8 16,0-5-4-16,0-3 5 15,-3-2 3-15,0 2 6 16,0 5 2-16,-3 6 4 16,0 5 1-16,0 3 7 0,-3 5 4 15,3 8 6-15,0 8 2 16,6 2-7-16,-6 6-4 15,0 0-4-15,3 0-2 16,-3 2-3 0,6-2-2-16,-3-3-4 15,0-2 0-15,0-4-38 0,-3 1-14 16,2-2-60 0</inkml:trace>
  <inkml:trace contextRef="#ctx0" brushRef="#br0" timeOffset="20007.0285">22835 6985 160 0,'-6'3'60'0,"6"-3"-47"0,6 5 8 16,-6 0 2-16,0 1-1 16,0 1 2-16,0 4-11 15,0 0-5-15,0 2-5 16,3 0-7-16,0-2 0 0,0-3-33 15,-3 0-16-15,0-1-30 16</inkml:trace>
  <inkml:trace contextRef="#ctx0" brushRef="#br0" timeOffset="20121.6422">22850 6943 4 0,'0'0'0'0</inkml:trace>
  <inkml:trace contextRef="#ctx0" brushRef="#br0" timeOffset="20404.9974">22921 7046 180 0,'-3'10'68'0,"3"-4"-52"0,0-1 3 0,0-5-1 0,0 0-7 16,0 0-1-16,0-3-6 15,3 1-3 1,0-4 0-16,3-1-4 0,0-4 2 16,0-2-1-16,3-1-2 15,0 4 3-15,0-1 0 0,0 3-4 16,3 3 1 0,-3 5 6-16,0 5 6 0,0 3 9 15,0 3 7-15,-3 2-11 16,5 0-2-16,-5 1-5 15,-3-1 1-15,6-3-9 16,-3 1 0-16,0-3-33 16,3-3-14-16,0-2-48 15</inkml:trace>
  <inkml:trace contextRef="#ctx0" brushRef="#br0" timeOffset="20649.2868">23323 6953 204 0,'3'-2'77'0,"3"-1"-60"0,6 0 2 0,-6 3-4 15,0 0-6-15,9 0 0 16,-3 0-5-16,3 0-1 15,0 3-1-15,-1 0-4 0,1-3 1 16,0 0-43-16,0-3-20 0,0-2-21 31</inkml:trace>
  <inkml:trace contextRef="#ctx0" brushRef="#br0" timeOffset="24095.7431">23630 6773 112 0,'0'-13'44'0,"0"8"-35"0,6-3 12 0,-3 5 1 16,-3 1-1-16,0-4-1 15,6 4 3-15,-6-1 0 16,0 0-12-16,0 1 7 0,0-1 2 16,0 0-6-16,0 3-1 0,0 0-9 15,0 0-3-15,0 0-1 16,0 0 2-16,0 6 3 15,-6 2 2-15,6 8-3 16,-3 7-1-16,-3 14 8 16,6 3 2-16,0 0 0 15,0 2 0-15,0-2-7 16,9-3-2-16,0-3-2 16,0-5 1-16,3-5 0 15,-1-8 3-15,4-5-3 16,0-6 0-16,3-10-1 15,0-6 1-15,-3-10-2 16,6-3-1-16,-7-5 1 16,-2-5-1-16,0-4-3 0,-6-1 0 15,-3 2-1-15,0 2 0 16,-3 6 3-16,0 5 2 16,0 1 0-16,-3 9 2 15,0 4-7-15,0 5-1 16,0 7 2-16,0 9 1 15,3 5 4-15,0 10 3 16,0 6 2 0,3 2 3-16,3 1-3 0,0 2 1 15,3-3-5-15,0-5 0 16,0-2-3-16,0-6-1 16,0-5-23-16,-3-6-10 15,9-4-28-15,-3-4-12 16,2-7-31-16</inkml:trace>
  <inkml:trace contextRef="#ctx0" brushRef="#br0" timeOffset="24756.7924">24020 6773 268 0,'-6'6'101'0,"6"2"-78"15,-3 7 9-15,3-4-3 0,0 8-11 16,0 7 0-16,0 3-11 16,0 3-2-16,0 0-3 15,0-1-2-15,0-4 3 0,0-6-4 16,0-2 0-16,0-6-17 16,0-3-5-16,0-2-2 0,0-5 0 15,-6-6 0-15,6-5 1 16,-3-5 7-16,0-3 3 15,0-2 8-15,0-3 5 16,3-6 0-16,0-2 0 16,0-3 1-16,0-2 0 15,0 2 0-15,3 3 0 16,-3 3 8-16,3 7 5 16,0 3 7-16,0 6 2 0,-3 4-5 15,0 6 0-15,9 8-6 16,-3 5-1-16,0 3 2 15,0 5 3-15,-3-2-6 16,6-1-3-16,-3-2-3 16,-1-5-3-1,1-3 1-15,-3-3-1 16,6-5 0-16,0-5 0 0,0-6-9 16,0-5-2-16,-3-2-1 15,3-1 0-15,-3 1 4 16,0 5 5-16,0 2 4 15,-3 3 2-15,-3 5 7 16,6 6 4-16,-3 8-1 16,0 7 0-16,3 9-3 15,-3 2 1-15,6 3-2 0,-3-3 0 16,-1-3-5-16,4 3-1 16,-3-2-3-16,3-6-1 15,-3-5-21-15,3-3-8 16,0-2-16-16,3-9-6 15,0-2-25 1,3-2-51-16,0-4 27 16</inkml:trace>
  <inkml:trace contextRef="#ctx0" brushRef="#br0" timeOffset="25132.7515">24380 6919 216 0,'0'-11'82'0,"0"9"-64"0,-3-4 13 0,3 6 1 0,-3 0 0 16,-3 0 4-16,-3 3-16 15,0 5-6-15,-3 0-9 16,0 2-4-16,0 4 2 0,-2 4-2 16,2 1 2-16,9-3-4 15,-3 2 0-15,6-2 1 16,9-3 0-16,-3-5-3 16,5-3 2-16,1-5-6 15,0-5 0-15,-3-3-8 16,3-2-1-16,-3-4 7 15,-3 1 2-15,-3 0 7 16,3 2 2-16,-3 1 0 16,0 4-2-16,-3 4 7 15,0 2 3-15,0 5-1 16,0 3 2-16,6 3-2 16,-3 5 2-16,-3-1-8 15,9 1-4-15,-3 0-3 16,0-3 0-16,0-5-28 0,3 0-12 15,2-5-17-15,1-6-7 16,0-2-25 0</inkml:trace>
  <inkml:trace contextRef="#ctx0" brushRef="#br0" timeOffset="25302.561">24600 6919 260 0,'-9'8'96'0,"0"0"-75"0,-3 5 6 0,9-5-2 0,-6 5-12 15,1 0 0-15,-1 3-7 16,-3 0-4-16,3 0-1 16,0-3-17-16,0 0-6 0,-3-2-40 15,9-3-17 1,-3 0-21 0</inkml:trace>
  <inkml:trace contextRef="#ctx0" brushRef="#br0" timeOffset="25476.1042">24419 6961 228 0,'0'3'85'0,"6"2"-66"0,5 3 21 15,-2-3 4-15,6 6-11 0,3 0-4 16,6 2-20-16,3 5-5 16,2 1-3-16,-5-3-19 0,6 0-5 15,-3-1-106 1,3-1-46-16,-7-4 86 15</inkml:trace>
  <inkml:trace contextRef="#ctx0" brushRef="#br0" timeOffset="26217.3877">22332 7453 168 0,'0'0'63'0,"0"0"-49"0,3 11 16 15,-3-11 5-15,3 13-6 16,0-2-2-16,0 10-11 16,0-3-3-16,0 14-7 15,0-5-2-15,0 4 0 0,0-4-7 16,0-1 0-16,-3-2-1 0,0-5 2 16,0-1-37-16,0-7-15 15,0-3-44 1</inkml:trace>
  <inkml:trace contextRef="#ctx0" brushRef="#br0" timeOffset="26443.344">22219 7453 288 0,'-6'0'107'0,"6"0"-83"0,3 3 6 0,-3-3-3 15,6 0-11-15,-3 0 1 16,9 0-12-16,-3 0-3 16,12-3-2-16,-7 3 0 0,13-2 0 0,-6-1-16 15,6 0-6-15,-3 1-25 16,2-1-7-16,7-2-65 16</inkml:trace>
  <inkml:trace contextRef="#ctx0" brushRef="#br0" timeOffset="27190.4409">22591 7422 228 0,'-6'8'88'0,"6"-8"-69"0,0 13 8 0,0-11-1 16,0 14-1-16,0-3 2 16,0 17-6-16,0-4-2 15,0 8-11-15,0-4-5 0,0 1 0 16,0-4 0-16,0-1 3 15,0-5-8-15,0 1 0 16,0-7-11-16,0-7-4 16,0 0-2-16,3-10-1 15,-3-1 0-15,0-13 0 16,0 0 4-16,0-8 5 16,0 6 4-16,0-9 2 15,0 6 3-15,0-3 3 0,0 6 9 16,0-1 5-16,0 4-1 15,0 1 0-15,0 4-8 16,0 4-2-16,0 4 4 16,3 4 5-16,0 1-3 15,3 5 0-15,-3 0-2 16,3 3 0-16,0-1-4 16,0 1-3-16,0-3 0 15,0-3-1-15,0 0 0 16,0-2 0-16,0-3-3 0,2-5 0 15,-2-1-3-15,3-7-1 16,0 3-3-16,0-4 1 16,-3 4 3-16,0-1 3 15,0 1 2 1,0 2 3-16,-3 2 3 16,0 6 4-16,0 0 2 0,6 8 3 15,-6 0-1-15,3 8 2 16,0-3-4-16,0 14 1 15,0-6-5-15,0 8-2 16,0-3-2-16,0 1 0 16,2-3-11-16,1-6-4 0,-6 1-30 15,9-9-12-15,-6-2-34 16,6-8-56 0,-3 0 35-16</inkml:trace>
  <inkml:trace contextRef="#ctx0" brushRef="#br0" timeOffset="27358.9946">22945 7607 248 0,'-6'0'93'0,"6"0"-72"0,0 5-6 15,0-5-8-15,0 5 8 16,0 1 7-16,0 4-8 16,0 1-3-16,0 2-7 15,0-2-3-15,0 2 0 0,0-3-37 16,0 1-15-16,0-3-62 15</inkml:trace>
  <inkml:trace contextRef="#ctx0" brushRef="#br0" timeOffset="27523.5278">22921 7575 236 0,'-9'-5'88'0,"9"5"-69"0,3-6-7 0,-3 6-9 15,0 0-24-15,0 0-9 16,6 3-48-16,0 0-20 0,3-3 35 31,6 2 21-31</inkml:trace>
  <inkml:trace contextRef="#ctx0" brushRef="#br0" timeOffset="27789.3647">23032 7662 236 0,'0'24'90'0,"0"-24"-70"0,0 21 4 0,0-15-3 16,0 4-4-16,0-5-1 0,5 1-6 15,-5-4-4-15,0-2-3 16,0 0-3-16,3-2 1 0,0-1-4 16,3-7 2-16,-3-1-10 15,6-5-3-15,-3 3 2 16,3 0 3-16,-3 2 2 16,9 0 5-16,-9 4 5 15,9 4 6-15,-6 0 6 0,-3 9 3 16,6-1-5-1,-3 5 0-15,-1 1-10 16,1 2-2-16,-3-2-10 0,0-1-2 16,0 1-36-16,0 0-14 15,3-4-46 1</inkml:trace>
  <inkml:trace contextRef="#ctx0" brushRef="#br0" timeOffset="28006.7118">23332 7620 232 0,'3'-5'88'0,"9"2"-69"0,-3 0 15 0,3 3 3 0,-3 0-15 16,0 0-4-16,6 0-14 15,-1 3-2-15,-2 0-2 16,6-1-7-16,-6-2-3 0,6 0-41 15,0 0-16-15,6 0-39 32</inkml:trace>
  <inkml:trace contextRef="#ctx0" brushRef="#br0" timeOffset="31859.4204">23740 7414 168 0,'0'2'66'0,"0"-2"-52"0,0 0 17 0,0 0 4 16,6 0-8-16,-3-2-1 16,0-1-4-16,-3 3-2 15,0-3-10-15,6 3 2 0,-6 0 2 16,0 0-1-16,3 6 2 15,-3 2-2-15,6 5 0 16,-3 5-1-16,0 6 0 16,0 3 0-16,0 2 0 0,0 0-6 15,-3 0-2 1,0-3 2-16,6-7 3 0,-6-3-9 16,0-6-4-16,0 1-31 15,0-6-15-15,0-5-25 16,0-2-8-16,0-9-29 15</inkml:trace>
  <inkml:trace contextRef="#ctx0" brushRef="#br0" timeOffset="32117.5593">23615 7374 296 0,'-6'-3'112'0,"6"6"-87"0,0 0 9 0,0-3-4 16,6 2-14-16,3 1-2 15,6 0-6 1,3-1 0-16,5-2-5 16,4 0-2-16,3 0 0 0,3 0-4 0,-4 0 2 15,-2 0-23-15,-3 0-10 16,0-2-28-16,-6-1-12 15,3 3-42 1</inkml:trace>
  <inkml:trace contextRef="#ctx0" brushRef="#br0" timeOffset="32806.7177">23999 7390 252 0,'0'0'93'0,"0"5"-72"0,0 0 7 16,0 1 0-16,3 4-8 15,0 6-2-15,-3 5-4 16,0 6 1-16,0 2-8 15,0 3 2-15,0-1 4 0,0-2-7 0,0-2-1 16,0-6-3-16,0-5-2 16,0-3-8-16,0-5-3 15,0-8-7-15,0-5-4 16,0-6-6-16,0-5 0 16,0-5 4-16,0-5 2 15,-3-3 8-15,0 0 6 16,0-1 5-16,3 7 4 15,-3 1 6-15,3 7 6 16,0 1 2-16,0 4 3 16,0 2-4-16,3 5 0 15,-3 3-2-15,6 8 0 16,-3 3 0-16,6 2 0 16,3 3-4-16,-3 0 0 15,3-3-5-15,-4-2-2 0,7-4 2 16,-3-1 0-16,0-4-4 15,0-4-1-15,6-6-6 16,-6-5-2-16,6-3 0 16,-6 0 1-16,-1 0 3 15,4 3 4-15,-6 2 5 16,-3 3 6-16,0 3 8 16,-3 5 4-16,3 8-4 0,-3 5-2 15,0 6-5-15,3 2 1 16,-3 3-4-1,6-1 1-15,-3 1-5 0,0-3 0 16,3-2-8-16,0-3-2 16,0-3-29-16,0-2-12 15,2-3-26 1,-2-1-9-16,3 4-28 16</inkml:trace>
  <inkml:trace contextRef="#ctx0" brushRef="#br0" timeOffset="33223.544">24475 7557 248 0,'-15'-6'93'0,"12"6"-72"16,-6 0 22-16,6 3 6 0,-3 0-17 15,-2 2-6-15,-4 3-20 16,3 0-6-16,3 2-1 15,0 3 0-15,-3 1 1 0,9 2-3 16,0-3 0-16,0 0 2 16,0-2 0-1,9-3-4-15,-3-3-1 16,0-5-2-16,0-3 2 0,-3-2 2 16,6-3-1-16,-6-3 4 15,5 1 0-15,-8-3 1 16,6 2 2-16,-3 3-3 15,0 0 0-15,-3 3 3 0,3 2 1 16,0 3 1-16,0 3 2 16,6 2-1-16,0 3 2 15,0 0-6-15,3 3-1 16,0-3-2-16,-3-1 0 16,3 1-25-16,6-2-9 15,-7-4-35-15,7-2-13 16,3 0-15-1</inkml:trace>
  <inkml:trace contextRef="#ctx0" brushRef="#br0" timeOffset="33449.9049">24779 7554 284 0,'0'-5'107'0,"-6"-1"-83"0,6 6 24 16,-3 3 4-16,-3 2-16 15,3 1-6-15,-3 1-15 16,-6 1-7-16,3 3-5 15,-6 2-3-15,0 3 1 0,0 0-4 16,-2 0 0-16,5-3-23 16,-6 0-7-16,9-2-26 15,-3-1-8-15,3-4-54 16,3-1-36 0,0-2 74-16</inkml:trace>
  <inkml:trace contextRef="#ctx0" brushRef="#br0" timeOffset="33630.0089">24541 7551 268 0,'6'-5'101'0,"-3"5"-78"0,5 0 17 0,-5 3 5 16,6 2-11-16,9 3-2 16,3 2-14-16,3 6-4 15,3 3-8-15,-3 5-4 0,5-1 1 16,-8-1-22-16,6-4-9 15,-6-5-50-15,3 1-22 16,-1-12-25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1:05:17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17343 15317 64 0,'3'-11'27'0,"-3"6"-21"0,3 0 12 15,0 2 5-15,-3 0 8 16,0 1 5-16,0-4-4 16,-3 1 1-16,0 0-8 15,-3 2-1-15,0 0-13 16,-3 3 4-16,-2 3 3 0,-4 2-2 0,0 6 1 16,-3 8-7-16,0 2-2 15,3 2-4-15,0 1-1 16,6 0-3-16,6 0-1 15,3-6 3-15,6-2 1 16,3-2-1-16,9-7 1 16,0-1-2-1,0-6-1-15,3-6-4 16,-3-4-2-16,-1-3 0 0,-2-6 4 16,-3 6-4-16,-6-3 2 15,-3-2 8-15,-3 2 7 16,-3 0 1-16,0 3 1 15,0 5-1-15,0 2 0 16,0 4-6-16,3 4-2 0,0 6-4 16,3 5-3-16,3 3-1 15,0 0 0-15,3-3 3 16,0 1 0-16,0-1-4 16,0 0-1-16,0-2-24 15,0-3-10-15,3 0-28 16,-3-3-12-16,5-5-6 15</inkml:trace>
  <inkml:trace contextRef="#ctx0" brushRef="#br0" timeOffset="326.243">17513 15341 188 0,'-3'5'71'0,"0"0"-55"0,6 6-5 0,-3-3-5 15,3 0 7-15,0 2 8 16,-3 1 1-16,3-3-1 16,-3 0-11-16,3 0-2 0,0 0-1 15,-3-6-3-15,0 6-1 16,0-8 1-16,0 0 0 16,0-3 0-16,0-2 0 15,0 3 0-15,-3-9 0 16,3 0-2-16,0-2-2 15,3 0 1-15,0 0 1 16,0-1 1-16,0 4 3 16,3-1-5-16,0 1-1 0,3 2-2 15,0 0 0 1,2 3-14-16,1 2-6 16,0 3-20-16,0 0-9 15</inkml:trace>
  <inkml:trace contextRef="#ctx0" brushRef="#br0" timeOffset="537.1446">17703 15296 200 0,'-5'2'74'0,"5"1"-58"0,0 5-8 15,0-3-7-15,0 6-1 0,0-1 2 16,0 6 2-16,0-3 2 15,0 1-3 1,2 1-4-16,1-1 0 0,-3-4-30 0,0 1-14 16,3-6-32-1</inkml:trace>
  <inkml:trace contextRef="#ctx0" brushRef="#br0" timeOffset="850.0625">17671 15184 184 0,'-12'-10'71'0,"12"7"-55"0,3-5-27 0,0 6-13 0,0-4-4 16,3 1 1-16,0 0 16 16,3-3 6-16,0 3-5 15,-1-3-1-15,4 2-1 16,0 4 0-16,-3-1 15 15,0 3 8-15,0 3 25 16,0 5 12-16,0 2-13 16,0 3-6-1,-3 6-11-15,0 5-3 0,0 5-9 16,-3 3-2-16,0-1 0 0,0-2-2 16,0 1-2-16,-3-7-8 15,3-1-3-15,-3-4-78 16</inkml:trace>
  <inkml:trace contextRef="#ctx0" brushRef="#br0" timeOffset="1069.2717">17709 15277 228 0,'-9'-5'88'0,"12"5"-69"0,0-3-5 0,0 0-7 15,3 1-7-15,3-1 0 0,3-2 2 16,3 0 1-16,3-1-1 16,0 4-4-16,0-1-1 15,0 0-31-15,-4 1-13 16</inkml:trace>
  <inkml:trace contextRef="#ctx0" brushRef="#br0" timeOffset="1482.4751">17879 15158 140 0,'0'0'52'0,"6"0"-41"0,-6 3 0 16,3-1-4-16,0 6 10 15,0 3 6-15,0 5 0 16,0 5-2-16,-3 5-11 15,0 3-2-15,0 1-1 0,0-1-3 0,0-3-3 16,0 1 0-16,0-9 1 16,0-2-1-16,0-3-1 15,0-2-2 1,0-3 1-16,0-8-4 0,0 0-1 16,6-6-6-16,-3-2-3 15,6-5 2-15,0 0 2 16,0 0 2-16,0 2 3 15,0 6 4-15,-1 2 1 16,1 3 7-16,-3 3 4 16,3 5 6-16,-3 2 2 0,0 1-9 15,0 0-5-15,-3-1-3 16,6-2 1-16,-6-3-6 16,0 3-1-16,0-5-49 15,3-3-54 1,3 0 23-1</inkml:trace>
  <inkml:trace contextRef="#ctx0" brushRef="#br0" timeOffset="2171.4571">18096 15301 124 0,'-3'8'49'0,"3"-3"-38"0,0 8 15 0,0-5 5 16,0 3-6-16,0-1 0 16,3 4-5-16,-3-1-3 15,0 0-9-15,0-2-3 0,0-1 1 16,0 1-1-16,0-6 0 15,0 3-3-15,0-3-2 16,0 1 3-16,0-6 2 16,0 0-2-16,0 0 0 15,0 0 5-15,0 0 3 16,3-6-6-16,0 4-3 16,0-4-6-16,0-1 0 15,0-1 0-15,3-3-1 16,0 0 1-16,0 1 3 0,0-1-2 15,3 1-1-15,0-1 3 16,0 3 2-16,0 3-5 16,0 5 1-16,-3 2 1 15,0 6 3-15,0 3 4 16,-3 0 4-16,0-1-4 16,0-2-1-16,-3 0-2 15,0 0 1-15,0-3-2 16,0-2 2-16,0-3-2 0,0 0 2 15,2 0-2 1,1-5 2-16,3-3-7 16,0-3 1-16,3 1-4 15,0-1 0-15,0 3 4 16,0 5 1-16,0 3 2 16,-3 6 0-16,0 2 4 15,0 2 5-15,0 1-3 0,-3-1-1 16,0 1-2-16,0-3-3 15,0-3 1-15,0 6 1 16,0-9-30-16,-3-2-11 16,3 0-35-1,3 0-45-15,3-5 35 16</inkml:trace>
  <inkml:trace contextRef="#ctx0" brushRef="#br0" timeOffset="2548.3573">18403 15348 188 0,'-3'0'71'0,"6"3"-55"0,6 0-2 16,-9-3 5 0,12 2-4-16,-3 1 2 15,0 0-1 1,3-3-8-16,-1 0-3 0,1-3 1 0,-3 0-3 16,0-2 0-16,0 0-1 15,-3-6-2-15,-3 6 1 16,0-3 1-16,-3-3-10 15,-3 4-2-15,-6-1-6 16,0 2-1-16,-3 4 10 16,-3 2 6-16,1 5 1 0,-1 3 0 15,3 2 1-15,0 4 1 16,3 2 5-16,3 2 4 16,3 1 0-16,6-1 1 15,6-2-2-15,3-3-1 16,3-5-1-16,3 3 0 15,2-9-15-15,1 4-8 16,3-12-19-16,0 4-6 16,-3-9-45-1,0-2-29-15,-1-6 49 16</inkml:trace>
  <inkml:trace contextRef="#ctx0" brushRef="#br0" timeOffset="2747.3729">18662 15089 180 0,'-3'0'68'0,"3"3"-52"0,0 5-1 15,0-3-4-15,0 6 8 16,0 2 5-16,0 5-4 16,0 9 1-16,0 5-12 15,0 2-3-15,0 3-2 0,0-3 2 16,0-2 3-16,0-5-24 15,-3-4-9-15,0-4-53 16</inkml:trace>
  <inkml:trace contextRef="#ctx0" brushRef="#br0" timeOffset="2987.9639">18501 15227 244 0,'0'-3'90'0,"3"6"-70"0,3-3 4 0,0 0-5 15,3 0-10-15,3-3-3 16,3 0-8-16,3 1-1 0,2 2 1 16,1 0-30-16,0 0-13 0,0 2-50 15,0 1-28 1,-3 2 57-16</inkml:trace>
  <inkml:trace contextRef="#ctx0" brushRef="#br0" timeOffset="3103.0719">18790 15306 216 0,'3'21'82'0,"-6"-7"-64"0,3 7 0 0,0-13-3 0,0 2-13 16,3-2-1 0,3 3-1-16,-3-1 2 0,0-2-1 15,0-2-38-15,-3-6-15 0,6 0-36 16</inkml:trace>
  <inkml:trace contextRef="#ctx0" brushRef="#br0" timeOffset="3287.7072">18835 15206 220 0,'0'-6'82'0,"3"6"-64"0,5-2-11 0,-8 2-13 16,9 0-4-1,3 0-15-15,0 2-6 16,3 4-41-16,0-1-18 16,0-2 40-16,-3-1 22 15</inkml:trace>
  <inkml:trace contextRef="#ctx0" brushRef="#br0" timeOffset="3434.5272">18971 15253 196 0,'-14'13'74'0,"2"1"-58"0,-3 4 9 0,9-7 2 16,-3 5-3-16,0 2 3 15,0 1-4-15,3 2-2 0,6 0-11 16,6-2-4-16,6-4 0 0,6-1 1 16,9-6 1-16,5-3-26 15,7-5-11-15,9-8-95 16</inkml:trace>
  <inkml:trace contextRef="#ctx0" brushRef="#br0" timeOffset="6228.8334">20046 15073 180 0,'0'3'68'0,"0"0"-52"0,0 15 3 16,0-7 1-16,0 5-8 15,0 2 1-15,0 6 1 16,0 2 3-16,0 3-9 16,0 1 0-16,0-1 2 0,3-3-8 15,0 1-3-15,0-4 0 16,0-4 2-16,0-3-5 16,0-3-1-16,0-2-34 0,0-6-11 15,3 0-43 1</inkml:trace>
  <inkml:trace contextRef="#ctx0" brushRef="#br0" timeOffset="6570.1501">20251 15274 192 0,'-6'0'74'0,"6"6"-58"0,-3 7-6 0,1-5-6 15,-1 2 5-15,3 6 3 16,-3 0-1-16,6 0-1 16,2 3-6-16,1-4-1 0,6-1 3 15,0-1-3-15,3-2-2 0,0-9 2 16,0-2 2-16,0-5 4 16,0-6 5-16,-3-5-10 15,-4-2-5-15,1-3-4 16,-9-6 0-16,-3 6 1 15,-5 0-1-15,-1 2 6 16,0 6 1-16,0 3 0 16,-3 2 1-16,3 2-13 15,0 4-6-15,3 2-20 16,0 2-10-16,3 4-39 16</inkml:trace>
  <inkml:trace contextRef="#ctx0" brushRef="#br0" timeOffset="7050.7413">20543 15224 200 0,'-12'-3'77'0,"6"6"-60"0,-6 8-3 0,6-3-5 16,-3 2 4-16,1 6 3 0,-1 3-1 15,0 2 1 1,3 0-9-16,3 0-6 0,3-2-2 16,3-3 3-16,3-6 1 15,0-2-4-15,3-5 1 16,-1-6-2-16,4-2-2 16,-3-3-4-16,3-3-2 15,-3-2 2-15,-3 0 5 16,0 0 2-16,-3 2 1 0,0 0 0 15,0 3 0-15,0 3-5 16,0 5 1-16,0 5-3 16,3 6 2-16,3 2 3 15,0 11 3-15,0 3 11 16,0 2 4-16,0-3-1 16,-4 1 1-16,-5-4 6 0,-2-1 4 15,-7-4-8-15,0 1-3 16,-3-6-6-16,-3-5-4 15,-6-3-9-15,0-5-3 16,0-3-16-16,1-2-8 16,2-3-14-16,3-2-7 15,3-4-49 1</inkml:trace>
  <inkml:trace contextRef="#ctx0" brushRef="#br0" timeOffset="7272.547">20722 15266 228 0,'3'3'88'0,"0"5"-69"0,3 8-7 0,-3-8-7 16,0 5-5-16,0 0 2 0,0 1-1 15,-3-1-1-15,2 0 1 16,1-2-4-16,0-3 0 0,0-1-64 15,0-1-59 1,3-9 36 0</inkml:trace>
  <inkml:trace contextRef="#ctx0" brushRef="#br0" timeOffset="7432.6002">20734 15155 288 0,'-3'-8'110'0,"0"6"-86"0,12 2-35 16,-6 2-20-16,3-2 2 0,-1 3 6 16,1 2-12-16,3 1-6 15,3-1-39-15,3 3-16 16</inkml:trace>
  <inkml:trace contextRef="#ctx0" brushRef="#br0" timeOffset="7641.3176">20933 15182 232 0,'-15'0'88'15,"9"2"-69"-15,-9 6-7 0,9 0-9 16,0 3 7-16,0 2 5 16,1 0-1-16,-1 3 2 15,3 0-9-15,3 3-11 0,6-1-2 16,2 1-3-16,7-9 1 0,3 3-24 15,3-7-11-15,6-4-55 16</inkml:trace>
  <inkml:trace contextRef="#ctx0" brushRef="#br0" timeOffset="8002.2096">21180 15198 280 0,'-27'0'104'0,"15"5"-81"0,-8 6-8 16,11-4-11-16,0 7-5 0,-3-1 2 16,3 0 0-16,3 3 2 15,3 0-2 1,3-3-1-16,6 0 1 0,3-2-4 16,3-6 2-16,3-5-12 15,-1-2-5-15,1-4 1 0,0-2 0 16,-3-2 5-16,-3-1 5 15,0 1 6-15,-3-1 5 16,-3 0 3-16,-3 6 3 16,0 0 1-16,0 5 1 15,0 0-4-15,0 8-3 0,0 2 0 16,3 4-1-16,0 2-5 16,3-1-1-16,0 1 1 15,3-3 0-15,3-2-28 16,0-3-13-16,2-3-60 31</inkml:trace>
  <inkml:trace contextRef="#ctx0" brushRef="#br0" timeOffset="8208.6439">21484 14975 252 0,'0'0'93'0,"0"3"-72"0,0 10-11 15,0 1-7-15,0 9-1 16,0 9 4-16,0 0 1 16,3 2 3-16,0 3-5 15,3 0-1-15,0 0 0 0,0-2-20 0,-1-3-7 16,4-3-87 0</inkml:trace>
  <inkml:trace contextRef="#ctx0" brushRef="#br0" timeOffset="9032.9136">19861 14840 216 0,'-5'6'82'0,"-1"15"-64"0,-9 24 7 0,0-13-3 16,-12 15 1-16,-9 9 3 15,-8 18 2-15,-4 0 0 16,3 0-15-16,1-10-8 0,8-6-3 15,3-5-2-15,9-11 0 16,4-5-20-16,5-10-7 16</inkml:trace>
  <inkml:trace contextRef="#ctx0" brushRef="#br0" timeOffset="15938.3951">17570 14052 108 0,'-15'5'41'0,"9"-2"-32"0,-6 0 4 0,9-3 2 16,-3 0 8-16,0 0 8 0,-3 0-1 16,3 0 0-16,0 0-9 15,3 0-2-15,-3 0-11 16,0 0-3-16,3 0-1 0,0 0 0 15,0 0 2-15,3 0 3 16,0 2 2-16,0-2 3 16,0 0 4-16,0 0-8 15,6 0-1-15,3-2-1 16,6-1 0-16,6-2-2 16,12-3 1-16,11 0-2 15,13-3 0-15,2 3-1 16,4 0 0-16,11-2-2 15,16-1-2-15,5 3 1 16,0 3 1-16,6-3-1 16,9 0-1-16,1 3 1 15,-7-1-1-15,3-1 0 16,6-1 0-16,0 2 0 0,-12 4 0 16,-8-1 0-1,-1 3 0-15,-3 0 0 16,-3 3 0-16,-5 2 0 0,-7 0 0 15,-5-2-3-15,-1 0 2 16,-2-1 1-16,-4 1 0 16,1-1 0-16,-4-2 2 15,-5 0-1-15,-4 0-1 16,-5 0-2-16,-3 0 1 16,-7 0 1-16,-2 0 2 15,-3 0 3-15,-3 0 2 0,-3 0-6 16,-7 0-2-16,-2 0 2 15,-3 0 1-15,-6 0 6 16,-3-2 3-16,-6 2-4 16,-6 0-2-16,-6 0-2 15,-6 0 0-15,-8 0-4 16,-13 0 0-16,-15 0 1 16,-8 2 0-1,-6 4 0-15,-13-4 2 0,-20 1 1 16,-6 2 1-16,-12-2-5 15,-18 0-1-15,3-1 3 16,6 1 1-16,-3 0 4 16,3-1 3-16,9 4-4 15,12-1-1-15,3-3 0 0,3 1 0 16,5 2 0-16,16 3 0 16,12 0 2-16,11 0 1 15,12 0-6-15,10-3-2 16,8 3-3-16,6-2 3 15,9 2 0-15,9 0 1 16,9-1 0-16,9-1 2 16,18-1-1-16,15 0-1 15,14 1 1-15,10-4-1 16,11 1 0-16,21 0 0 16,6-1 2-16,-2 4 1 15,8-1-6-15,6 0 0 16,-12 0 1-16,-15 1 1 15,-14 2 1-15,-10-3 2 0,-11 0-1 16,-10 1 2-16,-11-4-4 16,-9 1-2-16,-9-1-1 15,-10 1 3-15,-8 2 0 16,-5-2 3-16,-10 0-1 16,-12-1-1-16,-15 1-2 15,-14 2 1-15,-7 1 1 16,1-1 0-16,2 0-3 15,4 0 2-15,2-2 3 16,6 2 1-16,7 1-4 16,5-4-1-16,12 1-2 15,9 2 3-15,12 1-2 0,12-1 1 16,9 3-3 0,12 0 1-16,9-3 0 15,14 0-1-15,10 1 1 16,-4 4 3-16,-5 1-7 15,-10-1 1-15,-8 1 3 0,-9-3 2 16,-9 0-1-16,-9-3 2 16,-6 0-6-16,-6 1-3 15,-3-1-27-15,-3 0-12 16,3 3-82 0</inkml:trace>
  <inkml:trace contextRef="#ctx0" brushRef="#br0" timeOffset="18074.7207">20683 13650 152 0,'-3'-3'57'0,"3"3"-44"0,0 0-1 0,0 0-3 15,0 0-2-15,0 0 1 0,0 0 7 16,0 0 2-16,-3 0-8 16,3 0-3-16,0 0-2 0,0 0 2 15,0 0 1-15,6 0 1 16,-3 0 0-16,3 0 0 16,-6 0 0-16,0 0 7 15,0 0 2-15,0 0 3 16,0 0 2-16,-3 0-12 15,0 0-3-15,0 0-5 16,3 0-2-16,-3 0-6 16,0 0-1-16,3 0-26 15,0 0-8-15,0 0-32 16,3 6-51 0,-3-6 31-16</inkml:trace>
  <inkml:trace contextRef="#ctx0" brushRef="#br0" timeOffset="18583.6327">20701 13893 152 0,'-3'0'57'0,"6"0"-44"0,-3 0 12 0,0 0 4 16,0 0-4-16,0 0 0 15,0 0-5-15,0 0-2 0,0 0-10 16,0 0 4-16,0 0 1 0,0 0-4 16,0 0-1-1,0 0 0-15,0 0 0 16,0 0-7-16,0 0 0 15,0 0-1-15,0-2 0 0,0 2 0 16,0 0 0-16,0 0 0 16,0 0 2-16,0 0-1 15,0 0-1-15,-3 0 1 16,0 0 1-16,-3-3 3 16,3 0 4-16,3 3-2 0,0-2 1 15,0-1-10 1,3 0 0-16,0 1-2 0,3-1 2 15,-3 0 1-15,0 3 3 16,-3 0-3-16,0 0 0 16,0 0 1-16,0 0 0 15,0 0 0-15,-3 0 0 16,0 0-58-16,-9 3-93 31</inkml:trace>
  <inkml:trace contextRef="#ctx0" brushRef="#br0" timeOffset="20877.3814">21147 13417 176 0,'-6'-5'66'0,"6"2"-52"0,0 0 12 0,0 3 1 16,0 0-7-16,0 0 1 16</inkml:trace>
  <inkml:trace contextRef="#ctx0" brushRef="#br0" timeOffset="21269.4549">21144 13414 352 0,'3'16'5'0,"3"8"1"16,0 8 1-16,-3 5 3 16,0 0 1-16,-3 0 1 15,0-3-2-15,0-2-1 0,0-3-3 16,0-5-1-16,0-5-3 15,0-4 1-15,0-4 0 16,0 0 1-16,0-6 4 16,0-5 3-16,3-5-6 15,0-3-1 1,0-8-4-16,0 0-3 16,3-3-1-16,0 3 0 15,3 3 3-15,0 0 2 0,0 5-5 16,3 3-1-16,3 5-1 15,2 5 4-15,1 6 1 16,0 5 1-16,-3-3 4 16,-3 0 2-16,-6 3 2 15,-6-3 2-15,-6 0 1 0,-3 1 1 16,-3-1-6-16,-3-3-2 16,0-2-7-16,0 0 0 15,1-5-10-15,-1-3-2 16,3 0-21-16,0-3-7 15,3-2-15-15,3-3-4 16,6-5-28 0</inkml:trace>
  <inkml:trace contextRef="#ctx0" brushRef="#br0" timeOffset="21630.1984">21326 13711 184 0,'6'8'68'0,"0"-3"-52"15,6 0 1-15,-6-2-2 16,3 0-2-16,3-1 5 0,2-2-8 16,4 0-1-16,0-2-5 15,0-4-3-15,0 1 2 0,-3-3-2 16,-3-3-1-16,-3 1 3 16,-3-1 0-16,-3-2-1 15,-6 2 1-15,-3 4-7 16,-3 1 1-16,-6 4 1 15,-3 4 3-15,0 6 0 16,0 3-1-16,0 2 1 16,3 5 1-16,4-2 3 15,2 3 2-15,6-3 1 16,6 0 0-16,6 0 0 0,8-1 2 16,4 1-3-1,3-3 1-15,3-2-18 0,0-6-6 16,-1-2-21-1,-2-6-9-15,-3-2-52 16</inkml:trace>
  <inkml:trace contextRef="#ctx0" brushRef="#br0" timeOffset="22018.3881">21630 13486 156 0,'0'21'57'0,"-3"-2"-44"0,3 25 16 16,0-22 4-16,0 7-5 15,0 3 0-15,0-1-9 16,0-4-4-16,0-1-8 16,0-5-3-16,0-2 0 15,0-6-2-15,3-2-2 0,0-6 1 16,-3-5 1-16,3-3-6 15,2-5 1-15,1-5-8 16,3-3-1-16,0-2 2 16,3-1 4-16,0 6 3 15,3 2 4-15,0 6 0 16,0 5-1-16,0 3 5 16,0 5 4-16,-1 2-3 0,-2 1-1 15,-6-1-2-15,3 1 0 16,-3 0-15-16,-3-1-5 15,0 1-26-15,-3-6-13 16,3 0-28 0</inkml:trace>
  <inkml:trace contextRef="#ctx0" brushRef="#br0" timeOffset="22439.7801">21963 13663 220 0,'-27'3'85'0,"15"2"-66"0,-6 8-3 0,9-5-5 0,1 5-2 15,-4 3 2-15,0 0 1 16,3 0 0-16,0 3-6 16,9-4-2-16,0 1 0 0,9 0-7 15,0-5-2-15,3-3 2 16,2-3 1-16,1-5-7 15,0-3-2-15,0-5-5 16,0-2-3-16,-3-1 8 16,-3-5 6-16,-3 1 4 15,-3-4 3-15,-3 0 3 16,0 4 2-16,0 1-1 16,0 6-1-16,3 3-3 0,0 2-2 15,3 6 3 1,0 2 0-16,3 6 3 15,0 2 1-15,-1 0-3 16,1 3-3-16,0-2 0 0,0-1-1 16,0 0-11-16,0-2-3 15,0-3-39-15,0-3-16 16,0-3-13 0</inkml:trace>
  <inkml:trace contextRef="#ctx0" brushRef="#br0" timeOffset="22724.6242">22153 13705 188 0,'3'11'71'16,"0"0"-55"-16,3 10 4 0,-3-13-2 16,3 0-3-16,0 0 4 0,0 2-7 15,3-2-2-15,0 0-5 16,0-3-4-16,0-2 2 0,0-3-4 15,0-3 0-15,0-2 5 16,-3-3 2-16,0-5-5 16,0-6-2-16,-1-2 2 15,-5 0 1-15,6 2-3 16,-6-2-1-16,0 5-17 16,0 3-5-16,0 0-52 15,3 2-47-15,3 3 40 16</inkml:trace>
  <inkml:trace contextRef="#ctx0" brushRef="#br0" timeOffset="22865.7425">22365 13732 180 0,'0'24'68'0,"0"-14"-52"0,0 6-5 0,0-11-6 16,0 3-5-16,0-2 2 15,0-1-72-15,0-2-31 16,0-3 43-16,0-3 23 15</inkml:trace>
  <inkml:trace contextRef="#ctx0" brushRef="#br0" timeOffset="23026.5661">22332 13565 256 0,'-9'-8'96'0,"15"8"-75"0,0 0-14 16,0 0-11-16,0 3-17 15,3 0-1-15,3 2-16 16,0 0-5-16,3 0-37 16,-1 1-16-16</inkml:trace>
  <inkml:trace contextRef="#ctx0" brushRef="#br0" timeOffset="23281.7844">22487 13663 200 0,'-6'21'77'0,"0"-10"-60"0,3 10 6 0,3-10-1 15,-3 2-6-15,0 0 3 16,3 0-1-1,3-2-2-15,3-1-8 16,3-2 1-16,3 0 4 0,3-5-3 0,0-3 0 16,2-3-6-16,-2-2-1 15,0-6-3-15,-3-2-1 16,-3-3 1-16,-6 0 2 16,-6-2-6-16,-3-1 1 15,-6 1-1-15,3-1-1 16,-6 6-3-16,0 3-2 15,1 4-15-15,-1 4-6 16,3-1-17-16,6 3-8 0,3 0-33 31</inkml:trace>
  <inkml:trace contextRef="#ctx0" brushRef="#br0" timeOffset="23521.2574">22677 13671 192 0,'18'21'74'0,"-12"-8"-58"0,3-2 3 15,-3-3-2-15,-3 0-2 16,0 0 3-16,-3 0 1 16,0-3 1-16,-3 0-11 15,0 1-3-15,0-4 0 0,0-2 1 16,0-2 1-16,0-6 0 0,3-3 2 16,3-2-7-16,3-3-2 15,0 0-8-15,9 3 0 16,-3-3-6-16,3 5-2 15,3 4-22-15,8-1-11 16,7 0-52 0</inkml:trace>
  <inkml:trace contextRef="#ctx0" brushRef="#br0" timeOffset="24212.7551">23252 13584 156 0,'3'8'57'0,"3"5"-44"0,0 11 12 0,0-11 1 16,-3 8 5-16,3 6 6 16,-3-4-9-16,2-1-2 15,-2-4-15-15,0 1-7 0,0-6 0 16,0-3-1-16,-3-2 3 15,3-2 3-15,-3-6 5 16,0-3-8-16,0-5-3 16,0-5-7-16,6-8-2 0,-3-3 0 15,3-3 2 1,0-2-1-16,9 0 1 16,0 5 0-16,6 6 0 0,-3 5 3 15,0 5 0 1,-4 8 1-16,7 8 0 15,-6 5 6-15,0 5 4 0,-6 4-5 16,3-1-1-16,-6 2 0 16,-3-4 0-16,6 0-2 15,-9-4-2-15,0-1-19 16,3-4-8-16,0-2-26 16,3-5-9-16,3-3-35 15</inkml:trace>
  <inkml:trace contextRef="#ctx0" brushRef="#br0" timeOffset="24530.6531">23677 13655 240 0,'-17'3'90'0,"11"2"-70"0,-3 6-7 0,3-1-8 16,3 3 12-16,-3 3 9 15,0 0-2-15,3 0-2 16,3 0-12-16,6-3-2 0,6 0-1 15,3 1 1-15,2-6 0 16,1-3-4-16,3-2-3 16,0-6 0-16,0-2 1 15,-6-3 1-15,-3-6 1 0,-9 1-2 16,-3-5 1-16,-6-3-7 16,-9-1-1-16,0 1-3 15,-3 0 2-15,0 3-14 16,-3 2-4-16,12 2-19 15,0-1-8-15,9-4-45 16,9-2-34 0,6 0 53-16</inkml:trace>
  <inkml:trace contextRef="#ctx0" brushRef="#br0" timeOffset="24724.3018">23924 13306 280 0,'-2'-3'107'0,"2"6"-83"0,0 2-9 0,0 0-11 15,0 9 1 1,0 7 6-16,-3 11-3 16,3 13 0-16,0 2-4 15,3 4-3-15,-1-4 2 0,4-5-2 0,-3-4-1 16,6-4-10-16,-3-5-6 16,0-5-36-16,-6-8-14 15,6-3-41 1</inkml:trace>
  <inkml:trace contextRef="#ctx0" brushRef="#br0" timeOffset="24886.3943">23761 13573 296 0,'-9'-3'112'0,"18"1"-87"0,3-1-13 0,-3 3-14 15,8-2 0-15,7-4 3 16,6 1 0-16,9-3-1 15,2-3 1-15,4 4-26 0,0-1-8 0,-4 2-82 16</inkml:trace>
  <inkml:trace contextRef="#ctx0" brushRef="#br0" timeOffset="25831.733">21722 14094 200 0,'0'-2'74'0,"-3"2"-58"0,0 0 12 0,0 0 2 15,0 2-14-15,-3 1-1 16,-3 5-9-16,0 5-4 15,0 6-1-15,-3 5 1 0,3-3 1 16,3 0-4-16,3 0-1 16,3-2 3-16,3-4 1 15,3-1 4-15,3-6 3 16,3-3-4-16,0-5-3 16,0-3-1-16,0-2-1 15,0-3 0-15,-3-3 0 16,-3-2 0-16,0 0 0 15,-3 0-7-15,-3-1 0 16,0 1 9-16,0 3 6 0,3 2-6 16,0 5 0-16,0 3-7 15,3 8 1-15,2 3 0 16,7 4-1-16,3 4 6 16,0 7 1-16,-3 4 11 15,-6 4 3-15,0 0 1 16,-9-2 0-16,-9 0-1 15,3-8 0-15,-6-3-4 16,-3-8-2-16,-3-8-6 16,3-5-1-16,-2-5-19 15,-1-8-9-15,0-3-18 0,6-5-6 16,3-6-20-16,3 4-9 16,9-4-9-1</inkml:trace>
  <inkml:trace contextRef="#ctx0" brushRef="#br0" timeOffset="26225.7216">21871 14147 228 0,'-3'6'88'0,"6"-1"-69"0,0 16-7 0,3-13-7 15,0 5 4-15,2 0 5 0,1 1 7 16,3-1 2-16,3 0-12 15,3 0-4-15,-3-2-3 0,3-3 0 16,0-5 0-16,0-3-2 16,-4-6 1-16,-2 1-4 15,-3-3 0-15,0-3-1 16,-3-4 0-16,-6-1 2 16,0 0 0-1,-3 3 2-15,3 2 1 0,0 3 1 16,0 3 0-16,0 2-5 15,0 3 1-15,3 5-2 16,0 3 0-16,0 3 2 16,3 2 0-16,0 0 0 15,3 1 0-15,3-1 0 0,0 0 2 16,3-2-25-16,-1-3-12 16,4-3-26-1,0-2-10-15,6-6-22 16</inkml:trace>
  <inkml:trace contextRef="#ctx0" brushRef="#br0" timeOffset="26599.6471">22359 14142 252 0,'-12'-16'93'0,"6"16"-72"0,-3-3 7 0,0 6-2 0,3 0-10 16,-3 2-1-16,-3 6-9 15,-3 2-2 1,4 0-2-16,-1 3 1 0,3-3 0 15,3 3-1-15,6-3 1 0,6 1 2 16,3-4 2-16,3-2-6 16,2-3 0-16,4 1-3 15,0-6-2-15,0-3 0 16,-3-2 0-16,-3-1 0 16,-3-4 0-16,-3-1 5 15,-3-2 3-15,0 0-1 16,-3 2 0-16,0 6-1 15,0 0-2-15,0 5-2 0,-3 5 1 16,3 3-4-16,0 0 1 16,3 2 0-16,0 1 2 15,3 2-6-15,2 0-2 16,1-2-19-16,3 0-8 16,0-6-50-1,9 0-47 1,-3-2 44-16</inkml:trace>
  <inkml:trace contextRef="#ctx0" brushRef="#br0" timeOffset="26899.5156">22546 14213 212 0,'-3'0'79'0,"3"8"-61"0,3 3-7 0,0-3-9 15,0 0 8-15,0 0 5 16,0 0 4-16,0 0 1 0,0-3-11 15,0 0-3-15,0-2 0 0,0 0-3 16,-3-3 0-16,0 0 8 16,0-3 4-16,-3-2-3 15,0-3 1-15,0 0-6 16,3-6-2-16,0 1 0 16,0 0-1-1,3 0-5-15,3 0-1 16,3-1-2-16,0 4 3 0,3-1-2 15,3 3-1-15,0 0-26 16,3 6-12-16,-4 2-21 16,-2 2-6-16</inkml:trace>
  <inkml:trace contextRef="#ctx0" brushRef="#br0" timeOffset="27333.1538">22907 14219 220 0,'0'-14'85'0,"-6"1"-66"0,6 3-6 0,-3 4-6 15,-3 1 4-15,0-3 5 16,0 6 0-16,-3-1 1 16,0 3-9-16,-3 5-10 0,-3 3-1 15,0 5-4-15,3 1 0 16,3-1 4-16,3 3 1 15,3-3 2-15,6 0 2 16,3 0 1-16,9-2 3 16,-3-3-8-16,3-5 0 0,0-3-5 15,-3-3 0-15,0-2 4 16,-3-1 1-16,-3-2 8 16,0-2 4-16,-6-1-1 15,6 3 2-15,-6 3-4 16,2 0 1-16,1 2-10 15,-3 3 0-15,3 5-2 16,3 3-1-16,3 0 4 0,0 3 2 16,0-1-5-16,0 1-1 15,3-3-20-15,0 0-9 16,-3-3-31 0,0-5-51-16,6-3 23 15</inkml:trace>
  <inkml:trace contextRef="#ctx0" brushRef="#br0" timeOffset="27677.3943">23052 14171 152 0,'0'3'57'0,"0"2"-44"0,0 11 10 0,6-8 2 16,-3 0 1-16,0 2 2 16,0 1-4-16,0-3-1 15,-3 0-12-15,3 0 0 0,-3-3 0 0,0-5-4 16,0 0-2-1,0 0 4-15,3-3 2 0,0-2-9 16,0-3 0-16,9-5-4 16,-3-3-2-16,6-2-2 15,0 2 1-15,3 2 5 16,-1 4 2-16,4 5-3 16,0 5 1-1,0 5 2-15,-3 5 1 16,-3 4 1-16,-3-1 0 0,2 3 0 15,-5-3 0-15,-3 0-7 16,0-2-2-16,-3-3-23 16,0 0-8-16,0 0-35 15,0-3-57 1,0-5 29-16</inkml:trace>
  <inkml:trace contextRef="#ctx0" brushRef="#br0" timeOffset="27918.6019">23478 13896 208 0,'-3'-3'79'0,"6"11"-61"0,-3 3-1 0,0-1-5 16,0 9 5-16,0 7 4 15,0 9 0 1,6 2 2-16,-6 0-13 0,3 0-6 0,-3-3 0 15,6-5-5-15,0-2 0 16,0-6-23-16,-3-2-12 16,6-6-56-16,-3-3-43 15,-3-2 50-15</inkml:trace>
  <inkml:trace contextRef="#ctx0" brushRef="#br0" timeOffset="28146.8401">23344 14108 304 0,'-3'-8'115'0,"6"10"-89"0,9-4-10 0,-3 2-9 15,3-3 6 1,3 0 6-16,0 1-1 16,5-4 0-16,7 1-10 0,-3 0-7 0,6 0-2 15,5 2-15 1,-5-2-4-16,-3-1-28 15,0 4-11-15,-3-1-22 16,-4 0-7-16</inkml:trace>
  <inkml:trace contextRef="#ctx0" brushRef="#br0" timeOffset="28490.2712">23716 14100 248 0,'-6'8'93'0,"12"-6"-72"0,3 6-6 0,-3-3-6 0,3 1 3 15,0 2 7-15,3 0 3 16,3-6 2-16,0 1-13 16,2-3-4-16,1-3-3 0,-3 1-7 15,3-6 0-15,-6 0-4 16,-3 0 2-16,0 0-2 16,-6-3 2-1,-6 1-10-15,-3 2-6 16,-6 0 3-16,-6 3 2 0,-3 5 8 15,0 5 4-15,1 3 5 16,5 2 4-16,0 4 7 16,3 1 4-16,3 4 3 15,6-3 3-15,3 0-6 16,3-3-1-16,3 0-9 16,6 0-4-16,3-2-10 0,3-3-5 15,2-3-35-15,1-2-16 16,9-3-51-1</inkml:trace>
  <inkml:trace contextRef="#ctx0" brushRef="#br0" timeOffset="28863.7712">24002 14123 268 0,'-9'8'101'0,"12"-5"-78"0,0 5-13 0,0-3-13 16,0 1 5-16,3-1 5 15,-3 0 13-15,9 0 7 16,-3-2-14-16,6 0-3 0,-1-3-2 16,1-3-9-16,0-2-1 0,-3 0-9 15,3-3-1-15,-3 0 0 16,-9-6 2-16,3 1-3 16,-6 0-2-16,-6 0-2 15,-3 2-3-15,-6 3 9 16,-3 3 6-16,0 5 4 15,-3 5 3-15,1 3 3 16,5 5 4-16,0 3 7 16,3 0 2-16,3 5 2 15,3-2 0-15,6-1-7 16,3-2 0-16,0 0-10 0,12-3-2 16,0-2-23-16,6-3-8 15,8-3-42-15,4 0-19 16,3-2-5-1</inkml:trace>
  <inkml:trace contextRef="#ctx0" brushRef="#br0" timeOffset="29283.9456">24419 14052 300 0,'-18'-16'112'0,"6"14"-87"0,0-1-9 0,3 6-9 16,-3 2-7-16,-6 3 0 15,-3 5 2-15,-2 5 3 0,2 1-2 16,3 2-2-16,6 3 0 0,3-3 1 16,3-2 3-16,12-3 0 15,3-3 0-15,3-3-3 16,0-2-2-16,9-2-4 16,-1-6 0-1,1-8-3-15,3-6 0 0,-9-4 1 16,6-9 4-1,-9-10-8-15,-3-5-1 0,-3-3-12 16,-6 0-3-16,-6 0 9 16,3 5 5-16,-3 6 19 15,0 8 7-15,0 7-6 16,-3 6-4-16,6 8-8 16,0 7-2-16,-3 11 11 0,12 11 9 15,0 13 4-15,3 11 2 16,12 2-9-1,0-2-4-15,2-3-7 0,1-6-2 16,0 1-26-16,0-8-11 16,-3-3-79-1</inkml:trace>
  <inkml:trace contextRef="#ctx0" brushRef="#br0" timeOffset="34510.4242">20972 1905 64 0,'0'0'27'0,"3"0"-21"16,0-5 7-16,0 5 2 0,0-3 9 15,3 3 5-15,-3-5-4 16,0-3-3-16,0 3 3 16,0-1 4-16,-3 1-1 15,0 2 3-15,-3-2-17 16,-3 2 5-16,0 1 2 0,-6 2 2 15,-3 2 1-15,-6 6-2 16,-3 0-2-16,0 5-8 16,1 6-3-16,-1-6-1 15,3 6 0-15,3-1-7 16,6-2-2-16,3 3-3 16,6-1 0-16,9-5-2 0,12 6 1 15,9-3 3-15,9 8 1 16,2-6-2-1,1 3 2-15,-6-2 1 0,-4 2 2 16,-5-2 1-16,-3-1 1 16,-9 3 4-16,-6-8 5 15,-6 1-5-15,-9-1 0 16,-6-10-2-16,-3-1-1 16,-3-4-3-16,-2-1 1 15,2-8-2-15,3 3-1 16,3-5 1-16,9-5 1 15,6-4-8-15,6-1-3 16,6-4 0-16,6-2 0 16,3-3 1-16,0 1 2 15,-1 4 2-15,-5 6 2 16,-3 2 3-16,-6 9 4 0,0-1-4 16,-6 6-3-16,0-6-13 15,-3 9-5-15,0 2-18 16,0 2-6-16,0 9-30 15,3-3-10-15,6 3-2 16</inkml:trace>
  <inkml:trace contextRef="#ctx0" brushRef="#br0" timeOffset="34781.5924">21177 2106 200 0,'-3'3'74'0,"9"-6"-58"0,-3 6 7 0,0-3-1 15,3-3-6-15,0 3 3 16,3-5-10-16,0 2-5 15,6 1-3-15,0-1-4 0,2 3 0 0,1 0-23 16,-3 0-7-16,0-5-63 16</inkml:trace>
  <inkml:trace contextRef="#ctx0" brushRef="#br0" timeOffset="35306.9113">21424 1828 208 0,'-6'0'79'0,"6"6"-61"0,0 2-5 0,0-3-7 16,3 8 7-16,0 11 6 15,0 2 4-15,0 9 3 16,0 2-14-16,3-3-5 0,0 1 0 16,0-6-2-16,-3-3 0 15,0-5-3-15,-3-2-2 16,0-6 1-16,0-5 1 16,0-3 1-16,0 1 3 15,0-9 6 1,3-5-11-16,3 0-3 15,3-3-4-15,3 3-1 16,3 1 4-16,2-1 1 16,4 5-1-16,0 6 0 15,0 5 2-15,-3-3 0 0,-3 5 1 16,-3 1 2-16,-3 2 8 16,-7 0 3-16,-2-2 0 15,-5 0 0-15,-7-1-5 16,-3 3-3-16,-6-10-5 15,0 2 0-15,0-5-5 16,0 0 1-16,7-2-11 16,-1-1-6-16,6 0-28 15,3-4-13-15,9 1-50 16</inkml:trace>
  <inkml:trace contextRef="#ctx0" brushRef="#br0" timeOffset="35501.4289">21716 2127 228 0,'-3'11'88'0,"3"-1"-69"0,3 9 0 0,-3-8-4 16,0 2-9-16,3 0-1 15,0 0-2-15,0 0-3 16,0-5 1-16,0 0-34 0,0-2-13 15,-3-6-50 1</inkml:trace>
  <inkml:trace contextRef="#ctx0" brushRef="#br0" timeOffset="35664.7761">21662 2024 256 0,'-9'-8'96'0,"9"5"-75"0,3 3-10 15,-3 0-10-15,6 0-15 16,0-2-2-16,3-1-29 16,3-7-12-16,3-4-29 15,3-4-8-15</inkml:trace>
  <inkml:trace contextRef="#ctx0" brushRef="#br0" timeOffset="35847.9501">21847 1802 228 0,'0'-3'85'0,"0"11"-66"0,0-3-1 0,6-2-3 15,-3 10 0-15,0 11 5 16,3 10-4-16,-3 6-1 16,0-3-9-16,0-10-2 0,3 7 0 15,0 11-2-15,-1-5-2 16,1-3-10-16,-3-11-4 16,0-2-50-16,0-3-23 15,-3-5-10 1</inkml:trace>
  <inkml:trace contextRef="#ctx0" brushRef="#br0" timeOffset="36031.3768">21814 2119 316 0,'-3'-10'118'0,"12"7"-92"0,6-2-3 15,-6 2-8-15,3 1-11 16,6-1-1-16,2 3-8 15,4-5-4-15,6 5-75 16,0-8-33-16,3 2 6 16,-4-4 5-16</inkml:trace>
  <inkml:trace contextRef="#ctx0" brushRef="#br0" timeOffset="36672.6813">22374 2162 200 0,'-3'10'77'0,"6"-10"-60"0,-3 8 10 15,6-3 1-15,0 1-5 16,3-1 0-16,2 3-10 16,7-5-5-16,0 7-5 15,0-10 0-15,-3 0 0 0,6 0 1 16,-6 0 0-16,-3-10-2 15,-1 2 1-15,-2 0-4 0,-3-5 0 16,-3-1-1-16,-6 4-2 16,-3 2-6-16,-11-5-4 15,2 7 3-15,-6 4 4 16,0 2 4-16,3 8 4 16,0-3 0-16,3 5-1 15,3 4 5-15,4-1 1 16,2 3 4-1,3-3 4-15,6 6-6 0,3 2-2 16,2-5-1-16,7 7-1 16,6-4-31-16,3-6-14 15,3-8-74 1</inkml:trace>
  <inkml:trace contextRef="#ctx0" brushRef="#br0" timeOffset="36898.405">22811 2119 208 0,'-12'3'79'0,"9"-3"-61"0,-3 11-5 16,3-6-5-16,-5 5 6 16,2 4 6-16,-3 2 1 15,-6-1-1-15,6 9-10 16,-9-3-6-16,3 1-3 0,3 1-6 15,0-4 1-15,3-6-27 16,0 0-9-16,3-5-64 16</inkml:trace>
  <inkml:trace contextRef="#ctx0" brushRef="#br0" timeOffset="37092.2777">22603 2172 248 0,'-6'0'93'0,"9"-5"-72"0,0 10-8 0,3-2-10 16,0 2 9-16,3 0 8 16,3 3-5-16,5 3-1 15,4 8-8-15,3 2-6 0,0-5-1 16,3 2-17-16,3 1-5 16,-4-1-38-16,7-13-15 15,0 3-18 1</inkml:trace>
  <inkml:trace contextRef="#ctx0" brushRef="#br0" timeOffset="37513.5352">23091 2167 160 0,'-9'-19'63'0,"6"17"-49"0,-3-4 18 15,3 4 7-15,-3 2-2 16,-6 2 2-16,3 4-17 0,-5 2-8 15,-1 2-8-15,-3 4-5 0,0 4 2 16,3 3-4 0,3-2 0-16,3 2 5 0,6-3 2 15,3 1 0-15,6-3-1 16,0-6-1-16,12-2 0 16,-6-8-7-16,9-5 0 15,-3-3-12 1,-6-5-3-16,2 0 7 15,-8-1 3-15,3-1 10 16,-6 1 4-16,-3 1 1 0,0 3 3 16,0 4-3-16,-3-2-2 15,3 16-2 1,0-2-3-16,3 4 3 16,0 3-7-16,3 1 1 0,3 1 3 15,3 1 4-15,-3-2-21 16,6-4-8-16,0-2-39 15,3-8-16-15,-4 0-11 16</inkml:trace>
  <inkml:trace contextRef="#ctx0" brushRef="#br0" timeOffset="38066.6362">23243 2191 204 0,'0'2'77'0,"3"4"-60"0,-3 4 6 0,3-2 1 16,0 0 0 0,-3 3 3-16,3-1-12 15,-3 1-6-15,6 2-6 0,-6-8-3 0,0 3 3 16,0-2-4 0,0-6-2-16,0 0-12 0,0 0-2 15,0 0 3-15,3-6 4 16,0-4 1-16,0-1 1 15,3 1 5-15,0 2 1 16,-3-6 2-16,5 1 0 16,-2 0 2-16,0 8 3 15,6-1 2-15,-3 6 3 16,-3 3-3-16,3 5 1 0,-3 5-3 16,0 0 0-16,-3 1-1 15,-3-1 0 1,6 0 0-16,-3 0 2 15,0-7-5-15,0-1-1 16,-3-5 0-16,0 0 2 16,6-5-10-16,0-1-4 0,3-7-3 15,0 0 1-15,-3 0-1 16,11-1 2-16,-5-7 5 16,3 11 4-16,0 2 9 15,-3 8 5-15,-3 0 3 16,6 2 5-16,-9 9-1 15,9 2-1-15,-9 0-6 0,3 1-2 16,-4 2-9-16,-2-3-1 16,0-3-22-16,0 1-9 15,0-3-65 1,0-3-39-16,6-2 62 16</inkml:trace>
  <inkml:trace contextRef="#ctx0" brushRef="#br0" timeOffset="38548.0176">23689 2178 220 0,'-3'7'85'0,"-3"-7"-66"0,12 8-6 0,-6-2-6 0,0 4 15 16,0 6 12-1,0 3-4-15,0 7 0 0,3 1-17 16,-3 4-6-16,6-2 0 15,0 1-4-15,0-12-2 0,-3 3 0 16,-3-8-1-16,6-5-14 16,-6 0-5-16,0-5 1 15,-6-3 2-15,6-5 1 16,-3-3 2-16,-3-5 5 16,6-6 4-16,-3-2 5 15,0-3 4-15,3 0-4 16,3 0-3-16,6 1 1 15,3-1 2-15,0 3-2 16,9-1 0-16,0 1 3 16,-3 8 1-16,8 2-4 15,-5 11-1-15,0 0 5 16,-3 6 3-16,-3 2 8 16,-3 10 3-16,-6-5 7 0,-6 6 2 15,-6 2-5-15,-6-8 0 16,3 1-12-16,-6-4-5 15,-3-2-12-15,0-8-3 16,-3 0-27-16,6-8-11 16,-2-2-34-16,-1-4-12 15,9-4 1 1</inkml:trace>
  <inkml:trace contextRef="#ctx0" brushRef="#br0" timeOffset="38782.4781">23954 1868 212 0,'0'11'79'0,"0"7"-61"0,0 11 12 16,6-10 4-16,-3 12 0 16,-3 1 1-16,6 8-12 15,-3-6-4-15,3 3-11 16,0-2-5-16,0 2-2 0,0-8-4 15,0-3 2-15,3-2-34 16,0-11-15-16,0-2-75 16</inkml:trace>
  <inkml:trace contextRef="#ctx0" brushRef="#br0" timeOffset="39198.9951">24192 2178 228 0,'3'2'88'0,"0"-2"-69"0,6 11 15 0,-3-11 1 16,3 2-7-16,-3 4-2 16,9-1-12-16,0-2-4 15,3-3-6-15,0 0-3 0,2-3 2 16,-5-2-2-16,3-1-1 0,-6-2-4 15,3 1 0-15,-9-4-5 16,0 3-1 0,-6-5-11-16,-6 0-1 0,-9 2 0 15,-3 8 1-15,-6-2 9 16,-5 10 7-16,2 1 4 16,-3 4 1-16,9 9 2 15,0-1 1-15,3 3 16 16,4 3 10-16,5 3-2 15,6-6 1-15,6 5-11 16,9-2-3-16,8 3-6 16,10-12 0-16,6-1-16 15,6-9-5-15,8-8-53 16,-8-2-21-16,-9-3-31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1:06:31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6044 6297 160 0,'-6'0'63'0,"12"3"-49"0,-6-1 11 0,0 4 2 16,3-1 2-16,-3 6 5 16,0 2-6-1,0 8-2-15,-3 3-14 16,0 2 3-16,-3 1 3 0,-3-1-8 0,0 1-1 15,1-4-5-15,-1 1-1 16,0-5-1-16,0-3-2 16,3-3 1-16,3-3-1 15,3-4-3-15,6-4 0 16,3-2 4-16,6-2 1 16,5-4 0-16,1 1 1 15,0 0-4-15,3 0 0 16,0-1-1-16,-3 1 0 0,-1 0-18 15,-2-1-7-15,-3 1-26 16,-3 0-9-16,0-3-40 31</inkml:trace>
  <inkml:trace contextRef="#ctx0" brushRef="#br0" timeOffset="255.7446">6205 6342 220 0,'-6'8'82'0,"6"3"-64"0,0 15 13 0,0-7 1 16,0 7-4-16,-3 6 3 16,0 5-11-16,0 3-2 15,0-3-10-15,3 0-5 0,-3 0-2 16,3-3-1-16,0-2 0 15,0-6-18-15,0-2-8 16,3-5-57-16,0-4-23 16,3-7 5-1</inkml:trace>
  <inkml:trace contextRef="#ctx0" brushRef="#br0" timeOffset="1123.805">6006 7546 212 0,'-15'21'82'0,"9"-2"-64"0,-6 12-4 0,6-15-8 15,-3 5 0-15,-3 3 6 16,0-3 7-16,0 3 3 16,6-11-11-16,0-2-4 0,3-3-3 15,3 0-2-15,6-3-2 16,3-5 3-16,6-2 2 16,3-1-4-16,3 0-1 15,6-2 0-15,2 0 2 16,-2-1-3-16,0 1 0 15,0 0-15-15,0-1-4 16,-1-1-23-16,-2-7-8 0,-3 4-44 16</inkml:trace>
  <inkml:trace contextRef="#ctx0" brushRef="#br0" timeOffset="1322.3098">6205 7527 220 0,'-9'8'82'0,"9"0"-64"0,0 11 4 0,0-3-1 0,0 10 0 15,0 14 4-15,0 2-9 0,0 3-2 16,0-13-8 0,0-6-6-16,3 3-3 0,3 6-42 15,3-9-20-15,3-7-44 16</inkml:trace>
  <inkml:trace contextRef="#ctx0" brushRef="#br0" timeOffset="2612.6349">7089 11470 168 0,'-3'0'66'0,"3"2"-52"0,3-2 3 15,-3 0-2-15,0 0 5 16,0 0 5-16,0 0 0 16,3 0 2-16,0 0-15 15,0-2 0-15,3-6 1 16,0-3-5-16,0-2-2 0,3-3-1 16,0 0-6-16,0-5-1 15,-3 3 1-15,0 2 2 16,-1 2 0-16,1 4 2 15,-3 2-2-15,0 3 2 16,0 2-2-16,-3 3 2 16,0 11 2-16,0 7 2 15,3 6 1-15,0 5 0 16,-3-3-2-16,3 1 1 16,0-3-4-16,3 0-2 15,0-3 0-15,0-3-1 16,0-2-27-16,-3-3-9 15,0-2-37-15,0-3-16 16,0-3-6 0</inkml:trace>
  <inkml:trace contextRef="#ctx0" brushRef="#br0" timeOffset="2791.1197">7083 11660 260 0,'-3'5'99'0,"9"-5"-77"0,6 3 0 15,-3-3-3-15,3 0-2 16,6-3 2-16,5 1-8 16,7-1-4-16,6 1-4 15,0-1-5-15,-1 0-1 0,-2 3-38 16,0 0-17-16,-3 3-62 16</inkml:trace>
  <inkml:trace contextRef="#ctx0" brushRef="#br0" timeOffset="3498.0176">7107 12700 212 0,'-6'8'79'0,"6"-5"-61"0,0-3 6 0,0 0 0 16,0 0-2 0,3-3 4-16,0-2-10 15,3-3-4-15,0-6-7 0,0-1-4 0,0-7 2 16,0 1-4-16,3 0-2 15,-3 5 2-15,0 3 2 16,-1 0 0-16,-2 5 2 16,0 3-4-16,-3 5 0 15,0 7 3-15,0 9 1 0,3 8-1 16,0 5-2-16,0 6 5 16,0-4 1-1,0 1-5-15,0 0 0 0,0 0-1 16,3-6 0-16,0-2-25 15,-3-6-10-15,0-2-57 16,0-2-52 0,-3-1 49-16</inkml:trace>
  <inkml:trace contextRef="#ctx0" brushRef="#br0" timeOffset="3701.0213">7071 12943 260 0,'3'-2'99'0,"3"-1"-77"0,6-2 7 0,-3 2-1 16,6 1-8-16,6-4 0 15,8 1-9-15,7 2-4 16,0 3-4-16,3 3-9 0,-1 2-1 16,-2 1-37-16,0-1-15 15,-4 0-63 1</inkml:trace>
  <inkml:trace contextRef="#ctx0" brushRef="#br0" timeOffset="5389.973">14069 6292 108 0,'-9'0'44'0,"6"0"-35"0,-3 0 16 0,6 0 4 15,-3 0 3-15,0 0 4 16,0-3 2-16,0 1 3 16,3-1-22-16,0 0 9 15,9-5 14-15,6-2-9 16,6-1-13-16,0 3-5 16,3 3-9-16,-1 2-2 15,1 3-2-15,-3 8-2 16,-3 8 1-16,-9 11-1 15,-6 10 2-15,-6 5 1 16,-6-2-1-16,-6-3-2 16,-6 0 3-16,-3-6 2 15,-2-1 0-15,2-7 0 16,3-2 3-16,3-5 5 16,6-5-1-16,6-3 1 15,3-3-5-15,9 0 0 16,9-2-3-16,12 0 2 15,0-1-2-15,2 1 0 0,1 2-6 16,0 1-1-16,0 2-30 16,0 0-12-16,-4-1-45 15,1 4-21-15</inkml:trace>
  <inkml:trace contextRef="#ctx0" brushRef="#br0" timeOffset="6172.5885">14691 7591 228 0,'-12'8'85'0,"12"-8"-66"0,-3 5 8 16,3-5 0-16,0 0 8 15,0 0 6-15,3 3-7 0,-3-3-1 16,0 0-18-16,3 0-2 0,3 0 0 16,-3 0-5-16,3-3 0 15,0-2-4-15,0 0-1 16,3-3-1-16,0 0 1 15,3-6-2-15,-3-1-1 16,0-1 1-16,0 2 1 16,0 1-3-16,-4 3-2 15,1 2 2 1,-3 0 2-16,0 2-2 0,0 4-2 16,0 7-1-16,-3 3 0 15,3 5 0-15,-3 3 3 16,0 5 0-16,0 6 3 0,0-1-1 15,0 3-1-15,3 3 1 16,0-3-1-16,0-2-16 16,-3-1-4-16,0-7-32 15,0-3-12-15,0-3-65 16,0-3-36 0,0-4 82-16</inkml:trace>
  <inkml:trace contextRef="#ctx0" brushRef="#br0" timeOffset="6338.1863">14709 7813 280 0,'-15'5'104'0,"15"-2"-81"0,0 0 1 0,3-3-5 16,0 2-2-1,3 1 4-15,6 0 2 16,6-1 1-16,3-2-13 16,5 0-4-16,10-2-1 0,0-1-10 15,6-2-2-15,-7-1-26 0,-2 4-11 16,0-3-99-1</inkml:trace>
  <inkml:trace contextRef="#ctx0" brushRef="#br0" timeOffset="7445.9938">14090 11377 216 0,'-12'0'82'0,"12"0"-64"0,6 0 4 0,0 0-1 0,3-5-7 15,6 0 2-15,3-3-5 16,2 0 1-16,4 0-7 16,0 5-3-16,0 6-1 0,0 7-1 15,-6 6 0-15,-10 13 4 16,-5 3 2-16,-9 0 0 16,-5 2-1-16,-4 1 3 15,-3-1 5-15,0-2 2 16,0-6 3-16,6-5 3 15,3-2 2-15,3-6-6 16,3-2-2-16,9-3-7 16,6-3-3-16,6-2-2 15,6-1 0-15,6 1-4 16,-1-1 0-16,4 4-19 0,0-1-9 16,-3 3-25-1,-4 3-11-15,1 2-67 16</inkml:trace>
  <inkml:trace contextRef="#ctx0" brushRef="#br0" timeOffset="8089.7127">13611 12544 256 0,'-3'-3'96'0,"3"3"-75"0,3 3 10 0,-3-3-2 15,0 5-4-15,0 3 2 16,0 8-6-16,-3 5-3 16,-3 6-10-16,-3 2 1 0,0-3 4 15,0-2 2-15,0 0 0 16,0-6-3-16,3-4-2 15,3-1 0-15,0-5 4 16,0 0-8-16,6-3-1 16,3-2-1-16,3-3 0 0,0 0-2 15,12-3-2-15,3 0-4 16,2-5 0 0,1 3-16-16,-3-3-4 15,0 0-30-15,0 3-10 0,-3 0-29 16,2-6-9-16,-2 0-2 15</inkml:trace>
  <inkml:trace contextRef="#ctx0" brushRef="#br0" timeOffset="8322.3111">13813 12549 260 0,'-6'0'96'0,"6"5"-75"0,-3 3 3 0,3 0-4 15,0 11 2-15,0 7 6 16,-3 14 0-16,0 5 1 16,0 3-16-1,0 2-6-15,3-2-2 0,0-6-6 16,3-5-1-16,0-3-24 0,0-5-7 16,0-7-41-16,3-7-16 15,0-4-23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1:07:11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17518 12709 152 0,'-9'-4'57'0,"5"1"-30"0,4-1-12 15,0 4 18-15,0 0-3 16,0-4 0-16,0 0-15 16,0-4-6-16,0 1-6 15,9-1 0-15,8 0 0 0,4-3 1 16,5 3 0-16,4-3-2 15,5-1 1-15,4 5-4 16,4 3-2-16,-9 4-1 0,1 4 0 16,-5 3 3-16,-17 1 0 15,-5 3 3-15,-12 9 1 16,-9 6-1-16,-8 9-2 16,-5-1 1-1,-4 1 1-15,4-5-3 0,-4 5 0 16,4-4 1-16,0-1 2 15,9-3-3-15,4-4 0 16,0-8 1-16,4-3 2 16,1-1 3-16,12-11 9 15,9-3 1 1,0-5-5-16,8 0-2 16,9 1-6-16,5 3-2 15,4 0-2-15,-9 0 0 0,-4 4 4 16,4 0 1-16,-17 8-4 15,4-4-1-15,-8 7-10 16,-1 1-29 0,1-1-14-16,-9-3-40 15,4-5-25 1,0-10 52-16</inkml:trace>
  <inkml:trace contextRef="#ctx0" brushRef="#br0" timeOffset="1">18125 12690 124 0,'-8'-8'46'0,"-1"8"-24"0,9 0-15 0,-4 0 13 16,0 0-10-16,-5 4-1 15,-8 4-5-15,0 3-1 16,-5 9-1-16,5 6-2 0,0 5 3 15,4 0-2-15,4 7 2 16,5 0 0-16,8-3 1 16,5-5 17-16,16-10 9 15,-3-9-4-15,12-11-3 16,5-8-7-16,0-11-2 16,-5-8-4-16,1-3-1 15,-5-1-3-15,-8-3 1 0,-9 3-6 16,0 0-1-16,-13 8 2 15,-9 0 1-15,0 4-6 16,-12 4 0-16,4 3-4 16,-9 5 0-16,4 3-12 15,5 0-3-15,0 4-12 16,4 0-4-16,13 4-37 16,0-4-32-1,8 8 41-15</inkml:trace>
  <inkml:trace contextRef="#ctx0" brushRef="#br0" timeOffset="2">18500 12633 124 0,'-21'15'49'0,"8"-4"-26"0,-9 9-25 0,9-5 11 15,0 8 3-15,5 8 2 16,4 3-3-16,8 0 1 15,9-3-7-15,8 0 19 0,9-8 11 16,5-16-3-16,4-3 1 16,8-11-7-16,-8-13-4 15,0-6-6-15,-5-5 0 16,-8 0-5-16,-9 1-1 16,-12-1-2-16,-10 4 2 0,-12-3-7 15,0-1-4 1,-9 4-3-16,-9 12 3 0,-8 7-13 15,-4 12-6-15,0 7-31 16,3 9-13-16,6 3-48 16</inkml:trace>
  <inkml:trace contextRef="#ctx0" brushRef="#br0" timeOffset="3">17078 13357 200 0,'0'0'77'0,"5"-4"-42"0,8 0-30 16,-5 4 17-16,9-4-8 16,9 0 0-16,0 0-8 15,4 1-4-15,-4-1-1 16,4 0 1-16,1 4 1 0,-6 4-6 16,1 0 0-16,0 3-32 15,0 1-14-15,-5 0-44 16</inkml:trace>
  <inkml:trace contextRef="#ctx0" brushRef="#br0" timeOffset="4">17604 13238 168 0,'0'-23'66'0,"4"23"-36"0,14-12-29 0,-5 9 16 16,4-1-5-16,0-4 3 15,9 0-10-15,8 5-3 16,1-1-2-16,-9 4-5 0,4 4 1 0,-9 3-5 15,-3 9 1-15,-1-1 4 16,-17 4 2-16,-9 0 2 16,-8 4 2-16,-9 8 1 15,-4-1 3-15,0 5-3 16,0-4-2-16,4-1-3 16,0-3 1-16,9-4 5 15,4-4 5-15,0-7-1 16,4-1 1-16,9-3 17 15,9-4-4 1,4-4 1-16,8 0-13 16,5 0-4-16,9 0-4 15,-5 0-2-15,0 0 1 16,-4 0-1-16,0 0 0 16,-5 3 0-16,-4-3 0 0,-4 0 0 15,5 0-16-15,-14 0-6 16,5 0-20-16,-9 0-6 15,0 0-43 1</inkml:trace>
  <inkml:trace contextRef="#ctx0" brushRef="#br0" timeOffset="5">18074 13261 160 0,'0'0'63'0,"0"7"-34"0,0-3-34 16,0-4 12-16,0 8 0 15,0 0 4-15,-5-1-4 16,5 1-2-16,0 0-2 15,0-5 0-15,0 1 0 0,0-4 3 16,5 4 3-16,8 0 2 16,-5 0 3-16,10-4-7 15,3 0-4-15,5 0-2 16,0 4-1-16,-5-1-3 16,1 1 2-16,-1 4 5 0,-3 0 2 15,-1-1 2 1,-4 5 0-16,-5-5 0 0,-8 5 0 15,-4-1 0-15,-4 5 0 16,-10 3-4-16,-3 0-3 16,4-4 0-16,-14 1-1 15,5-5-16-15,-8 1-4 16,12-5-21-16,-12-3-9 16,4-8-39-1</inkml:trace>
  <inkml:trace contextRef="#ctx0" brushRef="#br0" timeOffset="6">18031 13242 172 0,'8'-27'66'0,"5"23"-36"0,4-4-22 16,1 5 16-16,-10-1-1 15,10-4 3-15,-1 0-16 16,4 1-6-16,9-1-3 15,-8 0-4-15,4 5 2 0,0-1 1 16,4 4 2-16,0 0-30 16,5 0-11-16,-10 4-53 15</inkml:trace>
  <inkml:trace contextRef="#ctx0" brushRef="#br0" timeOffset="7">18707 13108 184 0,'-8'0'68'0,"8"3"-36"0,-9 5-40 0,5 0 12 15,-5-1-2-15,0 5 1 16,-8 7-1-16,0 4 1 0,-5 0-2 16,5 0-1-16,0 4 3 0,8 3 0 15,5 1 1-15,4 0 2 16,4-1 1-16,5 1 5 16,8-8 3-16,0 0 0 15,1-8 1-15,7-7 0 16,1-8 0-16,4-8-2 15,-4-7 1-15,0-4-4 16,-4-4-1-16,-5 0 0 16,-8 0 4-16,-9 4-6 15,-5 3-2-15,-8 1-3 16,-8 4-3-16,-1 3 1 16,-4 4-1-16,1 0-3 15,-6 4 0-15,1 4-12 0,4 4-2 16,9 3-21-1,0 1-8-15,8-1-26 16,9 5-54-16,13-1 26 16</inkml:trace>
  <inkml:trace contextRef="#ctx0" brushRef="#br0" timeOffset="8">18987 13537 116 0,'-8'-8'44'0,"8"4"-24"0,0 0-4 0,0 4 16 0,0 0-4 16,0 0 0-16,0 0-13 16,0 0-4-16,0 0-7 15,0 0-1-15,8 4 3 0,-3 4-3 16,7 3-2-16,10 1 2 15,-5 3 2-15,9 0 0 16,4 8 0-16,-8 4-1 16,4-8 0-16,0 4-2 15,-5-4-2-15,1-3 1 16,-5-1 1-16,0-3 1 16,-13-1 3-16,5-3-3 15,-5-1-2-15,-4-7 0 16,0 0-1-16,-4 4-7 15,0 0 0-15,-5 0-41 16,-4 0-18-16,-4-4-19 16</inkml:trace>
  <inkml:trace contextRef="#ctx0" brushRef="#br0" timeOffset="9">18923 13743 124 0,'-9'-7'46'0,"-8"3"-24"0,8 4-19 16,5 0 12-16,4 0-3 15,0 0 3-15,0 0 5 16,0 0 4-16,0 0-12 16,-4 0-2-16,4 0 0 0,0 0-8 15,8 8-1-15,1-1 3 16,-1 1 2-16,5 3 0 16,0 1-1-16,4 3 3 15,5 1 5-15,-5-5 2 16,9 4 0-16,4 1-3 15,0-1 0-15,1-4-9 16,3 1-2-16,-12-1-1 0,-1-3 0 16,-4 0 2-16,1-1 3 15,-1 1-4-15,-13 0-1 16,0-1-18-16,-8 5-8 16,0 3-85-1</inkml:trace>
  <inkml:trace contextRef="#ctx0" brushRef="#br0" timeOffset="10">19004 13234 136 0,'0'19'52'0,"0"-19"-28"0,0 0-24 0,0-8 13 16,0 8 4-16,0 0 7 15,0 0-4-15,0 0-2 16,0 0-10-16,0 0-1 0,5 0 3 16,3-7 3-16,1-1 4 15,8 0-7-15,1-3-1 16,7 0-3-16,10-5 1 16,4 1-2-16,4-4 2 15,4 0-2-15,-8-1 0 16,4 1 1-16,0-4 1 15,0 4-6-15,-4 4 0 0,-9-8-1 16,0 15 2-16,-8-7-1 16,-5 3-1-16,0 12 3 15,-4 0-4 1,-4 0 2 0,4 0 4-16,-9 0-18 15,0 0-8-15,-4 0-29 16,-4 12-79-1</inkml:trace>
  <inkml:trace contextRef="#ctx0" brushRef="#br0" timeOffset="11">19478 12855 116 0,'0'-8'44'0,"0"8"-24"0,0-4-6 0,0 4 17 16,0 0 0-16,0 0 2 15,0 0-18-15,9 4-7 16,0 0-5-16,8 0 0 0,4-4 0 16,1 4-1-16,0-1-2 15,8 1 1-15,-9 0-1 0,5 0 0 16,0 0 0-1,-4 3 0-15,-5 1 0 0,0 0 2 16,-13-1 1-16,1 9 5 16,-10-1 3-16,1 12-4 15,-13-4 1-15,0-4-5 16,4 0-2-16,4 0 0 16,-8 0 1-16,4 1-1 15,4-5-1-15,1-4-13 16,-1 1-6-16,9-4-32 15,9-1-61 1</inkml:trace>
  <inkml:trace contextRef="#ctx0" brushRef="#br0" timeOffset="12">20013 12855 148 0,'-5'-12'55'0,"5"8"-30"0,0 1-16 0,0-1 16 0,5 0-3 16,-1 0 1-16,5-4-3 16,8 1-3-16,4-5-9 15,10 1-3-15,-5-1 1 0,8 5-5 16,0-1-3-16,-3 0 1 16,-1 5 0-16,-4 3 1 15,-1 3 0-15,-7 5 0 16,-5 7 0-16,-5 5 0 15,-12 2 0-15,-5 1 2 16,1 20 1-16,-22-5-1 16,4 4-2-16,-4-7 1 15,4-5 1-15,0 1 1 16,0-4 1-16,4-8-5 16,10-4 1-16,-1 0 0 15,4-3 2-15,5-4 1 0,-5-1 1 16,9-7 0-16,9 4 2 15,8-4-1-15,9 0 2 16,4-4 0-16,0 0 1 16,0 4-4-16,-4-3-3 15,-4 3 0-15,3 0 1 16,-7 0-1-16,-10 0 2 16,1 0-7-16,-5 0-1 15,-4 0-29-15,0 0-10 16,0 0-35-1,0 0-42-15,0 0 37 0</inkml:trace>
  <inkml:trace contextRef="#ctx0" brushRef="#br0" timeOffset="13">20607 12625 112 0,'-4'-8'44'0,"4"8"-24"0,-17 0-19 0,13 0 15 15,-5-7-3-15,0 3-2 16,-4 0-2-16,-4 0-5 16,0 12-1-16,0 3-1 15,-1-3-2-15,6 0 3 0,-1-1-4 16,8 1 0-16,5-4 1 15,0 3 0-15,9 1 4 16,8 0 2-16,0-1 0 16,5 5 1-16,4-1-4 15,0 1-2-15,-5 3 6 16,1 1 3-16,-9-5 1 16,0 1 1-16,-5-1 0 15,-12 1 7 1,-9-5-6-16,-4 1-7 15,-1-1-2-15,6-3 0 0,-6-4 0 16,-3 0-2-16,8-4-2 16,9-3 3-16,-5-5 0 15,9-3 1-15,9 0 2 16,3-4-3-16,6-1 0 16,8 1-1-16,-9-4 1 15,4 4-2-15,-3 0 2 16,-5 4-2-16,-1 3 2 15,-7 1-11-15,-5 3-4 16,-9 0-56 0,-12 5-64-16,-5-1 28 0</inkml:trace>
  <inkml:trace contextRef="#ctx0" brushRef="#br0" timeOffset="14">10477 11491 156 0,'-4'-11'57'0,"0"11"-30"0,-1 0-18 15,5 0 14-15,-4 4-11 16,-5 3-2-16,-8 9-4 15,-9 7-1-15,-13 11-3 16,-8 12 5-16,-18 11 5 0,-12-3 0 16,-18 4 1-16,0-9-1 15,5-3 0-15,8 0-2 16,4-4-1-16,9-7-5 16,13-5-3-16,5-3 0 15,8-8-1-15,8-3 0 0,5-5 2 16,13-3-21-16,-1 0-7 15,1-5-20-15,4-3-9 16,5 0-30 0</inkml:trace>
  <inkml:trace contextRef="#ctx0" brushRef="#br0" timeOffset="15">9370 11522 176 0,'-9'-27'66'0,"9"19"-36"0,0-3-22 0,0 11 18 0,0-4-6 16,4 4-2-16,1 0-10 16,8 4-5-16,-9 4-2 15,13 11-1-15,18 8 0 0,3 11 2 16,18 8 3-16,18 7 2 15,21 1 1-15,8 0 0 16,0-8 2-16,-4-4-1 16,-8-4 0-16,-1-3-1 15,-12-5 0-15,-5-3-2 16,-34-8-1-16,0-4-6 16,-5 1 1-16,5 3-11 15,-17-8-3-15,-1 1-103 16</inkml:trace>
  <inkml:trace contextRef="#ctx0" brushRef="#br0" timeOffset="16">10309 13843 208 0,'-26'4'79'0,"13"0"-42"0,-38 19-41 16,20-12 15-16,-16 1 5 15,-31 7 7-15,-8 8 3 16,-21 7 2-16,-1 4-15 15,-21 4-3-15,4 1 0 0,4 6-6 16,5 1 0-16,4-4-2 16,17-4 1-16,9-7-4 15,21-8 0-15,9-4-1 16,9-8 0-16,12-4-29 16,14 1-14-16,3-5-15 15,10-3-5-15,3 0-25 16</inkml:trace>
  <inkml:trace contextRef="#ctx0" brushRef="#br0" timeOffset="17">8792 13839 208 0,'-4'-30'77'0,"4"33"-42"0,4-6-50 0,5 6 8 16,-5 1 1-16,13 4 5 0,9 3 7 16,13 5 5-16,9 3-6 15,25 4 1-15,22 11 1 0,-1 12-1 16,14 8-1-16,8-4 8 16,14 3 6-16,-14-3-6 15,-8-4 0-15,-13-4-5 16,-14-4 0-16,-7-7-5 15,-14-4-2-15,-8-8-3 16,-9 0 1-16,-13 0-56 16,-13 8-27-16,-8 0-12 15</inkml:trace>
  <inkml:trace contextRef="#ctx0" brushRef="#br0" timeOffset="18">10326 16156 160 0,'0'-26'60'0,"0"26"-32"0,0 0-28 0,0 0 13 16,0 11-5-16,-4 12 1 16,-18 4 10-16,-8 4 7 15,-13 3-13-15,-13 8 6 0,-21 4 4 0,-14-4-1 16,-21 8-1-16,-4 4-3 16,-35-1-1-16,4 5-3 15,-12-9 1-15,8-3-4 16,-8 4 1-16,8-8-7 15,17 0-3-15,5-7-1 16,21-4-1-16,18-5 0 16,12 1 0-16,18-8 0 15,4-3 0-15,17-1-11 16,9-3-5-16,13-5-32 16,8 1-11-16,9-1-52 15,9-7-32 1,8-3 67-16</inkml:trace>
  <inkml:trace contextRef="#ctx0" brushRef="#br0" timeOffset="19">8107 16287 228 0,'-34'-27'85'0,"34"23"-46"0,0 8-50 0,4-4 13 0,-4 0-6 16,4 4-1-16,5-1 8 15,8 9 3-15,0-4-3 16,14 3 5-16,16 4 2 0,0 5 1 15,27 3 3-15,16 3-7 16,18 5-2-16,8 3-1 16,13 1 2-16,18 7 1 15,4 4 3-15,4 0 1 16,13-4 3-16,-4-7-1 16,-26 7 0-16,-13-4-3 15,-22-3 1-15,-17-9-2 16,-13-3 2-16,-25-4-4 15,-1-3 1-15,-17-5-3 16,-4-3 2-16,-4 0-4 16,-5-5 0-16,0 1-6 15,-12-4-2-15,-1 4-20 0,4-4-7 16,-3 12-51-16,-1-5-24 16,-4-7-4-1</inkml:trace>
  <inkml:trace contextRef="#ctx0" brushRef="#br0" timeOffset="20">21814 15229 148 0,'0'-3'55'0,"0"-13"-30"0,0 9-10 16,0 7 18-16,0 0-7 15,4 0-1-15,-4 0-10 16,0 0-4-16,0 0-6 16,0 0-6-16,0 4 0 0,-4 3 1 15,-5 1 0-15,5 3 0 16,-9 5 2-16,9 3-1 16,-9 0-1-16,9 0 1 15,-1-4-1-15,1-3 0 0,4-1 0 16,0-3 2-16,0 0 1 15,4-4 5-15,5-1 3 16,4-3-4-16,-5 0-2 16,10-3-2-16,3-1-3 15,5 0 1-15,-13 0-1 16,4 0 0-16,0 0 0 16,1 1 0-16,3-1 2 0,1 0-3 15,-5 4 0 1,0 0-17-16,-4 0-8 0,0 0-33 15,-4 0-12-15,4 0-9 16</inkml:trace>
  <inkml:trace contextRef="#ctx0" brushRef="#br0" timeOffset="21">21978 15195 172 0,'-5'-11'66'0,"10"11"-36"0,-5 0-35 16,0 0 12-16,0 0-6 16,4 3-1-16,5 5 9 15,-9 0 4-15,4 7-6 16,0 8 0-16,5 11 0 0,-9 1-3 0,8 3-1 16,1-3-1-16,0-5 1 15,4-3-2-15,-9 4-1 16,0-4 1-16,5-4-1 15,-5-8-33-15,0 0-15 16,1-3-34 0</inkml:trace>
  <inkml:trace contextRef="#ctx0" brushRef="#br0" timeOffset="22">22314 15237 148 0,'-5'-8'55'0,"5"8"-30"0,0 0-25 0,-8 4 10 0,4 0-2 15,-5 4 0-15,0-1 0 16,1 9 2-16,-10 3-5 16,10 4 1-16,-1 4 4 0,9 0-4 15,4-4 2-15,5 0 1 16,13-8 2-16,-9-4 3 15,12-7 2-15,10-8-3 16,4-7 2-16,-9-4-6 16,0-5-3-16,-8 1 3 15,-5-4 2-15,-4 4-2 16,-9 0 2-16,-4 0-4 0,-4 3 1 16,-9-3-10-1,0 4 0-15,-4 3-9 0,4 5-3 16,-13 3-23-16,9 4-9 15,4-4-29 1,4 0-43-16,9 4 32 16</inkml:trace>
  <inkml:trace contextRef="#ctx0" brushRef="#br0" timeOffset="23">22477 15218 80 0,'-12'27'30'0,"7"-12"-16"16,1 8 3-16,8-8 14 0,5 5 6 16,-1-1 4-16,10 0-5 15,-1 0 1-15,5-7-15 16,8-5-3-16,4-11-11 16,1-3 1-16,-1-9 2 0,1-7 2 15,-14 0 5-15,-4 4-1 16,-8 0 1-16,-13 0-5 15,-1 4 0-15,-16-5-8 16,4 5-1-16,-9 0-4 16,4 3-1-16,-4 12-12 15,-4 8-5-15,4 0-21 16,-4 3-8-16,9 1-68 16</inkml:trace>
  <inkml:trace contextRef="#ctx0" brushRef="#br0" timeOffset="24">21482 15892 172 0,'-8'0'66'0,"8"0"-36"0,0 0-11 15,0 0 23-15,0 0-10 16,8-4-1-16,5-3-9 16,4 3-2-16,1 0-11 15,3 0-5-15,5-4-3 0,0 5-1 16,4-1 0-16,0 0-11 16,0 4-3-16,-4 0-33 0,0 0-14 15,0 0-41 1</inkml:trace>
  <inkml:trace contextRef="#ctx0" brushRef="#br0" timeOffset="25">21879 15727 204 0,'4'-15'77'0,"0"7"-42"0,5 1-37 16,-1 3 17-16,1 0-13 15,4 0-3-15</inkml:trace>
  <inkml:trace contextRef="#ctx0" brushRef="#br0" timeOffset="26">21956 15685 326 0,'17'12'-1'0,"1"3"0"0,-10 4 1 15,1 4 0-15,-5-4 0 16,-4 1 2-16,-4-1-1 15,-5 0-1-15,1 0 3 16,-10-4 0-16,5 1-1 16,5-5 1-16,-1 1-2 15,1-5 2-15,3 1 7 16,1-4 5-16,0 0-1 16,4-4 0-16,0 0-8 15,0 0-4-15,0 0-1 16,8 0 1-16,5-4 1 0,4 0 1 15,5 0-5-15,4 0 1 16,-9 0 0-16,5 1 0 16,-5 3 0-16,0-4 0 15,-4 4 2-15,0 0 1 16,0 0-21-16,-9 0-8 16,0-4-44-1,1 4-60-15,3 0 32 16</inkml:trace>
  <inkml:trace contextRef="#ctx0" brushRef="#br0" timeOffset="27">22215 15693 104 0,'4'-23'41'0,"-4"15"-22"0,17 1-3 15,-13 7 16-15,-4 0 7 16,0 0 5-16,0 0-17 15,0 0-5-15,0 0-14 16,0 3-5-16,0 5 0 0,0 4-2 16,0-1 2-16,0 1-2 15,0-5 2-15,5 1-7 16,-1 0 1-16,5-1 1 16,8 1 3-16,5 0 2 15,-1 3 1-15,5 1-5 16,-5-1-1-16,1 4 3 0,-5-3 1 15,0-1 4-15,-12-3 1 16,-5 0 1-16,-5-1 0 16,-7 1 0-16,-1 0 0 15,0-1-4-15,-13 1-1 16,4 0-8-16,5-1-4 16,-4 1-17-16,-5-4-9 15,0-4-39 1,4 0-45-16,5 0 33 15</inkml:trace>
  <inkml:trace contextRef="#ctx0" brushRef="#br0" timeOffset="28">22141 15678 220 0,'9'-12'85'0,"0"8"-46"0,8-7-39 15,-9 7 18-15,5-4-12 16,5-3-1-16,3-1-3 15,1-3-2-15,8 7 1 16,0 1-1-16,5 3 2 0,-1 12-36 16,0-5-15-16,-8 1-46 15</inkml:trace>
  <inkml:trace contextRef="#ctx0" brushRef="#br0" timeOffset="29">22676 15509 156 0,'-5'-11'57'0,"5"11"-30"0,-4 0-29 0,4 3 11 16,-4 5-4-16,-5 4 0 15,1 7 3-15,-10 4 3 16,5 7-6-16,0 9-1 0,5-5 2 16,4 1-1-16,-5-1 0 15,9-7-1-15,0 0 0 16,9-4 9-16,-5-8 3 15,13-4 1-15,5-3 0 16,3-4-7-16,6-4-2 0,-1-4-2 16,-4 0-1-16,-5-7 5 15,-8 3 4-15,-4-3 6 16,-9-1 2-16,-9 1-7 16,-8-1-2-16,-5 1-9 15,-4 3-3-15,5 0-1 16,-1 8 0-16,1 0-9 15,-1 4-4-15,5 4-44 16,4 3-20-16,9 9-37 16</inkml:trace>
  <inkml:trace contextRef="#ctx0" brushRef="#br0" timeOffset="30">22930 15865 164 0,'-9'-15'63'0,"9"26"-34"0,0-3-21 0,0-8 18 16,0 0-9-16,0 0-2 15,0 0-11-15,0 0-2 16,0 0-2-16,5 8 0 0,3-1 0 15,5 5 0-15,4 3 0 16,-4 1-3-16,5 3 2 16,-1 0 1-16,0 0 2 15,0-4-1-15,1-3 2 16,-6-1 0-16,1-3 1 16,-4 0-31-16,-5-5-12 0,-4-3-46 15</inkml:trace>
  <inkml:trace contextRef="#ctx0" brushRef="#br0" timeOffset="31">22809 15992 172 0,'-8'-8'66'0,"8"8"-36"0,4 0-22 15,-4 0 16-15,0 0-14 16,4 4-6-16,9 4-2 15,0 3 0-15,4 4-1 16,1 4-1-16,3 4 1 0,5 8 1 0,4 4 1 16,-8-5 1-16,-1-3 2 15,1 0-5-15,-1-4-1 16,-3-4-16-16,-1 0-4 16,0-7-67-1</inkml:trace>
  <inkml:trace contextRef="#ctx0" brushRef="#br0" timeOffset="32">22956 15651 152 0,'-9'0'57'0,"9"0"-30"0,0 4-14 0,0-4 19 16,0 0-12-16,4 0-3 16,9-4-8-16,0 0-1 15,13-4-5-15,0 4 0 0,9-11 1 16,-1 4-2-16,-4-5 1 16,5 9-2-16,-5-1 2 0,4-3-2 15,-4-1-1-15,-4 1 1 16,0 3-1-16,-4 0-9 15,-5 1-4-15,0-1-26 16,-4 0-13-16,-9 4-27 16</inkml:trace>
  <inkml:trace contextRef="#ctx0" brushRef="#br0" timeOffset="33">23331 15436 140 0,'8'-7'52'0,"-8"3"-28"0,5 4-19 0,-5 0 11 16,4 0-1-1,5 0 4-15,3 0-11 0,1-4-2 16,9 4-4-16,-5 0-4 16,5 0 1-16,-1 4 1 0,-4 3 0 15,1 5-3-15,-5-1 2 16,-5 9 1-16,-8 3 2 15,-4 0 8-15,-5 0 5 16,1 0-7-16,-1 0-2 16,-8 0-4-16,8-8 1 15,-4 0-4-15,5-3-2 16,3-1-40-16,1 1-19 16,8-5-15-1</inkml:trace>
  <inkml:trace contextRef="#ctx0" brushRef="#br0" timeOffset="34">23809 15375 184 0,'0'-8'68'0,"0"5"-36"0,9-5-31 0,-5 8 16 15,4-4-7-15,10 0 2 16,-1 0-5-16,0-3 1 16,5 3-5-16,-1 0-4 0,1 8 0 0,-1 0 1 15,-3 7 0-15,-5 8-5 16,-9 8 1-16,-8 4 4 15,-9 7 4-15,4 0-1 16,-8 1 0-16,-9-1 1 16,4-3 0-16,5-9 2 15,0-3 1-15,4-4 3 16,0-3 4-16,9-1-2 16,-5-3 1-16,9-5-5 15,9-3 0-15,8-4-1 16,-4 0 1-16,13-4-4 15,-5 0-3-15,14 4 0 16,-9 0 1-16,4 0-3 16,-13 0-2-16,5-3 2 15,-5 3 2-15,-4-4-7 0,0 0-3 16,0 0-33-16,-9 0-12 16,0 0-52-1</inkml:trace>
  <inkml:trace contextRef="#ctx0" brushRef="#br0" timeOffset="35">24261 15214 108 0,'-4'-23'44'16,"4"23"-24"-16,0-4-24 0,0-3 63 15,0-5-21-15,0 5-8 16,-4-1-9-16,-1 0 0 15,-3 4-12-15,-9 1-2 16,-1-1-3-16,1 4 2 16,0 0 1-16,0 4-3 15,-1-1-3-15,1 1-3 16,9 0 1-16,-5 0 1 0,8 7-3 16,10 1 0-1,8-1 2-15,-5 1 2 16,9 3 0-16,5 0-1 15,4 1-2-15,-13 3 1 16,4 0 1-16,0 0 0 16,-4-3 2-16,-4-1 1 15,-5-4 1-15,-8 1 2 16,-5-1 1-16,-4-3 3 16,-4 0-3-16,0-8 1 15,-5 0-5-15,5-4 0 16,0-4 1-16,4-3 2 15,4-5-3-15,5 1-2 0,4 0 0 16,4-1-1-16,5 1-3 16,4 0 0-16,0-1 2 15,0 5 0-15,4-8-13 16,-9 4-3-16,5 3-33 16,5 1-15-16,-10-1-28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1:07:37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17242 11422 156 0,'13'-7'57'0,"-9"3"-30"0,5 4-12 0,-9 0 18 15,0 0-7-15,0 0-3 16,0 0-7-16,0 0-2 16,-4 7-8-16,-14 5-2 0,-12 3 2 15,-13 12 1-15,-17 8 1 16,-26 14 7-16,-9 5 2 16,-17 7 0-16,-17 8 2 15,-5-7-4-15,5-9 1 16,8-7 0-16,5-4-1 15,8 0-7-15,18-3-5 16,12-5 0-16,18-3 2 16,4-4 0-16,8-4 0 0,14-8-3 15,4 0-2 1,4-3 1-16,4-5-1 16,14 1-16-16,-10-4-6 0,10-4-27 15,3 0-11-15,1 0-41 16,0-4-47-1,-5 0 53-15</inkml:trace>
  <inkml:trace contextRef="#ctx0" brushRef="#br0" timeOffset="0.999">15385 11484 184 0,'-34'-12'68'0,"34"12"-36"0,0 0-40 0,0 0 10 16,0 0 3-16,0 0 17 15,8 8 2 1,5 3-12-16,4 8-2 0,5 4-3 16,17 8 5-16,4 7 5 15,4 4 0-15,22 1 1 0,13-1 0 16,8 8-2-16,10-5-4 16,3 1 0-16,13-7-1 15,1-1 3-15,-10 0 2 16,-8 1-1-16,-8-5-1 15,-1-3 1-15,-21-4-4 16,-8-8 1-16,-10-4-5 16,-8 0 1-16,-4-3-5 15,-17-4 0-15,-1-1-3 16,-3-3-1-16,-1 0-26 16,0 0-11-16,-17 19-80 15,-13 7-27 1</inkml:trace>
  <inkml:trace contextRef="#ctx0" brushRef="#br0" timeOffset="1.999">15596 14624 152 0,'-4'0'57'0,"4"4"-30"0,0-4-21 0,0 0 15 15,0 0 4-15,0 0 7 16,0 0-2-16,0 0 2 16,8 0-12-16,5 0-2 0,5 0-8 15,-1-4-4-15,9 0 1 16,8-3 0-16,14-1-1 16,8-7 1-16,8-8-2 15,14 0 0 1,12-8-1-16,22-3 0 0,18-12 0 15,-1 0 2-15,9 0-3 16,21-4 0-16,-4-4 3 16,-4 9 3-16,0 2-2 15,-13 1 1-15,4 8 1 16,-30 3 2-16,-9 4 1 16,-12 4 0-16,-18 8-2 15,-8 0-1-15,-9 3-5 16,-9 1-3-16,-8-1 0 15,-5 5 1-15,-8-1-1 16,-4 0-1-16,-5 4 3 16,-4-3 0-16,-4-1-21 0,-5 4-10 15,-4 0-28-15,0 1-12 16,-4-1-70 0</inkml:trace>
  <inkml:trace contextRef="#ctx0" brushRef="#br0" timeOffset="2.999">15549 13962 152 0,'0'-8'57'0,"-5"8"-30"0,1 0-21 0,4 0 15 15,0 0 4-15,0-4 5 16,0 0-3-16,0 4 1 16,0 0-16-16,0 0-5 0,0 0 0 15,9 0-2-15,-1 4 2 16,10 0-6-16,-1 0-1 15,4 4 9-15,14-1 3 16,4 1 3-16,4 0 1 16,8-1 0-16,5 1 0 15,0 0-2-15,0 3-1 16,0 0-5-16,5 1 0 16,-1-1-5-16,9-3 0 15,9 4 3-15,4-5 3 0,-1 5-4 16,-7-1-3-16,7 1 1 15,-3-1 0-15,-5 1-1 16,5-1 1-16,8-3-2 16,0 3 2-16,0 1-2 15,-4-1-1-15,0 5 1 16,-9-5 1-16,5 1-1 16,-9-1-1-16,13 4 3 15,-9-3 0-15,5 3-4 16,-1-7 1-16,-4 3 0 15,1-3 0-15,-1 4 0 16,-8-5 0-16,-5 1 0 16,4 0 0-16,1-1 0 15,0 1 0-15,-5 3 2 16,-8-3 1-16,-5-4-1 0,-4 0-2 16,0 0 3-16,-12-1 0 15,-1-3-4-15,-4 0-1 16,-1-3-21-16,-12-1-10 15,13-12-131 1,-9-14 21 0</inkml:trace>
  <inkml:trace contextRef="#ctx0" brushRef="#br0" timeOffset="3.999">23128 9446 116 0,'9'-8'44'0,"-1"8"-24"0,1 0-4 0,-9 0 18 15,0 0-3-15,4 0-1 16,1 0-12-16,3 0-4 0,-8 0-8 16,0 8 5-16,-8 3 4 0,-1 9 2 15,-8 10-1-15,-13 12 0 16,-1 12 0-16,-12 15 3 15,-4 0 2-15,-5-4 0 16,-4 0-1-16,0 0-2 16,9 4-1-16,4-4-3 15,4-3 1-15,4-9-6 16,5-3-1-16,4-8-2 16,5 0 1-16,4-7-2 15,-1-12 0-15,6-4-3 16,3-4 1-16,0-3-2 15,5-5-1-15,0 1-2 16,-1-12-18 0,5 0-8-16,0 0-27 15,5-3-10-15,3 3-175 32,27-23 126-32</inkml:trace>
  <inkml:trace contextRef="#ctx0" brushRef="#br0" timeOffset="4.999">23369 10040 172 0,'9'-4'66'0,"-9"-12"-36"0,0 5-13 15,0 7 22-15,-9 0-2 16,5-3 0-16,-4-1-7 0,-1 0-2 16,-8-3-15-16,-5-1 1 0,1 5 2 15,-1 3-4-15,-17 4-2 16,0 0-5-16,1 4-4 16,3 3-3-16,1 9 1 15,4-5-1-15,8 4 0 16,5 1 0-16,8 3 0 15,1 0 2-15,16 8 0 16,14 4-3-16,12 7 0 16,5 4-1-16,0 4 3 15,4 0 2-15,4 8 2 16,-8-8 1-16,-9-4 2 16,0-4 3-16,-8-7 2 15,-9-1 3-15,-5-3 2 0,-12-4-5 16,-4-4-1-16,-5 0-4 15,-5-3 1-15,1-5-2 16,-4-3 0-16,-1-1-3 16,-4-14-2-16,0-1-2 15,0-3 1-15,1-5-4 16,3-3 1-16,5-4-5 16,8-19 1-16,1 4 4 15,16-1 4-15,1-3-1 16,12-7 0-16,10-1 1 15,7-4 2-15,5 8-1 16,0 4 2-16,-4 0-4 16,0 4 0-16,-13-1 3 0,-9 9 1 15,-4-1 1-15,-13 4 0 16,-13 8-9-16,0 4-4 16,-8-4-20-16,3 11-8 15,1 4-36-15,4 4-16 16,5 8-33-1</inkml:trace>
  <inkml:trace contextRef="#ctx0" brushRef="#br0" timeOffset="5.999">23727 9829 220 0,'-9'0'85'0,"9"4"-46"0,0-4-26 16,0 0 24-16,0 0-10 15,0 0-3-15,0 0-12 0,5 0-3 16,3 4-5-16,5-4-1 0,5 0 3 16,3 0-3-16,5 0-2 15,-5-4-3-15,5 0 1 16,0 0-1-16,0 0 0 15,0 4-3-15,0 0 1 16,-9-4-27-16,0 4-11 16,5 0-151-1,-14 8 80 1</inkml:trace>
  <inkml:trace contextRef="#ctx0" brushRef="#br0" timeOffset="6.999">23766 10028 236 0,'-13'-4'88'0,"13"8"-48"0,4-4-45 15,1 0 17-15,3 0 0 16,5-8 4-16,4 1-4 16,9-1-2-16,4 4-5 15,1 4-4-15,3-4 0 0,-8 1-6 16,4-1 1-16,-13 4-31 15,5-4-14-15,-1 4-57 16</inkml:trace>
  <inkml:trace contextRef="#ctx0" brushRef="#br0" timeOffset="7.999">24210 9664 116 0,'-5'0'44'0,"5"0"-24"0,0 0-8 0,0 0 13 16,0 0 2-1,0 0 1-15,0 0 0 0,0 0 0 16,0-4-15-16,0 1 3 0,0-1 4 15,0 0 0-15,0-4 0 16,0 1-8-16,0-5-5 16,9 4-2-16,0 1-1 15,8-1-2-15,-9-3-2 16,14 3-2-16,4 0-1 16,0 5-1-16,4 6 3 15,0 9-2-15,-4 7 1 16,-5 0 2-16,-3 12 0 15,-10 3 0-15,-8 1 2 0,-8-1 1 16,-1-3 1-16,0-4-2 16,1-8-2-16,-1-4-2 15,5 0 1-15,4-3-12 16,9-1-7-16,3-7 8 16,6 8 4-16,-1-1 6 15,4 1 1-15,-3 3-2 16,-5 4 2-16,0 4 1 15,-9-4 2-15,-4 0 14 16,-9 1 9-16,-4-5-3 16,-8 0-3-16,-5 1-7 15,0-5-2-15,0 1-6 16,5-5-3-16,-5 1-5 0,9-4 0 16,4 0-22-16,4-4-11 15,5 0-31-15,4-4-12 16,13 4-15-1</inkml:trace>
  <inkml:trace contextRef="#ctx0" brushRef="#br0" timeOffset="8.999">24830 9664 180 0,'-17'-4'68'0,"13"4"-36"0,-9 4-33 15,8 4 12-15,-8 7-3 16,1 12 0-16,-6 8 2 16,-3 7 1-16,4 4-5 15,-1 0 0-15,10 0 4 0,3 0 0 16,10-1 4-16,8-2 2 15,8-9-1-15,9-3 6 16,5-16 3-16,4-11 5 16,8-12 5-16,5-7-8 15,-1-4-1-15,-3-16-5 16,-9-7-1-16,-14-11 3 0,-12-5 1 16,-17 1-4-16,-18-1 1 15,-12 5-9-15,0 7-2 16,-5 11-7-16,-4 8-2 15,0 4-22-15,-1 12-8 16,6 7-25-16,8 8-10 16,12 3-100-1</inkml:trace>
  <inkml:trace contextRef="#ctx0" brushRef="#br0" timeOffset="9.999">23107 11717 184 0,'8'-30'68'0,"-8"30"-36"0,0 0-20 16,0 0 21-16,0 0-17 15,0 0-4-15,0 26-3 16,-17 9-5-16,-5 11 6 15,-16 4 5-15,3 11 10 0,-21 16 5 16,0 3 1-16,0 0 1 16,4 1-11-16,9-5-5 15,-4-10-5-15,4-9 0 16,4-11-4-16,5-4-2 16,3-7-2-16,6-9-3 15,3-3 3-15,5-4 0 16,4-3-1-16,0-5 1 15,4-3-4-15,1 0-2 16,8-1-25-16,-9-3-9 16,9-4-32-16,0 0-11 15,13 0-46 1</inkml:trace>
  <inkml:trace contextRef="#ctx0" brushRef="#br0" timeOffset="10.999">23020 12211 232 0,'0'0'88'0,"0"4"-48"0,0 4-40 0,0-8 18 16,0 7-6-16,0 9 1 15,-13 7 1-15,1 15 2 16,-6 0-9-16,5 5 0 0,-4-5 3 16,-4-4-2-16,8-3 1 15,-5-8 1-15,14 0 1 0,-4-4-3 16,3-4 0-16,1-3-5 16,4-1 0-16,4 1-1 15,1-5 1-15,3 1 2 16,9-4 2-16,-4 0-6 15,5 0 0-15,7-4 1 16,6 0 1-16,-1 0-4 16,4 3-1-16,-4 1 1 15,1 0 2-15,-6 0 2 16,1 0 1-16,-13-4-5 16,4 0-1-16,-4 0-21 15,0-4-10-15,-8 8-30 16,-1-8-10-16,9 4-43 15</inkml:trace>
  <inkml:trace contextRef="#ctx0" brushRef="#br0" timeOffset="11.999">23197 12299 236 0,'-4'-30'90'0,"4"57"-48"0,0-35-38 0,4 16 21 16,0-1-10-16,5 5 0 16,-9 11-3-16,4 11 0 0,1 4-6 15,3 8 0-15,-8 0 4 0,5 0 3 16,-1 4 4-16,0 4-7 16,0-4-1-16,1-4-5 15,-1-4-1-15,0-4-1 16,-4-7 1-16,0-5-2 15,0-6-1-15,9-5-10 16,-9-4-6-16,4-7-41 16,9-27-103-1</inkml:trace>
  <inkml:trace contextRef="#ctx0" brushRef="#br0" timeOffset="12.999">23507 12066 176 0,'-17'-8'68'0,"17"8"-36"0,0-4-22 15,0 4 20-15,0 0-14 16,0-4-1-16,0 4-11 16,0-3-3-16,0 3-1 15,0 0 0-15,0 0 2 0,0 0 3 16,0 0 2-16,0 0 3 16,0 0 1-16,13 0 10 15,4 0-5 1,0 0-2-16,1 0-3 15,12-4 0-15,-4 0-2 16,8 4 2-16,1-4-4 16,-1 4 1-16,5 0-5 0,-13 0-2 15,4 0-3-15,-9 0 1 16,1-4 1-16,0 0 2 16,-1 1-1-16,-4 3-1 15,1 0-10-15,-5 0-4 16,-5 0-20-16,-8 0-7 15,0 0-21-15,-4 7-9 16,-5 5-21 0</inkml:trace>
  <inkml:trace contextRef="#ctx0" brushRef="#br0" timeOffset="13.999">23537 12257 184 0,'-8'4'68'0,"8"0"-36"0,0-4-22 16,0 0 20-16,0 0-1 15,8 0 5-15,5 0-9 16,0 0-6-16,9 0-10 16,8 0-2-16,5-4 3 0,3 0-6 15,1 0 0-15,-4 1-2 16,-5 3 1-16,-4 0-2 15,-5 0-1-15,5 0 1 16,-13 0-21-16,4 3-9 16,0-3-47-16,1 0-19 15,3-7 1 1</inkml:trace>
  <inkml:trace contextRef="#ctx0" brushRef="#br0" timeOffset="14.999">24085 11928 200 0,'-5'4'74'0,"5"-12"-40"0,-4 8-18 0,4 0 24 16,0 0-8-16,0 0 1 15,0 0-14-15,0 0-4 16,0 0-11 0,17 0-3-16,5-4-1 0,4 0 2 15,4 1 1-15,0-1 1 16,9 0-2-16,0 0-2 15,-9 0 1-15,4 0-1 16,-4 1 0-16,-8 3 0 16,0 0 0-16,-5 0 0 15,-4 3-3-15,0 1 2 16,-5 4 1-16,-3 3 0 16,-5 5 0-16,-5-1 0 15,-3 4 0-15,-5 12 0 0,-13 7 0 16,4 8 0-16,1 0 4 15,-1 8 5-15,5-5-5 16,0-3 0-16,4 0-2 16,4-11-2-16,5-4 1 15,-5-9 1-15,5 1-1 16,4-7 2-16,0-5-4 16,0 1 0-16,0-5-30 15,0-7-12-15,0 0-18 16,-4-3-5-16,4-1-35 15</inkml:trace>
  <inkml:trace contextRef="#ctx0" brushRef="#br0" timeOffset="15.999">24111 12207 236 0,'-13'-11'88'0,"13"11"-48"0,0 0-29 0,0 0 21 16,0 0-2-16,0 0 2 15,13 0-9-15,4-4-1 16,0 0-13-16,13-3-1 0,18-1 2 16,-5-3-6-16,8-1 0 15,-3 4 0-15,-9 1 0 16,-5 3-5-16,-4 0-1 16,-8 8-94-1,4 4-51 1</inkml:trace>
  <inkml:trace contextRef="#ctx0" brushRef="#br0" timeOffset="16.999">24520 12510 220 0,'0'0'82'0,"0"4"-44"0,0 4-16 16,0-8 26-16,0 0-21 16,0 0-5-16,0 0-13 0,0 0-4 15,0-4-3-15,0 4-2 0,4-4 1 16,5 0-6-16,4 4 1 16,0 0 0-16,-9 0 2 15,-4 0-1-15,0 0 1 16,4 0 6-16,-4 0 5 15,0 0 8-15,0 0 4 16,-4-4-8-16,0 4-5 16,4-4-5-16,-13 1-3 15,0 3-10-15,4-4-4 16,5 4-31-16,0-4-12 16,-1 0-70-1</inkml:trace>
  <inkml:trace contextRef="#ctx0" brushRef="#br0" timeOffset="17.999">24748 12012 252 0,'5'-4'93'0,"-5"4"-50"0,4 0-35 15,-4 0 21-15,0 0-13 16,9 8-2-16,-9 0-2 16,0 3 0-16,-9 4-6 0,5 1-2 0,4-1 0 15,-5 0 0-15,5-3 0 16,0-1-2-16,5 1-2 16,8-1 1-16,-5 1 1 15,9-4-3-15,5-1 0 16,-1 5 1-16,5-1 0 15,0 4 0-15,4 1 0 16,-12 3 0-16,3 4 2 16,-4 8 5-16,-8-8 4 15,-9 3 5-15,-4-3 4 16,-1 0-6-16,-16-4-3 16,4 1-6-16,-9-5-2 15,-4-4-8-15,-1 1-4 16,6-4-24-16,-10-5-11 15,5-3-15-15,4-7-3 0,5-5-60 16</inkml:trace>
  <inkml:trace contextRef="#ctx0" brushRef="#br0" timeOffset="18.999">24666 12008 244 0,'-8'-7'90'0,"12"-5"-48"0,9 5-38 16,-4 7 19-16,4-4 7 16,0 0 8-16,8-4-9 15,5 1-2-15,4-1-16 16,9 0-2-16,13 1 1 0,-5 3-6 0,0-4 0 16,-4 0 0-16,-4 1 0 15,-9-1-7-15,-4 4 0 16,-4-3-116-1,4-1-32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1:07:55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23266 11844 116 0,'22'-8'44'0,"-18"0"-24"0,4 4-4 0,-3 4 18 16,-1 0 6-16,0-3 5 15,-4 3-7-15,0 0-3 16,0 0-19-16,0 3-6 0,-4 5 1 15,-9 7-3-15,0 1 1 16,-4 14 1-16,-9 1 1 16,-4 4 1-16,-4 7 0 15,-5 7 0-15,-4 9 0 16,0 7-2-16,-5-4 1 16,1 4-2-16,4-7 0 15,0-5-3-15,4-7 1 16,9-7-2-16,4-9 2 0,0-3-4 15,9-4-2-15,-1-4 0 16,6-3-1-16,-1-5 0 16,8-3 2-16,-3-1-1 15,3-3 2-15,1 0-2 16,0 0 2-16,-1 0-7 16,5-4-1-16,-4 4-29 15,4-4-10-15,0 0-22 16,9-4-9-16,-1 0-43 15</inkml:trace>
  <inkml:trace contextRef="#ctx0" brushRef="#br0" timeOffset="1">23076 12357 204 0,'0'-27'77'0,"0"31"-42"0,0-4-30 0,0 0 21 15,0 15-9 1,0 4 2-16,0 4 0 0,-8 4-10 15,-1 4 3-15,-4 3 2 0,0 1-5 16,0-5-1-16,5-3-2 16,-1-4 1-16,1 0-4 15,-1-4 0-15,5-3-1 16,-1-5 1-16,5-3 0 16,0-1 1-16,0-7 4 15,9 4 3-15,8-4-2 16,0 0 0-16,1-4-5 15,12 1-3-15,0-1-3 16,0 0 1-16,5 0-1 16,-1 4 0-16,-4 0 4 15,0 0 1-15,-4 0-8 0,0 0-4 16,-4 4-20-16,-5 0-8 16,-4-4-17-16,-5 4-6 15,-8-4-47 1</inkml:trace>
  <inkml:trace contextRef="#ctx0" brushRef="#br0" timeOffset="2">23344 12449 160 0,'0'-16'60'0,"4"13"-32"0,-4-9-15 0,0 12 19 16,0 0-12-16,0 0-3 0,0 12-6 15,0 7 0 1,-4 8-6-16,-1 11 8 0,5 0 4 0,0 8-5 16,0 4 1-16,5 0-6 15,-1 0 1-15,5 7-3 16,-1-3 0-16,-4-8 1 16,5-8 1-16,0-7-1 15,-1-5-1-15,1-7-1 16,-5-3 2-16,1-5-30 15,-5-11-13-15,4-19-85 16</inkml:trace>
  <inkml:trace contextRef="#ctx0" brushRef="#br0" timeOffset="3">23615 12039 132 0,'-9'0'52'0,"5"0"-28"0,4 0 0 15,0 0 24-15,0 0-6 16,0 0 0-16,0 0-11 15,0 0-2-15,0 0-16 16,0 0-8-16,4-4-1 0,5 0 3 16,8 0 4-16,1 1-2 15,7-1 0-15,1 0-3 16,4 0 1-16,-4 4-4 16,0-8-2-16,0 8 0 15,-5-7 1-15,5 3-3 0,-13 0-2 16,0 0-29-16,-4 4-60 15,-5 8 2 1,-12 3-14 0</inkml:trace>
  <inkml:trace contextRef="#ctx0" brushRef="#br0" timeOffset="4">23611 12181 216 0,'-17'0'82'0,"17"0"-44"0,0 4-42 0,0-4 15 16,0 0 7-16,8 0 6 16,-4 0-1-16,9 0 0 0,9 0-12 15,4-4-4-15,8 0-1 0,1 0-1 16,-5 0 0-16,4 0-3 16,1 1 1-16,-5-1-18 15,-4 0-4-15,4 4-114 16,-13 0 19-1</inkml:trace>
  <inkml:trace contextRef="#ctx0" brushRef="#br0" timeOffset="5">24197 12104 144 0,'-5'0'55'0,"5"-4"-30"0,5 4-10 0,-5 0 18 15</inkml:trace>
  <inkml:trace contextRef="#ctx0" brushRef="#br0" timeOffset="6">24205 12100 320 0,'9'0'35'16,"4"0"-18"-16,0 0-4 0,0-4-2 15,0 1-4-15,0 3 1 16,4 0-5-16,-4-4-2 16,0 4 0-1,0 0-1-15,0 0 2 0,-5 0 3 16,1 0-26-16,-1 0-11 15,1-4-79 1</inkml:trace>
  <inkml:trace contextRef="#ctx0" brushRef="#br0" timeOffset="7">24632 11905 148 0,'0'0'57'0,"0"0"-30"0,-9 0-14 15,9 0 17-15,-4 4-9 0,0 0-1 16,-9 7-12-16,0 8-5 15,-4 0-2-15,-5 8 1 0,-4 4 1 16,5 11-1-16,3 0-2 16,10 4 3-16,4 8 0 15,4-12 1-15,12 0 0 16,-3-11 11-16,8-8 5 16,13-12 5-16,5-7 2 15,4-12-10-15,-9-7-3 16,0-8-2-16,5-8 0 15,-18 1 5-15,4-5 3 0,-16 1 1 16,-1 3-1-16,-8 0 1 16,-1 1-1-16,-12 3-11 15,4 8-5-15,5-4-6 16,-14 7 1-16,9 1-8 16,0 11-4-16,-4 1-24 15,4 3-9-15,13 7-22 16,0 1-8-16,0 3-45 15</inkml:trace>
  <inkml:trace contextRef="#ctx0" brushRef="#br0" timeOffset="8">24899 12311 212 0,'0'4'82'0,"0"0"-44"0,0-4-25 0,0 0 24 15,0 0-8-15,0 0 0 16,0 0-7-16,-4 0-4 16,4-8-10-16,0 0-3 0,0 4-1 15,0 1-5-15,0-1 1 16,0 0-5-16,4-4 1 15,0 4 2 1,-4 4 1-16,0 0 3 16,0 0-3-1,0 0-2-15,0 12 4 0,0-12 1 16,0 8 0-16,0-12 1 16,-4 11 0-16,4-3 1 0,0-8-5 15,0 1-1-15,0-1-2 16,4 11 0-1,-4-10 3-15,5 10 0 16,-5-3 3-16,0-8-1 16,0 0-1-1,0 12 1-15,0-4-4 16,-5 0 2-16,5 0-10 16,-8-4-5-16,3 11-34 15,1-15-13-15</inkml:trace>
  <inkml:trace contextRef="#ctx0" brushRef="#br0" timeOffset="9">24951 11936 216 0,'4'19'82'0,"0"-15"-44"0,-4-1-33 0,0-3 23 16,0 16-8-1,0-1-6-15,-4 0-1 0,0 1-8 16,0-1-1-16,-1 0 0 16,1-3-2-16,0-1 1 0,4 1 0 15,0-5 1-15,0 1 0 16,0-4 0-16,0-4-2 15,8 4 1-15,5-4-2 16,4 0-1-16,1 0-2 16,7 0 1-16,1 4-1 15,0-1 0-15,0 5 2 16,-4 0 0-16,3 3 2 16,-12 1 1-16,5 3 3 15,-10 0 3-15,-4-3 2 16,-4-1 3-16,-4 1-5 0,-4-1-1 15,-10 1-2-15,-3 7 1 16,-1-4-4-16,1 12-2 16,-1-8-20-16,-4-3-8 15,5-16-24-15,4-4-10 16,-1 0-55 0</inkml:trace>
  <inkml:trace contextRef="#ctx0" brushRef="#br0" timeOffset="10">24899 12020 260 0,'-4'-4'99'0,"4"4"-54"0,0-4-35 0,0 4 25 0,4 0-10 15,5 0 0-15,8-4-10 16,5 0-4-16,3 4-6 15,10-7-6-15,-1 3-2 0,-4 0 4 16,5 0 3-16,-9-7-32 16,4 3-13-16,-9 1-97 15</inkml:trace>
  <inkml:trace contextRef="#ctx0" brushRef="#br0" timeOffset="11">17186 11365 160 0,'-8'0'60'0,"-1"0"-32"0,-17 8-28 16,13-1 10-16,-21 9 5 15,-14 10 4-15,-12 9 4 0,-13 3 1 16,-22 0-13-16,-17 16 7 0,-9 3 2 15,-12-3-4-15,8-4-1 16,-9 4-5-16,9-12 1 16,13-4-4-16,9-4-2 15,16-7-2-15,14 0 0 16,13-8-2-16,17-4 2 16,8-3-13-16,14-1-6 15,12 1-27-15,18-4-12 16,8-8-53-1</inkml:trace>
  <inkml:trace contextRef="#ctx0" brushRef="#br0" timeOffset="12">15635 11396 256 0,'-4'-16'96'0,"4"16"-52"0,0-4-56 16,0 8 15-16,8 0-5 16,9 4 1-16,18 7 7 0,17 12 4 15,8 7-5 1,13 8 1-16,18 12 4 0,21-4-8 0,21 3-3 15,1-3 2-15,4-8 1 16,0-3 0-16,-5-5 1 16,-12-3 0-16,-18-8 1 15,-17-4-5-15,-17 0 1 16,-13-7-29-16,-12 7-103 31</inkml:trace>
  <inkml:trace contextRef="#ctx0" brushRef="#br0" timeOffset="13">15579 14594 152 0,'-4'0'57'0,"-5"4"-30"0,9-1-21 15,0-3 15-15,0 0-9 16,0 0 1-16,0 0-4 15,0 0 0-15,9 0-5 0,8 0 4 0,-4 0 2 16,13 0 1-16,-1-3 1 16,23-9 9-16,12-3 4 15,13-8-13-15,18 0-7 16,25-12-10-16,18-3-2 16,17-12 7-16,17-7 7 15,21-1-3-15,1 1 0 16,-1 3-2-16,-3 4-2 15,-18 12 5-15,-17 0 1 16,-22 7 4-16,-17 4 4 16,-22 1-4-16,-12 3 0 15,-18 3-6-15,-12 5-3 0,-10 4 2 16,-7 3 0-16,-14 4-4 16,-9 0-1-16,-3 0-37 15,-5 4-14-15,-5 0-39 16,-12 12-46-1,0-12 45-15</inkml:trace>
  <inkml:trace contextRef="#ctx0" brushRef="#br0" timeOffset="14">15441 13812 124 0,'0'0'46'0,"0"0"-24"0,4 4-19 16,-4-4 10-16,9 4 3 15,0 0 2-15,8 3-3 16,0-3-1-16,5 4-8 16,8-4-2-16,0 7 2 0,4 1 3 15,9-1 2-15,9-3 6 16,4 0 1-16,0-1-5 15,0 1 0-15,5 3-4 0,-1-3 2 16,9 4-4 0,0-1-2-16,8 1 4 0,9-1 4 15,-4 4-5-15,0 1 0 16,4-1-2-16,9 0 1 16,-4 1-4-16,12-1-2 15,1 4 0-15,-10 0 1 16,1 0-3-16,0 4 0 15,-9-3 10-15,5-5 3 16,12 4-5-16,-4 0-4 16,-8 4-2-16,8 0-1 15,-9 4 0-15,1-8 2 16,3-4-3-16,-7 1 0 0,3-1 3 16,-4-3 3-16,-12-1 0 15,-14 1 2-15,0-5-4 16,-8 1-2-16,-9-1 0 15,-4-3 1-15,-5 0-6 16,-12 0 1-16,-1-4-37 16,-8 8-15-16,-8-5-74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1:08:20.57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18873 7795 68 0,'0'0'27'0,"3"2"-14"0,-3-2-9 0,0 0 10 15,0 0 3-15,0 0 2 16,0 0-6-16,0 3 0 16,0 0-6-16,0 2 1 15,-3 0-3-15,3 3 2 16,0 3-4-16,0-1-2 16,0 3 0-16,0 1-1 0,0 2 2 0,-3 5-1 15,3 3-1 1,0-1 1-16,0 4 1 15,0-1-1-15,0 1 2 0,0 2-2 16,0 3 2-16,0-1-2 16,0-2 2-16,0 3 0 15,0-3 3 1,0 3-3-16,0-3-2 0,0 0 2 16,0 3 2-16,-3 0-2 15,0 0 0-15,0-3-1 16,0 0-2-16,0 2 1 15,0 1 1-15,0 0 1 0,0-3 1 16,0 0-2 0,1 0-2-16,2 3 1 15,0-3 1-15,-3-2 1 0,3 2 1 16,-3 0 0 0,3-3 0-16,-3 3-5 0,0-2-1 15,0-1 3-15,3 1 1 16,-3 2-3-16,0 0 1 15,3 0 2-15,0 0 1 16,0 0 1-16,0 3 0 16,0 0-2-16,0-3 1 15,0 3-2-15,0-1-1 16,3 1 1-16,0-3 1 0,-3 0 1 16,0 0 1-1,0 1-5-15,0-1 1 16,0 0 0-16,0 0 0 0,0-3 2 15,0-2 1-15,0 0 1 16,0 5 0-16,0-5-2 16,0 0-2-16,0 2 1 15,0 3-1-15,3-2 0 16,-3 2 0-16,0-3 2 16,0 1 1-16,3-3-4 15,0 2 1-15,-3 0 0 16,0 4 2-16,0-1 1 15,0-3 3-15,0 1-1 16,3-1 0-16,-3 3-6 16,0-5-1-16,0 0 3 15,0 0 1-15,0-1 0 16,0-1 1-16,0-1-2 0,0 0 2 16,0 0-4-16,0 0-2 15,0 0 2-15,0 3 0 16,0 0 1-16,0 0 0 15,3 2 2-15,-3 6 1 16,0-3 1-16,0-2 2 16,0-4-5-16,0 7-1 15,2-7 2-15,1 1 1 16,-3-3-4-16,3 0 1 16,0 1-2-16,-3-4 0 15,3 1 4-15,0 2 1 16,-3 3-4-16,0-1 1 15,3 1 2-15,-3 8 1 0,3 5-4 16,0-3-1-16,-3-2 3 16,0-3 1-16,3 0 0 15,0 1-2-15,-3-1 1 16,3-3 1-16,-3 3-1 16,3 0-1-16,-3 0 3 15,0-2 0-15,3-1-4 16,0 1-1-16,-3-1 1 15,3 3 2-15,-3 0-2 16,0-2 0-16,0-1 1 16,0-2 0-16,0 3 0 15,0-1 0-15,3 6 0 16,-3 0 2-16,0-3-1 16,0 5-1-16,0-2 1 0,0 0 1 15,0 2-3-15,3 0 0 16,-3 1 1-16,0-3 0 15,0-1 2-15,0-4 1 16,0-3-4-16,0 2-1 16,0 3 3-16,0 6 1 15,0-4 0-15,-3 4 1 16,0-1-4-16,0 0 0 0,0 1 1 16,0-1 2-16,0 3-3 15,3 3 0 1,0-3 1-16,0 0 0 15,0 0 0-15,0 0 2 16,0 5-3-16,0-15 0 16,0-6 1-16,0 6 2 0,0 23-1 15,-3-3-1-15,0-2 1 16,0-8-1-16,0-2 0 16,3-6 0-16,0-3 2 15,0 1 1-15,0 5-4 16,0 5-1-16,0-6 1 15,0 4 2-15,0-3-2 16,0-1 0-16,0 4 3 16,0-14 1-16,0-5-4 15,0 8 1-15,0-6 0 16,0 11 0-16,0-5 0 0,0 2 0 16,0-2 0-16,0 5 0 15,0-5-3-15,3 16 2 16,-3-8 3-16,0 5 1 15,0-6-1-15,0 9-2 16,-3 26-2-16,3-29 1 16,0-5 3-16,0 0 1 15,0-3-4-15,0 11-1 16,0 26 3-16,0-8 1 16,0-8-3-16,0-23-1 15,0-6 1-15,0 11 0 0,0 21 1 16,0-30 0-16,0-2 0 15,0 14 2-15,0 23-3 16,0-34 0 0,0-3 1-16,3 16 2 0,0-2-3 15,0 4-2-15,0 30 2 16,0-8 0-16,0-8 1 16,0-24 2-16,-3-5-1 15,3 10-1-15,0 27 1 16,-3-8-1-16,3-6 0 15,-3-4 2-15,0-4-3 16,0-1 0-16,0-1-1 16,0-3 0-16,0 0 2 15,0 6 2-15,0-3-3 16,-3 3 0-16,0-3 3 16,3 3 1-16,-3 4-4 0,3-1-1 15,-3 2 3-15,3 0 1 16,3 2-5-16,0 4 0 15,0-1-1-15,-3-2-1 16,0 2 4-16,0 3 0 16,0-3-4-16,0 0-1 15,0 1 3-15,3-1 1 16,-3 3 4-16,3-3 1 16,0 0-6-16,-3 3 0 15,9 0 1-15,-3-8 1 16,0-5-6-16,-3-6 0 0,0 3 3 15,0-5 2-15,-3 2 2 16,-3 1 2-16,0 2-6 16,0 3 1-1,0 2 1-15,0-5 3 0,-3 3 2 16,0-6 1-16,3-2-2 16,-3-1-2-16,0 1 1 15,3 0-1-15,0 0-3 16,0-3 2-16,0 13 1 15,3 0 2-15,0 3-3 16,3 8-2-16,-3 0 4 16,3 0 1-16,0-3 0 15,3 3-2-15,-3 3-2 16,9 0-1-16,-9-1 4 16,3 3 1-16,0-5 2 0,0 0 0 15,-3-5-2-15,0-3-2 16,0 0 1-16,6 2-1 15,-3-2 0-15,0-5 0 16,-3-3-5-16,0-10-1 16,0 7-35-16,2-10-15 15,10-6-33 1</inkml:trace>
  <inkml:trace contextRef="#ctx0" brushRef="#br0" timeOffset="0.6486">2065 10134 72 0,'0'-3'27'0,"-3"8"-14"0,3-2-9 0,0-3 8 15,0 0-1-15,0 0 1 16,0 0 5-16,0 0 1 15,0 0-3-15,3 2 5 16,6 4-4 0,-1-4-2-16,4 1 0 15,-3 2-7-15,3-2-4 0,0 0-2 16,3-1 1-16,-3 1 1 16,6-3-1-16,3 3-2 0,-1-1 5 15,4 1 1 1,6-3 4-16,6 0 1 0,-6 0-8 15,2 3-1-15,-2-1 0 16,6 1 1-16,-1-3 1 16,-2 0 0-16,0 0 0 15,3 0 2-15,-7-3-1 16,4 3 0-16,6-2-3 16,0-1-2-16,2 0 1 15,-2 1 1-15,0-4 1 16,-1 1 3-16,1 0-3 15,-3 2-2-15,-1 0 4 0,1 1 1 16,0-1-5 0,0 3 0-16,-1-3 1 15,4 3 1-15,0 0-4 16,-4 0 1-16,4 0 2 0,-3 0 1 16,0 0-1-16,-1 0-2 15,-2 0 5 1,0 0 1-16,0 0 0 0,-1 0-1 15,-2 0-3-15,0 0 1 16,3 0-2-16,2 0-1 16,1 0-8-16,0 0-3 0,-1-2 12 15,4 2 6 1,0 0 0-16,-3-3 1 16,-1 3-5-16,-2-2 0 15,0 2 1-15,-1 0 2 0,-2 0-3 16,3 2-2-16,3-2-3 15,-4 0 1-15,1 0 1 16,0 0 2-16,0 0-1 16,2 0 2-16,1 0-4 15,0 0 0-15,0 3 3 16,-4-3 3-16,1 0 2 16,0 0 3-16,-1-3-5 15,4 3-3-15,-3 0-1 16,0 0-1-16,-1 3-3 15,1-3 2-15,-3-3 1 16,6 6 0-16,-4-6 0 16,-2 3 2-16,-3 0-3 15,3 0 0-15,-1 0 1 0,1 0 2 16,0-2-1-16,3 2-1 16,0-3 1-16,-1 3 1 15,1 0-1-15,0 0-1 16,5 0 1-16,4-3 1 15,-3 6-1-15,-3-3-1 16,-1-3 1-16,1 1-1 16,0 2 0-16,-4 0 0 15,4-3 0-15,9 0 0 16,-7 3 0-16,1-2 0 16,0-1 0-16,0 3 2 15,-1 0-3-15,-2-3-2 16,0 6 2-16,2-6 0 0,1 3 1 15,-3 3 2 1,0-3-1-16,2 0-1 0,-2 5 1 16,3-7-1-16,-4 2 0 15,7 2 0-15,0 1 0 16,-4-3 0-16,1 3 0 16,3-3 2-16,-4 0-6 15,7 0 1-15,0 0 3 16,-1-3 4-16,1 6-3 15,-6-6-1-15,5 8 0 16,-2-5 0-16,-3 3 0 0,-1-3 2 16,1 0-3-1,0-3 0-15,0 3 1 16,5 0 0-16,-5-2 0 0,3 4 2 16,-4 1-3-16,1 0 0 15,3 2 1-15,-4-5 0 16,1 2 0-16,0-2 0 15,-1 0 0-15,1 3 0 16,0 2 0-16,5-5 2 16,-5 0-1-16,6 0-1 15,-4 0-2-15,7 0 1 16,-6 6 1-16,-1-6 2 16,1 0-3-16,-3 0-2 15,-1 0 4-15,1 0 1 0,3 0 0 16,2 0-2-1,-5 0 3-15,0 0 0 0,6 2-4 16,-4 1 1-16,-2 0 0 16,0-3 0-16,2 0 0 15,-2 0 0-15,9 2 0 16,-1-2 0-16,1 0 0 16,-4-2 0-16,7-1 0 15,-3 3 2-15,-4 3-1 16,4-3 2-16,-3 0-4 15,5 0 0-15,1 2 1 16,2-2 0-16,-5 0 0 16,9 0 2-16,-4-2-3 15,1 2 0-15,-4 0 1 0,1 0 2 16,6 2-3 0,-4-2-2-16,1 6 2 0,2-6 2 15,-2 2 0-15,-1-2-1 16,4 3 1-16,-6-3 1 15,8 5-1-15,-2-5 2 16,-7 3-4-16,4-3 0 16,2 0 1-16,-2-3 0 15,0 6 0-15,-1-3 2 16,4 0-3-16,-1 0 0 16,1 0-1-16,-4 0 0 15,4 0 4-15,-4 0 1 0,-2 0-4 16,0 0 1-16,-1 0 0 15,7 0 0-15,-4 0 0 16,1 0 0-16,3 0 0 16,-1-3 2-16,1 3-1 15,-1 0-1-15,-2 0 1 16,5-2-1-16,-2-1 0 16,-1 0 0-16,4 3 0 15,-3 0 0-15,-1-2-3 16,-2 2 2-16,-1-3 1 15,10 0 0-15,-4 3 0 16,-2-2 0-16,2 2 0 16,-2 0 2-16,-1-3-1 15,-2 0-1-15,0 1-2 16,5-1 1-16,-5 3 1 0,-4-5 2 16,-2 5-3-16,8-3 0 15,-5 0 1 1,-3 1 2-16,-1-1-1 0,1 1-1 15,9-4 1-15,-10 4-1 16,1 2 0-16,-7-3 0 16,7 3 2-16,3 0 1 15,-1 0-4-15,-2 0-1 16,0 0 1-16,-4 0 0 16,10-3 1-16,-4 1 0 0,-2-1 2 15,-3 0 1 1,5 3 1-16,-5-2 2 15,0-9-3-15,-1 11 0 0,1 0 3 16,-4 0 1-16,7 0-3 16,-3 0-1-16,-1 0 1 15,1 0 0-15,0 0-2 16,-1 0-2-16,1 0 1 16,-3 0-1-16,-1 0-3 15,-2 0 2-15,-3-8 7 16,5 3 4-16,-2 0-3 15,0-1 1-15,-3 9-7 16,-1 0-1-16,1-9 0 16,3 14 2-16,-1-13-1 15,1 10-1-15,0 1 1 16,-1-1-1-16,-2-2 2 0,9-6 1 16,-6-5-4-1,-1 8 1-15,-2-5 0 0,-3 7 0 16,2 1-3-1,4 0 2-15,-3 2 1 0,0-5 2 16,2-5-1-16,1 7-1 16,-3 1-2-16,8-6 1 15,-5 3 1-15,0 0 0 16,-1 0 0-16,-2 3 0 16,3-3 0-16,-1 5 0 15,-2-2 0-15,0-1 2 16,3-2-3-16,-4 3 0 0,-2-3 1 15,3 0 2-15,2 0-3 16,-2 0 0-16,-3 3 1 16,3-3 0-16,-4 0 0 15,10 2 0-15,-6 1 0 16,0 0 0-16,-1-3-3 16,4 0 2-16,0 2 3 15,-1-2 1-15,4 0-1 16,0 0-2-16,-4 6-2 15,4-4 1-15,6 1 1 16,-4-3 0-16,-2 0 0 16,0 3 0-16,-1-1 0 0,-2 1 0 15,9-1 0 1,-4 1 0-16,-2-3 0 16,0 0 0-16,-4 5 0 15,7-2 0-15,-3-3 0 0,-1 0 0 16,1 3-3-16,0-1 2 15,2 1 3-15,1 0 1 16,-3-1-1-16,2 4-2 16,-5-1-2-16,0-2 1 15,2-3 1-15,-5 0 0 16,0 2 0-16,0-2 2 16,-1 3-1-16,-2-1-1 15,0 1-2-15,-1-3-1 16,4 0 2-16,-3 0 2 15,0 3 0-15,2-3 2 16,-2 0-4-16,3 0 0 0,3 0 1 16,-1 0 2-16,1 0-3 15,0 0 0-15,-4 0 1 16,7 0 0-16,0 0 0 16,-1 0 0-16,-2 0-3 15,0 0 2-15,-4 0 1 16,7 0 2-16,0 0-1 15,-1 0 2-15,1 2-4 16,0 1 0-16,-1-3 1 16,4 3 2-16,0-3-3 15,-4 2 0-15,1-2 1 16,0 0 0-16,-1 0 0 16,-2 3 0-16,3-3 0 0,-3 3 2 15,-4-6-1-15,1 3-1 16,3 5 1-16,-1 1-1 15,-5-6 0-15,0 2 2 16,0-2-3-16,-1 3 0 16,1-3 1-16,6 0 2 15,-4 0-3-15,1 0 0 16,-3-3 1-16,3 3 0 16,-1 0 0-16,7 6 0 15,-3-4 0-15,2 1 0 0,1-1 0 16,6 6 2-16,-4-10-3 15,1 10-2 1,0-3 4-16,-1-2 1 16,-2-1-3-16,6 4 1 0,-4-4 0 15,-2 6 0 1,-3-5-3-16,-4 2 2 0,13 3 3 16,-6-3 1-16,-4-2-4 15,1 0 1-15,0-1 0 16,-1 1 2-16,1-3-3 15,3 0 0-15,-1 0-1 16,-2 3 0-16,0-3 2 16,3 2 2-16,2-2-1 15,-5 0 2-15,0 0-2 16,-1 0-1-16,1 0-2 16,-3 0 1-16,8-2 1 15,-5 2 2-15,0 0-1 16,-4 0-1-16,-5-6 1 15,0 6-1-15,3 0-3 16,2 3 2-16,-2-3 1 0,0 0 2 16,0 0-3-16,2 0 0 15,-2 0 1-15,0-3 0 16,3-2 0-16,-1 0 2 16,-2 2-3-16,3 0 0 15,-3 1 1-15,11-1 0 0,-5 0 0 16,0 3 2-16,2-2-3 15,1 7 0 1,-3-8 1-16,8 9 0 16,-5-4 2-16,0-4 1 0,-4 2-4 15,1 5-1 1,9-8 1-16,-4 9 0 0,-5-4 1 16,0 1 2-16,-1-3-1 15,-2 3-1-15,3-3-2 16,-1-6 1-16,-2 1 1 15,0 2 2-15,0 1-1 16,-4-1-1-16,10 0-2 16,-3 3 1-16,-1-2 1 15,1 2 2-15,0-3-3 16,-1 3 0-16,7 0 1 16,-3 0 0-16,-1 0 0 15,1 0 0-15,9 0 0 16,-4 0 0-16,-2 0 0 0,0 0 0 15,-1 0 0 1,1 0 0-16,6 0-3 0,-4 0 2 16,1 0 1-16,-4 0 0 15,13 8 0-15,-6-3 0 16,-4-7 0-16,1 7 2 16,-4-8-1-16,1 1 2 15,3 4-4-15,-7 4 0 16,1-4 1-16,-3 1 0 15,5-8-3-15,1 10 2 16,0-2-1-16,-1-3-2 16,-2-6 0-16,0 9 0 0,-1-8 0 15,4 2 3-15,-6 0-2 16,2 1 1-16,-2-1 0 16,3 0 0-16,2 1 2 15,-2-1 2-15,0-7-3 16,-1 12-2-16,-2-10 2 15,3 11 0-15,5-6 1 16,-2 1 0-16,-3-1-3 16,-4 8 2-16,10-13 1 15,-6 3 0-15,-1 0-3 16,-2 2 0-16,-3 0 2 16,6 1 0-16,-4-1-2 0,1 3 2 15,0-2-1 1,-1 2-2-16,-2 0 3 0,15-3 2 15,-4 3 0-15,-2 0-1 16,0 0-2 0,-1 0 1-16,-2 0 1 0,8 3 0 15,-5-1 0-15,0-2 0 16,-4 3 0-16,16-6 0 16,-6 1 0-16,-1-1 0 15,1 0-5-15,2 1 1 16,-2 2 0-16,-3 0 2 15,-4-3-10-15,4 3-2 16,-3 0-24-16,-4 0-8 0,4 0-44 16,-3-3-53-1,-10-5 40-15</inkml:trace>
  <inkml:trace contextRef="#ctx0" brushRef="#br0" timeOffset="1.6486">2062 11750 32 0,'-12'0'13'0,"12"0"-6"0,0 3-11 16,0-3 2-16,0 2 3 15,0-2 1-15,0 0 22 16,0 0 8-16,0 0-4 16,0 0-4-16,0 0-10 15,0 0-4-15,6 3-1 16,3 0-1-16,3-1 0 16,2 1 2-16,-5 0 1 15,3-1 3-15,3 1-7 16,0 2-4-16,6-2 0 0,-3 0 0 15,6-1 3-15,-1 1 1 16,4 2 1-16,6-2-4 16,0 2-1-16,-1-2-1 0,1-1-2 15,0 6 1-15,3-8-1 16,-4 6 0-16,1-6 0 16,3 5 0-16,-1 0 2 15,-2 0-1-15,0 1-1 16,9 4 1-16,-10-2-1 15,7-2 0-15,-6-1 0 16,3 0 4-16,-1 0 5 16,1 1-3-16,0-1-1 15,-1 0-2-15,7 1 0 0,-6-4-2 16,5 1-1 0,1-3 3-16,0 3 0 15,-1-1-4-15,1-2-1 16,0 0 1-16,-1 3 2 0,-2-1 2 15,3-2 3 1,0 0-3-16,-1 0-2 0,4 0 2 16,-1 0 0-1,4 0-1-15,-6 0-2 0,-1 0 1 16,4-2 1-16,-3-1 1 16,5 1 3-16,1-1-1 15,0 0 0-15,-4 1-3 16,4-1 1-16,0 3-2 15,-4 0-1-15,4 0 1 16,-4 0-1-16,1 0 0 16,3 0 0-16,-1 0 0 15,1 0 2-15,0-3-3 16,-4 1 0-16,1 2 1 0,3 0 2 16,5 0-1-16,-8 0 2 15,-1 0-2-15,4 0-1 16,0 0 1-16,-4 0 1 15,4 0-3-15,0 0 0 16,-1 0 1-16,-2 0 2 16,2 0-1-16,-2 0-1 15,0-8 1-15,2 2 1 16,1 1-1-16,-3 3-1 16,2 2 1-16,1 2 1 15,-6 1-1-15,-1-1-1 16,1 1 1-16,0 0-1 15,-1-1 0-15,1 1 0 0,3 0 0 16,-4-3 2 0,7 2-3-16,0 1 0 0,-4 0 1 15,-2-3 0-15,-3 2 0 16,-1 1 2-16,1 0-3 16,0-1 0-16,-4 3 1 15,4-2 2-15,3 0-1 16,-4-1 2-16,-2 1-4 15,0 0 0-15,3-1 5 16,-1 4 2-16,-2-4-2 16,0 1-3-16,2 0 0 15,1-3-1-15,0 2 0 16,2-2 0-16,1 0 0 16,0 3 0-16,-1 0 0 15,1-1 0-15,0 1 0 0,2-1 2 16,1-2-1-16,3 0 2 15,-4 0-4-15,1 0 0 16,0 0 1-16,-1 0 2 16,-5 0-1-16,6 3-1 15,-1 0 3-15,1-1 0 16,0-2-4-16,5 0 1 16,-2 0-2-16,2-2-2 15,4 2 5-15,-6 0 1 16,5-3-3-16,-2 3-1 0,5 0 3 15,-8-3 1-15,6 1 0 16,-4-1-2-16,1 3 1 16,-1-2-1-16,-2-1 0 15,3 3 2-15,-1 0-3 16,1 0-2-16,2 0 2 16,-2-3 2-16,-3 1 0 15,2 2-1-15,1 0 1 16,-4 0-1-16,4 0 0 15,-3 0 2-15,-4-3-3 16,4 3 0-16,3 0 1 16,-4-3 0-16,1 1 0 15,-1-1 0-15,1 3 0 16,0 0 0-16,-1-3 0 0,1 3 0 16,-3-2 0-16,2-1 0 15,4 0-3-15,-4 3 0 16,7 0 4-1,-3 0 3-15,-4 0-1 0,7 0-2 16,-4 0 0-16,1 0-1 16,3 0 0-16,-1 0 2 15,1-2-3-15,2-1-2 16,-2 3 2-16,2-3 0 16,4 1 1-16,-1-1 0 15,4 1 0-15,-3-1 0 16,-4 0 0-16,4 3 0 0,-1 0 0 15,-2 0 0-15,2 0 0 16,-2-2 2-16,8 2-1 16,1-3-1-1,-1 3 1-15,-2-3-1 0,2 1 0 16,1-1 0-16,-7 0 0 16,7 3 0-16,-4-8 0 15,1 3 0-15,-7 0-3 16,1 8 2-16,-4-9 1 15,1 9 2-15,-3 0-1 16,5-9-1-16,-2 4 1 16,-1-1-1-16,1 0 0 15,-1 1 0-15,-5-1-3 0,3 3 2 16,-4 5 1-16,1-7 2 16,6-1-1-16,-4 0-1 15,1-7 1-15,2 10 1 16,-2 0-3-16,-3 0 0 15,2 0 1-15,1 0 2 16,-4 0-1-16,10-8-1 16,-4 3-2-16,4-1-1 15,-3 1 4-15,-4 2 1 16,4 3 0-16,-7 0-2 16,-2-2-2-16,0 2 1 15,2-3 1-15,1 0 2 16,0 1-1-16,-1-1-1 0,1 0-2 15,-4 1 1 1,4 2 1-16,-3 0 2 16,-1 0-3-16,1 0 0 0,9-3 1 15,-7 0 0-15,4 1 0 16,-1 2 0-16,-2 0 0 16,0 0 2-16,-1 2-3 15,-2-2 0-15,0 0-1 16,2 0 0-16,1-2 2 15,0 2 2-15,-1 0-1 16,1 0 2-16,-4 0-4 16,7 2 0-16,0-2 7 15,-4 3 4-15,1-3-8 0,5 0 0 16,1 0 0 0,3 0 1-16,-4 0-1 15,1 0-2-15,-1 3 1 16,-5-1-1-16,3 1 0 0,-1-3 0 15,1 0-3-15,-1 0 2 16,4 0 1-16,0 0 0 16,-4 3 0-16,-2 7 0 15,-1-2 0-15,1-2 0 16,3-9 0-16,-1 0 0 16,-2 9 2-16,-1-1 1 15,1-3-4-15,-3 1-1 16,-4 0 1-16,4 2 0 15,0 3 1-15,-1-3 0 16,-5-5 0-16,9 8 2 0,-1-10-1 16,1 10 2-16,0-3-2 15,-4 0-1-15,1-2-2 16,2-1 1-16,1 1-1 16,0 0 0-16,8-1 4 15,-2 1 1-15,2 0-4 16,1-1-1-16,-1 4 1 15,1-4 2-15,0-2-2 16,2 3 0-16,1-1 1 16,-1 1 2-16,1 0-3 15,-4 2 0-15,-2 0 1 0,5 1 2 16,-2-4-3 0,5 1 0-16,1-3 3 0,-1 0 1 15,1 3-4-15,-6-1 1 16,8 1 0-16,-8 0 0 15,-4-1-3-15,4-2 2 16,-1 3 1-16,-2-3 2 16,2 2-1-16,-2 1-1 15,3 0 1-15,-4-1 1 16,1 1-1-16,-7-3-1 16,7 0-2-16,-4 0 1 15,1-3 1-15,3 3 2 16,-7 0-1-16,1 0-1 15,3 0 1-15,-4 0-1 16,1 3 0-16,11-3 0 16,-2 0-3-16,-1 0 2 15,-2 0 1-15,0 3 2 0,-1-1-1 16,-2 1-1-16,-4 0 1 16,7-3-1-16,2-3-3 15,-2 3 2-15,0-3 1 16,-1 3 2-16,1 0-3 15,-4 3 0-15,1-3 1 16,-3 0 2-16,11 0-1 16,-2 3-1-16,2-3 1 15,-2 2-1-15,-4 1 0 16,7 0 0-16,2-1 0 16,1 1 0-16,-1-6-3 15,-2 3 2-15,0 0 1 16,-4 0 2-16,4 3-3 0,-4-3 0 15,-2 0 1-15,2 0 0 16,1-3 0-16,-1 3 0 16,1 0 0-16,-3 0 2 15,-4 0-3-15,-2 0 0 16,-1-2 1-16,1-1 2 16,6 0-1-16,-1 1-1 15,1-1 1-15,-1 0 1 16,1 3-1-16,-4 0-1 15,4 0-2-15,-3 0 1 0,-1 0-1 16,10-2 0-16,-4-1 4 16,4 0 1-16,-4 1-1 15,-2-1-2-15,3 0-2 16,-4 3 1-16,1-2 3 16,5-1 1-16,1 1-4 15,2-1-1-15,-2 3 1 16,-1-3 0-16,-2 1 1 15,-4-1 2-15,4-2-1 16,0-1-1-16,-1 1 1 16,1 0 1-16,-1-1-3 15,-2 4-2-15,-1-1 2 16,1 1 0-16,3-1 1 16,5 0 0-16,1 3 2 0,2-2 1 15,-5 2-4-15,-1-3-1 16,4 0 1-1,-1 1 2-15,7 2-2 16,2-8-2-16,0 8 4 0,-5-8 1 16,5 3-3-16,-2-1 1 15,8 1 0-15,1 0 0 16,-1 2 0-16,3 0 0 16,-5 1 2-16,2-6 1 15,7 0-4-15,2 3-1 16,-3-1-2-16,1 6 3 15,8-2 0-15,6-4 3 16,3 4-1-16,-5-1-1 16,-1 0 1-16,12-5-1 15,0 3-16-15,-6 2-4 0,0 3-17 16,10-2-4-16,-4 4-38 16,3 22-42-1,3-5 35-15</inkml:trace>
  <inkml:trace contextRef="#ctx0" brushRef="#br0" timeOffset="2.6486">1594 13533 104 0,'0'0'41'0,"0"0"-22"0,0 0 0 15,0 0 18-15,0 0-7 16,0 0-2-16,0 0-10 16,0 0-1-1,6 3-6-15,3 0 1 0,3-1-5 16,3-2 1-16,-6 0 1 16,6 3 5-16,0 0-4 0,6-3 0 15,-1 2-4 1,1-2 1-16,3 0-6 15,3 0-1-15,-3 3 2 16,5 0 3-16,4-3 0 0,3 0 0 16,-6 2-3-16,2-2-2 15,7 0 3-15,-6 0 0 16,2 0-1-16,1 0 1 16,3 0-2-16,0 0 2 15,-10 0-2-15,7 3-1 16,3-3 1-16,-6 3-1 0,2-1 0 15,-5 1 2 1,3-3-1-16,-1 0-1 16,4 0 1-16,-6 0-1 0,3 0 0 15,5 0 0 1,-5 0 0-16,6 0 2 0,-3 0-3 16,-1 0-2-16,1 0 4 15,0 0 1-15,-1 0 0 16,4 0 1-16,-3 0-4 15,0 0 0-15,2 0-1 16,4 0 0-16,3 0 4 16,5 0 1-16,1 0-1 15,-4 0-2-15,1 0 1 16,0 0-1-16,-1 0-3 16,1 0 2-16,0 0 1 15,2 0 2-15,-2 0-1 0,2 0 2 16,-2 0-2-1,3 0-1-15,2 0 1 0,1-3-1 16,5 1 2-16,-2-1 1 16,-1 0-4-16,-2 1-1 15,0-1 1-15,-4 3 0 16,1 0 1-16,2-3 0 16,1 1 0-16,2-1 0 0,1 0 0 15,-6 3 0 1,-1 0 0-16,-2 0 0 15,2 0 0-15,4 0 2 0,-3-2-1 16,-1-1 2-16,4 0-4 16,-1 1-2-16,-5 2 2 15,-3 0 0-15,-1 0 1 16,1 0 0-16,-3 0 0 16,2-3 0-16,1 1 0 15,3-1 0-15,-1 0 0 16,1 1 0-16,-1 2-3 15,4 0 2-15,-3 0 1 16,-4 0 2-16,1 0-1 16,0 0-1-16,-1-3 1 15,1 0-1-15,3 3 0 16,-4 0 0-16,1 0 0 16,-1 0 2-16,-2 0-3 0,3 0 0 15,-1 0 1-15,1 0 2 16,3 0-3-1,-1 0 0-15,1 0 3 0,3 0 1 16,-7 0-1 0,-2 0-2-16,3 0-2 0,-4 3 1 15,-2-3-1-15,3 0 0 16,2 0 2-16,1 0 0 16,0 0 0-16,-1 0 2 15,1 0-1-15,-6 0 2 16,-4 3-4-16,1-3 0 15,0 2 1-15,-4 1 2 0,1-3-3 16,0 0 0-16,9 0 1 16,-7-3 2-1,1 1-1-15,0-1-1 0,2 0-2 16,-2 1 1-16,0-1 1 16,-3 0 0-16,-1 1 0 15,1 2 2-15,0-3-3 16,0 3 0-16,-4-3 1 15,10 1 2-15,-3-1-3 16,-1 0 0-16,4 3 1 16,3 0 0-16,-3 0 0 15,-4 0 2-15,7 0-3 16,-3 0 0-16,5 0 3 16,-5 0 1-16,6 0-4 0,-4-2-1 15,1 2 7 1,3-3 4-16,-1 3-7 0,-2 0 0 15,-3 0-2 1,2 0 2-16,-2 3-3 0,0-1 0 16,-1-2 1-16,10 0 0 15,-3 0 0-15,2 0 2 16,1 3-1-16,0-3-1 16,2 3-2-16,-2-1 1 15,-1 1 1-15,1 0 0 16,0-3 0-16,2 0 2 0,4 2-1 15,-1 1-1-15,1 0 1 16,-6-1 1 0,-1 4-3-16,1-1 0 15,-1 0 1-15,1 0 0 16,6 1 0-16,-1-4 0 0,4 1 0 16,-7 2 0-16,-2 1-3 15,0-1 2-15,2 0 1 16,-2 0 2-16,-1-2-3 15,1 0 0-15,0-1 1 16,2 1 2-16,1 0-1 16,-3-3-1-16,2 2 1 15,-2 1 1-15,-1 0-3 16,1-1 0-16,6-2 1 16,-7 0 0-16,7 0 0 0,-1 0 2 15,-5 0-3 1,3 8 0-16,-1-2 1 0,-2-1 0 15,5-3 0-15,1-7 2 16,3 0-3-16,-1 2 0 16,-2 1 1-16,-4-1 0 15,4 3 0-15,-1 0 2 16,-5 0-3-16,12-3-2 16,-4 3 2-16,4 0 2 15,-4-2 2-15,1 2 1 16,-1 0-5-16,-2 0 1 15,0 0 0-15,5 0 2 16,-2 0-1-16,2-3-1 16,-2 3 1-16,-1 0 1 0,1 0-1 15,-4 0-1 1,-2 3 1-16,6-6 1 0,-4 3-1 16,4 0-1-16,-1 0-2 15,-2 0 1-15,-1 0 1 16,-5 0 2-16,0 3-1 15,-1-1-1-15,7-2 1 16,-4 0-1-16,7 0 0 16,-3 0 2-16,-7-2 1 15,1 2 3-15,-1 0-3 16,-2 0-2-16,0 0 0 16,-1 0 1-16,4 0-1 15,0 0-1-15,2-3-2 16,1 3 1-16,-4 0 1 15,1 3 0-15,3-1 0 0,-4 6 2 16,13-10-3 0,-4 2 0-16,1 8 1 0,2-11 2 15,-2 0-3-15,0 3 0 16,-1 6 3-16,1-6 1 16,5-3-4-16,1 3 1 15,-1 0 0-15,1 5 0 16,-7 0 0-16,7-2 0 15,-4 0-3-15,7-1 2 16,-4 1 1-16,4 0 2 0,-4-1-1 16,-2 1-1-1,-1 5 1-15,-2 0-1 16,-1-3-3-16,7 0 2 16,-3-2 3-16,2-8 1 0,1 10-4 15,-10-2 1-15,1-3 0 16,-1 0 0-16,1 2 0 15,5 1 0-15,-2-3 0 16,2 0 0-16,-2 3 0 16,-6-1 0-16,-1-2 0 15,-2 0 0-15,-1 0 0 16,1 0 0-16,6 0 0 16,-1 0 2-16,1-2-3 15,-4-1 0-15,-2 3 1 16,-3-3 0-16,-1 3 0 15,1-2 2-15,0-6-1 16,2 3 2-16,1 2-4 16,0 0 0-16,-1 1-1 15,4-1 0-15,-4 11 2 0,1-5 0 16,3-1 0-16,-1-2 0 16,1 3 0-16,-1-8 0 15,4-1 0-15,0 4 2 16,-4-1-3-16,-2 0 0 15,-4 9 1-15,1-1 2 16,0-8-3-16,-4 6 0 16,10-6 1-16,-3 1 0 15,2-1 0-15,1 3 0 0,-4 0 0 16,4-3 0-16,-3 1 0 16,-1 2 0-16,1-3 2 15,3 0 1-15,-4-5-4 16,4 0 1-16,-1 3 0 15,1 0 0-15,0 2 0 16,-1 1 0-16,1-1-3 16,2 3 2-16,4-3 1 15,-1 1 0-15,7-1 2 16,-6 0 1-16,-4 1-4 16,1 2-1-16,-1 0 1 15,-2 0 0-15,8-3 1 16,-2 0 0-16,0 3 0 15,2-2 2-15,-5-1-3 16,-1 3 0-16,1 0 1 0,-1 0 0 16,1-3 0-1,5 1 2-15,-5-1-1 0,0 1 2 16,-4-1-2-16,-2 0-1 16,-1 3 1-16,1 0-1 15,-3 0-3-15,5 0 0 16,4-2 2-16,0 2 0 15,-1 0 1-15,1 0 2 16,-4 0-1-16,1 0 2 16,2 0-4-16,-2 0-2 15,6-3 2-15,-4 3 2 16,4-3 0-16,-1 3-1 16,-2-2 1-16,-4 2-1 15,1 0-3-15,0 0 2 0,2 0 3 16,4-3 1-16,-1 0-4 15,1 1-1-15,2-1 1 16,-5 0 2-16,0 1 0 16,2-1-1-16,10 1 3 15,-4-1 0-15,1 0-6 16,-1 1 0-16,-2-1-1 16,-4 0 2-16,1 1-1 15,-1-4 1-15,7 1 2 16,-1 0 0-16,7 2 0 0,-7 0 0 15,1 1 0-15,-4-1 0 16,-2 1 0-16,8-1 0 16,4 0 0-16,2 1 0 15,-5 2-7 1,2-3-3-16,-2 0 6 0,5 1 1 16,10-1 0-16,-4 0 2 15,-3 1-1-15,1-1 0 16,-1 0 2-16,10 3 2 15,-4-2-1-15,3 2-1 16,-5 0 1-16,-1 0 1 0,9 0-3 16,4 0 0-1,-1 2 1-15,0-2 2 16,-2 3-3-16,2-3 0 0,0 0 1 16,0 0 0-1,-2 0 0-15,2 0 0 0,-9-3 0 16,10 3 0-16,-4 0 0 15,0 0 0-15,-11 0 0 16,8 0 0 0,6 0-3-16,-2 0 0 0,-1 0-9 15,0 0-3-15,-2 0-25 16,5-2-9-16,6 2-26 16,4 2-49-1,-4 4 29-15</inkml:trace>
  <inkml:trace contextRef="#ctx0" brushRef="#br0" timeOffset="3.6486">1761 15571 76 0,'0'0'30'0,"6"0"-16"0,-6 0-17 16,6 0 43-16,0 8-8 15,3-8 1-15,-3 5-3 16,9 0-6-16,-6-2-3 16,11 0-11-16,1-3 0 0,3 5 3 15,3-3-5-15,3 1 0 16,-7-3 0-16,7 0 0 16,3 0-2-16,-3 0-1 15,5 0-1-15,-5 0 2 16,0 0 1-16,3 0 1 0,5 3-4 15,-5 2-1 1,6-2 3-16,-9-3 1 16,-1 5-1-16,4-5 1 0,-3 3-2 15,6-6 2-15,-4 6-2 16,1-6 2-16,-3 0-4 16,-3 3 0-16,2 3-1 15,4-6 1-15,0 9-2 16,0-6-1-16,2 2 1 15,-2-4 1-15,0 4-1 16,0-4-1-16,-4-1 3 16,10 0 0-16,-3 1 3 15,-1-1 1-15,1-5-3 16,0 8-3-16,3-5-3 16,-7 5 1-16,10-3 1 15,-6 6 0-15,-1-1 0 0,4-2 2 16,3 0-3-16,-4 0 0 15,1 0 1-15,3 0 0 16,0 0 0-16,-1 0 2 16,4 3-3-16,2 0 0 15,-2-1 1-15,0 1 2 16,2-8-3-16,1 10 0 16,0-5 3-16,5 5 1 15,-2-7-4-15,-1 4 1 16,1 1 0-16,-3 0 0 0,-4-3 0 15,7 0 0 1,-3-3 2-16,-1 6 1 0,1-6-4 16,2 6 1-16,-2-1 2 15,3-2 1-15,-4-2-4 16,1 2-1-16,-3 0 1 16,8 5 0-16,-5-5-2 15,2 5 2-15,-2-5 3 16,0 3 1-16,2 0-4 15,1-3-1-15,-4 2 1 16,1-2 0-16,0 5 3 16,2-5 1-16,-2 0-4 15,2 0 1-15,1 0 0 0,0 0 2 16,2 3-1-16,4-3-1 16,-7 0-2-1,4 0 1-15,-3 0 1 0,2 0 0 16,1 0-3-16,-4 0 2 15,4 0 1-15,-3 0 2 16,-1 0-1-16,-2 0 2 16,2 0-2-16,1 0 2 15,0 0-4-15,-1 0 0 16,4 0 1-16,-1 0 0 16,-2 0 0-16,0 0 0 15,-4 0 0-15,1 0 0 0,-4 0 0 16,1 0 0-16,12 0 0 15,-4 0 0 1,-5 0 0-16,2 0 0 16,-2 3 0-16,0-1 2 0,-4-2-6 15,4 3 1 1,0 0 3-16,-4-1 2 0,1 1 0 16,0 0-2-16,-4 2 1 15,4 0-1-15,-1 1 0 16,1 1 0-16,0-1 0 15,2-1 0-15,1 0 0 16,0-2 0-16,-1 0 0 16,1 2 0-16,-3 0-3 15,8-2 0-15,-5 5 4 0,2-3 1 16,-5 0 0-16,6-2-2 16,-4 0 1-16,1-1-1 15,-1-2 0 1,1 6 0-16,0-1 0 0,2 0 0 15,-2-2 0-15,-3-1 2 16,2-2-1-16,1 0-1 16,-1 0-2-16,4 0 1 15,0 0 1-15,2 0 0 16,-2 0 0-16,-1 0 2 16,-2 0-1-16,3 0-1 15,-4 0-2-15,1 0 1 16,0-2 1-16,-1 2 0 15,-2 0 0-15,2 0 0 0,1 0 0 16,0 2 2 0,-4-2-3-16,7 0 0 15,-3 0 1-15,2 0 2 0,4 0-1 16,-7 0-1-16,7 3-2 16,-3 0 1-16,-4-1 1 15,1-2 0-15,-1 0 0 16,1 0 0-16,-3 0 0 15,2 0 0-15,1 0 0 16,0 0 0-16,5 3 0 16,-2 0 0-16,-4-1 0 15,4-2 2-15,0 0-1 16,-4 0-1-16,1 0-2 0,-1 0 1 16,-2 0 1-1,9 3 0-15,-7-3 0 0,1 3 2 16,-3-1-1-16,8-2-1 15,-5 0 1 1,2 0-1-16,1 0-3 0,-3-2 2 16,-1 2 1-16,4 0 2 15,-1 0-1-15,-2 0-1 16,0 0-2-16,5-3 1 16,1 0 3-16,-1 3 1 15,-2 0-4-15,6 0 1 16,-4 0 0-16,1 0 2 15,-1 0-1-15,4 0-1 0,-4 0-2 16,4 0 1-16,-3 0 1 16,5 6 0-16,-5-6-3 15,-1 2 2-15,-5 1 1 16,8-3 2-16,-2 0-1 16,3 0-1-16,-1 0 1 15,1 3-1-15,-1-1 0 16,-2 1 0-16,-1 0-3 15,7-3 2-15,-1 0 1 16,4 0 2-16,-3 0-1 16,2 0 2-16,-2 0-4 15,-1 5 0-15,1-5 1 16,2 0 0-16,1 0 0 0,-1 0 0 16,1 0 0-1,-1 0 2-15,1 0-1 16,2 0-1-16,1 0 1 0,-1 0 1 15,-2-5-3-15,2 5-2 16,-2 0 4-16,-1 0 1 16,-5 0-3-1,8 0-1-15,1-3 1 0,-1 0 0 16,-5 1 1-16,5 2 0 16,1-3 0-16,-4 0 2 15,4-2-1-15,-1 2 2 16,1-2-4-16,-4 2 0 15,4 1 1-15,-7-1 2 16,1-2-1-16,5 0-1 16,-2-1 1-16,2-2-1 15,4 6 0-15,-1-1 0 0,-5 0 0 16,-1-2 0-16,7 0 0 16,-4-3 0-16,1 5 0 15,-4-2 0-15,1 2 0 16,-4 1 2-16,-2-4-3 15,8 1 0-15,1 0 1 16,-1-1 0-16,1 4-3 16,2-1 2-16,-3 1 1 15,-2-1 2-15,2 0-1 16,-5 1-1-16,0-1 1 16,-1 0-1-16,1 1 0 15,-1-1 0-15,-2 3 0 16,-1-3 0-16,4 1 0 0,-4-1 0 15,4 0 0 1,-4 3 0-16,1 0 0 16,0-2 0-16,-1 2 0 0,-2-3 0 15,5 3 0-15,-2-3 0 16,-1-2 0-16,1 5 0 16,-4 0 0-16,10-2 0 15,-7-4 0-15,-2 1 0 16,3 0-3-16,-1 7 2 15,-2-7 1-15,2 0 2 16,-2-6-1-16,2 6-1 16,-2 0 1-16,3-1-1 15,-1 4 0-15,1-4 2 0,-4-2-3 16,7 3-2 0,-7 0 4-16,4 2 1 0,-3-2 0 15,-1 2-2-15,4-5-2 16,-1 6-1-16,1-1 2 15,-1-5 2-15,1 8 0 16,2-3-1-16,-5 3 1 16,0-2-1-16,-4-1 0 15,13 0 0-15,-7-2 0 16,1 3 0-16,-1-1 0 16,1 3 2-16,-4-3-1 15,-2 3-1-15,-3-2-2 16,8-1 1-16,-5 0 1 0,-4 1 2 15,1-1-1-15,0 0-1 16,-4-2-2 0,4 2 1-16,0 1-1 0,-4-4 0 15,1 4 2 1,8-1 2-16,-5-2-1 0,3 2-1 16,-1 1 1-16,-2-1 1 15,8-2-1-15,-5-1-1 16,0 4 1-16,-4-9-1 15,10 9 0-15,-4-4 0 16,4 1 0-16,0 2 0 0,2 1-3 16,-5-1 2-16,-1 0 1 15,4 1 2 1,-1-6-1-16,1 2-1 16,2 1-2-16,-2 0 1 0,3 2 1 15,-4 1 2-15,-2-1-1 16,-4 3-1-16,10-3 1 15,-1 1-1-15,4-1 0 16,-4 0 0-16,1 3 0 16,-4 0 0-16,1 0-3 15,0-2 2-15,2-1 1 16,1 0 2-16,2 1-3 16,-5-1-2-16,5 0 4 15,-5 1 3-15,-1-1-3 16,13 1-1-16,-7-4 0 0,4 6 0 15,-4 0 0 1,4 0 0-16,-7 6-3 0,1-6 2 16,5 0 1-16,-2 0 2 15,-1 0-1-15,1 0 2 16,-7 0-2-16,4 2-1 16,-1-2-2-16,4 0 1 15,-1-2 1-15,1 2 0 16,2 0 0-16,-5-6 0 15,2 6 0-15,-2 6 0 16,0-6-3-16,5 0 2 16,1 0 1-16,-1 0 2 15,0 0-1-15,1 2-1 0,-1-2 3 16,-2 3 0 0,2-3 1-16,4-3 0 0,-1 3-2 15,-2 0-2-15,-1 0 1 16,1 0-1-16,5 0 0 15,1 0 0-15,8 0 0 16,-8 0 0-16,-1 0 0 16,-3 0 2-16,4-2-1 15,-1-4-1-15,10 1 3 16,-4 0 0-16,-3 2-4 16,-2-2-1-16,-1-3 1 15,7-3 0-15,-7 1-39 16,1-1-18-16,-10 3-78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1:08:20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17290 3217 100 0,'6'-2'38'0,"0"-1"-20"0,-3 0-4 15,0 3 17-15,0 0-2 16,0-5 1-16,0 2 0 0,-3 1 1 16,0-1-16-16,-3-5 2 0,0 0 3 15,-3 0-2-15,-3-2-1 16,-3 7-3-16,-6-5-1 16,0 8-3-16,-3 3 1 15,-12 2-4-15,7 3-2 16,-1 3-5-16,3 7 0 15,3-5 0-15,3 3 0 16,4 0-5-16,5 0 1 16,9-3 2-16,6 0 1 0,11 1-2 15,7-1 0 1,6 11 2-16,6 0 0 16,-4 2 1-16,7-2 2 0,-9 2-1 15,-15-2 2-15,-6-3 2 16,-3 3 4-16,-9-5 0 15,-9 2 0-15,-6-8-5 16,-3-5-1-16,-6-3-1 16,1-5 1-16,2-2-4 15,3-6-2-15,6-3-7 16,3-5-2-16,12 0 2 16,6-18 1-16,6 2 3 15,6 0 4-15,6-7 3 16,5 4 4-16,1 4 0 15,-3 1 2-15,-3 7 0 16,-6 4 3-16,-12 1-1 16,-3 4-20-16,-3 1-7 15,0 5-38 1,-3 3-14-16,0 2-41 16</inkml:trace>
  <inkml:trace contextRef="#ctx0" brushRef="#br0" timeOffset="1">17397 3426 156 0,'-24'6'57'0,"24"-6"-30"0,15-6-21 0,-9 6 39 16,3-5-4-1,3 2-12-15,0-2-7 16,3 2-13-16,-1 6-6 0,1-8-2 0,0 2-41 16,0-10-18-1,3 2-39-15</inkml:trace>
  <inkml:trace contextRef="#ctx0" brushRef="#br0" timeOffset="2">17730 3090 140 0,'-3'-2'55'0,"3"2"-30"15,0 2-12-15,0-2 19 0,3 3-12 16,-3-3-1-16,0 5-9 16,0-2-2-16,3 10-4 15,0-2 4-15,0 13 2 0,0-6 1 16,0 11 3-16,0-2-1 16,0 7 0-16,0-5-1 15,-3 6 2-15,0-6-3 16,0-3-1-16,0-2-4 15,0-3-1-15,0-2-1 16,0-6 0-16,0-3 0 16,0-4 2-16,0-1-3 15,0-8-2-15,0 3 0 0,0-10-1 16,0 2-3-16,0-3 2 16,0 3-1-16,0-2 0 15,0-1 2-15,6 3 2 16,-3-5-6-16,6 2-1 15,0 3 2-15,6 1 1 16,-3-1-1-16,3 5 0 16,-1 0 2-16,4 6 0 15,-3 0 3-15,0 5 1 0,-3-1 3 16,-3 12 1 0,0-3 3-16,-6 5 4 15,0-5-4-15,-6 0 0 16,0-3-4-16,-6 0-1 0,0-2-3 15,-12-3 1-15,3 2-9 16,-3-7-1-16,4 2-14 16,-1-5-4-1,3 0-14-15,0-2-3 0,3-1-15 16,6 0-6-16,0-2-26 16</inkml:trace>
  <inkml:trace contextRef="#ctx0" brushRef="#br0" timeOffset="3">18004 3342 160 0,'18'2'63'0,"-18"-2"-34"0,3 8-1 0,-3-5 25 15,0 2-16-15,0 1-4 16,6 7-17-16,-3-3-5 16,0 6-7-16,0-3-1 0,0 1 1 15,0-4-7-15,0-2-2 16,0 0-42-16,-3-3-19 16,0 1-39-1</inkml:trace>
  <inkml:trace contextRef="#ctx0" brushRef="#br0" timeOffset="4">18004 3146 216 0,'-12'-5'82'0,"12"5"-44"0,12-8-29 16,-9 8 22-16,3 0-19 15,-3 0-4-15,0 0-10 0,0 0-3 16,0-3 2 0,0-2-34-16,3-1-13 0,0 1-16 15,3 3-18 1,-3-6 35-16,3 2 28 0,-3 1 18 16,0 0 40-16,-1 2 16 15,1 3-8-15,0 0-1 16,0 5-8-16,0-2 0 15,0 16-20-15,0-1-3 0,0 11 1 16,0-5-4-16,-3 8 0 16,0-6-6-16,0 6-1 15,0-3 1-15,0 3 2 16,0-11-49-16,-3 0-21 16,0-2-34-1,0-6-17-15,0-3 62 16</inkml:trace>
  <inkml:trace contextRef="#ctx0" brushRef="#br0" timeOffset="5">18073 3273 160 0,'-6'-3'63'0,"6"3"-34"16,3-2-10-16,-3 2 21 0,3 0-11 15,0 0-2-15,5-3-14 16,-2 0-5-16,9-2-5 15,-3 0-3-15,6-1 3 0,0 4-2 16,6-3 2-16,-3 2-46 16,-1 3-18-16,-2-5-36 15</inkml:trace>
  <inkml:trace contextRef="#ctx0" brushRef="#br0" timeOffset="6">18403 3209 192 0,'0'-5'71'0,"0"5"-38"0,-6 5-14 0,6-5 23 15,-3 3-8-15,0 0-2 16,-3 5-18-16,0-3-7 16,-3 6-4-16,3-4-3 0,0 4 1 15,0 0-4-15,6-1 0 16,0-2-1-16,6 3 3 15,0-1 0-15,3-2 3 16,0 3-3-16,0-1 0 0,-3-2 10 16,0 3 3-16,-3-3 1 15,-3 2 2-15,0-2-8 16,-9 0-4-16,3 0-9 16,-9-5-4-16,0 2-34 15,-3-5-16-15,4 0-38 16,5 0-35-1,0 0 49-15</inkml:trace>
  <inkml:trace contextRef="#ctx0" brushRef="#br0" timeOffset="7">18614 3445 192 0,'6'10'71'0,"-6"-10"-38"0,6 14-8 16,-3-12 27-16,-3 6-24 16,0 0-10-16,-3 0-7 0,0 0-3 15,-3 0-4-15,0 0-16 0,-3-3-7 16,3 1-41-16,-2-4-18 15,2-2-18 1</inkml:trace>
  <inkml:trace contextRef="#ctx0" brushRef="#br0" timeOffset="8">19007 3228 104 0,'0'-3'41'0,"0"3"-22"0,6-2 2 0,-3 2 19 16,-3 0 1-16,0 0 2 15,0 0-1-15,0 0-2 16,-3 0-21-16,0 0 0 0,-3 5-1 15,3-2-2-15,-6 2 1 0,0 0-9 16,-3 3-5 0,4-3-5-16,-1 3 1 15,3-2-4-15,6 2 1 0,0-1-3 16,6 4 2-16,0-6 3 16,5 3 1-16,-2 0-2 15,3 3 0-15,-3-3 4 16,-3 5 1-16,0-2 2 15,-6 4 0-15,0-1-2 16,-3-1 1-16,0-3-2 16,-6-2 2-16,0 0-7 15,-6-5-1-15,4 0-23 16,-1-3-8-16,0 0-29 0,6-8-11 16,9-6-17-1</inkml:trace>
  <inkml:trace contextRef="#ctx0" brushRef="#br0" timeOffset="9">19174 3270 152 0,'-3'0'57'0,"3"0"-30"0,-12 8-7 0,12-5 19 16,0 5-15-16,0-3-3 15,0 8-9-15,0-5 0 16,6 3-7-16,0-1-1 0,6 4 0 0,-3-4 6 16,6-2 6-16,-3-3 3 15,5-5 1 1,-2 0-5-16,0-7 1 16,-3 1-3-16,0-4 0 0,-3-1 6 15,-6-2 2-15,0 2 9 16,-9 3 4-16,0-2-14 15,-9 7-6-15,3-5-36 16,-6 5-15-16,3 1-63 16,6-1-26-16,1 1-5 15</inkml:trace>
  <inkml:trace contextRef="#ctx0" brushRef="#br0" timeOffset="10">19888 2368 56 0,'-9'0'24'0,"9"0"-12"0,-18-8-1 0,18 8 10 15,-2-3-3-15,-1 1 2 16,-3-3 2-16,0 2 3 16,3-2 2-16,0-1 3 15,0 1 4-15,0 2 1 16,0-5-19-16,0 3 8 0,0 5 4 0,0-5-4 15,0 5-2-15,0 0-10 16,-3 10-5-16,3 1-7 16,0 26 0-16,0-11-2 15,3 19 0-15,0-13 2 16,6 8 0-16,0-11-3 16,3 3 2-16,0-6-1 0,3-2 0 15,0-8 6 1,2-11 2-16,-2 0 0 0,3-5-1 15,-3-5-1-15,3-8 0 16,-3 5-2-16,-3-24 1 16,0 6-2-16,-3-6-1 15,0 6 1-15,-6-3-1 16,0 5 0-16,0 0 2 16,0 8-3-16,0-5 0 15,0 5 1-15,0 8 0 16,0-5-5-16,0 15 1 15,0 1 2-15,3 26 1 16,0-5 1-16,3 5 2 16,-3-2 1-16,3 4 1 15,-1-4-5-15,1-3 1 16,0-6-5-16,0-2 1 0,0-3-33 16,0-2-13-1,0-3-24-15,3-8-8 16,0 0-5-16</inkml:trace>
  <inkml:trace contextRef="#ctx0" brushRef="#br0" timeOffset="11">20135 2315 164 0,'0'0'63'0,"0"0"-34"0,3 0-14 15,-3 0 20-15,3 3-4 16,-3 2-1-16,3 19-12 0,0-3-4 15,-3 16-8 1,0-3 3-16,0-2 3 0,0-3-6 16,0 8-1-16,0-10-5 15,3-1-1-15,-3-2 1 0,0-3 0 16,0-8 0-16,3-5 0 16,-3 0-7-16,3-10 0 15,-3 2 1-15,3-11 1 16,-3 1 0-16,0-9 4 15,0-2 2-15,-3-8 2 16,3 8-1-16,-3-14 1 16,0 9-2-16,3 2-1 0,0-3 5 15,0 6 4 1,0 5-5-16,0 1-2 16,0 1-1-16,3 9 1 15,0-3 3-15,3 16 2 0,0-5-1 16,0 15 1-16,0-2-2 15,3 5 2-15,0-5-6 16,0 0-3-16,-3-3 3 16,3 0 1-16,-3 1 2 15,6-20 0-15,-4 4-2 16,4-17-2-16,-3 3 1 16,3-7-1-16,-3 4 0 15,0-2 0-15,-3 2 0 0,0 6 0 16,0 3 0-1,-3 2 0-15,0 2-3 16,0 12 0-16,0-6 4 16,3 13 3-16,-3 0 5 0,3 19 2 15,0-3-3-15,0 3 0 16,0-6-7-16,-1 11-1 16,4-10 0-16,-3-4 0 15,0-1-5-15,0-1-1 16,0-3-19-16,0-5-9 15,0 1-20-15,0-14-8 16,0 0-44 0,0-14-22-16,-3 7 65 15</inkml:trace>
  <inkml:trace contextRef="#ctx0" brushRef="#br0" timeOffset="12">20475 2471 88 0,'6'27'33'16,"-6"-27"-18"-16,9 26 15 0,-6-23 21 0,-1 2-5 15,1 0 0-15,3 3-15 16,-3 0-4-16,3 3-16 16,0-3-7-16,-3 5 0 0,0-2-8 15,0 2 1-15,0-8-50 16,0 3-19-16,0-3-17 16</inkml:trace>
  <inkml:trace contextRef="#ctx0" brushRef="#br0" timeOffset="13">20504 2360 196 0,'0'-3'74'0,"0"3"-40"0,0 0-44 0,0 0 11 16,3 3-8-1,0-3 2-15,3 0-32 0,0 0-16 16,3 3 12-16,0 2 6 15,0-2 23-15,-3-1 9 16,3 12 34-16,0-9 15 16,0 19-1-16,0-1 0 15,-3-1-5-15,0-4-1 16,0 3-21-16,0-2-4 0,-3-1-2 0,0-2-3 16,-1-3 0-16,1-2 3 15,0-8 3-15,0-1-8 16,0-4-2-16,0-1-5 15,3-15-1-15,-3 2 1 16,3-3 0-16,0 6-3 16,3 0 0-16,-3-1 2 15,6 14 0-15,-3 0 3 16,3 14 3-16,0-1 4 16,-3 0 5-16,0 0-8 15,0 3-3-15,-4-3 0 16,1 1 0-16,0 2-26 0,0-8-9 15,0-1-30-15,0-1-14 16,0-1-23 0</inkml:trace>
  <inkml:trace contextRef="#ctx0" brushRef="#br0" timeOffset="14">20963 2334 236 0,'-3'0'90'0,"3"0"-48"0,3 2-25 0,0 4 27 16,0-6-16-16,0 0-6 16,9 0-11-16,-3 0-3 15,8 0-4-15,-2 0-5 0,3 0-2 16,0 0 2-16,0 0 0 0,-3 0-35 15,3 2-13 1,-3 1-41-16,-4 0-54 16,1 2 42-16</inkml:trace>
  <inkml:trace contextRef="#ctx0" brushRef="#br0" timeOffset="15">20993 2553 228 0,'-3'0'85'0,"3"0"-46"0,9 3-32 16,-6-3 20-16,8 0-12 0,-2 0-3 15,9-3-5-15,-3 1-2 16,9 2-3-16,-3 0-24 0,6 0-7 16,-4 0-41-1,7 0-59-15,-6 0 28 16</inkml:trace>
  <inkml:trace contextRef="#ctx0" brushRef="#br0" timeOffset="16">21531 2225 132 0,'-3'-2'49'0,"3"2"-26"0,-6 7 4 15,6-7 21-15,-3 6-10 16,0-4-2-16,-5 6-17 16,2 3-6-16,-6 5-8 15,3 0-2-15,3 15 3 0,0-4-3 16,9 13 0-16,0-11-1 15,9 2 1-15,-3-1 2 16,8-7 4-16,-2-4 7 0,9-6 2 16,-3-2-1-16,6-25 2 15,-6 4-4 1,2-17 1-16,-5 6-3 16,-3-11 0-16,-3 6-1 0,-12-6 0 15,0 1-2-15,-12 4-1 16,3 6-12-16,-9 2-5 15,4 1-23-15,-4 10-10 16,3-3-38-16,3 11-17 16,3 0-22-1</inkml:trace>
  <inkml:trace contextRef="#ctx0" brushRef="#br0" timeOffset="17">22031 2596 196 0,'3'2'74'0,"-3"-2"-40"0,3 6-7 15,-3-1 27-15,0-3-15 16,0 4-5-16,-6 2-17 16,3 2-6-16,-8 3-7 15,2 1-29-15,-9 2-11 0,3-1-92 16</inkml:trace>
  <inkml:trace contextRef="#ctx0" brushRef="#br0" timeOffset="18">22400 2180 124 0,'-5'5'49'0,"5"-5"-26"0,-12 0-16 15,9 8 15-15,-3 8-2 0,6 0 3 16,-3 11-7-16,0-4 1 15,3 22-10-15,0-5 2 0,6 5 2 16,0-8-6-16,6 5-1 16,-4-10 4-16,10 3 5 15,-3-12 2-15,3-7 3 16,-3-2-6-16,9-9-2 16,-6-3-1-16,0-4-1 15,2-6-7-15,-2-24 0 16,-6 6-1-16,3-6 0 15,-6 0 0-15,-3-5 0 0,0 8 0 16,-3-3 2-16,-3-7-3 16,0 25-2-16,0-4-3 15,0 23 1-15,0-5 1 16,0 13 2-16,0 1 5 16,3 25 6-16,0-7-5 15,3 0 0-15,0-3-2 16,3 0 1-16,0-5-7 15,2 0-1-15,-2-9-40 16,6-1-15-16,-3-4-45 16</inkml:trace>
  <inkml:trace contextRef="#ctx0" brushRef="#br0" timeOffset="19">22880 2230 168 0,'-9'3'63'0,"9"-3"-34"0,3 24-8 0,-3-19 25 16,0 11-9-16,0-3-1 15,0 27-16-15,0-8-5 16,0 5-9-16,0-5-2 0,0 2 0 16,0-2-2-16,3-6 1 15,-3 1-4-15,0-9-2 16,0-2-14-16,3-5-4 15,-3-6 9-15,6-5 3 16,-3 0 2-16,0-5 2 0,0-6 3 16,-3-15 1-16,0 4 1 15,0-12 0-15,0 8 0 16,0-9 0-16,0 6 0 16,0-8 0-16,0-11 2 15,3 9 1-15,0 10-1 16,-3 7 1-16,8 9 2 15,1 8 2-15,0 2 5 16,0 16 3-16,-3-5-6 16,3 11-1-16,3-6-2 15,3 0 1-15,-3 1-2 16,0-4 0-16,0 1-3 16,3-6 1-16,-4 0 0 0,1-5 1 15,3-5-2 1,0-8 1-16,-3 5 0 0,-3-11 3 15,6-4-5-15,-6 7-3 16,-3-3 1-16,3 11 2 16,-6-2-2-16,0 12-2 15,0 6 4-15,0 5 1 16,-3 1 8-16,6 12 6 16,-4-2-4-16,1 16 1 15,0-6-10-15,3 0-2 16,0-4-10-16,-3-4-2 15,6 0-47-15,0-12-19 16,6-14-51-16</inkml:trace>
  <inkml:trace contextRef="#ctx0" brushRef="#br0" timeOffset="20">23398 2342 216 0,'-12'0'82'0,"3"0"-44"0,0 0-27 15,3 0 21-15,-3 5-15 16,-9 5-4-16,6 4-8 16,-6 4-4-16,9 1 0 15,-2 12 3-15,2-4 2 0,6-3 0 16,3 0 3-16,3-14-1 16,6 3-1-16,5-7 0 15,-2-6-2-15,3-6 2 16,-6-7-9-16,6 0-3 15,-9-6 5-15,6 4 1 16,-6-1-2-16,-3 2 1 16,6 6-2-1,-9 3 0-15,6 5 0 0,0 5 0 16,0 3 2-16,-3 6 2 16,5 4-1-16,-2 1 2 15,0-1-2-15,3 3-1 16,6-7-10-16,0-6-6 15,-3-1-30-15,3-1-10 16,0-6-11-16,6-6-45 16,2-15 21-16</inkml:trace>
  <inkml:trace contextRef="#ctx0" brushRef="#br0" timeOffset="21">23701 2347 252 0,'0'0'96'0,"0"3"-52"0,-6 7-43 16,0-2 21-16,3 5-12 15,-9 6-3-15,-2 13-4 16,-1 2-3-16,0-8 1 16,3 1-4-16,3-3 2 0,0-3-28 15,3-8-10-15,0-2-30 16,3-3-53-16,-3-6 24 16</inkml:trace>
  <inkml:trace contextRef="#ctx0" brushRef="#br0" timeOffset="22">23546 2368 128 0,'-3'0'49'0,"6"3"-26"0,0 2-1 0,0 0 23 15,3 3-1-15,0 3 1 16,3 2-9-16,6 0-3 16,3 14-18-16,0-3-5 0,3-3 1 15,0-3-9-15,2-2-1 16,-2-3-10-16,0-2-4 15,0-3-55-15,0-6-23 0,-3-4-10 32</inkml:trace>
  <inkml:trace contextRef="#ctx0" brushRef="#br0" timeOffset="23">23999 2328 208 0,'-9'0'77'0,"12"-5"-42"0,-3 5-6 16,0 0 28-16,0 0-1 16,0 0 2-16,6 0-28 15,0 0-12-15,3 0-12 16,3-3 0-16,6 1 0 0,2-1-2 16,1 3-3-16,0-5-5 15,3 2 0-15,-3 1-20 16,-6 2-7-16,2 0-30 15,-5 0-14-15,0 2-53 16</inkml:trace>
  <inkml:trace contextRef="#ctx0" brushRef="#br0" timeOffset="24">24032 2418 244 0,'-18'8'93'0,"18"-5"-50"0,0 0-24 0,0-3 26 0,0 0-21 15,0 2-6 1,9 3-9-16,-3-5-4 0,6 0-2 16,2 0-5-16,4 0-1 0,0 0-18 15,3 0-9-15,0-5-37 16,0 3-17-16,2-1-20 16</inkml:trace>
  <inkml:trace contextRef="#ctx0" brushRef="#br0" timeOffset="25">24338 2223 204 0,'-9'-3'77'0,"18"0"-42"0,-9-5-21 0,0 8 20 15,6 0-11-15,3-2-3 16,6-1-7-16,-3 3-3 16,3-5-6-16,0 5-5 0,0 0 0 15,-4 5 3-15,1 8 3 16,0 0 0-16,-6 9 2 16,-6 1 0-16,-6 7 3 15,-6 1-1-15,-5 14 0 16,-4-8-8-16,0 3-2 15,0-6 0-15,0-7 2 16,3-3 4-16,3-3 4 0,1-11-4 16,2 1-3-16,9-6 3 15,3 1 4 1,3-4-3-16,9-2-1 0,5 0 0 16,10-2 1-1,-3 2-1-15,-3-6 0 0,9 4 1 16,-4-1 1-16,-2 3-8 15,3 0-1-15,-12 3 0 16,0-3 3-16,-9 0-33 16,3 0-13-16,-9 0-42 15,0-3-15-15,6 0-6 16</inkml:trace>
  <inkml:trace contextRef="#ctx0" brushRef="#br0" timeOffset="26">24633 2175 208 0,'9'10'77'0,"-9"-4"-42"0,12 12-6 0,-6-4 28 16,-3 1-16-16,-3 4-6 15,0-3-9-15,0 2-3 16,-3 1-12-16,3-1-4 0,-6-4-3 16,6-6-2-16,0 2 1 0,9-2-4 31,-3-3-2-31,6-2 2 0,-1-3-2 16,7 5-1-16,0-5 3 15,-3 6 0-15,15 1 1 16,-9 4 0-16,-1 0 2 15,-5 7 1-15,-3 6 7 16,-9-3 4-16,-12 0 1 16,3-2 4-16,-3 2-13 15,-5-2-6-15,2-4-27 16,0-4-10-16,-6 0-27 16,6-11-10-16,-6 0-36 15,-3 0-37 1,6-11 57-16</inkml:trace>
  <inkml:trace contextRef="#ctx0" brushRef="#br0" timeOffset="27">24591 2209 224 0,'12'-5'85'0,"3"8"-46"0,-6-6-21 0,-3 3 25 0,3 0-15 15,9-8-4 1,3 5-12-16,2 1-5 16,1 2-4-16,3-6-5 0,-9 6 1 15,9 0-30-15,-7 0-12 0,-5-5-79 16</inkml:trace>
  <inkml:trace contextRef="#ctx0" brushRef="#br0" timeOffset="28">24957 2204 228 0,'-3'5'88'0,"6"3"-48"0,-3 13-9 16,0-10 29-16,0 0-21 0,-3 2-8 15,0 3-9 1,-3-8-5-16,6 5-9 15,-3-3-7-15,3 1-2 0,0 0 1 16,0-9 2-16,3 4-3 16,3-1-2-16,0-5-5 15,9 0 0-15,0 2-1 0,6 1 1 16,3 0 2-16,0 2 2 16,-4 3 2-16,1 3 1 15,-3 2 5-15,-6 0 5 16,-9 0 12-16,-3 14 7 15,-3-9-3-15,-9 3-3 16,-6-2-15-16,-3-3-4 16,4-6-26-16,-4-2-11 0,-3-2-24 15,3-4-9-15,0-10-30 16,-6 0-14 0,4-15 16-16</inkml:trace>
  <inkml:trace contextRef="#ctx0" brushRef="#br0" timeOffset="29">24954 2172 260 0,'27'-10'96'0,"-6"7"-52"0,9-5-29 16,-15 3 26-16,5 5-20 15,10-6-6-15,0 1-12 16,3 3-4-16,-3-6-117 15,5-6-50-15,-11-1 64 16,-6-1 36-16</inkml:trace>
  <inkml:trace contextRef="#ctx0" brushRef="#br0" timeOffset="30">19861 3064 104 0,'-11'-3'41'0,"22"9"-22"0,-2-4 2 0,-6 3 19 16,0 3-8-16,-3 14-1 0,0 4-9 15,0 3-4-15,0 3-10 16,-6 2-1-16,3 3 0 16,0 0-3-16,0-2-1 0,1-11-1 15,2-3-2-15,0-5-17 16,0-3-6-16,5-3-27 16,-2-2-10-16</inkml:trace>
  <inkml:trace contextRef="#ctx0" brushRef="#br0" timeOffset="31">19725 3074 228 0,'-9'0'85'0,"12"-5"-46"0,0 3-28 0,-3 2 23 16,6 2-11-16,2-2-1 15,1 3-9-15,9-6 0 16,6 1-8-16,0-4-3 0,0 1-1 16,2 2-12-16,1 1-3 15,-3-1-66-15,0 3-27 16,-6 3 6 0</inkml:trace>
  <inkml:trace contextRef="#ctx0" brushRef="#br0" timeOffset="32">20114 3085 148 0,'-17'8'57'0,"17"0"-30"0,0 29-16 16,0-24 18-16,0 11-6 16,-3 10-1-16,0-2 1 15,0 13 2-15,3-5-13 16,-3-6-7-16,6-5-1 0,0-5-3 16,0-5-1-16,0-3-2 0,3-9-10 15,0-7-2 1,-1 0 0-16,-2-10 3 15,0-11 2-15,-6 2 1 16,0 3 2-16,1-10 4 16,-1-11-1-16,-3 0 1 15,3-3 0-15,0 8 0 16,3 6 2-16,0 5 0 16,0 2 4-16,0 6 2 15,3 0 4-15,6 7 8 16,-1 6-1-1,4 14-4-15,-3-1-3 0,0 5-4 16,0 4-1-16,-3 1-1 16,0-7 2-16,0 0-1 15,0-3 0-15,0-5-3 16,0-2-2-16,0-9 1 16,3-2 1-16,0-6-14 15,0-2-5-15,0 0-2 16,-3-9 1-16,-1 4 10 15,-2 2 7-15,3 3 1 16,-3 2 0-16,0 6 5 16,0 0 4-16,6 15 17 15,-3 3-3-15,3 6 2 16,0 5-1 0,-3 2 2-16,0 3-8 0,0 3 0 15,-3 3-13-15,0-4-3 16,3-4-2-16,-3-1 0 15,3-7-47-15,0-3-18 16,0-6-42 0,0-2-40-16,0-5 57 15</inkml:trace>
  <inkml:trace contextRef="#ctx0" brushRef="#br0" timeOffset="33">20418 3307 208 0,'-3'3'77'0,"9"2"-42"0,-3 6-32 0,0-3 17 16,0 0 5-16,0 13 5 0,-3 0-16 15,0 0-8-15,0-8-4 16,0-5-5-16,0 3 2 0,0 2-52 16,0-2-24-16,0-6-23 15</inkml:trace>
  <inkml:trace contextRef="#ctx0" brushRef="#br0" timeOffset="34">20436 3209 212 0,'-9'-8'79'0,"12"8"-42"0,0 0-45 0,-3 0 12 15,3 0-20 1,0 0-6-16,3 0-36 15,3 3-12-15,0 2 7 0,0-2 8 16</inkml:trace>
  <inkml:trace contextRef="#ctx0" brushRef="#br0" timeOffset="35">20540 3344 184 0,'0'43'68'0,"0"-20"-36"0,0 1-18 0,0-16 20 16,0 3-11-16,-3-1-3 15,0-2-7-15,3-2-3 16,0-6-4-16,3-6 1 0,0-2-4 15,6-13-2 1,0 0-3-16,0-3 1 16,0-5-4-16,3 3 1 15,0 5 0-15,3-1 2 0,-1 9-1 16,1 5 1-16,0 8 6 16,3 8 5-16,-3 5 6 15,0 3 5-15,-3 11-4 16,-3-1-1-16,-3-2-7 15,0 2-3-15,0-10-2 16,-4 0-3-16,1-3-32 16,0-2-14-16,6-3-140 31,3-3 61-31</inkml:trace>
  <inkml:trace contextRef="#ctx0" brushRef="#br0" timeOffset="36">20882 3209 252 0,'-6'-5'93'0,"9"5"-50"0,6 0-28 0,-3 0 26 16,3 0-7-16,3 0 3 15,3 0-17-15,3 0-6 16,6-3-9-16,0 3-4 0,-4 0 0 0,1 0-8 15,-3 3 0 1,-3-3-39-16,-3 0-14 16,0 5-60-16,-3-5-42 15,-6 6 71-15</inkml:trace>
  <inkml:trace contextRef="#ctx0" brushRef="#br0" timeOffset="37">20906 3328 212 0,'-12'6'82'0,"15"-4"-44"0,3 1-36 16,0 0 19-16,0-1 0 15,3 1 2-15,6-3-10 16,6 0-3-16,3-3-6 16,-1 1-7-16,1-1-3 0,0 0-41 0,-3 1-19 15,0 2-35 1</inkml:trace>
  <inkml:trace contextRef="#ctx0" brushRef="#br0" timeOffset="38">21278 3239 256 0,'-9'2'96'0,"9"1"-52"0,0-3-45 16,0 0 18-1,6 0-6-15,0 0 1 0,6 0-6 16,3 0-2-16,0 0-2 15,3 0-2-15,0 0 1 0,0 0-19 16,-1 0-8-16,-2 0-37 16,3 0-70-1</inkml:trace>
  <inkml:trace contextRef="#ctx0" brushRef="#br0" timeOffset="39">21499 3048 196 0,'-3'5'74'0,"9"-2"-40"0,-3 8-18 0,-3-4 24 16,0 7-3-16,3 4 0 15,-3 6-12-15,2 2-2 16,-2 6-14-16,0 3-1 0,0-6 2 15,0 2-6-15,0 1-2 16,0-5-1-16,0-6 1 16,0-3-36-16,0-2-17 15,0-5-23-15,3-6-7 0,-3-5-16 16</inkml:trace>
  <inkml:trace contextRef="#ctx0" brushRef="#br0" timeOffset="40">21582 3225 136 0,'-6'-10'52'0,"9"4"-28"0,3-2-8 16,0 6 18-16,0-1 6 16,0 3 3-16,0-10-17 15,6 4-5-15,3 1-13 16,-1 2-3-16,1 6 1 0,-3 0-1 0,0 2 2 15,0 3-2-15,-3 2 0 16,-3 6-1-16,-6 6 0 16,-3 1-2-16,-6 14-2 15,-3-2-2-15,-3-3 1 16,3-3 1-16,0-6 0 16,3-1 0-16,1-7 2 15,2-1-3-15,3-4 0 16,6-2 5-16,3-2 2 15,5-4 4-15,4-2 4 16,0 0-6-16,3 0-2 0,0 0-6 16,3-2 0-1,-3-1 0-15,-4 3 0 16,-2 0-22-16,-3-3-10 16,-3 3-55-16,-3 0-63 15,6-2 37-15</inkml:trace>
  <inkml:trace contextRef="#ctx0" brushRef="#br0" timeOffset="41">22005 3191 160 0,'3'-13'63'0,"-3"-1"-34"0,-6 4-3 16,3 5 25-16,-3-1-3 15,-3 1 1-15,-3 5-16 16,-6-5-8-16,0 13-14 0,6-3-3 0,-3 3-1 16,-5 2-3-16,2 1-1 15,6 0-6-15,6 2 0 16,0 0 1-16,15 6 1 16,0 2-2-16,9 0 0 15,2 13 2-15,1-7 0 16,0 2-2-16,-6-3 2 15,-6-2 3-15,-3 0 1 16,-3-6 1-16,-3 1 2 16,-3-3-1-16,-3-3 0 15,-3-8-3-15,-6 3 1 16,-3-8-7-16,6 0 1 0,0-8-10 16,3-2-2-1,4-9 1-15,2-5 1 0,3 1 3 16,11-1 4-16,7-3 1 15,0 1 3-15,6-1 1 16,-3 6 3-16,-3-5-1 16,0 5-1-16,-4 5 5 15,-5 3 4-15,0-1-1 16,-6 6 1-16,-3 0-14 16,0 3-6-16,-3 5-31 15,0 0-10-15,3 3-61 16</inkml:trace>
  <inkml:trace contextRef="#ctx0" brushRef="#br0" timeOffset="42">22228 3450 184 0,'3'16'71'0,"3"-3"-38"0,0 6-25 0,-6-11 18 16,-3 2 0-16,-3 6 4 15,0-3-25-15,-3-2-9 16,-9-3-101-16,-6 0-45 16</inkml:trace>
  <inkml:trace contextRef="#ctx0" brushRef="#br0" timeOffset="43">22493 3106 228 0,'-3'8'85'0,"3"11"-46"0,3 10-41 0,0-13 17 0,0 7-7 16,-3 7 1-16,0 12-1 15,0-5 2 1,0-3-5-16,0-2-5 0,0-3-1 15,0-8-32-15,0-2-15 0,3-3-53 16</inkml:trace>
  <inkml:trace contextRef="#ctx0" brushRef="#br0" timeOffset="44">22344 3151 180 0,'-15'-2'68'0,"15"2"-36"0,3 2-20 0,-3-2 41 15,9 0-11 1,6 0-11-16,3 0-10 16,6-5-12-16,2 0-6 15,1 2 0-15,9-5-7 0,-3 3-1 16,-1-3-80-1</inkml:trace>
  <inkml:trace contextRef="#ctx0" brushRef="#br0" timeOffset="45">22764 3196 156 0,'-3'3'57'0,"6"7"-30"0,3 12-12 16,-3-7 20-16,-3 7 5 16,0 17 5-16,-3-4-13 15,0-1-7-15,0-2-14 16,3-6-5-16,0-5-2 0,0-2-2 16,0-6 1-16,-3-5-11 15,3 0-2-15,-3-8-13 0,0-8-3 16,-3-2 5-16,6-17 5 15,-3-2-4 1,0-5 0-16,0-1 0 16,0 1 2-16,3-3 8 15,0 2 5-15,3 6 15 0,0 5 8 16,3 9-3-16,0 1 0 16,3 9 6-16,0 10 6 15,2 3-3-15,-2 8 0 16,3 3-7-16,0 2 0 15,-3-3-1-15,0-2 2 16,0-3-10-16,-3-2-4 16,3-8-3-16,0-3 1 15,3-3-1-15,3-10 2 16,-1-3-4-16,1-5-2 16,-3-6-1-16,0 1 3 15,6 2-2-15,-6 6 1 16,-3 7 4-16,0-2 3 15,-3 5 0-15,6 8 2 16,-3 21 0-16,0-5 3 0,-1 8-5 16,1 7-1-16,-6-4 2 15,9-1 1-15,-3 11-3 16,0-2-3-16,0-9-20 16,0-2-10-16,0-3-40 15,3-8-19-15,0-7-30 16</inkml:trace>
  <inkml:trace contextRef="#ctx0" brushRef="#br0" timeOffset="46">23276 3283 192 0,'0'-10'71'0,"0"10"-38"0,-3-5-14 0,-3 5 23 16,0 2-10-16,-3 4-1 16,0 1-16-16,-3 4-4 15,-3 2-7-15,3 8-3 0,0 6 0 16,3-3 1-16,3-6 1 15,6-2-1-15,0-3 1 16,3-2 0-16,0-6 3 16,9-2-1-16,-3-3 2 15,0-11-4-15,3-5-2 16,-3-5 0-16,3 3-1 16,-6-1 0-16,-3 3 0 0,6 6-3 15,-6-3 2 1,0 7-4-16,-3 6 1 0,3 6 2 15,6 7 1-15,-6 5 3 16,8 3 1-16,-2 3 1 16,-3 0 0-16,3 0-5 15,3-6-1-15,0 1-24 16,0-6-7-16,3-5-39 16,0-5-16-16,0-6-7 15</inkml:trace>
  <inkml:trace contextRef="#ctx0" brushRef="#br0" timeOffset="47">23558 3283 208 0,'0'-18'77'0,"0"18"-42"0,-3 0-19 0,3 3 24 15,-3 2-21-15,-3 5-7 16,-5 6-11 0,-7 13-3-16,0-2 1 15,3-1-13-15,3-2-4 0,-3-5-43 16,9-3-20-16,-3-1-5 15</inkml:trace>
  <inkml:trace contextRef="#ctx0" brushRef="#br0" timeOffset="48">23401 3254 224 0,'0'6'85'0,"6"2"-46"0,2 13-39 16,-2-11 18-1,9 12 19-15,-3 4 10 0,6 3-8 16,0-5-5-16,0 0-20 16,3-3-9-16,-6-3-1 0,2-2-10 15,-2-5-3-15,0-3-50 16,0-3-22-16,0-5-48 16</inkml:trace>
  <inkml:trace contextRef="#ctx0" brushRef="#br0" timeOffset="49">23802 3212 348 0,'-20'-3'129'0,"20"3"-70"0,6 0-67 0,-6 0 21 16,3 3 4-16,5-3 8 15,1 3-8-15,3-1-2 16,0-2-9-16,3 0-4 0,6 0-1 15,3 0-45-15,-3 0-18 16,-1 0-95 0,-2 6-43-16,-15-6 102 15</inkml:trace>
  <inkml:trace contextRef="#ctx0" brushRef="#br0" timeOffset="50">23791 3334 316 0,'0'0'121'0,"0"0"-66"0,11 0-64 0,-5 0 20 0,3 0-10 16,3 0-1-16,6 0-26 15,12-6-12-15,3 1-91 16,-1-3-39-16</inkml:trace>
  <inkml:trace contextRef="#ctx0" brushRef="#br0" timeOffset="51">24258 3072 140 0,'6'0'52'0,"-3"0"-28"0,3 0-11 16,-6 0 19-16,0 0-9 0,0 0-1 16,0 0-13-1,0 0-3-15,0 0-4 16,0 0 3-16,0 0 4 0,0 0 6 0,0 0 3 15,0 0-1-15,0 0 0 16,0 0-7-16,0 0-4 16,0 0-6-16,0 0 0 15,0 0 2-15,0 0 1 16,0 0 1-16,3 5 0 16,-3 0 4-16,3 3 3 15,-3 6 0-15,6 7 3 16,-3 3 2-16,-3 5-1 15,6 5 1-15,-3 6 0 16,0 5-6-16,2-3-2 0,-2 0-4 16,6-2-1-16,-3-3-1 15,-3-5 1-15,0-6-18 16,-3-10-6-16,0-3-56 16,0-13-100-1</inkml:trace>
  <inkml:trace contextRef="#ctx0" brushRef="#br0" timeOffset="52">24469 3199 244 0,'-3'-3'90'0,"3"3"-48"0,0-5-45 0,3 0 19 16,3-1-3-16,0 1 2 0,3-6-8 16,3 1-4-1,3-1-2-15,0 6-1 0,6-3 0 16,-4 3 0-16,-5 5 0 15,6 16 0-15,-6-3 2 16,-6 8-1-16,-6 8-1 0,-6 3 3 16,-6 13 2-1,-6-3-2-15,-3-5-2 0,1-2 0 16,5-9-1-16,-3-5 0 16,6-2 2-16,-3-6-1 15,12-2-1-15,0-3-4 16,3 2-2-16,6-7 14 15,9-1 6-15,6-2 7 16,3 0 2-16,5 0 3 16,4 0 1-16,-3 0-8 15,0 3-1-15,-9 2-11 16,-1-5-2-16,-5 3-12 16,-6 0-3-16,-3-3-50 0,-6 0-23 15,0-3-61 1</inkml:trace>
  <inkml:trace contextRef="#ctx0" brushRef="#br0" timeOffset="53">24684 3101 260 0,'-6'0'96'0,"9"3"-52"0,0-3-47 0,-3 0 19 0,8 2-6 16,-2-2 4-1,6 0-7-15,0-2-2 16,9-1-3-16,9 0 1 0,0 3 0 16,-1-8-1-16,-5 6 1 0,6-1-4 15,-9 0 0-15,3 3 1 16,-10 0 0-16,7 0 0 15,-6 6 0-15,-3 4 6 16,-3 6 6-16,-3 8 0 16,-6-3 3-16,0 8 1 15,0 6-1-15,-3-1-1 16,0 8-1-16,-3-5-5 16,6-2-3-16,0-6-2 15,0-5 0-15,0-6-18 16,0-2-4-16,0-5-46 0,0-3-20 15,0-3-47 1</inkml:trace>
  <inkml:trace contextRef="#ctx0" brushRef="#br0" timeOffset="54">24782 3328 160 0,'-3'-7'60'0,"6"7"-32"0,0-6-15 0,-3 6 17 16,9 0 7-16,3-2 7 0,11-1-9 15,1 0-3-15,6-2-18 16,3 0 4-16,-4 2 3 0,13-8-9 16,-12 4-4-16,0-1-27 15,-4 2-10-15,-5 1-107 16</inkml:trace>
  <inkml:trace contextRef="#ctx0" brushRef="#br0" timeOffset="55">5782 11541 80 0,'-6'-5'33'0,"6"2"-18"0,-12 1 2 15,10 2 16-15,-1 0-6 16,-6 2-1-16,0 1-15 15,0 2-7-15,-3 11-2 16,-3 5 4-16,0 3 6 0,3 5 5 0,0 3 2 16,6 0-8-1,6 2-4-15,3 0 2 0,6-5 2 16,6-5 2-16,6-8 5 16,3-11-4-1,3-10 2-15,-1-3-5 16,-2-5-1-16,-3-6-2 0,-3-2 0 15,-6-2 0-15,-6-1 0 16,-9 3 0-16,-6-1 2 16,-6-1-3-16,0 4 1 15,-3 3-10-15,-3 8-3 16,3 0-24-16,4 8-9 16,5 6-44-1,3-1-59-15,12 3 32 16</inkml:trace>
  <inkml:trace contextRef="#ctx0" brushRef="#br0" timeOffset="56">5928 11533 76 0,'6'0'30'0,"-3"0"-16"0,0 5-1 15,0 1 14-15,0 7-4 16,0 6-1-16,0 4-6 0,0 6 0 16,0 1 6-1,0-1 6-15,0-3-15 16,0 3-3-16,-3-8-2 0,0-2 0 16,0-6 0-16,0-2 0 0,0-14 4 15,0-2-4 1,0-3-2-16,0-3-1 15,6-2-10-15,0-3-4 16,3 0 0-16,3 3 3 16,3 5 1-16,-1 0 3 15,4 6-1-15,3 2-1 16,0 5 5 0,3 3 1-16,-3 2 11 0,-4 4 3 15,-5-1-1-15,-6 0 1 0,-12 6 0 16,-3-1 2-16,-8 1-8 15,-7-6-3-15,-6 5-4 16,-3-7 0 0,0-3-15-16,1 0-7 0,5-3-39 15,6-2-17-15,9 2-23 16</inkml:trace>
  <inkml:trace contextRef="#ctx0" brushRef="#br0" timeOffset="57">6396 11515 144 0,'0'-3'55'0,"2"6"-30"0,-2-1-29 0,3 9 14 15,0 10 0-15,-3 3 3 16,0 5 5-16,0 5-10 16,0 1 0-16,0-3 2 0,0-1-2 15,0 4 1-15,0-6-3 16,0-5-1-16,0-3-3 15,0-3 1-15,0-4-64 16,0-4-56 0,6-5 30-16</inkml:trace>
  <inkml:trace contextRef="#ctx0" brushRef="#br0" timeOffset="58">6747 11544 104 0,'-9'0'41'0,"0"2"-22"0,-3 9-11 0,6 0 13 15,-3 7-1-15,0 6 0 16,-6 8-4-16,6 2 0 15,6 3-9-15,3 3-2 0,9-6 1 16,3-7 3-16,6-4 5 16,6-1 1-1,0-14 0-15,2-11-1 0,1-10-1 16,0-6-7-16,-3-2-2 16,-6-3 0-16,-12 0 0 15,-6 1-2-15,-6-4-2 16,-3-2 1-16,-3 5 1 15,-3 3-6-15,0 3-1 0,0 4-20 16,3 6-7 0,3 3-21-1,0 0-52-15,7 2 14 0</inkml:trace>
  <inkml:trace contextRef="#ctx0" brushRef="#br0" timeOffset="59">6958 11560 108 0,'-9'10'41'0,"6"9"-22"0,-6 7-9 16,3-13 14-16,0 9 9 16,3 4 4-16,0 3-13 15,9 3-4-15,0 2-12 16,6-2 6-16,3-8 3 0,6-3-1 0,9-10 3 15,-4-14-4 1,1-10 1-16,-3-3-9 0,-3-3-4 16,-3-4 2-16,-9-1 1 15,-3-3-2-15,-9-4-3 16,-9 1-3-16,-3 4 1 16,0 2 1-16,-3 6 0 15,3 2-11-15,0 5-3 16,3 6-24-16,1 2-10 15,2 3-19 1,3 0-46-16,3 3 26 0</inkml:trace>
  <inkml:trace contextRef="#ctx0" brushRef="#br0" timeOffset="60">7262 11578 108 0,'-21'24'41'0,"9"-5"-22"0,-6 7-5 0,12-10 17 15,0 5 0-15,3 3 2 16,3 5-10-16,6 3-1 16,6-3-13-16,6-5 3 0,3-6 4 15,6-7 3-15,2-11 3 16,1-11-8-16,-3-2-3 16,-3-6 0-16,-9-2 0 15,-7-3-1-15,-5 1 1 16,-8-4-2-16,-7-2 2 15,-6 3-6-15,-3 4-3 16,0 7-15-16,3 1-6 16,0 6-41-16,3 8-16 15,7 11-34-15</inkml:trace>
  <inkml:trace contextRef="#ctx0" brushRef="#br0" timeOffset="61">7827 11554 140 0,'-15'-2'52'0,"12"7"-28"0,-14 0-24 0,8 3 13 0,0 8-5 16,-3 3 1-1,0 2 6-15,3 5 2 16,3 1-8-16,6-1 1 0,6-2 1 0,3 0 2 15,9-6 5-15,8-7 1 16,-2-6 1-16,3-5 0 16,-3-5 0-16,-3-6-3 15,-3-2 0-15,-4-5-1 16,-5-1 0-16,-6-2-8 16,-6-3-3-16,-8 3-3 15,-1 0 1-15,0 0-9 16,-3 5-3-16,0 5-28 0,0 3-14 15,6 3-31 1</inkml:trace>
  <inkml:trace contextRef="#ctx0" brushRef="#br0" timeOffset="62">8050 11541 144 0,'-5'0'55'0,"5"5"-30"0,-12 9-32 0,9-4 10 16,0 9 12-16,-3 2 7 16,0 3 3-16,6 2 2 15,6 1-15-15,3-4 4 0,6 1 4 16,5 0 0-16,4-11 3 16,0-5-2-16,3-2-1 0,0-6-2 15,-1-6-1-15,-2-4-1 16,-3-4 3-16,-9-4-5 15,-6-1 2 1,-9-4-7-16,-6-7-3 0,-6 4-3 16,-6 0 0-16,-3 2-7 15,1 5 1-15,2 3-15 16,-3 3-3-16,6 3-20 16,6 2-7-16,3 2-18 15,0 4-9-15,9-1-17 16,6 0-11-1,9 1 49-15</inkml:trace>
  <inkml:trace contextRef="#ctx0" brushRef="#br0" timeOffset="63">8259 11536 56 0,'-3'13'22'0,"-6"11"-12"0,3 13 1 0,12-24 10 15,-3 8 13-15,3 3 6 16,6 3-2-16,0-1 0 15,6 1-4-15,2 2-1 16,4-16-18-16,9-11 2 0,3-4 3 16,-1-6-2-16,1-5-1 15,-6-3 4-15,-6-3 3 16,-6-2-1-16,-10-3-2 0,-8-5-7 16,-8 3-4-16,-10 2-3 15,-6 0 0 1,-3 3-4-16,0 2-2 0,3 6-7 15,1 3-1-15,2 2-13 16,6 2-4-16,3 4-14 16,3-1-6-16,6 3-20 15,3 0-10-15,9 0-22 16</inkml:trace>
  <inkml:trace contextRef="#ctx0" brushRef="#br0" timeOffset="64">8673 11486 100 0,'0'8'38'0,"0"-1"-20"0,0 7-21 0,0-4 8 15,0 14 20-15,0 0 11 16,3 2-3-16,0 3 0 16,5 3-5-16,10 0-3 15,0-6-13-15,3 1 6 0,6-6 4 16,0-10 0-16,11-9-1 15,1-7-7-15,0-8-1 16,-10-3 5-16,-8-5 6 16,-12-3 0-16,-12-8 1 15,-18 3-6-15,-8 0-1 16,-10 2-10-16,-6 4-3 0,4 7-21 16,-1 5-7-1,6 6-81-15,6 8-36 0,10-3 14 16</inkml:trace>
  <inkml:trace contextRef="#ctx0" brushRef="#br0" timeOffset="65">5011 9403 108 0,'6'0'44'0,"-6"0"-24"0,0 0 1 0,0-2 19 0,0 2-4 16,0 0 2-16,-3 0-13 16,0-3-3-16,-3 3-13 15,-2-5-1-15,-4 2 2 0,-3-5 0 16,-6 0 2-16,-3 0-2 15,-6 3-1-15,-2 0 1 16,-4-3 1-16,-6 0-3 16,1 0-3-16,-4 3-2 15,-6-1 0-15,-5 4-4 16,-1 2 0-16,1 5-1 0,-4 6 0 16,1 4 2-1,2-1 0-15,-3 1-3 0,4 7 2 16,5 4-1-16,4 6-2 15,5 5 0-15,9 5 0 16,6 9 0-16,13-7 3 16,11 4 0-16,6-6 1 15,11 1 0-15,13 2 0 16,9 2 0-16,6 4 0 16,11-1 0-16,7-5 2 15,8-5 1-15,7-9 1 16,8-9 0-16,6-7 0 15,10-9 0-15,5-6 0 16,-3-11-2-16,-3-7 1 0,-3-6 0 16,-5-5 1-1,-10-6-2-15,-12 4 1 0,-5-7 0 16,-15-1 3-16,-10-4 1 16,-8-12 1-16,-15-1-2 15,-12-2 1-15,-15 5 0 16,-15 6 3-16,-11 2 1 15,-13 5 3-15,-12 3-9 16,-5 8-3-16,-3 8-4 16,5 5 0-16,1 5-5 15,8 3-3-15,9 3-38 16,10 2-19-16,8 9-67 16</inkml:trace>
  <inkml:trace contextRef="#ctx0" brushRef="#br0" timeOffset="66">3833 9006 72 0,'-3'-5'30'0,"3"5"-16"0,6-3-6 0,-6 3 13 0,3 0 5 16,0 0 5-16,-3 0 2 16,0 0 3-16,0 0-9 15,0 0-2-15,0 0-14 16,0 0-7-16,0 6 0 0,0-1-1 15,0 8 1-15,0-2-2 16,0 5 1-16,0-3-4 16,3 0 0-16,0 0 1 15,3 3 0-15,2-5 2 16,4-3 1-16,-3-3-1 16,3-2-2-16,0-1 3 0,0-2 0 15,-3 0 1-15,0-2 0 16,0-1-2-1,0-5-2-15,0-5 3 0,-3 5 2 16,-3-3 7-16,0 4 4 16,0-1-2-16,0 2 0 15,-3 1-8-15,0 2-4 16,0 1-4-16,0 2 1 16,2 8 1-16,1 0 0 15,0-3 0-15,0 5 2 16,0 1-1-16,3-3 2 15,-3 0-2-15,3 0-1 0,3 5-35 16,-3-8-14-16,0-2-21 16,3-3-8-16,-3 0-1 15</inkml:trace>
  <inkml:trace contextRef="#ctx0" brushRef="#br0" timeOffset="67">4115 9022 160 0,'0'0'60'0,"0"0"-32"0,3 8-9 16,-3-5 23-16,0 2-14 15,3 6-4-15,-3-3-10 16,0-3-1-16,0 3-8 16,0 5-3-16,0-5 1 0,0 0 0 0,0-3 1 15,0 1-2 1,0-1-2-16,0 0 1 15,0-2 1-15,0-1 1 16,0-2 3-16,0 0-1 0,0-2 0 16,0-1-6-16,3-5 1 15,0 3-2-15,9-6-2 16,3-7 3-16,-3 7 0 16,-3 3 1-16,3 0 0 15,0 0 0-15,0 3 2 16,-3 3-3-16,0 2-2 15,0 0 6-15,-1 5 3 16,1 0-1-16,0 6 0 16,0 2-1-16,-3-2 0 15,0-4-2-15,0 4-2 0,-3-3 1 16,0-3-1-16,0 1-18 16,0-1-8-1,0-3-22-15,0 1-7 0,0 0-31 16,0-6-23-1,0 0 47-15</inkml:trace>
  <inkml:trace contextRef="#ctx0" brushRef="#br0" timeOffset="68">4473 8993 164 0,'0'-2'63'0,"0"2"-34"0,0 0-5 0,0 0 22 16,0 2-6-16,-3 1 2 16,-3-1-13-16,0 1-3 15,0 2-15-15,-3 1-4 0,3 2-3 16,0 0-5-16,0 0-1 15,3-1 1-15,3-1 0 16,0-1-2-16,3 3 0 16,0-3-1-16,9 3 3 15,-3 0 0-15,6 0 3 16,-3 3-3-16,0-3-2 16,-1 13 6-16,-5-16 3 0,0 0-1 15,-6 3 2-15,0-2-2 16,-6-1 0-16,-6-5-3 15,1 5 1-15,-1-2-22 16,3-3-7-16,0-5-16 16,3 7-6-16,0-2-21 15,3-8-52 1</inkml:trace>
  <inkml:trace contextRef="#ctx0" brushRef="#br0" timeOffset="69">4657 8998 176 0,'-3'0'66'0,"6"3"-36"0,-3 0-15 16,3 2 20-16,-3 3-6 0,0 3 0 15,0-1-12-15,0-2-3 16,0 3-8-16,0-1-4 0,3 1-1 15,-3-3-1-15,3 2 0 16,-3 1-47-16,0-6-20 16,0 1-35-1</inkml:trace>
  <inkml:trace contextRef="#ctx0" brushRef="#br0" timeOffset="70">4654 8895 204 0,'-6'-5'77'0,"6"5"-42"0,3 0-21 16,-3 0 20-16,0 0-15 15,0 0-5-15,0 3-16 16,0-3-4-16,6 0 3 16,-3 0-50-16,6 0-18 0,3 2-20 15</inkml:trace>
  <inkml:trace contextRef="#ctx0" brushRef="#br0" timeOffset="71">4815 8922 160 0,'-18'13'60'0,"15"-10"-32"0,-3-1-9 0,6 6 23 16,-6 0-14-1,0 0-4-15,0 3-12 0,-3 2-5 16,3 3-4-16,0 0-3 0,3 0 1 15,3-1-4-15,6-1 0 16,0-4 4-16,0-2 1 16,0-5-3-16,9-3-1 0,-3-3-2 15,3-2 3 1,-3-3 0-16,0 0 1 16,-3 0 0-16,-3-3 0 15,0 4 2-15,-9-4 1 0,6 3-4 16,-6 3 1-16,6 2 0 15,-3 0 0-15,0 3-5 16,3 6 1-16,0 2 0 16,0 5 2-16,3 3-1 15,-1 2 1-15,1 17 11 16,0-6 3-16,-3-3 17 16,0-2 8-16,-3-5-13 15,-3 2-5-15,0-5-6 16,-6-3 1-16,1-5-7 0,-7-6-4 15,-3 1-27 1,3-6-9-16,0-5-23 0,0 1-7 16,0-9-24-1,6-5-35-15,0 2 42 16</inkml:trace>
  <inkml:trace contextRef="#ctx0" brushRef="#br0" timeOffset="72">4937 8980 180 0,'6'3'68'0,"-3"2"-36"0,3 5-20 0,-3-4 21 16,0 4-6-16,0 1 1 15,-3 0-6-15,0-1-4 16,0 1-10-16,0-3-5 0,0 0 0 0,0-3 0 15,0-5 3-15,0 0-3 16,0 0-2-16,3-5-5 16,0-3-2-16,3-3-2 15,0-2 0-15,3 0 0 16,0 2 0-16,2 3 5 16,4 0 1-16,3 3 2 15,0 2 0-15,0 6 4 16,-3 5 2-16,-3 5 11 15,-3 0 6-15,0 3-10 16,-4 0-4-16,-2-3-6 0,-3 0 0 16,3 1-26-1,0-6-10-15,-3-3-40 0,0-5-17 16,3 0-5 0</inkml:trace>
  <inkml:trace contextRef="#ctx0" brushRef="#br0" timeOffset="73">5244 8985 164 0,'0'0'63'0,"3"0"-34"0,3 3-14 0,-1 2 20 16,1-2 3-16,0 2 8 16,9 0-16-1,0 1-16-15,0-4-7 0,0-2-3 16,0 0 0-16,0-2 0 15,-3-1 2-15,-1 0 1 0,-2 1-3 16,-3-4-1-16,-6 1-6 16,-3-5 0-16,-3-6-6 15,-2 3-1-15,-1-1 0 16,-6 6 1-16,0 0 3 16,-3 6 4-16,3 2-1 15,0 5-1-15,3 8 5 16,3 1 1-16,0 1 8 15,3 4 6-15,3 2-4 0,1 0-2 16,7-2-5 0,4-3-4-16,3 0-3 0,3-6-1 15,6 1-34-15,3-6-15 16,0-5-26 0,2-5-49-16,4-6 29 15</inkml:trace>
  <inkml:trace contextRef="#ctx0" brushRef="#br0" timeOffset="74">5601 8940 172 0,'-15'-5'66'0,"12"5"-36"0,-24 3-15 0,15 5 18 15,-3 0-7-15,0-1-1 16,1 4-12-16,-1 2-3 16,3 0-6-16,3 3-3 0,3 3 0 15,3-3-1-15,6 0 0 0,3-3 0 16,3-3 2-16,15 1 1 15,-4-8 3-15,4-9-3 16,-3-4-2-16,-3-3-5 16,0-3 0-16,-6-5 8 15,-3-9 5-15,-6-1-7 16,-3-4 0-16,-3 1 0 16,-3-8 3-16,0 7-2 15,-9 6-2-15,3 5 2 16,3 6 0-16,3 4-4 15,0 12-1-15,3 12-4 16,6 9-1-16,3 7 4 16,6 11 1-16,0 6 4 0,3-1 3 15,3 0-2-15,-1 1 0 16,1 4-1 0,0-10 1-16,0-5-13 0,0-8-6 15,-6-8-99 1</inkml:trace>
  <inkml:trace contextRef="#ctx0" brushRef="#br0" timeOffset="75">4979 10795 64 0,'0'-3'27'0,"0"1"-14"0,0-4 15 16,0 4 21-16,0-1 1 15,-3 0 0-15,-6-2-10 16,-3-5-5-16,-3-9-19 16,-6 3-3-16,-9 0 0 0,-5 0-3 15,-7 3 0-15,-15 0-9 16,-5 5 0-16,-7 5-3 16,-2 9-2-16,3 7 3 15,-10 11 0-15,4 5-2 0,5 8 0 16,7 16-1-16,8 5 0 15,7 19 0-15,17-3 0 16,9 0 0-16,18 11 3 16,15-3-9-16,27 2-1 15,8-2-1-15,22-13 0 16,11-11 2-16,18-15 1 16,3-14 6-16,13-19 1 15,14-18 8-15,-9-18 6 16,-3-19 9-16,-15-11 5 0,-15-10-8 15,-17-10 0-15,-22-4 6 16,-23-5 5 0,-18 9 4-16,-27 4 3 0,-14 9-5 15,-22 13 1-15,-8 7-18 16,-10 11-6-16,10 11-36 16,2 5-16-16,13 6-69 15,8 5-29-15,12-9 23 16</inkml:trace>
  <inkml:trace contextRef="#ctx0" brushRef="#br0" timeOffset="76">3764 10478 76 0,'-3'-6'30'0,"3"1"-16"0,3 2 5 0,-3 1 16 15,0-1-4-15,0 0-1 16,0 1 1-16,0-1 0 15,0 0-10-15,0 1-3 16,0-1-10-16,-3 3-3 16,3 0-1-16,-3 0-2 0,3 5 1 15,0 1-2-15,0 2-1 16,0 8 3-16,0-1 0 16,3 1-4-16,0 3 1 15,3-1-2-15,0-2 0 16,3 0 2-16,0-8 2 15,-3 0-3-15,3-3-2 16,3-2 4-16,0-3 3 0,0-5 3 16,5 2 1-1,-5-5-2-15,-3-5-1 16,0-3-1-16,-3 0 0 16,0 0-2-16,-3 0 1 0,-6 3-2 15,6 0 2 1,-6 2-2-16,0 1 2 0,0 4-2 15,0 4-1-15,0 2 1 16,3 2 1-16,0 4-1 16,0-1-1-16,6 8-2 15,0-2 1-15,3 7-1 16,0-2-2-16,0-3 0 16,0 1-24-1,-3-6-11-15,3-3-27 16,-3 0-46-16,3-5 23 15</inkml:trace>
  <inkml:trace contextRef="#ctx0" brushRef="#br0" timeOffset="77">3996 10417 124 0,'0'2'49'0,"3"6"-26"0,0 3-5 0,0-6 18 16,-3 3-7-16,3 0-2 16,0 8-9-16,0 0-1 15,-3 0-10-15,0-3 0 0,0-3 0 16,0-2-3-16,0 0-3 0,3-2 2 16,-3-4 0-16,0-2-1 15,0 0-2-15,0-10 7 16,3-1-2-1,-3 0 0-15,3 1-5 16,0-3-2-16,3 2 1 16,0 1 0-16,3-4 1 15,0 4 0-15,0 2 0 16,0 2 0-16,0 4 0 0,3 4 0 16,3 4 6-1,-4 2 6-15,1 2-2 16,0 9 0-16,0-3-4 0,0 0-1 15,-3-1-6-15,-3 1 1 16,0-2 0-16,0-4 2 16,0 1-14-16,-3-6-7 15,3-2-32-15,-3-3-15 16,3-6-31 0</inkml:trace>
  <inkml:trace contextRef="#ctx0" brushRef="#br0" timeOffset="78">4368 10411 140 0,'0'-2'52'0,"0"-1"-28"0,0 0-28 16,-5 3 65-1,-1 0-22-15</inkml:trace>
  <inkml:trace contextRef="#ctx0" brushRef="#br0" timeOffset="79">4342 10409 351 0,'-9'5'19'0,"0"0"-10"0,0 3-3 16,3 0-2-16,3-3-5 16,0 3 1-16,3 0-2 15,0 0-2-15,6 3 3 16,0-1 0-16,6 4-4 16,0-1 1-16,0 0 2 0,0-2 3 15,-4-1 9-15,-5 1 3 16,-3-1 5-1,-6 1 3 1,-5-3-2-16,-4-5-6 16,3-1-12-16,0-2-3 15,3-2-24-15,0-4-8 16,3 1-18-16,3-3-8 16,0-2-36-1</inkml:trace>
  <inkml:trace contextRef="#ctx0" brushRef="#br0" timeOffset="80">4452 10409 148 0,'0'0'55'0,"0"2"-30"0,3 1-10 0,0 2 18 15,0 3 6-15,0 0 3 0,0 3-14 16,-3 2-6-16,3 8-13 15,0-2-4-15,0-3-1 0,0-3-2 16,0-3-2-16,0-2-32 16,-3-2-14-16,3-4-131 31,0-18 80-31</inkml:trace>
  <inkml:trace contextRef="#ctx0" brushRef="#br0" timeOffset="81">4455 10290 200 0,'-6'-16'77'0,"6"13"-42"0,0 3-41 15,3 8 45-15,0-3-24 16,0 1-11-16,3-1-5 16,0 0-1-16,3 1-37 0,3-1-13 15,-1 0-36 1</inkml:trace>
  <inkml:trace contextRef="#ctx0" brushRef="#br0" timeOffset="82">4678 10366 200 0,'-6'0'77'0,"3"0"-42"0,-3 6-17 15,0-4 23 1,0 4-21-16,-9 2-8 0,3 2-8 15,1 3-4-15,2 1 1 16,0-1-4-16,3 5 0 0,3 6-1 16,0-5 3-16,3-3-2 15,9-6 1-15,3-2 0 16,3-5 0-16,-1-6 0 16,4-5 0-16,-3 0 0 15,-3 0-2-15,-3-2 5 16,0 2 1-16,-3-3 0 15,-3-2 1-15,0 5-2 0,-3 0-1 16,0 3 1-16,-3-1 1 16,3 4-3-16,0 2-2 15,0 5-1 1,0 3 0-16,3 13 3 0,0 0 0 16,3 3 7-16,0 0 4 15,-3 2 6-15,0-4 4 16,-3-1 1-16,-3 0 2 15,-3-3-9-15,-3-2-3 16,0-5-6-16,-6-3-2 16,-6-3-28-16,-3-10-10 15,6 0-38-15,4-3-14 16,-1-6-14-16</inkml:trace>
  <inkml:trace contextRef="#ctx0" brushRef="#br0" timeOffset="83">4746 10395 116 0,'6'0'44'0,"-3"6"-24"0,6 4 5 16,-6-2 20-16,0 3-5 15,3-1 0-15,-3 6-12 16,0 6-3-16,0-7-14 0,-3-1-4 0,0-1-1 15,0-3-3 1,0-4 0 0,0-1 1-16,0-5-5 15,3-5 1-15,0-6-5 16,6-2 1-16,0-3 4 0,3-2 2 16,0-4-3-16,0 6-1 15,0 3 3-15,0 5 1 16,-1 3 4-16,1 5 3 15,3 5 11-15,-3 3 5 16,0 3-2-16,0 5-2 16,-3 5-7-16,-3-3-1 15,0-2-8-15,-3 0-3 16,0-3-12-16,0-2-6 16,0-3-36-16,0-3-14 15,-3-5-32-15,6 0-42 16,0-10 44-16</inkml:trace>
  <inkml:trace contextRef="#ctx0" brushRef="#br0" timeOffset="84">5098 10417 208 0,'15'5'79'0,"-27"-2"-42"0,21 5-19 15,-3-3 23-15,0 0-15 16,-1 0-2-16,4 1-8 15,0-1 0-15,0-2-9 16,3-3-4-16,-3 0 0 0,0 0 0 16,0-3 3-16,0-2-5 0,-3-3-3 15,-3 0-4-15,-3-3 1 16,-3-2-4-16,-3 2 1 16,-3 1-3-16,0-1 2 15,-3 3-2-15,-6 6 0 16,3 2 3-16,-5 5 3 15,5 3 0-15,0 2 4 16,3 1 6-16,3 2 7 16,3 1 0-16,3 9 1 15,9 1-7-15,6-5-4 16,0-1-1-16,3-5 1 16,3 1-10-16,-1-6-4 15,4-3-41-15,0-5-15 16,12-8-36-16</inkml:trace>
  <inkml:trace contextRef="#ctx0" brushRef="#br0" timeOffset="85">5446 10369 188 0,'-12'-5'71'0,"3"5"-38"0,0 0-10 16,3 0 26-16,-3 2-10 15,-3 1 0-15,1 2-24 16,-1 3-9-16,-3 3-5 15,3 5-4-15,3-3 0 0,3 5-1 0,0 6 0 16,6 0 3 0,3-5 0-16,3-4-2 0,3-1 2 15,3-4 1-15,0-4 2 16,3-6 3 0,-4-6 2-16,1-7-1 15,0 0-1-15,0-6-3 0,0-2 1 16,-6-5-2-16,-3-1-1 15,0-7 1-15,-3-3-1 16,-3 0-3-16,0 5 0 16,0 6-1-16,0 4 3 15,-3 4-2-15,6 7 1 16,-3 3 2-16,3 8 0 0,0 6 0 16,3 15 0-16,6 5 0 15,0 6 2 1,0 5 1-16,3 3 1 15,3 2 2-15,6-5 1 0,-4 0-3 16,1-8-3-16,-3-5-18 16,-3-5-9-16,0-6-63 15,-3-8-69 1,0-5 45-16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1:08:20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15751 8594 148 0,'0'-3'55'0,"3"3"-30"0,9-3-5 16,-9 3 21-16,0 0 0 16,0-2 2-16,0-1-3 15,-3 3-3-15,0 0-20 16,0 0-1-16,0 0 0 0,3 5-10 16,0 3-6-16,0 8 4 15,-3 8 2-15,0 10 3 16,0 3 5-16,0 3 3 15,0 0 2-15,-3-3-6 16,3-3 0-16,0-5-6 0,0-2 1 16,0-6-5-1,0-2 0-15,0-4-1 0,0-1-2 16,0-4 1-16,0-2 1 16,0 0-6-16,0-3 1 15,0 1-8-15,0-6-1 16,0 0-17-16,0 0-7 15,0-3-21-15,-3-2-9 16,0-3-35 0,6-3-44-16,3-10 51 15</inkml:trace>
  <inkml:trace contextRef="#ctx0" brushRef="#br0" timeOffset="1">15778 8602 180 0,'-3'-6'68'0,"3"4"-36"0,0-1-9 16,0 3 24-16,0 0-4 15,0 0 1-15,0 0-7 16,3 0-2-16,3-3-20 15,0 1 4-15,5-1 2 0,4-2-3 16,6 0 2-16,3 2-9 16,0 0-4-16,-3 1-4 15,2-1-3-15,1 0 1 16,-3 1 1-16,-3-1-6 16,-3 3-1-16,-3 0-20 0,-3 0-9 15,-3 0-18-15,-3 0-7 16,-3 0-12-16,0 5-4 15,-6 3-27 1</inkml:trace>
  <inkml:trace contextRef="#ctx0" brushRef="#br0" timeOffset="2">15798 8832 244 0,'-3'2'90'0,"3"1"-48"0,3 0-25 16,-3-3 25 0,6 0-11-16,3 0-1 0,3-3-13 15,6 0-3-15,0 1-8 16,3-1-4-16,0 1 1 16,-3-1-2-16,-1-2-1 0,4 2-4 15,-3 0 0-15,-3 3-29 16,-3 0-11-16,-3 0-23 15,-3 3-11-15,-9 2-27 16</inkml:trace>
  <inkml:trace contextRef="#ctx0" brushRef="#br0" timeOffset="3">15769 9006 200 0,'-15'0'74'0,"27"3"-40"0,-6-3-20 0,-3 0 22 16,3 0-7-16,3-3-2 15,2 1-9-15,7-1-3 16,3-2-9-16,3 0-4 0,-3 2 1 16,0 0-11-16,-1 1-2 15,4-1-41-15,0 0-17 0,-3 3-38 16</inkml:trace>
  <inkml:trace contextRef="#ctx0" brushRef="#br0" timeOffset="4">16328 8805 244 0,'-6'0'90'0,"3"0"-48"0,-3 3-29 16,3 2 24-16,-3 1-17 16,-2 2-6-16,-4 5-11 15,-3 3-2-15,-3 2-1 16,0 1-3-16,0-1 2 0,3-2-4 0,3-3 1 16,0 1-27-16,4-4-11 15,2-2-26-15,0 0-7 16,3-3-9-1</inkml:trace>
  <inkml:trace contextRef="#ctx0" brushRef="#br0" timeOffset="5">16165 8792 240 0,'3'-5'90'0,"0"10"-48"0,0-2-29 0,2 2 24 15,1 0-8-15,3 3 0 16,0 3-7-16,0 2-4 16,3 8-10-16,0 0-3 0,0-2-1 15,3-1-2-15,0 1-2 0,0 0 1 16,-1-4 1 0,1-1-36-16,0-4-15 0,0-2-59 15,6-5-56 1,6-3 55-16</inkml:trace>
  <inkml:trace contextRef="#ctx0" brushRef="#br0" timeOffset="6">16605 8821 192 0,'-12'-8'71'0,"6"11"-38"0,0-8-8 0,0 5 27 15,-3 2-13-15,0 1-2 16,-5 2-22-16,-1 3-9 15,-3 3-4-15,3 2-5 0,0 3 0 16,3 2 2-16,3-2 0 16,6 0-2-16,6-3 0 15,6-2 2-15,0-3 2 16,6 0 0-16,-3-6 2 16,3-2-4-16,0-2-2 15,0-6 4-15,-4-3 1 16,1 1 0-16,-6-1 1 15,0-2 2-15,-3 0 2 0,-3 2 1 16,0 3 2 0,0 3-5-16,0 2-1 15,0 3 2-15,3 5 1 0,3 3 3 16,-3 6 1-16,3-1-5 16,0 0-2-16,3 0-4 15,0-2-1-15,0 0 1 16,3-1 0-16,-3-2-27 15,0-3-11-15,3-2-36 16,-1-3-14-16,1-3-24 16</inkml:trace>
  <inkml:trace contextRef="#ctx0" brushRef="#br0" timeOffset="7">16763 8819 156 0,'-3'-3'57'0,"3"6"-30"0,0-3-7 0,0 0 19 15,0 8 1-15,0 2 0 16,0 1-8-16,0 2-5 16,0 3-15-16,0 2 3 15,0-2 3-15,0-3-8 0,0 1-3 16,0-4-2-16,0-2-1 16,3 0-2-16,-3-3 1 15,3-2 0-15,-3-3 1 0,6-3-5 16,0-5-1-1,0-5-4-15,0-3 1 16,0 0 3-16,3 1 1 16,-1-1-2-16,1 0 2 15,0 5-1-15,0 3-2 16,0 0 3-16,0 6 0 16,0 4 3-16,0 4 3 0,0 4 4 15,0 1 2-15,-3 2-3 16,0 0 0-16,-3 1-3 15,0-4 0-15,-3 1-3 16,3-3-2-16,-3-3 1 16,0 0 1-16,6-7 3 15,3-6-4 1,-1-3-1-16,1 0-9 16,3-4-2-16,0-1 4 0,0-3 3 15,0 6 1 1,0 2-1-16,0 3 7 0,0 6 3 15,0 2 3-15,3 8 5 16,-4 0 1-16,4 5 3 16,-3 3-6-16,-3 0-2 15,-6-3-5-15,6 0-2 16,-3 0-3-16,0-2-3 16,0-3-34-16,0-3-12 15,0 0-42-15,3-2-15 16,3-8-12-1</inkml:trace>
  <inkml:trace contextRef="#ctx0" brushRef="#br0" timeOffset="8">17284 8845 236 0,'0'11'90'0,"3"-3"-48"0,-3 10-27 0,0-2 26 0,3 2-11 16,0 4 0-16,0 1-13 15,0 4-3-15,0-1-8 16,0 1-4-16,0-3 1 0,0-1 0 16,-3-1 3-16,0-9-3 15,0-3-2-15,0-10-3 16,-3-5-7 0,0-5-5-16,3-6 5 15,-3-8 3-15,0 3 4 16,3-6 1-16,0-5 3 15,3 3 3-15,0 0-2 0,3 5 0 16,0 1 1-16,5 1 0 16,1 4 2-16,6 5 1 15,0 2-3-15,0 9-3 16,0 4 6-16,-3 3 3 16,-3 9 3-16,-1-1 5 15,-5 3-1-15,-6 0 1 16,0-3-5-16,-6 0 0 15,-5 0-10-15,-7 1-4 16,0-6-18-16,3-3-7 16,0-3-25-16,0-4-7 0,3-11-21 15,3-1-5-15,3-2-28 32</inkml:trace>
  <inkml:trace contextRef="#ctx0" brushRef="#br0" timeOffset="9">17555 8570 260 0,'18'0'99'0,"-16"3"-54"0,1 7-31 15,3-2 28-15,0 5-8 16,0 6 3-16,-3 15-8 16,0 3-1-16,0 3-15 15,0 2 1-15,0-5 2 0,0-2-8 16,0-6-4-16,3-3-3 0,0-2-1 15,0-5-36-15,0-6-15 16,0-5-56-16,3-3-22 16,3-8 6-1</inkml:trace>
  <inkml:trace contextRef="#ctx0" brushRef="#br0" timeOffset="10">17766 8837 280 0,'0'3'107'0,"3"2"-58"0,0 0-31 0,0-2 28 16,3 2-13-16,3 1-4 15,3-1-4-15,3 0-1 16,-1-2-13-16,4-3-4 0,0 0-1 0,-3 0-1 16,3-6 2-1,-3-1-2-15,-3-1 0 0,-3 0-6 16,0-3 1-16,-3-2-5 15,-6 0-1-15,-3-9-6 16,-6 4-3-16,-3 5 2 16,-3 7 2-16,-9 4 2 15,0 10 3-15,0 2 2 16,1 6 2-16,-1 0-1 16,3 3 1-16,6-1 2 15,3 6 0-15,6 0 8 16,6-3 5-16,6-3 0 0,3 1 2 15,6-3-2-15,6-3 0 16,-6-2-7-16,8-6-4 16,4-2-19-1,-3-3-9-15,-3-3-55 0,-3-5-22 16,9 0-42 0</inkml:trace>
  <inkml:trace contextRef="#ctx0" brushRef="#br0" timeOffset="11">18174 8755 160 0,'-3'-18'60'0,"3"18"-32"0,-3 0-33 16,0 7-89-1,0 4 13 1</inkml:trace>
  <inkml:trace contextRef="#ctx0" brushRef="#br0" timeOffset="12">18165 8932 192 0,'6'3'71'0,"-3"-3"-38"0,0 11-6 0,-3-11 27 15,0 5-8-15,0-5 0 16,-3 3-17-16,0-1-6 0,-3-2-13 15,-3 0 0-15,0 0 3 0,0 0-7 16,3-2-3-16,0-6-2 16,3 5-1-16,0 0-5 15,3 1-1-15,0 2-4 16,0 0-1-16,0 0-30 16,0-6-30-1,0 1-16-15</inkml:trace>
  <inkml:trace contextRef="#ctx0" brushRef="#br0" timeOffset="13">18123 8789 160 0,'3'-5'60'0,"3"5"-32"0,-3 3 2 0,-3-3 26 15,0 0-6-15,0 0-2 16,0 0-14-16,0 0-4 16,0 0-17-16,-3 0-1 0,0 0 1 15,-3 0-3-15,3-3 0 16,0 1-9-16,3-6-4 16,0 2-2-16,0 1-10 15,0 0-3 1,3-1-26-16,0 4-12 0,0-1-72 15</inkml:trace>
  <inkml:trace contextRef="#ctx0" brushRef="#br0" timeOffset="14">15697 9210 140 0,'0'3'52'0,"-3"2"-28"0,6-5-2 16,-3 0 20-16,0 0 2 16,0 0 3-16,0 0-13 15,0 0-3-15,3 0-1 16,6 0-16-16,0-13-4 15,3 0-2-15,3-1-2 16,0 1-1-16,0 3-6 16,0-1 1-16,-1 0 0 15,1 1 0-15,3 2 0 0,0 0 0 16,0 3 0 0,0 2 0-16,0 0 0 15,-4 6 0-15,4 2 2 0,0 3 1 16,0 0 3-1,0 0 3-15,0 3-2 0,-3 2 1 16,0-2-1-16,-1-1 1 16,1-2-4-16,3-3-3 15,-3-7 0-15,3-4 1 16,0-2-1-16,0-2-1 16,-1-1 3-16,1 1 0 15,0-1-4-15,-3 3-1 0,0 0 1 16,0 3 2-16,3 2-2 15,0 3 0-15,-1 3 3 16,1 2 3-16,3 3 2 16,-3-3 1-1,3 6-4-15,3 0-1 0,-4-3 1 16,4-3 2-16,-3 5-3 16,-3-7 0-16,0-3-1 15,0-5 1-15,0 0 0 16,-1-1 1-16,4-2-7 15,0 0 0-15,0 3 1 16,-3 0 3-16,0 2-2 16,2 3 0-16,1 3 1 15,3 2 0-15,0 6 4 0,0 7 5 16,0-5 1-16,-4 3 4 16,1-5-5-1,0-1-1-15,-3-4-2 0,0 2-1 16,3-3-3-16,-4-5 1 15,4 0-2-15,0-5-1 16,0-9 1-16,3-1 1 16,0-1-8-16,-1 2-1 15,1 1 4-15,-3 5 1 16,0 0-1-16,0 6 0 16,3 2 2-16,-1 2 2 15,4 4 9-15,-3 2 3 16,0 7 2-16,3-4 1 15,-1 0-4-15,-2-3-2 0,3 0-6 16,0-3-3-16,-3-3 2 16,-1-4 0-16,4 2-1 15,-3-5 1-15,0-1-7 16,-3 1 1-16,-1-3 1 16,4 3 1-16,0 5-2 15,0 0 2-15,3 2 1 16,-1 6 2-16,1 0-3 15,0-2-2-15,0-1 4 0,3 3 1 16,-1-3 0 0,1-2-2-16,3-3 3 15,0 0 2-15,-4-3-20 16,-2-5-7-16,0 8-31 0,-3 3-11 16,0-3-62-1,-4 0-26-15,-2 0 22 16</inkml:trace>
  <inkml:trace contextRef="#ctx0" brushRef="#br0" timeOffset="15">21121 8435 72 0,'11'-8'30'0,"-8"11"-16"0,6-6 10 0,-6 3 16 0,0-3-3 16,6 1-2-16,-6-1-2 16,0 3 1-16,0-5-18 15,0-1 6-15,-3 1 5 0,-3 0-4 16,-3 0-1-16,-6-1-6 15,0 1 0-15,1 2-9 16,-7 3-4-16,-9 6-2 16,-3 2 1-16,-3 2-1 15,-2 9-1-15,-1 7 1 16,3 3-1-16,0 3 0 16,7 2 2-16,11 1 1 0,6 2 3 15,6 5-1 1,9 1 2-16,12-6-2 0,0-14 2 15,-4-1-4-15,16-1 0 16,-3-3 3-16,6-5 1 16,-6-2-8-16,5-8-1 15,-5-1-22-15,3-7-7 16,8-8-30-16,-5-14-12 16,-12 4-38-1</inkml:trace>
  <inkml:trace contextRef="#ctx0" brushRef="#br0" timeOffset="16">21052 8641 236 0,'-9'0'88'0,"9"3"-48"0,-3-3-25 0,3 0 24 0,0 0-19 16,9 0-3-16,0 0-11 15,3-3-4-15,3 1-1 16,0-1 1-16,0 3 1 0,5 0-4 15,7 3-1-15,-9 2 1 16,-3 3 2-16,-3 2 6 16,0 1 4-16,-6 13 5 15,0 2 4-15,-6 1-6 16,0-9-1-16,0-2-7 16,3 0-2-16,0-3-2 0,0 1-2 15,0-4-26 1,3 1-10-16,0-1-28 0,2-4-10 15,1-4-45 1</inkml:trace>
  <inkml:trace contextRef="#ctx0" brushRef="#br0" timeOffset="17">21350 8673 276 0,'-3'3'104'0,"6"-1"-56"0,0 4-43 0,3-4 22 16,0 1-11-16,6 0 1 0,-1-1-6 16,10 1-1-16,3 0-6 15,-3-3-3-15,-3 0 2 0,0-3 0 16,-3 0 1-16,-4-2-2 15,1 0 1-15,-6-1-2 16,0-2 2-16,-3-2-2 16,-6-1-1-16,0 1-4 15,-3-4-2-15,-6 6-8 16,-5 3-2-16,-1 3 2 16,-3 4 3-16,-3 6 5 15,0 3 3-15,3 2 2 0,1 0 1 16,5 6 4-16,3 5 2 15,6 2 6-15,3 0 5 16,9 1-7-16,3-9-1 16,-3-2-5-16,9 0-1 15,-1-3-1-15,7-2 1 16,-3 0-20-16,3-9-6 16,9-4-26-16,-3-4-9 15,-4-7-35 1,-5-3-45-16,-3-5 48 15</inkml:trace>
  <inkml:trace contextRef="#ctx0" brushRef="#br0" timeOffset="18">21603 8623 188 0,'0'5'71'0,"6"3"-38"0,-6 5-6 16,3-5 27-16,-3 3-13 15,3 7-1 1,0 6-14-16,0 3-7 0,0-4-10 15,0-1-4-15,0-9-1 0,-3-3 0 16,3 1 0-16,0-3 0 16,-3-3 0-16,0 0-2 15,5-7-2-15,1-3-2 16,0-3 1-16,3-16-1 16,0 0 0-16,3 0 0 15,0 3-2-15,6 0 0 16,3 5 3-16,0 3 0 15,-1 5 1-15,1 5 4 0,-3 8 5 16,-3 3 10-16,0 14 6 16,0-1-7-16,-3 2-3 15,-3-1-8-15,0-1-5 16,-4-3 1-16,1-4 0 16,-3-4-30-16,0-2-12 15,6-5-70 1,0-6-26-16</inkml:trace>
  <inkml:trace contextRef="#ctx0" brushRef="#br0" timeOffset="19">22028 8665 232 0,'-3'3'88'0,"6"-1"-48"0,3 1-34 0,0 0 20 0,-3 2 10 15,3 0 7-15,3 1-18 16,6-1-9-16,3-2-10 16,-3-3-3-16,0 0 3 0,0 0 1 15,-1-3 1-15,1 0-2 16,-3-2-1-16,0-3-3 16,-3 0 1-16,-3-3-2 15,-6 1-1-15,-3-3-2 16,-3-1-1-16,-6 6-5 15,-9 3-2-15,1 5 2 0,-4 3 3 16,0 5 0-16,3 5 4 16,3 0 0-1,3 6 1-15,3 2 6 0,3 3 4 16,7 0-3-16,4-1 1 16,4-1-3-16,6-1 0 15,6-5-3-15,6-3-2 16,0-3-10-16,0-4-4 15,-1-4-28-15,1-4-13 16,0-6-29-16,-3 0-9 16,-3-11-4-1</inkml:trace>
  <inkml:trace contextRef="#ctx0" brushRef="#br0" timeOffset="20">22290 8628 180 0,'-3'3'68'0,"6"5"-36"0,0 0-13 16,0-3 23-16,0 3 1 15,3 2 2-15,0 6-17 16,0 5-4-16,-3-2-14 16,0-3 0-16,3 0 3 0,-3-6-5 15,0 1 0-15,-3-3-4 16,0-3-3-16,0-5 4 16,0 0 1-16,0-3 0 15,0-7 1-15,0-6-2 16,0 0 0-16,3 0-1 0,3 0 0 15,0 1 0-15,6-1 2 16,-3 2-3-16,3 1-2 16,0 3 2-1,2 2 0-15,-2-3-6 0,3 6 0 16,0 2-4-16,0 0 2 16,0 1-32-16,6 2-16 15,3 0-38-15,-4 0-18 16,1 2 0-1</inkml:trace>
  <inkml:trace contextRef="#ctx0" brushRef="#br0" timeOffset="21">22704 8623 232 0,'0'-6'88'0,"0"4"-48"0,-3-1-20 16,3 3 27-1,-3-2-12-15,-3 2-2 16,-3 0-17-16,0 2-7 0,-3 6-6 15,-2 3-5-15,-1 5 1 0,-3 7-1 16,3 1 0-16,9 0 0 16,3 0 0-16,9-3 0 15,0-2 0-15,3-6 6 16,0-3 2-16,3-4 0 16,0-6 1-16,-1-3-4 0,1-2-2 15,-3-9 2-15,3-4 2 16,-6-1-2-1,0 1 0-15,-3-1-1 0,0 6 1 16,0 3-4-16,0 2 0 16,0 5-6-16,0 3 0 15,3 5 1-15,6 9 1 16,-3 4 5-16,0 1 2 16,0-1 0-16,3-2-2 15,2-3 3-15,1-2 0 16,0-3-21-16,3-3-10 15,0-2-35-15,0-6-12 16,3-5-43 0</inkml:trace>
  <inkml:trace contextRef="#ctx0" brushRef="#br0" timeOffset="22">23002 8305 204 0,'-21'-18'77'0,"21"31"-42"0,0-2-32 16,0-6 17-16,0 5-1 16,0 6 3-16,0 11 5 15,0 10 6-15,0 5-18 16,6 3 1-16,-6 0 0 0,9 8-8 16,-3-3-2-16,0-7-4 15,0-6 1-15,0-8-20 0,0-5-6 16,8-9-138-1,-2-7 39 1</inkml:trace>
  <inkml:trace contextRef="#ctx0" brushRef="#br0" timeOffset="23">23222 8596 76 0,'0'-2'30'0,"3"-1"-16"0,-3 0-3 15,0 3 10-15,0 0 11 16,0 0 7-16,0 0-1 16,0 0 1-16,0 0-6 15,0 0 0-15,-3 0-19 16,0 0 5-16,0 0 4 0,0 0 3 16,-6 0 4-16,9 0-7 0,-3 0-4 15,3-2-5-15,0-1-1 16,0 3-3-1,3-3-1-15,-3 3-10 16,6 0-1-16,-6 0-2 16,0 0 2-16,0 0-17 0,0 0-7 15,0 3-46-15,-6 2-18 16,6 3-31 0</inkml:trace>
  <inkml:trace contextRef="#ctx0" brushRef="#br0" timeOffset="24">23195 8824 200 0,'-6'0'74'0,"0"3"-40"0,6-3-11 0,0 0 26 16,0 0-12-16,0 2-3 0,0-4-16 15,0-1-6 1,0 0-7-16,6 1-4 0,0-1 0 15,0 3 3-15,-3-3 2 0,6 3 4 16,-3 3 4-16,-3 0 5 16,-3-3 3-16,0 0-3 15,3 2 1-15,-3-2-5 16,0 6-1 0,-3-4-8-16,0-2-4 0,0 0-1 15,0 0 1-15,3-5-3 16,0 2-2-16,0 1-5 15,0-1 0-15,0 3 2 16,0 0 3-16,0 0 0 0,0 0 1 16,0 0 6-1,-3 3 2-15,-3-3-2 0,0 0-1 16,0 0-12-16,-3 0-7 16,6-3-33-16,-3-2-16 15,3-1-43 1,3-7-61-16,0 0 48 15</inkml:trace>
  <inkml:trace contextRef="#ctx0" brushRef="#br0" timeOffset="25">23210 8580 212 0,'0'-2'79'0,"3"2"-42"0,-3 0-4 0,0 0 31 0,0 0-16 16,-3 0-4-16,-3 0-13 16,3 0-3-16,-3 0-15 15,0-3-3-15,0 1-3 0,0 2-10 16,3-3-3-16,0 3-39 16,3 0-15-16,3-3-60 15,3 3-57 1</inkml:trace>
  <inkml:trace contextRef="#ctx0" brushRef="#br0" timeOffset="26">20882 9096 180 0,'-6'3'68'0,"6"-3"-36"0,0 5-13 16,0-5 23-16,0 0-8 15,0 3-2 1,0-3-7-16,0 0-2 0,0 3-12 16,0-1 2-16,3-2 1 0,-3 0-1 15,3 0 0-15,3-2-5 16,3-4-3-16,3-2-2 16,0-5-3-16,6 0 1 15,3 0-1-15,-3-1 0 16,0 4 0-16,-4 2-3 15,1 3 2-15,-3 2-1 16,0 0-2-16,0 3 3 16,0 6 0-16,3-1 5 0,0 6 2 15,0-1 4-15,-4 1 4 16,7-1-6 0,6-2 0-16,-6 0-4 0,0-3-3 15,0-2 2-15,0-3 0 16,-1-3-1-16,4-2 1 15,0-3-2-15,0-2-1 16,3-1 1-16,0 0 1 16,2 1-3-16,-2 2 0 15,-3 0 1-15,0 3 0 16,0 5 0-16,-3 2 2 16,2 6 1-16,-2 3 1 0,0-1 2 15,3 1 1 1,3 0-1-16,-3-1-1 0,-4-2-1 15,4-3 0-15,0-5-2 16,3-2 1-16,0-3-2 16,3-3-1-16,-4-3-2 15,4-2 1-15,-3 0 1 16,6-1 0-16,-3 4-5 16,-1 2 1-16,-2 2 2 15,3 1 1-15,-3 3 3 16,3 4 1-16,2 3 7 15,-2 3 6-15,-3 3-4 0,0-3 1 16,2 0-6 0,1 0-2-16,0-3 2 15,0-2 0-15,3-6-6 0,2-2 0 16,1-3-1-16,-3 0 0 16,0-3 0-16,-1-2 2 15,1-3-6-15,0 3 1 16,3 5 1-16,-4 3 1 15,-2 2 1-15,3 6 2 16,0-1 3-16,0 4 2 16,-4-1 3-16,7 0 4 15,0 1-6-15,0-4 0 16,-1-2-2-16,-2 0-1 0,0 0-3 16,3 0-2-1,-7-2 1-15,7 2-1 16,-6 0-3-16,-3 0 0 15,-3 0-23-15,5 0-7 16,-2-3-55-16,-3-5-22 0,3-10-58 16</inkml:trace>
  <inkml:trace contextRef="#ctx0" brushRef="#br0" timeOffset="27">16557 9771 28 0,'9'-8'13'0,"3"0"-6"0,-3-2 11 16,-3 4 12-16,0 4 7 15,0-4 4-15,0 1 4 16,-3 0 2-16,3 2 1 15,-3 1 2-15,0-1 4 16,-6 13-30-16,-9 6 0 16,-3 8-2-16,-3 3-4 0,-5 2 0 15,-4 2 1 1,3-1 2-16,0-4-11 0,3-2-6 16,3-3 0-16,1-2-1 15,5-1-26-15,3-7-9 16,0 4-30-16,3-9-12 15,0-6-22 1</inkml:trace>
  <inkml:trace contextRef="#ctx0" brushRef="#br0" timeOffset="28">16322 9721 244 0,'-3'-3'90'0,"3"1"-48"0,0 2-25 16,0 0 25 0,3 2-13-16,3 3-2 0,3 3-7 15,3 0-3-15,3 11-9 16,6 2-5-16,9 3 0 0,-1 5 2 16,-2 3 2-16,-3-1-3 15,0-1-1-15,-3-1 1 16,-1 2 0-16,-2-2-20 15,0-7-7-15,-3-6-54 0,-3-3-25 16,0-8-22 0</inkml:trace>
  <inkml:trace contextRef="#ctx0" brushRef="#br0" timeOffset="29">16703 9771 260 0,'-3'0'96'0,"3"0"-52"0,3-3-36 16,-3 3 21-16,6 0-9 15,3 0 1-15,6-2-1 16,6-1 2-16,3 0-12 16,3 3-3-16,-1-2-3 0,1 2-2 15,0-3 1-15,-6 1-4 16,-3 2 0-16,-4 0-28 15,-2-3-10-15,-3 3-38 16,0-3-16-16,-9 3-15 16</inkml:trace>
  <inkml:trace contextRef="#ctx0" brushRef="#br0" timeOffset="30">16745 9919 228 0,'-12'3'88'0,"12"0"-48"0,0-3-27 0,0 0 24 16,0 0-8-16,6 0 0 15,6 0-14-15,6-3-6 16,6 0-6-16,8 1-3 0,1-1 3 16,0 0-2-16,0 1 2 15,-7 2-42-15,-2 0-16 16,-3 0-71-1</inkml:trace>
  <inkml:trace contextRef="#ctx0" brushRef="#br0" timeOffset="31">17468 9686 116 0,'0'-15'46'0,"6"9"-24"0,-6 4-26 16,0-6 80-16,-3-6-21 15,0 4-5-15,0 7-9 16,-6 1-24-16,0 2 1 0,-11 2 2 0,-1 9-2 16,0 2 1-16,-3 6-8 15,0 4-2-15,6 12-3 16,4-1 1-16,5-2-6 16,6 2-1-16,6 1 0 15,6-6 0-15,14-3 0 16,1-5 2-16,6-5 1 15,0-5 3-15,5-8-1 16,-2-6 2-16,-3-8 5 16,-6-5 2-16,-3-5 6 15,-3-8 4-15,-10 0 1 0,-5 0 0 16,-9 0 1-16,-5-3 1 16,-7 0-8-1,0 1-4-15,-3 7-15 0,0 5-7 16,-3 6-35-16,4 8-12 15,5-1-44-15,3 4-17 16</inkml:trace>
  <inkml:trace contextRef="#ctx0" brushRef="#br0" timeOffset="32">19671 9768 100 0,'0'-5'38'0,"3"5"-20"0,-3-5-4 0,0 2 15 16,0 3-1-16,0 0 1 15,0 0 3-15,0 0 5 16,0 3-20-16,0-1-5 0,0 9-1 16,0-3-7-16,-3 8 0 15,3 10 0-15,0 1 0 16,3-1-2-16,3-10-2 15,-3 0 1-15,3-3-1 16,0-2-3-16,3-3 2 16,3 0-1-16,-3-3 0 15,-1-5 2-15,-2 0 0 0,0-5 0 16,-3 2 2-16,0 0-1 16,-3-2-1-1,0-3 1-15,0 0-1 0,0 3 0 16,0 2 2-16,0 1-6 15,0 2-1-15,3 5 2 16,0 3 1-16,3 2 2 16,0-2 0-16,-3 0 0 15,3 0 0-15,6 3 2 16,0-3 3-16,3-3 4 16,-3-2 2-16,-3-1 3 15,0-4 2-15,3-6-3 0,-4-3 2 16,1-2-4-16,-3 0 1 15,-3 0-7 1,0-9-1-16,-3-1-2 0,0 1 1 16,-3 4-2-16,0 2-1 15,0 8-35 1,0 0-9-16,0 3-5 16,0-3-12-16,9 3-56 31</inkml:trace>
  <inkml:trace contextRef="#ctx0" brushRef="#br0" timeOffset="33">19978 9774 104 0,'-3'0'41'0,"3"-6"-22"0,0 4 0 16,0 4 18-1,0 1-3-15,-3 0 1 16,0-1-14-16,-3 4-5 0,0 10-9 15,0-1-3-15,0 1 2 0,0 3-1 16,3 2 0-16,3 0-3 16,3-5 1-16,0-3-4 15,6 0 0-15,9 1 5 16,-1-6 2-16,1-3 4 16,0-8 1-16,6-2-1 15,-12-6 1-15,-3-2-6 16,-3 0-1-16,-6 2 2 15,-3-5 3-15,-6-5-4 0,0 3-3 16,-3 2-4-16,0 3 1 16,0 2-26-16,3 3-9 15,0 3-26-15,3 0-9 16,3-1-13 0</inkml:trace>
  <inkml:trace contextRef="#ctx0" brushRef="#br0" timeOffset="34">20144 9827 184 0,'6'31'71'0,"-3"-17"-38"0,0 9-19 0,0-9 22 0,0-1-16 15,3 3-3-15,-3-3-11 16,0-2-2-16,0-1-2 15,0-2 5-15,-3-5 3 0,0-3 1 16,0-3 1-16,-3-5-6 16,3-2-2-16,0-4-2 15,0-2 1-15,3 1-2 16,3-4 2-16,3 1-2 16,0-1-1-16,3 6-2 15,0 0 1-15,5 5 1 16,1 0 2-16,-3 2-21 15,0 9-7-15,-3 2-27 16,-3-2-9-16,0 0-33 16</inkml:trace>
  <inkml:trace contextRef="#ctx0" brushRef="#br0" timeOffset="35">20335 9641 132 0,'0'-23'52'0,"3"23"-28"0,0 0-28 16,-3 0 71-16,3 10-20 15,0 3-13-15,3 3-10 16,0 5-16-16,0 3 1 0,2 11 4 0,-5-4-7 16,0 4-1-1,0-3-1-15,0-1 2 16,0-4-5-16,0-3-1 0,3-6-13 15,-3-5-5-15,3-2-19 16,-3-6-6-16,-3-5-18 16,3-2-44-1,0-4 20-15</inkml:trace>
  <inkml:trace contextRef="#ctx0" brushRef="#br0" timeOffset="36">20537 9821 144 0,'-3'0'55'0,"3"0"-30"0,-12 0-18 0,9 0 13 16,-3 0-8-16,0 3-2 15,-3 0 3-15,1-1 2 16,-4 6-8-16,0-2 2 0,0-1 4 16,3 0-1-16,0 0 3 15,3 1 1-15,0-1-1 16,3 0-3-16,3-2-2 16,3 2-2-16,6 0 2 15,3-2-3-15,3 2-2 16,3 1-2-16,5-1 0 0,-5 3-4 15,3 0 0-15,-3-3-4 16,-3 0-1-16,-3 1-35 16,0-4-13-16,-3 1-32 15,0-6-33 1,-1-2 42-16</inkml:trace>
  <inkml:trace contextRef="#ctx0" brushRef="#br0" timeOffset="37">20716 9782 160 0,'3'0'63'0,"-3"0"-34"0,0-3-1 0,0 3 25 16,0 0-10-16,0 0 0 15,-3 0-15-15,-3 3-6 16,0 2-12-16,-3 3-4 0,0 0-2 15,0 2-5-15,0 1 1 16,3-3-2-16,6 0-4 16,6 2 1-1,3 1 3-15,9 0 1 16,0 2 1-16,0 0 0 16,-3 0 0-16,-4 1 2 15,-2-4 3-15,-3 1 4 0,-3-1 0 16,-9-2 2-16,-6-2-4 15,-2-1-2-15,-4-5-11 16,0 0-6-16,3-3-23 16,0 1-8-16,3-1-23 15,6 0-9-15,6-2-22 16</inkml:trace>
  <inkml:trace contextRef="#ctx0" brushRef="#br0" timeOffset="38">21257 9689 132 0,'3'-5'52'0,"0"-1"-28"0,0 1-4 0,-3 5 43 16,0-10 8-1,-3-9-17 1,0 3-29-16,-5 0-5 0,-7 3 0 0,0 3-5 16,-3 2 0-16,0 5-9 15,0 3-2-15,0 11-4 16,3 7-1-16,4 8-4 16,5 6 1-16,3 3 0 15,0 2 2-15,3-3 1 16,3 0 1-16,3-2-3 15,-3-3 2-15,0-2-10 16,-1-6-5-16,-2-5-28 16,0-3-9-16,0-5-27 15,0-8-48 1,-2-3 32-16</inkml:trace>
  <inkml:trace contextRef="#ctx0" brushRef="#br0" timeOffset="39">20969 9819 272 0,'3'0'101'0,"12"0"-54"0,8-11-44 0,-11 8 21 16,6-2-16-16,3 3-2 16,3-1-4-16,3 0 1 0,2 1-2 15,1 2-25-15,-6 0-9 16,-3 0-10-16,-6 0-3 15,-3 0 11-15,-3 2 9 16,-1 6 17-16,-2-3 12 16,-3 1 9-16,-3 4 5 15,0 4 4-15,0-1 4 16,0 0 2-16,0 3-8 16,0 0-4-16,3 0-2 15,0 0-1-15,3-3 0 16,3-3 0-16,3-2 2 15,3-5 2-15,0-6-3 16,0-5 0-16,0-2-1 16,-3-1 0-16,-3-2-4 0,-4 0 0 15,-5-3-3 1,-3-5 0-16,-5 2-3 0,-4 1-2 16,0 2-15-16,0 5-7 15,0 3-27-15,0 3-11 16,3 2-39-1,6 1-43-15,3 2 49 16</inkml:trace>
  <inkml:trace contextRef="#ctx0" brushRef="#br0" timeOffset="40">21451 9840 172 0,'3'13'66'0,"15"-8"-36"0,-9 3-13 16,-6-2 22-16,0 2-13 15,0-1-3-15,0 1-11 16,0 0-3-16,0-2-5 16,0-1-3-16,-3-5 2 0,3 3 7 15,0-3 3-15,-1-6-6 16,1 1-4-16,0-3-2 16,0-5 1-16,0 2 1 15,0-2 1-15,3 0 2 16,-3 2 3-16,0 3-2 15,3 0 1-15,0 0-3 16,3 0 0-16,0 3 1 16,3 3 1-16,0-1-6 15,3 0-2-15,0 3 0 0,-3 0 2 16,2 0-68 0,-2-2-61-1</inkml:trace>
  <inkml:trace contextRef="#ctx0" brushRef="#br0" timeOffset="41">22118 9784 160 0,'0'-2'63'0,"0"2"-34"0,-12-6-8 15,9 6 25-15,0-5-9 16,-3 0-1-16,0 2-12 15,-3 0-4-15,-3 1-12 16,-3 4-5-16,0 4-2 0,-8 2-4 0,2 8 0 16,0 2-1-1,3 1 3-15,9-1 0 16,9 1 3-16,3-1-1 16,6 1-1-16,3-3 5 0,0-6 1 15,3-5 0-15,0-5-1 16,-1-2-3-1,-2-3 1-15,-3-3 0 0,0-3 1 16,-3 0-2-16,0-7-2 16,-3 2 3-16,0 3 0 15,-3 0-1 1,0 5-6-16,0 2 0 0,0 14 4 16,3 3 0-1,6 2 3 1,-3 0-4-16,6 3-2 15,0 0 2-15,0-3 0 16,-3-2-19-16,2-3-9 0,1-3-21 16,0-5-6-16,0 0-32 15,3-8-27 1,0-2 48-16</inkml:trace>
  <inkml:trace contextRef="#ctx0" brushRef="#br0" timeOffset="42">22243 9520 220 0,'0'2'85'0,"3"9"-46"0,0 2-24 0,0 0 26 16,0 14-18-16,3 2-2 16,0 3-9-1,-1 5 0-15,1 0-7 0,0-3-3 0,0-2 1 16,0 0-2-16,0-6-1 15,0-5-13-15,0-2-6 16,0-6-28-16,3-5-12 16,0-5-27-1,6-6-35-15,0-5 43 16</inkml:trace>
  <inkml:trace contextRef="#ctx0" brushRef="#br0" timeOffset="43">22457 9538 184 0,'3'-5'71'0,"0"8"-38"0,-3-3-14 0,0 0 23 0,3 5-8 15,0 3 0-15,0 10-13 16,0 9-5-16,-3 5-9 16,6 2-1-16,-3 8 4 0,-3-2-4 15,3-3-1-15,3 0-2 16,0-5 0-16,0-6-20 15,0-5-6-15,0-7-70 16,8-6-68 0,1-8 46-16</inkml:trace>
  <inkml:trace contextRef="#ctx0" brushRef="#br0" timeOffset="44">23094 9692 220 0,'0'-3'85'0,"0"6"-46"0,-3-6-19 0,3 6 27 15,-3 5-16 1,-3 8-5-16,-6 7-9 0,-9 4-1 15,-2 2-9 1,-1 0-2-16,0 0-1 0,3 0-2 16,3-5-2-16,0-3-17 0,6-5-9 15,1-3-26-15,2-5-12 16,0-5-17 0,9-8-40-16,0-6 30 15</inkml:trace>
  <inkml:trace contextRef="#ctx0" brushRef="#br0" timeOffset="45">22850 9716 208 0,'0'-6'77'0,"0"9"-42"0,0-6-19 15,6 6 22 1,-6-3-9-16,6 5-2 0,6 6 4 16,3 2 3-16,3 5-18 15,5 6 6-15,4 0 2 0,-3 0-12 16,3 0-5-16,-3-3-2 15,-4 0-1-15,7-5-13 16,-6-3-4-16,-3-5-45 16,-3-5-17-16,6-6-62 15</inkml:trace>
  <inkml:trace contextRef="#ctx0" brushRef="#br0" timeOffset="46">16575 10837 172 0,'0'0'66'0,"0"0"-36"0,0 3-11 0,0 0 21 16,-3 2-11-16,0 6-5 16,-3 2-2-16,-2 11-2 15,-10 5-11-15,-3 8 3 0,0-3 2 16,0 0-7-16,3 1-4 16,3-6-5-16,1-5 1 15,5-6-26-15,0-2-11 0,3-3-34 16,0-2-15-1,0-6-2-15</inkml:trace>
  <inkml:trace contextRef="#ctx0" brushRef="#br0" timeOffset="47">16373 10861 184 0,'-3'-5'68'0,"3"5"-36"0,0 0-11 15,0 0 25-15,0 0-13 16,3 5-1-16,3 0-8 16,3 6-3-16,0 0-11 0,3 10-2 0,6 5 2 15,5 3-2-15,-2 0 1 16,0 1-5 0,0-4-3-16,-3-2 0 15,0-3 1-15,-4 0-8 0,1-5-1 16,-6-3-36-1,0-2-16-15,0-3-30 16</inkml:trace>
  <inkml:trace contextRef="#ctx0" brushRef="#br0" timeOffset="48">16739 10903 312 0,'0'0'115'0,"0"3"-62"0,3 0-40 0,-3-3 28 0,6 2-17 16,3 1-3-16,6-3-8 15,3 0-1-15,0-3-7 16,-1 1-5-16,1 2-1 0,0-3-1 16,0 3-2-16,-3-3-26 15,0 3-12-15,-6-2-41 16,0 2-17-16,-3 0-22 16</inkml:trace>
  <inkml:trace contextRef="#ctx0" brushRef="#br0" timeOffset="49">16772 11057 192 0,'-15'3'74'0,"12"2"-40"0,-3-2 0 0,6-3 29 16,0 5-15-16,0-5-4 15,6 0-22-15,3 2-6 16,3-2-10-16,6 0-2 0,2 0 2 15,4 0-3-15,0 0 0 16,0-2-3-16,0-1-1 16,-6 6-28-16,-4-3-10 0,-2 0-54 15,0 0-20-15,0 0 8 16</inkml:trace>
  <inkml:trace contextRef="#ctx0" brushRef="#br0" timeOffset="50">17150 11017 284 0,'-3'0'107'0,"3"3"-58"0,0-6-35 0,0 3 28 16,0 0-19-16,6 3-2 15,3-3-7-15,3-3 1 16,6 1-8-16,5-1-4 0,4 3-2 0,-6 0-1 16,-3 0 2-1,3-3-3-15,-6 3-2 0,-4 0-29 16,-2 0-14-16,0 0-40 16,-3 0-16-16</inkml:trace>
  <inkml:trace contextRef="#ctx0" brushRef="#br0" timeOffset="51">17480 10769 252 0,'0'0'93'0,"3"0"-50"0,0 0-26 0,-3 0 25 16,3 5-16-16,0 3-4 16,-3 5-7-16,0 8 0 15,0 8-8-15,0 11 2 0,0 8 4 16,0-3-5-16,0-3-2 16,0-2-3-16,3-3 0 15,0-6-2-15,0-4 2 16,0-6-2-16,0-5 2 0,0-3-44 15,-3-5-17-15,3-5-90 32</inkml:trace>
  <inkml:trace contextRef="#ctx0" brushRef="#br0" timeOffset="52">20466 11017 116 0,'0'-2'44'0,"3"-4"-24"0,-3 4 1 0,0 2 17 15,0 0 8-15,-3-6 5 16,0 1-15-16,-3 0-7 16,0 0-16-16,-3 7 0 0,-3 1 3 15,-3 2-4-15,-6 3-2 16,-6 5-5-16,10 0-4 15,2 1-3-15,0 10 1 16,3-6-1-16,3 9-2 16,0-4 0-16,12 6 3 15,-3-5 0-15,9-3 1 0,0-2-3 16,6-6 2 0,-3 0 3-16,3-7 1 15,-1-4-1-15,4-7 1 0,-6 2-2 16,0-5 2-16,-3 1-2 15,-3-12 2-15,0 3-2 16,-3 0 2-16,0-8-2 16,-3 6-1-16,0 2 3 15,0 5 2-15,-3 1 2 16,3 2 1-16,-3 5 0 16,3 3 0-16,0 0-4 15,0 6-1-15,0-1-3 0,3 8-3 16,-3 0-1-16,6 3 0 15,-3-3 3 1,6 6 2-16,-3-3-9 0,3-3-4 16,0 0-36-16,3-5-16 15,2-2-20 1,-2-6-46-16,-3 0 36 16</inkml:trace>
  <inkml:trace contextRef="#ctx0" brushRef="#br0" timeOffset="53">20543 11025 164 0,'0'3'63'0,"0"2"-34"0,3 6-14 15,-3-1 20-15,6 1-4 16,-3-3-1 0,0 8-5-16,0-3-2 15,-3 5-12-15,0-2-4 0,0-2-1 16,0-1-1-16,0-3 0 0,0 1-3 15,0-3 1-15,0-3 0 16,0-2 3-16,0-1-3 16,0-4-2-16,0-1 0 15,3-7 1-15,0-1-1 16,3-5-1-16,3-5-2 16,3 0 1-16,0 5 1 0,0 0 0 15,2 5 0 1,1 4 2-16,0 4 1 0,-3 8 1 15,6 3 0-15,-9 5 2 16,0-2-1-16,0 5 0 16,-3-3-3-16,3 3 1 15,0-3-9-15,-1 0-3 16,1 3-35-16,0-3-16 16,0-5-46-1,-3-5-36-15,0 0 62 16</inkml:trace>
  <inkml:trace contextRef="#ctx0" brushRef="#br0" timeOffset="54">20826 11044 216 0,'-3'-3'82'0,"6"6"-44"0,-3 2-22 0,0 0 24 0,3 1-3 16,3 2 0-16,3 2-16 15,0 1-5-15,3 10-10 16,-1-3-4-16,1 1 1 15,0-3-2-15,-3-3 2 0,-3-2-15 16,3-1-7-16,0 1-28 16,0-3-12-16,0-3-9 15,0-5-1-15,0 0-15 16</inkml:trace>
  <inkml:trace contextRef="#ctx0" brushRef="#br0" timeOffset="55">21046 11036 184 0,'0'8'68'0,"-3"10"-36"0,-3 3-11 0,0-5 25 16,0 8-13 0,-6 5-1-16,1 8-13 0,-4 3-1 15,0 0-11-15,0-1-4 0,0-2-2 16,3-2-8-16,3-4 0 15,0-9-41-15,3-6-16 16,3-6-46 0</inkml:trace>
  <inkml:trace contextRef="#ctx0" brushRef="#br0" timeOffset="56">21585 11009 220 0,'-6'8'82'0,"0"-2"-44"0,-3 4-22 0,3 1 22 15,-3 2-7-15,-3 5-1 16,-9 9-16-16,1-3-7 15,-1 0-4-15,3-3-3 0,3-3 3 16,3-2-13-16,0-3-6 16,3-2-46-16,0-3-20 15,3-3-26 1</inkml:trace>
  <inkml:trace contextRef="#ctx0" brushRef="#br0" timeOffset="57">21380 10996 220 0,'0'-3'82'0,"0"6"-44"0,5 0-20 15,-2-3 25-15,3 2-4 16,3 6 1-16,9 3-9 16,3 7-4-16,3 4-15 15,0 7-5-15,-1 0-3 0,-2 0 0 16,0-3 0-16,0-2-2 15,0-3 1-15,0-5-24 16,-3-3-11-16,-1-7-41 16,-2-6-16-16,3-3-32 15</inkml:trace>
  <inkml:trace contextRef="#ctx0" brushRef="#br0" timeOffset="58">22121 10837 184 0,'0'-2'68'0,"0"2"-36"0,0 2-13 15,0-2 21-15,0 0-7 16,0 6 0-16,-6 2-7 0,-3 2-2 16,-6 1-13-1,-3 5 2-15,-3-1 1 0,-6 7-5 0,-2 1-3 16,2-4 1 0,3-3 0-16,-3-3-6 15,6 0 0-15,7-2 1 16,-1-1 1-16,3 1-4 0,3-3 1 15,9 0 0-15,0 3 0 16,0-4 0-16,9 4 2 16,3 0-1-16,6 5 2 15,2-1 0-15,1-1 1 16,0-1-2-16,-3 0 1 0,0 0-4 16,-3-2 0-16,-3-1-28 15,-4 1-10 1,1-3-56-16,0-3-21 15</inkml:trace>
  <inkml:trace contextRef="#ctx0" brushRef="#br0" timeOffset="59">22481 10925 140 0,'3'-22'55'0,"-3"20"-30"0,-3-3-3 0,3 2 20 15,-6 0 0-15,6-2-1 0,-6 2-7 16,0 1-1-1,-3 2-19-15,-6 0-1 0,0 5-2 0,-6 3-6 16,1 18-3 0,-4 3 3-16,3 3 1 0,3 0 0 15,6 8 1-15,6-1-4 16,6 1-2-16,9-3 2 16,9 0 0-16,6-5 3 15,6-6 1-15,-1-7-3 16,7-9-1-16,3-7 5 15,0-8 3-15,-1-8 2 16,-2-9 5-16,-9-7-1 16,-1-2-1-16,-8-7 3 15,-12-1 0-15,-9-4 3 0,-6 6 1 16,-8 3-1 0,-10 5 1-16,0 5-18 0,0 8-6 15,6 0-26-15,-2 8-9 16,-1 6-33-16,6 2-13 15,3 10-87 1</inkml:trace>
  <inkml:trace contextRef="#ctx0" brushRef="#br0" timeOffset="60">21972 11155 128 0,'0'-11'49'0,"0"22"-26"0,0-9-5 15,0-2 18-15,3 3-16 0,-3-3-6 16,0 0-6 0,0 0-1-16,0 0-4 15,3 3 3-15,-3-3 5 0,3 8 1 16,0-3-2-16,0 0-1 15,0 1-1-15,3-1 0 16,-3 0 2-16,3 0 1 16,0 1-5-16,0-1-2 15,-1 0-2-15,-2 1 1 16,3-1-4-16,0 0 0 16,0 1 3-16,0-1 3 15,0 0 0-15,0-2 2 16,-3-1 0-16,0 1 1 15,3 0-4-15,-3-1-1 16,6 1 3 0,0 0-5-16,-3-1-3 0,0 1 1 15,0 0 2 1,-6-3 2-16,0 0 1 0,3 2-7 16,-3-2-2-1,0 0-14-15,0 0-5 0,0 0-20 16,0 0-10-16,-6 0-44 15</inkml:trace>
  <inkml:trace contextRef="#ctx0" brushRef="#br0" timeOffset="61">16581 12599 92 0,'6'-10'35'0,"0"5"-18"0,0-3 4 0,-3 5 19 15,0 0 5-15,0 1 5 16,0-1-1 0,-3 0 0-16,0 3-27 15,-3 3 3-15,0 2-1 0,-6 9 1 16,-6 4 0-16,-3 6-3 0,-11 13-2 16,-1 0-2-16,-3 0-1 15,3 0-7-15,7-10-4 16,5-6-8-16,0 3-1 15,3-3-26-15,3-3-10 16,3-2-27-16,0-8-10 16,3-3-11-1,3-7-45-15,0-1 30 16</inkml:trace>
  <inkml:trace contextRef="#ctx0" brushRef="#br0" timeOffset="62">16304 12576 220 0,'-2'-14'85'0,"2"12"-46"0,0 2-13 16,0 0 29-16,0 0-23 15,0 0-7-15,5 5-4 16,1 3 0-16,6 5-11 16,3 6 5-16,0 2 5 0,6 13-7 15,3 1 0-15,3 2-7 16,-7-13-4-16,-5-1-1 15,0 4 1-15,-3-6-19 16,3 0-6-16,-3-5-45 0,0-3-19 16,-3 1-50-1</inkml:trace>
  <inkml:trace contextRef="#ctx0" brushRef="#br0" timeOffset="63">16811 12586 236 0,'-6'-2'90'0,"6"2"-48"0,0 0-18 16,0 0 27-16,0 0-13 16,0 0-4-16,0 0-14 15,6 0-5-15,2 0-8 16,10 0 4-16,6-3 2 0,3 3 0 0,0 0 0 15,-4 0-7-15,4 0-4 16,-3 0-1 0,0 0 1-16,-3 3-1 0,-3-3-1 15,-4 0-8-15,-2 0-3 16,-3 0-23-16,-3 0-8 16,0 0-31-16,-3 0-11 15,-3 0-40 1</inkml:trace>
  <inkml:trace contextRef="#ctx0" brushRef="#br0" timeOffset="64">16843 12711 228 0,'-3'-16'88'0,"6"18"-48"0,0 1-27 0,-3-3 24 0,6 3-6 15,6-1-1 1,6 1-10-16,0 2-5 16,3 1-8-16,-1-4-1 0,4 1 1 0,0-3-3 15,3 2-3-15,-3-4 0 16,0-3 1-16,-10 2-12 16,1 6-3-16,-6-6-49 15,3-2-19-15,0-3-41 16</inkml:trace>
  <inkml:trace contextRef="#ctx0" brushRef="#br0" timeOffset="65">17370 12475 128 0,'0'13'49'0,"0"-26"-26"0,-3 5 4 16,3 6 21-16,0 2 3 15,0-3 4-15,0 0-8 16,-6-2-2-16,9 0-25 16,0-1-3-16,6-2 0 0,3-2-5 15,-3-1 1-15,6 1-6 16,0-1-2-16,3 1 0 0,-4 2 1 16,4 2-3-16,-3 6 0 15,3 6 1-15,-3 2 2 16,0 2-3-16,-6 3 0 15,-3 6-1-15,-6 5 1 16,-6-3 0-16,-3 0 3 16,0 0-5-16,-3-2-3 15,-3-1-6-15,0-2-2 0,0-3 2 16,3-2 5 0,3-6 0-16,1 0 1 15,2-2-5-15,3-3 0 16,3 0 1-16,6-3 3 0,5 1 0 15,4-1 1-15,3 1 0 16,9 2 0-16,0 2 2 16,0 3 0-16,2 6 2 15,-2 2 3-15,0 3 9 16,-6 5 5-16,-3-5 4 16,-7 13 3-16,-8-2-5 15,-6-1-3-15,-5-2-6 16,-7-3-2-16,-12 0-6 15,-3-5-3-15,0-8-9 16,1 0-5-16,2-3-31 16,3-5-13-16,6 0-51 15,3-5-18-15,9-3-2 16</inkml:trace>
  <inkml:trace contextRef="#ctx0" brushRef="#br0" timeOffset="66">19778 12258 140 0,'3'0'52'0,"3"0"-28"0,-6 0-6 0,0 0 20 16,0 0-6-16,0 0 1 0,0 0-5 15,0 0-3 1,-3 0-13-16,0 0-3 0,-3 3 1 0,0-1-2 16,-6 4 3-16,3-1-8 15,-8 8-2-15,2-2-1 16,-3 7 0-16,3-4-5 15,3 4 1-15,3-2 2 16,12 8 3-16,0-3-2 16,6-3-2-16,-3-2 2 15,9-2 0-15,-3-4-2 16,3-10 2-16,-4 0-6 16,1-8-3-16,-3 3 8 15,6-8 5-15,-3 2-1 16,-6-5 1-16,0 3-1 15,-3-3-2-15,-3 0 1 0,0 3 1 16,0 2-1-16,0 1-1 16,0 2 5-16,0 3 4 15,0-1-5-15,0 9-2 16,0 0 1-16,3 5 0 16,-3 0-1-16,6 5-2 15,0-3-2-15,3 4 1 16,0-4-1-16,0 1 0 15,0-3-27-15,0 0-13 0,-1-3-33 32,1-2-53-32,0-1 33 15</inkml:trace>
  <inkml:trace contextRef="#ctx0" brushRef="#br0" timeOffset="67">19915 12258 168 0,'0'0'63'0,"0"0"-34"0,3 16-19 0,-3-13 17 0,3 10-2 15,0-3 2-15,-3 6-6 16,0-2-3-16,0-1-10 16,0 0-7-16,0-2-2 0,0-1 1 15,0-2 0-15,0 0 8 0,0-3 5 16,0 1-4-16,0-6-1 15,0-3-4 1,3-2-1-16,0-3 1 0,0 0 0 16,0 3-2-16,3-9-2 15,-3 4 1-15,6-1-1 16,3-5 2-16,0 3 1 16,-1 2-4-16,4 6 1 15,3 3-2-15,0 7-2 16,0 5 5-16,-3 4 3 15,0 2-1-15,-6-3 0 16,-3-3-1-16,0 4-2 16,-1-4-15-16,1 1-5 15,0-3-39-15,0-3-16 0,0 0-23 32,0-5-11-32,-3 0 56 0</inkml:trace>
  <inkml:trace contextRef="#ctx0" brushRef="#br0" timeOffset="68">20186 12266 200 0,'0'3'74'0,"3"-1"-40"0,0 1-22 15,3 2 19-15,0 1-3 16,0 4 1-16,0 6-12 16,0 0-3-16,3 0-8 15,0 0-6-15,-4-6-3 0,1 1 2 0,3-1 0 16,-3-2-24-1,0 0-8-15,0-2-16 16,3-4-5-16,0 1-6 16,0-6-32-16,3-5 20 15</inkml:trace>
  <inkml:trace contextRef="#ctx0" brushRef="#br0" timeOffset="69">20382 12271 116 0,'0'-18'44'0,"0"21"-24"0,0-3 7 0,0 0 23 16,0 5-17-16,0 11-7 15,-3 2 2-15,-3 11 4 16,0-5-17-16,4-3 3 0,-13 11 2 16,3-6-11-16,0 6-2 15,0-5-7-15,3-1-1 0,0-5-12 16,3-5-5-16,0 0-32 16,3-11-15-16,3 1-35 15</inkml:trace>
  <inkml:trace contextRef="#ctx0" brushRef="#br0" timeOffset="70">20844 12240 188 0,'-6'0'71'0,"3"2"-38"0,0 4-12 0,0-4 22 15,0 9-6-15,-3 5 1 16,-6 5-16-16,0 5-5 16,0-7-10-16,3-3-5 0,-3 5 1 15,3-3-4-15,1-2 0 16,-1-3-19-16,0 1-9 16,3-4-27-16,0-2-12 0,3-2-24 15,0-9-18 1,0 0 48-16</inkml:trace>
  <inkml:trace contextRef="#ctx0" brushRef="#br0" timeOffset="71">20659 12250 160 0,'-3'-2'60'0,"6"4"-32"0,0 1-6 16,3 0 20-16,0 2 0 15,0 3 1-15,9 5-8 16,3 3-2-16,0 5-18 15,-1 0-2-15,-5-5 0 0,0-3-5 16,3 6-2-16,-3-3-6 16,3 2-2-16,-3-2-32 15,3-3-13-15,-3 1-62 16,0-17-51-16,-3 0 61 16</inkml:trace>
  <inkml:trace contextRef="#ctx0" brushRef="#br0" timeOffset="72">21168 12224 132 0,'0'0'52'0,"3"2"-28"0,-3 4-8 0,0-1 18 16,0 3-3-16,0 5 2 15,0 6-6-15,0 2-2 16,3 0-13-16,-3-5-1 0,6 2 0 15,0-2-6-15,3-2-3 16,0-4-1-16,0 1 1 16,0-3 1-16,0-3 1 15,-3 0-7-15,3-5 0 0,-3 0-4 16,-1-2 0 0,4-6 6-16,-3 0 5 15,-3-3-4-15,0 3 0 0,0 0-2 16,0 3 0-16,-3 2 0 15,3 1-2-15,-3 2 3 16,3 5 0-16,3 0 3 16,0 1 3-16,3-1 2 15,-3 0 3-15,0 0-1 16,3-2 2-16,-3 0 3 16,3-3 1-16,3 0-2 15,0-3 2-15,0 0-8 16,-4-2-2-16,1 0-3 15,-3 0 1-15,0-3-4 16,-3 2-2-16,-3-2-7 16,0 3-4-16,-3-8-67 15,-3-6-40 1,0 3-31-16,0-2 72 16</inkml:trace>
  <inkml:trace contextRef="#ctx0" brushRef="#br0" timeOffset="73">21406 12046 156 0,'0'0'60'0,"3"3"-32"0,0 0-11 16,0 5 22-1,0 0-5-15,0 2 3 16,0 9-10-16,0 7-4 15,3 3-13-15,0 3 5 0,0 5 2 0,-3-2-9 16,0-4-2-16,0 1-4 16,0-13 1-16,-3-4-2 15,0-1 2-15,0-4-2 16,0-2-1-16,0 0-6 16,3-3-4-16,-3-2-3 15,6-6-2-15,3-10-3 16,0-5 1-16,0-4 4 15,0 4 6-15,-1 2 2 16,1 0 3-16,0 6 10 16,0 2 4-16,0 2 8 0,0 6 2 15,0 11-3 1,0 2-1-16,-3 6-6 0,0-1-2 16,0 3-6-16,-3-5-3 15,0-2-3-15,0-1 1 16,0-3-26-16,-3-2-9 15,0 0-39-15,3-5-18 16,-3-1-5 0</inkml:trace>
  <inkml:trace contextRef="#ctx0" brushRef="#br0" timeOffset="74">21674 12277 184 0,'-3'2'71'0,"15"4"-38"0,-3 12-12 0,-6-7 22 16,0-6-4-16,3 0 2 0,0 3-12 16,3-2-3-16,3-1-15 15,0-3 0-15,0 1 2 0,-1-3-3 16,1 0 2-16,0-3-7 16,-6-7-1-16,3-3 0 15,-3 2 2-15,-3-2-5 16,-6 2-3-16,-3 1-6 15,-3 2 0-15,0 0-1 16,-3 3 1-16,1 2-2 16,-1 0 1-16,0 11 5 15,-3 0 2-15,3 5-1 0,3 3 2 16,3 5 7 0,6-2 6-16,0-3-2 15,3-3 2-15,0-2-12 0,3 2-2 16,0-3 1-16,6-2 0 15,-3 0-15-15,6-5-6 16,-3 0-25-16,2-6-9 16,-2 3-15-16,0-8-6 15,9-3 4 1,-9-2-2-16,0-5 38 16,3-4 51-16,-6 7 26 15,0 1 15-15,-3 1 6 16,-1 10-13-16,1 3-5 15,-3 11-7-15,0 0 0 16,6 2-20-16,-6 3 6 0,3-3 5 0,0-2-9 16,0-1 0-16,-3 1-8 15,0-3-2-15,3 0 0 16,-3-3 0-16,0 0 0 16,-3-2 2-16,0-1-1 15,3-4 0-15,0-9-3 16,0-2 1-16,0 0-2 15,0-6 0-15,3-2-8 16,0 5-2-16,3 0-3 16,0 0 2-16,0 6-14 15,-3 2-4-15,2 3-17 16,1-1-6-16,0 4 14 0,0 4 6 16,-3 4 14-16,3 2 8 15,3 5 10 1,0 3 7-16,3-3 5 0,0 0 2 15,0 0-2-15,0-2 2 16,-1-3-8-16,4-3-4 16,0 1-4-16,-3-6 0 15,0-3 0-15,-3-2 1 16,0-1-5-16,-6-7 1 16,-3 0-7-16,-3-3 0 15,-3 0-4-15,-3 0 0 16,-3 6-3-16,-3 4-1 15,0 4 5-15,-6 4 6 16,3 12 3-16,-6 1 3 0,4 4 12 16,8-3 6-16,0-3 5 15,3 8 2 1,0-2-6-16,9 2-2 0,0-3-9 16,9 1-4-16,-3-3-8 15,8-3-3-15,-2-2-23 16,9-6-8-16,-3 0-88 15,12-15-52 1,-7-1 76-16</inkml:trace>
  <inkml:trace contextRef="#ctx0" brushRef="#br0" timeOffset="75">22686 12046 132 0,'0'-2'52'0,"0"2"-28"0,0-13-4 16,0 13 21-16,3 2-11 15,-3 1-5-15,0 5-1 16,0 0 1-16,3 10-13 15,0-2 4-15,0 21 4 0,0-5-5 16,0 8 2-16,0-6-8 16,0 6-3-16,-3-6-6 15,3 3-2-15,0-8-4 16,0-5-1-16,0-3-29 16,3-8-12-16,0-2-39 15</inkml:trace>
  <inkml:trace contextRef="#ctx0" brushRef="#br0" timeOffset="76">22817 12300 136 0,'-3'-13'52'0,"3"13"-28"0,0 29-6 0,0-23 20 16,0 2-10-16,0 0-1 0,6 5-7 15,0-3-3 1,3 4-9-16,-3-4 1 0,3 3 2 16,0-2 5-16,3-3 2 15,-3 0-1-15,9-6 2 0,-7 1-1 16,1-6 0-16,-3 1-7 16,0-9-4-16,0-7 0 15,-6 10 0-15,-3 0-1 16,0-5 1-16,-3 2-2 15,-6-5 2-15,0 3-9 16,3 2-3-16,-3-2-17 16,1 5-6-16,-1 0-32 15,3 8-96 1,6 0 1 0,0 0 78-16</inkml:trace>
  <inkml:trace contextRef="#ctx0" brushRef="#br0" timeOffset="77">23023 12218 164 0,'0'3'63'0,"0"0"-34"0,0 18-14 0,0-16 18 15,3 1 1-15,0 9 2 16,0 4-13-16,5-1-6 15,-2 1-10-15,0-3-1 0,0 0 1 16,0-3-3-16,3-2-1 16,-3-1 1-16,3-5 2 15,0 1-1-15,-3-6 2 16,6 0-4-16,-3-3-2 0,-3 0 0 16,-3-5-1-1,6 3-3-15,-6-3 2 16,0 3 1-16,-3-6 0 0,0-2-3 15,0 13-2 1,3 3 0-16,0 2 1 16,5 3 2-16,-2 0 7 15,3 0 5-15,-3-3 1 16,6-2 1-16,6-6 5 16,0-2 3-16,0-3-4 15,-3 0-1-15,-3-5-3 0,-3 0 0 16,-1-3-6-16,-5 2-4 15,-6-4-15 1,0 2-4-16,-2 3-29 0,5 2-10 16,-3 1-28-16,3 2-10 15,-6 2-5 1</inkml:trace>
  <inkml:trace contextRef="#ctx0" brushRef="#br0" timeOffset="78">23317 12261 156 0,'6'5'60'0,"-3"6"-32"0,12 7-13 0,-9-13 18 16,3 3-5-16,3-2 0 16,-3-4-9-16,6-2-1 0,-3-5-11 15,-1-3 0-15,1 0 0 16,3-2 1-16,-6 2 2 0,-3-3-5 16,-6 3-3-16,-3-2-1 15,-3-1-1-15,-6 3-9 16,3 3-2-16,0 2 4 15,-5 3 1-15,-4 5 4 16,9 3 3-16,-3 6 2 16,3 1 3-16,3 1 3 15,3 3 5-15,3 2-8 16,3-5-3-16,3 0-2 16,9-3-1-16,-3-2-3 0,-3-3 0 15,0-1-27 1,5-4-10-16,13-6-15 15,-3-2-4-15,-3-3-6 16,-3-2-21-16,0-6 29 16,-6-5 131 15,-9-9-7-31,2 9 6 16,-5 5-20-16,-5 6-11 15,5 2-6-15,-9 3 0 16,0 5-20-16,-6 2-7 0,6 4-2 15,0 2-4-15,9-1 0 16,6 9-3-16,3-2-3 16,6 1-1-16,-3-1 3 15,5-1 2-15,1 3 2 16,-3 0 7-16,-6-3 6 0,-3-3 3 16,-3 1 1-16,-3 0 0 15,-9-1 2-15,0-2-10 16,6-5-4-16,-3-1-14 15,-12 1-4-15,4-3-17 16,-1-3-8-16,-9-2-17 16,3-3-5-16,12-2-24 15,-3-4-53 1,12-1 30-16</inkml:trace>
  <inkml:trace contextRef="#ctx0" brushRef="#br0" timeOffset="79">23677 12002 220 0,'3'-3'82'0,"-3"6"-44"0,6-3-20 0,-3 2 25 16,-3 9-13-16,6 5-5 16,-3 5-6-16,0 8 0 15,3 5-10-15,-3 3-1 0,6 6-1 16,3-4-3-16,-3 1-1 15,0-6-10-15,0-4-5 16,-6-7-30-16,3-4-10 16,-3-6-39-1,0-2-53-15,-3-6 42 16</inkml:trace>
  <inkml:trace contextRef="#ctx0" brushRef="#br0" timeOffset="80">23603 12226 252 0,'6'-2'93'0,"9"2"-50"0,6-3-30 15,-6 0 22-15,11 3-18 16,7-2-5-16,0-1-9 16,-3 1-3-16,5-1 0 15,-5-2-38-15,0-1-14 0,-3-2-67 16</inkml:trace>
  <inkml:trace contextRef="#ctx0" brushRef="#br0" timeOffset="81">19513 12697 160 0,'-3'0'63'0,"3"3"-34"0,3 0-12 16,-3-3 20-16,0 0-13 15,3 10-1-15,0 3-2 16,0 1 1-16,0 12-12 16,0-5 1-16,0 11 0 0,0-5-6 15,0 10-3-15,-3-8 1 16,3 5 0-16,0-5-1 16,-3-2-2-16,0-6-15 15,0-3-7-15,0-2-16 0,0-5-6 16,0-3-20-1,-3-6-45-15,0-2 23 16</inkml:trace>
  <inkml:trace contextRef="#ctx0" brushRef="#br0" timeOffset="82">19436 12935 152 0,'-6'0'57'0,"6"0"-30"0,0-15 4 0,0 15 26 15,3 2-17-15,-3 1-7 16,3 0-9-16,0-3-4 16,9-3-10-16,-3 0-6 0,9 1-1 15,-4-1-2-15,7 0-1 0,-3 1-17 16,3 2-6-16,-3 0-53 16,3-3-20-16,-7 3 3 15</inkml:trace>
  <inkml:trace contextRef="#ctx0" brushRef="#br0" timeOffset="83">19662 12909 160 0,'-3'5'63'0,"3"-5"-34"0,0 14-21 0,0-12 18 15,3 6-11-15,0 0-3 16,3 5-5-16,-3-2-2 16,3 5-3-16,0-3 1 0,0 3 0 15,0-3 1-15,0-2 2 16,0-3-1-16,0-3 2 16,0 0-4-16,0-5-2 15,-1 0-3-15,1-5-1 16,0 2 2-16,-3-2 0 15,0 0 1-15,0-1 2 16,0 1-3-16,0 2 0 16,0 3-1-16,3 6-2 15,0-4 7-15,6 4 5 0,-3-1 5 16,3 0 2 0,0 1-4-16,3-4 1 0,-3 1-1 15,0-8 3-15,-1 2-1 16,1-5 0-16,-3 3-5 15,0-3 0-15,-3 0-3 16,-3 0 0-16,0 0-3 16,-3-3-2-16,0 3-17 15,-3-2-6-15,0-1-27 16,0 3-8-16,0 0-26 16,3 3-35-1,0 0 40-15</inkml:trace>
  <inkml:trace contextRef="#ctx0" brushRef="#br0" timeOffset="84">19978 12957 152 0,'-3'16'57'0,"3"-16"-30"0,3 13-18 0,-3-11 16 15,3 9-1-15,0-3 1 16,2 8-3-16,-2-3-2 15,6 3-10-15,-3-3 0 0,3 0 1 0,0-2 2 16,6-3 5-16,-3 0-4 16,3-8 0-16,-3 0-2 15,0-8 2 1,-3 3 2-16,-3-6-1 16,0 0-3-16,-12-2 0 0,3 3-3 15,-6-1 0-15,0 0-5 16,-3 4-1-16,0-1-8 15,0 2-4-15,3 1-24 16,0 2-11-16,3 1-43 16,6-1-20-16,0 0 4 15</inkml:trace>
  <inkml:trace contextRef="#ctx0" brushRef="#br0" timeOffset="85">20344 12785 116 0,'0'-6'44'0,"0"4"-24"0,3-17-4 16,-3 17 29-1,3 7-4 1,-3-5-15-16,0 8-15 16,0 0-3-16,3 2 2 0,-3 6 0 15,0 5 4-15,0-5-1 16,0 11 0-16,0-3-1 16,0 7 0-16,0-4-6 15,0 2-2-15,0-5 2 0,0-3 1 16,0-3-1-1,0-2-1-15,0-3-1 0,0-2 0 16,0 0 2-16,0-6 3 16,0 0-9-16,0-5-4 15,0 0 2-15,0-5 2 16,0 0 1-16,3-3 2 16,-3 0-4-16,3 0-2 15,-3 0 2-15,3-3 0 16,0 3 1-16,-1 0 0 15,4 0-3-15,0 1 0 16,0-1-1-16,3 0 3 16,0 2-2-16,6 4 1 15,-3-1 2-15,3 8 0 16,-3-2 0-16,3 8 2 16,-3-3-1-16,-3 7 2 0,-1-1 2 15,-5 1 2-15,0-1 1 16,-3-1 0-16,0-2-2 15,-6-1-1-15,0-2-3 16,-5 8 1-16,2-3-7 16,-3-10 1-16,0-3-17 15,0 0-6-15,0 0-7 16,3-3 0-16,0 3-15 0,6-2-5 16,0-1-15-1,3-5-27 1,0 3 31-16</inkml:trace>
  <inkml:trace contextRef="#ctx0" brushRef="#br0" timeOffset="86">20612 12991 88 0,'0'3'33'0,"0"-3"-18"0,3 8 6 0,0-6 17 15,0 4 2-15,-1-4 3 16,1 6-9-16,-3 0-1 16,3 8-18-16,0-3 0 0,-3 3-1 15,0-3-5-15,3 1-3 16,-3-1-6-16,0-3 0 0,0-2-18 16,0 0-8-16,0-2-22 15,0-4-9-15,0 1-28 16</inkml:trace>
  <inkml:trace contextRef="#ctx0" brushRef="#br0" timeOffset="87">20588 12888 212 0,'-3'-3'79'0,"3"3"-42"0,6-2-21 16,-6 2 24-16,3 0-23 0,0 0-6 15,0 0-10 1,3-3-2-16,3 0 1 16,-3-2-31-16,2 2-12 0,1-2-22 15,3 0-47-15,0-3 21 16</inkml:trace>
  <inkml:trace contextRef="#ctx0" brushRef="#br0" timeOffset="88">20754 12782 160 0,'0'0'60'0,"0"0"-32"0,0 5-13 0,6 1 20 16,0-1-2-16,-3 3 1 16,0 5-6-16,0 6-3 0,0 4-13 15,-3-4-8-15,0 10-2 16,0-5-2-16,3 5 0 16,0-3 2-16,0 1 1 15,0-3-1-15,0-1-2 16,0-4-13-16,-3-3-6 0,0 0-23 15,0-6-9-15,0 1-15 16,0-8-39 0,0-1 21-16</inkml:trace>
  <inkml:trace contextRef="#ctx0" brushRef="#br0" timeOffset="89">20677 12991 152 0,'-3'-3'57'0,"3"3"-30"0,0 0-7 0,0 0 21 16,0 0-7-16,0 0-2 16,3 0-10-16,0 0-1 15,9 0-12-15,-3 0-1 16,9-2 2-16,-3-1-6 0,5-2 0 16,-2 0-2-16,3-1-2 15,-3 4-24-15,0-1-9 16,-3 0-43-1,0-5-56-15,-3 3 31 16</inkml:trace>
  <inkml:trace contextRef="#ctx0" brushRef="#br0" timeOffset="90">20993 12991 140 0,'3'-3'52'0,"-3"3"-28"0,3-2-4 16,0 2 19-16,-3 0 3 16,0 0 4-16,0 0-8 15,0-3 0-15,-3 3-22 16,0 0 4-16,-3 0 3 0,0 0-12 0,-3 3-4 15,0-1-4 1,-3 4-3-16,3-1-2 16,0 0 1-16,3 1-1 0,3-1 0 15,0 0 0 1,6 3-2-16,-3-3 3 0,9 3 0 16,-3 0 1-16,9 3 0 15,-3-3-3-15,3 2 0 16,-3 1 4-16,-4 0 3 15,1-1 1-15,-9 1 0 16,0-3-1-16,-9 0 0 16,4-3-2-16,-7 3-2 15,0 0-15-15,0-3-5 16,0 0-41-16,3-2-15 16,0 0-40-16</inkml:trace>
  <inkml:trace contextRef="#ctx0" brushRef="#br0" timeOffset="91">20445 13131 96 0,'0'3'38'0,"0"-3"-20"0,0 3-10 0,0-1 11 15,0 1 2-15,0-3 2 16,0 3-1-16,0-1-2 0,0 1 3 15,0-3 2-15,-3 2-13 16,3 1-2-16,-3-3 0 0,0 0-6 16,0 0-2-16,0 0-1 15,-3 0 1-15,3 0-1 16,-3 0-1-16,0 0 5 16,0 0 4-16,3 0-3 15,-3-3-1-15,3 1-2 16,0-1 0-16,0 1-2 15,0-1 2-15,0 0-2 16,3-2 2-16,0 0-4 16,0-1-2-16,0 4 2 15,0-1 0-15,0 0-15 16,3 1-4-16,-3-1-43 16,3 0-58-1,0 1 26-15</inkml:trace>
  <inkml:trace contextRef="#ctx0" brushRef="#br0" timeOffset="92">21478 12973 124 0,'15'-8'49'0,"-15"8"-26"0,3-11-14 0,-3 11 16 0,0-3 1 15,0 1 4-15,-3-4-10 16,0 4-2-16,-6-4-10 15,0 1-1-15,-3 8 3 0,0-1-6 16,-3 6-2-16,3-2-1 16,-6 7 1-16,3-2-3 15,4 7-2-15,-1-2-1 0,6 10 3 16,0-4-2 0,6-1 1-16,0-5 4 15,6-1 1-15,0-1-1 0,9-9 1 16,-4-2-2-16,7-6 2 15,-3 0-2-15,-3-5-1 16,0 3 3-16,-3-5 0 16,0 2 1-16,-3-6 0 15,0 4 2-15,-3-3 3 16,0 2-4-16,-6 0-3 16,3 3 3-16,-3 1 4 15,3 1-5-15,-3 4 0 16,3-1-4-16,0 6-1 15,0-1 1-15,6 9 0 16,0-1 0-16,3 6 2 16,-3-3-1-16,2 6-1 0,1-3 1 15,3 0-1-15,-3-3-11 16,3-5-3-16,-3 0-26 16,0-11-12-16,0 1-45 15</inkml:trace>
  <inkml:trace contextRef="#ctx0" brushRef="#br0" timeOffset="93">21621 12959 152 0,'-3'14'57'0,"3"-14"-30"0,0 10-10 0,0-7 20 15,3 5-13 1,-3-3-1-16,6 8-4 0,0-2-3 15,-1 2-8-15,1-2-3 0,-3 2-1 16,0-3-2-16,0 1 1 16,0-3-2-16,0 0 2 15,0-3 2-15,-3 0 4 16,0-2 0-16,0-3 2 16,0 0-2-16,0-3 2 15,0 1-6-15,0-6-3 16,0 0 3-16,0-3 1 15,0 1-2-15,6-1-3 16,0 1 0-16,0-1-1 0,0 0-3 16,0-2 2-1,0 3 1-15,0 2 2 16,0 0-12-16,3 2-3 16,-3 1-25-16,3 5-10 0,0 0-30 15,0 3-47 1,0-1 32-16</inkml:trace>
  <inkml:trace contextRef="#ctx0" brushRef="#br0" timeOffset="94">21826 12999 160 0,'0'3'63'0,"0"-3"-34"0,6 5-19 0,-3-2 20 15,3 2-9-15,-3-2-2 16,6 2-5-16,-3 0-1 16,9 0-7-16,-3-2 0 0,2 0 1 15,-2-1 1-15,3-4 0 16,-3 2 4-16,0-3 3 16,-3 0-6-16,0-2-1 15,-3 0-2-15,-3-3 1 16,0 3-4-16,-3-3-2 15,0 0 0-15,-3 0-1 16,0 0-3-16,-9 3 2 16,0-1-4-16,-6 9-1 15,6 0 3-15,-6 2 1 16,4 0-1-16,-4 8 2 16,3-2 1-16,3 5 2 0,3-3 1 15,6 6 1-15,0-4-2 16,9 9 1-16,-3-3-2 15,12 1-1-15,-3-7 1 16,9-1-1-16,-4-1-22 16,7-8-8-16,0-2-42 15,-3-11-17-15,-3 0 1 16</inkml:trace>
  <inkml:trace contextRef="#ctx0" brushRef="#br0" timeOffset="95">22272 12975 128 0,'-2'-2'49'0,"2"2"-26"0,0 0-9 16,0 0 15-16,0 0-8 16,0 0-1-16,0 2-4 15,0 1 0-15,0 2-8 0,0 0 1 0,0 9 4 16,0-4 2-16,0 6 0 16,0-3 1-1,0 3 0-15,0-3-11 16,0-2-2-16,0 0-3 0,0-3 2 15,0-1-1 1,0-1-1-16,0-1 3 0,0-2 2 16,0-1 0-16,0-2 0 15,0 0-1-15,0-5 0 16,0 2 0-16,0-7 0 16,0 2-2-16,0-5 1 15,0 2-2-15,2-2 2 16,-2 2-2-16,9 1 2 15,-6-1-2-15,6-2 2 16,-3 2-2-16,6 3-1 16,-3 0 1-16,6 6-1 15,0-1 0-15,3 3 2 0,-3 0-1 16,2 5 2 0,-2 1 0-16,0 4 3 15,-3-2-3-15,-3 8 0 0,0-3-3 16,-3 14-1-16,-3-6-4 15,0 0 1-15,0-2-14 16,-3-3-3 0,6-3-16-16,-3-5-6 0,-3 0-19 15,3-14-6-15,0 1-15 16</inkml:trace>
  <inkml:trace contextRef="#ctx0" brushRef="#br0" timeOffset="96">22615 13007 160 0,'-3'0'60'0,"3"0"-32"0,-18 5-4 0,18-2 24 16,-3 0-15-16,0-1-4 16,-3 6-15-16,0 0-4 15,0 5-6-15,0-2-1 0,3 7 3 16,0-2-1-16,12 5 2 15,-3-2 0-15,6-3 3 16,-3-3 1-16,6-8 1 16,-3-2 0-16,6-6 0 0,-4 1-2 15,4-6 1-15,-3 0 3 16,-3-3 1-16,-3 1-8 16,-6-6-2-1,0 3 1-15,-9-3 1 16,0 2-8-16,-3 1-4 0,0 3-17 15,0-4-9-15,0 4-27 16,-3 2-11-16,4 3-19 16</inkml:trace>
  <inkml:trace contextRef="#ctx0" brushRef="#br0" timeOffset="97">22770 12732 192 0,'6'-6'71'0,"-3"-7"-38"0,-3 24-12 0,0-11 36 16,5 16-21-1,-2 5-7-15,0 5-4 16,0-2-15-16,0-3 1 0,0 8 0 16,3-5-6-16,3 8-1 15,-3-3-2-15,0 3 1 16,-3-6-2-16,6 1-1 15,-6-3-30-15,0-6-15 16,0-2-35-16,-3-3-14 16,0-2-3-1</inkml:trace>
  <inkml:trace contextRef="#ctx0" brushRef="#br0" timeOffset="98">22639 12986 236 0,'-12'-3'90'0,"12"3"-48"0,6 0-29 16,-6 0 24-16,6 0-6 15,0 0 2-15,11-3-17 16,-2 3-7-16,15-2-5 16,18-1-6-16,-7-2 1 0,-2 0-8 15,-9 2-4-15,-6 0-66 16,5-5-28-16,13-2-5 15</inkml:trace>
  <inkml:trace contextRef="#ctx0" brushRef="#br0" timeOffset="99">23377 12824 148 0,'-3'-13'57'0,"3"8"-30"0,-6-3-12 15,3 5 20-15,0 1-4 16,-3-1 2-16,0 3-10 16,-9 3-4-16,3 2-11 15,-6 5 1-15,-2 4 4 0,5 10-5 16,-3 5-2-16,0 0-3 16,9 5-3-16,9 3 3 15,0 0 0-15,15 0-1 16,6-2 1-16,3-4 2 15,8-7 2-15,4-8-1 16,-3-16 1-16,2-3 0 0,-2-4 1 16,-9-9 2-16,3-6 1 15,-6-1 1 1,-9-1 0-16,-7-11-6 0,-5 1-2 16,-5 2 0-16,-4 3 0 15,-12 3-5-15,0 2 1 16,0 5-9-16,3 6-4 15,-3 3-20-15,9 4-6 16,1 4-35-16,2 2-13 16,6 0-16-1</inkml:trace>
  <inkml:trace contextRef="#ctx0" brushRef="#br0" timeOffset="100">23549 12785 192 0,'3'5'74'0,"0"3"-40"0,0 8-29 16,3-3 19-16,-3 8-4 16,3 6 0-16,0 2 3 15,-6 2 0-15,6 1-12 16,-3-3-4-16,-3-2-3 0,6-3 0 15,-3-6 2-15,0-5-3 16,0-2 0-16,0-3 5 16,0-3 3-16,-3-5-4 0,0-2-2 15,6-6-2-15,-3-3-3 16,0-2-2-16,3 0 1 16,-3-1-1-16,6 4 0 15,3-1 0-15,-3 3 0 16,11 0 0-16,1 3 0 15,0 5 2-15,-3 3 0 16,3 5 6-16,-3 5 6 16,-6 3 7-16,-1 2 3 15,-2 1 2-15,0 2 2 16,-9 0-5-16,-9 0-3 0,0-5-10 16,-5 3-3-1,-7-6-1-15,-6-3 0 16,3-4-13-16,-3-9-7 0,4 0-16 15,2-2-5-15,3-5-20 16,0-1-6-16,12-2-31 16,6 0-52-1,6-3 38-15</inkml:trace>
  <inkml:trace contextRef="#ctx0" brushRef="#br0" timeOffset="101">23913 12861 192 0,'0'-8'74'0,"0"11"-40"0,-3-3-9 0,3 5 25 16,0 1-23-16,-6 2-9 15,3 8-6-15,-6 2-1 16,0 6-5-16,3 2 0 0,3 3 4 15,3 3-2-15,6 0 1 16,6 2-8-16,6-5 0 16,-4-5 5-16,4-5 4 15,3-6-1-15,0-16 2 16,9-2 5-16,-9-6 2 16,5-4-1-16,-5-7 2 15,-6-1 1-15,-6-1 0 16,0-5-9-16,-9-6-2 15,-9 1-3-15,-6 2-1 0,-3 0-1 16,0 11 0-16,-2 3-16 16,-4 4-6-16,-3 7-11 15,6 1-5-15,0 4-17 16,3 2-7-16,7 2-18 16,2 1-7-16,9 0-24 15</inkml:trace>
  <inkml:trace contextRef="#ctx0" brushRef="#br0" timeOffset="102">24201 12835 156 0,'-18'5'57'0,"12"1"-30"0,-5 4-7 0,8 1 19 16,-3 5 1-16,-3 5 3 15,-3 3-11-15,9 5-4 16,0 2-16-16,3 4-3 0,6 7-2 16,3-2 1-16,3-6 0 15,8-5 4-15,1-5 3 16,3-8-2-16,3-8 0 16,3-8 1-16,5-13 2 15,-11-6-1-15,3-2 4 16,-12-8 2-16,0 0 4 15,-9-6-4-15,-18 1-3 16,0 0-2-16,-6 2 3 16,-6 3-7-16,-3 2-2 0,-2 4-27 15,8 7-12-15,0 5-25 16,0 3-11-16,3 3-60 16,6 7-25-16,1-2 26 15</inkml:trace>
  <inkml:trace contextRef="#ctx0" brushRef="#br0" timeOffset="103">19608 13967 108 0,'12'-2'44'0,"-12"2"-24"0,3 0-24 16,0 5 56-16,0 0-12 0,0 6-6 15,0 2-6-15,3 11-16 16,0 2-8-16,0 3 0 16,-3-2-3-16,0-1-1 0,0 1 3 15,0-6 0-15,-9-5-4 16,9-3-1-16,-3-2-13 15,0-3-2-15,0 0-118 32,-6-11 37-32</inkml:trace>
  <inkml:trace contextRef="#ctx0" brushRef="#br0" timeOffset="104">19605 13885 72 0,'-17'-2'27'0,"11"2"-14"0,0-3 0 0,3 3 14 15,0 0-6-15,-3 0 0 16,-3 3-6-16,0 2-1 15,-3 0-2-15,0 3 2 0,0 5-7 16,0 9 0-16,0 15 3 16,4 5-8-16,2 3-1 15,6 3-1-15,6-1 2 16,5-7 1-16,7-8 3 16,9-6 6-16,6-7 2 15,5-6 1-15,-2-8 4 0,0-10 0 16,0-8 3-1,-1-9-6-15,-5-1-1 0,-15-12-3 16,-6-4 0-16,-9-1-2 16,-9 5 1-16,-6 4 7 15,-6 2 3-15,-3 5-10 16,-2 5-4-16,2 3-16 16,6 6-4-16,3 2-38 15,6 3-14-15,9 5-57 16</inkml:trace>
  <inkml:trace contextRef="#ctx0" brushRef="#br0" timeOffset="105">20210 13936 144 0,'-3'-3'55'0,"6"6"-30"0,-6-1-16 0,3 4 16 0,-3 1-1 15,-3 7 3-15,-3 7-9 16,0 8 0-16,-9 3-11 16,3-1-4-16,-3-1 0 0,3-7 0 15,4 1 1-15,2-5-5 16,0 2-1-16,3-5-26 16,0-8-57-1</inkml:trace>
  <inkml:trace contextRef="#ctx0" brushRef="#br0" timeOffset="106">20001 13986 124 0,'0'-8'49'0,"6"5"-26"0,0 1-16 0,0 2 15 15,0 0 4-15,0 2 7 16,9 4-5-16,3 4-2 15,0 6-14-15,3 5-3 0,-1 3-2 16,1 0-3-16,-3 2-1 16,0-2-1-16,-3 3 1 15,0-6-9-15,-3-3-1 16,6-7-38-16,-4-3-18 16,1-6-25-1</inkml:trace>
  <inkml:trace contextRef="#ctx0" brushRef="#br0" timeOffset="107">20373 13986 204 0,'-8'0'77'0,"8"0"-42"0,2 0-30 0,-2 0 17 15,0 0 1-15,9 0 6 16,0 0-10-16,3-3-1 16,3 1-10-16,3-1-5 15,0 3 0-15,0 0-2 0,6 0-1 16,-4 0-10-16,-2-3-4 15,-3 3-24-15,-3 0-8 16,-3 0-29 0</inkml:trace>
  <inkml:trace contextRef="#ctx0" brushRef="#br0" timeOffset="108">20415 14108 116 0,'-9'0'46'0,"9"2"-24"0,0-2-13 15,0 0 16-15</inkml:trace>
  <inkml:trace contextRef="#ctx0" brushRef="#br0" timeOffset="109">20418 14113 271 0,'15'5'31'0,"0"-2"-16"15,6-3-9-15,5 0-3 0,-2 0-31 16,3 0-11-16,-3-3-42 16</inkml:trace>
  <inkml:trace contextRef="#ctx0" brushRef="#br0" timeOffset="110">20820 13872 124 0,'-3'-3'49'0,"0"3"-26"0,0 0-27 16,0 3 76-16,0 0-26 15,-6-1-14-15,-6 4-12 16,0 2-13-16,0 5-5 0,1 5-1 16,2 4-1-16,0 4 0 15,3 8-3-15,3 1 2 0,6-1 1 16,3 1 2-16,9-9 3 15,6 1 2-15,-1-12-1 16,4-1-1-16,3-6 5 16,3-8 6-16,0-6-4 15,0-4-2-15,-1-6-1 16,-2-13-1-16,0 0 2 16,-12-3 1-16,-9 0 1 15,-6 3 0-15,-6 3 2 16,-3 2 4-16,-6 5-8 15,0 3-1-15,0 6-7 16,4 2-4-16,-1 3-13 16,3 2-2-16,3 0-27 0,6 1-12 15,3-1-21-15,6 0-9 16,3 3-7 0</inkml:trace>
  <inkml:trace contextRef="#ctx0" brushRef="#br0" timeOffset="111">20993 13814 140 0,'0'-13'52'0,"3"26"-28"0,14-5-30 0,-11-6 6 16,0 4 18-16,0 4 13 16,0 6 1-16,0 8 4 15,-3 5-20-15,0 3-3 0,0 5-1 16,0-5-7-16,-3-1-3 0,0-4 1 15,0-3 0 1,0-3-1-16,0-5 1 0,0 0 0 16,-3-6 1-16,3-4-2 15,0-4 1 1,0-7-11-16,0-3 0 16,0 0 2-1,0-8 3-15,3 3 4 0,0-3-2 16,3 3 0-16,0 0 3 15,3 2 3-15,3 0-2 16,3 3-2-16,6 3 0 16,5 3-1-16,1 2 2 0,-6 7 3 15,0 9 4 1,-3 0 2-16,-3 3 8 0,-7-3 5 16,-2-1 0-16,-6 4 1 15,-9-3-14-15,-5 0-4 16,-4-3-3-16,-3-2 2 15,0-6-10-15,0 0-2 16,-3-5-35-16,7-3-13 16,2-2-54-1,3-3-47-15,6-2 59 16</inkml:trace>
  <inkml:trace contextRef="#ctx0" brushRef="#br0" timeOffset="112">21457 13875 108 0,'-3'-8'41'0,"3"5"-22"0,0 1-22 15,-6-1 74-15,-3 6-18 16,0 2-18-16,-3 0-13 15,-3 8-15-15,-3 9-1 0,1 4 1 16,2 19 3-16,3 0 1 16,3-3-1-16,6-5-1 15,9 3-5-15,6-11-1 16,3-8 8-16,11-8 2 16,4-7 2-16,0-9 1 15,-3-10-2-15,0-3-1 16,-7-8-3-16,-5-5 1 15,-6 0 3-15,-6 0 1 16,-6 0-8-16,-3 0-2 0,-9 5 1 16,0 3 1-16,-2 5-14 15,2 5-8-15,3 3-19 16,3 6-6-16,3 2-41 16,6 5-15-16,12 3-12 15</inkml:trace>
  <inkml:trace contextRef="#ctx0" brushRef="#br0" timeOffset="113">21686 14187 92 0,'9'0'35'0,"-18"0"-18"0,15 3 2 0,-6-3 18 0</inkml:trace>
  <inkml:trace contextRef="#ctx0" brushRef="#br0" timeOffset="114">21689 14190 274 0,'-3'0'50'0,"-6"2"-25"15,-3 1-16-15,3 0-7 0,0-3-2 16,0 0 0-16,4 0 0 16,2 0 2-16,0-3-3 15,3 0-2-15,3 1-1 16,5-1 3-16,-2 3 4 0,0 0 6 16,0 0-3-16,-3 0 2 15,-3 0-3 1,0 0 0-16,0 0-3 15,0 0 1-15,3 0-48 0,0-3-20 16,3 1-31 0</inkml:trace>
  <inkml:trace contextRef="#ctx0" brushRef="#br0" timeOffset="115">21859 14142 180 0,'-3'0'68'0,"3"5"-36"0,0 1-37 0,0-4 12 16,0 4 3-16,-3-4 3 15,-3 1 5-15,6-1 1 0,0 1-10 16,0-3-5-16,0 0-1 0,0-3-13 16,6 1 1-1,0-3 2-15,3-1 2 16,0 1 3-16,-3 2 3 15,0 1 2-15,-4-1 10 16,-4 6 21 0,-1-1-2-16,0 4-14 15,0-4-6-15,0 1-10 16,3 0-4-16,0-1-26 16,6 1-95-1</inkml:trace>
  <inkml:trace contextRef="#ctx0" brushRef="#br0" timeOffset="116">22079 14153 172 0,'0'2'66'0,"0"4"-36"0,3-4-22 0,-3 1 16 16,0-3-6-16,0 0 2 15,0 0-11-15,0 0-5 0,0 0-3 16,9-5-6-16,0 2-1 16,3 0-4-16,0 1 1 15,-3-1 5-15,-3 3 2 16,0 0 2-16,-1 0 2 0,-5 0 14 16,0 0 9-16,0 0-3 15,0 0-3-15,0 0-11 16,0 0-3-16,0 0-10 15,0 0-2-15,6 3-36 16,0-3-14-16,0 0-42 16</inkml:trace>
  <inkml:trace contextRef="#ctx0" brushRef="#br0" timeOffset="117">22457 13883 176 0,'-9'-11'68'0,"9"11"-36"0,-6-3-24 0,3 3 18 16,0 0-6-16,0 3-2 16,-6 2-4-16,0 3-1 15,-6 6-7-15,1 7-2 0,2 3 2 16,3 13-1-16,3 0 0 0,15-3-6 16,3-2 1-16,6-3 4 15,2-8 5-15,7-2 4 16,9-11 2-16,-3-8-4 15,-1-6 1-15,-2-12-1 16,-3-6 1-16,-6-3 5 16,-6 1 3-16,-6-3 1 15,-9 0-1-15,-6 2-2 16,-9-2-1-16,-3 0-5 16,-3 5-2-16,0 6-22 15,0 5-6-15,1 2-27 0,8 8-9 16,0 11-49-1,6 3-21-15,3-1 18 16</inkml:trace>
  <inkml:trace contextRef="#ctx0" brushRef="#br0" timeOffset="118">22889 13928 252 0,'-15'0'96'0,"15"2"-52"0,-3-2-45 0,3 0 18 16,0 0 1-16,9 3 6 16,0 0 0-16,3-3 3 15,5 0-15-15,7 0-7 0,3 0-1 16,-3 0-3-16,-3 0 2 15,-3 0-24-15,2 0-11 16,-5 0-32-16,-3 2-12 0,-3-2-35 16</inkml:trace>
  <inkml:trace contextRef="#ctx0" brushRef="#br0" timeOffset="119">22912 14015 204 0,'0'3'77'0,"6"-3"-42"0,-3 2-32 16,3 1 15-16,3-3-3 16,3 0 1-16,12-3-11 15,3 1-2-15,0-1-3 16,-1 0-25-16,4 1-8 0,0-1-43 16,-9 0-38-16,0-2 40 15</inkml:trace>
  <inkml:trace contextRef="#ctx0" brushRef="#br0" timeOffset="120">23558 13787 140 0,'-3'-2'55'0,"3"2"-30"0,-3-3-7 16,0 3 18-16,0 0-1 15,-5 0 4-15,-10 3-8 16,-3-1-2-16,0 4-16 16,0 4-8-16,-3 6-3 0,4 3-5 15,-1 2 0-15,0 8 6 16,6 8 3-16,12 5-3 16,3 3-2-16,3-2-3 15,15-4 1-15,6-7 3 16,5-5 3-16,10-12 2 15,3-7 1-15,2-8 0 0,4-10 0 16,-9-11 2-16,-1-11 4 16,-14-3 1-16,-3-2 3 15,-15 0 3-15,-12-8 4 16,-6 6-2-16,-9 4 0 16,3 6-14-16,-5 5-8 15,2 6-34-15,0 5-14 16,-6 5-42-16,12 5-19 15,-6 0-17 1</inkml:trace>
  <inkml:trace contextRef="#ctx0" brushRef="#br0" timeOffset="121">19454 14793 108 0,'-9'0'44'0,"9"0"-24"0,-3-3-2 15,3 3 18-15,3-2-14 16,0-1-4-16,3-2-7 16,3-1-2-16,3-4-5 15,2-1-1-15,4 3 1 0,0-2-2 16,-3 7 1-16,0 8-4 15,0 1 0-15,-6 4 1 16,0 3 2-16,-9 6 5 16,-9 2 4-16,-3 3-4 15,0-3-2-15,-3 6 0 16,0-6-1-16,3 3-5 16,0-3-1-16,6-5 1 0,0-6 2 15,3 1 0-15,3-3 2 16,6-3 0-16,3-2 3 15,3-6-3-15,3 0-2 16,3 9-3-16,0-12 1 16,6 4-21-16,-7-1-10 15,1 0-35 1,-6 1-37-16,0-1 31 16</inkml:trace>
  <inkml:trace contextRef="#ctx0" brushRef="#br0" timeOffset="122">19576 14610 104 0,'-18'-13'41'0,"9"10"-22"0,-6-2-5 15,6 5 17-15,-3 0 0 16,0-3 4-16,-3 3-13 16,-2 3-3-16,-7 5-11 0,0 8 1 0,-3 2 2 15,0 12 0-15,4 7 1 16,2 10-2 0,6 11 1-16,12 3-8 15,9-5-2-15,15-9-1 16,5-2 2-16,13-13 3 0,12-8 4 15,8-13 0-15,1-11 0 16,2-14 1-16,-8-20 4 16,-9 0-4-16,-13-6 2 15,-8 3 8-15,-18 0 5 16,-12-3-2-16,-9 3-2 16,-12 5-9-16,-2 3-5 15,2 5-15-15,0 6-8 16,6 2-62-16,6 8-26 15</inkml:trace>
  <inkml:trace contextRef="#ctx0" brushRef="#br0" timeOffset="123">20177 14753 100 0,'0'-2'38'0,"-3"4"-20"0,3 1-21 16,-6 5 21-16,0 2 7 16,-12 6 7-16,0 5 3 15,-2 3-13-15,-4 16-5 16,0 0-10-16,0-6-5 0,6-2 1 15,0-6-2-15,6-2 2 16,4-5-18-16,2-4-4 0,3-7-46 16,3-5-38-1,3-8 36 1</inkml:trace>
  <inkml:trace contextRef="#ctx0" brushRef="#br0" timeOffset="124">19981 14780 180 0,'-9'-8'68'0,"9"8"-36"0,0 0-35 16,0 0 11-16,0 0 2 15,0 0 4-15,3 5 12 16,3 6 9-16,2 4-19 16,4 7 3-16,3 1-1 0,3 12-8 15,3-1-3-15,0-2-4 16,0 0-3-16,-1-6 1 0,1 1-1 15,-3-6-20 1,-3-3-9-16,-3-4-65 16,0-4-50-16,-3-7 53 15</inkml:trace>
  <inkml:trace contextRef="#ctx0" brushRef="#br0" timeOffset="125">20338 14793 208 0,'-6'-3'77'0,"6"3"-42"0,0 0-26 0,0 0 19 16,6 0-5-1,0-2-2-15,6-1-7 16,5 0-1-16,1 1-8 16,0-4-5-16,0 4-1 0,0-1-10 0,0 0-3 15,0 1-22-15,-6 2-7 16,-4 0-45 0,1 2-35-16,-9 4 54 15</inkml:trace>
  <inkml:trace contextRef="#ctx0" brushRef="#br0" timeOffset="126">20344 14875 160 0,'-9'3'60'0,"9"-1"-32"0,3 1-24 0,-3-3 15 0,6 2 0 16,3-2 1-16,3 0-5 15,5 0-1-15,4 0-8 16,0-2-6-16,0-1-3 0,0 1-47 15,3-1-21 1,-4 0-8-16</inkml:trace>
  <inkml:trace contextRef="#ctx0" brushRef="#br0" timeOffset="127">20799 14674 88 0,'0'-8'33'0,"0"5"-18"0,0 1 0 16,0 2 15-16,0-3-1 0,-3 0 1 16,-3 1-6-16,0-1-1 15,-6 3-12 1,0 3 2-16,-2 2 1 0,-1 3-5 0,-3 8-3 16,0 2-1-16,0 3 1 15,3 6-1-15,3 5 2 16,6 7-2-16,3 6 0 15,9 0-1-15,3-8 0 16,3-5 4-16,12-8 3 16,0-6 0-16,3-7 1 15,-1-8-4-15,4-14 0 16,0-7-1-16,-3-6 1 16,-7-5 0-16,-2-3 2 15,-6 3-3-15,-6 0 1 0,-6-8 1 16,-6 5 5-16,-6 5-2 15,-3 4 3-15,1 4-8 16,-1 3-2-16,-3 6-10 16,3 2-4-16,0 5-31 15,0 3-13-15,3 3-42 16,9 5-58 0,12 0 41-16</inkml:trace>
  <inkml:trace contextRef="#ctx0" brushRef="#br0" timeOffset="128">21002 14658 108 0,'-6'0'41'0,"9"0"-22"0,-3 5-7 0,0-5 16 16,0 6 6-16,0 4 4 16,3 6-7-16,-1 2-4 15,1 4-15-15,0 1-8 0,3 7 0 0,0-1-1 16,-3-3 1-16,-3 9-2 15,0-9 1 1,0-2-2-16,0-6-1 0,0-2 3 16,0-3 2-16,3-5 0 15,-3-2 0-15,0-12 1 16,3-4-3 0,-3-1-2-16,0-2 0 15,0 0-1-15,3 0 0 16,0-1 0-16,0 4 0 0,3-1 2 15,0 1-3-15,3 2 0 16,0 0-1 0,3 2 0-16,3 4 2 15,0 2 0-15,2 5 0 16,4 0 2-16,3 3 1 0,-6 3 3 16,-3-1 3-16,-3 6 5 15,-3 5 1-15,-6 1 3 16,-6-1-6-16,-6-5 1 15,-3 0-6-15,-6-6-2 16,-3-2-2-16,-6-3 0 16,1-2-11-16,2-3-4 15,-3-3-19-15,6 1-7 16,3-1-27-16,12-8-70 16</inkml:trace>
  <inkml:trace contextRef="#ctx0" brushRef="#br0" timeOffset="129">21397 14647 104 0,'0'-5'38'0,"0"5"-20"0,3 0-4 0,-3 0 15 0,0 0-5 15,3 3-2-15,0 5-1 16,0 8 1-16,-3 5-12 16,3 2 5-16,-3 4 3 0,0 5 5 15,0-3 3-15,0 0-11 16,3 3-6-16,0 2-6 15,0-5 0-15,-3-8-2 16,0-2 2-16,0-6-44 0,0-2-19 16,6-6-43-1</inkml:trace>
  <inkml:trace contextRef="#ctx0" brushRef="#br0" timeOffset="130">21710 14719 136 0,'-6'0'52'0,"3"0"-28"0,-3 0-13 15,0 0 15-15,0 2 1 16,-3 1 1-16,-3 5-4 15,-3 0-1-15,1 3-12 16,2 4 2-16,0 7 3 0,3 4-4 16,0 6-2-16,6 5-5 15,6-3-4-15,6-5 6 16,6-5 5-16,3-8 3 0,2-5 0 16,4-14 4-1,3-10 0-15,-3-6-6 16,-3-5 0-16,-4-2-6 0,-5-1-2 15,-6 1 4-15,-9 2 4 16,-6 0-5-16,-2-2-2 16,-1 5-3-16,0 5 0 15,-3 3-20-15,3 5-6 16,3 5-23-16,3 6-11 16,3 5-41-1,9 5-54-15,3 3 41 16</inkml:trace>
  <inkml:trace contextRef="#ctx0" brushRef="#br0" timeOffset="131">21945 14917 184 0,'0'0'68'0,"0"3"-36"0,0 0-37 15,-6-1 62-15,3 1-8 16,0-1-13-16,0-2-6 16,0 0-21-16,3 0-6 15,0-2-9-15,6 2-1 16,0-3-2-16,3 1 1 0,-3-1 2 15,-3 0 2 1,0 3 2-16,-3 0 3 0,0 0 2 16,0 0 3-16,0 0 3 15,0 6 5-15,0-4-8 16,0-2-3-16,0 0-11 16,0 0-5-16,0 0-55 15,0 0-25-15,6 5-10 16</inkml:trace>
  <inkml:trace contextRef="#ctx0" brushRef="#br0" timeOffset="132">22076 14920 144 0,'0'3'55'0,"3"-1"-30"0,0 17-32 0,-3-14 10 16,3 0 25-1,3-2 16-15,-6 0-5 0,6-1-2 16,0 1-21-16,-6-3-8 0,6 0-1 16,-6 0-11-16,6-8-4 15,3 0 6 1,-3 3 3 0,0-1 0-16,-3 4-1 15,0-1 7-15,0 3 5 16,-1 0 0-16,-2 0 1 15,0 0-7-15,0 0-2 16,0 0-2-16,0 0 1 0,3 0-7 16,0 0 1-1,0-3-17-15,-3 1-6 0,3-1-18 16,-3 1-5-16</inkml:trace>
  <inkml:trace contextRef="#ctx0" brushRef="#br0" timeOffset="133">22317 14880 184 0,'0'0'71'0,"3"0"-38"0,0 3-34 15,-3-3 12-15,6 2 12 16,-3 1 8-16,-3-3-8 0,3 3-3 15,-3-3-11-15,0 0-6 0,0 0 0 16,3 0-29 0,6 0 2-16,-3 0 0 15,6 0-5 1,-3 0 15-16,-3 0 7 16,0 0 16-16,-6 0 7 15,0 2 3-15,-3 1 3 0,3 0-10 16,0-1-2-1,0 1-8-15,0-3-39 16,6 0-18 0,0 0-38-16</inkml:trace>
  <inkml:trace contextRef="#ctx0" brushRef="#br0" timeOffset="134">22671 14671 112 0,'0'-2'44'0,"0"-4"-24"0,-3 6-4 0,3 0 16 16,-3 0-2-16,0 0 2 16,-3 0-3-16,-2 3 2 15,-4 2-17-15,0 6-1 0,-6 5 0 16,0 2-5-16,3 6 0 15,3 5-2-15,3 0-1 16,6 6-3-16,9 2 1 0,9-6 2 16,3-4 4-16,9-9 2 15,3-10 1 1,2-13 0-16,7-6 2 0,0-7-1 16,-10-6 0-16,-5-2 6 15,-6-1 5-15,-9-5-2 16,-9 3 1-16,-6 0-3 15,-6 3-1-15,-6 2-10 16,-2 5-5-16,-1 4-30 16,0 4-12-16,0 3-50 15,9 8-18-15</inkml:trace>
  <inkml:trace contextRef="#ctx0" brushRef="#br0" timeOffset="135">23029 14676 164 0,'-3'0'63'0,"3"0"-34"0,0 3-5 0,0-3 22 0,0 0-6 16,6 0 2-16,-1 0-9 16,4 0 0-16,3 0-19 15,3 0-1-15,9-3 0 0,3 1-7 16,3-1-1-16,-1 1-3 16,4-1 1-16,-6 3-4 15,-3-3 0-15,-6 1 1 16,2 2 2-16,-5 0-19 15,-3 0-6-15,-3 0-17 16,-3 0-7-16,0 0-19 0,-6-3-9 16,0 0-17-1</inkml:trace>
  <inkml:trace contextRef="#ctx0" brushRef="#br0" timeOffset="136">23091 14817 144 0,'-3'0'55'0,"6"0"-30"0,3 0-10 15,0 0 20-15,3 0 1 16,6 0 2-16,3-3 0 16,5 0-2-16,1 1-19 15,3-1-8-15,3 0-4 0,-3 3-1 16,-4 0 0-16,-2 0-20 16,-6 0-7-16,-3 0-89 15,-3 3-50 1,-3 0 74-16</inkml:trace>
  <inkml:trace contextRef="#ctx0" brushRef="#br0" timeOffset="137">23487 14729 64 0,'0'0'27'0,"0"3"-14"0,-3 10 0 0,3-15 14 0,-6 4 2 16,0 1 3 0,0 0 0-16,-3-1 0 0,9 1-6 15,-3-1-4-15,0-2-12 16,3 0 0-16,6 0 3 0,12 0 4 16,-6-5 2-16,9 0-10 15,0 0-5-15,2-1-3 16,-2 4 1-16,-6-1-1 15,3 0 2-15,-3 1-2 16,-6 2 2-16,-3 0-7 16,-6 0-1-16,-6 0 8 15,3 5 5-15,-6 0-3 16,-3 1-3-16,0-1-1 0,-3-2-1 16,6-1 0-1,-6 1 0-15,3-3 0 0,4 2 2 16,8-2-6-1,0 0 3-15,3 0 0 16,8 0-2-16,-2 0 2 16,9-2-6-16,-6-3 0 15,6-1-54-15,-6 4-24 16</inkml:trace>
  <inkml:trace contextRef="#ctx0" brushRef="#br0" timeOffset="138">23791 14581 140 0,'-9'-5'55'0,"15"8"-30"0,-6-1-29 15,0-2 8-15,0 0 11 16,3 5 10-16,-3 1 7 0,0 7 3 16,5 3-19-1,-2 5 2-15,0 6 2 0,-3-1-9 0,6 3-3 16,-3 0-5-1,-3 0-3-15,6-2 1 0,-6-3-1 16,3-6 2-16,-3-2 1 16,0-3-4-16,0-2-1 15,0-3-41-15,0-3-19 16,0-5-37 0</inkml:trace>
  <inkml:trace contextRef="#ctx0" brushRef="#br0" timeOffset="139">23868 14661 212 0,'0'-8'79'0,"3"0"-42"0,6 2-34 16,-6 4 15-16,12-1-3 15,0-2 4-15,5 2-2 16,-2-2 1-16,3 2-9 16,-3 3-5-16,-3 3-1 0,3 5-4 0,-6 0 0 15,-6 2 3-15,-6 12 3 16,-6-1-2-16,3 0-2 15,-6 3 0-15,-9-1-1 16,6 1-3 0,-9-3 2-16,3 1 1 0,3-7 2 15,3-1-1-15,4-4 2 16,-1-2-2-16,3 0-1 16,3-3-2-16,6 1 1 15,6-4 7-15,5-2 4 16,1 0 1-16,3 0 3 15,3 0-5-15,0-2-1 0,3 2-4 16,-3 0-1-16,-4 0-1 16,-2 0 1-16,-3 0-9 15,-3 0-1-15,-3-3-36 16,-6 0-16-16,6 1-58 16,-6-1-35-1,0-2 74 1</inkml:trace>
  <inkml:trace contextRef="#ctx0" brushRef="#br0" timeOffset="140">24338 14663 72 0,'0'-2'27'0,"0"-4"-14"0,9 4-13 0,-6-1 5 16,6 0 25-16,0 1 13 16,-3-4 4-16,0 1 2 15,-6 0-14-15,6 0-6 16,-6-1-17-16,-6 1 6 0,-6 0 4 0,3-1-2 15,0 1 0-15,-6 2 0 16,-3 3 0 0,-5-2-9-16,2 2-2 15,0 2-3-15,-3 1-1 0,9 5-6 16,0-3-1 0,3 1 1-16,1 2 0 0,2-1-2 15,0 1 2-15,9 11 1 16,0 2-5-1,0-2 1-15,6-1 2 16,6-2 3-16,-1 3 0 16,7-1-1-16,3 1 1 15,0-1-1-15,0 1-3 16,6-1 2-16,5 1 1 16,-5 4 0-16,-6 7 0 0,-6-7 2 15,0 1-1 1,-9-5 2-16,-9-1-2 15,-9-2 2-15,-3-3-2 0,-6-2 2 16,6-3-2-16,-6-5 2 16,-5-3 0-16,2-6 1 15,0-10-2-15,3-5-2 16,0 0-4-16,9 0-2 16,3-3-4-16,6-2 1 15,6-1 3-15,9 1 3 16,3-1 4-16,0-2 2 15,6 3 7-15,-3-1 4 0,-6 6-7 16,3 0-2-16,-4 2-12 16,-8 3-5-16,6 1-49 15,-9 1-23 1,0 4-36-16</inkml:trace>
  <inkml:trace contextRef="#ctx0" brushRef="#br0" timeOffset="141">16522 16200 164 0,'0'-10'63'0,"3"10"-34"0,-3 0-14 16,0 0 18-16,-3 5 4 0,-3 3 4 15,-6 16-2-15,-6 5-2 16,-6 11-20-16,-8 5-1 0,-1 0-2 15,0 5-7-15,6-5-4 16,0-5-2-16,7-6 1 16,-1-8-1-16,9-2 2 15,3-8-13-15,3-5-3 16,0-9-34-16,6-2-12 16,3-13-24-16,0 0-51 15,3-6 33 1</inkml:trace>
  <inkml:trace contextRef="#ctx0" brushRef="#br0" timeOffset="142">16209 16230 224 0,'-6'-6'85'0,"6"6"-46"0,0 0-30 16,0 0 22-16,3 3-6 16,3 0 3-16,3 10-5 15,3 8 0-15,6 3-12 16,6 10-7-16,3 3 0 0,5 3-3 15,4 0-1-15,-3-1 1 16,-4-2 1-16,1-5-34 16,-6-3-16-16,-3-5-70 15,-3-8-43 1,-3-11 71-16</inkml:trace>
  <inkml:trace contextRef="#ctx0" brushRef="#br0" timeOffset="143">16492 14272 92 0,'3'-14'35'0,"0"14"-18"0,3-5 4 0,-6 5 19 15,0 0 1-15,6 3 2 16,-6-3-12-16,-3 5-7 16,0 0-13-16,-6 3-1 0,-3 3 3 0,-3 5 4 15,-6 5 2-15,-8 8 1 16,-1 3 2-16,0 13-12 16,0-8-3-16,6-3-5 15,4-5-2-15,5-5 1 16,-3-5-21-1,6-6-9-15,3-5-27 16,0-3-10-16</inkml:trace>
  <inkml:trace contextRef="#ctx0" brushRef="#br0" timeOffset="144">16129 14293 160 0,'-6'-13'63'0,"9"2"-34"0,0 3-14 0,0 5 18 16,0 1 1-16,0 2 2 15,3 2-6-15,6 4-4 16,6 4-14-16,-1 1-1 0,4 5 0 16,3 5-4-16,6 8-2 15,0 3 2-15,-1 7 2 16,1 1-4-16,3-3-3 15,-3-2-1-15,-1-4 1 0,-5-4-8 16,0-3-3 0,-3-9-44-16,-3-4-17 15,0-6-49-15</inkml:trace>
  <inkml:trace contextRef="#ctx0" brushRef="#br0" timeOffset="145">16680 14362 212 0,'-15'-3'79'0,"15"3"-42"0,9 3-28 0,-9-3 22 0,6 2 3 16,2 1 4-16,4 0-7 16,6-3-2-16,6 0-16 15,6 0-3-15,3 0-3 0,2 0-1 16,-2 0 1 0,-3 0-4-16,-3 0-2 0,-1 0-5 15,-5 0 0-15,-6 0-36 16,-3 0-15-16,-3 0-41 15,-9 0-56 1,-3 5 39-16</inkml:trace>
  <inkml:trace contextRef="#ctx0" brushRef="#br0" timeOffset="146">16656 14571 160 0,'-21'-6'60'0,"21"9"-32"0,12 0-20 0,-6-1 40 16,6-2-3 0,6 0-9-16,5-2-7 15,7-6-17-15,6 2-5 0,3 4-3 16,-1-4-2-16,1 1 1 16,-3 0-33-16,-4 2-12 15,4-2-72 1</inkml:trace>
  <inkml:trace contextRef="#ctx0" brushRef="#br0" timeOffset="147">17456 14240 104 0,'0'-5'41'0,"6"-3"-22"0,-9 0-14 0,3 2 13 15,0 1 5-15,0 0 6 16,-3-3-1-1,3 0 7 1,-9-3-10-16,-5 3-14 0,-4 3 0 0,-3 3 2 16,-3 2-3-1,-3 7 2-15,1 4-5 0,-4 10-2 16,3 6-2-16,3 2-3 16,3 8 5-16,9 2 1 15,9 12 0-15,9-6 1 16,9-6 0-16,9-2 1 15,12-5-2-15,0-3 1 16,2-8 2-16,1-5 2 0,3-13 1 16,-1-11 0-16,-5-8 0 15,-3-10 2-15,-6-6 4 16,-13-5 3-16,-5 0-2 16,-9-3-2-1,-9 3-3-15,-3 3 1 0,-2 5-10 16,-1 2-3-16,0 3-24 15,3 6-8-15,3 2-34 16,0 5-13-16,3 6-64 16</inkml:trace>
  <inkml:trace contextRef="#ctx0" brushRef="#br0" timeOffset="148">16766 16293 124 0,'-9'0'49'0,"6"-16"-26"0,0 24-3 16,3-11 19-16,-3 1 1 16,0-1 3-16,3 8-15 15,0-2-7-15,3 0-12 16,3-3 5-16,6 5 3 0,6-10-1 16,9 10 1-16,5-5-5 15,1-5 0-15,0 5-5 16,-4 0 1-16,-2 0-7 15,-3 0-3-15,-6 5 1 16,-3-2 0-16,-6-1-39 16,-3-2-15-16,-3-10-70 15</inkml:trace>
  <inkml:trace contextRef="#ctx0" brushRef="#br0" timeOffset="149">17504 15973 104 0,'3'-11'38'0,"3"11"-20"0,-6-5 1 15,0 5 18-15,-3 0-3 16,3 3 3-16,-3-3-8 15,0 0-1-15,-3 2-15 16,0 4 3-16,-3 4 2 0,0 1-4 16,-3 5 2-16,-5 5-3 15,-10 0 2-15,6-2-2 0,-3 15 0 16,3 11-3 0,3 8 1-16,3 0-6 15,4 2-1-15,5-2 0 0,6-3 0 16,6-2-2-16,14-8 1 15,7-6 0-15,3-7 1 16,3-6-2-16,2-8-2 16,4-10 3-16,-3-6 2 0,0-8 0 15,-4-2 0 1,-5-8 3-16,-6-3 5 16,-6-2-5-16,-9 5 0 15,-9-3 2-15,-6 8 1 16,-6-8 8-16,-9 11 5 0,-6 8-9 15,-2-3-3-15,-7 8-10 16,-3 0-1 0,7 0-6-16,5 0 1 0,6 5-20 15,9-2-9-15,6-1-38 16,21 1-15-16,3-3-61 16</inkml:trace>
  <inkml:trace contextRef="#ctx0" brushRef="#br0" timeOffset="150">17760 15999 192 0,'-6'0'71'0,"6"6"-38"0,-3-4-41 0,3 12 12 0,0-1 13 16,0 5 11-16,-3 1-3 16,0 2 0-16,0 3-14 15,0 2 0-15,0-2 0 0,0 0-9 16,0 0 0-16,0-3 0 16,3-5 1-16,0-3-1 15,0-2-2-15,0-4 3 16,3-1 0-16,3-6 3 15,3 5 3-15,6-10-4 16,9 5-1-16,3-6-4 0,-1 1-1 16,4 0 1-16,3 0 2 15,-3-1-3 1,-1 1 0-16,-2 2-17 16,-6 1-5-16,0-1-46 0,-6-2-18 15,-3 5-8 1</inkml:trace>
  <inkml:trace contextRef="#ctx0" brushRef="#br0" timeOffset="151">18007 16005 188 0,'-18'-6'71'0,"21"9"-38"0,-3 0-32 16,0-3 16-16,0 8 9 15,0 5 5 1,-3 8-2-16,0 13-1 16,0 3-15-16,0 19 3 0,0 0 4 0,0 2-9 15,3 3-1-15,0-11-6 16,0 3-1-16,3-8-1 16,0-8-2-16,0-8-6 15,0 0-4-15,-3-13-49 16,0-3-24-16,0-2-34 15</inkml:trace>
  <inkml:trace contextRef="#ctx0" brushRef="#br0" timeOffset="152">19555 15957 132 0,'6'-8'49'0,"-6"8"-26"0,0-5-3 16,0 5 21-16,0 0-2 15,-6-3-1-15,-3 3-13 16,-3 0-2-16,-3 3-14 16,-3 2-3-16,-3 8 0 0,-5 11-3 15,2-3 0-15,3 6-1 16,3 5-2-16,6-3 1 0,6 0-1 15,9-3-3-15,6-5 2 16,3-2 1 0,6-6 2-16,3-2-1 15,0-9-1-15,2-2 3 16,-2-2 2-16,-3-9-2 0,-3 3 0 16,-3-5-1-16,0 0-2 15,-3-3 1-15,-3-5-1 16,-3 2 0-16,-3 1 2 15,0 4-3-15,0 1 0 16,0 11 3-16,0-1 3 0,0 11-9 16,0 0 0-1,3 2 0 1,0 4 2-16,6 1 1 16,0-1 1-16,-1 4 0 0,7-5-31 15,-3-2-14-15,0-3-24 16,0-3-49-1,-3-2 24-15</inkml:trace>
  <inkml:trace contextRef="#ctx0" brushRef="#br0" timeOffset="153">19689 16018 140 0,'0'-11'55'0,"3"11"-30"0,-3 0-21 16,3 6 15-16,0-1 0 15,0 5 3-15,0 4-3 16,3-1-2-16,-3 0-9 0,0 3 1 0,0 0 4 16,-3-3-5-16,3 0 0 15,-3-2-2-15,0-3-1 16,0-3 5-16,0-5 6 16,0 0-4-16,0-5 1 15,0-3-8-15,3-3-3 16,0-5-1-16,2-2-1 15,1 2 0-15,0 3 2 16,0-3-3-16,3 8-2 16,0-3 2-16,0 4 2 15,6 7 2-15,3 0 1 0,-3 7 0 16,-3 7 0-16,0 2 0 16,-3-3 0-1,-1 0-2-15,1 3-2 0,0-3-15 16,-3-2-5-16,0-3-34 15,0-3-15-15,0-2-30 16,0-3-16 0,0-3 62-16</inkml:trace>
  <inkml:trace contextRef="#ctx0" brushRef="#br0" timeOffset="154">19936 15999 192 0,'-3'-5'71'0,"6"5"-38"0,-3 0-28 16,0 0 17-16,6 3-1 0,0 2 4 15,0 6-11 1,3 4-3-16,0 1-7 16,0 0 2-16,2 3 0 0,-2-3-2 0,0-1-3 15,0 1 0-15,0-2-1 16,6-4-25-16,-3-5-10 16,6-5-62-1,-3-5 2 1</inkml:trace>
  <inkml:trace contextRef="#ctx0" brushRef="#br0" timeOffset="155">20168 16005 164 0,'-3'-6'63'0,"3"9"-34"0,-3 2-25 0,3 1 13 0,-3 7 3 16,0 5 2-16,-9 9 8 16,-6 7 4-1,1 6-18-15,-1 8 2 0,3-6 0 16,0-2-10-16,6-6-2 0,0-5-9 15,3-5 0-15,3-6-41 16,6-7-16-16,6-6-48 16</inkml:trace>
  <inkml:trace contextRef="#ctx0" brushRef="#br0" timeOffset="156">20609 15944 200 0,'-6'2'77'0,"0"12"-42"0,3-4-34 0,0 3 16 15,-6 11 4-15,-3 0 5 16,0 3-10-16,-3 2-2 0,3 0-8 16,0-3-6-16,3-2-3 15,0-3-5-15,1-5 0 0,-1-3-34 16,3 1-14-16,0-7-31 16,0-4-22-1,0-8 50-15</inkml:trace>
  <inkml:trace contextRef="#ctx0" brushRef="#br0" timeOffset="157">20439 15983 236 0,'-9'-2'88'0,"12"-1"-48"0,0 6-49 16,3-1 12-16,0 1 4 16,3 5 8-16,3 5 3 15,3 8 2-15,5 3-11 16,4 5-5-16,3 0-3 0,3-2-21 15,-3-6-9-15,5 3-84 16</inkml:trace>
  <inkml:trace contextRef="#ctx0" brushRef="#br0" timeOffset="158">21097 15957 120 0,'0'-3'46'0,"3"-2"-24"0,-6 10-2 0,3-5 21 0,0 6-13 15,0-1-4-15,0 8-12 16,0 6-3 0,0 5-5-16,3 2-3 0,0 3 0 15,3-2 1-15,0-4 3 16,0-4-2-16,0-1 0 0,-1-4 3 15,1-6 1-15,0-3-1 16,0-5-1-16,3-3-3 16,3-5 1-16,-3 0-4 15,0-5 0-15,-3 5 3 16,0 0 1-16,-3-2-4 16,0 7-1-16,0 0 1 15,-3 3 2-15,0 0-2 16,3 6 0-16,6 2 5 15,0-3 5-15,0 5 6 16,0-7 5-16,2 2-1 0,1-5-2 16,0-5-1-1,0-3 0-15,0 0-4 0,-3-2 0 16,0-4-9-16,-3 1-2 16,-3-3 3-1,-3 3-13-15,0 0-6 16,-3-3-32-16,0 11-12 15,0-3-19-15,-3 0-6 16,3 0 2 0</inkml:trace>
  <inkml:trace contextRef="#ctx0" brushRef="#br0" timeOffset="159">21317 15777 104 0,'3'-8'41'0,"0"8"-22"0,0 0-11 16,-3 0 11-16,3 3 6 16,0 2 7-16,0 6-6 15,3 13-3-15,0 2-13 16,-3 14-2-16,-3 5-1 0,0-6 5 16,0 1 3-16,0-8-6 15,0 0-1-15,3-9-2 16,-3-7-1-16,3 3-3 15,0-11 1-15,0 0-2 16,-3-8 2-16,3-3-4 16,3-2-2-16,-3-9-1 15,3-4 3-15,-1-1-2 16,1 4-1-16,0 1 5 0,3 4 1 16,3 2 2-16,3 8 0 15,0 5 6-15,0 3 4 16,-3 3 1-16,0 2 4 15,-3 3-9-15,-3 0-3 16,0-1-4-16,-1-1-3 16,-2-1-26-16,0 0-10 15,0-5-31-15,0-3-12 16,0-2-11-16</inkml:trace>
  <inkml:trace contextRef="#ctx0" brushRef="#br0" timeOffset="160">21594 16028 208 0,'3'0'77'0,"6"16"-42"0,0-8-32 0,-6-2 15 0,6-4 4 16,0 6 4-16,2 0-3 16,1-3-2-16,0-7-11 15,0-1-4-15,-3 0-2 0,0 1-2 16,0-9 1-16,0-2 0 15,-3 5 1-15,-3-3-2 16,-3 1 1-16,-3-1-4 0,0 1-2 16,-3 2-3-16,-3 2-1 15,-6 4 1 1,0 2 4-16,0 5-1 16,0 3-1-16,1 5 3 15,2 8 0-15,3-2 3 0,0 5 3 16,3-3 4-16,3 0 2 15,3-2-5-15,6 2-4 16,0-5-1-16,6-3 1 16,6-5-8-16,-1-3-3 15,1-5-28-15,0-2-12 16,0-4-31 0,0-4-50-16,-3-1 36 0</inkml:trace>
  <inkml:trace contextRef="#ctx0" brushRef="#br0" timeOffset="161">21814 16002 160 0,'-6'0'60'0,"6"3"-32"0,3-1-33 16,0 12 34-1,0-1-1-15,0 5-2 16,0-2-1-16,0-3-14 16,0 1-2-16,0-4-2 0,0-2-1 15,-3-3 1-15,3 3-4 16,-3-2-2-16,0-6 8 15,0 0 4-15,0 0-2 16,0-3-1-16,-3-2-4 16,3-3 1-16,0-5-2 15,0-6 2-15,3 3-4 0,0 3 0 16,3 0-3 0,0 2-1-16,6 1 1 15,0 2 0-15,2 0-5 0,1 2 1 16,0 4-38-16,0-1-14 15,0 3-54 1,-6 3-26-16,0 2 67 16</inkml:trace>
  <inkml:trace contextRef="#ctx0" brushRef="#br0" timeOffset="162">22014 16031 88 0,'0'0'35'0,"5"13"-18"0,-2-5 4 0,0-5 19 15,3 0 3-15,0-1 4 0,3 1-20 16,0-3-5-16,0 0-8 16,6-8-8-16,-3 0-3 15,3 0 0-15,-3-3 4 16,-3 4 6-16,-6-1-5 15,3 0-2-15,-6 0-3 16,-9 2-3-16,0 1 1 0,-3 0-1 16,0 2 0-1,0 3 2-15,0 3 1 16,-3 2 1-16,0 3-2 16,3 5 1-16,1 8 4 15,-1-2 6-15,3 0 4 16,3 2 4-16,6-3-9 0,3 6-2 15,3-8-4 1,6 2 1-16,2-4-6 0,13-6-1 16,0-3-2-16,-3-5 0 15,0-3-42-15,-1-2-18 16,-2 0-66 0</inkml:trace>
  <inkml:trace contextRef="#ctx0" brushRef="#br0" timeOffset="163">22573 15944 152 0,'-3'2'57'0,"3"1"-30"0,0 8-25 0,0-3 14 16,3 5-15-16,-3 5-2 16,3 4 4-16,-3 4 3 15,12-2-3-15,-3-3-2 0,0 0 2 16,3-5-2-16,-3-3 2 0,6-5-2 16,-4-5 2-1,4-6 2-15,-6-2 4 16,6-3-2-16,-3-11 1 0,0 1-5 15,-3-6 0-15,3 0-3 16,-6 3-1 0,-3 3 5-16,0 2 2 0,-3 2 9 15,0 4 2-15,0 5-2 16,0 5 1-16,0 5-9 16,0 5-4-16,6 6 0 15,-3 3 0-15,3-3 1 16,6 2 0-16,-1-2-7 15,1 0 0-15,9-3-17 0,-3-5-4 16,-6 0-34-16,6-5-15 16,-6-1-9-1</inkml:trace>
  <inkml:trace contextRef="#ctx0" brushRef="#br0" timeOffset="164">22930 15917 176 0,'0'3'66'0,"0"5"-36"0,6 5-33 0,-3-5 13 15,0 11 4-15,0 10 5 16,0 0 6-16,-3 0 2 16,0 0-14-16,3 0-6 0,-3 0 0 0,0-5-4 15,0-3 0-15,6-5-1 16,-6-3 1-16,0-2-2 15,0-3 2-15,0-3-4 16,0-5 0-16,0 0 1 16,0-3 2-16,0-4-3 15,3 1 0-15,-3-4-1 16,3-4 0-16,0-1 4 16,-3-1 1-16,0-8-1 15,0-3-2-15,0 6-2 16,0-3 1-16,0-2 1 15,0 5 0-15,3-3 2 0,0 3 3 16,3 0-2 0,6 7 0-16,0-1-1 15,6 7-2-15,-6 8-2 16,5 0 1-16,-5 10 1 0,-3 1 2 16,-3-1 5-1,-3 4 4-15,-3 7 0 0,-3 3 1 16,0-6-9-16,-6-2-1 15,-3-3-9-15,3-2-29 16,-2-3-7 0,2-3-21-16,3-8-59 31</inkml:trace>
  <inkml:trace contextRef="#ctx0" brushRef="#br0" timeOffset="165">23127 15994 172 0,'0'11'66'0,"0"-3"-36"0,3 34-20 15,0-26 17-15,-3 2-9 16,6 6-3-16,-3 3-6 15,0-4-1-15,0-1-5 16,0-4 3-16,0-5 0 0,-3 1 2 16,0-7 2-16,0-1 1 15,0-6 1-15,0 0-6 16,0-6-2-16,-3-4-2 0,0-6 1 16,0-2-4-16,0-9 0 15,0-7-4-15,3 5 1 16,0-1 2-16,3 4 1 15,6 0-2-15,0 7 2 16,2 3 1-16,1 3 2 16,6 5-1-16,0 5-1 15,-3 6 5-15,3 2 4 16,-15 8 4-16,-3-5 4 16,0 14-7-16,-6-4-1 15,-3-2-3-15,-6 3 1 16,6-6-11-16,-3-3-2 0,3-2-32 15,-3-2-15-15,9-4-42 16,0-2-43 0,6-8 49-16</inkml:trace>
  <inkml:trace contextRef="#ctx0" brushRef="#br0" timeOffset="166">23305 15968 192 0,'0'-3'71'0,"0"6"-38"0,9-1-41 16,-3 6 12-16,0-3 5 16,3 1 5-16,6 2 16 15,-3 0 6-15,0 0-19 16,0 0-3-16,0 2 0 0,5-7-8 0,1-3-3 16,0 0 0-16,-3-6 0 15,-3-1-1-15,-3 1 1 16,3-4 0-16,-6-1 3 15,-9 0-8-15,-6-2 0 16,-6 5-5-16,3 0 2 16,-3 3 3-16,0 2 1 15,0 3-2-15,1 3 2 16,-1 8-1-16,0-1 0 16,6 6 2-16,-3 0 0 15,9 3 0-15,3-1 2 16,3 1-3-16,3-4-2 0,3-1 4 15,3-1 1-15,3-3-9 16,2-4-5-16,1-4-30 16,6-2-12-1,-3-2-27-15,-3-9-30 16,3 1 40-16</inkml:trace>
  <inkml:trace contextRef="#ctx0" brushRef="#br0" timeOffset="167">23594 15968 124 0,'0'2'46'0,"3"1"-24"0,0 7-8 16,0-4 15-16,0 2 1 16,0 2 2-16,-3 11-6 15,6-5-4-15,-3 0-12 16,0-3-2-16,-3-2-1 0,0 0-6 16,0-3 0-16,0-6 1 15,0 3 3-15,0-2-2 0,-3-3 0 16,0-3 1-16,3-7 0 15,0-6 0-15,0-2 2 16,3-1-1-16,3 0 0 16,0 4-3-16,9-1 1 15,0 2-2-15,11-1 2 16,-2 4-2-16,6 0-1 0,-3 1-4 16,-3 7 0-1,-4 1-80 1,-5-1-66-16,-3-2 46 0</inkml:trace>
  <inkml:trace contextRef="#ctx0" brushRef="#br0" timeOffset="168">19433 16531 88 0,'-3'-21'35'0,"3"18"-18"0,3 1 2 0,-3-6 16 15</inkml:trace>
  <inkml:trace contextRef="#ctx0" brushRef="#br0" timeOffset="169">19439 16505 273 0,'3'16'53'16,"0"5"-27"-16,0 8-11 0,0 8-8 15,0 11-1-15,0-6-1 16,0 0-1-16,0-5 0 16,0 0-2-16,0-8-2 15,0 0-24-15,-3-13-11 16,0 3-125-1,0-24 62 1</inkml:trace>
  <inkml:trace contextRef="#ctx0" brushRef="#br0" timeOffset="170">19332 16701 228 0,'-6'-3'88'0,"6"-2"-48"0,6 5-45 16,-6 0 17-16,12 0 6 15,2 0 8-15,1-3-11 16,3 0-6-16,3 3-5 16,3 0-8-16,3 0-2 0,-4 0-46 15,7 0-18-15,-6 0-32 16</inkml:trace>
  <inkml:trace contextRef="#ctx0" brushRef="#br0" timeOffset="171">19588 16698 192 0,'-9'3'71'0,"12"2"-38"0,-3 34-39 0,0-20 12 16,6 0 7-16,-3 2 8 16,6 0-1-16,-4-3 0 15,7 6-11-15,0-5-5 0,0-3-3 16,3-6 1-16,-3-7 1 15,0-3-4-15,0-3-1 0,-3-7-4 16,0 4 1 0,-3-4 5-16,0-1 2 0,-3 3-3 15,0-2 1-15,0 7 0 16,-1 0 0-16,-2 3-3 16,6 6 2-16,0-1 1 15,0 8 2-15,3-2 1 16,0-1 1-16,0-4 6 15,6 2 4-15,-3-8-1 16,6-3 2-16,-3-2 1 16,-3-9 2-16,-3 6-6 15,-4-2 1-15,1-3-10 16,-3-1-2-16,-9-4-8 16,3 2-3-16,-8-5-45 15,2 5-17-15,3 3-9 16</inkml:trace>
  <inkml:trace contextRef="#ctx0" brushRef="#br0" timeOffset="172">19909 16740 168 0,'-3'37'66'0,"3"-24"-36"0,0 9-29 0,0-12 16 15,3-2-2-15,0 5 3 16,3 1-4-16,3-4 0 0,3-2-8 15,0-3 5-15,3-5 2 16,0-5 5-16,-1 0 3 16,-2-8-7-16,0-1-1 15,-6-4 4-15,-3-3 3 16,-6 2-6-16,-6-2-1 0,-3 8-14 16,0-6-4-16,-2 6-27 15,2 5-11-15,3 0-157 31,9-2 76-31</inkml:trace>
  <inkml:trace contextRef="#ctx0" brushRef="#br0" timeOffset="173">20424 16449 104 0,'-3'-5'41'0,"3"0"-22"0,0 2-5 15,0 3 15-15,0 0-1 16,0 0 3-16</inkml:trace>
  <inkml:trace contextRef="#ctx0" brushRef="#br0" timeOffset="174">20421 16462 304 0,'3'22'28'0,"0"12"-1"0,0 3-10 16,0 3 0-16,0 7-6 0,0-10-1 15,0 3-2-15,0-8 0 16,-3-8-4-16,3-9-1 16,-3 4-1-16,3-11-2 15,-3 3 5-15,0-11 4 16,3-3-5-16,0-5-2 15,0-13-6-15,0 0 0 16,3-1 0-16,0 1 2 16,0 8-1-16,3 0-1 0,8 5 3 15,1 3 2 1,0 10-2-16,0 0 0 0,-3 11 7 16,0-3 4-16,-6 6 3 15,0-1 3-15,-6 1-5 16,-3-3 1-16,-6-3-5 15,-6 0 1-15,-6 0-7 16,0-5-3-16,-3-2-10 16,0-6-5-16,0 0-13 15,1-3-6-15,5 0-12 16,3-5-5-16,3 6-18 16,3-4-38-1,6-1 28-15</inkml:trace>
  <inkml:trace contextRef="#ctx0" brushRef="#br0" timeOffset="175">20635 16693 148 0,'3'0'55'0,"3"8"-30"0,6 10-25 0,-6-10 13 15,0 8 8-15,0 0 9 16,-3 2-4-16,0 3-1 15,-3-2-14-15,3-1-7 0,-3-2-2 16,0-5-49-16,0-3-18 16,0-3-20-1</inkml:trace>
  <inkml:trace contextRef="#ctx0" brushRef="#br0" timeOffset="176">20644 16587 156 0,'0'-6'57'0,"3"6"-30"0,0 0-65 15,-3 0-5-15,6 0 3 16,0-2 8-16,0-1 1 16,0-2 1-16</inkml:trace>
  <inkml:trace contextRef="#ctx0" brushRef="#br0" timeOffset="177">20790 16444 176 0,'0'-5'68'0,"0"10"-36"0,3-2-29 0,-3 2 15 16,3 8 2-16,0 6 4 15,0 7-1-15,0 8-2 16,-3 1-11-16,3 7-6 0,0 6-1 16,0-11 0-16,0 2 1 15,0-7-13-15,0-5-7 16,-3-3-33-16,0-9-14 15,0-1-29 1</inkml:trace>
  <inkml:trace contextRef="#ctx0" brushRef="#br0" timeOffset="178">20689 16671 220 0,'-6'-2'82'0,"9"2"-44"0,3-8-44 16,0 8 12-16,6-5 9 16,3-3 10-16,3 0-9 15,-1 0-3-15,1-3-8 16,3 8-8-16,0-2-3 0,0 0-39 16,0 5-18-16,-4 5-36 15</inkml:trace>
  <inkml:trace contextRef="#ctx0" brushRef="#br0" timeOffset="179">20948 16618 116 0,'-3'-2'46'0,"3"2"-24"0,0 2-19 0,0-2 10 16,-3 3 14-16,0 5 7 15,-3-3 0-15,0 6 0 16,0-3-19-16,0 0-5 0,0 5-2 15,3-8-9-15,3 9-1 16,6 7 0-16,0-3 1 16,3 1 5-16,0 2 5 0,3-3 6 15,-9 1 5-15,-3-3-1 16,-3 0 0 0,-3-3-8-16,0-5-4 0,0 2-35 15,0-7-14 1,-3-3-58-16,3-5-44 15,0-3 58-15</inkml:trace>
  <inkml:trace contextRef="#ctx0" brushRef="#br0" timeOffset="180">21394 16679 148 0,'-6'-2'55'0,"6"-1"-30"0,-3 0-27 0,1 3 9 16,-1 0 12-16,-3 0 8 0,0 0 5 15,-3 0 4-15,0 3-20 16,0 2-5-16,-3 9 0 0,3 12-9 16,0 0-1-16,3 4-1 15,3-4 0-15,3 3-3 16,6-2 0-16,3-9-1 16,3 3 3-16,3-10 2 15,0-11 4-15,0-5-2 16,2-9-2-16,-2 6-5 15,-3-5 0-15,-3-3 2 0,-3-5 1 16,0-5 1 0,-9 5 0-16,0-3 0 0,0 8 2 15,0 0-1-15,0 5 2 16,0 1 4-16,0 10 6 16,3 0-7-1,0 18-3-15,6 1 2 0,0 2 1 16,6 0-2-16,0 3-3 15,0-3 0-15,0-2 1 16,0-6-14-16,0 0-7 16,-4 0-17-16,1-5-5 15,0-5-22-15,-3-3-45 16,0-11 22-16</inkml:trace>
  <inkml:trace contextRef="#ctx0" brushRef="#br0" timeOffset="181">21561 16693 148 0,'3'0'55'0,"0"10"-30"0,3 11-18 15,0-7 13-15,0 1 7 16,-3 4 8-16,0-3-3 16,0 0-2-16,0-3-16 15,-3 0-4-15,3-2-3 0,0-9-3 16,-3 6-1-16,0-8 5 15,0 0 3-15,0-8-2 16,0 3 0-16,-3-5-5 16,3-6-3-16,3 0 0 15,-3-3 1-15,3 1-1 0,0 4 2 16,3-1-4 0,6-1 0-16,-3 3-15 0,5 2-4 15,-2 0-25-15,0 9-12 16,0 2-7-1,-3 0-43-15,0 2 19 16</inkml:trace>
  <inkml:trace contextRef="#ctx0" brushRef="#br0" timeOffset="182">21731 16745 140 0,'0'0'52'0,"3"19"-28"0,3-6-13 0,0-7 15 15,0-1-10-15,0-3-2 0,2-2-2 16,1 0 2-16,0 0-7 15,0 0 0-15,0-5 0 0,0-8-1 16,0 0-1-16,-3-1-1 16,-3 7 2-16,-3-4-3 15,-3 0-2-15,-3 1 2 16,-6 2 2-16,0 0 4 16,-3 3 5-16,0-1-4 15,4 12 2-15,-4 2-7 16,0 5-1-16,3 8 0 15,3 3 0-15,3 0 6 16,6-3 6-16,6 0-10 0,3-3-4 16,6-2-3-1,9-5-1-15,-1-3-36 16,13-3-14-16,0-8-62 16</inkml:trace>
  <inkml:trace contextRef="#ctx0" brushRef="#br0" timeOffset="183">22186 16690 124 0,'-9'0'49'0,"9"3"-26"0,0-3-18 0,0 0 11 16,3 8 8 0,3-3 7-16,0 5-1 15,6-2 2-15,3 0-18 0,0-2-1 0,3-4 0 16,2 1-7-16,4-3-1 15,0-3-1-15,-6-5 0 16,0 6 0-16,-6-9 0 16,-6 6 0-16,-6-3 0 15,0 0-5-15,-12 0-1 16,-3-3-2-16,0 9 3 16,-3-1-2-16,-3 3 1 15,0 3 0-15,7-1 0 16,-1 12 2-16,3 9 2 15,3-1-1-15,3-1 2 0,6-3 11 16,3 6 6-16,3-3-8 16,6-2-4-16,3 2-3 15,3-11-1-15,8 1-22 16,1-6-10-16,0 3-30 16,-3-8-14-16,0-10-25 15</inkml:trace>
  <inkml:trace contextRef="#ctx0" brushRef="#br0" timeOffset="184">22591 16648 228 0,'-21'5'88'0,"3"3"-48"0,9 5-49 0,6-8 12 16,-3 19-4-16,-2 0 2 15,-4 5 0-15,0 0-1 16,0 0 1-16,-3 0-4 0,9-5 0 15,-3-5-40-15,3-3-17 16,0-6-22 0</inkml:trace>
  <inkml:trace contextRef="#ctx0" brushRef="#br0" timeOffset="185">22439 16677 216 0,'-3'-3'82'0,"6"6"-44"0,0-1-49 0,0-2 13 16,3 8 7-16,3 3 6 0,0 7 6 16,3 4 4-16,-3-1-13 15,3 8-7-15,3-5-1 0,-1-6-16 16,7 3-7-16,-3-10-43 16,-3-1-20-16,0-7-6 15</inkml:trace>
  <inkml:trace contextRef="#ctx0" brushRef="#br0" timeOffset="186">22743 16679 232 0,'-21'-8'88'0,"12"8"-48"0,-6 3-47 0,9 0 14 15,-3-1-3-15,-3 6 5 16,0 6-1-16,4 4 3 15,-4 8-6-15,0-7-5 0,12 7-1 16,0-4 1-16,0-4 0 16,9-5 0-16,0 1 0 15,-1-1 0-15,4-8 0 16,0-5-5-16,0 0 1 16,-3-5 0-16,0-3-1 15,0 0 4-15,-3-3 2 16,-3-2 0-16,0 0 2 15,3 0-2-15,-3-1-1 16,0 9 1-16,0 10-6 16,3 1 1-1,0 2 2-15,0 5 1 16,0 0-17-16,6 0-5 0,2-2-22 16,1-3-9-16,0 0-24 15</inkml:trace>
  <inkml:trace contextRef="#ctx0" brushRef="#br0" timeOffset="187">22966 16653 188 0,'-15'-8'71'0,"12"8"-38"0,-9 3-39 15,6 5 14-15,-3-3-1 16,-3 8 4-16,-5 0 7 0,-4 6 6 15,0 7-13-15,9 1-1 0,0-3-3 16,9 2-6-16,3-5 0 16,6 6-1-16,9-4 0 15,3 4-3-15,0-9 0 16,3-4-7-16,5-4-4 16,4-10-23-16,-6-8-11 15,3 3-17 1,-9-6-27-16,-1-2 28 15</inkml:trace>
  <inkml:trace contextRef="#ctx0" brushRef="#br0" timeOffset="188">22716 16626 116 0,'-3'-5'44'0,"3"5"-24"0,-3 0-15 0,3 0 13 16,0 5-1-16,0 3-1 16,0 3 0-16,0 2 3 15,0 8-11-15,3 6 7 0,3 5 2 16,0-6-9-16,3 0-4 16,-3-4-6-16,0-4-1 15,-3 1-84 1</inkml:trace>
  <inkml:trace contextRef="#ctx0" brushRef="#br0" timeOffset="189">23094 16404 148 0,'-3'5'57'0,"3"9"-30"0,0 25-18 0,0-20 16 0,0 10 1 16,0 8 4-16,0 16-5 15,0 0-1-15,0-3-13 16,0 3-2-16,0 0-2 0,0-8-6 16,0-11 0-16,0 1-23 0,0-11-10 15,0-6-35 1,0-10-52-1,3-8 28-15</inkml:trace>
  <inkml:trace contextRef="#ctx0" brushRef="#br0" timeOffset="190">22936 16693 256 0,'-12'-3'96'0,"12"3"-52"0,3 0-54 0,-3 0 14 15,3 0 8-15,9 0 6 16,6-3 7-16,3 1 2 16,6-4-14-16,-3 1-10 0,5 0-3 0,1 2-9 15,-3-2-4 1,-3 5-37-16,-6-3-15 0,-4 1-49 16</inkml:trace>
  <inkml:trace contextRef="#ctx0" brushRef="#br0" timeOffset="191">23234 16436 204 0,'-3'-5'77'0,"6"-1"-42"0,-3 17-43 0,0-8 15 31,6 23 0-31,-6 3 16 15,0 8 10-15,-6 3-17 16,6 10 0-16,-3-2-1 0,-3-3-8 16,6-6-2-16,0-4-10 0,0-1-2 15,0-7-25-15,0-6-9 16,0-5-135 0,0-14 77-1</inkml:trace>
  <inkml:trace contextRef="#ctx0" brushRef="#br0" timeOffset="192">23356 16698 216 0,'-3'-5'82'0,"6"5"-44"0,9 0-44 16,-6 0 12-1,-3 5 0-15,6 3 4 0,3 10 14 16,-3 1 8-16,5-3-17 15,1 8-8-15,-3-3-3 0,-3 0-8 16,9-3-1-16,-6-4-23 16,0-1-6-16,-3-8-23 15,9 3-6-15,-9-8-18 16,-1-8-8 0,4 3 45-16</inkml:trace>
  <inkml:trace contextRef="#ctx0" brushRef="#br0" timeOffset="193">23594 16687 192 0,'-9'0'74'0,"3"6"-40"0,0 20-33 0,3-7 14 16,-3 2 9-16,-9 10 8 15,-5 9 2-15,-4 5 5 16,3 8-22-16,0-3-5 0,3-2-1 16,0-3-18-16,9-5-5 15,-2-9-34-15,5-9-15 16</inkml:trace>
  <inkml:trace contextRef="#ctx0" brushRef="#br0" timeOffset="194">23984 16452 160 0,'-6'-5'63'0,"-9"7"-34"0,6 1-34 16,-3 5 45-1,0 2-2-15,-5 4 3 16,5 7 1-16,-6 5-24 15,6 6-4-15,-6 18 0 0,12-2-8 0,0 5-3 16,6-3-2 0,6 0-1-16,6-10 0 15,12-6 2-15,-3-7 3 0,2-6 4 16,1-8 0-16,3-10 0 16,0-14 1-16,0-2 4 15,-4-5-4-15,-2-12 0 16,-6-9-4-16,-9-6 1 15,-6 0 0-15,-12 0 1 16,0 0-4-16,-9 5-1 16,-2 11-8-16,-4 5-2 0,0 6-16 15,6 12-5 1,0 6-26-16,7 3-10 16,-1 5-32-1,12 0-43-15,0 0 45 0</inkml:trace>
  <inkml:trace contextRef="#ctx0" brushRef="#br0" timeOffset="195">24121 16468 148 0,'0'0'55'0,"3"0"-30"0,0 29-18 15,0-16 13-15,0 0 3 16,0 14 6-16,3 4-1 16,-3 14 3-16,0-2-17 15,0-6-6-15,3 2-3 0,0-7-3 0,-3 0 1 16,-3-11 0-16,6 0 3 16,-6-10-8-16,0 2 0 15,0-5 0-15,0-3 3 16,0-5 0-16,3-2 2 15,-1-4 0-15,-2-2 1 16,6-2 0-16,-3-1 0 16,6 1-2-16,0-3 1 15,0-3-4-15,3 2 0 0,0-1-1 16,3 7-2 0,0 2 0-16,3 1 3 15,5 13 2-15,4 3 2 0,-6 2 3 16,-9 0 1-16,0 3 3 15,-6 0 1-15,-15 0-1 16,0 7-1-16,-6-1-1 16,-3-1 0-16,-3-8-4 15,-5-2-1-15,-4-3-3 16,6-8-3-16,-3 0-20 16,6-14-10-16,10 9-23 15,-1-6-7-15,6-2-40 16</inkml:trace>
  <inkml:trace contextRef="#ctx0" brushRef="#br0" timeOffset="196">24541 16603 168 0,'-3'-8'66'0,"6"5"-36"0,-3 0-31 0,0 3 12 0,0 0 6 16,-3 3 4-1,-3 0 4-15,0 2 2 16,-3 3-14-16,-3 10 3 0,-3 4 2 15,6 9-13-15,-3 4-4 0,9-4-1 16,-3 9-1-16,6 3-4 16,9-9-1-16,3 6 3 15,9-14 1-15,-3-2 6 16,9-8 5-16,-4-6-1 16,7-7 1-16,-3-11 1 15,0-5 1-15,-3-6-5 16,-4 1-4-16,-5-9-1 15,0-7 1-15,-9 2 1 16,-6 0 3-16,-6 3 1 16,-12 0 1-16,-8 3 4 0,-4 5 5 15,-3 5-11 1,0 0-4-16,3 11-12 0,4-3-6 16,5 8-8-16,9 0-2 15,3 0-28 1,6 0-10-16,6 0-44 15</inkml:trace>
  <inkml:trace contextRef="#ctx0" brushRef="#br0" timeOffset="197">24892 16563 140 0,'0'0'52'0,"3"-3"-28"0,3 1-26 0,-6 2 11 16,3 0 14-1,0 0 7-15,-3 2 11 0,6 1 7 16,-3 5-26-16,-3 8-8 0,6 5-5 15,-3 16-3-15,-3-3 1 16,6 6-2-16,-3-3 0 16,0 3-1-16,-3-1 0 15,0-4-5-15,5-3-1 16,-2-9-4-16,-3-7-1 16,6 3-23-16,-3-6-8 15,0-2-20-15,6-3-8 16,-3-1-16-1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1:09:36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3258 16272 80 0,'-15'5'33'0,"12"-2"-26"0,0-1 3 0,3-2 1 16,0 0 8-16,0 0 8 16,3-2-3-16,3-3 0 15,0-1 0-15,0 1 2 16,-3-3-14-16,3 5 11 0,-3-2 6 15,-3 0 9-15,0 2 6 16,0 0-12-16,0 6-5 16,-3 5-11-16,0 5-3 15,-3 6-7-15,0 7-2 0,3 1-2 16,0 4-2-16,6 4 1 16,6 2 1-16,3-5-1 15,3-3-1-15,6-8 5 16,0-8 1-16,0-10 2 15,2-8 0-15,-2-6-2 16,0-5 1-16,-3-5-4 16,-3-3-2-16,-6-8 2 15,-3 6 0-15,-6-3-1 16,0 0-2-16,-3 10 1 16,0 3 1-16,0 6-1 15,0 2 2-15,0 13-2 0,3 3-1 16,0 11 1-1,3-1 1-15,3 3 1 0,3 0 1 16,3-2-2-16,2 5-2 16,7-3-13-16,3-5-4 15,0-3-42-15,0-2-16 16,-1-1-68 0</inkml:trace>
  <inkml:trace contextRef="#ctx0" brushRef="#br0" timeOffset="875.5849">4098 16066 204 0,'0'-3'77'0,"0"6"-60"0,-3-1 15 16,0 1 2-16,-3 2-2 16,-3 3 3-16,-6 3-6 15,-6-1-3-15,-3 11-14 16,0-2-3-16,1-1 1 0,-1-2-4 0,-3 0-1 15,3 0 0 1,3-3-1-16,1 0 0 0,8-2 0 16,0-3-2-16,6 5-2 15,6-2 1-15,3-3-1 16,3 5 0 0,3 0 0-16,3 0 0 15,5 1 2-15,-2-1-3 16,3 0 0-16,0-2 1 0,3-3 2 15,-3 5-1-15,0-3-1 16,-4-2-15-16,1 0-7 16,-3 6-18-16,-3-6-7 15,0-6-22-15,0 1-6 0,0-6-22 16</inkml:trace>
  <inkml:trace contextRef="#ctx0" brushRef="#br0" timeOffset="1383.0598">4416 16132 156 0,'0'-3'57'0,"0"6"-44"0,-3-3 16 0,3 0 6 15,-3 5-8-15,-3 0-1 16,-6-2-4-16,0 7-2 15,-5 1-10-15,-4 0 5 0,-6 2 2 16,0 0-1-16,-3 0 1 16,1 1-3-16,5-1 1 15,3 0-4-15,6-2 1 0,3-1-7 16,6 1-1-16,9-1-4 16,9 4-3-1,6-1 4-15,6 3 3 16,0-3 1-16,-1 5 0 15,4-4-6-15,-3-1 1 0,0 0 0 16,0-2 0-16,-4 2-5 16,-2-2 1-16,-3-6-25 15,-3 5-8-15,0-4-21 16,-3-4-8-16,3-2-42 16</inkml:trace>
  <inkml:trace contextRef="#ctx0" brushRef="#br0" timeOffset="1743.4111">4648 16155 236 0,'3'-10'88'0,"0"10"-69"0,0 0 4 0,-3 0-4 15,3 0-4-15,0 10 1 16,-3 1 0-16,0 2 3 16,0 6-11-16,-3-1-2 0,0 6 0 15,0-3-5-15,0-2-1 16,0-3 2-16,-3-3 1 0,6 0 1 16,6-2 2-16,0-3-3 15,3-3 0 1,3 0 1-16,6-5 0 0,3 0-2 15,6-2 1-15,-1-1-11 16,4-2-2-16,0 5-11 16,-3 0-4-16,-4 0-22 15,-2 0-7-15,-3 0-54 16</inkml:trace>
  <inkml:trace contextRef="#ctx0" brushRef="#br0" timeOffset="1967.698">4904 16087 216 0,'-3'0'82'0,"0"8"-64"0,-3 13 7 0,3-5-1 16,0 15 9-16,0 9 9 15,0 5-16-15,0 0-7 16,3 0-11-16,0 0-6 0,3-3 1 15,3 1-18-15,3-9-4 16,3-5-40-16,3-10-14 16,3-6-37-1</inkml:trace>
  <inkml:trace contextRef="#ctx0" brushRef="#br0" timeOffset="2471.0379">5693 16166 220 0,'-9'3'82'0,"6"7"-64"0,3 14 0 0,0-11-6 16,0 14 0-16,0 2 3 15,3 0-4-15,-3 8-1 0,0-5-6 16,3-3-5-16,-3-3 0 0,3 1-4 15,-3-3 1-15,0-6-44 16,0-5-21-16,0-5-24 16</inkml:trace>
  <inkml:trace contextRef="#ctx0" brushRef="#br0" timeOffset="2646.1246">5500 16425 296 0,'-3'-2'112'0,"9"4"-87"0,8-7-11 16,-2 2-10-16,9-2-6 16,6 2 1-16,6-2 3 15,5-3 3-15,7 3-2 0,3 0-17 0,2 2-6 16,-11 0-89 0,18 1-51-16,-1-1 68 15</inkml:trace>
  <inkml:trace contextRef="#ctx0" brushRef="#br0" timeOffset="3400.6979">6649 16335 200 0,'-9'-2'74'0,"3"4"-58"0,-3 4 5 0,9 2-3 16,-3 2-5-16,0 6 0 15,0 3-1-15,3 4 0 0,3 7-6 16,3-4-2-16,0-2 0 0,3 2-2 15,2-5 1-15,4-5 2 16,0-5 4-16,3-6 2 16,0-7 1-16,0-9-6 15,0-2-4-15,0-3-1 16,-4-8-1 0,-2-2-3-16,-3 2 0 15,0 0 4-15,-3 0 1 0,-3 11 4 16,0 0 1-16,0 13-6 15,0 5 0-15,3 3 1 16,0 10 1-16,3 4 5 16,0 7 3-16,3 0-9 15,0 5-2-15,3-5-4 16,-1-8 0-16,1 3-30 16,3-8-13-16,0-5-73 15</inkml:trace>
  <inkml:trace contextRef="#ctx0" brushRef="#br0" timeOffset="3908.9059">7339 16177 80 0,'3'-3'33'0,"0"0"-26"0,3-2 3 16,0 2 1-16,0-2 19 15,0 5 11-15,0 0-2 16,0 0 2-16,-6 0-10 15,0 0-2-15,0 8-16 16,-3 3 10-16,-9 2 4 0,-6 5-3 16,-6 1-2-16,-3-3-1 15,-2 5-1-15,-1-3-5 16,0-2-1-16,3 0-8 16,4-3-2-16,5-2 0 15,3 0 0-15,3-6-2 16,6 5 1-16,3-2-4 15,9 3 0-15,6 0 1 0,9 2 2 16,5 0-3-16,7 6 0 16,3-6 1-16,-3 8 2 15,-4-3-8-15,-5 1-1 16,-3-6-18-16,-3 0-7 16,-3 1-32-16,0-4-11 15</inkml:trace>
  <inkml:trace contextRef="#ctx0" brushRef="#br0" timeOffset="4492.6625">7750 16174 148 0,'9'-5'57'0,"-6"2"-44"0,3 0 12 0,-6 3 4 16,0 0 5-1,0 3 6-15,-3 2-8 0,-6 6-2 16,-6 5-17-16,-6 2 3 0,-6 3 4 15,-2-2 0-15,-1 0 3 0,0-1-9 16,3-2-1 0,3-3-5-16,4-2 0 0,5-3-3 15,6 5 2-15,3-5-2 16,9 2 0-16,6 1-6 16,6 0-1-16,8 2 3 15,10 0 1-15,3 3-3 16,0 0-1-16,-1 0 1 15,-5 0 2-15,-6-3-9 16,-6 5-2-16,-3-4-33 16,-1-7-11-16,-5 4-74 15,0-3-41 1,0-5 79-16</inkml:trace>
  <inkml:trace contextRef="#ctx0" brushRef="#br0" timeOffset="5210.6792">8048 16216 148 0,'-12'0'57'0,"6"0"-44"0,-3 0 18 15,6 0 6-15,0 0 1 16,-3 0 4-16,0-2-6 16,0-1 1-16,0 0-21 15,3-2 0-15,0 2-2 0,6-4-5 16,0-1-3-16,6-3-3 0,6-5 0 15,6 3 0-15,2 5 1 16,4 0-5-16,3 5 1 16,-3 6-2-16,-3 8 0 15,-4 4 2-15,-8 4 0 16,-9 5 0 0,-6 0 2-16,-3-3 1 0,-3 3 3 15,0-9-1-15,4-1 0 16,2-4-3-16,6-2-2 15,5 5-4-15,10-2 0 16,6 0 2-16,3 2 3 16,0 0-2-16,-3 3 0 0,-4 0 10 15,-5-3 3-15,-6 3 17 16,-9 0 6-16,-9-3 1 16,-12 0 1-16,-14 0-14 15,-10-2-6-15,-3-3-10 16,1 0-5-16,5-5-21 15,3-3-8-15,10-3-48 16,8-8-21-16,15-15-69 16</inkml:trace>
  <inkml:trace contextRef="#ctx0" brushRef="#br0" timeOffset="7956.3811">14608 15722 96 0,'-6'-3'35'0,"3"0"-27"0,0 1 16 0,3 2 6 16,0 0 1-16,0 0 4 16,0 0 1-16,0-3 2 15,0 3-21-15,0 0 10 0,0 0 6 16,-3 0 3-16,0-3 0 16,0 3-8-16,3 0-5 15,0 0-5-15,0 0-1 16,0 0-5-16,0 0-2 15,0 0-9-15,6 3-2 16,6 0 2-16,3-1 1 16,6 1 0-16,2 2-2 15,4-2 1-15,3-3 1 16,0 5-1-16,-1-5-1 16,4 0 3-16,0-5 0 15,0 5-1-15,-4-3 1 0,-2 1-2 16,-3-4 2-1,-3 4-2-15,-6-1 2 0,-3 0 0 16,-3 1 3-16,-3 2-1 16,0 0 0-16,-3 0-3 15,-1 0 1-15,1 0-4 16,-3 0 0-16,0 0 1 16,0 0 0-16,0 0-7 15,0 0-3-15,0 0-21 16,0 0-7-16,0 0-14 15,0 0-5-15,0 0-60 16,6 5-46-16,-3-2 66 16</inkml:trace>
  <inkml:trace contextRef="#ctx0" brushRef="#br0" timeOffset="8286.7058">15028 15592 252 0,'-15'-11'93'0,"15"11"-72"0,-3 0 5 0,3 0-3 15,0 0-7-15,3 3 3 16,3 0-6-16,3 2-3 16,2 0-5-16,4 3-2 0,3 3 1 0,3-1-5 15,0 1-1-15,-3 2 1 16,0 0 2-16,-4 1 2 15,-2-1 1-15,-6 0-2 16,-9 3 1-16,-3 0 7 16,-6 0 5-16,-5 0-7 15,-4-1-4-15,0-1-6 16,3-4-1-16,3-4-16 16,3 1-7-1,3-1-45-15,6-1-18 0,6-10-23 16</inkml:trace>
  <inkml:trace contextRef="#ctx0" brushRef="#br0" timeOffset="9249.6338">15429 15536 220 0,'-15'-10'82'0,"13"4"-64"0,-4 1 11 0,6 5 2 15,0 0 3-15,0 0 13 16,6-8-19-16,5 0-15 15,4 0-6-15,3 0-1 0,3 6-8 16,3 2 0-16,0 8-2 16,-4 5 2-16,-2 8 1 15,-9 0 3-15,-3 8-1 16,-9-2-1-16,-3 2 1 16,-6 3 1-1,-3-1 1-15,-2-1 3 0,-4-4 6 16,3-2 2-16,0-3-3 15,0-5-1-15,3-3-4 16,3-2 1-16,3-1-4 16,4-2-2-16,-1-3-3 15,6-2 1-15,3 0-4 16,3-1-1-16,5-2 3 0,4-2 1 16,3-1 4-16,6 0 3 15,0-2-2-15,0 5 0 16,-4-2-3-16,1 2-1 15,-3 0-4-15,0 0 1 16,-3 0-18-16,-3 0-6 16,0 0-14-16,3 0-4 15,-6 0-24-15,-4-3-10 16,4 0-17 0</inkml:trace>
  <inkml:trace contextRef="#ctx0" brushRef="#br0" timeOffset="9582.8405">15739 15505 284 0,'-3'-11'107'0,"6"11"-83"0,-3 3-14 16,0-1-9-16,0 6 6 15,0 5 9-15,-3-2 4 16,0 8 0-16,-3-1-10 15,0 3-4-15,0 0 0 0,0-2-3 16,3-1-2-16,0-2 0 16,3-2 1-16,0-4-1 15,3-2 2-15,3-3 0 16,0-2 1-16,3 0-5 16,3-3 1-16,3 0 0 15,3 0 2-15,3-3-12 16,-1 0-6-16,1 1-16 15,0-1-7-15,0-2-15 16,-3 0-3-16,-3-1-47 16</inkml:trace>
  <inkml:trace contextRef="#ctx0" brushRef="#br0" timeOffset="9835.221">15918 15502 220 0,'-6'0'82'0,"6"0"-64"0,0 11 0 16,0-1-6-16,0-2 7 16,0 11 5-16,0-1 3 15,3 6 3-15,0 5-16 16,0 3-4-16,-1 2 1 0,1 1-7 16,0-4-2-1,0-2-1-15,0-2 1 16,0-11-3-16,-3 5-2 0,0-8-27 15,3-2-10-15,-3-6-33 16,0 0-14-16</inkml:trace>
  <inkml:trace contextRef="#ctx0" brushRef="#br0" timeOffset="10118.9952">16105 15637 300 0,'-3'-8'112'0,"6"13"-87"0,0-5 9 0,3 0-4 16,0-5-7-16,3 5-2 15,3-3-9-15,0 1-5 16,3-1-4-16,-1 0-3 0,1 1 1 15,3-1-4-15,3 0 0 16,0 1-9-16,0-4-5 16,-3 4-24-16,-4-1-9 15,-2 1-25-15,-3 2-10 0</inkml:trace>
  <inkml:trace contextRef="#ctx0" brushRef="#br0" timeOffset="10315.5923">16188 15703 252 0,'-17'8'93'0,"11"-5"-72"0,0-1-4 16,6-2-5-16,0 3 0 15,0-3 2-15,3 3 8 16,3-1 4-16,2-2-14 16,7-2-5-16,3-1-2 0,6-2-10 15,0-1-4-15,3 1-31 16,-1 2-13-16,4 3-68 15</inkml:trace>
  <inkml:trace contextRef="#ctx0" brushRef="#br0" timeOffset="11097.846">16593 15531 152 0,'-6'-5'57'0,"-3"2"-44"0,6 0-4 15,-3-2 46-15,0 3-10 16,0-1-6-16,4 0-6 16,-1-2-19-1,3 2 0-15,3-2 0 0,5 0-3 0,4-3-1 16,3 0-4-16,3 3-1 15,0 2-3-15,0 3-2 16,0 5 1-16,-3 3-1 16,-1 5 0-16,-5 1 0 15,-3 7 0-15,-6-5 2 0,-3 0 1 16,-3-1 3-16,0 1-3 16,0-3 0-16,1-2-1 15,2 0 1-15,3-6-7 16,3 6 1-16,2-4-1 15,7 4 2-15,3 0 1 16,0 2 1-16,0 0 0 16,-3 3 0-16,-3 0 4 15,-3-3 5-15,-3 6 6 16,-6-4 5-16,-6-1-8 16,-3-1-2-16,-3-2-2 15,-3-4 0-15,-3-1-4 16,1-1-3-16,2-5-9 15,0 0-5-15,3 0-15 16,3-5-5-16,9 5-29 16,6-6-11-16,6-1-45 15</inkml:trace>
  <inkml:trace contextRef="#ctx0" brushRef="#br0" timeOffset="11531.8486">16897 15550 160 0,'-12'-8'60'0,"9"8"-47"0,0-6 30 0,3 6 12 0,0-5-15 15,0 5-5 1,6 0-16-16,3-3-5 15,6-2-8-15,3-3-2 0,2 8 0 0,1 5-5 16,0 3-1-16,-3 6 1 16,-3 2 0-16,-6 5 1 15,-9 2 0-15,-6 4 0 16,-3 5 0-16,-6-1 2 16,0 1 3-16,-3-3 0 15,3-5 2-15,3-3 2 0,4-7 2 16,2-1-5-16,3-3-2 15,3-2 2-15,6-2 1 16,2-4-3-16,10-2-3 16,3 0 2-16,3 0 0 15,0 0-4-15,0 0 1 16,-4 5-11-16,1-2-5 16,-3 2-41-16,0-2-15 15,0 5-47 1</inkml:trace>
  <inkml:trace contextRef="#ctx0" brushRef="#br0" timeOffset="11831.948">17245 15698 332 0,'-9'-6'126'0,"12"4"-98"0,6 2-12 16,-3-3-13-16,6 1-4 15,6-4 2-15,3 1 1 16,2 0-2-16,4-1 1 15,0 1-15-15,0 2-5 0,0 1-52 16,-4 4-23-16,1 1-16 16</inkml:trace>
  <inkml:trace contextRef="#ctx0" brushRef="#br0" timeOffset="12415.6796">17748 15510 192 0,'6'-11'74'0,"-3"9"-58"0,3-6 20 0,-6 5 5 16,0 0 1-16,0 1 4 0,-6-4-8 16,-3 1-3-16,-3 0-19 15,-6 2-1-15,-2 3-1 0,-1 0-10 16,0 6-1-16,0-1-5 16,3 3-2-16,3 5 3 15,3 0 2-15,3 3-5 16,6-3 1-16,9 3-1 0,6 3-1 15,6 2 1 1,6 3 3-16,6 2 0 16,0 3 3-16,-1 3-1 0,-2-3 2 15,-6-2-4-15,-6-4 0 16,-9-1 1-16,-6-4 2 16,-9-2 1-16,-6-5 1 15,-6-9 2 1,-3-2 1-16,0-2-6 15,1-12-2-15,5-2-3 0,6-5 0 16,3-3-2-16,9-2-1 16,9-3 1-16,6 0 2 15,6 0-1-15,5 2 1 16,-2 1 0-16,-3-1 0 0,-3 6-13 16,-6 0-4-16,-6 2-40 15,-3 4-17-15,-9 1-37 16</inkml:trace>
  <inkml:trace contextRef="#ctx0" brushRef="#br0" timeOffset="13766.8789">14391 15928 156 0,'3'-5'57'0,"-6"5"-44"0,3 0 7 0,0 0 1 15,0 0-5-15,0 5 1 16,0-5-1-16,0 0 0 15,0 0-8-15,3 5 1 0,-3-2 2 16,3 7-4-16,-1 1 1 16,1 2-3-16,0 3 0 15,3 0 1-15,0 3 1 16,3-1-1-16,3 3 1 16,0 3-2-16,3 2 0 0,3 1-1 15,0 2 0-15,6 0-2 16,2 0 1-16,4 0-2 15,3-2-1 1,0-6 1-16,-1 5-1 0,1-2 2 16,0-5 1-16,0-6 3 15,2-2 3-15,1-6-2 16,3 3 1-16,-4-6-5 16,-2-2 0-16,-6 0 1 15,0-2 0-15,-6 2-2 16,-4 0 1-16,-5-3 0 15,-3 3 1-15,-3-5 0 16,0 5 0-16,-3 0 0 16,-3 0 0-16,3 0-13 0,-3 0-7 15,0-3-22-15,0 1-11 16,0-1-18-16,-3 3-9 16,3 0-13-1</inkml:trace>
  <inkml:trace contextRef="#ctx0" brushRef="#br0" timeOffset="14083.9334">15036 16327 280 0,'-17'-5'104'0,"11"3"-81"16,0 2-8-16,6 0-9 15,0 0-6-15,0 0 2 0,0 0 1 16,6 2 3-16,3 1-3 15,5-1 0-15,4 6 3 0,3-2-5 16,0 4-1-16,0-2 0 16,-3 0 0-16,-6 0 0 15,-3 3 2-15,-6-3 3 16,-6 2 2-16,-6-2 3 16,-6 3 4-1,-3-3-4-15,0 5 0 16,0-5-9-16,0 2-2 0,3-2-14 15,6 0-5-15,4-2-38 16,2 1-15-16,8-1-41 16</inkml:trace>
  <inkml:trace contextRef="#ctx0" brushRef="#br0" timeOffset="14758.9491">15373 16240 192 0,'-12'-10'74'0,"9"10"-58"0,-3-3 14 15,6 3 1-15,-3-3-1 16,3 1 4-16,0-4-5 0,3 6-1 16,3-5-15-16,3-3-1 0,3 5-1 15,0-2-6-15,3 3-3 16,-1 4-1-16,1 3-1 16,0 9 0-16,-3 2 0 15,-6 10-3 1,-9 0 2-16,-3 4 1 15,-6-1 0-15,-3 0 0 0,-3 0 0 16,1-5 0-16,-1 0 2 16,3-6 5-16,3-5 4 15,3-2-2-15,3-3 2 16,3-3-6-16,3 0-3 16,3-2 1-16,6-3 2 15,9-3 2-15,6 1 1 16,2-1-7-16,4 3 0 15,-3 0-1-15,0 0 2 0,-3 3-3 16,-4 2 0-16,-2-5-8 16,-3 8-4-16,-3-5-13 15,-3-1-4-15,0-2-22 16,0 6-9-16,0-6-60 31</inkml:trace>
  <inkml:trace contextRef="#ctx0" brushRef="#br0" timeOffset="15087.9995">15742 16208 252 0,'0'-8'93'0,"3"8"-72"0,0 0-11 0,-3 0-7 15,0 0 6-15,3 3 6 16,-3 8 6-16,0-1 4 15,-3 3-13-15,0 3 2 0,0 0 0 16,-3 3-7-16,3-1-2 16,0-2-5-16,0-3-3 15,3-2 4-15,0-3 1 16,6 5-3-16,0-8-1 16,3-2 1-1,3 0 2-15,3-1 0 0,3-4-1 16,2 2-2-16,-2-3-1 15,0 0-16-15,0 3-5 16,-3 0-26-16,-3 0-8 0,-3 0-51 16</inkml:trace>
  <inkml:trace contextRef="#ctx0" brushRef="#br0" timeOffset="15332.0292">15923 16182 228 0,'-5'-11'88'0,"5"11"-69"0,0 3-5 16,0-3-7-16,0 8 1 15,0 3 7-15,0 7 21 0,0 6 10 16,0 5-24 0,0 5-3-16,0 3-2 0,0-2-7 15,0-1-3-15,3 1-7 16,-1-6 0-16,1-3-9 15,0-2-4-15,3-6-35 0,0-4-14 16,3-1-65 0</inkml:trace>
  <inkml:trace contextRef="#ctx0" brushRef="#br0" timeOffset="15649.9408">16108 16320 332 0,'-9'2'126'0,"6"1"-98"0,6-1 1 0,-3-2-5 0,6 0-10 16,3 0 2-1,0 0-3-15,3 0 2 0,3-2-8 16,0-1-4-16,2 1 0 0,1-4-4 16,3 6 0-16,-3-2-8 15,0-1-4-15,0 3-15 16,-3-3-5-16,-3-2-23 0,-4 5-9 16,1 0-62-1</inkml:trace>
  <inkml:trace contextRef="#ctx0" brushRef="#br0" timeOffset="15869.7539">16156 16399 292 0,'-12'8'110'0,"12"-3"-86"0,3 0-11 0,0-2-9 16,0 0 3-16,3-1 7 15,3-2 6-15,-1 0 3 16,7 0-12-16,3 0-7 0,3 0-2 16,3 0-20-16,0 0-5 0,2 0-35 15,-2 0-13-15,0 0-45 16</inkml:trace>
  <inkml:trace contextRef="#ctx0" brushRef="#br0" timeOffset="16365.077">16602 16150 272 0,'-3'0'101'0,"6"3"-78"0,0 2-11 0,0 6-9 0,3 5 8 16,0 7 9-16,-3 6 6 16,0 3 2-16,0 5-15 15,-3-2-3-15,3-4 0 16,0 1-6-16,-3-5-2 15,0-1 1-15,0-5 0 0,0-5-17 16,0-3-5-16,0 1-24 16,0-6-8-16,0-1-24 15,0-1-8-15,3-4-8 16</inkml:trace>
  <inkml:trace contextRef="#ctx0" brushRef="#br0" timeOffset="16846.4653">16867 16200 208 0,'0'-10'77'0,"0"7"-60"0,0-2 13 0,0 5 1 15,0 0 1-15,-3 0 6 16,0 0-15-16,0 3-3 16,-3 2-12-16,0 5-5 0,-3 4-2 15,0 7 1-15,0 5 1 0,1 1-1 16,-1 7-2-16,3-2 1 16,3 5-1-16,3-5 2 15,6-3 1-15,3 0-1 16,2-5-2-16,4-6 1 15,3 1-1-15,3-11 4 16,3 0 5-16,0-11-1 16,2-2 1-16,-5-3-1 15,-3-3 0-15,-6-2 0 16,-6 0 2-16,-9-1-1 16,-6 1 2-16,-6 0-2 0,-9 5 2 15,-2 0-6-15,-4 6-3 16,0 2-8-16,3 2-1 15,3 1-15 1,4 7-3-16,5-2-25 16,6 3-10-16,6-1-78 15</inkml:trace>
  <inkml:trace contextRef="#ctx0" brushRef="#br0" timeOffset="17270.1786">17314 16193 288 0,'0'-3'107'0,"-3"6"-83"0,3 7-7 0,0 1-9 16,0 5-4-16,-3 10 5 15,3 6-1-15,-3 0 1 16,3-1-5-16,0 1-3 0,3-3 0 16,-3-2-1-16,0-1 0 15,0-7-27-15,0-1-11 16,0-5-32-16,-3-5-11 16,-3 5-12-1</inkml:trace>
  <inkml:trace contextRef="#ctx0" brushRef="#br0" timeOffset="17468.4816">17105 16399 316 0,'-6'-13'121'0,"6"21"-95"0,6-11-8 0,0 3-11 0,3 0-3 16,3 0 2-16,6 0 4 15,6 0 1-15,2 0-5 16,10 0-4-16,3 0 1 0,0 0-11 15,-1 0-4-15,1-5-43 16,-6 5-18-16,-4 5-51 16</inkml:trace>
  <inkml:trace contextRef="#ctx0" brushRef="#br0" timeOffset="18166.7166">17769 16240 184 0,'6'-13'68'0,"-6"8"-52"0,0-3 21 16,0 5 9-16,-3-5-6 16,-3 5 1-16,-3-2-10 15,-3 0-2-15,-6 0-16 16,-3 2 3-16,-2 3 4 0,-1 3-7 16,0 2 0-16,0 3-9 15,3-3-5-15,4 8-3 16,2 1 3-16,6-1-7 15,9 8 1-15,6 0-2 0,6 3 3 16,5 0 4-16,7 2 1 16,3 1-2-16,0-1 0 15,-3 1 4-15,-4-1 1 16,-5-7 0-16,-6 2-2 16,-9-3 3-16,-6-5 0 15,-6 1 1-15,-5-1 2 16,-4-8-1-16,-3-5 2 15,0-5-2-15,0 0 2 16,6-6-4-16,7-2-2 16,8-6-9-16,8-5-3 15,7-2 6-15,6 0 2 16,6-4-2-16,0 4-1 0,0 2-8 16,-3 3-4-1,-7-3-30-15,-2 6-14 0,-6-1-62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1:10:16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14456 4868 116 0,'-9'0'44'0,"6"0"-35"0,0 3 16 0,3-3 6 15,-3 0 5-15,0 0 3 16,0 3-2-16,0-1 0 15,0-2-20-15,0 0 5 0,0 3 5 16,0-3-6-16,0 3 0 16,0-1-6-16,0-2 1 15,0 0-9-15,0 3-4 16,0-3-2-16,1 0 1 16,-1 0-1-16,0 0-1 15,3 0 5-15,0 0 4 16,0 0-5-16,0 0 0 0,0 0 0 15,3 0 2-15,2 0-1 16,4 0 0-16,3 0-3 16,6 0 1-16,3 0 0 15,3 0 3-15,3 3-1 16,2-3 0-16,1 2-1 16,0 1 0-16,0-1-2 15,2-2-2-15,1 0 1 16,0 0 1-16,0-2-1 15,-1-1 2-15,4 1-2 16,0-1-1-16,3 0 1 16,-4 3 1-16,-2 0-1 15,0 0-1-15,-4-2 1 16,1 2-1-16,-3 0 2 16,0 0 1-16,0 0-4 0,-1 0 1 15,-2-3 0-15,3 3 2 16,-3 0 1-16,3 0 1 15,-1 0 0-15,1 0 2 16,0 0-1 0,0 0 0-16,3 3-6 15,-1-1 1-15,1 1-2 0,-3-3 0 16,-3 0 4-16,2 3 1 16,1-3-4-16,-3 0 1 15,0 0 0-15,0 0 2 16,2 0-3-16,-2 0 0 15,0 0 3-15,3 0 3 16,0-3 0-16,2 3 2 0,1 0-4 16,0 0 0-16,0 0-1 15,0 0-2-15,-4 0 7 16,1 0 3-16,-3 0-1 16,0 0 2-16,0 0-2 15,-4 0 2-15,-2 0-4 16,0 0 1-16,-3-3-1 15,0 3 3 1,0-2-3-16,-3 2 1 0,0 0-3 16,-1-3 2-16,1 0-4 15,-3 3-2-15,-3 0 0 16,0 0 1-16,0-2-1 16,-6 2-1-16,0 0-19 15,0 0-10-15,3 2-67 16,3 1-27-16,0-6-56 15</inkml:trace>
  <inkml:trace contextRef="#ctx0" brushRef="#br0" timeOffset="3707.2995">16659 10091 152 0,'0'-8'57'0,"3"6"-44"0,0-1 16 0,-3 3 4 16,0 0-1-16,0 0 3 16,3 0-8-16,-3 0-2 15,3 5-14-15,0 3 4 0,0 5 5 16,0 6 4-16,0 5 3 16,-1 2-3-16,-2 9-1 15,0 7-6-15,0 3 0 0,3 0-10 16,0-3-2-16,3-7-3 15,0-6-2-15,0-3-2 16,0-7 1-16,-3-6-15 16,0-2-4-1,-3-11-23-15,3-6-10 0,0-7-43 16,3-8-18-16,0-6 16 16</inkml:trace>
  <inkml:trace contextRef="#ctx0" brushRef="#br0" timeOffset="3989.3743">16879 10062 220 0,'0'3'82'0,"3"-3"-64"0,-3 2 13 0,0-2 1 15,3 6-8-15,0 2 0 16,0 5 0-16,0 5 2 15,0 4-14 1,0 1 4-16,0 6 2 0,-3 6-8 16,3 2-1-16,0 3-5 15,0-3-3-15,0-6 0 0,0-4 1 16,0-6-10-16,0-2-2 16,-3-6-22-16,0-3-9 15,0-2-22-15,-3 0-9 16,3-8-36-16</inkml:trace>
  <inkml:trace contextRef="#ctx0" brushRef="#br0" timeOffset="4588.8647">16549 10163 224 0,'-12'5'85'0,"12"-5"-66"0,0-3 19 0,0 3 3 15,0 0-8-15,-3 0 0 0,3 0-7 16,0-2-2 0,3-1-13-16,3-2-4 0,0-1-3 15,2-2-2-15,4-2-2 0,0-3 1 16,3-3-1-16,3-3-3 16,3 3 2-16,3 1 3 15,0 1 1-15,2 4 1 16,7 4 0-16,3 4 2 15,2 4 1-15,-2 4-1 16,0 2 1-16,0 0 0 16,-4 0 3-16,-2 2-5 15,-3-2-3-15,0-3-1 0,-3-2-1 16,-1-6-14-16,1-2-3 16,-3-8-57-16,3-6-24 15</inkml:trace>
  <inkml:trace contextRef="#ctx0" brushRef="#br0" timeOffset="5867.1127">15554 11742 132 0,'-9'3'49'0,"6"0"-38"0,3-1 8 0,0-2 3 15,0 5 7-15,0 1 6 0,0-1 6 16,0 0 2-16,0 3-23 16,-2-2 6-16,2-1 4 0,0 0 4 15,2 0 1-15,-2-5-7 16,0 0-5-16,6-5 0 16,0-5-11-1,0-6-2-15,0-8-6 16,0-5-3-16,3-6-3 15,0-4-1-15,0-6-3 16,3-8 1-16,0-3-6 16,0 3-1-16,-3 3 7 15,3 10 2-15,-6 9 3 16,-3 4 0-16,2 9 0 16,-2 2 2-16,0 5-3 15,3 9 0-15,0 12 1 16,3 11 0-16,0 11 0 0,3 5 2 15,0 5 1-15,0 1 3 16,0-1-3-16,-3 3 0 16,0 0-1-16,0 0-2 15,3-5 1-15,-4-6-1 16,1-7-14-16,-3-9-5 16,0-5-26-16,-3-2-11 15,-3-6-10-15,-3-7-4 16,0-6-39-1</inkml:trace>
  <inkml:trace contextRef="#ctx0" brushRef="#br0" timeOffset="6069.4305">15629 11573 272 0,'-15'-5'104'0,"12"2"-81"0,3 0-6 0,0 3-7 0,6 0 0 16,0-2 5-16,6-1-3 15,3-2 1-15,3-1-8 16,2 1-5-16,1 2-3 0,3 1-16 16,3-1-7-16,-3 3-40 15,-1-2-15-15,-5 2-20 16</inkml:trace>
  <inkml:trace contextRef="#ctx0" brushRef="#br0" timeOffset="6467.5553">15912 11520 244 0,'0'5'93'0,"3"-2"-72"0,0 5-2 0,2-3-3 15,1 3 3-15,3 3 8 16,3 5-8-16,0 2-1 16,0 3-10-16,0 3-1 0,0 0 3 0,0-3-2 15,0-5 3-15,-3-3-6 16,0-2-1-16,-3-6 0 16,-1-2 2-16,1-6 1 15,-3-5 1-15,0-5-7 16,0-6 0-16,3-2-3 15,0-3 0 1,0 3 2-16,0 0 2 0,0 0-3 16,-3 5 0-16,0 0 1 15,0 3 0-15,-3 5-18 16,0 0-8-16,6 0-30 16,0 3-13-16,3 5-53 15</inkml:trace>
  <inkml:trace contextRef="#ctx0" brushRef="#br0" timeOffset="6841.6235">16254 11565 200 0,'-12'3'74'0,"6"-3"-58"0,0 5 7 0,3 0 1 16,-3 0-4-16,0 3 0 15,0 3-4-15,0 2 0 16,3 0-9-16,0 3-4 0,3 5-2 16,0 1 3-16,3-1 5 15,3 0-5-15,3-2 0 16,0-6 2-16,3-5 1 16,0-6 3-16,3-10 1 0,0-5-3 15,0-8 0-15,-1-3-3 16,-2 0 0-16,-6 1-3 15,-3-1 1 1,-6 3 0-16,-3-1 1 0,-3 4-2 16,-2 2 1-16,-1 3-9 15,0 2-3-15,3 3-26 16,0 6-12-16,3 4-36 16,6 4-14-16,6-1 4 15</inkml:trace>
  <inkml:trace contextRef="#ctx0" brushRef="#br0" timeOffset="7350.7677">16513 11528 244 0,'-18'5'90'0,"9"0"-70"0,-9 1 10 0,12-1 2 16,-6 3-16-16,-6 5-1 15,1 6-5-15,2 2-1 16,0 5-5-16,6 3-1 0,3 1 1 16,3-4-5-16,3-2-1 15,6-6 1-15,3-4 2 0,3-9 0 16,3-8-1 0,0-5-2-16,5-5 1 15,-5-3-4-15,-3-2-1 0,0-3 3 16,-6 2 1-16,0 0 2 15,-6 1 0-15,0 2 2 16,-3 3 1 0,0 2-4-16,0 3 1 15,3 3 0-15,0 5 2 0,3 8-3 16,3 8-2-16,3 8 2 16,3 10 0-16,0 6 9 15,3 2 7-15,-3 0 2 16,-4-5-1-16,-5-2 3 15,-3-3 0-15,-3-9-6 0,-8-1 0 16,-7-7-10-16,-3-4-2 16,-6-3-10-16,-6-5-2 15,-2-6-16-15,5-2-6 16,3-3-9-16,3-3-1 16,6-2-15-16,6-3-3 15,9-5-35 1</inkml:trace>
  <inkml:trace contextRef="#ctx0" brushRef="#br0" timeOffset="7805.5193">16751 11541 252 0,'0'0'93'0,"0"0"-72"0,0 0 9 0,0 0 2 0,-3 0-7 16,-3 3 3-16,-3-1-7 15,-3 4-1 1,0-1-11-16,-3 3-3 0,4 3 0 0,-1 2-5 16,0 3-3-16,0 5 1 15,3 3 0-15,3-1-2 16,6 1 0-16,3 0-1 16,3-3 3-16,0-2 0 15,3-6 1-15,3-5-3 16,0-8 2-16,-1-5 1 15,1-6 0-15,-3-5-3 16,0-2 2-16,-3-4 1 0,-3-1 2 16,-3 1-1-1,0 1-1-15,0 3 1 16,0 5 1-16,0 2-1 16,0 6 2-16,0 2-4 0,3 8-2 15,0 6-1-15,3 5 3 16,3 2 2-16,3 3 2 15,0 1-8-15,3-1-2 16,3-5-23-16,2-6-8 16,4-4-29-16,3-6-12 15,3-6-24-15</inkml:trace>
  <inkml:trace contextRef="#ctx0" brushRef="#br0" timeOffset="8224.0408">17114 11541 300 0,'-12'-5'112'0,"-3"5"-87"0,0 5 7 16,7 0-3-16,-7 3-18 16,-3 3-4-1,-3 2-6-15,0 6-4 0,3 5 2 16,0 5-2-16,9 2 1 0,6 1 0 16,3-3 0-16,6-2 4 15,6-9 1-15,3-2-1 16,6-8-2-16,0-5-2 15,0-11 1-15,0-8 1 16,-1-5 0-16,-2-8 0 0,-3-3 0 16,-6-3-3-16,-3-7 2 15,-6-3-1 1,-6-8-2-16,-3 3 5 0,0 5 1 16,-3 5 2-16,3 9 2 15,3 9 3-15,0 9 2 16,1 8-8-16,2 15-3 15,3 12 1-15,3 9 3 16,-1 1 5-16,4 0 5 16,3 2-8-16,0 1-1 15,3-1-3-15,3-2 1 16,0-6-15-16,0-5-7 16,0-5-30-16,0-5-13 15,0-9-74-15</inkml:trace>
  <inkml:trace contextRef="#ctx0" brushRef="#br0" timeOffset="8537.2291">17296 11586 244 0,'-9'8'93'0,"12"0"-72"0,6 8 5 16,-6-6-3-16,3 4 0 15,0 2 6-15,-3 2-5 16,-1-2 0-16,1 0-13 15,-3-3-4-15,0-5-3 0,0-3 2 16,0-2 1-16,-3-3 1 16,1-5 0-16,-1-6-4 15,0-5-3-15,0-2 0 16,0-1-1-16,3 1-3 16,3-1 2-16,3 3 1 15,2 0 0-15,1 3-5 16,3 3-1-16,0 2-2 0,3 2 2 15,0 4-36-15,3 2-16 16,0 0-26-16,3 0-11 16,-1 0 1-1</inkml:trace>
  <inkml:trace contextRef="#ctx0" brushRef="#br0" timeOffset="8823.0204">17540 11589 256 0,'-12'8'96'0,"6"2"-75"0,-6 6 17 16,9-8 1-16,0 5-15 15,0 3-3-15,0 3-4 16,6 2-1-16,3 3-8 16,3-3 1-16,3 0 4 15,3-5-7-15,3-6-1 0,-1-4-1 16,4-6 2-16,0-8 1 16,0-5 3-16,-6-6-5 15,-3-2-1-15,-6 0 2 16,-6-3 1-16,-6 3-1 15,-6 0 1-15,-6 2-2 16,-3 3 2-16,0 3-9 16,0 2-3-16,4 3-28 15,2 3-11-15,3 3-33 0,3 2-14 16,9 0-39 0</inkml:trace>
  <inkml:trace contextRef="#ctx0" brushRef="#br0" timeOffset="9126.4725">17784 11541 228 0,'12'5'88'0,"-6"1"-69"0,3-4 33 0,-6-2 8 16,3 0-2-16,0 0 3 0,-4-2-19 15,1-4-5 1,0-4-22-16,-3-3-5 0,0-3 1 0,-3-3-5 16,0-2-1-16,1-5-2 15,-4-1-3-15,0 3-6 16,0 3-1-16,0 5-21 16,3 6-9-16,0 4-17 15,3 9-6-15,0 5-77 16,6 3-52-1,0-3 84-15</inkml:trace>
  <inkml:trace contextRef="#ctx0" brushRef="#br0" timeOffset="9454.4488">18043 11538 220 0,'3'0'85'0,"0"-5"-66"0,0-3 19 0,0 6 3 15,-3 2 10-15,0 0 5 16,-3 0-10-16,-3 2-5 16,-3-2-23-16,-3 6-11 0,-6-1-3 15,3 0-5-15,6 3 0 16,3 0-10-16,6 3-3 16,6 2 2-16,3 3 3 15,3 2 2-15,6 6 3 0,-3 5 2 16,-3 0 1-1,-3-2 9-15,-6-1 7 16,-6-2 10-16,-6-3 7 16,-3-2-15-16,-9-6-5 15,-9-3-31-15,0 1-15 16,-2-8-54-16,-1-11-23 0,3-5-35 16</inkml:trace>
  <inkml:trace contextRef="#ctx0" brushRef="#br0" timeOffset="10202.68">16123 12420 4 0,'0'0'0'0</inkml:trace>
  <inkml:trace contextRef="#ctx0" brushRef="#br0" timeOffset="10489.0018">16138 12319 200 0,'-6'-8'74'0,"3"8"-58"0,3 3 23 0,0-3 7 16,0 2-9-16,0 4 1 15,0 2-17-15,0 5-5 16,0 8-10-16,0 11 5 15,0 10 4-15,0 11-1 0,-3 5 2 16,0-2-5 0,0-6-1-16,3-8-4 15,-3-5-1-15,3-5-6 16,0-8 1-16,-3-8-13 0,0-6-5 16,0-4-19-16,0-9-9 15,0-5-22-15,0-8-7 16,0-13-33-1</inkml:trace>
  <inkml:trace contextRef="#ctx0" brushRef="#br0" timeOffset="10775.8389">16078 12398 260 0,'-9'-18'96'0,"9"13"-75"0,0-11 10 16,0 10-2-16,6-4-11 15,6-3-3-15,3-6-2 16,0-2 1-16,6 5-7 15,0 5-4-15,2 6-2 0,4 8-1 16,0 7 0-16,-3 4 4 16,-3 4 5-16,-6 3 8 15,-7 0 4-15,-8 1 5 16,-8-1 1-16,-4 0-12 16,-3-5-4-16,-3 0-7 15,-3-6-3-15,0-2-11 16,0 0-4-16,4-3-17 0,2-2-6 15,3-3-24-15,6 0-9 16,12 0-64 0</inkml:trace>
  <inkml:trace contextRef="#ctx0" brushRef="#br0" timeOffset="11068.5419">16444 12256 288 0,'-3'5'110'0,"6"0"-86"0,0 11 0 0,0-3-4 0,-3 11 3 16,0 5 6 0,0 8-4-16,0 11-1 0,-3 5-13 15,3 2 0-15,0-4 2 0,0-6-7 16,0-8-1-16,0-6-8 15,0-4 0-15,0-6-28 16,0-3-9-16,3-7-20 16,3-3-7-16,0-8-44 15,9-8-36 1,3-5 58-16</inkml:trace>
  <inkml:trace contextRef="#ctx0" brushRef="#br0" timeOffset="11451.0503">16680 12642 272 0,'3'-3'101'0,"-3"-2"-78"0,0 0 13 0,0 2 2 16,0 0-2-16,-3 1 0 16,-3-1-4-16,-3 3-2 15,-3 3-17-15,-3 2-6 0,-6 6-2 16,3 2-6-16,0 5-1 16,6 3-6-16,0 1-2 15,7-1 2-15,2-3 5 16,9 3 0-16,2-7 1 15,4-4 0-15,3-7 0 16,3-6 0-16,0-5 0 16,0-2-3-16,-3-6 1 0,-3 0 0 15,-3-3-1-15,-1-2 8 16,-2 3 3-16,-3 5 1 16,0 2 3-16,-3 3-1 15,0 5 0-15,0 9-8 16,0 7-2-16,3 5 0 15,0 4 0 1,3 1-2-16,0-1 2 0,0 1 1 16,3-4 2-16,0-3-25 15,0-3-10-15,3-5-25 16,0-3-11-16,3-10-65 16</inkml:trace>
  <inkml:trace contextRef="#ctx0" brushRef="#br0" timeOffset="11816.3115">16834 12642 248 0,'-9'10'93'0,"12"-2"-72"0,0 6-4 0,0-7-5 16,0 4 11-16,-3 2 9 16,0 1-1-16,0-1-1 15,0-3-16-15,0-2-7 16,0-2-2-16,0-6-3 0,0 0 1 15,3 0 0-15,0-6 1 16,3-7-5-16,3-5-1 16,3-6-2-16,0 3 0 15,3-1 5-15,0 7 1 16,0 4 4-16,-1 6 1 0,4 7 1 16,-3 9 2-16,0 5 1 15,-3 5 1-15,-3 0-4 16,-3 0-3-16,0-2-2 15,0-3-3-15,-3-3-19 16,3 0-10-16,3-8-25 16,3-2-9-16,-1-3-30 15,7-8-14-15,3-5 14 16</inkml:trace>
  <inkml:trace contextRef="#ctx0" brushRef="#br0" timeOffset="12065.4678">17287 12605 288 0,'-3'-8'107'0,"0"5"-83"0,0-2 15 0,0 5 1 16,-3 0-5-16,-6 0 2 16,-3 3-14-16,-6 2-4 15,3 3-11 1,1 5-7-16,-1 3-2 0,3 2-1 16,6 4 0-16,0-1-3 0,9 0-1 15,3 0 0-15,9 0 4 16,6 0-10-16,3-5-4 15,5-5 1-15,4-3 1 16,3-8-9-16,-3-6-3 16,-4-4-19-16,1-6-9 0,0-5-26 15,-3-3-52 1,0-8 29-16</inkml:trace>
  <inkml:trace contextRef="#ctx0" brushRef="#br0" timeOffset="12281.3556">17450 12348 192 0,'-11'-24'71'0,"11"19"-55"0,3 0 11 16,-3 5 3-16,3 5-5 16,-3 3 3-16,0 5 1 15,0 8 2-15,0 8-16 16,0 8 2-16,0 6 3 0,0 7-2 16,0 0 1-16,0-2-10 15,2 0-5-15,1-9-1 16,-3-2 2-16,3-5-15 15,0-8-8-15,0-8-31 16,0-3-13-16,6-10-70 16</inkml:trace>
  <inkml:trace contextRef="#ctx0" brushRef="#br0" timeOffset="12583.0797">17656 12549 264 0,'-12'-2'101'0,"9"2"-78"0,-6 0-7 0,3 2-6 16,-6 1 4-16,-3 2 6 15,-6 0 1-15,-5 3 2 16,-1 0-13-16,3 0-6 0,3 3 0 16,6-1-1-16,3 1 3 15,4 0 1-15,5 2 3 0,6 3-3 16,5 0-2-16,7 2 2 15,3 1 0-15,3-1-1 16,0-2-1-16,0-3-3 16,0 0 1-16,-4-5-22 15,1-5-7-15,0-3-44 16,0-5-18-16,0-14-38 16</inkml:trace>
  <inkml:trace contextRef="#ctx0" brushRef="#br0" timeOffset="12881.4823">17796 12531 220 0,'0'0'85'0,"3"0"-66"0,-3-3 3 0,3 0-3 15,-3 1-6-15,0-4 2 16,0-1 5-16,0-1 2 16,0 0-11-16,-3-3 11 0,0 0 5 0,0 1-1 15,0-1 2 1,0 1-14-16,0 2-3 0,0 0-12 16,3 3-1-16,0-1-27 15,3 1-8-15,3 0-52 16,6-3-20-16,0-3-5 15</inkml:trace>
  <inkml:trace contextRef="#ctx0" brushRef="#br0" timeOffset="13344.4756">18043 12486 272 0,'-3'0'101'0,"0"0"-78"0,0 2 24 0,0 1 7 16,-3 2-13-16,-3 1-3 15,-6 2-18-15,0 2-5 16,0 1-9-16,0-1-8 0,4 3-2 16,5 1 2-16,3 2 1 15,6-1-4-15,6 7 1 0,2-1 0 16,4 3-1-16,0-1 6 15,0 1 1-15,-3-3 13 16,-6 1 5-16,-9-1 5 16,-3-3 4-16,-12-5-11 15,-6 1-3-15,-8-6-25 16,-4 0-10-16,0-6-34 16,3 1-14-16,4-3-105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0:57:30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7979 11560 144 0,'0'-3'55'0,"0"3"-43"0,3-5 14 0,-3 5 6 16,0 0-3-16,0 0 1 15,0 0-6-15,-3 2-3 16,-6 6-11-16,-6 3-2 0,-9 7 2 15,-8 12-2-15,-7 12 3 16,-3 8-4-16,-5-2-2 16,5-1 0-16,3-2 1 0,4-8-3 15,5-2 0-15,6-6-3 16,3-5-1-16,3-3-26 16,3-5-9-16,4 0-169 31</inkml:trace>
  <inkml:trace contextRef="#ctx0" brushRef="#br0" timeOffset="3735.295">8827 11229 124 0,'-3'-8'49'0,"9"3"-38"0,0-1-1 16,-3 4-1-16,6-1-4 16,0 0 2-16,3-2-4 15,0 0-2-15,3 2 0 16,0 3-4-16,3 3 2 0,-4 5 1 15,1 2 0-15,0 4 2 16,-6 2 1-16,-6 5 1 16,-6 5 0-16,-6 1-5 0,-3-1-1 15,-6 1 1-15,1-1 2 16,-1-5 0-16,0-2 2 16,3-6-2-16,3-3 2 15,3-2 4-15,3 0 6 16,3-2-5-16,3-6 0 15,9 0 0-15,0 0 2 16,3-3-3 0,6 0 1-16,3-2-5 0,0 2 0 15,-1 1-3-15,1-1-1 16,-3 0 1-16,-3 1 0 16,0-1-31-16,-6 3-14 15,-3 0-30-15</inkml:trace>
  <inkml:trace contextRef="#ctx0" brushRef="#br0" timeOffset="4201.7049">9131 11123 116 0,'-15'5'46'0,"3"6"-35"0,-12 10 12 0,21-16 5 16,-14 17-1-16,-13 17 2 15,-3 6-5-15,0 0-3 16,-2 0-11-16,-1-2-4 0,3-6 0 15,0-3-3-15,7-5 0 16,2-5-1-16,6-3-2 16,3-2-2-16,3-4 1 15,3-4-34-15,6-3-15 0,3-5-36 16</inkml:trace>
  <inkml:trace contextRef="#ctx0" brushRef="#br0" timeOffset="5132.5292">8872 10845 140 0,'0'-2'55'0,"0"2"-43"0,0 0 1 0,0 0 0 0,0 0-3 16,0-3 2-16,3 0-4 16,0-2 0-16,0-3-5 15,0 0-4-15,3-2-2 0,-3-1 2 16,0 3 0-16,0 0 3 16,0 0 1-16,-3 3-1 15,0 0-2-15,0 2-2 16,0 8-3-1,0 3 2-15,0 5 4 16,0 6 2-16,-3 5-1 16,0 5 1-16,0 0 2 15,3-3 4-15,-3 4-6 0,3-9-4 16,0-3 2-16,0 1 3 16,0-3-3-16,3-3-1 15,0-3-22-15,0-2-8 16,-3-2-45-1</inkml:trace>
  <inkml:trace contextRef="#ctx0" brushRef="#br0" timeOffset="5375.7064">8824 11057 132 0,'-14'3'49'0,"14"-3"-38"0,0 2-1 0,0-2-3 15,0 0 1-15,0 0 3 16,5 3-2-16,1 0 0 0,3-1-5 16,3 1-1-16,3-3 3 0,3 0-1 15,0 0 0-15,3 0-3 16,0 0 1-16,-1 0-2 16,-2 2 2-16,0 1-18 15,-3 0-6-15,-6 2-52 31</inkml:trace>
  <inkml:trace contextRef="#ctx0" brushRef="#br0" timeOffset="17880.8711">8306 10893 104 0,'0'3'38'0,"0"-3"-29"0,0 0 6 0,0 0 2 0,0 0 6 15,0 0 3-15,0 0 0 16,0 0-1-16,0 0-8 16,0 0 0-16,0 0-10 15,0 0 0-15,0 0 0 0,0 0 1 16,6 0 2-16,-3-3-3 15,0 0-2-15,0-2 0 16,0 0-1-16,3-3-5 16,0 0-1-16,-3-3 3 15,3 1 1-15,-3-1-3 16,0 0 1-16,0 4-2 16,0-1 0-16,0 2 2 15,-3 1 0-15,3 2 0 0,-3 1 0 16,0 2-5-16,3 5 1 15,-3 3 0-15,0 5 2 16,0 3 1-16,3 5 3 16,-3 3-3-16,0 0 0 15,0 0 1-15,0 2 2 16,0-7-3-16,3-1 0 16,-3-2 1-16,3-3 2 15,-3-2-19-15,0-1-6 16,0-2-70-1</inkml:trace>
  <inkml:trace contextRef="#ctx0" brushRef="#br0" timeOffset="18120.6629">8286 11083 140 0,'-3'3'55'0,"6"-6"-43"0,0 6-1 15,-3-3-2-15,6 0 7 16,0 0 7-16,2 0-8 16,7 0-3-16,0-3-7 15,3 3-4-15,0-2 0 0,0-1-1 16,0 0 0-16,0 1 0 16,-4-1 2-16,-2 3-23 15,0 0-8-15,-3 0-48 16</inkml:trace>
  <inkml:trace contextRef="#ctx0" brushRef="#br0" timeOffset="18830.634">8241 11284 152 0,'0'0'57'0,"0"0"-44"0,3 0 10 15,-3 0 0-15,6-2-7 0,0-1-1 16,6-2-9-16,0 0-2 16,3-1-2-16,-1 1-2 0,1 2 1 15,0 3-1-15,-3 3 2 16,-3 2-3-16,0 3 0 16,-3 3 1-16,-6 2 2 15,-6 3 1-15,-3 2 1 16,-3 1-2-16,-3 0 1 15,0-1-4-15,0 3 0 16,1-5 1-16,2-3 2 16,0 1-1-16,3-4-1 15,3-2-2-15,3 0 1 16,6-3 1-16,3 1 0 16,3-4 2-16,3-2 3 15,6 0 2-15,-1-2 1 0,1-1-2 16,0 0-1-16,0 3-3 15,-3-2 1-15,0 2-2 16,-3 0 2-16,-3 0-11 16,0 2-4-16,-4 1-32 15,-2 0-11-15</inkml:trace>
  <inkml:trace contextRef="#ctx0" brushRef="#br0" timeOffset="19260.3629">8571 11165 140 0,'-9'3'55'0,"3"2"-43"0,-8 11 10 15,5-5 3-15,-6 5-3 16,-3 5-1-16,-6 8-5 16,-6 5 0-16,-5 6-9 15,-7 0-4-15,0 2 0 0,1-8 0 16,2 1 3-16,3-6-3 16,6 0-2-16,4-5 0 15,5-3-1-15,6-2-20 16,3-4-9-16,3-1-62 15</inkml:trace>
  <inkml:trace contextRef="#ctx0" brushRef="#br0" timeOffset="20250.9914">9435 11240 156 0,'-12'0'57'0,"6"-3"-44"0,0 3 16 16,6 0 4-1,0 0-10-15,0-3 0 0,0 1-10 16,3-4 0-16,3 1-8 16,3-3-3-16,6 0 1 0,2 0-2 15,4 0 2-15,0 3-4 16,3 2 0-16,-3 3 1 15,-3 6 0-15,-4 4-3 0,-5 3 2 16,-6 6 3-16,-9 5 1 16,-6 0-1-16,-8 2 1 15,-4 0-2-15,0-2 2 16,0-3-2-16,3 3-1 16,4-5 1-16,2-6 1 15,3-2-3-15,3-3 0 16,6-1 1-16,3-1 0 15,6-1 6-15,6-5 4 16,6 0-3-16,8-3 1 16,4 1-5-16,3-1 0 15,0 0-1-15,-4 3 1 16,-2 0-4-16,-3 0-2 16,-6 0-5-16,-3 3 0 15,-3 2-36-15,-6 3-15 0,-9 0-41 16</inkml:trace>
  <inkml:trace contextRef="#ctx0" brushRef="#br0" timeOffset="25311.8775">19385 4945 132 0,'-3'-5'49'0,"0"2"-38"0,3 0 1 0,0 3-2 16,0 0-4-16,0-2 1 15,0-1 2-15,0 1 5 16,3-4-8-16,-3 4 12 0,0-4 5 16,0 4 6-16,0-1 5 15,0 0-4-15,0 1 0 16,0 2-13-16,0 5-3 15,-3 3-6-15,0 8 0 16,3 8-5-16,-3 10 0 16,0 6 3-16,0 2 3 15,3 0 2-15,-3 1 1 16,0-1-6-16,3-2-4 16,-3 2-1-16,3-2 1 15,0-3-1-15,0-3-1 0,0-2 1 16,3-8 1-16,-3-3-1 15,0-5-1-15,3-3-17 16,-3-5-9-16,0 0-37 16,0-3-17-16,3 1-35 15</inkml:trace>
  <inkml:trace contextRef="#ctx0" brushRef="#br0" timeOffset="25714.0881">19391 5855 184 0,'-9'0'68'0,"6"3"-52"0,3 0 8 0,0-3 0 16,0 5-6-16,0 3 0 15,0 8 3-15,0 2 1 0,0 6-11 16,0 5 2-16,0 3 3 0,0 2 1 16,-3 1 1-16,0-1-3 15,0 3-1-15,0 0-6 16,0 3-3-16,3-3-5 15,0-3 0-15,-3-2 0 16,3 0 2-16,0-8-8 16,0-3-3-16,0-5-28 15,0-3-12 1,0 0-45-16,3-2-52 16,0-1 46-16</inkml:trace>
  <inkml:trace contextRef="#ctx0" brushRef="#br0" timeOffset="26134.3934">19385 6845 124 0,'0'0'46'0,"-3"0"-35"0,6 0 20 0,-3 0 8 16,0 0-6-16,0 0 0 15,0 5-7-15,0 3-4 0,0 5-12 16,0 6 7-16,0 2 5 0,0 5 2 15,-3 1 3-15,0 2-6 16,0 3-3-16,-3 2-8 16,3 3-4-16,0 0-3 15,0-2 0-15,0-4-2 16,0-4 2-16,0-3-7 16,3-3-1-16,0-5-20 15,0-3-9-15,0-3-35 16,0 1-14-16,3-3-24 15</inkml:trace>
  <inkml:trace contextRef="#ctx0" brushRef="#br0" timeOffset="26515.2148">19385 7588 188 0,'-3'6'71'0,"0"1"-55"0,0 15 9 16,3-9-1-16,-3 8-1 15,0 8 1 1,3 0-7-16,0-2 0 16,-3 4-10-16,0 12-4 0,3-6-2 0,0-3-4 15,3-5 2-15,0-5-30 16,0-5-14-16,6-9-59 15</inkml:trace>
  <inkml:trace contextRef="#ctx0" brushRef="#br0" timeOffset="28431.084">17471 4482 140 0,'-3'-11'55'0,"12"11"-43"0,-9-2 8 15,0 2 2-15,0 0-2 16,0 0 3-16,-3 5-11 16,0 6-4-16,0 13-5 15,0 7 2-15,0 12 4 0,3 7-1 16,0 0 1-16,3 0 1 0,0 3 1 16,3 0-3-16,3-2 0 15,0-4-3-15,3-5 2 16,0-10-4-16,0-8 0 15,3-11 5-15,0-10 5 16,0-11-1-16,-1-11 1 16,4-7-3-1,-3 0-1-15,0-6-8 0,0 0 0 16,0-2 1-16,-6-1 1 16,0-4-1-16,-3 4-2 15,-3 9 1-15,0-11-1 16,-3-8 0-16,0 8 0 15,0 8 2-15,0 7 1 0,0 6-4 16,-3 9-1-16,3 7 1 16,0 15 0-16,0 17 3 15,3 5 3-15,0 6 0 16,-1-4 2-16,4 4-2 16,0-1 0-16,3 0-3 15,0 1-2-15,0-6 1 16,3-6-1-16,-3-2-5 15,0-10 1-15,0-8-25 16,0-6-10-16,0-8-51 16,0-7-59-1,-3-6 39-15</inkml:trace>
  <inkml:trace contextRef="#ctx0" brushRef="#br0" timeOffset="29077.0974">17971 4606 216 0,'-12'6'82'0,"4"2"-64"0,2 5 0 0,6-3-3 15,-3 9 0-15,0 7 5 16,0 4-4-16,0 4 1 16,3 0-10-16,0 3-4 0,0-8 0 15,0-5-2-15,3 5 2 16,-3 6-2-16,3-14-1 15,-3 0 3-15,0-8 2 0,0-2 0 16,0-11 2 0,0-8-4-16,0-8 0 0,-3-8-8 15,3-5-2 1,-3-5-3-16,3-3 1 16,0 0 3-16,0-3 1 15,0 3 3-15,3 5 3 0,0 6 0 16,0 5 2-16,0 5-7 15,3 8 1-15,-1 8 5 16,4 10 4-16,0 9-1 16,0 5 0-16,-3 2 3 15,0 1 3-15,3-1-4 16,3-2 1-16,-3-6-7 16,0-4-1-16,0-4 0 0,0-2 0 15,3-8 2-15,0-5 3 16,-1-6-7-16,1-7 0 15,0-9-7-15,-3-4 1 16,0-4-1-16,0 3 3 16,0 6 4-16,-3 7 1 15,0 9 1-15,0 7 0 16,0 11 6 0,0 11 4-16,0 7-3 0,0 3 1 15,0 3-1-15,0 0 3 16,2 2-5-16,4 1-3 15,0 2-1-15,0-3-1 16,-3-5-9-16,3 0-4 0,0-8-22 16,0-5-10-16,0-5-23 15,3-6-9-15,3-2-10 16</inkml:trace>
  <inkml:trace contextRef="#ctx0" brushRef="#br0" timeOffset="29497.2743">18537 4866 160 0,'3'-14'63'0,"-6"7"-49"0,0-1 16 16,0 5 5-16,0 0 1 15,-3 1 0-15,-3 2-11 16,-3 2-2-16,0 6-14 16,-3 3-1-16,-2 2-1 0,2 3-3 15,0 2-1-15,3 4-6 16,3 1 0-16,3 4 1 15,6-6 1-15,0-2-2 0,6-4 0 16,3-4 2-16,0-6 2 16,3-10 2-16,3-6 1 15,-1-4-7-15,-2-7 0 16,0 1-1-16,-3-3 2 16,0 3 3-16,-3 3 2 15,0 2-1-15,-3 5-2 16,0 3 5-16,0 6 1 15,-3 2-2-15,3 5-1 16,0 6 1-16,3 4 0 0,0 7-2 16,3 4-2-16,0 3-2 15,3-5 1-15,0-5-8 16,-1-6-2 0,4-5-25-16,3-8-11 15,0-6-31-15,3-7-47 16,3-8 35-16</inkml:trace>
  <inkml:trace contextRef="#ctx0" brushRef="#br0" timeOffset="29663.419">18891 4802 248 0,'-3'5'93'0,"0"1"-72"0,-3 4 14 16,3-2 2-16,-3 3-12 16,-3 5-3-16,0 2-10 0,-2 6-5 15,2-3-4-15,0-2-3 0,-6 10 1 16,-6 3-12-16,6-3-5 15,0-8-41-15,0-5-15 16,3-8-42 0</inkml:trace>
  <inkml:trace contextRef="#ctx0" brushRef="#br0" timeOffset="29848.0769">18686 4871 280 0,'6'-3'104'0,"3"3"-81"0,8 6 3 0,-5-1-6 16,3 3-7-16,6 5 2 16,3 8-10-16,6 3-3 15,-1 5-2-15,4-2 0 0,0-4 0 0,0-4-58 16,-1-8-25-16,-5-9-35 16</inkml:trace>
  <inkml:trace contextRef="#ctx0" brushRef="#br0" timeOffset="31019.6369">19927 4464 144 0,'-3'-14'55'0,"3"9"-43"0,0-3 10 0,0 8 1 0,0-3 4 16,0 3 6-16,0 0-9 16,0 6-5-16,-3 4-10 15,0 9-4-15,-3 13 1 0,3 15 1 16,0 6 1-16,0 8 7 16,0 0 4-16,3-3-3 15,6-5 1-15,3-5-10 16,3-9-2-16,0-7-3 15,6-8-2-15,0-14 1 16,5-10 1-16,1-10 1 0,3-14 1 16,0-8-7-16,-3-2 0 15,-7-8-6-15,-2-3-1 16,-3 0 0-16,-3 2 4 16,-3 6 3-16,-3 5 4 15,-3 6 4-15,0 5 2 16,0 5 1-16,0 5 0 15,0 9-2-15,3 7-1 16,0 11 1-16,0 10 3 16,3 6 0-16,0 5 0 15,0 5-3-15,3-2-1 16,3-3-3-16,-3 0-2 16,3-2-2-16,-3-6 1 15,-1-5-26-15,4-6-11 16,-3-5-32-16,0-2-11 0,3-11-25 15</inkml:trace>
  <inkml:trace contextRef="#ctx0" brushRef="#br0" timeOffset="31691.2746">20397 4633 208 0,'-9'-11'77'0,"9"11"-60"0,0 3 10 0,0-3 1 16,0 5-8 0,0 6 1-16,0 5-8 0,0 7 0 15,0 9-8 1,0 8-1-16,-3 2 2 0,0 3 3 16,0 0 2-16,3-2-3 15,0-9 0-15,0-2-5 0,0-11-2 16,0-5 0-16,0-8 1 15,0-8-1-15,3-11 2 16,0-10-7-16,0-6-1 16,0-10-7-16,0-2-3 15,-3-6 2-15,0-3 0 0,0 1 5 16,0 4 5-16,0 3 4 16,0 6 2-16,3 5 1 15,0 8 2-15,0 5-3 16,3 5-2-1,0 6 4-15,3 8 1 0,0 10 4 16,0 8 1-16,0 6 3 16,0-1 2-16,0 0-7 15,0 1-1-15,0-6-6 16,-1-5-4-16,1-3 3 16,0-5 1-16,0-3 0 15,3-7-2-15,0-6-4 16,3-8 0-16,0-5-3 15,0-6 2-15,-3 1-2 16,3 2 0-16,-7 6 1 0,1 4 4 16,-3 4 1-16,3 4 3 15,0 9 5-15,-3 8 4 16,0 7 0-16,0 6 1 16,0 5-2-16,0 6-1 15,0-1-5-15,0 0-1 16,0 1-1-16,0-1 1 15,0-2-7-15,0-6-1 16,0-5-27-16,0-2-9 16,0-3-23-16,-1-6-8 15,1-4-36 1</inkml:trace>
  <inkml:trace contextRef="#ctx0" brushRef="#br0" timeOffset="31886.2016">20835 4807 228 0,'-6'-2'88'0,"9"2"-69"16,-3 5 0-16,0 0-4 0,0 1 2 15,0 4 7-15,0 4-11 16,0 1-2-16,0 1-7 16,0 3-3-16,0-1 0 0,0-2-23 15,0 0-10-15,0-5-59 16,0 2-50-1,3-8 51-15</inkml:trace>
  <inkml:trace contextRef="#ctx0" brushRef="#br0" timeOffset="32049.2427">20829 4731 288 0,'-12'-8'110'0,"12"5"-86"0,0 3-2 0,0 0-8 16,0 0-13-16,0 0-2 15,3 3-7-15,3-3-2 16,0 2 5-16,0 1-37 0,3 0-14 16,0-1-51-1</inkml:trace>
  <inkml:trace contextRef="#ctx0" brushRef="#br0" timeOffset="32395.7228">20933 4789 224 0,'0'13'85'0,"3"-2"-66"0,3 7 12 15,-3-7 3-15,3 2-5 16,-3 3 1-16,0 3-9 16,0-1-2-16,0 1-11 15,0-4-3-15,-3-1 1 16,0-4-3-16,3-4 0 0,-3-1-1 16,0-5 1-16,3-5-4 15,0-9 0-15,6-2-6 16,0-5 0-16,2 0-4 15,4-3 2-15,0 0 7 16,6 6 3-16,0 2 1 16,0 8 1-16,0 8 4 0,-1 8 4 15,1 3-2-15,-3 5 2 16,-3 2-2-16,0 3 0 16,-3 0-5-16,0 1-1 15,-3-1-19-15,3 0-9 16,-1-8-78-16,4-2-34 15,-3-6 26 1</inkml:trace>
  <inkml:trace contextRef="#ctx0" brushRef="#br0" timeOffset="43324.1483">16802 16544 172 0,'-3'0'66'0,"3"0"-52"0,0 0 21 15,0 0 7-15,0 0 1 0,0-2 4 16,3-4-15-16,3 4-5 15,2-9-15-15,4 6-5 0,3-3-1 16,0 0-8-16,3 3 0 16,3-1-5-16,-3 6 0 15,0 3 1-15,-1 8 4 16,-5 5 1-16,-3 5 1 16,-6 5 4-16,-6 6 2 15,-6 2 0-15,-6 3 1 16,-2-2-2-16,-1-9 0 15,0 1 1-15,0-3 1 16,3-6 3-16,3-2 1 16,3-3 1-16,3-5 0 15,6-3-4-15,6 3 0 0,9-5-3 16,3 0 0 0,6-3-3-16,0 0 1 15,2 0-2-15,1 0 2 16,-3 0-4-16,-3 0-2 15,-3 0-7-15,0 0-4 0,-7 5-6 16,1-5-2-16,-3 0-17 16,-3 0-5-16,0 0-21 15,0 0-7-15,0 0-32 16</inkml:trace>
  <inkml:trace contextRef="#ctx0" brushRef="#br0" timeOffset="43734.8967">17102 16280 212 0,'-6'0'82'0,"6"-3"-64"0,0 6-9 0,0-1-7 16,0 4 5-16,0 2 4 15,-3 2 4-15,0 4 4 16,-3-1-11-16,3 0-2 0,0 0-2 0,0 0 2 16,0-2 1-16,0 0 5 15,3-6 5-15,0 3-5 16,6-6 1-16,0-2-6 15,3 0-2-15,0-2-2 16,3-1 0-16,3-2-4 16,0 5 0-16,0-3-8 15,0 1-4-15,0-1-18 16,-4-2-7-16,1 5-24 16,-3-3-9-16,6 0-17 15</inkml:trace>
  <inkml:trace contextRef="#ctx0" brushRef="#br0" timeOffset="43978.2048">17233 16296 204 0,'-3'-8'77'0,"3"8"-60"0,0 5-1 0,0-5-1 15,3 5 0-15,0 3 5 16,0 6 5-16,3-1 2 15,-3 5-14-15,0 3-6 0,0-2 0 16,0-1-4-16,0 4-2 16,-3-1-3-16,0-3 1 15,0-4-19-15,0 4-7 0,3-5-35 16,0 1-12 0,0-7-17-1</inkml:trace>
  <inkml:trace contextRef="#ctx0" brushRef="#br0" timeOffset="44171.1096">17474 16581 280 0,'-3'0'107'0,"6"0"-83"0,3 0 6 0,0 0-1 15</inkml:trace>
  <inkml:trace contextRef="#ctx0" brushRef="#br0" timeOffset="44293.5452">17507 16576 496 0,'15'-5'15'16,"3"-3"-9"-16,3 5-8 15,-1-2-2-15,1 0 0 0,0 5-1 16,-3 0-14-1,0 0-7-15,0 0-12 0,-3 5-1 16,-4-2-76 0</inkml:trace>
  <inkml:trace contextRef="#ctx0" brushRef="#br0" timeOffset="44510.9789">17611 16679 224 0,'-18'11'85'0,"15"-8"-66"0,0-3 5 16,0 5-1-16,3-2 7 16,0-3 8-16,0 5-11 15,6-5-6-15,0 0-12 16,6 0-6-16,6 0-2 0,3 0-1 16,3 0 0-16,0-3-11 15,2 3-5-15,1 0-34 16,0 0-13-16,3-2-53 15</inkml:trace>
  <inkml:trace contextRef="#ctx0" brushRef="#br0" timeOffset="45308.1003">17498 16693 172 0,'-3'0'66'0,"9"5"-52"0,-6-5 12 0,0 0 4 15,0 0-9-15,6 0 0 16</inkml:trace>
  <inkml:trace contextRef="#ctx0" brushRef="#br0" timeOffset="45440.9285">17522 16703 376 0,'12'3'17'0,"0"-3"-3"15,3 5-6-15,2-2 0 16,4-1-5-16,0 1-2 15,3-3 0-15,-3 0 1 16,0 0-3-16,-4 0-2 16,1 0-31-16,-3-3-13 15,3-2-60 1</inkml:trace>
  <inkml:trace contextRef="#ctx0" brushRef="#br0" timeOffset="46012.9978">18046 16394 200 0,'3'-3'74'0,"-3"3"-58"0,3 5 3 0,-3-5-2 15,3 11 0-15,0 2 2 0,0 6-4 16,0 2 1-16,0 3-9 15,0 13-2-15,3 0 1 0,-1 0-3 16,1 2 0-16,0 1 1 16,0-8 0-16,-3-6-2 15,0 1-2-15,-3-1 1 16,0-10-1-16,0 0-16 16,0-5-4-1,3-4-12-15,-3 1-3 0,0-2-16 16,0-6-6-16</inkml:trace>
  <inkml:trace contextRef="#ctx0" brushRef="#br0" timeOffset="46673.2003">18379 16412 144 0,'3'-3'55'16,"0"1"-43"-16,0-1 12 0,-3 3 2 0,0 0 5 15,0 0 4-15,0 0-11 16,0 0-4-16,0 0-11 16,-3 3 0-16,0-1 4 0,0 1-3 15,0 2 0-15,-3 3-4 16,0 6-1-16,0-1 1 15,-3 3 3-15,0 0 2 16,4 10 1-16,-1 6-4 16,0 2-3-16,3 3-2 15,3-2-3-15,3 4 1 0,3-7-1 16,2 0 4 0,4-6 2-16,6-5 0 0,0-2-1 15,3-6-1 1,0 0 0-16,0-7-2 15,2-12 1-15,-2 4 0 16,0-9 1-16,-3-2-2 16,-6 0 1-16,-3-6 0 0,-6-2 1 15,-6 8 6-15,-3-6 4 16,-6 6 4-16,-3 0 1 16,-6 0-8-16,0 10-4 15,-2 3-4-15,-1 3-3 16,0 7-4-16,3-2 0 15,0 0-9-15,6 5-2 0,3-2-34 16,4 2-13-16,8-5-85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1:11:02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15120 7117 160 0,'0'0'63'0,"0"0"-49"0,3 0 9 16,-3 0 1-16,0 0 1 15,0 0 2-15,0 0-6 16,0 0-2-16,-3 0-11 16,-6-2-1-16,0 2 0 0,3 0 1 15,-12 0 0-15,-12 0 0 16,-5 0 0-16,-4 2-2 16,-6-2 1-16,-5 3 2 0,-7-3 2 15,-5 0 1 1,-10 0 0-16,-2 3-2 0,-4-1 1 15,4 1-2 1,0-3 2-16,2 3-6 0,4-1-1 16,5 1-4-16,7-1-1 15,5 1 1-15,9 0 2 16,10-3-14-16,8 0-5 16,6 0-35-16,6 2-16 15,6 1-34 1</inkml:trace>
  <inkml:trace contextRef="#ctx0" brushRef="#br0" timeOffset="422.743">13941 7025 176 0,'-3'-3'68'0,"-3"6"-52"0,0-1 12 0,3 1 3 16,-6 2-3-16,-3 1 3 15,-8 2-8-15,-1-1-4 16,-3 1-11 0,-6 3-5-16,0 0 0 0,-2-1-2 0,2 1-1 15,0 2-2-15,6-2 1 16,6-1 1-16,7 1 0 16,5-1-5-1,6 1 1-15,6-1-3 0,5-2 2 16,7 3-8-16,3 0-4 15,3-1-38-15,6-2-16 16,-1 0-18 0</inkml:trace>
  <inkml:trace contextRef="#ctx0" brushRef="#br0" timeOffset="7644.1131">15816 7152 132 0,'-6'0'49'0,"6"2"-38"0,0-2 1 0,0 0 1 0,0 0 4 16,0 0 7-16,3 0-2 15,3 0 1-15,3-2-12 16,3-1 2-16,3 0 1 0,3 1-5 16,9-1-1-16,2 0-2 15,7 3-1-15,3-2-1 16,6-1 2-16,5 1-1 15,13-1 2-15,14 0 0 16,6 1 1-16,7-4 0 16,20 4 0-16,3 2-4 15,-3-3-3-15,3 0 2 16,-21 3 0-16,-17 0 3 16,14 0 3-16,-17 0 2 15,8-2 1-15,-18-1-4 16,4 0-3-16,-13 1 0 15,1-1-1-15,-12 3-2 16,-4-3-2-16,-8 3 1 0,-3 0-1 16,-6 0 0-16,-3 0 2 15,-3 0-1-15,-4 0 2 16,-2 0-7-16,-3-2-1 16,0-1-27-16,0 1-11 15,-3-1-40-15,3 0-15 16,-3 1 8-1</inkml:trace>
  <inkml:trace contextRef="#ctx0" brushRef="#br0" timeOffset="7944.3975">17617 6982 244 0,'-15'-8'90'0,"15"8"-70"0,12 3-7 0,-9 0-10 0,9-1-4 16,-3 1 2-16,12 0 4 16,-3-1 2-16,8 6-3 15,-2-2-1-15,6 1 1 0,-6 1-2 16,0 3 1-16,-3-3 2 16,-4 0 2-16,-2 0 12 15,-9 0 5-15,0 0-10 16,-12 0-5-16,3-3-6 15,-9 3 0-15,3-3-13 16,-3 3-6-16,1-3-29 16,2 3-11-16,0 0-57 15</inkml:trace>
  <inkml:trace contextRef="#ctx0" brushRef="#br0" timeOffset="13769.0681">15349 10258 180 0,'-12'3'68'0,"6"-3"-52"0,0 2 10 16,3 1 1-16,-3 2-4 15,0 3 0-15,-3 3-8 16,0 5-4-16,1 5-6 15,-1 5 1-15,3 6 3 0,3 2-1 16,3 1 1-16,3-1-3 16,3-2 1-16,6-6 0 15,2-2 3-15,7-5-1 16,3-9 2-16,3-4 0 16,3-9 1-16,-1-8-4 15,-2-5-3-15,-3-5 0 16,-6-5-1-16,-6-3 0 15,-6-6 0-15,-6 4 4 0,-9 1 3 16,-3 4-2 0,-3 5 0-16,-3 2-10 15,0 6-4-15,0 2 5 0,1 4 4 16,2 1-20-16,3 4-6 16,3-1-20-16,3 3-6 15,6 0-26-15,6 3-8 16,6 2-16-1</inkml:trace>
  <inkml:trace contextRef="#ctx0" brushRef="#br0" timeOffset="14278.9195">15650 10541 148 0,'6'0'57'0,"-3"0"-44"0,0 3 18 0,-3-3 6 16,0 0-4-16,0 0 1 15,3 5-6-15,0-2 0 16,-1-1-16-16,-2-2 6 0,0 6 3 16,0-1-5-16,0-3-1 15,-2 1-5-15,-1 0-1 16,0-3-5-16,0 0-3 16,3 0 0-16,0-3-1 15,3 0-9 1,3 1 3-16,-1-1 0 15,1 3 1-15,0 0 4 16,0 0 0-16,-6 0 3 16,0 0-1-16,0 0 2 15,-3 3 4-15,0 2 4 16,-3-2-4-16,0-1-2 0,1 1-9 16,-4-3-29-1,0-3-9-15,3 1-32 16,3-4-13-16,6-4-13 15</inkml:trace>
  <inkml:trace contextRef="#ctx0" brushRef="#br0" timeOffset="14794.6303">15784 10266 248 0,'-3'-3'93'0,"3"6"-72"0,3-1 9 16,-3-2-1-16,0 0-4 0,3 6 2 15,-3-1-9-15,0 3 0 16,0 3-11-16,0 2 0 0,0-3 0 15,0 4-3-15,0-1-1 16,0-3-1-16,0 1-2 16,0-3-2-16,0 0 1 15,0 0 1-15,3 0 2 0,2-3-3 16,4 0 0-16,3 1-1 16,3-4-2-1,3 4 3-15,3-1 0 16,3 5-2-16,0 1 2 15,-1 2 1-15,-2 3 2 0,-6-3 8 16,-3 1 3-16,-3-4 2 16,-6 3 4-1,-3 1-7-15,-6-4-2 0,-6-2-5 16,-6 0-4-16,-3 0 0 16,-2-3-1-16,-1-2-25 15,-3-3-10-15,3-3-13 16,0-2-6-16,3-3-19 15,1-5-6-15,5-6-24 16</inkml:trace>
  <inkml:trace contextRef="#ctx0" brushRef="#br0" timeOffset="14974.2014">15736 10290 236 0,'3'-6'90'0,"0"4"-70"0,6-1 6 0,-3 0-3 15,6 1 0-15,6-4 3 16,5 1-9-16,4 0-5 16,6 2-7-16,0 3-2 0,2-2 1 15,-2-1-35-15,0 0-17 16,0 1-77 0</inkml:trace>
  <inkml:trace contextRef="#ctx0" brushRef="#br0" timeOffset="15842.5925">16947 10380 200 0,'-9'-6'77'0,"4"4"-60"0,-7-1 17 0,9 3 4 16,-3 0-7-16,-3 3-1 16,0 2-8-1,-3 3-3-15,-3 5-11 0,0 8-5 0,0 6-2 16,3 5-4-1,6-1 2-15,3 1 3 0,6 0 3 16,6-3-2-16,9-3 0 16,3-5 5-16,3-5 5 15,3-8-5-15,-1-8 0 16,1-5 0-16,0-8 0 16,-6-6-4-16,-6-2-1 15,-6-5 3-15,-3-6 1 0,-6 0-1 16,-6 3 1-16,-6 0-4 15,0 5-2-15,-3 6-5 16,0 4 0-16,0 6-22 16,3 6-8-16,0 4-23 15,3 9-6-15,6 0-62 16</inkml:trace>
  <inkml:trace contextRef="#ctx0" brushRef="#br0" timeOffset="16178.8659">17177 10660 236 0,'-6'3'90'0,"6"-1"-70"0,-3 1 13 0,3-3 1 16,-3 0-7-16,3 0 1 15,0 0-15-15,0 0-6 16,0-3-4-16,3-2-7 0,3 0-2 16,0-1-2-16,0 4 2 15,-3-1 4-15,-3 3 1 16,0 0-2-16,0 0 0 16,0 0 8-16,0 5 4 15,-3-2-4-15,3-3-1 16,0 0-26-16,0 0-13 0,0-3-59 31,8-7-58-31,1-9 49 16</inkml:trace>
  <inkml:trace contextRef="#ctx0" brushRef="#br0" timeOffset="16609.019">17278 10398 244 0,'0'-10'93'0,"6"4"-72"0,6-2 7 0,-3 6 0 15,0-4-11-15,2 1 1 16,4 2-13-16,0 1-6 16,0 4 1-16,0 4 1 15,-3 4 2-15,-6 6-6 0,-3 5 0 16,-6 3 1-16,-6 3 1 15,-3 2-2-15,-3-3 2 16,-3 1 1 0,0-4 2-16,4-4 1 0,2-3 1 15,3-3-2-15,3-2 1 16,6-6 2-16,6 3 4 16,3-3 5-16,8-2 1 15,4-1-2-15,3 1 2 0,0 0-4 16,0-1-1-16,-3-2-4 15,-4 3 1-15,-2 0-6 16,0-3-3-16,-3 0-6 16,-3 0 0-16,-3 0-23 15,-3 0-7-15,0-3-26 16,-3-8-90 0</inkml:trace>
  <inkml:trace contextRef="#ctx0" brushRef="#br0" timeOffset="16980.1501">17575 10419 288 0,'0'0'110'0,"3"3"-86"0,-3 0-4 15,0-3-7-15,0 5 5 0,0 3 8 16,0 2-9-16,0 4-2 15,-3 2-9-15,3-6-4 0,-2 1-1 16,2-1-1-16,0-2 0 16,2 0-3-16,4-3 2 15,6 1-1-15,3-4 0 16,6 1 0-16,0 2-2 16,3 1 3-16,0 2 0 15,-7 2 1-15,-2 1 2 16,-3-1 5-16,-9 1 6 15,-6-1-1-15,-6 1 3 16,-6 0-6-16,-3-3-3 0,-2-3-21 16,-1 0-10-1,-3-5-27-15,0-3-12 0,-3-7-61 16,7-6-36 0,-1-8 74-16</inkml:trace>
  <inkml:trace contextRef="#ctx0" brushRef="#br0" timeOffset="17129.7594">17546 10374 260 0,'9'-2'99'0,"6"-4"-77"0,8-4 9 0,-8 7-2 15,9-2-13-15,6 0-2 16,0-1-10 0,2 1-3-16,1 0-91 15,3-1-40-15,-3 4 24 16,-1-1 15-16</inkml:trace>
  <inkml:trace contextRef="#ctx0" brushRef="#br0" timeOffset="17880.2167">18585 10353 220 0,'-18'-8'82'0,"12"11"-64"0,-6-3 15 0,6 0 4 15,0 5-17-15,-3 3-3 16,-3 3-11-16,0 7-4 16,3 9-1-16,0 2 3 0,3 8 5 15,3-3-3-15,9-2 2 16,3-6 1-16,6-4 2 0,9-7 1 16,3-7 0-16,5-5-2 15,1-8-1-15,-3-6-1 16,-6-5 2-16,-3-5-1 15,-9-5 0-15,-9-3-1 16,-6-1 0-16,-9-4 2 16,-6 8 4-16,-3 2-8 15,0 8-3-15,0 5-13 16,0 3-6-16,7 6-30 16,2 4-12-16,6 6-25 15,6 3-11-15,9-1-13 16</inkml:trace>
  <inkml:trace contextRef="#ctx0" brushRef="#br0" timeOffset="18181.5998">18855 10642 220 0,'-3'2'85'0,"6"-2"-66"0,-6 0 16 0,0 3 4 15,0-1-8-15,-2-2-1 0,-1 0-10 16,0 0-2-16,0 0-11 16,3-2-6-16,0-1-2 0,3 1-4 15,6-1-1-15,0 0 0 16,0 3 2-16,0 0-7 16,-1 3-1-16,-5-3 7 15,0 0 2-15,0 0 3 16,-3 3 2-16,1-3-10 15,-1 0-2-15,-3-3-44 16,0-2-19-16,0-6-31 16</inkml:trace>
  <inkml:trace contextRef="#ctx0" brushRef="#br0" timeOffset="18442.5461">18936 10343 248 0,'-3'2'93'0,"6"4"-72"0,0 4 11 0,-3-2 3 16,0 8-6-16,0 5 3 16,0 3-12-16,0 2-4 15,0 3-9-15,0-2-3 0,3-1 2 16,-3-2-5-16,0-3-3 15,0-5-17-15,3-3-7 16,0-2-27-16,0 0-9 16,3-6-60-1</inkml:trace>
  <inkml:trace contextRef="#ctx0" brushRef="#br0" timeOffset="18859.8257">19034 10414 240 0,'0'-11'90'0,"3"6"-70"0,3-3 17 16,0 6 4-16,3-4-11 0,0 1-2 16,3 0-14-1,3-1-4-15,-1 4-6 16,1 2-5-16,0 2-2 0,0 6 4 15,-6 6 1-15,-6 4-3 16,-6 3-1-16,-3 3-2 16,-6 5 3-16,-3-5 0 15,-3 0 1-15,4-3-3 0,2-3 0 16,3-2 2-16,0-5 2 16,3-3 0-16,6 0-1 15,3-3 1-15,6 0-1 16,6-5 4-16,2 0 5 15,7 0-5-15,-3 0 0 16,0 3-2-16,-3-3-2 16,-3 0-6-16,-3 0-4 15,-1 0-30-15,-5 0-11 0,0-3-40 16,0 1-55 0,-3-6 43-16</inkml:trace>
  <inkml:trace contextRef="#ctx0" brushRef="#br0" timeOffset="19177.2146">19314 10393 276 0,'6'-3'104'0,"-6"3"-81"0,0 3 9 16,0 2 1-16,0 0-12 15,-3 1 0-15,3 2-12 16,0 2-5-16,0 1-3 0,3-1-1 15,0 4 0-15,3 2-3 0,3-3 2 16,0 0 3 0,2 0 3-16,1 0-4 0,-3 1-1 15,0-1 2-15,-3 3 1 16,-3 0 5-16,-3-3 5 16,-3 0-1-16,-3 0 3 15,-3-2-8-15,-3-3-2 16,0-6-21-16,-5-2-9 15,-1-2-31-15,-3-6-15 16,3-3-64 0</inkml:trace>
  <inkml:trace contextRef="#ctx0" brushRef="#br0" timeOffset="19361.1623">19344 10353 304 0,'8'-10'115'0,"10"4"-89"0,9-7-1 16,-12 8-7-16,3-1-11 16,3 1-2-16,0 0-2 15,-1 2-3-15,-2 1 1 16,-3-1-63-16,0 3-28 0,-6 0-31 16</inkml:trace>
  <inkml:trace contextRef="#ctx0" brushRef="#br0" timeOffset="21813.5833">20415 10104 124 0,'0'-7'49'0,"3"4"-38"0,-3-5 15 0,0 5 3 0,0 1-1 15,0-4 1-15,0 1 1 16,-3 0 4-16,0 2-19 15,-3 0 5-15,-3 3 1 0,0 3 0 16,-3 2-1-16,-2 3-8 16,-1 3-5-16,3 7-2 15,-3 4-1-15,3 7-2 16,3-3 1-16,3 3 0 16,6 0 3-16,3 0-3 15,6-2 0-15,6-6 3 16,6-8 1-1,5-5-1-15,7-8 1 0,0-8-2 16,0-5 2-16,-4-3 0 16,-2-2 3-16,-6-3 1 15,-6-3 1-15,-6 0-2 16,-6 0 1-16,-9 0 5 0,-3 3 2 16,-3 3-5-16,-3 4 0 15,3 4-15-15,-3 2-3 16,1 3-20-16,2 2-7 15,6 3-23-15,3 5-8 16,6 1-34-16,9-1-16 16,0-5 9-1</inkml:trace>
  <inkml:trace contextRef="#ctx0" brushRef="#br0" timeOffset="22173.0837">20802 10271 224 0,'-6'5'85'0,"6"-7"-66"0,-3 7 3 0,3-5-1 0,-3 0 4 16,-3 0 7-16,0 0-4 15,0 0 0-15,0 0-15 16,0-3-3-16,0 1 0 0,3-1-6 15,0 0-2-15,3 3-12 16,0 0 5 0,0 0 4-16,0 0-4 0,3 3 2 15,-3-3 3-15,0 0 2 16,0 0 0-16,0 3 1 16,-3-1-2-16,1-2 2 15,-1 0-15-15,0-2-5 16,0-1-26-16,3 0-13 15,6-2-63 1</inkml:trace>
  <inkml:trace contextRef="#ctx0" brushRef="#br0" timeOffset="22827.5049">20933 10052 176 0,'0'-3'66'0,"-3"6"-52"0,0-3 14 0,0 0 5 15,0 2-6-15,-3 3-1 16,-3 3-1-16,-3 6-1 16,0 2-13-16,1 5 0 0,2 2 2 15,3 1 2-15,3 0 3 16,6 0-8-16,6 0-1 15,5-3-3-15,4-5 1 16,6-6-2-16,3-4 2 0,0-6 2 16,2-6 2-1,4-4-1-15,-6-3 1 16,-6-6 0-16,-6-2 3 0,-6-3 2 16,-6-2-1-16,-6-4-7 15,-3 4-3-15,0 5-1 16,-6 0 0-16,-3 2-9 15,0 6-2-15,0 2-23 16,3 3-8-16,0 6-31 16,3 2-11-16,4 0-57 15</inkml:trace>
  <inkml:trace contextRef="#ctx0" brushRef="#br0" timeOffset="23210.2308">21266 10017 248 0,'-6'3'93'0,"6"-3"-72"0,-3 8-6 0,3-6-6 16,-2 6 9-16,-4 3 9 16,-3 2-6-16,0 6 1 15,-3 4-13-15,3 4 1 0,3-1 3 16,0 1-5-16,3-3-2 15,3-1-3-15,6-1-3 0,3-4 1 16,3-5 1-16,6-2 3 16,2-6 4-1,1-5 0-15,0-2 2 0,0-6 0 16,-3 0 1-16,-6-3 5 16,-3 3 1-16,-6-2-1 15,-6-1 2-15,-3 0-4 16,-6 4-1-16,-3-1-13 15,-3 2-5-15,0 1-18 16,3 2-9-16,0 1-23 16,7-1-9-16,2 3-23 15,6-3-11-15,8 1-19 16</inkml:trace>
  <inkml:trace contextRef="#ctx0" brushRef="#br0" timeOffset="23723.7417">21442 10038 288 0,'-6'-5'110'0,"9"5"-86"0,0 0 9 0,0 0-3 16,3-3-14-16,3 1-2 0,3-1-8 16,0 0-4-1,0 3-1-15,2 0-4 0,-2 3 2 16,0 5 1-16,-3 3 0 16,-3 4 0-16,-6 4 0 0,-6 2-3 15,-3 6 2-15,-3-1-1 16,-5 1-2-16,-1-4 5 15,0 1 1-15,3-3 0 16,3-5 1-16,3-3 0 16,3-2 3-16,0-3-3 15,6-3-2-15,3-2 2 16,6 0 0-16,3-1 5 16,6 1 5-16,3-3-7 15,0 2-1-15,-1-2-5 16,-2 3-1-16,0 0 3 0,-3-1 1 15,0 1-4-15,-3 0 1 16,-3-3-11-16,-3 0-3 16,-3-3-22-1,-3 3-7-15,3 0-26 0,-3 0-9 16,3-3-31 0</inkml:trace>
  <inkml:trace contextRef="#ctx0" brushRef="#br0" timeOffset="24140.8446">21695 10065 312 0,'3'-8'115'0,"0"10"-89"0,0 1-8 15,-3 2 35 1,0 1-22-16,-3 2-8 15,0 0-4-15,0 0-12 16,0-1-4-16,0 4-2 16,0 0-1-16,0-3-3 15,3-3 0-15,0 0 2 16,3 0 0-16,3 1-2 16,3-1 2-16,6 0-8 15,3 3-4-15,0 0 4 16,2 0 5-16,1 0 3 15,-3 3 3-15,-3-1 3 0,-3 1 4 16,-6-1 2-16,-6 1 1 16,-6 0 2-16,-3-1 4 15,-3 1-15-15,-9-3-3 16,3-3-17-16,-5 0-6 16,-1-2-21-16,-3-3-8 15,0-5-34-15,-3-1-15 16,4-7-10-1</inkml:trace>
  <inkml:trace contextRef="#ctx0" brushRef="#br0" timeOffset="24294.3464">21630 10017 328 0,'17'-8'123'0,"-2"6"-95"0,15-4 5 0,-15 4-5 0,6-1-7 16,6 0-1-16,2 1-15 15,1-1-5-15,0 0-1 16,-3-2-64-16,5 0-26 0</inkml:trace>
  <inkml:trace contextRef="#ctx0" brushRef="#br0" timeOffset="33463.3497">19049 15970 180 0,'3'-2'68'0,"0"4"-52"0,-3-2 12 16,0 0 3-16</inkml:trace>
  <inkml:trace contextRef="#ctx0" brushRef="#br0" timeOffset="33613.9195">19058 15981 366 0,'3'10'32'0,"0"4"-17"15,0 2-3-15,0 5 1 0,-3 5-5 16,3 1-2-16,-3 2-3 16,0 0 0-16,0-3-4 0,0-2 0 15,0-5-19-15,0-4-9 16,0-1-25-16,0-9-9 16,0-5-32-1</inkml:trace>
  <inkml:trace contextRef="#ctx0" brushRef="#br0" timeOffset="33825.0614">18936 16129 252 0,'-9'-3'96'0,"9"3"-75"0,3 0 1 0,-3 0-5 0,6 0 7 15,6-2 8 1,6-4-6-16,5 4-1 15,10-4-14-15,3 1-4 0,0 3-3 0,-1-1-9 16,4 3-2-16,-3 0-45 16,-1 0-20-16,-2 3-58 15</inkml:trace>
  <inkml:trace contextRef="#ctx0" brushRef="#br0" timeOffset="36796.0851">19525 15991 156 0,'0'-2'57'0,"-3"-4"-44"0,0 1 7 15,3 5 1-15,-3-5 0 16,0 5 2-16,-3-3-1 15,-3 1-2-15,-3 2-10 16,1 2 0-16,-4 9 1 0,0-1-4 16,0 6-2-16,0 5-2 15,3 11-3-15,3 5 9 16,6 3 4-16,3 0-6 16,9-6-4-16,3-5 2 15,9-8 1-15,6-7 4 16,5-12 4-16,4-10-4 0,-3-8 0 15,3-7-6-15,-10 1-3 16,-5-1 4-16,-6-4 4 16,-6 6-5-16,-6-3 0 15,-6 3 0 1,-6 0 2-16,-3-3-3 16,-3 11 0-16,0 0-6 0,3-1-2 15,1 9-18-15,-1 0-8 16,9 2-21-16,3 3-7 15,9 0-26 1,0 3-38-16,8-3 38 16</inkml:trace>
  <inkml:trace contextRef="#ctx0" brushRef="#br0" timeOffset="37130.2567">19841 16021 184 0,'-9'13'68'0,"6"-5"-52"0,0 2-1 15,0-2-4-15,0 5 6 16,0 3 6-16,0 5-1 16,3 1-1-16,3 4-11 15,0 1 0-15,6-4 3 16,3-4-5-16,3-6 0 0,2-5 5 16,4-5 3-16,0-11-2 15,0-5 2-15,-3-3-3 16,-3-5 2-16,-3-1-2 15,-7-4 0-15,-5 7-7 16,-5-2-2-16,-7 0-2 16,-3 3-2-16,0 4-2 0,0 1 1 15,0 5-10-15,3 3-3 16,0 5-22-16,6 5-7 16,3 3-26-16,6 0-9 15,6 0-24 1</inkml:trace>
  <inkml:trace contextRef="#ctx0" brushRef="#br0" timeOffset="37458.9653">20302 16243 220 0,'-9'5'85'0,"9"-2"-66"15,-6-1-6-15,3 1-4 0,0-3 5 16,-3 0 6-16,0 0 3 16,0 0 1-16,3 0-13 15,0 0-7-15,3 0-2 0,0 0-5 16,3 0 0-16,-3 0 2 16,6 0 0-16,-3 5 5 15,-3-5 5-15,0 0 4 16,0 0 4-16,0 0-5 0,-3-5-2 15,0 5-5 1,-3-5-4-16,0-3-20 0,3 2-8 16,3-1-43-1,6-7-20-15,6 6-17 16</inkml:trace>
  <inkml:trace contextRef="#ctx0" brushRef="#br0" timeOffset="37973.0383">20653 16068 144 0,'9'-13'55'16,"-3"5"-43"-16,3-5-6 0,-3 10-5 0,0-2 6 15,-3-3 5 1,0-3 19-16,-3 6 7 0,-3 0-19 16,-3 2 7-16,-3 3 4 0,-3 5-10 15,-3 3-3-15,-3 6-10 16,4 4-5-16,-1 9 7 15,3 4 4-15,6 4-4 16,6 4-1-16,6-7-6 0,6 0-4 16,6-11 3-1,5-8 3-15,4-5 3 0,0-10 1 16,0-12-4-16,-1-4-1 16,-2-9 1-16,-3 1 0 15,-6-6-2-15,-9 6 1 16,-6-3 0-16,-6-1 3 15,-3 1-5-15,-3 6-1 16,0 1-5-16,0 6 1 16,3 3-22-16,3 8-11 15,3 5-33-15,3 0-16 16,9 0-16 0</inkml:trace>
  <inkml:trace contextRef="#ctx0" brushRef="#br0" timeOffset="38316.3862">21067 15989 228 0,'-6'2'88'0,"6"1"-69"0,-3 0-7 16,3 2-7-16,-3 0-5 16,0 9 0-16,-3-1 8 15,3 5 5-15,0 6-6 16,3 3 9-16,6 2 4 0,3-3-8 15,6 3-4-15,6-5-1 0,3-8 2 16,-1-8 7-16,7-8 4 16,-3-11-4-1,0-5-1-15,-3-5-5 16,-7-3 1-16,-5-2-2 16,-9-1 0-16,-6 1-3 15,-9-3 1-15,-2 2-6 16,-4 4-3-16,-3 4-13 0,0 1-2 15,0 10-23-15,-3 8-9 16,7 5-73 0,8 11-47-16,6-3 75 15</inkml:trace>
  <inkml:trace contextRef="#ctx0" brushRef="#br0" timeOffset="38674.9405">21722 15999 140 0,'-18'3'52'0,"6"2"-41"0,-12 9 4 0,12-7-1 0,-6 7 19 15,-2 2 11-15,2 2-5 16,3 6-3-16,6 5-20 15,6 0-3-15,9 6-2 0,9-6 0 16,6-8 1-16,8-3 0 16,4-12 0-16,6-12 0 0,0-7 2 15,-4-8-5-15,-5-3-1 16,-9-2 0-16,-6-6 2 16,-12 3-3-16,-9-6-2 15,-6 1-2-15,-3 8-3 16,-3 2-19-16,-3-3-8 15,3 11-30-15,1 6-12 16,5 2-51 0</inkml:trace>
  <inkml:trace contextRef="#ctx0" brushRef="#br0" timeOffset="39171.1305">22121 16002 232 0,'-9'3'88'0,"12"-3"-69"0,0 2-5 0,-3-2-5 16,3 6-6-16,-3-6 1 31,3 2 22-31,0 1 10 0,-3-3-18 16,3 0 12-16,0-3 5 0,3-5-15 16,0 6-6-16,-1-9-11 15,4-2-2-15,0-3-1 0,0 0 0 16,0 0-3-16,0 3 2 15,-3 0 3-15,0 5 1 16,-3 3-6-16,0 2 0 16,-3 3 1-16,3 5 3 15,-3 8-5-15,0 6 1 0,3 2 1 16,0 3 1 0,0 5-2-16,0 3 2 15,0 0-4-15,0-1-1 0,3-2-28 16,-3-2-10-16,0-3-46 15,0-6-64 1,0-2 40-16</inkml:trace>
  <inkml:trace contextRef="#ctx0" brushRef="#br0" timeOffset="39344.6655">22150 16301 324 0,'-3'0'123'0,"9"-3"-95"0,6 6-11 15,-3-3-11-15,6 0-7 16,6 0 0-16,3 0 1 16,0 0 0-16,-1 0 0 15,1 0-31-15,-6 0-12 0,6-3-84 16</inkml:trace>
  <inkml:trace contextRef="#ctx0" brushRef="#br0" timeOffset="41227.3951">18829 16399 132 0,'0'5'52'0,"-3"-2"-41"0,6-3 9 0,-3 0 0 0,3 0-1 16,3 0 1-16,-1 2-3 15,4-2 0-15,0 3-9 16,0-3 4-16,3 0 1 0,0 5-6 16,0-2-2-16,3 0-1 15,0-1 0-15,3-2 2 16,-1 0 3-16,1 0 0 16,3 6 2-16,0-6 0 15,3 5 3-15,0-2-3 16,-1-3-1-16,1 0-6 15,0 0-3-15,0 5 0 16,0-2 1-16,-3-3-1 16,2 2 2-16,-2 1-2 15,0-3-1-15,-3 5 1 16,0-5-1-16,0 0 4 16,2 0 2-16,1 0 0 15,3 0-1-15,0 3 1 0,0-3 3 16,3 0-4-16,-1 2-1 15,1-2-2-15,3 3 1 16,3-3-2-16,-4 0 2 16,4 3-4-16,0-3 0 15,-3 0 1-15,2 0 0 16,1 0 0-16,0 0 2 16,0 0-1-16,-1 0-1 15,1 0 1-15,3 0 1 0,-1 0-1 16,1 0 2-16,3 2-4 15,-3-2 0-15,-1 0 1 16,1 0 2-16,0 0-1 16,0 0 2-16,-1 0-2 15,1 0-1-15,0 0 3 16,2 0 0 0,-2 0-1-16,-3 0-2 0,3 0 1 15,-1 3-1-15,1-3 0 16,-3 3 0-16,-1-3 0 15,-2 0 0-15,0 0 0 16,3 0 2-16,-1 0-3 16,1-3 0-16,3 0 1 15,0 3 2-15,-1 0-1 16,1 0-1-16,0 0-2 0,-3 0 1 16,-1 0 1-16,1 0 0 15,0 0 0-15,-3 0 0 16,5 0 0-16,-2 0 0 15,3 0 0-15,-1 0 2 16,1 0-3-16,0 0 0 16,0 3 1-16,-1-3 0 15,4 0 0-15,0 0 2 16,-4 3-3 0,1-3 0-16,9-3 1 0,-1 0 0 15,1 1 0-15,0 2 0 16,-1 0 0-16,1 0 2 15,0-3-1-15,-4 3-1 16,7 0 1-16,-6-3 1 0,-1 1-3 16,1-1 0-16,0 3 1 15,-1 0 0-15,4 0 0 16,-3-5 2-16,-1 5-3 16,1 0 0-16,-3 0 1 15,5 0 0-15,-5 0 0 16,-3 0 0-16,-3-3-3 15,-1 3 2-15,-5-2 1 16,0 2 2-16,-6 0-3 16,-3-3 0-16,-1-2-28 15,-8 5-10-15,3 0-27 16,-3 0-9-16,-9 0-33 16</inkml:trace>
  <inkml:trace contextRef="#ctx0" brushRef="#br0" timeOffset="42506.8837">19013 16727 160 0,'0'5'63'0,"0"1"-49"0,-3 1 7 15,3-1 2-15,0-1 3 16,3-2 5-16,0 2-2 15,-3-5 2-15,0 0-17 16,3 0 3-16,3 0 1 0,0-5-6 16,3-3-2-16,0-5-5 15,0-6-4-15,0 3 0 16,0-8 1-16,0 6 1 16,0 5 1-16,-4-1-2 0,1 6-2 15,-3 3-2-15,-3 5-1 16,0 11-1-16,0 5 0 15,0 10 3-15,0 3 2 16,-3 0 4-16,0 3 2 16,0 0-3-16,3-3-3 15,-2 0-3-15,2-8 1 16,0 6-19 0,0-14-7-16,0 0-28 0,0 0-12 15,0-5-38 1</inkml:trace>
  <inkml:trace contextRef="#ctx0" brushRef="#br0" timeOffset="42728.44">18986 16960 288 0,'-9'-5'107'0,"12"5"-83"0,3 0-9 16,0 0-11-16,0 0-3 15,6 0 3-15,6 0 5 16,6-3 2-16,3 3-5 15,2 3-4-15,1-3-1 0,-3 5-1 16,0 0 0-16,-3-2-31 16,-4 2-12-16,-2-5-20 15,-3 5-6-15</inkml:trace>
  <inkml:trace contextRef="#ctx0" brushRef="#br0" timeOffset="43148.1414">19513 16679 240 0,'-12'-2'90'0,"6"2"-70"0,-3 0 2 0,6 2-4 16,-2 4-8-16,-4 2 2 16,0 2-1-16,0 3 3 15,0 9-7-15,0 4-2 0,3 8-1 16,3-2-2-16,3 0-2 16,6 2 1-16,3-7-1 15,6-9 0-15,0 1 2 16,2-11 3-16,4-3 2 0,3-10 5 15,3-3 3-15,-3-11-6 16,-1-2-1-16,-8-11-4 16,-3 1-1-16,-9 2 3 15,-6-3 1-15,-3 0-6 16,-3 8 0-16,-3 3-6 16,-2 5 1-16,-4 6-22 15,3 4-8-15,3 4-23 16,3 4-6-16,6 4-49 15</inkml:trace>
  <inkml:trace contextRef="#ctx0" brushRef="#br0" timeOffset="43463.4314">19799 16724 236 0,'-6'14'90'0,"3"4"-70"0,-6 11-7 0,6-13-8 15,0 8 10-15,0 0 7 16,0-1-2-16,6 4-1 16,6-6-11-16,0-5 1 0,3-11 4 0,6-5 4 15,0-5 2 1,3-11-6-16,2-8 0 0,-2-10-4 16,-6 2 2-16,-6-2 5 15,-9-3 2-15,-6-3-1 16,-6 8 2-1,3 6-6-15,-9 5-3 0,0 2-10 16,-2 11-2-16,2 3-24 16,3 5-8-16,3 8-32 15,3 5-12-15,9 6-63 16</inkml:trace>
  <inkml:trace contextRef="#ctx0" brushRef="#br0" timeOffset="43750.6205">20302 16928 288 0,'-3'0'110'0,"3"0"-86"0,0 0-26 0,0 0-23 16,-6 0 4-1,0 5 28-15,-3-5 17 16,-3 0-10-16,0 0 2 0,3 0 0 15,4 0-10-15,2 0-4 16,3 0-3-16,0 0-3 16,0 0 3-1,0 0 2-15,0 0 0 0,0 0-1 16,0 0 3-16,0 0 0 16,0 0-23-16,5-5-12 15,4 2-89 1</inkml:trace>
  <inkml:trace contextRef="#ctx0" brushRef="#br0" timeOffset="44273.6523">20603 16745 132 0,'12'-18'52'0,"-4"15"-41"0,-2-5 9 0,-3 8 0 15,0-2 18-15,-3 2 11 16,-3 0-8-16,-3 0-4 16,-5 5-21-16,-4 6-6 0,0 4 1 15,-3 12-7-15,3 2-2 0,3 0-1 16,6-2-1-16,6 2 0 16,9-3 0-16,6-5 0 15,12-5 0-15,3-10 6 16,2-1 4-1,-2-10-3-15,0-3 1 0,-3-11-1 16,-7 3 3-16,-5-8 1 16,-6-2 3-16,-6 2-5 15,-9-5-3-15,-6 3 1 16,-5-1 0-16,-4 3-6 16,-3 11 0-1,0 0-19-15,6 8-5 0,3 2-31 16,6 3-10-16,6 3-60 15</inkml:trace>
  <inkml:trace contextRef="#ctx0" brushRef="#br0" timeOffset="44625.8879">20987 16706 276 0,'-18'8'104'0,"12"5"-81"0,-3 5-10 0,6-4-10 16,0 10-7-16,0-3 2 16,3 5 5-16,3 1 3 15,6 2-2-15,6-3 2 0,3-5 3 16,5-5 1-16,7-10 2 16,0-1 0-16,3-10 0 15,-7-9-2-15,1 1 1 16,-6-8 3-16,-6-6 3 15,-9-2-3-15,-6-5 2 16,-9 0-3-16,-9-4 2 0,-9 9-8 16,1 3-4-16,-1 5-11 15,3 5-5-15,3 5-22 16,6 3-8-16,9 8-41 16,6 0-19-16,9 8-11 15</inkml:trace>
  <inkml:trace contextRef="#ctx0" brushRef="#br0" timeOffset="44964.0788">21561 16693 220 0,'-21'13'82'0,"12"13"-64"0,-9 6-9 0,13-11-7 16,-4 6-4-16,0 4 3 15,0 1 15-15,6 8 9 16,3-8-12-16,6-6 6 0,9 0 2 16,5-12 0-16,4-4 2 15,3-12-7-15,3-9-1 16,-3-5-9-16,-1-5-2 0,-5-5 4 16,-6-9 3-1,-6-5 2-15,-9-2 3 16,-6 0-7-16,-6-1-3 0,-6 12-1 15,-6 2-1-15,-2 5-16 16,-1 5-6-16,3 9-16 16,0 4-3-16,6 9-36 15,4 2-13-15,8 9-26 16</inkml:trace>
  <inkml:trace contextRef="#ctx0" brushRef="#br0" timeOffset="45279.7807">21993 16687 308 0,'-24'6'115'0,"9"7"-89"0,-6 19-12 0,12-14-10 16,0 3-8-16,0 11 2 15,0 0 3-15,6-1 2 16,6-1-1-16,6-4 7 0,9 1 6 15,12-14-1-15,3-8 2 16,-1-5-3-16,1-13 0 16,0 0-3-16,-3-11-1 15,-9-3 3-15,-7-7 5 16,-8 2-3-16,-12-8 2 16,-8 1-7-16,-13 2-3 0,-6 2-17 15,-3 12-5 1,1 1-43-16,-1 9-19 15,3 10-74-15</inkml:trace>
  <inkml:trace contextRef="#ctx0" brushRef="#br0" timeOffset="45943.5578">22758 16658 208 0,'-9'-2'77'0,"6"2"-60"0,3 0 21 16,0 0 6-16,0 0-5 15,0 0 2-15,0 0-12 0,3 2-5 16,12-2-14-16,0 0 0 16,2 0 3-16,7 0-7 0,0 0-3 15,0 3-5-15,0-3 1 16,-1 0-1-16,1 5 0 15,-3 0-16-15,0 1-8 16,0-4-24-16,0-2-11 16,-4 6-64-1</inkml:trace>
  <inkml:trace contextRef="#ctx0" brushRef="#br0" timeOffset="46139.9781">22793 16830 280 0,'-9'0'104'0,"12"0"-81"0,3 5-10 15,0-2-10-15,3 0-7 16,6-3-1-16,6 0 4 16,6 2 0-16,3-2 1 15,-1 0-18-15,4 0-5 0,-3 0-86 16</inkml:trace>
  <inkml:trace contextRef="#ctx0" brushRef="#br0" timeOffset="46825.1222">23508 16431 228 0,'-3'0'88'0,"6"5"-69"0,-3 3 0 0,0-3-7 16,0 3 7-16,-3 3 5 15,0 2-1-15,-3 3-2 16,-3 2-11-16,6 3 0 0,-6 1 1 15,3-1-6-15,0 0-1 16,0-5-2-16,0-3 1 16,3-2 2-16,3-3 2 15,3-3-1 1,3 0-1-16,3-2-1 0,3-3 2 16,3-3-5-16,0 1-1 15,12-1 0-15,-4-2 2 16,-2 5-3-16,6-3 0 15,-3 0-8-15,-3 1-2 16,-3-4-23-16,-7 6-8 16,7-2-13-16,-6-1-6 0,-3-5-42 15</inkml:trace>
  <inkml:trace contextRef="#ctx0" brushRef="#br0" timeOffset="47084.6776">23671 16436 248 0,'-5'-16'93'0,"5"16"-72"0,3 0-11 15,-3 0-7-15,0 0-5 16,2 5 3-16,1 9 20 16,-3 7 8-16,0 3-14 15,-3 15 12-15,1 14 3 0,2 0-11 16,0-3-5-16,0 3-9 15,2-8-2-15,1-5-3 16,3-6-3-16,0-10-23 0,-3 3-10 16,6-6-41-16,0-5-18 15,0-3-12 1</inkml:trace>
  <inkml:trace contextRef="#ctx0" brushRef="#br0" timeOffset="48791.8225">22305 16952 140 0,'-9'0'55'0,"6"0"-43"0,-3-3 19 0,6 3 5 16,0 0-3-16,0 0 3 15,0 0-14-15,3-2-3 16,3-4-11-16,3 4 4 0,3-4 1 16,3 1-4-16,3 0-3 15,0 5-6-15,0 0-2 16,-1 5 1-16,-2 3 0 16,-9 3 1-16,3 2 2 15,-12 0-1-15,-3 0 2 16,-3 6 0-16,-6-1 3 15,-2-2-1-15,2 3 0 16,0-6-1-16,3-2 0 16,0-1 2-16,6-5 1 15,3 3-6-15,3-2-2 16,3-1 2-16,12-2 3 16,3-1-3-16,0 1-1 15,6-3 0-15,-1 8 0 16,-2-3-18-16,-3 0-5 0,-3 1-35 15,3-4-15-15,-9-2-31 16</inkml:trace>
  <inkml:trace contextRef="#ctx0" brushRef="#br0" timeOffset="49952.3442">23892 16955 156 0,'0'5'57'0,"0"-5"-44"0,0 0-4 0,0 0-4 16,0 0 6-16,0 0 7 15,6-5 6-15,-3 5 5 16,0-6-15-16,-3-2-4 0,9 0 1 15,-3-2-7-15,-1-3 0 16,1-9-2-16,-3 9-2 16,3 5 5-16,-3-2 4 15,0 4-1-15,-3-2 1 16,0 8-3-16,0 8-1 0,0 3-3 16,-3 2 1-16,3 0 2 15,-3 14 2-15,3-3-6 16,-6-3-2-16,6 5 0 15,0 1 0-15,0-6-26 16,0-3-9-16,0-4-28 16,0 2-13-16,0-6-2 31</inkml:trace>
  <inkml:trace contextRef="#ctx0" brushRef="#br0" timeOffset="50136.1028">23841 17105 280 0,'0'-2'107'0,"9"2"-83"0,3-6-9 0,-3 6-9 16,0 0-4-16,3-2 1 15,6-1-1-15,-1 0 1 16,1-2-2-16,0 5-20 0,3-2-8 16,0-4-41-16,0 1-19 15,-3 0-3 1</inkml:trace>
  <inkml:trace contextRef="#ctx0" brushRef="#br0" timeOffset="50404.1034">24097 16928 288 0,'-21'-3'107'0,"15"6"-83"0,-3-3-14 16,3 8-9-16,6-3-7 15,-3 9 1 1,3-1 3-16,3 5 3 15,3 1 0-15,3-3 6 0,6-3 5 16,6-8-2-16,3 0 0 0,3-10-2 16,-7 0 0-16,4-6-2 15,-9 1 1-15,-3-4 7 16,-6-1 5-16,-12-1-9 16,0 3-3-16,-9-1-21 15,0 6-5-15,0-2-59 16,1 2-27-16,5 0-11 15</inkml:trace>
  <inkml:trace contextRef="#ctx0" brushRef="#br0" timeOffset="53839.651">15846 15777 172 0,'0'-5'66'0,"3"5"-52"0,-3-3 8 0,0 3-1 16,0 0 4-16,6 0 5 16,0 0 1-16,0 0 3 15,0 0-18-15,0 0-3 0,3 0-1 16,0 0-1-16,3 0 1 16,2 0 2-16,4 0 4 15,3 0-6-15,3 0-2 16,3 0-3-16,0 0-2 15,2 0-1-15,1 0 0 16,0 0 0-16,0 0 0 0,-1 0-2 16,1 0-2-1,0 0 3-15,0 3 0 0,-1-3 3 16,1 0 3-16,0 0-4 16,0 2-1-16,0-2-2 15,2 0-2-15,1 0 1 16,-3 0 1-16,-3 0-1 15,-1 0 2-15,1 0-4 16,0 0 0-16,0-2 1 16,0 2 0-16,-1 0 2 15,4-3 1-15,0 1-1 16,3-1-2-16,-1 0 1 0,1 1-1 16,0-4 0-1,0 6 0-15,-1-2 0 16,1-1 2-16,0 0-3 15,0 3-2-15,-1 0-1 16,1 0 3-16,0 0 2 0,2 0 2 16,4 3-1-16,0-3 1 15,0 3-4-15,-1-3 0 16,1 0 1-16,0 0 0 16,-4 0 0-16,1 0 2 15,0 0-3-15,0 0 0 16,2 0 1-16,1 0 0 15,3 0 0-15,-1 0 2 0,1 0-3 16,0 0 0 0,-4-3 1-16,1 0 0 15,-3-2 0-15,-1 5 2 16,1-3-1-16,3 3-1 0,0 0 1 16,-1 0-1-16,1 0 0 15,0 3 0 1,-1-3 2-16,-2 0 1 15,-3 0-4-15,-3 0 1 0,-7 0 2 16,-2 0 1-16,-6 0-1 16,-3-3-2-16,-3 1-52 15,-3-1-23-15,-6-2-81 16</inkml:trace>
  <inkml:trace contextRef="#ctx0" brushRef="#br0" timeOffset="55622.013">16691 15915 172 0,'0'-8'66'0,"0"8"-52"0,0 2 12 0,0 4 1 0,0-1-11 15,-3 3-2-15,0 8-8 16,-2 5-2-16,-4 8-2 16,0 3 1-16,-6 5 2 0,0 5 2 15,-3 11 3-15,-3 5 4 16,0 1 1-16,1-1-6 15,-1 5-1-15,-3 11-2 16,3 0 1-16,0 3 2 16,0-5 2-16,1 4-3 15,2 4 0-15,3 4-3 16,3-4 0-16,3 2-3 16,0-8-2-16,3-3 5 15,3 9 1-15,3-1 2 16,0-8 2-16,3 1-5 15,3-3-1-15,6-8-2 16,3-3 1-16,6 3 0 0,2-3 1 16,10-8-2-16,0-5 1 15,3-5 0-15,-1-6 1 16,4-2 0-16,6-11 0 16,5 3 0-1,7-11 2-15,2-5-3 0,1-3 0 16,-6-5-3-1,-4 0-1-15,-2 0 3 0,-7 0 3 16,-2-5-2-16,-6 5 0 16,-6-3-6-16,-6 3 0 15,-7-5-19-15,-2 5-8 16,0 0-6-16,-6 0-1 0,-6 0-22 16,0-5-9-16,-3 5-37 15</inkml:trace>
  <inkml:trace contextRef="#ctx0" brushRef="#br0" timeOffset="55908.0854">17156 17918 264 0,'-21'-6'99'0,"18"6"-77"0,-3 6-11 15,6-4-8-15,0-2 4 16,0 6 4-16,0-6-2 15,3 5-3-15,6 3-3 16,3 0-3-16,3 5 1 0,3 5-4 16,-1-4 2-16,1 4 1 0,0 3 2 15,-6 3 1-15,-6-3 3 16,-6 1 8-16,-6 1 5 16,-6-2-7-16,-3 3-2 15,-3-8-11-15,4 3-1 16,-1-6-40-16,6-2-14 15</inkml:trace>
  <inkml:trace contextRef="#ctx0" brushRef="#br0" timeOffset="57054.036">17620 17907 228 0,'-12'5'88'0,"12"3"-69"0,-6 3-5 16,6-9-7-16,0 4 8 15,0 2 10-15,3-3 7 16,0-5 3-16,3 5-19 15,3-2 0-15,6-3-2 0,6 0-5 16,6 0-3-16,2 0-6 0,7 0 0 16,-3 0 0-16,3 0 2 15,-4 0-1-15,-2 0-1 16,-3 0-2-16,-3 0 1 16,-6 0-10-16,-4 5-5 15,-2-5-6-15,-3 6-1 16,-3-4-9-16,-3 3-5 15,-3 3-16-15,0-2-4 16,-6-1-33 0</inkml:trace>
  <inkml:trace contextRef="#ctx0" brushRef="#br0" timeOffset="57262.1068">17689 18135 268 0,'-12'-6'101'0,"12"12"-78"0,3-6 4 16,0 0-1-16,6 0-6 16,5-6 3-16,10 6-4 15,6-2-2-15,3-4-9 16,2 1-7-16,1 5-2 0,0 0-8 16,-3 5-2-1,-1 1-23-15,1 2-8 0,0-3-88 16</inkml:trace>
  <inkml:trace contextRef="#ctx0" brushRef="#br0" timeOffset="57876.382">18513 17743 244 0,'3'-13'90'0,"0"13"-70"0,0 8 10 16,-3-8-1-16,0 5-6 15,0 0 0-15,-3 8-3 16,0 3-3-16,-3 3-9 15,0 13-1-15,0-6 0 0,-3 8-1 16,3-2 1-16,0-5-2 16,0-1 2-16,3-2-2 15,0-11 0-15,3 0-1 16,0 1 2-16,6-6 3 16,3-8 2-16,3 0-5 15,6 0-4-15,6-8-1 0,6 2-1 16,-1-2-3-1,4 3 2-15,-3 5 1 16,-3-3 0-16,0 3-11 0,-4 0-3 16,-5 3-6-16,-3 2-1 15,0 1-12-15,3-4-7 16,-6-2-7-16,-3 0-1 16,0 0-16-16,-3 0-4 15,-3-8-10 1</inkml:trace>
  <inkml:trace contextRef="#ctx0" brushRef="#br0" timeOffset="58118.285">18805 17849 188 0,'-15'-21'71'0,"9"7"-55"0,6-4 13 15,0 18 4-15,0-5-2 16,0 2 4-16,3 3-15 16,-3 0-4-1,3 13 1-15,0 14 1 0,-3 7-1 16,0 16 0-16,0 3-5 15,0 0 0-15,0 0-5 16,0-3-2-16,-3-2-2 16,3-11-3-16,0-3 1 15,0-2-1-15,0-5-31 16,3-9-12-16,6-5-51 0,0-5-22 16,3-2 12-1</inkml:trace>
  <inkml:trace contextRef="#ctx0" brushRef="#br0" timeOffset="58545.3862">19189 18121 252 0,'-3'6'93'0,"3"-6"-72"0,3 0 7 16,0 0-2-16,3 0-3 15,3 0 3-15,6-6-1 16,2 6 0-16,7-5-14 16,0 5-4-16,0-3-1 0,0-2-3 0,-1 5 0 15,1-5-14 1,-3 5-6-16,0-3-59 15,3-7-26-15,0 2-20 16</inkml:trace>
  <inkml:trace contextRef="#ctx0" brushRef="#br0" timeOffset="59335.5611">19733 17971 192 0,'-11'0'74'0,"2"0"-58"0,3 0 14 0,3 0 3 16,0 0 3-16,3-6 3 15,0 1-6-15,3-3 0 16,6 3-19-16,3-9-1 0,5-1 0 15,4-4-7-15,3 1-1 16,3 4-1-16,3 1 0 16,-1 8-5-16,-2 5-1 15,0 13-2-15,-6 11 3 0,-6 10 2 16,-6 17 2-16,-9-4-4 16,-6 3 1-16,-9-2 0 15,-3 5 0-15,-6 5 4 16,0-5 2-16,-2-3 0 15,-4-10 1-15,3-3-2 16,6-8 0-16,3-10 1 16,3-1 1-16,12-10 14 15,9-3-13 1,6-5-4-16,3-5-1 16,9 0 0-16,6-3-1 0,5 3-2 15,1-3 1-15,3 8-1 16,-3-6 0-1,-7 6 0-15,-5 0-11 16,-3 0-3-16,-6 0-22 16,-3 0-9-16,-3 0-20 0,-3 0-10 15,3-2-50 1</inkml:trace>
  <inkml:trace contextRef="#ctx0" brushRef="#br0" timeOffset="59738.7349">20156 17783 304 0,'-6'0'115'0,"9"-6"-89"0,0 12 3 15,3-6-2-15,0 0-16 0,3 0-3 16,3 0-1-16,0-6 0 16,0 6-3-16,3-2-5 0,-1-4 0 15,1 6-19-15,0 0-9 16,0 0-45-16,0 0-19 16,0 0-21-1</inkml:trace>
  <inkml:trace contextRef="#ctx0" brushRef="#br0" timeOffset="60100.7868">20445 17645 240 0,'-3'0'90'0,"3"8"-70"0,-3-3-1 15,3 1-3-15,-3 2 5 16,-3 5 9-16,0-3-2 16,0 1-2-16,0 0-14 15,0-4-8-15,0 4-2 0,3-8-5 16,0 2 2-16,3 3 3 16,0-8 1-16,6 0 3 15,3 0 1-15,3 0-1 16,3 0-1-16,3 0-6 15,3 0-1-15,-1 0 1 16,-2 0 2-16,0 0-16 16,0 5-4-16,-6-5-13 0,0 0-3 15,-3 0-21-15,-3 0-7 16,3-5-39 0</inkml:trace>
  <inkml:trace contextRef="#ctx0" brushRef="#br0" timeOffset="60322.5663">20558 17627 272 0,'0'-8'101'16,"3"10"-78"-16,-3 1-5 0,0-3-7 0,3 8 8 16,0 5 8-16,0 6 1 15,0 2 3 1,-3 5-17-16,0 6-8 0,0 2-4 15,0 3-2-15,0 3 2 0,0-6-25 16,0-4-12-16,3-4-51 16,0-5-22-16,-3-8-3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18:39:27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B87A5A8-3FDF-471F-8608-5275D1741FFE}" emma:medium="tactile" emma:mode="ink">
          <msink:context xmlns:msink="http://schemas.microsoft.com/ink/2010/main" type="inkDrawing"/>
        </emma:interpretation>
      </emma:emma>
    </inkml:annotationXML>
    <inkml:trace contextRef="#ctx0" brushRef="#br0">2553 11142 92 0,'0'-3'35'0,"3"0"-27"0,-3 3 7 15,0 0 2-15,0 0 4 16,0 0 2-16,0 0 3 16,0 0 3-16,3 0-6 15,0 0-2-15,3-2-12 16,-6-1 1-16,6 0 3 0,3 1-3 16,5-1 2-16,-2 0-7 15,6 1-1-15,6-1 0 0,3 1 2 16,6-1 1-16,-1 3 3 15,4 0-5-15,0 0-3 16,-1 0-4-16,1 0 1 16,6-3 3-1,2 1 3-15,7 2-2 0,0 0 0 16,-1 0-1-16,1 0 1 16,-6 0-2-16,2 0-1 15,1 0-2-15,2 0 1 16,4 0 1-1,3 0 0-15,2 0 2 0,-2 2 3 16,2 1 0-16,-8 0 0 16,-1-3-6-16,4 0 1 15,5 2 0 1,1 1 2-16,-1-1-1 16,-2 4 2-16,0-4-4 0,-4 4-2 0,-2-4 2 15,-1-2 0 1,4 0 3-16,0 0 1 0,-1 3-1 15,1 0 1 1,-4-1-2-16,1 4-1 0,-3-4 1 16,2 1-1-1,-2-3 0-15,2 0 0 0,4 0 2 16,2 0 3-16,1 2-4 16,-3 1-1-16,-4 0 0 15,-2-3 0-15,-1 0 0 16,1 0 2-16,3 0-1 0,2 0 2 15,1 0 0-15,-1 0 3 16,1 2-3-16,-6 1-2 16,-1 0 0-1,-2-3-1-15,3-3 0 16,2 0 2-16,4 1 1 16,-1-1 1-16,1 0-2 15,-4 3 1-15,-2-2-2 0,-3 2 2 16,-1-3-4-1,1 1 0-15,6-1 1 0,-1 0 0 16,4 1 0-16,-4 2 0 16,1 0 0-16,-3 0 0 0,-7 0 0 15,1 0 0 1,-3 0 0-16,-4 0 2 0,1 2-12 16,0 1-6-1,-3 2-62-15,-4 8-28 0,-5 3-1 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1:12:56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13572 15341 172 0,'0'-6'66'0,"-3"4"-36"0,-6-4-11 15,6 6 21-15,-6-2-11 16,-3-1-2-16,-12 3-7 16,-5 3-1-16,-10-1-10 15,-9 1 3-15,-14 2 4 0,-10 8-2 16,4 1 0-16,0 2-8 0,2 5-2 16,9 0-4-16,4 3-1 15,5-3 1 1,7 0 0-16,5-2-44 15,6 4-20-15,9-7-61 16</inkml:trace>
  <inkml:trace contextRef="#ctx0" brushRef="#br0" timeOffset="1">12700 15309 212 0,'-39'24'82'0,"18"-3"-44"0,-8 13-22 16,17-10 24-1,-6 8-19-15,-3 2-6 16,0-2-7-16,3 2-1 16,9-2-4-16,6-3 0 0,12-5 3 0,6-11-1 15,12-2 0-15,15-6-3 16,-1-2 1-16,4-3-22 15,3 5-7-15,-4-8-97 16</inkml:trace>
  <inkml:trace contextRef="#ctx0" brushRef="#br0" timeOffset="2">10191 15846 168 0,'-6'0'63'0,"6"0"-34"0,-3 0-10 16,3 0 23-16,0-3-10 16,0-2-1-16,0 5-12 15,3-3-4-15,0-2-8 16,3 0-1-16,0-1 1 0,0-1-3 16,2-4-1-16,1-2-1 15,0-3-2-15,3-3 1 16,3 1 1-16,0-1-3 0,-3 3 0 15,-3 3 1-15,0 3 0 16,-3 2-5-16,0 2 1 16,-3 6-3-16,0 8 2 15,0 8 1-15,-3 5 2 16,0 3 1-16,0 13 1 16,3-2 0-16,0-1 0 15,0-2-7-15,-1-1 0 16,-2 9-61-16,-5 0-24 15,-7-19 0 1</inkml:trace>
  <inkml:trace contextRef="#ctx0" brushRef="#br0" timeOffset="3">10140 16073 300 0,'-3'-2'112'0,"9"-3"-60"0,12-1-45 16,-6 1 23-16,3 2-18 15,8-2-5 1,1 0-4-16,3 2-3 0,3 6 1 16,3-1-39-16,-1 1-16 0,-2-3-79 15</inkml:trace>
  <inkml:trace contextRef="#ctx0" brushRef="#br0" timeOffset="4">10539 16066 296 0,'-3'7'110'0,"6"-7"-60"0,-9 3-45 15,9-6 22-15,0 1-22 0,-3 2-4 16,9 0-31 0,0 2-12-16,0 4-85 0,3-1-37 15</inkml:trace>
  <inkml:trace contextRef="#ctx0" brushRef="#br0" timeOffset="5">10700 15793 228 0,'-12'3'85'0,"6"7"-46"0,-6 17-32 15,9-9 18-15,0 6-13 16,0 2-4-16,3 1-3 16,6 5 1-16,3-3-3 15,12-11 0-15,2 1 1 0,1-11 4 16,0-8 5-16,0-6 8 16,-6-4 5-16,-6-6-6 15,-3-13-1-15,-9-8-9 16,-3 8-2-16,-3-3-6 0,-3 6-2 15,3 2-5 1,0 5-1-16,0 9-24 0,3 4-8 16,3 6-15-16,0 0-8 15,12 11-52 1</inkml:trace>
  <inkml:trace contextRef="#ctx0" brushRef="#br0" timeOffset="6">11116 15801 212 0,'-6'0'79'0,"6"3"-42"0,0 2-43 16,-3 5 58-16,-3 6-22 16,1 0-14-16,-4 0-7 0,0 0-7 15,0 0-4-15,-3 0 1 0,3 0-17 16,0-3-5-1,-6-3-90-15</inkml:trace>
  <inkml:trace contextRef="#ctx0" brushRef="#br0" timeOffset="7">10926 15838 216 0,'0'-16'82'0,"6"16"-44"0,6 3-29 16,-6 5 22-16,0-3-8 15,3 8-1-15,2 3-15 0,4 0-4 16,0 0-2 0,0 2 3-16,0 1 2 0,0-6-5 0,0 6-2 15,0 2-40-15,-3-11-15 16,-1-4-54 0</inkml:trace>
  <inkml:trace contextRef="#ctx0" brushRef="#br0" timeOffset="8">11304 15722 220 0,'-3'-6'82'0,"3"12"-44"0,-3 7-31 15,3-3 20-15,-3 6-1 16,0 8 4-16,0 8-16 15,0 0-6-15,0-1-5 16,3 4-3-16,0-1 1 0,0-2-6 0,3-6 1 16,0-2-44-1,0-3-18-15,3-5-44 16</inkml:trace>
  <inkml:trace contextRef="#ctx0" brushRef="#br0" timeOffset="9">11450 15782 152 0,'-3'3'57'0,"-9"-3"-30"0,3 5-23 16,6 1 15-16,0-1-9 16,0 0-3-16,0 6-2 15,0-3-1-15,0 2 9 16,0 6-8-16,0 0 5 16,0 3 3-16,0-1 2 15,0 1 3-15,0-6-4 16,0 5 0-16,3-4-6 15,0 4-3-15,0-5 0 16,0-5 1-16,0 3-1 16,0-3 2-16,0-3-2 15,3-5 0-15,0-3-1 16,0 3-5-16,3-2 1 16,-3 7-2-16,3-8 0 15,-3 9 2-15,0-9 0 16,3 6 0-16,-3 5 2 15,-3-8-1-15,0 0-1 16,0 2 1-16,0 1 1 16,0-3-1-16,0 5 2 15,0-5-2 1,0 0-1-16,0 0 1 16,0 0-1-16,6 0 0 15,0-5 0-15,6 2 0 16,0-2 0-16,-3 0-3 15,-1 2 2-15,1-2 1 16,0-3 2-16,0-3-1 16,0 1 2-16,0-4-2 15,-6-1 2-15,-3-4-2 16,-3 3 2-16,0-8-2 16,-9 6 2-16,0-1-2 15,0 6 2-15,1 3-4 16,-1-1 0-16,0 8-6 15,3 1 0-15,3-1-28 16,9 16-100 0</inkml:trace>
  <inkml:trace contextRef="#ctx0" brushRef="#br0" timeOffset="10">11515 15724 208 0,'-6'-10'79'0,"9"7"-42"0,-3 0-37 0,6 3 16 15,0 0-14-15,3 0-2 16,0 3-8-16,3 0 0 0,0-3-84 16,-3 0-36-16</inkml:trace>
  <inkml:trace contextRef="#ctx0" brushRef="#br0" timeOffset="11">11655 15626 220 0,'-6'-13'82'0,"6"24"-44"0,0-14-38 15,0 8 18-15,0-2-6 16,0 10 3-16,0 0-8 16,0 6-4-16,0 2-2 15,0 3-12-15,3 10-3 0,3 1-92 16</inkml:trace>
  <inkml:trace contextRef="#ctx0" brushRef="#br0" timeOffset="12">11980 15915 220 0,'-18'2'85'0,"9"4"-46"0,0 7-37 0,-3-3 17 16,0-2-12-16,0 3-2 0,-3 2-8 15,0-2 0-15,0 5-92 16,4-3-38-16,-1-3 58 16,3-12 29-16</inkml:trace>
  <inkml:trace contextRef="#ctx0" brushRef="#br0" timeOffset="13">11825 15896 264 0,'-3'-2'101'0,"9"4"-54"0,3 6-44 16,-3-3 23-16,0 1-15 0,3 2-3 16,2 5-5-16,-2 0-3 15,3 6 1-15,0 2-10 0,3-5-4 16,0 0-77-1,-3-3-70-15,0 0 49 16</inkml:trace>
  <inkml:trace contextRef="#ctx0" brushRef="#br0" timeOffset="14">12105 15804 220 0,'-3'0'85'0,"3"8"-46"0,0 15-21 16,0-7 23-16,0 3-21 16,0 2-8-16,-3 3-8 15,0-3-1-15,6 8-2 16,-3 0-25-16,3-5-11 16,0 0-79-16</inkml:trace>
  <inkml:trace contextRef="#ctx0" brushRef="#br0" timeOffset="15">12215 15880 164 0,'-3'-21'63'0,"0"40"-34"0,-3-6-23 16,3-8 15-16,0 6 4 0,0 2 5 15,0 3-5-15,0 8-3 16,3 5-12-16,3-11-6 0,6 6-3 15,3-8 3-15,3 0 2 16,-1-6 0-16,4-2 1 16,-3-2 0-16,0-6 1 15,0-11-2-15,-3-2 1 16,-3-6-2 0,-6-4 0-16,-3 1-3 0,-6-9 1 15,-3-1-4-15,-3 5-2 16,-3 6 2-16,3 3 2 15,0 4-22-15,0 4-11 16</inkml:trace>
  <inkml:trace contextRef="#ctx0" brushRef="#br0" timeOffset="16">12286 15788 220 0,'-3'-8'85'0,"6"5"-46"0,0-2-21 16,0 2 25-16,3 1-11 16,3-1-1-16,3 0-23 15,6 1-6-15,0 2-3 16,2 0-2-16,1 2 1 0,0 1-60 16,-3 0-25-16,0-3-25 15</inkml:trace>
  <inkml:trace contextRef="#ctx0" brushRef="#br0" timeOffset="17">12634 15740 212 0,'-6'-8'79'0,"3"3"-42"0,-2 2-15 0,2 3 26 0,0 0-12 16,-3 0-1-1,-9 0-20-15,0 3-9 0,3 2-4 16,0 3-5-16,3 0 2 0,3 3-4 16,0-1 1-16,6 3 0 15,6 11 2-15,0-5 1 16,6 5 3 0,-3-3-3-16,0-3 0 0,0-2 3 15,-3-3 3-15,-6-2-2 16,-3-3 0-16,-6 0 1 15,0-3 0-15,-3-5 0 16,0-3 2-16,3-7-5 16,0 2-1-16,3-13-13 15,6 2-5-15,0 1 5 16,9-3 5-16,6-3 5 0,0 5 2 16,0 1 1-16,3-1 0 15,-3 3-40-15,-1 3-15 16</inkml:trace>
  <inkml:trace contextRef="#ctx0" brushRef="#br0" timeOffset="18">10089 15507 160 0,'-41'8'63'0,"26"3"-34"0,-12 7-16 0,12 6 17 15,-6 3-11-15,-2 7-3 16,-1 27-5-16,6 2 0 16,9 9-6-1,9-1-5-15,18 1-1 0,21 4 1 0,23-2 2 16,15-10-63 0,13-16-63-16,11-17 26 15</inkml:trace>
  <inkml:trace contextRef="#ctx0" brushRef="#br0" timeOffset="19">11732 15325 176 0,'0'-6'68'0,"6"12"-36"0,3 4-26 0,-3 1 15 16,3 15-9-16,0 11 1 15,3 11 1-15,-3 2 3 16,-3 11-9-16,-6 0 0 0,-6 16-1 15,-6-9 1-15,-6 4 0 16,-14-3-35-16,-7-1-16 16,6-17-59-16</inkml:trace>
  <inkml:trace contextRef="#ctx0" brushRef="#br0" timeOffset="20">11256 16230 200 0,'-6'0'74'0,"6"5"-40"0,0 11-40 16,3 8 12-16,0 2-6 15,0 8 2-15,3 9 3 16,3-4 2-16,6 9-3 0,9-3 4 16,9 8 2-16,11 5 1 0,7-5 1 15,11-8 0-15,16-5 2 16,14-3-5-16,15-11-1 16,3-7 0-16,6-6 0 15,0-5 0-15,-8-3 0 16,-7-10 2-16,-6 0 4 15,-9-1-4-15,-8-2 0 16,-7 0-4-16,-5-2-1 16,-10-6-34-16,-2-8-15 0,-4 3-84 31</inkml:trace>
  <inkml:trace contextRef="#ctx0" brushRef="#br0" timeOffset="21">12634 16629 272 0,'-29'-11'101'0,"29"14"-54"0,3 2-57 16,3-2 14-16,5 2-3 15,13 1 1-15,9 2 0 16,12 5 1-16,2 5-2 16,4 6-3-16,-3 0 1 0,-7 0 3 15,-8-3 3-15,-6-3 2 16,-9 6 1-16,-7-3 2 15,-13 6 1-15,-7-1-34 16,-6 9-16-16,-3-6-83 16</inkml:trace>
  <inkml:trace contextRef="#ctx0" brushRef="#br0" timeOffset="22">16685 15354 184 0,'-8'-3'68'0,"8"3"-36"0,-3-3-13 0,0 3 21 16,0-2-5-16,0-1 2 16,3-5-15-16,0 3-5 15,3-8-10-15,9-6-3 0,11-2 0 16,16 0-2-16,9 2 1 16,11-2 0-16,7-3 1 15,17 1-5-15,6 4 1 16,4 6-2-16,-4 5 0 15,-15 3 2-15,-2 2 2 16,-4 0-1-16,-8 3-1 16,-10 3 3-16,-8-3 0 0,-12 3-39 15,-6-1-15-15,-7 1-72 32</inkml:trace>
  <inkml:trace contextRef="#ctx0" brushRef="#br0" timeOffset="23">17736 15034 220 0,'12'-8'82'0,"9"13"-44"0,9 0-44 16,-15 1 14-16,5 2-9 0,4 7 0 15,0 4 1-15,-3-1 2 16,-6-2-1-16,-6 0 6 0,-9 0 5 15,-9 0 0-15,-9 0 3 16,-3 0-8-16,-3 0-2 16,0-1-69-16,4-1-32 15</inkml:trace>
  <inkml:trace contextRef="#ctx0" brushRef="#br0" timeOffset="24">18662 15195 252 0,'-6'-8'93'0,"6"8"-50"0,0-3-26 0,3 3 25 15,0-2-18-15,0-1-3 16,3-2-13-16,3-6-3 15,0 1-3-15,0-4-2 0,3-1 3 16,-1-1-2-16,4-3 2 16,-3 6-4-16,-3 2-2 0,-3 1-1 15,0 10 0 1,0 10-2-16,0 9-1 0,-3-1 1 16,0 4 4-16,0 4 3 15,0 6 2-15,6 2-1 16,-6 1 1-16,0-1-31 15,0 3-13-15,3 0-85 16</inkml:trace>
  <inkml:trace contextRef="#ctx0" brushRef="#br0" timeOffset="25">18674 15401 304 0,'-3'-8'112'0,"12"8"-60"0,6-2-50 0,-3 2 23 15,8-3-15-15,10 1-3 16,3-1-7-16,6 0 0 16,-4-2 0-16,4 2-73 0,3 1-30 15,-10 4-17 1</inkml:trace>
  <inkml:trace contextRef="#ctx0" brushRef="#br0" timeOffset="26">19126 15367 296 0,'-15'0'112'0,"15"3"-60"0,0-1-58 0,0-2 19 16,0 0-4-16,0 0 2 15,3 0-10-15,3 0-3 0,0 0 1 16,3-2-53-16,15-4-102 16</inkml:trace>
  <inkml:trace contextRef="#ctx0" brushRef="#br0" timeOffset="27">19287 15187 260 0,'-24'-5'99'0,"18"7"-54"0,-3 6-46 16,6 0 20-16,0 8-7 16,3 8 1-16,3 2-5 15,9 1-3-15,6-6-2 16,6-8 4-16,3-5 3 0,5-8-5 15,-2-2-1-15,-6-12 0 16,-9-4 2-16,-9-3 6 0,-9 2 4 16,-6 1-10-1,-6 2-4-15,-3 0-1 0,3 3-1 16,0 2-29-16,7 6-10 16,5 5-100-1</inkml:trace>
  <inkml:trace contextRef="#ctx0" brushRef="#br0" timeOffset="28">19850 15158 304 0,'-6'0'112'0,"-3"5"-60"0,-12 1-61 0,12-1 20 0,-6 3-8 15,0 0 1-15,-3 2-7 16,3 1 0-16,-5-1-127 15,5 4-56-15</inkml:trace>
  <inkml:trace contextRef="#ctx0" brushRef="#br0" timeOffset="29">19600 15163 300 0,'3'-5'112'0,"8"5"-60"0,4 5-54 0,-3-5 20 16,3 3-2-1,6 2 4-15,3 3-10 16,3 3-3-16,-1 2-5 0,1 0-10 0,0 0-5 16,-3 1-68-16,3-4-29 15,-1-2-8 1</inkml:trace>
  <inkml:trace contextRef="#ctx0" brushRef="#br0" timeOffset="30">20031 15166 280 0,'-6'-5'107'0,"9"2"-58"0,3 8-62 0,-3-2 17 16,0 2-4-16,0 3 2 15,0 3 0-15,0 5 1 16,0 5-2-16,0 0 2 0,3 0 0 0,3 0-48 16,9-2-19-16,0-11-45 15</inkml:trace>
  <inkml:trace contextRef="#ctx0" brushRef="#br0" timeOffset="31">20237 15150 160 0,'-6'0'63'0,"6"11"-34"0,-6 2-27 0,6-5 14 0,0 2 3 15,3 9 3-15,3 5-5 16,2 2 0-16,4-5-10 15,3 1 5-15,6-9 3 0,6-5 6 16,3-11 2-16,-1-8 10 16,-11-7 3-16,-9-3 1 15,-15 0 2-15,-9-9-12 0,-5 4-7 16,-4 0-11-16,0 2-4 16,0 5-36-16,6 9-14 15,6-1-119 1</inkml:trace>
  <inkml:trace contextRef="#ctx0" brushRef="#br0" timeOffset="32">20460 14901 240 0,'0'-2'90'0,"3"7"-48"0,0 3-40 16,0-3 17-16,0 3-4 15,0 11 1-15,0 2-8 16,-3 3-5-16,0-1-2 16,0 1-19-16,3 8-8 0,-3-19-88 15</inkml:trace>
  <inkml:trace contextRef="#ctx0" brushRef="#br0" timeOffset="33">20963 15129 236 0,'-12'10'90'0,"-3"9"-48"0,-12-6-40 0,15-7 17 16,-6 1-10-16,1 7-1 15,-1-1-15-15,0 0-6 16,3 0-97-16,-6 1-41 15</inkml:trace>
  <inkml:trace contextRef="#ctx0" brushRef="#br0" timeOffset="34">20778 15163 252 0,'-3'0'93'0,"9"6"-50"0,9-1-37 0,-6-2 22 0,6 2-15 16,3 3-4-16,6 2-6 15,-1 6-3 1,-2 0 1-16,0 0-23 0,3 0-8 0,0-3-86 16</inkml:trace>
  <inkml:trace contextRef="#ctx0" brushRef="#br0" timeOffset="35">21159 15121 280 0,'-6'-5'107'0,"6"7"-58"0,0 9-62 16,0-6 15-16,0 3-3 16,0 3 2-16,0 5 1 0,0 2-2 15,6 6 1 1,3-3-15-16,3 0-3 0,6-5-97 16</inkml:trace>
  <inkml:trace contextRef="#ctx0" brushRef="#br0" timeOffset="36">21356 15134 236 0,'-18'0'88'0,"15"13"-48"0,0 1-38 0,3-9 19 16,3 3-4-16,3 2-1 16,6 4 0-16,6-1 0 0,-1 0-8 15,1-2 4-15,6-3 1 16,0-6-4-16,0-4-1 0,-3-4-2 15,-7-2-1-15,-5 0-3 16,-6-2 1-16,-6-3-2 16,-9-3 2-16,-2-3-31 15,-4 1-13-15,-3-1-74 16,0 3-53 0,3 0 68-16</inkml:trace>
  <inkml:trace contextRef="#ctx0" brushRef="#br0" timeOffset="37">21433 14973 312 0,'6'-6'115'0,"3"-9"-62"0,6 7-51 15,-6 5 25-15,3-2-18 16,3-1-5-16,2-1-11 0,1 1-4 16,3-2-80-16,3 3-34 15,3 0 12-15,3-3 9 16</inkml:trace>
  <inkml:trace contextRef="#ctx0" brushRef="#br0" timeOffset="38">21778 14825 260 0,'-9'-6'99'0,"9"12"-54"0,0 4-57 0,0-2 13 16,0 3-2-16,0 2 2 15,0 0 1-15,0 0 1 16,3 3-2-16,3-2-18 0,3 4-9 15,0-2-79 1</inkml:trace>
  <inkml:trace contextRef="#ctx0" brushRef="#br0" timeOffset="39">21903 14870 232 0,'-12'2'88'0,"12"9"-48"0,3 2-45 16,0-8 17-16,3 3 6 15,6-2 6-15,3-1-4 16,6-5 1-16,0-3-12 16,0-5 1-16,-9-5 1 0,-6-3 7 15,-9-2 3-15,-9-1-8 0,-6 3-3 16,-3 6-35-16,-6 7-13 16,3 8-104-1</inkml:trace>
  <inkml:trace contextRef="#ctx0" brushRef="#br0" timeOffset="40">18617 14780 204 0,'-3'-11'77'0,"-3"11"-42"0,-9 0-30 0,7 3 19 16,-10 5-15-16,-9 13-5 15,-9 16-2-15,-3 18-2 0,4 9 0 16,5 5 0-16,15 13 0 0,21 5 2 16,27-2 1-16,29-1-12 15,25-4-7-15,23-11-82 16</inkml:trace>
  <inkml:trace contextRef="#ctx0" brushRef="#br0" timeOffset="41">20448 14782 116 0,'15'8'44'0,"-3"8"-24"0,8 21-8 0,-8-10 16 15,0 18 1-15,0 7 3 0,0 4-13 16,-3 8-4-16,0-1-9 16,-6 3 0-16,-9 3 4 0,-9-6-44 15,-12 12-18-15,-26-25-32 16</inkml:trace>
  <inkml:trace contextRef="#ctx0" brushRef="#br0" timeOffset="42">21037 15605 172 0,'9'-3'66'0,"0"6"-36"0,3 2-37 15,-6 3 10-15,3 3-8 0,3 2-1 16,0 16-2-16,0 19 2 15,-1 10 4 1,-5 8 7-16,0 0 5 0,-6 8 10 0,-6-2 5 16,-5 5-7-16,-10-6-3 15,-9-5 0-15,-15-8 1 16,-8-7-7-16,-13-9-3 16,-5-5-3-16,-7-10-3 15,4-9-37-15,3-5-15 16,5-5-42-1</inkml:trace>
  <inkml:trace contextRef="#ctx0" brushRef="#br0" timeOffset="43">20635 16214 184 0,'-17'23'68'0,"-4"7"-36"0,-15 23-35 16,18-32 13-16,-9 8 2 16,-5 5 2-16,-7 1-1 15,0-1 2-15,6-2-8 16,7-3 0-16,8-3 3 0,12-5-2 16,12 1 3-16,15-7-2 15,20-1 0-15,13-1-14 16,14-5-4-16,13-8-102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18:40:32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13081 13666 176 0,'-3'-3'66'0,"3"3"-52"0,0 0 21 0,0 0 5 16,0 0-7-16,3 3-2 16,3-1-6-16,6 4-4 15,6-4-11-15,8 1-2 0,10 2 2 16,9-5-2-16,5 0 3 15,19 0-4-15,20 0-2 16,9-5-2-16,12 2 0 16,21 1-2-16,0-4 2 15,3 4-4-15,15-4-2 16,-12-1 6-16,-12 1 3 0,0 1 1 16,-3-3 3-1,-12 0-5-15,-11 0-1 0,-19 3 0 16,-12 2 0-16,-14 1-2 15,-12-1-2-15,-10 0 5 16,-8 3 1 0,-6-2 4-16,-6-1 1 0,-9 0-3 15,-6 1-3-15,-6 2-5 16,-6 0 0-16,-6 0-5 16,-11 0 1-1,-13-3 0-15,-12 3-1 0,-5 0-1 16,-10 0 1-1,-23 0-2-15,-12 0 0 0,-3 0 1 16,-15 0 2-16,-9 3 2 16,3-1 1-16,-9 4-2 15,0 2 2-15,15-1 1 16,12 1 0-16,6-2-3 16,9-1 2-16,14 0 3 0,19-2 1 15,17 0-4-15,18-3-1 16,30-3-13-16,27-2-5 15,21-6-18-15,32-5-6 16,30-2-83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1:14:06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8086 13780 148 0,'0'-3'57'0,"3"3"-30"0,-3-5-12 0,0 2 18 16,0-2-3-16,0-1 0 0,-6 1 2 15,0 0 3 1,-6-1-19-16,-5 1 4 0,-10 3 1 16,-6 2-7-16,-3 5-3 15,1 5-6-15,-7 6-4 16,0 0-3-16,3 3 1 0,7-1-1 15,8 1 0-15,12 2 2 16,15 5 0-16,12 1-3 16,12 2 0-16,14 8 2 15,1 0 0-15,0 0 1 16,-7-5 0-16,-2 0 0 16,-6-1 0-16,-9-4 4 15,-6-6 2-15,-6-3 2 16,-9-2 2-16,-9-5-3 15,-9-3 1-15,-3-3-3 16,-6-5 0-16,4-5-3 16,2-6 1-16,3-5-2 15,6-5-1-15,6-11-2 16,9-2 1-16,12 0 1 0,6-3 2 16,6 0-3-16,2 2-2 15,1 6-1-15,-3 0 3 16,0 0 2-16,-3 5 2 15,-6 3-4-15,-3 2 1 16,-4 3-2-16,-2 3-2 16,-3 5-33-16,0 3-12 15,-3 2-47 1,0 14-58-16,3 0 45 16</inkml:trace>
  <inkml:trace contextRef="#ctx0" brushRef="#br0" timeOffset="0.9965">8324 13867 232 0,'-12'0'88'0,"6"8"-48"0,3 8-40 16,1-3 16-16,-1 5-9 0,0 6 1 16,0 3-5-1,3 2-2-15,3 0 0 16,3-3-1-16,-4 1 2 0,4-6-6 0,-3-3-1 16,0 4-58-16,3-9-23 15,-6-3-2 1</inkml:trace>
  <inkml:trace contextRef="#ctx0" brushRef="#br0" timeOffset="1.9965">8161 14052 280 0,'-15'-13'107'0,"15"13"-58"0,3 2-53 0,3-2 18 15,3 0-6-15,5-2 2 0,7-1-3 16,9-2-2-16,3 0-2 15,0-1-16-15,11-2-4 0,-2 0-53 16,0 3-24-16,-4 0-9 16</inkml:trace>
  <inkml:trace contextRef="#ctx0" brushRef="#br0" timeOffset="2.9965">8625 13864 252 0,'-9'-10'93'0,"9"7"-50"0,6-10-39 0,0 5 21 15,6 0-5-15,0 0 0 16,3 0-10-16,2 5-4 16,1 3-4-16,3 6-6 0,-3 4 0 15,0 6 2-15,-9 11 1 16,-6 7 3-16,-9 8 1 15,-6 6-1-15,-3-3-2 16,-6 0 3-16,-9-5 0 16,1-1-1-16,2-10 1 15,3-5 2-15,3-5 4 16,3-3 2-16,6-3 1 16,15-5 0-1,15-3 0-15,6 0 0 16,0-5-9-16,6 0-3 0,2 0-1 15,4-2 2-15,0-1-22 16,0-2-11-16,2-3-34 16,-5 0-16-16</inkml:trace>
  <inkml:trace contextRef="#ctx0" brushRef="#br0" timeOffset="3.9965">9131 13824 220 0,'0'0'82'0,"0"16"-44"0,0 6-40 0,0-7 17 16,0 12 0-1,-3 2 5-15,0 8-8 0,0 3-2 16,3-3-6-16,0 0-3 15,-3-8 0-15,3 0-28 0,-3-10-11 16,0-4-69 0</inkml:trace>
  <inkml:trace contextRef="#ctx0" brushRef="#br0" timeOffset="4.9965">8979 14052 316 0,'-3'-13'118'0,"12"10"-64"0,9 1-65 16,-6-1 18-16,6 0-7 16,3 1 0-16,2-1-11 15,4 0-5-15,0 1-113 16,0 2-51-16</inkml:trace>
  <inkml:trace contextRef="#ctx0" brushRef="#br0" timeOffset="5.9965">9378 13944 192 0,'0'-3'74'0,"0"3"-40"0,3-5-24 0,0 2 17 16,3 0-9-16,0-2 0 15,0-3-2-15,0 0-1 16,0 0-7-16,0-5-5 0,0-8-2 16,0 0-1-16,3 2 0 15,-1 1-3-15,-2 2 2 16,0 3 1-16,0 2 2 0,0 3-1 15,0 3-1 1,0 7-4-16,0 6 0 0,-3 8 4 16,3 3 2-16,-3 7 4 15,3 6 1-15,-3 5-1 16,3-3 1-16,0 6-6 16,0-3-1-16,0 0 2 15,3-8 1-15,-3-2-8 16,0-6-2-16,0-5-80 15,-3 2-69 1,-6-5 49-16</inkml:trace>
  <inkml:trace contextRef="#ctx0" brushRef="#br0" timeOffset="6.9965">9396 14282 244 0,'-15'0'93'0,"18"0"-50"0,9 8-50 0,-6-5 16 15,0-3 14-15,6-3 9 16,6 1-4-16,8-1-4 16,4-5-14-16,6 0-4 0,0 3 0 15,-1-1-3-15,1 1 0 16,-6 0-28-16,0 0-10 16,-1-1-38-16,-5 4-16 15,0-1-15 1</inkml:trace>
  <inkml:trace contextRef="#ctx0" brushRef="#br0" timeOffset="7.9965">10039 13843 212 0,'3'-19'79'0,"0"6"-42"0,0 5-26 16,-3 8 32-16,3 11-17 15,0-1-6-15,0 6-3 16,0 11-10-16,0 5-4 0,0-1 0 16,0 12-2-16,3-6 2 15,-1 0 0-15,1-8 1 16,0-3-20-16,-6-5-7 16,0-2-54-16,-3-6-25 15,-8-5 6 1</inkml:trace>
  <inkml:trace contextRef="#ctx0" brushRef="#br0" timeOffset="8.9965">9884 14023 268 0,'-6'-5'101'0,"12"5"-54"0,9-6-57 16,-3 6 16-16,9-2-6 16,5-1 0-16,10 0 0 15,6 1 0-15,0-1 0 16,5-2-31-16,4 2-14 0,-4-2-59 15</inkml:trace>
  <inkml:trace contextRef="#ctx0" brushRef="#br0" timeOffset="9.9965">10581 13819 160 0,'-6'-18'63'0,"3"15"-34"0,-9-2-21 16,9 5 16-16,-6 0-8 16,0 8 1-16,-3 0-10 0,-3 5-2 15,-6 8-3 1,-3 13 3-16,4 19 4 0,2 3-3 15,6-3 2-15,9-3-1 0,6-8 3 16,9-5 8-16,9-7 3 16,5-12 3-16,7-10 0 15,6-11-9-15,2-10-2 16,-5-8-7-16,-3-11-2 16,-6-5 2-16,-12 0 1 15,-12 0-3-15,-9 3-1 16,-6 5-3-16,-3 2-1 15,-3 3 1-15,-9 6 2 0,3 7-10 16,1 6-4 0,2 2-21-16,6 6-8 0,3 5-37 15,6 2-14-15,9 1-3 16</inkml:trace>
  <inkml:trace contextRef="#ctx0" brushRef="#br0" timeOffset="10.9965">10822 14235 208 0,'0'5'79'0,"0"-5"-42"0,0 0-23 0,0 0 20 16,0 0-4-16,0 0 2 16,-3-3-9-16,0 1-4 15,0-1-11-15,0 0-7 0,0 1-2 16,0 2-1-16,0-3 0 16,3 3 0-16,0 0-2 15,0 0 0-15,0 0 0 16,0 0 5-16,0 0 1 15,-3 3 0-15,0-3-2 16,0 0 1-16,0-3 1 16,0 0-8-16,-3 1-1 0,0-4-45 15,3 1-18-15</inkml:trace>
  <inkml:trace contextRef="#ctx0" brushRef="#br0" timeOffset="11.9965">10914 13880 204 0,'3'-8'77'0,"0"5"-42"0,6-2-32 0,0 5 17 15,0-5-3-15,3-3-1 16,5 0-6-16,1 0-2 16,-3 5-4-16,0 3-5 0,0 6-2 15,0 4 2-15,-3 6 2 16,-6 5 0-16,-3 8 2 15,-6 3-2-15,0 5-1 16,-6-2 1-16,-6-1 1 16,0-5-1-16,0-2 2 15,3-6-4-15,0 0 0 0,3-5 3 16,3-3 1-16,3-2-1 16,3-3 1-16,0-3 9 15,6 0 4-15,6 0 1 16,3-2 0-16,3-3-5 15,0 0-2-15,0 0-6 16,0 0-3-16,-3 0 2 16,-1 0 0-16,-2-3-8 15,-3 3-2-15,0-2-38 16,-3 2-18-16,-6 0-60 16</inkml:trace>
  <inkml:trace contextRef="#ctx0" brushRef="#br0" timeOffset="12.9965">11253 13869 264 0,'-3'-5'101'0,"3"5"-54"0,-3 3-50 0,3-3 19 16,-3 5-12-16,0 6 0 15,-6 2 0-15,0 3 0 16,4 2-2-16,2 1-2 0,6-3 1 16,2-3 1-16,4 0 1 15,6-2-1-15,3-1 1 16,6 4 0-16,3-4 1 0,-3 6 0 16,-1-3 2-16,-2 3-3 15,-3 0 0-15,-6-3 5 16,-3 3 5-16,-3 0-5 15,-6 0 0-15,-6-3-2 16,-6-2 1-16,-6-3-9 16,-3-3 0-16,-2-2-35 15,-4-3-13-15,-6-3-68 16,3-5-44 0,0-3 70-16</inkml:trace>
  <inkml:trace contextRef="#ctx0" brushRef="#br0" timeOffset="13.9965">11200 13795 272 0,'32'-26'104'0,"-17"23"-56"0,9-2-41 0,-9 2 23 16,6 1-18-16,0-1-5 15,2 0-4-15,1 6-3 16,3 0 1-16,-3 2-65 0,0 3-29 15,0-3-22 1</inkml:trace>
  <inkml:trace contextRef="#ctx0" brushRef="#br0" timeOffset="14.9965">11700 13843 272 0,'-3'11'104'0,"6"-1"-56"0,-3 11-60 16,0-7 15-16,-3 7-5 15,0 3 3-15,3 5 0 16,0 2-1-16,0-1 1 16,0-4-6-16,0 0 1 0,0-7-212 31,-3-3 112-31</inkml:trace>
  <inkml:trace contextRef="#ctx0" brushRef="#br0" timeOffset="15.9965">11500 14047 296 0,'-15'-13'110'0,"18"10"-60"0,-6 3-56 0,9 0 19 16,3 0-10-16,6 0-2 15,15-3 0-15,9-2 1 16,8 0-1-16,4-3-31 0,11 2-15 16,-8 4-76-1</inkml:trace>
  <inkml:trace contextRef="#ctx0" brushRef="#br0" timeOffset="16.9965">12155 13843 184 0,'-9'-19'71'0,"6"4"-38"0,-12 9-25 0,12 12 16 16,-6-1-19-16,-2 0-4 15,-4 8 2-15,0 6 3 16,-3 7-3-16,0 9-2 0,6 10 0 16,3-3 1-16,9 0 1 15,6-5 5-15,3-2 5 0,9-11 2 16,9-3 3-16,3-11-6 16,5-7 1-16,1-8-8 15,0-14-1-15,-4-12 4 16,-5-1 3-16,-6-5 0 15,-12 2 1-15,-9-2 0 16,-9 0 0-16,-9 6 2 16,-6 1 2-16,1 7-9 15,-7 7-4-15,3 5-7 16,3 6 0-16,3 7-22 16,4 6-11-16,5 6-33 15,6 2-14-15,3 2-23 16</inkml:trace>
  <inkml:trace contextRef="#ctx0" brushRef="#br0" timeOffset="17.9965">12405 14203 212 0,'-3'2'79'0,"6"4"-42"0,-6-4-41 0,3-2 15 15,-3 3 5-15,3-3 7 16,0 0-3-16,0 0 0 16,0 0-11-16,0 0-8 0,3-3-3 15,0 1-6-15,0-4 0 16,0 1-5-16,0 3-2 0,0-4-29 16,-3 4-13-16,3-1-35 31</inkml:trace>
  <inkml:trace contextRef="#ctx0" brushRef="#br0" timeOffset="18.9965">12617 13758 180 0,'5'-8'68'0,"-2"6"-36"0,0 2-20 0,-3 0 19 15,0 0-14-15,3 5-4 16,-3 8-2-16,3 6 3 16,-3 5-8-16,0 7 1 0,0 4 3 15,0-1-4-15,0 3 2 16,3 3-3-16,-3-6 0 0,3-5-6 16,0-5 1-16,0-3 0 15,0-5 0-15,0-3-27 16,3-5-9-16,0-5-72 15</inkml:trace>
  <inkml:trace contextRef="#ctx0" brushRef="#br0" timeOffset="19.9965">12733 13867 184 0,'-6'-11'68'0,"6"-2"-36"0,0-11-20 16,3 19 21-16,0 2-4 16,3-2 1-16,2 0-6 15,1-1-3-15,3 1-11 0,6 2-4 0,0 3-2 16,0 6-5-16,-3 2 1 16,-3 5-2-16,-3 3-2 15,-6 8 5-15,-9 5 3 16,-3 2-1-16,-3 4-2 15,-3 5 0-15,-3-3 1 16,0-6-3-16,0-2 0 16,3-5 1-16,4-5 0 15,2-1 0-15,3-7 2 16,3-1-1-16,9-4 2 16,3-4 4-16,5-2 6 15,7-2-7-15,3-1-1 0,0 0-3 16,0 1-2-16,0-1 1 15,-1 1-1-15,-2-1-11 16,-3 0-5-16,-3 3-61 16,-6-2-24-16,0-1-5 15</inkml:trace>
  <inkml:trace contextRef="#ctx0" brushRef="#br0" timeOffset="20.9965">13072 13753 236 0,'-3'-3'90'0,"3"6"-48"0,0 5-45 0,0-8 16 16,0 5-1-1,-3 9 5-15,0 1-7 0,0 1-1 16,3-3-5-16,0 1-5 0,0-1 0 15,3 0 3-15,3 0 1 16,3 1-1-16,6-1-2 16,3 0 3-16,2 3 0 15,-2 0 5-15,0 2 3 16,-6 1 0-16,-3 2 1 0,-3 6 0 16,-9-1 0-16,-3-2-4 15,-6 0 0-15,-3-3-7 16,0-3-3-16,0-4 3 15,1-4 1-15,-4-2-27 16,-6-5-10-16,3-3-45 16,-3-3-16-16,0-8-10 15</inkml:trace>
  <inkml:trace contextRef="#ctx0" brushRef="#br0" timeOffset="21.9965">12986 13750 268 0,'23'-13'101'0,"4"11"-54"0,12-4-48 15,-18 6 18-15,9-2-8 0,5-1 2 16,1 0-6-16,-3-2-1 16,-1 2-2-16,4 1-26 0,-9 2-9 15,-6-3-87 1</inkml:trace>
  <inkml:trace contextRef="#ctx0" brushRef="#br0" timeOffset="22.9965">7693 14724 228 0,'-3'-3'85'0,"6"-15"-46"0,6 5-35 0,-3 10 19 15,6-2-7-15,6-1 1 16,3 1-12-16,0 3-2 0,2-1-3 16,-2 3 0-16,-3 5 0 0,-3 8 0 15,-6 9 2-15,-3 1-3 16,-9 6 0-16,0 3 3 16,-15-3 1-16,-3 14-1 15,0-4-2-15,-5-2 3 16,5-5 2-16,3-5 0 15,3-4 2-15,3-7 2 16,3 0 2-16,3-3 3 16,3-5 2-16,6-2-3 15,6-4 0-15,12-2-7 16,6 0-4-16,3-2-1 16,2 2-1-16,-2 0 0 0,-3 0 0 15,-3 2-14 1,2-2-3-16,-5 0-37 15,-3 0-16-15</inkml:trace>
  <inkml:trace contextRef="#ctx0" brushRef="#br0" timeOffset="23.9965">7967 14449 144 0,'0'-3'55'0,"0"1"-30"0,0 2-18 0,0 0 13 16,0 0-8-16,0 0 1 16,0 0-8-16,0 0-1 15,0 0-2-15,3 0-2 0,0-3 1 16,6 0 1-16,0 1 3 16,6-1-2-16,-3 0-2 15,0 3 0-15,-3 3-1 16,0 2 0-16,-4 1 2 15,1-1 1-15,-3 8 1 16,-3-2 0-16,-3 7 2 16,0-2-3-1,3-3-2-15,0 1-3 16,3-4 1-16,3 1-1 16,3-1 0-16,0 4 2 15,-3-4 0-15,-3 3 4 16,-3-2 2-16,-3 0 9 15,0-1 2-15,-3-2-8 16,-3 0-3-16,0-5-2 16,-3 2 0-16,-2-2-2 15,2-3-2-15,3 2-6 16,0-2-4-16,3 0-41 16,3 0-18-16</inkml:trace>
  <inkml:trace contextRef="#ctx0" brushRef="#br0" timeOffset="24.9965">8387 14674 208 0,'-3'13'79'0,"0"11"-42"0,3 8-34 0,0-19 15 16,0 3-11-16,0 2-2 16,-3 3-3-16,3-2-2 0,0-1 1 15,0 6-4-15,0-5 0 0,3-6-69 16,-3-2-57-1,0-3 41-15</inkml:trace>
  <inkml:trace contextRef="#ctx0" brushRef="#br0" timeOffset="25.9965">8256 14854 256 0,'-3'-6'96'0,"6"6"-52"0,18 0-45 0,-12 0 18 15,3 0-10 1,2-2 1-16,1 2-5 0,3 0 0 16,3 0-1-16,3 0-28 0,6 0-12 15,-4-3-74 1</inkml:trace>
  <inkml:trace contextRef="#ctx0" brushRef="#br0" timeOffset="26.9965">8536 14721 280 0,'-6'-2'107'0,"6"2"-58"0,3 0-57 16,3-8 49-1,3 3-22-15,5-1-8 16,7 1-5-16,-3 0-4 15,6 5-2-15,-3 8 1 0,3 2-4 16,-7 6 2-16,-8 3 1 16,-9 4 0-16,-3 4 0 15,-6 2 2-15,-5 13-1 16,-4-5 2-16,0-2-2 16,0-6 2-16,0-5-4 15,3-3-2-15,0-5 4 16,6-3 3-16,4-2-3 15,2-1-1-15,3-5 0 16,8-2 2-16,4 0-1 16,6-3-1-16,0 0-2 0,6 0 1 15,-3 2 1-15,3 1 0 16,-1 0-3-16,-2-3 2 16,-3 0-30-16,0-3-14 15,-3-2-10-15,-3-1-5 16,0-4-43-1</inkml:trace>
  <inkml:trace contextRef="#ctx0" brushRef="#br0" timeOffset="27.9965">8777 14573 228 0,'-6'3'85'0,"6"-3"-46"0,3-5-37 0,-3 5 19 15,3-3-7-15,3 0 0 16,0-7-8-16,0 2-4 16,0-8-1-16,-3 0-1 15,0 3 0-15,0 2 0 16,-3 3-3-16,0 0 0 15,0 3-1-15,2 2 3 16,-2 3-2-16,3 3-1 16,0 8 0-16,0 7 3 15,0 3 0-15,0 1 1 16,0-1 0-16,0 0 2 0,0 3-10 16,0 2-4-1,-3-5-56-15</inkml:trace>
  <inkml:trace contextRef="#ctx0" brushRef="#br0" timeOffset="28.9965">8798 14676 240 0,'-9'0'90'0,"12"3"-48"0,0-3-51 16,0 0 14-16,3 0-1 15,0 3 5-15,2-3-5 16,4 0-2-16,3 0-1 15,3 0-4-15,6-3 0 0,-3 0-60 16,3 1-69 0,-1-3 26-16</inkml:trace>
  <inkml:trace contextRef="#ctx0" brushRef="#br0" timeOffset="29.9965">9214 14682 184 0,'-3'5'68'0,"3"11"-36"0,0 0-31 0,3-6 14 16,-3 6 3-16,0 3 6 0,0 2-7 16,0 3-2-16,0-3-8 15,0-3-5-15,0 6-1 0,0-3-15 16,0-5-3-16,0-5-84 16</inkml:trace>
  <inkml:trace contextRef="#ctx0" brushRef="#br0" timeOffset="30.9965">9089 14883 276 0,'-12'0'104'0,"12"0"-56"0,6 2-56 0,0-2 16 16,0 0-6-16,3 0 3 15,6 0 0-15,9-2 2 16,3-1-4-16,-1 1-6 0,1-1-3 15,0 0-57-15,3 1-23 16,-3-1-18 0</inkml:trace>
  <inkml:trace contextRef="#ctx0" brushRef="#br0" timeOffset="31.9965">9857 14594 200 0,'-18'-8'74'0,"4"11"-40"0,2 2-33 16,9 3 14-16,-3 0 5 0,0 6 7 15,0 1-5-15,3 4-1 16,3 5-12-16,6-6-1 0,9 1-1 16,0-6 1-1,2-5 2-15,1-3 6 0,0-10 2 16,0-8-5-16,-3-1 0 15,-6-1-4-15,-9-4 0 16,-6-2-8-16,-9 2 0 16,-6 1-12-16,-3-6-5 15,0 6-52-15,4 12-20 16,2 4-32 0</inkml:trace>
  <inkml:trace contextRef="#ctx0" brushRef="#br0" timeOffset="32.9965">10235 14647 252 0,'-3'0'96'0,"0"3"-52"0,3 5-49 0,0 0 17 0,0 8 4 15,0 8 5-15,0 2-11 16,0 3-3-16,0 0-5 16,0-2-2-16,3 4 3 0,-3-7-7 15,3-3-1-15,-3-5-47 16,0-5-20-16</inkml:trace>
  <inkml:trace contextRef="#ctx0" brushRef="#br0" timeOffset="33.9965">10083 14835 296 0,'-5'-5'110'0,"7"5"-60"0,16 0-61 16,-9 0 16-16,3 0-4 0,6 0 3 16,9 0-1-16,0-3-2 15,5 1 0-15,1 2-26 0,3 0-10 16,0 0-84-1</inkml:trace>
  <inkml:trace contextRef="#ctx0" brushRef="#br0" timeOffset="34.9965">9405 14721 124 0,'-15'3'46'0,"15"0"-24"0,-3-1-10 16,3-2 13-16,0 0 0 16,0 0 13-1,0 8-8-15,0-8-16 16,0 0 8-16,0 0 10 0,0 0-8 16,-6 6 1-1,0-1-10 1,0-2-8-16,-3-1-3 15,3 1 2-15,3-3 3 16,0 0 0-16,0-5 4 16,3-1-3-1,0-4-7-15,9-1-2 16,-3 0-3-16,9-2 0 16,-3 0 0-16,0 2 0 0,3 4 2 15,0-1 0 1,0 0 0-16,-4 2 0 0,4 4 0 15,-3 2 2 1,0 2-6-16,3 4-1 0,-3 2 2 16,0 0 3-16,-3 5 1 15,0 3-1-15,-3-1 1 16,-3 1-1-16,-3 3 0 16,-3 2 2-16,-3 3-1 15,-3 0 2-15,-3-1 0 16,-3 15 1-16,0-1-2 15,0-3-2-15,-3 0 1 16,0-5 1-16,-2 1-1 16,-1 1-1-16,3-7 1 15,3-5 1-15,0-6-3 16,6 0 0-16,3-2 1 0,3-3 0 16,0-3 0-16,12-8 4 15,9-2 2 1,-3 0-2-16,3-1-1 15,6 4 1-15,2-4 2 16,1 4-3-16,-3-1 0 16,3 3-3-16,3 5-1 15,-4-2 1-15,-5 0 2 16,0-1 1-16,-6 1 1 16,0 0-71-1,-3-1-24-15,3-10-77 31</inkml:trace>
  <inkml:trace contextRef="#ctx0" brushRef="#br0" timeOffset="35.9965">10479 14727 168 0,'-6'-6'63'0,"3"4"-34"0,3-14-12 16,0 13 22-16,0 1 0 0,-3-4 4 16,3 1-13-16,0-3-3 15,3 0-16-15,3-2-7 0,15-4 0 16,3 1-3-16,3 0-1 15,0 0 1-15,-1 2 1 16,-2 6-3-16,3 5-2 16,0 10 2-16,-6 4 0 15,-9 12-2-15,-7 8 2 16,-7 3 3-16,-4 6 3 16,-6 2 2-16,-3 2 1 15,0 1-4-15,-3-8-1 16,3-3 3-16,-6-8 1 0,0-5-3 15,4-6-3 1,2 1 2-16,3-9 2 0,9-2 0 31,9 0-3-31,6-5-1 0,3-1 0 16,2-2-1-16,4 0 2 16,0 0 1-16,9 0-4 15,-3 0 1-15,-4 0 0 16,-5 0 0-16,-3 0 0 15,0 0 0-15,-3 0-18 16,-3 0-5-16,0 0-27 16,-3 0-10-16,3-5-61 15</inkml:trace>
  <inkml:trace contextRef="#ctx0" brushRef="#br0" timeOffset="36.9965">10860 14597 260 0,'3'-3'99'0,"3"1"-54"0,3 2-53 0,-3 0 16 0,0 2-11 15,3-2 0-15,0 0-3 16,6 0-1-16,3 0-91 16,0-2-39-16,2-1 58 15,-2 0 31-15</inkml:trace>
  <inkml:trace contextRef="#ctx0" brushRef="#br0" timeOffset="37.9965">11107 14486 144 0,'0'-21'55'0,"0"21"-30"0,0-6-3 0,0 6 23 16,3 0-10-16,0-2 0 16,0-1-16-16,0 1-6 15,3 2-8-15,0 0-8 0,3 2-1 16,3 1 2-16,0 2 1 15,-3 16 3-15,-9 0 1 16,-3 1-1-16,0 1-2 0,-3-1 1 16,0-1 1-16,-3 0-1 15,0-5 2-15,0-3 2 16,3-2 2-16,0-3 3 16,3 0 4-16,0-3-6 15,6 0 0-15,0-5-4 16,6 0-3-16,3 0 0 15,9 0-1-15,-3 0-3 16,0 0 2-16,0 11-30 16,-4-3-14-16,1 0-72 15</inkml:trace>
  <inkml:trace contextRef="#ctx0" brushRef="#br0" timeOffset="38.9965">11479 14711 192 0,'0'10'71'0,"3"-7"-38"0,0 13-17 0,0-8 22 16,0 2-11-16,-3 4-1 15,0 4-13-15,0 1-5 16,0 2-5-16,0 0-3 0,-3 6 3 15,3-1-33-15,-9 0-12 16,1-2-67 0</inkml:trace>
  <inkml:trace contextRef="#ctx0" brushRef="#br0" timeOffset="39.9965">11334 14859 316 0,'-6'-11'118'0,"12"11"-64"0,3-5-63 16,-1 2 20-16,4 1-1 15,6-1 3-15,9 1-9 16,0-1-1-16,0 0-3 16,2 1-7-16,-2 2-3 0,3 0-58 15,6 0-25-15,-4 0-26 16</inkml:trace>
  <inkml:trace contextRef="#ctx0" brushRef="#br0" timeOffset="40.9965">11852 14666 276 0,'3'-11'104'0,"14"1"-56"0,-5 4-56 0,3 4 38 15,3-4-14-15,0 4-5 16,3 2-4-16,0 2-4 16,-4 4-3-16,1 4 1 0,-6 14-4 15,-6 3 0-15,-6 7 4 16,-6 3 1-16,-6 13 0 15,-9-2 1-15,-5-3 0 16,-1-5 1-16,3-9-2 16,3-4-2-16,3-6 3 15,6-5 0-15,4 0 5 16,2-6 3-16,3-2-6 16,6-2-1-16,8-4 2 15,10 1 1-15,3-3-3 16,3 2-1-16,0-2-1 0,5 3-2 15,1 0 1-15,-3-1-1 16,-6 1-5-16,-3 2 1 16,-4-2-25-16,-2 0-10 15,0-1-24-15,-3-2-11 16</inkml:trace>
  <inkml:trace contextRef="#ctx0" brushRef="#br0" timeOffset="41.9965">12206 14642 300 0,'-3'-3'112'0,"9"1"-60"0,6 4-58 16,-3-2 17-16,2 0-12 15,1 0-1-15,0-2-41 16,6-1-19-16,6 0-54 16,0-2-22-16</inkml:trace>
  <inkml:trace contextRef="#ctx0" brushRef="#br0" timeOffset="42.9965">12414 14457 148 0,'-6'0'57'0,"3"2"-30"0,0-2-18 16,3 0 14-16</inkml:trace>
  <inkml:trace contextRef="#ctx0" brushRef="#br0" timeOffset="43.9965">12396 14459 309 0,'-6'0'29'0,"0"0"-14"16,3-2 0-16,0 2-2 0,0-3 0 16,3 1 0-16,6-1-1 15,0 0-6-15,3 1-2 16,0-1-4-16,0 0-1 15,3 3 1-15,0 0 0 16,0 3 0-16,-3 0 0 16,0 2 0-16,0 0 2 15,-3 8-3-15,-3-2 0 16,-3 5 3-16,-3 0 1 16,-3-3 3-16,0-2 3 15,-3-1-4-15,0-2-1 16,3 0-2-16,0-3-2 15,0-2 1-15,3 2-1 16,0-2-5-16,3-3 1 16,3 0 2-16,3 0 3 15,3 3-2-15,3-1-2 0,0 3-1 16,6 1 3-16,-4-1 0 16,4 6 1-16,-6-3 4 15,-3 0 2-15,-3-1 4 16,-12 4 12-1,-3-3 2-15,-3 0-13 16,-6 0-6-16,4-3-1 16,-1 0-1-16,0 1-6 15,-3 2 0-15,3-6-17 16,3 6-4-16,0-2-32 16,3-1-14-16</inkml:trace>
  <inkml:trace contextRef="#ctx0" brushRef="#br0" timeOffset="44.9965">12792 14798 192 0,'-18'0'74'0,"18"0"-40"0,-3 0-18 15,3 0 24-15,0 0-3 16,0 0 2-16,6 3-17 16,3-3-5-16,6 0-11 15,3 0-2-15,6 0 2 0,0 0-5 16,-1 0-1-16,4 2 0 16,0 1 2-16,0 0-17 15,-6-1-6-15,-4 1-59 16,-2 2-22-16</inkml:trace>
  <inkml:trace contextRef="#ctx0" brushRef="#br0" timeOffset="45.9965">12864 14923 308 0,'-9'0'115'0,"12"0"-62"0,0 0-66 0,3 0 17 15,2 0-6-15,4 0 1 16,3 0 1-16,3 0 0 15,9 0 0-15,-3 0-3 0,0 0 0 16,-1 0-73-16,1 7-32 16,-3-4 4-1</inkml:trace>
  <inkml:trace contextRef="#ctx0" brushRef="#br0" timeOffset="46.9965">13518 14822 160 0,'-3'0'60'0,"3"3"-32"0,0-3-13 0,0 0 18 0,0 0 1 16,0 0 2-16,0 0-8 15,0-3-3-15,3-2-14 16,0-1-4-16,0-2-1 0,3 1-5 16,0-1-1-16,3-16 6 15,-3 0-3 1,3 3-1-16,-3 2-1 16,0 3-1-16,-3 3 0 15,0 3 0-15,0 2-5 16,0 5-1-16,0 3 0 15,0 5 2-15,0 9 2 16,0 4 3-16,-3 6 2 16,0 5 1-16,0 5-2 0,0 3 1 15,0 8 0 1,0 0 3-16,0-5-3 16,0-3-2-16,0-8 0 0,0-2 1 15,0-6-19-15,0 0-6 16,0-8-85-1,0-2-52-15,0-6 69 16</inkml:trace>
  <inkml:trace contextRef="#ctx0" brushRef="#br0" timeOffset="47.9965">13468 15147 236 0,'-3'-2'90'0,"9"2"-48"0,6 0-42 16,-6 5 18-16,3 0 1 15,2-7 3-15,4 4-7 16,6-4-2-16,3 4-7 16,0-4-2-16,0 4 2 0,-1-2-25 15,-5 0-12-15</inkml:trace>
  <inkml:trace contextRef="#ctx0" brushRef="#br0" timeOffset="48.9965">13896 14703 148 0,'0'-21'55'0,"3"21"-30"0,-6-8-3 15,3 5 23-15,-3 3-8 16,0 0 1-16,1 5-15 16,-4 6-4-16,-6 5-11 0,-3 8-3 15,-3 10 1-15,-9 14 3 16,3 7 2-16,6-2-3 0,7 0-3 16,8-5-2-16,12-3-3 15,11-11 7-15,4-7 5 16,9-9 3-16,3-13 0 15,5-13-3-15,1-7 0 16,-3-17-1-16,-7-10 3 16,-8-1 2-16,-9-2 2 15,-9 3-1-15,-9 5-1 16,-9-3-4-16,-3 6 0 16,0 2-18-16,1 8-8 15,-4 6-37-15,-3 10-15 0,6 8-94 16</inkml:trace>
  <inkml:trace contextRef="#ctx0" brushRef="#br0" timeOffset="49.9965">14227 14743 52 0,'3'-14'22'0,"-3"14"-12"0,0-5 19 0,0 0 17 16,3-1-8-16,0 4-2 15,-3-3-6-15,0-1-1 16,0 1-1-16,0 2 2 15,-3 1-16-15,-3 2-4 0,0 5 1 16,-6 8-5-16,0 0-1 16,0 1 0-16,3-1 1 0,0 0-3 15,0 0 0-15,3-2-1 16,3-3 1-16,0 0 0 16,1-3 3-16,2-5 3 15,2-3 5-15,1-2-8 16,6-3-1-16,0-10-3 15,3-1-2-15,0 1 1 16,0 2-1-16,-3 0 0 16,0 3 0-16,0 2-3 15,-3 3 2-15,0 3 1 16,0 5 0 0,0 8 0-16,-3 5 4 15,3 3 2-15,0 5 4 16,-1 6 1-16,1 4-5 15,-3 1-2-15,0 2 0 0,0 1 0 16,-3-3-2-16,3-6-2 16,0 0 1-16,-3-4 1 15,0-6-21-15,0-1-9 16,0-1-35-16,-3-4-14 16,0 1-33-1</inkml:trace>
  <inkml:trace contextRef="#ctx0" brushRef="#br0" timeOffset="50.9965">14126 15187 112 0,'-3'-13'44'0,"3"13"-24"0,-3 0 1 0,3 5 19 15,0-5 5-15,0 0 5 16,0 0-14-16,0 0-7 16,6 0-8-16,3 3-1 0,8-6-5 15,4 3 1-15,3-5-9 16,3 5-2-16,0 0-3 16,-4-3 1-16,1 3-4 15,0 0-2-15,-3 0-20 16,-3 0-8-16,-3-5-59 15,0 8-61 1,-1-9 43-16</inkml:trace>
  <inkml:trace contextRef="#ctx0" brushRef="#br0" timeOffset="51.9965">14569 14655 124 0,'-3'-2'46'0,"3"7"-24"0,-3 0-17 0,3 1 13 16,-3 4-4-16,0 3 0 15,-3 1 0-15,0-4 2 16,3 1-9-16,0-3 2 0,0 0 4 16,0 0-3-16,0-3 0 15,0 0-4-15,3-2 1 16,0-1 5-16,0-2 2 15,0 0-3-15,0-2-1 16,3-4-4-16,0-1-1 16,3-7-3-16,0 1-2 15,0 0 1-15,-3 2-1 0,0 3 2 16,3 0 3-16,-3 0-4 16,0 6-1-16,0-1-2 15,3 14 0 1,0 5 2-16,-3 7-3 15,0 9 2-15,-3 5 5 16,0 11 5-16,0-1-5 16,0-2-2-16,0-5-1 15,0-5-1-15,0-6 0 16,0 0 2-16,0-8 1 16,0-3 1-16,3-10-68 15,0 0-49 1</inkml:trace>
  <inkml:trace contextRef="#ctx0" brushRef="#br0" timeOffset="52.9965">14471 15198 244 0,'-9'0'90'0,"9"0"-48"0,0 2-45 0,0-2 19 16,6 0 3-16,3 0 8 16,9 0-10-16,3 0-4 15,2 0-8-15,7-2-4 0,0 2 0 16,-3-3-15-16,-1 0-3 16,-5 3-37-16,-3 0-16 0,-3 0-36 15</inkml:trace>
  <inkml:trace contextRef="#ctx0" brushRef="#br0" timeOffset="53.9965">15016 15150 156 0,'0'13'57'0,"0"-10"-30"0,0 0-14 15,0-3 17-15,0 0 5 16,-3 0 5-16,0 0-6 15,0 0-1-15,0 0-3 16,3-6-17-16,0-2-7 0,3 3-4 16,3 0-2-16,0-1 0 15,3 4 0-15,-1 2 0 16,1 0-3-16,-3 2 0 16,-3 4 4-16,0 2 1 15,-3 0 4-15,-6 0 1 16,0-3 1-16,-3 0 2 15,-2-2-3-15,-1-1 1 16,-3-4-3-16,3-1 2 16,3-5-2-16,3 3 2 15,3-3-6-15,3 0-1 16,6 3-2-16,3-1 0 0,0 4 0 16,0 2-2-1,0 2 3-15,-6 6 0 16,0 0 3-16,-3 0 1 15,-3-2 1-15,0-4-2 16,0 1 1-16,-3-3-2 16,3 0 2-16,0-5-62 15,3-3-48 1,6 0-67 0,0 0 51-16</inkml:trace>
  <inkml:trace contextRef="#ctx0" brushRef="#br0" timeOffset="54.9965">15364 14692 176 0,'-6'-21'68'0,"3"19"-36"0,-3-1-20 0,3 3 21 0,0 3-8 16,-3-1-2-16,-3 3-9 15,-6 11-4-15,-3 5-5 16,1 11 1-16,-1 11 3 0,3 12-5 16,3 6 0-16,6-5 0 15,6-6 0-15,6-8 2 16,12-5 3-16,0-10 2 16,8-11 3-16,7-14-1 15,3-10 0-15,-3-10-5 16,-4-22 0-16,-5-8-5 15,-6 1 0-15,-9-1 1 16,-12-2 2-16,-6 5 1 16,-9 8 3-16,-3 5-5 15,1 6-3-15,2 7-21 16,-3 9-10-16,0 4-27 16,3 6-12-16,6 13-55 15</inkml:trace>
  <inkml:trace contextRef="#ctx0" brushRef="#br0" timeOffset="55.9965">15593 14840 244 0,'0'0'90'0,"0"0"-48"0,3-2-40 15,-3-1 19-15,3-2-11 16,0 0-1-16,3-3-3 16,0-3 1-16,0 1-4 15,3-4-4-15,0-2 0 0,0 3-1 16,0 3 0-16,-3-1 2 0,0 3 2 16,-1 3-6-16,1 13 1 15,-3 2 1 1,0 9 5-16,-3 7 3 15,3 9 2-15,-3 10 0 16,0 0-2-16,0 0 1 16,0-6-4-16,0-2-2 15,0-2 0-15,0-6 1 16,3-5-12-16,-3-6-6 16,0-2-64-16,0-3-30 15,0-5 13 1</inkml:trace>
  <inkml:trace contextRef="#ctx0" brushRef="#br0" timeOffset="56.9965">15581 15200 260 0,'-9'-2'99'0,"12"4"-54"0,0-2-50 16,0 3 15-16,3 0 5 15,3-3 7-15,6 0 0 16,3 0-1-16,0 0-11 15,11 0-6-15,-5 0-3 0,-3 0-23 16,-3 0-10-16,-3-6-99 16,0 12-43-1,-3-9 86-15</inkml:trace>
  <inkml:trace contextRef="#ctx0" brushRef="#br0" timeOffset="57.9965">15918 14817 212 0,'-3'2'79'0,"3"-4"-42"0,0 4-26 16,0-2 21-16,3-2-6 0,0-4-1 16,-1 1-11-16,1-3-4 15,3 0-6-15,0-5-1 0,0-6 1 16,0 1-7-16,0 2 0 16,0 3 3-16,-3 2 2 15,0 1-3-15,0 2 1 16,0 2-2-16,0 4 0 0,-3 2-3 15,3 10-1-15,0 6 3 16,0 3 1-16,3 2 2 16,0 8 2-16,-3 3-1 15,0 5 2-15,0 5-2 16,-3-2-1-16,0-3 1 16,0-5-1-16,0-3-16 15,0-5-6-15,0-3-198 31,6-5 119-31</inkml:trace>
  <inkml:trace contextRef="#ctx0" brushRef="#br0" timeOffset="58.9965">15915 15171 232 0,'6'0'88'0,"2"3"-48"0,7-3-34 0,-3 0 22 16,6 3-8-16,3-3-2 16,3 2-10-16,0-2-5 15,-4 0-2-15,-2 3-30 0,0-1-10 16,-3 1-76 0</inkml:trace>
  <inkml:trace contextRef="#ctx0" brushRef="#br0" timeOffset="59.9965">14923 15311 128 0,'0'-5'49'0,"0"5"-26"0,0-2-18 0,0 2 11 16,0 0-5-16,0 0 1 16,-3 5-7-16,0 3-3 0,-3 2-1 15,1 9 7-15,-7 5 5 0,-6-1-4 16,-3 1-3-16,3 0-1 15,-3-3-1-15,3-2 2 16,0-1 3-16,1-2-2 16,-1-3 1-16,-3-10-7 15,3 5-1-15,-3-11 0 16,3 3 2-16,3-5-1 16,1 0 2-16,2-1-4 15,0-4 0-15,3 2 1 16,0-3 0-16,3 1-3 15,0-6 2-15,0-3 3 16,3 4 1-16,0 1-4 0,0 4 1 16,0 2 0-1,0 2 0-15,-3 4-3 0,0 7 2 16,0 8 1-16,0 1 2 16,-3-4-3-16,1 9 0 15,-1-3 1-15,0-3 2 16,3-3 1-16,0-2 1 15,0 0-2-15,3-2-2 16,0 1 5-16,0-7 1 16,3-5-5-16,0-3 0 15,3-2-1-15,0-6 2 0,0-8-3 16,0 0 0-16,0 6 1 16,0 2 0-16,0 3 0 15,0-1 2-15,0 6-3 16,0 3-2-16,3 5 2 15,0 3 2-15,2-1 4 16,1 9 2-16,3-3-3 16,0 5-3-16,3-2 0 15,3-3-1-15,0 0-55 16,0-11-25-16,-3-2-7 16</inkml:trace>
  <inkml:trace contextRef="#ctx0" brushRef="#br0" timeOffset="60.9965">14465 15409 140 0,'-3'-2'55'0,"3"2"-30"0,-3 18-25 0,3-12 10 15,-3 1 0-15,0 1 4 16,0 3 3-16,0 2 2 16,-6 3-10-16,0 0 3 0,-3 2 4 15,0-7-2-15,1 10 4 16,-1-8-6-1,0-2-2-15,0-8-1 16,0-1-1-16,-3-2 0 16,0-2-2-16,0-4-1 15,-9-2-3-15,1 1 1 0,-1-7 2 16,3 6 2-16,3-2 1 16,0-9 0-16,6 9-4 15,0-17-3 1,4 3 2-16,-1 9-4 15,3-1 0-15,3 5-4 16,0 0 1-16,0 4 0 16,0 1-1-16,0 1-1 15,0 2-1-15,0 3 1 16,0 0 2-16,-3 16 2 16,0 0 1-1,0 0 1-15,-3-3 0 16,3 0 2-16,0 1-1 15,0-4-1-15,3-2 1 0,0-3 1 16,0-2-1 0,3-6 2-16,0-2-2 15,6-8 2-15,0-8-2 0,3-3 2 16,-3 3-4 0,3 0 0-16,-3 5 1 0,0 2 2 15,-3 7-3-15,0 1 0 16,0 6-1-16,3 0-2 15,0 8 3-15,0-3 0 16,3 1 1-16,3-1 0 16,5 3-22-16,-2-5-8 15,0 2-80 1</inkml:trace>
  <inkml:trace contextRef="#ctx0" brushRef="#br0" timeOffset="61.9965">14027 15460 104 0,'3'-3'41'0,"0"6"-22"0,0-9-22 0,-3 6 6 16,0 6 8-16,0 2 7 16,-3 2 6-16,-3 1 3 15,0 2-3-15,1 0-1 0,-4 11-12 16,-3-8 4-16,0 0 3 0,-3 0 3 15,0-3 4-15,0-3-4 16,0-7-3 0,0 0-10-16,0-3-3 0,1 0-1 15,-1-8 0-15,-3-3 2 16,0 1 3-16,-3-1-2 16,3-5 1-16,0 0-5 15,4-2-2-15,2-9-3 16,9 1 1-16,0-1 1 15,0 9 0-15,-3-1 0 16,0 6 0-16,3 3-3 16,0-1-6-1,0 3 0-15,0 3-3 0,0 2 1 16,0 3 1-16,-3 3 4 16,0 7 1-16,0 6 3 15,0 0 1-15,0-3 1 16,0 1 0-16,0-4 0 15,0-5 2-15,0 3 3 16,3-8-2-16,3-2 0 16,0-6-1-16,3-8-2 15,3-3 1-15,0 1-1 16,0-1 0-16,0 3 0 16,-3 3 0-16,0 3 0 15,3 4-3-15,3 6 0 16,0 3 2-16,3 2 0 0,0 6-2 15,3 2 2-15,0 3-1 16,2-8-2-16,4-5-107 16</inkml:trace>
  <inkml:trace contextRef="#ctx0" brushRef="#br0" timeOffset="62.9965">16313 15118 176 0,'-6'-8'68'0,"6"8"-36"0,0-2-31 15,0 2 16-15,-3-3 6 16,1 0 8-16,-1 1 4 16,0 2 3-16,0 0-21 15,0-3-5-15,3 3-4 0,0 0-4 16,3-3-3-16,6 1 0 15,2 2-1-15,1-3 0 16,0 3 0-16,0 0 0 16,0 5 2-16,-3 1-1 15,0 2 2-15,-6 8 0 16,-6 2 1-16,-3 3-5 0,-3 0 1 16,-6 1 4-1,0-1 5-15,0 0-5 0,3-5-2 16,1 0 3-16,2-3 4 15,3-2 1-15,0-4 2 16,3-1-4-16,3-1 0 16,6-2-1-16,6-1 1 15,5 1-4-15,4 0-3 16,0-1 2-16,3 4 0 16,3-1-1-16,-6 0-2 15,-1 0-2-15,-5-2-1 16,0 0-31-16,-3-1-15 0,0-2-63 15,0-5-61 1,0-3 55-16</inkml:trace>
  <inkml:trace contextRef="#ctx0" brushRef="#br0" timeOffset="63.9965">16733 14880 232 0,'-12'0'88'0,"9"0"-48"0,3 0-23 15,0 0 25-15,0 0-9 16,0 0 0-16,0 0-12 15,9 0-5-15,3 0-9 16,3-2-1-16,6-1 4 0,0-2-6 16,2-1-2-16,4 1-1 15,0 2 1-15,-6 1-6 16,-3-1-1-16,-3 3-29 16,-1 0-10-16,-2 3-29 15,-6-1-11-15,-3 4-24 16</inkml:trace>
  <inkml:trace contextRef="#ctx0" brushRef="#br0" timeOffset="64.9965">16712 15063 296 0,'-6'-3'110'0,"9"3"-60"0,0 0-56 0,0 0 19 15,3 0 5-15,6 0 6 16,6-5-4-16,3 2 1 15,6 1-12-15,5-1-5 0,1 0-1 0,-3 1-4 16,-3-1 0-16,-10 3-67 16,-2 0-32-1,-6 0-35-15</inkml:trace>
  <inkml:trace contextRef="#ctx0" brushRef="#br0" timeOffset="65.9965">17364 14801 144 0,'-3'0'55'0,"6"0"-30"0,-3 0-10 16,0 0 20-16,0 0-4 15,0 0 2-15,0 0-4 16,0 0 2-16,0 0-17 16,9 0 7-16,-9 0 3 0,9 0-10 15,-3-3-3-15,0 1-5 16,0-4 1-16,0 1-4 16,-3 0 0-16,3-1-1 15,-3-4 1-15,0-3-4 16,0-1 0-16,0 4 1 15,0-1 0-15,3 1-3 16,-3 2 2-16,0 5 1 0,0 0 2 16,-3 1-6-16,0 2 1 15,0 0 1-15,2 13 1 16,1 3 1-16,-3 5 0 16,0 5 2-16,3 6 3 15,0 5-2-15,-3 6 0 16,3-4-1-16,-3-2-2 15,3-2 1-15,-3-4-1 16,3-7 2-16,-3 0 3 16,0-8-2-16,0-3-2 15,0-2-7-15,0-3-1 16,0-3-30-16,-3 0-11 16,0-5-41-1</inkml:trace>
  <inkml:trace contextRef="#ctx0" brushRef="#br0" timeOffset="66.9965">17346 15195 156 0,'-27'13'60'0,"25"-13"-32"0,-1 0-13 15,3 0 18-15,0 0-3 16,0 0 2-16,0 0-9 15,0 0-2-15,11 0-12 16,10-5 3-16,3 0 4 0,3-1-6 0,0 1-1 16,2-3-5-16,1 8-1 15,0-8-1-15,-6 8-2 16,-3-5 1-16,-6 8-1 16,-4-1-14-16,1-2-5 15,-3 0-23-15,-3-5-93 31</inkml:trace>
  <inkml:trace contextRef="#ctx0" brushRef="#br0" timeOffset="67.9965">17751 15206 132 0,'0'0'49'0,"0"2"-26"0,3-2-18 0,-3 0 11 15,0 0 6-15,0 0 6 16,0 0 0-16,0 0 3 0,0 3-17 16,-3 0 3-16,0-1 1 15,0-2-13-15,0 0-2 0,0 0 9 16,0 0 4-16,0 0-8 15,3 0-2-15,0 0-6 16,3 0-1-16,3 0-1 16,-3 0-2-16,3 0 3 15,-3 0 0-15,0 3 1 16,-3-3 2-16,0 0 5 16,0 0 4-16,0 2 2 15,-3 1 3-15,-3 0-7 16,0-3-1-16,0 0-6 15,0 0-2-15,3 0 0 16,0 0 0-16,0-3 0 16,3 3 0-16,0 0-3 15,0 0 0-15,0 0-3 0,0 0-1 16,0 0-38-16,0 0-15 16</inkml:trace>
  <inkml:trace contextRef="#ctx0" brushRef="#br0" timeOffset="68.9965">18031 14788 176 0,'-3'-6'66'0,"0"6"-36"0,-15-2-22 0,15 2 16 16,-3 2-6-16,0 4 0 15,0 2-4-15,-3 7-1 16,0 7-7-16,-3 17 5 0,4 4 4 16,-1 2-5-16,3-3-3 15,6-5-2-15,6 0 1 16,3-8-1-16,5-5 0 16,7-14 3-16,0-2 5 0,3-13-5 15,-3-5 0-15,0-6-2 16,-7-6 1-16,1-17-6 15,-6 2-1-15,-6 0 2 16,-6 2 3-16,-3 6-2 16,-3 5-2-16,-3 3-3 15,-5 5-1-15,2 6-14 16,0 2-4-16,3 5-29 16,3 3-10-16,3 3-51 15</inkml:trace>
  <inkml:trace contextRef="#ctx0" brushRef="#br0" timeOffset="69.9965">18215 14883 228 0,'-3'5'88'0,"6"-2"-48"0,0-3-47 0,-3 0 16 15,0 0 3-15,3-3 4 16,6-2-3-16,0-3 0 16,0-3-8-16,3 1-3 0,-6-1-1 15,3 1-1-15,-3-1 0 0,0 3-3 16,-3 0 2-1,3 3 1-15,-3 2 0 0,-3 3-5 16,3 5 1-16,-3 3 2 16,0 6 1-16,3 4 1 15,0 6 0-15,-3 5 2 16,3 0 3-16,0 0-2 16,-3 0-2-16,0 0-5 15,0-2-2-15,-3-1-26 16,3-2-9-16,0-3-61 15</inkml:trace>
  <inkml:trace contextRef="#ctx0" brushRef="#br0" timeOffset="70.9965">18189 15216 236 0,'-3'-2'88'0,"9"2"-48"0,0 0-49 0,0 0 14 16,-1 0 1-16,7-3 6 15,6 0-4-15,0 1 0 16,0 2-4-16,0-3-9 0,0 0-5 16,-3 3-76-1,-1-2-57-15,-2-6 54 16</inkml:trace>
  <inkml:trace contextRef="#ctx0" brushRef="#br0" timeOffset="71.9965">18477 14938 228 0,'-3'-18'88'0,"3"18"-48"0,18-8-40 16,-12 5 18-16,0-5-3 15,0-2 0-15,0-1-7 16,0-2-3-16,0-3-3 16,0 0 1-16,0 3 2 0,0 0-2 0,-3-3-2 15,0 3 0-15,0 7-1 16,-3 4-5-16,0-1 1 15,0 3 4-15,0 8 2 16,0 5 2-16,0 8 0 16,0 11 2-16,3 10 1 15,-3 1-3-15,3-1-3 16,0-5 0-16,0 6-1 16,3-6-3-16,0-8 0 15,0-6-34-15,-3-4-15 16,2-3-59-1</inkml:trace>
  <inkml:trace contextRef="#ctx0" brushRef="#br0" timeOffset="72.9965">18498 15227 240 0,'-21'0'90'0,"21"2"-48"0,3 1-51 15,3 0 12-15,0-3 9 16,3 0 8-16,3 0 6 15,3-3 2-15,6 3-15 16,3 0-8-16,-1 0-3 0,-2 0-38 16,12-5-109-1</inkml:trace>
  <inkml:trace contextRef="#ctx0" brushRef="#br0" timeOffset="73.9965">18855 14822 164 0,'-3'-13'63'0,"3"10"-34"0,-3-2-12 0,3 5 20 0,-3 0-10 16,-2 5-1-16,-4 3-13 15,0 8-3-15,-3 13-6 16,-6 13-1-16,6 6 1 0,3 5-2 15,12-5 1-15,6-4 2 16,9-4 2-16,0-8 5 16,8-8 3-16,1-11 0 15,0-10 1-15,0-6 0 16,0-13 0-16,-7-5-4 16,-2-6-2-16,-9-15-2 15,-9-3 0-15,-6 5-2 16,-6 3-1-16,-5 3-3 15,-1 5-2-15,0 8-10 0,0 2-4 16,6 9-50-16,3 2-21 16,9 5-42-1</inkml:trace>
  <inkml:trace contextRef="#ctx0" brushRef="#br0" timeOffset="74.9965">19198 14917 176 0,'-15'0'68'0,"15"3"-36"0,3 0-26 16,-3-3 15-16,0 0 11 15,0 0 7-15,3-3-9 16,3 0-3-16,-6-2-16 0,6-3 0 15,-3-3 0-15,3-2-6 0,-3 0-3 16,3 0-4-16,-3 2-1 16,-1 1-1-16,1 2 3 15,0 2-2-15,-3 6 1 16,3 6 0-16,0 4-2 16,0 6 0-16,-3 3 0 15,3 10 3-15,-3 5 2 16,0-2 0-16,0 2 2 15,3-5-2-15,-3-2-1 16,3 2-8-16,0-8-3 16,0-2-40-16,0-4-19 15,0-4-33-15</inkml:trace>
  <inkml:trace contextRef="#ctx0" brushRef="#br0" timeOffset="75.9965">19147 15219 240 0,'-3'-3'90'0,"6"3"-48"0,0 3-49 16,6-3 22-1,6 2-2-15,3 1-4 16,0 0-1-16,2-1-4 16,4 1-3-16,-3 0 0 0,-3-1-21 15,3 1-104 1</inkml:trace>
  <inkml:trace contextRef="#ctx0" brushRef="#br0" timeOffset="76.9965">19483 14872 208 0,'-5'6'79'0,"5"-6"-42"0,0 2-28 15,0-2 19-15,0 0-3 16,0 0 0-16,0-2-6 16,2-4-1-16,1-2-10 15,3-2-5-15,0-1 0 0,0-2-2 16,3 0-1-16,-3 2-2 15,0 1 1-15,0 2 1 16,-3 2 0-16,0 1-3 0,0 5 0 16,-3 5-1-16,0 9 0 15,0 4 0-15,0 8 0 16,0 14 3-16,0 0 2 16,3-3 0-16,0 0 2 15,0-5-4-15,0 2 0 16,0-10-12-16,-3 2-5 15,3-4-61 1,0-4-65-16,-3-7 38 16</inkml:trace>
  <inkml:trace contextRef="#ctx0" brushRef="#br0" timeOffset="77.9965">19463 15187 264 0,'-12'8'101'0,"15"-8"-54"0,0-11-57 0,3 9 14 0,3 2 1 15,5-3 6-15,4 1 6 16,3-1 2-16,3 3-10 16,3 0-5-16,2 0-1 0,-5-3-26 15,-3 1-12-15,0-1-88 16</inkml:trace>
  <inkml:trace contextRef="#ctx0" brushRef="#br0" timeOffset="78.9965">20135 14798 220 0,'-6'0'85'0,"6"5"-46"0,-15 9-43 0,13-4 13 16,-7 6 1-16,-3 11 6 15,-3 4 3-15,0 1 1 16,0-3-11-16,0-2-5 0,3-4-3 15,0-4-10-15,0-3-4 16,1-3-31-16,2-5-11 16,0-3-45-1</inkml:trace>
  <inkml:trace contextRef="#ctx0" brushRef="#br0" timeOffset="79.9965">19918 14856 268 0,'-3'0'101'0,"9"3"-54"0,9 5-55 16,-3-3 16-16,3 6 3 16,3 2 7-16,2 11-3 15,4 0 0-15,3 2-9 16,-3 1-2-16,0-4 0 0,-4-4-16 16,-2 2-6-16,-3-8-71 15,0 1-72 1,-6-7 41-16</inkml:trace>
  <inkml:trace contextRef="#ctx0" brushRef="#br0" timeOffset="80.9965">20284 14833 260 0,'-18'-14'99'0,"33"12"-54"0,-6-6-46 16,-6 5 18-16,9-2-4 16,0 0 5-16,6-3-1 15,3 0-1-15,5 2-8 16,-2 4-7-16,0-1-2 0,-3 6 1 15,-3 5 0-15,-3 8 0 16,-6 5 2-16,-7 5-1 16,-4 11-1-16,-7 0 1 15,-3 0 1-15,-6 0-3 16,-3 0 0-16,3 0 1 16,-3-8 2-16,3-5-1 15,1-5-1-15,5-6 1 0,3-2 1 16,3-3-3-16,6-3 0 15,6 0 3 1,3-7 3-16,6 2 2 16,11-3 1-16,1 0 0 15,0 3 2-15,0 0 1 16,-1 0-5-16,-2 0-4 16,-6 3-1-16,-3-3-1 15,-3 3-5-15,-3-3 1 16,-3 0-53-16,0 2-24 15</inkml:trace>
  <inkml:trace contextRef="#ctx0" brushRef="#br0" timeOffset="81.9965">20579 14557 132 0,'-6'-2'52'0,"6"10"-28"0,-3-11-8 0,0 3 18 16,3 0-5-16,-3 3 0 16,0-3-3-16,3 0 1 15,-3-3-15-15,3 3 4 0,-3-5 4 16,3-1-5-16,0 1 6 15,0 0-5 1,0 2-9-16,6-5-6 16,3 0-2-16,0 0 1 15,3 3 0-15,-3 2 0 16,3 6 0-16,-1 0-3 16,1 2 2-16,-3 6 1 15,0-3 0-15,-6 0 0 16,0 2 2-16,-3-2 1 15,-3 0 3-15,-3 0-5 16,3 0-3-16,-3-3 1 16,3 0 2-16,0-5-2 15,3 8-2-15,0-8-1 16,9 6 0-16,3-1 0 16,9 3 3-16,3 0 0 15,-3 2 1-15,-3 1 0 0,-4 2 2 16,-5-2 3-1,-6 5 20 1,-6-3 6-16,-9-5-11 0,-2 0-6 16,-7 0-7-16,0-3-2 15,0 0-12-15,3-2-5 16,3 0-41-16,-3 2-15 16,4 3-69-1</inkml:trace>
  <inkml:trace contextRef="#ctx0" brushRef="#br0" timeOffset="82.9965">17022 14401 64 0,'12'-21'27'0,"-3"16"-14"0,3 0-7 0,-6 5 11 15,5 5 4-15,1 8 2 16,0 16 3-16,-3 13 3 16,-3 14-11-16,-6 10-5 15,-6 16-8-15,-3 16-2 16,0-3-1-16,-3-7 1 0,3-9 2 16,-2-8-2-16,5-12 0 15,0-12-1-15,3-10-2 16,0-8-15-16,0-5-5 15,3-8-36 1,0-5-32-16,0-6 29 16</inkml:trace>
  <inkml:trace contextRef="#ctx0" brushRef="#br0" timeOffset="83.9965">17156 14399 100 0,'-3'-19'38'0,"6"16"-20"0,6-4-23 15,0 4 6-15,6 0-1 16,5-2 0-16,13 2 0 15,12 1 2-15,8-1-1 16,13 0-1-16,8 1 3 0,16 2 0 16,14 0 7-16,15-3 4 15,15 3-3-15,20-3-1 16,16-2-2-16,15 0 0 16,14-3-2-16,12-3-1 15,7 3-3-15,5 0 3 0,3 1 1 16,3 4-2-16,-14 3-3 15,-10 0 4-15,-17 5 1 16,-16 0 0-16,-29 1-1 16,-15-1-14-16,-12 0-4 15,-15 1-60-15</inkml:trace>
  <inkml:trace contextRef="#ctx0" brushRef="#br0" timeOffset="84.9965">21106 14354 168 0,'3'-11'66'0,"3"8"-36"0,3 1-37 16,-6 2 8-16,2 0-5 15,1 0 3-15,-3 2 0 16,0 6 1-16,-3 11 0 16,0 13 2-16,-3 15 1 0,-6 19 5 0,-2 14 5 15,-1 23-5-15,-3 8 0 16,-3-2-2 0,3-6-1-16,3 5-1 0,3-15 2 15,0-14-19-15,3-10-8 16,0-8-62-1</inkml:trace>
  <inkml:trace contextRef="#ctx0" brushRef="#br0" timeOffset="85.9965">16950 15481 124 0,'6'-3'46'0,"-3"6"-24"0,3-3-26 0,0 0 8 16,3 2-7-16,3 1 2 0,3 0 7 15,3-3 6-15,12 0 7 16,2-3 3-16,10 3-3 15,9-3 1-15,14 1-11 16,9-1 1-16,16-2 3 0,20 0-1 16,24-1 3-16,24-2-2 15,26-2 0-15,36-1-7 16,22-5-2-16,22 3-4 16,19 2-1-16,9-2 3 15,0 0 1-15,-16 5 10 16,-11-5 3-16,-18 2-5 15,-23 6-2-15,-25 0-12 16,-26 2-3-16,-30-2-112 16</inkml:trace>
  <inkml:trace contextRef="#ctx0" brushRef="#br0" timeOffset="86.9965">2294 16579 204 0,'0'-11'77'0,"3"6"-42"0,0 2-19 16,-3 3 24-16,0 0-6 15,0 0 9 1,6 11-13-16,3 7-16 15,-6 9 3-15,0 13 0 0,0 2-7 16,0-2-1-16,3 5-5 16,-1-6-3-16,1-4 0 0,-6-6-1 15,9-3-7-15,-3-10-3 16,0 3-41-16,0-6-18 16</inkml:trace>
  <inkml:trace contextRef="#ctx0" brushRef="#br0" timeOffset="87.9965">2163 17034 216 0,'-15'5'82'0,"12"3"-44"0,0-3-22 15,3-5 22-15</inkml:trace>
  <inkml:trace contextRef="#ctx0" brushRef="#br0" timeOffset="88.9965">2154 17058 447 0,'24'0'43'0,"5"0"-23"15,16 0-10-15,6 0-3 0,-4 0-4 16,4 0-2-16,-3 0-3 16,-7 0 1-16,-5-6-12 15,-3 6-7-15,-6 0-42 16,-10 0-18-16,-8 6-37 15</inkml:trace>
  <inkml:trace contextRef="#ctx0" brushRef="#br0" timeOffset="89.9965">2243 17253 208 0,'0'-5'79'0,"3"5"-42"0,-3 0-23 0,0 0 22 0,3 5-5 16,-3 3 2-16,0 3-10 16,-3 2-4-16,0 0-11 15,3 6 1-15,-6-3 4 0,3 2-7 16,0 1-1-16,3-11-5 16,3 2-1-16,6-7 1 15,3-3 2-15,6 0-3 16,9 0 0-16,-3 0-1 15,-1 5 0-15,-2 3 4 16,-3 0 1-16,-6 3-1 16,-3-3-2-16,-6 5 3 0,-3 6 2 15,-3-6-2-15,-6 5 0 16,-3-5-3-16,-3-5-1 16,-3 6-10-16,0-9-5 15,1 3-19-15,-1-8-7 16,-3 0-31-16,6-8-11 15</inkml:trace>
  <inkml:trace contextRef="#ctx0" brushRef="#br0" timeOffset="90.9965">2222 17219 256 0,'-6'-18'96'0,"12"18"-52"0,0 0-43 16,0 0 19-16,3 0 2 15,3 0 6 1,6 0-17-16,9 0-6 0,0 0-4 16,2 0 1-16,1-6 1 0,0 6-67 15,3-8-29-15,-4 3-25 16</inkml:trace>
  <inkml:trace contextRef="#ctx0" brushRef="#br0" timeOffset="91.9965">2806 17092 288 0,'-36'0'110'0,"51"3"-60"0,-9-3-56 0,-6 0 30 16,15 0-3-16,3-3-8 15,2 0-3-15,1-2-6 16,3 3-3-16,0-1 0 0,6 0-63 16,-1-2-28-16,-5 5-34 15</inkml:trace>
  <inkml:trace contextRef="#ctx0" brushRef="#br0" timeOffset="92.9965">3389 16640 200 0,'3'-6'74'0,"-3"12"-40"0,6 2-31 15,-3 0 15-15,0 5-3 16,-3 11 4-16,0 7-2 16,0 1-1-16,-3 0-8 15,0 5-7-15,0 0-2 0,0 0 1 16,3-8 0-16,0 3-60 15,-3-6-24-15,0-5-11 16</inkml:trace>
  <inkml:trace contextRef="#ctx0" brushRef="#br0" timeOffset="93.9965">3231 17082 264 0,'-17'0'101'0,"17"2"-54"0,3-2-59 0,-3 0 15 16,11 0 10-16,7 0 9 15,9 0-9-15,3-2-2 16,6-1-7-16,-1-5-3 0,1 8 2 16,0-5-22-16,-4 5-7 15,-5 0-62-15,-6 5-63 16,-9 0 44-16</inkml:trace>
  <inkml:trace contextRef="#ctx0" brushRef="#br0" timeOffset="94.9965">3449 17267 192 0,'12'-6'71'0,"-24"4"-38"0,6-4-19 0,6 1 22 16,-3 5-3-16,0-8 3 15,-3 8-5-15,-3-8-1 16,-3 3-17-16,-3 5-6 0,-3 3 0 0,-3 2-6 16,1 6-1-1,-1-4 0-15,3 7 0 16,6-4-5-16,6 4 1 0,12 1 0 15,3 4 2-15,6 2-4 16,3 6 2-16,0-1 4 16,-1 0 4-16,-2-2-1 15,-3 3 0-15,-6-1-1 16,-3-5 1-16,-6-2-2 16,-3-1 2-16,-3-10 2 15,-3 6 2-15,0-9-1 16,-5-5-1-16,2-5-1 15,0-3 2-15,6-6-3 16,3-4 0-16,9 2-1 16,3-8-2-16,3-2 1 15,6 5-1-15,0-3-3 16,-4 3 2-16,1 2-1 0,-3 1 0 16,-3 4-18-16,0 1-9 15,-3 5-43-15,0 3-18 16,3 2-22-1</inkml:trace>
  <inkml:trace contextRef="#ctx0" brushRef="#br0" timeOffset="95.9965">3773 17039 184 0,'-12'-2'71'0,"9"-1"-38"0,-3 3-23 15,6 0 44-15,-9-3-5 16,3 3 3-16,0-5-3 16,4 5-27-1,-1 0 5-15,0 0 1 0,3 0-11 16,6-3-4-16,2 3-6 0,4 0 0 15,6 0-4-15,0-2-2 16,0-1 2-16,6-2 2 16,0 5-4-16,2-3-3 15,-5 0 1-15,-3 1 2 16,-3-4-11-16,-3 6-3 16,0 0-32-16,-3 0-12 15,0 0-22-15,-3 0-8 16,-6 8-30-1</inkml:trace>
  <inkml:trace contextRef="#ctx0" brushRef="#br0" timeOffset="96.9965">3758 17156 260 0,'-9'0'96'0,"9"5"-52"0,0-2-36 15,0-3 21-15,6 0 0 16,3 0 5-16,6-3-13 16,3-2-4-16,6 5-10 15,3-6-5-15,-1 6 1 0,-5 0-18 16,0 0-6-16,0 0-70 0,-3 6-29 16</inkml:trace>
  <inkml:trace contextRef="#ctx0" brushRef="#br0" timeOffset="97.9965">4458 16648 156 0,'-6'0'60'0,"3"0"-32"0,0 0-15 0,0 0 17 16,3 0-4-16,-3 0-1 15,0 0-2-15,0-3-3 16,0 0-10-16,0 1 5 0,3-4 2 15,0 4-3-15,0-4 2 16,3-2-9-16,3-2-4 16,3-3-2-16,3 7 1 0,0-2 1 15,3 3 1-15,-1 3-7 16,1 2-2-16,-3 5 2 16,-3 5 1-16,-3 4 2 15,-6-1 2-15,-3 3-1 16,-3 0 2-16,0-3 0 15,0-3 1-15,3 6-7 16,3-2 0 0,6-4-1-16,6-2 2 15,6 5 1-15,6-2-2 16,-3 2 2-16,0 0 10 16,-7-5 3-16,1 5 6 15,-12 1 3-15,-6-1-2 16,-12 0-2-16,1-2-1 15,-4-3 3-15,-3 0-11 16,-3 2-4-16,3-5-3 0,0-2 1 16,3 5-14-16,4-3-7 15,2-5-28-15,3 11-10 16,3-8-87 0</inkml:trace>
  <inkml:trace contextRef="#ctx0" brushRef="#br0" timeOffset="98.9965">4306 17079 212 0,'-12'-3'82'0,"12"3"-44"0,-6 0-22 15,6 0 24-15,0 0-10 16,0 0 0-16,6 0-6 16,3 0-3-16,15-5-11 15,6 0 0-15,8-3 3 0,10 2-3 16,8 1 0-16,-2 2-6 15,-3-2-3-15,5 5 0 0,-11-2 1 16,-9-1 1 0,-7 3 1-16,-5 0-5 0,-6 0 1 15,-6 0-20-15,-3 0-7 16,-9 0-30-16,-9 0-12 16,-6 3-56-1</inkml:trace>
  <inkml:trace contextRef="#ctx0" brushRef="#br0" timeOffset="99.9965">4282 17246 200 0,'0'-6'74'0,"-3"12"-40"0,6 1-33 0,-3-1 16 16,0 2-2-16,0 5 3 15,-3 5-4-15,0 4 0 16,-3 1-8-16,0-1 3 0,3-4 1 16,0-5-3-16,0-5-2 15,0 3 2-15,3-8 2 16,3 4 0-16,3-4 2 15,6-6-4-15,0-4-2 16,6-1-5-16,3-3 0 16,0 3-2-16,-3 8 0 15,-1-5-14-15,1 7-4 0,-3 1-41 16,-3-3-17-16,0 0-24 16</inkml:trace>
  <inkml:trace contextRef="#ctx0" brushRef="#br0" timeOffset="100.9965">4419 17285 192 0,'0'-5'71'0,"0"5"-38"0,0 13-28 16,0-8 19-16,0 3 5 15,0 14 4-15,-3 1-11 16,0 4-3-16,3-1-11 15,0 6-5-15,0-5 0 0,3-4-4 16,0-2 0-16,3-5-6 16,0-5-3-16,0 2-34 0,0-8-14 15,0-5-45 1</inkml:trace>
  <inkml:trace contextRef="#ctx0" brushRef="#br0" timeOffset="101.9965">4586 17317 176 0,'-21'3'66'0,"15"5"-36"0,-3 23-24 0,6-17 15 0,-3 4 4 16,3 1 5-1,0 2-8-15,3 5 0 0,3-2-13 16,6-3-5-16,6 0-1 0,6-5 4 15,3-8 4-15,2-3 2 16,4-10 3-16,-3-8-5 16,-3-6 1-16,-6-7 2 15,-6 0 3-15,-7-6 0 16,-8 5-1-16,-8-4 7 16,-10 4 3-16,-6 6-12 15,0 2-5-15,0 6-17 16,7 8-8-16,2-3-35 15,3 8-17-15,6 5-82 16</inkml:trace>
  <inkml:trace contextRef="#ctx0" brushRef="#br0" timeOffset="102.9965">5351 17441 192 0,'0'-5'74'0,"0"10"-40"0,3-2-40 15,-3 8 80 1,0 4-23-16,-3 4-15 15,-3 2-9-15,-6-2-18 16,3 12-5-16,-9-4-3 0,3-9-41 16,0-10-18-16,3-8-67 15</inkml:trace>
  <inkml:trace contextRef="#ctx0" brushRef="#br0" timeOffset="103.9965">5830 16616 124 0,'-3'0'49'0,"3"0"-26"0,0 0-16 0,0 0 13 16,0 0-4-16,-3 0 1 15,3 0 4 1,-3 0 3-16,0 0-12 0,3 0 2 15,0-3 0-15,0-2-3 0,0 5-1 16,3-5-2-16,6-3 0 16,0 5-4-16,3-2-1 15,3-1-1-15,0 6-2 16,-1 0 1-16,-2 8 1 16,-3-2-1-16,-3 7 2 15,-3 0 7-15,-3 0 3 16,-3 1-2-16,0-1-1 15,0 0-6-15,0-8-3 16,3 6-3-16,0-3-1 0,6 0 2 16,3 5 0-1,3 0-2-15,6 0 2 0,-3 1 1 16,-3 2 0-16,-6-3 8 16,-6 3 7-16,-9-3 2 15,-3 0 1-15,-3 0-7 16,-3 1-2-16,-3-4-5 15,3-5-3-15,1-2-7 16,2 5-4-16,3-3-12 16,6-5-6-16,3 8-62 15,3-8-68 1,6 0 42-16</inkml:trace>
  <inkml:trace contextRef="#ctx0" brushRef="#br0" timeOffset="104.9965">5675 17058 232 0,'-3'-6'88'0,"6"6"-48"0,9 0-42 0,0 0 14 16,6-2 3-16,6-4 2 0,8-1 0 15,7-4 0-15,9 8-9 16,-1 1-7-16,1-1-2 0,3 3 1 16,-4 0 0-16,-8 0-25 15,-6 0-8-15,-7 3-34 16,-5-1-12-16</inkml:trace>
  <inkml:trace contextRef="#ctx0" brushRef="#br0" timeOffset="105.9965">5684 17187 112 0,'-3'0'44'0,"3"0"-24"0,0 0-10 0,0 0 14 16</inkml:trace>
  <inkml:trace contextRef="#ctx0" brushRef="#br0" timeOffset="106.9965">5684 17195 271 0,'0'14'44'0,"0"-1"-22"16,-3 0-8-16,0 5-4 0,0 4-4 16,0-4 2-16,0-5-5 15,0 1 0-15,0 4-1 16,3-10-2-16,3-3 3 15,0 1 2-15,6-4 0 16,3-4 0-16,0-4-3 16,6 1-2-16,0-3 1 15,0 8-1-15,-4-5-14 16,1 5-3-16,0 0-46 16,-3 0-19-16,0 0-2 15</inkml:trace>
  <inkml:trace contextRef="#ctx0" brushRef="#br0" timeOffset="107.9965">5824 17193 200 0,'-9'-3'77'0,"9"6"-42"0,0 18-41 0,0-13 14 15,0 5 8-15,0 5 9 16,-3 4-6-16,3 9-3 15,0-4-9-15,0 5-5 0,3-6 1 16,3-2-4-16,0-8 0 16,3 2-8-16,0-4-4 15,0-7-37-15,0-1-18 16,3-6-22-16</inkml:trace>
  <inkml:trace contextRef="#ctx0" brushRef="#br0" timeOffset="108.9965">5982 17293 168 0,'-6'5'66'0,"-3"1"-36"0,0 7-33 15,9-5 11-15,-3 13 7 16,3-2 7-16,0 4 0 16,0-7-1-16,6 5-11 15,6-2-6-15,3-6-1 0,3-2 4 16,2-9 6-16,1-4 2 0,0-9 3 15,-3 3-8 1,-3-10-1-16,-3-1 4 0,-9-2 3 16,-6 3-6-1,-6 2-1-15,-9-8-3 0,-9 11 1 16,3-1-4 0,1 9-2-16,2-3-16 0,3 8-5 15,6 0-39-15,3 0-14 16,6 0-39-1</inkml:trace>
  <inkml:trace contextRef="#ctx0" brushRef="#br0" timeOffset="109.9965">6333 17018 244 0,'-6'0'93'0,"6"0"-50"0,3 0-41 0,0 0 17 16,6-5-8-1,3 5-1-15,3-3-4 0,9 0-1 16,2 1-3-16,1-4-10 0,3 6-3 16,3-5-106-1</inkml:trace>
  <inkml:trace contextRef="#ctx0" brushRef="#br0" timeOffset="110.9965">6940 16531 200 0,'0'-2'74'0,"0"4"-40"0,0 3-29 0,0 1 17 16,0 7 8-16,3 11 6 0,-3 5-8 16,0 16-4-16,0 0-14 15,3 0-6-15,0 0-1 0,0-3-2 16,0-10-1-16,3 5-4 15,0-11 0-15,-3-4-51 16,3-9-21-16,-3 5-36 16</inkml:trace>
  <inkml:trace contextRef="#ctx0" brushRef="#br0" timeOffset="111.9965">6735 17007 236 0,'-9'0'90'0,"12"0"-48"0,0 0-42 15,3 0 18-15,6 0 5 0,9 0 6 16,8 0-11-16,10 0-3 16,3 0-9-16,-1 0-4 0,7 3 1 15,-3-3-9-15,-10 3-3 16,-2-3-44-16,-9 5-17 15,-6 0-44 1</inkml:trace>
  <inkml:trace contextRef="#ctx0" brushRef="#br0" timeOffset="112.9965">6762 17119 160 0,'3'-8'63'0,"0"8"-34"0,-3 0-21 0,0 0 16 16,3 10 3-16,-3 6 6 15,0 8-7-15,0 2-1 16,-3 6-14-16,0 2-7 0,0 6 0 16,0-8-3-16,3 0 2 0,0-6-2 15,0-5-1-15,3-2-4 16,0-6 0-16,0-5-31 15,0 3-14-15,0-9-55 16</inkml:trace>
  <inkml:trace contextRef="#ctx0" brushRef="#br0" timeOffset="113.9965">6952 17240 172 0,'-3'-5'66'0,"6"5"-36"0,-3 0-15 16,0 0 18-16,0 0-10 15,-3 5 0-15,0 3-8 16,0 5 1-16,0 3-9 0,-3 0 0 0,0 11 3 16,6-1-4-16,3-2-1 15,3-6-2-15,0-2-3 16,3 3 1-16,3-11 1 15,3 2 3-15,0-7 2 16,6-3-1-16,-1 0 1 16,-2-13-4-16,0 0 0 15,-9-1 12-15,0 1 5 16,-9 0-4-16,-6 8-1 16,-3-3-5-16,-6 2-1 0,-3 6-3 15,1 0-1 1,-1 6-8-16,-6 2 0 0,9-3-17 15,12 0-44 1,6-10-5-16,9 0-61 16</inkml:trace>
  <inkml:trace contextRef="#ctx0" brushRef="#br0" timeOffset="114.9965">7405 16902 220 0,'-12'0'85'0,"6"0"-46"0,3 5-19 0,3-5 40 16,-6 3-19-1,3-3-11-15,3 0-7 0,6 0-14 16,3 0 3-16,3-3 2 0,2 3-7 15,4-5-2-15,3 5-3 16,3-3-2-16,0 0-6 16,-3-5-4-16,-4 8-32 15,-2 0-15-15,-3 0-54 16,0 0-53 0,-9 11 61-16</inkml:trace>
  <inkml:trace contextRef="#ctx0" brushRef="#br0" timeOffset="115.9965">7416 17007 256 0,'-14'-8'96'0,"14"8"-52"0,-3 0-43 15,3 0 21-15,0 0-10 16,6 6-2-16,0-6 6 16,2 2 3-16,7-2-9 0,3 0-6 0,12 0-2 15,0-2-2-15,-1-4 0 16,-2 6-51-16,0-7-23 15</inkml:trace>
  <inkml:trace contextRef="#ctx0" brushRef="#br0" timeOffset="116.9965">8161 16497 192 0,'3'-3'74'0,"0"-7"-40"0,0 2-27 0,0 13 20 16,-3-2-3-16,0 7 3 16,0 1 2-16,2 2 5 15,-2 5-19-15,3 6-2 0,0 3 1 16,0-1-8-16,0 6-1 0,0 2-3 15,0-7-2 1,-3-1-6-16,3-5-4 0,0-5-60 16,0 0-27-16,-6-5-16 15</inkml:trace>
  <inkml:trace contextRef="#ctx0" brushRef="#br0" timeOffset="117.9965">7946 16933 268 0,'-6'14'101'0,"15"-12"-54"0,3 1-46 16,0-3 21-16,6 0 3 16,9 0 7-16,8-3-8 0,4-5-5 15,9 3-10-15,-1 2-6 0,-2-2-2 16,-6 2-4-16,-4 1 2 15,-8-1-30-15,-6-2-14 16,-6 5-32-16,-3 0-12 16,-6 0-19-1</inkml:trace>
  <inkml:trace contextRef="#ctx0" brushRef="#br0" timeOffset="118.9965">8110 17111 160 0,'3'-6'60'0,"0"4"-32"0,-3-4-15 16,0 4 17 0,0-1-2-16,-3 0 3 0,-3-2-4 15,-3 5-2-15,-3 0-13 16,-3 8 1-16,-6-3 3 0,1 6-6 16,-1 0-3-16,6 4-4 15,0-1-3-15,9 2-2 16,0 2-1-16,6 3-1 15,6-2 0-15,9-1 0 16,0 1 3-16,0-1 0 16,-3-2 3-16,0 5-1 15,-6 3 2-15,-4-3 2 16,-2-2 2-16,0-6-1 16,-5 0-1-16,-7-2-3 15,-3-3 1-15,-3-3 2 0,3-5 4 16,0-5-6-16,3 0-2 15,3-1-1-15,3-4 0 16,6-4-3-16,3-1 2 16,9-1 1-16,9-8 0 15,0-3 0-15,0-2 0 16,0 0 0-16,-1 11 0 16,-2-3 2-16,-6 7 1 15,-3 1 1-15,-3 0 0 16,-6 8-7-16,0-3-2 15,-3 2-25-15,3 6-10 16,0 0-32-16,0 0-12 16,6 6-13-1</inkml:trace>
  <inkml:trace contextRef="#ctx0" brushRef="#br0" timeOffset="119.9965">8247 17150 248 0,'-18'-2'93'0,"15"2"-50"0,-3 2-41 16,3 9 17-16,0 5-1 16,-3 0 1-16,0 5-6 15,3 0 0-15,3 3-8 16,6 2-3-16,6 1-1 0,9-6-1 16,3-3 0-16,6-4 8 15,-1-14 7-15,7-6 2 16,-3-7-1-16,-6-3 7 15,-7-10 5-15,-8-6-2 16,-15 6-1-16,-6-1-9 0,-8 1-3 16,-7 2-7-16,-12 3-2 15,3 7-26-15,4 4-13 16,5 7-88-16,9 1-37 16,12-6 25-1</inkml:trace>
  <inkml:trace contextRef="#ctx0" brushRef="#br0" timeOffset="120.9965">8664 16902 160 0,'0'-3'60'0,"0"3"-32"0,0 0-9 0,0 0 23 16,0 0-1-16,0 0 2 16,0 0-10-16,3 3-3 15,3-3-17-15,0 0-3 0,2 5 0 16,7 0-4-16,0-5-1 16,3 0 2-16,0 0 2 15,3 0-6-15,0 0-2 16,-4 0-1-16,1 0 2 0,3 0-1 15,-3 0-1 1,-3-2-21-16,-3 2-53 16,-3 0-3-16</inkml:trace>
  <inkml:trace contextRef="#ctx0" brushRef="#br0" timeOffset="121.9965">8717 17066 220 0,'-33'0'82'0,"31"0"-44"0,-4 5-36 0,6-5 19 16,0 5 4-16,0-5 7 15,0 0-4-15,3 0 0 16,2-5-15-16,10 0 1 0,3 2 2 16,0-2 1-16,3-1-1 15,3 1-8-15,0 2-5 16,-4 3 0-16,4 0 0 16,-6 3-1-16,0 2 1 15,0 1-33-15,-3-1-12 16,0-2-107-1</inkml:trace>
  <inkml:trace contextRef="#ctx0" brushRef="#br0" timeOffset="122.9965">9485 16536 160 0,'-3'0'60'0,"3"0"-32"0,0 0-26 15,0 0 12-15,0 0 6 16,0 0 5-16,0 8 0 16,0-2 0-16,0 12-14 15,0 6 2-15,0 2 3 0,0 12-8 16,3-1-2-16,0-3-2 16,0-2 2-16,0-3-3 0,0-8-2 15,0-2-3-15,-3-6 1 16,0-3-43-16,0-4-18 15,-3 4-42 1</inkml:trace>
  <inkml:trace contextRef="#ctx0" brushRef="#br0" timeOffset="123.9965">9289 16992 208 0,'-12'0'77'0,"12"2"-42"0,0-2-32 0,0 0 17 0</inkml:trace>
  <inkml:trace contextRef="#ctx0" brushRef="#br0" timeOffset="124.9965">9292 16994 395 0,'26'0'43'0,"10"-2"-21"16,12-4-10-16,2 6-7 0,4-2-1 15,-3 2 2-15,-4 0-8 16,-5 0 0-16,0 0-5 16,-10 2 2-16,-8-2-41 15,-3 6-17-15</inkml:trace>
  <inkml:trace contextRef="#ctx0" brushRef="#br0" timeOffset="125.9965">9265 17156 160 0,'0'0'63'0,"6"5"-34"0,-3 8-19 16,0-8 17-16,0 9 2 15,0 2 2-15,-3 10-10 16,0 0-3-16,0 4-10 15,0-1-5-15,0-3 0 0,0 6-2 16,0-11-1-16,0-2-2 16,0-6 1-16,0 0-26 15,3-8-9-15,0 3-33 16,3-8-46 0</inkml:trace>
  <inkml:trace contextRef="#ctx0" brushRef="#br0" timeOffset="126.9965">9557 17145 160 0,'0'0'63'0,"0"0"-34"0,0 0-21 0,0 0 18 16,0 0-2-16,0 3 3 16,-3 5-6-16,-3 10-3 15,0 1-10-15,-3 2 1 0,0 0 2 0,3 11-6 16,3 2-3-16,3-5-6 16,3 0 0-16,6-10 11 15,3 2 4-15,9-8 2 16,5-7 0-16,-2-6-5 15,0-3 0-15,0-10-3 16,-9-1 2-16,-6-1 5 16,-3 1 4-16,-9 1 1 15,-9 0-1-15,-6 8-2 16,-3 2 1-16,-3 3-8 16,0 3-2-16,1-1-14 15,5 1-7-15,3 2-42 0,9 8-17 16,6-13-61-1</inkml:trace>
  <inkml:trace contextRef="#ctx0" brushRef="#br0" timeOffset="127.9965">10208 16568 212 0,'-11'-8'79'0,"5"8"-42"0,0 3-37 0,0 2 16 16,-3 1-7-16,-6 1 2 0,-6 15 3 16,0 1 1-1,-3 22-8-15,-2 8 2 0,-1 13 2 0,3 11-2 16,6 16 2 0,6-14-6-16,12 3-3 0,9-10-1 15,6-12 1-15,12-9-8 16,0-9-1-16,2-10-29 15,1-8-12-15,-6-11-61 16</inkml:trace>
  <inkml:trace contextRef="#ctx0" brushRef="#br0" timeOffset="128.9965">10414 16595 212 0,'-6'5'79'0,"6"0"-42"0,0 11-37 0,0-5 18 15,0 5 1-15,0 5 3 0,0 3-7 16,3 7-4-16,0-4-6 16,3-3-2-16,0-1 1 0,0-4-2 15,0-6-2-15,0 0-41 16,-3 1-18-16,-3-1-47 15</inkml:trace>
  <inkml:trace contextRef="#ctx0" brushRef="#br0" timeOffset="129.9965">10295 16968 188 0,'-6'13'71'0,"6"-26"-38"0,0 23-32 0,3-15 14 16,0 10 12-16,6-2 7 16,3-3 0-16,3 0 2 15,5 0-20-15,4 0-7 0,3 0-2 16,3 0-4-16,-1 0-2 16,-2 3-5-16,-3-1 0 15,-6 4-29-15,-3-1-13 16,-3-3-51-1,-6 6-43-15,-3-2 52 16</inkml:trace>
  <inkml:trace contextRef="#ctx0" brushRef="#br0" timeOffset="130.9965">10351 17137 200 0,'-3'5'74'0,"3"1"-40"0,0 15-27 0,0-8 18 15,0 0-7 1,-3 1 0-16,0-1-4 0,0 0 1 16,0-2-8-1,3-4-4-15,0 1 0 0,0-2-2 0,0-6 2 16,3 5 2-16,3-5 2 16,0 0-3-16,3-5-3 15,3 5 0-15,3 5-1 16,0 0 0-16,-3-2 0 15,-3 8 2-15,-3-4 1 16,-3 1 5-16,-3 3 5 16,-3-3-7-16,-3 5-3 15,-3-5-5-15,0 5 1 0,-3-2-26 16,0-8-11 0,-3 2-28-16,3-5-10 0,-6-5-18 15</inkml:trace>
  <inkml:trace contextRef="#ctx0" brushRef="#br0" timeOffset="131.9965">10310 17111 252 0,'12'-3'93'0,"-6"3"-50"0,8 0-35 16,-5 0 21-16,6 0-17 15,3-3-5-15,6 1-6 16,0-4-2-16,5 6-89 0,1-5-40 16,-3-3 33-16,-6 6 19 15</inkml:trace>
  <inkml:trace contextRef="#ctx0" brushRef="#br0" timeOffset="132.9965">10667 16536 184 0,'0'-7'68'0,"3"1"-36"0,3 1-29 15,-3 5 15-15,0 0-3 16,3 3 1-16,6-1 3 15,0 11 0-15,5 6-10 16,1 7 6-16,3 27 4 0,0 6 3 0,0 12 2 16,-3 6 4-1,-4 5 3-15,-5-6-17 16,-9 1-6-16,-6-3-5 0,-5-5 0 16,-16-8-11-16,-3-8-2 15,-3 2-52-15,1-12-24 16,-10-4-42-1</inkml:trace>
  <inkml:trace contextRef="#ctx0" brushRef="#br0" timeOffset="133.9965">13361 16587 168 0,'9'-11'63'0,"-9"9"-34"0,6-1-16 16,-6 3 19-16,0 0-3 0,0 0 1 15,3 5-9-15,-3 6 0 16,0 5-12-16,0 2-1 0,3 9-1 15,-3 4 1-15,0 4 2 16,0-9-5-16,2-2-1 16,1 2-2-16,0-4-2 15,0-4 1-15,0-5 1 16,-3-2-3-16,3-3 0 16,0 0-37-16,-3-8-14 15,0 0-64 1</inkml:trace>
  <inkml:trace contextRef="#ctx0" brushRef="#br0" timeOffset="134.9965">13200 17007 224 0,'-9'0'85'0,"9"3"-46"0,3-3-43 16,3 0 15-16,3 3 7 15,6-3 6-15,9 0-6 16,2-3-3-16,10 0-8 16,0 1-3-16,0-4 0 0,-1 6-2 0,1-2-2 15,-3 2 1-15,-7 0 1 16,-2 2-3-1,-6-2-2-15,-3 6-34 0,-3-4-15 16,0-2-59 0</inkml:trace>
  <inkml:trace contextRef="#ctx0" brushRef="#br0" timeOffset="135.9965">13313 17195 188 0,'-6'0'71'0,"9"14"-38"0,-3-20-28 16,3 12 19-16,-3 1-2 16,0-1 2-16,0 4-2 15,-3-2 1-15,3 0-13 0,0 5-1 0,-3-2 1 16,3-3-4-16,0 3-1 15,0-4-2-15,0-1-3 16,3-4-2-16,-3-2 1 16,6 0 1-16,6 0 2 15,0 6-1-15,3-6-1 16,0 2 1-16,5 1-1 16,-2 0-3-16,0 5 2 15,-3-3 3-15,-3 8 3 16,-3 6 2-16,-6-6 1 15,-3 0-2-15,-6-2-1 16,-3-1-3-16,0 1 1 16,-3-3-2-16,-3-3-1 0,0 3-21 15,0-3-9-15,1-5-27 16,-1 0-9-16,3 0-38 16</inkml:trace>
  <inkml:trace contextRef="#ctx0" brushRef="#br0" timeOffset="136.9965">13280 17177 260 0,'-15'-13'96'0,"18"13"-52"0,9 0-43 15,-9 0 21-15,3 0-10 0,6 0 1 16,0 0-8-16,3 0-3 15,3-3-1-15,0-2-1 0,5 5 2 16,4-6-34-16,-3 1-16 16,3-3-68-1</inkml:trace>
  <inkml:trace contextRef="#ctx0" brushRef="#br0" timeOffset="137.9965">13774 16978 228 0,'-9'-5'88'0,"9"5"-48"0,0 0-27 16,0 0 22-16,0 0-12 16,0 0 0-16,6 0-3 15,3 0 2-15,3 0-12 16,3-5-6-16,3 5-2 0,3 0 0 15,3-3 1-15,-4-2-1 16,-2 5-2-16,0-5-2 0,0 5-1 16,-3-3-14-16,-3 3-6 15,-3 0-32-15,-3 0-13 16,-6 0-46 0</inkml:trace>
  <inkml:trace contextRef="#ctx0" brushRef="#br0" timeOffset="138.9965">13798 17097 240 0,'-15'11'90'0,"12"-8"-48"0,3-3-36 0,0 0 20 0,0 0-5 16,6 5-1-16,6-5 5 16,3-5 4-16,3 5-16 15,6-6-7-15,0-2-4 0,-1 6-2 16,1-1 2-16,-3 0-17 15,0-2-6-15,-3 5-72 16,0 0-31-16,-6 0 17 16</inkml:trace>
  <inkml:trace contextRef="#ctx0" brushRef="#br0" timeOffset="139.9965">14367 16529 140 0,'18'-22'55'0,"-15"6"-30"0,0 3-10 15,-3 11 20-15,0 2 5 16,0 0 16 0,0 15-17-16,0 4-21 15,0 5 0-15,0 5 2 0,0 3-5 16,0 7 0-16,0 4-9 16,0-6-2-16,0-6-4 15,0 1-1-15,0-5 3 16,0-3 1-16,0-9-17 15,0 4-5-15,-6-6-44 16,3-5-17-16,0-3-31 16</inkml:trace>
  <inkml:trace contextRef="#ctx0" brushRef="#br0" timeOffset="140.9965">14266 16960 260 0,'-6'0'96'0,"9"13"-52"0,0-2-47 0,0-9 19 15,2-2 5-15,7 6 9 16,9-4-6-16,6-2-5 16,6 0-10-16,2-2-6 0,4-4 0 15,3 4-2-15,2-4-1 16,-8 1-21-16,-3 5-11 15,-6 0-46-15,-9 0-17 0,-4 0-13 16</inkml:trace>
  <inkml:trace contextRef="#ctx0" brushRef="#br0" timeOffset="141.9965">14501 17119 184 0,'-3'-8'71'0,"0"8"-38"0,-3-3-19 0,3 3 22 16,-3 0-5-16,-3 0-1 16,-6 3-1-16,-6 2 1 15,0 0-16-15,1 3-6 0,5 0-1 16,3 5-9-16,3-2 0 15,0 5-2-15,9 2 2 0,3 1 1 16,15-1 1-16,0 3-3 16,2-2 2-16,1 0-1 15,-3 2 0-15,-3 0 4 16,-6 5 3-16,-3-7 0 16,-3-6 0-16,-3 0-3 15,-6 1 1-15,-3-7 0 16,-3-1 3-16,-6-9 1 15,3-2 1-15,0-6 0 16,7-2 2-16,2 0-7 16,6-8-2-16,8-1-1 15,4-7 0-15,0-5 0 16,0 7 2-16,0 6-1 16,0 3-1-16,0-1-13 15,-3 6-6-15,0 8-37 0,-3-3-16 16</inkml:trace>
  <inkml:trace contextRef="#ctx0" brushRef="#br0" timeOffset="142.9965">14891 16828 216 0,'-3'-6'82'0,"6"9"-44"0,-3-3-36 0,0 5 17 0,0 3 5 16,0 5 5-16,0 8-4 15,0 9-1-15,-3-4-13 16,0 6-7-16,3-6 0 0,0 1-3 16,0-1 2-16,3-7-18 15,0-1-4-15,0-10-46 16,0 3-20-16</inkml:trace>
  <inkml:trace contextRef="#ctx0" brushRef="#br0" timeOffset="143.9965">14748 17044 272 0,'-12'-7'104'0,"12"7"-56"0,3 0-54 0,3 0 17 15,3-3-3-15,9 0 5 16,5-2-3-16,4 0 0 16,3-3-6-16,6 5-20 0,-4 0-10 15,13-5-99 1</inkml:trace>
  <inkml:trace contextRef="#ctx0" brushRef="#br0" timeOffset="144.9965">15367 16523 208 0,'-3'-18'77'0,"6"18"-42"15,-3 0-26-15,0 0 35 16,0 13-8-16,0 5-10 16,0 14-3-16,0 8-14 15,-3 5 1-15,3 0 1 0,0-3-6 16,0-5-3-16,3 0-1 15,0-8-1-15,0-2-31 16,0-9-14-16,0 1-83 16</inkml:trace>
  <inkml:trace contextRef="#ctx0" brushRef="#br0" timeOffset="145.9965">15138 16992 296 0,'-6'0'112'0,"6"0"-60"0,9 5-50 0,0-3 23 16,8-2 0-16,10 0 7 15,9 0-15-15,6 0-5 16,2-2-7-16,4-1-4 0,0 1 0 15,-7-4-10-15,-2 4-2 16,-9 4-27-16,-7-2-11 16,-8 8-38-16,-6-3-17 0,-6 3 0 15</inkml:trace>
  <inkml:trace contextRef="#ctx0" brushRef="#br0" timeOffset="146.9965">15224 17097 236 0,'0'-2'90'0,"3"2"-48"0,0 0-45 0,-3 0 16 16,0 2 6-16,0 12 7 15,0 4-2-15,0 9-2 16,0 7-12-16,-3-2-4 0,0 7-2 16,0 1-5-16,3-8 1 15,0 5 0-15,0-11 2 0,0-4-17 16,3-9-6-16,0 0-41 16,0-8-17-16,0-5-28 15</inkml:trace>
  <inkml:trace contextRef="#ctx0" brushRef="#br0" timeOffset="147.9965">15414 17209 148 0,'3'-22'55'0,"0"4"-30"0,-3 28-1 0,0-10 22 15,0 0-3-15,0 3 1 16</inkml:trace>
  <inkml:trace contextRef="#ctx0" brushRef="#br0" timeOffset="148.9965">15412 17206 414 0,'-9'16'21'15,"0"8"-4"-15,0-3-1 0,0 16 0 16,3-8-6-16,3 8-4 16,3-8-6-16,6-3 0 15,6-7 2-15,6 0 3 16,2-12 0-16,4-7 2 15,6-2-2-15,-3-9 0 16,-3 3-1-16,-7-10 2 16,-5 5 6-16,-9-3 4 0,-12 0-2 15,-5 3 0-15,-7-1-2 16,-6 14 0-16,-3 0-6 16,3 6-4-16,1 7-23 15,5 0-11-15,12 0-48 16,6 1-19-16,6-14-36 15</inkml:trace>
  <inkml:trace contextRef="#ctx0" brushRef="#br0" timeOffset="149.9965">15813 16841 244 0,'-3'-6'90'0,"3"9"-48"0,0 0-42 0,0-1 18 16,0 9 1-16,0 2 5 16,0 16-10-16,-3-2-3 15,0-1-7-15,0 3-3 0,3 0 0 16,0-2-10-16,0-3-4 16,0-6-33-16,0 3-94 31</inkml:trace>
  <inkml:trace contextRef="#ctx0" brushRef="#br0" timeOffset="150.9965">15673 17026 280 0,'-11'-3'107'0,"14"3"-58"0,0 0-51 15,-3 0 22-15,5 0-3 16,4 0 4-16,6-2-9 15,9-1-2-15,3-2-6 16,6 5-18-16,2-3-8 0,16-8-117 16</inkml:trace>
  <inkml:trace contextRef="#ctx0" brushRef="#br0" timeOffset="151.9965">16296 16581 232 0,'-3'0'88'0,"6"8"-48"0,-3 8-29 16,3-3 23-16,-3 3-11 15,3 24-4-15,-1 0-10 16,1-1-4-16,0 4-3 15,0-1-2-15,0-5 3 0,3-2-11 16,-3-9-2-16,0-2-59 16,-3-6-26-16,0-2-10 15</inkml:trace>
  <inkml:trace contextRef="#ctx0" brushRef="#br0" timeOffset="152.9965">16135 16986 268 0,'-15'8'101'0,"15"-8"-54"0,0 0-48 0,3 0 18 15,3 0-6-15,3-2 3 0,12 2 2 16,2-6 2-16,7-2-10 16,3 3-4-16,3 0-1 15,8 2-2-15,-2-2-1 0,-6 5-48 16,-7-5-20-16,-2 2-59 15</inkml:trace>
  <inkml:trace contextRef="#ctx0" brushRef="#br0" timeOffset="153.9965">16156 17124 160 0,'0'-5'63'0,"3"5"-34"0,-3 0-19 0,0 0 20 15,0 0 8-15,3 5 7 16,0 0-9-16,0 8-4 16,0 9-18-16,0 7-7 0,-3 0-2 15,0 10-3-15,-3-2-2 16,0-5 1-16,3-3 1 16,0-5-1-16,0-5 2 15,-3-3-31-15,3-6-11 0,0-2-35 16,11-21-64-1</inkml:trace>
  <inkml:trace contextRef="#ctx0" brushRef="#br0" timeOffset="154.9965">16340 17124 172 0,'-3'-3'66'0,"3"3"-36"0,-3 3-20 16,3-3 17-16,-3 5 2 0,0 0 2 16,0 9-5-1,-3 7-2-15,0 5-13 0,0 1-2 0,1-1-2 16,2 14-3-16,3-8-1 16,3-6-3-1,2 1-1-15,7-4 3 0,3-7 3 16,3-5 2-16,12-9 3 15,-3-4-3-15,-4-9 1 16,1 1 1-16,-9-4 5 16,-3-1 3-16,-9 1 4 15,-9 1-5-15,-9 5 1 16,-6 3-6-16,-5 2-1 16,2 3-11-16,0 0-4 0,6 3-37 15,6-3-17 1,9 5-94-1</inkml:trace>
  <inkml:trace contextRef="#ctx0" brushRef="#br0" timeOffset="155.9965">16840 16521 140 0,'-3'-24'55'0,"0"11"-30"0,-3 5-10 15,6 8 18-15,-3 0-5 16,-6 8-2-16,-2 5-8 16,-4 5-1-16,-3 3-10 15,-6 17 9-15,-3 14 6 0,0 15 2 16,1 15 3-16,5 10-9 0,9 9 0 16,6 2-9-1,15-10-3-15,9-9-6 0,6-12-2 16,5-14-10-16,4-8-3 15,12-15-47-15,-4-12-19 16,-5-12-32 0</inkml:trace>
  <inkml:trace contextRef="#ctx0" brushRef="#br0" timeOffset="156.9965">17004 16550 232 0,'0'-3'88'0,"0"3"-48"0,0 3-38 0,0-3 19 16,0 5-2-16,0 3 1 0,0 10-5 15,0 9-1-15,0-1-8 16,0 11-4-16,0-2 1 0,0-3-2 16,0-6-1-16,0 0-17 15,3-2-9-15,-3-8-41 16,3-3-18-16,0 1-10 15</inkml:trace>
  <inkml:trace contextRef="#ctx0" brushRef="#br0" timeOffset="157.9965">16802 16986 164 0,'-15'6'63'0,"9"-4"-34"0,-3 3-16 0,6-5 17 16,3 6-11-16,0-1-1 16,0-2-4-16,6 2-1 0,6 0-7 15,6-2 3-15,14-3 3 0,4 0-6 16,3 0-1-16,2 0-3 16,4 0-2-16,-6 5 1 15,-4-5-1-15,-5 3-18 16,-6 0-5-16,-6-1-46 15,0-2-58 1,-6 8 32-16</inkml:trace>
  <inkml:trace contextRef="#ctx0" brushRef="#br0" timeOffset="158.9965">16906 17156 192 0,'0'0'74'0,"-3"13"-40"0,-9 0-29 0,9 0 17 16,0 1 8-16,0-4 6 16,0 1-17-16,3-6-6 0,0 6-8 15,0-4-6-15,0-1 0 0,6-4 1 16,0-2 0-16,6 6-3 16,3-6 2-16,3 5 1 15,-1 0 2-15,1 3-3 16,0 0-2-16,-6 3 4 15,-3 2 3-15,-3 3 5 16,-6 2 5-16,-6 4-8 16,-3-7-1-16,-3-1-3 15,-3-4 1-15,-6 1-24 16,4-6-11-16,-1-2-27 16,0-3-13-16,0-6-24 15</inkml:trace>
  <inkml:trace contextRef="#ctx0" brushRef="#br0" timeOffset="159.9965">16876 17169 220 0,'21'-13'82'0,"-12"7"-44"0,21 6-33 0,-19 0 19 16,7 0-15-16,0 0-5 15,3 0-2-15,3 0-2 16,6 0 0-16,-4 0-27 0,-2-2-11 15,0-1-61 1</inkml:trace>
  <inkml:trace contextRef="#ctx0" brushRef="#br0" timeOffset="160.9965">17281 16521 160 0,'-3'8'60'0,"6"-8"-32"0,0 0-24 0,-3 0 13 16,6 2 3-16,0 3 4 16,3 3-6-16,5 3-3 15,-2 10-8-15,6 11 6 0,-3 13 4 16,0 8 4-16,-3 13 4 15,-3 3-2-15,-6 5-2 16,-9 3-7-16,-6-3-1 16,-6-3-8-16,-3-7-1 0,-3-12-2 15,1-7-2 1,-1-5-39-16,3-5-16 0,3-6-74 16</inkml:trace>
  <inkml:trace contextRef="#ctx0" brushRef="#br0" timeOffset="161.9965">16132 17523 64 0,'12'-10'27'0,"-12"7"-14"0,3 0-2 0,-3 3 12 15,0 0 3 1,0 0 4-16,0 0-10 0,0 0-4 15,0 6-7-15,0-4-1 16,-3 9-5-16,0-3-2 0,0 5 0 16,3 0 1-16,3 9 1 15,0 1 5-15,3-1 3 16,3 4-6-16,3 0-3 16,-1-7 5-16,1 0 3 15,3-1-3-15,0-5-2 16,3-5 6-16,0 0 3 15,3-8-5-15,0 0-1 0,2-3-2 16,1-7-1-16,0 2-3 16,3 0 1-16,0-3-4 15,2-2 0-15,-5 8-1 16,0-3 0-16,-3 8 0 16,0 0 0-16,-4 5 2 15,4 3 2-15,-3 3-1 16,0-3-1-16,-3 5 1 15,-3-5 1-15,0 5-1 16,-3-8 2-16,-3 3-2 16,0 6-1-16,-3-9 3 15,-1 5 0-15,-2-2 1 16,0-2 0-16,0-12 2 16,3 6 1-16,-3-8 1 15,3 3-7-15,0-3 0 16,0-2-1-16,3 4 0 15,3-7-3-15,0 5 2 16,3-5 1-16,3 5 0 16,3-3 0-16,3-2 0 15,0 11 0-15,-1-1 2 16,1 3-1-16,3 5-1 16,0 1-2-16,3 1 1 15,2 4 1-15,7-3 0 16,0-8 2-16,0 0 3 15,2 0 0-15,1-8 2 16,0-10 2-16,-4-6 5 0,4-3-6 16,-9 1-2-16,-3-3-3 15,-10 0-3-15,-5-1-30 16,-12 7-15-16,-3 4-54 16,-6 9-44-1,-2 4 57-15</inkml:trace>
  <inkml:trace contextRef="#ctx0" brushRef="#br0" timeOffset="162.9965">16626 17902 20 0,'0'-3'11'0,"0"3"-6"0,0 0 25 16,0 0 15-16,0 0 2 16,0 0 1-16,0 0-22 15,0 0-10-15,0 5-6 16,0-2 0-16,0 2-5 15,0 3-1-15,-3 5 0 0,0 1-2 0,0-1-2 16,0 5 3-16,0 6 0 16,-3 3-1-16,0-1 1 15,0-5-2-15,-3 3 2 16,3-3-2-16,-3 0-1 16,0-2 5-16,-2-6 4 15,-1 6-3-15,-3-11-1 16,-3 10-2-16,-3-5-3 15,0-5 5-15,-6 6 1 16,1-1-2-16,-1 0-1 16,0-2-1-16,0-3 1 0,-5 2 2 15,-1-2 2-15,0 0 1 16,-3-3 0-16,-2 3-4 16,-4-2-1-16,0-1-1 15,-2 3-2-15,-1 0 1 16,0-3-1-16,-2 8 6 15,2-7 6-15,0 1-8 16,1 4-2-16,-1-8 2 16,1 2 2-16,-4 3 0 15,0-3-1-15,-2 1-3 16,2-4-2-16,-3 9-2 16,1-3 1-16,-1-3 1 15,-2-2 2-15,2-3 1 16,-3 5 3-16,1-5-3 15,2 5-2-15,-2-2 0 16,-1-3 1-16,1 0-1 0,-4 0 2 16,3 0-2-16,-2-3 2 15,-1-2-4-15,4 0 0 16,-4 2 1-16,7-2 0 16,-1-3 0-16,0-3 0 15,-2-2 0-15,5 0 2 16,1-1 3-16,-1 1 2 15,0 5-3-15,4-2-3 16,2-3 0-16,-3 5-1 16,7-6 0-16,2 1 0 0,3 0 0 15,3 0 0-15,1-6 0 16,-1 1 2-16,3 2-3 16,3-3 0-16,0 1 1 15,1-9 0-15,-1 6 0 16,0-3 2-16,0 3-1 15,3-3-1-15,1 3 1 16,2 3-1-16,0-9 0 16,0 6 2-16,3-3-3 15,3 8-2-15,0-2 2 16,0-1 0-16,0-2 1 16,4-3 2-16,-4 3-3 15,-3 3 0 1,3 2 1-16,3 0 0 0,3 5 0 15,0 1 0-15,0 4 2 16,3 4-3-16,0 2 0 16,0 0-1-1,-3 2-2-15,-3 14-2 0,0 0 1 16,0 3 3-16,0 2 3 16,1 5-2-16,2-7 0 15,3-1 1-15,0 1 0 16,3-11 0-16,0 0 2 15,0-8-1-15,6 0 2 16,0-8 0-16,2-5 1 16,-2-1-2-16,0-4-2 0,0 5 1 15,3-9-1-15,-6-4 0 16,0-3 2-16,-3 2-1 16,3 1 2-16,0 5-4 15,6 2-2-15,0 6-1 16,0 10 0-16,0-7 0 15,3 10 0-15,3 5 3 16,2 8 0-16,7 1 1 16,0 4 0-16,3-2 0 15,0 2 2-15,-3 4-1 16,-4-4 2-16,7-5-77 16,6 1-34-16,-3-17 1 15</inkml:trace>
  <inkml:trace contextRef="#ctx0" brushRef="#br0" timeOffset="163.9965">17028 17971 136 0,'3'-6'52'0,"0"1"-28"0,-3 5-6 15,0 0 20-15,-3 0-1 16,0 0 0-16,0 0-16 15,-3 5-5-15,-3 3-10 16,0-3-2-16,0 1 2 0,0 2-5 0,3-3-1 16,0 0 0-16,3-2 2 15,6 2-3-15,3 3 0 16,3-3 1-16,0 3 2 16,3 3-3-16,0-3 0 15,-3 0 3-15,-6 10 21 16,-3-4 7-1,-3-4-8-15,-6-2-3 16,-3 0-11-16,-3 3-3 16,0-9-5-16,-3 4-1 15,0-1-8-15,4-5-2 16,2 0-23-16,3 0-8 16,3 0-18-16,6 0-7 15,9 0-28-15</inkml:trace>
  <inkml:trace contextRef="#ctx0" brushRef="#br0" timeOffset="164.9965">17156 17989 192 0,'-3'-3'71'0,"3"1"-38"0,-3 4-23 0,-3-2 20 16,0 3-14-16,0 0-3 16,-3 5-11-16,0 2-1 15,0-2-1-15,3 11 4 0,0-1 5 16,3 3-3-16,9-2-1 16,0-6-2-16,6 0-3 15,-3 1 1-15,0-7 1 16,0-1 3-16,0-6 4 15,0 0-2-15,-3-13 1 16,0 5-5-16,-3-6 0 16,-3 1-1-16,0-3-2 15,0 8 3-15,0-5 2 16,-3 8 0-16,0-3 2 16,0 8-6-16,3 0-1 15,0 8-2-15,0-3 0 0,0 8 2 16,3 1 2-1,3-1-3-15,0 0-2 0,0 0-16 16,2 0-5-16,-2-2-50 16,0-3-19-16,0-3 2 15</inkml:trace>
  <inkml:trace contextRef="#ctx0" brushRef="#br0" timeOffset="165.9965">17281 18005 204 0,'0'10'77'0,"0"-2"-42"0,3 0-21 0,0-2 20 15,0 2-15-15,0 5-3 16,0 0-10-16,0-2-4 15,-3-3-1-15,0 2-4 0,0-7 0 16,0 2 6-16,0-13 5 16,0-2-2-1,0-4-3-15,3 1 1 16,0 0-10-16,3 0-1 0,0-1 4 16,-1 6 3-16,1 3-1 15,0 0 0-15,3 10 10 16,0 0 3-16,-3 3 1 15,0 0 2-15,3 3-6 16,-6-3-1-16,0 0-2 16,-3 2-1-16,0-7-3 15,3-3 1 1,6-3 0-16,0-2-1 16,-3 0-2-16,6-3-4 15,-3-5-2-15,-3 7 0 16,0-2 4-16,0 3-1 15,-1 5 1-15,-5 0 2 16,6 5 0-16,-3 3 0 16,0 3 0-16,0-3 0 15,3 0 2-15,-3 2-34 0,3 4-79 32,0-6-41-32,0 0 47 15</inkml:trace>
  <inkml:trace contextRef="#ctx0" brushRef="#br0" timeOffset="166.9965">17534 18037 160 0,'0'0'63'0,"3"0"-34"0,6 5-8 0,0-5 25 16,3 0-17-16,-1 0-6 16,1 0-10-16,3 0-3 15,0-5-6-15,0 5-1 0,-3-6 3 16,0 4-3-16,0-4 0 15,-3-2-1-15,0-2-2 0,-3 5 1 16,-6-3 1-16,-3 0-1 16,-3-3-1-16,-3 9-2 15,-3-4-1-15,0 6 2 16,-3 6 0-16,-3-4 5 16,3 11 2-16,3-2 6 15,3 2 3-15,6 0 9 16,3 9 7-16,6-4-7 15,3 3-2-15,6-5-15 16,6-3-5-16,6-5-17 16,6 0-5-16,2-2-129 15</inkml:trace>
  <inkml:trace contextRef="#ctx0" brushRef="#br0" timeOffset="167.9965">18061 17926 164 0,'-3'0'63'0,"-9"0"-34"0,18 0-27 0,-9 5 14 16,6-3 3-16,-6 12 5 15,0-1-1-15,0 0-2 16,0 11-11-16,0-6-4 0,3 4 0 15,0-1-1-15,0-3 0 16,0-4-1-16,0-1 0 0,0-8 4 16,-3 3 3-16,3-8-2 15,0-8 0-15,0-2-3 16,0-6-1-16,6-3-6 16,0-2 1-16,0-3 0 15,0 3 0-15,0-3 0 16,0 11 2-16,0-3-1 15,-1 5-1-15,1 4-2 16,0 1-1-16,0 6 4 16,0 0 1-16,0 11-3 15,-3 2 1-15,0 3 0 16,0-3 2-16,0 3-1 16,0-3 2-16,0 3-13 15,0-3-3-15,0-2-29 16,0-3-13-16</inkml:trace>
  <inkml:trace contextRef="#ctx0" brushRef="#br0" timeOffset="168.9965">18201 17944 220 0,'-3'-5'85'0,"3"5"-46"0,0 0-48 0,0 8 12 15,0-3 4-15,0 8 5 16,0 0 3-16,0 1 1 15,0-1-8-15,3 0-1 0,0 0 3 16,2 1-6-16,1-9-2 16,0 3 1-16,6-11 0 15,3-2 1-15,-9 0-2 16,6-3-2-16,-3-6 1 16,0 1-1-16,-3 0 0 15,-9 2 0-15,6 3 2 16,0 3 3-16,-6 5 2 15,9 11-6 1,-3-3 0-16,0 5-3 16,0 5 0-16,0 4 2 15,3-4 2-15,0-5-10 16,3 1-2-16,-3-1-28 16,2-8-13-16</inkml:trace>
  <inkml:trace contextRef="#ctx0" brushRef="#br0" timeOffset="169.9965">18403 17920 204 0,'0'0'77'0,"0"6"-42"0,0 12-34 0,0-10 16 15,0 5 0-15,0 0 2 16,0 6-2-16,0-1 0 15,0-2-9-15,0-5-5 0,0-3-2 16,0 0 1-16,0-3 3 16,0-10-2-16,0 2 0 15,3-7-3-15,0 2-1 0,0-11-8 16,0 6-4-16,3-3 4 16,0 0 3-16,0 3 6 15,3 5 2 1,0 3 0-16,0 10 7 15,2 3 4-15,-8 3-2 16,6-4 1-16,-9 7-3 16,6-6 0-16,-6-3-8 15,6 0 0-15,0-5-1 16,0 0 2-16,0-5-1 16,0-3-1-16,3-3-6 15,0-2-4-15,0 5 3 16,-3 0 4-16,0 3 0 15,0 0 1-15,-3 10 2 0,0 8 2 16,0-5 1 0,-3 8 1-16,3-3-2 0,-3-5 1 15,3 0-4-15,0 5 0 16,3 1-30-16,-1-14-12 16,1-3-38-1,0-8-49-15,0-2 39 16</inkml:trace>
  <inkml:trace contextRef="#ctx0" brushRef="#br0" timeOffset="170.9965">18641 17685 200 0,'-3'0'74'16,"6"18"-40"-16,0 3-31 0,0-7 17 15,0 12 3-15,0 3 6 0,-3 6-3 16,0-4 2-16,0-2-16 15,0-5-5-15,0 3-2 0,0-9-3 16,0-2 1-16,0-3 0 16,0-7 1-16,3-1-5 15,0-10 1-15,3 2-5 16,6-8 1-16,0 4-3 16,6-4 0-16,-1 3 1 15,-2 3 4-15,0 5 1 16,-3 0 3-16,-3 10 8 0,-3-2 5 15,-3 5-1-15,-3 1 0 16,-3-1-4-16,-6-3-1 16,-6-2-5-1,0 6-1-15,0-9-10 0,1-2-3 16,-1 7-19-16,0-10-7 16,3-5-21-16,3 0-6 15,3-3-42 1</inkml:trace>
  <inkml:trace contextRef="#ctx0" brushRef="#br0" timeOffset="171.9965">18820 17965 252 0,'3'8'93'0,"3"-3"-50"0,3 6-48 16,-4-8 15-16,1 5 3 15,3-6 6-15,0 1-1 16,6-6-1-16,0-2-9 15,3 0-3-15,-3-3 1 0,-3-3-3 16,-3-2 0-16,0 0-1 16,-3 5-2-16,-9-5 1 15,-6-1-1-15,-3-4 0 16,-3 10 0-16,0 3-5 16,0 5 1-16,0 0 2 15,0 10 1-15,3 1 7 16,3-1 6-16,1 9-4 0,5-3-2 15,3 2-6-15,6 1 0 16,2-3 0-16,4 2 0 16,6-5-18-16,3-2-8 15,-3-11-17-15,0-5-8 16,-3 5-64 0</inkml:trace>
  <inkml:trace contextRef="#ctx0" brushRef="#br0" timeOffset="172.9965">19013 17920 188 0,'-3'-2'71'0,"3"2"-38"0,0 0-32 0,0 0 14 16,3 2 12-16,0 9 7 0,0 2-4 15,-3 0-3-15,3 3-15 16,0 0-1-16,0-3 2 0,0 3-5 16,0-11-2-16,0 3 8 15,0-8 2 1,-3 0 15-16,3-8-15 15,-3-5-6-15,3-5-4 16,3-3-2-16,3-6 0 16,3-5 2-16,0 8-3 15,0 3-2-15,2 3-7 16,1 5-4-16,3 5-21 16,-3 8-10-16,-3 5-36 15,0 8-15-15,-3 3-23 16</inkml:trace>
  <inkml:trace contextRef="#ctx0" brushRef="#br0" timeOffset="173.9965">19263 18029 280 0,'-3'13'107'0,"3"3"-58"0,-6 10-57 0,6-12 16 15,-6-4-6-15,-9 9 3 16,-5-6-7-16,-1 3-3 15,-3-3-116-15,0 0-51 16</inkml:trace>
  <inkml:trace contextRef="#ctx0" brushRef="#br0" timeOffset="174.9965">19611 17619 180 0,'-11'-22'68'0,"22"25"-36"0,-5-3-29 0,-6 0 17 16,0 0-3-16,0 0 10 15,3 24-1 1,0 5-14-16,-3 11 0 0,-3 5 1 16,3 0-3-16,-3 8 0 15,0-8-4-15,0 0 1 16,0-6-2-16,0-2 2 16,3-10 7-16,0-6 3 15,0-21 9-15,6-5-14 16,0-9-4-16,6-2-5 15,0-7-3-15,3 4-4 16,0-2-2-16,0 2 0 16,0 6 4-16,0 5-1 15,0 8 1-15,-1 0 0 16,1 8-2-16,3-2 3 16,-12 1 0-16,0 4 9 15,-3-3 5-15,-6 5-4 16,-3-5-1-16,-3 3-4 15,-3-3-1-15,-3-3-1 16,-8-2 1-16,-4-3-18 16,3-3-6-16,3-2-23 15,6 2-8-15,3-8-21 16,3 6-8-16,9-8-15 16</inkml:trace>
  <inkml:trace contextRef="#ctx0" brushRef="#br0" timeOffset="175.9965">19784 17862 232 0,'0'24'88'0,"0"-8"-48"0,3 13-40 0,0-13 18 16,0 2-10-16,0 6 0 16,6-3 2-16,3 0 1 0,3 3-5 15,-3-8-2-15,0-11 0 16,2-5-2-16,1-8-2 0,-3-2 3 15,0-3 0-15,-3-3-4 16,0-3 1-16,-3 1 0 16,0-1 0-16,-3 6 0 15,0 5 0-15,0 0-3 16,0 11 0 0,3 2 2-16,0 8 0 15,3 0 3-15,0 1-1 16,-1-1 2-16,4 0-2 15,0-2-1-15,6-9-13 16,3 4-4-16,0-6-29 16,-3-6-12-16,0-2-41 15</inkml:trace>
  <inkml:trace contextRef="#ctx0" brushRef="#br0" timeOffset="176.9965">20171 17574 288 0,'-6'0'107'0,"6"8"-58"0,3 18-59 0,0-10 16 16,0 10-2-16,0 9 2 15,0 4 0-15,0 1-1 16,0 5-3-16,0-5-2 0,0 2 1 16,0-7-1-16,0-1 0 15,-3-8-40-15,0-7-18 16,0-6-58-1</inkml:trace>
  <inkml:trace contextRef="#ctx0" brushRef="#br0" timeOffset="177.9965">20004 17783 304 0,'6'-6'112'0,"6"6"-60"0,18-2-50 15,-9-4 23-15,6 1-11 16,5 5 2-16,7-8-18 16,3 8-8-16,-1-5-86 15,1 5-38-15</inkml:trace>
  <inkml:trace contextRef="#ctx0" brushRef="#br0" timeOffset="178.9965">16739 18481 164 0,'-3'-5'63'0,"3"2"-34"0,0 3-8 0,0 3 25 0,-3-3-15 15,0 5-3-15,-3-5-12 16,0 13-5-16,-3 1-6 16,0-1 1-16,0 0 3 0,3 0-5 15,4-2-2-15,4-3-4 16,1 0-1-16,6-3 2 15,3 3 0-15,0 3 1 16,3-3 0-16,-3 2 13 16,-3-2 6-16,-3-3 10 15,-6 3 7-15,-3 0-10 16,-3-3-4-16,-3 1-10 16,0-4-5-16,-6 4-4 0,-3-1-3 15,0-5-17 1,1 0-6-16,2 0-18 15,3 0-4-15,0 0-20 16,3-5-9-16,3-1-35 16</inkml:trace>
  <inkml:trace contextRef="#ctx0" brushRef="#br0" timeOffset="179.9965">16808 18396 232 0,'3'27'88'0,"-1"-9"-48"0,-2 9-27 16,0-6 24-16,0 3-19 15,0 2-5-15,0 1-6 16,0-1-2-16,0-7-3 16,0-6-2-16,0 0 1 0,0-5 3 15,0-3 2-15,0-5-7 16,0-5-4-16,3-8-6 16,0 5-1-16,3-10-3 15,0-4 2-15,3 4 7 16,3-1 3-16,0 6 3 0,6 5 2 15,-3 3 10-15,0 10 4 16,-3-5 1 0,0 13 2-16,-4 1-8 0,1 4-2 15,-3-5-5-15,0 6-3 16,-6-3-9-16,3-3-3 16,0 5-58-16,-3-10-26 15,0 3-16 1</inkml:trace>
  <inkml:trace contextRef="#ctx0" brushRef="#br0" timeOffset="180.9965">17040 18547 200 0,'3'14'74'0,"0"-1"-40"0,-3 5-16 15,0-4 23-15,0-1-19 16,0 0-7-16,0 0-7 15,0 6-3-15,3-1-3 16,-3-5-39-16,0-5-15 0</inkml:trace>
  <inkml:trace contextRef="#ctx0" brushRef="#br0" timeOffset="181.9965">17004 18407 260 0,'-9'-13'99'0,"9"13"-54"0,3 0-55 16,-3 0 14-16,6 2-10 0,0-2-1 16,3 6-51-1,3-1-22-15,9-2-10 0,5-3-1 16</inkml:trace>
  <inkml:trace contextRef="#ctx0" brushRef="#br0" timeOffset="182.9965">17275 18338 200 0,'3'-8'77'0,"-6"3"-42"0,-3-16-19 0,3 21 24 16,-3-5-6-16,-3 5 1 16,-3-3-16-16,0 11-6 15,-3 0-8-15,3 5-4 0,1 0 0 16,2 11 7-16,3 3 5 0,3 12-4 16,0 1-3-16,3-3-3 15,3-3-3-15,3-7 3 16,-3-1 0-16,0 6-26 15,0-11-11-15,-3-2-76 16</inkml:trace>
  <inkml:trace contextRef="#ctx0" brushRef="#br0" timeOffset="183.9965">17010 18579 268 0,'-6'-13'101'0,"15"13"-54"0,9-19-35 15,-9 6 26-15,0 5-11 16,8 3-3-16,4-3-14 16,3 3-6-16,0 5-3 15,3 0-10-15,0 5-4 0,-4 0-59 0,1-2-28 16,3-3-19 0</inkml:trace>
  <inkml:trace contextRef="#ctx0" brushRef="#br0" timeOffset="184.9965">17337 18338 212 0,'-20'6'79'0,"20"2"-42"0,2 10-8 0,-2-5 30 16,3 6-12-16,0 7-3 0,0 9-21 15,6 2-9-15,0-3-8 16,3-2-7-16,0 0 0 15,0-6-30-15,-3 0-14 0</inkml:trace>
  <inkml:trace contextRef="#ctx0" brushRef="#br0" timeOffset="185.9965">17257 18513 308 0,'3'-19'115'0,"3"19"-62"0,6-5-53 16,-3 5 21-16,0 0-17 0,9 5-1 15,5 1-12-15,1 2-4 16,-3-3 7-16,0 3-57 0,-3 2-24 16,0-2-27-1</inkml:trace>
  <inkml:trace contextRef="#ctx0" brushRef="#br0" timeOffset="186.9965">17510 18574 244 0,'-3'5'90'0,"6"-5"-48"0,0 5-31 0,0-2 21 16,0 2-4-16,6-5 1 16,-3 0-12-16,6 0-3 0,-3 0-8 15,3-5-2-15,-1 2 0 0,-2-15 2 16,0 5-5-1,-3-1-1-15,-3 1-7 16,-3 5 0-16,-6-2-6 16,-6 7-2-16,0-2 6 15,1 5 3-15,-1 8 1 16,0 5 1-16,0 5 5 16,3-4 3-16,3-1-1 15,3 5 0-15,3 1-1 16,6-3 1-16,3-3-4 15,6 0-2-15,3-8-38 16,-1 3-15-16,1-8-62 16</inkml:trace>
  <inkml:trace contextRef="#ctx0" brushRef="#br0" timeOffset="187.9965">17712 18513 248 0,'-14'-19'93'0,"8"19"-50"0,-6 6-41 0,9 7 19 15,-3 5-7-15,-3-2 0 16,3 3 3-16,0-1 3 16,0 1-10-16,3 7-3 0,3-5-1 15,6-7-5-15,0-1-1 16,3-8 2-16,3-2 1 16,0-3 1-16,0-3 2 15,-1-10-3-15,1 2 0 16,-3-10-1-16,0-5-2 0,-3-6-2 15,-3 6 1-15,-3-6-1 16,-3-3 0-16,-3 4 0 16,0 4 0-16,0 1 2 15,0 2 0-15,3 8 2 16,3 11-1 0,0 5-1-16,3 13 12 15,3 11 4-15,0 2-2 16,3 17 0-16,6-1-8 15,6 6-2-15,0-3-42 16,0 0-17-16,-4-6-93 16</inkml:trace>
  <inkml:trace contextRef="#ctx0" brushRef="#br0" timeOffset="188.9965">18114 18476 164 0,'0'0'63'0,"0"0"-34"0,0 0-23 0,0 0 17 16,3 5 6-16,0 8 6 15,0 1-7-15,3 4-2 16,0-5-15-16,0 9 2 0,-3-9 1 16,0 5-5-16,0-4-3 15,0-4-3-15,0-2 0 16,0 0 0-16,-3-3 1 0,0-5 0 16,-3 0 0-16,0 0 0 15,0-5 2-15,0-8 1 16,0 0 1-16,3-6-7 15,0 3 0-15,3-2-1 16,3 4 0-16,3 1 2 16,3 0 1-16,0 0-4 15,0 7 1-15,2-2 0 16,1 8 0-16,3 0 0 16,-3 0 0-16,-3 3-47 15,-3 8-20-15,0 2-59 16</inkml:trace>
  <inkml:trace contextRef="#ctx0" brushRef="#br0" timeOffset="189.9965">18346 18500 240 0,'-3'21'90'0,"6"-3"-48"0,-3 1-34 0,3-11 21 16,0 0-17-16,0 5-7 16,3 3-3-16,0-8 0 15,-3 0-1-15,0-3-56 0,0 3-22 0,-3-8-26 32</inkml:trace>
  <inkml:trace contextRef="#ctx0" brushRef="#br0" timeOffset="190.9965">18352 18389 288 0,'-3'-19'110'0,"3"14"-60"0,3 5-61 15,-3 0 18-15,3 0-12 16,3 0-1-16,0 5-44 16,3 3-16-16,0-3-40 15,0 1-13-15</inkml:trace>
  <inkml:trace contextRef="#ctx0" brushRef="#br0" timeOffset="191.9965">18528 18407 168 0,'-6'3'66'0,"3"-3"-36"0,-18 13-15 0,12-8 18 15,-3 8-5-15,3 1-2 16,1 4-3-16,2 3 0 15,3 3-13-15,0-3-6 0,9-7 0 16,0-1-3-16,5 0 2 16,1-13 0-1,0 0-1-15,0-5 1 16,-3-8-4-16,-3-3 0 16,0 2 3-16,0 1 1 15,-3 0-6-15,-3 2 0 0,0-2-4 16,0 8 0-1,0-3 4-15,0 8 1 0,0 0-1 16,3 5 0-16,0 8 2 16,3 9 0-16,0 4 7 15,0 1 6-15,-3-4 3 16,0 4 3-16,-3-1-1 16,-3 1-1-16,0-6-6 15,0-3-4-15,-3 1-3 16,0-6-3-16,-6 0-37 15,-6-5-15-15,0-8-34 16,3-8-13-16,0-5 6 16</inkml:trace>
  <inkml:trace contextRef="#ctx0" brushRef="#br0" timeOffset="192.9965">18561 18338 200 0,'-3'-2'74'0,"3"4"-40"0,3 4-16 0,0 2 23 16,0 2-1-16,0 6 0 16,0 2-15-16,0 1-5 15,0 7-12-15,3 1-3 0,-1-1-1 0,-2-7-2 16,0-6 1-16,0 0-2 15,0 1-1-15,-3-9 7 16,0-5 3-16,0-13-8 16,3-1-13-1,0-4-9-15,3 5 2 16,0-1 2-16,3 4 8 16,0 2 4-16,0 3 1 15,0 2-1-15,0 3 11 16,3 3 8-16,0 7-6 15,-3-2 0-15,-3 11-5 16,6-1-3-16,-10-2-7 16,1-3-4-16,-3 1-41 15,0-9-16-15,0 3-50 16</inkml:trace>
  <inkml:trace contextRef="#ctx0" brushRef="#br0" timeOffset="193.9965">18843 18240 228 0,'0'0'88'0,"3"6"-48"0,-3 20-23 0,0-13 27 0,3 1-16 15,-3 4-6-15,3 3-7 16,0 3 0-1,0-3-8-15,0 6-4 0,0-3-2 16,0-3-6-16,-3 0 1 0,0 3-44 16,0-11-21-16,-3 0-55 15</inkml:trace>
  <inkml:trace contextRef="#ctx0" brushRef="#br0" timeOffset="194.9965">18775 18394 276 0,'-3'-11'104'0,"12"11"-56"0,3-5-27 15,0 2 28-15,0-2-22 0,3 0-7 16,8 2-21-16,4-2-10 16,0 0-137-16,6-9-64 15</inkml:trace>
  <inkml:trace contextRef="#ctx0" brushRef="#br0" timeOffset="195.9965">19245 18225 172 0,'0'0'66'0,"0"0"-36"0,0 2-24 0,3 3 15 16,0 9 6-16,0 4 6 15,0 3 0-15,0 6 2 0,0 5-19 16,-3 2 2-16,0-2 0 16,0 7-6-16,3-12-2 0,0-3-3 15,-3-3-2 1,0-8-1-16,0 0 0 16,3-7 2-1,-3-20-1 1,3 1-3-16,0 0-3 15,3-6-2-15,0 6-1 16,0 5 0-16,3-2 0 16,0 10 0-16,0 0 0 15,3 0 3-15,0 5 2 16,-4 0 2-16,-2-2-1 0,0 2 1 16,-9 0-2-16,-3 9-1 15,0-1 1-15,-5 0 1 16,-1-5-12-16,-3 5-6 15,-3-7-16-15,-6 2-5 16,3-8-15-16,-3-3-8 16,7-10-40-1</inkml:trace>
  <inkml:trace contextRef="#ctx0" brushRef="#br0" timeOffset="196.9965">19329 18410 228 0,'0'5'85'0,"6"3"-46"16,0 5-35-16,3-8 19 0,-1 3 0 15,4 3 3-15,0 5-11 16,0 2-6-16,0 1-6 16,0-6-3-16,-3-5 1 0,3 3-19 15,0-17-5-15,0 1-40 16,-3-8-16-16</inkml:trace>
  <inkml:trace contextRef="#ctx0" brushRef="#br0" timeOffset="197.9965">19504 18423 224 0,'-9'13'85'0,"6"-2"-46"0,-6 10-19 0,6-8 27 16,-2 14-12-1,-1 4-2-15,0-4-19 0,-3-1-7 16,3 14-4-16,0-14-3 0,3-2 1 15,0-3-41-15,3-7-15 16</inkml:trace>
  <inkml:trace contextRef="#ctx0" brushRef="#br0" timeOffset="198.9965">19850 18240 208 0,'0'-2'77'0,"11"2"-42"0,-16 21-17 16,10-16 23-16,-7 11-8 16,-1-5 0-16,0 7-14 15,-6-2-6-15,0 3-8 16,3 2-2-16,0-3 3 0,3-5-1 15,0 1 0-15,-3-1-3 16,3-8 1-16,0 3 0 16,3-3 1-16,0-5-2 15,9 0-2-15,6 0 1 16,0-5-1-16,0-3 0 16,2 3 0-16,1 2-3 15,0-2 2-15,0 5-10 0,-3-5-5 16,0 5-41-16,-3 0-17 15,-3 0-44 1</inkml:trace>
  <inkml:trace contextRef="#ctx0" brushRef="#br0" timeOffset="199.9965">19981 18232 184 0,'-3'8'71'0,"0"11"-38"0,0 7-10 0,3-12 26 16,0-1-1-16,-3 5 2 15,0 4-17-15,3 4-8 0,0 3-14 16,3 5-7-16,0-2-3 0,0-5-1 16,0-6 2-16,0-3-21 15,2 1-7-15,-2-6-66 16,0-5-30-16,0-3 14 15</inkml:trace>
  <inkml:trace contextRef="#ctx0" brushRef="#br0" timeOffset="200.9965">20242 18232 200 0,'0'0'77'0,"-2"0"-42"0,4 0-37 0,-2 8 14 15</inkml:trace>
  <inkml:trace contextRef="#ctx0" brushRef="#br0" timeOffset="201.9965">20245 18267 396 0,'0'24'47'15,"0"7"-22"-15,0-1-4 0,0-4-3 16,0-2-10-16,0 2-2 0,0-7-4 16,3-3-2-16,-3 2 1 15,0-10 1-15,0 3-19 16,-3-11 1 0,3 0-1-16,0-6 0 15,3 1 1-15,0-3 0 16,6 3 2-16,0-3 6 15,6 3 2-15,0-3 4 16,-3 8 1-16,3 0 1 16,-3 0 2-16,0 8 12 15,-3-3 6-15,-3 0 3 16,-4-2 1-16,-2 2-9 16,-2 8-2-16,-4 1-5 15,-6-1 0-15,-9-3-12 16,3-2-2-16,0-2-19 0,0-4-7 15,0-2-14-15,6-2-4 16,4-4-28 0,2 1-46-16,3-8 34 15</inkml:trace>
  <inkml:trace contextRef="#ctx0" brushRef="#br0" timeOffset="202.9965">20394 18423 280 0,'-6'0'104'0,"6"5"-56"0,0 8-58 0,3-5 16 16,-3-2 3-16,0 12 5 15,0 3-4-15,0-2-3 0,3 2-4 16,0-2-5-16,0-6 1 0,0 5-45 16,0-10-20-16,3-2-50 15</inkml:trace>
  <inkml:trace contextRef="#ctx0" brushRef="#br0" timeOffset="203.9965">20415 18304 228 0,'0'-24'85'0,"3"3"-46"0,0 34-61 15,-3-13 6-15,6 0-75 0,-3-5-27 16,3-3 58-1,0 3 28-15</inkml:trace>
  <inkml:trace contextRef="#ctx0" brushRef="#br0" timeOffset="204.9965">20501 18214 208 0,'0'0'79'0,"3"5"-42"0,-3 8-21 0,0 6 24 16,0 2-12-16,0-2-4 15,3 7-11-15,0 1-6 16,-3-1-4-16,3 0-5 0,3 14 1 15,-3-8-67-15,0-6-32 16,-3-2-4 0</inkml:trace>
  <inkml:trace contextRef="#ctx0" brushRef="#br0" timeOffset="205.9965">20442 18396 276 0,'0'-13'104'0,"6"13"-56"0,6-8-56 16,-6 3 18-16,3 5-9 15,6 0-1-15,2 0-39 16,1 0-19-16,0 0-50 16,0 5-19-16</inkml:trace>
  <inkml:trace contextRef="#ctx0" brushRef="#br0" timeOffset="206.9965">20653 18378 260 0,'-12'-3'96'0,"6"6"-52"0,-6-3-34 0,10 5 23 16,-4-5-12-16,0 6-1 15,3 1-15-15,0-1-5 16,3 7 0-16,3 0-3 16,3 0-1-16,3 1 3 0,2-1 2 15,1 8 2-15,-3-2 3 16,-3-1 10-16,-3 3 7 15,-6-7-6-15,0 4 1 16,-6-5-20-16,-3 1-8 16,-8-1-110-1,-10 0-85-15,0-8 72 0</inkml:trace>
  <inkml:trace contextRef="#ctx0" brushRef="#br0" timeOffset="207.9965">21496 16838 136 0,'-3'-10'52'0,"3"7"-28"0,0 0-15 0,0 3 16 16,0 0 1-16,0 0 13 15,-12 3-10-15,0 2-16 16,0 6-1-16,-3 2 1 15,0 8-5-15,3 14-2 0,0 2-3 16,6 2 0-16,6 12 2 16,6-4 4-16,9-7 2 15,6 0 3-15,0-14 4 16,6-7 3-16,-4-12-7 16,4-14-1-16,0-7-5 15,0-12 0-15,-9-1-5 16,-6-4 0-16,-9 2 1 15,-3-9 2-15,-9 4 1 16,-3 2 1-16,-6 3 4 16,-6 5 3-16,3 6-11 15,-3 7-1-15,4 3-10 16,2 6 0-16,3 4-19 0,3 6-6 16,6 3-34-1,9 5-15-15,6 2-41 16</inkml:trace>
  <inkml:trace contextRef="#ctx0" brushRef="#br0" timeOffset="208.9965">21772 17246 244 0,'-3'2'90'0,"3"-2"-48"0,-3 0-36 15,3 0 22-15,0 0-13 16,0 0-1-16,-2 0-4 16,2 0 1-16,-3 0-6 15,0 0 1-15,3-2 4 0,0-4-6 16,0 1-4-1,3 0-1-15,-3 5 1 16,0 0 0 0,-3 2 2-16,0 1 1 15,-3-3 1-15,0 0-2 16,0 0-2-16,0 0 1 0,3-5-34 16,0-3-15-1</inkml:trace>
  <inkml:trace contextRef="#ctx0" brushRef="#br0" timeOffset="209.9965">22055 16851 204 0,'-3'-8'77'0,"0"8"-42"0,-3 0-30 16,3 0 17-16,0 6-6 16,-3-4 1-16,0 4-3 15,-2 4 1-15,-4 6-8 16,3 8-2-16,-6 2 1 0,6 9-1 16,6 4 0-16,3 4-3 15,6-1-2-15,6-2 3 0,6-8 0 16,5-3 7-16,4-13 4 15,3-3 1-15,0-16 1 16,0-13-2-16,-1-5-1 16,-2-5-5-16,-6-6-3 15,-9 0 2-15,-6-8 0 16,-9 1-3-16,-6 4-3 16,-3-2 4-16,-6 6 4 15,-3 4-10-15,0 6-3 16,4 13-18-16,2 3-6 15,0 5-26-15,3 2-10 16,6 4-61 0</inkml:trace>
  <inkml:trace contextRef="#ctx0" brushRef="#br0" timeOffset="210.9965">22320 16843 212 0,'-3'0'82'0,"0"0"-44"0,-3 11-49 16,3-3 11-16,-3 2 5 15,0 14 9-15,0 0 13 16,0 5 5-16,3 6-16 16,6 2 0-16,3 0 0 0,6 2-6 0,6-4-3 15,6-11 7-15,0-3 5 16,3-16-1-16,-1-10-1 15,-2-8-1-15,-3-3 3 16,-9-8-2-16,0-3-1 16,-9 1-4-16,-6-6-2 15,-9-2-9-15,0 2 0 16,-6 0-3-16,-3 6 0 16,3 10-18-16,1-3-7 15,2 11-39-15,3 3-15 16,6 8-57-16</inkml:trace>
  <inkml:trace contextRef="#ctx0" brushRef="#br0" timeOffset="211.9965">22653 16899 148 0,'-5'3'55'0,"5"-3"-30"0,0 5-1 0,0-5 24 15,0 0-4-15,0 0-1 16,3 0-18-16,-1-5-5 16,1 2-12-16,3-8-1 0,0 6 3 15,0-6-6-15,-3 1-2 16,6 2 1-16,-6-3 2 15,0 3-2-15,0 3-2 0,0 0-3 16,-3 2 1-16,0 3-1 16,0 6-2-16,0 1 3 15,3 7 0-15,0 4-2 16,0 3 2-16,0 11 1 16,0 0 2-16,0 2-1 15,0 3-1-15,0-2 1 16,-3-4-1-16,0 1-51 15,0-5-73 1</inkml:trace>
  <inkml:trace contextRef="#ctx0" brushRef="#br0" timeOffset="212.9965">22609 17277 276 0,'-3'-5'104'0,"6"8"-56"0,3-3-54 0,0 0 17 16,6-3 2-16,3-2 6 15,5 5-10-15,1-6-5 16,0 6-2-16,-3-2-7 0,3 2 1 16,-6 0-55-16,0 0-26 15,2 2-27 1</inkml:trace>
  <inkml:trace contextRef="#ctx0" brushRef="#br0" timeOffset="213.9965">22892 16928 240 0,'-3'-3'90'0,"6"3"-48"0,-6-2-34 0,6 2 21 15,3-8-9-15,-3 3 1 16,5-6-1-16,1-5 2 15,0 0-12-15,0 0-6 0,-3-5 0 16,0 0-3-16,-3 2 2 16,6 4-2-16,-6 4 2 0,-3 3-4 15,0 3 0-15,0 18-6 16,3 13 4 0,0 1 1-16,3 5 2 15,0-1 0-15,6 4 0 16,-3 2 2-16,3-3-3 15,0-2-2-15,-6-6-40 16,5 1-17-16,-2 10-66 16</inkml:trace>
  <inkml:trace contextRef="#ctx0" brushRef="#br0" timeOffset="214.9965">22892 17232 320 0,'-6'-5'121'0,"15"8"-66"0,-3-3-64 0,2 2 18 15,4-2 2-15,9-5 5 16,6 0-4-16,0-1 1 16,0-4-8-16,-1-1-25 0,1 3-9 15,-3 3-65-15,-6 5-29 16</inkml:trace>
  <inkml:trace contextRef="#ctx0" brushRef="#br0" timeOffset="215.9965">21829 16690 148 0,'-3'-3'57'0,"3"6"-30"0,3-3-18 16,-3 0 16-16,0 0-1 15,0 0 3-15,6 0-4 16,0 0-2-16,0 0-11 0,0 0-2 0,0 0-1 16,0-3 3-16,6 3 1 15,2 0-1-15,-2 0 1 16,3 0-6-16,0-2-1 15,3 2-2-15,-3 0 1 16,0-6 2-16,0 6 2 16,0 0-1-16,-1 0 1 15,4-2 2-15,0-1 2 16,3 0-5-16,-3 1-2 16,0-6 0-16,0 5 0 15,2-2-2-15,1 0 1 16,0 2-4-16,0 0 0 0,0 1 1 15,-3 2 0-15,-4 0 0 16,10 0 2-16,-6 0-1 16,0 0 2-16,0 0 0 15,0 0 1-15,-3 0-2 16,2-6-2-16,1 6 3 16,0-2 0-16,0-1-1 15,0 0-2-15,3-2 1 16,3 5-1-16,-4-3 0 15,-2 1 2-15,0-1-3 16,0-2 0-16,0 5 1 16,0-3 2-16,0 1-3 15,-1-1-2-15,4-2 4 16,0 5 1-16,0 0 0 16,3-3-2-16,0 0 5 15,-1 3 1-15,1 0 0 0,-3 0 1 16,-3-2 5-16,-3 2 2 15,0-6-7-15,-3 6-2 16,-1-2-3-16,1-1-2 16,-6 1 1-16,6-1-1 15,-6 3-14-15,-3 0-3 16,-3 0-66-16,-3 5-28 16</inkml:trace>
  <inkml:trace contextRef="#ctx0" brushRef="#br0" timeOffset="216.9965">20960 16613 200 0,'-3'-8'77'0,"6"11"-42"0,3 21-41 16,3 0 12-16,-3 13-2 16,0 21 2-16,0 3 0 15,-3 10 1-15,0 19-4 16,5-5-2-16,1-6 2 0,0-7 0 16,-3-14 1-16,0-5-2 15,0-8-2-15,0-14-30 16,-3-9-13-16,0-9-44 15</inkml:trace>
  <inkml:trace contextRef="#ctx0" brushRef="#br0" timeOffset="217.9965">20945 16555 156 0,'6'-19'57'0,"15"6"-30"0,14 8-29 0,-17 5 11 0,9-8-4 16,18 3 2-16,5-3 2 15,22 0 2-15,8 0-5 16,18-3-2-16,15-2 0 16,21 0-2-16,18-8-2 0,15-3 1 15,6 0 1-15,5-5-1 16,7-3-1-16,-10 6 1 15,-2 5-1-15,-9-3 4 16,-24 5 5-16,-18 3 4 16,-21 6 2-16,-9 5 0 15,-12 5 4-15,-17 5-9 16,-3 0-3-16,-19 8-7 16,1 22 0-16,-12 10 6 15,-13 10 4-15,-8 14-3 0,-6 26 1 16,-3 8-3-16,-9-2 0 15,6 8-1-15,-8-1 2 16,-1-13-5-16,-3-5-1 16,3-18 0-16,0-12 0 15,3-9-33-15,0-9-13 16,0-10-67 0</inkml:trace>
  <inkml:trace contextRef="#ctx0" brushRef="#br0" timeOffset="218.9965">21025 17568 156 0,'-23'-8'57'0,"8"3"-30"0,6 5-14 0,6 0 19 16,0 0-5-16,3 0-1 15,0 0-14-15,0 0-5 16,18 0 4-16,8 5 2 15,7-5 0-15,18 0 2 16,20 0-2-16,18-5 2 16,22 2-6-16,28-7-3 15,25-3-3-15,24-1-3 16,14 1 1-16,6 0 1 0,7 0 3 16,-4 0 4-16,-2 5 7 15,-16-11 2-15,-8 11-7 16,-13-2-4-16,-20-4-7 15,-15 6-2-15,-24 0-52 16,-18-2-24-16,-23 2-51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1:14:51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19608 1463 192 0,'-17'3'71'0,"17"-1"-38"0,0-2-12 15,0 0 25-15,0 0-11 16,0 0 0-16,3 0-11 0,3-2-3 15,-1-3-12-15,4-3 6 0,3-3 2 16,3-2-3-16,3 0 0 16,3-6-6-16,0 6 0 15,0-3-5-15,2 5 0 16,1 3-3-16,0 8-1 16,0 0-1-16,0 3-2 15,2 8 3-15,1-6 0 16,-3 3 1-16,-3 5 2 15,-6 6-1-15,-6 7-1 16,-9 1 3-16,-6 7 2 16,-6 8 0-16,-3 1 2 15,-6-4-4-15,-3 1 0 16,-2-3 1-16,-1-5 0 16,3-3 4-16,0-5 3 0,6-6-2 15,6-5 0-15,3-5-5 16,15-2-3-1,9-4 2-15,6 1-2 16,3-6 2-16,3 1-2 16,5-4-1-16,1 6 1 15,0 0-1-15,-3-2 0 16,-4 4 2-16,-2-2-3 16,-3 0 0-16,-6 6-8 15,0-6-4-15,0 0-24 16,-3 0-11-16,0 0-19 0,-1-6-6 15,1-2-56 1</inkml:trace>
  <inkml:trace contextRef="#ctx0" brushRef="#br0" timeOffset="1">20186 1331 204 0,'-12'-5'77'0,"6"2"-42"0,3 3-12 16,3 0 26-16,0 0-1 16,0 0 4-16,0 0-18 15,3-5-6-15,3 5-16 16,0-6-1-16,3 4 2 0,0 2-7 16,3-6-1-16,0 6-3 15,3-5 1-15,-1 2 0 16,1 3 1-16,-3-5-24 0,0 5-9 15,0-5-35-15,0 2-13 16,3-2-59 0</inkml:trace>
  <inkml:trace contextRef="#ctx0" brushRef="#br0" timeOffset="2">20391 1146 256 0,'-6'16'96'0,"6"-11"-52"0,0 0-51 16,3 8 47-16,0 9-12 0,0-4-7 16,0 3-2-16,0 3-12 15,0 2-2-15,0-4 1 0,0-4-3 16,0-2 0-16,0 0-6 15,0 0 0-15,0-3-41 16,0-2-16-16,3 2-68 16</inkml:trace>
  <inkml:trace contextRef="#ctx0" brushRef="#br0" timeOffset="3">19656 2474 268 0,'-24'0'101'0,"15"0"-54"0,3-3-33 0,6 1 26 16,6-1-20-16,9-8-3 16,6-5-5-16,3-10 2 15,9 2-7-15,-1 3-6 0,1 3-4 0,0 4 2 16,0 6 0-16,-1 0-2 16,-2 8 2-16,-6 8 1 15,-6 11 2-15,-9 7 3 16,-12 14 2-16,-6 2-1 15,-6 3 1-15,-3 0-2 16,-6-2 0-16,-3-4-1 16,4-4 2-16,-1-1 3 15,3-7 2-15,6-4 1 16,3-7 2-16,3-3-5 16,3-2-3-16,6-3-1 15,9-3-1-15,6 1 0 16,0-6 0-16,3 0-2 15,0 0 1-15,0 2-2 16,2 1-1-16,-2 5-2 16,0-6 1-16,-3 4 1 15,-3-1 0-15,0-2-20 0,-3-1-7 16,0-2-15 0,0-2-6-16,0-1-38 0,-1-5-17 15</inkml:trace>
  <inkml:trace contextRef="#ctx0" brushRef="#br0" timeOffset="4">20198 2291 304 0,'-12'-8'112'0,"9"8"-60"0,3 0-30 15,0 0 31-15,3-5-13 16,0 2-3-16,6 1-17 0,0-1-7 16,3-5-8-16,3 3-4 0,-1-6 2 15,1 9 0 1,0-6 1-16,0 2-22 0,0 6-10 16,0-5-30-16,-3 5-11 15,0-2-85 1</inkml:trace>
  <inkml:trace contextRef="#ctx0" brushRef="#br0" timeOffset="5">20388 2133 292 0,'-6'-8'110'0,"9"5"-60"0,0-8-43 16,3 6 23-16,0-3-21 15,3 8-4-15,3 0-6 16,0 3-3-16,0 5 3 16,0 2 0-16,-6 6 1 0,-3 11 0 15,-6 2 0-15,-6 0 2 16,-3 0 3-16,-3 0-4 15,0 0-1-15,3-5 2 16,3 0 1-16,0-11 10 16,3 0 6-16,3-5-6 0,3-3 0 15,9-5-3 1,6-2 1-16,9-3-6 0,0-1-3 16,0 1-1-16,0 0 1 15,-1 2-6-15,-2 3 1 16,-3 0-30-16,-3 0-11 15,-3 0-54-15,-6 5-78 32</inkml:trace>
  <inkml:trace contextRef="#ctx0" brushRef="#br0" timeOffset="6">19739 3405 252 0,'-11'-16'93'0,"11"16"-50"0,0-2-50 16,5-6 64-1,4-3-25-15,3-2-14 16,6-3-11-16,3 0-6 16,-3 6-1-16,0 4 0 0,0 1 0 15,-1 10 0-15,1 3 0 16,-3 11 0-16,-3 7 0 15,-6 6 2-15,-6 2-1 16,-6 9 2-16,-3-1-2 16,-6 0-1-16,-3 1 7 15,1-4 5-15,-4-2 0 16,3-5 3-16,3-3 1 0,3-5-1 16,3-5 1-16,3-6 0 15,3-3-8-15,3 1-5 16,3-6 0-16,6 1 2 15,3-6-2-15,3 0-2 16,0 0 0-16,0 0-1 16,3 0 0-16,-1 0 0 15,-2 0 0-15,3 2 2 16,-3-2-3-16,0 0 0 16,-3 6-1-16,0-6-2 15,-3-3-17-15,0 0-7 16,0 1-40-16,-1-4-17 0,1-4-54 31</inkml:trace>
  <inkml:trace contextRef="#ctx0" brushRef="#br0" timeOffset="7">20117 3321 296 0,'-23'0'112'0,"23"0"-60"0,3 0-36 0,3 2 27 16,0-2-12-16,-1 0-3 16,4 0-8-16,0 0 0 15,6-2-11-15,3 2-5 0,0-8-1 16,3 2 0-16,0 1 1 16,-1 0-13-16,-2 2-7 15,0-5-38-15,-3 3-17 16,0 0-82-1</inkml:trace>
  <inkml:trace contextRef="#ctx0" brushRef="#br0" timeOffset="8">20382 3104 140 0,'-6'-3'52'0,"6"6"-28"0,-3-3-6 0,3 0 20 15,0 0-6-15,0 0 1 16,0 0-3-16,0-3 1 16,0 0-17-16,0 3 5 0,0-8 4 15,3 3-3-15,0-3 0 16,3 0-5-16,3 0-1 16,0 3-11-16,3 0-1 15,0 5-4-15,0 2-2 0,0 4 3 16,-3 2 0-1,-3 7 3-15,-6 4 1 16,-3-1 3-16,0 1 1 0,-3-3-1 16,3-3-1-1,0-5-6-15,3 0 1 0,6-3 0 16,3 3 0-16,6-5-5 16,2 2-1-16,4 0 3 15,-3 3 1-15,0 3 8 16,-3 2 4-16,-6 3 19 15,-3 3 11-15,-9-1-6 16,-6-2-2-16,-3 8-10 16,-6-3-3-16,0-3-14 15,-3-4-2-15,4-1-34 16,-1-3-12-16,3-2-35 0,6-2-14 16,6-1-66-1</inkml:trace>
  <inkml:trace contextRef="#ctx0" brushRef="#br0" timeOffset="9">19632 4453 236 0,'-32'-5'88'0,"29"2"-48"0,0 0-27 0,3 3 22 0,3-2-5 16,3-6 2-16,2-3-9 16,10-7-4-16,3-3-11 15,6-1-7-15,6 6-2 0,-1 6-1 16,-2 13 0-16,0 4 2 15,-3 12 0-15,-3 10 0 16,-7 8 2-16,-8 8 1 16,-6 5 1-16,-6 9 2 15,-6-4 1-15,-8-2 1 16,-4-5 0-16,-3-6 4 16,0-8 3-16,3-7 3 15,3-6 1-15,6-5 3 0,1-3 3 16,8-2-15-16,6-6-8 15,6-2 2-15,5-3 2 16,7-3-3-16,3 0-2 16,0 3 0-16,0 3 1 15,2 0-3-15,-2 5 0 16,-3-3-12-16,0 0-5 16,-3 0-12-16,-3 1-4 15,-3-4-22-15,-1-4-9 16,1-6-84-1</inkml:trace>
  <inkml:trace contextRef="#ctx0" brushRef="#br0" timeOffset="10">20037 4337 312 0,'-9'-3'115'0,"12"3"-62"0,3 0-44 16,-3 0 27-16,3 0-18 15,0-8-2-15,6 0-10 16,3 0-4-16,3 0-1 15,-1 0-1-15,1 0 0 0,-3 6-16 0,0-6-6 16,-3 0-62-16,3 0-27 16,-3 0-12-1</inkml:trace>
  <inkml:trace contextRef="#ctx0" brushRef="#br0" timeOffset="11">20281 4151 296 0,'-18'-2'112'0,"15"7"-60"0,6-2-58 0,-6 2 19 0,3 0-6 16,0 3 1-16,0 3-4 16,0 2-3-16,0-2 0 15,3 2-1-15,-3 0 0 0,3-2 0 16,-3-3 2-16,0-3-3 15,6 0-2-15,3-8 2 16,3 1 2-16,0-1 0 16,0 1-1-16,0-1-4 15,0 0 0-15,0 1-27 16,0-1-9-16,2 0-26 16,-5-2-9-16</inkml:trace>
  <inkml:trace contextRef="#ctx0" brushRef="#br0" timeOffset="12">20412 4130 248 0,'-9'3'93'0,"6"2"-50"0,0 3-50 0,3-3 14 16,0 6 8-16,0 5 10 16,0 2 0-16,0 11 3 15,3 1-16-15,0-1-7 0,0 0-3 16,0-3 0-16,0-5 1 15,0-2-10-15,0-3-5 16,0-6-56-16,3-2-25 16,-6-8-21-1</inkml:trace>
  <inkml:trace contextRef="#ctx0" brushRef="#br0" timeOffset="13">21118 1495 260 0,'-12'0'99'0,"15"5"-54"0,0-5-33 16,-3 0 26-16,6 0-11 15,3 0-1-15,2-5-13 16,4 2-5-16,6-2-5 16,0 0-5-16,3 2 1 0,3-2 3 15,-4 5 1-15,1 0-21 16,-6 5-10-16,-3-5-55 15,-3 8-23-15,-6-3-5 16</inkml:trace>
  <inkml:trace contextRef="#ctx0" brushRef="#br0" timeOffset="14">21237 1632 304 0,'-27'-21'115'0,"27"21"-62"0,0 0-62 15,6-8 35-15,3 3-7 16,3 0-7-16,8-3-4 16,10 0-5-16,3 3-5 0,6-1 1 15,-4 4-34-15,-2 2-15 16,0 8-84 0</inkml:trace>
  <inkml:trace contextRef="#ctx0" brushRef="#br0" timeOffset="15">21135 2376 292 0,'-8'0'110'0,"10"5"-60"0,1-5-36 0,-3 0 26 16,6 6-13-16,3-6-3 15,6 0-12-15,0 0-5 16,3-6-4-16,6 6-5 0,6-8 1 15,2 3 1-15,-2 0 0 16,-3-1-22-16,0 4-8 16,-7-3-36-16,-2 2-13 15</inkml:trace>
  <inkml:trace contextRef="#ctx0" brushRef="#br0" timeOffset="16">21225 2511 292 0,'-21'0'110'0,"24"13"-60"0,-3-5-58 16,3-3 71-1,3-5-21-15,3-5-10 16,6-3-9-16,8 3-15 16,7 0-5-16,3 2 0 0,-3-5-4 15,-3 3-2-15,-4 5-23 16,-2 0-10-16,0 8-118 15,-6 2-60-15,-3 1 103 16</inkml:trace>
  <inkml:trace contextRef="#ctx0" brushRef="#br0" timeOffset="17">21159 3498 296 0,'-21'5'112'0,"15"-5"-60"0,-2 3-36 0,5-3 27 16,3 5-3-16,0 0 0 0,0-5-13 15,6 3-6-15,-1 0-12 16,7-1-2-16,9-2 0 0,3-2-3 16,6-1-1-16,8 0-3 15,1-2-1-15,-3 0 1 16,0-3 0-16,-7 3-16 16,-2-1-6-16,-6 1-18 15,-6 2-7-15,-3 3-33 16,-6 3-11-16,-3 5-38 15</inkml:trace>
  <inkml:trace contextRef="#ctx0" brushRef="#br0" timeOffset="18">21189 3649 320 0,'-18'2'121'0,"21"-2"-66"0,9 0-53 0,-6 0 23 16,0 0 0-16,6-2 5 15,6-1-14-15,9 0-4 16,5 1-8-16,4-1-3 0,3 0 2 16,-4 1-29-16,-2 2-9 15,-3 2-76-15,-3 4-30 16,-9-6 20 0</inkml:trace>
  <inkml:trace contextRef="#ctx0" brushRef="#br0" timeOffset="19">21082 4591 280 0,'-9'-3'104'0,"12"3"-56"0,-3 3-38 16,0-3 23-16,0 0-7 15,6 2 2-15,0-2-3 16,3 0 0-16,3 0-14 15,6-2-2-15,2-4-2 0,4 1-1 16,0-3-1-16,3 0-6 16,3 0 1-16,-1 3 0 15,-2 0 0-15,-3-1-5 0,-3 4-1 16,-3-1-17 0,-6 3-8-16,-4 0-21 0,-2 3-9 15,0-1-39 1,-3 4-51-16,-6 1 43 15</inkml:trace>
  <inkml:trace contextRef="#ctx0" brushRef="#br0" timeOffset="20">21106 4834 304 0,'-18'8'112'0,"18"-11"-60"0,-3 6-47 0,3-3 22 15,0 0-9-15,6 0 2 16,6-3-2-16,3-2 0 0,8 0-9 16,7-3-8-16,3-8-1 0,6 3 2 15,-1-3 1 1,-5 8-12-16,0 0-7 0,0 0-49 16,-4 3-22-16,-5 7-50 15</inkml:trace>
  <inkml:trace contextRef="#ctx0" brushRef="#br0" timeOffset="21">22019 1408 100 0,'0'-6'38'0,"3"6"-20"0,-3-5-6 0,3 5 16 16,0-3-5-16,0-2-1 15,3-3 1-15,-3 3 2 16,0-6-13-16,-3 3 11 0,-3 0 4 15,0 3 1-15,-3 0 1 16,-3 2-8-16,-2 3 0 16,-7 5-10-16,-3 6-4 15,3 5-4-15,-3 10-3 0,3 3 1 16,3 9 1 0,9 6-1-16,6-1 2 0,6-1 4 15,6-7 4-15,6-4 0 16,9-4 3-16,0-9 2 15,3-4 2-15,-1-9-4 16,1-10 0-16,-3-14-4 16,-3-2 1-16,-3-11-4 15,-7 0-2-15,-8-2 0 16,-3-3 1-16,-6 10 1 16,-6 1 3-16,0 0-3 15,-5 7 1-15,2 6-7 16,-3 0-3-16,3 7-17 0,3 4-5 15,3 4-26-15,3 4-10 16,3 7-76 0,12-3-52-16,0 4 80 15</inkml:trace>
  <inkml:trace contextRef="#ctx0" brushRef="#br0" timeOffset="22">22335 1759 212 0,'0'0'79'0,"3"-2"-42"0,-3 4-30 16,0-2 20-16,0 0-1 15,0 0 2-15,0 0-9 16,0 0-1-16,0 0-11 15,0-2-2-15,-3 2-1 0,0 0-2 16,3 0 1-16,0-3-2 16,0 3 2-16,3-5-4 15,-3 5 0-15,0 0-1 16,0 0 0-16,0 0 2 16,0 5 2-16,-3-2 1 15,-6-1 1 1,3 6-2-16,-3-8 1 0,-3 0-4 15,0 3-2-15,0-3-7 16,4 0-2-16,5-3-103 16,3-2-6-1</inkml:trace>
  <inkml:trace contextRef="#ctx0" brushRef="#br0" timeOffset="23">22496 1408 228 0,'0'-6'85'0,"3"6"-46"0,-3-5-24 16,0 5 26-16,0 0-11 15,0 5 0-15,3 1-6 16,0 2-1-16,-3 5-12 16,3 5-2-16,0-2-2 0,0 0-1 15,-3 0-1-15,0-3-1 16,3-2 0-16,0 2-2 15,0-8 1-15,0 3-2 0,-3-8 2 16,17 0 0 0,-2-5-4-16,3 2 1 15,3 3-2-15,0 0-2 16,3 8 0 0,-4-3 3-16,1 3 0 0,-3 6 3 15,-6-1 3-15,-3 5 2 16,-6-4 3-16,-6 1 1 15,-3 1-5-15,-6 0-2 16,-3-3-2-16,0 1-2 16,-6-4-13-16,-5-2-4 15,5 0-20-15,0-5-6 16,0-1-13-16,0-7-5 0,4-3-33 16,2-5-39-1,3-8 44-15</inkml:trace>
  <inkml:trace contextRef="#ctx0" brushRef="#br0" timeOffset="24">22457 1408 260 0,'-3'-6'99'0,"6"1"-54"0,3-3-31 16,0 3 26-16,0 2-9 15,12-2-1-15,3 5-10 0,2-5-5 16,1 2-8-16,3-2-5 0,0-1-1 15,0 1-4 1,-4 2 0-16,-2-2-73 0,-3 5-32 16</inkml:trace>
  <inkml:trace contextRef="#ctx0" brushRef="#br0" timeOffset="25">22014 2320 164 0,'-3'-13'63'0,"3"8"-34"0,0-6-12 0,0 3 20 16,-3 3-4-16,0 0 3 0,0 2-11 15,-3 3-6-15,0-5-10 16,-6 5-6-16,0 5 0 0,-3 8-2 15,-3-2 2-15,0 10-2 16,3 8-1-16,1 3 1 16,5 10 1-16,6 1 1 15,6-1 1-15,6-5 0 16,8-5 0-16,7-6 9 16,6-7 6-16,0-11-1 15,5-8 1-15,-2-8-1 16,-6-5 0-16,-3-17 0 15,-6-4-2-15,-6-3-2 0,-6 0-1 16,-9-3-1-16,-9 6 0 16,0 5-2-1,-3 8-1-15,0-3-8 16,0 11-2-16,0 5-18 0,0 5-7 16,3 11-23-16,6 0-8 15,6 10-67 1,3-2-63-16,3 0 66 15</inkml:trace>
  <inkml:trace contextRef="#ctx0" brushRef="#br0" timeOffset="26">22359 2638 224 0,'0'0'85'0,"3"5"-46"0,-3-5-26 15,-3 0 24-15,3 0-15 16,-3-2-4-16,0 2-5 16,0-3 1-16,0 0-7 15,0 3 0-15,0 0 3 0,3 0-6 16,0 0 0-16,0 0 0 15,0 0 0-15,0-5 0 16,0 5 2-16,0 0-1 16,0-3 2-16,-3 1-6 0,3 2-1 15,-3-3 0-15,3 3 0 16,0-5 0-16,0 5 0 16,0-3 0-16,-3 3 0 15,0 3-3-15,-3-3 2 16,3 0-1-16,-3 5 0 15,0-5-27-15,0 0-13 16</inkml:trace>
  <inkml:trace contextRef="#ctx0" brushRef="#br0" timeOffset="27">22469 2347 296 0,'0'-13'112'0,"6"7"-60"0,3-7-47 16,-3 8 22-16,6-3-15 16,3 0-4-16,5 3-5 0,-2-1-3 15,0 6 1-15,-3 0-4 16,0 6 2-16,-6 7 1 0,-3 3 2 16,-6 8-1-16,-6 2 2 15,-3 14-2-15,-6-6-1 16,0 1 1-16,0-1 1 15,3-8-1-15,0-4 2 16,4-4-2-16,-1 1 2 16,6-6-4-16,0-8 0 15,6 3 7-15,3-8 4 16,5 0 6-16,7 0 4 16,3 0-6-16,3-5-1 15,0 5-5-15,0 0 0 0,-4 0-5 16,-5 5-2-16,3-5 0 15,-6 3-1-15,-3-3-3 16,-3 0 0-16,0 2-27 16,0-2-12-16,-6 0-26 15,3-2-7-15,-3 2-57 16</inkml:trace>
  <inkml:trace contextRef="#ctx0" brushRef="#br0" timeOffset="28">22850 2289 288 0,'0'-6'110'0,"0"-4"-60"0,0 12-47 0,0-2 23 15,6 8-4-15,-3-2 2 16,0 7-11-16,-3 3-3 15,0 2-6-15,0 1-1 0,0-1 1 16,0-2 0-16,0-3 0 16,0-2-2-16,3-3 1 15,3-3-2-15,3 1-1 16,3-4 1-16,3 3-1 16,2-5 0-16,4 0 2 15,3 3-1-15,-3 2 2 0,-3 3 0 16,-3 6 1-1,-6-4 4-15,2 9 5 0,-8-1-1 16,-6-2 1-16,-8-3-5 16,2 6-3-16,-3-11-11 15,-3 2-4-15,0-4-35 16,-3-4-15-16,-3 4-20 16,0-12-6-16,-5 4-35 15</inkml:trace>
  <inkml:trace contextRef="#ctx0" brushRef="#br0" timeOffset="29">22817 2257 344 0,'0'-5'129'0,"12"-3"-70"0,3-6-40 0,-9 14 32 15,6 0-19-15,3 0-6 16,6 0-13-16,5 0-4 15,7-5-5-15,3 3-5 0,3-1 0 16,-1 0-50-16,-5-5-20 16,3 3-104-1</inkml:trace>
  <inkml:trace contextRef="#ctx0" brushRef="#br0" timeOffset="30">22064 3294 212 0,'0'-13'79'0,"0"8"-42"0,-6-3-28 0,3 5 22 15,0 0-4-15,0 1 4 16,-3-1-8-16,-6 3-4 16,0 5-11-16,-8 6-7 0,-4 10-4 15,0 11 2-15,0 8 0 16,6 2 1-16,6 0 0 16,6 1 2-16,6-6 3 15,12-8 7-15,6-6 2 16,9-4-1-16,0-11 0 15,6-8-5-15,-1-8 0 0,-5-11-1 16,-3 1 1-16,-6-1 2 16,-6-2 4-1,-9-13-2-15,-3-1 3 0,-9 4-2 16,-6 2 2-16,0 2-6 16,-3 6-3-16,3 2-6 15,0 6 0-15,0 5-24 16,7 8-12-16,2 0-30 15,6 6-11-15,6 7-67 16</inkml:trace>
  <inkml:trace contextRef="#ctx0" brushRef="#br0" timeOffset="31">22314 3601 212 0,'0'0'82'0,"3"0"-44"0,0 3-27 0,0 2 21 16,-3 0-6-16,0-5 2 0,0 6 1 16,0-6 5-16,0 0-19 15,0 2 5-15,-3 1 1 0,-3-1-7 16,-3-2-1 0,0 0-3-16,3 0-1 15,0-5-8-15,3 5 0 0,3-5-6 16,3 2-1-16,3 3 0 15,0 0 4-15,-3 3 1 16,-3-3 1-16,0 0 0 16,0 5 0-16,-3-2 2 15,0-1 1-15,-3 1-8 16,0-3-4-16,-3 0-28 16,9-5-97-1,0-6-48-15,6-7 56 16</inkml:trace>
  <inkml:trace contextRef="#ctx0" brushRef="#br0" timeOffset="32">22540 3273 260 0,'0'-8'99'0,"15"8"-54"16,-6 0-22-16,-9 0 31 0,0 0-21 15,0 0-7-15,3 5-6 16,6 3-4-16,-3 8-8 15,0 3 1-15,0 12 2 0,-3 1 5 16,0 0 4-16,-3-6-6 16,3 6-1-16,-3-3-7 15,3 0-2-15,0-5 0 16,0-3 0-16,0-5-5 16,0 0-1-16,-3-3-39 15,3-7-15-15,0-1-51 16,-6-24-91-1</inkml:trace>
  <inkml:trace contextRef="#ctx0" brushRef="#br0" timeOffset="33">22770 3321 264 0,'-3'-11'101'0,"6"8"-54"0,3-10-42 16,-3 13 22-16,14-11-9 15,-2 4 2-15,3-1-9 16,3 2-4-16,0 4-4 16,0 2-5-16,-4 5 1 0,-2 6 1 15,-3 2 0-15,-6 19 0 0,-9-6 2 16,-6 6-1-16,-3-1 2 15,-8-1-2-15,-1-4 2 16,0 3 0-16,3 0 1 16,3-8 2-16,3-5 1 15,0-2-6-15,12-4 0 16,0 1 3-16,6-6 5 16,9-2 1-16,3-3 4 15,6 0-5-15,0-3-3 16,-1 3-6-16,-2 0 0 15,0 0 0-15,0 0 0 16,-6 0-42 0,-6 0-32-16,-3-8-101 15</inkml:trace>
  <inkml:trace contextRef="#ctx0" brushRef="#br0" timeOffset="34">23177 3249 288 0,'-3'-8'110'0,"6"8"-60"0,0 3-47 15,-3-3 23-15,0 5-6 16,0 6 3-16,-3 2-9 0,0 0-3 15,0 0-6 1,0 1 1-16,3 7 3 0,0-11-3 0,3 4-1 16,3-4-5-16,0-2 0 15,9 5 0-15,3-2 0 16,0-1 0-16,9-2 0 16,-6 3-3-16,-1 2 0 15,-5 0 10-15,0 1 5 16,-12 2 19-1,3 2-13-15,-12-2-4 16,3 0-6-16,-12-3-3 16,-3 3-6-16,1-3-1 15,-4-8-37-15,0-2-14 0,0-8-35 16,3-3-12-16,0-3-31 16</inkml:trace>
  <inkml:trace contextRef="#ctx0" brushRef="#br0" timeOffset="35">23142 3231 324 0,'-9'-8'123'0,"18"8"-66"0,3-14-47 16,2 14 30-16,-2-5 0 15,3 2 3-15,12-2-12 16,0 5-7-16,0-5-13 15,8 2-5-15,-5 1-2 0,6 4-2 16,-6-2 1-16,-1-5-26 0,-2 0-10 16,-3-6-69-16,-3 0-31 15,-3-2-19 1</inkml:trace>
  <inkml:trace contextRef="#ctx0" brushRef="#br0" timeOffset="36">22031 4344 200 0,'-12'-18'74'0,"7"13"-40"0,-1-1-16 0,3-2 25 0,-3 3-7 16,0 2-1-16,-9 9-13 15,0-1-6-15,-3 8-9 16,-6 6-7-16,3 10-1 0,1 11 3 16,2 7 3-16,3 6 4 15,9 8 2-15,6-8-5 16,6-8-4-16,18-8 1 16,2-11 2-16,7-10 9 15,3-10 5-15,3-20-5 16,-4-4-1-16,-5-9 2 15,-6-2 2-15,-6 0 2 0,-9-11 1 16,-9 6 2 0,-9 2 3-16,-6 1-11 0,0 4-5 15,0 6-9-15,0 5 0 16,3 3-18-16,3 5-8 16,3 0-37-16,6 13-15 15,3 3-25-15,3 8-11 16,3 11-4-1</inkml:trace>
  <inkml:trace contextRef="#ctx0" brushRef="#br0" timeOffset="37">22299 4784 192 0,'3'-3'74'0,"-3"6"-40"0,0-1-18 16,0-2 24-16,0 3-8 15,-3 0-1-15,0 2-4 16,-3-2-2-16,-3 2-14 15,0-3 0-15,4-2 0 0,-1 0-6 16,3 0-1-16,3-2-4 16,3-1-3-16,3-2-1 0,-1 2 3 15,7 1 0 1,-6-1 3-16,0 3 3 0,-6 0 2 16,0 0 12-16,-3 3 5 15,-3-3-8-15,0 0-4 16,-3 0-10-16,7 0-3 15,-4-3-25-15,6-8-84 16,3 1-15 0,2-11-1-1</inkml:trace>
  <inkml:trace contextRef="#ctx0" brushRef="#br0" timeOffset="38">22526 4405 176 0,'0'-13'66'0,"0"8"-36"0,0-3-18 16,0 3 21-16,0-1 1 16,0 1 1-16,0 2-1 0,0 1 1 15,0 2-19-15,0 0-3 0,-6 5-1 16,-3 6-7-16,0 4-3 16,-3 12 5-16,3 5 3 15,0 5-3-15,3 5 1 16,6 0-5-16,6 1-2 15,6-9 0-15,3-5-1 16,9-5 6-16,-1-16 6 16,4-11 3-16,0-5 3 15,0-8 1-15,-3-5 3 16,-7-5-1-16,-8-6-1 16,0-8 1-16,-12 3-1 15,-3 0-5-15,-6 6-1 0,-5 1-4 16,2 1-1-16,-3 6-10 15,0 9-4 1,3 6-24-16,0 6-11 0,3 2-30 16,3 8-13-16,0 2-86 15</inkml:trace>
  <inkml:trace contextRef="#ctx0" brushRef="#br0" timeOffset="39">22981 4342 220 0,'-3'-5'82'0,"3"2"-44"0,-3 3-29 0,0 3 19 16,0-1 1-16,-3 3 2 15,0 1-12-15,-3 2-6 0,-3 5-8 16,-3 5 3-16,1 9 4 15,-4 5 5-15,0 5 4 0,3 2-2 16,6-2 0-16,9 8-10 16,3-5-5-16,12-3-1 15,0-8 0-15,6-2 1 16,8-9 0-16,1-7 2 16,-3-3 3-16,-3-8 2 15,-3-16 1-15,-4 0 5 16,-5-3 1-16,-3-2-1 15,-6 0 0-15,-6 3 2 16,-15-1 0-16,-2 3-10 16,-4 3-5-16,-3 2-10 15,6 6-4-15,0 2-14 0,-3 3-7 16,4 3-26-16,14 2-84 16,6-5 6-1,6-2-1 1</inkml:trace>
  <inkml:trace contextRef="#ctx0" brushRef="#br0" timeOffset="40">23210 4426 312 0,'0'-5'115'0,"9"0"-62"0,18-6-53 16,-12 6 23-16,0 0-15 15,2-1-2-15,-5 4-4 16,9 2 1-16,-6 5-2 15,-3 3-3-15,-3 11-1 0,-6 7-1 16,-12 3 0-16,3 8 3 16,-18-2 0-16,3 7 1 15,-2 3 2-15,2-8 1 16,3-5 3-16,0-6-1 16,6-5 2-16,3-5 0 15,3-3 3-15,3-2-5 0,6-3-1 16,3-5 2-16,12-3 3 15,6-3 5-15,3 0 1 16,-1 1-8-16,1 2-4 16,-3 0-5-16,-3 0 1 15,3 2-8-15,-6 1-4 16,-4 0-31-16,1-1-13 16,-3-2-44-16,0-2-16 15</inkml:trace>
  <inkml:trace contextRef="#ctx0" brushRef="#br0" timeOffset="41">23549 4397 316 0,'0'-2'121'0,"0"7"-66"0,3-2-40 16,-3-3 29-16,0 8-22 16,0 7-5-16,-3-1-6 15,0 4-2-15,0 1-5 0,-2-3-1 0,5 2 1 16,-3-5 0-16,-3-2 0 16,6-3-5-16,0 0-1 15,6-3 1-15,-3 0 0 16,11 1 1-16,4-4 0 15,0 1-3-15,9 2 2 16,9 1-1-16,-7 2-2 16,-2 2 5-16,-6 3 3 15,-3 1 5-15,-6 1 2 16,-9 4 6-16,-6 5 1 16,-9 0-7-16,-6-3-4 15,-3-5-7-15,-6-3-2 16,7-5-28-16,-4 0-10 15,-3-6-33-15,-6-4-11 16,3-19-66-16</inkml:trace>
  <inkml:trace contextRef="#ctx0" brushRef="#br0" timeOffset="42">23424 4371 380 0,'9'-5'143'0,"15"-1"-78"0,18 4-49 16,-21-1 35-16,5 3-20 15,7 0-3-15,18-3-14 16,-4 3-6-16,-2-2-5 16,-6-1-33-16,2 0-13 0,-11 1-66 15,0-11-28-15,-18-3-14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0:58:42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18843 14121 88 0,'-2'-13'33'0,"2"7"-18"0,0 4-18 0,0-4 85 15,0 1-22-15,0 0-12 16,0 2-12-16,0 3-22 16,2 5-4-16,1 6-3 0,0 2 1 15,3 8 0-15,0 6 2 16,0 2 1-16,0 0-3 15,0-2-3-15,0 2-2 16,6-3 0-16,-9-2-2 16,6-3-1-16,-9-2 3 15,6-6 0-15,0-3-1 16,-9-2-24 0,0-2-7-16,0-4-21 0,-3-2-7 15,0-5-24 1,0 0-25-16,-3-3 42 15</inkml:trace>
  <inkml:trace contextRef="#ctx0" brushRef="#br0" timeOffset="1">18665 14134 72 0,'-9'-5'30'0,"6"5"-16"0,-3 0 8 0,6 0 15 0,-3 0 5 16,0 0 2 0,3 2-11-16,0-2-3 0,0 3-17 15,0-3-1-15,0 0-1 0,3 0 5 16,3-3 4-16,3 1 1 16,6-9 2-16,9 1-7 15,2-4-1-15,-2 4-9 16,0-1-4-16,3 1-1 15,-3 2-1-15,-6 0 0 16,2 2-5 0,-2 1 1-16,-3 0-33 15,-3 0-16-15,-3-1-41 16,0 1-42 0,0 0 48-16</inkml:trace>
  <inkml:trace contextRef="#ctx0" brushRef="#br0" timeOffset="2">19046 13954 120 0,'-6'-3'46'0,"6"6"-24"0,0 2-21 0,0 1 11 16,3 4 7-16,0 4 8 15,0 12-5-15,0 6-1 0,3-1-12 16,0 4-3-16,0 2 0 16,0-3-1-16,0-2 2 0,0-5 0 15,0-6 3 1,-1-3-5-16,-2-2-1 0,0-5 0 16,0-3 0-1,0-3 0-15,-3 0 0 16,0-5-2-16,-3-2-2 0,0-1-2 15,-3-5-1-15,1-5-1 16,-1-3 0-16,0-3 0 16,-3 3 3-16,3-2 0 15,0-3 1-15,0-6 0 16,0 4 0-16,0-9 2 16,3 8 3-16,-3 3 4 15,3 5 5-15,0 3-2 0,0 2 3 16,3 3-8-16,0 3-4 15,3 2-7-15,3 3-2 16,3 11 3-16,3 5 3 16,0 0 1-16,0-1-1 15,0 1 1-15,-1-2-1 16,4-4 2-16,0-2 1 16,-3 3 1-16,3-11 2 15,0-8 1 1,-3 0-6-16,-6-5 0 15,0-3-1-15,-3-3 2 16,-6 1-1-16,0-1-1 16,0 3 1-16,0 3 1 0,3 2-1 15,0 3-1-15,0 3-2 16,0 3-1 0,6 2 2-16,0 2 0 0,3 3 1 15,0 3 2-15,2 6 1 16,-2 4 1-16,3 6-5 15,0 0 1-15,3 0 0 16,-3-3 0-16,0 3 2 16,0-6 1-16,3-2-8 15,0-5-2-15,2-4-31 16,-2-4-13-16,0-3-56 16</inkml:trace>
  <inkml:trace contextRef="#ctx0" brushRef="#br0" timeOffset="3">19534 13938 104 0,'-3'-8'38'0,"3"6"-20"0,0 2-1 0,0 0 14 15,-3 0 3-15,0 0 5 16,-3 2-9-16,0 4-3 15,-3 2-15-15,0 2-5 0,0 3-1 16,1 9-3-16,-1-4-2 16,3 6 0-16,3 0-1 0,0-6-3 15,3 1 2-15,3-3 1 16,3-6 2-16,3-2 1 16,-1-3 1-16,1-5-2 15,0-2 1-15,0-4-4 16,-3-4 0-16,0-6 3 15,-3 0 1-15,0 0 1 16,-3 0 0-16,0 1-5 16,0-1 1-16,0 2 0 15,0 4 0-15,0 2 0 16,0 3 2-16,3 2-3 16,0 3 0-16,3 3 7 15,0 2 4-15,3 0-10 0,0 3-4 16,0 0 2-16,9 5 2 15,-1 3 3-15,-2-3 3 16,0-2-32-16,-3-3-14 16,3 0-49-1,-3-11-36-15,-3-2 51 16</inkml:trace>
  <inkml:trace contextRef="#ctx0" brushRef="#br0" timeOffset="4">19811 13817 200 0,'0'-16'74'0,"-3"13"-40"0,3 6-29 16,0 5 19-16,-3 0-9 16,0 5 2-16,-3 3-4 15,-3 5 0-15,0 3-7 16,0-1-6-16,0-1-1 0,0-1 1 16,0 0 0-16,3-3-36 15,1-2-15-15,-1-5-45 16,0-3-23-1,0-8 60-15</inkml:trace>
  <inkml:trace contextRef="#ctx0" brushRef="#br0" timeOffset="5">19588 13883 180 0,'-6'-6'68'0,"12"6"-36"0,-3 0-33 0,-3 0 12 15,9 0 12-15,5 3 8 16,4 0 1-16,3 2 3 15,3 3-19-15,3 3-5 0,2-1-3 16,4 1-4-16,0-3-1 16,-3 0-6-16,0-3 0 15,-4 0-81 1</inkml:trace>
  <inkml:trace contextRef="#ctx0" brushRef="#br0" timeOffset="6">16227 13840 140 0,'-15'0'55'0,"15"3"-30"0,-3 18-29 15,3-10 8-15,-9 5 13 16,0 5 11-16,0 3-3 16,1 13-2-16,-4 0-13 0,3-3-4 15,0 0 0-15,0-4-5 16,-3-1-3-16,3-5-13 16,3-6-5-16,0-5-38 15,0-5-46-15,3-5 26 16</inkml:trace>
  <inkml:trace contextRef="#ctx0" brushRef="#br0" timeOffset="7">16051 13856 124 0,'-8'-18'49'0,"5"15"-26"0,0 3-12 0,3 0 15 16,0 0-1-16,0 0 2 0,3 5 0 15,3 1 1-15,2-1-15 16,4 0 1-16,3 3 2 16,3 0-8-16,6 0-2 15,3 0-2-15,-1 0 0 0,1 0-5 16,0-3 1-16,-3 0-31 16,0 1-14-16,-3-1-57 15</inkml:trace>
  <inkml:trace contextRef="#ctx0" brushRef="#br0" timeOffset="8">16489 13936 148 0,'0'-3'55'0,"0"6"-30"0,0-1-16 0,0 4 14 16,-6 4-2-16,0 6-1 15,-6 8 1-15,-3 10 1 16,-3 3-12-16,1 0-1 0,-1 6-2 0,3-6-3 16,3-6-3-16,0-4 2 15,3-6 0-15,3-5-1 16,3-3 1-16,0-5 0 16,0-3 1-16,3-7-13 15,3-11-7-15,3-3 0 0,0-6-1 16,0-4 7-1,3-14 6-15,0 3-4 16,0 0 1-16,6 3 3 0,-3 5 2 16,0 8 8-16,-3 2 4 15,-4 6-1-15,4 2 0 16,3 6-3-16,-3 8 1 16,0 7 0-16,0 6 3 15,0 5 1-15,-3 3 1 16,0 0-6-16,0-3-2 15,3-2 0-15,-3-4 2 16,3 1-5-16,0-8-1 16,0-2 2-16,2-9 1 15,1-2-17-15,0-6-7 16,3-8 1-16,-3-2 1 0,3 0 12 16,-6 3 3-1,-3 2 6-15,0 3 1 0,-3 5 3 16,0 2 3-16,0 4-4 15,-3 2-3-15,0 10 5 16,0 9 5-16,0 5 3 16,-3 2 0-16,0 0-5 15,-3 6-2-15,3-5-4 16,-3-1-1-16,3-2-1 16,0-3-2-16,0-2-4 15,0-6 0-15,0-3-38 16,0 1-14-16,3-3-40 15,0-5-24-15,0-6 55 16</inkml:trace>
  <inkml:trace contextRef="#ctx0" brushRef="#br0" timeOffset="9">16736 14203 172 0,'0'0'66'0,"3"0"-36"0,3 5-31 0,-3 0 15 15,0 1 10-15,0 7 7 16,-3 3-1-16,0 0 0 16,0 0-17-16,0-3-6 0,0 0-2 15,0 0-8-15,-3-2 0 16,3-3-50-16,0-3-19 16,0-2-28-1</inkml:trace>
  <inkml:trace contextRef="#ctx0" brushRef="#br0" timeOffset="10">16784 14113 252 0,'-6'-8'93'0,"6"11"-50"0,3-3-50 16,-3 0 14-16,0 0-7 15,0 0 0-15,3 2-5 16,3 1 1-16,0 0 2 0,0-1-23 0,0 1-9 15,-1 2-39 1,1-2-41 0,0 2 39-16</inkml:trace>
  <inkml:trace contextRef="#ctx0" brushRef="#br0" timeOffset="11">16846 14203 156 0,'-3'18'60'0,"3"-4"-32"0,0 7-17 0,0-8 18 16,0 0-8-16,0-2-2 15,0-1-3-15,0 1 0 16,0-3-8-16,0-3-5 0,0 0 0 16,0-5 0-16,0 0 1 15,0 0-2-15,3-2 1 16,3-6-9-16,3-5-3 16,0-3-4-16,9 0-2 0,-3 0 5 15,3 3 6-15,-1 2 3 16,1 3 1-16,-3 6 4 15,0 4 5-15,0 6 4 16,-3 5 4-16,0 3 2 16,-3 0 1-16,-3 0-9 15,0 0-2-15,-3 0-7 16,0-3-2-16,0-2-73 16,0-3-33-16</inkml:trace>
  <inkml:trace contextRef="#ctx0" brushRef="#br0" timeOffset="12">17939 13203 124 0,'0'-3'49'0,"0"-10"-26"0,0 8-16 15,0 5 13-15,0 0-6 16,3 0 0-16,0 5 0 16,0 3 2-16,3 0-9 15,-4 5 7-15,1 8 5 0,-3 3-1 16,0 8 1-16,0-1-1 16,0 4-2-16,0 2-11 0,0 0-2 15,0 3-3-15,0-1 2 16,0-4 1-1,0-1 1-15,3-5-44 0,-3-2-18 16,0-1-44 0</inkml:trace>
  <inkml:trace contextRef="#ctx0" brushRef="#br0" timeOffset="13">18001 13941 144 0,'-18'5'55'0,"15"3"-30"0,0 8-25 16,3-5 10-16,0 4 9 15,-3 9 5-15,0 0-8 16,3 3-2-16,-3-1-8 15,3 3-2-15,-3 0 2 0,3 0-3 16,-3 0-2-16,3 1 0 16,-3-4-1-16,0 0-29 15,1 1-13-15,-1-3-31 16,-3 0-21 0,3 5 41-16</inkml:trace>
  <inkml:trace contextRef="#ctx0" brushRef="#br0" timeOffset="14">17927 14621 60 0,'-3'3'24'0,"6"2"-12"0,0 3 10 0,0 0 15 15,0 2-2-15,0 6 2 16,-3 5-10-16,0 0-2 15,0 3-14-15,0 0-7 16,0 0-2-16,3 0-2 0,-3 0 2 0,3 2-3 16,0-2 0-16,0 2-39 31,0-2-59-31,-1 0 11 0</inkml:trace>
  <inkml:trace contextRef="#ctx0" brushRef="#br0" timeOffset="15">17968 15298 124 0,'-6'3'49'0,"6"2"-26"0,0 3-16 0,0-3 15 16,0 3 7-16,0 8 4 16,0 5-6-16,0 1-2 15,0 1-14-15,-3 1-4 0,0 3-1 16,1-4-3-16,2 4 0 15,-3-1-3-15,3-2-3 16,0-5-31-16,0-3-15 0,0-3-41 16</inkml:trace>
  <inkml:trace contextRef="#ctx0" brushRef="#br0" timeOffset="16">17959 15946 124 0,'-3'11'49'0,"3"-3"-26"0,3 8-9 0,-3-8 15 16,3 2-8-16,0 6-1 15,-3 3-12-15,0 5-3 16,0-3-3-16,3 3-4 0,0 2 1 16,-3 0-8-16,0-4-2 15</inkml:trace>
  <inkml:trace contextRef="#ctx0" brushRef="#br0" timeOffset="17">17644 5006 104 0,'-3'-19'38'0,"3"11"-20"0,-3-18 1 0,3 15 16 15,-3 1 0-15,0 2 11 16,-6 11-15-16,-9 4-16 15,0 7-12-15,1 12-5 0,2 6-2 16,6 13 0-16,3 0 0 16,6-3 0-16,9-5 3 15,6-5 2-15,2-3 2 16,7-10 3-16,3-6 1 16,0-8 3-16,0-7-3 15,-1-9 1-15,-2-13 1 16,-6-2 2-16,-3-3 1 15,-12-3 0-15,-3 0 2 0,-6 3 4 16,-6 5-6 0,-6 6 1-16,0 2-8 0,0 5-1 15,1 3-4-15,-1 3-3 16,3 2-20-16,3 3-8 16,3 0-19-16,6 0-7 15,3 0-9 1,3-2-39-16,3-4 24 15</inkml:trace>
  <inkml:trace contextRef="#ctx0" brushRef="#br0" timeOffset="18">17814 4786 192 0,'0'-5'71'0,"3"5"-38"0,-3 5-30 16,6-2 17-16,-1 2-1 15,4 6 3 1,0 5-6-16,3 10 1 0,0 6-10 15,0 2 0-15,0 3 3 0,-3 3-4 16,0 0-1-16,0-9-2 16,0 4 0-16,0-9 0 15,-3-4 1-15,0-4-22 16,-3-5-10-16,-3-2-26 16,0-22-72-1</inkml:trace>
  <inkml:trace contextRef="#ctx0" brushRef="#br0" timeOffset="19">18076 4755 132 0,'3'-27'49'0,"-1"27"-26"0,-2 0-12 0,0 0 18 15</inkml:trace>
  <inkml:trace contextRef="#ctx0" brushRef="#br0" timeOffset="20">18073 4749 287 0,'-15'21'24'15,"0"3"-12"-15,0 8-8 0,-6 0-3 16,3 0 5-16,6-3 4 16,3-6-3-16,3 4-2 15,3-9 0-15,6-2-1 0,9 0-2 16,6-3-2-16,3-2 5 16,0-3 1-1,3-3-2-15,-1 0-3 16,-2-2 0-16,0-3-1 15,-3 0-22-15,-3-3-8 0,-3 1-36 16</inkml:trace>
  <inkml:trace contextRef="#ctx0" brushRef="#br0" timeOffset="21">17653 5501 244 0,'-12'-3'93'0,"15"3"-50"0,6-5-50 0,0 2 14 16,9-5-7-16,11-2 0 15,13-9 6-15,6-2 4 16,11-8-5-16,4 2-1 0,5-2 2 15,13 0-3-15,-10-3 0 16,-8 1-1-16,-4 12-2 16,-11-2 1-16,-4 5 1 15,-17 5-28-15,-6 1-11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0:59:20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5199 5988 160 0,'0'0'60'0,"0"-3"-47"0,0 3 13 0,0 0 0 16,0 0-3-16,3 0-2 15,-3 0 0-15,3-3 1 16,-3 1-12-16,0-1 1 0,3 0 0 16,-3-2-4-16,3 0 1 15,-3-1-5-15,0 1 0 16,3-3-3-16,-3 0-1 16,3 0 1-16,0 0 2 15,-3 3-1-15,3 0-1 0,0 0-2 16,-3 2-1-16,3 0 2 15,-3 1 0-15,3-1-2 16,-3 3 2-16,0 0 1 16,0 0 0-16,3 5 0 15,-3 1 2-15,0 1-3 16,0 1 0-16,0 6-1 16,0 1 0-16,0 4 2 15,3 2 2-15,-3 0 1 16,0 1 3-16,0-4-1 15,0 1 0-15,3-1-3 16,0-2-2-16,0-3 3 16,0 0 0-16,-3-2-4 15,0-6 1-15,0 1-2 16,3-1-2-16,-3-2-24 0,0-3-11 16,0 5-73-1,0 0 14 1</inkml:trace>
  <inkml:trace contextRef="#ctx0" brushRef="#br0" timeOffset="276.0986">5169 6228 172 0,'-6'0'66'0,"9"0"-52"0,-3-2 6 0,0 2-1 16,0 0-5-16,3-3 0 15,0 3-4-15,3-3-1 16,3 1-5-16,0-1 6 0,3 0 3 0,3-2 2 16,0 0 1-16,2 0-6 15,1-1-4-15,0 4-6 16,0-1 0-16,0 3 0 16,-3 0 2-16,0 0-6 15,-3 0-1-15,-3 0-34 16,-1-3-11-16</inkml:trace>
  <inkml:trace contextRef="#ctx0" brushRef="#br0" timeOffset="1142.6292">5681 5874 152 0,'0'2'57'0,"0"-2"-44"0,3 8 3 0,-3-2-2 16,3 4 6-16,-3 6 5 16,3 5-2-16,-3 6-2 15,0-1-11-15,3 1 2 0,-3-1 2 16,0-2-5 0,0-6-1-16,0-2-2 0,0-2 1 15,0-4-4-15,0-2 0 16,0 0-1-16,0-3 1 15,0-5 0-15,0-2 1 16,0-1-5-16,0-5-1 0,3 0-6 16,0-2 0-16,3-1 2 15,0 0 3-15,3 3 0 16,0 3-1-16,3 0 3 16,0 5 0-16,2 2 3 15,-2 4 1-15,0 2 3 16,-3 2 3-16,-3 1 9 15,-3-1 3-15,-3 4-4 16,-6-1-2-16,0-2-7 16,-3-1 0-16,-3-2-7 15,0 0-1-15,1 0-9 16,-1-5-2-16,0-1-14 0,0-2-4 16,6 0-12-1,0-2-4-15,6-6-24 16,3-3-44-1,6-2 25-15</inkml:trace>
  <inkml:trace contextRef="#ctx0" brushRef="#br0" timeOffset="1341.7396">5919 6048 208 0,'0'11'77'0,"3"-3"-60"0,3 2 6 0,-3-4-1 16,0-1-3-16,0 0 3 15,3 3-10-15,0 3-2 16,3-1-6-16,-3 1-3 0,0-3 0 16,0-3-19-16,0 1-5 15,0-4-27-15,0 1-10 0,3-6-28 32</inkml:trace>
  <inkml:trace contextRef="#ctx0" brushRef="#br0" timeOffset="1546.3499">6089 6059 212 0,'-6'8'82'0,"3"2"-64"0,-6 12 4 15,6-12-1-15,-3 6 0 16,-3 3 2-16,0-1-8 16,-3 1-4-16,0-1-6 15,1-2-4-15,5-3 2 0,0-2-4 0,0-1-2 16,0 1-18-16,0 0-9 15,3-6-17-15,3-2-9 16</inkml:trace>
  <inkml:trace contextRef="#ctx0" brushRef="#br0" timeOffset="1821.8602">6214 5876 228 0,'-3'0'88'0,"3"0"-69"0,0 8-7 0,3-2-9 0,-3-1 9 16,0 0 8-16,0 14 2 16,0 12 1-16,0-7-12 15,0-3-2-15,0 6-2 0,0-6-3 16,0 6-1-16,-3 4-1 15,3-4-2-15,0-3-17 16,0-9-9-16,0-1-44 16,0-1-19-16,0-3-7 15</inkml:trace>
  <inkml:trace contextRef="#ctx0" brushRef="#br0" timeOffset="2044.6638">6116 6043 256 0,'-6'-3'96'0,"6"3"-75"0,9-2 3 0,-3 2-2 16,0 0 1-16,-3 0 6 16,3 0-14-16,5-3-6 15,1 3-5-15,-3 0-6 0,6 0 1 16,6-2-12-16,6 2-5 15,-6 0-34-15,-1 0-14 0,4-3-48 32</inkml:trace>
  <inkml:trace contextRef="#ctx0" brushRef="#br0" timeOffset="2407.31">6390 6091 244 0,'-6'2'90'0,"9"-2"-70"0,3 3-5 15,-6-3-6-15,5 3 3 16,4 2 7-16,0-2-1 16,3-1-1-16,0 1-9 15,0-3-5-15,0 0 0 0,0 0 0 16,0-3 3-16,0 1-3 16,3-4 0-16,-4-2-1 15,-2 0 1-15,0 3-4 0,-6-3-2 16,-3-2-3-1,-6-1-1-15,-3 3-5 0,1 3-3 16,-1 2 6-16,-6 6 3 16,3-1-1-16,-3 9 2 15,-6 5 5-15,3 2 2 16,6 1 6 0,6-3 5-16,3 0-3 0,9 0 0 15,3-1-6 1,3-7-1-16,0 0-21 0,15-2-10 15,20-12-92 1</inkml:trace>
  <inkml:trace contextRef="#ctx0" brushRef="#br0" timeOffset="3560.2309">8158 6051 140 0,'-3'0'55'0,"3"3"-43"0,0-1 21 0,0-2 8 0,0 0-7 16,0 0 0-16,0 0-8 15,3 0-2-15,3-5-13 16,3 0 2-16,5-3 1 0,1 0-7 16,3 0-2-16,0 3-5 15,0 2-1-15,0 6-1 16,-3 5-2-16,-6 5 3 16,-4 3 2-16,-5 2 2 15,-5 1 3-15,-4 2-3 16,-3-3 0-16,-3 1 1 15,0-3 0-15,0 0 0 16,3-6 2-16,3-2 1 16,0 0 1-16,3 0-2 0,3-5-1 15,3-3-3-15,6 0 1 16,3 0 0-16,6-3 3 16,3 3-3-16,0-3 0 15,3 3-1-15,0 0-2 16,-1-2-6-16,1 2-4 15,-3 0-12-15,0 0-6 16,-3 2-21-16,0-2-8 16,0-2-54-1</inkml:trace>
  <inkml:trace contextRef="#ctx0" brushRef="#br0" timeOffset="4058.603">8619 5932 204 0,'-6'16'77'0,"9"5"-60"0,0 11-5 0,-3-16-6 15,0 7 9-15,0 1 10 16,0-3-2-16,0 1-1 16,0-4-12-16,0-2-6 15,0-3-3-15,0-5-1 0,0 0 0 16,0-3 0 0,0-5 2-16,0-2-12 15,3-4-6-15,3-1 0 16,3-4 1-16,3 0 2 0,3 1 3 15,0 4 6-15,2 4 2 16,1 2 4-16,0 8 3 16,-3 2 13-16,0 1 6 15,-6 2 1-15,-3-2 2 16,-6-1-4-16,-6 1-2 0,-6-3-7 16,-3 0-4-1,-3 0-10-15,-3-3-5 0,0-2-13 16,1-1-6-16,2-2-18 15,3 0-6-15,3 0-140 32,12-8 89-32</inkml:trace>
  <inkml:trace contextRef="#ctx0" brushRef="#br0" timeOffset="4253.5977">8810 6096 236 0,'-3'5'88'0,"6"9"-69"0,5-4-7 16,-2-5-9-16,0 3 0 16,0 0 5-16,0 0-2 0,0 3-1 15,3-3-2-15,-3 0-3 16,3 0 1-16,0-3-26 0,0 0-10 16,0-5-33-1,0 3-45-15,3-8 31 16</inkml:trace>
  <inkml:trace contextRef="#ctx0" brushRef="#br0" timeOffset="4415.9131">8973 6144 216 0,'-3'2'82'0,"3"1"-64"0,-3 5 0 0,3-3-6 16,-3 6-4-16,-3 2 2 16,-3 3-3-16,0 2 1 0,1 4-5 15,-1-1 0-15,0-3 3 16,0 1-10-16,0-3-2 15,3-3-26-15,0 0-11 16,6-5-53-16</inkml:trace>
  <inkml:trace contextRef="#ctx0" brushRef="#br0" timeOffset="4663.2458">9131 5961 216 0,'-3'-3'82'0,"9"6"-64"0,0 8 0 0,-3-3-3 15,-3 5 9 1,0 5 7-16,0 4-12 16,-3 1-3-16,0 1-10 15,0 3-4-15,0-4-1 0,0-1-1 16,0-4 2-16,0 1-34 15,0-6-16-15,3 0-66 16</inkml:trace>
  <inkml:trace contextRef="#ctx0" brushRef="#br0" timeOffset="4879.1386">8982 6077 236 0,'-6'8'90'0,"12"-5"-70"0,3-3-5 16,0 3-6-16,3-3 1 15,3 0 3-15,3 0-4 16,5 2-3 0,4-2-3-16,0 0-7 0,3 0 0 0,0 0-40 15,-1 0-16-15,4-2-37 16</inkml:trace>
  <inkml:trace contextRef="#ctx0" brushRef="#br0" timeOffset="5292.04">9336 6099 228 0,'-6'5'85'0,"12"3"-66"0,0-3 3 0,-3 0-3 16,3 1 1-16,0 2 2 15,6-3-7-15,-3 0-2 16,3-2-7-16,3 0-4 0,0-6 1 16,0 0 0-16,-1 1 1 15,1-1-9-15,-3-2-2 16,-3-1 2-16,-3 1 0 16,-6 0-4-16,-3-3 1 15,-3 3-1-15,-3-1 3 16,-3 1-3-16,-3 2 1 15,1 3 4-15,-4 3 2 0,0 2-1 16,3 1 0 0,0 2 2-16,0 2 0 0,6 1 5 15,3-1 2-15,3-2 6 16,3 5 3-16,3 3-4 16,6-2 1-16,3-1-3 15,6-3 0-15,0-4-12 16,3-4-3-16,3 1-30 15,2-6-12-15,4-2-63 16</inkml:trace>
  <inkml:trace contextRef="#ctx0" brushRef="#br0" timeOffset="5631.8145">9777 6046 268 0,'-3'0'101'0,"-6"0"-78"0,-3 2 11 0,6 4 1 16,-3-1-12-16,-3 0-4 15,0 1-10-15,0 1-6 16,1 1-2-16,2 0-6 0,6 0 1 0,0 0 0 15,9 3-1-15,3-1 1 16,5 6 3-16,1 0 0 16,0-3 1-16,0 1 0 15,-6-1 0 1,-3-3 6-16,-3 1 4 0,-9 0-1 16,-6-3 0-1,-6-3-43-15,-6-3-16 0,-8 1-86 16</inkml:trace>
  <inkml:trace contextRef="#ctx0" brushRef="#br0" timeOffset="6782.7674">11351 5953 208 0,'-5'-5'77'0,"2"5"-60"0,0 0 2 0,3 0-2 16,0 2 2-16,-3 4 3 16,0 2 2-16,0 2 0 15,0 4-13-15,-3 1-2 0,0 4 1 16,-3-1-6-16,0 1-2 16,3 2-1-16,-3-5 1 15,3 0-1-15,0-6 2 16,3 1-2-16,0-6 2 15,0 1-4-15,3-4-2 0,0 4 4 16,6-6 1-16,3 0 0 16,3 0 1-16,0 0-4 15,3 2 0-15,3 1 1 16,-3 0 0-16,2-3-11 16,-2 2-5-16,0-4-21 15,0 2-6-15,0-3-29 16,-3-2-53-1,0-3 27-15</inkml:trace>
  <inkml:trace contextRef="#ctx0" brushRef="#br0" timeOffset="6996.464">11485 5969 228 0,'-8'-3'85'0,"8"6"-66"0,0 0-10 0,0-1-9 16,2 9 5-1,-2 5 9-15,0 5 2 16,0 5 2-16,0 3-9 16,0 1-1-16,0-4-1 0,0 1-1 0,0-4-1 15,0-2-6-15,0-2 1 16,0-3-9-16,0-6-4 16,0 1-33-16,0-3-15 15,0 0-37 1</inkml:trace>
  <inkml:trace contextRef="#ctx0" brushRef="#br0" timeOffset="7506.4644">11822 5913 196 0,'-6'8'74'0,"6"6"-58"0,0 17-6 0,0-12-8 15,0 5 5-15,-3 2 5 16,0 6 10-16,0-3 4 15,0-5-14-15,3 0-2 0,0-6-3 16,0-2-6-16,0-5 0 16,0-1-1-16,0-5 2 15,0-5-10-15,3-2-4 16,3-6-5-16,0-5-3 16,3-1 5-16,3 4 1 15,0 2 9 1,2 3 2-16,1 5 3 0,0 5 0 15,-3 3 8-15,-3 2 5 16,-3 4 5-16,-6-1 3 16,-3-3 0-16,-3 1 2 15,-6 0-13-15,0-3-3 0,-3-3-12 16,0-2-4-16,4-3-17 16,-1 0-7-16,3-3-20 15,3-2-6-15,3-3-22 16</inkml:trace>
  <inkml:trace contextRef="#ctx0" brushRef="#br0" timeOffset="7694.6686">11991 6149 204 0,'6'29'77'0,"6"-13"-60"0,-3-3-5 0,-3-5-6 15,0 0-6 1,-3 0 2-16,3 0 1 15,-3-3 1-15,3-2-13 0,3-6-7 16,0 1-7 0,0-4-3-16,0-2-8 15,-3 0-4-15,0 3 21 16</inkml:trace>
  <inkml:trace contextRef="#ctx0" brushRef="#br0" timeOffset="7823.6486">12099 6215 213 0,'-3'11'45'15,"-3"5"-11"-15,0 5-8 16,-3 3-17-16,0-1 1 0,0 1 1 15,0 3-6-15,0-9-3 0,3-2-6 16,3-5-2 0,3-3-35-16,3-6-15 0,6-4-26 31</inkml:trace>
  <inkml:trace contextRef="#ctx0" brushRef="#br0" timeOffset="8064.4927">12197 5958 244 0,'3'-8'90'0,"0"11"-70"0,0 0-3 16,-3 2-7-16,3 3 5 16,0 5 7-16,0 6-5 15,0 7-2-15,0 3-8 0,-3 3-5 16,0 0 1-16,0-3-2 0,0-3 2 15,0 1-7 1,0-6 1-16,0-2-37 0,0-4-13 16,0-1-61-1</inkml:trace>
  <inkml:trace contextRef="#ctx0" brushRef="#br0" timeOffset="8277.5518">12105 6144 244 0,'-9'-6'90'0,"9"6"-70"0,6 0-9 0,0-2-9 0,-1-1 0 16,4-2 4-16,3-1-1 16,6 1 2-16,3 0-4 15,3 0-13-15,3-1-3 0,-1 1-51 16,1 5-63-1,-3 0 27-15</inkml:trace>
  <inkml:trace contextRef="#ctx0" brushRef="#br0" timeOffset="8593.0789">12352 6191 220 0,'-3'8'82'0,"9"-8"-64"0,0 5 0 15,-3-2-6-15,2 0-4 16,1-3 0-16,3 0-2 15,3-3 1-15,0-2-4 16,0-3-8-16,0 0-2 0,-3 0 3 16,-3-3 2-16,-3 1-1 15,-3 2 2-15,-3 0-1 0,-3 0-2 16,-3 3 0-16,-3 2 0 16,0 6 3-16,-3 5 0 15,0 2-2-15,3 4 2 16,4-1 5-16,2 0 2 15,3 0-2-15,3 0-1 16,6 3 1-16,5-2 0 16,4-1-9-16,6-3-4 0,3-2-37 15,3-5-17 1,0-3-21-16</inkml:trace>
  <inkml:trace contextRef="#ctx0" brushRef="#br0" timeOffset="8859.8906">12617 6083 252 0,'-21'-11'93'0,"18"14"-72"0,-6-3 0 16,6 2-4-16,-3 4-4 16,0-1 5-16,0 0-12 15,3 3-6-15,3 3 0 16,0 2-3-16,6 3 1 0,0 0 4 0,0 0 1 15,0 0 10-15,0-3 3 16,-6 0 6 0,0 0 1-16,-3-2-10 0,-3-1-3 15,-3-2-17-15,-3 0-8 16,-6-2-50-16,-6-1-20 16,-8 0-38-1</inkml:trace>
  <inkml:trace contextRef="#ctx0" brushRef="#br0" timeOffset="9375.9254">12113 6125 180 0,'-5'8'68'0,"5"0"-52"0,-3 5 8 0,0-2 0 15,0 2-3-15,-3 3-1 16,0 2-10-16,0 1-4 0,0-1-4 16,0 1-17-16,0-3-7 15,3 0-75 1</inkml:trace>
  <inkml:trace contextRef="#ctx0" brushRef="#br0" timeOffset="10601.4785">14200 5884 140 0,'6'-8'55'0,"-3"3"-43"0,0 2 14 16,0 1 4-16,-3-1 5 16,0-2 5-16,-3 0 1 15,0-1-1-15,-3 1-21 16,-6 2 4-16,-3 1 4 0,-3 2-9 15,-2 2-2-15,2 4-9 16,0 2-5-16,3 2-6 16,3 3-2-16,9 9 0 15,6-1 2-15,9 5-1 0,6 1 4 16,3 2-2 0,2 0-1-16,-2-3 5 0,-3 1 1 15,-6-3 2 1,-6-3 0-16,-6-3 4 0,-6-2 3 15,-6-5-2-15,-3-3 0 16,-3-3-5-16,1-5-3 16,-1-5 0-16,3-6-1 15,3-2-7-15,6-3 0 16,6-3-6-16,6 1 1 16,9-3 6-16,3-3 3 15,5-2 3-15,1 2 0 0,-3 3 0 16,0 2 0-16,-6 3 2 15,-3 3 3-15,-6 0 2 16,-3 2 1-16,-3 1-15 16,-3 2-6-16,-3 2-26 15,-3 4-10-15,3 2-43 16,0 5-54 0,0 0 42-1</inkml:trace>
  <inkml:trace contextRef="#ctx0" brushRef="#br0" timeOffset="11065.2947">14495 5845 212 0,'-3'2'82'0,"6"6"-64"0,-3 11 7 0,0-3-3 16,0 7 3-16,0 7 5 16,0 1-8-16,0-2-2 15,0 1-12-15,0-1-3 0,0-6-1 16,0-1-2-16,-3-7 1 16,0-4 0-16,3-3 1 15,0-3-2-15,0-5-2 16,3-2-15-16,3-6-7 15,3-3 2-15,3 3 1 16,2 3 9-16,4 2 4 0,0 3 1 16,0 3 1-16,-3 5 11 15,0 2 5-15,-6 1 8 16,-6 0 2-16,-6-1 2 16,-6 1 2-16,-3-3-12 15,-3-3-5-15,-6 0-11 16,0-2-1-16,0-3-15 15,4-3-5-15,2 1-19 16,3-1-9-16,6-2-23 16,3-3-55-1,9-3 28-15</inkml:trace>
  <inkml:trace contextRef="#ctx0" brushRef="#br0" timeOffset="11236.1832">14685 6070 272 0,'0'7'104'0,"6"7"-81"0,3-1-4 0,-3-2-8 16,0-1-9 0,0 1 1-16,0 2-2 0,0 0-1 15,3-2 1-15,0-3-19 0,0-3-5 16,0 0-33-16,3-7-12 16,-1-1-24-1</inkml:trace>
  <inkml:trace contextRef="#ctx0" brushRef="#br0" timeOffset="11379.7617">14846 6101 220 0,'-3'0'85'0,"0"3"-66"0,-3 13 1 16,3-3-2-16,-3 3-6 15,-6 5 3-15,0-2-6 16,-3 2-3-16,1 0-3 16,-1-3-5-16,0-2-1 15,3-2-29-15,3-4-14 16</inkml:trace>
  <inkml:trace contextRef="#ctx0" brushRef="#br0" timeOffset="11630.4725">14956 5921 252 0,'6'0'93'0,"0"6"-72"0,0 7-2 0,-3-3-3 16,3 6 1-16,-3 8 7 16,0 3-11-16,0 4-4 15,-3 1-6-15,0 0-3 0,0-6 3 16,0 1-18 0,-3-3-6-16,0-3-41 0,0-3-17 15,0-2-23 1</inkml:trace>
  <inkml:trace contextRef="#ctx0" brushRef="#br0" timeOffset="11823.8131">14864 6072 280 0,'0'-2'104'0,"12"2"-81"0,0 0-6 16,-3 0-9-16,2 0-6 15,4 0 3-15,3 0-7 16,3 0 0-16,3 0 0 16,3 0-45-16,-4 0-19 0,4 0-39 15</inkml:trace>
  <inkml:trace contextRef="#ctx0" brushRef="#br0" timeOffset="12191.0361">15138 6112 256 0,'-6'8'96'0,"9"0"-75"0,6-3-10 0,-3 0-8 16,5 1-3-16,1 2 4 15,3-6 12-15,3 1 5 16,0-3-11-16,0 0-6 0,0-3-2 16,0-2-7-16,-4 0-1 15,-2-1 0-15,-3-2 2 16,-3 0-5-16,-3 1 1 15,-3-4-5-15,-6 3-2 0,-3 3 4 16,-6-1 2-16,-5 4 0 16,-4 4 3-16,-3 4 2 15,3 2 2-15,3 0 5 16,4 2 6-16,5 3-1 16,3-2 3-16,3 2 5 15,6 0 2 1,6 1-9-16,6-1-3 15,5 0-4-15,4-2 1 0,3-3-13 16,0-3-3-16,0-2-34 16,3-3-14-16,2-3-34 15</inkml:trace>
  <inkml:trace contextRef="#ctx0" brushRef="#br0" timeOffset="12461.7247">15542 6054 272 0,'-5'-8'104'0,"5"8"-81"0,-6 0 3 0,3 2-6 16,-3 1 0-16,-3 2 2 15,-6 3-9-15,0 0-3 16,0 3-6-16,3 2-5 0,3 0-2 16,6-2-1-16,3 5 3 15,6 0-2-15,3-1 1 16,3 1 0-16,0 0 0 15,0-3 2-15,-6-2 0 16,-6 0 6-16,-6-1 6 16,-6-2-6-16,-9 0-3 0,-6-3-49 15,1 1-21-15,-7 2-63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18:02:29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76B0343-4438-4881-BE26-36790584263A}" emma:medium="tactile" emma:mode="ink">
          <msink:context xmlns:msink="http://schemas.microsoft.com/ink/2010/main" type="writingRegion" rotatedBoundingBox="9711,9662 20359,9475 20424,13126 9775,13313"/>
        </emma:interpretation>
      </emma:emma>
    </inkml:annotationXML>
    <inkml:traceGroup>
      <inkml:annotationXML>
        <emma:emma xmlns:emma="http://www.w3.org/2003/04/emma" version="1.0">
          <emma:interpretation id="{9068C8ED-8AFF-45E7-871F-C7123A25AD29}" emma:medium="tactile" emma:mode="ink">
            <msink:context xmlns:msink="http://schemas.microsoft.com/ink/2010/main" type="paragraph" rotatedBoundingBox="9860,9663 17046,9443 17074,10330 9887,10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7DBF48-F514-43B2-B1DA-8CB383D0C5F2}" emma:medium="tactile" emma:mode="ink">
              <msink:context xmlns:msink="http://schemas.microsoft.com/ink/2010/main" type="line" rotatedBoundingBox="9860,9663 17046,9443 17074,10330 9887,10551"/>
            </emma:interpretation>
          </emma:emma>
        </inkml:annotationXML>
        <inkml:traceGroup>
          <inkml:annotationXML>
            <emma:emma xmlns:emma="http://www.w3.org/2003/04/emma" version="1.0">
              <emma:interpretation id="{DACDF8AD-C328-4F5A-AB3E-DBDFB9B5E0DD}" emma:medium="tactile" emma:mode="ink">
                <msink:context xmlns:msink="http://schemas.microsoft.com/ink/2010/main" type="inkWord" rotatedBoundingBox="9860,9663 12138,9593 12165,10481 9887,10551"/>
              </emma:interpretation>
              <emma:one-of disjunction-type="recognition" id="oneOf0">
                <emma:interpretation id="interp0" emma:lang="en-US" emma:confidence="0">
                  <emma:literal>(add-zeros)</emma:literal>
                </emma:interpretation>
                <emma:interpretation id="interp1" emma:lang="en-US" emma:confidence="0.5">
                  <emma:literal>(add zeros)</emma:literal>
                </emma:interpretation>
                <emma:interpretation id="interp2" emma:lang="en-US" emma:confidence="0">
                  <emma:literal>(add-zeros}</emma:literal>
                </emma:interpretation>
                <emma:interpretation id="interp3" emma:lang="en-US" emma:confidence="0">
                  <emma:literal>Cadaverous)</emma:literal>
                </emma:interpretation>
                <emma:interpretation id="interp4" emma:lang="en-US" emma:confidence="0">
                  <emma:literal>Cadaverous</emma:literal>
                </emma:interpretation>
              </emma:one-of>
            </emma:emma>
          </inkml:annotationXML>
          <inkml:trace contextRef="#ctx0" brushRef="#br0">10057 9805 64 0,'-6'-7'24'0,"9"1"-18"0,3-10-7 0,0 11-3 0,3-3-6 16,-1 0-1-16,4-5 8 16,0 0 4-16,0 0 22 15,3-1 12-15,-3 4 8 16,0-1 6-16,-6 3 0 16,-3 0 2-16,-6 3-11 15,-3 2-4-15,-9 1-20 16,0 10-1-16,-9 2 1 0,-2 11-2 15,-7 6 2-15,-3 15-5 16,0 11 1-16,4 11 2 16,5 2 3-16,6 2-9 15,6-1-2-15,12-7-4 16,9-1-2-16,9-9-10 16,9-5-4-16,9-8-31 15,5-11-10-15,4-10-73 16</inkml:trace>
          <inkml:trace contextRef="#ctx0" brushRef="#br0" timeOffset="535.5589">10354 10086 196 0,'-9'-3'74'0,"6"3"-58"0,-5 0 9 16,5 0 0-16,-3 0 2 15,-3 3 4-15,-6 2-13 16,0 3-5-16,-3 5-8 15,-3 6-6-15,0 2 0 0,3 3-1 16,7 0 0-16,2 0 0 16,6-1 0-16,6-2 0 15,3-2 0 1,6-6 2-16,-1-5 0 0,4-5-3 16,0-8 2-16,0-6 1 15,-3-2 0-15,0-6 2 0,-3-2 1 16,-3 0 5-1,0-3 3-15,0 6 2 16,-3 2 3-16,0 5 2 0,-3 3 1 16,0 3-8-16,0 2-4 15,3 3-7-15,0 3-2 16,3 5-4-16,2 0 1 16,1 2 1-16,0 4-1 15,0-1-18-15,3 0-8 16,0-2-15-1,0-1-4-15,0-2-11 0,3-3-1 16,3-5-16 0</inkml:trace>
          <inkml:trace contextRef="#ctx0" brushRef="#br0" timeOffset="924.583">10572 10112 220 0,'-12'-13'82'0,"3"13"-64"0,-6-2 11 0,6 2 2 0,-3 5-10 16,-3 3-2-1,0 2-11-15,-3 4-5 0,1 4-2 16,2 1 1-16,3 2 1 0,6 0-4 16,6 0 1-16,6 0 0 15,3-2 0-15,6-6-3 16,2-5 2-16,1-5 3 16,0-6 1-16,0-5-1 15,0-8-2-15,-3-5 1 0,-3-5-1 16,-6-12-3-16,-3-4 2 15,-3-5-1 1,-3-1 0-16,0 0 2 0,0 11 0 16,0 8 6-1,0 8 6-15,0 5-2 16,0 8 2-16,3 8-7 0,0 13-3 16,0-2-1-1,3 21 1-15,0 2 1 0,3 3 1 16,0 0-2-16,0-5-2 15,3-3-19-15,2-5-8 16,4-6-21-16,0-2-8 16,3-5-52-1</inkml:trace>
          <inkml:trace contextRef="#ctx0" brushRef="#br0" timeOffset="1319.7425">10768 10044 244 0,'-15'-11'90'0,"9"6"-70"0,-6 5 2 15,6 2-4-15,-3 4-8 16,-2 4 2-16,-4 6-9 16,-3 3-2-16,3 4-1 15,3 4-3-15,3-3 2 16,6 0-1-16,3-3 0 16,9-3 0-16,3-2-2 15,3-8 0-15,0-5 0 0,0-9-2 16,-1-4 1-16,1-6-2 15,-3-5 2-15,-3-6 3 16,-3-7 3-16,-3-8 0 16,-3-3 2-16,-3-3 0 0,-3 11 1 15,0 5 11-15,0 8 5 16,3 6 1-16,-3 7-1 16,3 11-13-16,0 13-4 15,3 14-7 1,0 10 0-16,3 8 6 0,3 8 4 15,0-5-6-15,3-4 1 16,3-1-8-16,3-6 0 16,6-8-43-1,3-5-17-15,-1-8-45 16</inkml:trace>
          <inkml:trace contextRef="#ctx0" brushRef="#br0">11075 10046 240 0,'-3'6'90'0,"3"-6"-70"0,-6 5 24 0,6-5 4 16,0 2-12-16,-3 1-1 15,3 0-14-15,0-3-5 16,0 0-9-16,0 0-5 0,3 2 1 16,3-2 2-16,3 0 2 15,3 0-8-15,2-2-1 16,1-1-5-16,3 3 2 15,-3-3-2-15,3 1 2 16,-3 2-2-16,-3 0 2 16,0 0 1-16,-3 0-1 15,-4 0 6-15,1 0 3 16,-6 0-1-16,0 0-2 16,-3 5 0-16,0 3-1 0,-2 0-5 15,-4 5 1-15,-3 3 4 16,0 3 4-16,-3 2-1 15,-3-3 0-15,3 1 1 16,0-3 0-16,3 0-2 16,0-1 1-16,7-1-4 15,-1-1-2-15,6-3 2 16,3 1 0-16,5-3 1 16,7 0 2-16,0-3-1 15,3-2-1 1</inkml:trace>
          <inkml:trace contextRef="#ctx0" brushRef="#br0" timeOffset="3272.6435">11000 10189 252 0,'-9'0'93'0,"12"0"-72"0,6 3 5 0,-3-3-1 0,3 0-1 16,6 5 3 0,9-5-17-16,3 0-5 15,2-3-4-15,4-2-12 0,0 2-3 0,-3 1-44 16,-1-3-19-16,-2-1-33 15</inkml:trace>
          <inkml:trace contextRef="#ctx0" brushRef="#br0" timeOffset="3635.8288">11322 10134 228 0,'-9'2'88'0,"12"1"-69"0,0-1 4 16,-3-2-4-16,0 0 1 15,6 6 4-15,0-1-6 16,3-2-3-16,2 2-8 16,1-2-3-16,3-3 2 0,0 0-3 15,-3-3-2-15,0-2 2 0,-3-1 2 16,-3 1-4-16,-3-3-1 16,-6 0-5-16,-3 0-1 15,-6 0-4-15,-3 6-1 16,-3-1 3-1,0 6 5-15,-2 2 0 0,2 6 1 16,3-1 4 0,3 3 3-16,3 3 4 15,6 0 5-15,3 3-4 16,6-3 2-16,6-1-9 0,6-1-2 16,3-4-12-1,-1-2-3-15,4-3-31 0,0-2-12 0,-6-3-59 31</inkml:trace>
          <inkml:trace contextRef="#ctx0" brushRef="#br0" timeOffset="3921.7715">11518 10176 224 0,'3'13'85'0,"0"-2"-66"0,3 2 10 15,-3-5 2-15,0 0-10 16,0-3 0-16,-3 3-12 15,3-3-5-15,-3 1-3 16,0-6 7-16,0 0 5 0,0-3 2 16,-3 0 1-16,0-2-6 0,3-3-2 31,0-2-2-31,3-1 1 0,0 0-2 16,3-2 0-16,3-3-6 15,3 6 1-15,0-4-9 16,3 1-2-16,-1 0-25 15,1 2-11-15,3 3-23 16,-3 1-6-16,0-1-23 16</inkml:trace>
          <inkml:trace contextRef="#ctx0" brushRef="#br0" timeOffset="4202.0593">11712 10089 200 0,'-12'13'74'0,"3"-8"-58"0,0 6 1 0,6-6-6 0,0 6 4 15,-3 4 4 1,3 1 0-16,0 0 0 0,3 0-10 15,3 0 3-15,3 0 2 0,3-3-1 16,0-2 2-16,6-3-4 16,3-6-1-16,-4-2-2 15,4-2 2 1,-3-4-3-16,0-2 1 16,-3-2-5-16,-3-3 0 15,-6-3 1-15,-6 0 2 16,-6 0-1-16,-3 3 0 0,-3 2-8 15,-3 0-2-15,0 6-20 16,1 0-7-16,5 2-18 16,6 3-90-1,6 0-11 1,6-2 73-16</inkml:trace>
          <inkml:trace contextRef="#ctx0" brushRef="#br0" timeOffset="4522.697">11971 10075 312 0,'-6'0'115'0,"9"3"-89"0,-3-6 5 0,0 3-1 15,-3 3-6-15,0-3 3 16,-3 5-9-16,-3 1-3 0,0 2-8 16,0-1-5-1,3 4-1-15,3-3-6 16,3 5 1-16,6 0 2 0,3 3 3 15,0 0-2-15,3 3-2 16,-3-3 8-16,-3-1 4 16,-3 1 9-16,-6 0 3 0,-6-3-4 15,-3-2 0-15,-6-3-10 16,-3-5-4-16,-3-1-9 16,3-4-4-16,4-1-27 15,2-2-12 1,3-3-25-16,3 0-11 0,6-3-56 15</inkml:trace>
          <inkml:trace contextRef="#ctx0" brushRef="#br0" timeOffset="4920.1043">12081 9668 276 0,'0'3'104'0,"0"-1"-81"0,3-2 7 0,-3 0-3 15,0 3-11-15,0 2 1 16,3 3-8-16,0 5-1 0,3 3-4 15,0 5-5-15,3 6 0 0,-1 7 5 16,1 6 2-16,0 5 4 16,-3 2 4-16,0 1-6 31,-3 5 0-31,-3-8 5 0,-3 0 1 16,0-3-3-16,-3 1-1 15,-3-4-9-15,-3 1-2 0,1-3 2 16,-1-3 1-1,0-2-7-15,0-3-2 0,0-5-34 16,3-3-13-16,3 0-100 16</inkml:trace>
        </inkml:traceGroup>
      </inkml:traceGroup>
    </inkml:traceGroup>
    <inkml:traceGroup>
      <inkml:annotationXML>
        <emma:emma xmlns:emma="http://www.w3.org/2003/04/emma" version="1.0">
          <emma:interpretation id="{9F0F4C48-8CE1-4ABE-8FD6-CDF1F600B3E9}" emma:medium="tactile" emma:mode="ink">
            <msink:context xmlns:msink="http://schemas.microsoft.com/ink/2010/main" type="paragraph" rotatedBoundingBox="9734,10995 20383,10807 20398,11668 9750,11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ACCD78-6337-42AD-AD65-43B1CF4BAB6C}" emma:medium="tactile" emma:mode="ink">
              <msink:context xmlns:msink="http://schemas.microsoft.com/ink/2010/main" type="line" rotatedBoundingBox="9734,10995 20383,10807 20398,11668 9750,11856"/>
            </emma:interpretation>
          </emma:emma>
        </inkml:annotationXML>
        <inkml:traceGroup>
          <inkml:annotationXML>
            <emma:emma xmlns:emma="http://www.w3.org/2003/04/emma" version="1.0">
              <emma:interpretation id="{A29C6842-7098-44A0-A784-DE741095482A}" emma:medium="tactile" emma:mode="ink">
                <msink:context xmlns:msink="http://schemas.microsoft.com/ink/2010/main" type="inkWord" rotatedBoundingBox="9734,10995 10477,10982 10491,11795 9749,11808"/>
              </emma:interpretation>
              <emma:one-of disjunction-type="recognition" id="oneOf1">
                <emma:interpretation id="interp5" emma:lang="en-US" emma:confidence="1">
                  <emma:literal>(add</emma:literal>
                </emma:interpretation>
                <emma:interpretation id="interp6" emma:lang="en-US" emma:confidence="0">
                  <emma:literal>•add</emma:literal>
                </emma:interpretation>
                <emma:interpretation id="interp7" emma:lang="en-US" emma:confidence="0">
                  <emma:literal>(ad</emma:literal>
                </emma:interpretation>
                <emma:interpretation id="interp8" emma:lang="en-US" emma:confidence="0">
                  <emma:literal>Cad</emma:literal>
                </emma:interpretation>
                <emma:interpretation id="interp9" emma:lang="en-US" emma:confidence="0">
                  <emma:literal>Ladd</emma:literal>
                </emma:interpretation>
              </emma:one-of>
            </emma:emma>
          </inkml:annotationXML>
          <inkml:trace contextRef="#ctx0" brushRef="#br0" timeOffset="9057.1376">10003 10996 236 0,'-12'-5'90'0,"6"5"-70"0,-3 0 2 0,6 0-6 16,-6 2-7-16,-5 6 0 16,-4 6-5-16,-3 7-1 15,-3 5-1-15,-6 11 5 0,-2 16 3 16,2 13-5-16,6 6-3 0,6-1-1 16,9 3-1-16,9-2-3 15,12-3 0 1,3-9-1-16,6-7 0 0,3-5-17 15,5-14-7-15,1-10-31 16,3-13-13-16,-3-17-13 16</inkml:trace>
          <inkml:trace contextRef="#ctx0" brushRef="#br0" timeOffset="9570.7938">10063 11414 160 0,'-18'0'63'0,"9"3"-49"0,-6 7 0 0,9-2 0 0,-3 6-10 16,-3 4-2 0,0 6-6-16,0 2 0 15,3 3 2 1,6 3 1-16,3-3 1 0,6-5 0 0,3-3 0 15,3-8 2-15,3-5 1 16,0-8-6-16,0-5-2 16,0-5-12-16,0-6-3 0,-3-3-10 15,-4 1 9 1,-2-4 23-16,-6 4 28 16,0 2 16-1,-3 5-8-15,0 4-4 0,1 1-18 16,2 4-7-16,0 2-6 31,0 8 0-31,2 2 0 0,1 3 1 0,3 3 2 16,0 5-5-16,0 1-3 15,3-4-26-15,0-2-11 16,0-5-53-16</inkml:trace>
          <inkml:trace contextRef="#ctx0" brushRef="#br0" timeOffset="9971.5926">10271 11454 192 0,'-21'-5'74'0,"12"10"-58"0,-9-3-4 0,12 4-6 16,-5 2-6-16,-1 5 2 16,0 5-3-16,0 4 0 15,3-1 1-15,6 3-3 0,3-1 2 16,6 1-1-16,6-5 0 0,0-6 2 15,0-5 2-15,2-5-1 16,1-9-1-16,-3-7 1 16,0-5-1-16,-3-9-3 15,-3-7 2-15,-3-6 1 32,-3-2 0-32,0-1 2 0,-3 6 1 15,3 3 5-15,-3 7 5 16,0 9 4-16,0 7 2 0,3 9-13 15,0 10-5-15,0 10-1 16,6 9-1-16,0 4 1 16,0 1 2-16,0 0-14 15,3-6-7-15,0 1-34 16,3-6-58 0,3-5 17-16</inkml:trace>
          <inkml:trace contextRef="#ctx0" brushRef="#br0" timeOffset="10368.4711">10456 11411 200 0,'-18'0'74'0,"9"-2"-58"0,-6 7-10 0,9 0-11 16,-3 3 1-16,-3 6 1 16,0 4 5-16,0 3 3 15,3 0-2 1,3 3-4-16,6-3-2 0,3-2 2 0,6-1 0 15,0-4-4-15,3-6 1 16,0-3 2-16,0-5 1 16,0-5-2-16,0-6 2 15,-3-5 3-15,-3-5 3 0,0-5-2 16,-3-9-2 0,-3-7-3-16,0-3-1 0,0-3 2 15,0 9 2-15,-3 7 4 16,0 5 4-16,0 9 9 15,0 5 6-15,3 7-13 16,0 12-6-16,0 12-3 16,0 14-2-16,0 5 0 15,3 5 2-15,-3 3-1 0,3-5-1 32,0-3-6-32,3-3-1 0,2-5-35 15,4-5-12-15,0-3-27 16</inkml:trace>
        </inkml:traceGroup>
        <inkml:traceGroup>
          <inkml:annotationXML>
            <emma:emma xmlns:emma="http://www.w3.org/2003/04/emma" version="1.0">
              <emma:interpretation id="{F5D11C7F-08F8-43AE-BE79-761FCD223BB4}" emma:medium="tactile" emma:mode="ink">
                <msink:context xmlns:msink="http://schemas.microsoft.com/ink/2010/main" type="inkWord" rotatedBoundingBox="10767,11136 11787,11118 11800,11820 10779,11838"/>
              </emma:interpretation>
              <emma:one-of disjunction-type="recognition" id="oneOf2">
                <emma:interpretation id="interp10" emma:lang="en-US" emma:confidence="1">
                  <emma:literal>leading</emma:literal>
                </emma:interpretation>
                <emma:interpretation id="interp11" emma:lang="en-US" emma:confidence="0">
                  <emma:literal>Leading</emma:literal>
                </emma:interpretation>
                <emma:interpretation id="interp12" emma:lang="en-US" emma:confidence="0">
                  <emma:literal>Heading</emma:literal>
                </emma:interpretation>
                <emma:interpretation id="interp13" emma:lang="en-US" emma:confidence="0">
                  <emma:literal>heading</emma:literal>
                </emma:interpretation>
                <emma:interpretation id="interp14" emma:lang="en-US" emma:confidence="0">
                  <emma:literal>Reading</emma:literal>
                </emma:interpretation>
              </emma:one-of>
            </emma:emma>
          </inkml:annotationXML>
          <inkml:trace contextRef="#ctx0" brushRef="#br0" timeOffset="10767.6031">10801 11136 248 0,'-12'0'93'0,"9"6"-72"0,0-4-2 16,3 4-6-16,0 4-5 16,0 9 0-16,0 12 2 15,0 12 4-15,0 2-8 16,-3 2-3-16,0 1 0 0,0-6-2 16,3-5 2-16,0-5-2 15,3-5-1-15,0-9-28 0,0-5-11 16,3-5-78 15</inkml:trace>
          <inkml:trace contextRef="#ctx0" brushRef="#br0" timeOffset="11121.1564">10848 11419 192 0,'0'3'71'0,"3"0"-55"0,3 2 9 15,0-2-1-15,0 2-8 16,3 0-1 0,0 1-9-16,3-1-2 15,3-3-2-15,0 1 1 0,3-3 2 16,-3-5-2-16,-4-3-2 0,-2 0-3 16,-3-3 1-16,-6 1-1 15,-3-1 0-15,-6 1 2 16,1-1 0-16,-4 6 4 15,-3 5 5-15,-3 5-10 16,3 6-1-16,0-1 1 16,3 6 2-16,3 0 2 15,3 2 3 1,3 1-3-16,3 0 0 16,6-4-1-16,3 1 1 0,6-3-24 15,3-2-8-15,3-6-76 16</inkml:trace>
          <inkml:trace contextRef="#ctx0" brushRef="#br0" timeOffset="11484.6564">11134 11411 228 0,'-21'-2'88'0,"12"-1"-69"0,-2 1-5 0,8 2-5 15,-3 2-13-15,-6 6-1 16,0 5-3-16,-3 3 2 15,0 5 4-15,3 1-1 0,3-1 1 0,6-3 2 16,3 1 0 0,3-6 0-16,6-2 0 0,3-3 4 31,0-6 2-31,3-4-2 0,0-4-3 0,-3-4 0 31,0-6-1-31,-1-3-3 0,-5 1 2 16,-3-1 3-16,0 3 3 15,-3 3 0-15,0 5 0 16,0 6 3-16,-3 2 5 0,3 5-7 16,0 5-3-16,3 6-2 15,0 0-1-15,3 0-3 16,3 0 2-16,0-3-26 16,0-2-9-16,3-6-61 15</inkml:trace>
          <inkml:trace contextRef="#ctx0" brushRef="#br0" timeOffset="11920.0952">11286 11422 216 0,'-21'-8'82'0,"15"5"-64"0,-6 1 4 0,6 4-3 16,0 1-10-16,-3 2-3 15,-2 6-3-15,-1 5-3 0,3 2 1 31,0 4-4-31,3-1 2 0,3 0 1 16,6-3 0-16,3-2-3 0,3-2 2 16,0-7 1-16,3-4 2 15,-1-6-1-15,4-2 2 16,-3-5 0-16,0-9 1 16,-3-2-5-16,-3-6 1 0,-3-7-2 15,-3-8-2 1,-3-6-2-16,0 6 1 0,0 5 3 15,-3 8 1 1,0 7 7-16,3 7 6 0,0 4-2 16,0 6 2-16,0 5-9 15,0 10-4 1,3 9 2-16,0 10 3 0,3 5 3 0,0 3 1 31,0 3-2-31,0 2 1 0,3-5-6 16,0-5-1-16,0-3-5 0,3-2-1 15,0-6-39 1,0-5-18-16,3-8-40 16</inkml:trace>
          <inkml:trace contextRef="#ctx0" brushRef="#br0" timeOffset="12309.3679">11369 11356 260 0,'-9'-3'96'0,"9"3"-75"0,0 3-8 0,0-3-7 15,0 5-4 1,3 1 1-16,0-1-6 0,0 0 0 15,3 0 1 1,0 3-26-16,0-2-10 0,0-4-58 31,3-2-28-31,0 3 60 0</inkml:trace>
          <inkml:trace contextRef="#ctx0" brushRef="#br0" timeOffset="12127.5273">11384 11441 220 0,'-12'2'85'0,"12"4"-66"0,0 1-6 0,0-1-6 0,0 4-1 16,0 4 4-16,0 1-5 15,0 1-1-15,3 0-2 16,0 0-10-16,3-3-3 16,-3-2-87-16,3-3-41 15,-3-3 70 1</inkml:trace>
          <inkml:trace contextRef="#ctx0" brushRef="#br0" timeOffset="12604.3088">11479 11488 212 0,'3'24'82'0,"0"-13"-64"0,0 2 0 15,0-8-3-15,0 0 2 0,0 1 7 0,-3-1-4 16,0-2-2 0,0-3-10-16,0 0-1 0,0-3 3 15,0-2-8-15,3-6-3 16,0-5-5-16,3-2-1 0,3-1-1 16,0 3 2-16,3 3 4 15,0 5 1-15,0 3 5 16,0 5 2-16,0 5 4 15,-3 6 1 1,-1 2-3-16,-2 3-3 0,0 0-2 16,-3-3 0-1,0 0-11-15,0-2-2 16,0-3-28-16,3 0-13 16,0-3-22-16,3-5-49 15,3-3 26-15</inkml:trace>
          <inkml:trace contextRef="#ctx0" brushRef="#br0" timeOffset="12980.4919">11768 11438 244 0,'-6'-8'93'0,"0"8"-72"0,-3 0 9 0,6 0 2 15,-3 5-16-15,0 1-3 16,1 4-8-16,-7 3-4 16,6 3 0-16,0 0-1 0,3 0 2 15,0-3-1-15,3-2-1 16,0-1 1-16,3-2-1 15,0-5-9 1,-3-3-2-16,6 0-5 0,-3-3-1 0,0 1 10 16,0-1 3-1,-3-2 4-15,0 2 2 0,0-2-6 32,0 2 1-32,6 3-1 0,0 3 2 15,2 5-1-15,4 2-1 16,0 6 5-16,0 5 1 15,0 9 22-15,-3 4 11 16,-6-2 2 0,-3-1 0-16,-6-1-7 0,-6-4-2 0,-6-5-13 15,-3-5-6-15,-5-8-17 16,5-5-8-16,-3-6-42 16,3-13-20-16,6-8-63 15</inkml:trace>
        </inkml:traceGroup>
        <inkml:traceGroup>
          <inkml:annotationXML>
            <emma:emma xmlns:emma="http://www.w3.org/2003/04/emma" version="1.0">
              <emma:interpretation id="{407C8C1B-6C05-46E7-AAD7-70F489BF32CE}" emma:medium="tactile" emma:mode="ink">
                <msink:context xmlns:msink="http://schemas.microsoft.com/ink/2010/main" type="inkWord" rotatedBoundingBox="12087,11069 12502,11062 12513,11700 12098,11707"/>
              </emma:interpretation>
              <emma:one-of disjunction-type="recognition" id="oneOf3">
                <emma:interpretation id="interp15" emma:lang="en-US" emma:confidence="1">
                  <emma:literal>1)</emma:literal>
                </emma:interpretation>
                <emma:interpretation id="interp16" emma:lang="en-US" emma:confidence="0">
                  <emma:literal>1</emma:literal>
                </emma:interpretation>
                <emma:interpretation id="interp17" emma:lang="en-US" emma:confidence="0">
                  <emma:literal>1))</emma:literal>
                </emma:interpretation>
                <emma:interpretation id="interp18" emma:lang="en-US" emma:confidence="0">
                  <emma:literal>I)</emma:literal>
                </emma:interpretation>
                <emma:interpretation id="interp19" emma:lang="en-US" emma:confidence="0">
                  <emma:literal>1S)</emma:literal>
                </emma:interpretation>
              </emma:one-of>
            </emma:emma>
          </inkml:annotationXML>
          <inkml:trace contextRef="#ctx0" brushRef="#br0" timeOffset="13776.1081">12096 11570 212 0,'0'0'79'0,"6"0"-61"0,0-5-1 16,-1 5-5-16,4 0 0 15,3 0 3-15,6-3-2 16,3 1 2-16,0 2-8 16,3 0-2-16,-3 0-1 0,-4 2 0 15,-2 1 2-15,-3 0-36 16,-3-1-15-16,0-2-61 15</inkml:trace>
          <inkml:trace contextRef="#ctx0" brushRef="#br0" timeOffset="13568.0164">12140 11234 168 0,'-3'11'66'0,"3"-6"-52"0,0 3 21 16,0-3 7-16,0 1-3 16,0-1-1-1,0-5-8-15,0 0-4 0,0 0-14 16,0 0 1-16,0 0 1 16,3-3-3-16,0-2 1 15,0-6-7-15,0-2-1 0,0 0-7 16,3-3 0-16,0 0-4 15,0 0 2-15,-3 0 1 16,0 3 2-16,0 3 1 16,0 2 3-16,0 0-6 0,0 5-1 15,0 3 2-15,0 5 1 16,-3 3 2-16,3 8 0 16,0 5 2-16,-3 8 3 15,0 6 0-15,0-1 2 16,0 1-2-16,0-1 0 15,0-2-3-15,0 2-2 16,-3-7-19-16,0-4-10 0,0-1-32 16,0-4-13-1,0-2-38 1</inkml:trace>
          <inkml:trace contextRef="#ctx0" brushRef="#br0" timeOffset="14092.3302">12364 11068 232 0,'2'-3'88'0,"1"3"-69"0,6 0 4 0,-3 5-4 15,3 3 3-15,3 8 4 0,3 5-3 16,3 14-2-16,0 10-11 15,-3 5 2-15,0 3 2 0,-4 0-3 16,-5 0 1-16,0-3-3 16,-15-3 0-16,-5 4-3 15,-13-1-1-15,-9-5-54 16,-3-8-22 0,1-18-70-1</inkml:trace>
        </inkml:traceGroup>
      </inkml:traceGroup>
    </inkml:traceGroup>
    <inkml:traceGroup>
      <inkml:annotationXML>
        <emma:emma xmlns:emma="http://www.w3.org/2003/04/emma" version="1.0">
          <emma:interpretation id="{ED11B7A2-74E9-4110-ADAA-511578737EAC}" emma:medium="tactile" emma:mode="ink">
            <msink:context xmlns:msink="http://schemas.microsoft.com/ink/2010/main" type="paragraph" rotatedBoundingBox="9890,12277 19420,12609 19396,13295 9866,129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5189D3-081A-40F6-80F8-B9CAA0D85DFA}" emma:medium="tactile" emma:mode="ink">
              <msink:context xmlns:msink="http://schemas.microsoft.com/ink/2010/main" type="line" rotatedBoundingBox="9890,12277 19420,12609 19396,13295 9866,12963"/>
            </emma:interpretation>
          </emma:emma>
        </inkml:annotationXML>
        <inkml:traceGroup>
          <inkml:annotationXML>
            <emma:emma xmlns:emma="http://www.w3.org/2003/04/emma" version="1.0">
              <emma:interpretation id="{BFBD5CCF-57E1-4EEF-96D2-7DD4581D5224}" emma:medium="tactile" emma:mode="ink">
                <msink:context xmlns:msink="http://schemas.microsoft.com/ink/2010/main" type="inkWord" rotatedBoundingBox="9889,12308 10792,12340 10769,12995 9866,12963"/>
              </emma:interpretation>
              <emma:one-of disjunction-type="recognition" id="oneOf4">
                <emma:interpretation id="interp20" emma:lang="en-US" emma:confidence="1">
                  <emma:literal>(add</emma:literal>
                </emma:interpretation>
                <emma:interpretation id="interp21" emma:lang="en-US" emma:confidence="0">
                  <emma:literal>•add</emma:literal>
                </emma:interpretation>
                <emma:interpretation id="interp22" emma:lang="en-US" emma:confidence="0">
                  <emma:literal>(ad</emma:literal>
                </emma:interpretation>
                <emma:interpretation id="interp23" emma:lang="en-US" emma:confidence="0">
                  <emma:literal>(adds</emma:literal>
                </emma:interpretation>
                <emma:interpretation id="interp24" emma:lang="en-US" emma:confidence="0">
                  <emma:literal>Gadd</emma:literal>
                </emma:interpretation>
              </emma:one-of>
            </emma:emma>
          </inkml:annotationXML>
          <inkml:trace contextRef="#ctx0" brushRef="#br0" timeOffset="17515.2373">10200 12369 168 0,'8'-10'66'0,"-8"4"-52"0,0-4 17 0,0 7 4 15,-2-2-6-15,-4 0 0 16,-3-1-1-16,-3 1 0 0,-9 5-15 15,-6 5-3-15,-3 6 0 0,-5 10-4 16,-4 8 2 0,3 13-7-16,0 9-1 0,7 7 2 15,5 5 3-15,6 1-2 16,9-3-2-16,9-3-3 16,9-8-1-16,9-5-12 15,9-8-2-15,5-8-25 16,7-10-10-1,6-11-59-15</inkml:trace>
          <inkml:trace contextRef="#ctx0" brushRef="#br0" timeOffset="18025.5979">10295 12639 216 0,'-12'-5'82'0,"6"2"-64"0,-6 3 9 0,6 3-2 0,-6 2-9 16,-3 3 1-16,-3 5-12 16,1 3-6-16,-1 5 1 15,3 6-1-15,3-3 1 0,3 2 0 16,6-5 0-16,9-2 0 16,6-6 0-16,0-2 2 15,3-9 3 1,3-7-7-16,-1-6-3 15,-2-5-6-15,-3-2-4 16,-3-1 6-16,-3-4 3 0,0 7 10 16,-3 3 5-16,-3 2 7 15,0 6 2-15,0 5-7 16,0 8-4-16,0 5-9 16,3 3-1-16,0 2 1 15,0 6 3-15,3-5-16 16,3-4-4-16,0-1-35 0,3-6-13 15,6-6-25 1</inkml:trace>
          <inkml:trace contextRef="#ctx0" brushRef="#br0" timeOffset="18384.3648">10461 12666 224 0,'-23'-3'85'0,"14"8"-66"0,-3 3-6 0,6-3-4 0,-3 6-10 15,0 5-2-15,3 2 4 16,0 1 1 0,3 5 0-16,3-6-4 0,6 1-1 15,3-3 4-15,3-6 1 0,0-4 0 16,3-6-2-16,-3-8 1 16,0-6 1-16,-4-4-1 15,1-6-1-15,-6-8 1 16,-3-2 1-1,0-3 1-15,-3 3 3 0,0 4-5 16,0 9-1 0,0 8 15-16,0 8 10 0,1 13-15 15,-1 10-5-15,0 11-4 16,3 3 1-16,3 2-1 16,2-2 2-1,4-5-26-15,0-1-12 0,3-5-33 16,3-8-58-1,9-7 25-15</inkml:trace>
          <inkml:trace contextRef="#ctx0" brushRef="#br0" timeOffset="18767.1046">10697 12652 236 0,'-21'-2'90'0,"9"7"-70"0,-6 3-5 0,12 0-6 15,-3 5-10-15,-3 6 0 16,0 2-1-16,0 5 0 15,6 1 2-15,4-3-3 0,2-3 2 16,5-3 1-16,7-5 0 0,3-5-5 16,3-5-1-16,0-11 0 15,0-5 2 1,0-3-1 0,-6-8 1-16,-3-5 3 0,-4-8 0 15,-2 0 7-15,-3-5 4 16,-3-3-3-16,1-3-2 0,-1 6-2 15,3 5-3 1,0 10 3-16,-3 11 0 0,3 11 1 16,0 13 2-16,0 11 1 15,0 10 1-15,0 10 0 16,3 4 0-16,0 2-4 16,2-3-1-16,1-2-6 15,3-6-2-15,0-5-51 16,6-8-23-16,3-15-17 15</inkml:trace>
        </inkml:traceGroup>
        <inkml:traceGroup>
          <inkml:annotationXML>
            <emma:emma xmlns:emma="http://www.w3.org/2003/04/emma" version="1.0">
              <emma:interpretation id="{45708511-2CA4-4092-B224-F2D4A8BFC70C}" emma:medium="tactile" emma:mode="ink">
                <msink:context xmlns:msink="http://schemas.microsoft.com/ink/2010/main" type="inkWord" rotatedBoundingBox="11087,12319 12147,12356 12125,12991 11065,12954"/>
              </emma:interpretation>
              <emma:one-of disjunction-type="recognition" id="oneOf5">
                <emma:interpretation id="interp25" emma:lang="en-US" emma:confidence="1">
                  <emma:literal>ones)</emma:literal>
                </emma:interpretation>
                <emma:interpretation id="interp26" emma:lang="en-US" emma:confidence="0">
                  <emma:literal>ones</emma:literal>
                </emma:interpretation>
                <emma:interpretation id="interp27" emma:lang="en-US" emma:confidence="0">
                  <emma:literal>ones))</emma:literal>
                </emma:interpretation>
                <emma:interpretation id="interp28" emma:lang="en-US" emma:confidence="0">
                  <emma:literal>onus)</emma:literal>
                </emma:interpretation>
                <emma:interpretation id="interp29" emma:lang="en-US" emma:confidence="0">
                  <emma:literal>Ones)</emma:literal>
                </emma:interpretation>
              </emma:one-of>
            </emma:emma>
          </inkml:annotationXML>
          <inkml:trace contextRef="#ctx0" brushRef="#br0" timeOffset="19201.9272">11137 12647 168 0,'-3'0'66'0,"3"3"-52"0,-3-3 17 0,3 0 18 16,-9 8-15-16,0 2-10 15,-3 6-7-15,1 3-11 16,2 2-2-16,3-3 2 0,3 6-3 16,3-3 0-16,6-2-1 15,6-6-2 1,2-2 1-16,4-6-1 0,0-5 0 16,0-8 0-1,0-3 0-15,-3-2 2 0,-6-3 1 16,-3-5 3-16,-6-5 1 15,-6 2 1-15,-3 3-7 0,-6 5 0 16,-6 3-3 0,3 5-2-16,-3 2-30 15,9 4-13-15,4-1-66 16</inkml:trace>
          <inkml:trace contextRef="#ctx0" brushRef="#br0" timeOffset="19550.4992">11259 12623 244 0,'-3'19'90'0,"9"-1"-70"0,0 11-1 0,-3-15-3 0,0 2-1 16,0 2 3 0,0-2-7-16,0 2-4 15,0-4-4-15,0-4-3 0,0-4 3 16,0-1-4-16,-3-5 0 15,3-3-1-15,0-5 0 16,0-8-5-16,3-7 0 0,0 1-4 16,0 4 2-1,3 2 7-15,-3 3 3 0,3 5 5 16,-1 8 1-16,1 8 5 16,0 5 5-16,0 6-7 15,0-4-1-15,-3 1-3 16,0 3-1-16,0-3-14 15,0-3-4-15,0-3-40 16,0-2-16-16,6-8-41 16</inkml:trace>
          <inkml:trace contextRef="#ctx0" brushRef="#br0" timeOffset="19887.1529">11551 12681 228 0,'0'6'85'0,"6"-4"-66"0,3 1 3 0,-6 2-1 16,3 1 0-16,3-1 4 16,0-2-13-16,0-1-5 15,-1-2-4-15,4 0 0 0,0-2 0 16,0-6 1-16,-3 0 0 16,-3-3-5-16,0-2 1 15,-6 0-7-15,-3-1-3 0,-3 4 6 16,-6 2 1-16,-3 5-2 15,-3 3 1-15,1 8 4 16,-1 3 2 0,3 2 0-16,3 3-2 15,3 2 5-15,6 1 4 16,3-1-3-16,6 1 2 16,6 5-5-16,3-6-2 15,0-4-16-15,2-1-7 16,4-3-42-16,3-7-16 0,3-8-19 15</inkml:trace>
          <inkml:trace contextRef="#ctx0" brushRef="#br0" timeOffset="20187.1908">11890 12610 240 0,'-9'-8'90'0,"6"5"-70"0,-3 1 15 0,3 2 0 16,0 0-1-16,-5 2 5 15,-4 4-16-15,0 2-5 16,-3 2-11 0,3 4-7-16,6 1-3 0,3 7-1 0,6-1 0 15,6 0 0 1,3 0 3-16,3 0 0 16,0 3 1-16,-4-8 2 15,-5 0 1-15,-6-3 12 0,-6-2 5 0,-5-3-8 16,-7-3-4-1,-3-5-16-15,-3-3-5 0,3-5-32 16,0-2-12 0,4-6-42-1,2-5-15-15,12-1 17 0</inkml:trace>
          <inkml:trace contextRef="#ctx0" brushRef="#br0" timeOffset="20473.3161">11965 12356 200 0,'9'-5'74'0,"0"7"-58"0,-1-4 7 0,-2 2 1 16,3 2 7-16,3 6 5 15,3 6-3 1,0 4 0-16,3 9-19 15,0 7 3-15,0 11 1 0,-1 8-2 0,-5-3 3 16,-6 0-6 0,-9 1 0-16,-9-4-8 0,-11 1-1 15,-13-6-31-15,-6 1-12 0,-2-4-57 16,-4-4-26 0,6-9 6-16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18:02:57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DC9B2D4-181A-49A4-9113-33E2C428A239}" emma:medium="tactile" emma:mode="ink">
          <msink:context xmlns:msink="http://schemas.microsoft.com/ink/2010/main" type="writingRegion" rotatedBoundingBox="5981,12687 12287,13764 12139,14629 5833,13552"/>
        </emma:interpretation>
      </emma:emma>
    </inkml:annotationXML>
    <inkml:traceGroup>
      <inkml:annotationXML>
        <emma:emma xmlns:emma="http://www.w3.org/2003/04/emma" version="1.0">
          <emma:interpretation id="{4A897B45-8B7B-451A-9908-7E8C181A9A01}" emma:medium="tactile" emma:mode="ink">
            <msink:context xmlns:msink="http://schemas.microsoft.com/ink/2010/main" type="paragraph" rotatedBoundingBox="5981,12687 12287,13764 12139,14629 5833,13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15F239-F60E-4503-88C2-EEFC0CB62234}" emma:medium="tactile" emma:mode="ink">
              <msink:context xmlns:msink="http://schemas.microsoft.com/ink/2010/main" type="line" rotatedBoundingBox="5981,12687 12287,13764 12139,14629 5833,13552"/>
            </emma:interpretation>
          </emma:emma>
        </inkml:annotationXML>
        <inkml:traceGroup>
          <inkml:annotationXML>
            <emma:emma xmlns:emma="http://www.w3.org/2003/04/emma" version="1.0">
              <emma:interpretation id="{8790EDA5-35B5-43F7-8818-4DDAC157ECDA}" emma:medium="tactile" emma:mode="ink">
                <msink:context xmlns:msink="http://schemas.microsoft.com/ink/2010/main" type="inkWord" rotatedBoundingBox="5937,12947 7309,13182 7260,13463 5889,13229"/>
              </emma:interpretation>
              <emma:one-of disjunction-type="recognition" id="oneOf0">
                <emma:interpretation id="interp0" emma:lang="x-none" emma:confidence="0">
                  <emma:literal>~</emma:literal>
                </emma:interpretation>
                <emma:interpretation id="interp1" emma:lang="x-none" emma:confidence="0">
                  <emma:literal>_</emma:literal>
                </emma:interpretation>
                <emma:interpretation id="interp2" emma:lang="x-none" emma:confidence="0">
                  <emma:literal>-</emma:literal>
                </emma:interpretation>
                <emma:interpretation id="interp3" emma:lang="x-none" emma:confidence="0">
                  <emma:literal>u</emma:literal>
                </emma:interpretation>
                <emma:interpretation id="interp4" emma:lang="x-none" emma:confidence="0">
                  <emma:literal>w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FF5EEB11-8930-467E-9E6A-79637DBE566C}" emma:medium="tactile" emma:mode="ink">
                <msink:context xmlns:msink="http://schemas.microsoft.com/ink/2010/main" type="inkWord" rotatedBoundingBox="9965,13367 12287,13764 12139,14629 9817,14233"/>
              </emma:interpretation>
              <emma:one-of disjunction-type="recognition" id="oneOf1">
                <emma:interpretation id="interp5" emma:lang="en-US" emma:confidence="0">
                  <emma:literal>(duplicate)</emma:literal>
                </emma:interpretation>
                <emma:interpretation id="interp6" emma:lang="en-US" emma:confidence="0">
                  <emma:literal>(duplicate</emma:literal>
                </emma:interpretation>
                <emma:interpretation id="interp7" emma:lang="en-US" emma:confidence="0">
                  <emma:literal>(duplicates</emma:literal>
                </emma:interpretation>
                <emma:interpretation id="interp8" emma:lang="en-US" emma:confidence="0">
                  <emma:literal>(duplicated</emma:literal>
                </emma:interpretation>
                <emma:interpretation id="interp9" emma:lang="en-US" emma:confidence="0">
                  <emma:literal>(duplicand)</emma:literal>
                </emma:interpretation>
              </emma:one-of>
            </emma:emma>
          </inkml:annotationXML>
          <inkml:trace contextRef="#ctx0" brushRef="#br0">10208 13679 176 0,'0'-21'68'0,"-2"16"-52"0,-4-1 8 0,0 6 2 0,-3-2-2 16,-3-1 3 0,-3 6-9-16,-9 2-3 15,0 3-8-15,-6 5-5 0,-2 8 1 0,-4 3 2 16,-3 8 2-16,4 10 3 16,2 19 1-16,6 8-3 15,9-3 0 1,12-8-5-16,12-5-2 0,15-3-11 15,12-7-6-15,8-9-21 0,7-5-6 16,6-8-66 0</inkml:trace>
          <inkml:trace contextRef="#ctx0" brushRef="#br0" timeOffset="689.8985">10399 14094 152 0,'0'-8'57'0,"0"3"-44"0,-6 0 16 0,3 2 6 16,0 1-4 0,-6-1-1-16,-3 0-12 15,0 6-6-15,-3 2-7 16,1 6-8-16,-1 2-1 0,0 6 0 0,3 2-1 16,3 0 4-16,6-3 0 15,3-2 1 1,6-3 0-16,3-2 6 0,6-6 4 15,0-5-1-15,3-2 0 16,-1-9-5-16,-2-2-1 16,0-8-3-1,-3-8-3-15,0-11-3 16,-3 0 1-16,-3-2-2 16,-3 2 0-16,-3 6 1 0,0 7 4 15,0 6 7-15,-3 5 5 16,0 6-3-16,0 7-2 15,0 8-5-15,0 11 0 0,3 8-2 16,0 5-2 0,3 3 9-16,3 0 6 0,3-6-12 15,0-2-5-15,3 0-16 16,0-6-6-16,-1-4-36 16,1-4-56-1,3-5 27-15</inkml:trace>
          <inkml:trace contextRef="#ctx0" brushRef="#br0" timeOffset="1000.3249">10560 14020 208 0,'-9'0'77'0,"6"6"-60"0,0 4-5 0,3 1-6 16,0 2 7-16,3 0 6 16,0 3-5-16,3 0-3 15,3 0-6 1,3-3-2-16,-1 0 1 0,4-5-2 0,0-5 1 15,0-6-7 1,0-2 1-16,-3-3-1 0,-3-8 2 16,-3 3-1-16,0 0 1 15,-3 2 4-15,0 3 3 0,0 3 4 16,-3 5 2 0,0 5-8-16,3 6-3 0,3-1-1 15,0 4 2-15,3-1-7 16,2 3-1-16,1-3-27 15,3-3-13-15,0-2-50 16</inkml:trace>
          <inkml:trace contextRef="#ctx0" brushRef="#br0" timeOffset="1379.9131">10831 14081 160 0,'-9'11'60'0,"6"5"-47"0,-3 18 4 0,6-18-1 15,0 2 10-15,0 1 8 16,0 2-12-16,3 3-4 16,0 0-11-1,3-3-5-15,0-3-1 0,0-2 1 16,-3-5 1-16,-1-3-4 0,-2-8 1 16,-2-6-11-16,-4-1-3 15,-3-9 5-15,0-3 4 16,0-10 4-16,3-3 1 15,0-5-3-15,6 3 2 16,3 2 5-16,3 6 5 16,6 2 4-16,3 5 2 15,2 11-4-15,4 6-1 0,3 7 0 16,-3 3 4 0,-6 5-2-16,0 0 3 0,-9 1-2 15,-9-1 2 1,-3 0-6-16,-9-2-3 15,0 2-19-15,-3-5-6 16,0 0-29-16,0-8-11 0,3-5-53 16</inkml:trace>
          <inkml:trace contextRef="#ctx0" brushRef="#br0" timeOffset="1598.4709">11012 13832 220 0,'3'-2'82'0,"0"4"-64"0,0 6 11 0,0-2 2 16,3 7 1-16,-3 8 3 15,0 11-17-15,-3 7-8 16,0 1-6-16,0 3-4 0,0-6 1 16,3-3-15-1,0-5-3-15,3-2-33 0,0-6-13 16,6-5-46-1</inkml:trace>
          <inkml:trace contextRef="#ctx0" brushRef="#br0" timeOffset="1741.9391">11128 14089 236 0,'-6'3'88'0,"9"2"-69"0,-3 8-14 0,0-5-9 0,0 5 1 15,0 3 6-15,3 0-1 16,-3-3-1-16,3 1-69 15,0-4-29-15,6 1 20 16,0-3 14-16</inkml:trace>
          <inkml:trace contextRef="#ctx0" brushRef="#br0" timeOffset="1918.6766">11161 13970 300 0,'-15'-13'112'0,"12"10"-87"0,3 3-9 0,0 0-11 15,0 0-17-15,0 0-3 16,9 5-21-16,0 1-7 16,6-1-34-1,3 0-16-15,3-2 18 16,2 0 11-16</inkml:trace>
          <inkml:trace contextRef="#ctx0" brushRef="#br0" timeOffset="2082.5767">11325 14010 208 0,'-15'8'77'0,"3"-3"-60"0,-9 3 13 0,12-3 1 0,-3 6-12 15,-3-1-3 1,3 6-7-16,1 3-1 16,2 2-5-16,3 0-2 0,6 0 0 15,6-5-6-15,6 0-1 16,5-5-13-16,7-4-5 0,3-1-38 16,0-6-17-1,3 0-3 1</inkml:trace>
          <inkml:trace contextRef="#ctx0" brushRef="#br0" timeOffset="2349.114">11423 14068 228 0,'-24'-11'85'0,"12"11"-66"0,-6 8-1 0,12 0-6 16,-3 3-2-16,-2 2 4 0,-1 0-4 0,6 0 0 16,3 1-6-1,3 2-3-15,6-6 2 0,6 1-9 16,2-6-3-16,4-2-2 0,-3-3-1 15,0-3 4-15,-3 0 3 16,0 3 11-16,-3 3 9 31,0 2 5-31,-3 1 5 0,0 2-7 16,0-3 0-16,0 0-11 16,0 0-4-16,-1-2-11 0,1-3-5 15,3 0-46 1,0-5-19-16,6-6-31 15</inkml:trace>
          <inkml:trace contextRef="#ctx0" brushRef="#br0" timeOffset="2532.9345">11584 13832 244 0,'-6'0'93'0,"6"6"-72"0,3 7 3 15,-3 0-5-15,0 8 10 16,0 11 6-16,0 8-21 15,0-1-7-15,3 1-5 16,0 0-5-16,0-6 2 0,3-2-37 16,-3-6-16-16,5 1-68 31</inkml:trace>
          <inkml:trace contextRef="#ctx0" brushRef="#br0" timeOffset="2981.0347">11494 14018 316 0,'-6'-24'121'0,"12"19"-95"0,0-6-6 0,0 8-9 16,3-2-8 0,0 0 3-16,6 2-16 0,3 3-8 15,3 3 9-15,3 2-27 0,2 3-8 16,1 5-12-16,0 3-4 15,-3 0 24-15,2 0 11 16,-5 0 20-16,-3 0 8 16,-3-6 19-16,0-2 9 0,0-3 3 15,0-7 2 1,0-4-15-16,-3-4-5 0,-1-6-10 31,-2-3-4-31,-3 1 1 0,-6-1 2 0,-3 4 0 16,-6 1 0-1,-5 6-3-15,-4 6 1 16,-6 10-2-16,0 10-1 0,0 6-2 16,3 2 1-1,6 6 5-15,10-3 5 0,5-2-1 16,5-1 3 0,10-7-6-16,6-3-3 0,3-3-12 15,3-3-4-15,6-4-31 16,-1-6-12-16,4-3-44 15</inkml:trace>
          <inkml:trace contextRef="#ctx0" brushRef="#br0" timeOffset="3258.1393">12113 13735 252 0,'3'0'93'0,"6"7"-72"0,12 4-2 0,-9 0-6 16,6 5 15-16,0 18 9 15,0 21-4-15,-3 6-2 16,-3 0-17-16,-12-5-7 0,-9-1-2 0,-15 6-8 15,-12 0-2-15,-23 3-91 16,-19-6-38-16,-8-16 11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1:00:49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16358 4916 148 0,'0'0'55'0,"0"0"-43"0,-3 0 10 15,3 0 3-15,0 0-3 16,0 0 1-16,0 0-1 15,0 0 1-15,0 0-13 16,0 0 1-16,0 0 2 0,0 0 2 16,0 0 0-16,3 0-3 15,0 0-2-15,3 0-4 16,0 0-1-16,0-3-1 16,0 3 0-16,0-2-2 15,3 2 1-15,0 0-2 16,0 0 2-16,0 0-2 0,-1 0 2 15,4 0-4-15,-3 0 0 16,0 0 1-16,0 0 2 16,3 0-1-16,-3 0 2 15,-3 0-2-15,0 0 2 16,0 0-4-16,-6 0 0 16,0 0 1-16,0 0 2 15,0 0-12-15,0 0-3 16,0 0-29-16,0 0-13 15,3-3-57 1</inkml:trace>
  <inkml:trace contextRef="#ctx0" brushRef="#br0" timeOffset="722.2718">16757 4807 140 0,'0'0'52'0,"3"0"-41"0,0-5 11 0,-3 5 1 16,0-2 2-16,0-1 4 16,0 3-6-16,0 0-2 15,-3-3-12-15,0 3 8 16,-3 0 5-16,-3 3-5 0,0 0-2 15,-3-1-2-15,0 3-1 16,0 3-6-16,0 0-2 0,4 0-2 16,-1-2-2-1,6-1-4-15,0 3 0 16,3-3 0-16,6 3 2 16,3 0-1-16,2 0 1 0,4 3 0 15,3-1 0-15,0 3 2 16,-3 3 0-1,0 0 0-15,-6 0 2 0,-3 2 1 16,-3-2 3-16,-6 0-1 16,-3 0 0-16,-3-3 1 15,-3 1 1-15,0-7-3 16,-3-1-1-16,0-6-1 16,3-3 1-16,3-5-11 15,3-5-4-15,6-6-3 16,3-2-1-16,3 0 2 15,6-3 1-15,0 3 8 16,0 0 2-16,0 2 3 16,0 4 0-16,-3-1 0 15,-3 2 0-15,0 4 0 0,-3 2 2 16,-3 0-21-16,0 0-9 16,0 3-48-1,-3 2-49-15,3 0 36 16</inkml:trace>
  <inkml:trace contextRef="#ctx0" brushRef="#br0" timeOffset="1381.5952">17078 4802 156 0,'-3'0'57'0,"6"5"-44"0,3-5 12 0,-6 0 1 0,0 6 8 16,0 2 5-1,0 2-11-15,0 1-5 0,0-1-13 16,-3 1 0-16,0 2 1 0,-3-2-6 15,3-1-3-15,-2 1-4 16,2-3 1-16,0 0 1 16,3-3 0-16,0 0-3 15,3-2 2-15,2 0 1 16,1-3 0-16,3 0-3 16,0-3 2-16,3 0-10 15,0 1-5-15,0-1-12 16,0 1-5-16,0-1-20 15,-3 0-6-15,0 1-20 16</inkml:trace>
  <inkml:trace contextRef="#ctx0" brushRef="#br0" timeOffset="1641.179">17194 4805 160 0,'-2'8'63'0,"2"2"-49"0,-3 4 20 0,3-4 8 16,0 3-8-16,-3 1-2 16,0 2-10-16,0 2-3 15,0 1-11-15,0-1-5 0,3 3-2 16,0-5-1-16,0-3 0 15,0-2-38-15,0-3-14 16,3-3-56-16</inkml:trace>
  <inkml:trace contextRef="#ctx0" brushRef="#br0" timeOffset="2281.9551">17558 4890 160 0,'0'0'63'0,"6"-3"-49"0,0-2 3 16,-1 2-1-16,4 0-6 15,0 1 0-15,3-1-2 16,3 3 0-16,0 0-4 16,0 0-3-16,-3 3 0 0,-3-1 3 15,-6 9 11 1,-6 2 1-16,-3 0-6 15,-3 3-3-15,-3 0-4 16,0 0 0-16,-3 5-2 16,3-5-1-16,3-3 3 15,0-2 2-15,3-1-2 16,0-2-2-16,4-2 2 16,2-1 2-16,5-2 0 0,4-3 2 15,6 0-6-15,0-3-1 16,3 3 2-16,0 0 1 15,-3 0-10-15,0 3-3 16,-3-1-15-16,-1 3-6 16,-2-2-70-1</inkml:trace>
  <inkml:trace contextRef="#ctx0" brushRef="#br0" timeOffset="3378.3201">18105 4897 148 0,'-3'3'57'0,"3"-3"-44"0,3 0 14 15,-3 0 5-15,0 0-5 16,0 0-1 0,0 0-10-16,0 0-3 15,3-3-7-15,0 1-4 0,0-1-1 0,0-2-1 16,0 0 0-16,0-1 0 16,0-2 0-16,0 0-5 15,0 0 1-15,0 1 0 16,3-1 2-16,-3 0-1 15,0 2-1-15,0 4 3 16,0-1 0-16,-3 3 1 16,0 0 0-16,0 8 6 15,0 0 4-15,0 3 1 0,0 2 3 16,0 0-7-16,3 3-2 16,-3-3-3-16,3 0-2 15,-3 1-2 1,0-1 1-16,0-3-30 15,3 1-14-15,-3 2-54 16</inkml:trace>
  <inkml:trace contextRef="#ctx0" brushRef="#br0" timeOffset="3623.5499">18079 5024 140 0,'0'0'52'0,"2"0"-41"0,4 0 11 0,-3 0 3 0,3 0-1 16,3 0 1-16,3-2-6 15,3-1 1-15,3 1-11 16,0-1-1-16,3 3-1 0,-1 0-3 16,-2 3-3-16,-3-1 0 15,0 1-1-15,-3-1-31 16,-3 1-14-16,-3-3-48 15</inkml:trace>
  <inkml:trace contextRef="#ctx0" brushRef="#br0" timeOffset="5659.748">19469 5432 208 0,'-3'0'79'0,"3"3"-61"0,0-3 15 15,0 0 3-15,0 0-7 16,0 0-2-16,6 2-9 16,0-2-3-16,2 0-9 15,1 0 0-15,6 0 1 0,3 0-1 16,3 0 1-16,3 0-6 0,3 3-3 16,-7-1 1-16,-2 1 0 15,-3 0 1-15,-3-1 2 16,-3 1-3-16,0 0-2 15,-3-3-23-15,0 0-7 16,0 0-28-16,0-3-9 16,-3 3-31-1</inkml:trace>
  <inkml:trace contextRef="#ctx0" brushRef="#br0" timeOffset="6501.7678">20028 5302 176 0,'3'-5'66'0,"-3"8"-52"0,0-9 14 0,0 4 3 15,0-1-3-15,-3 0 1 16,-3 1 1-16,0-4 1 15,-3 4-16-15,-3-1 2 16,-2 1 3-16,-4 4-7 0,0 1-2 16,0 2-4-16,0 0-2 15,3 3-6-15,9-2-1 16,0-4-4-16,3 6 1 16,3 3-2-16,6 2 0 0,3 3 1 15,6 5 2-15,6 3-1 16,3 8 4-16,0-1 0 15,-4-2 1-15,-2 1 0 16,-3-4 0-16,-6 0 2 16,-6-4 1-16,-6-4 1 15,-3-2 0-15,-6-3-2 16,-3-5-2-16,-6-2 1 16,1-6 1-16,-1-6-3 15,3-2 0-15,0-5-6 0,3-3 0 16,6-5-6-1,3-3 1-15,6-5-3 0,6 0 2 16,6-3 9 0,6 0 7-16,3 1-6 15,0 4 1-15,-3 3 4 16,-4 3 6-16,-2 3 0 0,-3 2 3 16,-3 3-6-16,-3 2-1 15,-3 1-22-15,-3 2-10 16,0 0-52-1,-3-3-63-15,0-5 35 16</inkml:trace>
  <inkml:trace contextRef="#ctx0" brushRef="#br0" timeOffset="10572.2121">20278 5345 184 0,'-3'-6'68'0,"6"1"-52"0,0 0 8 0,0 2 0 0,-3 0-3 15,3 1-1-15,0-1-2 16,-3 0-1-16,3 1-9 16,-3 2 1-16,3 5 4 0,0 6 2 15,-3 2 0-15,0 3-1 16,0 2-1-16,0 1-7 15,0 2-2-15,3 0-2 16,-3-2-2-16,0-1-10 16,0-5-4-16,0 1-28 15,0-4-13-15,0-2-26 16,0-2-45 0,-3-1 32-16</inkml:trace>
  <inkml:trace contextRef="#ctx0" brushRef="#br0" timeOffset="10750.1036">20219 5448 208 0,'-6'-13'79'0,"-3"10"-61"0,12 0 15 0,0 1 3 16,0-1-7-16,0-2-2 15,3 2-11-15,3 0-5 16,0 1-6-16,2-1-4 0,4 0 0 16,0 1-4-16,0-1 2 15,3 3-23-15,0-2-10 16,-3-1-28-16,0 0-14 15,2 3-17 1</inkml:trace>
  <inkml:trace contextRef="#ctx0" brushRef="#br0" timeOffset="11127.3841">20501 5273 224 0,'-3'5'85'0,"3"6"-66"0,-3 0 8 0,3-6 0 16,0 3-14 0,-2 2-2-16,-1 1-5 15,0 0-1-15,0-1-3 16,0 1-8-16,3-3-4 0,0 0 3 0,0 0 4 15,0-3 8-15,3 0 5 16,3-2-5-16,-1-1-1 16,4-2-2-16,3 0-2 15,3 0-2-15,0 0 1 16,0 0 1-16,3 0 0 16,0 0-11-16,0 0-5 15,-1 0-14-15,-2 0-4 16,-3-2-17-16,0-1-8 15,0 1-15-15</inkml:trace>
  <inkml:trace contextRef="#ctx0" brushRef="#br0" timeOffset="11396.9839">20680 5263 188 0,'-3'-3'71'0,"3"6"-55"0,0 2 6 16,3 0 2-16,-3 3 0 16,0 5 5-16,3 6-6 15,-3 2-4-15,3 3-11 16,-3 2 4-16,3 1 3 0,-3 2-5 16,3-5-3-16,0-1-7 15,0-1-2-15,-3-4-6 16,6-2 0-16,-3-3-20 15,0-2-9-15,0-1-10 0,0-2-1 16</inkml:trace>
  <inkml:trace contextRef="#ctx0" brushRef="#br0" timeOffset="11728.1032">20879 5366 244 0,'-3'0'90'0,"6"0"-70"0,0 0 2 15,-3 0-4-15,6 0-3 16,0 0 3-16,3 2-10 16,3-2-2-16,3 0-4 15,3 0-2-15,0 0 1 0,0-2-1 16,2 2 2-16,1-3-19 16,0 3-6-16,-3 0-26 15,-3 0-11-15,0 3-37 16</inkml:trace>
  <inkml:trace contextRef="#ctx0" brushRef="#br0" timeOffset="11939.308">20963 5456 220 0,'-6'0'82'0,"9"0"-64"0,0 0-4 0,0 0-6 15,3 0 4-15,3 0 7 16,3 0-8-16,2 0-3 16,4 2-5-16,0 1-5 0,3 0 1 15,-3-1-21-15,3 1-10 16,-3 0-70 0</inkml:trace>
  <inkml:trace contextRef="#ctx0" brushRef="#br0" timeOffset="15270.2045">21555 5366 140 0,'-9'2'55'0,"6"-2"-43"0,0 3 12 16,3-3 2-16,0 0 3 15,-3 0 2-15,3 0-1 16,0 0 1-16,0 0-17 15,0 0 5-15,3 0 4 0,3 0-6 16,0 0 1-16,0 0-7 16,3 0-1-16,3 0-4 15,0 0-1-15,0 0-3 16,3 0 1-16,0 0-2 16,-1 0-1-16,1-3 1 0,0 3 1 15,0 0-8-15,-3 0-1 16,0-2-23-16,-3 2-8 15,0-3-22-15,-3 3-8 16,3-3-31 0</inkml:trace>
  <inkml:trace contextRef="#ctx0" brushRef="#br0" timeOffset="15733.318">21972 5133 228 0,'-3'0'88'0,"6"3"-69"0,-3 5 4 16,0-3-4-16,0 3 1 16,0 5 4-16,-3 3-8 0,-3 5-4 15,0-2-7-15,0-1 1 16,0 1 0-16,-3-4-2 0,3-1-1 16,3-1-1-16,0-3-2 15,0-2 3-15,3-2 0 16,0-4 1-16,3 1 0 15,3-3 0-15,3 0 2 16,6 0-3 0,0-3 0-16,3 1-6 0,3 2 0 15,-1 0-1-15,1 0-1 16,0-3-12-16,0 3-6 16,-3-3-17-16,0 3-5 15,-3 0-29 1,-1-2-50-16,-2 2 29 15</inkml:trace>
  <inkml:trace contextRef="#ctx0" brushRef="#br0" timeOffset="16011.2419">22183 5154 192 0,'-3'3'74'16,"3"-3"-58"-16,0 8 5 0,0 0-1 0,0 2 1 16,0 9 4-16,0 5 0 15,0 5 2-15,0 5-15 16,3 3 4-16,0 3 2 0,0-1-10 16,3 1-2-16,0-5-4 15,0-6 1-15,0-3-22 0,0-5-7 16,0-2-25-16,0-3-10 15</inkml:trace>
  <inkml:trace contextRef="#ctx0" brushRef="#br0" timeOffset="19516.8328">16656 6318 172 0,'-6'-5'66'0,"0"5"-52"0,3 0 8 16,3 0 7 0,-6 3-8-16,0 2-6 15,-3 3-4-15,0 8-7 16,0 5-3-16,0 5 0 0,3 6-1 16,3 2 0-16,3 1 0 15,6-3 0-15,3-6 2 16,3-5 3-16,6-8 9 15,3-5 3-15,3-8-6 16,-1-5-4-16,-2-3 0 16,0-5 0-16,-6-3-3 15,-3-5-1-15,-6-3 5 16,-6-2 3-16,-3-1-4 16,-3 1-2-16,-3 2-5 15,0 3 0-15,0 5-5 0,3 3 1 16,0 2-29-16,3 0-11 15,3 6-41 1,6 3-47-16,6 2 39 16</inkml:trace>
  <inkml:trace contextRef="#ctx0" brushRef="#br0" timeOffset="19909.6227">17117 6289 184 0,'-12'5'68'0,"6"1"-52"0,0 2 6 0,3-3-1 0,0 6-9 15,-3 7-2-15,0 3-3 16,3 6 0-16,3 2-4 15,3 3-2-15,3-1 2 0,3-2 2 16,3-5 2-16,6-5 3 16,3-6 1-16,3-8 3 0,3-5 4 15,-1-8-6 1,4-8 1-16,-6-7-8 0,-6-6-3 16,-3-6 1-1,-9 1 2-15,-6 2-2 0,-6 0-2 16,-3 3 0-16,-3 8-1 15,-3 2-18-15,0 6-5 16,0 5-20-16,3 8-8 16,-3 6-52-1</inkml:trace>
  <inkml:trace contextRef="#ctx0" brushRef="#br0" timeOffset="20259.5485">17760 6204 204 0,'-3'3'77'16,"6"0"-60"-16,-3 5 6 0,0 0 1 0,0 2-6 15,0 6-1-15,0 5-5 16,0 6 0-16,0 4-7 16,0 4-1-16,0-6 0 0,0 0-2 15,0-5 1-15,0-6-20 16,0-2-8-16,3-5-40 0,0-3-16 15,3-6-4 1</inkml:trace>
  <inkml:trace contextRef="#ctx0" brushRef="#br0" timeOffset="20572.1768">18159 6199 172 0,'3'3'66'0,"0"2"-52"0,0 3 12 15,0-3 1-15,0 6-2 16,0 5 0-16,0 8-12 16,-3 5-3-16,3 2-6 0,-3 4-5 15,0-6 0-15,0-5-19 0,0-6-9 16,3-4-69 0</inkml:trace>
  <inkml:trace contextRef="#ctx0" brushRef="#br0" timeOffset="21532.6658">17817 6765 192 0,'0'6'71'0,"3"2"-55"0,0 5 4 0,0-3-2 0,-1 4 2 15,-2 2 4-15,0 2-12 16,0 3-5-16,0 0-4 15,0-2-3-15,0-1 1 0,-2-2-30 16,-4-2-13-16,0-4-55 16</inkml:trace>
  <inkml:trace contextRef="#ctx0" brushRef="#br0" timeOffset="21744.8191">17703 6919 204 0,'0'0'77'0,"3"0"-60"0,6 0 8 15,-3 0 2-15,3 0-5 0,3 0 1 16,6 0-17 0,0 0-5-16,6 0-2 15,2-3-13-15,4 1-4 0,0-4-39 16,0-2-17-16,3-2-11 15</inkml:trace>
  <inkml:trace contextRef="#ctx0" brushRef="#br0" timeOffset="21938.0788">18171 6728 220 0,'0'0'85'0,"3"3"-66"16,0 5-3-16,0 0-7 15,0 5 4-15,-3 8 6 16,0 8-6-16,0 0 0 16,3 1-7-16,0-4-4 0,0-2-1 15,0-3-10-15,-3-2-4 16</inkml:trace>
  <inkml:trace contextRef="#ctx0" brushRef="#br0" timeOffset="23376.2065">16376 7152 160 0,'-12'2'63'0,"9"-2"-49"0,3 3 11 0,0-3 2 16,0 0 0-16,0 0 3 16,0 0-16-16,0 0-6 15,6 0-5-15,0 0 4 0,3 0 3 16,6 3-1-16,3-3 0 15,8 2-1-15,1-2 2 16,3 0 1-16,3 0 3 16,-1-2-5-16,4-1-1 15,3 3-2-15,3 0-1 0,2 0-1 16,1 0 0-16,-1 3 0 16,4-1 2-16,0-2-1 15,-1 0 0-15,4 0-3 16,3-2 1-16,2 2-2 15,1 0-1-15,2 2-2 16,-2 4 1-16,-4-1 3 16,-2-2 1-16,0-1-1 15,-1 1 1-15,4-1 2 16,-1-2 2-16,4 0-6 16,-4 3 0-16,1-3 1 15,0 0 1-15,-4 0-1 16,-2 0-2-16,-4 0 1 0,1 0 1 15,3 0 1-15,-4 0 1 16,1 0 0-16,-3 3 0 16,2-3 0-16,-2 0 0 15,-3 0-5-15,-4 0 1 16,-2-3 2-16,-3 0 3 16,-3 1 0-16,-3-1 0 15,-4 1-8-15,-2-1-2 16,-6-2-36-16,0 2-13 15,0-2-91 1</inkml:trace>
  <inkml:trace contextRef="#ctx0" brushRef="#br0" timeOffset="24696.0725">16742 7408 108 0,'0'-2'41'0,"0"2"-32"0,0-3 9 0,0 3 1 15,0 0-3-15,0 0 1 16,0 0 2-16,0-3 2 15,0 1-11-15,0-1 1 0,-3 0 2 16,0 1 2-16,0-1 0 16,0 1 1-16,0-1 3 15,-3 0-2-15,0 1 1 16,0 2-3-16,0 2-1 16,0 1-6-16,-3 5-3 15,1 5-7-15,2 8-1 16,0 6 1-16,3-1 3 15,3 1 0-15,3 2 2 16,6-3-2-16,5-2-1 16,4-6 5-16,6-7 4 15,3-6 1-15,0-7 4 16,2-6-1-16,-2-8 2 16,-3-5-4-16,-3 0 1 0,-9-6 2 15,-3 1 3 1,-9-3-3-16,-3-1 2 0,-9 1-7 15,-3 3-1-15,-3 5-6 16,0 2-4-16,0 6-17 16,1 5-7-1,2 3-25-15,3 5-7 16,6 5-32-16,9 3-10 0,3-3 0 16</inkml:trace>
  <inkml:trace contextRef="#ctx0" brushRef="#br0" timeOffset="26156.0159">17281 7361 184 0,'0'2'68'0,"0"1"-52"0,3 0 6 0,0 2 1 16,0 3 1-16,0 5 5 16,0 3-4-16,0 3-3 15,-3-1-12-15,3 1 0 0,0-1 3 16,0 1-5-16,-3-4 0 16,0 1-2-16,0-2-1 15,3-1-3-15,-3 0 1 0,0-2-9 16,0-1-3-16,3-2-17 15,0 0-7-15,-1-3-24 16,4-2-9-16,3-3-29 16</inkml:trace>
  <inkml:trace contextRef="#ctx0" brushRef="#br0" timeOffset="26759.6092">17766 7408 164 0,'-6'3'63'0,"6"0"-49"0,-6 2 7 0,3 0 2 15,0 1-10-15,0-1 5 16,-3 11-4-16,3 2-8 16,0 1 4-16,3-1 2 0,3 1-2 15,3 2 0-15,3 0-6 16,3-2-1-16,3-4 8 16,3-1 2-16,3-6 2 15,-1-8 4-15,4-3-5 16,-3-5 0-16,-3-5-2 15,-3 0 0-15,-3-3 0 16,-3-3 0-16,-6-2-2 16,-6 0-1-16,-3 0-3 15,-3 2 1-15,-3 1-6 0,-3 2-1 16,-3 3-9 0,0 2-4-16,0 3-15 15,1 5-5-15,-1 6-12 0,3 2-2 16,3 3-25-1,3 0-55-15,6-2 26 16</inkml:trace>
  <inkml:trace contextRef="#ctx0" brushRef="#br0" timeOffset="27236.4376">18275 7366 148 0,'-6'0'57'0,"3"3"-44"0,-3-3 10 16,3 0 0-16,0 2-5 15,-3 1 2-15,-3 2-5 16,0 3 1-16,-3 3-9 16,1 2-2-16,-1 0 1 0,3 6 1 15,0-1 3-15,3 3 1 0,3 1 1 16,6 1-4-16,6 1 0 16,3 0-5-16,3-3 0 15,5-2 8-15,4-6 2 16,3-8 0-16,3-5 2 15,-1-8-2-15,-2-5 2 16,-3-5 1-16,-3-6-1 16,-6-3 4-16,-3 1 0 15,-9-3-4-15,-6 0 1 16,-9 2-7-16,-3 1-1 16,-6-1-22-16,0 6-8 15,-3 3-18-15,1 4-5 16,-1 6-58-1</inkml:trace>
  <inkml:trace contextRef="#ctx0" brushRef="#br0" timeOffset="28395.2497">18787 7350 192 0,'-12'3'71'0,"6"-1"-55"0,0 1 17 0,6-3 5 16,0 0-14-16,0 0-1 16,0 0-7-16,6 3-2 15,3-1-8-15,0 1 3 0,9-3 3 16,-3-3-6-16,6 1-3 16,-1-1 0-16,1 0 0 15,0 1-4-15,-3-1-1 16,0-2-4-16,0 2-1 15,-4-2-18-15,1 2-7 16,-3 1-25-16,-6-1-11 16</inkml:trace>
  <inkml:trace contextRef="#ctx0" brushRef="#br0" timeOffset="28630.5776">18829 7453 220 0,'-9'0'82'0,"9"0"-64"0,6 3 2 16,0 0-4-16,3-3 2 15,-1 2 3-15,4-2-6 16,3 0-4-16,0 0-6 16,0 0-6-16,3 0 0 0,0 0-1 0,0 0 0 15,-1-2-20-15,-2-1-10 16,-3 0-33-16,0 3-13 15,0-5-3 1</inkml:trace>
  <inkml:trace contextRef="#ctx0" brushRef="#br0" timeOffset="28977.3785">19150 7247 216 0,'-3'8'82'0,"3"0"-64"0,-3 5 0 0,3-5-3 0,-3 3 0 16,0 2 3-16,0 0-5 15,0 0 0-15,0 0-8 16,0-2-3-16,0 0-1 0,3-3-1 15,0-3 0-15,3 0 0 16,3 0 2-16,3-2-1 16,3-3-1-16,0 0 1 15,6-3-1-15,0 1-3 16,0-1 2-16,-1 1-12 16,1-1-5-16,-3 0-14 15,0 1-8-15,0-1-55 16</inkml:trace>
  <inkml:trace contextRef="#ctx0" brushRef="#br0" timeOffset="29231.9945">19311 7242 184 0,'-9'0'68'0,"9"5"-52"0,-3 3 6 0,6 2-1 16,-3 4 6-16,-3 7 8 16,0 5-9-16,3 6-4 15,0 2-12-15,3 1-2 0,0-3 2 0,0-6-6 16,3-2 0 0,-6-3-24-16,3-5-9 15,3-3-85-15,0-2-44 16,0-6 77-16</inkml:trace>
  <inkml:trace contextRef="#ctx0" brushRef="#br0" timeOffset="31446.588">14998 6474 184 0,'-15'3'71'0,"12"0"-55"0,0-1 9 0,3-2 1 16,0 0 0-16,0 3 2 16,0-3-13-16,0 0-6 15,6 3-6-15,3-1 6 0,9 1 4 16,5 0-6-16,4-3-2 15,6 0-1-15,3 0 0 16,-4 0-2-16,1 0 1 16,-3 0-11-16,0-3-4 15,-3 0-34-15,-1-2-15 16,1 0-43-16</inkml:trace>
  <inkml:trace contextRef="#ctx0" brushRef="#br0" timeOffset="32625.9938">15870 6414 260 0,'-9'-3'96'0,"12"3"-75"0,3-3-1 0,-3 3-4 15,6 0-1-15,3 0 5 16,6 0-10-16,5 0-6 16,4 0-2-16,3 0 0 0,3 3 1 0,-4 0-12 15,-2-1-4-15,-3 1-40 16,-3-1-18-16,-6 4-36 15</inkml:trace>
  <inkml:trace contextRef="#ctx0" brushRef="#br0" timeOffset="32813.955">15959 6546 244 0,'0'-3'93'0,"9"3"-72"0,9-2-6 15,-9 2-8-15,6 0-10 16,6 0 0-16,5-3 2 16,1 3 0-16,0-3-61 0,0 1-28 15,3-1 6-15,-4-8 4 16</inkml:trace>
  <inkml:trace contextRef="#ctx0" brushRef="#br0" timeOffset="36091.5963">15635 6313 188 0,'0'-8'71'0,"6"3"-55"0,0-1 13 0,-3 4 4 16,3-1-4-16,-6 3 3 15,0 0-1-15,0 3 3 16,-9 2-18-16,3 6-9 0,-6 5-5 15,-6 10-2-15,-3 6 0 16,-3 2 0-16,0 3 0 16,1 0 0-16,2-2 2 15,0-4-3-15,3-4 0 16,3-3-15-16,3-6-4 16,0-2-36-16,4-5-14 0,2-1-39 15</inkml:trace>
  <inkml:trace contextRef="#ctx0" brushRef="#br0" timeOffset="36339.0168">15412 6334 240 0,'0'-5'90'0,"2"5"-70"0,1 2 4 16,0 1-5-16,6 8 3 15,0 2 4-15,6 8-10 16,3 6-2-16,3 2-8 16,0 0-4-16,3 0-1 0,-1 3-1 0,1-3 2 15,0-3-8-15,0-2-1 16,0-3-47-16,-4-2-19 16,1-6-40-1</inkml:trace>
  <inkml:trace contextRef="#ctx0" brushRef="#br0" timeOffset="41443.8922">19844 7231 196 0,'-9'5'74'0,"6"-2"-58"0,3 2 14 15,0-5 1-15,0 0-5 16,0 0 2-16,0 6-10 0,3-4-3 16,3 1-8-1,0 2 4-15,3-5 2 0,5 0-4 0,4-5-1 16,3 2-4-16,6 1-3 16,3-4 2-16,-1 4 0 15,1-4-1-15,0 4-2 16,-3-1-2-16,-3 0 1 15,-1 1-1-15,-5-1 0 16,0 0-11-16,-3 1-5 16,-3-1-14-16,-3 1-6 0,-3 2-17 15,0 0-5 1</inkml:trace>
  <inkml:trace contextRef="#ctx0" brushRef="#br0" timeOffset="41810.7288">19882 7453 204 0,'-12'6'77'0,"9"-6"-60"0,0 0 2 0,3 0-4 15,0 0 3-15,0 0 6 16,0 0-7 0,6 0-2-16,0 0-8 0,3-3-3 0,3 0 2 15,6 1-1-15,3-1 2 16,6-2-2 0,2-1 0-16,4 1-1 0,0 0 2 15,-3 0-3 1,-1 2-2-16,-2 0 0 0,0 1-1 15,-3-1-3-15,-3 0 2 16,-3 1-12-16,-4-1-7 16,-2-2-14-16,-3 2-3 0,0 0-5 15,-3 1-2 1,0-3-39-16</inkml:trace>
  <inkml:trace contextRef="#ctx0" brushRef="#br0" timeOffset="42413.4503">20171 7072 128 0,'-3'-5'49'0,"6"5"-38"0,0 0 12 0,-3 0 6 16,0 0 5-16,0 0 4 15,0 0-7-15,0 0-4 16,0 0-15-16,3 3 6 0,3-1 4 16,-3 1-5-16,9 2 1 15,3 3-7 1,0 0-4-16,2 0 1 0,4 0-7 16,3 3-1-16,0-3 0 15,3 2 2 1,-1 1-1-16,1-1-1 15,-6 1 1-15,-3-1 1 0,-3 1-1 16,-3 0-1-16,-6 2 3 16,-3 5 0-16,-6 6-1 15,-3 0-2-15,-6 5 7 16,-3 0 3-16,-3 0-1 16,0-2 0-16,0-1 1 15,1-2 4-15,2-3-8 16,3-2-1-16,3-3-5 0,3-3-1 15,0-3-19 1,3-2-7-16,3-2-37 0,3-4-16 16,6-2-44-1</inkml:trace>
  <inkml:trace contextRef="#ctx0" brushRef="#br0" timeOffset="43013.1504">21162 7104 212 0,'-3'5'79'0,"-6"-5"-61"0,0 11 6 0,6-3 0 15,-6 2-2-15,-5 6 2 16,-4 8-5-16,-3 5-1 16,0 3-10-16,0 2-5 0,0-2 0 15,4-3-2-15,-1-2-1 16,3-3-8-16,3-6-3 15,0-5-29-15,0-2-14 16,3-6-54-16</inkml:trace>
  <inkml:trace contextRef="#ctx0" brushRef="#br0" timeOffset="43301.055">20879 7078 192 0,'3'-8'71'0,"0"10"-55"0,6-2 2 0,-3 0-1 15,3 6 4 1,0-1 5-16,3 3-1 0,3 5 2 16,3 6-15-1,3 7 0-15,-1 6 1 0,-2 2-5 0,3 1-2 16,0-1-3-16,-3-5-3 15,0-5 1-15,-3-3-1 16,-1-5-16-16,-2-3-4 16,0-5-36-16,3-3-14 15,-3-7-32 1</inkml:trace>
  <inkml:trace contextRef="#ctx0" brushRef="#br0" timeOffset="43590.2937">21311 7162 260 0,'-3'-2'99'0,"6"2"-77"0,3 0 0 16,0 0-3-16,0 0 2 15,3-3 7-15,0 0-13 16,3 1-3-16,3 2-8 16,2-3-7-16,1 0-1 0,0 1-5 15,0 2-1-15,0-3-22 0,-3 0-9 16,0 1-29-16,0-3-13 16,-7 2-7-1</inkml:trace>
  <inkml:trace contextRef="#ctx0" brushRef="#br0" timeOffset="43818.2229">21371 7279 248 0,'-9'5'93'0,"12"-2"-72"0,0-1-2 0,0 1-6 0,3 0 6 16,2-1 5-1,4-2-8-15,3 0-4 16,0 0-7-16,6-2-4 0,0-1 2 16,0 0-11-16,-1 1-4 0,-2 2-21 15,0 0-8-15,-3 0-74 16</inkml:trace>
  <inkml:trace contextRef="#ctx0" brushRef="#br0" timeOffset="44069.49">21746 7162 208 0,'3'0'79'0,"3"0"-61"0,3-2 1 15,-4 2-1-15,4 0-6 0,0-3 3 16,0 3-10-16,9 0-3 16,-3 0-2-16,0 0-14 0,0 0-3 15,-3 0-68 1,0 0-45-16,-6 0 54 16</inkml:trace>
  <inkml:trace contextRef="#ctx0" brushRef="#br0" timeOffset="44424.8825">22052 6998 252 0,'0'6'93'0,"-3"1"-72"0,-3 7 0 15,3-6-4-15,-3 2-8 16,0 3 0-16,0 1-3 16,1-1-1-16,-4-3-3 15,3 1-2-15,0 0 1 0,3-6-1 0,0 0 2 16,3 1-1-16,3-1 2 16,3-3-4-16,6 1 0 15,-1-3 3-15,4 0 1 16,3 0-6-16,0 0-2 15,0 0-7-15,3 0-3 16,-3 0-9-16,-1-3-5 16,1 1-9-16,-3-1-1 15,0 1-47 1</inkml:trace>
  <inkml:trace contextRef="#ctx0" brushRef="#br0" timeOffset="44693.8637">22234 6935 192 0,'-6'0'74'0,"6"0"-58"0,3 5-8 16,-3 0-7-16,0 3 12 15,0 5 9-15,0 11 8 16,0 5 5-16,0 6-19 15,3 10 2-15,0 5 2 0,0 3-7 16,3 0-2-16,0-3-6 16,0-8-4-16,0-4-9 0,0-7-5 15,-4-4-46 1,7-9-19-16,-3-5-31 16</inkml:trace>
  <inkml:trace contextRef="#ctx0" brushRef="#br0" timeOffset="46423.5993">21880 6660 220 0,'-9'-3'85'16,"6"0"-66"-16,-3 1-6 0,6 2-6 0,-3 0 1 15,-3-3 5 1,-3 0 7-16,-3 1 4 0,-3-1-12 15,0 0-7-15,-3 1-1 0,-2-4-1 16,-4 4 1-16,-3-1-2 16,-6 1-2-16,-3-1-2 15,-2 6 1-15,-4-1 1 16,-3 1 0-16,1-1 0 16,-4 4 0-16,4 2 0 0,-1 0 0 15,-3 0-3-15,-2 2 2 16,-1 1 1-16,0-1 0 15,4 4-3-15,-1 1 2 16,4 7 1-16,-1-1 0 16,3 3 0-16,4 5 0 15,2 2-5-15,3 1 1 16,3 5 2-16,1 0 3 16,5-2 0-1,6-1 2-15,0 0-4 16,6 3 0-16,3 1 3 0,6 1 1 15,3 1-1-15,6 0-2 16,3 2 1-16,0-5-1 16,3-3 2-16,3 1 1 15,3-3-1-15,2-3-2 0,7-3 1 16,3 1-1-16,6-4-3 16,5 1 2-16,4 0-1 15,6 0-2-15,2-3 0 16,4-3 3-16,11-4-2 15,4-4-1-15,5 1 0 16,3-6 3-16,-2-2-5 16,5-6 2-16,1-2-3 15,2 0 2-15,0-1 3 16,-2-2 1 0,-1-2-2-16,-6-3 2 0,1-1 1 15,-4 1 2-15,-3-3-1 16,4-2-1-16,-7-3 3 15,-2-3 0-15,-4-3 1 16,-5-2 0-16,-6-5 0 0,-7-3 0 16,-2-3 6-16,-9-5 4 15,-10-3-1-15,-5-7 0 16,-12-3-1-16,-15-9 2 16,-9-4 2-16,-11 2-1 15,-16 6 1-15,-6 5 3 16,-11 2-16-16,-15 8-3 15,-4 9-1-15,1 7 2 0,-4 8-9 16,1 8-2 0,3 6-26-16,5 4-9 0,10 9-92 15</inkml:trace>
  <inkml:trace contextRef="#ctx0" brushRef="#br0" timeOffset="52831.3388">13739 10134 176 0,'0'2'68'0,"0"3"-52"0,3 9 6 0,0-4 1 16,-3 6-1-16,0 5 2 15,3 8-11-15,0 6-5 16,-3 5-5-16,0-1 6 0,3-2 6 16,0-5-5-16,0-3-3 15,0 0-4-15,-1-8-3 16,1-5 1-16,0-3-1 16,0-5 2-16,0 0 3 15,-3-2 4-15,0-6 5 16,0-6 5-1,0-4-10-15,0-3-2 16,-3-3-3-16,0-3 0 16,3-5-2-16,0 1-2 0,0-4 1 15,-3 3-1-15,3-2 0 16,3-1 0-16,0 4-3 16,3-4 2-16,3 1 1 15,0-1 0-15,6 3-3 16,0 1 2-16,-3 1 1 15,3 4 0-15,-3 5-3 16,0 5 2-16,-1 2-1 16,1 6 0-16,0 6 0 15,0 4 0-15,0 3 2 16,0 3 2-16,-3 0-1 16,0 0 2-16,-3 0 2 15,-6 0 4-15,-3 0-2 16,-3 0 1-16,-3-3-7 15,-3-3-3-15,-3-2-2 16,-3-2 0-16,-3-4-6 16,4-2-2-16,-1-2-4 0,3-1-3 15,3 0-11-15,0-2-4 16,6 0-20-16,3-1-5 16,6-1-31-1</inkml:trace>
  <inkml:trace contextRef="#ctx0" brushRef="#br0" timeOffset="53191.0989">14057 10104 180 0,'-9'6'68'0,"3"2"-52"0,0 2 1 16,3-4 0-16,0 4 6 15,0 3 6 1,3 1-7-16,0 1-2 0,6 1-12 16,0 0-3-16,6 0 1 0,3 0-3 15,6-3-2-15,-3-5 4 16,3-3 1-16,-1-5 0 16,-2-5-1-16,0-3-3 15,-3-2 1-15,-6-4 2 16,-6 1 4-16,-3-3-2 0,-6-2-2 15,-3 2 0 1,-3 3-1-16,-3-1-5 0,0 4 1 16,1 2-11-16,2 3-3 15,0 2-24-15,3 3-10 16,3 0-66 0</inkml:trace>
  <inkml:trace contextRef="#ctx0" brushRef="#br0" timeOffset="53625.7575">14388 10065 236 0,'-3'-8'90'0,"3"10"-70"0,0 1 15 15,0-3 2-15,0 0-8 16,-3 3 0-16,0-1-14 16,-3 4-4-16,0-1-7 15,0 0-3-15,-3 3 2 0,3 0-2 16,0 0-1-16,3 0-2 16,0 0 1-16,6 3-1 15,3 2 0-15,0 0 2 0,3 0 0 16,0 0-3-16,0 1 0 15,0-4 2-15,-3 4 2 16,-6-4 2 0,-3 3 1-16,-3-2 2 0,-3-1 1 15,-3-2-1-15,-3-2 1 16,0-4-4-16,0-2 0 16,0-2-6-16,3-1 0 15,0-2-17-15,4-1-4 16,5-1-30-16,3-1-10 15,8 0-55 1</inkml:trace>
  <inkml:trace contextRef="#ctx0" brushRef="#br0" timeOffset="53840.2348">14530 10081 244 0,'0'8'93'0,"3"2"-72"0,3 9 7 0,-3-11 0 0,0 5-11 16,-3 0 1-16,3 3-16 15,0 0-3-15,0 0 0 16,0-3-13-16,0 0-6 0,-3 0-38 16,0-5-17-16,0 0-23 15</inkml:trace>
  <inkml:trace contextRef="#ctx0" brushRef="#br0" timeOffset="54004.9813">14474 10049 256 0,'-3'-8'96'0,"6"5"-75"0,3-5-21 0,-3 6-13 16,3-6-28-16,3-5-9 15,0-1-37 1,3-4-15-16</inkml:trace>
  <inkml:trace contextRef="#ctx0" brushRef="#br0" timeOffset="54227.4788">14721 9745 236 0,'3'2'90'0,"3"14"-70"0,-3 3 4 15,0-6-3-15,0 8 11 16,0 11 7-16,0 7-9 16,0 9-6-16,0-3-13 15,0 5-7-15,0-7-3 0,-3-4-1 16,0-4 0-16,0-3-11 16,0-6-3-16,-3-7-39 15,0-4-18-15,-3-7-54 16</inkml:trace>
  <inkml:trace contextRef="#ctx0" brushRef="#br0" timeOffset="54429.9627">14623 10089 272 0,'-6'0'104'0,"9"-6"-81"0,6 6-6 0,-3-2-7 16,3-1-3-16,2-2 4 15,4 2-6-15,0-2-3 16,3 2-1-16,0 0-21 0,3 1-7 16,-3-1-41-16,0 1-17 15,-1-4-6 1</inkml:trace>
  <inkml:trace contextRef="#ctx0" brushRef="#br0" timeOffset="54555.954">14891 10078 244 0,'-3'19'90'0,"6"-9"-70"0,0 9 2 0,0-11-6 0,0 5-7 16,0 0 0-16,-3 0-5 16,0 3-3-16,0-3 0 15,3-2-21-15,-3 0-9 0,2-6-80 16</inkml:trace>
  <inkml:trace contextRef="#ctx0" brushRef="#br0" timeOffset="54740.9323">14879 9964 300 0,'-6'-8'112'0,"9"8"-87"0,3-5-11 0,0 5-12 16,0 0-12-16,0 0-1 15,0 0-32 1,2 3-14-16,1-1-50 0,3 4-19 15</inkml:trace>
  <inkml:trace contextRef="#ctx0" brushRef="#br0" timeOffset="54979.1381">15019 10126 228 0,'6'29'88'0,"2"-13"-69"0,10 7 6 0,-9-15 0 0,0 3-1 15,3 0 5-15,3-1-6 16,0-5-2-16,0 1-12 15,0-4 1-15,-3-4 3 0,-1-4-5 16,1-4 0-16,-3-6-4 16,0-3-1-16,-3-4-6 15,0-1 0-15,-3 0-10 16,3 0-2-16,-3 3-5 16,0 5-1-1,3 3-26-15,0 2-11 0,0 3-56 16</inkml:trace>
  <inkml:trace contextRef="#ctx0" brushRef="#br0" timeOffset="55309.6662">15334 10131 228 0,'12'13'88'0,"-3"-2"-69"0,6-11 6 0,-6 0 0 16,0-3-10-16,3 0 2 15,0-2-6-15,-1-3-1 16,1 0-6-16,0-2-3 0,-3-1 0 15,-3-2-1-15,-3 0 2 16,-3-1-1-16,-6 1 2 16,-3 0-9-16,-3 5-1 15,-3 3-5-15,-2 5-3 16,-1 8 9-16,0 2 5 16,0 6 3-16,3 5 2 0,3 0 4 15,3 3 5-15,6 0 2 16,3-3 0-1,3-2-3-15,6-1 0 16,3-2-7-16,6-5-1 0,3-3-7 16,3-3 0-16,-1-2-48 15,-2-3-18-15,0-3-51 16</inkml:trace>
  <inkml:trace contextRef="#ctx0" brushRef="#br0" timeOffset="55906.75">15763 10221 232 0,'-3'5'88'0,"3"0"-69"0,0 1 13 16,0-1 2-16,0 0-14 0,0 1-1 16,0-6-11-16,0 0-3 15,0 5-3-15,0 0-6 0,0-5 0 16,0 0-20-16,0 0-7 15,0 0-22-15,0 0-8 16,0-8-32 0</inkml:trace>
  <inkml:trace contextRef="#ctx0" brushRef="#br0" timeOffset="56143.9076">15807 9607 232 0,'-3'0'88'0,"3"8"-69"0,-3 13 4 16,3-5-4-16,-3 8 1 16,-2 5 2-16,-1 8-9 15,0 3-5-15,0-1-5 16,0-2-3-16,3-5 1 0,0-5-32 15,0-6-14-15</inkml:trace>
  <inkml:trace contextRef="#ctx0" brushRef="#br0" timeOffset="57938.4797">1952 10784 168 0,'-3'-2'66'0,"6"2"-52"0,-1 0-1 0,7 0-3 16,3-6 8-16,6-1 8 15,9-9 2-15,6-8 1 16,20-11-16-16,19-15 5 0,14-19 5 15,21-10-1-15,12-6 1 16,3 1-8-16,9-14-4 16,6 0-4-16,-12 13 0 15,-6 3 2-15,-18 11 5 16,-2 5-4-16,-10 5 0 16,-15 5-2-16,-11 9 0 15,-12 7-2-15,-13 8-1 16,-8 6-1-16,-6 2 0 15,-9 5-2-15,-3 3-2 16,-3 3-8-16,-4 0-3 16,-2 2-18-16,0 1-9 0,0 2-64 15,0-3-26-15,6-5 17 16</inkml:trace>
  <inkml:trace contextRef="#ctx0" brushRef="#br0" timeOffset="61108.283">13608 11316 156 0,'-3'-5'60'0,"3"2"-47"0,-3 1 6 16,3 2 0-16,0 0 0 16,0 0 1-16,0 0-7 15,0 0 0-15,0 0-8 16,3 2 1-16,0 4 1 0,0 4 1 16,0 6 0-16,0 3 2 15,-3 2 4-15,0 3 5 16,0-3 3-16,0 0-7 15,0-5-4-15,0-3 2 0,0-2 2 16,0-1-8 0,0-2-2-16,0-3-1 0,-3-2 2 15,3 0-1-15,-3-3 0 16,3 0-3-16,-3-3-2 16,0-2 1-16,3-1 1 15,0-4-1-15,0-3 2 16,3-3-4-16,3-3-2 15,0-2-1-15,0 3 0 16,3-4 0-16,-1 7 3 16,1 4-2-16,3 3 1 15,0 3 2-15,0 5 0 16,0 5 0-16,-3 3 0 16,0 5-3-16,0 0 2 15,0 6 5-15,-3-3 5 0,-3 0-3 16,-3 0 2-1,0-1-5-15,0-1 0 16,0-4-1-16,-3-2-2 16,3 0 1-16,-3-3-1 15,3-2-3-15,-3 0 2 0,3-3-10 16,0 0-5-16,0 0-12 16,0-3-5-16,3 0-26 15,0-2-10-15,3-3-37 16</inkml:trace>
  <inkml:trace contextRef="#ctx0" brushRef="#br0" timeOffset="61614.5792">13768 11470 160 0,'-3'5'60'0,"3"0"-47"0,-2-2 10 0,2-3 3 15,0 3-2-15,0-1 3 0,0-2-6 16,0 3-1-16,-3-3-11 15,0 0 3-15,3 0 2 0,-3-3-3 16,3 1 1-16,-3-4-5 16,3 1-2-16,0-3-2 15,3-3-3-15,3-2 1 16,-1-3-1-16,1 0 0 16,3 1 0-16,0-1 0 15,0 3 0 1,0 5-3-16,0 2 0 0,0 6 2 15,0 6 0-15,0 2 3 16,0 2 1-16,-3 6 3 16,0 0 1-16,-3 0-3 15,0 0-3-15,-3-1 0 16,0-1 1-16,0-6-3 0,0 0 0 16,0-3-26-16,0-5-11 15,0 0-151 1,6-8 72-1</inkml:trace>
  <inkml:trace contextRef="#ctx0" brushRef="#br0" timeOffset="62005.0802">13959 11319 200 0,'-6'3'74'0,"6"2"-58"0,0 3 1 16,0 0-3-16,0 5 7 15,0 3 7-15,0 5-6 16,3-3 0 0,0 1-13-16,3 0-5 0,0-4-3 15,3-1-1-15,0-4 2 0,3-2-3 16,0-3 0-16,-1-5-4 16,1-2-1-16,-3-3-11 15,0-3-1-15,0-3 2 16,-3-2 2-16,0-3 6 15,-3 0 3-15,3 0 3 16,-3 3 3-16,-3 2 0 16,0 1-1-16,3 4 3 15,-3 6 2-15,3 6 2 0,0 4 1 16,0 1 0 0,0 2 0-16,0 0-4 0,3 1-3 15,0-1 0-15,0-3-1 16,0-2-25-16,0-2-10 15,3-6-64 1</inkml:trace>
  <inkml:trace contextRef="#ctx0" brushRef="#br0" timeOffset="62290.2976">14298 11327 196 0,'-15'2'74'16,"6"-2"-58"-16,-2 6 9 0,5-1 0 0,-3 0-9 16,0 3 1-16,0 3-10 15,-3 2-2-15,3 3-3 16,3-3-2-16,0 3 1 0,3 0-4 16,6-3 0-16,3 0 2 15,3 1 0-15,3-4-2 16,3-2 0-16,0-3-5 15,2-5-2-15,1-2-15 16,0-6-6-16,-3-3-44 16,0-5-32-1,0-2 41-15</inkml:trace>
  <inkml:trace contextRef="#ctx0" brushRef="#br0" timeOffset="62666.1919">14349 11157 132 0,'-3'8'52'0,"3"3"-41"0,3 10 13 0,0-8 5 15,0 6 0-15,0 7 5 16,0 3-1-16,-3 1 2 16,0 1-19-16,0-2-3 0,3-2 1 15,-3-9-8-15,0-2-3 16,3-5-2-16,-3-3-1 15,0-8-7-15,0 0 0 16,6-5-4-16,0-6 0 16,0-2-3-16,0-3 1 15,2 0 2-15,1-3 5 16,3 6 5-16,0 3 3 0,3 4 2 16,0 6 0-16,0 6 2 15,-3 4 3-15,0 6 2 16,-3 3 3-16,0-1-7 15,-3 1-4-15,-1-3-2 16,1-1-1-16,0-4-29 16,-3-3-10-16</inkml:trace>
  <inkml:trace contextRef="#ctx0" brushRef="#br0" timeOffset="62955.8479">14879 11070 200 0,'0'5'77'0,"0"1"-60"0,3 10 10 0,0-8 4 15,0 5-6-15,-3 11 0 0,0 5-9 16,0 5-5-16,0 3-6 16,0 3-6-16,0-3 0 0,0-5 3 15,0-3 1-15,0-3-30 16,-3-5-14-16,0-2-72 16</inkml:trace>
  <inkml:trace contextRef="#ctx0" brushRef="#br0" timeOffset="63192.7289">14780 11303 236 0,'0'-3'90'0,"9"1"-70"0,3-4-5 0,-6 6-6 16,3-2-8-16,3-4-1 16,6 1-6-16,0 0-4 15,9 0 6-15,-4-1-34 0,-2 1-12 16,0 2-36 0</inkml:trace>
  <inkml:trace contextRef="#ctx0" brushRef="#br0" timeOffset="63444.1158">15013 11308 184 0,'-15'24'71'0,"9"-8"-55"0,0 8 4 0,6-14 0 0,0 6 1 16,0 0 2-16,3 0-4 15,3-3 1-15,3-2-11 16,3-1 3-16,3-4 4 0,2-4 1 16,1-7-1-16,0-6-6 15,0-2-2-15,-3-3-4 16,-3-2-1-16,-6-6-1 15,-3 3-2-15,-6-3 3 16,-3 3 0-16,-6 0-10 16,0 2-5-16,-3 6-14 15,3 2-4-15,0 3-24 0,3 3-10 16</inkml:trace>
  <inkml:trace contextRef="#ctx0" brushRef="#br0" timeOffset="63717.4181">15212 11300 172 0,'-9'22'66'0,"9"-7"-52"0,3 9 3 0,0-13-2 16,3 2 5-16,0 3 7 15,3-3 3-15,3-2 2 16,0-3-17-16,3-6-2 0,3-4 0 15,-1-9-3-15,1-5 0 16,-3-8 0-16,-6 3 4 16,-3-3-6-16,-6 1-2 15,-6-1-1-15,-6 3 1 0,-3 2-27 16,-3 3-11-16,4 3-44 16,-7 5-18-16,0 5-9 15</inkml:trace>
  <inkml:trace contextRef="#ctx0" brushRef="#br0" timeOffset="64488.3467">15659 11237 168 0,'0'3'66'0,"6"2"-52"0,-1 5 10 16,-2-2 2-16,3 6-4 16,-3 4 1-16,0 3-1 15,0 0 1-15,-3 1-13 16,3-4 1-16,-3 3 0 0,0-5-4 15,0-3 1-15,0-5-7 0,0-2-1 16,0-6 4 0,0 0 5-16,0-3-5 15,0-2 0-15,3-6-7 16,0-5 0-16,0-8-1 0,3-2-1 16,0-3 1-16,3 0 3 15,3 0-2-15,0 5 1 16,0 5 2-16,0 9 0 15,3 4 2-15,-1 6 3 16,1 11 4-16,-3 5 2 16,0 8 1-16,-3-1 0 15,0 1-9-15,-3 0-1 0,0-3-2 16,-3-5 0-16,0-3-20 16,0 1-9-16,0-6-38 15,-3-8-15-15,6-6-19 31</inkml:trace>
  <inkml:trace contextRef="#ctx0" brushRef="#br0" timeOffset="64856.3427">15953 11253 228 0,'-3'8'85'0,"6"-6"-66"0,6 6-6 0,-3 0-4 15,0 0 3-15,3 0 4 16,0 0 6-16,0 0 3 15,3-3-13-15,0-2-2 0,3-3 0 16,-4-3-6-16,4-5-2 16,0 0-4-16,-3-2-1 15,-3-1-3-15,-6-2-1 16,-3 0 1-16,-6 0 2 16,-3 2-7-16,0 3-3 15,-3 3 8-15,-3 2 2 16,-2 6 4-16,-1 7 0 15,0 4 0-15,0 4 2 16,3 6 10-16,3 0 4 16,3-1-3-16,6 1-3 15,3 0-3-15,3 0-2 16,6-6-3-16,3-2 1 16,3-2-15-16,3-7-7 0,3-4-28 15,6-6-10-15,5-7-52 16</inkml:trace>
  <inkml:trace contextRef="#ctx0" brushRef="#br0" timeOffset="65306.9241">16224 11200 244 0,'-21'0'90'0,"15"5"-70"0,-6 3-5 0,9-3-6 15,-3 6-2-15,1 2 4 16,-1 3 5-16,0 3 2 15,0-1-9 1,3-2-1-16,3 0 2 0,3-3-6 16,0-2-2-16,3-3-1 15,0-3-1-15,0-5-9 0,2-3-2 16,1-2-5-16,0-3-1 16,-3-3 3-16,0 1 3 15,-3-1 11-15,-3 3 5 16,0 0 0-16,0 3 0 15,0 0-3-15,0 2 1 16,0 3-4-16,3 8-2 16,0 8 4-16,0 5 1 15,3 3 8-15,-3 2 6 0,0 6 9 16,-3-5 5-16,-3-1-3 16,-3-5-2-1,0 0-9-15,-3-5-3 0,0-3-5 16,-3-2-3-1,-3-3-9-15,1-5-5 16,-1-6-15-16,0 0-5 0,0-5-23 16,3-2-9-16,3-3-47 15,9-6-38 1,9-2 59-16</inkml:trace>
  <inkml:trace contextRef="#ctx0" brushRef="#br0" timeOffset="65726.3079">16486 11171 244 0,'-9'-6'90'0,"6"6"-70"0,-3-2 10 0,3 4-1 16,-6 1-9-16,-3 2 1 15,-2 6-12-15,-1 2-5 16,0 8-3-16,3 3-4 15,3 3 2-15,3-1-1 0,3-2 0 16,3-3 4-16,6-2 3 16,3-6 0-16,0-5 2 15,3-3-9-15,0-8-3 16,0-5-4-16,2-5 0 16,-2-3 3-16,-3-2 1 0,0-1 5 15,-3 1 2-15,0 2 0 16,-3 3-2-16,0 2-2 15,0 3-1-15,3 8-1 16,0 8 5 0,0 5 3-16,3 3-1 15,-3 3-2-15,3 2 0 16,0-3 1-16,0 1-8 16,-1-6-3-16,4 0-33 15,-3-2-12-15</inkml:trace>
  <inkml:trace contextRef="#ctx0" brushRef="#br0" timeOffset="65972.1338">16683 10941 264 0,'-3'0'99'0,"6"7"-77"0,-1 7-7 0,1-1-7 15,-3 5 7-15,0 9 7 16,0 2-4-16,-3 5-3 16,1 6-8-16,-1 2-5 0,3-2-1 15,3-3-4-15,-1-5 2 16,1-6-26-16,0-4-11 16,0-7-76-1,3-7-44-15,0-8 71 16</inkml:trace>
  <inkml:trace contextRef="#ctx0" brushRef="#br0" timeOffset="66166.9074">16584 11142 296 0,'-3'-3'110'0,"9"3"-86"0,6-3-4 16,-3 3-7-16,0-2-8 15,6-1 0-15,0 0-12 16,3 3-3-16,0-2 5 0,2-1-53 0,4-2-22 16,-3 2-29-1</inkml:trace>
  <inkml:trace contextRef="#ctx0" brushRef="#br0" timeOffset="66313.3077">16855 11160 288 0,'-6'13'110'0,"12"1"-86"0,-3 7-6 0,0-8-10 16,-3 3-8-16,0 0 0 16,0 0-3-16,0-1 2 15,-3-1 1-15,0-4-47 0,3-2-18 16,0-8-44 0</inkml:trace>
  <inkml:trace contextRef="#ctx0" brushRef="#br0" timeOffset="66495.6681">16822 11073 260 0,'0'-5'96'0,"6"2"-75"0,0 3-14 16,0 0-13-16,0 3-16 15,0-1-3-15,0 1-20 16,3 2-9-16,0 0-24 15,0 1-9-15</inkml:trace>
  <inkml:trace contextRef="#ctx0" brushRef="#br0" timeOffset="67019.0626">16950 11163 220 0,'0'21'82'0,"3"-10"-64"0,3 10 15 16,-3-11 4-16,3 4-10 0,-3 1-1 16,3 1-6-16,0-3-1 15,3 1-10-15,0-4 1 0,-3-2 3 16,0-2-3-16,3-6 2 15,-3-3 2-15,0-2 1 16,3-3-6-16,-3-6-3 16,0-1-3-16,0-4-3 15,-1 1-10-15,-2-1-6 16,-3 0-14-16,3 4-4 16,0 1-11-16,0 4-4 15,3 2-6-15,0 5-4 16,0 3 28-16,3 3 15 0,0 2 17 15,3 0 10-15,0 3 12 16,0-2 8 0,0-1-3-16,3-2-2 15,0-3-8-15,-4 0-1 0,1 0-4 16,3-3 0-16,-6-2-5 16,0-1-3-16,0 1 0 15,-6-6-1-15,0 4-2 16,-6-4 1-16,0 3-11 15,-3 0-2-15,-3 3-4 16,-3 2 1-16,-3 6 5 0,3 2 4 16,-2 6 7-16,2 2 3 15,0 5 17-15,3 4 8 16,6 1-5-16,3 1-3 16,3-3-9-16,3-2-1 15,6-3-4-15,3-3 0 16,5-5-14-16,7-8-4 15,-3-5-38-15,0-3-16 16,-3-6-70 0</inkml:trace>
  <inkml:trace contextRef="#ctx0" brushRef="#br0" timeOffset="69798.3432">17543 11147 256 0,'-9'-3'96'0,"12"1"-75"0,-6 2 1 0,3 0-5 15,0 0-12-15,0 0-1 0,0 0-4 16,0 0-1-16,0 2 1 16,0 4-33-16,0-1-13 0,3 3-61 15</inkml:trace>
  <inkml:trace contextRef="#ctx0" brushRef="#br0" timeOffset="69888.8112">17531 11308 244 0,'-12'11'90'0,"15"-8"-70"0,-6 2-5 16,6-3-8-16,-3-2-10 16,6 3 2-16</inkml:trace>
  <inkml:trace contextRef="#ctx0" brushRef="#br0" timeOffset="69936.6425">17537 11332 229 0,'12'-3'-125'0</inkml:trace>
  <inkml:trace contextRef="#ctx0" brushRef="#br0" timeOffset="72668.6062">18117 11176 184 0,'-9'-3'68'0,"9"3"-52"0,0 0 19 0,0 0 7 0,0 0-3 15,0 0-1-15,0 0-10 16,0 0-3-16,3-2-14 15,3 2 0-15,0-3 2 0,3 0-1 16,3 1 3-16,3 2-6 16,3-3-1-16,3 3-4 15,-1 0-1-15,4-3-3 16,0 3-1-16,-3 0 1 16,-3 0 2-16,0 0-1 15,-6 0-1-15,-4 0 5 16,1 0 1-16,-3 0-11 15,-3 0-6-15,0 0-17 16,0-2-5-16,-3-1-29 16,3-2-11-16,3 2-45 15</inkml:trace>
  <inkml:trace contextRef="#ctx0" brushRef="#br0" timeOffset="73172.445">18489 10983 260 0,'-9'-3'99'0,"6"6"-77"0,6-3 2 0,-3 0-2 0,6-3-5 15,0 1-1-15,3-4-4 16,3-2 0-16,3 3-7 16,3 2-7-16,0 3-2 0,-3 6 4 15,-1 2 2-15,-2 5 0 16,-6 5 1-16,-6 6-2 16,-3 0 2-16,-6 2 2 15,-2 1 2-15,-4 2 3 16,0-3 4-16,0-2 3 15,0 0 4-15,3-3-7 16,3-5-3-16,0-3-4 16,3-2 0-16,3-3-6 15,3-3-1-15,3 0 0 16,6-5 0-16,3 0 0 0,3 0 0 16,3 0 0-16,0 3 0 15,0 0-3-15,-1-1 2 16,1 1-1-16,-3 2 0 15,0-2-14-15,-3 0-4 16,-3-1-21-16,-3 1-7 16,0-3-25-16,0-3-9 15,-3 1-27 1</inkml:trace>
  <inkml:trace contextRef="#ctx0" brushRef="#br0" timeOffset="73776.3206">18641 10734 184 0,'-3'-5'68'0,"3"5"-52"0,0-3 19 0,0 3 7 16,0 0-3-16,0 0-1 15,0 0-8 1,3 0-4-16,-3 0-14 0,6 0-5 0,0 0-1 15,3 0-3 1,3 0 0-16,0-2-3 0,3 2-1 16,2-3 3-16,4 0 1 15,3 3-4-15,-3-2 1 16,0-1 0-16,-3 3 2 16,-3 0-3-16,-1 0 0 15,-5 0 1-15,0 0 2 16,-3 0-1-16,0 3-1 15,-3 2 1-15,-3 0 1 0,0 3 1 16,-3 3 1-16,0 5 0 16,-3 2 0-16,0 3 0 15,0 3 0-15,-3 0 0 16,3 0 2-16,1 0-3 16,2-6-2-16,0 3 0 15,0-8-1-15,0-2-18 16,0 0-5-16,0-6-27 15,0 0-8-15,0-2-42 16,0 0-45 0,-6-6 51-16</inkml:trace>
  <inkml:trace contextRef="#ctx0" brushRef="#br0" timeOffset="73971.2796">18704 10853 244 0,'0'-2'90'0,"6"-1"-70"0,5 0 8 0,-2 3 0 16,3 0-4-16,0 0 1 15,6 0-14-15,3 3-7 16,3-3-2-16,-3 0-9 0,-1 0 0 16,-2 0-48-16,0 0-18 15,0 0-38 1</inkml:trace>
  <inkml:trace contextRef="#ctx0" brushRef="#br0" timeOffset="74528.5571">19120 10988 228 0,'-3'0'85'0,"6"8"-66"0,-3-3-6 15,0 6 22 1,0 5-9-16,0 0 1 16,0 2-1-16,0 1-15 15,0 2-7-15,0 0-2 0,0 0 0 16,0 0 3-1,0-2-9-15,-3-3-2 16,3-3-37-16,-3-2-14 0,0-3-61 16</inkml:trace>
  <inkml:trace contextRef="#ctx0" brushRef="#br0" timeOffset="74737.4357">18989 11155 224 0,'3'-3'85'0,"3"1"-66"0,6 2 8 0,-3 0 0 15,3 0-12-15,6-3-1 16,6 0-6-16,2 3 0 16,1 0-5-16,0 0-17 0,0 0-6 15,-3 3-47-15,-6 2-19 16,-4 0-5-1</inkml:trace>
  <inkml:trace contextRef="#ctx0" brushRef="#br0" timeOffset="75985.5598">19409 11017 244 0,'-9'-2'90'0,"6"-4"-70"0,-3 4 17 15,6 2 4-15,0-3-11 16,-3 0-2-16,3 1-10 16,0-1-3-16,3 0-9 15,3-2-6-15,0-3-1 0,6 0 1 16,0 3 2-16,3 0-1 16,0 2-1-16,0 3 1 0,-1 3-1 15,1-1 0-15,0 6 0 16,-3 3 0-16,-6 2 2 15,-3 3 1-15,-6 5 1 16,-6 0-2-16,-6 3 1 16,-3 0-2-16,1 2 2 15,-1 1-2-15,0-3-1 16,3-3 1-16,3-5-1 16,3-3-3-16,3-2 2 15,0-4 1-15,6-1 2 16,0-1-1-16,6-5 2 15,6 0-2-15,6 0 2 16,6 0 2-16,3 0 2 16,-1 3 1-16,1-1 0 0,-3 1-4 15,0 2-3 1,-3-2 2-16,-7 0 0 0,-2-1-12 16,-3-2-7-16,-3 0-42 15,-3 0-20-15,-3 0-63 16</inkml:trace>
  <inkml:trace contextRef="#ctx0" brushRef="#br0" timeOffset="78471.4372">19591 10718 148 0,'-3'-5'57'0,"6"5"-44"0,-3-3 3 16,0 3 0-16,3 0-8 0,0-2 0 15,0-1 0-15,0 0 2 16,-1 1-5 0,1-1 4-16,0 0 1 0,-3 1 6 0,3-1 2 15,-3 3-3-15,3-2-1 16,-3 2 0-16,0-3 4 16,0 0-8-16,0 1-1 15,0 2-3-15,0 0-1 16,3-3-3-16,0 0-2 15,0 1 1-15,3-1 1 16,0 0-1-16,3 1-1 16,0-1-2-16,3 0 1 15,0 1 1-15,0 2 2 16,3 2-3-16,0 1 0 16,2 2 1-16,-2 3 0 15,-3 0 6-15,-3 0 6 0,-6 0 0 16,-3 0 3-16,-3 0-4 15,-6 0-1 1,0-3-6-16,0 1-3 16,0-1 0-16,3 0-1 15,1-2-3-15,2-1 2 0,3 4-4 16,6-1 1-16,2 3 0 16,4 0 2-16,0 2 1 15,0 1 1-15,0 0 0 16,-3-1 0-16,-6 1 4 15,0-1 2-15,-6 1 0 16,0-3 1-16,-6 0-2 16,-3-3 2-16,0 0-9 0,0-2 0 15,3 0-18-15,0-3-4 16,4 0-21-16,2 0-9 16,6-3-22-1,5 0-49-15,4 1 25 16</inkml:trace>
  <inkml:trace contextRef="#ctx0" brushRef="#br0" timeOffset="78820.0486">20073 10959 216 0,'-3'3'82'0,"3"-1"-64"0,0 4 7 15,0 2-1-15,0 2-2 16,3 6 2-16,-3 3 0 15,3 4 2-15,-3-1-14 16,3 1-7-16,0 1-3 0,0 0 0 16,-3-3 1-16,0-2-4 0,0-3 1 15,0-3-33 1,0-3-15-16,-3-2-75 16</inkml:trace>
  <inkml:trace contextRef="#ctx0" brushRef="#br0" timeOffset="79020.6191">19921 11126 284 0,'-9'-6'107'0,"12"12"-83"0,3-12 2 0,-3 6-6 0,3 0-2 16,6-2 1-16,3-1-8 15,6 3-2 1,2-2-5-16,4-1-18 0,0 0-6 15,0 1-36-15,0-1-17 0,-4 0-45 16</inkml:trace>
  <inkml:trace contextRef="#ctx0" brushRef="#br0" timeOffset="79468.3873">20359 10978 272 0,'3'-8'101'0,"0"5"-78"0,8-5 13 0,-5 5 2 16,3 1-16-16,0-1-2 16,3 3-14-16,0-3-4 15,0 6-2-15,0 2 0 0,3 6 2 16,-3 0-1-16,-3 7-1 15,-6 1-2-15,-6 4 1 16,-6 1-1 0,-6 3-2-16,-3 2 0 15,0 3 3-15,0-3 0 16,0 0 1-16,3-5-3 0,1-6 2 16,5-2 1-16,3-3 2 15,3-2-1-15,3-3 2 16,6-3 4-16,3 0 4 0,11-2-2 15,4 0 0-15,3-3-1 16,3 0 0-16,-3 0-4 16,-1 0-3-16,-2 0-3 15,-6 0-1-15,0 0-16 16,-6 0-7-16,-3 0-29 16,-6-3-10-16,-6-2-61 15</inkml:trace>
  <inkml:trace contextRef="#ctx0" brushRef="#br0" timeOffset="79944.6027">20537 10692 272 0,'-12'-11'101'0,"15"9"-78"0,0-4 2 0,0 4-5 0,3-1-7 15,3-2 0-15,3 2-5 16,3-2 0-1,0 2-5-15,3 3-4 0,-1 0-2 16,1 5 2-16,-3 3 2 16,-6 3-2-16,0 0 0 15,-9 2-4-15,-3 3-1 16,-3-3 0-16,-3 3 4 16,-3-3 1-16,0 0 1 0,0-2-3 15,4-1 2-15,2-2 1 16,3 0 0-16,3-2 0 15,3-1 0-15,3-3 6 16,5-2 4-16,4 0-3 16,3-2 1-16,0-1-7 15,0 3-1-15,0 0-20 0,-3 0-7 16,0 3-39-16,-1-1-15 16</inkml:trace>
  <inkml:trace contextRef="#ctx0" brushRef="#br0" timeOffset="80426.7615">21088 11007 272 0,'0'2'101'0,"3"4"-78"0,0-6 4 0,0 2-1 15,3-2-6-15,3 0 3 16,3 0-11 0,2 0-2-16,7 0-6 15,-3 0-3-15,0 0 0 0,3 0 1 0,0 0 1 16,-1 0-4-16,-2 0 1 15,0 0-9-15,-3 0-4 16,0-2-26-16,-3 2-10 16,-3 0-28-16,-3 0-11 15,-6-3-4 1</inkml:trace>
  <inkml:trace contextRef="#ctx0" brushRef="#br0" timeOffset="80655.0116">21115 11160 244 0,'6'0'90'0,"5"-5"-70"0,4 5 6 16,-3 0-3 0,0 0-2-16,3-3 2 0,3 1-12 15,6 2-4-15,-3-3-5 16,-1 0 1-16,-2 3 0 0,-3 0-19 15,-3 0-9-15,-3 0-53 16,-3 3-25-16,-6 2 7 16</inkml:trace>
  <inkml:trace contextRef="#ctx0" brushRef="#br0" timeOffset="84301.2371">21766 11083 200 0,'-8'-2'74'0,"5"-1"-58"0,0 8 16 15,3-5 4-15,-3 0 0 16,0 3 2-16,3-3-9 16,0 0-3-16,0 0-15 0,3 0-4 0,6 0-3 15,5 0 2-15,7-3 3 16,6 1-2-16,6-1-2 16,0 3-2-16,-1 0-3 15,1 0 1-15,-6 0 1 16,-3 3-3-16,-7-1 0 15,-2 1 1-15,-3 0 0 16,-3-1-20-16,-3-2-7 16,-3 0-28-16,-3 0-10 15</inkml:trace>
  <inkml:trace contextRef="#ctx0" brushRef="#br0" timeOffset="84618.4332">22145 10861 256 0,'-6'0'96'0,"6"5"-75"0,0 3-5 16,0 0-7-16,0 6 12 15,0 7 8-15,0 10-1 0,0 1-2 16,0 3-14 0,0 2-8-16,0 2 0 0,0 1-3 15,0 0-1-15,3-3 1 16,0-5 1-16,-1-6-19 16,1-5-8-16,0-5-20 15,-3-5-8-15,3-6-39 16,3-10-45-16,0-3 46 15</inkml:trace>
  <inkml:trace contextRef="#ctx0" brushRef="#br0" timeOffset="84885.452">22341 10903 228 0,'0'0'88'0,"0"0"-69"0,3 6-7 15,0-1-9-15,0 6 15 16,0 7 13-16,0 3-1 16,0 8 0-1,0 3-16-15,-3 3 2 0,3 4 2 16,0 4-10-16,0-1-2 0,0-2-4 16,3-3-2-16,-3-8 1 15,0-5-1-15,0-6-22 16,-3-5-8-16,0-5-25 15,0-2-10-15,3-9-49 16</inkml:trace>
  <inkml:trace contextRef="#ctx0" brushRef="#br0" timeOffset="85366.5023">22701 10840 244 0,'-9'5'90'0,"3"3"-70"0,-3 8 13 0,3-3-1 0,-3 6-2 16,-2 10 4-16,-4 8-5 16,0 5-3-16,0 6-14 15,0 8-3-15,6-1 1 0,3 1-4 16,6-6 2-16,6-5-5 16,9-8 0-16,6-3 1 15,12-13 0-15,5-7-2 16,1-12-2-16,3-12-2 15,-4-9 1-15,-5-7 1 16,-12-1 0-16,-9-2 6 16,-12 3 6-16,-9 2 18 15,-15 5 10-15,-9 4-7 16,-5 7-2-16,-4 5-23 16,6 3-6-16,6 0-32 15,1 5-12-15,5 1-50 0,24-4-128 31</inkml:trace>
  <inkml:trace contextRef="#ctx0" brushRef="#br0" timeOffset="94152.2949">13465 12726 124 0,'0'-5'49'0,"3"0"-38"0,3 0 8 0,-3 2 3 0,0 0-2 16,0-2 3-16,3 0-4 15,-3-3-2-15,0 0-9 16,0 0 6-16,-3 0 3 0,0 0 8 15,-3 3 5-15,-3-1-1 16,-3 4 2-16,-3 2-13 16,-3 5-5-16,-3 6-6 15,0 5 0-15,3-1-6 16,0 4-3-16,7-1-2 16,2 1 0-16,6-3 3 15,6 2 0-15,2-2-8 16,7-3-4-16,3-2-24 15,0-3-9-15,3-5-51 16,6-6-44-16,-1-5 54 16</inkml:trace>
  <inkml:trace contextRef="#ctx0" brushRef="#br0" timeOffset="94450.1785">13664 12634 212 0,'-15'3'79'0,"6"7"-61"0,1 3 1 0,5-5-3 16,-3 5 4-16,3 3 5 0,0 0-2 16,3 0 0-16,0 0-12 15,6 0-2-15,3 0 1 16,2-6-2-16,4-4 3 16,0-4-4-16,0-4-2 15,0-4-2-15,-3-2 0 16,-3 0 2-16,-3-5 2 15,-6 0-1-15,-3-3 1 0,-3 0-6 16,-3 0-1-16,-3 3-9 16,0 0-4-16,0 2-26 15,3 3-13-15,0 6-41 16,6 2-53 0,3 0 44-16</inkml:trace>
  <inkml:trace contextRef="#ctx0" brushRef="#br0" timeOffset="94784.0425">13819 12695 200 0,'3'10'77'0,"3"-2"-60"0,0 3 10 0,-3-6 4 16,-3 3-4-16,3 0 4 15,-3 0-11 1,0-3-4-16,0 6-9 0,0-6-7 0,0 0-1 15,0-5 5-15,0 0 5 16,0 0-3-16,-3-2-1 16,3-1 2-16,-3-5 0 15,3-2 3-15,-3-1 1 16,3-2-8-16,0 0-1 16,3-1-2-16,3 1 2 0,0 2-3 15,0 1 0-15,0 2-19 16,3 3-7-1,0-1-19-15,0 4-7 0,-1-1-22 16,4 3-49 0,0 0 26-1</inkml:trace>
  <inkml:trace contextRef="#ctx0" brushRef="#br0" timeOffset="95301.6338">13983 12708 184 0,'0'13'71'0,"0"-2"-55"0,3 2 11 16,-3-5 3-16,3-3-3 0,-3 6 2 15,0-6-8-15,0 0-2 16,0-5-11-16,0 0 6 16,0 0 3-16,0-2 2 0,0-1 1 15,0-2-7-15,0-6-3 16,0 1-1-16,0-4-1 16,3-1-4-16,0-1-1 15,3 2-14-15,0 4-6 16,0-1-15-16,2 3-8 15,4 3-5-15,0 0 0 16,0 2 9-16,0 3 7 16,3 0 15-1,-3 3 8-15,0 2 6 0,0 0 5 16,0 3 11-16,0 0 7 16,-1-3-1-16,1 1-1 15,0-1 2-15,3-2 0 16,-3-3-10-16,3-3-3 15,-3-2-6-15,0-1-1 0,0-1 1 16,-3-1 0-16,-4 0 0 16,-2 0 0-16,-3 0-5 15,-3 0 1-15,-2 0 0 16,-7 5 0-16,0 3-3 16,-3 6 0-16,0 4-3 15,0 3 1-15,3 1 3 16,3 1 3-16,3 1 0 15,3 0-1-15,6 0-2 16,3-3-1-16,3-2-14 16,3 2-4-16,6-5-18 15,6-5-5-15,3-3-52 16</inkml:trace>
  <inkml:trace contextRef="#ctx0" brushRef="#br0" timeOffset="95519.143">14426 12642 220 0,'-18'-8'85'0,"12"8"-66"0,-8 3 3 0,8 2-1 16,-3 3-7-16,-3 0 0 15,3 5-8-15,0 0-2 16,0 3-2-16,6 3 1 0,3-1 0 0,3 1-1 16,6 2-2-16,3-5-4 15,3-3 0-15,3-3-14 16,2-4-3-16,4-6-16 15,0-8-6-15,3-5-48 16</inkml:trace>
  <inkml:trace contextRef="#ctx0" brushRef="#br0" timeOffset="95729.1293">14575 12401 228 0,'-18'-26'85'0,"12"23"-66"0,0 0 8 16,6 3-2-16,0 6-15 0,0-1-6 15,0 8 4-15,0 3 2 16,0 8-5 0,3 8-1-16,0 7 2 0,3 4-1 0,0-1 0 15,-3 0-3-15,0-5-2 16,0-2-4-16,0-6 0 16,-3-3-42-16,3-2-19 15,-3-5-42 1</inkml:trace>
  <inkml:trace contextRef="#ctx0" brushRef="#br0" timeOffset="95935.5078">14402 12594 300 0,'-3'-8'112'0,"9"6"-87"0,9-6 2 16,-6 5-4-16,3 0-4 15,6-2 3 1,6 0-14-16,3 2-5 0,2 3-2 16,1 0-12-16,-3 5-5 0,0 1-34 15,0-1-15-15,-1 0-61 16</inkml:trace>
  <inkml:trace contextRef="#ctx0" brushRef="#br0" timeOffset="96100.5956">14816 12697 236 0,'-12'14'90'0,"12"-9"-70"0,0 8-3 0,0-5-5 15,0 0-5-15,3 0 3 16,-3 0-3-16,0 0-2 16,0-3-2-1,0-5-33-15,0 0-13 0,6 0-60 16</inkml:trace>
  <inkml:trace contextRef="#ctx0" brushRef="#br0" timeOffset="96326.7189">14825 12155 260 0,'-6'-3'96'0,"6"6"-75"0,3 8-10 15,-3-4-10-15,0 9 2 16,0 6 7-16,0 4 0 16,0 3 0-16,0 0-6 15,0 3-3-15,-3 0 2 16,0-3-53-16,3 0-21 16,0-3-32-16</inkml:trace>
  <inkml:trace contextRef="#ctx0" brushRef="#br0" timeOffset="103473.4089">15477 12549 200 0,'-3'0'74'0,"3"0"-58"0,0 3 16 0,0-3 2 16,0 0-6-16,3 0-2 15,3 2-3-15,3-2 0 16,3 3-13-16,3-3-1 0,3 3-2 15,2-3 1-15,4 0 0 16,0 0-4-16,-3 0-1 16,0 0-1-16,0 0-2 15,-7 0-8-15,-2 0-3 16,-3-3-14-16,0 3-6 16,-3 0-35-16,0 0-15 15,0 3-19 1</inkml:trace>
  <inkml:trace contextRef="#ctx0" brushRef="#br0" timeOffset="103834.547">15766 12502 184 0,'0'-6'68'0,"0"6"-52"0,3 0 10 0,-3 0 4 16,0 0-3-16,0 0 19 16,6 8-7-1,0 0-21-15,0 3-6 0,2 2-4 16,1 3-2-16,0 0-1 15,0 2-3-15,0 1-2 16,0-6 1-16,0 3-1 16,0-3-25-16,-3-2-8 15,0-1-14-15,0-2-4 16,0-5-29 0,0-3-38-1,3-3 40-15</inkml:trace>
  <inkml:trace contextRef="#ctx0" brushRef="#br0" timeOffset="104084.098">16010 12502 220 0,'-6'0'82'0,"6"2"-64"0,-3 6 4 16,0 0-3-16,-3 5 10 15,0 8 8-15,-6 11-6 16,-3 5-3-16,0 6-16 15,-3-1-3-15,1 0-2 0,2 1-1 16,0-9 1-16,3-2-4 16,0-6-2-16,3-2-7 15,3-5-4-15,3-6-34 16,0-3-14-16,3-2-56 16,6-2-38-16,3-6 65 15</inkml:trace>
  <inkml:trace contextRef="#ctx0" brushRef="#br0" timeOffset="104510.4058">16269 12496 248 0,'-3'0'93'0,"3"0"-72"0,0 0 14 0,0 0 2 0,0 0-10 16,3 0-1-16,3 0-11 15,3 0-4-15,3-2-6 16,2-1-6-16,4 0 0 0,3 1 1 0,0 2 0 16,-3 0-3-16,0 0 2 15,0 0-17-15,-1 0-8 16,-2 0-24-16,-3 2-8 15,-3-2-56 1</inkml:trace>
  <inkml:trace contextRef="#ctx0" brushRef="#br0" timeOffset="104749.6925">16254 12594 228 0,'-21'3'85'0,"21"-3"-66"0,0 2 1 0,0-2-2 0,0 0-1 16,6 0 2-16,3 0-2 16,3 0 2-16,3 0-10 15,6 0-3-15,2 0-2 0,1 0-5 16,0 0 1-16,0 0 0 16,-3 3 0-16,-3-3-20 15,-1 3-7-15,-5-3-28 16,-3 0-12-16,-3 2-31 15</inkml:trace>
  <inkml:trace contextRef="#ctx0" brushRef="#br0" timeOffset="106337.7991">16843 12359 188 0,'-6'-11'71'0,"3"8"-55"0,0 1 17 0,0 2 5 16,-3 2-7-16,-3 4 2 15,-2 2-15-15,-4 5-5 16,-3 5-8-16,0 6-2 0,0 5 1 16,3 6 0-16,3 2 0 15,6 2-2-15,6-1 1 16,9-4 0-16,9-5 1 0,9-8 2 16,6-8 3-16,-1-10 0 15,1-8 0 1,-3-8-1-16,-6-3 2 0,-6-3-1 15,-6-2 2-15,-10-3-4 16,-4 0 1-16,-7 1-1 16,-6 1 1-16,-3 7-4 15,0 1-1 1,0 4-17-16,3 2-5 0,3 2-42 16,6 1-17-16,6 0-55 15</inkml:trace>
  <inkml:trace contextRef="#ctx0" brushRef="#br0" timeOffset="106758.0392">17031 12359 232 0,'-6'0'88'0,"9"10"-69"0,0 14-7 0,-3-11-7 15,3 3 4-15,0 5 3 16,0 3 10-16,0 0 6 15,0 0-15-15,0 0-5 0,0-3-3 16,0-3-3-16,-3-2-2 16,0-5 3-16,0-1 0 15,0-4 1-15,3-4 2 16,-3-2-1-16,0-2 0 16,3-4-8-16,2-2 0 0,1 3-4 15,3 0 0 1,0 2 1-16,3 3 2 0,3 5-3 15,0 3 2-15,0 3 3 16,0 2 1-16,-3 3 7 16,-3 0 6-16,-3 0 9 15,-6 0 5-15,-3-3-10 16,-6-2-2-16,-3-4-6 16,-3-1-3-16,0-4-11 15,0-2-4-15,-3 0-19 16,3-2-9-16,3-1-33 15,6-5-13-15,3-2-21 16</inkml:trace>
  <inkml:trace contextRef="#ctx0" brushRef="#br0" timeOffset="108425.596">17525 12375 176 0,'-6'-8'68'0,"3"10"-52"0,-3-4 17 16,6 2 10 0,-6 5-17-16,-6 3-9 15,0 5-6-15,-6 6-7 16,3 4-3-16,1 7 2 0,5 1 4 15,3 4 4-15,3-1 0 16,6-2 1-16,6-6 0 0,3-5 0 16,5-5 2-16,1-8 4 15,3-8-1-15,-3-5-1 16,0-8-6-16,0-6-2 16,-3-2-2-16,-6-3-1 15,-4 0-1 1,-5 1 2-16,-3 1-3 0,-2 1 0 15,-4 0-6-15,0 5-2 16,0 0-16-16,0 6-6 16,0 2-33-16,3 5-13 15,6 1-53 1</inkml:trace>
  <inkml:trace contextRef="#ctx0" brushRef="#br0" timeOffset="108768.1787">17653 12409 204 0,'-18'18'77'0,"12"-2"-60"0,-3 13 2 16,6-15-2-16,0 7 9 16,3 3 5-16,0 2-9 15,6 3-5-15,3-2-10 16,6-3-1-16,3-6 1 0,6-7 8 15,2-9 2-15,4-7-2 16,0-8 1-16,-3-6-7 16,-6-2-3-16,-7-3-1 15,-5 0-1-15,-6-2 2 16,-6 0 1-16,-6-1-1 16,-5 3-1-16,-1 3-6 0,-3 5 1 15,0 3-13-15,3 2-7 16,3 6-29-16,3 0-11 15,3 5-24-15,6 0-8 16,9-3 1 0</inkml:trace>
  <inkml:trace contextRef="#ctx0" brushRef="#br0" timeOffset="109099.5093">17959 12361 220 0,'-11'6'85'0,"8"-1"-66"0,-3 11-3 0,3-8-5 0,-3 8 7 16,0 2 8-16,0 6 2 16,6 2 3-16,0 4-17 15,6 1-8-15,0 1-2 0,3-6 1 16,6-2 2-16,-1-5 3 16,4-9 4-16,3-4-2 15,3-9 3-15,-3-8-6 16,-3-4-3-16,-7-7 1 15,-2-1 0-15,-9-4-1 16,-3 1-1-16,-5-1-6 16,-4 1 1-16,-3-1-5 15,0 6 1-15,0 3-11 16,-3 2-3-16,3 3-26 16,3 2-10-16,12 6-70 15,6-1 7 1</inkml:trace>
  <inkml:trace contextRef="#ctx0" brushRef="#br0" timeOffset="109368.5938">18144 12398 208 0,'-18'22'79'0,"12"-7"-61"0,-3 7 4 0,6-9-2 0,0 5 1 15,3 6 4-15,6 3-4 16,3-1-1-1,6 1-11-15,6-4 3 0,6-4 2 0,2-9 4 16,4-7 1 0,0-8-2-16,-3-6 0 15,-6-5-3-15,-7-5-1 16,-5-3 1-16,-9 1 4 16,-9-4-6-16,-6 1 1 15,-5-1-13-15,-4 3-4 16,-3 6-27-16,0 5-10 0,0 5-52 15,3 2-22-15</inkml:trace>
  <inkml:trace contextRef="#ctx0" brushRef="#br0" timeOffset="110916.2512">18727 12343 176 0,'9'-8'66'0,"-6"5"-52"0,0 6 23 0,-3-3 9 16,0 3-11-16,-3 2-2 16,-3 5-15-16,-6 6-4 15,1 3-8-15,-1 5-4 0,0 5 1 16,3 2 0-16,3 4 3 15,6-1-3-15,6-2-2 0,6-6 2 16,3-4 2-16,2-6 2 16,4-9 3-16,3-9 1 15,0-6 1-15,0-5-4 16,-6-6 0-16,-7-2-3 16,-2-3 2-1,-6-2-4-15,-3-3-2 16,-6 2 0-16,-2 1 1 0,-4 2-8 15,0 5-3-15,0 6-20 16,0 3-6-16,3 2-33 16,3 2-11-16,6 1-30 15</inkml:trace>
  <inkml:trace contextRef="#ctx0" brushRef="#br0" timeOffset="111230.2587">18930 12425 208 0,'-15'13'77'0,"12"-2"-60"0,-3 7-1 0,6-7-4 15,0 2 9-15,3 6 6 16,3-1-2-16,0 1-3 16,6-1-12-1,3 1-2-15,6-6-1 0,2-5 3 16,1-6 4-16,3-7 1 0,-3-3 0 15,-3-5-3-15,-4-3 0 16,-5-2-3-16,-6-4 0 16,-9-1-3-16,-6-1 1 15,-5-3-6-15,-4 3-1 16,0 3-9-16,-3 3-2 16,3 5-27-16,0 2-13 0,3 6-55 15,6-1-55 1,6-2 54-16</inkml:trace>
  <inkml:trace contextRef="#ctx0" brushRef="#br0" timeOffset="111461.767">19216 12308 240 0,'0'6'90'0,"0"4"-70"0,6 11-3 0,-4-7-7 16,1 2 9-16,0 5 10 15,0 0-4-15,0-3-2 16,0 4-13 0,0-1-6-16,0 0-1 0,3-3-4 15,0-2 0-15,0-2-23 0,0-7-10 16,-3-1-24-16,3-6-11 16,3-3-32-1</inkml:trace>
  <inkml:trace contextRef="#ctx0" brushRef="#br0" timeOffset="111668.7708">19397 12319 224 0,'0'5'85'0,"3"3"-66"0,6 8 8 16,-3-5 0-16,0 5 4 15,0 2 5-15,-3 3-15 16,0 3-4-1,0 3-11-15,0-1-4 0,0 3-1 0,0-2-6 16,0-4-1-16,0-1-52 16,0-7-24-16,3-4-35 15</inkml:trace>
  <inkml:trace contextRef="#ctx0" brushRef="#br0" timeOffset="113966.6294">19963 12303 196 0,'0'0'74'0,"0"5"-58"0,3-2 9 0,-3 0 0 0,0 5-2 15,0 2 3-15,0 3-3 16,0 6 0-16,0 2-12 15,0 0-2-15,0 0-2 0,0 1 1 16,0-1 0-16,0 0-7 16,0-2 0-16,0-4-3 15,-3-1-2-15,3-4-33 16,-3-2-12-16,0-5-58 16,0-3-34-1,0-3 60-15</inkml:trace>
  <inkml:trace contextRef="#ctx0" brushRef="#br0" timeOffset="114148.0873">19867 12449 296 0,'-3'-3'112'0,"6"3"-87"0,3 3 0 0,-3-3-7 16,3 0-5-16,3 0 3 15,6 0-9-15,3 0-2 16,3 0-3-16,3 0-28 0,2 0-10 15,-2 0-42 1,0-3-15-16,-6 0-11 16</inkml:trace>
  <inkml:trace contextRef="#ctx0" brushRef="#br0" timeOffset="114538.354">20171 12385 272 0,'0'0'101'0,"3"0"-78"0,-3 0 17 15,0 0 3-15,3-2-14 16,3-1-2-16,0-2-14 16,0-3-3-16,3-6-6 15,0 1-5-15,-3-3 0 0,0-5 1 16,0 0 2-16,0 2-3 15,-1 4-2-15,-2 1 2 16,0 4 0-16,0 2-2 16,0 3 0-16,-3 5-1 15,3 5 0-15,0 8 0 16,0 3 3-16,3 8 0 16,0 0 3-16,0 7-3 0,-3-2 0 15,0-2 1-15,0-1 0 16,0 1-5-16,0-3 1 15,-3-1-25-15,3-1-10 16,0-4-35-16,-3-5-14 16,0-2-17-1</inkml:trace>
  <inkml:trace contextRef="#ctx0" brushRef="#br0" timeOffset="114715.405">20162 12578 272 0,'0'-2'101'0,"6"2"-78"0,3 0-2 0,0 0-8 0,3 0-1 16,3 0 5-16,3 0-7 15,2 0-3-15,4-3-4 16,0 0-11-16,0 3-3 0,-3 0-32 16,-6 0-14-16,-1 3-56 15</inkml:trace>
  <inkml:trace contextRef="#ctx0" brushRef="#br0" timeOffset="116217.9313">20606 12324 184 0,'-9'3'71'0,"9"0"-55"0,-3-1 11 0,3-2 0 16,0 0 0-16,3 3 3 16,3 0-1-16,0-1 0 15,6-2-16-15,2 0 1 0,1 0 0 16,0 0-5-16,3 0-1 15,0 0-2-15,0 0 1 16,0-2-4-16,-4 2-2 0,1 0 0 16,-3-3-1-16,-3 0 0 15,0 1 0-15,-3-1-20 16,0 0-9-16,0 1-23 16,-3-4-9-16,0 4-52 15</inkml:trace>
  <inkml:trace contextRef="#ctx0" brushRef="#br0" timeOffset="116475.9524">20585 12483 212 0,'-6'0'79'0,"6"0"-61"0,3 3 6 0,-3-3-2 16,6 2-3-16,3-2 1 16,3 0-3-16,2-2 2 15,4 2-10-15,3-3-5 0,0 0-1 16,0 3-2-16,-3 0-1 16,-3 0-26-16,-1 0-12 15,-2 3-78 1</inkml:trace>
  <inkml:trace contextRef="#ctx0" brushRef="#br0" timeOffset="117357.2079">21004 12144 208 0,'3'-8'79'0,"3"11"-61"0,-3 0 6 16,-3-3 0-16,3 5-9 16,0 0 2-16,0 6 3 0,0 5 4 15,-3 5-12-15,0 3 0 0,-3 0-1 16,-3-1-4-16,0-1-2 16,0 1-2-16,1-7 0 15,2-3-2-15,0 1 2 16,0-4-4-16,0-2 0 15,3-2 1-15,6-1 2 16,2-3-1-16,4-2 2 16,3-2-2-16,6-1-1 15,3-2-4-15,0 0 0 16,0 2-5-16,-4-2 1 0,4-1-14 16,-6 1-5-16,0 0-17 15,-3-1-7 1,-3 1-50-1</inkml:trace>
  <inkml:trace contextRef="#ctx0" brushRef="#br0" timeOffset="117633.7706">21269 12131 212 0,'-3'0'82'0,"3"3"-64"0,0 5-2 0,0 0-7 16,-3 10 15-16,0 11 11 16,-2 8-5-16,-1 0 0 15,3 3-17-15,3-6-3 0,0 1-3 16,0-3-3-16,3-3-3 16,3-3 0-1,-1-2-1-15,1-3-20 0,3-5-9 16,3-3-34-1,0-2-12-15,3-3-29 16</inkml:trace>
  <inkml:trace contextRef="#ctx0" brushRef="#br0" timeOffset="118800.1233">21796 12478 188 0,'-3'2'71'0,"6"1"-55"0,-3 0 9 0,0-3-1 16,0 8 14-16,0 2 9 15,-3 3-1-15,0 6-1 16,-6 2-24-16,-3 3-2 0,-5 2 2 15,-4-2-12-15,-3 0-2 16,0-3-12-16,-6-2-2 16,-2-3-45-16,-1-1-18 15,-3 1-70 1</inkml:trace>
  <inkml:trace contextRef="#ctx0" brushRef="#br0" timeOffset="119684.5701">22451 12261 200 0,'-3'-3'74'0,"6"3"-58"0,0 0 7 0,3 0-1 15,0 3-8-15,0-1 2 16,-3 6 4-16,6 3 4 0,0 5-12 16,0 5 6-16,0-2 3 15,0 2-11-15,2-3-6 16,1 1-2-16,0-3-2 0,0-1 0 15,-3-1 2-15,6-4-8 16,-3-2-1-16,0-2-27 16,0-6-10-16,6-3-18 15,-1-5-6-15,-2-8-21 16</inkml:trace>
  <inkml:trace contextRef="#ctx0" brushRef="#br0" timeOffset="119915.1193">22805 12216 240 0,'-12'13'90'0,"6"8"-70"0,-8 16 2 0,8-13-4 15,-6 3 5-15,-3 2 6 16,-6 2-4-16,3 4-3 16,0 2-12-16,3 0-6 0,0 0-1 15,4-5-2-15,2-6-1 16,3-5-13-1,0-5-4-15,3-3-22 0,0-5-10 16,3-2-34 0,0-6-52-16,6-6 37 15</inkml:trace>
  <inkml:trace contextRef="#ctx0" brushRef="#br0" timeOffset="120149.1285">22972 12240 272 0,'3'-6'101'0,"3"6"-78"0,6-2 2 16,-3-1-3-16,0 0-12 15,3-2-1-15,2 0-5 16,1-3-3-1,9 0 0-15,0 0-21 0,0 0-9 0,0 3-27 16,-1-3-12-16,-5 5-30 16</inkml:trace>
  <inkml:trace contextRef="#ctx0" brushRef="#br0" timeOffset="120348.4859">23026 12375 296 0,'-15'5'112'0,"15"-5"-87"0,3 0-9 0,-3 0-9 16,6 0-3-16,3-3 5 15,5 1-3-15,4-1 2 16,3-2-5-16,0-1-26 0,9 1-10 16,-3 0-38-16,-4-1-17 15,-2-1-9 1</inkml:trace>
  <inkml:trace contextRef="#ctx0" brushRef="#br0" timeOffset="120558.2605">23478 12205 312 0,'0'-8'115'0,"9"3"-89"0,6-3-10 16,-9 5-9-16,12-2-12 16,-6 0 1-16,-1 2-27 0,4-2-11 15,0 2-78-15,0 1-33 16</inkml:trace>
  <inkml:trace contextRef="#ctx0" brushRef="#br0" timeOffset="120947.5406">23823 12025 312 0,'-3'0'115'0,"6"6"-89"0,-3-1-12 0,0 0-12 16,0 3-3-16,0 3 5 0,-3 2 2 15,-6 0 2-15,6 3-4 16,-3 0-1-16,0 0 1 0,1 0-5 16,-4-3 1-16,9-3 0 15,-3-2 2-15,0 0-1 16,3-2 2-16,3-1-4 16,0-2 0-16,6-1 1 15,2-2 0 1,4 0 0-16,0 0 2 15,6-2-3-15,3-1-2 0,0 0-1 16,-1 1 0-16,-2-4-8 16,-3 4-3-16,0-1-16 15,-3 0-6-15,-6-2-26 16,0 0-13-16,0 2-14 16</inkml:trace>
  <inkml:trace contextRef="#ctx0" brushRef="#br0" timeOffset="121184.372">23984 11983 220 0,'-6'13'82'0,"6"-5"-64"0,-3 13 18 0,3-5 2 0,-3 13 0 16,0 16 4-1,-3 6-17-15,6-1-4 16,0-3-13-16,6-2-5 0,-3-5-2 16,0-5-6-16,0-6 1 0,3-6-31 15,0-4-14 1,-3-3-85-16</inkml:trace>
  <inkml:trace contextRef="#ctx0" brushRef="#br0" timeOffset="126948.6946">23404 12192 160 0,'-6'-3'60'0,"3"3"-47"0,3 0 15 16,0 0 2-16,0 0 5 15,0 0 5-15,0 0-1 0,0 0 0 16,0 0-21-16,0 0 3 0,6 0 0 16,-3 0-7-16,0 0-1 15,5 0-1-15,-2-2 0 16,0-1-2-16,3 0-1 15,0 3-8-15,0-2 0 16,3 2-1-16,0 0 2 16,3-3-3-16,0 3 0 15,3-3 1-15,-6 3 0 16,5-2 0-16,-2-1 2 16,0 1-1-16,-3 2 2 15,0 0-2 1,-3 0-1-16,-3 0 5 0,-3 0 4 15,0 0-1-15,-3 0 1 16,0 0-5-16,0-3-1 16,0 0-12-16,-3 1-7 0,0-1-27 15,3 0-12-15,0 1-73 16,3-1-54 0,0 0 71-16</inkml:trace>
  <inkml:trace contextRef="#ctx0" brushRef="#br0" timeOffset="127669.947">23862 11957 200 0,'0'-6'77'0,"9"12"-60"0,-9-4 13 0,0-2 1 16,0 3-12 0,0 5-1-16,0 0-1 15,0 2 1-15,-3 6-10 0,-3 3 4 0,-3 2 2 16,-3 3 1-16,3-1 1 15,3 1-4-15,-3-3 0 16,0 1-5-16,3-7-2 16,0-1-5-16,1-1 0 15,5-2 0-15,0-4 2 16,0-1-3-16,8-1 0 16,1-2 3-16,3-3 3 15,0 0-4-15,9 0-1 16,-6 0-2-16,0-3-2 15,0 3-8-15,0 0-5 16,-4 0-13-16,-2-3-4 16,0 1-26-16,-3-1-12 15,0-2-30 1</inkml:trace>
  <inkml:trace contextRef="#ctx0" brushRef="#br0" timeOffset="127930.4612">23996 12009 208 0,'-12'-2'77'0,"9"4"-60"0,-3 6-5 16,6-2-4-16,-3 4 6 0,0 6 6 15,-3 8 5 1,6 8 2-16,-3 5-14 0,-3 2-1 0,6 4 1 15,0-1-7 1,0 0-1-16,0-7-3 16,6-3-2-16,-3-6-41 15,-3-2-20-15,9-6-53 16</inkml:trace>
  <inkml:trace contextRef="#ctx0" brushRef="#br0" timeOffset="138247.857">2163 12213 176 0,'-9'-2'66'0,"9"7"-52"0,0 3-5 16,0 2-8-16,0 9 13 15,0 7 8-15,3 9 6 16,-3 4 3 0,6 14-16-16,-6 21-5 0,3 3-2 0,3-5 0 15,-3-6 2-15,3-3 1 16,6 1 3-16,-3-9-5 16,2-4-3-16,-2-6-6 15,-6-8 0-15,3-8-11 0,-3-8-5 16,0-5-47-16,3-8-21 15</inkml:trace>
  <inkml:trace contextRef="#ctx0" brushRef="#br0" timeOffset="140988.0821">2207 12184 124 0,'6'0'46'0,"-3"3"-35"0,12-3-2 0,-3 2-2 15,-3-2-1-15,9 3 3 16,9 0 5-16,0-3 1 15,2 2 5-15,4 1 2 16,3-3-11 0,8 0-7-16,13 0 0 0,6-3-1 15,2 1 3-15,3-1-1 16,-2 0 0-16,8-2 1 0,10 0 3 16,2-3-2-16,3 3 1 15,-5-3-1-15,8-3 1 16,6 0-4-16,-3 4-1 15,-5-1-1-15,-1-3-2 0,6 0 1 16,6 3-1-16,-8 3 0 16,-7 0 0-16,-3-3 0 15,7 3 2-15,-1-1-1 16,-3 4 2-16,-5 2-2 16,-7-3-1-16,1 0 1 15,5 1 1-15,3-1-1 16,-2 3-1-16,-4 0 3 15,-6-3 0-15,4-2-4 16,2 0 1-16,7 0 0 16,-4 2 2-16,-3 0-3 15,1 1 0-15,14-4 1 16,0 1 0-16,1 2 0 16,-7 1 2-16,-6-1-1 15,-2 1-1-15,2-4-2 0,6 4-1 16,4-1 4-16,-7 0 1 15,-6 1 0-15,4-1-2 16,8-2-2-16,0 2-1 16,-2-2 4-16,-7 2 1 15,0-2 0-15,10 0-2 16,-1 2-2-16,-3 0-1 16,-2 1 2-16,-4 2 0 15,3 0 1-15,4-3 0 16,2 3 2-16,-3-3 1 0,-5 3-1 15,5 0 1 1,3-2-4-16,1-1 0 16,-7 0-1-16,-3 1 0 0,-2-1 0 15,5 0 0 1,0 3 2-16,1-2 2 0,-1 2-3 16,-9 0 0-16,1 0 3 15,2 0 1-15,7-3-1 16,-4 3 1-16,-3 0-4 15,-2 0 0-15,-4 0-1 16,7 0 0-16,2 0 4 16,-3 0 1-16,-5 0-4 15,-7 0 1-15,-2 0 0 16,-1 0 2-16,4 0-1 16,2 0-1-16,1 0-2 15,-4 0 1-15,-2 0 1 16,-4 0 2-16,4 0-3 0,-1 3 0 15,1-3 1-15,-1 0 0 16,-2 0 0 0,-4 0 0-16,1 2-3 15,-1 1 2-15,4-3 1 0,2 3 0 16,7-1 0-16,-4 1 2 16,-2 0-1-16,2-3-1 15,-2 0 1-15,2 0 1 16,4 2-3-16,2 1-2 15,1 0 2-15,-4 2 2 0,-2 0 0 16,-4-2 2-16,7-1-2 16,2 4-1-16,3-1-2 15,-5 0 1-15,-1 1 1 16,-2-4 0-16,-1 1 0 16,1-3 2-16,-4 3 1 15,-5-1 3-15,-3 1-8 16,-10 0-3-16,-5-1 3 15,-9-2 2-15,-4 0-1 16,-2 3 0-16,-3-3 1 16,-6 2 2-16,0 1-3 15,-6 0 0-15,0-1 1 16,-3 4 2-16,-3-1-1 16,-3 6-1-16,-3 4 1 15,-3 12 1-15,0 10-1 16,-3 13-1-16,-3 8 1 0,3 3 1 15,0 3-1-15,0 7 2 16,3 9-2-16,0 2 2 16,3-3-2-16,3-13-1 15,0-2 1-15,3-9 1 16,0-2-1-16,3-5-1 16,0-3 3-16,3-6 2 15,0-2-2-15,0-5-2 16,-3-5 0-16,0-4-1 15,0-1 0-15,-3-4 2 16,-3-2-1-16,0 0-1 16,-3-3 1-16,-3 0-1 15,0-2 0-15,-6-3 2 16,-3 2 3-16,-6-2 2 16,-12-2-1-16,-8-1 1 0,-10 3-2 15,-5-3 0-15,-10 0-3 16,-5 1-2-16,-16-4 1 15,-5 4-1-15,-3-1 0 16,-9 0 0-16,-6-2 0 16,-4 2 2-16,-5 1-1 15,0-4-1-15,-6 1-2 16,0 2 1-16,-3-2 1 16,0-1 0-16,0 4-3 0,0-1 2 15,3-2 1-15,-6-1 2 16,3 4-1-16,6-1-1 15,-3-2 1-15,-3 2-1 16,6 0 0-16,3-2 2 16,-6-3-3-1,6 2 0-15,3-2-1 16,3 0 0-16,0-2 4 0,3-1 1 16,3 3-4-16,5 0 1 15,-2-3 0-15,0 1 2 16,3 2-3-16,5 0 0 15,1 0 1-15,-3-3 0 16,-3 3 0-16,3 3 0 0,5-3 0 16,1 0 2-16,0-3-1 15,-3 1-1-15,5 2-2 16,1 0 1-16,0-3 1 16,-4 0 2-16,-5 1-3 15,6 2 0-15,3 0 1 16,-4-3 0-16,-2 3 0 15,0 0 2-15,0 3-3 16,-1-1 0-16,-2-2 1 16,-3 3 2-16,3 0-1 15,2 2-1-15,1-5 1 16,-3 0 1-16,0 0-3 16,2 2 0-16,-2 1 1 15,9-3 0-15,-3-3 0 16,-4 1 0-16,4 2-3 0,6 0 2 15,-1-3 1-15,-2-2 0 16,-3 2 0-16,0 3 2 16,8 0-1-16,1 0-1 15,0 0 1-15,-4 0-1 16,-2 3 0-16,6 0 0 16,-1-1 0-16,1-2 0 15,-6 0 0-15,2 0 0 16,7 3 0-16,9-3 0 15,-10 0 0-15,7-3 0 16,-1 1 0-16,1-1 0 16,2 3 0-16,4 0 0 15,3 0 2-15,-1-3 1 16,1 1-4-16,2-1-1 16,4 0 1-16,2 1 2 15,6 2 0-15,4 0-1 0,5 0 1 16,6 0 1-16,1 0-3 15,5 0 0-15,-3 0 1 16,3 0 0-16,4 0 0 16,2 0 0-16,0 0 0 15,0 2 0-15,0-2-3 16,3 0 2-16,1 0 3 16,2 0 1-16,-3 0-1 15,9 0-2-15,-6 3 1 16,6-3-1-16,0 0 0 15,3 0 2-15,3-3-1 16,1 1-1-16,2-4 1 0,3-2-1 16,0-2 0-1,6-6 0-15,2-8-3 16,4-8 0-16,0-10-1 16,0-14 0-16,-3-2-19 0,0 3-10 15,-6-3-47-15,-6-6-19 16,0-2 6-1</inkml:trace>
  <inkml:trace contextRef="#ctx0" brushRef="#br0" timeOffset="179523.2661">13283 13983 144 0,'-3'3'55'0,"0"0"-43"0,0-1 16 0,3-2 5 16,0 0-3-16,0 0 2 15,0 3 2-15,0-1 1 16,0-2-19-16,0 0 6 0,3 6 5 16,0-4-6-16,0 4-2 15,3-4-7-15,3 1 0 16,0 0-5-16,3-3-2 15,3 0 2-15,3 0 0 16,0 0-6-16,-1 0 0 0,1 0-1 16,0 0 0-1,-3 0 2-15,0 2 1 0,-3-2-4 16,0 0-1-16,-3 0 1 16,-3 0 2-16,0-2 0 15,-3-1 2-15,0 0-15 16,-3 1-5-1,0-1-18-15,0 0-5 0,0 1-28 16,0-1-11-16,5-2-29 16</inkml:trace>
  <inkml:trace contextRef="#ctx0" brushRef="#br0" timeOffset="180021.2845">13581 13904 220 0,'-9'-5'82'0,"9"5"-64"0,0-6 13 0,3 4 3 0,0-1-11 16,3-2-1-1,6-3-9-15,3 0-3 16,6 0-5-1,2 3-4-15,1-1 2 0,0 6-4 0,0 3-2 16,-3 5-1-16,-6 5 3 16,-4 6 0-16,-8 7 3 15,-6 6-1-15,-6 2-1 0,-5 3 3 16,-7 0 0-16,-3-2 3 16,0-6 1-16,0-3-1 15,3-5 1-15,7-5-2 16,2-2 0-16,3-4-3 15,3-2 1-15,3 0-2 16,9-3 2-16,3-2 0 16,6 0 3-16,5-3-1 15,4 2 0-15,0 1-6 16,-3 2 1-16,3-2 0 16,-6 2 2-16,-1-2-8 15,-5 2-3-15,-3-2-15 16,-3-1-5-16,0 1-16 15,-3-3-6-15,-3-3-61 16,3 1-28 0,0-6 74-16</inkml:trace>
  <inkml:trace contextRef="#ctx0" brushRef="#br0" timeOffset="180505.3096">13852 13703 200 0,'-3'-6'74'0,"6"9"-58"0,-6-3 12 0,3 0-1 0,0 0 0 16,0 0 1-16,0 0-4 16,6 3-1-16,0-3-12 15,3-3-7-15,0 0 0 0,2 1-5 16,1-1-2-16,3 1 2 16,0-1 0-16,0 0 1 15,3-2 2-15,-3 2-3 0,0 1-2 16,-3 2 2-16,-1 0 0 15,-2 0-2-15,-3 2 0 16,-3 6-1-16,-3 0 3 16,-6 5 6-16,0 1 5 15,-2 2-3-15,-1-1 1 16,0 4-3-16,0-3 0 16,0 0-3-16,0 0-2 15,3-1-10 1,0-1-6-16,3-1-36 0,0-5-16 15</inkml:trace>
  <inkml:trace contextRef="#ctx0" brushRef="#br0" timeOffset="180727.0017">13905 13827 244 0,'-15'-3'93'0,"18"3"-72"0,0 0-2 15,-3 0-6-15,3 0 4 16,3-2 4-16,0-1-7 16,6-2-1-16,6 2-7 15,6 1-2-15,3-1 0 16,-1 0-9-16,1 1-4 0,-3-1-22 16,0 3-10-16,-6 0-60 15,-3 3-42 1,-3-1 61-16</inkml:trace>
  <inkml:trace contextRef="#ctx0" brushRef="#br0" timeOffset="181357.85">14325 13867 192 0,'0'-3'74'0,"0"3"-58"0,0 3 5 0,0-1-1 16,0 6-3-16,0 3-1 16,0 5-2-16,0 2 1 15,0 6-8-15,0 3-4 0,0-4 0 16,0 1-2-16,0-3 2 0,-3 1-2 16,3-4 2-16,0-2-31 15,0-3-11-15,-3-5-64 16</inkml:trace>
  <inkml:trace contextRef="#ctx0" brushRef="#br0" timeOffset="181572.3343">14221 14036 248 0,'-6'-5'93'0,"9"5"-72"0,0 0 0 0,-3 0-4 16,6 0-6-16,0 0 3 15,3 0 2-15,3 0 2 16,5 0-10-16,4-3-7 0,3 1-3 16,0-1-8-1,0 0-4-15,0-2-21 0,-4 0-10 16,-2-1-67 0</inkml:trace>
  <inkml:trace contextRef="#ctx0" brushRef="#br0" timeOffset="182048.5194">14551 13885 228 0,'-6'-8'88'0,"9"6"-69"0,0-1 4 15,0 0-2-15,3 1 0 16,3-1 4-16,3 1-9 15,3-1-2 1,0 0-8-16,0 3-6 0,3 3-1 0,-4 2 1 16,-2 3 0-16,-3 3 0 15,-3 5 2-15,-6 5-3 16,-6 5 0-16,-6 3 3 16,-5 0 1-16,-4 1-4 15,-3-4-1-15,0 0 1 0,3-2 2 16,3-3 0-1,6-5-1-15,4-2 1 16,2-4 1-16,3-2 1 0,6-3 1 16,3-2 2-16,5 0 3 15,7-3-4-15,6 2-1 16,3 1-2-16,-3 0 1 16,0-1-2-16,-4 1 2 15,-2 2-2-15,-3-2-1 16,-3-1 1-16,-3 1-1 15,-3 0-11-15,0-1-5 16,-6-2-25-16,3 0-11 16,-3-2-31-1,3-4-49-15,-3 1 33 16</inkml:trace>
  <inkml:trace contextRef="#ctx0" brushRef="#br0" timeOffset="182623.8814">14923 13634 184 0,'0'-3'68'0,"-3"3"-52"0,0 3 10 0,3 0 4 16,-3-1-3-16,-3 4 2 16,-2 4-8-16,-4 3 0 15,0 9-12-15,-3-1-3 0,6 0 0 0,0 3-5 16,3 0-1 0,3-3 0-16,6 0 0 15,3-3 2-15,6-2 3 16,6-3 0-16,0-5 2 15,2-5-2-15,4-6 2 16,-3-2-2-16,0-3 0 16,-6 0-3-16,-3-2 1 0,-6-1 0 15,-6 0 3-15,-6 1-1 16,-6 2 2-16,-3 3-9 16,-3-1-3-16,-3 6-19 15,0 3-8-15,4 5-32 16,2 0-13-16,6 5-29 15</inkml:trace>
  <inkml:trace contextRef="#ctx0" brushRef="#br0" timeOffset="182969.767">15272 13856 228 0,'-3'0'85'0,"0"0"-66"0,6 8-3 0,-3-3-7 0,0 9 12 15,0 2 11-15,0 5-7 16,0 5-3-16,0 3-12 16,0 3-6-16,0-3-3 0,0 0-1 15,-3-2 0-15,0-6-36 16,0 0-13-16,0 0-32 16,3-8-52-1,0-2 34-15</inkml:trace>
  <inkml:trace contextRef="#ctx0" brushRef="#br0" timeOffset="183141.6454">15135 14071 256 0,'-12'-6'96'0,"15"9"-75"0,0-3-1 0,3 3-4 16,3-3-1-16,6 0 5 15,2 0-6-15,7-3-3 16,6 0-6-16,3 1-10 0,5-4-2 15,1-2-74-15,3 0-31 16,-7-2 8 0</inkml:trace>
  <inkml:trace contextRef="#ctx0" brushRef="#br0" timeOffset="183854.5236">15605 13835 236 0,'-9'-8'90'0,"12"5"-70"0,0 1 8 0,0-1-2 16,6 1-10-16,6-4-1 16,3 1-3-16,3 0 0 15,-1-1-6-15,4 4-6 0,0 2-1 0,-3 2 1 16,-3 9 0-16,-6 5 0 15,-9 8 2-15,-9 7 1 16,-6 6 3-16,-6 3-5 16,-3-3-1-16,-3 0 2 15,0-2 3-15,1-6-2 16,2-5 0-16,6-3 1 16,6-3 0-1,3-5-5-15,6-2 1 0,3-3 4 16,9 0 5-16,3-3-1 15,6-2 1-15,2-1-5 16,4-2-1-16,3 0-1 16,0 0 1-16,-4 0-2 15,-2-2 2-15,-6-1-11 16,-3 1-4-16,-6-1-27 0,-3 0-13 16,-3 1-52-1,0-4-49-15,-3 1 54 16</inkml:trace>
  <inkml:trace contextRef="#ctx0" brushRef="#br0" timeOffset="184706.3916">15891 13605 160 0,'-6'-3'63'0,"3"1"-49"0,3-1 16 16,0 3 5-16,0 0-4 16,0-3 2-16,0 1-13 15,3-1-2-15,0-2-10 16,3-1-5-16,3 1 0 0,3 2-7 16,-1 3 1-1,1 0 1-15,0 6 1 0,0 2 1 16,-3 2 2-1,-3 1-6-15,-3 2-1 0,-3 0 8 16,-3 1 7-16,3-1-13 16,0-3-5-16,3 1 4 15,0 2 1-15,3-2 9 16,0-1 4-16,3 1-5 16,0 0-3-16,-3-1-8 0,0-2-4 15,-3 0 19-15,-3 0 10 16,-3-3 0-16,-3 3 1 15,-3-3-9-15,-3 1-2 16,-3-4-5-16,0 1-3 16,3 0-5-16,0-3 0 15,3 0-16-15,3 0-4 16,3 0-37-16,3 0-13 16,9 0-29-1</inkml:trace>
  <inkml:trace contextRef="#ctx0" brushRef="#br0" timeOffset="184989.4991">16266 13880 252 0,'0'34'93'0,"3"-7"-72"0,0 13-4 0,-3-22-7 16,3 3-8-16,-3 0-2 16,0 1 1-16,0-4-1 15,-3-2-75 1,3-3-34-16,0-2 22 0,0-11 11 15</inkml:trace>
  <inkml:trace contextRef="#ctx0" brushRef="#br0" timeOffset="185188.8323">16126 14004 292 0,'-6'0'110'0,"12"3"-86"0,3-3-2 0,-3 0-8 15,3 0-4-15,6-3 4 0,5 1-8 16,7-4-1-16,6-1-3 16,6-1-17-16,-1 0-5 0,1 0-36 15,0 2-17-15,-4 4-38 16</inkml:trace>
  <inkml:trace contextRef="#ctx0" brushRef="#br0" timeOffset="185589.049">16587 13838 296 0,'-6'-11'110'0,"12"6"-86"0,-3 0 5 0,-3 5-5 16,6-3-12-16,0 0 1 15,3 1-8-15,0-1-1 16,3 3-2-16,3 0-4 0,0 5 1 15,-3 3 1-15,-3 5 2 16,-4 9-1-16,-5 7 2 16,-5 5-4-16,-4 3 0 15,-6 0 1-15,0-2 2 16,-3-4-1-16,3-2 2 16,3-5-4-16,3-5 0 15,3-1 1-15,3-4 0 16,9-4-3-1,3-2 7-15,3 0 2 16,6-3-1-16,3-2 2 16,3 0-6-16,2-1-1 15,1-2-2-15,-3 3 0 16,-3-1-16-16,-3 1-8 0,-6 0-28 16,-3-1-11-16,-1 1-56 15</inkml:trace>
  <inkml:trace contextRef="#ctx0" brushRef="#br0" timeOffset="186039.2574">16799 13594 280 0,'6'-10'107'0,"5"2"-83"0,7-3-7 0,-6 9-9 15,3 2-8-15,0 0 2 0,0 5-3 16,0 3 0-1,-3 2 1-15,-6 6 2 0,-6 5 1 0,-9 3-1 16,-3 0-2 0,-3 0 3-16,-3-6 2 0,3-2 2 15,0-3 3-15,6-5-5 16,3 0-1-16,3-2 2 16,6-1 1-16,6-2 3 15,6-1 4-15,6 1-8 16,3-3-1-16,3 0-5 15,2 0-3-15,-2 0-20 16,-3 3-8-16,0-1-37 16,-3 1-16-16,-1 2-25 15</inkml:trace>
  <inkml:trace contextRef="#ctx0" brushRef="#br0" timeOffset="190392.6175">17373 13920 208 0,'0'-3'79'0,"3"3"-61"0,0 3 12 0,-3-3 2 15</inkml:trace>
  <inkml:trace contextRef="#ctx0" brushRef="#br0" timeOffset="190590.1891">17388 13920 410 0,'9'0'27'0,"3"0"-14"16,3 0-6-16,3 0-3 0,-1-3 0 15,1 0 0-15,3 1-2 16,0-1 1-16,0 1-2 15,0-1-1-15,-1 0 1 16,-2 1 1-16,-3-1-3 16,0 3 0-16,-3 0-15 15,-3 0-6 1,0 0-16-16,-3 0-4 0,-6 0-28 16,0 5-50-1,0 1 25-15</inkml:trace>
  <inkml:trace contextRef="#ctx0" brushRef="#br0" timeOffset="191086.731">17465 14084 184 0,'-3'0'68'0,"9"0"-52"0,-3 0 6 16,-3 0-1-16,0 0-2 0,0 0 3 15,0 0-8-15,0 0-1 16,-3 2-7-16,3-2-4 0,0 3-1 16,-3-3-4-16,0 0 2 15,0 0-1-15,0 0-2 16,-3-3-6-16,3 3-4 0,1-2 5 15,-4 2 5 1,0 0-2-16,0 0 0 0,3 0 9 16,-3 2 5-16,3-2 8 15,0 3 2-15,3-3 2 16,0 0 0-16,3 3-7 16,3-1-3-16,3 1-1 15,0-3-1-15,2 0 0 16,4 0 0-1,6 0 2-15,0 0 4 16,3 0-8-16,0 0-1 0,2 0-3 16,-2 0-2-16,0-3 1 15,-3 1-1-15,-3-1-5 16,-3 0-1-16,-3 1-35 16,-4-1-13-16,-2 0-71 15</inkml:trace>
  <inkml:trace contextRef="#ctx0" brushRef="#br0" timeOffset="194026.2363">18111 13975 160 0,'-3'3'63'0,"0"-3"-49"0,0 0 14 0,3 0 2 15,0 0-2-15,0 3 3 16,-3-1 0-16,3-2 1 15,0 0-17-15,0 0 4 0,0 0 4 16,6 0-10-16,3-2-4 16,6-4 0-16,6 1 2 0,6 0-2 15,3-1 2-15,2 1-4 16,1 0 1-16,-3 0-3 16,-3 2 0-16,-4 0-6 15,-2 3 1-15,-6 0 0 16,-3 0 2-16,0 0-6 15,-6-2 1-15,0-1-43 16,0 3-17-16,-3 0-76 16</inkml:trace>
  <inkml:trace contextRef="#ctx0" brushRef="#br0" timeOffset="195489.3682">18602 13650 248 0,'-3'3'93'0,"6"2"-72"0,-3 3 0 0,0-3-4 16,0 3 3-16,0 8 5 0,0-3 0 15,0 0 2-15,0 1-15 16,-3-1-2-16,0 0-3 0,0 0-1 16,0-2 1-16,1-1-4 15,-1 1 0-15,0-3-1 16,0 0 1-16,0 0 0 16,3-3 3-16,0-2-5 15,0-1-1-15,0-2-2 16,0 0 0-16,0 0 2 15,6 0 0-15,0 0 0 0,2 0 0 16,1-2 0-16,6-1 2 16,3 0-1-16,3 1-1 15,6-4-2-15,5 4-1 16,4 2 2-16,0 2 2 16,3 4-2-16,-7 2 0 15,-5 2-1-15,-3 6-2 16,-3 5 5-16,-6 3 1 15,-6 3 2-15,-9-1 2 16,-3 1-1-16,-6-4 2 16,-6 1-4-16,-9-5-2 15,-6-1 0-15,-3-5 1 16,-2-2-14-16,-1-3-7 16,0-3-23-16,4-5-11 15,-1-2-21-15,3-4-6 0,6-2-23 31</inkml:trace>
  <inkml:trace contextRef="#ctx0" brushRef="#br0" timeOffset="195716.6513">18522 13634 296 0,'0'-5'110'0,"6"2"-86"0,6-5 5 0,-3 5-5 16,6-2-5-16,6 0 3 16,5 0-10-16,7-1-2 15,3 1-6-15,5-3-3 0,1 0 0 16,0 3-34-16,-6 0-15 16,-4-1-95-1</inkml:trace>
  <inkml:trace contextRef="#ctx0" brushRef="#br0" timeOffset="196251.9727">19186 13705 220 0,'-3'-10'85'0,"0"7"-66"0,9-5-1 16,0 3-6-16,3 0-2 15,3-3 1-15,5 0 8 16,4 0 5-16,0 0-13 16,3 3-4-16,-3 5 0 0,-3 2-6 15,-1 6-1-15,-2 8-2 16,-6 11 0-16,-3-1 6 16,-9 6 5-16,-6 2-3 15,-9 1 2-15,-8 2-5 16,-4 2 0-16,-3-2 3 0,3-5 1 15,4-3-1-15,5-5 1 16,3-5-4-16,6-6 0 16,6-3 3-16,6 1 1 15,6-3-1-15,9-6-1 16,12-2-1-16,5-2 0 0,4-1 0 16,3 1 0-1,0 2-2-15,-1 0 1 0,-2 0-4 16,-3 2-2-16,-4 3-34 15,-5 1-12-15</inkml:trace>
  <inkml:trace contextRef="#ctx0" brushRef="#br0" timeOffset="199752.4847">1960 12046 200 0,'-8'-10'74'0,"8"10"-58"0,2-3-4 16,4 3-4-16,3-2 4 16,-3-4 7-16,9-2 10 0,0-5 4 15,9-5-17-15,9-9 2 0,11-10 0 16,22-13 1-16,8-11 1 15,18-2-5-15,16-9-1 16,5-5-6-16,9-7-3 16,3-1-2-16,-6 11-3 15,-9 8 7-15,-12 10 5 0,-14 6-4 16,-13 8 0 0,-11 5-4-16,-13 5-1 15,-8 3-3-15,-9 5-3 16,-13 5-38-16,-8 6-15 0,-12 11-91 31</inkml:trace>
  <inkml:trace contextRef="#ctx0" brushRef="#br0" timeOffset="200406.5761">2222 14539 244 0,'-15'0'93'0,"21"3"-72"0,3-3-6 15,-3 0-8-15,9-6 8 0,9-4 7 16,15-12 9 0,11-12 6-16,16-16-20 15,20-8 4-15,15-11 0 0,9-16-7 16,7-7-3-16,2 10-6 16,-9 7-2-16,-6 9 3 0,-9 5 3 15,-6 6-6-15,-8 5-2 16,-13 2 1-16,-11 11 3 15,-13 8-18-15,-11 8-8 16,-18 13-124 0,-21 2-5-16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18:09:07.6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16465 12253 176 0,'-9'-13'66'0,"9"10"-52"0,3 3-5 0,-3 0-8 15,0 0 11-15,3 0 8 16,0-3 4-16,0 1 3 15,0-1-15-15,0 0 0 0,0 1 1 16,3-1 6-16,-3 0 3 16,0 1-3-16,0-3 1 15,0-1-5-15,-3-2-1 16,0 0-2-16,-3-2 2 16,0-1-1-16,-6 1 0 15,0-4-5-15,-6 1 0 16,0 0-3-16,-5 2 0 15,-1 3-3-15,0 0 1 16,0 3-4-16,0 0 0 0,0 2 1 16,1 1 2-1,-4 2-3-15,3 2 0 0,-3 4 1 16,0 1 2 0,3 1-1-16,-2 3 2 0,-1 2-4 15,0 3 0-15,-3 3 1 16,0 2 0-16,-2 3-5 15,-1-1 1-15,0 1 4 16,0 0 2-16,4-3 0 16,-1 3 1-16,3-3-4 15,0 0 0-15,3 3 1 16,0 0 0-16,4 0-3 16,2 5 0-16,0 5 4 15,3 9 1-15,0 2-3 0,3 2-1 16,3 1 1-1,3-3 0-15,3 0 1 16,0-6 0-16,3 1-3 16,3 3 2-16,3 1 1 15,6 1 0-15,3 0 0 0,9-5 0 16,5-3 0-16,7-5 0 16,3-6 0-16,-1-4 2 15,4-7-1-15,-3-4-1 16,-1-6 1-16,7-5 1 15,6-8 1-15,5-8 1 16,1-7-2-16,-4-6-2 16,1-3-2-16,-4-3 1 0,-8 4 1 15,-3-4 2-15,-4 1 1 16,-2-6 3 0,-3-7-1-16,-6-14 2 15,-7-11-4-15,-5 9-2 0,-9 7 2 16,-6 6 2-1,-6 0 0-15,-3 2 2 16,-6 0 0-16,1 1 1 16,-1 4-9-16,0 6-4 15,0 6-37-15,0 10-17 0,-3 13-102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27T21:04:38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8759 13570 84 0,'0'0'33'0,"0"0"-18"0,0 0-7 0,0 0 13 0,0 0-3 16,0 0-1-1,3-2-1-15,0-3 0 0,0-3-2 16,3-3 1-16,0-2-8 16,3-3 5-16,3-3 1 15,2-7 5-15,10-6 1 0,3-7-2 16,0-14 2-16,3-6-6 15,5-4 0-15,4-3-6 16,3 0 1-16,2-1-3 16,4-4 0-16,-6 5 1 15,2 5 3-15,-2 5-2 16,-3 6 1-16,-4 8-3 16,4 2 0-16,-6 6-3 15,0-1 1-15,-4 4-4 0,-2 4 0 16,-3 6 1-16,-3 2 2 15,-6 6-1-15,-3 3-1 16,-4-1 3-16,1 3 0 16,-3 3-4-16,0 0 1 15,-3 2 0-15,0 0 0 16,0 1-3-16,-3-1 2 16,0 3-4-16,0 0-1 15,0 0-22-15,0-3-6 16,0 3-16-16,-3 0-6 15,0-2-30 1,0 2-19-16,0 0 52 16</inkml:trace>
  <inkml:trace contextRef="#ctx0" brushRef="#br0" timeOffset="1">9503 12380 132 0,'-9'-3'52'0,"9"3"-28"0,0 3-11 16,0-3 17-16,0 0-11 15,0 0-1 1,6-3-8-16,3 1-4 0,3-4-3 16,3 1-3-16,9-3 3 0,2-3-2 15,-2 1-1-15,0 2-2 16,-3 8 1-16,-3 0 1 0,-3 8 0 31,-6 5 0-31,-4 3 6 0,-5 5 6 16,0 3 0-1,-5 0 1-15,-1-6-3 16,3-2 1-16,0 0-6 16,0-5-1-16,3-1-7 0,0-2-2 15,0 0-36-15,6-3-15 16,3-2-35 0</inkml:trace>
  <inkml:trace contextRef="#ctx0" brushRef="#br0" timeOffset="2">9881 11978 112 0,'-6'-3'44'0,"3"3"-24"0,0 0-15 16,3 3 11-16,-6 2-7 16,-3 3-3-16,0 0-3 15,0 8 0-15,0 0-2 0,4 5-1 0,-1 3 3 16,0 5 0-1,3 2 1-15,9 1 0 16,0 3 2-16,2-6-1 16,4-5 0-16,0-6 5 15,0-5 6-15,3-10 3 0,0-8 1 16,3-6-5-16,0-2 1 16,-3-6-3-1,-1-2 0-15,-2-3-3 0,-6 0-1 16,-3 1-1-16,-3-4 2 15,-6 3 4-15,-3 3 1 16,0 0-6-16,-2 5-1 16,-1 3-9-16,0 2-4 15,3 1-13-15,0 5-6 16,3-1-25-16,3 4-9 16,0 2-40-16</inkml:trace>
  <inkml:trace contextRef="#ctx0" brushRef="#br0" timeOffset="3">10069 11954 48 0,'-15'0'19'0,"15"5"-10"0,0 0 0 0,0 1 11 16,0 2 6-16,0 8 7 16,0 2-9-16,0 3-2 15,0 3-11-15,0 0-4 16,0 2-4-16,0-2-3 15,0-3 1-15,0-2 5 0,0-3 4 16,0-3-1-16,0-2 0 16,0-4-3-16,-3-1-1 15,3-1-1-15,0-2 0 16,0-3 0-16,0 0 2 16,0-3-3-16,0-2 0 0,3-1-3 15,3-1-1-15,6-1-1 16,-1 2-2-16,1 1 0 15,3 0 0-15,0 2 0 16,0 3 3 0,3 3 0-16,-6 2 3 0,0 3-1 15,0 3-1-15,-3-1 7 16,-4-2 5-16,-5 5 7 16,-2-2 3-16,-7-1-9 15,0 1-3-15,-3-3-6 16,-6 0-1-16,-6-8-3 15,6 0-3-15,0 0-14 0,3 0-6 16,4 0-19-16,2 0-9 16,3-3-27-1</inkml:trace>
  <inkml:trace contextRef="#ctx0" brushRef="#br0" timeOffset="4">10649 12017 104 0,'-3'0'38'0,"0"6"-20"0,-3 7-8 16,3-5 12-16,-3 2-6 16,0 4-1-16,0 2 2 15,0 5 3-15,0 3-10 0,3-1-3 0,3 1-3 16,3 0-5-16,6-6 1 16,3-2 13-16,3-8 6 15,6-8-5-15,3-5-1 16,-3-3-5-1,-1-3 0-15,-2-2-3 0,-6-3 2 16,-3-2-4-16,-3 2 0 16,-6-3 1-16,-6 4 0 15,-6-4-9-15,0 6-4 16,-3 0-9-16,1 7-3 16,-1 4-18-16,3 2-7 15,3 0-14 1,3 0-24-16,3 5 27 0</inkml:trace>
  <inkml:trace contextRef="#ctx0" brushRef="#br0" timeOffset="5">10938 12054 112 0,'3'-2'44'0,"-3"2"-24"0,0 0-8 0,0 0 13 16,-3 0-2-1,-3 5-2-15,-3 3-9 0,-3 3-3 16,-3 4-5-1,3 7-3-15,3 4 2 0,3 6-2 0,6 2-1 16,6-5 3-16,6-2 2 16,3-9 7-16,0-2 4 15,12-8 3-15,-6-11 3 16,-1-4-10-16,1-4-2 16,-6-2 0-16,-3-3 4 15,-3-3 1-15,-3-2 3 16,-9 0-4-16,-6 0 0 15,-3 5-6-15,-3 0 0 16,0 3-10-16,0 0-3 16,4 5-22-16,2 2-9 15,3 4-33-15,3 2-13 0,3 0-12 16</inkml:trace>
  <inkml:trace contextRef="#ctx0" brushRef="#br0" timeOffset="6">11200 12036 112 0,'0'13'44'0,"0"-13"-24"0,0 3-6 0,0-3 37 15,0 13-4 1,0 3-15-16,0 5-9 15,0 0-14-15,0 0-6 0,0 1 0 16,0-4 0-16,0-2 1 16,0-3-18-16,3-5-5 15,6-5-121 1,2-6 34 0</inkml:trace>
  <inkml:trace contextRef="#ctx0" brushRef="#br0" timeOffset="7">11393 12004 184 0,'0'3'71'0,"0"-3"-38"0,3 2-39 15,0 6 12 1,0 6 16-16,0-1 12 0,-3 0-4 16,0 3 0-16,0 2-17 15,0 4-10-15,3 1-3 0,0-1 2 16,0-4 3-16,6-2-35 15,-3-3-15-15,0-2-147 32,6-11 102-32</inkml:trace>
  <inkml:trace contextRef="#ctx0" brushRef="#br0" timeOffset="8">10587 12377 56 0,'-6'3'22'0,"9"-6"-12"0,-6 1 10 0,3 4 16 16,-3-2 3-16,3 0 1 15,-3 3-6-15,-3-3-4 16,3 0-8-16,0 0-1 15,0 0-12-15,0 0-1 0,3 0 2 16,6 0-2 0,6 0 1-16,2 0-1 15,4-3-4-15,3 3-3 16,3-2 2-16,3 2 0 0,-3 0-1 16,-1 0 1-16,-2 0-4 15,-3 0 0-15,-3 0 3 16,-3 0 1-1,-3 0 1-15,-3 0 0 0,-3 0 2 16,-3 0 1-16,-3-3-3 16,0 3-3-16,-6 0-3 15,-6 0 1-15,-3 0 1 16,0 3 2-16,-3-3-1 16,4 0-1-16,2 0-2 15,0 2 1-15,3-2 1 16,3 0 2-16,3 0-3 0,0 0-2 15,6 0-3 1,6 0-1-16,3 0 1 16,9 0 4-16,-3 0 3 15,3 0 0-15,-1 0-1 16,-2 0-6-16,-3 0-1 16,0 0-26-16,-3 0-10 15,0 0-55 1</inkml:trace>
  <inkml:trace contextRef="#ctx0" brushRef="#br0" timeOffset="9">8518 17187 56 0,'-3'-5'24'0,"3"-8"-12"0,0 21 8 16,0-11 14-16,0 6-5 15,0-1 0-15</inkml:trace>
  <inkml:trace contextRef="#ctx0" brushRef="#br0" timeOffset="10">8521 17177 241 0,'6'-3'27'0,"6"8"-14"16,5-7-3-16,10-1-3 0,3-2 1 16,9 5 2-16,2 0-3 0,1 0-2 15,0 0 0 1,-1 0 1-16,-5 5-3 16,-3-10-2-16,-6 5 0 0,-4 0 1 15,-5 0 1-15,-3-5 1 16,-3 5-5-1,-3-8 1-15,-3 2-44 0,0 4-20 16,-6-1-21 0</inkml:trace>
  <inkml:trace contextRef="#ctx0" brushRef="#br0" timeOffset="11">8720 17253 72 0,'0'0'30'0,"0"6"-16"0,3-4-8 0,-3 9 11 16,0-3 0-16,0 5 1 15,0 11 0-15,0 5-2 16,0 3-4-16,-3 8 0 16,3-1-3-16,0 1 0 0,3 5-5 15,6-3-1-15,0-2 1 0,0-6 4 16,3-2 3-16,3-5-4 15,3-1 1 1,-1-5-3-16,1-2 0 0,3 2-3 16,3-3 1-16,-6-4-2 15,0-4 2-15,-3-2-7 16,-4 0-1-16,-2-3-25 16,-3-5-10-16</inkml:trace>
  <inkml:trace contextRef="#ctx0" brushRef="#br0" timeOffset="12">8973 17735 120 0,'-9'-5'46'0,"9"10"-24"0,0-2-24 0,0-3 9 15,3 5 10-15,0 3 6 16,3-3-5-16,0 8 0 16,3 1-9-16,3 7-3 15,3-3-3-15,0 1-3 0,-3-1 1 16,0-2-1-16,-4 0 2 16,-5-3 1-16,-3-5 3 15,-5 6 3-15,-4-7 2 16,-3-1-3-16,-3 2 0 15,0-3-5-15,0 0-2 0,-6-2-9 16,6 2-3-16,3-5-43 16,9 0-56-1,3 6 22-15</inkml:trace>
  <inkml:trace contextRef="#ctx0" brushRef="#br0" timeOffset="13">9464 17801 152 0,'-18'-5'57'0,"13"5"-30"0,-4 26-27 16,0-12 10-16,0-1-2 16,-6 13 0-16,0 6 0 15,3 13 0-15,0 0-4 16,9 0-1-16,12-3 1 0,3-10-2 16,3 5 1-16,6-16 9 15,3-8 7-15,2-2-1 16,4-11 1-16,6-11-8 0,-6-2-2 15,-4-8 1-15,-8-5 4 16,-9-3-6-16,-12-6-2 16,-6 3-1-16,-6 6-1 15,-5-1 0-15,-4 6 0 16,3 3-13-16,0 10-4 16,-3 3-27-16,6-1-12 15,6 6-49 1</inkml:trace>
  <inkml:trace contextRef="#ctx0" brushRef="#br0" timeOffset="14">9667 17881 156 0,'-3'0'60'0,"9"10"-32"0,3 6-35 15,-3-3 8-15,0 6-2 16,-3 7 2-16,0 6 13 15,2 0 6-15,-2-3-10 16,0 3-3-16,0-6-1 0,0 0-3 16,0-7 0-16,-3-6-1 15,0 0 1-15,-3-7 4 16,3-6-7 0,0-6-5-16,0-1-6 0,0-4-1 15,0-2 1 1,3-1 5-16,3 1 1 0,0 5 0 15,3-5 1-15,3 8 3 16,6 10-2-16,3 0 1 16,0 3 2-16,-4 0 2 15,1 5 8-15,-6 1 3 16,-3-1 5-16,-3 0 3 16,-6-2 0-16,-12 2-1 15,-3 6-8-15,-3-6-5 16,-2-11-11-16,-4 4-3 15,-9-6-40-15,0 0-19 16,4-6-19 0</inkml:trace>
  <inkml:trace contextRef="#ctx0" brushRef="#br0" timeOffset="15">10211 17939 124 0,'-3'-6'49'0,"3"12"-26"0,3-1-25 0,3-2 9 0,-3 10 8 16,0 0 7-1,0 11-5-15,0 8 1 0,3-3-11 16,-3 8-2-16,3-3 1 0,-3 3-3 16,0-2 0-1,0-4 1-15,0-4 0 0,0-6-20 16,-3-5-9-16,0-3-45 15,0-5-28 1</inkml:trace>
  <inkml:trace contextRef="#ctx0" brushRef="#br0" timeOffset="16">10408 17918 124 0,'3'0'49'0,"-3"2"-26"0,3 11-12 0,0-2 18 15,0 5-2-15,0 2 4 16,0 14-15-16,-3 3-4 16,3 2-8-16,0-6-1 0,0 4 3 15,0-1-12-15,0-5-5 16,0-2-46-1,0-6-53-15,-3 0 25 16</inkml:trace>
  <inkml:trace contextRef="#ctx0" brushRef="#br0" timeOffset="17">10691 17957 80 0,'-9'3'33'0,"0"8"-18"0,0 7 4 16,6-7 16-16,-3 7-4 16,-3 9-1-16,3-1-10 15,3 11-2-15,0-3-11 0,6 6-2 0,3-3 1 16,3-10-1-16,12-1 0 15,3-7-1-15,-1-11 2 16,4-11 1-16,0-13 1 16,-3 0-2-16,-3-2-1 15,-3-3 1-15,-7-11 3 16,-5 0 0-16,-6 0 2 16,-3 3-4-16,-6 0-2 15,-8 3-2-15,2 4-3 16,-6 4-15-16,0 5-7 15,6 7-27-15,0 4-11 16,3 4-23 0</inkml:trace>
  <inkml:trace contextRef="#ctx0" brushRef="#br0" timeOffset="18">10929 18029 128 0,'3'16'49'0,"6"21"-26"0,-3-3-27 0,-3-21 8 0,6 6 2 16,0 2 4-16,5 11 3 15,1-6 3-15,0 1 10 16,3-4 6-16,0-9-16 16,3-14 0-16,6-6-2 0,-4-7 4 15,4-13 1-15,-3 5-2 16,-3-11 2-16,-6 0-4 15,-6 0 1-15,-3 6-5 16,-21-6 1-16,-6 6 2 0,-3 4 1 16,-3 4-35-16,-11 5-15 15,2 10-34-15,-3 6-12 16,3 5-23 0</inkml:trace>
  <inkml:trace contextRef="#ctx0" brushRef="#br0" timeOffset="19">10351 18410 32 0,'0'-3'13'0,"0"3"-6"0,0 0 18 16,0 0 14-16,0 0 0 15,3 0 2-15,-3 0-6 16,0 0-1-16,0-5-4 0,0 5-1 16,-3 0-16-1,0 0 3-15,0 0 2 0,-6 0-2 0,1 0 1 16,-4 0 2-16,-3 0 2 16,0 5-9-16,0-5-2 15,0 0-6-15,0 0-3 16,3 0 4-16,0 0 1 15,3 0-5-15,1 0-2 16,-1 0 2-16,3 0 3 16,3 0-6-16,0 0 0 15,3 0-2-15,3 0 2 16,6 0-1-16,0 0 1 16,-1 3 2-16,4-3 0 0,3 0 0 15,0 5 0 1,3-5 0-16,-3 5 0 0,-3-5 0 15,-3 3 0-15,0-3 0 16,-3 0 2-16,0 0 1 16,-6 0 1-16,0 0 2 15,0 0 1-15,0-3 1 16,-6 3 0-16,-3 0-4 16,-3 0-3-16,0 0 0 15,3 0 1-15,0 0-3 16,0 0 0-16,0 0 1 0,3 0 0 15,3 0-3-15,3 0 0 16,0 0-3-16,6 0 1 16,6-5 3-16,3 5 1 15,3-5-2 1,0 5 2-16,-3-3 1 0,-1 3 0 16,-2 0 0-16,-3 0 2 15,-3 0 1-15,-3 0 3 16,-3 0-3-16,0 0-2 15,-3 3-14-15,0-3-6 16,0 0-32-16,0 5-15 16,0 0-49-1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A0AD6-6E04-43EA-994A-CFEA8AD5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9342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5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0100</a:t>
            </a:r>
            <a:r>
              <a:rPr lang="en-US" baseline="0" dirty="0" smtClean="0"/>
              <a:t> (4) &gt;&gt; 1 = 0010 (2)</a:t>
            </a:r>
          </a:p>
          <a:p>
            <a:r>
              <a:rPr lang="en-US" baseline="0" dirty="0" smtClean="0"/>
              <a:t>0001 (1) &lt;&lt; 2 = 0100 (4)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89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7636"/>
            <a:ext cx="5142177" cy="4182458"/>
          </a:xfrm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 351 Lecture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80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7636"/>
            <a:ext cx="5142177" cy="4182458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 351 Lecture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55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by talking about representing fractional numbers in binary in general</a:t>
            </a:r>
          </a:p>
          <a:p>
            <a:r>
              <a:rPr lang="en-US" dirty="0" smtClean="0"/>
              <a:t>Then about the IEEE</a:t>
            </a:r>
            <a:r>
              <a:rPr lang="en-US" baseline="0" dirty="0" smtClean="0"/>
              <a:t> </a:t>
            </a:r>
            <a:r>
              <a:rPr lang="en-US" dirty="0" smtClean="0"/>
              <a:t>Standard for </a:t>
            </a:r>
            <a:r>
              <a:rPr lang="en-US" smtClean="0"/>
              <a:t>floating point representation,</a:t>
            </a:r>
            <a:r>
              <a:rPr lang="en-US" baseline="0" smtClean="0"/>
              <a:t> operations, </a:t>
            </a:r>
            <a:endParaRPr lang="en-US" dirty="0" smtClean="0"/>
          </a:p>
          <a:p>
            <a:r>
              <a:rPr lang="en-US" dirty="0" smtClean="0"/>
              <a:t>Will not</a:t>
            </a:r>
            <a:r>
              <a:rPr lang="en-US" baseline="0" dirty="0" smtClean="0"/>
              <a:t> cover:</a:t>
            </a:r>
          </a:p>
          <a:p>
            <a:pPr lvl="1"/>
            <a:r>
              <a:rPr lang="en-US" baseline="0" dirty="0" smtClean="0"/>
              <a:t>All the details of the 58-page spec</a:t>
            </a:r>
          </a:p>
          <a:p>
            <a:pPr lvl="1"/>
            <a:r>
              <a:rPr lang="en-US" dirty="0" smtClean="0"/>
              <a:t>Or expect you to perform operations</a:t>
            </a:r>
          </a:p>
          <a:p>
            <a:pPr lvl="0"/>
            <a:r>
              <a:rPr lang="en-US" dirty="0" smtClean="0"/>
              <a:t>Want to show you </a:t>
            </a:r>
            <a:r>
              <a:rPr lang="en-US" b="1" dirty="0" smtClean="0"/>
              <a:t>how floating point values</a:t>
            </a:r>
            <a:r>
              <a:rPr lang="en-US" b="1" baseline="0" dirty="0" smtClean="0"/>
              <a:t> are</a:t>
            </a:r>
            <a:r>
              <a:rPr lang="en-US" b="1" dirty="0" smtClean="0"/>
              <a:t> represented</a:t>
            </a:r>
          </a:p>
          <a:p>
            <a:pPr lvl="1"/>
            <a:r>
              <a:rPr lang="en-US" dirty="0" smtClean="0"/>
              <a:t>To give you a sense of the</a:t>
            </a:r>
            <a:r>
              <a:rPr lang="en-US" baseline="0" dirty="0" smtClean="0"/>
              <a:t> kinds of things that can go wrong with them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3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70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094038" y="463550"/>
            <a:ext cx="3584575" cy="26876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168" y="3419938"/>
            <a:ext cx="8404323" cy="3240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2" tIns="47516" rIns="95032" bIns="47516"/>
          <a:lstStyle/>
          <a:p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13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96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Fraction like 1/3 needs an infinite number of digits to be represented, even in base 10!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24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64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!! to</a:t>
            </a:r>
            <a:r>
              <a:rPr lang="en-US" baseline="0" dirty="0" smtClean="0"/>
              <a:t> force to 0/1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2113" y="531813"/>
            <a:ext cx="3481387" cy="2611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34720" y="3311238"/>
            <a:ext cx="7477760" cy="3136901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5" y="0"/>
            <a:ext cx="2033" cy="1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3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3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2113" y="531813"/>
            <a:ext cx="3481387" cy="2611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1400" b="0" i="0" baseline="0" dirty="0" smtClean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9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75" y="527050"/>
            <a:ext cx="3473450" cy="2605088"/>
          </a:xfrm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/>
          <a:lstStyle/>
          <a:p>
            <a:endParaRPr lang="en-US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9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75" y="527050"/>
            <a:ext cx="3473450" cy="2605088"/>
          </a:xfrm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/>
          <a:lstStyle/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General algorithm for any number of bits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33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75" y="527050"/>
            <a:ext cx="3473450" cy="2605088"/>
          </a:xfrm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/>
          <a:lstStyle/>
          <a:p>
            <a:endParaRPr lang="en-US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2113" y="531813"/>
            <a:ext cx="3481387" cy="2611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34720" y="3311238"/>
            <a:ext cx="7477760" cy="3136901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5" y="0"/>
            <a:ext cx="2033" cy="1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11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Useful operator when working with bit representations</a:t>
            </a: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Especially Lab 1</a:t>
            </a:r>
          </a:p>
          <a:p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1001</a:t>
            </a:r>
            <a:endParaRPr lang="en-US" b="1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9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5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3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9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8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9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fld id="{AC37DE08-BC57-4632-9E57-881D4F594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68916" y="-2231"/>
            <a:ext cx="1475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CSE351</a:t>
            </a:r>
            <a:r>
              <a:rPr lang="en-US" sz="1000" b="0" i="0" baseline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sz="1000" b="0" i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Summer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62578" y="-2231"/>
            <a:ext cx="22188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L05:  Integers II, Floating</a:t>
            </a:r>
            <a:r>
              <a:rPr lang="en-US" sz="1000" b="0" i="0" baseline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Point Intro</a:t>
            </a:r>
            <a:endParaRPr lang="en-US" sz="1000" b="0" i="0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0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1953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image" Target="../media/image11.emf"/><Relationship Id="rId5" Type="http://schemas.openxmlformats.org/officeDocument/2006/relationships/tags" Target="../tags/tag149.xml"/><Relationship Id="rId10" Type="http://schemas.openxmlformats.org/officeDocument/2006/relationships/customXml" Target="../ink/ink9.xml"/><Relationship Id="rId4" Type="http://schemas.openxmlformats.org/officeDocument/2006/relationships/tags" Target="../tags/tag148.xml"/><Relationship Id="rId9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customXml" Target="../ink/ink12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5" Type="http://schemas.openxmlformats.org/officeDocument/2006/relationships/tags" Target="../tags/tag162.xml"/><Relationship Id="rId10" Type="http://schemas.openxmlformats.org/officeDocument/2006/relationships/tags" Target="../tags/tag167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image" Target="../media/image15.emf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customXml" Target="../ink/ink13.xml"/><Relationship Id="rId5" Type="http://schemas.openxmlformats.org/officeDocument/2006/relationships/tags" Target="../tags/tag17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2.xml"/><Relationship Id="rId9" Type="http://schemas.openxmlformats.org/officeDocument/2006/relationships/tags" Target="../tags/tag17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image" Target="../media/image16.emf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customXml" Target="../ink/ink14.xml"/><Relationship Id="rId5" Type="http://schemas.openxmlformats.org/officeDocument/2006/relationships/tags" Target="../tags/tag18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81.xml"/><Relationship Id="rId9" Type="http://schemas.openxmlformats.org/officeDocument/2006/relationships/tags" Target="../tags/tag18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18.emf"/><Relationship Id="rId4" Type="http://schemas.openxmlformats.org/officeDocument/2006/relationships/customXml" Target="../ink/ink1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9" Type="http://schemas.openxmlformats.org/officeDocument/2006/relationships/tags" Target="../tags/tag225.xml"/><Relationship Id="rId21" Type="http://schemas.openxmlformats.org/officeDocument/2006/relationships/tags" Target="../tags/tag207.xml"/><Relationship Id="rId34" Type="http://schemas.openxmlformats.org/officeDocument/2006/relationships/tags" Target="../tags/tag220.xml"/><Relationship Id="rId42" Type="http://schemas.openxmlformats.org/officeDocument/2006/relationships/tags" Target="../tags/tag228.xml"/><Relationship Id="rId47" Type="http://schemas.openxmlformats.org/officeDocument/2006/relationships/tags" Target="../tags/tag233.xml"/><Relationship Id="rId50" Type="http://schemas.openxmlformats.org/officeDocument/2006/relationships/tags" Target="../tags/tag236.xml"/><Relationship Id="rId55" Type="http://schemas.openxmlformats.org/officeDocument/2006/relationships/notesSlide" Target="../notesSlides/notesSlide11.xml"/><Relationship Id="rId63" Type="http://schemas.openxmlformats.org/officeDocument/2006/relationships/image" Target="../media/image13.png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9" Type="http://schemas.openxmlformats.org/officeDocument/2006/relationships/tags" Target="../tags/tag215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tags" Target="../tags/tag218.xml"/><Relationship Id="rId37" Type="http://schemas.openxmlformats.org/officeDocument/2006/relationships/tags" Target="../tags/tag223.xml"/><Relationship Id="rId40" Type="http://schemas.openxmlformats.org/officeDocument/2006/relationships/tags" Target="../tags/tag226.xml"/><Relationship Id="rId45" Type="http://schemas.openxmlformats.org/officeDocument/2006/relationships/tags" Target="../tags/tag231.xml"/><Relationship Id="rId53" Type="http://schemas.openxmlformats.org/officeDocument/2006/relationships/tags" Target="../tags/tag239.xml"/><Relationship Id="rId58" Type="http://schemas.openxmlformats.org/officeDocument/2006/relationships/tags" Target="../tags/tag197.xml"/><Relationship Id="rId5" Type="http://schemas.openxmlformats.org/officeDocument/2006/relationships/tags" Target="../tags/tag191.xml"/><Relationship Id="rId61" Type="http://schemas.openxmlformats.org/officeDocument/2006/relationships/image" Target="../media/image11.png"/><Relationship Id="rId19" Type="http://schemas.openxmlformats.org/officeDocument/2006/relationships/tags" Target="../tags/tag20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216.xml"/><Relationship Id="rId35" Type="http://schemas.openxmlformats.org/officeDocument/2006/relationships/tags" Target="../tags/tag221.xml"/><Relationship Id="rId43" Type="http://schemas.openxmlformats.org/officeDocument/2006/relationships/tags" Target="../tags/tag229.xml"/><Relationship Id="rId48" Type="http://schemas.openxmlformats.org/officeDocument/2006/relationships/tags" Target="../tags/tag234.xml"/><Relationship Id="rId56" Type="http://schemas.openxmlformats.org/officeDocument/2006/relationships/tags" Target="../tags/tag910.xml"/><Relationship Id="rId8" Type="http://schemas.openxmlformats.org/officeDocument/2006/relationships/tags" Target="../tags/tag194.xml"/><Relationship Id="rId51" Type="http://schemas.openxmlformats.org/officeDocument/2006/relationships/tags" Target="../tags/tag237.xml"/><Relationship Id="rId3" Type="http://schemas.openxmlformats.org/officeDocument/2006/relationships/tags" Target="../tags/tag189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tags" Target="../tags/tag219.xml"/><Relationship Id="rId38" Type="http://schemas.openxmlformats.org/officeDocument/2006/relationships/tags" Target="../tags/tag224.xml"/><Relationship Id="rId46" Type="http://schemas.openxmlformats.org/officeDocument/2006/relationships/tags" Target="../tags/tag232.xml"/><Relationship Id="rId59" Type="http://schemas.openxmlformats.org/officeDocument/2006/relationships/image" Target="../media/image10.png"/><Relationship Id="rId20" Type="http://schemas.openxmlformats.org/officeDocument/2006/relationships/tags" Target="../tags/tag206.xml"/><Relationship Id="rId41" Type="http://schemas.openxmlformats.org/officeDocument/2006/relationships/tags" Target="../tags/tag227.xml"/><Relationship Id="rId54" Type="http://schemas.openxmlformats.org/officeDocument/2006/relationships/slideLayout" Target="../slideLayouts/slideLayout2.xml"/><Relationship Id="rId62" Type="http://schemas.openxmlformats.org/officeDocument/2006/relationships/tags" Target="../tags/tag199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36" Type="http://schemas.openxmlformats.org/officeDocument/2006/relationships/tags" Target="../tags/tag222.xml"/><Relationship Id="rId49" Type="http://schemas.openxmlformats.org/officeDocument/2006/relationships/tags" Target="../tags/tag235.xml"/><Relationship Id="rId57" Type="http://schemas.openxmlformats.org/officeDocument/2006/relationships/image" Target="../media/image30.png"/><Relationship Id="rId10" Type="http://schemas.openxmlformats.org/officeDocument/2006/relationships/tags" Target="../tags/tag196.xml"/><Relationship Id="rId31" Type="http://schemas.openxmlformats.org/officeDocument/2006/relationships/tags" Target="../tags/tag217.xml"/><Relationship Id="rId44" Type="http://schemas.openxmlformats.org/officeDocument/2006/relationships/tags" Target="../tags/tag230.xml"/><Relationship Id="rId52" Type="http://schemas.openxmlformats.org/officeDocument/2006/relationships/tags" Target="../tags/tag238.xml"/><Relationship Id="rId60" Type="http://schemas.openxmlformats.org/officeDocument/2006/relationships/tags" Target="../tags/tag198.xml"/><Relationship Id="rId4" Type="http://schemas.openxmlformats.org/officeDocument/2006/relationships/tags" Target="../tags/tag190.xml"/><Relationship Id="rId9" Type="http://schemas.openxmlformats.org/officeDocument/2006/relationships/tags" Target="../tags/tag1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tags" Target="../tags/tag265.xml"/><Relationship Id="rId39" Type="http://schemas.openxmlformats.org/officeDocument/2006/relationships/tags" Target="../tags/tag278.xml"/><Relationship Id="rId21" Type="http://schemas.openxmlformats.org/officeDocument/2006/relationships/tags" Target="../tags/tag260.xml"/><Relationship Id="rId34" Type="http://schemas.openxmlformats.org/officeDocument/2006/relationships/tags" Target="../tags/tag273.xml"/><Relationship Id="rId42" Type="http://schemas.openxmlformats.org/officeDocument/2006/relationships/tags" Target="../tags/tag281.xml"/><Relationship Id="rId47" Type="http://schemas.openxmlformats.org/officeDocument/2006/relationships/tags" Target="../tags/tag286.xml"/><Relationship Id="rId50" Type="http://schemas.openxmlformats.org/officeDocument/2006/relationships/tags" Target="../tags/tag289.xml"/><Relationship Id="rId55" Type="http://schemas.openxmlformats.org/officeDocument/2006/relationships/tags" Target="../tags/tag250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9" Type="http://schemas.openxmlformats.org/officeDocument/2006/relationships/tags" Target="../tags/tag268.xml"/><Relationship Id="rId11" Type="http://schemas.openxmlformats.org/officeDocument/2006/relationships/tags" Target="../tags/tag250.xml"/><Relationship Id="rId24" Type="http://schemas.openxmlformats.org/officeDocument/2006/relationships/tags" Target="../tags/tag263.xml"/><Relationship Id="rId32" Type="http://schemas.openxmlformats.org/officeDocument/2006/relationships/tags" Target="../tags/tag271.xml"/><Relationship Id="rId37" Type="http://schemas.openxmlformats.org/officeDocument/2006/relationships/tags" Target="../tags/tag276.xml"/><Relationship Id="rId40" Type="http://schemas.openxmlformats.org/officeDocument/2006/relationships/tags" Target="../tags/tag279.xml"/><Relationship Id="rId45" Type="http://schemas.openxmlformats.org/officeDocument/2006/relationships/tags" Target="../tags/tag284.xml"/><Relationship Id="rId53" Type="http://schemas.openxmlformats.org/officeDocument/2006/relationships/tags" Target="../tags/tag249.xml"/><Relationship Id="rId58" Type="http://schemas.openxmlformats.org/officeDocument/2006/relationships/image" Target="../media/image22.png"/><Relationship Id="rId5" Type="http://schemas.openxmlformats.org/officeDocument/2006/relationships/tags" Target="../tags/tag244.xml"/><Relationship Id="rId19" Type="http://schemas.openxmlformats.org/officeDocument/2006/relationships/tags" Target="../tags/tag258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tags" Target="../tags/tag261.xml"/><Relationship Id="rId27" Type="http://schemas.openxmlformats.org/officeDocument/2006/relationships/tags" Target="../tags/tag266.xml"/><Relationship Id="rId30" Type="http://schemas.openxmlformats.org/officeDocument/2006/relationships/tags" Target="../tags/tag269.xml"/><Relationship Id="rId35" Type="http://schemas.openxmlformats.org/officeDocument/2006/relationships/tags" Target="../tags/tag274.xml"/><Relationship Id="rId43" Type="http://schemas.openxmlformats.org/officeDocument/2006/relationships/tags" Target="../tags/tag282.xml"/><Relationship Id="rId48" Type="http://schemas.openxmlformats.org/officeDocument/2006/relationships/tags" Target="../tags/tag287.xml"/><Relationship Id="rId56" Type="http://schemas.openxmlformats.org/officeDocument/2006/relationships/image" Target="../media/image20.png"/><Relationship Id="rId8" Type="http://schemas.openxmlformats.org/officeDocument/2006/relationships/tags" Target="../tags/tag247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242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tags" Target="../tags/tag264.xml"/><Relationship Id="rId33" Type="http://schemas.openxmlformats.org/officeDocument/2006/relationships/tags" Target="../tags/tag272.xml"/><Relationship Id="rId38" Type="http://schemas.openxmlformats.org/officeDocument/2006/relationships/tags" Target="../tags/tag277.xml"/><Relationship Id="rId46" Type="http://schemas.openxmlformats.org/officeDocument/2006/relationships/tags" Target="../tags/tag285.xml"/><Relationship Id="rId59" Type="http://schemas.openxmlformats.org/officeDocument/2006/relationships/customXml" Target="../ink/ink18.xml"/><Relationship Id="rId20" Type="http://schemas.openxmlformats.org/officeDocument/2006/relationships/tags" Target="../tags/tag259.xml"/><Relationship Id="rId41" Type="http://schemas.openxmlformats.org/officeDocument/2006/relationships/tags" Target="../tags/tag280.xml"/><Relationship Id="rId54" Type="http://schemas.openxmlformats.org/officeDocument/2006/relationships/image" Target="../media/image14.png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tags" Target="../tags/tag267.xml"/><Relationship Id="rId36" Type="http://schemas.openxmlformats.org/officeDocument/2006/relationships/tags" Target="../tags/tag275.xml"/><Relationship Id="rId49" Type="http://schemas.openxmlformats.org/officeDocument/2006/relationships/tags" Target="../tags/tag288.xml"/><Relationship Id="rId57" Type="http://schemas.openxmlformats.org/officeDocument/2006/relationships/tags" Target="../tags/tag251.xml"/><Relationship Id="rId10" Type="http://schemas.openxmlformats.org/officeDocument/2006/relationships/tags" Target="../tags/tag249.xml"/><Relationship Id="rId31" Type="http://schemas.openxmlformats.org/officeDocument/2006/relationships/tags" Target="../tags/tag270.xml"/><Relationship Id="rId44" Type="http://schemas.openxmlformats.org/officeDocument/2006/relationships/tags" Target="../tags/tag283.xml"/><Relationship Id="rId52" Type="http://schemas.openxmlformats.org/officeDocument/2006/relationships/notesSlide" Target="../notesSlides/notesSlide12.xml"/><Relationship Id="rId60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22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26.emf"/><Relationship Id="rId4" Type="http://schemas.openxmlformats.org/officeDocument/2006/relationships/customXml" Target="../ink/ink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9" Type="http://schemas.openxmlformats.org/officeDocument/2006/relationships/tags" Target="../tags/tag46.xml"/><Relationship Id="rId21" Type="http://schemas.openxmlformats.org/officeDocument/2006/relationships/tags" Target="../tags/tag28.xml"/><Relationship Id="rId34" Type="http://schemas.openxmlformats.org/officeDocument/2006/relationships/tags" Target="../tags/tag41.xml"/><Relationship Id="rId42" Type="http://schemas.openxmlformats.org/officeDocument/2006/relationships/tags" Target="../tags/tag49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3.png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9" Type="http://schemas.openxmlformats.org/officeDocument/2006/relationships/tags" Target="../tags/tag36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37" Type="http://schemas.openxmlformats.org/officeDocument/2006/relationships/tags" Target="../tags/tag44.xml"/><Relationship Id="rId40" Type="http://schemas.openxmlformats.org/officeDocument/2006/relationships/tags" Target="../tags/tag47.xml"/><Relationship Id="rId45" Type="http://schemas.openxmlformats.org/officeDocument/2006/relationships/tags" Target="../tags/tag52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tags" Target="../tags/tag43.xml"/><Relationship Id="rId49" Type="http://schemas.openxmlformats.org/officeDocument/2006/relationships/tags" Target="../tags/tag19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tags" Target="../tags/tag38.xml"/><Relationship Id="rId44" Type="http://schemas.openxmlformats.org/officeDocument/2006/relationships/tags" Target="../tags/tag51.xml"/><Relationship Id="rId52" Type="http://schemas.openxmlformats.org/officeDocument/2006/relationships/image" Target="../media/image4.emf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Relationship Id="rId35" Type="http://schemas.openxmlformats.org/officeDocument/2006/relationships/tags" Target="../tags/tag42.xml"/><Relationship Id="rId43" Type="http://schemas.openxmlformats.org/officeDocument/2006/relationships/tags" Target="../tags/tag50.xml"/><Relationship Id="rId48" Type="http://schemas.openxmlformats.org/officeDocument/2006/relationships/image" Target="../media/image61.png"/><Relationship Id="rId8" Type="http://schemas.openxmlformats.org/officeDocument/2006/relationships/tags" Target="../tags/tag15.xml"/><Relationship Id="rId51" Type="http://schemas.openxmlformats.org/officeDocument/2006/relationships/customXml" Target="../ink/ink2.xml"/><Relationship Id="rId3" Type="http://schemas.openxmlformats.org/officeDocument/2006/relationships/tags" Target="../tags/tag10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tags" Target="../tags/tag40.xml"/><Relationship Id="rId38" Type="http://schemas.openxmlformats.org/officeDocument/2006/relationships/tags" Target="../tags/tag45.xml"/><Relationship Id="rId46" Type="http://schemas.openxmlformats.org/officeDocument/2006/relationships/tags" Target="../tags/tag53.xml"/><Relationship Id="rId20" Type="http://schemas.openxmlformats.org/officeDocument/2006/relationships/tags" Target="../tags/tag27.xml"/><Relationship Id="rId41" Type="http://schemas.openxmlformats.org/officeDocument/2006/relationships/tags" Target="../tags/tag48.xml"/><Relationship Id="rId1" Type="http://schemas.openxmlformats.org/officeDocument/2006/relationships/tags" Target="../tags/tag8.xml"/><Relationship Id="rId6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tags" Target="../tags/tag79.xml"/><Relationship Id="rId39" Type="http://schemas.openxmlformats.org/officeDocument/2006/relationships/tags" Target="../tags/tag92.xml"/><Relationship Id="rId21" Type="http://schemas.openxmlformats.org/officeDocument/2006/relationships/tags" Target="../tags/tag74.xml"/><Relationship Id="rId34" Type="http://schemas.openxmlformats.org/officeDocument/2006/relationships/tags" Target="../tags/tag87.xml"/><Relationship Id="rId42" Type="http://schemas.openxmlformats.org/officeDocument/2006/relationships/tags" Target="../tags/tag95.xml"/><Relationship Id="rId47" Type="http://schemas.openxmlformats.org/officeDocument/2006/relationships/notesSlide" Target="../notesSlides/notesSlide4.xml"/><Relationship Id="rId50" Type="http://schemas.openxmlformats.org/officeDocument/2006/relationships/image" Target="../media/image5.emf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9" Type="http://schemas.openxmlformats.org/officeDocument/2006/relationships/tags" Target="../tags/tag82.xml"/><Relationship Id="rId11" Type="http://schemas.openxmlformats.org/officeDocument/2006/relationships/tags" Target="../tags/tag64.xml"/><Relationship Id="rId24" Type="http://schemas.openxmlformats.org/officeDocument/2006/relationships/tags" Target="../tags/tag77.xml"/><Relationship Id="rId32" Type="http://schemas.openxmlformats.org/officeDocument/2006/relationships/tags" Target="../tags/tag85.xml"/><Relationship Id="rId37" Type="http://schemas.openxmlformats.org/officeDocument/2006/relationships/tags" Target="../tags/tag90.xml"/><Relationship Id="rId40" Type="http://schemas.openxmlformats.org/officeDocument/2006/relationships/tags" Target="../tags/tag93.xml"/><Relationship Id="rId45" Type="http://schemas.openxmlformats.org/officeDocument/2006/relationships/tags" Target="../tags/tag98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tags" Target="../tags/tag81.xml"/><Relationship Id="rId36" Type="http://schemas.openxmlformats.org/officeDocument/2006/relationships/tags" Target="../tags/tag89.xml"/><Relationship Id="rId49" Type="http://schemas.openxmlformats.org/officeDocument/2006/relationships/customXml" Target="../ink/ink3.xml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tags" Target="../tags/tag84.xml"/><Relationship Id="rId44" Type="http://schemas.openxmlformats.org/officeDocument/2006/relationships/tags" Target="../tags/tag97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tags" Target="../tags/tag80.xml"/><Relationship Id="rId30" Type="http://schemas.openxmlformats.org/officeDocument/2006/relationships/tags" Target="../tags/tag83.xml"/><Relationship Id="rId35" Type="http://schemas.openxmlformats.org/officeDocument/2006/relationships/tags" Target="../tags/tag88.xml"/><Relationship Id="rId43" Type="http://schemas.openxmlformats.org/officeDocument/2006/relationships/tags" Target="../tags/tag96.xml"/><Relationship Id="rId48" Type="http://schemas.openxmlformats.org/officeDocument/2006/relationships/image" Target="../media/image8.png"/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tags" Target="../tags/tag78.xml"/><Relationship Id="rId33" Type="http://schemas.openxmlformats.org/officeDocument/2006/relationships/tags" Target="../tags/tag86.xml"/><Relationship Id="rId38" Type="http://schemas.openxmlformats.org/officeDocument/2006/relationships/tags" Target="../tags/tag91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73.xml"/><Relationship Id="rId41" Type="http://schemas.openxmlformats.org/officeDocument/2006/relationships/tags" Target="../tags/tag94.xml"/><Relationship Id="rId1" Type="http://schemas.openxmlformats.org/officeDocument/2006/relationships/tags" Target="../tags/tag54.xml"/><Relationship Id="rId6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tags" Target="../tags/tag101.xml"/><Relationship Id="rId7" Type="http://schemas.openxmlformats.org/officeDocument/2006/relationships/image" Target="../media/image4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6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9" Type="http://schemas.openxmlformats.org/officeDocument/2006/relationships/tags" Target="../tags/tag140.xml"/><Relationship Id="rId21" Type="http://schemas.openxmlformats.org/officeDocument/2006/relationships/tags" Target="../tags/tag122.xml"/><Relationship Id="rId34" Type="http://schemas.openxmlformats.org/officeDocument/2006/relationships/tags" Target="../tags/tag135.xml"/><Relationship Id="rId42" Type="http://schemas.openxmlformats.org/officeDocument/2006/relationships/tags" Target="../tags/tag143.xml"/><Relationship Id="rId47" Type="http://schemas.openxmlformats.org/officeDocument/2006/relationships/image" Target="../media/image12.png"/><Relationship Id="rId50" Type="http://schemas.openxmlformats.org/officeDocument/2006/relationships/tags" Target="../tags/tag113.xml"/><Relationship Id="rId55" Type="http://schemas.openxmlformats.org/officeDocument/2006/relationships/image" Target="../media/image17.png"/><Relationship Id="rId63" Type="http://schemas.openxmlformats.org/officeDocument/2006/relationships/image" Target="../media/image10.emf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9" Type="http://schemas.openxmlformats.org/officeDocument/2006/relationships/tags" Target="../tags/tag130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tags" Target="../tags/tag138.xml"/><Relationship Id="rId40" Type="http://schemas.openxmlformats.org/officeDocument/2006/relationships/tags" Target="../tags/tag141.xml"/><Relationship Id="rId45" Type="http://schemas.openxmlformats.org/officeDocument/2006/relationships/notesSlide" Target="../notesSlides/notesSlide6.xml"/><Relationship Id="rId53" Type="http://schemas.openxmlformats.org/officeDocument/2006/relationships/image" Target="../media/image16.png"/><Relationship Id="rId58" Type="http://schemas.openxmlformats.org/officeDocument/2006/relationships/tags" Target="../tags/tag108.xml"/><Relationship Id="rId5" Type="http://schemas.openxmlformats.org/officeDocument/2006/relationships/tags" Target="../tags/tag106.xml"/><Relationship Id="rId61" Type="http://schemas.openxmlformats.org/officeDocument/2006/relationships/image" Target="../media/image6.png"/><Relationship Id="rId19" Type="http://schemas.openxmlformats.org/officeDocument/2006/relationships/tags" Target="../tags/tag12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tags" Target="../tags/tag136.xml"/><Relationship Id="rId43" Type="http://schemas.openxmlformats.org/officeDocument/2006/relationships/tags" Target="../tags/tag144.xml"/><Relationship Id="rId48" Type="http://schemas.openxmlformats.org/officeDocument/2006/relationships/tags" Target="../tags/tag105.xml"/><Relationship Id="rId56" Type="http://schemas.openxmlformats.org/officeDocument/2006/relationships/tags" Target="../tags/tag110.xml"/><Relationship Id="rId8" Type="http://schemas.openxmlformats.org/officeDocument/2006/relationships/tags" Target="../tags/tag109.xml"/><Relationship Id="rId51" Type="http://schemas.openxmlformats.org/officeDocument/2006/relationships/image" Target="../media/image15.png"/><Relationship Id="rId3" Type="http://schemas.openxmlformats.org/officeDocument/2006/relationships/tags" Target="../tags/tag104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tags" Target="../tags/tag139.xml"/><Relationship Id="rId46" Type="http://schemas.openxmlformats.org/officeDocument/2006/relationships/tags" Target="../tags/tag103.xml"/><Relationship Id="rId59" Type="http://schemas.openxmlformats.org/officeDocument/2006/relationships/image" Target="../media/image19.png"/><Relationship Id="rId20" Type="http://schemas.openxmlformats.org/officeDocument/2006/relationships/tags" Target="../tags/tag121.xml"/><Relationship Id="rId41" Type="http://schemas.openxmlformats.org/officeDocument/2006/relationships/tags" Target="../tags/tag142.xml"/><Relationship Id="rId54" Type="http://schemas.openxmlformats.org/officeDocument/2006/relationships/tags" Target="../tags/tag112.xml"/><Relationship Id="rId62" Type="http://schemas.openxmlformats.org/officeDocument/2006/relationships/customXml" Target="../ink/ink8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tags" Target="../tags/tag137.xml"/><Relationship Id="rId49" Type="http://schemas.openxmlformats.org/officeDocument/2006/relationships/image" Target="../media/image5.png"/><Relationship Id="rId57" Type="http://schemas.openxmlformats.org/officeDocument/2006/relationships/image" Target="../media/image18.png"/><Relationship Id="rId10" Type="http://schemas.openxmlformats.org/officeDocument/2006/relationships/tags" Target="../tags/tag111.xml"/><Relationship Id="rId31" Type="http://schemas.openxmlformats.org/officeDocument/2006/relationships/tags" Target="../tags/tag132.xml"/><Relationship Id="rId44" Type="http://schemas.openxmlformats.org/officeDocument/2006/relationships/slideLayout" Target="../slideLayouts/slideLayout2.xml"/><Relationship Id="rId52" Type="http://schemas.openxmlformats.org/officeDocument/2006/relationships/tags" Target="../tags/tag114.xml"/><Relationship Id="rId60" Type="http://schemas.openxmlformats.org/officeDocument/2006/relationships/tags" Target="../tags/tag106.xml"/><Relationship Id="rId4" Type="http://schemas.openxmlformats.org/officeDocument/2006/relationships/tags" Target="../tags/tag105.xml"/><Relationship Id="rId9" Type="http://schemas.openxmlformats.org/officeDocument/2006/relationships/tags" Target="../tags/tag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Integers II</a:t>
            </a:r>
            <a:br>
              <a:rPr lang="en-US" dirty="0" smtClean="0"/>
            </a:br>
            <a:r>
              <a:rPr lang="en-US" sz="2000" b="0" dirty="0" smtClean="0"/>
              <a:t>CSE 351 Summer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  <a:tabLst>
                <a:tab pos="1712913" algn="l"/>
                <a:tab pos="4229100" algn="l"/>
              </a:tabLst>
            </a:pPr>
            <a:r>
              <a:rPr lang="en-US" sz="2000" dirty="0" smtClean="0"/>
              <a:t>Josie Lee	Natalie </a:t>
            </a:r>
            <a:r>
              <a:rPr lang="en-US" sz="2000" dirty="0" err="1" smtClean="0"/>
              <a:t>Andreeva</a:t>
            </a:r>
            <a:r>
              <a:rPr lang="en-US" sz="2000" dirty="0" smtClean="0"/>
              <a:t>	</a:t>
            </a:r>
            <a:r>
              <a:rPr lang="en-US" sz="2000" dirty="0" smtClean="0"/>
              <a:t>Teagan </a:t>
            </a:r>
            <a:r>
              <a:rPr lang="en-US" sz="2000" dirty="0" err="1" smtClean="0"/>
              <a:t>Horkan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46247" y="630936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5"/>
              </a:rPr>
              <a:t>http://xkcd.com/1953/</a:t>
            </a:r>
            <a:r>
              <a:rPr lang="en-US" sz="14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7" y="3474720"/>
            <a:ext cx="7315200" cy="28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  <a:cs typeface="ＭＳ Ｐゴシック" pitchFamily="34" charset="-128"/>
              </a:rPr>
              <a:t>Sign Extension Example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Convert from smaller to larger integral data types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C automatically performs sign extension </a:t>
            </a:r>
          </a:p>
          <a:p>
            <a:pPr lvl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Java too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8375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26080"/>
            <a:ext cx="3657600" cy="1323439"/>
          </a:xfrm>
          <a:prstGeom prst="rect">
            <a:avLst/>
          </a:prstGeom>
          <a:solidFill>
            <a:srgbClr val="FFFF99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short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x =  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12345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ix = (</a:t>
            </a:r>
            <a:r>
              <a:rPr lang="en-US" sz="20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x; </a:t>
            </a:r>
          </a:p>
          <a:p>
            <a:pPr>
              <a:lnSpc>
                <a:spcPct val="100000"/>
              </a:lnSpc>
            </a:pPr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short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y = 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-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12345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2000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iy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(</a:t>
            </a:r>
            <a:r>
              <a:rPr lang="en-US" sz="20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y;</a:t>
            </a:r>
          </a:p>
        </p:txBody>
      </p:sp>
      <p:sp>
        <p:nvSpPr>
          <p:cNvPr id="5837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09663" y="4459288"/>
            <a:ext cx="190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58377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82800" y="4459288"/>
            <a:ext cx="17463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58378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8563" y="4459288"/>
            <a:ext cx="190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40925"/>
              </p:ext>
            </p:extLst>
          </p:nvPr>
        </p:nvGraphicFramePr>
        <p:xfrm>
          <a:off x="182880" y="4572000"/>
          <a:ext cx="8778240" cy="1702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/>
                <a:gridCol w="1188720"/>
                <a:gridCol w="1737360"/>
                <a:gridCol w="512064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54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Decimal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54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Hex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54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54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12345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30 39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00110000 00111001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ix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12345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00 00 30 39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00000000 00000000 00110000 00111001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-12345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CF C7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11001111 11000111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iy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-12345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 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CF C7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11111111 11111111 11001111 11000111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3065400" y="4303440"/>
              <a:ext cx="1055880" cy="23292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60000" y="4300200"/>
                <a:ext cx="1064520" cy="234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5961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Binary representation of integers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nsigned and signed</a:t>
            </a:r>
          </a:p>
          <a:p>
            <a:pPr lvl="1"/>
            <a:r>
              <a:rPr lang="en-US" dirty="0" smtClean="0"/>
              <a:t>Casting in C</a:t>
            </a:r>
          </a:p>
          <a:p>
            <a:r>
              <a:rPr lang="en-US" dirty="0" smtClean="0"/>
              <a:t>Consequences of finite width representations</a:t>
            </a:r>
          </a:p>
          <a:p>
            <a:pPr lvl="1"/>
            <a:r>
              <a:rPr lang="en-US" dirty="0" smtClean="0"/>
              <a:t>Overflow, sign extension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Shifting and arithmetic operations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78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Shift Operations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Left shift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x&lt;&lt;n</a:t>
            </a:r>
            <a:r>
              <a:rPr lang="en-US" dirty="0" smtClean="0"/>
              <a:t>) bit vector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 positions</a:t>
            </a:r>
          </a:p>
          <a:p>
            <a:pPr lvl="1"/>
            <a:r>
              <a:rPr lang="en-US" dirty="0" smtClean="0"/>
              <a:t>Throw away (drop) extra bits on left</a:t>
            </a:r>
          </a:p>
          <a:p>
            <a:pPr lvl="1"/>
            <a:r>
              <a:rPr lang="en-US" dirty="0" smtClean="0"/>
              <a:t>Fill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/>
              <a:t>s on right</a:t>
            </a:r>
          </a:p>
          <a:p>
            <a:r>
              <a:rPr lang="en-US" dirty="0" smtClean="0"/>
              <a:t>Right shift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x&gt;&gt;n</a:t>
            </a:r>
            <a:r>
              <a:rPr lang="en-US" dirty="0" smtClean="0"/>
              <a:t>) bit-vector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 positions</a:t>
            </a:r>
          </a:p>
          <a:p>
            <a:pPr lvl="1"/>
            <a:r>
              <a:rPr lang="en-US" dirty="0" smtClean="0"/>
              <a:t>Throw away (drop) extra bits on right</a:t>
            </a:r>
          </a:p>
          <a:p>
            <a:pPr lvl="1"/>
            <a:r>
              <a:rPr lang="en-US" dirty="0" smtClean="0"/>
              <a:t>Logical shift (for </a:t>
            </a:r>
            <a:r>
              <a:rPr lang="en-US" dirty="0" smtClean="0">
                <a:solidFill>
                  <a:srgbClr val="0070C0"/>
                </a:solidFill>
              </a:rPr>
              <a:t>unsigned</a:t>
            </a:r>
            <a:r>
              <a:rPr lang="en-US" dirty="0" smtClean="0"/>
              <a:t> values)</a:t>
            </a:r>
          </a:p>
          <a:p>
            <a:pPr lvl="2"/>
            <a:r>
              <a:rPr lang="en-US" dirty="0" smtClean="0"/>
              <a:t>Fill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/>
              <a:t>s on left</a:t>
            </a:r>
          </a:p>
          <a:p>
            <a:pPr lvl="1"/>
            <a:r>
              <a:rPr lang="en-US" dirty="0" smtClean="0"/>
              <a:t>Arithmetic shift (for </a:t>
            </a:r>
            <a:r>
              <a:rPr lang="en-US" dirty="0" smtClean="0">
                <a:solidFill>
                  <a:srgbClr val="C00000"/>
                </a:solidFill>
              </a:rPr>
              <a:t>signed</a:t>
            </a:r>
            <a:r>
              <a:rPr lang="en-US" dirty="0" smtClean="0"/>
              <a:t> values)</a:t>
            </a:r>
          </a:p>
          <a:p>
            <a:pPr lvl="2"/>
            <a:r>
              <a:rPr lang="en-US" dirty="0" smtClean="0"/>
              <a:t>Replicate most significant bit on left</a:t>
            </a:r>
          </a:p>
          <a:p>
            <a:pPr lvl="2"/>
            <a:r>
              <a:rPr lang="en-US" dirty="0" smtClean="0"/>
              <a:t>Maintains sign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69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Left shift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x&lt;&lt;n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 smtClean="0"/>
                  <a:t>Fill </a:t>
                </a:r>
                <a:r>
                  <a:rPr lang="en-US" dirty="0"/>
                  <a:t>with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dirty="0"/>
                  <a:t>s on right</a:t>
                </a:r>
              </a:p>
              <a:p>
                <a:r>
                  <a:rPr lang="en-US" dirty="0"/>
                  <a:t>Right shift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x&gt;&gt;n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 smtClean="0"/>
                  <a:t>Logical </a:t>
                </a:r>
                <a:r>
                  <a:rPr lang="en-US" dirty="0"/>
                  <a:t>shift (for </a:t>
                </a:r>
                <a:r>
                  <a:rPr lang="en-US" dirty="0">
                    <a:solidFill>
                      <a:srgbClr val="0070C0"/>
                    </a:solidFill>
                  </a:rPr>
                  <a:t>unsigned</a:t>
                </a:r>
                <a:r>
                  <a:rPr lang="en-US" dirty="0"/>
                  <a:t> values)</a:t>
                </a:r>
              </a:p>
              <a:p>
                <a:pPr lvl="2"/>
                <a:r>
                  <a:rPr lang="en-US" dirty="0"/>
                  <a:t>Fill with 0s on left</a:t>
                </a:r>
              </a:p>
              <a:p>
                <a:pPr lvl="1"/>
                <a:r>
                  <a:rPr lang="en-US" dirty="0"/>
                  <a:t>Arithmetic shift (for </a:t>
                </a:r>
                <a:r>
                  <a:rPr lang="en-US" dirty="0">
                    <a:solidFill>
                      <a:srgbClr val="C00000"/>
                    </a:solidFill>
                  </a:rPr>
                  <a:t>signed</a:t>
                </a:r>
                <a:r>
                  <a:rPr lang="en-US" dirty="0"/>
                  <a:t> values)</a:t>
                </a:r>
              </a:p>
              <a:p>
                <a:pPr lvl="2"/>
                <a:r>
                  <a:rPr lang="en-US" dirty="0"/>
                  <a:t>Replicate most significant bit on </a:t>
                </a:r>
                <a:r>
                  <a:rPr lang="en-US" dirty="0" smtClean="0"/>
                  <a:t>left</a:t>
                </a:r>
              </a:p>
              <a:p>
                <a:r>
                  <a:rPr lang="en-US" dirty="0" smtClean="0"/>
                  <a:t>Notes:</a:t>
                </a:r>
              </a:p>
              <a:p>
                <a:pPr lvl="1"/>
                <a:r>
                  <a:rPr lang="en-US" dirty="0" smtClean="0"/>
                  <a:t>Shifts by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n&lt;0</a:t>
                </a:r>
                <a:r>
                  <a:rPr lang="en-US" dirty="0" smtClean="0"/>
                  <a:t> or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</a:t>
                </a:r>
                <a:r>
                  <a:rPr lang="en-US" dirty="0" smtClean="0"/>
                  <a:t> (bit width of x) are </a:t>
                </a:r>
                <a:r>
                  <a:rPr lang="en-US" i="1" dirty="0" smtClean="0"/>
                  <a:t>undefined</a:t>
                </a:r>
              </a:p>
              <a:p>
                <a:pPr lvl="1"/>
                <a:r>
                  <a:rPr lang="en-US" b="1" dirty="0" smtClean="0"/>
                  <a:t>In C:</a:t>
                </a:r>
                <a:r>
                  <a:rPr lang="en-US" dirty="0" smtClean="0"/>
                  <a:t>  behavior of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&gt;&gt;</a:t>
                </a:r>
                <a:r>
                  <a:rPr lang="en-US" dirty="0" smtClean="0"/>
                  <a:t> is determined by compiler</a:t>
                </a:r>
              </a:p>
              <a:p>
                <a:pPr lvl="2"/>
                <a:r>
                  <a:rPr lang="en-US" dirty="0" smtClean="0"/>
                  <a:t>In </a:t>
                </a:r>
                <a:r>
                  <a:rPr lang="en-US" dirty="0" err="1" smtClean="0"/>
                  <a:t>gcc</a:t>
                </a:r>
                <a:r>
                  <a:rPr lang="en-US" dirty="0" smtClean="0"/>
                  <a:t> / C </a:t>
                </a:r>
                <a:r>
                  <a:rPr lang="en-US" dirty="0" err="1" smtClean="0"/>
                  <a:t>lang</a:t>
                </a:r>
                <a:r>
                  <a:rPr lang="en-US" dirty="0" smtClean="0"/>
                  <a:t>, depends on data type of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 smtClean="0"/>
                  <a:t> (signed/unsigned)</a:t>
                </a:r>
              </a:p>
              <a:p>
                <a:pPr lvl="1"/>
                <a:r>
                  <a:rPr lang="en-US" b="1" dirty="0" smtClean="0"/>
                  <a:t>In Java:</a:t>
                </a:r>
                <a:r>
                  <a:rPr lang="en-US" dirty="0" smtClean="0"/>
                  <a:t>  logical shift is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&gt;&gt;&gt;</a:t>
                </a:r>
                <a:r>
                  <a:rPr lang="en-US" dirty="0" smtClean="0"/>
                  <a:t> and arithmetic shift is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&gt;&gt;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471" b="-8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44933"/>
              </p:ext>
            </p:extLst>
          </p:nvPr>
        </p:nvGraphicFramePr>
        <p:xfrm>
          <a:off x="5486400" y="914400"/>
          <a:ext cx="347472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822960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0010 0010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x&lt;&lt;3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0001 0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logical: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00 1000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arithmetic: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00 1000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07141"/>
              </p:ext>
            </p:extLst>
          </p:nvPr>
        </p:nvGraphicFramePr>
        <p:xfrm>
          <a:off x="5486400" y="2834640"/>
          <a:ext cx="347472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822960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1010 0010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x&lt;&lt;3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0001 0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logical: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0 1000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arithmetic: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0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0 1000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194160" y="647640"/>
              <a:ext cx="2643120" cy="4960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5880" y="640800"/>
                <a:ext cx="2657520" cy="497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24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Arithmetic?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following computing?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&gt;&gt;n</a:t>
            </a:r>
          </a:p>
          <a:p>
            <a:pPr lvl="2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0b 0100 &gt;&gt; 1 = 0b 0010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0b 0100 &gt;&gt; 2 = 0b 0001</a:t>
            </a:r>
          </a:p>
          <a:p>
            <a:pPr lvl="2"/>
            <a:r>
              <a:rPr lang="en-US" sz="2400" u="sng" dirty="0" smtClean="0">
                <a:solidFill>
                  <a:srgbClr val="FF0000"/>
                </a:solidFill>
              </a:rPr>
              <a:t>Divide</a:t>
            </a:r>
            <a:r>
              <a:rPr lang="en-US" sz="2400" dirty="0" smtClean="0">
                <a:solidFill>
                  <a:srgbClr val="FF0000"/>
                </a:solidFill>
              </a:rPr>
              <a:t> by 2</a:t>
            </a:r>
            <a:r>
              <a:rPr lang="en-US" sz="2400" baseline="30000" dirty="0" smtClean="0">
                <a:solidFill>
                  <a:srgbClr val="FF0000"/>
                </a:solidFill>
              </a:rPr>
              <a:t>n</a:t>
            </a:r>
          </a:p>
          <a:p>
            <a:pPr lvl="1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x&lt;&lt;n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0b 0001 &lt;&lt; 1 = 0b 0010</a:t>
            </a:r>
          </a:p>
          <a:p>
            <a:pPr lvl="2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0b 0001 &lt;&lt; 2 = 0b 0100</a:t>
            </a:r>
          </a:p>
          <a:p>
            <a:pPr lvl="2"/>
            <a:r>
              <a:rPr lang="en-US" sz="2400" u="sng" dirty="0" smtClean="0">
                <a:solidFill>
                  <a:srgbClr val="FF0000"/>
                </a:solidFill>
              </a:rPr>
              <a:t>Multiply</a:t>
            </a:r>
            <a:r>
              <a:rPr lang="en-US" sz="2400" dirty="0" smtClean="0">
                <a:solidFill>
                  <a:srgbClr val="FF0000"/>
                </a:solidFill>
              </a:rPr>
              <a:t> by 2</a:t>
            </a:r>
            <a:r>
              <a:rPr lang="en-US" sz="2400" baseline="30000" dirty="0" smtClean="0">
                <a:solidFill>
                  <a:srgbClr val="FF0000"/>
                </a:solidFill>
              </a:rPr>
              <a:t>n</a:t>
            </a:r>
            <a:endParaRPr lang="en-US" dirty="0" smtClean="0"/>
          </a:p>
          <a:p>
            <a:r>
              <a:rPr lang="en-US" dirty="0" smtClean="0">
                <a:solidFill>
                  <a:srgbClr val="4B2A85"/>
                </a:solidFill>
              </a:rPr>
              <a:t>Shifting is faster than general multiply and divide operations</a:t>
            </a:r>
            <a:endParaRPr lang="en-US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126520" y="2244960"/>
              <a:ext cx="3273120" cy="2448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8240" y="2235240"/>
                <a:ext cx="3288240" cy="246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316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Shift Arithmetic 8-bit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difference in left shift operation for unsigned and signed numbers (just manipulates bits)</a:t>
            </a:r>
          </a:p>
          <a:p>
            <a:pPr lvl="1"/>
            <a:r>
              <a:rPr lang="en-US" dirty="0" smtClean="0"/>
              <a:t>Difference comes during interpretation: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x*2</a:t>
            </a:r>
            <a:r>
              <a:rPr lang="en-US" baseline="30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" y="3108960"/>
            <a:ext cx="6035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25;      00011001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L1=x&lt;&lt;2;   </a:t>
            </a:r>
            <a:r>
              <a:rPr lang="en-US" sz="32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011001</a:t>
            </a:r>
            <a:r>
              <a:rPr lang="en-US" sz="3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2=x&lt;&lt;3;  </a:t>
            </a:r>
            <a:r>
              <a:rPr lang="en-US" sz="32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11001</a:t>
            </a:r>
            <a:r>
              <a:rPr lang="en-US" sz="3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3=x&lt;&lt;4; </a:t>
            </a:r>
            <a:r>
              <a:rPr lang="en-US" sz="32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  <a:r>
              <a:rPr lang="en-US" sz="3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429000" y="3566160"/>
            <a:ext cx="2185416" cy="502920"/>
            <a:chOff x="3648456" y="3456432"/>
            <a:chExt cx="2185416" cy="548640"/>
          </a:xfrm>
        </p:grpSpPr>
        <p:cxnSp>
          <p:nvCxnSpPr>
            <p:cNvPr id="8" name="Straight Arrow Connector 7"/>
            <p:cNvCxnSpPr/>
            <p:nvPr>
              <p:custDataLst>
                <p:tags r:id="rId4"/>
              </p:custDataLst>
            </p:nvPr>
          </p:nvCxnSpPr>
          <p:spPr bwMode="auto">
            <a:xfrm flipH="1">
              <a:off x="5376672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>
              <p:custDataLst>
                <p:tags r:id="rId5"/>
              </p:custDataLst>
            </p:nvPr>
          </p:nvCxnSpPr>
          <p:spPr bwMode="auto">
            <a:xfrm flipH="1">
              <a:off x="5129784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>
              <p:custDataLst>
                <p:tags r:id="rId6"/>
              </p:custDataLst>
            </p:nvPr>
          </p:nvCxnSpPr>
          <p:spPr bwMode="auto">
            <a:xfrm flipH="1">
              <a:off x="4882896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>
              <p:custDataLst>
                <p:tags r:id="rId7"/>
              </p:custDataLst>
            </p:nvPr>
          </p:nvCxnSpPr>
          <p:spPr bwMode="auto">
            <a:xfrm flipH="1">
              <a:off x="4636008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4389120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>
              <p:custDataLst>
                <p:tags r:id="rId9"/>
              </p:custDataLst>
            </p:nvPr>
          </p:nvCxnSpPr>
          <p:spPr bwMode="auto">
            <a:xfrm flipH="1">
              <a:off x="4142232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>
              <p:custDataLst>
                <p:tags r:id="rId10"/>
              </p:custDataLst>
            </p:nvPr>
          </p:nvCxnSpPr>
          <p:spPr bwMode="auto">
            <a:xfrm flipH="1">
              <a:off x="3895344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>
              <p:custDataLst>
                <p:tags r:id="rId11"/>
              </p:custDataLst>
            </p:nvPr>
          </p:nvCxnSpPr>
          <p:spPr bwMode="auto">
            <a:xfrm flipH="1">
              <a:off x="3648456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6400800" y="3108960"/>
            <a:ext cx="2468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25   25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100  100</a:t>
            </a:r>
            <a:endParaRPr lang="en-US" sz="3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-56  200</a:t>
            </a:r>
            <a:endParaRPr lang="en-US" sz="3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-112  144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5120" y="2726501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Signed    Unsigned</a:t>
            </a:r>
          </a:p>
        </p:txBody>
      </p:sp>
      <p:sp>
        <p:nvSpPr>
          <p:cNvPr id="20" name="Rounded Rectangular Callout 19"/>
          <p:cNvSpPr/>
          <p:nvPr>
            <p:custDataLst>
              <p:tags r:id="rId1"/>
            </p:custDataLst>
          </p:nvPr>
        </p:nvSpPr>
        <p:spPr bwMode="auto">
          <a:xfrm>
            <a:off x="4334256" y="5364957"/>
            <a:ext cx="2286000" cy="365760"/>
          </a:xfrm>
          <a:prstGeom prst="wedgeRoundRectCallout">
            <a:avLst>
              <a:gd name="adj1" fmla="val 57879"/>
              <a:gd name="adj2" fmla="val -9170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signed overflow</a:t>
            </a:r>
            <a:endParaRPr kumimoji="0" lang="en-US" sz="24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1" name="Rounded Rectangular Callout 20"/>
          <p:cNvSpPr/>
          <p:nvPr>
            <p:custDataLst>
              <p:tags r:id="rId2"/>
            </p:custDataLst>
          </p:nvPr>
        </p:nvSpPr>
        <p:spPr bwMode="auto">
          <a:xfrm>
            <a:off x="5294376" y="6279059"/>
            <a:ext cx="2560320" cy="365760"/>
          </a:xfrm>
          <a:prstGeom prst="wedgeRoundRectCallout">
            <a:avLst>
              <a:gd name="adj1" fmla="val 57879"/>
              <a:gd name="adj2" fmla="val -9170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unsigned overflow</a:t>
            </a:r>
            <a:endParaRPr kumimoji="0" lang="en-US" sz="24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3" name="Rounded Rectangular Callout 22"/>
          <p:cNvSpPr/>
          <p:nvPr>
            <p:custDataLst>
              <p:tags r:id="rId3"/>
            </p:custDataLst>
          </p:nvPr>
        </p:nvSpPr>
        <p:spPr bwMode="auto">
          <a:xfrm>
            <a:off x="4334256" y="5367528"/>
            <a:ext cx="2286000" cy="365760"/>
          </a:xfrm>
          <a:prstGeom prst="wedgeRoundRectCallout">
            <a:avLst>
              <a:gd name="adj1" fmla="val 59507"/>
              <a:gd name="adj2" fmla="val 86029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signed overflow</a:t>
            </a:r>
            <a:endParaRPr kumimoji="0" lang="en-US" sz="24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" name="Ink 23"/>
              <p14:cNvContentPartPr/>
              <p14:nvPr/>
            </p14:nvContentPartPr>
            <p14:xfrm>
              <a:off x="2906280" y="4129920"/>
              <a:ext cx="5828040" cy="200232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99080" y="4122720"/>
                <a:ext cx="5841360" cy="20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821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Shift Arithmetic 8-bit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Reminder:</a:t>
            </a:r>
            <a:r>
              <a:rPr lang="en-US" dirty="0" smtClean="0"/>
              <a:t>  C operator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dirty="0" smtClean="0"/>
              <a:t> does </a:t>
            </a:r>
            <a:r>
              <a:rPr lang="en-US" i="1" dirty="0" smtClean="0"/>
              <a:t>logical</a:t>
            </a:r>
            <a:r>
              <a:rPr lang="en-US" dirty="0" smtClean="0"/>
              <a:t> shift on </a:t>
            </a:r>
            <a:r>
              <a:rPr lang="en-US" dirty="0" smtClean="0">
                <a:solidFill>
                  <a:srgbClr val="0070C0"/>
                </a:solidFill>
              </a:rPr>
              <a:t>unsigned</a:t>
            </a:r>
            <a:r>
              <a:rPr lang="en-US" dirty="0" smtClean="0"/>
              <a:t> values and </a:t>
            </a:r>
            <a:r>
              <a:rPr lang="en-US" i="1" dirty="0" smtClean="0"/>
              <a:t>arithmetic </a:t>
            </a:r>
            <a:r>
              <a:rPr lang="en-US" dirty="0" smtClean="0"/>
              <a:t>shift on </a:t>
            </a:r>
            <a:r>
              <a:rPr lang="en-US" dirty="0" smtClean="0">
                <a:solidFill>
                  <a:srgbClr val="C00000"/>
                </a:solidFill>
              </a:rPr>
              <a:t>signed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Logical </a:t>
            </a:r>
            <a:r>
              <a:rPr lang="en-US" dirty="0" smtClean="0"/>
              <a:t>Shift: 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x/2</a:t>
            </a:r>
            <a:r>
              <a:rPr lang="en-US" baseline="30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" y="3108960"/>
            <a:ext cx="6583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xu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240u; 11110000     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R1u=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xu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&gt;&gt;3; </a:t>
            </a:r>
            <a:r>
              <a:rPr lang="en-US" sz="32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11110</a:t>
            </a:r>
            <a:r>
              <a:rPr lang="en-US" sz="32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R2u=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xu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&gt;&gt;5; </a:t>
            </a:r>
            <a:r>
              <a:rPr lang="en-US" sz="32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111</a:t>
            </a:r>
            <a:r>
              <a:rPr lang="en-US" sz="32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</p:txBody>
      </p:sp>
      <p:grpSp>
        <p:nvGrpSpPr>
          <p:cNvPr id="6" name="Group 5"/>
          <p:cNvGrpSpPr/>
          <p:nvPr/>
        </p:nvGrpSpPr>
        <p:grpSpPr>
          <a:xfrm flipH="1">
            <a:off x="3703320" y="3566160"/>
            <a:ext cx="2432304" cy="502920"/>
            <a:chOff x="3401568" y="3456432"/>
            <a:chExt cx="2432304" cy="548640"/>
          </a:xfrm>
        </p:grpSpPr>
        <p:cxnSp>
          <p:nvCxnSpPr>
            <p:cNvPr id="7" name="Straight Arrow Connector 6"/>
            <p:cNvCxnSpPr/>
            <p:nvPr>
              <p:custDataLst>
                <p:tags r:id="rId2"/>
              </p:custDataLst>
            </p:nvPr>
          </p:nvCxnSpPr>
          <p:spPr bwMode="auto">
            <a:xfrm flipH="1">
              <a:off x="5129784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>
              <p:custDataLst>
                <p:tags r:id="rId3"/>
              </p:custDataLst>
            </p:nvPr>
          </p:nvCxnSpPr>
          <p:spPr bwMode="auto">
            <a:xfrm flipH="1">
              <a:off x="4882896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>
              <p:custDataLst>
                <p:tags r:id="rId4"/>
              </p:custDataLst>
            </p:nvPr>
          </p:nvCxnSpPr>
          <p:spPr bwMode="auto">
            <a:xfrm flipH="1">
              <a:off x="4636008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>
              <p:custDataLst>
                <p:tags r:id="rId5"/>
              </p:custDataLst>
            </p:nvPr>
          </p:nvCxnSpPr>
          <p:spPr bwMode="auto">
            <a:xfrm flipH="1">
              <a:off x="4389120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>
              <p:custDataLst>
                <p:tags r:id="rId6"/>
              </p:custDataLst>
            </p:nvPr>
          </p:nvCxnSpPr>
          <p:spPr bwMode="auto">
            <a:xfrm flipH="1">
              <a:off x="4142232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>
              <p:custDataLst>
                <p:tags r:id="rId7"/>
              </p:custDataLst>
            </p:nvPr>
          </p:nvCxnSpPr>
          <p:spPr bwMode="auto">
            <a:xfrm flipH="1">
              <a:off x="3895344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3648456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>
              <p:custDataLst>
                <p:tags r:id="rId9"/>
              </p:custDataLst>
            </p:nvPr>
          </p:nvCxnSpPr>
          <p:spPr bwMode="auto">
            <a:xfrm flipH="1">
              <a:off x="3401568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7223760" y="3108960"/>
            <a:ext cx="1097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240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endParaRPr lang="en-US" sz="3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n-US" sz="3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ounded Rectangular Callout 15"/>
          <p:cNvSpPr/>
          <p:nvPr>
            <p:custDataLst>
              <p:tags r:id="rId1"/>
            </p:custDataLst>
          </p:nvPr>
        </p:nvSpPr>
        <p:spPr bwMode="auto">
          <a:xfrm>
            <a:off x="5138928" y="5691604"/>
            <a:ext cx="2377440" cy="365760"/>
          </a:xfrm>
          <a:prstGeom prst="wedgeRoundRectCallout">
            <a:avLst>
              <a:gd name="adj1" fmla="val 70829"/>
              <a:gd name="adj2" fmla="val -159068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rounding (down)</a:t>
            </a:r>
            <a:endParaRPr kumimoji="0" lang="en-US" sz="24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/>
              <p14:cNvContentPartPr/>
              <p14:nvPr/>
            </p14:nvContentPartPr>
            <p14:xfrm>
              <a:off x="5526360" y="3397680"/>
              <a:ext cx="3530880" cy="18687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19880" y="3390840"/>
                <a:ext cx="3543840" cy="18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58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Shift Arithmetic 8-bit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Reminder:</a:t>
            </a:r>
            <a:r>
              <a:rPr lang="en-US" dirty="0" smtClean="0"/>
              <a:t>  C operator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dirty="0" smtClean="0"/>
              <a:t> does </a:t>
            </a:r>
            <a:r>
              <a:rPr lang="en-US" i="1" dirty="0" smtClean="0"/>
              <a:t>logical</a:t>
            </a:r>
            <a:r>
              <a:rPr lang="en-US" dirty="0" smtClean="0"/>
              <a:t> shift on </a:t>
            </a:r>
            <a:r>
              <a:rPr lang="en-US" dirty="0" smtClean="0">
                <a:solidFill>
                  <a:srgbClr val="0070C0"/>
                </a:solidFill>
              </a:rPr>
              <a:t>unsigned</a:t>
            </a:r>
            <a:r>
              <a:rPr lang="en-US" dirty="0" smtClean="0"/>
              <a:t> values and </a:t>
            </a:r>
            <a:r>
              <a:rPr lang="en-US" i="1" dirty="0" smtClean="0"/>
              <a:t>arithmetic </a:t>
            </a:r>
            <a:r>
              <a:rPr lang="en-US" dirty="0" smtClean="0"/>
              <a:t>shift on </a:t>
            </a:r>
            <a:r>
              <a:rPr lang="en-US" dirty="0" smtClean="0">
                <a:solidFill>
                  <a:srgbClr val="C00000"/>
                </a:solidFill>
              </a:rPr>
              <a:t>signed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Arithmetic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Shift: 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x/2</a:t>
            </a:r>
            <a:r>
              <a:rPr lang="en-US" baseline="30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" y="3108960"/>
            <a:ext cx="6583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-16;  11110000     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R1s=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xu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&gt;&gt;3; </a:t>
            </a:r>
            <a:r>
              <a:rPr lang="en-US" sz="32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11110</a:t>
            </a:r>
            <a:r>
              <a:rPr lang="en-US" sz="32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 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R2s=</a:t>
            </a:r>
            <a:r>
              <a:rPr lang="en-US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xu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&gt;&gt;5; </a:t>
            </a:r>
            <a:r>
              <a:rPr lang="en-US" sz="32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111</a:t>
            </a:r>
            <a:r>
              <a:rPr lang="en-US" sz="32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</a:t>
            </a: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</p:txBody>
      </p:sp>
      <p:grpSp>
        <p:nvGrpSpPr>
          <p:cNvPr id="6" name="Group 5"/>
          <p:cNvGrpSpPr/>
          <p:nvPr/>
        </p:nvGrpSpPr>
        <p:grpSpPr>
          <a:xfrm flipH="1">
            <a:off x="3703320" y="3566160"/>
            <a:ext cx="2432304" cy="502920"/>
            <a:chOff x="3401568" y="3456432"/>
            <a:chExt cx="2432304" cy="548640"/>
          </a:xfrm>
        </p:grpSpPr>
        <p:cxnSp>
          <p:nvCxnSpPr>
            <p:cNvPr id="7" name="Straight Arrow Connector 6"/>
            <p:cNvCxnSpPr/>
            <p:nvPr>
              <p:custDataLst>
                <p:tags r:id="rId2"/>
              </p:custDataLst>
            </p:nvPr>
          </p:nvCxnSpPr>
          <p:spPr bwMode="auto">
            <a:xfrm flipH="1">
              <a:off x="5129784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>
              <p:custDataLst>
                <p:tags r:id="rId3"/>
              </p:custDataLst>
            </p:nvPr>
          </p:nvCxnSpPr>
          <p:spPr bwMode="auto">
            <a:xfrm flipH="1">
              <a:off x="4882896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>
              <p:custDataLst>
                <p:tags r:id="rId4"/>
              </p:custDataLst>
            </p:nvPr>
          </p:nvCxnSpPr>
          <p:spPr bwMode="auto">
            <a:xfrm flipH="1">
              <a:off x="4636008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>
              <p:custDataLst>
                <p:tags r:id="rId5"/>
              </p:custDataLst>
            </p:nvPr>
          </p:nvCxnSpPr>
          <p:spPr bwMode="auto">
            <a:xfrm flipH="1">
              <a:off x="4389120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>
              <p:custDataLst>
                <p:tags r:id="rId6"/>
              </p:custDataLst>
            </p:nvPr>
          </p:nvCxnSpPr>
          <p:spPr bwMode="auto">
            <a:xfrm flipH="1">
              <a:off x="4142232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>
              <p:custDataLst>
                <p:tags r:id="rId7"/>
              </p:custDataLst>
            </p:nvPr>
          </p:nvCxnSpPr>
          <p:spPr bwMode="auto">
            <a:xfrm flipH="1">
              <a:off x="3895344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3648456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>
              <p:custDataLst>
                <p:tags r:id="rId9"/>
              </p:custDataLst>
            </p:nvPr>
          </p:nvCxnSpPr>
          <p:spPr bwMode="auto">
            <a:xfrm flipH="1">
              <a:off x="3401568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7223760" y="3108960"/>
            <a:ext cx="1097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-16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  <a:endParaRPr lang="en-US" sz="3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endParaRPr lang="en-US" sz="3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ounded Rectangular Callout 15"/>
          <p:cNvSpPr/>
          <p:nvPr>
            <p:custDataLst>
              <p:tags r:id="rId1"/>
            </p:custDataLst>
          </p:nvPr>
        </p:nvSpPr>
        <p:spPr bwMode="auto">
          <a:xfrm>
            <a:off x="5138928" y="5691604"/>
            <a:ext cx="2377440" cy="365760"/>
          </a:xfrm>
          <a:prstGeom prst="wedgeRoundRectCallout">
            <a:avLst>
              <a:gd name="adj1" fmla="val 70829"/>
              <a:gd name="adj2" fmla="val -159068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rounding (down)</a:t>
            </a:r>
            <a:endParaRPr kumimoji="0" lang="en-US" sz="24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/>
              <p14:cNvContentPartPr/>
              <p14:nvPr/>
            </p14:nvContentPartPr>
            <p14:xfrm>
              <a:off x="5558760" y="4091400"/>
              <a:ext cx="3507480" cy="11653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3720" y="4085640"/>
                <a:ext cx="3521880" cy="11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12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Assume we are using 8-bit arithmetic: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==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unsigned char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x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&gt;= 128U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!= (x&gt;&gt;2)&lt;&lt;2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== -x</a:t>
            </a:r>
            <a:r>
              <a:rPr lang="en-US" dirty="0" smtClean="0">
                <a:cs typeface="Calibri" panose="020F0502020204030204" pitchFamily="34" charset="0"/>
              </a:rPr>
              <a:t> </a:t>
            </a:r>
          </a:p>
          <a:p>
            <a:pPr lvl="2">
              <a:spcBef>
                <a:spcPts val="24"/>
              </a:spcBef>
            </a:pPr>
            <a:r>
              <a:rPr lang="en-US" dirty="0" smtClean="0">
                <a:cs typeface="Calibri" panose="020F0502020204030204" pitchFamily="34" charset="0"/>
              </a:rPr>
              <a:t>Hint:  there are two solutions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8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128U)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0x3F)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93192" y="1362456"/>
            <a:ext cx="8366760" cy="1188720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For the following expressions, find a value of </a:t>
            </a:r>
            <a:r>
              <a:rPr lang="en-US" sz="2400" b="1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signed char </a:t>
            </a:r>
            <a:r>
              <a:rPr lang="en-US" sz="24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x</a:t>
            </a:r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if there exists one, that makes the expression </a:t>
            </a:r>
            <a:r>
              <a:rPr lang="en-US" sz="24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TRUE</a:t>
            </a:r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.  Compare 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with your neighbor(s</a:t>
            </a:r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)!</a:t>
            </a:r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573840" y="2806200"/>
              <a:ext cx="8564400" cy="3599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000" y="2802240"/>
                <a:ext cx="8574480" cy="36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1352880" y="748800"/>
              <a:ext cx="7743600" cy="35330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5320" y="745920"/>
                <a:ext cx="7754040" cy="35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5649840" y="2983320"/>
              <a:ext cx="3340440" cy="31960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42280" y="2976840"/>
                <a:ext cx="3352320" cy="32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44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Unsigned Multiplication in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7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4389120"/>
                <a:ext cx="8366760" cy="2194560"/>
              </a:xfrm>
            </p:spPr>
            <p:txBody>
              <a:bodyPr lIns="90487" tIns="44450" rIns="90487" bIns="44450"/>
              <a:lstStyle/>
              <a:p>
                <a:pPr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 smtClean="0"/>
                  <a:t>Standard Multiplication Function</a:t>
                </a:r>
              </a:p>
              <a:p>
                <a:pPr lvl="1"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 smtClean="0"/>
                  <a:t>Ignores high order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pPr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 smtClean="0"/>
                  <a:t>Implements Modular Arithmetic</a:t>
                </a:r>
              </a:p>
              <a:p>
                <a:pPr lvl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b="0" dirty="0" err="1" smtClean="0"/>
                  <a:t>UMult</a:t>
                </a:r>
                <a:r>
                  <a:rPr lang="en-US" b="0" i="1" baseline="-25000" dirty="0" err="1" smtClean="0"/>
                  <a:t>w</a:t>
                </a:r>
                <a:r>
                  <a:rPr lang="en-US" b="0" dirty="0" smtClean="0"/>
                  <a:t>(</a:t>
                </a:r>
                <a:r>
                  <a:rPr lang="en-US" b="0" i="1" dirty="0" smtClean="0"/>
                  <a:t>u</a:t>
                </a:r>
                <a:r>
                  <a:rPr lang="en-US" b="0" dirty="0" smtClean="0"/>
                  <a:t> , </a:t>
                </a:r>
                <a:r>
                  <a:rPr lang="en-US" b="0" i="1" dirty="0" smtClean="0"/>
                  <a:t>v</a:t>
                </a:r>
                <a:r>
                  <a:rPr lang="en-US" b="0" dirty="0" smtClean="0"/>
                  <a:t>)	= </a:t>
                </a:r>
                <a:r>
                  <a:rPr lang="en-US" b="0" i="1" dirty="0" smtClean="0"/>
                  <a:t>u</a:t>
                </a:r>
                <a:r>
                  <a:rPr lang="en-US" b="0" dirty="0" smtClean="0"/>
                  <a:t> · </a:t>
                </a:r>
                <a:r>
                  <a:rPr lang="en-US" b="0" i="1" dirty="0" smtClean="0"/>
                  <a:t>v</a:t>
                </a:r>
                <a:r>
                  <a:rPr lang="en-US" b="0" dirty="0" smtClean="0"/>
                  <a:t>  mod 2</a:t>
                </a:r>
                <a:r>
                  <a:rPr lang="en-US" b="0" i="1" baseline="30000" dirty="0" smtClean="0"/>
                  <a:t>w</a:t>
                </a:r>
              </a:p>
            </p:txBody>
          </p:sp>
        </mc:Choice>
        <mc:Fallback xmlns="">
          <p:sp>
            <p:nvSpPr>
              <p:cNvPr id="158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6"/>
                </p:custDataLst>
              </p:nvPr>
            </p:nvSpPr>
            <p:spPr>
              <a:xfrm>
                <a:off x="393192" y="4389120"/>
                <a:ext cx="8366760" cy="2194560"/>
              </a:xfrm>
              <a:blipFill rotWithShape="0">
                <a:blip r:embed="rId57"/>
                <a:stretch>
                  <a:fillRect l="-364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943600" y="164592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2" name="Rectangle 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3" name="Rectangle 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4" name="Rectangle 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5" name="Rectangle 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6" name="Rectangle 1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7" name="Rectangle 1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43600" y="22860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6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7" name="Rectangle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8" name="Rectangle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9" name="Rectangle 1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0" name="Rectangle 1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2" name="Line 2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" y="272491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84797" y="1597521"/>
            <a:ext cx="123431" cy="898879"/>
            <a:chOff x="5798564" y="1597521"/>
            <a:chExt cx="123431" cy="898879"/>
          </a:xfrm>
        </p:grpSpPr>
        <p:sp>
          <p:nvSpPr>
            <p:cNvPr id="36870" name="Rectangle 2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798564" y="1597521"/>
              <a:ext cx="118623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i="1" dirty="0" err="1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u</a:t>
              </a:r>
              <a:endParaRPr lang="en-US" b="0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6871" name="Rectangle 2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798564" y="2219401"/>
              <a:ext cx="105799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i="1" dirty="0" err="1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v</a:t>
              </a:r>
              <a:endParaRPr lang="en-US" b="0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6873" name="Rectangle 2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800167" y="1992062"/>
              <a:ext cx="121828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*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43600" y="292608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8" name="Rectangle 2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9" name="Rectangle 2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0" name="Rectangle 2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1" name="Rectangle 2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2" name="Rectangle 3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3" name="Rectangle 3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09534" y="283464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 </a:t>
            </a:r>
            <a:r>
              <a: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· </a:t>
            </a:r>
            <a:r>
              <a:rPr lang="en-US" b="0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943600" y="356616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1" name="Rectangle 3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2" name="Rectangle 3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3" name="Rectangle 3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4" name="Rectangle 3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5" name="Rectangle 3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6" name="Rectangle 4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57200" y="336499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8" name="Text Box 4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93192" y="2788920"/>
                <a:ext cx="1963999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True Product:</a:t>
                </a:r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</a:t>
                </a:r>
                <a:b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</a:br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bits</a:t>
                </a:r>
                <a:endParaRPr lang="en-US" sz="2000" b="1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36878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93192" y="2788920"/>
                <a:ext cx="1963999" cy="586443"/>
              </a:xfrm>
              <a:prstGeom prst="rect">
                <a:avLst/>
              </a:prstGeom>
              <a:blipFill rotWithShape="0">
                <a:blip r:embed="rId59"/>
                <a:stretch>
                  <a:fillRect l="-3416" t="-15625" r="-2795" b="-197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9" name="Text Box 4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93192" y="1885890"/>
                <a:ext cx="1822935" cy="58477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Operands: </a:t>
                </a:r>
                <a:r>
                  <a:rPr lang="en-US" sz="20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/>
                </a:r>
                <a:br>
                  <a:rPr lang="en-US" sz="20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</a:br>
                <a:r>
                  <a:rPr lang="en-US" sz="20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</a:t>
                </a:r>
                <a:r>
                  <a:rPr lang="en-US" sz="2000" b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bits</a:t>
                </a:r>
              </a:p>
            </p:txBody>
          </p:sp>
        </mc:Choice>
        <mc:Fallback xmlns="">
          <p:sp>
            <p:nvSpPr>
              <p:cNvPr id="36879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93192" y="1885890"/>
                <a:ext cx="1822935" cy="584775"/>
              </a:xfrm>
              <a:prstGeom prst="rect">
                <a:avLst/>
              </a:prstGeom>
              <a:blipFill rotWithShape="0">
                <a:blip r:embed="rId61"/>
                <a:stretch>
                  <a:fillRect l="-3679" t="-14583" r="-2341" b="-20833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0" name="Text Box 4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93192" y="3474720"/>
                <a:ext cx="2743200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Discard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i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bits: </a:t>
                </a:r>
                <a:r>
                  <a:rPr lang="en-US" sz="20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/>
                </a:r>
                <a:br>
                  <a:rPr lang="en-US" sz="20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</a:br>
                <a:r>
                  <a:rPr lang="en-US" sz="20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</a:t>
                </a:r>
                <a:r>
                  <a:rPr lang="en-US" sz="2000" b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bits</a:t>
                </a:r>
              </a:p>
            </p:txBody>
          </p:sp>
        </mc:Choice>
        <mc:Fallback xmlns="">
          <p:sp>
            <p:nvSpPr>
              <p:cNvPr id="36880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93192" y="3474720"/>
                <a:ext cx="2743200" cy="586443"/>
              </a:xfrm>
              <a:prstGeom prst="rect">
                <a:avLst/>
              </a:prstGeom>
              <a:blipFill rotWithShape="0">
                <a:blip r:embed="rId63"/>
                <a:stretch>
                  <a:fillRect l="-2444" t="-14583" b="-20833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81" name="Rectangle 4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40426" y="3474720"/>
            <a:ext cx="1547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UMult</a:t>
            </a:r>
            <a:r>
              <a:rPr lang="en-US" b="0" i="1" baseline="-25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</a:t>
            </a:r>
            <a:r>
              <a: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b="0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</a:t>
            </a:r>
            <a:r>
              <a: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, </a:t>
            </a:r>
            <a:r>
              <a:rPr lang="en-US" b="0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v</a:t>
            </a:r>
            <a:r>
              <a: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200400" y="292608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4" name="Rectangle 4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5" name="Rectangle 4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6" name="Rectangle 5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7" name="Rectangle 5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8" name="Rectangle 5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9" name="Rectangle 5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505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1a due Friday (6/29)</a:t>
            </a:r>
          </a:p>
          <a:p>
            <a:r>
              <a:rPr lang="en-US" dirty="0" smtClean="0"/>
              <a:t>Lab 1b due next Thursday (7/5)</a:t>
            </a:r>
          </a:p>
          <a:p>
            <a:pPr lvl="1"/>
            <a:r>
              <a:rPr lang="en-US" dirty="0" smtClean="0"/>
              <a:t>Bonus slides at the end of today’s lecture have relevant </a:t>
            </a:r>
            <a:r>
              <a:rPr lang="en-US" dirty="0" smtClean="0"/>
              <a:t>examples</a:t>
            </a:r>
          </a:p>
          <a:p>
            <a:r>
              <a:rPr lang="en-US" dirty="0" smtClean="0"/>
              <a:t>Homework 2 released today, due two Wed from now (7/11)</a:t>
            </a:r>
          </a:p>
          <a:p>
            <a:pPr lvl="1"/>
            <a:r>
              <a:rPr lang="en-US" dirty="0" smtClean="0"/>
              <a:t>Can start on Integers, will need to wait for Assembly</a:t>
            </a:r>
            <a:endParaRPr lang="en-US" dirty="0" smtClean="0"/>
          </a:p>
          <a:p>
            <a:pPr lvl="3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Multiplication with </a:t>
            </a:r>
            <a:r>
              <a:rPr lang="en-US" b="1" dirty="0" smtClean="0"/>
              <a:t>shift</a:t>
            </a:r>
            <a:r>
              <a:rPr lang="en-US" dirty="0" smtClean="0"/>
              <a:t> and </a:t>
            </a:r>
            <a:r>
              <a:rPr lang="en-US" b="1" dirty="0" smtClean="0"/>
              <a:t>add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 smtClean="0"/>
              <a:t>Operation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u&lt;&lt;k</a:t>
            </a:r>
            <a:r>
              <a:rPr lang="en-US" b="1" dirty="0" smtClean="0"/>
              <a:t>  </a:t>
            </a:r>
            <a:r>
              <a:rPr lang="en-US" dirty="0" smtClean="0"/>
              <a:t>gives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u*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b="1" i="1" baseline="30000" dirty="0" smtClean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u="sng" dirty="0" smtClean="0"/>
              <a:t>Examples</a:t>
            </a:r>
            <a:r>
              <a:rPr lang="en-US" dirty="0" smtClean="0"/>
              <a:t>: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u&lt;&lt;3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u&lt;&lt;5 - u&lt;&lt;3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b="1" i="1" dirty="0" smtClean="0"/>
              <a:t>Compiler generates this code automatically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43600" y="2514600"/>
            <a:ext cx="2743200" cy="228600"/>
            <a:chOff x="6324600" y="2514600"/>
            <a:chExt cx="2743200" cy="228600"/>
          </a:xfrm>
        </p:grpSpPr>
        <p:sp>
          <p:nvSpPr>
            <p:cNvPr id="41988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324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89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553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7818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1" name="Rectangle 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3820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8610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8839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010400" y="2514600"/>
              <a:ext cx="1371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42002" name="Rectangle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2414588"/>
            <a:ext cx="30328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</a:t>
            </a:r>
            <a:endParaRPr lang="en-US" b="0" i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2003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6400" y="2889504"/>
            <a:ext cx="38183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lang="en-US" b="0" i="1" baseline="30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</a:t>
            </a:r>
            <a:endParaRPr lang="en-US" b="0" i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" y="331927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42005" name="Rectangle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62690" y="2951203"/>
            <a:ext cx="30649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79285" y="3346704"/>
            <a:ext cx="71365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 </a:t>
            </a:r>
            <a:r>
              <a: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· 2</a:t>
            </a:r>
            <a:r>
              <a:rPr lang="en-US" b="0" i="1" baseline="30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</a:t>
            </a:r>
            <a:endParaRPr lang="en-US" b="0" i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57200" y="377647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08" name="Text Box 24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3192" y="3333579"/>
                <a:ext cx="3095912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True Product</a:t>
                </a:r>
                <a:r>
                  <a:rPr lang="en-US" sz="20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2000" b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0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93192" y="3333579"/>
                <a:ext cx="3095912" cy="400110"/>
              </a:xfrm>
              <a:prstGeom prst="rect">
                <a:avLst/>
              </a:prstGeom>
              <a:blipFill rotWithShape="0">
                <a:blip r:embed="rId54"/>
                <a:stretch>
                  <a:fillRect l="-2170" t="-12308" r="-986" b="-276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09" name="Text Box 25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93192" y="2602646"/>
                <a:ext cx="2183611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Operands</a:t>
                </a:r>
                <a:r>
                  <a:rPr lang="en-US" sz="20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000" b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0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3192" y="2602646"/>
                <a:ext cx="2183611" cy="400110"/>
              </a:xfrm>
              <a:prstGeom prst="rect">
                <a:avLst/>
              </a:prstGeom>
              <a:blipFill rotWithShape="0">
                <a:blip r:embed="rId56"/>
                <a:stretch>
                  <a:fillRect l="-3073" t="-12121" r="-1676" b="-2575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10" name="Text Box 26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93192" y="3795712"/>
                <a:ext cx="2971800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Discard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000" i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bits: </a:t>
                </a:r>
                <a:r>
                  <a:rPr lang="en-US" sz="2000" i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000" b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</a:t>
                </a:r>
                <a:r>
                  <a:rPr lang="en-US" sz="2000" b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bits</a:t>
                </a:r>
              </a:p>
            </p:txBody>
          </p:sp>
        </mc:Choice>
        <mc:Fallback xmlns="">
          <p:sp>
            <p:nvSpPr>
              <p:cNvPr id="420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93192" y="3795712"/>
                <a:ext cx="2971800" cy="400110"/>
              </a:xfrm>
              <a:prstGeom prst="rect">
                <a:avLst/>
              </a:prstGeom>
              <a:blipFill rotWithShape="0">
                <a:blip r:embed="rId58"/>
                <a:stretch>
                  <a:fillRect l="-2259" t="-12308" b="-276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11" name="Rectangle 2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84379" y="3795712"/>
            <a:ext cx="147829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UMult</a:t>
            </a:r>
            <a:r>
              <a:rPr lang="en-US" sz="1600" b="0" i="1" baseline="-25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</a:t>
            </a:r>
            <a:r>
              <a:rPr lang="en-US" sz="16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sz="1600" b="0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</a:t>
            </a:r>
            <a:r>
              <a:rPr lang="en-US" sz="16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, 2</a:t>
            </a:r>
            <a:r>
              <a:rPr lang="en-US" sz="1600" b="0" i="1" baseline="30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</a:t>
            </a:r>
            <a:r>
              <a:rPr lang="en-US" sz="16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43600" y="2971800"/>
            <a:ext cx="2743200" cy="228600"/>
            <a:chOff x="6324600" y="2971800"/>
            <a:chExt cx="2743200" cy="228600"/>
          </a:xfrm>
        </p:grpSpPr>
        <p:sp>
          <p:nvSpPr>
            <p:cNvPr id="41995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246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6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2390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7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67600" y="2971800"/>
              <a:ext cx="228600" cy="228600"/>
            </a:xfrm>
            <a:prstGeom prst="rect">
              <a:avLst/>
            </a:prstGeom>
            <a:solidFill>
              <a:srgbClr val="A8E7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1</a:t>
              </a:r>
            </a:p>
          </p:txBody>
        </p:sp>
        <p:sp>
          <p:nvSpPr>
            <p:cNvPr id="41998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962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9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6106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00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8392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01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553200" y="29718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  <p:sp>
          <p:nvSpPr>
            <p:cNvPr id="42012" name="Rectangle 2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24800" y="29718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</p:grpSp>
      <p:sp>
        <p:nvSpPr>
          <p:cNvPr id="42013" name="Rectangl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58025" y="2665278"/>
            <a:ext cx="2968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</a:t>
            </a:r>
            <a:endParaRPr lang="en-US" b="0" i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3429000"/>
            <a:ext cx="4114800" cy="228600"/>
            <a:chOff x="4953000" y="3429000"/>
            <a:chExt cx="4114800" cy="228600"/>
          </a:xfrm>
        </p:grpSpPr>
        <p:grpSp>
          <p:nvGrpSpPr>
            <p:cNvPr id="2" name="Group 30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4953000" y="3429000"/>
              <a:ext cx="2743200" cy="228600"/>
              <a:chOff x="2976" y="816"/>
              <a:chExt cx="1728" cy="144"/>
            </a:xfrm>
          </p:grpSpPr>
          <p:sp>
            <p:nvSpPr>
              <p:cNvPr id="42028" name="Rectangle 3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976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29" name="Rectangle 3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20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0" name="Rectangle 3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264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1" name="Rectangle 3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2" name="Rectangle 3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16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3" name="Rectangle 3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60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4" name="Rectangle 3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408" y="816"/>
                <a:ext cx="86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Helvetica Neue Regular" charset="0"/>
                  </a:rPr>
                  <a:t>• • •</a:t>
                </a:r>
              </a:p>
            </p:txBody>
          </p:sp>
        </p:grpSp>
        <p:sp>
          <p:nvSpPr>
            <p:cNvPr id="42015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6962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16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6106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17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8392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18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924800" y="34290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</p:grpSp>
      <p:sp>
        <p:nvSpPr>
          <p:cNvPr id="42019" name="Rectangle 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55525" y="4066758"/>
            <a:ext cx="148470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TMult</a:t>
            </a:r>
            <a:r>
              <a:rPr lang="en-US" sz="1600" b="0" i="1" baseline="-25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</a:t>
            </a:r>
            <a:r>
              <a:rPr lang="en-US" sz="16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sz="1600" b="0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</a:t>
            </a:r>
            <a:r>
              <a:rPr lang="en-US" sz="16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, 2</a:t>
            </a:r>
            <a:r>
              <a:rPr lang="en-US" sz="1600" b="0" i="1" baseline="30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</a:t>
            </a:r>
            <a:r>
              <a:rPr lang="en-US" sz="16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43600" y="3886200"/>
            <a:ext cx="2743200" cy="228600"/>
            <a:chOff x="6324600" y="3886200"/>
            <a:chExt cx="2743200" cy="228600"/>
          </a:xfrm>
        </p:grpSpPr>
        <p:sp>
          <p:nvSpPr>
            <p:cNvPr id="42020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962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21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6106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22" name="Rectangle 4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8392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23" name="Rectangle 4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924800" y="3886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  <p:sp>
          <p:nvSpPr>
            <p:cNvPr id="42024" name="Rectangle 4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104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5" name="Rectangle 4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2390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6" name="Rectangle 4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4676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7" name="Rectangle 5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324600" y="3886200"/>
              <a:ext cx="6858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•••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" name="Ink 8"/>
              <p14:cNvContentPartPr/>
              <p14:nvPr/>
            </p14:nvContentPartPr>
            <p14:xfrm>
              <a:off x="1165320" y="5566320"/>
              <a:ext cx="5241600" cy="4215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58840" y="5555880"/>
                <a:ext cx="5258160" cy="4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184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Number Representation Revisited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represent in </a:t>
            </a:r>
            <a:r>
              <a:rPr lang="en-US" dirty="0"/>
              <a:t>one </a:t>
            </a:r>
            <a:r>
              <a:rPr lang="en-US" dirty="0" smtClean="0"/>
              <a:t>word?</a:t>
            </a:r>
            <a:endParaRPr lang="en-US" dirty="0"/>
          </a:p>
          <a:p>
            <a:pPr lvl="1"/>
            <a:r>
              <a:rPr lang="en-US" dirty="0"/>
              <a:t>Signed and Unsigned Integers</a:t>
            </a:r>
          </a:p>
          <a:p>
            <a:pPr lvl="1"/>
            <a:r>
              <a:rPr lang="en-US" dirty="0"/>
              <a:t>Characters (ASCII)</a:t>
            </a:r>
          </a:p>
          <a:p>
            <a:pPr lvl="1"/>
            <a:r>
              <a:rPr lang="en-US" dirty="0" smtClean="0"/>
              <a:t>Addresses</a:t>
            </a:r>
          </a:p>
          <a:p>
            <a:r>
              <a:rPr lang="en-US" dirty="0"/>
              <a:t>How do we encode the following:</a:t>
            </a:r>
          </a:p>
          <a:p>
            <a:pPr lvl="1"/>
            <a:r>
              <a:rPr lang="en-US" dirty="0"/>
              <a:t>Real numbers (</a:t>
            </a:r>
            <a:r>
              <a:rPr lang="en-US" i="1" dirty="0"/>
              <a:t>e.g.</a:t>
            </a:r>
            <a:r>
              <a:rPr lang="en-US" dirty="0"/>
              <a:t> 3.14159)</a:t>
            </a:r>
          </a:p>
          <a:p>
            <a:pPr lvl="1"/>
            <a:r>
              <a:rPr lang="en-US" dirty="0"/>
              <a:t>Very large numbers (</a:t>
            </a:r>
            <a:r>
              <a:rPr lang="en-US" i="1" dirty="0"/>
              <a:t>e.g.</a:t>
            </a:r>
            <a:r>
              <a:rPr lang="en-US" dirty="0"/>
              <a:t> 6.02×10</a:t>
            </a:r>
            <a:r>
              <a:rPr lang="en-US" baseline="30000" dirty="0"/>
              <a:t>23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Very small numbers (</a:t>
            </a:r>
            <a:r>
              <a:rPr lang="en-US" i="1" dirty="0"/>
              <a:t>e.g.</a:t>
            </a:r>
            <a:r>
              <a:rPr lang="en-US" dirty="0"/>
              <a:t> 6.626×10</a:t>
            </a:r>
            <a:r>
              <a:rPr lang="en-US" baseline="30000" dirty="0"/>
              <a:t>-34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Special numbers (</a:t>
            </a:r>
            <a:r>
              <a:rPr lang="en-US" i="1" dirty="0"/>
              <a:t>e.g.</a:t>
            </a:r>
            <a:r>
              <a:rPr lang="en-US" dirty="0"/>
              <a:t> ∞, </a:t>
            </a:r>
            <a:r>
              <a:rPr lang="en-US" dirty="0" err="1"/>
              <a:t>NaN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00800" y="3474720"/>
            <a:ext cx="2377440" cy="1828800"/>
            <a:chOff x="5852160" y="3703320"/>
            <a:chExt cx="2377440" cy="1828800"/>
          </a:xfrm>
        </p:grpSpPr>
        <p:sp>
          <p:nvSpPr>
            <p:cNvPr id="5" name="Right Brace 4"/>
            <p:cNvSpPr/>
            <p:nvPr/>
          </p:nvSpPr>
          <p:spPr bwMode="auto">
            <a:xfrm>
              <a:off x="5852160" y="3703320"/>
              <a:ext cx="365760" cy="1828800"/>
            </a:xfrm>
            <a:prstGeom prst="righ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35040" y="4072955"/>
              <a:ext cx="21945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000" b="1" dirty="0" smtClean="0">
                  <a:solidFill>
                    <a:srgbClr val="4B2A85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Floating</a:t>
              </a:r>
            </a:p>
            <a:p>
              <a:pPr algn="ctr">
                <a:lnSpc>
                  <a:spcPct val="80000"/>
                </a:lnSpc>
              </a:pPr>
              <a:r>
                <a:rPr lang="en-US" sz="4000" b="1" dirty="0" smtClean="0">
                  <a:solidFill>
                    <a:srgbClr val="4B2A85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Point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5180760" y="1752480"/>
              <a:ext cx="1321560" cy="2871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0680" y="1740960"/>
                <a:ext cx="1342080" cy="28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75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Fractional binary numbers</a:t>
            </a:r>
          </a:p>
          <a:p>
            <a:r>
              <a:rPr lang="en-US" dirty="0" smtClean="0"/>
              <a:t>IEEE floating-point standard</a:t>
            </a:r>
          </a:p>
          <a:p>
            <a:r>
              <a:rPr lang="en-US" dirty="0" smtClean="0"/>
              <a:t>Floating-point operations and rounding</a:t>
            </a:r>
          </a:p>
          <a:p>
            <a:r>
              <a:rPr lang="en-US" dirty="0" smtClean="0"/>
              <a:t>Floating-point in C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There are many more details that we won’t cover</a:t>
            </a:r>
          </a:p>
          <a:p>
            <a:pPr lvl="1"/>
            <a:r>
              <a:rPr lang="en-US" dirty="0" smtClean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63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“Binary Point,” like decimal point, signifies boundary between integer and fractional parts: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	Example 6-bit</a:t>
            </a:r>
            <a:br>
              <a:rPr lang="en-US" dirty="0" smtClean="0"/>
            </a:br>
            <a:r>
              <a:rPr lang="en-US" dirty="0" smtClean="0"/>
              <a:t>	representation:</a:t>
            </a:r>
          </a:p>
          <a:p>
            <a:endParaRPr lang="en-US" dirty="0" smtClean="0"/>
          </a:p>
          <a:p>
            <a:r>
              <a:rPr lang="en-US" u="sng" dirty="0" smtClean="0"/>
              <a:t>Example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	10.1010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1×2</a:t>
            </a:r>
            <a:r>
              <a:rPr lang="en-US" baseline="30000" dirty="0"/>
              <a:t>1</a:t>
            </a:r>
            <a:r>
              <a:rPr lang="en-US" dirty="0"/>
              <a:t> + 1×2</a:t>
            </a:r>
            <a:r>
              <a:rPr lang="en-US" baseline="30000" dirty="0"/>
              <a:t>-1</a:t>
            </a:r>
            <a:r>
              <a:rPr lang="en-US" dirty="0"/>
              <a:t> + 1×2</a:t>
            </a:r>
            <a:r>
              <a:rPr lang="en-US" baseline="30000" dirty="0"/>
              <a:t>-3</a:t>
            </a:r>
            <a:r>
              <a:rPr lang="en-US" dirty="0"/>
              <a:t> = 2.625</a:t>
            </a:r>
            <a:r>
              <a:rPr lang="en-US" baseline="-25000" dirty="0"/>
              <a:t>10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Binary point numbers that match the 6-bit format above range from 0 (00.0000</a:t>
            </a:r>
            <a:r>
              <a:rPr lang="en-US" baseline="-25000" dirty="0"/>
              <a:t>2</a:t>
            </a:r>
            <a:r>
              <a:rPr lang="en-US" dirty="0"/>
              <a:t>) to 3.9375 (11.1111</a:t>
            </a:r>
            <a:r>
              <a:rPr lang="en-US" baseline="-25000" dirty="0"/>
              <a:t>2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14800" y="2194560"/>
            <a:ext cx="3573462" cy="1655763"/>
            <a:chOff x="1584" y="1008"/>
            <a:chExt cx="2251" cy="1043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112" y="1008"/>
              <a:ext cx="1043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xx</a:t>
              </a:r>
              <a:r>
                <a:rPr lang="en-US" sz="5400" dirty="0" err="1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sz="3600" dirty="0" err="1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yyyy</a:t>
              </a:r>
              <a:endParaRPr lang="en-US" sz="3600" dirty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872" y="1488"/>
              <a:ext cx="336" cy="192"/>
            </a:xfrm>
            <a:custGeom>
              <a:avLst/>
              <a:gdLst>
                <a:gd name="T0" fmla="*/ 336 w 336"/>
                <a:gd name="T1" fmla="*/ 0 h 192"/>
                <a:gd name="T2" fmla="*/ 192 w 336"/>
                <a:gd name="T3" fmla="*/ 144 h 192"/>
                <a:gd name="T4" fmla="*/ 0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336" y="0"/>
                  </a:moveTo>
                  <a:cubicBezTo>
                    <a:pt x="292" y="56"/>
                    <a:pt x="248" y="112"/>
                    <a:pt x="192" y="144"/>
                  </a:cubicBezTo>
                  <a:cubicBezTo>
                    <a:pt x="136" y="176"/>
                    <a:pt x="68" y="184"/>
                    <a:pt x="0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84" y="1536"/>
              <a:ext cx="96" cy="240"/>
            </a:xfrm>
            <a:custGeom>
              <a:avLst/>
              <a:gdLst>
                <a:gd name="T0" fmla="*/ 0 w 96"/>
                <a:gd name="T1" fmla="*/ 0 h 240"/>
                <a:gd name="T2" fmla="*/ 48 w 96"/>
                <a:gd name="T3" fmla="*/ 144 h 240"/>
                <a:gd name="T4" fmla="*/ 96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80" y="212"/>
                    <a:pt x="9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28" y="1536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96 w 288"/>
                <a:gd name="T3" fmla="*/ 144 h 240"/>
                <a:gd name="T4" fmla="*/ 288 w 288"/>
                <a:gd name="T5" fmla="*/ 24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2"/>
                    <a:pt x="288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168" y="1536"/>
              <a:ext cx="384" cy="192"/>
            </a:xfrm>
            <a:custGeom>
              <a:avLst/>
              <a:gdLst>
                <a:gd name="T0" fmla="*/ 0 w 384"/>
                <a:gd name="T1" fmla="*/ 0 h 192"/>
                <a:gd name="T2" fmla="*/ 144 w 384"/>
                <a:gd name="T3" fmla="*/ 96 h 192"/>
                <a:gd name="T4" fmla="*/ 384 w 384"/>
                <a:gd name="T5" fmla="*/ 192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0"/>
                  </a:moveTo>
                  <a:cubicBezTo>
                    <a:pt x="40" y="32"/>
                    <a:pt x="80" y="64"/>
                    <a:pt x="144" y="96"/>
                  </a:cubicBezTo>
                  <a:cubicBezTo>
                    <a:pt x="208" y="128"/>
                    <a:pt x="344" y="176"/>
                    <a:pt x="384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56" y="1488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48 w 96"/>
                <a:gd name="T3" fmla="*/ 144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cubicBezTo>
                    <a:pt x="80" y="52"/>
                    <a:pt x="64" y="104"/>
                    <a:pt x="48" y="144"/>
                  </a:cubicBezTo>
                  <a:cubicBezTo>
                    <a:pt x="32" y="184"/>
                    <a:pt x="16" y="212"/>
                    <a:pt x="0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2" y="1536"/>
              <a:ext cx="48" cy="144"/>
            </a:xfrm>
            <a:custGeom>
              <a:avLst/>
              <a:gdLst>
                <a:gd name="T0" fmla="*/ 48 w 48"/>
                <a:gd name="T1" fmla="*/ 0 h 144"/>
                <a:gd name="T2" fmla="*/ 0 w 48"/>
                <a:gd name="T3" fmla="*/ 144 h 144"/>
                <a:gd name="T4" fmla="*/ 0 60000 65536"/>
                <a:gd name="T5" fmla="*/ 0 60000 65536"/>
                <a:gd name="T6" fmla="*/ 0 w 48"/>
                <a:gd name="T7" fmla="*/ 0 h 144"/>
                <a:gd name="T8" fmla="*/ 48 w 48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84" y="1616"/>
              <a:ext cx="286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16" y="1712"/>
              <a:ext cx="286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</a:t>
              </a:r>
              <a:endParaRPr lang="en-US" sz="240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00" y="1721"/>
              <a:ext cx="331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-1</a:t>
              </a:r>
              <a:endParaRPr lang="en-US" sz="240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764" y="1760"/>
              <a:ext cx="331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-2</a:t>
              </a:r>
              <a:endParaRPr lang="en-US" sz="240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120" y="1760"/>
              <a:ext cx="331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-3</a:t>
              </a:r>
              <a:endParaRPr lang="en-US" sz="240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04" y="1664"/>
              <a:ext cx="331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</a:t>
              </a:r>
              <a:r>
                <a:rPr lang="en-US" sz="2400" baseline="30000" dirty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-4</a:t>
              </a:r>
              <a:endParaRPr lang="en-US" sz="240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4905360" y="2510640"/>
              <a:ext cx="3819240" cy="41446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6720" y="2503440"/>
                <a:ext cx="3837600" cy="41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740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Scientific Notation (Decimal)</a:t>
            </a:r>
          </a:p>
        </p:txBody>
      </p:sp>
      <p:sp>
        <p:nvSpPr>
          <p:cNvPr id="32776" name="Rectangle 19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spcBef>
                <a:spcPct val="70000"/>
              </a:spcBef>
              <a:tabLst>
                <a:tab pos="4406900" algn="l"/>
              </a:tabLst>
            </a:pPr>
            <a:r>
              <a:rPr lang="en-US" i="1" dirty="0" smtClean="0"/>
              <a:t>Normalized </a:t>
            </a:r>
            <a:r>
              <a:rPr lang="en-US" i="1" dirty="0"/>
              <a:t>form</a:t>
            </a:r>
            <a:r>
              <a:rPr lang="en-US" dirty="0"/>
              <a:t>: </a:t>
            </a:r>
            <a:r>
              <a:rPr lang="en-US" dirty="0" smtClean="0"/>
              <a:t> exactly </a:t>
            </a:r>
            <a:r>
              <a:rPr lang="en-US" dirty="0"/>
              <a:t>one </a:t>
            </a:r>
            <a:r>
              <a:rPr lang="en-US" dirty="0" smtClean="0"/>
              <a:t>digit (non-zero) </a:t>
            </a:r>
            <a:r>
              <a:rPr lang="en-US" dirty="0"/>
              <a:t>to left of decimal </a:t>
            </a:r>
            <a:r>
              <a:rPr lang="en-US" dirty="0" smtClean="0"/>
              <a:t>point</a:t>
            </a:r>
            <a:endParaRPr lang="en-US" dirty="0"/>
          </a:p>
          <a:p>
            <a:pPr>
              <a:lnSpc>
                <a:spcPct val="110000"/>
              </a:lnSpc>
              <a:spcBef>
                <a:spcPts val="1800"/>
              </a:spcBef>
              <a:tabLst>
                <a:tab pos="4406900" algn="l"/>
              </a:tabLst>
            </a:pPr>
            <a:r>
              <a:rPr lang="en-US" dirty="0"/>
              <a:t>Alternatives to representing 1/1,000,000,000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4406900" algn="l"/>
              </a:tabLst>
            </a:pPr>
            <a:r>
              <a:rPr lang="en-US" dirty="0">
                <a:solidFill>
                  <a:srgbClr val="FF0000"/>
                </a:solidFill>
              </a:rPr>
              <a:t>Normalized: 	</a:t>
            </a:r>
            <a:r>
              <a:rPr lang="en-US" dirty="0" smtClean="0">
                <a:solidFill>
                  <a:srgbClr val="FF0000"/>
                </a:solidFill>
              </a:rPr>
              <a:t>1.0×10</a:t>
            </a:r>
            <a:r>
              <a:rPr lang="en-US" baseline="30000" dirty="0" smtClean="0">
                <a:solidFill>
                  <a:srgbClr val="FF0000"/>
                </a:solidFill>
              </a:rPr>
              <a:t>-9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4406900" algn="l"/>
              </a:tabLst>
            </a:pPr>
            <a:r>
              <a:rPr lang="en-US" dirty="0"/>
              <a:t>Not normalized: 	</a:t>
            </a:r>
            <a:r>
              <a:rPr lang="en-US" dirty="0" smtClean="0"/>
              <a:t>0.1×10</a:t>
            </a:r>
            <a:r>
              <a:rPr lang="en-US" baseline="30000" dirty="0" smtClean="0"/>
              <a:t>-8</a:t>
            </a:r>
            <a:r>
              <a:rPr lang="en-US" dirty="0" smtClean="0"/>
              <a:t>,10.0×10</a:t>
            </a:r>
            <a:r>
              <a:rPr lang="en-US" baseline="30000" dirty="0" smtClean="0"/>
              <a:t>-10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24</a:t>
            </a:fld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39440" y="2074989"/>
            <a:ext cx="2545569" cy="4883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6.02</a:t>
            </a:r>
            <a:r>
              <a:rPr lang="en-US" sz="3200" b="1" baseline="-25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10</a:t>
            </a:r>
            <a:r>
              <a:rPr lang="en-US" sz="3200" b="1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× 10</a:t>
            </a:r>
            <a:r>
              <a:rPr lang="en-US" sz="3200" b="1" baseline="300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23</a:t>
            </a:r>
            <a:endParaRPr lang="en-US" sz="3200" b="1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27322" y="1484439"/>
            <a:ext cx="6092084" cy="1927413"/>
            <a:chOff x="1827322" y="1484439"/>
            <a:chExt cx="6092084" cy="1927413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074604" y="2511552"/>
              <a:ext cx="2741614" cy="850901"/>
              <a:chOff x="2688" y="1296"/>
              <a:chExt cx="1727" cy="536"/>
            </a:xfrm>
          </p:grpSpPr>
          <p:sp>
            <p:nvSpPr>
              <p:cNvPr id="32786" name="Rectangle 5"/>
              <p:cNvSpPr>
                <a:spLocks noChangeArrowheads="1"/>
              </p:cNvSpPr>
              <p:nvPr/>
            </p:nvSpPr>
            <p:spPr bwMode="auto">
              <a:xfrm>
                <a:off x="2928" y="1536"/>
                <a:ext cx="1487" cy="2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 smtClean="0">
                    <a:solidFill>
                      <a:srgbClr val="4B2A85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radix (base)</a:t>
                </a:r>
                <a:endParaRPr lang="en-US" sz="3200" b="1" dirty="0">
                  <a:solidFill>
                    <a:srgbClr val="4B2A85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32787" name="Line 6"/>
              <p:cNvSpPr>
                <a:spLocks noChangeShapeType="1"/>
              </p:cNvSpPr>
              <p:nvPr/>
            </p:nvSpPr>
            <p:spPr bwMode="auto">
              <a:xfrm>
                <a:off x="2688" y="1296"/>
                <a:ext cx="232" cy="28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827322" y="2499039"/>
              <a:ext cx="2652713" cy="912813"/>
              <a:chOff x="783" y="1317"/>
              <a:chExt cx="1671" cy="575"/>
            </a:xfrm>
          </p:grpSpPr>
          <p:sp>
            <p:nvSpPr>
              <p:cNvPr id="32784" name="Rectangle 8"/>
              <p:cNvSpPr>
                <a:spLocks noChangeArrowheads="1"/>
              </p:cNvSpPr>
              <p:nvPr/>
            </p:nvSpPr>
            <p:spPr bwMode="auto">
              <a:xfrm>
                <a:off x="783" y="1584"/>
                <a:ext cx="1671" cy="3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decimal point</a:t>
                </a:r>
              </a:p>
            </p:txBody>
          </p:sp>
          <p:sp>
            <p:nvSpPr>
              <p:cNvPr id="32785" name="Line 9"/>
              <p:cNvSpPr>
                <a:spLocks noChangeShapeType="1"/>
              </p:cNvSpPr>
              <p:nvPr/>
            </p:nvSpPr>
            <p:spPr bwMode="auto">
              <a:xfrm>
                <a:off x="1823" y="1317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601655" y="1597152"/>
              <a:ext cx="2317751" cy="503237"/>
              <a:chOff x="5601655" y="1597152"/>
              <a:chExt cx="2317751" cy="503237"/>
            </a:xfrm>
          </p:grpSpPr>
          <p:sp>
            <p:nvSpPr>
              <p:cNvPr id="32777" name="Line 15"/>
              <p:cNvSpPr>
                <a:spLocks noChangeShapeType="1"/>
              </p:cNvSpPr>
              <p:nvPr/>
            </p:nvSpPr>
            <p:spPr bwMode="auto">
              <a:xfrm flipV="1">
                <a:off x="5601655" y="1919414"/>
                <a:ext cx="485775" cy="180975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32779" name="Rectangle 17"/>
              <p:cNvSpPr>
                <a:spLocks noChangeArrowheads="1"/>
              </p:cNvSpPr>
              <p:nvPr/>
            </p:nvSpPr>
            <p:spPr bwMode="auto">
              <a:xfrm>
                <a:off x="6082668" y="1597152"/>
                <a:ext cx="1836738" cy="4889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exponent</a:t>
                </a:r>
                <a:endParaRPr lang="en-US" sz="3200" b="1" i="1" dirty="0">
                  <a:solidFill>
                    <a:srgbClr val="4B2A85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018665" y="1484439"/>
              <a:ext cx="1986407" cy="612807"/>
              <a:chOff x="2018665" y="1484439"/>
              <a:chExt cx="1986407" cy="612807"/>
            </a:xfrm>
          </p:grpSpPr>
          <p:sp>
            <p:nvSpPr>
              <p:cNvPr id="32781" name="Rectangle 11"/>
              <p:cNvSpPr>
                <a:spLocks noChangeArrowheads="1"/>
              </p:cNvSpPr>
              <p:nvPr/>
            </p:nvSpPr>
            <p:spPr bwMode="auto">
              <a:xfrm>
                <a:off x="2018665" y="1484439"/>
                <a:ext cx="1762125" cy="4699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mantissa</a:t>
                </a:r>
                <a:endParaRPr lang="en-US" sz="3200" b="1" i="1" dirty="0">
                  <a:solidFill>
                    <a:srgbClr val="4B2A85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1" name="Left Brace 10"/>
              <p:cNvSpPr/>
              <p:nvPr/>
            </p:nvSpPr>
            <p:spPr bwMode="auto">
              <a:xfrm rot="5400000">
                <a:off x="3502152" y="1594326"/>
                <a:ext cx="182880" cy="822960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19080" y="3997800"/>
              <a:ext cx="1490760" cy="27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040" y="3989520"/>
                <a:ext cx="15004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Ink 21"/>
              <p14:cNvContentPartPr/>
              <p14:nvPr/>
            </p14:nvContentPartPr>
            <p14:xfrm>
              <a:off x="3557646" y="5009429"/>
              <a:ext cx="4361760" cy="78624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0446" y="5002589"/>
                <a:ext cx="4378320" cy="79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133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Scientific Notation (Binary)</a:t>
            </a:r>
          </a:p>
        </p:txBody>
      </p:sp>
      <p:sp>
        <p:nvSpPr>
          <p:cNvPr id="34823" name="Rectangle 15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spcBef>
                <a:spcPct val="70000"/>
              </a:spcBef>
              <a:tabLst>
                <a:tab pos="4406900" algn="l"/>
              </a:tabLst>
            </a:pPr>
            <a:r>
              <a:rPr lang="en-US" dirty="0" smtClean="0"/>
              <a:t>Computer </a:t>
            </a:r>
            <a:r>
              <a:rPr lang="en-US" dirty="0"/>
              <a:t>arithmetic that supports </a:t>
            </a:r>
            <a:r>
              <a:rPr lang="en-US" dirty="0" smtClean="0"/>
              <a:t>this </a:t>
            </a:r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floating </a:t>
            </a:r>
            <a:r>
              <a:rPr lang="en-US" dirty="0" smtClean="0">
                <a:solidFill>
                  <a:srgbClr val="FF0000"/>
                </a:solidFill>
              </a:rPr>
              <a:t>point</a:t>
            </a:r>
            <a:r>
              <a:rPr lang="en-US" dirty="0" smtClean="0"/>
              <a:t> due to the “floating” of the </a:t>
            </a:r>
            <a:r>
              <a:rPr lang="en-US" dirty="0"/>
              <a:t>binary </a:t>
            </a:r>
            <a:r>
              <a:rPr lang="en-US" dirty="0" smtClean="0"/>
              <a:t>point</a:t>
            </a:r>
            <a:endParaRPr lang="en-US" dirty="0"/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dirty="0"/>
              <a:t>Declare such variable in C as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 (or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25</a:t>
            </a:fld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39440" y="2074989"/>
            <a:ext cx="2406108" cy="4698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1.01</a:t>
            </a:r>
            <a:r>
              <a:rPr lang="en-US" sz="3200" b="1" baseline="-25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 ×  </a:t>
            </a:r>
            <a:r>
              <a:rPr lang="en-US" sz="3200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lang="en-US" sz="3200" b="1" baseline="300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-1</a:t>
            </a:r>
            <a:endParaRPr lang="en-US" sz="3200" b="1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18665" y="1484439"/>
            <a:ext cx="5900741" cy="1908363"/>
            <a:chOff x="2018665" y="1484439"/>
            <a:chExt cx="5900741" cy="1908363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074605" y="2511553"/>
              <a:ext cx="2744789" cy="850901"/>
              <a:chOff x="2851" y="1339"/>
              <a:chExt cx="1729" cy="536"/>
            </a:xfrm>
          </p:grpSpPr>
          <p:sp>
            <p:nvSpPr>
              <p:cNvPr id="34834" name="Rectangle 5"/>
              <p:cNvSpPr>
                <a:spLocks noChangeArrowheads="1"/>
              </p:cNvSpPr>
              <p:nvPr/>
            </p:nvSpPr>
            <p:spPr bwMode="auto">
              <a:xfrm>
                <a:off x="3093" y="1579"/>
                <a:ext cx="1487" cy="2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radix (base)</a:t>
                </a:r>
              </a:p>
            </p:txBody>
          </p:sp>
          <p:sp>
            <p:nvSpPr>
              <p:cNvPr id="34835" name="Line 6"/>
              <p:cNvSpPr>
                <a:spLocks noChangeShapeType="1"/>
              </p:cNvSpPr>
              <p:nvPr/>
            </p:nvSpPr>
            <p:spPr bwMode="auto">
              <a:xfrm>
                <a:off x="2851" y="1339"/>
                <a:ext cx="232" cy="28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018665" y="1484439"/>
              <a:ext cx="1986407" cy="612807"/>
              <a:chOff x="2018665" y="1484439"/>
              <a:chExt cx="1986407" cy="612807"/>
            </a:xfrm>
          </p:grpSpPr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2018665" y="1484439"/>
                <a:ext cx="1762125" cy="4699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mantissa</a:t>
                </a:r>
                <a:endParaRPr lang="en-US" sz="3200" b="1" i="1" dirty="0">
                  <a:solidFill>
                    <a:srgbClr val="4B2A85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28" name="Left Brace 27"/>
              <p:cNvSpPr/>
              <p:nvPr/>
            </p:nvSpPr>
            <p:spPr bwMode="auto">
              <a:xfrm rot="5400000">
                <a:off x="3502152" y="1594326"/>
                <a:ext cx="182880" cy="822960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601655" y="1597152"/>
              <a:ext cx="2317751" cy="503237"/>
              <a:chOff x="5601655" y="1597152"/>
              <a:chExt cx="2317751" cy="503237"/>
            </a:xfrm>
          </p:grpSpPr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 flipV="1">
                <a:off x="5601655" y="1919414"/>
                <a:ext cx="485775" cy="180975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31" name="Rectangle 17"/>
              <p:cNvSpPr>
                <a:spLocks noChangeArrowheads="1"/>
              </p:cNvSpPr>
              <p:nvPr/>
            </p:nvSpPr>
            <p:spPr bwMode="auto">
              <a:xfrm>
                <a:off x="6082668" y="1597152"/>
                <a:ext cx="1836738" cy="4889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exponent</a:t>
                </a:r>
                <a:endParaRPr lang="en-US" sz="3200" b="1" i="1" dirty="0">
                  <a:solidFill>
                    <a:srgbClr val="4B2A85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2111486" y="2499039"/>
              <a:ext cx="2368552" cy="893763"/>
              <a:chOff x="962" y="1317"/>
              <a:chExt cx="1492" cy="563"/>
            </a:xfrm>
          </p:grpSpPr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962" y="1584"/>
                <a:ext cx="1492" cy="2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3200" b="1" dirty="0" smtClean="0">
                    <a:solidFill>
                      <a:srgbClr val="4B2A85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binary </a:t>
                </a:r>
                <a:r>
                  <a:rPr lang="en-US" sz="3200" b="1" dirty="0">
                    <a:solidFill>
                      <a:srgbClr val="4B2A85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point</a:t>
                </a:r>
              </a:p>
            </p:txBody>
          </p:sp>
          <p:sp>
            <p:nvSpPr>
              <p:cNvPr id="34" name="Line 9"/>
              <p:cNvSpPr>
                <a:spLocks noChangeShapeType="1"/>
              </p:cNvSpPr>
              <p:nvPr/>
            </p:nvSpPr>
            <p:spPr bwMode="auto">
              <a:xfrm>
                <a:off x="1823" y="1317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708080" y="4892040"/>
              <a:ext cx="777240" cy="34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0520" y="4881600"/>
                <a:ext cx="795600" cy="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781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Notation Translation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Convert from scientific notation to binary point</a:t>
                </a:r>
                <a:endParaRPr lang="en-US" sz="2400" baseline="30000" dirty="0" smtClean="0"/>
              </a:p>
              <a:p>
                <a:pPr lvl="1"/>
                <a:r>
                  <a:rPr lang="en-US" sz="2000" dirty="0" smtClean="0"/>
                  <a:t>Shift the decimal until the exponent disappears</a:t>
                </a:r>
              </a:p>
              <a:p>
                <a:pPr lvl="2"/>
                <a:r>
                  <a:rPr lang="en-US" sz="1800" u="sng" dirty="0" smtClean="0"/>
                  <a:t>Example</a:t>
                </a:r>
                <a:r>
                  <a:rPr lang="en-US" sz="1800" dirty="0" smtClean="0"/>
                  <a:t>:  1.011</a:t>
                </a:r>
                <a:r>
                  <a:rPr lang="en-US" sz="1800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 smtClean="0"/>
                  <a:t>2</a:t>
                </a:r>
                <a:r>
                  <a:rPr lang="en-US" sz="1800" baseline="30000" dirty="0" smtClean="0"/>
                  <a:t>4</a:t>
                </a:r>
                <a:r>
                  <a:rPr lang="en-US" sz="1800" dirty="0" smtClean="0"/>
                  <a:t> = 10110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= 22</a:t>
                </a:r>
                <a:r>
                  <a:rPr lang="en-US" sz="1800" baseline="-25000" dirty="0" smtClean="0"/>
                  <a:t>10</a:t>
                </a:r>
              </a:p>
              <a:p>
                <a:pPr lvl="2"/>
                <a:r>
                  <a:rPr lang="en-US" sz="1800" u="sng" dirty="0" smtClean="0"/>
                  <a:t>Example</a:t>
                </a:r>
                <a:r>
                  <a:rPr lang="en-US" sz="1800" dirty="0" smtClean="0"/>
                  <a:t>:  1.011</a:t>
                </a:r>
                <a:r>
                  <a:rPr lang="en-US" sz="1800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/>
                  <a:t>2</a:t>
                </a:r>
                <a:r>
                  <a:rPr lang="en-US" sz="1800" baseline="30000" dirty="0" smtClean="0"/>
                  <a:t>-2</a:t>
                </a:r>
                <a:r>
                  <a:rPr lang="en-US" sz="1800" dirty="0" smtClean="0"/>
                  <a:t> = 0.01011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= 0.34375</a:t>
                </a:r>
                <a:r>
                  <a:rPr lang="en-US" sz="1800" baseline="-25000" dirty="0" smtClean="0"/>
                  <a:t>10</a:t>
                </a:r>
              </a:p>
              <a:p>
                <a:r>
                  <a:rPr lang="en-US" sz="2400" dirty="0" smtClean="0"/>
                  <a:t>Convert from binary point to </a:t>
                </a:r>
                <a:r>
                  <a:rPr lang="en-US" sz="2400" i="1" dirty="0" smtClean="0"/>
                  <a:t>normalized</a:t>
                </a:r>
                <a:r>
                  <a:rPr lang="en-US" sz="2400" dirty="0" smtClean="0"/>
                  <a:t> scientific notation</a:t>
                </a:r>
              </a:p>
              <a:p>
                <a:pPr lvl="1"/>
                <a:r>
                  <a:rPr lang="en-US" sz="2000" dirty="0" smtClean="0"/>
                  <a:t>Distribute exponent until binary point is to the right of a single digit</a:t>
                </a:r>
              </a:p>
              <a:p>
                <a:pPr lvl="2"/>
                <a:r>
                  <a:rPr lang="en-US" sz="1800" u="sng" dirty="0" smtClean="0"/>
                  <a:t>Example</a:t>
                </a:r>
                <a:r>
                  <a:rPr lang="en-US" sz="1800" dirty="0" smtClean="0"/>
                  <a:t>:  1101.001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= 1.101001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×2</a:t>
                </a:r>
                <a:r>
                  <a:rPr lang="en-US" sz="1800" baseline="30000" dirty="0" smtClean="0"/>
                  <a:t>3</a:t>
                </a:r>
              </a:p>
              <a:p>
                <a:pPr lvl="2"/>
                <a:endParaRPr lang="en-US" baseline="30000" dirty="0"/>
              </a:p>
              <a:p>
                <a:r>
                  <a:rPr lang="en-US" sz="2400" b="1" dirty="0" smtClean="0"/>
                  <a:t>Practice:  </a:t>
                </a:r>
                <a:r>
                  <a:rPr lang="en-US" sz="2400" dirty="0" smtClean="0"/>
                  <a:t>Convert 11.375</a:t>
                </a:r>
                <a:r>
                  <a:rPr lang="en-US" sz="2400" baseline="-25000" dirty="0" smtClean="0"/>
                  <a:t>10</a:t>
                </a:r>
                <a:r>
                  <a:rPr lang="en-US" sz="2400" dirty="0" smtClean="0"/>
                  <a:t> to normalized binary scientific notation</a:t>
                </a:r>
              </a:p>
              <a:p>
                <a:pPr lvl="3"/>
                <a:endParaRPr lang="en-US" sz="1400" b="1" dirty="0" smtClean="0"/>
              </a:p>
              <a:p>
                <a:pPr lvl="3"/>
                <a:endParaRPr lang="en-US" sz="1400" b="1" dirty="0" smtClean="0"/>
              </a:p>
              <a:p>
                <a:r>
                  <a:rPr lang="en-US" sz="2400" b="1" dirty="0" smtClean="0"/>
                  <a:t>Practice:</a:t>
                </a:r>
                <a:r>
                  <a:rPr lang="en-US" sz="2400" dirty="0" smtClean="0"/>
                  <a:t>  Convert 1/5 to binary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3"/>
                <a:stretch>
                  <a:fillRect l="-146" t="-1103" r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71120" y="4934880"/>
              <a:ext cx="7878600" cy="1817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200" y="4927320"/>
                <a:ext cx="7892640" cy="18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7353910" y="587952"/>
              <a:ext cx="1542240" cy="13669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45630" y="581832"/>
                <a:ext cx="1556640" cy="13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38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Sign and unsigned variables in C</a:t>
                </a:r>
              </a:p>
              <a:p>
                <a:pPr lvl="1"/>
                <a:r>
                  <a:rPr lang="en-US" dirty="0" smtClean="0"/>
                  <a:t>Bit pattern remains the same, just </a:t>
                </a:r>
                <a:r>
                  <a:rPr lang="en-US" i="1" dirty="0" smtClean="0"/>
                  <a:t>interpreted</a:t>
                </a:r>
                <a:r>
                  <a:rPr lang="en-US" dirty="0" smtClean="0"/>
                  <a:t> differently</a:t>
                </a:r>
              </a:p>
              <a:p>
                <a:pPr lvl="1"/>
                <a:r>
                  <a:rPr lang="en-US" dirty="0" smtClean="0"/>
                  <a:t>Strange </a:t>
                </a:r>
                <a:r>
                  <a:rPr lang="en-US" dirty="0"/>
                  <a:t>things can </a:t>
                </a:r>
                <a:r>
                  <a:rPr lang="en-US" dirty="0" smtClean="0"/>
                  <a:t>happen with our arithmetic </a:t>
                </a:r>
                <a:r>
                  <a:rPr lang="en-US" dirty="0"/>
                  <a:t>when we convert/cast between sign and unsigned numbers</a:t>
                </a:r>
              </a:p>
              <a:p>
                <a:pPr lvl="2"/>
                <a:r>
                  <a:rPr lang="en-US" dirty="0"/>
                  <a:t>Type of variables affects behavior of operators (shifting, comparison)</a:t>
                </a:r>
              </a:p>
              <a:p>
                <a:r>
                  <a:rPr lang="en-US" dirty="0" smtClean="0"/>
                  <a:t>We can only represent so many numbers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pPr lvl="1"/>
                <a:r>
                  <a:rPr lang="en-US" dirty="0" smtClean="0"/>
                  <a:t>When we exceed the limits, </a:t>
                </a:r>
                <a:r>
                  <a:rPr lang="en-US" i="1" dirty="0" smtClean="0"/>
                  <a:t>arithmetic overflow</a:t>
                </a:r>
                <a:r>
                  <a:rPr lang="en-US" dirty="0" smtClean="0"/>
                  <a:t> occurs</a:t>
                </a:r>
              </a:p>
              <a:p>
                <a:pPr lvl="1"/>
                <a:r>
                  <a:rPr lang="en-US" i="1" dirty="0" smtClean="0"/>
                  <a:t>Sign extension</a:t>
                </a:r>
                <a:r>
                  <a:rPr lang="en-US" dirty="0" smtClean="0"/>
                  <a:t> tries to preserve value when expanding</a:t>
                </a:r>
              </a:p>
              <a:p>
                <a:r>
                  <a:rPr lang="en-US" dirty="0" smtClean="0"/>
                  <a:t>Shifting is a useful bitwise operator</a:t>
                </a:r>
              </a:p>
              <a:p>
                <a:pPr lvl="1"/>
                <a:r>
                  <a:rPr lang="en-US" dirty="0" smtClean="0"/>
                  <a:t>Right shifting can be arithmetic (sign) or logical (0)</a:t>
                </a:r>
              </a:p>
              <a:p>
                <a:pPr lvl="1"/>
                <a:r>
                  <a:rPr lang="en-US" dirty="0"/>
                  <a:t>Can be used in multiplication with constant or bit </a:t>
                </a:r>
                <a:r>
                  <a:rPr lang="en-US" dirty="0" smtClean="0"/>
                  <a:t>masking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 examples of using shift operators in combination with bitmasks, which you may find helpful for Lab 1.  </a:t>
            </a:r>
            <a:r>
              <a:rPr lang="en-US" dirty="0" smtClean="0">
                <a:solidFill>
                  <a:srgbClr val="FF0000"/>
                </a:solidFill>
              </a:rPr>
              <a:t>We will try to cover these in lecture or section if we have the time.</a:t>
            </a:r>
          </a:p>
          <a:p>
            <a:r>
              <a:rPr lang="en-US" dirty="0" smtClean="0"/>
              <a:t>Extract the 2</a:t>
            </a:r>
            <a:r>
              <a:rPr lang="en-US" baseline="30000" dirty="0" smtClean="0"/>
              <a:t>nd</a:t>
            </a:r>
            <a:r>
              <a:rPr lang="en-US" dirty="0" smtClean="0"/>
              <a:t> most significant byte of an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Extract the sign bit of a signed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 smtClean="0"/>
          </a:p>
          <a:p>
            <a:r>
              <a:rPr lang="en-US" dirty="0" smtClean="0"/>
              <a:t>Conditionals as Boolean expressions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rgbClr val="ECE7FF"/>
                  </a:gs>
                  <a:gs pos="75000">
                    <a:srgbClr val="4B2A85"/>
                  </a:gs>
                </a:gsLst>
                <a:lin ang="5400000"/>
              </a:gradFill>
              <a:effectLst>
                <a:glow rad="45500">
                  <a:srgbClr val="4B2A85"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7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Shifts and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8904"/>
            <a:ext cx="8366125" cy="4972050"/>
          </a:xfrm>
        </p:spPr>
        <p:txBody>
          <a:bodyPr/>
          <a:lstStyle/>
          <a:p>
            <a:r>
              <a:rPr lang="en-US" dirty="0" smtClean="0"/>
              <a:t>Extract the 2</a:t>
            </a:r>
            <a:r>
              <a:rPr lang="en-US" baseline="30000" dirty="0" smtClean="0"/>
              <a:t>nd</a:t>
            </a:r>
            <a:r>
              <a:rPr lang="en-US" dirty="0" smtClean="0"/>
              <a:t> most significant </a:t>
            </a:r>
            <a:r>
              <a:rPr lang="en-US" i="1" dirty="0" smtClean="0"/>
              <a:t>byte</a:t>
            </a:r>
            <a:r>
              <a:rPr lang="en-US" dirty="0" smtClean="0"/>
              <a:t> of an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First shift, then mask: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(x&gt;&gt;16) &amp; 0xFF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Or first mask, then shift: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 &amp; 0xFF0000)&gt;&gt;16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82809"/>
              </p:ext>
            </p:extLst>
          </p:nvPr>
        </p:nvGraphicFramePr>
        <p:xfrm>
          <a:off x="731520" y="3218688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/>
                <a:gridCol w="1325880"/>
                <a:gridCol w="1325880"/>
                <a:gridCol w="1325880"/>
                <a:gridCol w="1325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0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47361"/>
              </p:ext>
            </p:extLst>
          </p:nvPr>
        </p:nvGraphicFramePr>
        <p:xfrm>
          <a:off x="731520" y="3593592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/>
                <a:gridCol w="1325880"/>
                <a:gridCol w="1325880"/>
                <a:gridCol w="1325880"/>
                <a:gridCol w="1325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(x&gt;&gt;16) &amp; 0xFF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94677"/>
              </p:ext>
            </p:extLst>
          </p:nvPr>
        </p:nvGraphicFramePr>
        <p:xfrm>
          <a:off x="731520" y="2843784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/>
                <a:gridCol w="1325880"/>
                <a:gridCol w="1325880"/>
                <a:gridCol w="1325880"/>
                <a:gridCol w="1325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x&gt;&gt;16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665363"/>
              </p:ext>
            </p:extLst>
          </p:nvPr>
        </p:nvGraphicFramePr>
        <p:xfrm>
          <a:off x="731520" y="2468880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/>
                <a:gridCol w="1325880"/>
                <a:gridCol w="1325880"/>
                <a:gridCol w="1325880"/>
                <a:gridCol w="1325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00000011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00000100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5722012" y="2760029"/>
            <a:ext cx="1408064" cy="15146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781573"/>
              </p:ext>
            </p:extLst>
          </p:nvPr>
        </p:nvGraphicFramePr>
        <p:xfrm>
          <a:off x="731520" y="5605210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/>
                <a:gridCol w="1325880"/>
                <a:gridCol w="1325880"/>
                <a:gridCol w="1325880"/>
                <a:gridCol w="1325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&amp; 0xFF0000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91895"/>
              </p:ext>
            </p:extLst>
          </p:nvPr>
        </p:nvGraphicFramePr>
        <p:xfrm>
          <a:off x="731520" y="5980114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/>
                <a:gridCol w="1325880"/>
                <a:gridCol w="1325880"/>
                <a:gridCol w="1325880"/>
                <a:gridCol w="1325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(x&amp;0xFF0000)&gt;&gt;16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68168"/>
              </p:ext>
            </p:extLst>
          </p:nvPr>
        </p:nvGraphicFramePr>
        <p:xfrm>
          <a:off x="731520" y="5230306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/>
                <a:gridCol w="1325880"/>
                <a:gridCol w="1325880"/>
                <a:gridCol w="1325880"/>
                <a:gridCol w="1325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0xFF0000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0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29250"/>
              </p:ext>
            </p:extLst>
          </p:nvPr>
        </p:nvGraphicFramePr>
        <p:xfrm>
          <a:off x="731520" y="4855402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/>
                <a:gridCol w="1325880"/>
                <a:gridCol w="1325880"/>
                <a:gridCol w="1325880"/>
                <a:gridCol w="1325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00000011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00000100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>
            <a:off x="5722012" y="5904381"/>
            <a:ext cx="1408064" cy="15146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2700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Binary representation of integers</a:t>
            </a:r>
          </a:p>
          <a:p>
            <a:pPr lvl="1"/>
            <a:r>
              <a:rPr lang="en-US" dirty="0" smtClean="0"/>
              <a:t>Unsigned </a:t>
            </a:r>
            <a:r>
              <a:rPr lang="en-US" dirty="0"/>
              <a:t>and </a:t>
            </a:r>
            <a:r>
              <a:rPr lang="en-US" dirty="0" smtClean="0"/>
              <a:t>signed</a:t>
            </a:r>
          </a:p>
          <a:p>
            <a:pPr lvl="1"/>
            <a:r>
              <a:rPr lang="en-US" dirty="0" smtClean="0"/>
              <a:t>Casting in C</a:t>
            </a:r>
            <a:endParaRPr lang="en-US" dirty="0"/>
          </a:p>
          <a:p>
            <a:r>
              <a:rPr lang="en-US" b="1" dirty="0">
                <a:solidFill>
                  <a:srgbClr val="4B2A85"/>
                </a:solidFill>
              </a:rPr>
              <a:t>Consequences of </a:t>
            </a:r>
            <a:r>
              <a:rPr lang="en-US" b="1" dirty="0" smtClean="0">
                <a:solidFill>
                  <a:srgbClr val="4B2A85"/>
                </a:solidFill>
              </a:rPr>
              <a:t>finite </a:t>
            </a:r>
            <a:r>
              <a:rPr lang="en-US" b="1" dirty="0">
                <a:solidFill>
                  <a:srgbClr val="4B2A85"/>
                </a:solidFill>
              </a:rPr>
              <a:t>width </a:t>
            </a:r>
            <a:r>
              <a:rPr lang="en-US" b="1" dirty="0" smtClean="0">
                <a:solidFill>
                  <a:srgbClr val="4B2A85"/>
                </a:solidFill>
              </a:rPr>
              <a:t>representations</a:t>
            </a:r>
            <a:endParaRPr lang="en-US" b="1" dirty="0">
              <a:solidFill>
                <a:srgbClr val="4B2A85"/>
              </a:solidFill>
            </a:endParaRP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Overflow, </a:t>
            </a:r>
            <a:r>
              <a:rPr lang="en-US" b="1" dirty="0">
                <a:solidFill>
                  <a:srgbClr val="4B2A85"/>
                </a:solidFill>
              </a:rPr>
              <a:t>sign extension</a:t>
            </a:r>
          </a:p>
          <a:p>
            <a:r>
              <a:rPr lang="en-US" dirty="0" smtClean="0"/>
              <a:t>Shifting and arithmetic operations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53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Shifts and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the </a:t>
            </a:r>
            <a:r>
              <a:rPr lang="en-US" i="1" dirty="0" smtClean="0"/>
              <a:t>sign bit </a:t>
            </a:r>
            <a:r>
              <a:rPr lang="en-US" dirty="0" smtClean="0"/>
              <a:t>of a signed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First shift, then mask: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(x&gt;&gt;31) &amp; 0x1</a:t>
            </a:r>
          </a:p>
          <a:p>
            <a:pPr lvl="2"/>
            <a:r>
              <a:rPr lang="en-US" dirty="0" smtClean="0"/>
              <a:t>Assuming arithmetic shift here, but this works in either case</a:t>
            </a:r>
          </a:p>
          <a:p>
            <a:pPr lvl="2"/>
            <a:r>
              <a:rPr lang="en-US" dirty="0"/>
              <a:t>Need mask to </a:t>
            </a:r>
            <a:r>
              <a:rPr lang="en-US" dirty="0" smtClean="0"/>
              <a:t>clear</a:t>
            </a:r>
            <a:r>
              <a:rPr lang="en-US" dirty="0" smtClean="0"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cs typeface="Calibri" panose="020F0502020204030204" pitchFamily="34" charset="0"/>
              </a:rPr>
              <a:t>s possibly shifted in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259893"/>
              </p:ext>
            </p:extLst>
          </p:nvPr>
        </p:nvGraphicFramePr>
        <p:xfrm>
          <a:off x="731520" y="3108960"/>
          <a:ext cx="768096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/>
                <a:gridCol w="1325880"/>
                <a:gridCol w="1325880"/>
                <a:gridCol w="1325880"/>
                <a:gridCol w="1325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00000011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00000100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x&gt;&gt;31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0x1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  <a:endParaRPr lang="en-US" sz="20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(x&gt;&gt;31) &amp; 0x1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73442"/>
              </p:ext>
            </p:extLst>
          </p:nvPr>
        </p:nvGraphicFramePr>
        <p:xfrm>
          <a:off x="731520" y="4846320"/>
          <a:ext cx="768096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/>
                <a:gridCol w="1325880"/>
                <a:gridCol w="1325880"/>
                <a:gridCol w="1325880"/>
                <a:gridCol w="1325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10000001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00000011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00000100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x&gt;&gt;31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0x1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  <a:endParaRPr lang="en-US" sz="20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(x&gt;&gt;31) &amp; 0x1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124807" y="3104515"/>
            <a:ext cx="5271005" cy="749808"/>
            <a:chOff x="3124807" y="3104515"/>
            <a:chExt cx="5271005" cy="749808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3383280" y="3419856"/>
              <a:ext cx="4754880" cy="118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124807" y="3104515"/>
              <a:ext cx="224287" cy="374904"/>
            </a:xfrm>
            <a:prstGeom prst="rect">
              <a:avLst/>
            </a:prstGeom>
            <a:solidFill>
              <a:srgbClr val="FFDBD0"/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71525" y="3479419"/>
              <a:ext cx="224287" cy="374904"/>
            </a:xfrm>
            <a:prstGeom prst="rect">
              <a:avLst/>
            </a:prstGeom>
            <a:solidFill>
              <a:srgbClr val="FFDBD0"/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807" y="4841875"/>
            <a:ext cx="5271005" cy="746125"/>
            <a:chOff x="3124807" y="4841875"/>
            <a:chExt cx="5271005" cy="746125"/>
          </a:xfrm>
        </p:grpSpPr>
        <p:sp>
          <p:nvSpPr>
            <p:cNvPr id="13" name="TextBox 12"/>
            <p:cNvSpPr txBox="1"/>
            <p:nvPr/>
          </p:nvSpPr>
          <p:spPr>
            <a:xfrm>
              <a:off x="8171525" y="5213096"/>
              <a:ext cx="224287" cy="374904"/>
            </a:xfrm>
            <a:prstGeom prst="rect">
              <a:avLst/>
            </a:prstGeom>
            <a:solidFill>
              <a:srgbClr val="FFDBD0"/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4807" y="4841875"/>
              <a:ext cx="224287" cy="374904"/>
            </a:xfrm>
            <a:prstGeom prst="rect">
              <a:avLst/>
            </a:prstGeom>
            <a:solidFill>
              <a:srgbClr val="FFDBD0"/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3383280" y="5157216"/>
              <a:ext cx="4754880" cy="118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403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Shifts and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Conditionals as Boolean expressions</a:t>
            </a:r>
          </a:p>
          <a:p>
            <a:pPr lvl="1"/>
            <a:r>
              <a:rPr lang="en-US" dirty="0" smtClean="0"/>
              <a:t>For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dirty="0" smtClean="0"/>
              <a:t>, what does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(x&lt;&lt;31)&gt;&gt;31</a:t>
            </a:r>
            <a:r>
              <a:rPr lang="en-US" dirty="0" smtClean="0"/>
              <a:t> do?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use in place of conditional:</a:t>
            </a:r>
          </a:p>
          <a:p>
            <a:pPr lvl="2"/>
            <a:r>
              <a:rPr lang="en-US" dirty="0" smtClean="0"/>
              <a:t>In C: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if(x) {a=y;} else {a=z;}</a:t>
            </a:r>
            <a:r>
              <a:rPr lang="en-US" dirty="0" smtClean="0"/>
              <a:t> equivalent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x?y:z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a=((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(x&lt;&lt;31)&gt;&gt;31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)&amp;y) | ((</a:t>
            </a: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(!x&lt;&lt;31)&gt;&gt;31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)&amp;z);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0591"/>
              </p:ext>
            </p:extLst>
          </p:nvPr>
        </p:nvGraphicFramePr>
        <p:xfrm>
          <a:off x="731520" y="2377440"/>
          <a:ext cx="768096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/>
                <a:gridCol w="1325880"/>
                <a:gridCol w="1325880"/>
                <a:gridCol w="1325880"/>
                <a:gridCol w="1325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x=!!123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x&lt;&lt;31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(x&lt;&lt;31)&gt;&gt;31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!x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!x&lt;&lt;31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(!x&lt;&lt;31)&gt;&gt;31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0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Arithmetic Overflow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10712" y="1362075"/>
            <a:ext cx="5349240" cy="4972050"/>
          </a:xfrm>
        </p:spPr>
        <p:txBody>
          <a:bodyPr/>
          <a:lstStyle/>
          <a:p>
            <a:r>
              <a:rPr lang="en-US" sz="2400" dirty="0" smtClean="0"/>
              <a:t>When a calculation produces a result that can’t be represented in the current encoding scheme</a:t>
            </a:r>
          </a:p>
          <a:p>
            <a:pPr lvl="1"/>
            <a:r>
              <a:rPr lang="en-US" sz="2000" dirty="0" smtClean="0"/>
              <a:t>Integer range limited by fixed width</a:t>
            </a:r>
          </a:p>
          <a:p>
            <a:pPr lvl="1"/>
            <a:r>
              <a:rPr lang="en-US" sz="2000" dirty="0" smtClean="0"/>
              <a:t>Can occur in both the positive and negative directions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C and Java ignore overflow exceptions</a:t>
            </a:r>
          </a:p>
          <a:p>
            <a:pPr lvl="1"/>
            <a:r>
              <a:rPr lang="en-US" sz="2000" dirty="0" smtClean="0"/>
              <a:t>You end up with a bad value in your program and no warning/indication… oops!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9801"/>
              </p:ext>
            </p:extLst>
          </p:nvPr>
        </p:nvGraphicFramePr>
        <p:xfrm>
          <a:off x="457200" y="1362075"/>
          <a:ext cx="2743200" cy="4974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Bits</a:t>
                      </a:r>
                      <a:endParaRPr lang="en-US" dirty="0">
                        <a:solidFill>
                          <a:schemeClr val="tx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Unsigned</a:t>
                      </a:r>
                      <a:endParaRPr lang="en-US" dirty="0">
                        <a:solidFill>
                          <a:schemeClr val="tx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Signed</a:t>
                      </a:r>
                      <a:endParaRPr lang="en-US" dirty="0">
                        <a:solidFill>
                          <a:schemeClr val="tx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2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2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3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3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4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4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5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5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6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6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7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7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8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-8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9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-7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10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-6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11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-5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12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-4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13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-3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14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-2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15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-1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905840" y="1694520"/>
              <a:ext cx="7032960" cy="4587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6480" y="1686960"/>
                <a:ext cx="7048080" cy="45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1861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Overflow:  Unsigned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 smtClean="0"/>
                  <a:t>Addition:</a:t>
                </a:r>
                <a:r>
                  <a:rPr lang="en-US" sz="2400" dirty="0" smtClean="0"/>
                  <a:t>  drop carry bit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400" dirty="0" smtClean="0"/>
                  <a:t>)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b="1" dirty="0" smtClean="0"/>
                  <a:t>Subtraction:</a:t>
                </a:r>
                <a:r>
                  <a:rPr lang="en-US" sz="2400" dirty="0" smtClean="0"/>
                  <a:t>  borrow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8"/>
                <a:stretch>
                  <a:fillRect l="-146" t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A6D711E-F21A-3247-9E7A-24F19900139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4" name="TextBox 43"/>
          <p:cNvSpPr txBox="1"/>
          <p:nvPr>
            <p:custDataLst>
              <p:tags r:id="rId3"/>
            </p:custDataLst>
          </p:nvPr>
        </p:nvSpPr>
        <p:spPr>
          <a:xfrm>
            <a:off x="914400" y="1828800"/>
            <a:ext cx="8290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  <a:p>
            <a:pPr algn="r"/>
            <a:r>
              <a:rPr lang="en-US" sz="2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+ 2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</a:p>
          <a:p>
            <a:pPr algn="r"/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2800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4"/>
            </p:custDataLst>
          </p:nvPr>
        </p:nvSpPr>
        <p:spPr>
          <a:xfrm>
            <a:off x="2377440" y="1828800"/>
            <a:ext cx="14734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</a:p>
          <a:p>
            <a:pPr algn="r"/>
            <a:r>
              <a:rPr lang="en-US" sz="2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+ 0010</a:t>
            </a:r>
          </a:p>
          <a:p>
            <a:pPr algn="r"/>
            <a:r>
              <a:rPr lang="en-US" sz="28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</a:p>
        </p:txBody>
      </p:sp>
      <p:cxnSp>
        <p:nvCxnSpPr>
          <p:cNvPr id="47" name="Straight Connector 46"/>
          <p:cNvCxnSpPr/>
          <p:nvPr>
            <p:custDataLst>
              <p:tags r:id="rId5"/>
            </p:custDataLst>
          </p:nvPr>
        </p:nvCxnSpPr>
        <p:spPr bwMode="auto">
          <a:xfrm flipV="1">
            <a:off x="1143000" y="2788920"/>
            <a:ext cx="609600" cy="280986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0" name="Group 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138928" y="2066544"/>
            <a:ext cx="3641725" cy="3363913"/>
            <a:chOff x="2366" y="1413"/>
            <a:chExt cx="2294" cy="2119"/>
          </a:xfrm>
        </p:grpSpPr>
        <p:sp>
          <p:nvSpPr>
            <p:cNvPr id="51" name="Freeform 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566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2" name="Text Box 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10" y="1632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0000</a:t>
              </a:r>
            </a:p>
          </p:txBody>
        </p:sp>
        <p:sp>
          <p:nvSpPr>
            <p:cNvPr id="53" name="Text Box 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69" y="1828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0001</a:t>
              </a:r>
            </a:p>
          </p:txBody>
        </p:sp>
        <p:sp>
          <p:nvSpPr>
            <p:cNvPr id="54" name="Text Box 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34" y="2242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0011</a:t>
              </a:r>
            </a:p>
          </p:txBody>
        </p:sp>
        <p:sp>
          <p:nvSpPr>
            <p:cNvPr id="55" name="Text Box 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50" y="1632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1111</a:t>
              </a:r>
            </a:p>
          </p:txBody>
        </p:sp>
        <p:sp>
          <p:nvSpPr>
            <p:cNvPr id="56" name="Text Box 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15" y="1828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1110</a:t>
              </a:r>
            </a:p>
          </p:txBody>
        </p:sp>
        <p:sp>
          <p:nvSpPr>
            <p:cNvPr id="57" name="Text Box 1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631" y="2242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1100</a:t>
              </a:r>
            </a:p>
          </p:txBody>
        </p:sp>
        <p:sp>
          <p:nvSpPr>
            <p:cNvPr id="58" name="Text Box 1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31" y="2521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1011</a:t>
              </a:r>
            </a:p>
          </p:txBody>
        </p:sp>
        <p:sp>
          <p:nvSpPr>
            <p:cNvPr id="59" name="Text Box 1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754" y="2739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1010</a:t>
              </a:r>
            </a:p>
          </p:txBody>
        </p:sp>
        <p:sp>
          <p:nvSpPr>
            <p:cNvPr id="60" name="Text Box 1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150" y="3131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1000</a:t>
              </a:r>
            </a:p>
          </p:txBody>
        </p:sp>
        <p:sp>
          <p:nvSpPr>
            <p:cNvPr id="61" name="Text Box 1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610" y="3131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0111</a:t>
              </a:r>
            </a:p>
          </p:txBody>
        </p:sp>
        <p:sp>
          <p:nvSpPr>
            <p:cNvPr id="62" name="Text Box 1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869" y="2935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0110</a:t>
              </a:r>
            </a:p>
          </p:txBody>
        </p:sp>
        <p:sp>
          <p:nvSpPr>
            <p:cNvPr id="63" name="Text Box 1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134" y="2521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0100</a:t>
              </a:r>
            </a:p>
          </p:txBody>
        </p:sp>
        <p:sp>
          <p:nvSpPr>
            <p:cNvPr id="64" name="Text Box 1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022" y="2024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0010</a:t>
              </a:r>
            </a:p>
          </p:txBody>
        </p:sp>
        <p:sp>
          <p:nvSpPr>
            <p:cNvPr id="65" name="Text Box 1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022" y="2739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0101</a:t>
              </a:r>
            </a:p>
          </p:txBody>
        </p:sp>
        <p:sp>
          <p:nvSpPr>
            <p:cNvPr id="66" name="Text Box 1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15" y="2935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1001</a:t>
              </a:r>
            </a:p>
          </p:txBody>
        </p:sp>
        <p:sp>
          <p:nvSpPr>
            <p:cNvPr id="67" name="Text Box 2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754" y="2024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1101</a:t>
              </a:r>
            </a:p>
          </p:txBody>
        </p:sp>
        <p:sp>
          <p:nvSpPr>
            <p:cNvPr id="68" name="Text Box 2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950" y="1413"/>
              <a:ext cx="68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</a:t>
              </a:r>
            </a:p>
          </p:txBody>
        </p:sp>
        <p:sp>
          <p:nvSpPr>
            <p:cNvPr id="69" name="Text Box 2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49" y="1602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</a:t>
              </a:r>
              <a:r>
                <a:rPr lang="en-US" sz="16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</a:p>
          </p:txBody>
        </p:sp>
        <p:sp>
          <p:nvSpPr>
            <p:cNvPr id="70" name="Text Box 2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459" y="1858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</a:t>
              </a:r>
              <a:r>
                <a:rPr lang="en-US" sz="16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</a:t>
              </a:r>
            </a:p>
          </p:txBody>
        </p:sp>
        <p:sp>
          <p:nvSpPr>
            <p:cNvPr id="71" name="Text Box 24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49" y="2165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</a:t>
              </a:r>
              <a:r>
                <a:rPr lang="en-US" sz="16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3</a:t>
              </a:r>
            </a:p>
          </p:txBody>
        </p:sp>
        <p:sp>
          <p:nvSpPr>
            <p:cNvPr id="72" name="Text Box 25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547" y="25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</a:t>
              </a:r>
              <a:r>
                <a:rPr lang="en-US" sz="16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4</a:t>
              </a:r>
            </a:p>
          </p:txBody>
        </p:sp>
        <p:sp>
          <p:nvSpPr>
            <p:cNvPr id="73" name="Text Box 26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444" y="2909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</a:t>
              </a:r>
              <a:r>
                <a:rPr lang="en-US" sz="16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5</a:t>
              </a:r>
            </a:p>
          </p:txBody>
        </p:sp>
        <p:sp>
          <p:nvSpPr>
            <p:cNvPr id="74" name="Text Box 27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27" y="318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</a:t>
              </a:r>
              <a:r>
                <a:rPr lang="en-US" sz="16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6</a:t>
              </a:r>
            </a:p>
          </p:txBody>
        </p:sp>
        <p:sp>
          <p:nvSpPr>
            <p:cNvPr id="75" name="Text Box 28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874" y="33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</a:t>
              </a:r>
              <a:r>
                <a:rPr lang="en-US" sz="16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7</a:t>
              </a:r>
            </a:p>
          </p:txBody>
        </p:sp>
        <p:sp>
          <p:nvSpPr>
            <p:cNvPr id="76" name="Text Box 29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044" y="3377"/>
              <a:ext cx="68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8</a:t>
              </a:r>
              <a:endParaRPr lang="en-US" sz="16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7" name="Text Box 30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708" y="3187"/>
              <a:ext cx="68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9</a:t>
              </a:r>
              <a:endParaRPr lang="en-US" sz="16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8" name="Text Box 31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500" y="2909"/>
              <a:ext cx="13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10</a:t>
              </a:r>
              <a:endParaRPr lang="en-US" sz="16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9" name="Text Box 32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397" y="2577"/>
              <a:ext cx="13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11</a:t>
              </a:r>
              <a:endParaRPr lang="en-US" sz="16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0" name="Text Box 33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6" y="2165"/>
              <a:ext cx="13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12</a:t>
              </a:r>
              <a:endParaRPr lang="en-US" sz="16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0" y="1858"/>
              <a:ext cx="13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13</a:t>
              </a:r>
              <a:endParaRPr lang="en-US" sz="16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2" name="Text Box 35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687" y="1602"/>
              <a:ext cx="13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14</a:t>
              </a:r>
              <a:endParaRPr lang="en-US" sz="16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3" name="Text Box 36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019" y="1413"/>
              <a:ext cx="13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15</a:t>
              </a:r>
              <a:endParaRPr lang="en-US" sz="16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cxnSp>
        <p:nvCxnSpPr>
          <p:cNvPr id="88" name="Straight Arrow Connector 87"/>
          <p:cNvCxnSpPr/>
          <p:nvPr>
            <p:custDataLst>
              <p:tags r:id="rId7"/>
            </p:custDataLst>
          </p:nvPr>
        </p:nvCxnSpPr>
        <p:spPr bwMode="auto">
          <a:xfrm>
            <a:off x="6565392" y="2057400"/>
            <a:ext cx="954088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>
            <p:custDataLst>
              <p:tags r:id="rId8"/>
            </p:custDataLst>
          </p:nvPr>
        </p:nvCxnSpPr>
        <p:spPr bwMode="auto">
          <a:xfrm>
            <a:off x="7845552" y="2191163"/>
            <a:ext cx="350045" cy="16351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263640" y="3562141"/>
            <a:ext cx="1463040" cy="34996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Unsigned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7808976" y="1977007"/>
            <a:ext cx="458789" cy="21971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327648" y="1942720"/>
            <a:ext cx="1293018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TextBox 83"/>
          <p:cNvSpPr txBox="1"/>
          <p:nvPr>
            <p:custDataLst>
              <p:tags r:id="rId9"/>
            </p:custDataLst>
          </p:nvPr>
        </p:nvSpPr>
        <p:spPr>
          <a:xfrm>
            <a:off x="914399" y="4023360"/>
            <a:ext cx="8290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sz="2800" u="sng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pPr algn="r"/>
            <a:r>
              <a:rPr lang="en-US" sz="2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85" name="TextBox 84"/>
          <p:cNvSpPr txBox="1"/>
          <p:nvPr>
            <p:custDataLst>
              <p:tags r:id="rId10"/>
            </p:custDataLst>
          </p:nvPr>
        </p:nvSpPr>
        <p:spPr>
          <a:xfrm>
            <a:off x="2377440" y="4023360"/>
            <a:ext cx="1473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0010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</a:p>
        </p:txBody>
      </p:sp>
      <p:cxnSp>
        <p:nvCxnSpPr>
          <p:cNvPr id="87" name="Straight Connector 86"/>
          <p:cNvCxnSpPr/>
          <p:nvPr>
            <p:custDataLst>
              <p:tags r:id="rId11"/>
            </p:custDataLst>
          </p:nvPr>
        </p:nvCxnSpPr>
        <p:spPr bwMode="auto">
          <a:xfrm flipV="1">
            <a:off x="1143000" y="4983480"/>
            <a:ext cx="609600" cy="28098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ular Callout 9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200400" y="5669280"/>
                <a:ext cx="2743200" cy="731520"/>
              </a:xfrm>
              <a:prstGeom prst="wedgeRoundRectCallout">
                <a:avLst>
                  <a:gd name="adj1" fmla="val -21566"/>
                  <a:gd name="adj2" fmla="val -48205"/>
                  <a:gd name="adj3" fmla="val 16667"/>
                </a:avLst>
              </a:prstGeom>
              <a:solidFill>
                <a:srgbClr val="FFFF99"/>
              </a:solid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±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because of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rgbClr val="FF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m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odular arithmetic</a:t>
                </a:r>
              </a:p>
            </p:txBody>
          </p:sp>
        </mc:Choice>
        <mc:Fallback xmlns="">
          <p:sp>
            <p:nvSpPr>
              <p:cNvPr id="92" name="Rounded Rectangular Callout 9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200400" y="5669280"/>
                <a:ext cx="2743200" cy="731520"/>
              </a:xfrm>
              <a:prstGeom prst="wedgeRoundRectCallout">
                <a:avLst>
                  <a:gd name="adj1" fmla="val -21566"/>
                  <a:gd name="adj2" fmla="val -48205"/>
                  <a:gd name="adj3" fmla="val 16667"/>
                </a:avLst>
              </a:prstGeom>
              <a:blipFill rotWithShape="0">
                <a:blip r:embed="rId50"/>
                <a:stretch>
                  <a:fillRect l="-1101" t="-10484" r="-881" b="-22581"/>
                </a:stretch>
              </a:blip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/>
          <p:cNvCxnSpPr/>
          <p:nvPr>
            <p:custDataLst>
              <p:tags r:id="rId13"/>
            </p:custDataLst>
          </p:nvPr>
        </p:nvCxnSpPr>
        <p:spPr bwMode="auto">
          <a:xfrm flipV="1">
            <a:off x="2651760" y="2792575"/>
            <a:ext cx="283464" cy="280986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" name="Ink 4"/>
              <p14:cNvContentPartPr/>
              <p14:nvPr/>
            </p14:nvContentPartPr>
            <p14:xfrm>
              <a:off x="2712960" y="1596240"/>
              <a:ext cx="4951800" cy="4474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07920" y="1589040"/>
                <a:ext cx="4961520" cy="449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78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Overflow:  Two’s Complement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3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 smtClean="0"/>
                  <a:t>Addition:</a:t>
                </a:r>
                <a:r>
                  <a:rPr lang="en-US" sz="2400" dirty="0" smtClean="0"/>
                  <a:t>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 smtClean="0"/>
                  <a:t>) +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 smtClean="0"/>
                  <a:t>) =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/>
                  <a:t>) result?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b="1" dirty="0" smtClean="0"/>
                  <a:t>Subtraction:</a:t>
                </a:r>
                <a:r>
                  <a:rPr lang="en-US" sz="2400" dirty="0" smtClean="0"/>
                  <a:t>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/>
                  <a:t>) +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/>
                  <a:t>) =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 smtClean="0"/>
                  <a:t>)?</a:t>
                </a:r>
                <a:endParaRPr lang="en-US" sz="2400" dirty="0"/>
              </a:p>
            </p:txBody>
          </p:sp>
        </mc:Choice>
        <mc:Fallback xmlns="">
          <p:sp>
            <p:nvSpPr>
              <p:cNvPr id="39" name="Content Placeholder 3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8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3A6D711E-F21A-3247-9E7A-24F19900139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065776" y="2070100"/>
            <a:ext cx="3773488" cy="3363913"/>
            <a:chOff x="2366" y="1413"/>
            <a:chExt cx="2377" cy="2119"/>
          </a:xfrm>
        </p:grpSpPr>
        <p:sp>
          <p:nvSpPr>
            <p:cNvPr id="5" name="Freeform 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659" y="1632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0000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918" y="1828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0001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183" y="2242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0011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99" y="1632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1111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64" y="1828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1110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80" y="2242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1100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680" y="2521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1011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03" y="2739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1010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99" y="3131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1000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659" y="3131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0111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18" y="2935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0110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183" y="2521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0100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071" y="2024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0010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071" y="2739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0101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64" y="2935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1001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803" y="2024"/>
              <a:ext cx="2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1101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950" y="1413"/>
              <a:ext cx="68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249" y="1602"/>
              <a:ext cx="19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+ 1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459" y="1858"/>
              <a:ext cx="19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+ 2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49" y="2165"/>
              <a:ext cx="19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+ 3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47" y="2577"/>
              <a:ext cx="19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+ 4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444" y="2909"/>
              <a:ext cx="19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+ 5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27" y="3187"/>
              <a:ext cx="19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+ 6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74" y="3377"/>
              <a:ext cx="19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+ 7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044" y="3377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– 8</a:t>
              </a:r>
            </a:p>
          </p:txBody>
        </p:sp>
        <p:sp>
          <p:nvSpPr>
            <p:cNvPr id="31" name="Text Box 3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708" y="3187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– 7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500" y="2909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– 6</a:t>
              </a:r>
            </a:p>
          </p:txBody>
        </p:sp>
        <p:sp>
          <p:nvSpPr>
            <p:cNvPr id="33" name="Text Box 32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397" y="2577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– 5</a:t>
              </a:r>
            </a:p>
          </p:txBody>
        </p:sp>
        <p:sp>
          <p:nvSpPr>
            <p:cNvPr id="34" name="Text Box 3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366" y="2165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– 4</a:t>
              </a:r>
            </a:p>
          </p:txBody>
        </p:sp>
        <p:sp>
          <p:nvSpPr>
            <p:cNvPr id="35" name="Text Box 3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480" y="1858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– 3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87" y="1602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– 2</a:t>
              </a:r>
            </a:p>
          </p:txBody>
        </p:sp>
        <p:sp>
          <p:nvSpPr>
            <p:cNvPr id="37" name="Text Box 36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019" y="1413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– 1</a:t>
              </a:r>
            </a:p>
          </p:txBody>
        </p:sp>
      </p:grpSp>
      <p:cxnSp>
        <p:nvCxnSpPr>
          <p:cNvPr id="47" name="Straight Arrow Connector 46"/>
          <p:cNvCxnSpPr/>
          <p:nvPr>
            <p:custDataLst>
              <p:tags r:id="rId4"/>
            </p:custDataLst>
          </p:nvPr>
        </p:nvCxnSpPr>
        <p:spPr bwMode="auto">
          <a:xfrm flipH="1">
            <a:off x="7818120" y="5132388"/>
            <a:ext cx="269875" cy="16986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>
            <p:custDataLst>
              <p:tags r:id="rId5"/>
            </p:custDataLst>
          </p:nvPr>
        </p:nvCxnSpPr>
        <p:spPr bwMode="auto">
          <a:xfrm flipH="1">
            <a:off x="6565392" y="5403850"/>
            <a:ext cx="814332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>
            <p:custDataLst>
              <p:tags r:id="rId6"/>
            </p:custDataLst>
          </p:nvPr>
        </p:nvCxnSpPr>
        <p:spPr bwMode="auto">
          <a:xfrm flipH="1" flipV="1">
            <a:off x="5760720" y="5153025"/>
            <a:ext cx="342900" cy="22225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ounded Rectangle 54"/>
          <p:cNvSpPr/>
          <p:nvPr/>
        </p:nvSpPr>
        <p:spPr bwMode="auto">
          <a:xfrm>
            <a:off x="1920240" y="5669280"/>
            <a:ext cx="5303520" cy="731520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For signed: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overflow if operands have same sign and result’s sign is different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63640" y="3383280"/>
            <a:ext cx="1463040" cy="713232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ctr"/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Two’s </a:t>
            </a:r>
            <a:b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Complement</a:t>
            </a:r>
          </a:p>
        </p:txBody>
      </p:sp>
      <p:sp>
        <p:nvSpPr>
          <p:cNvPr id="60" name="TextBox 59"/>
          <p:cNvSpPr txBox="1"/>
          <p:nvPr>
            <p:custDataLst>
              <p:tags r:id="rId7"/>
            </p:custDataLst>
          </p:nvPr>
        </p:nvSpPr>
        <p:spPr>
          <a:xfrm>
            <a:off x="914336" y="1828800"/>
            <a:ext cx="8291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2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800" u="sng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algn="r"/>
            <a:r>
              <a:rPr lang="en-US" sz="28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</a:p>
        </p:txBody>
      </p:sp>
      <p:sp>
        <p:nvSpPr>
          <p:cNvPr id="61" name="TextBox 60"/>
          <p:cNvSpPr txBox="1"/>
          <p:nvPr>
            <p:custDataLst>
              <p:tags r:id="rId8"/>
            </p:custDataLst>
          </p:nvPr>
        </p:nvSpPr>
        <p:spPr>
          <a:xfrm>
            <a:off x="2377439" y="1828800"/>
            <a:ext cx="1473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0110</a:t>
            </a:r>
          </a:p>
          <a:p>
            <a:pPr algn="r"/>
            <a:r>
              <a:rPr lang="en-US" sz="2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</a:p>
        </p:txBody>
      </p:sp>
      <p:sp>
        <p:nvSpPr>
          <p:cNvPr id="63" name="TextBox 62"/>
          <p:cNvSpPr txBox="1"/>
          <p:nvPr>
            <p:custDataLst>
              <p:tags r:id="rId9"/>
            </p:custDataLst>
          </p:nvPr>
        </p:nvSpPr>
        <p:spPr>
          <a:xfrm>
            <a:off x="914399" y="4023360"/>
            <a:ext cx="8290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-10</a:t>
            </a:r>
          </a:p>
          <a:p>
            <a:pPr algn="r"/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n-US" sz="28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0"/>
            </p:custDataLst>
          </p:nvPr>
        </p:nvSpPr>
        <p:spPr>
          <a:xfrm>
            <a:off x="2377440" y="4023360"/>
            <a:ext cx="1473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0011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0110</a:t>
            </a:r>
          </a:p>
        </p:txBody>
      </p:sp>
      <p:cxnSp>
        <p:nvCxnSpPr>
          <p:cNvPr id="65" name="Straight Connector 64"/>
          <p:cNvCxnSpPr/>
          <p:nvPr>
            <p:custDataLst>
              <p:tags r:id="rId11"/>
            </p:custDataLst>
          </p:nvPr>
        </p:nvCxnSpPr>
        <p:spPr bwMode="auto">
          <a:xfrm flipV="1">
            <a:off x="1417320" y="2788920"/>
            <a:ext cx="283464" cy="280986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>
            <p:custDataLst>
              <p:tags r:id="rId12"/>
            </p:custDataLst>
          </p:nvPr>
        </p:nvCxnSpPr>
        <p:spPr bwMode="auto">
          <a:xfrm flipV="1">
            <a:off x="1143000" y="4983480"/>
            <a:ext cx="609600" cy="28098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7818120" y="5185569"/>
            <a:ext cx="481833" cy="27543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5559552" y="5153025"/>
            <a:ext cx="580387" cy="390525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6345936" y="5537518"/>
            <a:ext cx="1267691" cy="7619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7" name="Ink 56"/>
              <p14:cNvContentPartPr/>
              <p14:nvPr/>
            </p14:nvContentPartPr>
            <p14:xfrm>
              <a:off x="6293141" y="1674387"/>
              <a:ext cx="1385640" cy="412200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286661" y="1668627"/>
                <a:ext cx="1399680" cy="41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82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  <a:cs typeface="ＭＳ Ｐゴシック" pitchFamily="34" charset="-128"/>
              </a:rPr>
              <a:t>Sign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072"/>
                <a:ext cx="8366125" cy="4974336"/>
              </a:xfrm>
            </p:spPr>
            <p:txBody>
              <a:bodyPr/>
              <a:lstStyle/>
              <a:p>
                <a:r>
                  <a:rPr lang="en-US" dirty="0" smtClean="0"/>
                  <a:t>What happens if you convert a </a:t>
                </a:r>
                <a:r>
                  <a:rPr lang="en-US" i="1" dirty="0" smtClean="0"/>
                  <a:t>signed</a:t>
                </a:r>
                <a:r>
                  <a:rPr lang="en-US" dirty="0" smtClean="0"/>
                  <a:t> integral data type to a larger one?</a:t>
                </a:r>
              </a:p>
              <a:p>
                <a:pPr lvl="1"/>
                <a:r>
                  <a:rPr lang="en-US" i="1" dirty="0" smtClean="0"/>
                  <a:t>e.g.</a:t>
                </a:r>
                <a:r>
                  <a:rPr lang="en-US" dirty="0" smtClean="0"/>
                  <a:t> 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short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long</a:t>
                </a:r>
              </a:p>
              <a:p>
                <a:pPr lvl="3"/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b="1" dirty="0" smtClean="0"/>
                  <a:t>4-bit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 smtClean="0"/>
                  <a:t> 8-bit Example:</a:t>
                </a:r>
              </a:p>
              <a:p>
                <a:pPr lvl="1"/>
                <a:r>
                  <a:rPr lang="en-US" dirty="0" smtClean="0"/>
                  <a:t>Positive Case</a:t>
                </a:r>
              </a:p>
              <a:p>
                <a:pPr lvl="2"/>
                <a:r>
                  <a:rPr lang="en-US" dirty="0"/>
                  <a:t>A</a:t>
                </a:r>
                <a:r>
                  <a:rPr lang="en-US" dirty="0" smtClean="0"/>
                  <a:t>dd 0’s?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Negative Case?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072"/>
                <a:ext cx="8366125" cy="4974336"/>
              </a:xfrm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62258"/>
              </p:ext>
            </p:extLst>
          </p:nvPr>
        </p:nvGraphicFramePr>
        <p:xfrm>
          <a:off x="4389120" y="3474720"/>
          <a:ext cx="41148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1828800"/>
                <a:gridCol w="548640"/>
                <a:gridCol w="6400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4-bit:</a:t>
                      </a:r>
                      <a:endParaRPr lang="en-US" sz="2400" b="1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R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0010</a:t>
                      </a:r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=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+2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8-bit:</a:t>
                      </a:r>
                      <a:endParaRPr lang="en-US" sz="2400" b="1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R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????</a:t>
                      </a:r>
                      <a:r>
                        <a:rPr lang="en-US" sz="240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0010</a:t>
                      </a:r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=</a:t>
                      </a:r>
                      <a:endParaRPr lang="en-US" sz="24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?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86400" y="3931920"/>
            <a:ext cx="1828800" cy="4389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2984" y="3931920"/>
            <a:ext cx="621792" cy="4389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+2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" y="3840480"/>
            <a:ext cx="54864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858680" y="2101320"/>
              <a:ext cx="3736800" cy="2088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2920" y="2091960"/>
                <a:ext cx="3748680" cy="22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9829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8-bit numbers has the same </a:t>
            </a:r>
            <a:r>
              <a:rPr lang="en-US" i="1" dirty="0" smtClean="0"/>
              <a:t>signed</a:t>
            </a:r>
            <a:r>
              <a:rPr lang="en-US" dirty="0" smtClean="0"/>
              <a:t> value as the 4-bit number </a:t>
            </a:r>
            <a:r>
              <a:rPr lang="en-US" b="1" dirty="0" smtClean="0"/>
              <a:t>0b</a:t>
            </a:r>
            <a:r>
              <a:rPr lang="en-US" b="1" u="sng" dirty="0" smtClean="0"/>
              <a:t>1</a:t>
            </a:r>
            <a:r>
              <a:rPr lang="en-US" b="1" dirty="0" smtClean="0"/>
              <a:t>100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Underlined digit = MSB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endParaRPr lang="en-US" dirty="0" smtClean="0"/>
          </a:p>
          <a:p>
            <a:pPr lvl="2"/>
            <a:endParaRPr lang="en-US" dirty="0" smtClean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0b </a:t>
            </a:r>
            <a:r>
              <a:rPr lang="en-US" b="1" u="sng" dirty="0" smtClean="0">
                <a:solidFill>
                  <a:srgbClr val="FF9900"/>
                </a:solidFill>
              </a:rPr>
              <a:t>0</a:t>
            </a:r>
            <a:r>
              <a:rPr lang="en-US" b="1" dirty="0" smtClean="0">
                <a:solidFill>
                  <a:srgbClr val="FF9900"/>
                </a:solidFill>
              </a:rPr>
              <a:t>000 1100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0b </a:t>
            </a:r>
            <a:r>
              <a:rPr lang="en-US" b="1" u="sng" dirty="0" smtClean="0">
                <a:solidFill>
                  <a:srgbClr val="00B050"/>
                </a:solidFill>
              </a:rPr>
              <a:t>1</a:t>
            </a:r>
            <a:r>
              <a:rPr lang="en-US" b="1" dirty="0" smtClean="0">
                <a:solidFill>
                  <a:srgbClr val="00B050"/>
                </a:solidFill>
              </a:rPr>
              <a:t>000 1100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0b </a:t>
            </a:r>
            <a:r>
              <a:rPr lang="en-US" b="1" u="sng" dirty="0" smtClean="0">
                <a:solidFill>
                  <a:srgbClr val="FF3399"/>
                </a:solidFill>
              </a:rPr>
              <a:t>1</a:t>
            </a:r>
            <a:r>
              <a:rPr lang="en-US" b="1" dirty="0" smtClean="0">
                <a:solidFill>
                  <a:srgbClr val="FF3399"/>
                </a:solidFill>
              </a:rPr>
              <a:t>111 1100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0b </a:t>
            </a:r>
            <a:r>
              <a:rPr lang="en-US" b="1" u="sng" dirty="0" smtClean="0">
                <a:solidFill>
                  <a:srgbClr val="00B0F0"/>
                </a:solidFill>
              </a:rPr>
              <a:t>1</a:t>
            </a:r>
            <a:r>
              <a:rPr lang="en-US" b="1" dirty="0" smtClean="0">
                <a:solidFill>
                  <a:srgbClr val="00B0F0"/>
                </a:solidFill>
              </a:rPr>
              <a:t>100 1100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3507840" y="3475800"/>
              <a:ext cx="995760" cy="11984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9200" y="3467520"/>
                <a:ext cx="1014480" cy="12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3547440" y="4911120"/>
              <a:ext cx="858960" cy="2689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8800" y="4903560"/>
                <a:ext cx="8776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701640" y="1725840"/>
              <a:ext cx="7947000" cy="35096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5880" y="1717920"/>
                <a:ext cx="7957440" cy="352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7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Sign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Task:</a:t>
                </a:r>
                <a:r>
                  <a:rPr lang="en-US" dirty="0" smtClean="0"/>
                  <a:t>  Given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-bit signed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 smtClean="0"/>
                  <a:t>, convert it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i="0" dirty="0" smtClean="0">
                    <a:latin typeface="+mj-lt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-bit signed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with the same value</a:t>
                </a:r>
                <a:endParaRPr lang="en-US" dirty="0" smtClean="0"/>
              </a:p>
              <a:p>
                <a:pPr eaLnBrk="1" hangingPunct="1"/>
                <a:r>
                  <a:rPr lang="en-US" b="1" dirty="0" smtClean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Rule:</a:t>
                </a:r>
                <a:r>
                  <a:rPr lang="en-US" dirty="0" smtClean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  Add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copies of sign bit</a:t>
                </a:r>
              </a:p>
              <a:p>
                <a:pPr lvl="1" eaLnBrk="1" hangingPunct="1"/>
                <a:r>
                  <a:rPr lang="en-US" dirty="0" smtClean="0"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>
                    <a:cs typeface="Calibri" panose="020F0502020204030204" pitchFamily="34" charset="0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b="0" dirty="0" smtClean="0">
                    <a:cs typeface="Calibri" panose="020F0502020204030204" pitchFamily="34" charset="0"/>
                  </a:rPr>
                  <a:t>-</a:t>
                </a:r>
                <a:r>
                  <a:rPr lang="en-US" b="0" dirty="0" err="1" smtClean="0">
                    <a:cs typeface="Calibri" panose="020F0502020204030204" pitchFamily="34" charset="0"/>
                  </a:rPr>
                  <a:t>th</a:t>
                </a:r>
                <a:r>
                  <a:rPr lang="en-US" b="0" dirty="0" smtClean="0">
                    <a:cs typeface="Calibri" panose="020F0502020204030204" pitchFamily="34" charset="0"/>
                  </a:rPr>
                  <a:t> digit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X</m:t>
                    </m:r>
                  </m:oMath>
                </a14:m>
                <a:r>
                  <a:rPr lang="en-US" b="0" dirty="0" smtClean="0">
                    <a:cs typeface="Calibri" panose="020F0502020204030204" pitchFamily="34" charset="0"/>
                  </a:rPr>
                  <a:t> in binary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eaLnBrk="1" hangingPunct="1"/>
                <a:endParaRPr lang="en-US" dirty="0" smtClean="0">
                  <a:ea typeface="ＭＳ Ｐゴシック" pitchFamily="34" charset="-128"/>
                  <a:cs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56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6"/>
                </p:custDataLst>
              </p:nvPr>
            </p:nvSpPr>
            <p:spPr>
              <a:blipFill rotWithShape="0">
                <a:blip r:embed="rId4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8" name="Rectangle 5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805859" y="3816726"/>
                <a:ext cx="1525545" cy="3359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copies of MSB</a:t>
                </a:r>
              </a:p>
            </p:txBody>
          </p:sp>
        </mc:Choice>
        <mc:Fallback xmlns="">
          <p:sp>
            <p:nvSpPr>
              <p:cNvPr id="56328" name="Rectangle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805859" y="3816726"/>
                <a:ext cx="1525545" cy="335989"/>
              </a:xfrm>
              <a:prstGeom prst="rect">
                <a:avLst/>
              </a:prstGeom>
              <a:blipFill rotWithShape="0">
                <a:blip r:embed="rId49"/>
                <a:stretch>
                  <a:fillRect t="-5455" r="-1200" b="-23636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 bwMode="auto">
          <a:xfrm rot="16200000">
            <a:off x="2431472" y="2787930"/>
            <a:ext cx="274320" cy="1737360"/>
          </a:xfrm>
          <a:prstGeom prst="leftBrace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16200000">
            <a:off x="4591396" y="2439035"/>
            <a:ext cx="274320" cy="246888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74720" y="4114800"/>
            <a:ext cx="4992688" cy="2204601"/>
            <a:chOff x="2101850" y="4389120"/>
            <a:chExt cx="4992688" cy="2204601"/>
          </a:xfrm>
        </p:grpSpPr>
        <p:grpSp>
          <p:nvGrpSpPr>
            <p:cNvPr id="56330" name="Group 7"/>
            <p:cNvGrpSpPr>
              <a:grpSpLocks/>
            </p:cNvGrpSpPr>
            <p:nvPr/>
          </p:nvGrpSpPr>
          <p:grpSpPr bwMode="auto">
            <a:xfrm>
              <a:off x="2101850" y="4616450"/>
              <a:ext cx="4984750" cy="1763712"/>
              <a:chOff x="1516" y="2563"/>
              <a:chExt cx="3140" cy="1111"/>
            </a:xfrm>
          </p:grpSpPr>
          <p:grpSp>
            <p:nvGrpSpPr>
              <p:cNvPr id="56337" name="Group 8"/>
              <p:cNvGrpSpPr>
                <a:grpSpLocks/>
              </p:cNvGrpSpPr>
              <p:nvPr/>
            </p:nvGrpSpPr>
            <p:grpSpPr bwMode="auto">
              <a:xfrm>
                <a:off x="2928" y="2633"/>
                <a:ext cx="1728" cy="144"/>
                <a:chOff x="2928" y="2633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928" y="2633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366" name="Rectangle 10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3072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67" name="Rectangle 11"/>
                <p:cNvSpPr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3216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68" name="Rectangle 12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4224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69" name="Rectangle 13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4368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70" name="Rectangle 14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4512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71" name="Rectangle 15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360" y="2633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dirty="0">
                      <a:latin typeface="Helvetica Neue Regular" charset="0"/>
                    </a:rPr>
                    <a:t>• • •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38" name="Rectangle 16"/>
                  <p:cNvSpPr>
                    <a:spLocks noChangeArrowheads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2678" y="2563"/>
                    <a:ext cx="264" cy="285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oMath>
                    </a14:m>
                    <a:r>
                      <a:rPr lang="en-US" dirty="0">
                        <a:latin typeface="Times" pitchFamily="34" charset="0"/>
                      </a:rPr>
                      <a:t> </a:t>
                    </a:r>
                    <a:endParaRPr lang="en-US" dirty="0">
                      <a:latin typeface="Symbol" pitchFamily="34" charset="2"/>
                    </a:endParaRPr>
                  </a:p>
                </p:txBody>
              </p:sp>
            </mc:Choice>
            <mc:Fallback xmlns="">
              <p:sp>
                <p:nvSpPr>
                  <p:cNvPr id="56338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0"/>
                    </p:custDataLst>
                  </p:nvPr>
                </p:nvSpPr>
                <p:spPr bwMode="auto">
                  <a:xfrm>
                    <a:off x="2678" y="2563"/>
                    <a:ext cx="264" cy="285"/>
                  </a:xfrm>
                  <a:prstGeom prst="rect">
                    <a:avLst/>
                  </a:prstGeom>
                  <a:blipFill rotWithShape="0">
                    <a:blip r:embed="rId51"/>
                    <a:stretch>
                      <a:fillRect l="-4412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39" name="Rectangle 17"/>
                  <p:cNvSpPr>
                    <a:spLocks noChangeArrowheads="1"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>
                    <a:off x="1516" y="3383"/>
                    <a:ext cx="317" cy="291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ʹ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6339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2"/>
                    </p:custDataLst>
                  </p:nvPr>
                </p:nvSpPr>
                <p:spPr bwMode="auto">
                  <a:xfrm>
                    <a:off x="1516" y="3383"/>
                    <a:ext cx="317" cy="291"/>
                  </a:xfrm>
                  <a:prstGeom prst="rect">
                    <a:avLst/>
                  </a:prstGeom>
                  <a:blipFill rotWithShape="0">
                    <a:blip r:embed="rId53"/>
                    <a:stretch>
                      <a:fillRect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340" name="Line 18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997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1" name="Line 19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H="1">
                <a:off x="2870" y="2823"/>
                <a:ext cx="127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grpSp>
            <p:nvGrpSpPr>
              <p:cNvPr id="56342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  <a:buFont typeface="Times New Roman" pitchFamily="-109" charset="0"/>
                    <a:buNone/>
                    <a:defRPr/>
                  </a:pPr>
                  <a:r>
                    <a:rPr lang="en-US">
                      <a:latin typeface="Helvetica Neue Regular" charset="0"/>
                      <a:ea typeface="DejaVu Sans" charset="0"/>
                      <a:cs typeface="DejaVu Sans" charset="0"/>
                    </a:rPr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56357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  <a:buFont typeface="Times New Roman" charset="0"/>
                      <a:buNone/>
                      <a:defRPr/>
                    </a:pPr>
                    <a:endParaRPr lang="en-US">
                      <a:latin typeface="Helvetica Neue Regular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359" name="Rectangle 28"/>
                  <p:cNvSpPr>
                    <a:spLocks noChangeArrowheads="1"/>
                  </p:cNvSpPr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0" name="Rectangle 29"/>
                  <p:cNvSpPr>
                    <a:spLocks noChangeArrowheads="1"/>
                  </p:cNvSpPr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1" name="Rectangle 30"/>
                  <p:cNvSpPr>
                    <a:spLocks noChangeArrowheads="1"/>
                  </p:cNvSpPr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2" name="Rectangle 31"/>
                  <p:cNvSpPr>
                    <a:spLocks noChangeArrowheads="1"/>
                  </p:cNvSpPr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3" name="Rectangle 32"/>
                  <p:cNvSpPr>
                    <a:spLocks noChangeArrowheads="1"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4" name="Rectangle 33"/>
                  <p:cNvSpPr>
                    <a:spLocks noChangeArrowheads="1"/>
                  </p:cNvSpPr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dirty="0">
                        <a:latin typeface="Helvetica Neue Regular" charset="0"/>
                      </a:rPr>
                      <a:t>• • •</a:t>
                    </a:r>
                  </a:p>
                </p:txBody>
              </p:sp>
            </p:grpSp>
          </p:grpSp>
          <p:sp>
            <p:nvSpPr>
              <p:cNvPr id="56343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2726" y="2823"/>
                <a:ext cx="271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4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H="1">
                <a:off x="2064" y="2823"/>
                <a:ext cx="933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5" name="Line 36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H="1">
                <a:off x="1920" y="2823"/>
                <a:ext cx="1077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6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44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7" name="Line 38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294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8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96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9" name="Line 40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40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50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84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51" name="Rectangle 4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482" y="3115"/>
                <a:ext cx="297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Helvetica Neue Regular" charset="0"/>
                  </a:rPr>
                  <a:t>• • •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351338" y="4389120"/>
              <a:ext cx="2743200" cy="276999"/>
              <a:chOff x="4351338" y="4389120"/>
              <a:chExt cx="2743200" cy="276999"/>
            </a:xfrm>
          </p:grpSpPr>
          <p:sp>
            <p:nvSpPr>
              <p:cNvPr id="56331" name="Line 43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351338" y="4540250"/>
                <a:ext cx="2743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32" name="Rectangle 44"/>
                  <p:cNvSpPr>
                    <a:spLocks noChangeArrowheads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5532438" y="4389120"/>
                    <a:ext cx="419025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t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dirty="0">
                      <a:latin typeface="Roboto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6332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4"/>
                    </p:custDataLst>
                  </p:nvPr>
                </p:nvSpPr>
                <p:spPr bwMode="auto">
                  <a:xfrm>
                    <a:off x="5532438" y="4389120"/>
                    <a:ext cx="419025" cy="276999"/>
                  </a:xfrm>
                  <a:prstGeom prst="rect">
                    <a:avLst/>
                  </a:prstGeom>
                  <a:blipFill rotWithShape="0">
                    <a:blip r:embed="rId55"/>
                    <a:stretch>
                      <a:fillRect b="-2222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2598738" y="6316722"/>
              <a:ext cx="1752600" cy="276999"/>
              <a:chOff x="2598738" y="6316722"/>
              <a:chExt cx="1752600" cy="276999"/>
            </a:xfrm>
          </p:grpSpPr>
          <p:sp>
            <p:nvSpPr>
              <p:cNvPr id="56335" name="Line 47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598738" y="6457729"/>
                <a:ext cx="1752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36" name="Rectangle 48"/>
                  <p:cNvSpPr>
                    <a:spLocks noChangeArrowheads="1"/>
                  </p:cNvSpPr>
                  <p:nvPr>
                    <p:custDataLst>
                      <p:tags r:id="rId9"/>
                    </p:custDataLst>
                  </p:nvPr>
                </p:nvSpPr>
                <p:spPr bwMode="auto">
                  <a:xfrm>
                    <a:off x="3277973" y="6316722"/>
                    <a:ext cx="375744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t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dirty="0">
                      <a:latin typeface="Roboto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6336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6"/>
                    </p:custDataLst>
                  </p:nvPr>
                </p:nvSpPr>
                <p:spPr bwMode="auto">
                  <a:xfrm>
                    <a:off x="3277973" y="6316722"/>
                    <a:ext cx="375744" cy="276999"/>
                  </a:xfrm>
                  <a:prstGeom prst="rect">
                    <a:avLst/>
                  </a:prstGeom>
                  <a:blipFill rotWithShape="0">
                    <a:blip r:embed="rId57"/>
                    <a:stretch>
                      <a:fillRect b="-8696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/>
            <p:cNvGrpSpPr/>
            <p:nvPr/>
          </p:nvGrpSpPr>
          <p:grpSpPr>
            <a:xfrm>
              <a:off x="4343400" y="6309360"/>
              <a:ext cx="2743200" cy="276999"/>
              <a:chOff x="4351338" y="4366896"/>
              <a:chExt cx="2743200" cy="276999"/>
            </a:xfrm>
          </p:grpSpPr>
          <p:sp>
            <p:nvSpPr>
              <p:cNvPr id="54" name="Line 43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351338" y="4515265"/>
                <a:ext cx="2743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44"/>
                  <p:cNvSpPr>
                    <a:spLocks noChangeArrowheads="1"/>
                  </p:cNvSpPr>
                  <p:nvPr>
                    <p:custDataLst>
                      <p:tags r:id="rId7"/>
                    </p:custDataLst>
                  </p:nvPr>
                </p:nvSpPr>
                <p:spPr bwMode="auto">
                  <a:xfrm>
                    <a:off x="5532438" y="4366896"/>
                    <a:ext cx="419025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t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dirty="0">
                      <a:latin typeface="Roboto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5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8"/>
                    </p:custDataLst>
                  </p:nvPr>
                </p:nvSpPr>
                <p:spPr bwMode="auto">
                  <a:xfrm>
                    <a:off x="5532438" y="4366896"/>
                    <a:ext cx="419025" cy="276999"/>
                  </a:xfrm>
                  <a:prstGeom prst="rect">
                    <a:avLst/>
                  </a:prstGeom>
                  <a:blipFill rotWithShape="0">
                    <a:blip r:embed="rId59"/>
                    <a:stretch>
                      <a:fillRect b="-2222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244449" y="3816726"/>
                <a:ext cx="968213" cy="3359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X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Rectangle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244449" y="3816726"/>
                <a:ext cx="968213" cy="335989"/>
              </a:xfrm>
              <a:prstGeom prst="rect">
                <a:avLst/>
              </a:prstGeom>
              <a:blipFill rotWithShape="0">
                <a:blip r:embed="rId61"/>
                <a:stretch>
                  <a:fillRect l="-3145" t="-5455" b="-23636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" name="Ink 6"/>
              <p14:cNvContentPartPr/>
              <p14:nvPr/>
            </p14:nvContentPartPr>
            <p14:xfrm>
              <a:off x="5654160" y="4347360"/>
              <a:ext cx="363600" cy="409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643720" y="4336920"/>
                <a:ext cx="385200" cy="4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9053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S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Su18" id="{B86974B0-1247-47B8-B40A-7918D10D3E08}" vid="{D2DF26E6-A591-4160-AC04-C52CF8422F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UWTheme-351-Su18</Template>
  <TotalTime>7776</TotalTime>
  <Words>2207</Words>
  <Application>Microsoft Office PowerPoint</Application>
  <PresentationFormat>On-screen Show (4:3)</PresentationFormat>
  <Paragraphs>729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CMU Bright</vt:lpstr>
      <vt:lpstr>Courier New</vt:lpstr>
      <vt:lpstr>DejaVu Sans</vt:lpstr>
      <vt:lpstr>Helvetica Neue Regular</vt:lpstr>
      <vt:lpstr>Roboto</vt:lpstr>
      <vt:lpstr>Roboto Light</vt:lpstr>
      <vt:lpstr>Symbol</vt:lpstr>
      <vt:lpstr>Times</vt:lpstr>
      <vt:lpstr>Times New Roman</vt:lpstr>
      <vt:lpstr>Wingdings</vt:lpstr>
      <vt:lpstr>UWTheme-351-Su18</vt:lpstr>
      <vt:lpstr>Integers II CSE 351 Summer 2018</vt:lpstr>
      <vt:lpstr>Administrivia</vt:lpstr>
      <vt:lpstr>Integers</vt:lpstr>
      <vt:lpstr>Arithmetic Overflow</vt:lpstr>
      <vt:lpstr>Overflow:  Unsigned</vt:lpstr>
      <vt:lpstr>Overflow:  Two’s Complement</vt:lpstr>
      <vt:lpstr>Sign Extension</vt:lpstr>
      <vt:lpstr>Peer Instruction Question</vt:lpstr>
      <vt:lpstr>Sign Extension</vt:lpstr>
      <vt:lpstr>Sign Extension Example</vt:lpstr>
      <vt:lpstr>Integers</vt:lpstr>
      <vt:lpstr>Shift Operations</vt:lpstr>
      <vt:lpstr>Shift Operations</vt:lpstr>
      <vt:lpstr>Shifting Arithmetic?</vt:lpstr>
      <vt:lpstr>Left Shift Arithmetic 8-bit Example</vt:lpstr>
      <vt:lpstr>Right Shift Arithmetic 8-bit Example</vt:lpstr>
      <vt:lpstr>Right Shift Arithmetic 8-bit Example</vt:lpstr>
      <vt:lpstr>Peer Instruction Question</vt:lpstr>
      <vt:lpstr>Unsigned Multiplication in C</vt:lpstr>
      <vt:lpstr>Multiplication with shift and add</vt:lpstr>
      <vt:lpstr>Number Representation Revisited</vt:lpstr>
      <vt:lpstr>Floating Point Topics</vt:lpstr>
      <vt:lpstr>Representation of Fractions</vt:lpstr>
      <vt:lpstr>Scientific Notation (Decimal)</vt:lpstr>
      <vt:lpstr>Scientific Notation (Binary)</vt:lpstr>
      <vt:lpstr>Scientific Notation Translation</vt:lpstr>
      <vt:lpstr>Summary</vt:lpstr>
      <vt:lpstr>PowerPoint Presentation</vt:lpstr>
      <vt:lpstr>Using Shifts and Masks</vt:lpstr>
      <vt:lpstr>Using Shifts and Masks</vt:lpstr>
      <vt:lpstr>Using Shifts and Masks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Integers II CSE 351 Autumn 2016</dc:title>
  <dc:creator>Justin Hsia</dc:creator>
  <cp:lastModifiedBy>Justin Hsia</cp:lastModifiedBy>
  <cp:revision>171</cp:revision>
  <cp:lastPrinted>2018-06-27T21:25:32Z</cp:lastPrinted>
  <dcterms:created xsi:type="dcterms:W3CDTF">2016-10-03T02:39:59Z</dcterms:created>
  <dcterms:modified xsi:type="dcterms:W3CDTF">2018-06-27T21:25:54Z</dcterms:modified>
</cp:coreProperties>
</file>