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ink/ink6.xml" ContentType="application/inkml+xml"/>
  <Override PartName="/ppt/tags/tag120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.xml" ContentType="application/vnd.openxmlformats-officedocument.presentationml.notesSlide+xml"/>
  <Override PartName="/ppt/ink/ink9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.xml" ContentType="application/vnd.openxmlformats-officedocument.presentationml.notesSlide+xml"/>
  <Override PartName="/ppt/ink/ink10.xml" ContentType="application/inkml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6.xml" ContentType="application/vnd.openxmlformats-officedocument.presentationml.notesSlide+xml"/>
  <Override PartName="/ppt/ink/ink11.xml" ContentType="application/inkml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7.xml" ContentType="application/vnd.openxmlformats-officedocument.presentationml.notesSlide+xml"/>
  <Override PartName="/ppt/ink/ink12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8.xml" ContentType="application/vnd.openxmlformats-officedocument.presentationml.notesSlide+xml"/>
  <Override PartName="/ppt/ink/ink13.xml" ContentType="application/inkml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9.xml" ContentType="application/vnd.openxmlformats-officedocument.presentationml.notesSlide+xml"/>
  <Override PartName="/ppt/ink/ink14.xml" ContentType="application/inkml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0.xml" ContentType="application/vnd.openxmlformats-officedocument.presentationml.notesSlide+xml"/>
  <Override PartName="/ppt/ink/ink15.xml" ContentType="application/inkml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.xml" ContentType="application/vnd.openxmlformats-officedocument.presentationml.notesSlide+xml"/>
  <Override PartName="/ppt/ink/ink16.xml" ContentType="application/inkml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9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1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3"/>
  </p:notesMasterIdLst>
  <p:handoutMasterIdLst>
    <p:handoutMasterId r:id="rId34"/>
  </p:handoutMasterIdLst>
  <p:sldIdLst>
    <p:sldId id="299" r:id="rId2"/>
    <p:sldId id="300" r:id="rId3"/>
    <p:sldId id="301" r:id="rId4"/>
    <p:sldId id="296" r:id="rId5"/>
    <p:sldId id="297" r:id="rId6"/>
    <p:sldId id="298" r:id="rId7"/>
    <p:sldId id="294" r:id="rId8"/>
    <p:sldId id="290" r:id="rId9"/>
    <p:sldId id="291" r:id="rId10"/>
    <p:sldId id="292" r:id="rId11"/>
    <p:sldId id="288" r:id="rId12"/>
    <p:sldId id="287" r:id="rId13"/>
    <p:sldId id="289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303" r:id="rId22"/>
    <p:sldId id="270" r:id="rId23"/>
    <p:sldId id="269" r:id="rId24"/>
    <p:sldId id="304" r:id="rId25"/>
    <p:sldId id="276" r:id="rId26"/>
    <p:sldId id="278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2249" autoAdjust="0"/>
  </p:normalViewPr>
  <p:slideViewPr>
    <p:cSldViewPr snapToGrid="0">
      <p:cViewPr varScale="1">
        <p:scale>
          <a:sx n="84" d="100"/>
          <a:sy n="84" d="100"/>
        </p:scale>
        <p:origin x="39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2:31:49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15007 7594 336 0,'104'-24'126'0,"-30"21"-98"0,39-5 1 0,-65 8-7 0,38 0-2 0,19 0 4 0,14 3-8 0,0 5-2 16,-3 0-8-16,-12 0-6 0,-15 0-1 15,-17-1 3-15,-19 1 3 16,-38 0 26 0,-30 3-7-16,-38-6-3 15,-40 3-12-15,-32-5-4 16,-23 2-3-16,-10-2-2 16,6-3 1-16,15 0 1 15,30 0 1-15,30 0 3 0,50 0 8 16,42 0-12-1,41-6-3-15,48 1-2 16,39-5 1-16,33-1-1 16,17-5 1-16,-2 3 6 15,-22-6 5-15,-23 1 6 16,-30-1 3-16,-35 3 2 16,-31-2 2-16,-38 5-19 15,-44-1-8 1,-55 7-23-16,-44 1-7 15,-21 6 11-15,-2 0 9 0,2 11-24 16,12 5-11-16,15 5 26 16,24 0 14-16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1:37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 7215 64 0,'-3'-2'27'0,"3"2"-14"0,0 0-4 0,0 0 9 15,0 0-4-15,0 0 0 0,0-3-6 16,0 0 0-16,3 1-3 15,0-1 2-15,3 0 2 16,-6 1 2-16,3-1-3 16,2-2 0-16,1-1-3 15,0-1 2-15,3-4-4 16,0-2 5-16,3-6 2 0,-3-2-3 16,3-8 1-16,0-5-3 15,0-1 0-15,3-2-6 16,6-3 1-16,-1 3 0 15,1 3 2-15,9 2-3 16,0 0 0-16,-6-5 1 16,2 3 0-16,4 2 0 15,3-2 0-15,-3-1 0 0,-1 4 2 16,1 4-1-16,-6 3 2 16,0 1-2-16,0 1 2 15,-4 1-2-15,1 0-1 16,-3 3 1-16,0-1 1 15,0 3-1 1,0 3 2-16,-3 2-4 0,-1 1-2 16,-5 2 2-16,0 3 2 15,-3-1-27-15,0 4-9 16,0 2-38 0</inkml:trace>
  <inkml:trace contextRef="#ctx0" brushRef="#br0" timeOffset="1">1788 6249 100 0,'-15'-26'38'0,"15"21"-20"0,0 2-21 16,9-2 10-1,6-3-3-15,6 0-2 16,2 3-1-16,4 2-7 15,3 6-1-15,0 5-2 16,-4 5 3-16,-2 0 4 16,-6 3 3-16,-3 5 0 15,-12 3 2-15,3 8 0 0,-12 5 1 16,6 8-44-16,-3 2-18 16</inkml:trace>
  <inkml:trace contextRef="#ctx0" brushRef="#br0" timeOffset="2">7306 12438 88 0,'-9'-13'35'0,"9"13"-18"0,0 2-7 0,0-2 21 15,6 19-9 1,0 2 7-16,-3 16 1 16,-3 11-1-16,0 13 0 15,0 2-16-15,0-5-1 0,0-2-1 16,0-8-4-16,0-6 1 15,0-5-3-15,0-8 0 16,0-5 3-16,-3-8 5 0,0-8 6 16,3-11 3-16,0-8-9 15,6-12-3-15,6-12-11 16,6-10-4-16,3 0-2 16,3 3 1-16,0 5 4 15,-1 10 1-15,1 9-2 16,0 7 2-16,-3 11 7 15,0 11 4-15,-4 10 1 16,-2 6 1-16,-3 4-4 16,-6 1 0-16,-3-3-3 15,-3-2 0-15,0-1-3 16,0 1 1-16,6-4-33 0,0-1-14 16,6-7-20-16,3-1-8 15,9-6-30 1</inkml:trace>
  <inkml:trace contextRef="#ctx0" brushRef="#br0" timeOffset="3">8000 12840 256 0,'-15'-13'96'0,"9"8"-52"0,-12 5-34 0,12 0 23 15,-6 5-20-15,-3 8-5 16,1 6-7-16,-1-1-4 15,6 3 2-15,6 3 0 0,6 3 3 16,6-3-3-16,6-3 0 16,-1-5-10-16,7-6-5 15,-3-5-1-15,0-7 2 0,0-6 7 16,-3-3 4 0,-3-2 3-16,-3-5 3 0,-3 2 5 15,-1 5 6-15,-2 3 8 16,-3 5 5-16,-3 6-14 15,1 5-7-15,2 5-3 16,0 3-2-16,5 5-16 16,7 3-6-16,6 0-31 15,3-3-11-15,3-8-40 16</inkml:trace>
  <inkml:trace contextRef="#ctx0" brushRef="#br0" timeOffset="4">8336 13097 228 0,'-12'0'88'0,"9"3"-48"0,-6-1-47 0,6-2 14 15,0 0-10-15,3 0 2 16,0 0-37-16,0-2-14 16,0-1-34-16,3-5-13 15</inkml:trace>
  <inkml:trace contextRef="#ctx0" brushRef="#br0" timeOffset="5">8518 12179 240 0,'-15'-13'90'0,"12"18"-48"0,-3 13-56 16,3-2 14-16,-3 24 18 15,-6 13 12-15,-3 5-10 16,-3 6-6-1,4 2-8-15,2 2-18 0,9-1-7 0,3-9-100 16</inkml:trace>
  <inkml:trace contextRef="#ctx0" brushRef="#br0" timeOffset="6">7372 14724 132 0,'-18'-3'52'0,"9"3"-28"0,3-2-6 0,6 2 18 16,0 0-7-16,0 0-2 16,0 0-13-16,6 0-4 0,6 0-6 15,3 0-3-15,9 0 0 0,5 2 1 16,7 1 1-16,12-3 3 16,11 3 1-16,10-3 1 15,5 0 0-15,1 0-2 16,14 0 1-16,0 0 0 15,3 0 1-15,4 2 0 16,2-2 0-16,9 0-2 16,-3 0-1-16,3 3-3 15,1-3 1-15,2 0-2 16,-6 0-1-16,-3 0 3 16,-6 0 2-16,4 0 0 15,-1 0 2-15,0 0-2 16,-9 0 0-16,-5 3 1 15,5-3 1-15,6 0-6 16,-3 0 0-16,1 0-1 0,-4 0 0 16,9 0 0-16,0 0 0 15,-8 0 0-15,-1 0 2 16,-3 2 3-16,4-2 2 16,2 0-1-16,-3 0-1 15,1 3-1-15,-4 0 0 16,6-3-2-16,3 0-2 15,16 2 1-15,-10 1-1 16,-9 0 0-16,-6-3 0 16,4-3 0-16,-4 3 2 15,-6 0-3-15,-5 0 0 0,-4 0 1 16,-8 0 2 0,-1-3-1-16,7 3-1 0,-4 0 1 15,-8 0 1-15,-10 0-3 16,4 0-2-1,-3 0 4-15,-1 0 3 0,-2 0-3 16,-1 0-1-16,4-2 0 16,3-1 0-16,-1 3 0 15,-5 0 0-15,-3-3 0 16,-1 3 0-16,-2 0 2 16,3-2 1-16,-1 2-4 15,-2 0 1-15,3-3-2 16,2 0 0-16,4-2 2 15,0 2 2-15,-7 1-1 16,-2-1-1-16,0 0 1 0,-1 3-1 16,4 0 0-1,0-2 0-15,-4-3-3 0,7 5 2 16,9-6 1-16,2 4 2 16,-5-1-1-16,-1 3-1 15,-2 0 1-15,3 0-1 16,-4-3-3-16,1 1 2 15,5 2-1-15,7 2 0 16,-1 4 2-16,-2-4 2 16,6 1-1-16,-1 0-1 15,-2-3 1-15,5 0-1 16,9 0 0-16,-8 2 2 16,2 1-3-16,4-1 0 15,-1 1-1-15,13 0 0 0,5 2 4 16,-3-2 1-16,4-1-1 15,-1 1-2 1,12-3 1-16,-6 3-1 0,-2 2 0 16,-1 0 0-16,3-2-3 15,9 2 2-15,-11 0 1 16,-1 1 2-16,-6-4-1 16,-5-2-1-16,5-2-4 15,-3 2 0-15,-8-3-27 16,-4 0-9-16,21-15-75 15,-2-11-52 1,-1-6 65-16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2:07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10691 8001 4 0,'0'3'0'0</inkml:trace>
  <inkml:trace contextRef="#ctx0" brushRef="#br0" timeOffset="1">10676 7996 64 0,'-6'-6'24'0,"0"6"-12"0,0 0-3 16,6 0 9-16,0 0 3 16,-3 0 4-16,0 0-7 15,0 0 0-15,0-2-2 16,-3 2 2-16,0 0-4 16,-3 0 2-16,3 0-9 15,0 0 5-15,-6 0 17 16,0-3-3-16,4 3-1 15,-4 0-1-15,3-3-10 16,0 3-1-16,3 0-5 16,0-2 0-16,0 2 1 0,3 0 5 15,0 0-4 1,0 0 0-16,3 0-2 0,0 0 2 16,0 0-5-1,0 0-1-15,6 0 0 0,3 0 0 16,3 0 0-16,6 0 2 15,5 0-3-15,10 0-2 16,6 0 0-16,12-3 1 16,8 3-1-16,4 0 2 15,2 0-2-15,9-2-1 16,1-1 1-16,5 0-1 16,1 1 0-16,-1-1 0 15,-3 0 2-15,-5 1 1 16,-1-1-4-16,1 0-1 0,-4 3 9 15,-2 0 5-15,-1 0-1 16,-5 0-1-16,-4 0-2 16,-5 0 0-1,-7 0-2-15,1 3 1 0,0-3-2 16,-1 0 2-16,-5 0 2 16,-3 0 2-16,-3 0-3 15,-4 0 0-15,-5 0-3 16,0-3 2-16,-3 3-6 15,-3-2-1-15,-1-1 0 16,1 0 2-16,-3 3-1 16,0-2-1-16,-3 2 1 15,-3 0-1-15,0 0 0 16,0 0 0-16,-3 0-33 16,-3-3-13-16,0 1-32 0,-3 2-14 15</inkml:trace>
  <inkml:trace contextRef="#ctx0" brushRef="#br0" timeOffset="2">16331 7189 156 0,'-9'-3'57'0,"9"3"-30"0,3-10-25 0,-3 15 14 15,0-5 3-15,3 5 3 16,0 3 8-16,0 3 6 16,0 2-19-16,0 5 2 0,-3 6 1 0,0-3-7 15,0 6 0-15,0 2-3 16,0-5-1 0,0-3-5-16,0-3-1 0,3-2-1 15,-3-2 1-15,3-4-2 16,0-2 2-16,-3-3 0 15,3-2 1-15,3 0 0 16,0-3 2-16,3 0-3 16,0 0-2-16,0 0 0 15,6-3-1 1,6 0 0-16,2 1 2 0,-5 2-1 16,0 0-1-16,0 0-10 0,-3 0-4 15,0 0-17 1,-3-3-8-16,-3 0-28 15,-1 1-12-15,1-9-16 16</inkml:trace>
  <inkml:trace contextRef="#ctx0" brushRef="#br0" timeOffset="15.6221">16444 7350 108 0,'-3'0'44'0,"-11"0"-24"0,8 0-2 0,6 0 20 16,0 0-8-16,0 0 0 15,-3 0-2-15,0 0 2 16,0-3-16 0,3 1 3-16,0-3 3 0,0-3-2 0,9-6-1 15,5-4-3-15,7-1-1 16,0-7-3-16,3 5-1 15,3-3-3-15,8-3 1 16,1 6-4-16,6 0-2 0,2 3 0 16,4-1-1-1,3 3 2-15,-1 6 3 16,-8 2-2-16,-3 2 0 0,-7 4-1 16,-5-1 1-16,-3 3-2 15,-6 0 2-15,-3 0-7 16,-3-3-19-1,3 3-8-15,-9-2-22 16,5-1-8-16,1 1-45 16,-3-1-24-1,0 0 64-15</inkml:trace>
  <inkml:trace contextRef="#ctx0" brushRef="#br0" timeOffset="16.6221">17436 6895 72 0,'0'-3'30'0,"3"3"-16"0,0-2 5 0,0 2 16 16,-3 0 3-16,2 0 2 15,-2-3-9-15,0 3-2 16,-2 0-7-16,-4 0-2 15,-6 0-11-15,-3 3-3 0,0 2-2 16,0 0 0-16,0 1 0 16,3-1-2-16,3 0-2 15,3 3-2-15,3 0-1 16,3 5-1-16,9-2 3 16,6-1 0-16,3 1 1 15,3 2 0-15,3 1 2 0,-3 1 3 16,-4-1 2-1,-2-1 5-15,-6-3 3 0,-6 4 9 16,-6-1 5-16,-3 0-11 16,-6-5-5-16,0 0-6 15,-8-5-2-15,-1-1-12 16,3-2-3-16,3-2-13 16,0 2-3-16,3-3-17 15,3 0-5-15,3 1-26 16,12-4-45-1,9-2 30-15</inkml:trace>
  <inkml:trace contextRef="#ctx0" brushRef="#br0" timeOffset="17.6221">17608 6900 160 0,'-3'3'60'0,"6"0"-32"0,-6 18-24 0,3-13 26 15,-3 13-4 1,0 3-9-16,0-3-5 16,0 0-7-16,0-2-6 0,3-4 0 15,0-1-4-15,0-4-1 16,0-2-61 0</inkml:trace>
  <inkml:trace contextRef="#ctx0" brushRef="#br0" timeOffset="18.6221">17590 6839 200 0,'-12'-7'77'0,"12"7"-42"0,9 0-45 16,-9 0 11-16,0 0-10 15,6 0-1-15,0 0-28 16,0 0-11-16,0 0-18 15,3 0-6-15</inkml:trace>
  <inkml:trace contextRef="#ctx0" brushRef="#br0" timeOffset="19.6221">17674 6953 144 0,'0'40'55'0,"3"-32"-30"0,-3 5-14 0,0-5 18 15,0 0-6-15,0 0 1 16,0 0-7-16,0-3-2 16,0 0-9-16,0 1-4 0,0-6-1 15,0 0 3-15,0 0 5 16,0 0 1-16,3-3 2 16,0-2-2-16,3-3-1 15,0-3-8-15,-1-2-2 16,1 0 0-16,0-3 0 15,0 3 3-15,0 2 1 0,3 3-6 16,0 3-2-16,0 5-1 16,0 3 2-16,3 4 4 15,-3 4 2-15,0 2 8 16,-6 3 4-16,0-3-1 16,-3 1 2-16,0-1-10 15,0-3-3-15,0-2-2 16,0-2 2-16,0-1-1 15,0-2 2-15,3-3-2 16,0-3-1-16,3-5-4 16,3-3 0-16,0 1-3 15,-1-1 2-15,4 1 3 0,0 2 1 16,0-3 1-16,-3 9 0 16,3 2 0-16,0 2 2 15,-3 3 3-15,0 3 4 16,-3 3-2-16,0 0 1 15,0-1-3-15,-3 1 2 16,-3-1-4-16,0 1 0 16,0-3-19-16,0-3-7 15,0-5-28-15,0 0-12 16,0 0-27 0,6-3-28-16,-3-2 45 15</inkml:trace>
  <inkml:trace contextRef="#ctx0" brushRef="#br0" timeOffset="20.6221">18061 6948 184 0,'-3'3'71'0,"3"-3"-38"0,3 2-39 15,0 11 18 1,-3 1 2-16,0 2-9 16,0-1-3-16,0 1-1 15,0 0 1-15,0 0 1 0,-3-3-17 16,3-2-7-16,0-3-54 15,-3-3-32 1,0-5 46-16</inkml:trace>
  <inkml:trace contextRef="#ctx0" brushRef="#br0" timeOffset="21.6221">18055 6760 220 0,'-9'-10'85'0,"9"10"-46"0,3-16-41 0,0 13 14 16</inkml:trace>
  <inkml:trace contextRef="#ctx0" brushRef="#br0" timeOffset="22.6221">18052 6728 351 0,'3'6'-1'15,"3"-1"-1"-15,0 0-29 0,0 1-12 16,0 1-44 0</inkml:trace>
  <inkml:trace contextRef="#ctx0" brushRef="#br0" timeOffset="23.6221">18221 6747 160 0,'-3'0'60'0,"6"5"-32"0,0 0-31 16,0 1 13-16,0 4 10 16,-3 6 7-16,0 11-5 15,0-4 0-15,0 12-13 16,0-1-5-16,-3-2-3 0,0 0-1 15,0-6 0-15,3-2-5 16,0-5 1-16,0-6-42 16,0-3-17-16</inkml:trace>
  <inkml:trace contextRef="#ctx0" brushRef="#br0" timeOffset="24.6221">18433 6922 112 0,'0'-16'44'0,"0"16"-24"0,0-6-15 0,0 6 13 15,0-2 12-15,-3 2 6 16,-3 0-15-16,-3 2-7 16,0 4-8-16,-3 4-9 0,0 9-1 15,0 2 2-15,3-3 3 16,0 4-2-16,3-4 0 15,3 1 3-15,6-3 3 16,0-6 2-16,6-2 8 16,0-5 0-16,3-3-8 15,-3-6-1-15,0-2-4 16,0-5 1-16,0-3-2 16,-3 0-1-16,0-2 3 15,-3 2 0-15,0 5-1 16,0 1-2-16,-3 5 1 15,0 5-1-15,0 10-3 16,3 3 2-16,3 3-1 16,0 3 0-16,0-1 2 15,2-2 2-15,1 0-10 16,0-5-4-16,0-3-34 16,0 0-13-16,0-6-22 15</inkml:trace>
  <inkml:trace contextRef="#ctx0" brushRef="#br0" timeOffset="25.6221">18593 7014 104 0,'-3'8'38'0,"9"0"-20"0,-3 3-12 0,0-6 11 16,0 0 11-16,0 3 4 15,-3-3-10-15,0 1-3 16,0-1-5-16,0 0-1 15,0-2-7-15,-3-3 7 0,0-3 4 16,0 1-1-16,0-4 3 0,0-2-8 16,0-2-4-1,3-1-4-15,0-5-3 0,3-5-2 16,3 5 1-16,0 3 3 16,3 2 1-16,3 4-4 15,3-1-1-15,3 5 1 16,6 6 0-16,-3-1-13 15,-1 6-5-15,-2-3-32 16,0 1-15-16,0-4-20 16</inkml:trace>
  <inkml:trace contextRef="#ctx0" brushRef="#br0" timeOffset="26.6221">19147 6747 168 0,'6'-3'66'0,"6"1"-36"0,-3 2-18 0,-9 0 21 16,3 5-6-16,0 3 1 15,0 5-11-15,0 6-3 16,-3 7-8-16,3-2 0 0,-3 2 1 15,0 6-1-15,0-3-1 16,0-2-21-16,0-4-7 16,0-4-34-16,9-3-16 0,0-6-17 31</inkml:trace>
  <inkml:trace contextRef="#ctx0" brushRef="#br0" timeOffset="27.6221">19055 6914 204 0,'-3'-3'77'0,"9"3"-42"0,6 0-37 16,-6 0 17-16,3 0-9 16,5 0-1-16,4 0-2 0,6 0 0 15,3-3-2-15,0 1-14 16,0-1-4-16,-4 3-9 0,-2 0-4 15,-3 0 6 1,-3 3 1-16,-3 5 14 0,-3 2 7 16,-3 6 15-16,0 3 7 15,0-1 3-15,-3 1 1 16,6-1-9-16,-1-2-4 16,4 3 7-16,3-6 3 15,3-3 4-15,6-4 4 16,3-4 0-16,2-7 0 15,-2-6-3-15,-3-2 1 0,-6-5 7 16,-6-4 3-16,-6 1-2 16,-9 3-1-16,-6-1-15 15,-6 3-4-15,-3 3-18 16,-3 3-5-16,3 2-35 16,4 0-14-16,5 2-50 15,3 1-19-15</inkml:trace>
  <inkml:trace contextRef="#ctx0" brushRef="#br0" timeOffset="28.6221">19495 6898 80 0,'3'0'33'0,"0"2"-18"0,-3-2 2 15,0 0 16-15,0 0 0 16,0 0 1-16,0 0-8 0,0 0-2 15,0 0-13-15,-3-2 4 0,0-1 5 16,-3 0 0-16,0 1 0 16,1-1 1-16,-4 3-1 15,-3 0-5-15,-3 3 1 16,3 2-9-16,-6 6-2 16,3-1-3-16,3 6-2 15,3 0-2-15,0 0 1 16,3 0-8-16,6-3-4 15,9 0-55-15,9-5-23 16,6-3-10 0</inkml:trace>
  <inkml:trace contextRef="#ctx0" brushRef="#br0" timeOffset="29.6221">17581 7498 112 0,'0'3'44'0,"0"-3"-24"0,3 5 1 15,0-2 17-15,0 0 8 16,0 2 5-16,0 3-9 0,-3 0 0 16,0 5-24-16,3 3-8 0,-3 0-3 15,0 0-4-15,3-3 0 16,0-3-1-16,-3-2 1 16,0 0-15-16,3-2-5 15,0-1-22-15,-3-5-10 16,0 0-58-1</inkml:trace>
  <inkml:trace contextRef="#ctx0" brushRef="#br0" timeOffset="30.6221">17608 7337 192 0,'-3'-3'74'0,"6"3"-40"0,-3 0-33 0,0 0 16 0,0 0 2 16,0 0 5-16,0 0-12 16,0 0-5-16,0 0-4 15,6 3-5-15,0 0-1 0,0-1-16 16,0 1-7-16,0-1-42 16,0 9-47-1,3-3 29-15</inkml:trace>
  <inkml:trace contextRef="#ctx0" brushRef="#br0" timeOffset="31.6221">17811 7474 116 0,'3'0'44'0,"0"-2"-24"0,0 2 7 0,-3 0 21 15,0 0-3-15,0 0 0 16,-6 2-8-16,0 4 0 16,-3-1-21-16,-3 0-3 0,0 3 1 15,0-2-8-15,3 2-1 16,3-1-8-16,3-1 0 16,3 2-1-16,6-3 2 0,3 6-1 15,6-1 1 1,6 1 2-16,-3-1 2 15,-1 1 1-15,-2-3 3 0,-6 0 8 16,-3 0 5-16,-6 0 4 16,-9 2 3-16,-3-2-12 15,-2 0-5-15,-1-3-11 16,0 1-1-16,3-1-23 16,0-2-11-16,6-1-22 15,0 1-9-15,6-3-27 16,9 0-39-1,9 0 48-15</inkml:trace>
  <inkml:trace contextRef="#ctx0" brushRef="#br0" timeOffset="32.6221">17977 7554 176 0,'-6'3'68'0,"9"-1"-36"0,-3 1-11 0,0-3 25 16,0 0-2-16,3 2 1 15,-3-2-11-15,6 0-4 16,3 0-17-16,0 0-6 0,3 0 0 15,-3-2-4-15,3 2 0 16,0-3-10-16,0 1-5 16,-3-1-30-16,0 0-10 15,-1 1-26-15,1-1-9 16,3 0-4 0</inkml:trace>
  <inkml:trace contextRef="#ctx0" brushRef="#br0" timeOffset="33.6221">18343 7509 156 0,'3'-5'57'0,"0"5"-30"0,-6-3-10 16,3 3 22-16,-3 0-9 15,-3 0-2-15,-5 3-14 16,-4-1-4-16,0 4-6 16,0 1-5-16,0 4 0 0,0 8-1 0,3-1 0 15,0-2 2 1,3 0 0-16,6 0-3 0,3 0 0 15,3-3-1-15,3-3 3 16,0-2 0-16,0-2 3 16,3-6-1-16,6-3-1 15,-3-2-4-15,-3-1 0 16,3-2-3-16,-3-2 2 16,-3-1 3-16,0-2 1 15,0 0 1-15,-3 2 0 16,0 6 2-16,0 0 3 0,0 2-2 15,2 8 0 1,1 3 3-16,0 3-3 16,0-1 0-16,0 1-3 15,0 0-1-15,0-1 1 16,0 1 0-16,0-3-20 16,0 0-7-16,0-6-41 15,3-2-45 1,0-5 33-16</inkml:trace>
  <inkml:trace contextRef="#ctx0" brushRef="#br0" timeOffset="34.6221">18427 7318 172 0,'-3'-2'66'0,"6"4"-36"0,3 6-33 0,-3-2 13 16,6 9 17-16,-3 9 10 15,0 5-11-15,-1 3-2 16,-2 3-14-16,3 2-4 0,-3-6 0 16,0-4-3-16,3-1-2 15,0-5-18-15,0-2-6 16,0-6-46 0,0-5-60-16,3-3 28 15</inkml:trace>
  <inkml:trace contextRef="#ctx0" brushRef="#br0" timeOffset="35.6221">18567 7292 184 0,'0'3'71'0,"3"2"-38"0,-3 8-25 15,0-5 16-15,0 11 12 16,0 7 7-16,0 6-11 15,3 2-7-15,0 1-14 16,0-1-7-16,0-5-1 0,0-2-4 16,0-4 0-16,-1-4-23 15,4-1-12-15,0-4-39 16,0-4-17-16,0-2 0 16</inkml:trace>
  <inkml:trace contextRef="#ctx0" brushRef="#br0" timeOffset="36.6221">18710 7538 160 0,'-15'-3'63'0,"15"9"-34"0,-3 4-34 0,3 1 10 16,-3 2 17-16,0 0 12 15,3 0-8-15,0-2-3 16,3 0-13-16,3-1 2 0,0 1 2 0,3-3-3 15,5-6-1 1,1-2-2-16,3-2 0 0,0-4-7 16,0 1 0-16,0-5-1 15,-6-4 2 1,-3 1 1-16,-6 0 1 0,-6 0 2 16,-3-1 1-16,-6 4 8 15,-3-1 2-15,-9 3-8 16,6 3-3-16,0 5-15 15,0 0-4-15,4 0-25 16,2 3-8-16,6 2-33 16,6-5-55-1,9 0 30-15</inkml:trace>
  <inkml:trace contextRef="#ctx0" brushRef="#br0" timeOffset="37.6221">19013 7496 164 0,'-9'-6'63'0,"9"9"-34"0,-6-3-21 0,3 0 16 16,-3 5-1-16,-3 3 3 16,-5 3-8-16,-1-1 0 15,3 6-11-15,3 0 0 0,3 0 3 16,3 0-8-16,6 0-1 15,3-3-10-15,6-2-2 16,0-1-23-16,3-2-10 16,-1-3-35-16,4-5-30 15,0-2 43-15</inkml:trace>
  <inkml:trace contextRef="#ctx0" brushRef="#br0" timeOffset="38.6221">19132 7514 140 0,'-6'-2'55'0,"3"4"-30"0,-3 1-12 16,3-1 19-16,-3 4-7 16,-3-1 0-16,1 3-8 15,-4 0 0-15,3 8-10 16,0-3 0-16,3 0 3 0,6-2-4 16,3-1-1-16,3 1 0 15,3-3-1-15,3-3-2 0,0-2-2 16,-1-3-6-16,4-3-1 15,0 1 3-15,-3-4 2 16,-3-4 6-16,-3-1 2 16,0 3 6-16,-3 0 5 15,-3 0-7-15,-3 3-3 16,3 0-4-16,0 2-3 16,0 3-2-16,3 11 1 15,3-1-1-15,0-2 0 16,3 3 0-16,0 2-2 15,0 0 3-15,0 0 0 0,2-2-15 16,1-3-4 0,0-3-30-16,0-2-10 0,3-6-31 15</inkml:trace>
  <inkml:trace contextRef="#ctx0" brushRef="#br0" timeOffset="39.6221">19347 7326 224 0,'-3'-10'85'0,"0"10"-46"0,3 2-41 16,0-2 17-16,3 3-7 15,0 2 1-15,-3 6 10 16,0 7 5-16,3 9-12 16,-1 2 4-16,-2 0 2 0,0-2-8 15,0 2-3-15,0-3-4 0,6-2 0 16,0-3-13-16,-3-2-3 15,0-4-40-15,0-4-18 16,3-3-43 0</inkml:trace>
  <inkml:trace contextRef="#ctx0" brushRef="#br0" timeOffset="40.6221">19207 7490 276 0,'-24'3'104'0,"24"-6"-56"0,3 3-54 0,3 0 17 16,0 3 4-16,3-6 7 0,3 3-7 15,2 0-3-15,4-2-7 16,3 2-8-16,9-3-1 16,0 0-53-16,-1 1-24 0,4-1-39 15</inkml:trace>
  <inkml:trace contextRef="#ctx0" brushRef="#br0" timeOffset="41.6221">19501 7522 224 0,'-6'8'85'0,"12"-3"-46"0,0 1-43 16,0-4 15-16,0 1 3 16,0 0 5-16,3-1 2 15,3-2-1-15,0-2-10 16,0-1-2-16,0-2-1 0,3-1-3 15,-7 1-3-15,-2-3 2 0,0 0 2 16,-6 3-2-16,-3-3 0 16,0 3 1-16,-5-1 0 15,-4 4-2-15,-3 2-2 16,3 0 1-16,0 2-1 16,0 4 2-16,3 2 1 15,0 2 5-15,3 1 5 16,3 2-7-16,6 3-3 15,3-3-2-15,0 0-1 16,3-2-11-16,3-3-5 16,0 0-32-16,6-3-11 0,8-5-47 31,1-8-35-31,0 0 59 0</inkml:trace>
  <inkml:trace contextRef="#ctx0" brushRef="#br0" timeOffset="42.6221">19823 7506 264 0,'-24'-5'101'0,"24"5"-54"0,-6 0-48 16,3 0 18-16,-3 0-12 15,-6 5-3-15,0 1 1 16,0 1 2-16,0 4-2 16,4 2-2-16,-1 1 0 0,3-1-1 15,3 0 0-15,3 0 2 16,3-2 1-16,3-1-1 15,3-4-2-15,2-4 1 0,1-2-1 16,0-5-3-16,0-3 0 16,-3-3 2-16,-3-2 2 15,0-3 2-15,-6-2 1 16,0-6-2-16,-3-5 1 16,-3-3-4-16,-3 0 0 15,0 3 1-15,3 6 0 16,0 1-3-16,0 6 0 15,3 6-1-15,0 5 3 16,3 2-2-16,0 8 1 16,0 11 6-16,3 8 2 0,3 5 2 15,0 5 0-15,-3 3-2 16,3-5 1-16,0-3-4 16,0-5 0-16,0-3-14 15,-3-2-8-15,0-3-30 16,9-6-172 15,3-12 115-31</inkml:trace>
  <inkml:trace contextRef="#ctx0" brushRef="#br0" timeOffset="43.6221">19924 7295 168 0,'0'0'63'0,"3"2"-34"0,0 1-19 0,-3-3 17 15,0 5 7-15,0 0 3 16,0 1-2-16,-3-1-1 16,0 0-19-16,3 1 2 0,-3-4 1 15,0 1-8-15,3-3-3 16,0 0 0-16,0 0 0 15,0 0-1-15,3-3-1 16,0 1-8-16,3-1 0 16,3-2-1-16,6-1 2 15,0 1-1-15,2 0-1 16,1 2 0-16,3 1 3 16,3-1 0-16,-3 0 1 0,-3 3-3 15,-3 0 0-15,-4 3 2 16,-2 2 2-16,-3 3 15 15,-6 0 9-15,-6 3-1 16,0-1-2-16,1 6-10 16,-1 3-3-16,0-1-5 15,0 1-3-15,0-1-38 16,0 1-17-16,6-1-39 16,9-2-15-16,0-3-8 15</inkml:trace>
  <inkml:trace contextRef="#ctx0" brushRef="#br0" timeOffset="44.6221">20052 7676 296 0,'-3'0'110'0,"9"0"-60"0,0 0-65 0,-6 0-24 16,15-6-20-1,3 4-52-15,0-1-20 16</inkml:trace>
  <inkml:trace contextRef="#ctx0" brushRef="#br0" timeOffset="45.6221">20487 7303 76 0,'-3'-11'30'0,"6"8"-16"0,0 1-1 16,-3 2 14-16,0 0 5 15,0 0 5-15,0 0-5 16,3 2 1-16,2 4-8 16,-2 4-1-16,3 11-13 0,-3 11-2 15,0 0 1-15,0 2-2 0,-3 3 3 16,0 0 9-16,0-8 5 16,0-5-11-16,0-5-5 15,0-3-6-15,0-3-3 16,0-3 3-16,0-2 2 15,0-2-2-15,0-6-2 16,3-11 0 0,0-2-4-16,3 0 2 15,0-1-1-15,6 1 0 16,-3 0 0-16,3 0 0 16,0 7 0-16,3 4 0 0,0 2-3 15,2 5 1 1,-2 6 4-16,0 2 2 15,-6 3 4-15,-3 0 3 0,-3-1 7 16,-3 1 2-16,-6 0-7 16,0-3-2-16,-6-5-3 15,0-2 1-15,0-4-6 16,-2-2-3-16,-4 0-15 16,0 0-4-16,3-2-16 15,0-1-4-15,3 0-24 16,6 1-9-16</inkml:trace>
  <inkml:trace contextRef="#ctx0" brushRef="#br0" timeOffset="46.6221">20716 7506 204 0,'3'8'77'0,"-6"-5"-42"0,18 10-34 0,-9-5 16 16,-3 5 4-16,0 6 7 15,0-1-9-15,-3-2-3 16,2 0-9-16,-2-3-5 0,3 0 1 16,-3-2-26-16,3-6-10 15,0-2-159 1,0-11 90 0</inkml:trace>
  <inkml:trace contextRef="#ctx0" brushRef="#br0" timeOffset="47.6221">20710 7390 260 0,'-12'-5'96'0,"12"5"-52"0,0-11-58 0,0 8 14 0,3 1-15 16,6-4-1-16,0 1-9 16,6-3-2-16,2-5-27 15,1 0-10-15,0-3 15 16,0 0 11-16,0 3 49 15,-3 2 22-15,-3 3 11 16,-3 0 4-16,0 6-7 16,-3 4 0-16,-1 11-19 0,1 6-5 15,0 15-11 1,0 3-2-16,-3 0 0 0,0-2-2 16,0 2-2-16,0 0 1 15,0-5 1-15,0-6-41 0,0-5-16 16,0-2-36-1</inkml:trace>
  <inkml:trace contextRef="#ctx0" brushRef="#br0" timeOffset="48.6221">20775 7488 248 0,'9'-3'93'0,"-6"3"-50"0,6-8-48 0,0 3 17 16,9 0 8-16,9-6 10 0,11-2-7 15,7 2-4-15,0-2-10 16,-4 2-4-16,1 9-1 16,3-6-60-16,-7 0-24 0,-2 8-42 15</inkml:trace>
  <inkml:trace contextRef="#ctx0" brushRef="#br0" timeOffset="49.6221">11750 10877 108 0,'0'-5'44'0,"0"2"-24"0,0 0-4 0,0 3 18 0,0 0-1 16,0 0 1-16,0 0-4 15,0 0-1-15,0 0-16 16,0 0-1-16,0 0 1 0,3 6-5 16,0 2-2-16,0 2-1 15,0 6 1-15,0 11 1 16,0 2 1-16,-3 5 0 15,0 6 2-15,0 2 1 16,0 8 3-16,-3 3-1 16,0 11 2-16,0-1-2 15,0 6 0-15,3-3-3 16,0-2 1-16,0-3-2 16,0-6 0-16,0 3-10 15,0-7-1-15,0-6 6 16,0-8 5-16,0-3-4 15,-3-10-1-15,3-6 0 0,0-4 2 16,0-4-5-16,-3-2-3 16,0-3-10-16,0-2-3 15,0-3-16-15,0 0-8 16,-3-3-10-16,1 1-5 16,-4-4-12-16,-3-15-61 31</inkml:trace>
  <inkml:trace contextRef="#ctx0" brushRef="#br0" timeOffset="50.6221">11572 11671 160 0,'-9'-6'63'0,"9"6"-34"0,3 0-25 0,-3 0 15 0,0 0-7 16,3 3 1-16,3 5 5 15,0 5 6-15,3 8-13 16,5 3 5-16,4 13 2 0,0-2-6 15,-3-1-2-15,0 1-1 16,0-9-1-16,0-2-2 16,-3-6 1-16,6-4 0 15,-4-7 1-15,1-1 4 16,0-12 3-16,0-4-6 16,3-17-1-16,3-4 0 15,6-12 2-15,-1-2-5 0,1 3-1 16,-3 2-2-1,-3 6 1-15,-3 5-2 0,-6 8-1 16,-4 2-4-16,1 6-2 16,-3 2-19-16,0 1-9 15,-3 2-33-15,0 0-15 16,0-3-25 0</inkml:trace>
  <inkml:trace contextRef="#ctx0" brushRef="#br0" timeOffset="51.6221">12292 10626 84 0,'-6'-8'33'0,"0"5"-18"0,-3-2-5 0,3 2 12 0,-3-2-1 16,-3 0-1-16,-2-1-2 15,-10-2-1-15,-6-8-3 16,-6-2 1-16,-11 2-8 16,-13 0-4-16,-8 3 0 0,-13 13-4 15,-2 3 0-15,-12 10 1 16,2 3 0-16,4 2 0 16,3 3 2-16,8 1-3 15,10 4-2-15,5 3-1 16,7 0 0-16,8-2-2 15,13-3-1-15,8-1 4 16,15 1 3-16,15 0 1 16,15-3 2-16,20-2-4 15,22 4-2-15,26-4 2 0,18-3 2 16,13-6 2-16,10-2 1 16,10-10-2-16,-9-4 1 15,0-2 4-15,-12-2 4 16,-5-6-2-16,-19 0 2 15,-18-2 5-15,-14-1 4 16,-16 1 1-16,-11-9 2 16,-24 1-11-16,-18-1-2 15,-15 1-8-15,-14 5-4 16,-7 2-2-16,-6 6 3 16,4 2-9-16,-4 6-1 15,7 2-34-15,8 3-15 16,6 3-31-16</inkml:trace>
  <inkml:trace contextRef="#ctx0" brushRef="#br0" timeOffset="52.6221">10619 12184 120 0,'-6'-5'46'0,"9"5"-24"0,-3 0-8 0,0 0 17 0,0 0-2 16,0 0 1-16,3 5-13 15,3 3-3-15,0 3-8 16,0 2 9-16,0 3 7 0,0 0 2 16,0 2 1-16,0-2-6 15,0 0-1-15,0 2-4 16,0-2-1-16,0-3-1 16,0-2 2-16,0-3-3 15,0 0 1-15,0 0-7 16,-3-3-1-16,0 0 2 15,-1-2 1-15,-2-3 5 16,0 0 5-16,6 0 0 16,-3-3-1-16,0 1-8 15,3-3-3-15,0-6-1 16,0-8 0-16,0 1 0 16,3-3 0-16,3-11-2 0,0 0-2 15,6-2 5-15,0 2 4 16,0 6-3-16,-1 2 2 15,1 0-1-15,-3 3 1 16,-3 2-2-16,0 1-1 16,-3 5-6-16,-3 2-1 15,3 3 1-15,-6 0 2 16,0 3-2-16,0 0-2 16,0 2-12-16,0 0-2 15,-3 1-16-15,0-1-5 16,0 0-12-16,0 1-4 15,0-1-42-15,6-5-68 16</inkml:trace>
  <inkml:trace contextRef="#ctx0" brushRef="#br0" timeOffset="53.6221">11863 12076 104 0,'-3'-16'41'0,"1"16"-22"0,-1 0-7 0,3 0 16 0,0 0-3 16,-3-3 3-16</inkml:trace>
  <inkml:trace contextRef="#ctx0" brushRef="#br0" timeOffset="54.6221">11849 12046 286 0,'-3'-5'23'0,"0"-3"-4"0,-3 3-5 16,0 0 1-16,-3-1-4 15,0 1 1-15,-3 2-5 16,-3-2 1-16,0 0-1 16,0 2 3-16,-6 1-5 15,-5 2-3-15,2 0 1 16,6 0 0-16,0 2-4 0,0 1-1 15,-3 2-2 1,4 3 3-16,-1 3 0 0,-6 2 3 16,3 0-8-16,-3 0-3 15,0 3 9-15,4 3 6 16,-1 2-4-16,3 0-3 16,0 3 2-16,3 2 1 15,6 6-3 1,0-3 1-16,3 0 0 0,6 0 0 15,3-2-3-15,3-1 2 16,3 1 1-16,6 2 2 16,6-3-1-16,0 1 2 15,0-1 0-15,2-2 1 16,1-3 0-16,6-5 0 0,3-5-2 16,2-6 1-16,4-5 0 15,6-3 1-15,5-5-2 16,-2-5-2-16,-3-5 3 15,-7-3 2-15,-2-3 2 16,-6-3 3-16,-3-2-1 16,-4-8 2-16,-5 0-4 15,-3 0-2-15,-6 0 0 16,0 3 1-16,-9 2 1 16,-3 0 3-16,-3 0 4 15,-9 6 3-15,0-1-7 16,-11 4-3-16,-4 1-4 15,0 7-3-15,0 4-2 0,4 3 1 16,2 0-17-16,3 5-8 16,6 3-28-16,3 0-13 15,6 3-34 1,6 13-44-16,6-5 49 16</inkml:trace>
  <inkml:trace contextRef="#ctx0" brushRef="#br0" timeOffset="55.6221">12691 12118 104 0,'9'-8'41'0,"-6"5"-22"0,0-2-3 16,0 2 16-16,-3 1 2 0,0-6 5 15,-3-5-7-15,0-1-2 16,-6 4-16-16,0-3 0 0,-6 2 0 16,-6 0-3-16,-3 1 1 15,-2 2-5-15,2 3-2 16,-3 2-2-16,-3 3 0 15,-5 0 0-15,2 5 1 16,-3 6 0-16,0 5 0 16,1 0-5-16,2 2 1 15,3 6 0-15,3 5 2 16,4 0-3-16,5 16 0 0,3 0-1 16,6 3 0-1,6 7 2-15,6-7 2 0,6-1 1 16,9-4 1-16,6-3-2 15,14-3 1-15,1-8-2 16,3-6 2-16,11-7 0 16,1-8 1-16,2-10 0 15,-2-6 0-15,-7-6 13 16,4-7 6-16,-9-8 4 16,-10-5 1-16,-5-6-4 15,-9-10-3-15,-12-3-5 16,-9 0 0-16,-6 0-3 15,-3 8 2-15,-6 0-10 16,-2 8-3-16,-1 5-4 16,0 6 0-16,3 5-20 15,0 5-8-15,0 5-29 16,-2 9-10-16,2 2-48 16,3 8-57-16,3-11 55 15</inkml:trace>
  <inkml:trace contextRef="#ctx0" brushRef="#br0" timeOffset="56.6221">16700 12136 140 0,'0'-5'55'0,"0"5"-30"0,3 0-10 0,-3 0 18 15,0 0-3-15,3 3 2 16,0 2-3-16,3 3 0 15,0 3-16-15,0 2-3 0,3 0 0 16,0 0 3-16,0 1 2 16,0-4-2-16,0 1 2 15,0 2-4-15,0-2-1 16,0-4-2-16,0-1 2 16,-4-6-1-16,1 0 0 15,0 0 3-15,0 5 12 16,-3-2-3-1,0-6-6 1,0 0-8-16,0 3-3 16,-3 0-4-16,3 6 1 15,-3-9 2-15,0 0-4 16,0 3 1-16,3 0-2 16,0 0 0-16,-3-2 2 15,3 2 0-15,0-3 2 16,0 0 1-16,0 1-1 15,3-3 1-15,3-3 0 16,0-3 1-16,3-5 0 16,3-5 2-16,0 0-1 15,2-3 0-15,1-2 1 16,0-4 1-16,0 4 1 0,-3-1 2 16,-3 4-3-16,0-1-2 15,-3 3-2-15,0 5-3 16,-3 3 1-16,-1-1-1 15,-2 4 0 1,0 2-3-16,0 3 2 16,0-1-8-16,-3 1-4 15,0 2-11-15,3 1-5 16,-3 2-6-16,6-3-2 16,0 3-6-16,-3 0-2 15,3 3-51 1,0-1-64-16,-12-4 42 15</inkml:trace>
  <inkml:trace contextRef="#ctx0" brushRef="#br0" timeOffset="57.6221">8964 12152 116 0,'-3'-2'44'0,"6"2"-24"0,-3 0-15 0,0 0 13 15,0 0-6-15,0 0-2 16,3 8 3-16,0 2 4 16,3 1-9-16,0 2 2 0,0 0 1 15,3 6 0-15,0 2 1 16,0-3-2-16,0-2 1 0,0 0-2 16,0 0 0-16,-3-5-3 15,0-3 1-15,0-3 2 16,-3 0 5-16,-1 0 7 15,-2-5 5-15,0 0-8 16,3-2 0-16,0-6-9 16,3-5-1-16,3-6-2 15,0-2 1-15,3-5 0 16,3-4 1-16,3-1 0 16,0 2 2-16,3-1-1 15,-1-1 2-15,-2-1 3 16,0 0 3-16,-3 3-9 15,0-3-2-15,-3 6-4 16,0 2-2-16,-3 3 3 16,0 2 0-16,-3 6-4 0,-1 0 1 15,-2 2-9-15,0 1-4 16,3 2-11-16,-3 3-5 16,0-1-6-16,0 1-4 15,0 2-27-15,9 6-78 31</inkml:trace>
  <inkml:trace contextRef="#ctx0" brushRef="#br0" timeOffset="58.6221">10185 12155 52 0,'0'-8'22'0,"3"5"-12"0,-3-5 8 15,3 6 14-15,-3-3 1 0,0-3 3 16,0 0-5-16,-3-3 1 16,-3-2-5-16,-3 0-2 15,0-1-13-15,-15-2 3 0,3 3 3 16,-6 0-6-16,-5 5 1 16,-4 3-10-16,0 2-2 15,-5 8-1-15,-1 6 2 16,-3 5-8-16,4 5-1 15,-4 8 2-15,6 8 2 16,6 13 0-16,10 1 1 16,5-1 0-16,15 8-2 15,12-10 3-15,12-1 2 16,11-4 0-16,13-11 2 16,15-9 0-16,11-12 1 0,0-8 0 15,1-6 2-15,-7-16 1 16,-2-4 1-16,-13-6 13 15,-8-14 9-15,-12 1 4 16,-12-6 4 0,-9-2-4-16,-9 5 2 0,-9 0-9 15,-6 3-2-15,-9 5-16 16,0 0-6-16,-6 5-9 16,1 5-1-16,2 9-30 15,0 2-13-15,6 8-32 16,3 8-11-16,1 5-36 15</inkml:trace>
  <inkml:trace contextRef="#ctx0" brushRef="#br0" timeOffset="59.6221">5744 12330 92 0,'0'0'35'0,"0"-3"-18"0,0 0-20 15,3 9 36-15,0-1-8 16,0 3 0-16,0 0-1 15,3 5-8-15,-1 3 1 16,4-3-10-16,0 0-2 0,0 3 1 16,3 0 1-16,0-3 3 15,-3-5-1-15,0-2 2 16,0-1 7-16,-3-3 6 16,3-9 9-1,0-7-13-15,3-4-4 16,2-14-6-16,4-5-1 15,3-11-5-15,6-2-1 16,0 5-1-16,0 3 1 0,-1 7 0 16,-2 1 1-16,0 5-5 15,-3 2 1-15,-3 6-16 16,-1 3-6-16,1 5-42 16,3 5-19-16,3 2-20 15</inkml:trace>
  <inkml:trace contextRef="#ctx0" brushRef="#br0" timeOffset="60.6221">9988 12401 92 0,'3'-3'35'0,"-3"3"-18"0,3 3 2 0,-3 0 18 15,0-3-7-15,0 0 0 16,0 2-11-16,0-2-1 15,-3 3-11-15,0 0-2 0,-6 2-1 16,3-2 2-16,-6 2 3 16,4 0 2-16,-4 6 1 15,0-3 0-15,-3 5 0 16,3-3-6-16,-6 4-2 16,0-4 0-16,-6 4 0 15,4-4-2-15,-7 6 1 16,3-3 2-16,-6 6 2 15,3-3-3-15,-5 2-1 16,5-2-1-16,-6 10 1 0,6-4-2 16,-5 1 2-16,5-1-2 15,-6 1 2-15,3-4-4 16,-5 5 0-16,5-6 1 16,-6-2 0-16,3 0 2 15,-2 5 1-15,5-5-1 16,-9 0-2-16,6-3 1 15,-5 3-1-15,5-3 2 16,-6 0 1-16,7 1 1 16,-7-1 2-16,6-2-3 15,-6-1-2-15,7-2 0 16,-4 3 1-16,6-3-1 16,-3 0-1-16,4-1 1 0,-7 1 1 15,6 0-1-15,-6 0 2 16,7 0-2-16,-4 0 2 15,3 0-4-15,-6 0 0 16,10 0 1-16,-7 0 0 16,6 0 0-16,-6-3 2 15,4 0-1-15,-4 1-1 16,3-1 1-16,-6 0 1 16,7 1-1-16,-4 2 2 15,3-3 0-15,0 3 1 16,4-3-5-16,-4 3-1 15,3 0 1-15,-6 0 2 16,-14 0 2-16,2 0 1 16,6-3-2-16,1 0 1 0,2 1 0 15,3-1 1 1,0 0-5-16,-2-2 1 0,2-1 2 16,3-2 1-16,3 0 3 15,4 0 1-15,-4 0-3 16,3-2-3-16,-3-1 0 15,3 1 1-15,-2-1-1 16,-1-5 2-16,0 3 0 16,0-6 1-16,0 3 0 15,1 0 0-15,-1 0-5 16,-3 0 1-16,0 0 0 16,1 0 2-16,-1 3-1 15,-3-5-1-15,-3 2 1 0,7 0-1 16,-1-3 0-1,0 1 0-15,3-1 0 0,-3-2 2 16,4-1 3-16,-4 1 2 16,6 0-1-16,0 2-1 15,-2 1-6-15,-1-1 1 16,-3 1 2-16,0 2 1 16,3 0-1-16,4 3 1 15,-1-1-2-15,3-4-1 16,3-1 1-16,0 0 1 15,0-2-1-15,1-3 2 16,-1 1-4-16,0-1 0 16,-3-3 1-16,0 1 2 15,0-6-1-15,0 3-1 0,1-1 1 16,2 1-1-16,3 5 0 16,0 3 2-16,3 3-3 15,3 2 0-15,3 2-1 16,0 1 0-16,3 5 0 15,0 3-2-15,0 5 0 16,3 5 3-16,0 8-2 16,0 3-1-16,0 2 0 15,0-5 0-15,0 1 3 16,3-4 0-16,-3 1 1 16,0-3 0-16,0-3-5 15,0-3-1-15,0 1 3 0,0-11 1 16,0 8 2-16,0-8 2 15,0 0-1-15,0-5-1 16,-3-3 1-16,0-3-1 16,0-2 0-16,0-3 2 15,-3-5-1-15,0-6 2 16,1-2-4-16,-1 3 0 16,0-1 1-16,0 6 2 15,3 3-3-15,0 2-2 16,3 3 2-16,3 2 2 15,6 3-5-15,6 3 1 16,2 5 3-16,10 2 2 16,6 4-3-16,3-1-1 0,2-2 1 15,-2-1 0 1,0 1-2-16,2 0 2 0,1-6-28 16,0 0-10-16,-3-2-45 15,5-3-16-15,-5-3-5 16</inkml:trace>
  <inkml:trace contextRef="#ctx0" brushRef="#br0" timeOffset="61.6221">12703 12131 124 0,'-3'3'46'0,"3"-3"-24"0,0 0-10 16,0 0 16-16,0 0 1 15,0 0 5-15,0 0-9 16,3 0-6-16,0-3-10 15,0 1 3-15,3-4 1 0,0 1-2 16,0 0-1-16,0-1-4 16,3-2 1-16,-1-2-2 15,4-3 0-15,0-1-1 0,3 1 0 16,3-3 0-16,0-2 0 16,3-3-2-16,0-1-2 15,-1-1 3-15,1-4 0 16,3 1-1-16,0-1 1 15,0-2-2-15,-1 0-1 16,1 3 3-16,3-1 0 16,-3 3-1-16,3 0 1 15,-1 6-2-15,1-3 2 16,0-3-2-16,0 3-1 16,0-3 1-16,-1 0 1 15,-2 3-1-15,6-3-1 16,-6-5 1-16,3 3 1 0,-1-1-1 15,-2 3-1-15,0 1-2 16,0-4-1-16,3 6 4 16,-1 0 1-16,1 2 0 15,0 1-2-15,-3 2 1 16,0 0-1-16,-1 3 2 16,-2 0 3-16,3-1-2 15,0 1 0-15,0 2-3 16,2 1-1-16,1-1 1 15,0 1 2-15,3-1-1 16,-3-2 2-16,-1-3-4 0,1 3 0 16,3 2 1-16,3-2 0 15,-1 2 0-15,1 1 0 16,0-1 0-16,-3 1 0 16,-1-1 0-16,1-2 0 15,0 0 0-15,3-1 0 16,-1 1 0-16,1 0 2 15,0 0-1-15,3 2 2 16,2 1-2-16,1-1-1 16,-3-5-2-16,-3 5 1 15,-1 1 1-15,1-1 2 16,0 3-1-16,-3 0 2 16,-1 1-4-16,4 1 0 0,-3 1-1 15,0 0 0-15,2-1 2 16,1 4 2-16,6-1-1 15,-1 3-1-15,-2 0 1 16,-3 0 1-16,0 3-1 16,2-1-1-16,4 1-2 15,0-3 1-15,-4 0 1 16,1 0 0-16,-3 0 2 16,0 3 1-16,-1-1 1 15,10 1 2-15,-3 2-1 16,-4 1 2-16,-2-1-6 15,-3 0-1-15,-3 3 0 16,0 0 0-16,-1 0-3 0,4 0 2 16,0 0 1-16,0 0 0 15,2-3 0-15,-5 3 0 16,0-3 2-16,0 6 1 16,3-3-4-16,-1 5 1 15,4-2 0-15,0 2 0 16,-3 0 0-16,-4 0 0 15,1 3-3-15,-3-3 2 16,3 1 1-16,0-1 2 16,2 3-1-16,-2-3-1 15,-3 0-2-15,0-2 1 16,-3-3 1-16,-1 0 2 16,4 0 1-16,3-1 1 15,0-1-5-15,3 2-1 16,-1 0 1-16,-2 0 2 0,0 0-2 15,-3 2 0-15,0 1 5 16,2-1 2-16,-2 4 0 16,0-1-1-16,0 0-3 15,0 0 1-15,2 0-2 16,1 1 2-16,0-1-4 16,0 0 0-16,2 0-1 15,1 1 0-15,-3-1 2 16,0 8 2-16,-3-3-1 15,-1-2 2-15,-2 0-2 16,0 0-1-16,-3 0 3 0,-3 3 0 16,0-4-4-16,3 1-1 15,-4-3 1-15,4 1 2 16,0-1 0 0,0-2 2-16,0-1-2 0,-3 1 2 15,0-3-2-15,0 2 2 16,-4 1 0-16,4-1 1 15,-3-2-2-15,-3 0-2 16,0 0 1-16,0-3 1 16,-3 1 1-16,3-1 1 15,0 0 0-15,0 1 0 16,0-4-2-16,0 1-2 16,0 0 1-16,-3-3-1 15,-6 0 0-15,0 0 2 0,0 0-17 16,0 0-4-16,-6-3-37 15,0 3-14-15,-6-3-24 16,0 3-8-16</inkml:trace>
  <inkml:trace contextRef="#ctx0" brushRef="#br0" timeOffset="62.6221">17013 11549 136 0,'-3'-3'52'0,"6"6"-28"0,3-3-17 0,-6 0 13 15,0 0 12 1,0 0 7-16,0 0-14 0,3 3-4 16,3-1-13-16,0 1-1 0,3 2 3 15,0 1 0-15,3 2 2 16,2 2-6-16,1 1-2 15,3 2-2-15,0 0-2 16,0 3 1-16,3 3 1 16,0-1-1-16,-1 1 2 15,4-1-2-15,-9-5-1 16,-3-2 1-16,-3 0 1 16,-6-4 5-16,-9-1 4 15,-12-4 0-15,-12 1 1 16,-2 0 0-16,-1-3 0 0,0 0-4 15,3 0-3-15,1-3-2 16,5 3-3-16,6 0-6 16,3 0-59-1,6 3-19-15,6-3-36 16</inkml:trace>
  <inkml:trace contextRef="#ctx0" brushRef="#br0" timeOffset="63.6221">1547 12584 108 0,'-3'-8'44'0,"3"8"-24"0,0-6-8 0,0 6 13 15,-6-2 11-15,3 2 5 16,-9 0-11-16,-3 2-3 15,-9 4-16-15,3 7-4 0,-8 8-1 16,2 16-3-16,3 8 0 16,-3 0 1-16,12 8 0 15,6-11 0-15,9 1 2 16,9-4-5-16,3-2-1 16,12-2-2-16,6-6 0 0,0-5-11 15,2-6-7 1,4-7-31-16,-6-6-13 0,6-8-19 15</inkml:trace>
  <inkml:trace contextRef="#ctx0" brushRef="#br0" timeOffset="64.6221">1594 12888 88 0,'0'0'35'0,"3"5"-18"0,-3-2-20 16,3 7 41-16,3 4-2 15,-6-4-9-15,9 3-3 16,-6-2-9-16,-3 0-1 16,6-1-8-16,-3-2 3 0,0 0 3 15,-6-3-4-15,0-2 0 0,0 0-2 16,3-3 1-16,3 0-2 15,-6-3 0-15,0-2-3 16,0-3-2-16,3-3 3 16,0-2 0-16,3-3-4 15,3 3 1-15,0 0-2 16,3 2-2-16,0 3 0 16,0 3 3-16,0 5-2 15,0 2 1-15,3 9 2 16,-3 2 2-16,-7 0 1 15,7-2 1-15,-9 0 0 16,3-1 2-16,-3-2-1 0,6 0 0 16,-6-3-3-1,0-2 1-15,0-3-2 0,6-3 2 16,0 1-4-16,3-6 0 16,0-5 1-16,3-1 0 15,-3 4-3-15,3 2 0 16,0 3-1-16,0 7 3 15,3 6 0-15,-7-3 3 16,4 1 1-16,-6-1 1 16,0 0-2-16,3 1-2 15,-9 2 1-15,0-3 1 16,0 0-19-16,0 0-8 0,0 1-25 16,9-1-61 15</inkml:trace>
  <inkml:trace contextRef="#ctx0" brushRef="#br0" timeOffset="65.6221">2020 12912 124 0,'0'-3'46'0,"-6"0"-24"0,3-2-10 16,-3 5 16-16,0 0-12 16,0 0-3-16,-3 5-6 15,0 3 0-15,-6 3-4 16,4-1-2-16,2 4 0 0,-3-1-1 15,6 0 2-15,3 0 1 0,6 1 3 16,3-4-5 0,6-2-1-16,-6-3 2 0,2-5 3 15,7-2 0-15,-9-3 2 16,3-1-4-16,-3-2 0 16,0-2-1-1,0-4-2-15,-3 1 7 0,-3 3 3 16,0-1-1-16,0 3 0 15,0 3-3-15,0 5 1 16,0 2-9-16,0 6 0 16,0 0 2-16,0 3 2 15,6 0 0-15,-6-1-2 16,9 1-19-16,-6-1-8 0,3-2-37 31,0-2-47-31,0-1 28 16</inkml:trace>
  <inkml:trace contextRef="#ctx0" brushRef="#br0" timeOffset="66.6221">2106 12943 120 0,'-3'-2'46'0,"12"4"-24"0,-9 14-32 16,0-10 6-16,3 2 11 16,3-1 7-16,-6 1 5 15,3 0 3-15,0 0-12 16,-3 0-3-16,0-2-5 15,0-1 5-15,0-3 3 0,0-2-1 16,-3 0 2-16,0-2-6 16,3-3-3-16,-6-1 3 0,3-2 1 15,3-5 4 1,3-5 4-16,3-1-6 0,-6 3-2 16,6 3-3-16,0 0 0 15,3 2-4 1,0 3 0-16,3 0 1 0,-3 3 2 15,0 2-8-15,3 3-1 16,-6 0-20-16,0 0-10 16,2 3-19-1,-8-3-38-15,3 0 22 16</inkml:trace>
  <inkml:trace contextRef="#ctx0" brushRef="#br0" timeOffset="67.6221">2276 12679 120 0,'-3'-3'46'15,"6"6"-24"-15,-3 5-21 0,3 2 11 0,0 9 12 16,-3 2 7-16,6 3-1 16,0 5 0-16,-6-5-17 15,3 2-6-15,-3 3 0 0,0-5-4 16,0 0 0-16,0-3-1 15,0-2 1-15,0-3-9 16,0-3-1-16,0-3-20 16,-3-2-10-16,3 0-3 0,0-2-1 15,0-6-24 1</inkml:trace>
  <inkml:trace contextRef="#ctx0" brushRef="#br0" timeOffset="68.6221">2460 12896 140 0,'6'-5'52'0,"-6"2"-28"0,0 3-11 0,0 0 19 15</inkml:trace>
  <inkml:trace contextRef="#ctx0" brushRef="#br0" timeOffset="69.6221">2458 12888 292 0,'-9'3'18'16,"-3"2"-11"-16,-6-3-7 0,0 6-1 15,3 0 3-15,3-2 1 0,3-1-8 16,0 5-2-1,18-2 8 1,3 0 4-16,6 0-2 16,-6 0 0-16,6-2-1 15,3-1 1-15,-9 0-7 16,2 0 1-16,-2 1-136 31,0-1 41-31</inkml:trace>
  <inkml:trace contextRef="#ctx0" brushRef="#br0" timeOffset="70.6221">2591 12920 116 0,'-3'-16'44'0,"3"34"-24"0,3-10-13 16,-3-8 13-16,0 0-6 15,0 0 4 1,9 3-3-16,3-1-9 16,0 4 1-16,3-6 3 0,0 0-4 15,0 0 2-15,0 0-5 16,0-8 0-16,-9 3-1 16,3-1 1-16,-4-2-2 15,-5 3 2-15,0 0-2 16,-8-3 2-16,-1 3-2 0,-3-1-1 15,-3 4 3-15,0 2 0 16,3 0 1-16,-9 2 0 16,6 4 0-16,0 4 2 15,1 1 1-15,2 2 3 16,3-3-3-16,3 1-2 16,6 0 0-16,6 2-1 15,0-3-2-15,6 1-2 16,5-3-4-16,-2 0-2 15,6-3-17-15,3-2-8 16,-3 0-25-16,6-3-50 16,2-3 22-16</inkml:trace>
  <inkml:trace contextRef="#ctx0" brushRef="#br0" timeOffset="71.6221">2877 12973 132 0,'-3'-8'52'0,"0"0"-28"0,3 2-13 16,-6 6 18-16,3-2-11 15,-3 2 0-15,-6-3-8 16,-2 3-2-16,-1 5-4 16,0 1-3-16,0 2 2 0,3 0-4 15,0 2-2-15,3 3-1 16,6 1 3-16,3-1 0 16,3-3 3-16,3-2-1 0,6 0 2 15,-6-5-2 1,3-6 2-16,3-2-2 0,0-6 2 15,0 1 0-15,-6-6 1 16,3-3-2-16,-4-4-2 16,1 1-6-16,-3-1-1 15,-3-1 1-15,0 0 1 16,-3-5 0-16,-3 0 4 16,1 5 0-16,-7 3 1 15,3 0 2-15,0 7 3 16,3 4-2-16,0 5 0 15,3 2-3-15,6 24-1 16,6 8 1-16,3 3 6 16,0 0 4-16,0-3-3 15,-1 0-2-15,-2 0 0 16,3-3-1-16,-3-2-5 16,3 0 1-16,0-5-20 15,-3-4-7-15,0-4-46 16,-3-3-35-1,0-3 43-15</inkml:trace>
  <inkml:trace contextRef="#ctx0" brushRef="#br0" timeOffset="72.6221">3047 12893 220 0,'-6'-10'82'0,"6"10"-44"0,0-3-38 0,0 3 18 15,0 0-12 1,0 0-1-16,0 0-16 0,3 5-6 16,0 6-73-16,0-1-32 15,0 9 53-15,3-1 29 16</inkml:trace>
  <inkml:trace contextRef="#ctx0" brushRef="#br0" timeOffset="73.6221">3074 13023 204 0,'-9'-3'77'0,"9"6"-42"0,0-3-34 0,0 0 14 0,0 0-13 16,0 0 0 0,3 0-7-16,6 0-1 0,-3 0-52 15,3 2-24-15,2 1 9 16,1 0 7-16</inkml:trace>
  <inkml:trace contextRef="#ctx0" brushRef="#br0" timeOffset="74.6221">3395 12933 116 0,'0'-16'44'0,"6"27"-24"0,-3-6-2 0,-3-5 20 16,0 0-8-16,3 5-2 16,3 0-1-16,0 1 0 15,3 2-14-15,0 2 8 0,0 1 2 16,0-1-3-16,0 1-1 15,0 0-5-15,-1-1-1 16,-2-2-5-16,0 0 0 16,0-3-5-16,0-2 0 15,-3-3 8-15,3 0 4 0,0-5 2 16,0-3-1-16,3-3-4 16,0-2-2-16,3-8 0 15,3 0 1-15,3-1-1 16,2-1-1-1,-2 1-3-15,6 1 1 0,-6 3-4 16,6-1-2-16,0 1 0 16,2 2-1-16,-2 3 0 15,0 2 2-15,-3 0-6 16,0-4-1-16,-6 4-23 16,2 3-8-16,-11 5-44 15,-6 3-34 1,0 8-54-1,-3-2 52-15</inkml:trace>
  <inkml:trace contextRef="#ctx0" brushRef="#br0" timeOffset="75.6221">4023 12541 200 0,'0'-5'77'0,"3"5"-42"0,3 3-45 16,0 2 11-16,3 5 3 15,3 9 5-15,0 7 15 16,0 19 10-16,-3 3-18 0,3 5 0 0,-6 0 1 15,-4-5-3-15,-4-3 2 16,-7-1-7-16,-12-1-1 16,-3-1-15-16,-6 0-8 15,-3-4-45-15,1-1-21 16,-1-8-24 0</inkml:trace>
  <inkml:trace contextRef="#ctx0" brushRef="#br0" timeOffset="76.6221">3865 14192 96 0,'3'0'38'0,"-3"0"-20"16,0 3-4-16,0-3 15 0,0 0-3 15,0 0 2-15,0 0-1 16,0 0 1-16,0-3-15 15,0 1 1-15,-3 2 2 0,0-3-6 16,-2 3-1-16,-1 0-3 16,-3 3 1-16,0-1-4 15,0 4-2-15,-3-1 0 16,3 0 1-16,3 0-1 16,0 1 2-16,0-1-4 15,6 0-6 1,6 3 1-16,3 3 1 15,6-1 3-15,6 1-1 16,5 2-1-16,-5-2 5 16,0-1 1-16,-3 1 0 0,-3 0-2 15,-6-1 9-15,-3 1 4 16,-3-1 5-16,-9 1 3 16,-9-3-11-16,-3 0-3 15,-3-3-3-15,-3-2 0 16,-2-1-2-16,5-2-2 15,0 0-10-15,3 0-4 16,3 0-15-16,3 0-4 16,18-2-60-1,6-4 4-15,3 1-10 16,0 0 46-16</inkml:trace>
  <inkml:trace contextRef="#ctx0" brushRef="#br0" timeOffset="77.6221">4023 14232 148 0,'-3'-3'55'0,"3"3"-30"0,-3 3-25 15,3 0 13-15,0 7 2 16,0 3 5-16,3 1-6 16,0 2-1-16,0-1-7 15,3 4-4-15,3-1 1 0,3-2-2 16,0 0 2-16,3-3-2 15,-3-5-1-15,3-2 3 16,-1-6 0-16,4-3-4 0,-3-2 1 16,-3-3 0-16,-3-3 2 15,-3 1-3-15,0-1 0 16,0 3 1-16,-3 3 0 16,0-1-5-16,-3 4 1 15,0 2 4-15,0 0 2 16,6 8-3-16,0 2 1 15,3 1-2-15,3 0 0 16,-1-1 2-16,1-2 2 16,3-3 3-16,0-5 4 15,3-5 7-15,-3-3 4 0,-3 0-1 16,-3-2 0-16,0-1-4 16,-3-2 1-16,-3-3-7 15,-6 0-1-15,0 3-13 16,0 2-4-16,0 3-36 15,0 0-13-15,3 3-43 16,0 2-23 0</inkml:trace>
  <inkml:trace contextRef="#ctx0" brushRef="#br0" timeOffset="78.6221">4443 14261 124 0,'0'16'49'0,"3"-16"-26"0,0 3-20 0,0-3 12 16,3 5 0-1,0-5 3-15,0 0 1 0,0 0 3 16,3-3-12-16,-1-2-3 0,1-3-1 16,0 0-5-16,-3 0-3 15,0 0 3-15,-3-2 3 16,-3-1 1 0,-6 0 2-16,-3 6 2 15,-3 2-4-15,1 6-1 16,-4 2-2-16,3 9 1 15,0 4 4-15,3-2 4 16,3 0-2-16,3 0 2 16,3 0-6-16,3-3-3 15,6 0-1-15,6-2 1 0,3-3-12 16,2-3-6-16,1-2-38 16,3-3-15-16,3-3-17 15</inkml:trace>
  <inkml:trace contextRef="#ctx0" brushRef="#br0" timeOffset="79.6221">4601 14309 184 0,'-15'0'68'0,"18"2"-36"0,0-2-35 16,-3 0 13-16,9 0 2 16,6 0 4-16,-4 0-2 15,4 0 2-15,3 0-9 16,0 0-2-16,-3-2 1 0,0-4-3 15,0-2-2-15,-3-2 2 16,-3-1 0-16,-4 1-4 16,-5-1 1-16,-5 1-5 0,-4-1 1 15,-6 3 0-15,-6 3 2 16,-3 2 3-16,3 6 4 16,-3 2-2-16,7 6 0 15,2 2 5-15,3 0 5 16,3 3-5-16,6 0 0 15,6 0-2-15,3 0-1 16,9-1-3-16,6 1-2 16,-1-2-17-16,7-4-9 15,-6-5-33-15,0-2-12 16,-3-6-16-16</inkml:trace>
  <inkml:trace contextRef="#ctx0" brushRef="#br0" timeOffset="80.6221">4794 14266 108 0,'0'8'41'0,"-3"6"-22"0,-3 1-14 16,3-4 11-16,3 7 8 15,0 6 7-15,0 3-1 16,3 10 2-16,-3-5-18 16,0-1-6-16,3-2-5 15,0-2-3-15,0-9 1 0,-3 1-1 16,0-6 2-16,0 0 3 15,0-13 2-15,0 0-3 16,0-8-1-16,-3-7 1 0,0-9 2 16,0-5-1-1,0-3 2-15,0-3-2 16,3 4 2-16,3-4-4 0,3 4 0 16,3 1 3-16,6 1 3 15,0 6-4-15,3 1-3 16,3 7-4-16,2 4 1 15,1 8 1-15,-3 3 2 16,-3 8 8-16,-6 3 5 16,-6 2 4-16,-6 0 3 15,-6 1-8-15,-6-1-3 16,-3 0-9-16,0 0-1 0,-6 0-21 16,0-2-7-1,1-3-26-15,2 0-11 0,3-3-48 16</inkml:trace>
  <inkml:trace contextRef="#ctx0" brushRef="#br0" timeOffset="81.6221">5151 14240 144 0,'-3'-3'55'0,"3"1"-30"0,0 2-14 0,0 0 18 16,-3 0 0-16,0 0 5 16,3 0-9-16,0 0-6 15,-3 0-10-15,0 0 0 0,3 0 4 16,0 0-5-16,0 0-2 16,0 0 5-16,0 0 5 0,0-3-4 15,0 3-2-15,3-3-1 16,0 1-1-16,6-1 0 15,3-2-7 1,3-1 0-16,3-2-1 16,6 3 0-16,3 3 0 15,-1-1 0-15,7 3 0 16,3 3 0-16,0 2-3 16,2 3 2-16,4 2 1 15,-3 4 2-15,-4-1 1 16,-5-3 3-16,-3 1 1 15,-3 0 3-15,-3-1-1 16,-7-2 0-16,-2 0-3 16,-3 0-1-16,0 0-3 15,-3 0-2-15,0-3 1 16,0 0 1-16,-3 1-1 0,-3-6 2 16,0 0-13-16,3 2-3 15,-3-2-12-15,0 0-4 16,0 0-6-16,0 0-2 15,0 0-19-15,0 0-9 16,0 0-29 0</inkml:trace>
  <inkml:trace contextRef="#ctx0" brushRef="#br0" timeOffset="82.6221">5809 14282 168 0,'-6'-2'63'0,"6"-1"-34"16,0 3-23-16,0 0 15 0,0 0 4 16,0 0 5-16,0 0-10 15,0 0-2-15,0 5-10 16,0 3-3-16,0 0-1 16,3 3 2-16,0 2 3 0,3 3-2 15,0 2-2-15,0 3 2 16,3 1 0-16,0-4 1 15,-3 6 0-15,0-6-4 16,-3 4-3-16,0-4 2 16,-3-5 2-16,-3-2 7 15,-3-3 2-15,-3-8 1 16,-3-8 1-16,0-3-2 0,-6 3 1 16,-3 1-2-1,1-1 2-15,2 0-8 0,0 2-2 16,3 1-3-16,3 2-2 15,3 1-10-15,0-1-6 16,3 3-23-16,3 3-8 16,0-1-35-16,3 9-12 15,3-6-15 1</inkml:trace>
  <inkml:trace contextRef="#ctx0" brushRef="#br0" timeOffset="83.6221">5991 14415 76 0,'0'0'30'0,"0"2"-16"0,0-2-8 15,-3 0 11-15,3 0-11 16,-3 3-6-16,0-1 0 16,3 1-1-16,-3 0 3 15,3-3 1-15</inkml:trace>
  <inkml:trace contextRef="#ctx0" brushRef="#br0" timeOffset="84.6221">5979 14433 185 0,'0'0'26'0,"0"3"-8"16,0-3-6-16,-3 2-3 16,0 1 1-16,0 0-5 15,0-1-1-15,0 1 2 0,0 0-1 0,0-1 2 16,3-2 5-16,0 0 2 16,-3 0-3-16,3 0 1 15,0 0-1 1,0 0 1-16,0 0-2 0,-3 0-1 15,3 0-3-15,0-2 1 16,0-1-2-16,0 0 2 16,0 1-2-16,0-1 2 15,0-2-2-15,0 2 0 16,0-2-1-16,0 2 0 0,0 0-2 16,0-2-2-16,3 0-2 15,0 0 1-15,0-1 3 16,0 1 1-16,0 0-1 15,0-3 1-15,3 0 0 16,0 0 3-16,0 0-1 16,3-3 0-16,-3 1-1 15,3-1 0-15,-4 1-2 16,4-1 1-16,3 3-4 16,0-5 0-16,0 2 3 15,3-2 1-15,0 0-1 16,0-3-2-16,3 3-2 15,2-3 1-15,-2 3 1 16,3-3 2-16,0-3-1 16,3-5 2-16,0 6-4 15,-1-1 0-15,1 3 1 0,0 1 0 16,-3 1 0-16,0 1 2 16,0 3-1-16,2 2-1 15,1 0-2-15,3 0-1 16,0 0 2-16,0 3 2 15,2-1-2-15,4 1 0 16,0 2 3-16,3 1 1 16,2 2-4-16,1 2-1 15,0 4 1-15,-7 2 2 16,4 2-2-16,0 1 0 16,3 2 1-16,-4 0 2 15,1 6-1-15,3-1-1 16,-7 1 3-16,1 2 0 0,3 0 1 15,-3 3 0-15,-1 0 0 16,-2-3 2-16,-3-3-5 16,-3-2-3-16,-3 0 3 15,-4-3 1-15,-2 1 0 16,-3-4-2-16,-3-2 1 16,0 0 1-16,0-3 1 15,-3 1 1-15,0-4-2 16,0 1 1-16,-6-3-2 15,3 3 2-15,-3-3-20 16,0 2-19 0,0-2-8-16,0 3-12 15,-3-1-3-15,3-2-78 16,0 0 37 0</inkml:trace>
  <inkml:trace contextRef="#ctx0" brushRef="#br0" timeOffset="85.6221">7408 14269 156 0,'0'-13'57'0,"0"13"-30"0,-6-3-10 0,9 3 20 16,-3-3-8-16,0 3 0 15,-3 0-7-15,3-2-4 16,0 2-10-16,0 0-5 0,0 0 0 16,0 0-7-16,6 5 1 15,-1 3 3-15,1 0 0 16,0 0 0-16,0 0 1 15,0 2-1-15,0 4-3 16,3-1 2-16,0 3 1 16,0 2 0-16,0 1 0 15,-3-1 0-15,0-2 0 16,0-3 2-16,-3 1 5 16,0-4 4-16,-3-2 5 15,-9-3 11 1,0-2-6-16,-6-3-4 15,-3 0-3-15,-3-3-4 16,1 1-1-16,2-3-5 16,0 2-3-16,3 0 0 15,0 1-1-15,3-1-9 0,0 3-4 16,3 0-44-16,0 3-18 16,3 2-49-1</inkml:trace>
  <inkml:trace contextRef="#ctx0" brushRef="#br0" timeOffset="86.6221">7062 15462 32 0,'-3'-2'13'0,"3"4"-6"0,0-2-2 0,0 0 8 16,0 0 4-16,0 0 4 16,0 0-2-16,0 0 0 15,0 0-1-15,0 0 0 16,0 0-3-16,0 0-1 16,3 0-4-16,0 0 1 15,3 0 3-15,3-2 1 16,0-1-8-16,3 3 2 0,3-11 2 15,0-4-2-15,6-1 0 16,5 0 1-16,10-3 1 16,6 1 1-16,5-3 0 15,10-3-2-15,8-5-1 16,7-6-3-16,11 3-1 16,6-2-1-16,1-3 0 15,2-13 4-15,-6 2 3 0,7 6-6 16,-7 2-1-16,0 0 0 15,-8 6 2-15,-7-3 3 16,-5 5 2-16,-7-2-1 16,-5 10-1-16,-4 3-1 15,-8 5 2-15,-6 0-3 16,-10 3 1-16,-5 2-3 16,-3 3 0-16,-3 3-1 15,-3 0 2-15,-3 2-3 16,-3 1-2-16,0-1-5 15,0 0-2-15,-3 3-6 16,3-2-3-16,0-1-27 0,0 0-10 16,3-2-63-1,-4-3-33 1,1-3 71-16</inkml:trace>
  <inkml:trace contextRef="#ctx0" brushRef="#br0" timeOffset="87.6221">7509 14473 56 0,'0'-3'22'0,"3"3"-12"0,-3-3 1 15,3 3 10-15,-3-2-3 16,3-1 2-16,0-2-5 0,6 0 1 16,0-3 0-16,-4-3 2 15,7 0-1-15,0 1-1 16,0-3-4-16,0-1-2 15,3-1-6-15,0-4 6 16,3-2 3-16,3-3-2 0,-1 0 1 16,1 0-3-16,9 1 0 15,0-4-5 1,0 1-1-16,-1-1-1 0,1-2 1 16,6 5-2-16,-1 0 2 15,-2 3 0-15,0 0 3 16,3 3-3-16,2 2-2 0,4 3 0 15,6-1-1 1,2 4 2-16,7 2 1 16,-1 0-1-16,1 3 1 0,2 2-2 15,-2 3 2-15,3 3-4 16,2 4 0-16,-8 4 3 16,2 2 3-16,-2 6 2 15,-7 7 3-15,1 3-1 16,-3 0 0-16,-4 3-3 15,-2 5 1-15,-6-2-4 16,0-6-2-16,-1-3 2 16,-2 1 0-16,-6-3 3 15,-3-3 1-15,-3-3-3 16,-4-2-1-16,-2-3-1 16,0-2 1-16,-3-1-2 0,-3-2-1 15,0-2 3-15,0-1 0 16,-6-5-1-16,0 0-2 15,0 0-8-15,0 0-5 16,0 0-13-16,0 0-6 16,0-3-21-16,0-2-6 15,-3 0-37 1</inkml:trace>
  <inkml:trace contextRef="#ctx0" brushRef="#br0" timeOffset="88.6221">9277 14232 168 0,'0'-8'63'0,"0"5"-34"0,3 3-34 0,-3 0 12 0,0 0-4 15,3 6 3-15,0 2 6 16,3 5 2-16,3 3-7 16,0 2 2-16,-1 3 2 0,4 1-9 15,0 1-2 1,-3 1 3-16,-3-5 3 0,3-1-1 15,-15-2 2-15,0-3 7 16,0 3 5-16,-3-8-3 16,-3 3-1-16,-2-11-5 15,-4 0-1-15,-6-3-5 16,0-2-3-16,0 2-3 16,3 0-1-16,4 1-34 0,2 2-12 15</inkml:trace>
  <inkml:trace contextRef="#ctx0" brushRef="#br0" timeOffset="89.6221">9384 14436 36 0,'-3'0'16'0,"3"0"-8"0,0 0-10 15,0 0 4-15,0 0 20 16,3 0 12-16,0-3 0 16,-3 0 1-16,0 1-5 15,0-4 1-15,6 1-6 16,0-3-1-16,0 0-13 16,0-2-4-16,0-4-1 0,3-4 1 15,3-6 3-15,2 0-1 16,7-5 0-16,3-3-3 0,6-5 1 15,9-5-4-15,5 0-2 16,-2 5 4-16,5 2 4 16,1 4-3-16,0 1-1 15,-1 7-7-15,7 1-1 16,3 7 1-16,2 4 1 16,1 3 1-16,-1 5 2 15,1 3-3-15,-4 3 0 16,-2 5 1-16,-1 5 0 15,1 8 0-15,-6 9 0 16,-4 4 2-16,1 6 3 0,-9-3-2 16,2 5 0-1,-2-5-1-15,-6-3-2 0,0-4 1 16,-7-4-1-16,1-2-3 16,-3-3 0-16,-3-3 6 15,-3-2 5-15,-3-2-9 16,0-4-3-16,-4 1-18 15,1-3-9-15,-3 0-19 16,0-3-6-16,0-2-25 16,0-3-11-1,0-3 49-15</inkml:trace>
  <inkml:trace contextRef="#ctx0" brushRef="#br0" timeOffset="90.6221">10911 14301 148 0,'-6'-19'55'0,"3"14"-30"0,-3-11-14 0,3 13 15 15</inkml:trace>
  <inkml:trace contextRef="#ctx0" brushRef="#br0" timeOffset="91.6221">10890 14261 279 0,'0'5'6'16,"3"9"-6"-16,3-1-3 15,3 3-1-15,0 0 0 16,0 2 3-16,3 3 0 16,0 0 1-16,0-2 2 15,-6-3 5-15,-9 5 4 16,-3-5 13-16,-6-3 10 15,-9-2-9-15,0-3-3 16,-3-3-10-16,-3-8-3 0,-2 1-12 16,5-1-5-1,3-2-36-15,6-1-16 16</inkml:trace>
  <inkml:trace contextRef="#ctx0" brushRef="#br0" timeOffset="92.6221">10926 14422 180 0,'-15'-10'68'0,"12"7"-36"0,0 1-35 0,3-1 11 16,0 0 2-16,0-2 6 0,0-3 5 16,3-3 4-16,3-2-13 15,0-3 4-15,3-5 4 16,3-3-11-16,6-2-2 0,2-3-3 15,7-8 2-15,0-3-3 16,9-2-2-16,8-1-3 16,7 1-1-16,3 5 2 15,8 0 2-15,1 3 0 16,5 5-1-16,0-1 1 16,7 9 1-16,2 3-1 15,4 7-1-15,2 1 1 16,0 2 1-16,4 5-1 15,2 8-1-15,0 3-2 16,-5 5 1-16,2 6 1 0,-12-1 0 16,-2 6 0-1,-4 3 0-15,-11 15 0 0,-4-2 0 16,-2 2-3-16,-3-2 2 16,-7-3 3-16,-2 0 3 15,-6-8-2-15,-4-5-2 16,-5-3 2-16,-6-5 2 0,-3-3-7 15,-3-2 0 1,-3-3-24-16,6 0-63 16,-3-1-6-16,0-7 4 31</inkml:trace>
  <inkml:trace contextRef="#ctx0" brushRef="#br0" timeOffset="93.6221">13060 14216 212 0,'-6'-11'79'0,"9"14"-42"0,0-6-48 16,-3 3 13-16,0 0-6 16,6 6-1-16,0-1 4 15,3 8 2-15,3 3 0 16,3 0 2-16,3 0 0 0,-1 2-1 15,-2-2-2-15,-3 0 5 0,-3 0 1 16,-6-3 9 0,-9-2 4-16,-6-3 2 0,-3 0 2 15,-3-3-13-15,-5-2-3 16,-4-3-12-16,3 0-2 16,3 0-31-16,3-3-15 15,3 3-50 1</inkml:trace>
  <inkml:trace contextRef="#ctx0" brushRef="#br0" timeOffset="94.6221">13477 14462 108 0,'-3'0'44'0,"3"0"-24"0,0 3-6 16,0-3 15-16,0 0-5 15,0 0 0-15,0 0 0 16,0 0 0-16,0 0 4 15,0-3-15-15,6-2 0 16,0-3 0-16,0 0-1 16,3-3 1-16,-1-2-7 15,4-3-4-15,6 0 1 0,6 1 0 16,0-4-1-16,0-5 1 16,8 0-2-1,1 3 2-15,3 0-2 0,0-3-1 16,2 3 1-16,1 0-1 15,3-13-3-15,2-1 0 16,1 6 4-16,0 3 1 16,5-1 0-16,4 3-2 15,-4 0 1-15,7 3 1 16,0 0-1-16,2 3 2 16,1-4-4-16,2 4-2 15,-2-3 2-15,2 2 2 0,4 1 2 16,2-1 1-16,1 3-2 15,-1 3-2-15,6 0 1 16,-2 2 1-16,2 3-1 16,-5 0-1-16,2 0-2 15,-5 3-1-15,-4 3 4 16,1-1 3-16,-4 3-3 16,4 3-1-16,-1-1-2 15,4 3 0-15,5 3 4 16,1 6 1-16,-4 7-4 15,0 0-1-15,1 5 1 16,-4 1 0-16,1 5-2 0,-7 7 2 16,1 6 1-1,-6 0 2-15,-4 0-1 16,-5-5 2-16,-4 2-2 0,-2-10 2 16,-6-3-2-16,-6-5-1 15,-1-3 1-15,-2-5-1 16,0 0 0-16,-6-3 0 15,-3-2-9-15,-3-3-4 16,-3-3-15-16,0 0-8 16,-3 0-16-16,0-2-7 15</inkml:trace>
  <inkml:trace contextRef="#ctx0" brushRef="#br0" timeOffset="95.6221">16718 14174 200 0,'0'-6'74'0,"3"9"-40"0,-3-6-42 16,0 3 12-16,0 0-6 15,3 3 0-15,3 2 2 16,0 3 2-16,0 6-1 16,3 9 2-16,0-1 0 0,0 1-1 15,0 1-2-15,0 0 1 16,0 0 1-16,-3-6 5 15,-3-2 6-15,-6-3 13 16,-3-2 5-16,-6-6-4 0,0 1-4 16,-3-4-11-1,0-2-5-15,0 0-20 0,-6 0-6 16,0 0-44 0,1 0-17-16,2 3-20 15</inkml:trace>
  <inkml:trace contextRef="#ctx0" brushRef="#br0" timeOffset="96.6221">12917 15544 84 0,'-9'0'33'0,"9"0"-18"0,0 6 4 16,0-6 18-16,0 0-7 15,6 0-2-15,0 0-8 16,3-6-2-16,3 4-10 16,6-4 1-16,9-4 2 0,5-9-2 15,13-2 2-15,15-8 0 16,8-5 3-16,18-6-3 15,21 0-1-15,13-5-2 16,16-2 0-16,16 4 4 0,6 4 3 16,6-9-2-16,2 3 0 15,1 0 4-15,0 3 3 16,-3 2-1-16,-4 0-2 16,-5 3-3-16,-12-5-1 15,-9 2 1-15,-12 8 4 16,-15 3-6-16,-12 6 1 15,-14 4-8-15,-16 3-1 16,-11 0 0-16,-10 3 2 16,-5 5-3-16,-9 0-2 0,-3 0-3 15,-7 3-1 1,-2 0-12-16,-3 2-5 0,0-5-22 16,-3 5-11-16,-3 1-43 15,0 2-71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2:46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3502 11488 216 0,'-3'-8'82'0,"6"3"-64"0,-3 5 15 0,0 0 2 0,0 0-12 16,0 5 0-16,0 3 1 15,0 3 5-15,0 2-16 16,0 3 4-16,0 0 1 0,0 0-4 16,0 0 2-16,0-1-5 15,3 1-1-15,0 0-4 16,0-3-1-16,0-2-3 15,-3 0-2-15,3-4 5 16,0 1 1-16,0-2-2 16,3-1-3-16,0-2 0 31,3-3-1-31,0-3-3 0,3 0 2 16,0 1-17-16,0-1-5 15,0 0 4-15,-1 1 4 16,1-1-57-16,0 0-27 15,-3 1 51-15,0 2 24 0</inkml:trace>
  <inkml:trace contextRef="#ctx0" brushRef="#br0" timeOffset="532.8029">3556 11623 212 0,'-3'0'82'0,"3"0"-64"0,-3 0 15 0,3 0 2 15,0 0-3-15,0 0 3 16,0-2-4-16,0-1 1 16,0-2-18-16,6-1 3 0,3-2 3 15,3-2-13-15,6-3-4 0,8-6 4 16,4-5 3-16,6-5-1 16,3 0 2-16,-1-3 0 15,4 0 1-15,0 1-4 16,-1 4 0-16,-2 6-5 15,0 3-2-15,-4 2-7 16,-2 2-1-16,-3 7-50 16,-3 1-22-1,-4 1 41-15,-5 2 18 0</inkml:trace>
  <inkml:trace contextRef="#ctx0" brushRef="#br0" timeOffset="1131.177">4568 10993 300 0,'0'-7'112'0,"3"9"-87"0,3 6-7 16,-3 0-7-16,3 5 3 15,-3 6 6-15,-3 2 5 16,-3 3 4-16,0 2-15 0,0 3-10 0,0 3-4 0,0 0-2 16,0 0 0-16,3-3 4 0,0-3 1 15,0 1-45-15,-3-4-19 16,0-4 30-16,-3-3 15 31</inkml:trace>
  <inkml:trace contextRef="#ctx0" brushRef="#br0" timeOffset="1334.2626">4449 11181 340 0,'-6'-8'129'0,"9"6"-100"0,6-1-7 16,0 3-9-16,3-3-5 15,5 1 3-15,4-1-9 16,3 0-2-16,3 1-1 16,0-1-42-16,0 3-18 0,2-2 33 15,-5 4 18-15</inkml:trace>
  <inkml:trace contextRef="#ctx0" brushRef="#br0" timeOffset="1742.864">4696 11052 256 0,'-3'-6'96'0,"3"4"-75"0,0 10-5 0,3-3-9 16,-3 6 12-16,0 4 10 15,0 4 1-15,0 2 2 16,-3 3-18-16,0 0-4 16,0 2 1-16,0-2-7 0,0 0 0 15,3-6 4-15,0-2 5 16,0-3-7-16,0-2-3 0,-3-3-16 0,3-5-4 31,0-3 2-31,3-6 1 0,3-2 2 16,0-2 2-16,0-3 4 15,3 2 1-15,-3 0 5 16,0 3 4-16,0 3 3 16,3 5 1-16,-3 3 0 15,2 2 2-15,-2 3-3 16,0 3 1-16,0 2-7 16,0 0-1-16,0 0-13 15,0 1-5-15,0-4-98 16,0-2-45-16,3-5 84 15</inkml:trace>
  <inkml:trace contextRef="#ctx0" brushRef="#br0" timeOffset="4847.7108">4931 11287 220 0,'-3'0'82'0,"3"3"-64"0,3-1 4 0,0 1-3 15,3-3 1-15,3 0 2 0,6 0-3 0,3 0-1 16,0-3-10-16,-1 1-3 0,4-1-1 16,-3 0-9-16,0-2-2 15,-3 0-9-15,-3 0-5 16,0-3 4-16,-6 0 3 16,-3 0 10-16,-6 0 5 15,-3 0 6-15,-6 3 4 16,-6 2 7-16,-3 3 3 15,-3 3-2-15,-3 5-1 16,1 5-4-16,2 3 1 16,3 2-2-16,9 3 2 0,6 3 3 15,6 0 3-15,12 0-11 16,9 2-3-16,12-7-38 16,5 2-14-16,7-5 22 31,6-11 11-31</inkml:trace>
  <inkml:trace contextRef="#ctx0" brushRef="#br0" timeOffset="6098.5346">5598 11221 204 0,'0'-3'77'0,"-3"3"-60"0,3 0-5 0,0 0-4 16,0 0-3-16,0 6 2 0,0-1 21 15,0 3 9-15,0 2-19 16,0 1 6-16,0 5 0 0,-3 0-6 31,3-3-3-31,0 0-6 16,0 0-4-16,0-5 0 15,0 0 1-15,-3-2 3 16,3-4 2-16,0-2-3 16,0-2 0-16,0-4-7 15,0-2-1-15,0-2 2 0,3-1 3 16,-3-2 0-16,6 0 2 16,0 0-15-16,3 2-7 15,0 0 5-15,3 1 5 16,-4 2 2-16,4 0-1 15,-3 0 3-15,3 5 0 16,-3 3 3-16,0 3 1 16,0 2 1-16,-3 3 2 15,0 0-3-15,-3 3 0 16,-3-1 5-16,3 1 3 16,-3-3-9-16,0 0 0 15,0 0-7-15,0-3 1 0,0 0 2 16,0-5 1-16,0 0-2 15,0 0 0-15,0 0 2 16,0 0 2-16,3-2 4 16,0-4 2-16,0 1-10 15,3-3-5-15,0 0 1 16,0 0 2-16,0 0 0 16,0 0 4-16,-1 0 0 15,4 3 1-15,0 0 0 16,0 2 2-16,0 3 1 15,0 3 1-15,0 2 4 16,0 0 5-16,0 3-9 0,0 3-2 0,-3 2-7 16,0 0-1-16,-3 1 3 15,0-1 3-15,-3 0-4 16,0-2 1-16,0-1-59 16,3 1-23-16,0-3 41 15,3-6 22 1</inkml:trace>
  <inkml:trace contextRef="#ctx0" brushRef="#br0" timeOffset="6509.2833">6104 11271 256 0,'-6'-8'96'0,"6"6"-75"0,-6-1-12 0,3 3-9 0,-3 0-4 15,0 0 4 1,-3 0 16-16,-3 3 7 0,-3 2-11 16,0 6-5-16,1 2 0 15,-1 3-4-15,3 5-2 0,0-3 2 16,6 1 0-16,3-3-4 16,3 2 1-16,3-7 4 15,3-1 2-15,3-4 2 16,3-6 0-16,0-6-4 15,-1-2-3-15,1-2-3 16,0-6 1-16,-3 0 1 16,0 0 2-16,-3 0-1 15,-3 1 2-15,0 1-2 16,0 4-1-16,0 2 1 0,-3 2 1 16,0 6-6-1,0 0-1-15,0 8-1 0,0 3 4 16,3 2-1-16,0 3 1 0,3 0-18 15,0 0-9-15,3-3 15 16,0 0 6-16</inkml:trace>
  <inkml:trace contextRef="#ctx0" brushRef="#br0" timeOffset="6996.2835">6300 11261 272 0,'-6'-14'104'0,"0"9"-81"0,-3 0 1 16,6 5-5-16,-3 3-18 16,-5 2-2-16,-4 3 4 15,0 2 5-15,-3 4-4 0,6 1 7 0,3 4 4 0,0-3-7 16,3 2-2-16,6-2-6 16,0 0-1-16,6-3-1 15,3-5-2-15,0-2 0 16,3-4 3-16,3-4-9 15,-3-4-3-15,0-2 2 16,-3-5 2-16,0 0 5 16,-4 0 4-16,1-1 5 31,-3 1 2-31,-3 3-1 0,0 2 1 16,0 0-4-16,0 2 0 15,0 4-6-15,0 7 0 16,0 6-1-16,0 5 2 15,0 5 3-15,0 3 2 16,0 5 14-16,-3 0 8 0,-3-3 3 16,1 1 3-1,-7-4-8-15,0-1-2 16,0-4-6-16,-6-2-1 16,3-3-6-16,0-2-3 15,-3-3-13-15,0-3-8 0,1-2-55 16,-4-6-24-1,6-2 49-15,3-6 25 16</inkml:trace>
  <inkml:trace contextRef="#ctx0" brushRef="#br0" timeOffset="7210.8246">6446 11258 316 0,'3'0'121'0,"-3"3"-95"0,0 7-8 16,0-2-13-16,-3 5-6 0,0 3 0 16,0-2 5-16,0-1 2 15,0 0-2-15,0 0-3 0,0 0 2 16,3-2-81-16,0 0-35 16,0-11 57-16,3-6 28 15</inkml:trace>
  <inkml:trace contextRef="#ctx0" brushRef="#br0" timeOffset="7544.3352">6467 11160 308 0,'-6'-5'115'0,"9"2"-89"0,3 8-45 16,0-2-25-1,0 2-24-15,3 1-6 0,3-1 34 16,6-2 15-16,-1 2 8 15,4-2 4-15,0-3-4 16,0 0-2-16,-6 0 50 16,-3 0 25-16,-3 0 23 15,-3 2 12-15,-6 4-29 16,-6 1-12-16,-3 4-30 16,-3 2 3-16,0 3 1 0,0 3-6 15,3 2 0-15,6 0-5 16,3 0 0-16,9-2 4 15,6-3 3-15,9-3-10 16,11-3-6-16,7-2-84 16,6-8-38-16,-1-13 59 0,4-3 31 15</inkml:trace>
  <inkml:trace contextRef="#ctx0" brushRef="#br0" timeOffset="9506.5296">7396 10970 240 0,'-3'0'90'0,"3"8"-70"0,-6 5 4 16,6 0-3-16,-3 6 2 15,0 4 6-15,0 4-5 16,-3 2 0-16,3 0-13 16,0 3-2-16,3 0-2 0,0-1-3 15,0 1-1-15,0-3-3 0,0-2-3 16,0-6-42-16,3-3-20 15,-3-7 33-15,0-3 16 16</inkml:trace>
  <inkml:trace contextRef="#ctx0" brushRef="#br0" timeOffset="9708.4041">7265 11184 328 0,'-12'-16'123'0,"12"13"-95"0,0 3-4 0,0 0-9 16,0 0-14-16,6 0-2 16,3 0 0-16,3-2 0 15,5 2 1-15,1-3-3 0,6 3 0 0,0 3-95 16,0-3-42 0,2 0 71-16</inkml:trace>
  <inkml:trace contextRef="#ctx0" brushRef="#br0" timeOffset="10178.1374">7541 11004 280 0,'-8'-13'104'0,"11"18"-81"0,-3 0-8 15,0 1-9-15,0 7 3 16,0 5 5-16,-3 4 9 15,0-1 6-15,-3 5-16 0,0 1 8 0,0-1 3 16,0-2-15-16,3 0-4 16,0-3-9-16,0-5-2 15,0-3 5-15,0-2 2 16,0-1-4-16,3-2 0 16,0-3 7-16,-3-2 7 15,0-3-5-15,3 0-1 0,0-3-5 16,3 1-1-16,0-4-1 15,3-1 0-15,0-1-5 16,3 0 0-16,0-3 5 16,3 3 6-16,-1 0-2 15,1 0-1-15,0 3 0 16,0 0-1-16,3 2-5 16,-3 3-1-16,0 3 0 0,-3 2 4 0,-3 3 1 15,0 3 1-15,-3 2 8 16,0 0 5-16,0 0-6 31,0 0-2-31,0-2-5 16,3 0-3-16,3-3-71 15,2-3-32-15,4-5 53 16,3-3 26-16</inkml:trace>
  <inkml:trace contextRef="#ctx0" brushRef="#br0" timeOffset="10573.3358">7878 11218 296 0,'-3'-13'112'0,"-3"10"-87"0,0-2 4 0,3 5-4 16,-3 0-15-16,-3 0 4 31,0 3-9-31,-6 2 4 0,-3 3 8 16,-2 3 7-16,5 2-13 0,0 3-6 15,6 2-3-15,3 1-5 0,6-3 2 16,3-3-1-16,6-3 0 15,3-2 0-15,0-8 0 16,0-5-3 0,5 2 3-16,1-4-6 0,-3-4 1 15,-3-2 1 1,0-1-4-16,-3 1 2 0,0 0 4 16,-3 0-5-16,0 5 2 0,-3 0 1 15,0 5 3 1,-3 3 4-16,0 6 2 0,0 2-1 15,0 2-2-15,0-2 5 32,3 5-3-32,0 0-1 15,3 1-14-15,0-6-92 16,0 2 57-16,2-7-64 16,1 0 65-16</inkml:trace>
  <inkml:trace contextRef="#ctx0" brushRef="#br0" timeOffset="10793.9237">8062 11004 256 0,'-3'-13'96'0,"3"13"-75"0,-3 0 6 0,3 5-2 16,-3 3-16-16,0 3 9 16,1 4-11-16,-4 4 16 15,6 2-13-15,-6 0 5 0,6 3-10 0,-3 5 0 16,3 0-3-16,0-2-4 31,0-1 1-31,0 1-4 0,0-6-43 0,0-5-18 31,3 2 33-31</inkml:trace>
  <inkml:trace contextRef="#ctx0" brushRef="#br0" timeOffset="11000.9247">7937 11168 352 0,'-26'-11'132'0,"26"11"-103"0,-9-5 1 0,6 3-3 15,6 4-19-15,0-4 10 16,3 2-11-16,5-3 21 16,4 3-16-16,9-5-17 15,0 2 3-15,6-2-162 16,3 5 90-16,5-3-106 15,-2 3 101-15</inkml:trace>
  <inkml:trace contextRef="#ctx0" brushRef="#br0" timeOffset="16855.8273">8533 10967 228 0,'0'-8'85'0,"0"8"-66"0,0 0 12 0,0 0 1 0,0 0-15 15,0 5-4-15,0 6 5 16,0 5 5-16,0 5-12 15,0 5 5-15,0 1 2 0,-3-1-4 16,0 3 2 0,0 1-3-16,0-4 2 15,3 0-13-15,0 1-3 0,0-3 0 0,0-6 0 16,0-2 3-16,0-3 1 16,0-2 1-1,0-3 2 1,0-3 1-16,0-2 1 0,0-3-2 15,0 0-1-15,0-3-6 16,0-2 1-16,0-3 0 0,0-3 0 16,3-2 0-16,0 0 0 0,3-3-3 15,3 0 0 1,0 3-1-16,-1 0 0 16,4-1-8-16,3 4-5 15,-3 2 9-15,0 3 4 16,0-1 5-16,0 6 2 15,0 0-1 1,0 6-2-16,-3 2 1 16,0 2-1-16,-3 1-3 0,-1 2 2 0,-2 0 1 15,0 0 0-15,-3 3-3 32,0 0 2-32,0-3 1 15,3-2 2-15,0 0-36 0,0-3-15 16,3-1 23-16,0-4 12 15</inkml:trace>
  <inkml:trace contextRef="#ctx0" brushRef="#br0" timeOffset="17263.1508">8878 11210 284 0,'-6'-8'107'0,"3"6"-83"0,0 2-7 0,0 0-7 16,-3 0-9-16,-3 2 2 15,-3 4 4-15,-3 2 6 16,1 2-7-16,-1 6 1 0,0 3 3 16,3 2-4-1,6 0-1 1,3 0-5-16,3-2 0 0,3-6 2 16,6-2 1-16,3-4-6 15,3-4-2-15,0-6-7 16,2-4 0-16,-2-4-1 15,-3-2 3-15,-3-1 6 16,-3-1 2-16,-3-1 6 0,0 2 2 16,-3 1 0-16,0 3-1 15,-3 2-1-15,0 2 0 16,0 6-5-16,0 3 1 16,0 5-2-16,3 3 0 15,0 2 2-15,3 0 2 16,0 0-47-1,3 1 24-15,0-1-33 16,0 0 31 0,0-5 11-16</inkml:trace>
  <inkml:trace contextRef="#ctx0" brushRef="#br0" timeOffset="17642.6708">8967 11229 216 0,'-3'0'82'0,"3"3"-64"0,0 10-4 0,0-5-6 16,0 2 2-16,0 4 5 16,0-1 6-16,3 0 2 15,0 0-12-15,0 0-2 0,0-2-2 16,-3-3-1-16,3-3-1 16,-3-5-1-16,0 0 2 15,6-2-1-15,0-6 0 16,0-3-10-16,0-5-2 15,0 0-1-15,0-2 2 16,0 2 2-16,0 0-1 0,3 6 1 16,-3 2 3-16,3 2 0 15,0 4 3-15,-1 4 5 32,1 6 6-32,-3 3-5 15,0-1 0-15,0 4-2 0,-3 1-1 0,0-1-3 16,0-1-2-16,3 0-17 0,0-2-9 15,3-6 14-15,6 0 5 16</inkml:trace>
  <inkml:trace contextRef="#ctx0" brushRef="#br0" timeOffset="18100.6601">9304 11205 272 0,'-15'-8'104'0,"9"8"-81"0,-9 3-13 0,9-1-9 32,-3 4-7-32,-3 2 3 15,-3 2 13-15,0 6 6 0,3 3-8 0,4 2 2 0,2 3 1 16,3-3-6-16,3 0-1 16,6-2-2-16,-1-6 1 15,7-3 4-15,3-7 4 16,0-6-2-16,3-7 0 15,-3-1-5-15,0-5-3 16,-3-2-3-16,0-3 1 16,-1-3-6-16,-2 0-3 15,0-2-3-15,-3-4 0 16,-3 1 7-16,-3 3 3 0,0-1 11 16,0 9 7-16,-3 2-3 15,0 5-2 1,0 6-5-16,-3 16-2 15,3 2 3-15,3 3-1 16,0 2 2-16,0 3-2 16,3 3 0-16,3 0-6 15,0 0 1-15,3 0-7 16,0-3 0-16,3-3-17 16,-3-4-4-16,0-6-87 15,3-6-39 1,0-4 79-1</inkml:trace>
  <inkml:trace contextRef="#ctx0" brushRef="#br0" timeOffset="18320.4767">9488 11036 212 0,'3'-13'82'0,"0"7"-64"0,0 6 4 15,-3 6-1-15,0 1-2 16,0 7 3-16,0 2 5 15,0-1 6-15,-3 4-18 16,0 5 1-16,-3 0 0 0,3 2-6 16,0 1-1-16,3-4-5 15,3 1-3-15,3-3-36 16,3-2-16-16,3-6 26 0,0-5 12 16</inkml:trace>
  <inkml:trace contextRef="#ctx0" brushRef="#br0" timeOffset="18758.7438">9664 11224 252 0,'3'0'93'0,"3"2"-72"0,0-2 9 16,0 0 2-16,3 0-9 15,-1 0 1-15,4 0-9 0,0-2-4 16,3-1-6-16,0 0-6 0,0-2 0 16,-3 0-4-16,0-1 1 15,-3 1 0-15,-3 0 2 32,-3-3-1-32,-3 3-1 0,-3-1 3 15,-3 1 0-15,-6 2 1 16,0 1 0-16,-6-1 0 15,-3 6 0-15,-3 2 0 16,1 0 0-16,2 3 2 16,0 3 1-16,6-1 7 15,3 4 4-15,3-1 10 0,3 3 5 16,6 0-20-16,6 0-7 16,3-1-9-16,6-1-1 15,6-4 13-15,6-2 6 16,2-5-74-16,4-3-33 15,3-5 48-15,-3-1 23 16</inkml:trace>
  <inkml:trace contextRef="#ctx0" brushRef="#br0" timeOffset="22017.0798">10006 11163 164 0,'0'-3'63'0,"0"3"-49"0,0 0 0 0,0 0 0 16,0 0-1-16,0 0 2 15,0 0 7-15,0 0 4 16,0 0-14-16,-3 0 6 0,0 0 3 15,0-3 0-15,-3 3 2 16,0 0-4-16,-3 3-2 16,-3-3-5-16,3 3-2 15,1 2-6-15,-1 0-1 16,3 1-1-16,0-1 1 16,3 0-4-16,3 1-2 15,6 1-1-15,0 1 3 16,3 3 0-16,0 0 1 0,-1-1-3 0,1 1 0 15,-3-1 4 1,0 1 3-16,-3-3 8 0,-6 0 4 16,-3 0-6-16,-3-3-1 15,-3-2 6-15,-2-1 2 16,-1 1-6-16,3-3-2 16,0 0-10-16,3 0-4 15,0 0-35-15,3 0-14 16,3 0-49-16,3 0-22 15,6 3 66-15,3-3 31 16</inkml:trace>
  <inkml:trace contextRef="#ctx0" brushRef="#br0" timeOffset="22471.0593">10453 11205 240 0,'-21'3'90'0,"12"5"-70"0,-6 5 4 16,9-5-5-16,0 2 3 0,0 4 6 15,0 2-11-15,3-1-2 32,3 4-9-32,6-1-2 0,3-2 2 15,3-2 1-15,6-6 1 16,3-3-2-16,-1-5-1 0,1-5-1 0,-3-3 0 15,-3-3 0-15,-3-2 0 16,-3 0 6-16,-3-3 6 16,-6 0-15-16,-3 0-4 0,-3 0-2 15,0 3 2 1,0 2-20-16,0 3-7 0,0 3-97 16,3 2-42-1,3 3 87-15</inkml:trace>
  <inkml:trace contextRef="#ctx0" brushRef="#br0" timeOffset="22857.6935">10610 11210 264 0,'-9'3'99'0,"3"5"-77"0,-2 8-9 0,5-6-7 16,0 4 3-16,0 2 5 15,3-1 5-15,0 1 1 16,6 0-11-16,2-3 1 0,1 1 1 16,6-6-4-16,0-3 1 0,0-2-5 15,0-6-2-15,0-2-3 16,-3-3-1-16,0-3 2 16,-3-2 0-16,-3 0 1 15,-4-3 2-15,-2 2 5 16,0 1 6-16,0 3-1 15,0 2 1-15,-2 2-7 16,-1 4-2-16,0 4-2 16,3 4 1-16,0 2-2 15,3 5 2-15,0 3-2 0,2 0-1 16,1 0-17-16,3-1-6 16,0-1-44-1,3-4-19-15,0-4 45 0,0-1 21 0</inkml:trace>
  <inkml:trace contextRef="#ctx0" brushRef="#br0" timeOffset="23142.9592">10845 11274 212 0,'-3'-8'79'0,"3"5"-61"0,0 6 1 0,0-3-1 16,0 5-10 0,0 3 0-16,-2 3 7 0,-1-1 4 15,3 4-9-15,0-4 8 0,0 1 2 16,0-1-6-1,0-2-3 1,0-2 0-16,0-4 0 16,0-2 3-16,0-2 4 15,3-4-8-15,-3-4-1 0,2-4-5 0,1-1-3 16,0-1 8-16,3 0 4 16,0 0-9-16,0 3-4 15,0 0 0-15,0 2-1 16,3 3 3-16,3 3 1 15,3 2-87-15,0 3-40 16,6 5 62-16,-6 1 30 0</inkml:trace>
  <inkml:trace contextRef="#ctx0" brushRef="#br0" timeOffset="23700.5698">11447 11229 244 0,'-12'-8'90'0,"6"5"-70"0,-6 1-7 0,6 2-8 16,-6 2-3-16,-3 4 3 15,-6 2 9-15,1 2 5 16,-1 6-9-16,0 3-1 0,3 2-2 0,3 3-1 16,3-3-1-16,3-5 3 15,3 2 5-15,6-2 6 16,3-5 3-16,6-6 2 15,3-3 2-15,6-4-16 16,0-6-6-16,3-3-3 16,-3-2 1-16,-4 0-3 15,1 0 0-15,-3-1 1 16,-3 1 0-16,-3 0-3 16,0 2 2-16,-3 1 1 15,-3 2 0-15,0 5 0 0,0 3 0 16,-3 3 2-16,0 2 3 15,3 6-4-15,0 2-1 16,3 3 0-16,0 0 0 16,3 0 0-16,0-1 0 15,3 1-22-15,0-2-10 16,3-4-94 0,0-5-42-16,3 1 86 15</inkml:trace>
  <inkml:trace contextRef="#ctx0" brushRef="#br0" timeOffset="24194.2839">11622 11237 184 0,'0'-3'71'0,"0"1"-55"0,3-1 31 16,-3 3 9-16,0 0-4 15,-3-3-1-15,0 3-17 16,0 0-9-16,-6 0-14 16,-2 0-3-16,-1 3 2 0,0 2-6 15,0 1-2-15,3-1 1 0,3 3 0 16,3 2-10-16,3 4-5 16,6-1 6-16,3 3 2 15,3 0 4 1,0-1 0-16,0 1 0 0,-3-2 0 15,-1-1 8-15,-2 0 5 16,-6-2-6-16,0-1-2 16,-6-2 1-16,-2-3 1 15,-4 1-8-15,-3-1-4 16,0-2-46-16,0-1-21 16,0-2 34-16,3-2 20 0</inkml:trace>
  <inkml:trace contextRef="#ctx0" brushRef="#br0" timeOffset="24554.9895">11715 11245 300 0,'0'-11'112'0,"0"9"-87"0,0-1 2 15,0 3-4-15,-3 0-13 16,0 0-3-16,-3 0 0 15,0 0 0-15,3 3-3 0,0 2-5 0,0 0 0 0,3 3-1 16,0 3 0-16,3-1 0 16,0 3 0-16,0 1 4 15,0 2 1-15,0-3 3 16,-3 0 1-16,0 0 5 16,-3 1 5-1,-6-4-3-15,0 3 0 16,0-5-4-16,0 0-1 15,0-3-10-15,0 1-4 16,0-4-15-16,3-2-7 16,0 0-63-16,3 0-29 15,0-2 66-15,6-1 31 0</inkml:trace>
  <inkml:trace contextRef="#ctx0" brushRef="#br0" timeOffset="25012.8111">11774 11253 236 0,'0'-6'88'0,"0"6"-69"0,0 0 4 16,0 0-4-16,0 3 7 15,0 5 6-15,-3 3-3 16,0 2-3-16,0 3-14 0,0 2-1 15,3-2 0-15,0 3 5 0,3-3 4 16,0-1-12-16,3 1-5 16,0-5-4-16,0-3-3 15,3-3-2-15,0-2-1 16,0-3 8-16,0-6 4 16,0-2-2-16,0-2 0 15,-3-6-1-15,0 0 1 16,0 0-9-1,-1 0-3-15,-2 3 2 0,0 3 2 0,0-1 9 0,-3 3 5 16,0 5-4-16,0 3-3 16,0 3-1-16,0 5-1 15,0 3-3-15,0 2 2 16,3 3 1-16,0 0 2 16,0-1-6-16,3 4 1 15,0-6-12-15,0 0-6 31,3-5-79-31,0-2-36 16,0-1 67-16,0-5 36 0</inkml:trace>
  <inkml:trace contextRef="#ctx0" brushRef="#br0" timeOffset="25654.3713">11965 11324 264 0,'3'16'101'0,"-3"-5"-78"0,3 7 9 16,0-10-3-16,-3 5-11 16,0-2 0-16,0 2-7 15,0-2 1-15,0-3-7 0,3 0-1 0,-3-3 2 16,0-2 1-16,0-3 3 15,0 0 1-15,3-3 1 16,2-5-13-16,1-3-4 16,0-2-5-16,3-3 1 15,-3-5-6-15,3 5-1 0,0 0 4 16,0 3 3-16,-3 3 5 16,3 2 2-16,-3 2 4 15,0 6 3-15,0 3 7 16,0 5 2-1,0 2-3-15,-3 4 1 0,0-1-1 0,0 0 3 16,-3 0-5-16,0 1-1 16,0-4-2-16,-3-2-1 15,3 0-3-15,0 0-2 16,0-3-6-16,0 1-1 16,0-6-8-16,6 0-3 15,-3-3 3-15,3-2 4 16,0-6-1-16,-1-2 3 15,1-3 3-15,0-3 1 16,0 4 0 0,0-1 4-16,0 2 6 15,3 4 5-15,0 2-1 0,0 3 2 16,0 2-2-16,0 6 2 0,0 2 0 16,0 6 3-1,0 2-12-15,-3 0-5 0,0 3 7 16,-3 0 4-16,0 0-10 15,0-3-5-15,-3 0-46 16,0 0-17-16,0-5 35 16,2 0 20-16</inkml:trace>
  <inkml:trace contextRef="#ctx0" brushRef="#br0" timeOffset="26192.1702">12331 11277 212 0,'0'0'79'0,"0"5"-61"0,-3 8 4 0,3-5-4 15,0 3 15-15,-3 2 11 16,0 5-3-16,0 4 0 16,0 1-23-16,0 1 1 0,0 0-1 0,0-6-17 46,6 4 0-46,-3-4-4 0,0-2-1 16,0-3 0-16,0-2 11 0,0-3 8 0,0 0-8 16,0-3 1-16,0-5-1 0,0-5-8 31,0 2 1-31,0-10-3 0,3-3-1 16,-3-5-8-1,3 0 6-15,0-11-6 0,-3 0 7 16,0 0 5-1,3 9 0-15,0-4 0 16,3 6 1-16,0 0 1 16,3 8-1-16,3-3-3 31,-1 8 1-31,4 0-1 16,3 3 0-16,-3 2 8 0,3 6-3 0,-3 4 8 0,-3 7 0 0,-6-4 10 15,0 6-12-15,-9 3 5 16,-3-3-4-16,-3-1-1 15,-3 1-3-15,0-5-1 16,-3-1-3-16,0 1-10 0,0 0-5 16,0-6-18-16,4-2-7 15,-1-9-141 17,6 4 97-32,0-12 36 0</inkml:trace>
  <inkml:trace contextRef="#ctx0" brushRef="#br0" timeOffset="26472.6306">12545 11110 188 0,'6'-5'71'0,"-6"2"-55"0,9 8-2 15,-9-5-4-15,0 0 19 16,3 3 11-16,0 5 6 15,0 0 4-15,0 5-27 16,-3 3-2-16,0 2 0 0,-3 1-6 0,0 2 2 16,0 3-15-16,0 0-3 0,0-3 0 0,0 0 0 15,3-2 5-15,0-4 5 16,0-1-62-16,0-1-28 16,0-5 40-16,0 0 20 15</inkml:trace>
  <inkml:trace contextRef="#ctx0" brushRef="#br0" timeOffset="26737.0843">12441 11187 320 0,'0'-6'121'0,"3"1"-95"0,6 5 3 16,-3 0-6-16,3 0 2 16,3 0 5-16,2-3-3 15,7 1-2-15,3-1-13 16,0 0-5-16,3 1-3 0,-3 2-33 16,-1 0-13-16,1 0-85 15,-6 0-37 1,-3 5 87-16</inkml:trace>
  <inkml:trace contextRef="#ctx0" brushRef="#br0" timeOffset="26926.9194">12745 11213 212 0,'0'11'82'0,"0"2"-64"0,0 8 20 15,0-10 3 1,0 2-4-16,0 0 3 16,0 3-16-16,0 0-4 15,-3 0-12-15,0-3-10 0,0 0-3 0,0-5 2 16,0-3 1-16</inkml:trace>
  <inkml:trace contextRef="#ctx0" brushRef="#br0" timeOffset="27112.914">12700 11113 352 0,'-6'-11'132'0,"9"14"-103"0,0-3-17 16,-3 0-13-16,6 0-15 0,0 0-3 0,3 5-36 15,0 0-14-15,3 0 36 31,-1 1 17-31,4 2 12 0</inkml:trace>
  <inkml:trace contextRef="#ctx0" brushRef="#br0" timeOffset="27426.9862">12873 11197 288 0,'-12'0'107'0,"6"5"-83"0,-3 9-9 0,6-6-9 15,-3 5 0-15,0 3 4 31,3 2 8-31,0 1 3 16,3 2-10-16,0 0 2 0,6-2 1 0,0-3-5 16,3-3-3-16,3 0 12 15,3-8 7-15,-1-5-6 16,1-2-1-16,-3-9-4 16,0 0 1-16,0-2-6 15,-6-3-1-15,-6-2-2 16,-6-1 1-16,-3 1-6 15,0-1-1-15,-3 3-5 16,0 3-1-16,0 5-28 16,1 3-10-16,2 0-44 15,3 2-17-15,3 0 56 16,9 6 25-16</inkml:trace>
  <inkml:trace contextRef="#ctx0" brushRef="#br0" timeOffset="27849.0896">12995 11224 324 0,'0'0'123'0,"3"2"-95"0,0 6-11 0,-1-2-9 15,1 4-2-15,-3 1 6 16,0-1 5-16,0 1 2 16,0-1-10-16,-3 1 1 0,3-3 3 15,0 0-5-15,0-3-2 16,0-2 1-16,0-3 0 15,0 0 3-15,0-3 1 0,0-2-5 16,3-3-4 0,0-5-1-16,3-1-1 15,0-1-3-15,0-1 2 16,3 0-4-16,0 3 1 0,0 2 0 16,3 3-1-16,3 3 1 15,3 2 3-15,0 3 0 16,-1 3 3-16,-2 2 3 15,0 6 2-15,-3 2-1 16,-3 0-1-16,-3 3-1 16,-3 0 2-16,-3 0-3 15,0 0-2-15,0 0-5 16,0-3-2-16,0 0-13 16,0-2-5-16,0-3-86 15,0-3-40-15,0-5 77 16,6-3 37-16</inkml:trace>
  <inkml:trace contextRef="#ctx0" brushRef="#br0" timeOffset="28179.0334">13405 11192 304 0,'6'-11'112'0,"-9"9"-87"0,6-4 29 0,-3 4 7 16,-3-1-12-16,-3 0-4 16,-3 3-23-16,-2 0-9 15,-1 0-8-15,-3 3-6 0,3 2 0 0,0 3-1 16,3 3-2-16,6 2-2 16,6 3 1-16,3 3-2 15,3 4 0 1,3 1 4-16,0 0 1 15,-3-3 2-15,-3-2 0 0,0-3 8 16,-9-3 7-16,-6 3 2 16,-6-8-1-16,-9-1-41 15,-6 1-18-15,-3-2 21 16,4-1 13-16</inkml:trace>
  <inkml:trace contextRef="#ctx0" brushRef="#br0" timeOffset="30211.1885">13533 11322 236 0,'3'-3'90'0,"-3"3"-70"0,-3-3 30 0,3 3 8 16,0 0-19-16,-3 0-7 16,0 0-13-16,-3 3-4 15,3 0-9-15,-3-1-4 0,3 3-1 16,1 1-19-16,-1-1-5 16,3 0 11-16,3 1 8 15</inkml:trace>
  <inkml:trace contextRef="#ctx0" brushRef="#br0" timeOffset="30566.2765">13694 10914 332 0,'-3'-18'126'0,"6"15"-98"0,-3-2 10 0,0 5-3 16,0 0-25-1,0 2-6-15,-3 9-2 16,-3 5 2-16,-3 10-1 15,0 1 5-15,-3 2 4 0,0 0-4 0,1-3 0 16,-1 1-4-16,3-3-1 16,0-1-3-16,0-1-3 15,3-1-78-15,0 0-32 16,3-3 56-16,0-4 29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3:37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7113 1270 112 0,'3'-5'44'0,"6"5"-24"0,-6 0-24 16,-6 0 67-16,3 5-21 15,-3-2-14-15,-6 2-10 16,0 8-12-16,-3 14 5 0,0-9 4 16,-6 9-3-16,0-1 1 15,1 6-8 1,-1-6-3-16,0 1-1 0,0 4 1 16,3-1-3-16,3-4 0 15,3-2 3-15,3-6 1 16,0-4-21-1,0-1-10-15,3-8-8 0,0 3-1 16,0-8-18 0,0-8-35-16,1-8 17 0</inkml:trace>
  <inkml:trace contextRef="#ctx0" brushRef="#br0" timeOffset="1">6866 1368 124 0,'-3'-37'46'0,"3"32"-24"0,0-3-15 15,0 8 15 1,3-8-2-16,0 2 0 16</inkml:trace>
  <inkml:trace contextRef="#ctx0" brushRef="#br0" timeOffset="2">6875 1299 297 0,'6'0'20'0,"0"5"-5"16,6 1-5-16,-1 7-2 16,1 0 0-16,0 6 0 15,3 7 0-15,0-5 0 0,0 6-7 16,0-1 0-16,3 6 1 15,2-6 3-15,-2 6-2 16,-3-5 0-16,0-1-1 16,0-7-2-16,-3-4-24 15,0-1-11-15,-3-4-22 16,0-4-7-16,3-4-12 16</inkml:trace>
  <inkml:trace contextRef="#ctx0" brushRef="#br0" timeOffset="3">7288 1394 184 0,'0'-5'71'0,"3"-3"-38"0,0 3-21 0,-3 5 19 16,3 0-7-16,3 0 0 0,0 0-9 16,9-5-4-16,0 5-2 15,6-3-5-15,3-2-3 0,0-1 0 16,-4 1-4-16,1 2 2 16,3-5-8-16,3 6-4 15,-3-1-26-15,-7-2-10 16,1-3-32 15,-3 8-29-31,0 0 43 0</inkml:trace>
  <inkml:trace contextRef="#ctx0" brushRef="#br0" timeOffset="4">7393 1466 144 0,'-6'2'55'0,"6"-2"-30"0,0 6-14 0,0-6 18 16,3 0-4-1,3 0 0-15,3 0-11 16,-1 0-4-16,7 0-6 0,0 0-1 0,3-6 3 16,3 4-10-16,3 2-4 0,0-3-27 15,-1 1-10-15,1 2-39 31</inkml:trace>
  <inkml:trace contextRef="#ctx0" brushRef="#br0" timeOffset="5">8077 1310 156 0,'-6'0'60'0,"3"-6"-32"0,0 6-13 0,0 0 20 16,-3 0-8-16,-2 0-1 16,-4 6-15-16,-3-6-4 15,0 8-5-15,0-3-4 0,-3 8 1 16,0 0 1-16,0 1 2 0,3 4-1 31,4-5-1-31,5 3-4 0,3 3 0 16,3-9 2-16,3 4 1 15,6-4 1-15,-1 1 2 16,4-6-3-16,3-5 0 16,0 0-1-16,3-5 0 15,0-1 2-15,-3-1 0 16,-3-1 0-16,0 2 2 15,-3-4-1-15,-1-11 2 16,-2 7-2 0,-3 1 8-16,0 0 6 15,-3 5-7-15,0 3-4 16,0 5-8-16,3 13 0 31,0 0 0-31,0 6-1 16,0 2 4-16,0 5 0 15,0 11 1-15,0 3 0 16,0-6 0-16,0 3 2 16,-3-5 1-16,-3-3 1 0,-3-5 0 15,-3 3 2-15,-3-6-1 16,-5 0 2-16,-1-8-6 0,-6-2-1 16,0-3-16-1,0-11-6-15,0-2-31 0,1-6-14 16,2 0-19-1</inkml:trace>
  <inkml:trace contextRef="#ctx0" brushRef="#br0" timeOffset="6">8170 1421 180 0,'5'0'68'0,"1"0"-36"0,3 2-22 0,-3 4 17 15,3-6-7-15,0 0 1 16,3 0-10-16,6 0-2 16,0 0-5-16,0-6-3 0,0 4 2 0,-1 2 0 15,-2-5 1-15,0-1-2 16,-3-2 1-16,-3 3-2 0,-3-3 2 15,-3 0-2 1,-3-2 2 0,-3 2-4-16,-3 0 0 0,-3 2-1 15,-3-2 0-15,-3 6 2 16,-6 2 0-16,1 10-5 16,-1-2 1-16,0 3 2 15,0 2 1 1,3 3-2-16,3 3 2 0,6-1-1 15,3 1 0-15,6 2 0 16,6-3 0-16,3-2 2 16,6 8 2-16,9-11-6 15,3 0 1-15,3-5-15 16,-1-8-3-16,4-2-27 0,3-4-9 16,-3-2-21-1</inkml:trace>
  <inkml:trace contextRef="#ctx0" brushRef="#br0" timeOffset="7">8548 1056 172 0,'-6'0'66'0,"6"5"-36"0,0 3-31 0,0 0 15 15,0 2 7-15,3 20 7 0,0 1-3 16,0 6-3-16,0 3-12 16,-1 0-2-16,1-1 2 0,0 1-11 15,0-3-1-15,0-2 1 0,0-4 2 16,3-4-22 0,-6 4-8-16,0-9-32 15</inkml:trace>
  <inkml:trace contextRef="#ctx0" brushRef="#br0" timeOffset="8">8387 1270 172 0,'-9'-5'66'0,"6"5"-36"0,6 0-24 0,-3 0 17 16,3 0 1-16,3 0 3 16,6 0-3-16,3 0-1 15,5 0-12-15,7 0-4 0,6-6-3 0,3 6 0 16,-1-2 2-16,7-1-23 0,-3 0-10 16,-1 3-51-1,-2-5-57-15,-3 5 37 16</inkml:trace>
  <inkml:trace contextRef="#ctx0" brushRef="#br0" timeOffset="9">8676 1561 184 0,'-3'0'71'0,"3"0"-38"0,6 0-19 0,-3 3 20 15,5-3-8-15,4 0-3 0,3 0-7 31,3 0 0-31,3 0-9 0,3 0-4 0,0 0 0 16,-4 0-2-16,7 0-1 16,-3 0-13-16,-3 0-6 15,0 0-43-15,-3 0-20 16,2-3-10-16</inkml:trace>
  <inkml:trace contextRef="#ctx0" brushRef="#br0" timeOffset="10">9021 1344 152 0,'0'19'57'0,"3"-17"-30"0,0 17-7 0,0-9 21 16,0-2-13-16,3 6-4 0,-3 4-8 31,3-5-2-31,-3 3-8 0,0 0-4 16,0-3 1-16,-3 0 0 0,0 1 1 16,0-9-2-1,0 3 1-15,0-5 2 0,0-1 2 16,-3-4 3-16,0-1 1 15,0-10-5-15,3-1-2 16,0 1-4-16,3-5-1 0,3 5-1 16,0-1-2-16,2 1 3 15,1 0 2-15,3-6 2 16,0 11 1-16,0-2-5 16,0 2 1-16,3 0-2 15,0 3 0-15,0-1-11 16,0 4-7-1,-1 4-29-15,1-4-11 16,0 4-37 0</inkml:trace>
  <inkml:trace contextRef="#ctx0" brushRef="#br0" timeOffset="11">9378 1368 180 0,'-3'0'68'15,"-18"0"-36"-15,12 0-29 0,6 3 17 0,-3 7 1 16,0-2 2-16,-3 0-6 16,4 3-2-16,-1 2-9 15,0 3-4-15,3 2-1 0,3 1-4 16,3-1 2-16,3 3 5 0,0-2 5 0,8-3-1 16,1-3 3-16,6-10-4 15,-3-3 1-15,0-3-1 16,0 0 3-16,-3-7-5 15,-1-1-3 1,-5 1 1-16,-3-4 2 0,-3 1-2 16,-3 0 0-1,-3 0 1-15,-3 0 0 16,-3 2-5-16,1 3 1 16,-4-5-5-16,3 5 1 15,0-3-25-15,3 3-8 16,3 3-19-16,0 2-7 15,9-2-10 1,3 5-25-16,0-5 34 0</inkml:trace>
  <inkml:trace contextRef="#ctx0" brushRef="#br0" timeOffset="12">9542 1376 152 0,'0'13'57'0,"0"-8"-30"0,-3 3-25 15,3-2 14-15,-3 2-4 0,0 5 1 16,0 5-3-1,0 1-1-15,3 2-5 16,3-3-1-16,3 9 3 0,3-1 6 16,3-4 2-16,5-4 1 15,7-10 1-15,0 3-2 0,0-17-1 16,-3-2 1-16,-3-5 4 16,-4 0 1-1,-2-3 1-15,-3 0 0 0,-6-5 0 16,-6 2-3-16,-6 1 0 15,-5-1-7-15,-4 6-4 16,0-3-8-16,0 0-3 16,0 9-18-16,3-7-8 0,3 1-21 15,0 5-9 1,3-5-39-16,6 8-36 0,6-9 51 16</inkml:trace>
  <inkml:trace contextRef="#ctx0" brushRef="#br0" timeOffset="13">9762 1087 216 0,'0'-10'82'0,"0"10"-44"0,3-3-42 16,-3 3 13-16,0 0 4 16,3 8 6-16,0-3-1 15,3 22-1-15,-3 2-9 16,3 8-1-16,-3 3 0 0,0 5-3 15,0 0-3-15,6-6 0 16,-3 1 1-16,0 0 1 0,0-3 1 0,-1 2-11 16,-2-7-5-1,0-5-32-15,0-6-13 16</inkml:trace>
  <inkml:trace contextRef="#ctx0" brushRef="#br0" timeOffset="14">9619 1326 196 0,'15'-3'74'0,"6"3"-40"0,0-5-31 16,-12-1 17-16,5 4-10 15,4 2-1-15,0-6-5 16,6 6-3-16,3 0-53 16,0-5-25-16,-1 5-5 0,4 0 1 15</inkml:trace>
  <inkml:trace contextRef="#ctx0" brushRef="#br0" timeOffset="15">10063 1318 260 0,'-18'-8'96'0,"15"8"-52"0,-6 0-34 15,3 2 25-15,-3 4-19 0,-3-1-6 16,0-5-11-16,3 3-2 16,3 12 1-16,3 1 1 15,3 3-2-15,6-6 2 16,3 6-1-16,0 2 0 15,3-3 0-15,-3 1 0 16,-3 2 11-16,-3-8 3 0,-3 6 6 16,-6-6 1-16,-3 0-8 15,-3 0-4-15,-3 1 0 16,0-6 0-16,0 2-10 16,1-15-5-16,2 0-27 15,0 2-12-15,6-8-42 16,3 3-16-1,9-2 6-15</inkml:trace>
  <inkml:trace contextRef="#ctx0" brushRef="#br0" timeOffset="16">10435 1167 200 0,'-6'-8'77'0,"3"8"-42"0,0-16-26 0,0 21 22 15,-3 1-6-15,-3 7 0 16,-3 0-11 0,0 6-6-16,0-6-5 15,-3 8-3-15,3-3 1 0,4 14-1 16,-1 3 0-16,3-9 0 15,6 6 0-15,3-6 0 16,3 6 0-16,2-5-7 16,7-6-3-16,3-3-3 0,3 1 0 15,0-11-33-15,6-3-14 16,5-5-33-16</inkml:trace>
  <inkml:trace contextRef="#ctx0" brushRef="#br0" timeOffset="17">10688 1109 252 0,'0'-6'93'0,"-3"6"-50"0,6 0-44 16,-3 0 20-16,3 6-9 16,0-6 6-1,15 26-2 1,-4-5-8-16,1 3 1 0,0 8 3 0,0-3 3 0,-3 8 2 16,-3-5-4-16,-6-1-1 15,-3 4-4-15,-3-9 1 16,-6 1-4-16,-6-1 0 0,0-2-8 15,3-8-4 1,0-3-28-16,3-2-14 0,-2-3-24 16,2-3-8-16,3-2-16 15</inkml:trace>
  <inkml:trace contextRef="#ctx0" brushRef="#br0" timeOffset="18">7172 2151 88 0,'3'-13'33'0,"-3"10"-18"0,3-5 4 0,-3 3 16 0</inkml:trace>
  <inkml:trace contextRef="#ctx0" brushRef="#br0" timeOffset="19">7178 2096 250 0,'-3'-16'45'16,"-3"-3"-23"-16,0 6 2 0,-2 2 0 0,-7 3-1 16,0 3-2-16,0 2-7 15,0 9-4-15,0 7-5 16,0 0-4-16,3 8-3 0,3 1-1 31,3 4-1-31,3 11 3 0,0 0 0 16,3 5 1-16,0-2-3 15,0-3 2-15,3 3 1 0,-3-1 2 16,3-4-19-16,-3-6-6 16,0-3-15-16,0-10-4 15,-6-5-98 1,1-6 47-16</inkml:trace>
  <inkml:trace contextRef="#ctx0" brushRef="#br0" timeOffset="20">6902 2305 208 0,'-33'0'79'0,"30"0"-42"0,0 0-41 0,3 0 15 16,0 0 1-16,0 0 4 16,18-3-6-16,0 3-5 15,2-8-4-15,4 3 0 16,3 5-26-16,3-6-10 0,5 6-31 15,-2-5-42 1,-3 2 27-16</inkml:trace>
  <inkml:trace contextRef="#ctx0" brushRef="#br0" timeOffset="21">7229 2302 176 0,'-18'0'66'0,"12"5"-36"0,-3 3-29 0,6-5 16 31,-3 7-2-31,0-2 3 16,0 6-6-16,0-1 1 0,3 5-8 0,0 1-5 0,3 2-1 16,3 11-1-16,3-11 0 15,6 3 6-15,3-11 2 16,0 0 0-16,3-5 1 16,0-3 0-1,-3-10 1-15,11-3 0 0,-14-5 2 16,6 0-1-16,-3-1 0 15,-3-4-1-15,-12 5 2 0,-9-6-5 16,0 3-3-16,0 0-4 16,-3 3 1-16,3 0-17 15,0 5-5-15,4-3-29 16,-1 4-11 0,3-1-33-1</inkml:trace>
  <inkml:trace contextRef="#ctx0" brushRef="#br0" timeOffset="22">7467 2328 144 0,'3'27'55'0,"0"-11"-30"0,6 13-10 16,-3-16 20-16,0 3-13 16,-3 8-2-16,3 0 3 15,-3-3 3-15,0-3-14 16,0-5-5-16,-3-2-2 0,3 0 8 15,-6-9 3-15,3-2-1 0,0-10-1 16,0-9-11-16,3-2-1 16,6-3-4-16,-3 0-2 15,5 1 3-15,1 4 0 0,3-2-4 16,-3 5 1 0,3 8 0-16,0-3 2 0,0 9-28 15,3-3-9-15</inkml:trace>
  <inkml:trace contextRef="#ctx0" brushRef="#br0" timeOffset="23">8181 2368 136 0,'-3'0'52'0,"3"0"-28"0,0 3-26 0,0 2 9 16,0 6 6-16,3 2 6 16,0 8 5-16,0 13 3 15,0 3-14-15,0 3-3 0,0 5 0 16,0-5-2-16,0-6 3 16,0 1-2-16,0-6 2 0,0-6-4 15,0-1 1-15,0-9-5 31,0 0 0-31,0-5 5 16,0-5 3-16,-3-3-2 16,0-6 0-16,0-2-5 15,0-5-1-15,0-8-1 0,0 0 1 0,0 0-2 16,0-3-1-16,-3-3-2 31,3-4-1-31,0-4 2 0,0 1 0 0,0 2 1 16,3-2 0-16,6 5 0 15,0 2 2-15,6 6-3 16,0-3 0-16,0 8-1 16,-1 6 0-16,1 4 2 15,3 9 2-15,-3 5-1 16,3 5 2 0,-6 6 7-16,6-1 3 15,-9 6 2-15,3 0 1 16,-12-3-2-16,-3 3 1 0,-3-8-4 15,0 0-1-15,-3-3-4 16,-3-3-1 0,0-2-6-16,-9-2-1 0,9-1-13 15,-6-5-2-15,3 0-12 0,1 0-2 16,5 0-18-16,-3-3-7 16,18-2-25-1</inkml:trace>
  <inkml:trace contextRef="#ctx0" brushRef="#br0" timeOffset="24">8863 2347 108 0,'3'0'41'0,"-6"3"-22"0,9 2 8 0,-6-5 21 16,3 2-8-1,-3 9-1-15,3 2-9 0,-3-2-2 16,0 5-15-16,0 10-3 0,6-2-3 15,-6-3-1-15,3-2-1 16,0-3-6-16,0-1-1 16,-3-4-28-16,3 0-12 15,-3-3-56 1,3-3-31 0,-6-5 58-16</inkml:trace>
  <inkml:trace contextRef="#ctx0" brushRef="#br0" timeOffset="25">8979 2323 164 0,'0'-3'63'0,"0"6"-34"0,3 2-27 0,0-5 14 0,0 6-8 15,0 4 0-15,0 3 0 16,0 1 2-16,0 2-5 15,3-1-3-15,-3-1-1 0,0 4-1 32,0 1 0-32,0-6 0 0,0-5 2 15,0 2-10-15,-3-7-2 16,0-11-13 0,3-2 6-16,0-4 4 15,0-2-8-15,3-2-3 16,3 2 8-16,0 3 4 15,-1 2 21-15,1-2 11 0,9 5 12 16,-3 3 5 0,6 5-4-16,-9 5-3 0,6 6-8 15,-9 5-1-15,3-3-6 0,-3 0-1 16,-4 3-4-16,-5 8 1 16,-2-6-8-16,-1 1-4 15,0-6-27-15,6-2-11 0,0-1-132 31,-12-7 64-31</inkml:trace>
  <inkml:trace contextRef="#ctx0" brushRef="#br0" timeOffset="26">8851 2180 112 0,'-3'-5'44'0,"6"2"-24"0,3-5-41 16,0 8 1-16,9 0-23 16,0-2-8-16</inkml:trace>
  <inkml:trace contextRef="#ctx0" brushRef="#br0" timeOffset="27">9771 2220 152 0,'3'13'57'0,"-6"0"-30"0,-6 11-5 0,6-11 20 0,-3-2-14 16,-3 5-5-16,-3 5-12 31,3 3-5-31,-9-6-3 0,1 9-5 0,2-1 1 0,3 1-21 16,-6-6-10-16,3-3-39 15,0 1-42 1,0-11 38-16</inkml:trace>
  <inkml:trace contextRef="#ctx0" brushRef="#br0" timeOffset="28">9551 2244 156 0,'6'13'60'0,"3"-10"-32"0,2 20-11 0,10-17 20 0,-6 2-4 16,3 5 1-16,-3 5-11 15,3 4-3-15,0-1-12 16,-3 8-3-16,2 0 1 0,-2-3-3 15,0-2-2-15,-3-3-16 32,0-5-5-32,-3-3-160 15,0-5 61 1</inkml:trace>
  <inkml:trace contextRef="#ctx0" brushRef="#br0" timeOffset="29">9988 2310 124 0,'0'0'46'0,"0"0"-24"0,0 0-6 0,0 0 18 0,0 5-7 15,-3-5-1-15,0 0-9 16,0 0 0-16,0 0-10 15,0 0-4-15,0 0 0 0,0 0-2 16,0 0 2-16,3 0-2 16,0 0 2-16,3 0-4 15,0-5-2-15,0 2-1 0,0 3 3 32,0 0 0-32,0 0 1 15,-3 0-3-15,3 0 2 16,-3 0-21-16,0 0-10 15,0 0-53-15</inkml:trace>
  <inkml:trace contextRef="#ctx0" brushRef="#br0" timeOffset="30">9967 2527 36 0,'-3'-21'16'0,"6"42"-8"0,-3-11 17 0,0-15 14 31,0 0-13-31,3 2-7 15,0 3 0-15,0-5 1 16</inkml:trace>
  <inkml:trace contextRef="#ctx0" brushRef="#br0" timeOffset="31">9985 2524 264 0,'3'5'41'0,"0"3"-20"15,0-5 0-15,-3-3 0 0,0 5-3 16,0-5 0-16,0 0-8 16,0 6-2-16,0-6-4 0,-3 0-1 15,3 0-17-15,0 0-5 16,0-8-18-16,0 2-6 15,0 1-54 1</inkml:trace>
  <inkml:trace contextRef="#ctx0" brushRef="#br0" timeOffset="32">7908 3051 112 0,'-3'0'44'0,"20"0"-24"0,-19 5-21 0,7-2 9 15,-5 2 6-15,6 0 5 16,-6 3 6-16,3 3 9 15,6 13-10 1,-3-6-13-16,-6 1-4 0,0-4-3 16,6-1 2-16,-6-4 1 15,6 1-1 1,-3-1-1-16,0-7-3 16,-6 2 1-16,3-5 7 15,-3 6 3-15,6-6-6 16,-3-6-2-16,3 1-3 15,-6-3 1-15,9-8-2 16,-6 3-1-16,3 0-4 0,-3 0-2 16,6 2 0-16,3-8 4 0,0 6-1 15,-3 5 1 1,3-2 2-16,-6 2 0 0,6 2-3 16,-3 1 0-16,0 3 2 15,0 2 0-15,0 2 5 16,-1 3 5-16,1 3-1 15,0 8 3-15,0-2 0 0,-3-1 1 16,0 5-4-16,0-5-3 16,0-2 0-16,-3-3-1 15,0 0 0-15,0-3 0 16,3 3 0-16,-3-8 2 16,0 0-3-16,3-5 0 15,3-11-6 1,0 0 0-1,0 0 1-15,0-2-1 16,3 5-1-16,0-1 3 0,0 4 0 16,3-1 1-16,0 3 0 15,5 0-3-15,-2 3 0 16,9 5 10 0,-3 5 1-16,-3 3 1 0,0 0-3 15,-6 3 1-15,0-1 0 16,-4 4 3-16,1-7-7 15,0 12-4-15,-6-8-7 16,3-1 0-16,0-2-20 16,-3 0-7-16,3-3-11 15,0-2-1 1,0-6-13 0,6-2-46-16,0-6 18 15</inkml:trace>
  <inkml:trace contextRef="#ctx0" brushRef="#br0" timeOffset="33">8559 3040 192 0,'0'-5'74'0,"0"2"-40"0,0 0-16 15,0 3 23-15,-3 0-4 0,-2 0 1 16,-1 0-15-16,-3 0-6 16,-9 3-10-16,0 5-9 0,6-3-2 15,-3 3 2-15,6 3 1 16,-3 5-2-16,9 2 0 15,-3-2 2-15,3 3 0 0,9-3 1 16,3-1 0-16,-3-4-5 16,6-3 1-16,0-3-3 15,0-2 2-15,0-8 1 16,0-3-1-16,0-6 1 16,-3 1 0-16,0 0 5 31,-4 0 3-31,1 2-6 0,0 1-3 15,-3-1 5-15,3 3 1 16,-3 3 3-16,0 2 0 16,0 0 0-16,-3 3 0 15,3 3-2-15,0 2-2 16,3 3 1-16,0 6-1 16,0 1 0-16,0 4 2 0,0-8-6 15,3-1-1-15,6-2-18 16,-9 0-5-16,6-3-15 0,0-2-5 15,2-8-100 1,4-6 65 0</inkml:trace>
  <inkml:trace contextRef="#ctx0" brushRef="#br0" timeOffset="34">8756 3027 156 0,'0'0'60'0,"9"2"-32"0,-9 9-24 16,6-8 13-16,-3 5 5 16,-3 0 4-16,6 2-8 0,0 1-3 15,0 7-8-15,0-4-5 0,-3-1-1 16,0 3-1-16,0-3 2 16,0-3 1-16,-3-2 1 15,0-2 0-15,0-1 0 16,0-5-2-16,-3 0-2 15,3-5-2-15,-3-1 1 0,3-4-1 16,0-1 0-16,0-2-3 16,3 0 1-16,0 0 2 15,-1 2 3-15,4 3-2 16,3 0-2-16,-3 3 2 0,3-1 0 16,3 1-2 15,0 3-11-31,3-1-3 0,-3 0-41 15,3 1-51 1,0-1 23 0</inkml:trace>
  <inkml:trace contextRef="#ctx0" brushRef="#br0" timeOffset="35">9021 2826 188 0,'-6'0'71'0,"9"0"-38"0,0 5-41 0,0 0 12 15,0 3 9-15,0 6 8 0,0 4 3 32,0 11 1-32,0 0-14 15,0 0-2-15,0-2 1 0,0-1-8 16,-3 3-1-16,0 0 1 15,0-2 3-15,3-9-2 16,-3 1-2-16,0-6-18 16,0-2-9-16,0-3-15 0,0 0-5 0</inkml:trace>
  <inkml:trace contextRef="#ctx0" brushRef="#br0" timeOffset="36">9199 3043 140 0,'3'-3'52'0,"6"3"-28"0,-15 0-6 0,0 3 18 16,0-3-18-16,1 2-7 16,-7-2-5-16,-3 6 0 15,0-4-3 1,-3 4 5-16,0-4 4 0,0 4-2 15,3-4 2-15,3 1-9 16,1-1-2-16,2 4-3 16,3-1-2-16,3-2 9 15,3 2 4-15,6 0 0 0,6 9 0 16,2-7-5-16,4 12-3 16,9-11 0-16,0 2 1 0,-3 1-3 15,0 0-2 1,-4-3-18-16,1 2-7 0,-3-7-27 15,-3-1-10-15,0-2-12 16</inkml:trace>
  <inkml:trace contextRef="#ctx0" brushRef="#br0" timeOffset="37">9500 2791 176 0,'-6'-10'68'0,"3"10"-36"0,0 0-20 16,3 0 19-16,-3 0-12 16,-3 2-3-16,-3 6-9 15,-6-2-3-15,-8 4-2 16,5 6 1-16,3 5 0 0,-3 6 1 0,6 4 2 15,-3-4 3-15,9 2 2 0,0-2-5 16,3 2-4-16,3-8-1 16,15 3 1-16,6-3-3 15,-3-3 0-15,3-2-21 16,3-5-8-16,-1-6-29 16,1-10-13-16,6-1-10 31</inkml:trace>
  <inkml:trace contextRef="#ctx0" brushRef="#br0" timeOffset="38">9646 3040 144 0,'-18'11'55'0,"18"-3"-30"0,0 10-29 15,0-7 8-15,9 13 24 16,-9 2 14-16,0-2-10 15,9 5-4-15,-3 3-16 16,3-9-8-16,-3 7 0 0,3 1-1 16,-6-4 1-16,3-11 2 15,-6-6 3 1,3-2-2-16,-3-5 1 0,0-8-1 16,3-3 1-16,-3-3-9 15,-3-2-4-15,0-11-6 16,0 3-4-16,-6-6 0 15,6 1 1-15,6-1 3 16,-9-2 5-16,9 5 1 16,-3 1 0-16,6 2 4 0,-3-1 0 15,6 6 1-15,0 1 0 16,2 1 6-16,1 4 6 16,0 4-4-16,0 4 0 15,0 4 0-15,6 9 0 16,-3-3 9-16,0 3 6 15,-15 2 1-15,9 5 3 0,-12 4-11 16,-3-4-2-16,-3-2-6 16,-3-3 0-16,-3-2-10 15,0-3 0-15,0-3-20 16,-12-5-47-16,-5-5-4 16</inkml:trace>
  <inkml:trace contextRef="#ctx0" brushRef="#br0" timeOffset="39">9833 2805 152 0,'39'0'57'0,"-30"0"-30"0,3 8-14 0,-3-1 19 16,3 4 2-16,0 5 4 16,3 8-6-16,-3 7 1 15,-1 1-19 1,-2 0 1-16,-3 2-1 0,-3-2-5 16,-6 3-3-16,-3-4-1 15,-3 1 1-15,-5-3-30 16,-1-5-10-16,-12-3-46 15,6-2-18-15</inkml:trace>
  <inkml:trace contextRef="#ctx0" brushRef="#br0" timeOffset="40">21177 7639 112 0,'0'10'44'0,"-3"-2"-24"0,3 5-8 0,0-5 13 16,0 3-5-16,-3 2 1 15,0 0-8-15,0 3 0 16,0-3-8-16,0 1-1 0,3-1 2 15,-6 0-1-15,3-2 0 16,3-1-3-16,0-2 1 0,0-3-4 16,0 1-2-16,0-4 2 15,0 1 2-15,-3 0 0 16,3-3-1-16,0 0 1 16,0 0 1-16,0 0-3 15,0 0 0-15,0 0 1 16,0 0 0-1,0 0-3-15,3-6 0 16,0 1 2 0,3 0 0-16,0-3 1 15,-3 0-3-15,6-3 2 16,0 1 1-16,3-3 0 16,0-1-3-16,-3 1 2 15,0-3 1-15,0 0 2 0,0 3-3 16,-3 0 0-16,2-3 3 15,-2 3 1-15,0 2-1 0,0 3 1 16,0 0-2-16,0 3-1 16,0 0 1-16,0 7 1 15,0 4 3-15,0-1 4 16,3 3-2-16,0 0-2 0,0 2 0 16,3 1-1-16,0 2-2 15,0 0 1-15,-4-2-2 16,7 0 2-16,-3 2-11 15,0-5-2-15,6-6-81 16,-3 1 3 15</inkml:trace>
  <inkml:trace contextRef="#ctx0" brushRef="#br0" timeOffset="41">21290 7686 44 0,'-3'0'19'0,"3"3"-10"0,-3-1 9 0,3 1 12 0,0 2-2 16,0 3-2-16,-3 6-8 16,3-1-3-16,0 3 2 15,0 5 3-15,0 5-4 16,0 1 1-16,0-1-10 0,3 1-4 0,0-4 0 16,3 1 0-16,0 0 3 15,3 3-1-15,3-6 2 16,3-3-2-16,6-2 0 15,8-8-1-15,4 0 2 16,3-5-3-16,3-3 0 31,5 0-1-31,-2-8 1 0,0 0-2 16,-1 0-1-16,1-3-15 16,-3 3-7-16,-4 0-38 15,4 0-44 1,-9 0 23-16</inkml:trace>
  <inkml:trace contextRef="#ctx0" brushRef="#br0" timeOffset="42">22177 7887 108 0,'-9'0'44'0,"6"3"-24"0,-3 0-8 0,0-1 16 0,-5 1-5 16,-1 2 1-16,0 3-13 15,0 3-4-15,0 5-5 16,3 2-2-16,3 3 3 0,3 0-2 15,3 1-1-15,0-4 1 16,9-2 1-16,0-3 3 31,6-2 4-31,-3-3 0 0,0-6 2 16,0-2-6-16,-4-8-1 16,1-7-7-16,0-1-2 15,-3 0 2-15,0 0 3 16,-3-3 1-16,0 3 2 0,-3 1-4 15,0 1-2-15,0 4 15 16,0 2 6-16,0 3-4 16,0 2-1-16,0 3-7 0,3 5-4 15,0 1-1-15,0 4-1 16,3-2 0-16,0 3 2 16,0-1-1-16,0 3-1 15,0-2-15-15,0 0-7 16,0 2-25-1,0-3-9-15</inkml:trace>
  <inkml:trace contextRef="#ctx0" brushRef="#br0" timeOffset="43">22287 7911 124 0,'0'0'46'0,"3"3"-24"0,3 5-6 15,-3-3 18-15,3 3 2 16,0 0 0-16,6 5-11 16,-3 0-5-16,0 3-11 0,6-3-4 0,-3 3-1 15,0-3-2-15,0-2 1 16,-4 0-2-16,1-3 2 15,-3-3-2-15,0-2 2 16,-3-1 2-16,3-4 4 31,-3-6-4-31,0-3-3 0,-3-2-4 16,0-6-1-16,3 1-1 16,0-1 3-1,-3 1 0-15,0 2 3 0,3 3-1 16,-3 2-1-16,0 0-4 0,0 3-2 15,0 3-26-15,3 0-9 16,0 2-41 0,3 3-35-16,-3 0 47 15</inkml:trace>
  <inkml:trace contextRef="#ctx0" brushRef="#br0" timeOffset="44">22517 7906 160 0,'-3'0'63'0,"0"5"-34"0,3-2-21 0,0 2 18 16,0 3-9-16,0 3-2 15,0 2-6-15,0 3-4 16,0 2-2-16,3-2 0 0,0 0 0 16,3-3-1-16,5 0-2 15,4-2 3-15,0-3 2 0,-3-11-2 16,6 1 0-16,-3-6-3 15,-3-3-1-15,-6-2 1 16,6 0 0-16,-6-1 2 16,-6 1 1-16,-3 3 3 15,0-1 1-15,-3 3-3 16,-3 0-1 0,0 0-8-16,-6 3-4 15,3 0-20-15,0-1-8 16,3 4-56-16</inkml:trace>
  <inkml:trace contextRef="#ctx0" brushRef="#br0" timeOffset="45">22677 7908 172 0,'0'8'66'0,"9"0"-36"0,-3 8-26 0,-3-8 13 15,0 0-4-15,0 0 0 0,0 3-7 16,0 2-2-16,-3-3-40 16,0 1-15-16,0-3-28 15</inkml:trace>
  <inkml:trace contextRef="#ctx0" brushRef="#br0" timeOffset="46">22642 7763 200 0,'-9'-5'74'0,"9"2"-40"0,3 0-42 0,0 3 10 0,0-2-6 16,3-1 3-16,-1 3-42 15,4-3-16-15,3 1-10 16,0-1-3-16</inkml:trace>
  <inkml:trace contextRef="#ctx0" brushRef="#br0" timeOffset="47">22874 7760 112 0,'-6'3'44'0,"6"0"-24"0,-6 4-19 15,3-1 11-15,-6-1-6 16,6 8-1-16,-9 8-2 15,3 1 0-15,0 1 0 16,0 1 1-16,0 3-2 31,6-1-2-31,0 3 3 0,3-5-2 0,0-3 2 16,6-2 0-16,6-6 3 16,0-2-1-16,3-6 0 15,-3-2 1-15,6-6 3 16,-6-8-4-16,0-2-1 15,-3-3-4-15,2 0-1 0,-2-2 1 16,-3-6 2-16,-3-2-8 16,-3-6-1-16,-3-3-14 15,0 1-4-15,0 0-3 16,-3 2 2-16,0 5 19 16,-2-4 15-16,5 7 8 15,-3 0 4-15,0 3 2 31,0 2-6-31,3 3-1 0,0 6-9 16,0-1-2-16,0 3-2 16,0 0 3-16,0 6 1 0,3-1 0 15,-3 3-1-15,0 8-3 16,3 3-2-16,3 2 5 16,0 5 4-16,3 9 1 15,0 2 2-15,0 3 2 0,6 7 2 16,-3-4-7-16,5-1-1 15,-2-5-4-15,-3-2-3 16,0-3-3-16,-3-3 1 0,3-5-21 16,-3-3-10-16,0-3-61 15</inkml:trace>
  <inkml:trace contextRef="#ctx0" brushRef="#br0" timeOffset="48">23148 7768 164 0,'-6'-2'63'0,"3"2"-34"0,-3 0-10 0,3 2 23 16,-3 1-1-16,0-1 0 0,-3 1-18 15,0 2-6-15,0 1-13 31,-3 4-3-31,3 1-6 16,9 5-1 0,3 0 0-16,3-1 4 0,3-1 3 15,3-1-2-15,3 0 0 16,0 0 7-16,-3 1 4 16,-3-1 10-16,-6-3 5 15,-6 4-5-15,-3-4 1 0,-6 6-12 16,0-3-5-16,-6-2-21 15,3-3-9-15,-6 0-48 16,3-8-22-16,1-5-19 16</inkml:trace>
  <inkml:trace contextRef="#ctx0" brushRef="#br0" timeOffset="49">23782 7670 176 0,'6'14'66'0,"2"-4"-36"0,-2 6-22 0,-6-5 18 16,9-1-6-16,-3 1-2 15,0-1-6-15,0 1 0 32,-3-3-7-32,3 0-1 0,-3-3 0 0,-3 0-2 15,0 1-2-15,0-6 7 16,0 0 5-16,0 0-2 15,0-3 0-15,-3-5-11 16,-3-3-1-16,6 1-2 16,0-3 2-16,6-1-1 15,-3 1-1-15,6-3 0 0,-6 3 3 16,6 3-2-16,3 2 1 16,-3 2-14-16,6 1-4 15,0 2-23-15,-1 3-8 16,1 0-35-1</inkml:trace>
  <inkml:trace contextRef="#ctx0" brushRef="#br0" timeOffset="50">24064 7649 176 0,'-3'-3'66'0,"-3"3"-36"0,3 0-15 15,1 0 20-15,-1 3-6 16,-3 0-2-1,0-1-15-15,0 4-8 0,0-1-2 16,-3 6-5-16,6-1 0 0,-3 3-1 16,3 1 3-16,3 1 0 15,0-4 1-15,3 0 0 16,-3-3 0-16,9-3-3 16,-3-2 2-16,3-3 1 15,-3-6 2-15,6 1-1 0,-4-3 2 16,-2 0-4-16,-3-3 0 15,3-2 3-15,-3 3 3 16,-3 2-2-16,0 0-2 16,0 3 0-16,0 2-1 0,0 0 0 15,3 3 0-15,-3 0 0 32,3 6 0-32,3 1-3 15,0 4 0-15,0 0 4 16,0 4 3-16,-3-4-10 0,6 0-5 15,0-3-26-15,-3 0-11 16,0-3-46 0</inkml:trace>
  <inkml:trace contextRef="#ctx0" brushRef="#br0" timeOffset="51">24225 7662 144 0,'0'8'55'0,"3"3"-30"0,-3 5-10 0,0-6 18 0,0 9-12 0,6-3-4 15,-3 5-6-15,-3 3-2 16,6 2-5-16,-3-2-3 0,0-3 0 16,-3 0 1-16,0-5 3 15,0-3-2-15,0-2-2 16,0-3-5-1,0 0 0-15,0-5-5 16,0-3 1-16,0-3 2 16,0-2 1-16,0-6 3 0,0 0 1 15,0-4 1 1,-3-7 2-16,3 1 1 0,0-3 3 16,0 1-3-16,0-1 0 15,0 0 1-15,0 0 0 0,3-2 2 16,0-1 1-16,3 3 3 15,0 3 1-15,3 3-3 16,-3 2 0-16,9 3-3 16,-1 5 2-16,-5 2-6 15,9 6-1-15,0 8 6 16,-3 6 4 0,-3-1 6-16,-3 0 4 15,-3 3-4-15,-6-3-1 16,-6 3-7-16,3-3 0 15,-3 0-5-15,-6-2 0 16,3 0-12-16,0-1-7 16,-3-5-13-16,0-2-5 0,0-3-11 15,-2-3-2-15,2-2-36 16,9-8-34-16,-3 2 47 16</inkml:trace>
  <inkml:trace contextRef="#ctx0" brushRef="#br0" timeOffset="52">24386 7342 148 0,'3'3'55'0,"-3"2"-30"0,15 19-5 31,-9-8 21-31,0 2-7 0,-3 6-2 16,6 0-7-16,-6 8-4 16,2-1-11-16,-2 1 2 0,-3-5 2 15,6-1-3-15,-6-5-1 16,0-2-2-16,0-3 0 16,0-6-7-16,3-2 0 0,-3-2-3 15,0-6 0-15,3-3-3 16,0-2 1-16,0-3-16 15,0-6-6-15,6-4 6 16,-3 2 4-16,0 3 7 16,3 2 6-16,3 1 6 0,-3 2 3 15,0 2 6-15,3 4 5 32,-3 7 0-32,0 6-1 15,-1-1-2-15,1 1 1 0,-6 2-6 16,6 0-3-16,-6 0-3 15,-3 1 0-15,0-1-35 16,0-2-13-16,0-1-82 16</inkml:trace>
  <inkml:trace contextRef="#ctx0" brushRef="#br0" timeOffset="53">22403 8448 132 0,'0'-2'52'0,"0"2"-28"0,-3-6-15 15,3 6 16-15,0 0-1 16,0 0 3-16,-8 0-4 0,-1 0-2 0,0 0-11 16,0 0-2-16,-3 3 2 0,3 0-2 15,-3 4 3-15,0 1-4 31,0 6-2-31,0-4-2 0,3 6-3 16,0-3-2-16,3 3 1 16,6-3-1-16,0 3-2 0,6-2 3 15,3-1 2-15,0 0-2 16,9-2 0-16,-3-4-8 16,3-1-2-16,0-1-12 31,0-5-5-31,-3 0-23 0,-1-5-7 15,-2 2-14 1</inkml:trace>
  <inkml:trace contextRef="#ctx0" brushRef="#br0" timeOffset="54">22463 8488 160 0,'-3'-3'60'0,"3"3"-32"0,0-8-17 0,0 8 18 16,0 3-11-16,0 0 0 15,6-1-1-15,-3 1-2 16,3 2-7-16,0 0-1 0,3 3 0 16,-3 0-1-16,6 3-1 15,-3-1-3-15,0 1 1 16,5 0-7-16,-5-1 1 16,0-2-28-16,0 0-9 0,0-3-57 15</inkml:trace>
  <inkml:trace contextRef="#ctx0" brushRef="#br0" timeOffset="55">22662 8446 192 0,'-3'7'71'0,"3"-7"-38"0,-6 32-25 0,6-27 18 0,0 6-4 16,0-3 1-16,-2 11-8 16,-1-4-2-16,-3 7-7 0,3-4-2 15,-3 11 2-15,0 0-5 0,6-5-1 16,-3-3-2 0,-3-2 0-16,3-3-27 0,0-3-10 31,0-3-16-31,3-2-4 15,0 0-21-15</inkml:trace>
  <inkml:trace contextRef="#ctx0" brushRef="#br0" timeOffset="56">22796 8467 144 0,'9'-21'55'0,"-9"21"-30"0,0-3-5 0,0 3 21 16,-6 0-5-16,6 0-1 15,-3 0-8 1,0 0-3-16,-3 3-13 16,-2-3-2-16,2 7-2 0,0-1-3 15,-3 4-1-15,0-2-6 16,0 3 0-16,3-3 1 0,0 5 1 15,3-2-4-15,6 2 1 16,3 0 0-16,0 0 2 16,0-2-4-16,6-1 0 0,0-2-4 15,5-2-1-15,-5-1-12 16,12-8-5 0,-6 1-27-16,0-6-10 15,-3 2-10 1</inkml:trace>
  <inkml:trace contextRef="#ctx0" brushRef="#br0" timeOffset="57">22901 8255 148 0,'0'-3'55'16,"6"6"-30"-16,-6-3-21 0,0 0 24 15,2 5-8-15,1 6 4 16,3 10-1-16,0 0-12 16,-3-2 4-16,0 10 5 0,3-5-7 15,-3 5-2-15,0-5-6 0,3 2-2 16,-3-5-3-16,6 0-3 16,-6-2-31-16,3-6-13 15,-3-2-53-15</inkml:trace>
  <inkml:trace contextRef="#ctx0" brushRef="#br0" timeOffset="58">23058 8416 176 0,'-6'3'68'0,"12"-3"-36"0,-3 3-26 0,0-1 17 15,3 1-5-15,0 2 1 16,0-2-6-16,0 0 0 16,3-1-8-16,-3 1 1 0,9-3 1 0,0 0-1 15,0 0 1-15,-3-3-2 16,-1-2 2-16,-2 0-4 16,0-1 0-16,-3-2-1 0,-3 0-2 15,-3 1-6-15,-3-1-1 16,-3 0-2-16,-3 2 3 15,0 1-3-15,-2 2 1 0,-1 1-1 16,-3 4 1-16,6 4 5 16,-3 2 1-16,-3 2 2 15,6 1 2-15,0-3 1 16,3 8 3-16,0 0 1 16,6-1 1-16,0-1-2 31,0-1 1-31,0 0-6 0,6-2-1 15,0-1-2-15,6-2-2 16,0 0-17-16,6-5-7 16,6-1-34-1,2-4-52-15,7-6 23 16</inkml:trace>
  <inkml:trace contextRef="#ctx0" brushRef="#br0" timeOffset="59">23350 8374 128 0,'3'-5'49'0,"-3"7"-26"0,0-4-14 16,0 2 16-16,0 0-1 15,0 0 3-15,0 0-9 16,-3-3 0-16,3 3-11 15,-3 3-2-15,3-3 1 0,-3 0-1 16,0 0 2-16,3 0-4 16,0 0-2-16,0 0-3 0,0 0 1 15,0 2-1-15,0-2-2 16,0-2-6 0,0 2-4-16,0 0-3 0,0 0-3 0,0 0 7 15,0 0 3-15,0 0 3 31,0 0 3-31,3 0 4 0,-3 0 2 0,0 0 11 0,0 0 6 16,0 0 12-16,0 0 5 16,0 0-1-16,0 0 1 15,-3 2-7-15,-3 1-3 16,3 0-8-16,-3 2-1 16,-3 0-12-16,-3 1-3 31,9-1-4-31,-3 3 0 0,9 0-3 15,3 0 1-15,0-3 0 16,0 8 2-16,3-2-1 16,0 2 1-16,6 0 2 15,-3 0 0-15,0 1 2 16,-3-1 3-16,0 0 9 16,-3-2 5-16,-3-1 6 0,-3 1 2 15,-3 0-14-15,-3-4-6 16,-9 1-4-16,6 0 0 15,-9-2-31-15,-6-4-13 16,9 1-39-16,0-3-14 16,1 0-33-16</inkml:trace>
  <inkml:trace contextRef="#ctx0" brushRef="#br0" timeOffset="60">23588 7702 124 0,'-9'-3'49'0,"9"3"-26"0,-3-2-12 0,3 2 15 31,-3 0-6-31,0 0-1 0,-3 0-7 16,0 2-2 0,0 4-6-16,0 2-5 0,-5 5 0 0,2 0 1 15,0 0 2-15,0 6-6 16,6 5 1-16,0-1-1 15,6-1 2-15,0-4 3 16,6-2 2-16,-3-5-1 0,0-3 1 16,3-6 2-16,2-2 4 15,-2-2-4-15,6-6-3 16,-9-6-6-16,3 1-2 16,3 0 3-16,-6 0 3 15,-3-1 1-15,3 1-1 16,-6 0 3-16,0 0 0 0,0 0-1 15,0 2 1-15,0 3-2 16,0 0 2-16,0 3-2 0,3 2-1 16,3 3 3-16,0 5 2 15,3 6-2-15,0 2 0 16,0 6 3-16,0 7 1 31,-1 1 3-31,4-1 4 0,-9-2 1 16,6 0 0-16,-6-3-3 15,-3 3 0-15,-3-6-3 16,-6-2 0-16,0 0-3 16,0 0-1-16,-5-6-17 15,-4-4-4-15,3-4-30 16,0-7-12-16,0 0-45 16</inkml:trace>
  <inkml:trace contextRef="#ctx0" brushRef="#br0" timeOffset="61">23984 8345 128 0,'-6'-3'49'0,"3"3"-26"0,0 0-1 15,-6-2 20-15</inkml:trace>
  <inkml:trace contextRef="#ctx0" brushRef="#br0" timeOffset="62">23951 8340 310 0,'-12'5'24'0,"0"0"-14"0,-2 8-9 0,5 1-4 15,6-1 2-15,-6 3 2 16,9 2-2-16,0-2 0 0,0 0 1 15,9-3 0-15,0 1-3 16,3-9 2-16,-1-3 1 16,1-7 0-16,-3 0 2 15,0-3 1-15,0 0 1 16,-3-3 0-16,0 1-2 31,-6-1 1-31,6 3 0 0,-3-2 3 16,-3 4-1-16,0-1 0 15,0 1 1-15,0 4 3 16,0 2-6-16,0 0-4 16,3 2-3-16,0 4 3 0,0 1-2 15,0 1-1 1,-3 0 3-16,9 0 0 0,-3-2-21 16,0-1-10-16,0-2-28 15</inkml:trace>
  <inkml:trace contextRef="#ctx0" brushRef="#br0" timeOffset="63">24052 8363 100 0,'0'6'38'0,"3"-1"-20"0,-3 8 1 16,6-5 16-16,-3 0-6 15,3 0 0-15,-3 0-12 16,0 0-5-16,0 5-7 0,0-2-2 0,0-3 3 16,-3-3-1-16,0-8 6 15,0 1-1 1,6-1-6-16,-3-2-2 16,0-3-1-16,0-3-1 15,3 1 0-15,0-4 0 16,-3 4-3-16,9-1 0 0,-3 1 6 15,9 2 3-15,-6 2 1 0,5 4 1 16,-2 4 0 0,0 4 0-16,-3 2 2 0,-3 2 1 15,0 1-5-15,-3-1-2 16,0 1-13-16,-3 0-7 31,6 2-20-31,-3-8-10 0,0 0-48 16</inkml:trace>
  <inkml:trace contextRef="#ctx0" brushRef="#br0" timeOffset="64">24436 8287 192 0,'-11'-3'71'0,"-4"3"-38"0,9 0-39 15,-3 3 36 1,-6 7-17-16,9 1-10 16,-3 2-6-16,0 0 0 15,0 3-1-15,0 0 2 0,9 0 2 0,0 0 0 16,0 2-7-16,12-2 0 16,-3-8-2-16,9-2 1 15,-6-6 7-15,0-3 2 16,-3-2 1-16,0-3-2 15,3-6 1-15,-7 1-1 16,-2-11 2-16,3-5 1 0,-6 0-4 16,0-3-1-16,-6-2 1 15,6 2 0-15,-8 3 1 16,2-3 2-16,0 9 5 16,3 4 4-16,-3 3-4 15,6 6 1-15,0 12-3 31,6 9 2-31,-3 7 0 16,9 6-3-16,-4 11-1 16,4 2-1-16,3 0 1 15,0-3 0-15,0-5 1 0,-3-2-35 16,0-6-17-16,0-5-44 16</inkml:trace>
  <inkml:trace contextRef="#ctx0" brushRef="#br0" timeOffset="65">22305 9041 116 0,'-3'-8'44'0,"3"8"-24"0,0-3-13 15,0 3 15-15,0 0-11 16,0 0-3-16,3 0-8 16,-3 0 0-16,3 0 0 15,0 0-3-15,0 3 2 0,0 0 1 0,0 2 0 16,0 0 11-16,3 8 5 16,0-2 5-16,3 15 2 0,0-4-4 15,0 7-1-15,-3-6-8 16,0 4-2-16,3-6-4 15,-3 0-1-15,0-2-1 32,-1-1-2-32,1-2 1 0,-3-3 1 15,0 1 3-15,0-6 2 16,0 0 1-16,-3-8 2 16,0 0-5-16,-3-8-3 15,0 2 1-15,-3-7 2 16,0 2-7-16,-2-12 0 15,2 4 2-15,0-5 4 0,0 3-1 16,6-5 0-16,0 5-6 16,0-3 0-16,0 3 1 15,9-1 1-15,-3 1 1 16,3 5 0-16,-4 3 0 16,4 3 0-16,0 2-3 0,3 5 2 15,-3 0 5-15,0 9 2 16,0-1 6-16,-3 5 3 0,0-2-2 15,-3 6 0 1,-3-4-3-16,0 3-1 0,0 1-3 16,0-4 1-16,-3-2-11 15,-3-3-2-15,0-2-17 32,0 0-5-32,0-3-10 0,0-3-4 15,0 3-30 1,3-5-49-16,0 0 29 15</inkml:trace>
  <inkml:trace contextRef="#ctx0" brushRef="#br0" timeOffset="66">22508 9028 140 0,'3'2'55'0,"-3"-2"-30"0,6 8-12 16,-3-5 19-16,0 2-5 15,0 0-1-15,5 3-10 0,-2 0-3 32,0 6-7-32,0 1-4 0,3-9 1 15,-3-1 0-15,0 3 1 0,-3 0 2 16,3 0 1-16,-3-3-1 16,-3-8 1-16,0 1-4 15,0-4 0-15,0 1 1 16,0-3 2-16,0 0-5 15,0-8-3-15,0 6 1 0,3-1 0 16,0 1-2-16,3-1 2 16,-3 3 1-16,3 0 0 15,-3 0-14-15,3 0-3 16,0 3-26-16,0 0-11 16,3 2-35-1</inkml:trace>
  <inkml:trace contextRef="#ctx0" brushRef="#br0" timeOffset="67">22692 9022 168 0,'3'6'66'0,"-3"-6"-36"0,9 8-29 16,-6-6 14 0,3 3-6-16,0-2 2 15,0 0-2-15,3-1 2 16,0 1-6-16,-3-3 1 0,0 0 1 0,0 0 3 15,0-3 1-15,0 1-10 16,-3-4-3-16,0 4 3 16,-3-3 1-1,0-1-3-15,0 1-1 16,0 0-2-16,0 2 3 0,-3 0-2 0,-3 3-1 16,0 0 0-16,-3 0 3 15,0 0 0-15,0 6 1 16,-3-1 0-16,3 3 0 15,0-3 0-15,3 6 2 16,0-3-1 0,3 2-1-16,0-2 1 15,6 3-1-15,0-1 0 16,3 1 0-16,0 0 0 16,3-1 0-16,0-2-22 15,3-3-8-15,-3 1-31 16</inkml:trace>
  <inkml:trace contextRef="#ctx0" brushRef="#br0" timeOffset="68">22880 9012 200 0,'-3'-6'74'0,"3"6"-40"0,-3 0-22 0,3 0 21 16,-3 0-8-16,3 0-2 15,-6 3-9-15,0 0-4 16,3-1-5-16,-3 1-6 0,6 2 0 16,-3-2-4-16,6 2 1 15,-3 1 0-15,9 1 2 32,-3-1 1-32,3 2 1 0,-3 0 0 15,3 0 0-15,-3 0 0 16,0 7 2-16,0-4 1 15,-4-6 1-15,-2 1 0 16,-2 1 0-16,-4 1-13 0,3-5-4 16,-3 0-18-1,-6-3-6-15,6 0-20 16,-3-3-9-16,3 0-11 16</inkml:trace>
  <inkml:trace contextRef="#ctx0" brushRef="#br0" timeOffset="69">22912 9022 168 0,'0'0'66'0,"0"0"-36"0,6 14-22 0,-3-12 18 15,0 6-4-15,0 0 1 16,0 3-10-16,6-1-3 15,0 11-6-15,-6-5-3 0,12-5 0 0,-6-3 1 16,3 0 1-16,0-3-1 16,0-8 1-16,3-2-4 15,-9 2 0-15,2 1 1 16,-2-6 0-16,0-5 0 0,3 5 0 16,-6-3 2-16,0 1 1 15,0-6-1-15,-3 8 1 31,0 0-2-31,0 0 2 16,0 3-2-16,0-1 2 16,0 1-2-16,0 5 2 0,0 0 0 15,3 3 1-15,0-1 0 16,0 6 2-16,0 3-3 16,6-1-2-16,-6-2 0 0,3 3 1 15,3 2-1-15,0 0-1 16,0-2-13-16,-3-3-6 15,3-3-19-15,-3-2-6 16,0-3-34 0,0-6-33-1,-1-1 39-15</inkml:trace>
  <inkml:trace contextRef="#ctx0" brushRef="#br0" timeOffset="70">23154 8996 184 0,'0'0'68'0,"0"2"-36"0,0-2-29 16,0 0 15 0,6 6-5-16,-1 2 2 15,-2 2 1-15,3 4 2 0,0-1-10 16,-3 0 0-16,3 0-1 16,-3-2-1-16,0 2 1 0,-3-5-6 15,0-3-1-15,0 1 2 16,0-4 1-16,0 1-1 15,0-3-2-15,0 0-4 0,0-8 0 16,0-5-5-16,0-3-1 16,0 0 2-16,3 3 5 15,0-1 0-15,0 4 1 16,3-1 0-16,0 3-2 16,0 0 3-16,-3 3 0 15,12 2 7 1,-6 3 4-16,3 3-1 15,0 2 2-15,-3 3 0 16,-1 3 1-16,1 0-2 16,-3-4-1-16,-6 1-5 15,6 0-1-15,-3-2 1 0,-3-6 0 16,0 0-2-16,3 0 1 16,-3-6-4-16,3-2-2 15,0-2-5-15,0-3-2 0,3 2 5 16,-3 0 2-1,9 3 0-15,-3 1 0 0,0 1-1 16,3 4 0-16,-3 2 7 16,3 5 5-16,-3 3 2 15,-1 0 2 1,-2 2-6-16,0 1-2 0,-6 0-2 16,6-1 1-16,-3-2-20 0,-3 0-8 15,12-5-64 1,-3-3-23-1,6-6-13-15,0-2 67 32</inkml:trace>
  <inkml:trace contextRef="#ctx0" brushRef="#br0" timeOffset="71">23570 8956 188 0,'-6'-16'71'0,"0"14"-38"0,3 2-19 16,0 0 22-16,0 0-9 15,-3 2-1-15,1 6-15 0,-4 0-7 16,0 0-2-16,-3 3-5 0,6 2 0 0,3 3-1 16,0 0 3-16,6 0 0 15,3-1 1-15,-3 1 0 16,12-2 0-16,-9-4 0 16,3 1 0-16,2-9-5 15,-2-2 1 1,3-5-7-16,-3-6-1 15,0 1 5-15,-3-1 3 16,-3-2 1-16,-3 0-1 16,-3 0 3-16,-3-3 0 15,6 0-2-15,-3 5 2 16,3 1 1-16,0 2 0 16,0 8-3-16,3 5 5 15,3 3 2-15,0 5-1 16,3 0-2-16,0 3 0 15,0 0-1-15,0-3-14 16,0-2-3-16,0-3-26 16,-3-3-13-16</inkml:trace>
  <inkml:trace contextRef="#ctx0" brushRef="#br0" timeOffset="72">23731 8771 184 0,'0'0'71'0,"0"5"-38"0,0 3-23 0,9 0 17 16,-9 5-2-16,9 6 2 16,-6 5-6-16,6-1-1 15,3 1-11-15,-6 3-1 0,-3-3-1 16,3-1-1-16,-3-4-1 15,-3-1-1-15,5-4 0 0,-2-4-2 16,0-2-2-16,-3-3 1 16,0-5-1-16,9-5-9 15,0 0-2-15,0-3-1 0,3 0 0 16,-3 3 4-16,3-1 5 16,0 4 0-16,3 2-1 31,-3 5 0-31,0 3 3 0,-3 0 17 15,-4 3 10-15,-2-1-2 16,-6 1-2-16,-2-3-10 16,-4 0-3-16,-3-3-7 15,-6 0-2-15,6-2-18 16,-6-3-5-16,6 0-16 16,-9-3-3-16,-3-2-15 0,4-3-6 15,5-3-26 1</inkml:trace>
  <inkml:trace contextRef="#ctx0" brushRef="#br0" timeOffset="73">23874 8747 204 0,'3'-13'77'0,"0"26"-42"0,6-2-26 15,-6-3 22-15,6 5-6 16,0 5 0-16,0 4-7 15,-4 4-3-15,1 3-9 16,3 0-4-16,-3-2 1 16,0-1-2-16,-3-2 2 0,6-3-22 15,-9-2-7-15,9-6-33 16,-6-3-13-16</inkml:trace>
  <inkml:trace contextRef="#ctx0" brushRef="#br0" timeOffset="74">23996 8916 208 0,'0'14'77'0,"6"-14"-42"0,-3 2-21 0,-3 6 22 16,9 0-11-16,-3 0-3 16,3 0-12-16,-3-3-4 15,9 1-4 1,-4-1-2-16,1 0 3 0,-3 1-13 15,0-4-3-15,3-2-16 16,-3 0-4-16,0-2-14 0,3-4-3 16,0-4-6-1,-3-4-14-15,0 1 25 16,-6 0 60-16,6 2 28 16,-7 3 15-16,-2 3 5 0,0 3-26 15,0-1-10-15,-2 11-3 16,-1 5-1-16,-3 6-12 15,3 4 4-15,-3 4 5 0,0 2-9 16,0 5-3-16,-3 6-10 16,6-6-3-16,-3-2-29 15,0-5-13 1,0-4-61 0</inkml:trace>
  <inkml:trace contextRef="#ctx0" brushRef="#br0" timeOffset="75">22618 9544 152 0,'-3'-3'57'0,"3"3"-30"0,-3-3-16 16,3 3 18-16,-3 0-6 15,0 0 1-15,-6 3-4 16,0-3-3-16,-3 5-9 16,3 3-5-16,-3 11 0 0,0-3-4 0,0 5 0 15,4-3-1-15,-1 3 0 16,3-2 0-16,3-1 0 15,3-2 2-15,3-2 2 16,0-4-8-16,3-5-3 16,0 1-2-16,2-6-1 15,1 0 0 1,0-3 2-16,-3 0 1 16,0-12 3-16,-3 1 4 15,0-4 1-15,0 2 3 16,0 0 1-16,-3 3 7 0,0 2 4 0,0 3-7 15,3 8-4-15,3 0 2 32,0 11 1-32,0-1 0 0,0 4-1 15,0-1-3-15,0 3-2 0,-3-3 1 16,3 0 1-16,0-2-10 16,0-3-2-1,0 0-39-15,0-3-18 16,-3-2-12-1</inkml:trace>
  <inkml:trace contextRef="#ctx0" brushRef="#br0" timeOffset="76">22645 9335 172 0,'0'0'66'0,"0"0"-36"0,0 18-24 0,0-13 15 16,3 6 0-16,0-3 2 16,2 8-1-16,-2-3-2 15,3 11-10-15,0-3-2 0,0 13 2 16,0-5-6-16,3 3 0 16,-3-3-2-16,0 3 1 0,0-6-11 15,0-2-4-15,0-3-38 16,0-5-18-16,3-2-28 15</inkml:trace>
  <inkml:trace contextRef="#ctx0" brushRef="#br0" timeOffset="77">22779 9581 144 0,'0'0'55'0,"0"0"-30"0,5 21-18 0,-2-16 15 0,3 6-2 0,0-3 3 15,3 7-4-15,0-1-2 16,0 4-9-16,0-2-1 0,-3 0 0 16,0-3 3-16,-3-2 1 15,3-3-1-15,-3 0 1 16,0 0 5-16,-3-14 4 15,0-7-6 1,0 10-1-16,0 1-7 16,0-6-2-16,0 0-2 15,3-5-2-15,0 2-2 16,0-5-1-16,0 3 2 16,3 0 0-16,0 2-4 15,3 3-1-15,-3 0-24 0,8 14-10 16,-5-1-17-16,3 3-7 15,-3-3-25-15</inkml:trace>
  <inkml:trace contextRef="#ctx0" brushRef="#br0" timeOffset="78">23026 9620 184 0,'0'43'71'0,"0"-43"-38"0,0 5-25 16,0-2 16-16,6-14-3 0,-1 0 6 15,1 19-8 1,0 0-10-16,-3-2-2 0,9-4 3 15,-6 1-4-15,3-14 2 16,0-2-3-16,0 0 0 16,-3 2-3-16,3 9-2 31,-6-9 3-31,-3-2-4 16,0 2 0-16,0 3-1 15,-3 0 0-15,-6-2 0 16,6 7-2-16,0 0 0 15,-6 3 0-15,0 0 3 16,-6 6 0-16,-3 2 1 16,9 13 0-16,1-8-3 15,-1 6 0-15,6 2 2 16,0-5 0-16,12-6 1 16,0 3-18-16,5-2-5 15,-2 0-27-15,0-3-10 16,0-6-28-16</inkml:trace>
  <inkml:trace contextRef="#ctx0" brushRef="#br0" timeOffset="79">23222 9541 208 0,'-6'-8'77'0,"3"8"-42"0,-6-3-23 0,9 3 21 16,-3 0-4-16,-3 3 3 0,0 2-18 15,0 3-8-15,0 3-4 16,0-1-5-16,0 1 2 0,3 2-1 16,1 3-2-16,2 0 3 15,2-3 0-15,4 0-2 16,3-2 0-16,-3-3-5 0,6-3-2 16,-3-5 0-16,0-8 1 15,0 0 1-15,3-5 0 16,-6 0 5-1,-3 0 3-15,-3 2 5 16,0 3 9-16,0 0 3 0,0 3-8 16,0 2-3-16,0 3-4 31,0 0-2-31,3 6-2 0,3 4 1 16,-3 6-1-16,9-3 0 15,-3 3-3-15,0-3 1 16,2 1-25-16,-2-7-8 15,6-1-16-15,-3-6-5 16,0 0-22 0</inkml:trace>
  <inkml:trace contextRef="#ctx0" brushRef="#br0" timeOffset="80">23383 9517 172 0,'-12'-3'66'0,"9"6"-36"0,-9 2-24 15,12 1 17 1,-3 2-14-16,0 2-2 16,0 3-3-16,0 1 2 15,0-1-3-15,3 8-4 0,6 0-2 16,0-2 4-16,3-3 1 0,0-3-5 16,-3-3 0-16,9-2 1 15,-3-5 1-15,-3-3-2 16,-1-5 2-16,-2-3 1 0,0-8 2 15,3-3-1-15,-6 1-1 16,-3-3 1-16,0-3-1 16,-3 0-3-16,-3-5 0 15,3 0 2-15,-3-3 0 16,-3 6 5-16,4 2 2 16,-1 0 6-16,0 8 3 0,3 3-4 15,0 2-1-15,0 3-6 16,3 8-3-16,0 8 2 15,3 6 2-15,3 4 2 16,0 9 1-16,0 4 0 16,-1 1 0-16,1 0-2 15,6 2-1 1,0 1-3-16,3-6 1 16,-3-6-9-16,0-4-3 0,0-3-42 15,-3-6-18 1,3-2-29-16</inkml:trace>
  <inkml:trace contextRef="#ctx0" brushRef="#br0" timeOffset="81">23538 9512 192 0,'0'2'74'0,"0"4"-40"0,8 4-27 0,-2-2 18 16,0 0-7-16,3 5 0 15,3 3-8 1,-3 5-4-16,6-5-3 16,-3 0-3-16,0-3 1 0,0 1-6 15,-3-4-1-15,0-2-30 16,0-5-14-16,-1-3-104 16,7-19 76-1</inkml:trace>
  <inkml:trace contextRef="#ctx0" brushRef="#br0" timeOffset="82">23701 9488 212 0,'-3'8'82'0,"3"2"-44"0,0 14-22 0,0-10 22 0,0 15-7 16,0-3-1-16,-3 6-14 16,-3 0-7-1,6 2-6-15,-3 0-3 0,-3-5 3 16,6-5-15-16,0-3-7 15,0-5-59-15,0-2-23 16,9-4 0 0</inkml:trace>
  <inkml:trace contextRef="#ctx0" brushRef="#br0" timeOffset="83">24014 9321 200 0,'0'0'77'0,"0"0"-42"0,0 0-30 0,0 0 17 0,0 6-12 15,6 4-3-15,0 6 2 16,0 3 4-16,3 2-7 15,0 5-3-15,-4 1-2 16,1 2 1-16,-3 2 1 16,6 4-4-16,-6-3 1 0,0-6-11 0,-3-2-3 15,0-3-42-15,-3-5-17 16,0-5-12 0</inkml:trace>
  <inkml:trace contextRef="#ctx0" brushRef="#br0" timeOffset="84">23942 9496 192 0,'-3'-3'74'0,"3"3"-40"0,9 0-27 0,-9 0 20 15,6 0-12-15,0-2-1 16,-3-1-6-16,9 0-3 0,-3-2-2 15,9 0-3-15,0-1 1 16,-3 4-10-16,5-1-2 16,-2 1-38-16,-6 2-18 0,6 2-18 15</inkml:trace>
  <inkml:trace contextRef="#ctx0" brushRef="#br0" timeOffset="85">24151 9512 124 0,'3'16'46'0,"9"0"-24"0,-6 2-4 0,-3-10 18 0,-1 5-9 16,-2 6-1-16,6-6-9 15,-3 0 0-15,3-2-10 16,-6-1 2-16,0-2 2 0,0-2 2 15,0-6 3-15,0 2 2 16,0-2 1-16,0-8-4 16,0-5 1-16,-6 0-7 0,6-3-3 0,0 0-3 15,0-2-3 1,0 2-2-16,9-3 1 0,-3 3 1 16,0 3 0-16,3 2-3 15,3 4 0-15,3 1-12 16,-3 1-2-16,-3 5-21 31,3 0-8-31,0 0-35 16,-3 3-42-16,2 2 39 15</inkml:trace>
  <inkml:trace contextRef="#ctx0" brushRef="#br0" timeOffset="86">24389 9491 192 0,'0'-3'71'0,"0"6"-38"0,-21-3-19 16,21 2 22-16,-3 1-14 16,-3 2-2-16,0 3-12 0,-3 0-3 15,3 3-3-15,-3-1-4 16,6 1 1-16,0 7 1 0,3 1 2 31,0-1-1-31,3-2-1 0,0-3 1 16,3 1 1-16,-3-6-1 15,6 0 2-15,0-6-4 16,0-2 0-16,-6 0 1 16,6-8 0-16,-6 0 0 15,3-5 0-15,-3 0-3 16,3 0 2-16,-6 2 3 0,0 1 1 16,0 2-1-16,0 0-2 15,0 2 1-15,0 4-1 16,0 2 0-16,0 0 0 15,6 5 0 1,0 6 0-16,-3-1-3 16,6 9-9-16,-3-3-2 0,0-3-26 15,-1-5-9-15</inkml:trace>
  <inkml:trace contextRef="#ctx0" brushRef="#br0" timeOffset="87">24454 9504 140 0,'-3'0'55'0,"6"2"-30"0,0 4-12 16,0-4 19-16,-3 4-5 15,9 4 1-15,-3 1-9 16,0 2-4-16,3 3-8 0,3 5-1 0,-3-2 1 15,0-3 1-15,-3-3 2 16,0-3-1-16,0-2 0 16,-3-2 1-16,-3-1 4 15,6-2 1-15,-3-14 3 16,0-13-10 15,0 0-4-31,-3 1-1 16,0-1 0-16,0-3-1 15,0 9 1-15,0 2-4 16,0 3 0-16,0 2-4 16,0 3-1-16,2 0-22 0,1 3-8 15,-3 0-26 1,6 2-11-16</inkml:trace>
  <inkml:trace contextRef="#ctx0" brushRef="#br0" timeOffset="88">24603 9491 168 0,'0'5'66'0,"3"0"-36"0,0 0-20 0,-3-5 17 31,3 3-11-31,6 0-2 16</inkml:trace>
  <inkml:trace contextRef="#ctx0" brushRef="#br0" timeOffset="89">24639 9514 346 0,'12'0'8'0,"-3"-2"-2"15,3-1-1-15,-3-2 1 16,-1 0-3-16,-5-1 0 15,3 1-3-15,-3-3-1 0,0 0 1 16,-3 0 2-16,0 0-1 16,-3 3-1-16,0 0 1 15,-6 2 1-15,1 0-6 0,-4 3 1 16,-3 0 1-16,3 3 1 16,3 2-2-16,3 3 0 15,-3 3 2-15,0 2 0 16,3 0 1-16,0 3 0 0,0 0 0 15,6-3 2-15,6 8-1 16,0 3-1-16,3-5 3 16,0-6 0-16,3 0-1 15,3-5-2-15,-3 0-10 16,0-3-4-16,0-10-83 31,5 0 4-15</inkml:trace>
  <inkml:trace contextRef="#ctx0" brushRef="#br0" timeOffset="90">24743 9496 144 0,'0'3'55'0,"0"4"-30"0,0 4-7 16,6-6 20-16,-3 3-10 0,0 0-1 15,3 0-12-15,-3 3-2 16,3-3-7 0,-3-3 0-16,-3 0 1 15,0 3-1-15,0-8 1 0,0 0 5 16,0 0 2-16,0 0-1 16,0-2 2-16,-3-1-6 15,-3-2-1-15,6-3-2 16,-3-3 1-16,3-5-4 15,0 3 0-15,-6 0-1 0,6 2-2 16,6-2 1-16,-3 2-1 16,3 3-3-16,-3 1 0 15,6-1-3-15,-6 0-1 16,6 2-23-16,-3 4-54 16,6-1 1-1,-1 3-16-15</inkml:trace>
  <inkml:trace contextRef="#ctx0" brushRef="#br0" timeOffset="91">24922 9419 192 0,'-6'0'71'0,"6"0"-38"0,0 0-10 15,0 0 26-15,-3 3-18 16,-3-1-5-16,6 1-14 16,-3 0-5-16,0 2-4 15,-3 0-5-15,6 1-1 0,0 2-1 16,0 0 3-16,6 2-2 0,0 1 1 16,3-1 2-16,0 1 0 15,0-1 0-15,-1 1 2 16,-5 0 3-16,3-3 2 15,-6 2 3-15,-6-5 1 16,6 3-5 0,-8-5-2-16,5 0-9 15,-6-3-4-15,6 0-17 0,-3 0-9 16,-3-3-19-16,9 0-8 16</inkml:trace>
  <inkml:trace contextRef="#ctx0" brushRef="#br0" timeOffset="92">25005 9488 184 0,'3'0'71'0,"3"3"-38"0,-3-3-23 15,3 0 20-15,-3 0-9 16,6 0-2-16,-6 0-7 0,6-3-2 15,-3 0-6-15,0 1-3 0,2-4 0 16,1 1-1-16,9 0 0 16,-9 0 0-16,-3-3 2 15,3 2-3-15,-9 1 0 16,0 0-1-16,-3-1-2 16,-6-4-6-1,0 2-4-15,-3 0 3 16,3 8 4-16,-2-5 2 15,-1 7 3-15,-3 4-1 16,3-1-1-16,3 3 0 0,-3 2 3 16,3 4 6-16,0 2 5 15,3 2-1-15,0 1 0 16,6-1-5-16,6 3-1 0,0 0 1 16,3 3 0-16,0-3-7 15,3-5-2-15,-3-3-29 16,9-5-13-16,-3-2-44 15</inkml:trace>
  <inkml:trace contextRef="#ctx0" brushRef="#br0" timeOffset="93">25237 9432 204 0,'-9'-5'77'0,"6"5"-42"0,-3-3-37 16,3 3 17-16,-3 0-13 15,3 3-1-15,-6 2 1 16,1 1 1-16,-1 2-1 0,6 2-2 0,-6 3 1 16,9 3-4-16,-3 0 0 15,3 0 4-15,3-3 1 16,-3 6-3-16,9-3-1 0,3-6 3 15,2-2 3-15,-8-8 3 16,9-2 1-16,-9-4 0 16,3-2 0-16,0-2-4 15,0-9-1-15,-6 3-1 16,3-2-2-16,-6-6-2 31,0-2 1-31,-6-4-8 0,3-1-4 16,-6-1-2-16,0 0-1 15,-3-2 9-15,3-1 3 16,0 9 4-16,3 2 2 16,0 6 1-16,-2 2 1 0,8 5 0 15,-3 3 0-15,3 3 0 16,-6 5 0-16,6 11 2 16,6 2 1-16,-3 8 5 15,5 5 3-15,4 6 0 16,3 5 1-16,-3 0-4 0,0 3-2 15,9 0-4-15,-3-6-1 16,-6 6-3-16,6-1-2 31,-7-2-17-31,1-10-6 0,-3-3-95 16</inkml:trace>
  <inkml:trace contextRef="#ctx0" brushRef="#br0" timeOffset="94">14804 9787 104 0,'0'-3'38'0,"12"6"-20"0,-18 0-10 15,12-3 13-15,0 0-1 16,-3 0 3-16,3 0-4 15,3-3 0-15,3 3-10 16,0 0-1-16,9 0 2 0,0 0-2 0,5-3 3 16,1 3-4-16,6-2 1 15,3-1-3-15,2 0 0 16,4 3-3-16,6-2 1 16,-1-1 0-16,4 0 1 15,2 1 0-15,-2-1 2 16,3 3-3-16,-1-5-2 0,1 5 2 15,2-3 2-15,1 1 0 16,-1-1 2-16,-2 0-4 16,-3 3 0-16,2-2-1 0,1-1 1 15,-1 3 0-15,1-3 1 16,-1 1 0-16,1-1 0 31,0 0 0-31,-1 1 2 0,1-1-1 16,-1 0 0-16,1 1-3 15,-4 2 1-15,7 0-4 16,-6 0 0-16,2 0 1 16,1 0 0-16,-1 2 0 15,4 1 0-15,-1-3 0 16,1 0 0-16,3 0 2 0,-1 0 1 16,1 0-4-16,-1-3 1 15,1 3 0-15,2 0 2 16,-5 0-3-16,-1 0 0 15,1 0 5 1,-7-2 5-16,1 2-3 16,0 0 2-16,-1 0-3 15,-2 0 0-15,2 2-3 16,-5-2 1-16,-6 0-13 16,-3-2-3-16,-4-1-45 15,-5 1-17-15,-6-6-34 16</inkml:trace>
  <inkml:trace contextRef="#ctx0" brushRef="#br0" timeOffset="95">2940 8403 88 0,'3'0'33'0,"-3"0"-18"0,6-2-7 15,-3 2 11-15,0 0 4 16,3 0 3-16,0-3-5 16,2 0-2-16,4 1-5 15,3 2 1-15,0-3-8 16,3 0-2-16,3 1 1 0,9-1-1 15,-4 3 2-15,4-3-2 16,6 1 2-16,3-1-2 0,2 0 2 16,4 3-2-16,0-2 2 15,2-1-4-15,4 0 0 0,-1 1 3 16,4-3 1-16,-1 2-3 16,1 0-3-16,3 1 0 15,-4-1 1-15,1 0 3 16,2-5 4-16,-2 8 0 0,-3-8 0 15,-1 6-5-15,1-3-1 16,-1-1-1-16,1 4-2 16,0-1 1-16,-1 0 1 15,1 1-1-15,-1 2 2 16,-2 0 0-16,-6 5 3 31,2-2-1-31,-2-1 0 0,0 1-3 16,2 0 1-16,-2 2-2 15,0-3-1-15,-1 1 3 16,1 0 0-16,3-3-1 16,-4 2 1-16,-2 1-2 15,3-3-1-15,-1 0 1 16,-2 0-1-16,0 0 2 16,2 3 1-16,1-1-1 0,0 1-2 0,-1-3 1 15,4 3 1-15,-3-1-1 16,-1 1-1-16,7-3 1 15,-6 3 1-15,-1-3-1 16,4 2 2-16,-3-2-2 31,-1 3-1-31,1-1 3 0,0-2 0 16,-1 3-1-16,1 0-2 16,-3-3-4-16,-4 0 0 15,1 0 2-15,3 0 3 16,0 0 0-16,-1 2-1 15,1 4 1-15,-3-6-1 16,-1 0 0-16,1 0 2 0,3 0-3 16,-3 0 0-16,-4 0 3 15,-2 2 1-15,3-2-4 16,0 0 1-16,-1 3 0 16,1-3 0-16,0 0 0 15,5 0 2-15,-2 0-1 0,3 0-1 16,3 0-2-1,-1 0-1-15,1 0 2 16,0 0 0-16,8 0 1 16,-5-3 2-16,-7 3-28 15,-5-2-11-15,-6 2-88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3:42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4776 8440 88 0,'-9'0'33'0,"6"0"-18"0,0-2-5 16,3 2 12-16,0 0-15 15,0 0-3-15,0 0-5 16,0 0-1-16,0 0 8 16,0 0 4-16,0 0-1 15,3 2 2 1,0 1-2 0,3-3 0-16,6 0-3 0,0 0 1 0,3 0-4 15,6 0 0-15,6 0 1 0,5 0 0 16,4 0 2-16,12 0-1 15,2 0 0-15,13-3-1 16,2 1 0-16,7-1-5 16,5 3-1-16,1-3 1 15,11 1 2-15,-3-1 0 0,3 3 2 16,4 0-4-16,-1 0 0 16,6 0 1-16,3 0 2 15,1-3-1-15,2 3-1 16,3 0-2-16,-3 0 1 15,0 0 5-15,0 0 2 16,7-2-2 0,-1-1-3-16,-3 0 0 15,6-2 1-15,3 2 1 16,0-2 1-16,-6 0 2 16,3 0 3-16,4 2 0 15,-4 0 0-15,-3 1-1 16,-3-4 0-16,3 6-2 15,0 0 1-15,0 0 7 0,-3 0 3 16,21 0-11-16,-3 0-5 16,-11 0-1-16,-16 3 1 0,-6-3 0 15,-9 0 2-15,-2 0-13 16,-7-3-6-16,-8 1-40 16,-7-4-16-16,-2 4-18 31</inkml:trace>
  <inkml:trace contextRef="#ctx0" brushRef="#br0" timeOffset="1">4699 9779 120 0,'-6'-3'46'0,"9"9"-24"0,-3-4-19 0,0-2 10 0,0 0-4 15,3 0 0 1,3 3 1-16,3-3 1 0,3 0-5 16,8 3 0-16,10-3 4 0,9 0-2 15,12 0 1-15,14 0 1 16,15 0 1-16,16 0-3 16,17-3 0-16,15-2-5 15,12-3 0-15,6 5-3 16,11-2-1-16,4 2 1 15,3 0 2-15,2 1-1 16,-8-3-1 0,-12 2 3-16,-6 3 0 15,-15 0-10-15,-15 0-5 16,-9 0-45-16,-17 0-53 16,-16-3 27-16</inkml:trace>
  <inkml:trace contextRef="#ctx0" brushRef="#br0" timeOffset="2">350 9517 112 0,'0'-3'44'0,"0"3"-24"0,0 0-17 0,0 0 12 16,0 6 0-16,3-1 3 16,3 3-8-16,-3 3-1 15,6 18-5-15,-9-11 10 0,3 11 10 16,3-5-8-16,-6 0-8 15,3-6-3-15,3 1-1 16,-6-6 0-16,0-2-2 0,0-1-2 16,0-2 1-16,0-2 1 15,0-6 1 1,0 0 1-16,0-3-2 0,0-2-2 16,0-3 1-16,0-6 1 15,3 7-6-15,6-15 3 16,-6-4 2-1,3 2-5-15,0 3 1 0,3 2 3 16,-1 4 2-16,-2 4-3 31,6 3 1-31,-3 3-5 0,3 2 1 16,0 3 6-16,6 5 4 16,-6 6 1-16,0 7 3 15,3-2-1-15,-9-2 2 16,2 9 0-1,-2 1-8-15,0-8-1 16,0 3-2-16,-3-6 0 0,3 0-14 16,-6-5-3-16,0 3-15 15,3-6-6-15,-3 0-23 16,0 0-36 0,0-5 26-16</inkml:trace>
  <inkml:trace contextRef="#ctx0" brushRef="#br0" timeOffset="3">633 9676 116 0,'0'-3'46'0,"3"6"-24"0,3-16-13 16,-6 18 14-16,0-5-2 15,6 5 2-15,0-2-7 0,3 2-1 16,-3-2-9-16,3-1-4 0,5-2-1 15,-2-2-1 1,-3 2 2-16,3 0-1 0,-3-3 2 0,0 0-2 16,3 1 2-1,-9-17 0-15,3 11-1 16,-6-8 1-16,0 3-2 16,0 3-1-16,-9-1 7 15,0 6 3-15,0 0-3 16,0 2 1-16,0 0-3 0,-3 3 0 15,3 3-3-15,3 5-2 16,-3 10-2-16,1-2 1 31,2 0 1-31,3 0 0 16,0 0-3-16,3-3 2 16,3 3 3-16,6 2-1 15,-1-4-1-15,1-1 1 16,6-3-1-16,3-2-14 15,0-2-3-15,3-4-22 16,0-2-8-16,0-2-32 16</inkml:trace>
  <inkml:trace contextRef="#ctx0" brushRef="#br0" timeOffset="4">1059 9573 188 0,'-9'0'71'0,"9"0"-38"0,0 0-39 16,0 2 20 0,-3 4-5-16,-3 4 2 15,-6 11 3-15,0 0-8 16,-6-2-3-16,6-3-2 0,-6 5-8 0,6-5 0 16,0 0-21-16,3-3-9 15,1-2-39 1,-4-3-22-16,6-1 44 15</inkml:trace>
  <inkml:trace contextRef="#ctx0" brushRef="#br0" timeOffset="5">907 9623 160 0,'-6'0'63'0,"6"3"-34"0,6-3-34 15,-3 10 25-15,3-10 2 16,0 13-6-16,8-2-4 15,-5 2-7-15,6 3-2 0,3-3 3 16,-6 3-10-16,6-3-4 31,-6 1-18-31,0-4-7 0,3-2-37 16,-3-5-26 0,-1-1 41-16</inkml:trace>
  <inkml:trace contextRef="#ctx0" brushRef="#br0" timeOffset="6">1195 9430 176 0,'-3'-16'68'0,"3"16"-36"0,0 3-26 0,0-3 15 0,0 0-5 16,0 0 8-1,3 10-7-15,0 3-9 31,0 6 2-31,0 2 2 0,3 8-6 0,-6 8-1 16,0 0-5-16,3-8-1 16,-3-2-1-16,0-3 0 15,6-3-20-15,-6-5-10 16,-6 0-20-16,12-3-5 16,-12-3-22-1</inkml:trace>
  <inkml:trace contextRef="#ctx0" brushRef="#br0" timeOffset="7">1109 9591 208 0,'-9'-21'77'0,"6"24"-42"0,3-6-43 0,0 3 12 16,6 0 2-16,0 0 4 15,3-3 3-15,6 1 5 0,3-1-10 16,3 0-2-16,2 1-2 0,4-1-7 15,0-2 0-15,0 2-28 16,-3 1-11-16,-7 2-52 31</inkml:trace>
  <inkml:trace contextRef="#ctx0" brushRef="#br0" timeOffset="8">433 9948 96 0,'0'-5'35'0,"6"5"-18"0,-6 0-7 15,0 0 12-15,3 3 3 16,0 2 2-16,3 6-1 0,-3 10-1 16,3 5-8-1,-3 6 0-15,0 0-10 0,3-3 0 0,-6-3 0 16,0-5 3-16,0 14 4 15,0-9-6 1,0-5-4-16,0-10-3 16,0 2 2-16,0-7 0 15,0-6 1-15,0-8-2 16,0-3-4-16,3 0-1 16,3 1 2-16,3-1-2 15,6 1 1-15,3 4 0 16,-6 1-2-16,6 5 3 15,-7 3 0-15,7 2 3 16,-6 6 3-16,0 2 7 0,-3 0 2 16,0 6 1-16,-9-1 4 15,0-2-5-15,-6 3 0 16,0-1-8-16,-12-2-2 16,-3 0-2-16,1-3-2 15,-1-5-6-15,0 0-4 16,0-3-12-1,3-5-6-15,0 0-16 16,6-5-5-16,3-3-25 16,6-3-36-1,3-4 34-15</inkml:trace>
  <inkml:trace contextRef="#ctx0" brushRef="#br0" timeOffset="9">675 10038 184 0,'3'-16'68'0,"2"11"-36"0,-2 5-35 0,-3 0 13 0</inkml:trace>
  <inkml:trace contextRef="#ctx0" brushRef="#br0" timeOffset="10">707 10052 353 0,'9'23'37'0,"0"4"-7"16,-9-1-21-16,3 11-6 15,3-5-1-15,-6-3 1 16,0 0-8-16,3-2-4 0,3-6-24 15,-6-3-9-15,6-2-27 16,0-5-48 0,3-6 25-16</inkml:trace>
  <inkml:trace contextRef="#ctx0" brushRef="#br0" timeOffset="11">919 10210 4 0,'-3'0'5'0,"3"0"-2"0,-6 0-6 0,6 0 0 16</inkml:trace>
  <inkml:trace contextRef="#ctx0" brushRef="#br0" timeOffset="12">957 10202 124 0,'-15'-5'49'0,"12"-3"-26"0,0 13-5 16,3-5 18-16,0 3-5 15,-5-3 2-15,2 0-10 16,-3 5-4-16,0-2-11 16,0 2-5-16,3 1-2 0,-6 15 1 15,3 0-3-15,3 0-2 32,6 0 2-32,3-2 0 0,3-3-2 15,6 0 2-15,5-6 1 16,-2-2 2-1,3-5 1-15,-3-3 1 0,0-6 0 16,-3-2 2-16,0-2-1 16,-3-1 0-16,-9-2 3 15,2-5 3-15,-5-1 0 0,-5 3 1 16,2 0-2-16,-6 3-1 16,-3 2-5-16,3 4-3 15,-3-1-5-15,6 2-2 16,3 1-26-16,-3 2-9 15,12 3-124 1,3-2 49-16</inkml:trace>
  <inkml:trace contextRef="#ctx0" brushRef="#br0" timeOffset="13">1276 10171 200 0,'-3'0'74'0,"3"-3"-40"0,-3 3-24 0,3 0 17 16,0 0 0-16,-9 3 3 15,3-1-12-15,-6 1-3 16,3 2-9-16,-6 3-4 0,6 3 1 0,-6 5-7 16,4 2 1-16,2-2-1 15,3 2 2-15,6 1-4 16,0-3 2-1,3 0-9-15,9-3-4 0,-1-2 0 0,7-3 2 16,3-6-2-16,6-2-2 16,-6-2-5-1,0-4-2-15,8-2-26 16,-11-5-40 0,6-5 18-16</inkml:trace>
  <inkml:trace contextRef="#ctx0" brushRef="#br0" timeOffset="14">1392 10001 172 0,'-6'-8'66'0,"6"6"-36"0,0 2-24 0,0 0 17 16,0 0-14-16,6 2-2 16,-6 6 1-16,3 8 5 0,3 8-7 15,0 5-1-15,0 0-1 0,0 6 4 16,0 2 3-16,3-3-4 15,0-2-2-15,-7-3-2 16,4-3-3-16,0-2-17 0,0-5-9 16,0-6-35-1,0-5-53-15,3-6 21 16</inkml:trace>
  <inkml:trace contextRef="#ctx0" brushRef="#br0" timeOffset="15">1630 10149 196 0,'-15'-2'74'0,"15"4"-40"0,-9 6-42 16,0-2 10-16,0 2 5 16,-6-3 5-16,1 3 3 15,-1 2 1-15,0-2-8 0,3-2-5 0,3 2-2 16,-6-6-1-16,9 9 2 15,6-1-3-15,6 1-2 0,6 2 2 16,0 0 0 0,6 1-4-16,6-1-1 0,2 0-2 15,4 0 2 1,-6-2-18 0,3 0-7-16,-3-4-52 15</inkml:trace>
  <inkml:trace contextRef="#ctx0" brushRef="#br0" timeOffset="16">1910 10179 172 0,'-21'-6'66'0,"21"6"-36"0,0 3-37 0,0-3 8 16,9 0-2-16,3 0 2 16,0 3 2-16,6 2 3 15,5-3-3-15,7-2 3 0,9 3 3 0,6 2 8 16,11-2 7-16,10-3 0 15,5 0 1-15,12 0-8 16,10 0 0-16,2 0-10 16,3 3-4-16,0-3 2 15,-2 0 1-15,-7 0 9 0,-6 0 2 32,-5 0 0-32,-13 0 0 0,-8-3 2 15,-13 3 0-15,-8-3-10 16,-6 3-3-16,-6 0-2 15,-7 0 0-15,-5 0 0 16,-3 0 2-16,-3 0-10 16,-3 0-2-16,-3 0-10 15,0-2-3-15,0 2-25 0,-3-3-12 16,0 0-47 0,-3 1-51-16,0-3 56 15</inkml:trace>
  <inkml:trace contextRef="#ctx0" brushRef="#br0" timeOffset="17">3279 10049 212 0,'-21'5'82'0,"36"8"-44"0,-21-18-36 0,12 10 17 16,-6-5-8-16,9 6 1 0,0-1-3 16,3 3 2-16,3 0-6 15,0 2-3-15,2 1 1 0,7 0-2 16,-3 2-1-16,0-3 7 16,-3 1 3-16,-3 0 1 15,-3-1 1-15,-9-2 7 0,-9 0 5 16,-3 0-7-16,-6 5-2 15,-6-7-13-15,0 9-4 16,-6-7-17-16,-2 6-7 16,5-1-34-16,3-3-13 15,0-10-42 1</inkml:trace>
  <inkml:trace contextRef="#ctx0" brushRef="#br0" timeOffset="18">481 10189 124 0,'0'0'49'0,"15"0"-26"0,-21 0-20 0,6 0 10 15,0 0-8-15,0 0 1 16,0 5 4-16,0-5 0 15,0 8-4-15,0-2 0 16,0 12 4-16,-6-7-6 16,3-3 0-16,3 0 0 15,-6 5 0 1,6-3-2-16,0-2-4 0,0-2-1 16,0-1-5-16,0 0-2 15,0 1 2-15,0-6 5 16,0 0 2-16,0 2 3 15,0 1-1-15,0-1-1 16,-3 1-2 0,3-3 1-16,0 3 3 15,-6-1 1-15,6 1-1 16,-3 2-2-16,0-2 1 16,3 2-1-16,0 1 0 0,0-1 0 15,-6 0 0-15,3 0 0 16,3 1 0-16,0-1 0 15,0 0 0-15,0 1 0 0,0-1 0 16,-6-2 0-16,6-3-16 16,0 2-4-16,0 1-45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3:53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8875 14430 144 0,'-24'-8'55'0,"15"8"-43"0,-3 3 5 0,9 0 0 16,-3-1 14-16,0 1 7 15,1-3-8-15,2 3-6 16,3-3-13-16,5 2-1 0,10 4 3 16,15-4-5-16,27 4 0 15,20 1-4-15,18 1-1 16,45 0-3-16,18 0-1 16,38-2 1-16,28-4 2 15,20-2-3-15,39-2 0 16,11-4 3-16,-5-2 1 15,12-2-1-15,-19-3 1 16,-23 2 4-16,-41-2 4 16,-25 0-2-16,-38 2 0 0,-36 3-3 15,-30 3-1-15,-41 2-47 32,-30 6-88-32</inkml:trace>
  <inkml:trace contextRef="#ctx0" brushRef="#br0" timeOffset="1">3907 17177 148 0,'-15'-8'55'0,"12"8"-43"0,-3 0 21 0,3 0 6 15,0 0 5-15,3 0 5 16,3-5-9-16,6 2-4 16,12-10-20-16,24-6-8 0,20 1-1 15,16-1-4-15,26 3-2 16,12 6-3-16,-3 7 1 16,3-2 3-16,-3 10 3 15,-18-2 2-15,-17 2 1 16,-16 0-4-16,-14-2-1 15,-13-3-43-15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4:21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14155 11118 124 0,'-3'0'49'0,"0"-3"-38"0,0 3 21 16,3 0 9-16,-2 0 9 15,-1 0 6 1,0 0-2-16,0-2 0 0,0-1-30 16,0 3 4-16,3-3 0 0,0 1-4 15,3-4 0-15,3 1-11 16,5-6-3-16,7-2-4 16,6-3 1-16,6 0-4 15,3 1 0-15,-4-1-3 16,1 8-1-16,0 2-1 0,0 9-2 15,-4 8 0-15,-5 5 0 16,-6 5 3-16,-6 3 0 16,-9 5 3-16,-6 5 3 15,-6 6 0-15,-3 2 0 16,-5 0-1 0,-1 1 0-16,-3-6 0 15,0-3 0-15,0 1-5 16,3-6 1-16,4-8 2 15,2-3 1-15,3-2-1 16,3-3-2-16,6-2 5 16,0 0 1-16,9-3 0 15,6-3-1-15,9-3-1 0,5-2 0 16,4 0-2-16,3-2 1 16,0 2-2-1,-1-3 2-15,-2 3-2 16,-3 0-1-16,-3 3-2 0,-3-1-1 15,-4 1-14-15,-2 2-4 16,-3-2-60-16,0 0-26 16,-3-3 55-16,-3-3 26 15</inkml:trace>
  <inkml:trace contextRef="#ctx0" brushRef="#br0" timeOffset="548.5522">14894 11017 256 0,'-12'-5'96'0,"3"2"-75"0,-6 6 3 15,9 0-4-15,-3 2-2 16,-6 5 1-16,-3 6 3 0,-3 3 3 15,-2 5-13-15,-1 7 6 0,0 14 5 16,3 8-10-16,6 6-2 16,6-1-1-16,9-3 1 15,12-7 1-15,6-6 0 16,9-7 0-16,12-9 2 16,8-7 2-16,13-9-1 15,-1-4-5-15,-2-12-4 16,-4-7 1-16,-8-13 2 15,-9-11 0-15,-9-11 0 16,-10-2-3-16,-14-3-1 16,-9 8 3-16,-11 0 5 15,-7 8-3-15,-6 2 2 0,-3 9-16 16,-2 5-4-16,-1 7-52 16,3 9-21-16,6 5 40 15,12 3 20-15</inkml:trace>
  <inkml:trace contextRef="#ctx0" brushRef="#br0" timeOffset="7395.4117">17445 10972 288 0,'-3'-2'110'0,"3"4"-86"0,0-2 2 0,0 0-5 16,3 8-3-16,2 3 1 15,4 2-2-15,0 6 0 16,0 2-9-16,6 0 15 0,0 0 6 15,3 0-10-15,3 0-5 16,0 1-7-16,2-1-2 0,1 0-3 16,0 3 1-1,0 0-35-15,0-3-16 16,-4 0 25-16,-5-5 13 0</inkml:trace>
  <inkml:trace contextRef="#ctx0" brushRef="#br0" timeOffset="7718.0915">18129 11025 336 0,'0'0'126'0,"-3"0"-98"0,-6 5-5 0,3 1-9 16,-6 4-5-16,-6 4 5 15,-5 4 14-15,-7 1 7 16,-3 2-18-16,3 0-1 0,1 3-1 16,-1 0-8-16,0 2-2 15,3 1-14-15,1-1-7 16,2-2-55-16,3 0-24 15,3-6 47-15,0-2 24 16</inkml:trace>
  <inkml:trace contextRef="#ctx0" brushRef="#br0" timeOffset="7973.7276">17757 11284 244 0,'3'-5'93'0,"-3"5"-72"0,3 0 16 16,-3 0 4-1,0 0-7-15,0 5 1 0,0 6-3 16,0 5 2-16,0 8-18 0,0 5 6 0,3 5 2 16,0 1-8-16,3 2-2 15,0 0-6-15,3 0-3 16,-3 2-7-16,3 4-1 15,-3-1-76-15,0 0-32 16,-9-4 54-16,-3-15 28 16</inkml:trace>
  <inkml:trace contextRef="#ctx0" brushRef="#br0" timeOffset="16533.895">14215 14123 196 0,'-6'3'74'0,"3"0"-58"0,-6 2 23 0,6-2 4 16,0 2 7-16,0-2 7 16,0-1-7-16,0 1-3 15,0-3-26-15,3 0-4 0,3-3-2 16,3-2-6-16,6-6-3 16,3 1-1-16,6-3-1 15,0-1-2-15,-1 6 1 16,1 3-4-16,0 2 0 15,-3 9-1-15,-3 4 0 16,-3 9 2-16,-3 10 0 16,-6 0 0-16,-3 3 0 15,-6 5 0-15,-6 5 2 0,-6 3-1 16,-3 0-1 0,-3-2-2-16,0-4 1 0,4-4 3 15,2-6 3-15,0-5 2 16,6-6 1-16,3-2 2 31,0-6 1-31,3-2-3 16,6 0 0-16,6-5-3 0,3-3 0 0,9 0-1 15,3-3 2-15,6 3-3 16,-1-5 0-16,4 2-1 16,3 1 1-16,0-1-2 15,-1 0 2-15,1 3-2 16,-3-2 2-16,-3 2-7 15,-6-3 1-15,-4 1-6 32,-2-1-1-32,0 0-42 0,-3-2-15 15,-3 0-103-15,-3-6-44 0,-3-5 111 16</inkml:trace>
  <inkml:trace contextRef="#ctx0" brushRef="#br0" timeOffset="17170.4291">14926 14068 280 0,'3'-5'104'0,"0"5"-81"0,-3 2 12 0,0-2-2 16,3 6-7-16,0 4-1 0,-3 6 6 16,0 8 3-16,0 5-18 15,-3 0 6-15,3 8 5 0,0 5-6 16,0 3-2-16,0 3-9 15,3-6-2-15,3-2-2 16,0-6-1-16,0-2-3 16,-3-5-2-16,0-4-4 15,0-4-2-15,0-6-15 16,-3-2-4-16,-3 2-99 16,-3-5-45-16,-3-3 86 15,3-10 42-15</inkml:trace>
  <inkml:trace contextRef="#ctx0" brushRef="#br0" timeOffset="18186.3196">17662 14060 316 0,'-3'-8'118'0,"3"5"-92"0,3 3 8 0,-3 0 0 16,0 0-20-16,0 8-5 16,0 8 17-16,-3 11 6 15,-3 7-15-15,0 11 6 0,0 5 4 16,-3 6-11-16,3-1-3 15,3 1-8-15,0-6-2 16,0-5-3-16,0-5-1 16,0-6-6-16,0-7 0 15,3-3-17-15,0-9-4 16,-3-4-8-16,3-6-3 16,0-7-93-1,0-9-40-15,0-10 88 16</inkml:trace>
  <inkml:trace contextRef="#ctx0" brushRef="#br0" timeOffset="18578.6597">17641 14155 288 0,'0'-37'107'0,"0"24"-83"0,3-6 8 15,0 14 1-15,0 0 5 16,-3 0 7-16,0 2-11 15,0 3-3-15,3 3-18 16,3 4-3-16,3 12-3 0,3 7 8 16,3 9 2-16,2 5-2 0,7 7 1 15,3 6-5-15,0 3-1 16,3-1-2-16,-1-5 0 16,1-2 0-16,0-11 0 15,-3-8 2-15,-1-8 1 16,1-7-3-16,3-12-3 15,-3-15 0-15,-3-16-1 16,-4-16-5-16,-2-8 1 16,-6-2 0-16,-6-6 2 15,-6 2-1-15,-3 4-1 16,0 5 3-16,-3 5 0 16,0 2-6-16,0 12 0 15,3 7-12-15,0 3-3 0,0 5-70 16,3 5-30-16,3 6 61 15,3 0 31-15</inkml:trace>
  <inkml:trace contextRef="#ctx0" brushRef="#br0" timeOffset="23346.7778">14155 15700 300 0,'-14'-2'112'0,"5"-1"-87"0,-3 0 20 0,9 1 1 16,0-1 0-16,0-2 4 15,3-3-16-15,6-3-6 16,6 1-16-16,8-3-5 0,4-1-1 16,6 4-3-16,0-1-2 15,3 3 0-15,-4 8-1 16,-2 3-5-16,-3 7-1 15,-3 6-2-15,-6 11 0 16,-9 7-2-16,-6 6 1 16,-6 10 5-16,-9 3 4 0,-6-3 3 15,-6-2 3-15,-3 2 3 16,-2-7 2-16,-1 2-1 16,0-6 1-16,3-4-4 15,4-6 1-15,5-5 6 16,3-6 3-16,6-2 0 0,3-6 2 15,9-4-8-15,12 2-4 16,3-6-2 0,9-4-1-16,8-1 0 15,1-2 0-15,3 5-2 0,-3 0 1 16,-1 5-4-16,-5-5-2 16,-3 3-9-16,-3 2-5 15,0 0-38 1,-4 1-14-16,-2-4-35 0,0 1-14 15,-3-3 60-15,3-8 32 16</inkml:trace>
  <inkml:trace contextRef="#ctx0" brushRef="#br0" timeOffset="23864.359">14810 15732 312 0,'-12'-10'118'0,"9"7"-92"0,0-2 11 16,3 2-1-16,0 0-2 15,0-2 1-15,6-3-7 16,3-5-3-16,3 2-14 16,6-2-2-16,3 2-2 0,6 4-3 15,-4 1-1-15,1 6-3 16,0 8-3-16,-3 11-5 0,-6 12 0 0,-9 9-3 16,-6 5 2-16,-6 3 0 15,-9-1 3-15,-3 1 6 16,-3-3 2-16,-3-3 0 15,4-2 1-15,2-11 7 16,-3-5 3-16,6-6 5 16,3 1 3-16,3-11 4 31,3 2 4-31,3-7-9 0,3-3-2 16,9 0-8-16,6-3-4 15,9-2-1-15,9 0-1 0,2 5-2 16,1 5 1-16,6 0-9 15,-4 3-1-15,1 6-42 16,-3-1-20-16,-3 0 35 16,8 0 19-16</inkml:trace>
  <inkml:trace contextRef="#ctx0" brushRef="#br0" timeOffset="24607.8022">17581 15494 384 0,'-17'-5'143'0,"17"-3"-112"0,-3 2 5 0,3 6-6 16,3 3-18-16,3 2-2 0,2 1 7 15,1 7 4-15,3 5-11 32,6 1 5-32,0 2 3 0,3 3-8 0,0 2-1 15,2 1-7-15,1-1-2 16,-3-2-16-16,0 0-4 15,0-8-52-15,-3-3-22 16,0 0 48-16,-1-7 23 16</inkml:trace>
  <inkml:trace contextRef="#ctx0" brushRef="#br0" timeOffset="24851.8511">18108 15510 368 0,'-3'-3'140'0,"3"1"-109"0,-3 4-6 16,3 1-12-16,-3 7-14 15,-3-2-1-15,-3 3 18 0,-2 5 9 16,-4-3-12-16,-3 3 11 0,-3 2 5 0,-9 1-13 16,6 2-6-1,-2-2-22-15,2 2-7 0,0 0-59 31,3-2-24-31,3-4 52 16,3 1 28-16</inkml:trace>
  <inkml:trace contextRef="#ctx0" brushRef="#br0" timeOffset="25091.3998">17814 15809 332 0,'0'-8'123'0,"0"5"-95"0,3 3 3 16,-3 0 20-16,-3 11-2 15,0 5-10-15,0 10-5 16,-3 9-20-16,0-1-2 0,0 0 1 31,3 6-7-31,3-3-1 16,0 3-8-16,3-6 0 0,0 3-43 15,3-2-17-15,-3-9 30 16,-3 1 16-16</inkml:trace>
  <inkml:trace contextRef="#ctx0" brushRef="#br0" timeOffset="38601.6541">14194 12623 232 0,'-3'-5'88'0,"3"2"-69"0,-3 1 15 16,3 2 1-16,0-3 4 0,0 0 5 15,0 1 3-15,0-4 1 16,0 1-26-1,3-3 0-15,6 0 0 0,3 0-6 16,6-2-1-16,6-1-5 0,-4 1-1 16,1-1-5-16,3 0-3 0,-3 6 0 15,3 0-1-15,0 5-3 16,-4 0 0-16,-2 5-3 16,0 3 1-16,-6 5-2 15,-6 8 2-15,-6 9 5 16,-9 7 2-16,-6 5 0 15,-3 3 1-15,-5 0-2 16,-4 0-1-16,0-5 1 16,0-1 1-16,0-4-1 15,4-1 2-15,-1-2-2 16,3-3 2-16,6-3 0 16,0-4 1-16,6-7 9 15,0-1 3-15,3-4-3 16,3-2-3-16,9-3 1 15,3-2 0-15,6 0-5 0,3-3-2 16,3 0-2-16,0 0 1 16,2 5-2-16,-2 0-1 15,0 1-2-15,0-1 1 16,-3 3 1-16,0-3 2 16,0 0-12-16,-4-2-6 0,1 0-13 15,0-1-7-15,0-2-67 16,0-2-30-16,-3-4 69 31,0-1 35-31</inkml:trace>
  <inkml:trace contextRef="#ctx0" brushRef="#br0" timeOffset="39386.5198">14789 12634 180 0,'-3'0'68'0,"0"-3"-52"0,0 3 19 0,3 0 7 16,0 0 3-16,0-2 5 0,0-1-1 15,0 0 0-15,0-2-27 16,0 0 5-16,0-1 3 0,0-2-5 16,3 1-2-16,3-1-9 15,3-3-4-15,6-2-3 16,3 0 0-16,3 2-4 15,6 3 0-15,-3 3-1 16,-1 2-2-16,-2 3-2 16,0 5 1-16,-3 6 1 15,-6 2 0 1,-6 6 0-16,-6 2 0 16,-6 5 0-16,-3 1 0 0,-3-3 0 0,-3-3 0 15,3 0-3-15,3-5 0 31,0-3-9-31,3 0-5 16,6-2-5-16,6 5 1 0,6-3 10 16,6 3 5-16,6 2 5 0,3 1 1 15,-1 2 11 1,-2 3 5 0,-3 0 0-16,-3-1 1 0,-6 1 2 0,-9 3 2 15,-6-1-2-15,-9-2-2 0,-6 0-5 16,-12-3-2-16,-5-2-9 15,-4-6 0-15,0-5-17 16,-2-3-6-16,-1-2-62 16,6-6-25-16,0-2 56 15,7-3 27-15</inkml:trace>
  <inkml:trace contextRef="#ctx0" brushRef="#br0" timeOffset="40117.3485">17602 12462 228 0,'0'-8'88'0,"0"5"-69"0,0 1 24 16,0 2 7-16,0 0-15 15,0 0-5-15,0 5-6 16,0 6-1-16,0 7-13 16,0-2 21-16,-6 34 11 0,-3 6-13 0,0 5-4 15,1-6-11-15,2 1-4 16,0-9-3-16,0-4-2 16,3-4-3-16,-3-4 1 15,3-6-11-15,0-3-4 16,3-4-47-16,0-7-19 15,-3-1-26-15,3-4-9 16,0-10 60-16,3-2 28 16</inkml:trace>
  <inkml:trace contextRef="#ctx0" brushRef="#br0" timeOffset="40576.3442">17623 12504 312 0,'0'-16'118'0,"3"14"-92"0,-3-1 13 16,0 3-2-16,0 0 0 16,3 0 2-16,-3 0-17 15,3 3-5-15,3 5-11 16,3 8 3-16,0 10 3 0,3 14 0 15,3 7 1-15,2 6-5 16,4-3-3-16,0-2 0 16,0-6-1-16,3-2 0 15,0-5 2-15,2-4-1 16,-2-4 2-16,0-6 0 16,-3-5 1-16,0-6 0 0,0-7 0 15,-4-8 0-15,1-9 2 16,0-4-1-16,3-11 0 15,-9-8-3-15,-3-11-1 16,0-5-1-16,-3-2 2 16,-3 7-5-16,0 3-1 15,-3 8 0-15,0 3 0 16,0 7 0-16,-3 3 2 16,0 6-8-1,0 2-1-15,0 3-62 16,0 5-29-16,0 8 50 15,3 0 24-15</inkml:trace>
  <inkml:trace contextRef="#ctx0" brushRef="#br0" timeOffset="49645.3161">14301 5006 288 0,'-15'-5'107'15,"15"2"-83"-15,-3 6 24 0,6-6 4 0,-3 0-12 16,3-2-1-16,3-3-9 16,6 0-4-16,3-8-14 15,3 0-3-15,3 1 1 0,3-1-8 16,-1 5-1-16,4 3-1 15,0 3 0-15,0 8-7 16,-6 4 0-16,-6 9 1 0,-7 8 1 0,-8 13 3 16,-8 8 3-16,-7 0 2 15,-6 3 1-15,0 2 0 16,-6-5 0-16,3 0 2 16,-2-8 1-16,2-5 1 15,-3-3 2-15,12-8-1 16,-3-2 2-16,9-4 5 15,0-4 2-15,6 2-9 16,3-5-3-16,15-3 5 16,6-2-5-1,3-3 2-15,6 0-4 0,2 0-3 16,4 5 0-16,0 1-1 31,-3-1 0-31,-4 3 0 0,1 0 0 16,-6 2 0-16,0-4 0 15,-6-1 0-15,-4 0-7 16,-5-2-3-16,0 0-14 16,-6-1-7-16,-3-2-53 15,0 0-20-15,0-2 54 16,-6-1 26-16</inkml:trace>
  <inkml:trace contextRef="#ctx0" brushRef="#br0" timeOffset="50110.9957">14870 4911 388 0,'-9'-3'145'0,"12"6"-112"0,-3-1-6 0,0-2 8 16,0 16-4-1,-3 5-2-15,0 14-3 16,-3-3-14-16,0 5-5 0,0-3-3 16,3 0-2-1,0-2-2-15,0-5-2 0,-3-6 1 16,3 3-1-16,-3-6 0 15,6 1 0-15,-3-6 0 16,6-5 11-16,0-3 5 16,3 0-2-16,3-10-2 15,6 2-5-15,6-2-2 16,0 0-3-16,5-3-1 16,4 8-1-16,-3-3-2 15,6 1-8-15,-7-1-5 16,-2-5-11-16,0 8-5 0,0 0-42 15,0 3-16 1,-6-11 45-16,-1 5 24 0</inkml:trace>
  <inkml:trace contextRef="#ctx0" brushRef="#br0" timeOffset="50402.4779">15153 4953 276 0,'-9'-16'104'0,"6"11"-81"0,-3 0 12 0,6 5 0 15,0-3-1 1,0 0 4-16,0 1-8 0,0 2-1 16,-3 0-16-16,0 8-1 0,0 7-1 0,0 22 2 15,0 8 3-15,0 11 2 16,-3 0 3-16,3 7-2 15,-3 3 0 1,6 0-6-16,0-5 0 16,3-5-6-16,3-9-2 15,3-10-7-15,-6-2-1 16,0-6-45-16,0-11-18 16,-6-12-123-16</inkml:trace>
  <inkml:trace contextRef="#ctx0" brushRef="#br0" timeOffset="51199.703">17665 4805 352 0,'-6'-5'132'0,"6"12"-103"0,3-9 1 0,-3 2-8 15,3 2-9-15,3 4 2 16,6-1 14-16,0 3 19 16,2 5-25-16,4 3 2 15,3 5-16-15,3 6-3 16,0-1-4-16,-6-2-4 16,2 2 1-16,-2-4-8 15,3-1 5-15,-3 0-5 16,-3-5-68-16,0-3-30 0,-3-2 54 15</inkml:trace>
  <inkml:trace contextRef="#ctx0" brushRef="#br0" timeOffset="51465.8117">18266 4826 348 0,'-9'3'132'0,"9"-3"-103"0,-9 5 7 0,3-2 23 15,0 5-36-15,-12 2 34 16,1 3-33-16,-13 9 7 16,3-1-18-16,-6 8-14 15,9 3 0-15,-5-1-65 16,5-2 37-16,-6-2-44 15,12-1 43-15</inkml:trace>
  <inkml:trace contextRef="#ctx0" brushRef="#br0" timeOffset="51694.5616">17945 5101 408 0,'3'0'154'0,"-3"0"-120"0,0 13-3 0,-9 1-8 16,9 4-2-16,-6 17 5 15,3-1-6-15,-3 0 1 16,3 1-12-16,-3 4-60 16,3-2 27-16,3 6-46 15,3-4 40-15</inkml:trace>
  <inkml:trace contextRef="#ctx0" brushRef="#br0" timeOffset="70024.6026">14408 8088 372 0,'-26'-5'140'0,"23"0"-109"0,-6-1 11 0,6 1-1 0,0 3-5 16,3-4 0-16,0-4-11 15,6-1-2-15,0-5-14 16,6-2 1-16,8-4 3 0,10 4-7 15,6-6-1-15,9 0-3 16,-1 8 1-16,-2 14-4 16,-6-1-2-16,-4 16-1 15,-8 17 0-15,-15 9 5 16,-12 14 1-16,-15 13 2 16,-12 0 0-16,-8 3 0 15,-4-5 2 1,0-3 1-16,4-3 3 15,8-5-1-15,-6-8 2 0,12-6-2 0,-2-7 2 16,11-5 0-16,-3-9 1 31,12-2-6-31,3-8-4 16,12-8-1-16,3 0 1 0,12-5-1 0,5-1 2 16,10 1-4-16,3-3 0 15,-4 5-4-15,1 3 1 16,6 3-7-16,-12-3-3 15,-7 0-10-15,-2 0-3 16,-3 0-51-16,-6-3-22 16,-3 1-43-16,0-6-16 15,0-3 86-15,-3-2 39 16</inkml:trace>
  <inkml:trace contextRef="#ctx0" brushRef="#br0" timeOffset="70400.9025">14923 8014 452 0,'-3'-8'170'0,"3"8"-132"0,0 3-6 16,0-3 2-1,-3 16-9-15,-3 8 4 16,1 5-1-16,-4 2-15 15,3 4-3-15,0-6-3 0,3 8-3 16,3-13-1-16,0 2-1 16,6-10-2-16,9-3-2 0,8-2 1 15,10 2 1 1,3-10 0-16,8 5-3 0,-5-3 2 16,0 11 1-16,-6-5 0 15,-4 10 0-15,-2-8 0 16,-9 11 4-16,-9-6 2 15,-3 6 2-15,-12 0 0 16,-9 2-4-16,-6-4-1 16,-9-4-23-16,-8-2-12 15,-7-5-36-15,0-6-17 16,1-10 45 0,2-3 20-16</inkml:trace>
  <inkml:trace contextRef="#ctx0" brushRef="#br0" timeOffset="70602.6191">14810 7967 476 0,'9'-6'178'0,"9"6"-138"0,15-10 2 16,-12 7-10-16,11-2-16 15,13 5 1-15,-3-5-10 16,11 2-2-16,-5-2-3 0,2-1-46 15,1-4-17 1,3-6 30-16,-10-3 15 16</inkml:trace>
  <inkml:trace contextRef="#ctx0" brushRef="#br0" timeOffset="71283.209">17522 7845 420 0,'-9'-5'156'0,"15"2"-121"0,-12 0-3 16,12 6-11-16,3-3-5 15,3 5 4-15,0 6 3 16,6 5 1-16,2 5-13 15,1 5 0-15,3-2 0 0,3 3-6 0,-3 2-1 16,2-3-2-16,-5-2-2 16,0 0-8-16,0-3-3 15,-3-3-54-15,3-4-21 16,-4-9 43-16,13-8 22 16</inkml:trace>
  <inkml:trace contextRef="#ctx0" brushRef="#br0" timeOffset="71481.0203">18180 7821 488 0,'-21'5'181'0,"15"11"-141"0,-9 5-13 0,6-2-15 16,-6-3-6-16,-3 5 6 0,-5 3 0 15,-1 0 3-15,-3-3-8 16,-3 0-26-16,6-3-12 0,-2 1-65 15,2 0-25 1</inkml:trace>
  <inkml:trace contextRef="#ctx0" brushRef="#br0" timeOffset="71665.2057">17840 8083 508 0,'-9'-3'189'0,"12"14"-147"0,3 15-16 15,-3-10-16-15,0 21-3 16,-3 16 4-16,0 3 4 16,-6 2 4-16,3 3-11 0,-3 5 0 0,6-2-1 0,-3-4-8 15,3-9-4-15,3-12-35 16,3-2-16-16,0-8 29 16</inkml:trace>
  <inkml:trace contextRef="#ctx0" brushRef="#br0" timeOffset="73232.233">14185 6580 340 0,'-9'-24'126'0,"6"19"-98"0,3-13-3 0,9 15-10 15,3-8-3-15,12-5 3 0,3-2 0 16,2-1 4-16,1 1-11 15,3 5-4-15,-3 5-1 0,0 8 0 16,-7 16 1-16,-2 10 0 16,-9 11 0-16,-9 8 2 15,-12 3 1-15,0 5 3 16,-12 5 1-16,-2 0 6 16,-7-2 1-16,6-14-3 15,-3 0 1 1,3-10 0-16,6-8 2 15,7 0-4-15,-1-8 0 0,9-1-8 0,0-7-2 16,18-2-2-16,-1-6 1 16,10-6 0-16,3 1 3 15,6 2-3 1,3 1-2-16,2 2-3 0,-2 0 1 0,0 0-4 16,-4 2-1-16,-8-2-74 31,3 6 43-31,-9-1-24 0,-3 3-81 15,-3-3-36-15,-6-2 91 16,0-8 45-16</inkml:trace>
  <inkml:trace contextRef="#ctx0" brushRef="#br0" timeOffset="73668.114">15072 6342 416 0,'-18'-5'154'0,"12"10"-120"0,-3-5-1 0,6 3-9 0,-5 10-4 15,-10 8 4 1,-3 11 3-16,-3 8 1 0,-3 10-15 15,3 5-1-15,-2 6-1 0,8 5-4 16,0-2-2-16,9 2-2 16,3-13-3-16,12-5-2 15,6-6 1-15,9-10 1 16,9-6 2-16,11-7 1 16,4-17 1-16,8-4-2 15,-8-17 1-15,-12-2 2 31,0 0-2-31,-10 0 3 0,-8-11 0 16,-12 3 2-16,-12 0 0 16,-15 5 0-16,-11 5-4 0,-7 6-1 0,-6 3 3 15,1 7-10-15,5 6-4 16,3 4-51-16,10-1-24 16,20 2 40-16</inkml:trace>
  <inkml:trace contextRef="#ctx0" brushRef="#br0" timeOffset="74277.4683">17456 6384 380 0,'-23'-15'143'0,"26"15"-112"0,0 2 1 0,-3-2-7 32,3 5-11-32,5 1 0 0,4 10 14 0,6 7 8 15,0 7-18-15,0 7 1 0,0-3 0 16,6 0-9-16,-4-5-3 0,1-2-4 31,-3-3-3-31,0-3-4 0,0-5-2 0,-3-6-154 47,0 1 88-47,2-6-44 0,7-7 67 0</inkml:trace>
  <inkml:trace contextRef="#ctx0" brushRef="#br0" timeOffset="74480.514">18102 6358 476 0,'-9'-5'178'0,"9"5"-138"0,-3 8-14 0,0-3-3 0,0 5-18 0,-8 14 9 16,-7 3-4-16,-6-1 2 16,-3 6-7-16,-9 5-3 15,1-5-54-15,-1-6-175 16,6 3 121-16,-3-2-104 15,10-3 124-15,-4 2 45 16</inkml:trace>
  <inkml:trace contextRef="#ctx0" brushRef="#br0" timeOffset="74652.4919">17781 6712 512 0,'-6'-7'189'0,"6"7"-147"0,9 31-16 0,-3-10-16 15,-3 14-12 1,-3 15 3-16,-3-2 2 16,3-3 3-16,-3-3-3 0,3-2-4 15,0-3 0-15,0 0-50 0,9-3-20 16,3-2 37 0,-3-8 19-16</inkml:trace>
  <inkml:trace contextRef="#ctx0" brushRef="#br0" timeOffset="75669.8675">14126 9541 380 0,'-12'-13'143'0,"12"2"-112"0,-3-2-12 0,9 5-15 0,6-3-7 16,5-2 3-16,7-5 5 15,6 7 4-15,0-5-4 16,0 8-3-16,-1 3-1 0,-2 10-1 16,-3 16 0-16,-3 16 4 15,-12 11 2-15,-9 10 0 16,-6-2-1-16,-12-3 3 15,0 0 3-15,0 2 7 16,-9-7 3-16,4-6 5 16,-1-5 3-16,3-5-6 0,3-8-4 15,6-6-7-15,3-2 0 16,6-5-7-16,6-6-1 16,9-8-2-16,9-2-2 15,6-3 3-15,6-5 0 16,-1 5-4-16,4 3 1 15,3-1 0-15,-4 6 0 0,-2 0-5 16,-6 3-1-16,-3 2-17 16,-6-2-5-16,-4 0-24 15,-2-1-9-15,0-10-130 32,0-8 103-32,-6 1 43 15</inkml:trace>
  <inkml:trace contextRef="#ctx0" brushRef="#br0" timeOffset="76075.0113">14682 9401 488 0,'-9'-11'181'0,"12"11"-141"0,3 5-17 15,3-2-17-15,0 2-1 16,9-2 8-16,0 0-2 16,9-1 2-16,2-2-8 15,13 0-1-15,12-2 2 0,5-1-8 16,-2-2-3-16,-1-1-8 0,-8 1-3 16,-6 0 0-16,-10 2 2 15,-8 0 8-15,-6 1 3 16,-9 12 9-1,-6 12 2-15,-9 9 2 16,-6 12 4-16,-3 4 1 16,-3 6-2-16,-6 0 0 15,1 3-3-15,-1-1-1 16,6-4-8-16,3-1 0 16,3-8-12-16,3-5-5 15,3-5-65-15,0-11-29 16,3-5 57-16,-3-11 26 15</inkml:trace>
  <inkml:trace contextRef="#ctx0" brushRef="#br0" timeOffset="76265.858">14858 9742 504 0,'-12'-8'187'0,"12"8"-146"0,9-3-11 16,9 1-16-16,9-4-17 15,14-4 2-15,10-1 3 16,8 6 1-16,-2 0-1 16,-4 2-26-16,1 0-9 0</inkml:trace>
  <inkml:trace contextRef="#ctx0" brushRef="#br0" timeOffset="76917.5274">17757 9342 356 0,'-12'-13'134'0,"12"13"-104"0,-3 3 5 0,3-6-6 16,0 3-17-16,0 8-2 0,-3 8 11 15,-3 16 9-15,-3 23-16 16,-3 19 6-16,-2 8 3 0,-1 3-12 15,3-3-6-15,0 0-6 16,3-10 0-16,0-14 3 0,3-8 1 16,3-16-34-16,3-10-14 15,3-13-29-15,3-8-9 16,0-19-63-16,0-13-29 16,3-14 93-16</inkml:trace>
  <inkml:trace contextRef="#ctx0" brushRef="#br0" timeOffset="77247.6972">17721 9417 364 0,'6'-30'134'0,"-9"22"-104"0,3 1 12 0,0 7-4 16,6 0-19-16,-3 0-3 16,9 5 1-16,3 13 3 15,3 22-10-15,3 24 3 0,3 7 3 16,5 3-4-16,-2 3-2 15,0 0-5-15,0-14-2 16,-1-5 1-16,1-15 2 16,3-6 3-16,3-16 2 15,2-16-1-15,1-16 1 16,6-20-4-16,-6-9-2 16,-1-13 2-16,-8-5 0 15,-3-11-3-15,-12-5-3 16,0 11-3-16,-12 4 1 15,6 6-10-15,-9 8-3 16,0 3-68-16,3 8-30 16,3 5 57-16,0 10 27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9:03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8229 3963 160 0,'-6'3'63'0,"6"5"-49"0,-3 3 16 0,0-3 3 0,-3 5 1 16,-6 8 5-16,-3 11-5 15,-2 2 2-15,-7 6-20 16,0 2-7-16,0 0-4 0,3 1-3 16,0-4-2-16,4-4-24 15,2-3-9-15,0-3-40 16,3-5-17-16,3-1-3 15</inkml:trace>
  <inkml:trace contextRef="#ctx0" brushRef="#br0" timeOffset="1">8473 3995 228 0,'-3'0'88'0,"3"8"-69"0,-6 5 6 0,3 1-2 16,-9 12 4-16,-8 11 8 15,-7 8-7-15,-3 5-2 16,-3 3-15-16,0-2-7 0,4-4-2 16,5-2-7-16,3-3-1 15,6-4-61-15,3-4-28 16,3-8-24-1</inkml:trace>
  <inkml:trace contextRef="#ctx0" brushRef="#br0" timeOffset="2">8705 4313 156 0,'12'-8'57'0,"-9"2"-44"0,0 4 25 0,0-1 10 16,-3 1 0-16,0-1 2 15,-3 0-20-15,-3 3-7 16,0 0-14-16,-3 3-4 0,0 2-1 15,0 0-5-15,1 3 1 16,5 0-2-16,3 0-2 0,6 3 0 16,5 2 0-16,1 0 3 15,0 3 0-15,0-3 1 16,-3 1 0-16,-3-1 2 16,-6 0 1-16,-3 0 1 15,-6 1 0-15,-3-4 0 16,-6-2 0-16,3-5-13 31,1 2 4-31,-4-5-8 0,3 0-26 16,3-3-10-16,6-2-19 15,6-3-8-15,3-2-5 16</inkml:trace>
  <inkml:trace contextRef="#ctx0" brushRef="#br0" timeOffset="3">8821 4331 88 0,'-3'0'33'0,"3"0"-26"0,3 0 18 0,-3 0 26 16,0 0-28-16,0 0 19 15,3 6-26-15,0-1 7 16,0 3-13-16,0 2 12 16,0 6-13-16,-3 3 7 0,0-1-7 15,-3-2-3 1,3 0-3-16,-3 0-3 0,-3 0 1 16,0-3 1-1,3-2 1-15,0-3-1 16,1-3-2-16,-1-5-2 0,0-5-5 15,3-9-8 1,3 6 8-16,0-8-5 16,5 1 7-16,1-9 0 0,0 3 3 15,3 5 2-15,-3 3 2 16,0 5 3 0,0 2-2-16,0 9 3 0,0 5 3 0,0 2 4 15,0 1-5-15,-6 0 5 31,3 2-8-31,-6-3 4 0,3 4-5 0,-3-4-2 16,0-4-1-16,0-4-1 16,0 1 0-16,3-8 2 15,6-1-1-15,2-7-1 16,4 0 1-16,0-3-4 16,3 3 2-16,0 2 1 15,0 3 2-15,0 6 1 16,-3 4 5-16,-1 3 5 15,-2 6-7-15,-3 0-3 0,-3-1-2 16,-3 3-1-16,3-2 2 16,-3 0-23-16,3-3-8 0,0-3-37 15,3-5-15 1,0 0-10-16</inkml:trace>
  <inkml:trace contextRef="#ctx0" brushRef="#br0" timeOffset="4">9289 4276 236 0,'-15'-6'90'0,"12"9"-70"0,-9 5 4 15,6-3-3-15,-3 3-13 16,-3 5-2-16,-3 6-9 16,0 2 0-16,4 3 1 15,5 0 5-15,3 0 6 0,3-3-5 16,6-3-2-16,2-2-1 15,1-8-1-15,0 0-7 16,6-5 0-16,3-6-4 16,0-5 0-16,-3 0 8 0,-3-5 6 15,-6-6-1-15,0 1-1 16,-6-1 2-16,0 6 2 16,0 3-2-16,0 2 0 15,-3-3 3-15,3 6 1 16,0 2-6-16,0 8 0 15,0 6-6-15,3 2 1 16,3 3 2-16,0 3 3 16,-1-4-7-16,1 1-3 0,3-2-24 15,0-1-9-15,0-5-24 16,6-6-42 0,-3-4 29-16</inkml:trace>
  <inkml:trace contextRef="#ctx0" brushRef="#br0" timeOffset="5">9479 4143 220 0,'-6'-2'82'0,"6"7"-64"0,0 3-9 16,0 3-9-16,3 7 5 16,-3 9 7-16,0 4-2 15,0 4 2-15,0-1-7 16,3-2-3-16,0 0 1 0,0-3-2 15,3-6 2-15,0-4-37 0,3-6-17 16,0-5-45 0</inkml:trace>
  <inkml:trace contextRef="#ctx0" brushRef="#br0" timeOffset="6">9708 4061 268 0,'-6'3'101'0,"9"8"-78"0,0 18-9 0,-3-11-10 16,0 17-1-16,-3 7 5 15,0 6-4-15,-2-3-2 16,2-3-1-16,0 0-1 0,3-2 2 0,3-6-50 16,0-10-21-1</inkml:trace>
  <inkml:trace contextRef="#ctx0" brushRef="#br0" timeOffset="15.6226">10319 4016 192 0,'-9'11'74'15,"12"13"-58"-15,-3 15 3 0,0-15-2 0,0 13 4 16,0 3 7-16,-3 0-2 16,3-3-1-16,-3 0-13 15,3-5-5-15,0-9-1 0,0-7-1 31,0 3-3-31,0-6 4 0,0-5 0 16,0-5-2 0,0-1-3-16,-3-10-11 15,6 0 5-15,0-8-7 0,3-2 5 0,6-1 3 16,2 1 1 0,4 5-1-16,3 5 3 15,3 8 0-15,0 5 1 0,0 3 6 0,-7 5 6 16,-2 3 5-16,-6 0 2 15,-9 0-6-15,-3 0 0 16,-6-3-8-16,-3-3-1 16,-2-2-11-16,-4-2-5 15,-3-4-27-15,3-2-13 16,3-2-16-16,3-4-6 16</inkml:trace>
  <inkml:trace contextRef="#ctx0" brushRef="#br0" timeOffset="16.6226">10589 4257 216 0,'-5'11'82'0,"5"2"-64"0,0 5-7 16,0-7-6-16,0 8 8 15,0-1 6-15,0 3-1 16,5 0 2-16,1-2-11 15,3-1-8-15,3-2-1 0,0-2 2 0,-3-6 1 16,0-3 1 0,3-5 0-16,3-5-2 15,0-6-2-15,-3-5-6 16,0-5-4-16,-4 0 3 0,-2 0 2 16,0 5 3-16,0 2 1 15,-3 4 1-15,0 5 2 16,-3 5 3-16,3 5 2 15,3 8-6-15,0 3-2 16,0 3 2-16,3-4 3 16,3 1-3-16,3 0-1 15,3-3-22-15,3-2-10 16,-1-6-28-16,4-5-10 16,3-5-12-1</inkml:trace>
  <inkml:trace contextRef="#ctx0" brushRef="#br0" timeOffset="17.6226">11066 4003 260 0,'-24'-5'96'0,"15"10"-75"0,0 3-8 16,3 0-7-16,0 5 0 15,0 16 4-15,3 8-1 16,0 6 0-16,3-1-5 15,0-5-3 1,3 3 0-16,0-1-1 0,0-4-27 16,0-9-11-16,-3-2-63 0,-3-8-38 31,3 0 73-31,-9-11 22 0</inkml:trace>
  <inkml:trace contextRef="#ctx0" brushRef="#br0" timeOffset="18.6226">10842 4225 248 0,'3'-2'93'0,"12"2"-72"0,12-6-6 0,-12 6-8 15,9-2-7-15,9-1 0 16,-4 1-20-16,4-1-9 16,3 0-21-16,0 1-6 15,-10-4-21-15</inkml:trace>
  <inkml:trace contextRef="#ctx0" brushRef="#br0" timeOffset="19.6226">11337 4032 168 0,'-12'-16'66'0,"3"11"-52"0,-3 2 23 15,9 3 6-15,-3 3-12 16,-3 2-6-16,-3 6-8 16,3 10-1-16,0 6-9 15,3 7 0-15,0 3 0 0,3 0-3 16,3 3-3-16,0-3 0 15,3-3-1-15,0-2-3 16,0-6 0-16,0-4-36 16,0-4-16-16,-3-5-54 15</inkml:trace>
  <inkml:trace contextRef="#ctx0" brushRef="#br0" timeOffset="20.6226">11119 4236 272 0,'-9'-8'104'0,"15"5"-81"0,6-2-4 0,-6 2-12 16,3 1-8-16,6-6-1 15,6 0-2-15,3 0 3 16,2 3-29-16,4 2-12 0,0 3-11 16,-3 3-4-1,-3 5 27-15,-4 0 13 16,-5 2 30-16,0 1 15 15,-3-1 5-15,0-2 6 16,-3 3-18-16,0-3-4 16,0-3-11-16,3-2 5 0,0-3 4 0,0-3-1 15,-1-2 0-15,1-3-4 16,-3 0-1-16,-6 0-5 31,3 0-3-31,-6-5 6 0,-3 2 5 16,-3 3 3-16,-6 3-8 15,-3 5-4 1,4 5-2-16,-7 6-4 16,3 2 2-16,0 0 1 0,9 3 0 15,0-3 0-15,9 6-5 0,3 5-1 16,3-3-15-16,0-5-33 16,3 2 29-1,3-7-15-15,-1-3-15 0,4-8-8 16,-3-3-7-16,-3 1-1 15</inkml:trace>
  <inkml:trace contextRef="#ctx0" brushRef="#br0" timeOffset="21.6226">11622 4257 148 0,'3'3'57'0,"0"2"-44"0,0 6 10 0,0-6 2 16,0 6-3-16,0 2-1 15,-3 3-3-15,0-3 1 0,0 0-10 16,0-2-1-16,0-3-1 15,0-3 30 1,0 3-21-16,0-3 5 0,0-2-2 16,0-6 4-1,0 3-12-15,-3-8-1 16,6 0-7-16,0-8-2 0,3 1-3 16,3-4 1-16,0 3-1 15,3 0 0 1,3 6 2-16,0-1-14 15,6 3 8-15,-7 0-52 16,4 6 32-16,-3-1-115 16,3 3 79-16</inkml:trace>
  <inkml:trace contextRef="#ctx0" brushRef="#br0" timeOffset="22.6226">2478 16058 164 0,'-6'-11'63'0,"6"6"-49"0,0-6 14 15,0 8 2-15,3 1 7 16,-3-3 7-16,0 5-11 15,0 0-4-15,3 5-17 16,0 3-5-16,3 13-1 0,3 5-3 16,-9 3 0-16,3 3 3 15,0-3 1-15,3-2-3 16,-3-9-1-16,3 3-3 16,-3-7-1-16,0-9 1 15,-3-5 2-15,3-5-3 16,-3-11 0-16,0-5-4 0,3-6 1 15,0-2-5-15,3 3 1 16,3 4 6-16,-6 4 3 16,6 2 1-16,0 6-2 15,0 4 1-15,2 4-1 16,1 7 2-16,-3 5 1 16,0 6 5-16,-3 5 5 15,-3 6-7-15,0-6-1 16,0 6-3-16,-3-9-2 15,0 1-4-15,3-6 0 16,-3-5-18-16,3-3-8 16,-3-5-17-16,9-5-6 15,-6-8-16 1,3-1-46-16,6 1 22 16</inkml:trace>
  <inkml:trace contextRef="#ctx0" brushRef="#br0" timeOffset="23.6226">2770 16028 212 0,'-9'3'79'0,"9"0"-61"0,-9 5-1 16,6-3-2-16,0 6-2 15,0 4 2-15,3 7-4 0,3 1 1 16,3 12-7 0,3-6-1-16,6-3 2 0,3-4-3 0,9-4-2 15,-4-10 4-15,4-8 4 16,-6-8 1-16,0-10 4 15,-3-1-3 1,-6-7 1-16,-6-1-3 0,-6 6 0 16,-9-3-1-1,-6 6 0-15,-3 2-4 0,-3 3-3 16,-3 2-3-16,1 3-1 16,5 3-29-16,0 2-12 15,9 3-30-15,6 0-13 16,9 5-9-1</inkml:trace>
  <inkml:trace contextRef="#ctx0" brushRef="#br0" timeOffset="24.6226">3264 15759 216 0,'-6'13'82'0,"9"11"-64"0,3 15-2 0,-3-18-7 16,0 9 8-16,-3 1 8 15,0 1-3-15,-3 10-1 16,0-5-12-16,0 1-5 0,0-4-1 16,0-2-2-16,0-6-1 15,0-5 3-15,0-5 0 0,0-8-1 16,0 3 1 0,3-11-2-16,0-6-1 15,3-4 1-15,3-6-1 0,0-3 0 16,6-2 0-16,0-3-3 15,6 9 0-15,0-4 4 16,3 3 1-16,-1 6-3 16,1 4 1-16,-3 1 2 15,0 10 3-15,-3 3 2 16,-3 3 1-16,-3 5 0 16,-3 2 2-16,-6 3-3 0,-3-2 1 15,-3 5-5 1,-6-8 0-16,-3-3-12 0,0-3-7 15,-3-4-11-15,0-4-4 16,3-2-16-16,4-5-6 16,-1-3-20-1,6-5-39-15,6 0 29 16</inkml:trace>
  <inkml:trace contextRef="#ctx0" brushRef="#br0" timeOffset="25.6226">3481 16058 184 0,'-3'8'68'0,"3"-1"-52"0,0 9 3 0,0-5-1 0,0 5 4 15,0 0 6-15,0 7-4 16,0 1 0-16,3-3-13 16,3 1-7-16,3-7 0 0,3-4 1 15,3-6 4-15,0-7 2 16,3-9 1-16,0-7-4 15,-3-4 0-15,-3-1-5 16,-7-1 0-16,-5 0 1 16,-5 0 0-16,-7 6-2 15,-3 2 1-15,-3 3-4 16,0 2 0-16,3 8-6 16,0 1 0-16,0-1-26 15,3 6-8-15,7-1-14 16,2 1-4-16,3-3-36 15</inkml:trace>
  <inkml:trace contextRef="#ctx0" brushRef="#br0" timeOffset="26.6226">3663 16068 200 0,'-9'11'77'0,"9"2"-60"0,3 13 4 0,-3-7-3 15,3 2 2-15,0 8 2 16,3-5 0-16,0-5-2 16,3 2-10-16,3-8-2 0,0-5-1 15,3-5-1-15,-1-6 1 0,1-5-9 16,0-8 0 0,-3-2-5-16,0-9 2 0,-6 6 1 15,-3-3 2 1,-6 6 5-16,3 2 6 0,0 2 8 15,-3 7 4-15,0 4-10 16,0 8-4-16,3 6-5 16,3 2-2-16,0 3 1 15,3 2-1-15,3-2-3 16,0 0 2-16,0-3-15 16,3-5-6-16,0 0-20 15,2-5-6-15,-2-6-10 16,0-5-2-16,-3 0-24 15</inkml:trace>
  <inkml:trace contextRef="#ctx0" brushRef="#br0" timeOffset="27.6226">3925 16087 220 0,'-6'2'82'0,"6"6"-64"0,0 8 2 0,0-5-2 16,0 5 3-16,0 2 7 15,0 1-6-15,0-1-3 16,0-2-11-16,0-3-5 0,0-2-2 15,0-3-1-15,0-8 2 16,0 0 8-16,0-6 5 16,0-4-7-16,3-9-2 15,3-2-6-15,0-3-1 16,0 3 1-16,3-3 2 0,3 11 1 16,0 3 1-16,-1 7-2 15,4 6-2-15,-3 5 3 16,0 5 0-16,0 3-1 15,-3 7-2-15,0-1-4 16,0-4 0-16,0-2-31 16,0-3-14-16,0-7-28 15,3 1-10-15,2-7-8 16</inkml:trace>
  <inkml:trace contextRef="#ctx0" brushRef="#br0" timeOffset="28.6226">4276 16047 260 0,'-24'-8'96'0,"15"8"-75"0,-8 5 1 0,8-2-3 15,-3 5-9-15,-3 3 2 16,-3 4-3-16,0 9 0 16,3 3-5-16,6 7-3 0,3 0 0 15,6-4-4-15,6-4 2 16,6 0-1-16,3-10 0 15,3-5 0-15,3-8-2 16,3-9 3-16,-1-7 0 16,-2-8-4-16,-3-8 1 15,-6-6 2-15,-6-4 3 16,-3-1 2-16,-6-8 1 16,-3 1-2-16,0 2-2 15,-3 2 5-15,3 12 1 16,0 4 4-16,0 11 4 0,3 6-6 15,0 12-2-15,3 12-6 16,3 9 0-16,6 7-2 16,-3 4 0-16,3 6 2 15,0-1 0-15,0-2 0 16,0-5 2-16,0-5-28 16,0-4-9-16,3-7-25 15,0-5-8-15,0-8-34 16</inkml:trace>
  <inkml:trace contextRef="#ctx0" brushRef="#br0" timeOffset="29.6226">4517 16018 268 0,'-3'-11'101'0,"-3"11"-78"0,-3-2 13 0,6 4 0 16,-2-2-13-16,-7 8 0 15,0-2-12-15,0 1-2 16,3-1-5-16,3 7-5 0,3 0-2 15,6 3-1-15,3 0 0 16,6 2 3-16,0 4 2 16,-3-1 0-16,-3 0-1 15,-6 3 3-15,-3-6 2 16,-6 3 0-16,-3-5 2 0,0-5-17 16,-3-6-8-16,0-5-40 15,3-8-17 1,6-5-49-16</inkml:trace>
  <inkml:trace contextRef="#ctx0" brushRef="#br0" timeOffset="30.6226">5002 16026 168 0,'3'-5'63'0,"-3"2"-49"0,0-2 11 16,0 5 2-16,-3-6 7 16,-2 6 5-16,-4 0-5 15,-3 0-1-15,-3 6-18 16,-6 2-7-16,0 5-3 0,3 8-6 16,0 3-1-16,4 2-2 15,5 9 0-15,3-4 0 16,6-2 3-16,9-2-2 15,2-6 1-15,7-5 0 16,3-5-2-16,3-6-15 0,0-10-7 16,0-6-20-1,-1-5-7-15,-2-5-42 16</inkml:trace>
  <inkml:trace contextRef="#ctx0" brushRef="#br0" timeOffset="31.6226">5038 15788 200 0,'-6'2'77'0,"6"6"-60"0,3 13 2 0,0-5-2 16,0 8 9-16,0 8 5 0,-3 0-2 16,0 7-3-16,0 6-14 15,-3-5-8-15,3 2-2 0,0-7-2 16,0-6 2-16,0-5-1 15,0-8 2-15,3-11-4 16,0-10-4 0,0-11-2-16,3-3-10 15,0-2-1-15,3-3 9 16,3 3 7-16,0 8 6 16,0 0 5-16,3 7 2 15,-1 6 1-15,1 6-2 16,0 4 1-16,-3 6-2 15,0 5 0-15,-3 3-5 16,-3-3-1-16,0 0-3 16,0-5-1-16,0-3-32 0,0-5-15 15,0-2-23-15,0-6-6 16,3-6-13 0</inkml:trace>
  <inkml:trace contextRef="#ctx0" brushRef="#br0" timeOffset="32.6226">5321 16087 228 0,'0'0'88'0,"3"2"-69"0,6 4-5 0,-6-4-7 16,3 1 4-16,3 0 5 16,0-3 3-16,0 0 3 15,0-3-12-15,2 0-3 0,-2-2-3 16,0-3-2-16,0 0-2 0,-3 0 1 15,-6-2 1-15,-3-1-1 16,-3-2-1-16,-3 5-2 16,-3 0-1-16,1 5 2 15,-4 3 0-15,0 3 1 16,0 5 2-16,3 5-3 16,3 3 0-16,0 5 3 15,6 3 3-15,3 2-2 16,6 1 0-16,3-3-1 15,6-1-2-15,3-7-17 16,6-2-6-16,2-4-40 0,1-10-16 16,6-5-19-1</inkml:trace>
  <inkml:trace contextRef="#ctx0" brushRef="#br0" timeOffset="33.6226">5696 16018 248 0,'-18'-11'93'0,"3"11"-72"0,0 6-8 0,6-4-8 15,-5 4-1-15,-4 1 2 16,-3 7 17-16,0 4 10 16,0 6-17-16,6 2-8 0,6 4-4 0,6 1-3 15,6-2-1-15,9-5-8 16,6-5-3-16,6-6-5 15,3-5-1-15,0-5-10 16,-1-9-5-16,4-4-67 16,-3-6-39-1,0-3 63-15</inkml:trace>
  <inkml:trace contextRef="#ctx0" brushRef="#br0" timeOffset="34.6226">5744 15804 240 0,'-12'-6'90'0,"12"9"-70"0,0 0-14 0,0 5-12 16,0 5 13-1,0 11 11-15,0 7 3 0,3 6 2 16,-3 6-12 0,0 4 0-16,0-2 0 0,3 0-6 0,-3-2-3 15,3-9-6-15,0-5 0 16,0-5-31-16,0-8-14 15,0-6-19-15,0-7-8 16,0-3-6 0</inkml:trace>
  <inkml:trace contextRef="#ctx0" brushRef="#br0" timeOffset="35.6226">5904 16007 244 0,'-15'0'93'0,"10"0"-72"0,-10 8-2 16,6-5-6-16,-3 0 2 15,-3 7 2-15,-3 1-6 16,0-1-4-16,3 4-4 16,0-1-3-16,4 0 1 0,2 0-8 15,3 0 0-15,3 1 5 16,3-1 3-16,6 0 1 15,3 0-2-15,5 1 1 16,7-1 1-16,3-3-1 16,0-2-1-16,-3 3-10 15,0-8-6-15,-1 2-30 0,-2-10-10 16,0 2-44 0</inkml:trace>
  <inkml:trace contextRef="#ctx0" brushRef="#br0" timeOffset="36.6226">6006 16060 256 0,'-6'3'96'0,"6"2"-75"0,0 6-10 0,0-3-8 16,0 5 4-16,0 3 4 16,0 0 4-16,0 5 1 15,0-3-8-15,0 1-3 0,0-6-1 0,0 0-33 16,0-2-13-16,0-8-65 15,0-3-37 1,0-6 66-16</inkml:trace>
  <inkml:trace contextRef="#ctx0" brushRef="#br0" timeOffset="37.6226">5958 15973 280 0,'-6'-8'104'0,"9"5"-81"0,0 1-6 16,-3 2-7-16,3 0-11 16,0 0-2-16,3-3-14 15,0 3-6-15,0 0-39 0,3 5-17 16,0-2-10-16,0 2-3 16</inkml:trace>
  <inkml:trace contextRef="#ctx0" brushRef="#br0" timeOffset="38.6226">6092 16150 216 0,'0'32'82'0,"-3"-19"-64"0,6 14 0 0,0-19-6 16,0 5 3-1,0-3 4-15,0-2 0 0,-3-2 0 16,3-1-10-16,-3-5 3 0,0-3 4 16,3-5-4-16,-3-2-2 15,0-6-5-15,0-3-4 16,3-2 0-16,0-3-1 15,3 3-3-15,3 0 0 0,0 2-1 16,2 6 0-16,1 3 7 16,0 4 3-16,0 4 3 15,0 4 5-15,0 6-2 16,3 3 3-16,-3 2-6 16,-3 3-1-16,0 0-4 15,0-3-3-15,-4 6 0 16,1-3-1-16,0-6-9 15,0 3-4-15,-3-5-31 16,3-2-11-16,0-1-25 16,0-5-10-16,3-5-4 15</inkml:trace>
  <inkml:trace contextRef="#ctx0" brushRef="#br0" timeOffset="39.6226">6482 16079 296 0,'-6'-8'112'0,"3"5"-87"0,-6 1 9 0,6 2-4 15,-3 0-10-15,-3 0-1 16,-3 5-11-16,-3 3-3 16,0 2-3-16,4 6-6 0,-1 5 0 15,3 3 0-15,3 0-1 16,3-3 4-16,3 0 2 15,6-7-2-15,3-1-2 0,3-3-1 16,2-7 0-16,1-3-4 16,0-5-2-1,0-6 5-15,0 1 2 0,-3-4 3 16,-3-2 0 0,0-2 2-16,-6 2 1 0,0-5-1 15,-3 8 1-15,0-3-4 16,0 5 0-16,0 3 1 15,0 3 0-15,0 5 0 16,6 5 0-16,3 8-3 16,0 9 0-16,2 9 10 15,1 6 5-15,0 6 1 16,0 2 2-16,-6 5 5 16,0-5 2-16,-9-3-5 0,-9 3 0 15,-12-8-15 1,-8-2-3-16,-7-6-18 0,-3-8-5 15,1-8-30-15,-1-10-10 16,0-3-79 0</inkml:trace>
  <inkml:trace contextRef="#ctx0" brushRef="#br0" timeOffset="42.6226">9563 16809 104 0,'-15'-5'38'0,"12"5"-29"0,-6 0 3 0,6 0 3 15,0 0 6-15,0 0 7 0,0 0 11 16,0 0 6-16,3 0-11 16,0 0-3-16,3 8-18 15,3-3 5-15,6 3 3 0,3 2 4 16,2 4 4-16,4 4-4 16,3 3-1-16,3 11-7 15,0 3 0-15,-1 2-6 16,1 2 1-16,0-4-3 15,0 2 0-15,0-6-5 16,-4-4-1-16,-2-6-1 16,-3 0 1-16,-3-5-4 15,-3-5 0-15,-3-6-6 0,0 0-3 16,-3-5-23-16,0-5-11 16,-3 2-28-1,0-7-10-15</inkml:trace>
  <inkml:trace contextRef="#ctx0" brushRef="#br0" timeOffset="43.6226">10357 16835 276 0,'3'-10'104'0,"0"10"-81"0,-3 3-4 0,0-1-8 0,-3 9 10 15,-6 2 11-15,-6 0 6 16,-5 6 4-16,-10 7-23 16,-3 1-4-16,-6 2-1 0,-2 2-8 15,-7 7-3-15,3-9-2 16,4 2 1-16,2-7-8 16,6-3-1-16,7-2-18 15,5-1-7-15,3-2-21 16,6-2-6-16,6-1-64 15,6 5-43 1,3-10 74-16</inkml:trace>
  <inkml:trace contextRef="#ctx0" brushRef="#br0" timeOffset="44.6226">9973 17219 316 0,'-9'-3'118'0,"9"1"-92"0,0 4-11 0,0 4-13 16,0 2-1-16,0 2 6 16,0 11 14-16,-3 9 7 15,-3 12-14-15,-2 24 5 16,-1-2 4-16,3-4-10 0,0-4-4 16,0-8-4-16,3-3-1 15,0 0-7-15,0-11 0 16,3 3-30-16,3-5-13 15,3-6-73-15,6-5-73 16</inkml:trace>
  <inkml:trace contextRef="#ctx0" brushRef="#br0" timeOffset="45.6226">8923 15640 88 0,'6'-11'35'0,"2"6"-27"0</inkml:trace>
  <inkml:trace contextRef="#ctx0" brushRef="#br0" timeOffset="46.6226">8976 15433 220 0,'-6'-8'82'0,"9"6"-64"0,-3 2 18 0,0 2 4 15,0 4-17-15,3 7-4 16,0 11-1-16,3 7 2 0,-3 9-10 16,0 5 1-16,0 0 0 0,0 5 2 15,-3-5 3-15,0-2-9 16,3-9-2 0,-3-10-1-16,0 0 2 15,0-6-3-15,3-7-2 0,-3-6 4 16,0-5 4-16,0-5-7 15,3-9-3-15,3-4-5 16,3-6 1-16,0 0 1 16,3 0-1-16,6 3 1 15,2 8 3-15,1 10-2 16,3 6 1-16,-3 5 2 16,-3 5 0-16,-3 6 4 15,-6 2 2-15,-6 0 2 0,-6 0 2 16,-6 0-3-16,-6-2 1 15,-3-1-5-15,-3-4 0 16,0-6-10-16,0 0-3 16,1-6-11-16,2-2-1 15,6-2-18-15,3-6-6 16,3 0-25-16,9-6-7 16,3-1-25-1</inkml:trace>
  <inkml:trace contextRef="#ctx0" brushRef="#br0" timeOffset="47.6226">9179 15737 200 0,'9'-2'77'0,"-6"4"-60"0,2 1 17 0,-5-3 6 0,3 5-6 15,3 3 1-15,0 8-12 16,0 0-1-16,3 5-13 16,0-2-3-16,3 7-2 0,3-5-5 15,0 1 1-15,3-7 0 16,0-1 2-16,-1-9-3 15,-2-5-2-15,0-5-9 16,3-1-3-16,-6-4-1 16,-3-6 2-16,-3-5 6 15,-3-3 4-15,0 0 3 16,-3 6 3-16,0 2 10 16,-3 5 4-16,0 3-1 0,3 8 1 15,0 8-9 1,0 5-2-16,3 6-3 15,3 5 1-15,0-1-2 0,3 1-1 16,3 0-4-16,-1-5-2 16,1-6-26-16,0 0-11 15,3-2-27-15,0-9-11 16,3-2-14 0</inkml:trace>
  <inkml:trace contextRef="#ctx0" brushRef="#br0" timeOffset="48.6226">9676 15489 244 0,'-15'-32'90'0,"6"21"-70"0,-6-4 13 16,9 9 1-16,-3 4-5 16,-3-1 1-16,0 6-15 15,0 2-4-15,0 11-7 16,1 8-5-16,2 7 0 0,3 6-1 15,3 6 0-15,3 2 2 16,6 0 0-16,0-3-3 16,3-2 2-16,-3-9-15 15,-1-4-6-15,1-3-42 16,-3-8-19-16,-3-3-25 16</inkml:trace>
  <inkml:trace contextRef="#ctx0" brushRef="#br0" timeOffset="49.6226">9393 15671 300 0,'-9'-8'112'0,"15"6"-87"0,6-4-9 0,-3 4-11 16,6-1-2-16,5 0 5 16,7-2-4-16,6 5-2 15,3 0-1-15,-1 0-10 0,4 0-4 16,-3 0-48-16,-3 0-20 15,-1 5-27 1</inkml:trace>
  <inkml:trace contextRef="#ctx0" brushRef="#br0" timeOffset="50.6226">9822 15431 252 0,'-18'-8'93'0,"12"10"-72"0,-6 1 0 16,6 2-4-16,-3 8-1 15,-3 11 2-15,3 3 4 16,0 7 3-16,3 3-13 16,0 3-5-16,3 2 0 0,3 0-2 15,0-2 0-15,3-3-8 16,0-5-2-16,-3-8-29 16,3 0-13-16,-3-9-48 15</inkml:trace>
  <inkml:trace contextRef="#ctx0" brushRef="#br0" timeOffset="51.6226">9577 15685 288 0,'-8'-14'107'0,"11"12"-83"0,5-6-7 0,-2 5-9 15,6-2-6-15,3 2 1 16,3-5-4-16,0 8 1 15,6-2 0-15,2 2-22 0,-2 0-8 16,0 2-73-16,0 3-46 16,-3 1 64-16</inkml:trace>
  <inkml:trace contextRef="#ctx0" brushRef="#br0" timeOffset="52.6226">9822 15745 260 0,'0'16'99'0,"3"-8"-77"16,-1 3 4-16,4-6 0 0,0 0-6 15,3 1 3-15,3-4-7 16,0-2-1-16,3-2-9 16,3-6-4-16,0-3 1 0,-3-2-2 15,0-3 2-15,-4 0-2 16,-2 0 2-16,-6 0-2 16,-6 1-1-16,-6 1-2 15,-2 4-1-15,-4 4-1 16,0 6 3-16,-3 6-2 0,3 4-1 15,0 4 0-15,3 1 3 16,3 7-2 0,3 1 1-16,6 1 0 0,6 0 0 15,3-5 0-15,3 2-2 16,6-5-15-16,0-6-5 16,3-2-19-16,2-5-8 15,1-6-16 1,-3-2-35-16,-3-6 29 15,-3 6 77-15,-3-6 42 16,-3 1 10-16,-3 4 3 16,0-1-18-16,-3 7-7 0,-3 0-20 15,0 5-2-15,0 3 1 0,0 0 2 16,-3-3 3-16,0 6-4 16,3-4 2-16,0-1-3 15,0-1 2-15,0-2 3 16,0-3 3-16,0-6-7 15,0-7-1-15,3 0-3 16,3-3 1-16,0-5-8 16,2 2-4-16,4 1 0 15,3-1 0-15,6 1-10 16,6 7-3-16,-3 1-50 16,-1-1-23-16,4 6-43 15</inkml:trace>
  <inkml:trace contextRef="#ctx0" brushRef="#br0" timeOffset="53.6226">10691 15679 192 0,'-9'-10'71'0,"6"7"-55"0,-9 0 15 15,6 3 5-15,-3 3-7 16,-3 2 0-16,0 6-10 0,-3 5-1 15,0 5-11-15,4 8 2 0,2 0 4 16,3 3-5-16,6-3 0 16,6-5-2-16,5-3-1 15,7-5 3-15,3-8 3 16,3-8-4 0,0-3 1-16,-3-5-5 0,-1-5-2 15,-5-3 4-15,-3-2 4 16,-6-1 1-16,-6 1 2 15,-6-4-6-15,-3 4-2 16,-3-1-2-16,-5 6-2 16,-1 0-21-16,0 5-11 15,3 3-37-15,0 2-14 16,6 8-42-16</inkml:trace>
  <inkml:trace contextRef="#ctx0" brushRef="#br0" timeOffset="54.6226">10774 15735 256 0,'3'13'96'0,"3"6"-75"0,3 4-5 16,-3-12-9-16,0 0 1 16,0 7 5-16,0-5 7 15,0 0 4-15,3-2-12 16,0-3-5-16,-1-3 0 0,1-2-4 15,0-3-2-15,0-3 4 16,0-2 1-16,0-6 0 16,-3-2 1-16,0-3 0 0,-3-7 3 15,-3 4-1-15,0-2 0 16,0 2-1-16,0 3 2 16,0 3-5-16,0 3-3 15,3-1-21-15,0 3-8 16,3 0-17-16,3 3-5 15,3 0-12-15,0-1-4 16,0 4-37 0</inkml:trace>
  <inkml:trace contextRef="#ctx0" brushRef="#br0" timeOffset="55.6226">11027 15732 212 0,'0'19'82'0,"12"-9"-64"0,-3 6 4 0,-3-8-1 0,3 0 0 16,0 0 4-16,3-3-9 15,2 1-2-15,1-6-8 16,-3 0 0-16,0-6 1 0,0-2-3 16,-3 0-1-16,0-5-1 15,-3 0-2-15,-6-3-4 16,-3 0 0-16,-3 0 2 16,-6 3 1-16,-6 2-4 15,0 6 1-15,-2 3 0 16,2 7 2-16,0 8-1 15,3 6 1-15,3-1 6 16,3 9 2-16,3-4-2 0,6 4-1 16,6-6-1-16,3 3-2 15,3-3-4 1,3-3-2-16,3-4-17 0,0-6-8 16,-1-3-16-16,1-10-6 15,0 2-7 1,-3-8-5-16,-3 3 31 15,-3-2 58-15,-3-3 29 16,0 2-5-16,0 3-4 16,0 0-20-16,-3 8-7 15,3 0-10-15,-3 5 8 0,-1 3 7 16,1 0 2-16,0 3 1 0,0-3-10 16,0 0-2-16,-3 0 4 15,0-8 1-15,0 0 6 16,0-3 2-16,-3-2-5 15,3-6 0-15,-3-2-12 16,3-6-3-16,3-2-2 16,3 3 0-16,0-1-5 15,3 3-1-15,3 3-2 16,3-3 3-16,3 8-7 16,0 0 1-16,3 6-39 15,-1 2-14-15,1 5-78 16,3 0-42-1,-6-2 85-15</inkml:trace>
  <inkml:trace contextRef="#ctx0" brushRef="#br0" timeOffset="56.6226">11724 15528 228 0,'0'-23'85'0,"0"1"-66"0,-9 1 16 16,6 13 4-16,-3-5-1 16,-3-3 4-16,-3 3-3 15,0 2-2-15,-3 6-20 16,-3 5-12-16,0 11-7 0,0 10-2 15,1 13 0-15,2 9 0 16,3 7 0-16,3 3 3 16,3 0 2-16,3-3 0 15,0-8-1-15,3 1-2 16,0-6-1-16,0-8-9 0,0-8-3 16,0-5-32-16,0-6-14 15,-3 1-15-15,-3-8-3 16,0-3-17-1</inkml:trace>
  <inkml:trace contextRef="#ctx0" brushRef="#br0" timeOffset="57.6226">11378 15669 272 0,'-6'-16'101'0,"6"13"-78"0,0 0 4 0,3 3-3 15,3-5-10-15,6 5 0 0,3-2 3 16,6 2 3-16,3 0-10 15,5 0-6-15,1 0-2 0,0 0-16 16,0 0-5-16,0-3-41 16,-4-5-18-16,1 8-42 15</inkml:trace>
  <inkml:trace contextRef="#ctx0" brushRef="#br0" timeOffset="58.6226">11816 15475 304 0,'-3'-2'112'0,"3"7"-87"0,-3 0-7 16,3 11-7-16,0 5-6 16,-3 3 7-1,-3 5 4-15,0 3-8 0,0 3 0 0,0-1-1 16,3 0-6 0,0-2-2-16,3-5-31 0,0-6-14 15,0-3-27-15,3-5-12 16,3 1-16-1</inkml:trace>
  <inkml:trace contextRef="#ctx0" brushRef="#br0" timeOffset="59.6226">11860 15685 228 0,'-2'5'85'0,"-1"5"-66"0,-3 9-3 0,3-11-5 15,0 10 9-15,0 1 10 16,3 2-3-16,3 0-1 16,3-2-14-16,3 2-10 0,2-5-2 0,4-6 2 15,6-4 3-15,0-6 2 16,3-6 3-16,0-4-1 16,-7-1 0-16,-2-5-1 15,-3 0 0-15,-6-2 0 16,-6-1 2-16,-6 1 1 15,-6-1 1-15,-6 1-9 16,1 2-3-16,-1 5-21 16,0 3-7-16,3 3-29 0,3 3-12 15,3-1-45 1,6 6-35-16,3-3 66 16</inkml:trace>
  <inkml:trace contextRef="#ctx0" brushRef="#br0" timeOffset="60.6226">12042 15706 268 0,'-3'8'101'0,"6"2"-78"0,0 14-11 0,0-11-11 15,0 6 4-15,0 2 9 16,3 0 2-16,0-5 2 16,0 5-9-16,0-5-1 0,3-3-1 15,0-2-3-15,0-3-3 16,-1-6 0-16,4-2-1 15,-3-5 0-15,0-3 2 0,0 0-6 16,-3-5 1-16,0-3 1 16,0 0 1-16,-3 3-4 15,0 2-1-15,0 4-6 16,0 4-3-16,0 6 6 16,3 10 5-16,0 0 1 15,3 0-1-15,3 3 5 16,0-3 3-16,2-2 5 15,1-3 2-15,3-3 8 16,0-5 2-16,0-5 1 16,-3-3 1-16,-3-5-9 15,0-3-3-15,-6-3 0 0,-3-2 3 16,-6 0-8 0,-3 0-3-16,0 2-11 0,-3-2-5 15,0 8-18-15,0 5-7 16,0 3-24-16,0 5-11 15,3 8-47 1</inkml:trace>
  <inkml:trace contextRef="#ctx0" brushRef="#br0" timeOffset="61.6226">12563 15936 200 0,'-3'0'77'0,"6"0"-60"0,-6 0 24 15,3 0 6-15,0 5-7 16,-3-5 2-16,0 0-24 16,0 3-8-16,0-3-7 15,3 0-9-15,-3-3-1 0,0-2-26 16,0 2-10-16,0 1-16 15,0-6-3-15,0 2-33 16</inkml:trace>
  <inkml:trace contextRef="#ctx0" brushRef="#br0" timeOffset="62.6226">12560 15274 288 0,'3'-34'110'0,"0"26"-86"0,0 3 20 0,-3 5 5 16,0 0-27-16,0 8-6 16,0 8-11-16,-3 13-2 15,-3 10-1-15,0 9 1 0,0-3 0 16,0-3 1-16,0-2 0 16,0-3-18-16,6-3-7 15,0-4-34-15,0-7-13 16,3 1-65-16</inkml:trace>
  <inkml:trace contextRef="#ctx0" brushRef="#br0" timeOffset="63.6226">14626 16648 96 0,'12'-8'38'0,"-6"2"-29"0,2 1 21 0,-2 2 8 15,0-2-1-15,0-3 1 16,-3-2-4-16,3-1-1 16,-3-2-18-16,-3-3 6 0,-6 3 6 15,-3-1 2-15,-6 1 5 16,-2 5-5-16,-4 0-1 16,-3 3-13-16,0 5-4 15,0 8-9-15,1 5-4 16,2 14 1-16,0 15 0 15,6 6 1-15,3 2 2 0,6 0 1 16,0-2 3-16,3 5-3 16,3 2 0-16,0-4-1 15,3-6-2-15,0-6 1 16,0-7-1-16,0-11-22 16,0 0-10-1,-3-7-13-15,0-9-2 0,-3 3-13 16,0-11-4-16,0-5-38 15</inkml:trace>
  <inkml:trace contextRef="#ctx0" brushRef="#br0" timeOffset="64.6226">14263 16849 280 0,'-6'-11'107'0,"9"11"-83"0,6-3 8 0,-1 3-2 16,4-5-1-16,3 5 2 15,3-2-10-15,6-1-3 16,6 0-10-16,5-2-3 0,1 2-1 16,3-2-13-16,-3-3-7 15,-4-3-35-15,1 6-15 16,-3-5-65 0,3-1-37-16,-7 0 79 15</inkml:trace>
  <inkml:trace contextRef="#ctx0" brushRef="#br0" timeOffset="65.6226">14900 16907 148 0,'3'-8'57'0,"0"8"-44"0,-3-11 14 0,0 11 5 16,0 0 2 0,-3-2 1-16,0-4-3 15,-3 1 0-15,-3 0-18 16,-3 2 1-16,-3-2 1 0,-3 0-6 15,0 5-3-15,-3 5-4 0,-2 8-3 16,2 0 1-16,0 6-1 16,3 2-3-16,3 3 0 15,6 5-1-15,6 0 0 16,3-2 3-16,6-6 0 16,6 0 1-16,3-5 2 15,3-8-1-15,0-6-1 16,2-10 1-16,-2 0-1 0,0-5 2 15,-3-5 1-15,-3-3-1 16,0-3 1-16,-6 5-2 16,3-2 2-16,-6 3-4 15,-3 4 0-15,0 1 3 16,0 0 3-16,0 8-4 16,0-3-1-16,0 8-2 15,6 8 0-15,0 5 2 16,3 11 0-16,3 13 8 15,-1 10 5-15,1 4 2 16,-3-1 4-16,-6-5-5 16,-3-3 2-16,-3-2 0 15,-3-6-1-15,-3 1-7 16,-3-6-5-16,-5-8 0 0,-1-8 0 16,-9-2-12-16,0-9-4 15,-3-4-29-15,1-4-11 16,5-2-10-16,3-2-3 15,6 2-46 1,9-5-26-16,3-11 68 16</inkml:trace>
  <inkml:trace contextRef="#ctx0" brushRef="#br0" timeOffset="66.6226">15033 16955 196 0,'-11'0'74'0,"8"5"-58"0,3 0 9 15,0-5 2-15,3 3-3 16,3-3 3-16,2 5-6 16,4 3-3-16,3-5-10 15,3-1-1-15,0-2 0 0,3-2-3 16,0-1-1-16,-1-5 1 0,-2 3 0 16,0-3 0-1,-3 0 0-15,-3-3-2 0,-3 6 1 16,-3-3 0-16,-6-5 1 15,-6 5-2-15,-3 0-2 16,-6-3 1-16,-3 11-1 16,-3 0 4-16,-2 11 2 15,-4 0-2-15,0 2-3 16,0 5 2-16,6 6 2 16,4 5 0-16,8 3 2 15,6 0 2-15,12-6 2 16,5 1-5-16,10-6-2 0,3-5 0 15,6-8 2-15,3 0-12 16,-1-8-5-16,-2 0-17 16,0-8-5-16,-1-6-23 15,-2-4-9-15,-3-1-51 16</inkml:trace>
  <inkml:trace contextRef="#ctx0" brushRef="#br0" timeOffset="67.6226">15447 16587 244 0,'-3'-8'90'0,"6"10"-70"0,-3 6 4 0,3-2-5 16,3 12 1-16,0 9 2 16,0 10 0-16,0 2-2 15,0 1-10-15,0 2-4 0,0 1-2 16,-3 2-2-16,0-3 1 16,0-2-7-16,0-9 1 15,0-4-37-15,0-3-15 16,-3-11-58-1,3-5-39-15,-6-8 69 16</inkml:trace>
  <inkml:trace contextRef="#ctx0" brushRef="#br0" timeOffset="68.6226">15310 16888 320 0,'-9'-5'121'0,"12"2"-95"0,9-10-4 16,-3 3-10-16,9 4-8 15,3-2 2-15,6 0-3 16,2 1-2-16,1-4 0 16,0 8-1-16,-3 1 0 0,0-1-42 15,-1 3-19-15,1 0-68 16</inkml:trace>
  <inkml:trace contextRef="#ctx0" brushRef="#br0" timeOffset="69.6226">15787 16851 192 0,'-3'-2'74'0,"3"4"-58"0,3-4-6 0,-3 2-6 16,0 0 16-16,0 0 10 16,-3 2 10-16,0 1 5 15,-3 0-24-15,-6 2 6 0,0 5 1 16,-3-2-9-16,0 0-3 0,3 3-9 15,3-3-5 1,6 0-1-16,3 0-1 0,6 2-3 16,6-2 2-16,3 6-1 15,6 4-2-15,0 1 5 16,0 2 1-16,-7 3 4 16,-5-3 1-16,-9 5 5 15,-9-5 3-15,-5-2-4 16,-7-6-1-16,-9-5-15 15,-6-5-6-15,0-3-37 16,1-6-14-16,5-2-74 16,9-5-43-1,6 0 80-15</inkml:trace>
  <inkml:trace contextRef="#ctx0" brushRef="#br0" timeOffset="70.6226">16272 16510 196 0,'-3'-8'74'0,"0"3"-58"0,-6 5 14 16,3 5 3-16,-3 0 1 0,-6 3 4 16,-9 8-6-16,-3 8 1 15,-2 13-19-15,-4 11 1 0,3 2-1 16,6 0-3-16,10 6 1 16,11 5-5-16,9 5-2 15,8-8-7-15,13-5-3 16,9-11-20-16,6-7-7 15,5-4-27-15,1-9-13 16,5-9-47 0</inkml:trace>
  <inkml:trace contextRef="#ctx0" brushRef="#br0" timeOffset="71.6226">16513 16888 160 0,'3'-5'60'0,"-3"-3"-47"0,3 3 13 0,0 2 3 15,-3-2 9-15,-3 5 7 16,-3-5-2-16,-3 5 0 0,-3 0-23 15,-3 0-1-15,-6 5 2 16,-3 0-10-16,7 0-3 16,2-2-8-16,3 5 0 15,9-3-2 1,9 6-2-16,6 0 3 0,6 2-2 16,5 3 1-1,-2 0 4-15,0 7 3 0,-6-2 4 16,-3 6 5-16,-6-3 1 15,-6-8 0-15,-3 2-1 16,-9-7 1-16,-3-9-6 16,-6-2-1-16,0-2-11 15,-2-9-5-15,8 6-29 16,3-8-12-16,6 5-36 16,9-3-16-16,9 3-21 15</inkml:trace>
  <inkml:trace contextRef="#ctx0" brushRef="#br0" timeOffset="72.6226">16775 17084 236 0,'-3'5'90'0,"3"-2"-70"0,3 2 4 0,0-5-3 16,0 11 9-16,0 2 8 15,0 3 6-15,-3 8 3 16,-3-3-25-16,-6 6 3 0,0-4-1 16,-3-7-10-16,0 3-3 15,-3-9-18-15,0-7-6 16,0-3-50-16,1-3-22 0,5-7-68 31</inkml:trace>
  <inkml:trace contextRef="#ctx0" brushRef="#br0" timeOffset="73.6226">17266 16669 204 0,'-3'-13'77'0,"3"2"-60"0,0-2 6 16,0 7-1-16,-3-2 8 16,-3-2 6-16,-6 7 9 15,-3-2 5-15,-9 5-27 16,1 3-2-16,-1 2-2 0,-3 3-9 16,0 2-1-16,3 6-7 15,4 0-4-15,2 5-2 16,9 1 3-16,9 4-2 15,9 3 1-15,9 0 0 0,8 0 0 16,7 0 2 0,3 3 0-16,0 5 2 15,-4-8 1-15,-2 3-1 0,-15-8 1 16,-3-8 2-16,-12 5 2 16,0-5-3-16,-9-8-1 15,0 0 8-15,-12-8 2 16,0 0-2-16,-3-8-1 15,4 2-6-15,2-7-3 16,3 0-3-16,6-3-1 16,3 0-3-16,9-10-1 0,0 5 1 15,12-11 4-15,-3 5-1 16,3 6-1-16,-3 3 3 16,-4-1 0-16,1 3-2 15,-6 3 2-15,0 0-17 16,-6 2-8-16,0-2-17 15,0 8-8 1,0-1-24-16,3 4-10 0,0-4-23 16</inkml:trace>
  <inkml:trace contextRef="#ctx0" brushRef="#br0" timeOffset="74.6226">17447 16478 168 0,'0'0'66'0,"0"0"-52"0,3 3 6 0,3-3-1 16,-6 0 11-16,6 3 8 0,3 2-3 15,3 0 0-15,3 8-20 16,6 11 13-16,6 16 6 0,5 10-1 15,-2 3 1-15,-6 0-15 16,-9 3-4-16,-9 4-3 16,-15 7 0-16,-12-4-6 15,-12-10-2-15,-14 0-24 16,-13-11-12-16,-8-7-69 16,2 2-30-16,-5-16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9:15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4089 16910 228 0,'0'0'85'0,"0"2"-66"0,0-4 23 15,0 2 8-15,0 0-11 16,0 0 0-16,0 0-13 15,0 0-7-15,0 0-10 16,3 2 7-16,-3-2 6 0,0 0-5 16,0 0 1-16,0 0-7 15,3 0-1-15,-3 0-4 16,6 0-1-16,-6 0-3 0,3 0 1 16,0-2-2-16,0 2-1 15,-3 0-2-15,2-3 4 16,1-2 0-1,0 5-3-15,0-3 1 16,0 0-2-16,0 3 0 16,-3 0 2-16,0-8 2 31,3 8-1-31,-3 0-1 16,0 0 1-16,0 0-1 0,0 0 2 15,0 0 1-15,0 0 1 0,0 0 2 0,3 0-3 16,-3 0 0-16,0 11-1 15,0-8-2-15,0 7 1 16,0-2-1-16,0 5 0 16,-3 3 0-16,3 3 0 15,0 10 0-15,0 0-3 16,0 3 2-16,0 5 1 16,0 0 0-16,3 0 0 15,0 3 2-15,0-9-3 16,0 4 0-16,0-4 1 15,3-4 2-15,0-1-3 16,-3 3 0-16,0-5-4 16,0 0 1-16,0-3 0 15,-3-2 2-15,0-6-4 16,0 5 2-16,3-10-7 0,0 6-1 16,0-9-9-16,-3 3-4 15,0-11-8-15,-3-2-5 16,0-6-81-1,0-2-34-15,0-3 79 16</inkml:trace>
  <inkml:trace contextRef="#ctx0" brushRef="#br0" timeOffset="591.0871">4112 16838 140 0,'-2'-3'52'0,"2"6"-41"0,0-11 37 0,0 8 14 15,0 0-16-15,0 0-4 0,5 0-13 16,4 0-6-16,0 0-13 0,3 0 0 0,3 0 3 16,3 0-3-16,6 0 0 15,6 0-6-15,2 0-3 16,1 0 0-16,3-2 1 15,2 2-3-15,1-3-2 16,0-5-1-16,-3 8 3 16,-1-3-5-16,-5 1 0 15,-3-1-11-15,-3 3-3 0,-6 0-8 16,-4-5 0-16,1 5-1 16,-6 0 3-16,-9 5-128 31,-3-5 84-31</inkml:trace>
  <inkml:trace contextRef="#ctx0" brushRef="#br0" timeOffset="1143.1343">4166 17148 220 0,'0'0'85'0,"0"0"-66"0,0 0 5 16,0 0-1-16,0 0-9 15,0 0 2-15,0 0 2 16,0 0 1-16,0 0-10 15,0 2 6-15,0-2 4 0,0 0-6 0,0 0 0 16,6 0-3-16,3 0 1 16,6-2-2-16,3-1 0 15,6 0-5-15,-1-2-3 16,4 5 0-16,0-3-1 16,0 1 0-16,-1 2 0 15,1 0-5-15,-3 0-1 16,-6 2-8-16,0 1-4 15,-3 2-19-15,-6 1-6 16,0-4-68 0,-6 4-30-16,-3 2 73 0</inkml:trace>
  <inkml:trace contextRef="#ctx0" brushRef="#br0" timeOffset="1669.0884">4148 17463 224 0,'-3'0'85'0,"3"0"-66"0,3-6 10 16,-3 6 2-16,0 0-4 15,3 0 4-15,3 0-4 16,0 6 1 0,6-6-16-16,3 5 2 0,3-3 2 0,6-2-6 15,2 6-1-15,4-6-1 16,3 5 0-16,3-2 0 16,-1 2 2-16,4 0 1 15,0 1 3 1,-4-4-1-16,-2 6 2 0,-3-5-6 15,-3-1-1-15,-6-2-9 16,-4 6-4-16,1-4-17 16,-3 1-6-16,0-3-83 15,-3 0-34-15,6-3 74 16,0-5 36-16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9:46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 14907 64 0,'-3'-3'24'0,"3"6"-12"0,0 2 1 15,0 0 11-15,0 1 7 16,6 7 6-16,3 5-5 0,-6 3-2 16,3 3-5-1,-3 0-2-15,3 0-12 16,-3 0-4-16,0-3-1 0,3-3 1 0,-6-2 3 15,3-3-7-15,-3-2-2 16,0 0 1-16,0-3 3 16,0-3 7-16,0-5 2 0,0-3-3 15,0-2-1-15,-3-6-4 16,3-2-1-16,0-5-3 16,0-1-2-16,3-7 1 15,3-3 1-15,0 5 1 16,0 3 3-16,3-1-3 15,0 4 0 1,3 5-1-16,-6 2-2 0,2 0-2 16,4 4 1-1,0 1-10-15,0 4-5 16,0 2-19-16,3 0-5 0,-3 0-10 16,0 2-2-16,-3 9-44 31</inkml:trace>
  <inkml:trace contextRef="#ctx0" brushRef="#br0" timeOffset="1">2588 15010 140 0,'-2'0'52'0,"2"2"-28"0,2 6-13 0,-2-8 15 16,9 3 1-16,-6 0 1 31,3-1-9-31,6 1-1 0,-6 0-11 16,6-1 2-16,0-2 4 0,0 0-7 15,0-2-1-15,0-1-3 16,-3 0 1-16,0 1-2 16,-3-9 2-1,-3 1-2-15,-3-4 2 16,-6 1-4-16,0 2-2 16,-6 4-1-16,0 1 3 15,0 12 0 1,0-1 1-16,0 8-3 0,0 0 2 15,3 3 1-15,-3 0 2 0,3 0-3 16,3 0 0-16,6 0-1 16,0-3 0-16,6-3 2 0,3 1 0 15,3-3-3-15,3-3 2 16,3-2-17-16,3-3-5 16,6-3-29-16,-4 1-9 15,7-4-17 1</inkml:trace>
  <inkml:trace contextRef="#ctx0" brushRef="#br0" timeOffset="2">3005 14785 100 0,'0'-11'38'0,"0"6"-20"0,-15 0-6 0,12 5 16 16,0-6 4-16,0 1 3 15,-3 0-6-15,-2 2-1 16,2 1-15-16,-3 2-1 0,0 2 1 16,0 4-7-16,0 4-1 15,6 6 1-15,-6 8 1 16,3 5 1-16,3 11 0 0,0 2-4 16,3-5-1-16,3 0-1 15,3-5-2-15,0-3-2 16,0 0 1-1,-3-5-32-15,3-6-13 16,-6-4-56-16</inkml:trace>
  <inkml:trace contextRef="#ctx0" brushRef="#br0" timeOffset="3">2776 14923 208 0,'-18'-6'77'0,"21"6"-42"0,0 0-41 16,15 0 58-16,0-2-22 15,6-4-14-15,-1 1-9 16,1 0-6-16,0-1-19 0,3 1-5 16,0 0-33-16,-4 2-14 15,-5 1-18 1</inkml:trace>
  <inkml:trace contextRef="#ctx0" brushRef="#br0" timeOffset="4">2990 14941 164 0,'-15'21'63'0,"15"-16"-34"0,12 17-19 16,-12-17 17-16,6 0-7 16,3 1-1-1,0-1-5-15,3 0-1 16,0-2-7-16,0-3-2 0,0-8 0 15,3 0-2-15,-3 0 1 16,-3-5-2-16,-4 2-1 16,-2 1 1-16,-3 2-1 0,-3 0 0 15,0 0 2-15,-2 2-3 16,-4 1 0-16,0 3-1 0,-6 2 0 16,3 7 0-16,-3 1 0 15,6 8 2-15,-6 0 0 16,6 0-3-1,3 0 2-15,3 0 1 16,0 2 2-16,9-2-3 0,0 3-2 16,6-9-1-16,0-2 3 0,0-3-22 15,3 1-7-15,0-6-20 16,3-3-51 0,-6-2 13-16</inkml:trace>
  <inkml:trace contextRef="#ctx0" brushRef="#br0" timeOffset="5">3160 14991 124 0,'0'16'46'0,"0"-13"-24"0,0 2-13 0,0 0 14 16,0 3 0-16,3 3 1 16,0 2-5-16,0 3-1 0,3-3-10 15,-6-2-3-15,3-1-1 0,0 1 0 16,-3 0 2-16,0-1 3 15,0-10 2-15,0 0 6 0,0 0 3 16,0-2-6-16,0-4-1 16,0-4-3-16,0-4-1 15,3 1-5-15,0 0-3 16,0-8-3-16,3 5 1 31,0 3-1-31,0 2-2 16,11 1-22-16,1 2-10 15,0 2-6-15,-3 1-4 16,0 2-1-16,0 1-5 16</inkml:trace>
  <inkml:trace contextRef="#ctx0" brushRef="#br0" timeOffset="6">3327 14986 155 0,'6'8'12'0,"0"-3"20"0,0 3 12 16,-3 0-8-16,-1 0-4 15,1 0-10-15,3 0-3 16,0-3-11-1,0-2 1-15,3 0 2 0,-3-3-4 0,3-3 1 16,0 0-5-16,-3-2 0 0,6 0 1 31,-6-6 2-31,-3 0-5 0,-3-2-3 16,0 0-2-16,-3 2 0 16,-3 3 3-16,-3 6 0 15,0-3 1-15,-3 7 2 16,0 9-6-16,0 2-1 15,0 3 2-15,4 0 3 16,2 0-1-16,0 2 0 0,3 1 3 16,3-3 1-16,3-3-4 15,3 0 1-15,2-2-5 16,1-3 1-16,3-3-18 16,0-3-6-16,0-2-16 15,3-2-5-15,-3-1-9 16,0-2-24-16,-3-3 25 15</inkml:trace>
  <inkml:trace contextRef="#ctx0" brushRef="#br0" timeOffset="7">3496 15052 148 0,'0'-5'55'0,"0"8"-30"0,0-1-18 0,0 6 13 0,0-3-1 16,0 3 1-16,-3 3-7 31,0-1 0-31,0 1-8 16,0 2 1-16,0-5 1 0,0 3-1 0,1-3 1 15,-1 0 2-15,3-3 2 16,0-10 8 0,5-3-11-16,1-3-4 15,0-2 0-15,0 0-1 16,3-1-1-16,0 4-2 0,0-1 5 16,3 6 4-16,-3 2-3 15,3 6 2-15,-3 2-3 16,0 3 0-16,-3 3-1 15,0-1 0 1,0 4-9-16,3-1-2 0,-7-3-18 16,4-2-7-1,0-2-12-15,3-9-5 16,0 0-9 0,9-2-38-16,-6 0 16 15</inkml:trace>
  <inkml:trace contextRef="#ctx0" brushRef="#br0" timeOffset="8">3788 15028 152 0,'-3'-10'57'0,"0"7"-30"0,-3-2-14 0,3 5 19 16,0 0-5-1,-3 2-1-15,-3 4-8 0,-6 2-1 16,4 0-10-16,-1 2 0 0,3 6 3 16,3-3-4-16,3 1 2 15,6 4-5-15,6 1-2 16,3-4-3-16,2 1 1 0,4-2 3 15,0-4 1-15,0-2-12 16,0-3-7-16,6-5-13 16,-3-2-7-16,5-11-14 15,-8-1-6-15,-3 1-17 16,-3-3-8 0,-3 0 43-1</inkml:trace>
  <inkml:trace contextRef="#ctx0" brushRef="#br0" timeOffset="9">3952 15015 200 0,'-6'0'77'0,"6"0"-42"0,0 0-32 0,-3 5 15 16,0 3 4-16,0 3 4 0,0 2-8 15,3 3-3-15,3-3-8 16,0 0-5-16,3 6-12 0,0-3-6 16,0-6-65-1,0-2-24 1</inkml:trace>
  <inkml:trace contextRef="#ctx0" brushRef="#br0" timeOffset="10">3946 14912 184 0,'-3'-3'68'0,"6"1"-36"0,0 2-40 16,0 0 10-16,3 0-30 31,0 0-9-31,3 0-32 0,0 0-11 16</inkml:trace>
  <inkml:trace contextRef="#ctx0" brushRef="#br0" timeOffset="11">4071 15055 184 0,'-6'24'68'0,"6"-16"-36"0,-3 5-31 16,3-8 16-16,0 3-5 0,0 0 3 15</inkml:trace>
  <inkml:trace contextRef="#ctx0" brushRef="#br0" timeOffset="12">4062 15132 345 0,'0'0'11'0,"0"0"1"16,3 0-3-16,0-6 2 15,3 1-8-15,0-6-4 16,0 1-5-16,3-3 1 31,0 2 5-31,2-2 2 0,7-8 4 16,0 7 1-16,0 4 8 15,0 7 2-15,0 0-2 16,0 6 1-16,-1 2-5 16,-2 3-1-16,0 6-4 15,-6-1 1-15,-3 5-4 16,0-2 0-16,-3 3-3 0,0-6-3 16,0 0-18-16,0-2-9 15,0-1-15-15,3-2-7 16,0-2-109-1,15-14 57-15</inkml:trace>
  <inkml:trace contextRef="#ctx0" brushRef="#br0" timeOffset="13">4532 15010 204 0,'-9'-5'77'0,"3"-14"-42"0,-3 11-32 16,3 8 15-16,-3 8 4 0,1 0 4 31,-4 3-10-31,0-1-4 0,-3 3-7 16,0 1-4-16,3 4 2 0,3-2-4 15,3-3 0-15,6-2-1 16,0 5 0-16,3-3 2 16,3-3 0-16,0-2-7 15,3-2 0-15,0-9-4 16,3-2 2-16,0 2 0 0,-3-5 1 15,0 0 5-15,-3 0 1 16,0 0 2-16,-4-2 2 16,1-1-6-16,0 3 1 0,0 0-1 15,0 0 2 1,0 6-1-16,3 2 1 0,0 5 4 31,3 6 3-31,0 7 9 0,0 6 5 16,0 2 15-16,-3 4 8 15,-3 1-13-15,-3 1-7 16,-6-3-7-16,-6 3-2 16,-9 0-7-16,-3-3-4 15,-11-5-32-15,-4-6-13 16,0-5-62-16,1-5-62 16,-16-2 50-16</inkml:trace>
  <inkml:trace contextRef="#ctx0" brushRef="#br0" timeOffset="14">2496 15473 132 0,'-6'18'52'0,"12"-4"-28"0,-6 9-15 0,0-12 14 15,0 5-2-15,0 2 2 16,0-2-9 0,0-3-3-16,0 1-6 15,0-4-2-15,0-2 1 0,0-2 4 0,0-4 5 16,0-2-3-16,0 0 0 16,0-13-4-16,0 5-1 0,0-8-3 15,0 0-2-15,0 0-2 16,3 1-1-16,3 1 6 31,0 1 5-31,6 8-2 0,0 2-1 16,0 3 4-16,0 5 2 0,-3 6 0 15,0 5 1-15,0 2-6 16,-4 1-2 0,1-3-2-16,0 0-2 0,-3-3-4 15,0-3-2-15,6-2-26 16,-6-2-9-1,3-6-19-15,3-3-5 16,3-5-18 0</inkml:trace>
  <inkml:trace contextRef="#ctx0" brushRef="#br0" timeOffset="15">2725 15510 180 0,'-6'10'68'0,"6"-2"-36"0,0 6-24 15,0-1 16-15,3-3-1 16,0 6 1-16,3 0-7 16,0-3-2-16,6 1-9 0,9-4 0 15,-6-2 4-15,3 0-4 16,0-5 2-16,-3-3 1 0,-1-3 5 16,-2 0-6-16,-3-10 0 0,-3 3-2 15,-3-4-1-15,-3 1-1 16,-6 0 2-16,-6-3-3 15,-6 3-2-15,1 0 0 32,-1 2-1-32,0 6-5 15,3 2-1-15,3 0-19 0,0-2-7 0,3 5-14 16,3 0-6-16,3 0-19 16,3 0-40-1,3 0 29-15</inkml:trace>
  <inkml:trace contextRef="#ctx0" brushRef="#br0" timeOffset="16">2883 15483 160 0,'0'3'60'0,"3"2"-32"0,3 6-13 16,-3-3 18-16,0 5-5 16,0-5 0-16,0 11-9 15,0-1-1-15,0 1-11 16,0-4-2-16,0-1 1 15,-3-4-3-15,6-2 0 16,-6-2 1-16,0-6 2 0,0 0 1 16,3-6 3-16,0-4-7 15,3-4-2 1,0-1-3-16,0-4 0 0,6 3 2 16,2 0 2-16,-5 3-3 15,3 8-2-15,0-1 4 0,0 6 1 16,0 6 8-16,0-1 4 15,-3 6-3-15,0 10 1 16,-3-3-3 0,3 1-5-16,-6-3-2 15,0-3-17-15,0-2-7 16,0-4-18-16,3-1-5 0,-1-6-11 16,4 0-5-16,0 0-27 15</inkml:trace>
  <inkml:trace contextRef="#ctx0" brushRef="#br0" timeOffset="17">3225 15528 192 0,'0'0'71'0,"15"3"-38"0,9 5-28 0,-15-5 19 16,0-1-4-16,0 6 3 15,3-5-9-15,0 0-1 16,0-3-7-16,0 2-2 0,-3-4 2 31,-1-1-3-31,1 0 0 0,-3-5-3 0,0 6-1 16,-3-4 5-16,-3 1 2 15,-3-3-7-15,-6 0-4 16,-3 3 3-16,-5 2 0 16,-7 3 2-16,3 0 0 15,0 3 2-15,3 2 3 16,3 6-2-1,3-6 0-15,4 6 3 16,2 10 8 0,6-3-3-16,3-2-6 15,5 0-3-15,7-3-1 16,3 1 1-16,3-4-14 0,3-2-5 16,0-3-24-16,-1-5-9 15,-5 0-47-15,15-10-31 16,-3-9 54-1</inkml:trace>
  <inkml:trace contextRef="#ctx0" brushRef="#br0" timeOffset="18">3577 15486 248 0,'-6'0'93'0,"6"5"-50"0,-3 1-46 0,0 2 19 16,0 0-6-16,-3 5 4 15,0 3-7-15,-3 5-2 16,0-3-3-16,0-2-6 0,-3-3-2 15,3 1-26-15,-6-4-9 16,4-2-14-16,2-3-4 16,-3-2-21-1</inkml:trace>
  <inkml:trace contextRef="#ctx0" brushRef="#br0" timeOffset="19">3413 15523 196 0,'0'-3'74'0,"3"6"-40"0,0-6-20 16,-3 3 20-16,3 3 3 0,6 2 2 16,3 3-6-16,0 0-3 0,0 8-16 15,2 3-7-15,1-1-2 0,0-2-3 16,0 0 1-16,3-3-11 16,0-2-4-16,0-3-25 15,-3-3-9-15,-1-2-29 16,1-3-12-1,3-8-7 1</inkml:trace>
  <inkml:trace contextRef="#ctx0" brushRef="#br0" timeOffset="20">3720 15526 212 0,'-15'0'82'0,"15"5"-44"0,0-5-44 0,0 8 31 16,0 5 0-16,3 0-11 15,-3 3-2-15,3 0-8 16,0-3-5-16,3 1 0 0,3-4-28 16,-1-2-13-16,-2-3-44 15,3-2-36-15</inkml:trace>
  <inkml:trace contextRef="#ctx0" brushRef="#br0" timeOffset="21">3764 15407 176 0,'-3'-3'68'0,"6"0"-36"0,3 3-40 0,-6 0 10 16,6 3-28-16,0 5-10 0,3-3-30 15,0-2-13-15</inkml:trace>
  <inkml:trace contextRef="#ctx0" brushRef="#br0" timeOffset="22">3919 15468 188 0,'-30'5'71'0,"24"3"-38"0,-6 5-19 16,6-8 22-16,-2 3-14 16,2 0-2-16,0 3-10 15,0-6-4-15,3 8-3 16,3-5-3-16,6 11 7 15,3-3 1 1,2-1-5-16,-5 1 1 0,0-5 0 16,-6 2 2-16,0 3-3 15,-3-3 0-15,-3-2-1 16,-5-3 1-16,2-3-11 16,-3-2-2-16,0-6-17 15,3 0-8-15,0-2-17 0,3-3-7 16,3-5-26-1</inkml:trace>
  <inkml:trace contextRef="#ctx0" brushRef="#br0" timeOffset="23">4044 15311 216 0,'0'-2'82'0,"3"4"-44"0,0 6-33 0,0 0 19 0,0 0 2 0,3 19 7 15,-3-1-7-15,0 1-1 16,0 2-14-16,0 5-4 0,0 3-1 31,0-2-3-31,0-4-2 16,0-4-20-16,0-6-8 16,-3 3-26-16,0-8-11 0,0-3-46 15</inkml:trace>
  <inkml:trace contextRef="#ctx0" brushRef="#br0" timeOffset="24">3952 15531 236 0,'-6'0'90'15,"12"-3"-48"-15,0 1-34 0,0 2 21 0,6-3-6 16,5 0-2-16,7-4-11 16,0 1-6-16,9 1-3 0,0 0-19 15,-1 2-8-15,-2 0-35 16,-3 1-13-16,-3 2-24 16</inkml:trace>
  <inkml:trace contextRef="#ctx0" brushRef="#br0" timeOffset="25">4240 15571 220 0,'0'8'85'0,"3"-6"-46"0,6 12-35 16,-3-9 19-16,3-3-11 15,0 1 1-15,3 0-4 16,6-9 0 0,-3 1-5-16,3 0-5 0,-3-3 0 15,-1 3-4-15,-2-1 1 16,-3 1 0-16,-3-3 2 15,-3 0-6-15,-9 0-2 16,-6 3 1-16,0-3 0 16,-2 8 6-16,-1 0 3 0,-3 0 3 15,0 5 3-15,3 1 1 16,0 4 1 0,3 3-2-16,3 3 1 0,3 0 5 0,3 0 4 15,6 0-6-15,3-3-3 0,6 3-4 16,0-3-3-16,6-2-8 15,0-6-3-15,3-2-21 16,0-6-6-16,-1-2-19 16,1 0-4-16,-3-9-20 15</inkml:trace>
  <inkml:trace contextRef="#ctx0" brushRef="#br0" timeOffset="26">4488 15542 208 0,'-3'-3'79'0,"3"8"-42"0,-3 3-32 0,3-2 19 16,-3 4-9-16,0 6 2 16,0-3-1-16,0 0-1 15,0-2-7-15,0-3-5 0,3 0 0 0,-3-3-2 16,3-5 2-16,0 0 4 16,0 0 4-16,3-5-11 15,3-6-2-15,3 1 1 16,3-4 2-16,-1 4-2 0,4-1 0 15,0 6 7-15,0 0 4 16,3 5-1 0,0 5 2-16,0 3-2 0,-3 5 2 15,-1-2-6-15,-2 2-1 16,0 0-7 0,-6-5-2-16,0 5-12 15,0-5-3-15,0-2-12 16,-3-4-3-16,-3-2 3 15,6-2 3-15,0-4-17 16,0-10-6-16,3-2-27 16</inkml:trace>
  <inkml:trace contextRef="#ctx0" brushRef="#br0" timeOffset="27">4809 15282 220 0,'-15'8'82'0,"18"3"-44"0,-6 7-29 16,3-7 19-16,-3 10-3 16,0 3 2-16,3 5-13 0,0 0-5 15,0 0-6-15,0 3-3 0,3 2 3 16,-3-7-15-16,0-3-5 16,3-6-18-16,-3-2-7 15,0-3-47 16,0-2-37-31,0-6 46 0</inkml:trace>
  <inkml:trace contextRef="#ctx0" brushRef="#br0" timeOffset="28">4616 15486 200 0,'-3'0'77'0,"6"0"-42"0,14 0-34 0,-8 3 16 15,9-1 4-15,0 1 5 16,6-3-6-16,6 0-1 0,5 0-11 16,1-3-18-16,3 1-7 15,-1-4-97-15</inkml:trace>
  <inkml:trace contextRef="#ctx0" brushRef="#br0" timeOffset="29">2562 15954 192 0,'-3'-5'74'0,"3"5"-40"0,3 11-38 0,3-6 15 16,0 8 12 0,3 3 7-16,-1 5-4 15,1-2-1-15,3 5-14 0,0-3-2 0,0 0-2 16,0-3-1-16,0-4 1 0,-3-1-2 15,0-3 0-15,-3-7 5 16,0 2 4-16,3-5-5 16,-6-5-1-16,0-3-2 15,0-2 1-15,0-6-4 16,0-5 0-16,2 2-3 16,-5 1-3-16,3-1-9 15,0 6-3-15,3 0-10 31,0 5-4-31,6 0-20 0,0 2-8 16,6 4-23 0,0-1-34-16,0 0 35 15</inkml:trace>
  <inkml:trace contextRef="#ctx0" brushRef="#br0" timeOffset="30">2925 15999 180 0,'-3'3'68'0,"-3"-3"-36"0,0 0-20 16,3 3 21-16,-3-1-4 0,0 4 1 15,-3 2-13-15,0 5-3 16,-3 0-8-16,0 6-4 0,0-1 1 16,4 3-2-16,2 0-1 15,3-2-2-15,9-1 1 32,0-2 1-32,2-2 0 0,4-7-5 15,3-4 1-15,-6-6-5 16,3-4-1-16,0-1 0 15,-3-3 4-15,0-5 3 16,-6 3 2-16,0 0 3 16,-3-1 1-16,0-1 7 15,0 1 4-15,-3 4 1 0,3-1 1 16,0 11-8 0,0 5-5-1,0 1-2-15,3 2 1 0,3 5 3 0,0 3-4 16,3 0-1-16,3-3-5 15,-1 0-1-15,4 0-17 16,0-5-5-16,0-2-15 16,-3-4-5-16,0-4-32 15,0-4-29-15,0-2 43 16</inkml:trace>
  <inkml:trace contextRef="#ctx0" brushRef="#br0" timeOffset="31">3083 16007 160 0,'-3'0'63'0,"3"6"-34"0,0 15-19 16,3-8 17-16,-3-2 2 15,3 2 2-15,0 0-8 16,0 3-3-16,0-3-12 16,-1 0-7-16,-2-2-2 0,0-3 10 15,0 2 3-15,0-7 1 0,0 5 2 16,0-8-2-16,0 0 2 15,3-8-4-15,0 5 1 16,0-7-7-16,0 5-1 16,3-3-2-16,3 0 1 0,-3 0-4 15,3 2 0 1,0-4-6 0,3 2 0-16,3 0-19 0,0 3-6 15,0-6-12 1,5 3-5-16,1 3-6 0,-3-3-4 15,-3 5 15 1,0 1 28-16,-3-1 30 16,-3 3 21-16,-3 8 12 15,0 3-14-15,-3-1-5 0,0 3-16 16,0 1-8-16,0-4 0 0,-3 3-1 16,0 1 1-1,3-1-20-15,-3-3-7 16,3-2-56-1,2-5-40-15,-5-3 49 16</inkml:trace>
  <inkml:trace contextRef="#ctx0" brushRef="#br0" timeOffset="32">3291 15989 236 0,'-6'-3'90'0,"12"3"-48"15,-3 0-49-15,-3 0 16 0,6 0-10 16,3 0 0-16,0 3-21 0,3-1-8 16,3 1-20-16,-1 0-9 15,1-1-12-15,0 1-6 16</inkml:trace>
  <inkml:trace contextRef="#ctx0" brushRef="#br0" timeOffset="33">3455 16028 192 0,'-18'6'71'0,"15"7"-38"0,-3 8-25 15,3-13 18-15,0 0-13 16,0 3-4-16,0-1-4 16,0 3 1-16,0 6-3 15,3-3-2-15,3-3 0 0,3-2-1 32,3-3 2-32,3-3-1 0,0-2-1 15,0-6-4-15,0-2-2 16,-4-3-2-16,1-3 2 15,0 0 4-15,-3 1 3 16,-3-3-2-16,0 7 0 0,0-2 3 16,-3 3 1-1,0 2 1-15,0 3-2 16,3 3-2-16,-3 2-2 0,3 6 1 16,0 0-1-1,0-1-2-15,3-2-4 0,0-3-2 16,3 1-15-16,-3-6-4 15,3-3-18-15,0-5-43 32,3 3 13-32</inkml:trace>
  <inkml:trace contextRef="#ctx0" brushRef="#br0" timeOffset="34">3633 15856 200 0,'0'-5'77'0,"0"13"-42"0,3 16-28 0,0-11 18 16,0 6-2-16,0 2 3 16,3 13-5-16,-6 1-3 15,3-6-10-15,-3 0-1 0,3-3 0 0,0-5-6 16,-3-2 0-16,0-6 1 16,3-2 3-16,0-6-4 15,-3-5-3-15,9-3-4 16,0-2-1-16,6-3-7 0,0-2-4 15,0 4 3-15,-1-2 4 16,1 3 6-16,0 2 3 16,-3 3 2-16,0 6 2 15,0 2 12-15,-3 0 8 32,-3 5-2-32,-6 0-2 0,-3 0-4 15,-3 1 1-15,-3-1-8 16,-3-3-2-16,-12-2-10 15,3-2-2-15,1-4-14 16,2-2-4-16,0-8-14 16,3 3-5-16,3-6-23 15,6-2-7-15,3-3-5 16</inkml:trace>
  <inkml:trace contextRef="#ctx0" brushRef="#br0" timeOffset="35">3868 15891 220 0,'3'-5'85'0,"0"7"-46"0,3 4-39 15,3-1 18-15,-9 5 3 0,6 4 7 16,-6 7-4-16,0 5-2 16,-3 6-12-16,0 0-4 0,3 0-2 15,0-3-7-15,6-6-2 16,0 4-20-16,0-9-9 15,0-2-31-15,-3-5-13 0,3-6-17 16</inkml:trace>
  <inkml:trace contextRef="#ctx0" brushRef="#br0" timeOffset="36">3987 16124 232 0,'3'2'88'0,"3"1"-48"0,0 0-34 0,0 2 20 16,3-2-3-16,0-1 3 16,3-2-12-16,3 0-5 0,0-2-6 15,0-1-3-15,-3-2 3 0,0-1-7 32,-1-2-1-32,-2 6-1 15,-9-9-7-15,-3 1 0 16,-3 2 3-16,-5 2 0 15,-4 4 9-15,-3 4 5 16,0 4 4-16,0 2 3 16,3 2-3-16,0 1 0 15,3 2-1-15,6 3 3 0,3-3-1 16,3 6 0-16,6-3-5 31,3-6-3-31,9 3-16 16,3-7-5-16,6-4-19 0,6-2-5 15,2-8-19-15,1 3-8 16,-3-8-12 0</inkml:trace>
  <inkml:trace contextRef="#ctx0" brushRef="#br0" timeOffset="37">4422 16052 212 0,'0'-39'79'16,"-3"39"-42"-16,-6-6-15 0,0 6 28 0,-6 0-13 15,0 0-1-15,1 8-19 16,-1-5-5-16,0 7-8 15,0-4-1-15,6 7 1 0,3-2-5 0,3 2-1 16,3 3 1-16,3 0 0 16,3-1-2-16,-6 7 2 15,0-4 3-15,-3 1 3 16,-6-1-2-16,-6-2 0 16,-9-3-12-16,-5 6-7 15,-1-6-40 1,0 0-18-16,3-5-46 15</inkml:trace>
  <inkml:trace contextRef="#ctx0" brushRef="#br0" timeOffset="39">9560 16849 108 0,'3'-8'44'0,"0"5"-24"0,0 3-10 0,-3 0 12 16</inkml:trace>
  <inkml:trace contextRef="#ctx0" brushRef="#br0" timeOffset="40">9572 16843 249 0,'2'14'34'0,"-2"15"-17"16,0 10 0-16,-2 9 1 0,-1 18-6 0,-3 14 1 16,0-4-4-16,-3-4 2 15,3-1-4-15,0-5 1 16,3-7-3-16,0-7 0 15,0-12-6-15,3-8-1 32,0-8 1-32,0-8 2 0,0 2-16 15,0-10-6-15,0-11-23 16,0-7-8-16,0-3-36 16</inkml:trace>
  <inkml:trace contextRef="#ctx0" brushRef="#br0" timeOffset="41">9598 16822 144 0,'-21'-5'55'0,"21"5"-30"0,0 0-18 0,0 0 15 15,0 0-11-15,0 0-1 0,3 8-4 16,-3-3-1 0,3 3-3-16,6 3-2 0,0-3 3 0,6 10 2 15,-3 9 4-15,3-4 9 16,3 7 3-16,3 14 1 15,2 9 1-15,1 6-7 16,6 9 1-16,-3-7-6 16,0 3-1-16,-1-3-4 15,1-8 1-15,0-8 2 0,-3 5 5 16,-3-11-8-16,-1-4-1 16,-5-9-3-16,0-7-2 15,-3-1 3-15,-3-4 0 16,0-6-4-16,-3 2 1 0,0-7 0 15,-3 7 0-15,0-7 0 32,0-3 0-32,0 5 2 0,0-2 1 15,-3-3-4-15,0 0-1 16,0 0 1-16,0 0 2 16,0 0 0-16,9 0-1 15,-3-3 1-15,0 3-1 16,0-5 0-16,0 2 2 15,2-2-1-15,1-6 2 0,0-2-2 16,-3-3-1-16,3-7 3 16,-3-12 2-16,3-5-4 15,-3-10-1-15,0-3 2 16,3-13 1-16,-3-11 1 16,0 6 0-16,-3 5 0 15,0 2 2 1,0 6-3-16,0 5 0 15,-3 8-1-15,0 3 1 16,3 2-4-16,0 8 0 0,0 6 1 16,-3 5 0-16,0 5-3 15,0 3 2-15,0-1-39 0,0 9-15 32,3 10-191-32,-6 6 131 15</inkml:trace>
  <inkml:trace contextRef="#ctx0" brushRef="#br0" timeOffset="42">7964 15068 120 0,'-3'0'46'0,"6"0"-24"0,-3-3-6 0,0 3 18 15,0 0-5-15,3 0 0 16,0 6-7-16,6 2-2 0,0 2-11 16,3 3 3-16,0 11 2 0,0-3-5 15,0 1-1-15,-3-1 0 16,-1-3 2-16,1 1-5 15,0-3-1-15,-3-3 0 16,0-3 0-16,0-2 2 16,0-5 1-16,0-3 3 15,0-5 1-15,0-6-1 16,0-2 1-16,0-8-4 16,0 0-2-16,0-1-2 15,0 1-3-15,0 5 1 16,0 1-4-1,0 1 2-15,0 4-4 0,0 2 1 16,-1 2-20-16,1 4-7 16,3-1-28-16,6 1-10 15,3 2-32 1</inkml:trace>
  <inkml:trace contextRef="#ctx0" brushRef="#br0" timeOffset="43">8348 15089 124 0,'-9'0'46'0,"6"5"-24"0,-6-2-8 0,6 0 15 16,-3 2-5-16,-6 0-2 15,4 3-8-15,-7 3-1 16,3 5-8-16,0 0-1 0,3 0 2 0,3 2-8 0,3-2 0 16,9 0 0-16,0-3 1 15,6-2 3-15,0-6 3 16,0-2-4-16,0-6-1 0,2-2-7 15,-2-3-3 1,0-3 1-16,-3-5 3 0,0 0 3 31,-3 3 2-31,-3-3 1 0,0 6 0 16,-3-1 2-16,0 3 3 16,0 3 4-16,0 2 5 15,0 8-4-15,0 3 0 16,3 6-4-16,0-1 1 15,0 0-6-15,3 0-1 16,0 1 0-16,0-1 0 0,0-3-7 16,3-4-3-16,3-4-30 15,-1-2-13-15,-2-5-28 16</inkml:trace>
  <inkml:trace contextRef="#ctx0" brushRef="#br0" timeOffset="44">8500 14851 168 0,'-6'-3'66'0,"6"3"-36"0,0 3-29 0,3 2 14 16,-3 6 7-16,3 2 6 15,0 19-3-15,0 2-1 16,0 3-13-16,0 3-7 0,0 2 0 0,3-5-3 15,0-5-1 1,0-3-8-16,0-5-3 16,3-5-34-16,-1-6-13 15,1-5-34-15</inkml:trace>
  <inkml:trace contextRef="#ctx0" brushRef="#br0" timeOffset="45">8655 15113 156 0,'-6'13'57'0,"6"-5"-30"0,3 24-34 31,-3-21 10-31,0-1-5 0,0 1 0 16,3-3-18-16,0 0-9 16,0-3-29-16,0-3-11 15</inkml:trace>
  <inkml:trace contextRef="#ctx0" brushRef="#br0" timeOffset="46">8655 15028 200 0,'-12'-5'77'0,"12"5"-42"0,0 3-43 0,0-3 12 16,6 0-4-16,0 0 2 15,6 0-17-15,5 0-4 16,4-3-37-1,0 3-17-15,0-3 14 16,0 1 7-16</inkml:trace>
  <inkml:trace contextRef="#ctx0" brushRef="#br0" timeOffset="47">8854 15055 132 0,'-18'18'49'0,"9"-2"-26"0,-3 3-20 0,7-9 12 16,-1 6-5-1,3 0 0-15,0 3-9 0,0-1-2 16,6 1 0-16,3-4 4 0,2-1 6 16,1-4-7-16,3-4-1 15,0-6-3-15,6-3 0 16,-3-5-14-16,-3-11-4 0,0-2 3 16,0 0 3-16,-6-3 3 0,-3 1 5 15,-3-12 3 1,-6-2 2-16,-3-3 1 0,0 6 2 15,0 2 14-15,0 6 9 16,0 5 5-16,3 5 4 31,3 3-14-31,0 7-6 0,0 9-7 16,3 7 0-16,3 14-2 16,3 3 2-16,0 4-6 15,6 1-1-15,6-3 0 16,0 6 0-16,-1-4-18 15,1-4-5-15,0-6-62 16,3-2-26-16,-3-11 54 16</inkml:trace>
  <inkml:trace contextRef="#ctx0" brushRef="#br0" timeOffset="48">9321 15065 168 0,'-14'0'63'0,"11"0"-34"0,-6 8-21 0,3-2 16 16,-3 2-6-16,0 5 2 16,-3 3-9-16,3 0-2 15,-6 2-5-15,9 1-3 0,0-1 2 0,6 1-4 16,3-1-2-16,3-2 2 15,0-5 2 1,3-3 0-16,0-3 2 16,0-5-9-16,0-5-3 15,0-3-2-15,0-3 1 16,0-5 6-16,-3 0 4 0,-6 0 1 0,0 3-1 16,0 0 3-16,0 5 0 15,0 0 3-15,0 5 3 16,0 3-4-16,3 8-3 15,0 6-4-15,2-1 1 16,1 0 1-16,6 0 2 0,0 0-14 31,6-2-5-31,0-3-20 16,0-5-6-16,0-3-33 16</inkml:trace>
  <inkml:trace contextRef="#ctx0" brushRef="#br0" timeOffset="49">9527 15097 172 0,'-18'-10'66'0,"9"10"-36"0,-6 0-22 16,9 2 18-16,-3 3-11 15,0 6-3-15,0 2-7 16,3 8-2-16,1-2-1 16,-4 0-2-16,6-1 3 0,3 1-4 15,3-4 0-15,3 1 1 16,2-5 0-1,1-3 2-15,3-6 1 16,0-7-6-16,3-3-2 16,-3-2-7-16,0-12-3 15,-3-1 6-15,0-1 5 16,-6-3 1-16,-3-7-1 16,-3-6 5-16,0-2 1 0,-3 2 0 15,3 6-2-15,-3 5 9 16,3 5 4-16,0 8 0 15,0 6 2 1,0 10-6-16,0 7-1 0,3 23-4 16,0 1-1-16,3 6-1 15,0 0-2-15,3 3 1 16,3-6-1-16,0-4-7 0,3-4 0 0,6-5-17 16,2-5-7-16,1-5-23 15,0-6-48 1,3-8 19-16</inkml:trace>
  <inkml:trace contextRef="#ctx0" brushRef="#br0" timeOffset="50">9744 15094 204 0,'-15'3'77'0,"9"5"-42"0,-9 8-34 0,12-11 16 15,-5 6-7-15,2 2 0 16,-6 3-4-16,9 2 1 15,-3 1-4-15,9-1-2 0,3 1 2 16,0-3-2-16,3-6-1 0,2-2 1 0,1-8-1 16,0-5-9-1,3-5-4-15,-3-6 2 0,0-6 2 16,-3-1 5-16,-3-4 2 16,-3-7 2-16,-6-3 0 15,0-8-3-15,-3 5 2 31,-3 6 7-31,3 5 4 0,0 5 8 16,0 5 6-16,0 9-13 16,3 10-4-16,0 8 0 15,3 15 0-15,0 9-1 16,3 3-1-16,3-1-3 16,0 6-2-16,3-6 1 15,0-2 1-15,0-6-21 0,6-5-7 16,-3-2-20-16,3-6-7 15,-1-5-39 1</inkml:trace>
  <inkml:trace contextRef="#ctx0" brushRef="#br0" timeOffset="51">9920 15094 160 0,'-3'0'63'0,"6"3"-34"0,0 8-25 0,0 2 13 16,0 3 7-16,0 0 7 15,0 2-5-15,-3-2-1 16,0 0-14-16,3 0 2 0,-3-3 3 16,0-2-6-16,0-3-1 15,0-3 1-15,-3 0 4 0,0-5-2 16,0-2 1-16,3-4-3 16,-3-2 1-16,3 0-4 15,0-5-2-15,3-3-5 16,3 0 0-16,0 3-5 15,3 0-1-15,2 0-15 16,1 2-4-16,3 3-11 0,0 3-3 16,3 0-10-16,6 2-2 15,0 3 15-15,-7 0 6 16,1 3 15-16,-3 2 10 0,-3 0 29 16,0 0 14-16,0 3-3 15,-3 0-3-15,0-2-14 31,0-1-4-31,0 0-4 0,0-2-1 16,-1-6-3-16,4 1-1 16,-3-4-3-16,0 1 1 15,-3 0-2-15,0-3 2 16,-6 0-4-16,0 0 0 16,-3 0 3-16,-6 3 3 15,-3-1-4-15,-3 6-1 0,1 3-2 16,-1 5-2-16,-3 0 5 15,0 5 1 1,6 0-3-16,3 3 1 16,9-3 2-16,0 3 1 15,6 0-4-15,3 0-1 0,6-3-2 16,-3 1 3 0,3-4-24-16,0-5-9 15,5-2-31 1,-2-6-51-16,6-2 25 15</inkml:trace>
  <inkml:trace contextRef="#ctx0" brushRef="#br0" timeOffset="52">10414 15087 192 0,'-3'-3'74'0,"3"3"-40"0,-3 0-13 16,0 0 25-1,0 3-13-15,-3-3-4 16,0 2-14-16,0 1-5 16,0 2-6-16,0 0-5 0,3 1-2 15,0-1-1-15,6 14 3 16,3-4 0-16,3 1 1 16,3 0 0-1,-3 3-3-15,0-1 2 0,-3 1 5 16,-6-1 5-16,-3-2 1 0,-3 0 4 15,-3-3-9-15,0-2-3 16,0-6-2 0,0 0 2-16,0-5-23 15,0-2-8-15,3-4-28 16,3-1-11-16,6-4-37 16</inkml:trace>
  <inkml:trace contextRef="#ctx0" brushRef="#br0" timeOffset="53">10592 15094 236 0,'-3'-2'88'0,"6"10"-48"0,-6-3-42 0,3-2 17 16,-2 2-5-16,2 3 2 0,0 3-9 15,2-1-3 1,4 6-1-16,0 3 6 0,-3-1 7 0,0 6-2 15,-3 0 0-15,-3-1 2 16,-9-1 3-16,-5 4-4 16,-1-5-1-16,-3 3-20 0,-3-5-7 15,0-4-52-15,0-1-20 16</inkml:trace>
  <inkml:trace contextRef="#ctx0" brushRef="#br0" timeOffset="54">8065 15690 128 0,'-12'2'49'0,"9"1"-26"0,-11 8-7 0,11-3 18 0,-6 2-9 15,3 6-3-15,-3 3-6 16,3 7 0-16,3 6-9 0,9-3-2 16,0-3 1-16,3-4-1 0,3-7 0 15,3-1 5-15,2-4 4 16,1-7-3-16,0-6 1 15,-3-2-5-15,-3-8-2 16,-6-6 0-16,-3 1 1 0,-6-1-1 16,-6-2 2-16,0 8 2 15,-3 0 2-15,0 2-3 16,-3 3 0-16,3 3-7 16,3 2-30-1,1 3-10-15,2 0-30 31,3 0-11-31</inkml:trace>
  <inkml:trace contextRef="#ctx0" brushRef="#br0" timeOffset="55">8181 15774 180 0,'3'19'68'0,"3"-8"-36"0,0 18-33 0,-3-13 12 16,0-1 8-1,0 1 5-15,0 0-4 0,-3-3-1 16,0-2-11 0,0-3-5-16,0-3 0 0,0-5-4 15,0 0 0-15,3-2-1 16,0-6 0-16,0-11-3 16,6 1-1-16,0-1 3 15,0 3 1-15,3 3 4 16,0 0 1-16,0 10 7 15,0 3 4-15,-1 8 1 16,1 8 1-16,0 0-8 16,-3 2-3-16,0 1-3 15,-3-1 1-15,0 1-2 0,0-6-1 16,0 3-21-16,0-3-9 16,0-8-36-16,0-5-13 15,0-5-9-15</inkml:trace>
  <inkml:trace contextRef="#ctx0" brushRef="#br0" timeOffset="56">8684 15528 188 0,'-2'8'71'0,"2"0"-38"0,2 24-25 16,4-16 18-16,-6 5 2 15,3 6 3-15,-3 4-14 16,6 1-5-16,-3 2-8 16,0 3-3-16,0-2 0 0,0-6-10 15,0-5-4-15,-3-3-31 0,0-5-13 16,0-6-40-16</inkml:trace>
  <inkml:trace contextRef="#ctx0" brushRef="#br0" timeOffset="57">8580 15753 208 0,'6'-5'79'0,"3"2"-42"0,3-2-30 0,-3 2 18 16,3 1-9-16,3-6 1 16,9 5-8-16,-1-5-3 15,1 0-3-15,0 0-27 0,0 3-9 0,-3 0-27 16,-3 0-10-16,-4-3-9 16</inkml:trace>
  <inkml:trace contextRef="#ctx0" brushRef="#br0" timeOffset="58">8845 15597 160 0,'-6'11'63'0,"6"-9"-34"0,0 17-25 0,0-8 15 0,3 2 4 16,-3 5 6-16,0 6-3 15,0 3-1-15,-3 2-13 16,0 5-3-16,0-7 1 0,0-1-4 15,0-2-1-15,0-6-2 16,0-4 0-16,0-4 0 0,3-5 1 16,0-5-2-16,3-2-2 15,0-14-2-15,3 0-1 16,3-3-3-16,0 1 1 16,0 2 1-16,6 3 2 15,-3 5 5-15,3 3 3 0,0 5 6 16,-3 5 3-16,-1 6-6 15,-2 10-1-15,0-5-4 16,-3-1-1 0,0 1-12-16,0-2-7 15,0-4-20-15,0-5-7 16,0 3-9-16,0-5-3 16,0-3-29-16,0-3-16 15,3 1 53-15</inkml:trace>
  <inkml:trace contextRef="#ctx0" brushRef="#br0" timeOffset="59">9077 15859 212 0,'9'3'79'0,"0"13"-42"0,3-8-34 16,-6-6 15-16,3 1-3 15,3 0 1-15</inkml:trace>
  <inkml:trace contextRef="#ctx0" brushRef="#br0" timeOffset="60">9158 15886 399 0,'15'-6'10'0,"-3"-4"-1"0,-1-1-5 0,-2 1-3 15,-3-1 0-15,-6-2 1 16,-6 5-6-16,-6 0 1 15,-2 3-4-15,-1-1 2 16,-3 6 1 0,-3 3 2-16,0 2 3 15,3 8 4-15,3 6 0 16,7-1 2-16,2-2-2 16,6 3 0-16,6-3-3 15,5-3 1-15,4-2-4 16,12-1 0-16,0-5-32 0,6-2-13 15,-1-6-63-15</inkml:trace>
  <inkml:trace contextRef="#ctx0" brushRef="#br0" timeOffset="61">9705 15695 232 0,'-8'0'88'0,"2"0"-48"0,-6 5-27 0,3-2 22 0,0 2-12 16,-6 1 0-1,0-1-14-15,3 3-5 16,3 0-3-16,3-3-1 0,12 6 0 0,9-1-3 15,-3 1 2-15,6-1 1 32,0 6 0-32,-3-2 2 0,-1 4 1 15,-5 3-1-15,-6-5 1 16,-3 0 0-16,-6-3 3 16,-3-2-3-16,-11-3-2 15,-1-3 0-15,0-2-1 16,0-3-14-16,0-3-3 15,3-8-18-15,4 1-7 0,5-9-25 16,3 1-9-16,6-6-9 16</inkml:trace>
  <inkml:trace contextRef="#ctx0" brushRef="#br0" timeOffset="62">9780 15565 220 0,'-3'-5'85'0,"9"8"-46"0,0 7-39 16,-6 1 16 0,3 5 6-1,0 5 6-15,0 5-3 16,0 4-1-16,0 1-13 16,-3 9-9-16,3-3-2 0,-3-3-11 0,6-2-3 15,-6-5-26-15,0-6-12 16,-3-5-58-1</inkml:trace>
  <inkml:trace contextRef="#ctx0" brushRef="#br0" timeOffset="63">9720 15761 212 0,'-3'0'82'0,"9"0"-44"0,0 0-27 15,0 0 21-15,3 0 0 16,0-2 6 0,9-4-15-16,3 4-5 15,0-4-11-15,2 1-5 0,4 2-1 16,0 1-23-16,0-1-10 0,0-2-24 16,-7 5-7-16,4-3-16 15,-3 1-31 1,-6 2 33-16</inkml:trace>
  <inkml:trace contextRef="#ctx0" brushRef="#br0" timeOffset="64">10030 15724 204 0,'-15'3'77'0,"6"2"-42"0,-3 3-26 0,6-3 22 15,-3 3-13-15,0 3 0 16,-3-1-4-16,4 9 1 16,-1 5-8-16,3-3-4 0,3 0 0 15,3-2-2-15,3-3-1 0,6-3 3 16,0-3 0-16,2-4-6 15,1-6 0-15,0-3-6 16,3-8-1-16,3-4 0 16,-3-1 4-16,-3 0 1 31,-3 0 0-31,0 3 8 16,-3 2 3-16,0 1 3 0,-4 7 5 15,-2 3-4-15,3 3 2 0,6 15-7 16,-9-2-1-16,6 0-2 15,0 0 1-15,3 0-13 16,0-6-6-16,3-5-11 16,0 3-4-16,3-8-21 15,0-2-9-15,0-4-16 16,0-4-18-16,-1-6 43 16</inkml:trace>
  <inkml:trace contextRef="#ctx0" brushRef="#br0" timeOffset="65">10271 15732 216 0,'-21'0'82'0,"12"5"-44"0,-3 6-36 16,6-6 19-16,0 9-4 15,0-1-1-15,1 3-4 16,2 7-2-16,0-4-6 16,6 2-3-16,2 0 0 0,4-2-1 15,0-3 2-15,6-3-6 16,3-5-1-16,0 2-12 15,-3-7-3-15,3-6-32 0,-3-2-14 16,2-13-23-16</inkml:trace>
  <inkml:trace contextRef="#ctx0" brushRef="#br0" timeOffset="66">10354 15528 188 0,'0'16'71'0,"0"-2"-38"0,3 30-17 0,-3-25 22 15,0 2-7-15,0 11 2 16,0-3-15-16,3 5-5 16,0 6-8-16,0-5-6 0,0-9 0 0,0 0-23 15,0-7-10-15,0-3-20 16,0-6-8-16,0-2-29 15</inkml:trace>
  <inkml:trace contextRef="#ctx0" brushRef="#br0" timeOffset="67">10488 15719 176 0,'-12'-3'66'0,"3"6"-36"0,-8 0-11 15,8-1 21-15,-6 1 0 32,0 5 0-32,0-3-17 0,3 3-9 15,0-3-8-15,3 6-7 16,3-1 0-16,6 1 5 0,6 5 5 16,6-5-1-16,6 10 1 15,6-5-8-15,3-1-2 16,5 1-27-16,1-5-9 15,-3-3-56-15,-3-3-56 16,-6 0 48-16</inkml:trace>
  <inkml:trace contextRef="#ctx0" brushRef="#br0" timeOffset="68">12521 4352 132 0,'-6'-5'49'0,"6"2"-26"0,0 3-12 16,0 3 18-16,0 5-11 15,0 8 0-15,0 13 3 16,-3 13 3-16,3 19-12 0,-3 24 11 0,-6 7 4 15,3 12-10-15,-2 12-4 16,-1-5-2-16,0-13 0 16,0-8-3-16,0-8 0 0,3-3-5 15,3-7-2-15,0-19-22 16,3-6-9-16,0-10-36 16,3-7-13-16,0-12-13 15</inkml:trace>
  <inkml:trace contextRef="#ctx0" brushRef="#br0" timeOffset="69">12426 4379 160 0,'-15'-13'60'0,"15"13"-32"0,3-3-26 16,3 0 12-16,3-2-1 0,6-3 5 16,18-5-1-16,11-8 1 15,13 0-9-15,20 2 1 0,15 1 1 16,16-1-9-16,17 3 0 15,15 0-2-15,14 0 2 16,16 3-1-16,-3 0-1 0,2 2 1 16,-2 3-1-16,-3 0 0 15,-9 3 0-15,-10 3 0 0,-11-4 0 16,-15 1 2 0,-11 0 1-16,-19-1-1 0,-9 4 1 15,-17-1-15-15,-13 0-5 16,-11 3-59 15,-9 3-52-31,-9 0 44 0</inkml:trace>
  <inkml:trace contextRef="#ctx0" brushRef="#br0" timeOffset="70">15230 4112 240 0,'-9'0'90'0,"9"16"-48"0,6 18-51 16,-3-2 14-16,0 13-5 15,0 18 0-15,0 17-3 16,0 25 0-16,0 17 2 16,0 8 0-16,9-1 1 0,-3 1 2 15,0-19 1-15,-3-10-4 16,-3-1 1-16,-1-18-7 15,-2-13-3-15,-5-16-19 16,-1-11-8-16,-3-15-36 16,-6-11-29-16,-3-16 40 15</inkml:trace>
  <inkml:trace contextRef="#ctx0" brushRef="#br0" timeOffset="71">12396 5739 180 0,'-9'-3'68'0,"18"1"-36"0,12 4-40 16,-6-2 10-16,21 0 10 15,17 0 8-15,25 0 8 16,20-2 3-16,21-1-16 0,21-2 0 16,27-1-1-16,20-2-5 0,12 3-3 15,10-3-3-15,2 0 0 16,1-2 0-16,-13-6 3 0,-6-3 1 31,-23 1 1-31,-18 2-4 0,-15 0-1 16,-24 3-32-16,-21 2-13 15,-23 1-76 1</inkml:trace>
  <inkml:trace contextRef="#ctx0" brushRef="#br0" timeOffset="72">12474 5776 152 0,'-12'-8'57'0,"9"5"-30"0,-6 1-14 15,9 2 17-15,-3 2-15 16,3 6-6-16,-3 11 8 16,3 18 3-1,0 29-10-15,3 24 5 0,0 24 5 0,3 31-9 16,0 19-1-16,0 6-6 15,3-12-1-15,0-15-1 16,-1-13 1-16,-2-19-2 16,6-18-1-16,-6-14-13 15,-3-21-6-15,0-13-28 16,0-8-10-16,-3-13-36 16</inkml:trace>
  <inkml:trace contextRef="#ctx0" brushRef="#br0" timeOffset="73">12307 7461 256 0,'0'0'96'0,"21"0"-52"0,23 0-56 0,-17 0 15 15,21 0-5-15,23-2 1 16,28-4-2-16,26-4 2 0,23-1 1 16,19 3 0-16,18 0 2 0,5-5 1 15,7 5 3-15,-10-2 3 16,-11 2 2-16,-1 0 8 16,-20 0 5-16,-9-3-2 15,-9 1-1-15,-6-1-14 16,-15 0-4-16,-3-2-13 0,-18 0-4 15,-14 0-17 1,-16-1-6-16,-14-1-20 16,-16 4-9-16,-14-15-30 15</inkml:trace>
  <inkml:trace contextRef="#ctx0" brushRef="#br0" timeOffset="74">15254 5678 168 0,'-9'0'66'0,"9"0"-36"0,0 3-37 16,0 2 8-1,0 3 2-15,0 5 3 16,3 11 8-16,0 10 3 16,0 17-8-16,0 28 6 0,-3 16 2 15,-3 24-3-15,0 11 2 16,0 0-3-16,0-9 0 15,3-2-5-15,0-13 0 0,-3-13-3 16,3-9 2-16,0-15-28 16,-3-11-11-16,0-10-30 15,0-11-14-15,0-8-8 16</inkml:trace>
  <inkml:trace contextRef="#ctx0" brushRef="#br0" timeOffset="75">13361 7009 124 0,'0'-11'49'0,"3"9"-26"0,0-6-5 16,-3 0 18-1,0 0-7-15,-3-3 0 16,0 1-3-16,-3 2-1 16,-3 0-14-16,0 2 0 0,-3 1 0 15,-3 5-6-15,0 8-3 0,0 13-4 16,6 6 1-1,3 10 1-15,0 5 2 0,6 3-3 16,3 0 0-16,6 0 1 0,0-3 2 16,-3-5-12-16,3-2-6 15,-3-9-18-15,-3-5-8 16,0-5-31 0</inkml:trace>
  <inkml:trace contextRef="#ctx0" brushRef="#br0" timeOffset="76">13158 7220 212 0,'-3'0'82'0,"9"0"-44"0,3-2-44 0,0-1 14 16,3 1-9-1,6-4-2-15,6-2-3 0,2 3-1 16,1 0 4-16,0-1-12 0,-3 1-5 15,-6 3 2-15,0 2 0 16,-7 2 11-16,1 3 3 16,-3 3 15-16,-3 3 5 15,-3 2 7-15,-3 3 3 16,0 3-7-16,3 2-4 0,9-5-2 0,-3-3-1 16,0-3 0-1,9-2 9-15,0-2-3 16,-3-6-9-16,-4-3-3 15,1-2-2-15,-3-1 2 16,-3-1-1-16,-6-1 0 31,0-3-6-31,-3 3 1 0,0 0 0 16,0 0 2-16,-6-2-10 16,6 4-4-16,-3 1-30 15,6 2-12-15,3 1-16 16,3-1-42-1,3 0 23-15</inkml:trace>
  <inkml:trace contextRef="#ctx0" brushRef="#br0" timeOffset="77">13655 7239 168 0,'9'16'63'0,"-6"-3"-34"0,3 0-23 0,-3-7 17 0,3 2-5 16,3 0 1-1,3-3 1-15,3 0 0 0,0-5-11 31,-3 0 1-31,0-3 1 0,-4-2 2 16,-2 0 3-16,-3-3-7 16,0 0-3-16,-6-3-3 0,-6 1-3 15,1-3 1-15,-4 5 1 16,0 0-8-16,3 0-1 16,0 2-18-16,3 1-7 15,0 3-32-15,3-1-13 0</inkml:trace>
  <inkml:trace contextRef="#ctx0" brushRef="#br0" timeOffset="78">13986 7006 184 0,'-12'0'68'0,"9"5"-36"0,-3 1-31 0,0 2 16 0,-6 0 4 16,0 5 7-16,0 3-9 31,3 5-1-31,3 3-10 0,3 0-5 16,3-1 0-16,6-1-4 0,6-1 0 16,3-3-12-16,3-2-5 15,3-5-19-15,3-6-9 16,-1-5-37-1,1-3-24-15,3-5 50 16</inkml:trace>
  <inkml:trace contextRef="#ctx0" brushRef="#br0" timeOffset="79">14233 7004 208 0,'0'0'79'0,"6"-3"-42"0,6 11-39 16,-3 0 14-1,0 2 5-15,2 9 4 16,1 5 2-16,-3 2 3 16,-3 1-14-16,0-1-5 0,-6 1-2 15,-3-1-1-15,-3 0 0 0,-6-2-33 16,-9 0-13-16,-5-8-74 16</inkml:trace>
  <inkml:trace contextRef="#ctx0" brushRef="#br0" timeOffset="80">12682 6347 4 0,'-12'3'5'0,"12"-3"-2"0,-3 3-6 16,3-3 0-16</inkml:trace>
  <inkml:trace contextRef="#ctx0" brushRef="#br0" timeOffset="81">12322 6456 136 0,'-6'0'52'0,"6"0"-28"0,0 0-22 0,0 0 14 15,0 0-1-15,0 0 3 0</inkml:trace>
  <inkml:trace contextRef="#ctx0" brushRef="#br0" timeOffset="82">12328 6456 288 0,'15'0'19'0,"6"0"-4"0,2 0-2 15,4-3-1-15,12 1-2 16,2-1 1-16,10-2-2 0,3 2 0 15,8 0-8-15,4 1 0 16,5-1 3-16,1 0 2 0,2 1 4 16,6-1 1-16,1 0-1 15,2 1 1-15,0-3-6 16,4-1-3-16,-1 1 1 16,0 0 2-16,-5-1 2 15,5 1 1-15,0 0-4 31,-2-1-1-31,2 4-1 0,-3-1 1 16,7 3 0-16,-7-2 1 16,0-1-2-16,4 0 1 15,-7 1-2-15,-3-1 2 16,1 0-2-16,-4-2 2 16,1 0-2-16,-10-3-1 15,-2 2 3-15,-10 1 2 0,-11 0-4 0,-6 2-3 16,-10 1-32-16,-5-1-15 15,-6 0-57 1,-3 3-48-16,-6-2 56 16</inkml:trace>
  <inkml:trace contextRef="#ctx0" brushRef="#br0" timeOffset="83">12503 6797 76 0,'-3'5'30'0,"0"-2"-16"0,6 0-6 0,-3-3 13 16,3 2 3-16,6 1 5 16,3 2 0-16,0-2 2 15,3 0-4-15,3-3 1 0,3 0-16 32,6 0 2-32,5-3 2 0,7 0-2 15,6 1 0-15,2-1-2 16,7 0 0-16,2 1-2 15,7-1-1-15,5 0-1 16,4-2 2-16,-4 3-1 0,10-1 0 16,2 0-1-16,-3 1 0 15,7-4-4-15,-4 1-1 0,0 0 1 16,-2-1 2-16,2 1-3 16,-2-5 0-16,2-4-3 15,-6 4-1-15,1-1 1 16,-1 1 2-16,-2 2-1 15,-1 2 2-15,-2 4 0 16,-1-1 1 0,-5 0 0-16,-4 3 0 15,4-2-5-15,-7 2 1 16,-2 0 0-16,-1 0 2 16,1 0 1-16,-1 0 1 15,-2 0-5-15,-3 0 1 16,-4-3 0-16,-2 0 0 0,-6 3 0 15,-1-2 2-15,-8-1-19 16,-6 1-6-16,-18-1-109 16,-9 6 1-1</inkml:trace>
  <inkml:trace contextRef="#ctx0" brushRef="#br0" timeOffset="84">13373 6604 140 0,'6'3'55'0,"-1"2"-30"0,10 6-12 15,-9-6 19-15,0 5 2 16,6 1 1-16,0 2-12 16,-3 0-6-16,3 3-10 15,0-2-3-15,0-4 0 0,-3-2-2 16,0 0 1-16,-3-3 2 15,-1 1 2-15,-2-4-1 0,0 1-1 16,-3-3 1-16,3 0 1 16,0-3-1-16,0-2-1 15,0-6-3-15,0-2 1 16,0 3 0-16,0-1 3 16,3-2-3-16,-3 2 0 15,0 1 3-15,0-1 1 16,0 0-1-16,0 3 1 0,0 1-6 15,0 1-1-15,0-2-2 0,0 3-2 16,0 2-22-16,3 1-7 16,0-1-28-16,3 0-11 15,3 3-26 17</inkml:trace>
  <inkml:trace contextRef="#ctx0" brushRef="#br0" timeOffset="85">13783 6588 204 0,'-15'3'77'0,"15"-1"-42"0,-5-2-41 15,-1 3 12-15,-6 2-6 0,0 1 0 16,0 2 6-16,0 2 6 16,0 1-6-16,0 5-3 0,3 2-2 15,0 1-1-15,3-3 2 16,3-3-1-16,3-3-1 15,3-2-2-15,3-2 1 16,6-4-1 0,-3-2-2-16,0-5-2 15,6 0 1-15,-3-6 1 16,-3 0-1-16,0 1 6 0,-3 2 3 16,0 0 1-16,0 3 0 15,-1 2-1 1,-2 3 0-16,3 0 0 0,0 8 2 15,0 0-3-15,0 3 0 0,3-1-1 16,0-2 1-16,-3 0-15 16,3-3-58-1,0-2-48 1,3-8 25-16</inkml:trace>
  <inkml:trace contextRef="#ctx0" brushRef="#br0" timeOffset="86">13929 6445 204 0,'0'8'77'0,"0"3"-42"0,15 39-30 0,-9-29 19 16,0 3-6 0,0 8-1-16,0 2-7 15,0-5-4-15,0 0-3 16,0-5-16-16,0-3-4 0,3-5-88 15</inkml:trace>
  <inkml:trace contextRef="#ctx0" brushRef="#br0" timeOffset="87">15257 7250 88 0,'0'0'35'0,"0"0"-18"0,0 0-9 16,0 0 11-16,0 0-5 15,6 0 2 1,0 0-5-16,0 0-1 15,0 0-2-15,-3 0 2 0,5 0-5 0,1 0-1 0,0 0 2 16,0-3-3-16,0 0 0 16,0 3-3-16,3-2-1 15,0 2 3-15,3 0 1 32,0 0-1-32,0 0 1 0,2-3 0 0,1 0 1 15,3 1 0-15,-3-4 2 16,6 1 1-16,-3-3 1 15,-1-2-2-15,-2-1-1 16,0-2-3-16,0 0 1 16,-3-3 2-16,0 0 4 15,-3-5-4 1,3 2-1-16,-6-2 2 16,-1-11 3-16,1 0-2 15,0-2-2-15,3 0 0 16,-3-1-1-16,0 1 4 15,6-6 3-15,-3 1-4 0,-3 4 1 16,0 1-1-16,0 2 1 16,-3-8 0-16,0 1 0 15,0-1-4-15,-1 0-3 0,-2 3 0 16,0 3-1 0,0-1 2-16,0-7 1 0,0 2-4 15,-3 3-1-15,0 3 1 16,3 0 2-16,-3-11 0 15,3 5-1-15,-3 0 3 0,0 3 0 16,0 0 1-16,0 3 0 16,3 2-2-16,-3-2-2 15,0-1 1-15,0 1 1 16,-3 5-1-16,0 2-1 16,0 3 1-16,0 3-1 31,0 5 2-31,0 0 3 0,-3 3-2 15,3 5 0-15,1 0-3 0,-7 6-5 16,-6 4 2-16,3 6 2 16,-3 3 1-16,3 2-3 15,0 3 2-15,0 3 3 32,0-4 1-32,3-1-4 0,0-4 1 0,3-2 0 15,1-3 0-15,2-2-3 16,3-11 2-1,3-5 1-15,2-6-3 16,1-2 0-16,0-5 2 16,3-3 2-16,3-3-2 15,0 3 0 1,0 2 1-16,0 6 0 16,0 5-3-16,-3 6 2 15,3 4 3-15,0 4 3 16,-1 4 0-16,4 14 0 15,0 0-3-15,0 0-2 16,0 3 1-16,0-4-1 16,0 1-40-16,0 0-15 0,-3 3-66 15</inkml:trace>
  <inkml:trace contextRef="#ctx0" brushRef="#br0" timeOffset="88">15921 6607 88 0,'-3'21'35'0,"6"-8"-18"0,-1 0-2 0,1-2 15 0,-3 5 6 16,0-3 3-16,0 0-8 15,0-2-2-15,0-3-16 16,0 0-6-16,0-3 0 0,0 0 2 15,0-5 5-15,0 0-4 16,0-5 2-16,0 0-5 16,0-9 1-16,0 4-5 0,0-3 0 15,0-1-3-15,0 1-1 16,3 0 5-16,0 0 5 16,3-1-7-16,0 4-1 0,0 2-3 15,6-3-2-15,3 3-8 16,0 0-3-16,0 3-32 31,-3 3-14-31,0 2-28 16,0 0-18-16,-4 2 53 15</inkml:trace>
  <inkml:trace contextRef="#ctx0" brushRef="#br0" timeOffset="89">16096 6644 148 0,'3'13'57'0,"0"-8"-30"0,0 6-18 0,0-9 16 16,3 1-5-16,0 0 0 15,0-1-7-15,0-2 0 0,3 0-8 0,0-2 1 0,-3-4 1 16,0 1-3-16,0-3-3 16,-3 0-3-16,0 0-1 15,-3-2-3-15,-3 2 1 16,0 3 3-16,-3-1 1 16,-3 1-2-16,0 5 0 15,0 3 2-15,0 5 2 16,0 2 0-16,3 3 2 0,3 3 0 15,0 3 1-15,3-1 2 16,3-2 3-16,3-3-4 16,3 1-1-16,3-4-2 31,3-2-2-31,3-3-8 0,-1-2-5 16,1-3-22-16,0-3-8 15,0-7-41 1</inkml:trace>
  <inkml:trace contextRef="#ctx0" brushRef="#br0" timeOffset="90">16302 6387 184 0,'-6'3'68'0,"9"2"-36"0,-3 8-33 16,0-2 15-16,3 2 3 15,-1 16 7 1,-2 3-7-16,3-3 1 16,0 0-11-16,0-2-4 0,0 7 0 15,0-5-4-15,0-5 0 16,3-3-21-16,-3-2-8 0,0-6-56 16,0 0-37-1</inkml:trace>
  <inkml:trace contextRef="#ctx0" brushRef="#br0" timeOffset="91">16215 6599 212 0,'-3'-3'79'0,"6"6"-42"0,9-3-32 16,-6 0 17-16,0 0-12 15,3-3-1-15,3 0-5 16,3 1-3-16,3-1 0 16,-1 0-30-16,4 1-10 0,-3-3-45 15</inkml:trace>
  <inkml:trace contextRef="#ctx0" brushRef="#br0" timeOffset="92">16406 6580 164 0,'-6'11'63'0,"6"-3"-34"0,0 5-21 0,3-5 16 0,0 5-6 16,0 3 2-16,0 3-2 16,0-1-2-16,6-5-8 0,2-2-3 0,4-1 1 15,-3-2-1-15,0-2 2 16,0-4-9-16,0-7-3 16,0-6-8-16,0 1-5 15,0-3-1-15,-3-3-1 16,-3 0 8-16,0 0 5 31,-4 3 9-31,1 2 4 0,0 1 10 16,-3 4 5-16,0 1-5 15,0 5 1-15,3 5-1 16,0 3 2-16,3 3-8 16,0 2-1-16,0 3-5 15,0-3-3-15,0-2 0 0,0-1-1 16,0-2-25-1,0-2-8-15,0-4-32 0,6-4-11 0,3-6-9 16</inkml:trace>
  <inkml:trace contextRef="#ctx0" brushRef="#br0" timeOffset="93">16718 6601 176 0,'0'8'68'0,"3"0"-36"0,0 5-20 0,-3-5 21 16,0 0-6-16,0 6-1 16,0-1-8-16,0-3-1 15,0-2-10-15,0-2-4 16,0-1 0-16,0-5 0 0,0 0-1 16,3-5-4-1,0-3-1-15,3-3 2 16,0 1 0-16,0-1 1 15,3-2 0-15,0 2-7 16,0 1 0-16,0 2-2 16,0 0 1-16,0 2-9 0,0 4-3 15,-1 2-28-15,-2 0-11 16,0 2-24 0</inkml:trace>
  <inkml:trace contextRef="#ctx0" brushRef="#br0" timeOffset="94">16921 6607 180 0,'9'10'68'0,"-6"1"-36"0,-3 5-15 0,3-8 20 15,-3 2-4-15,0 1 1 16,0-1-15-16,0 1-4 15,0-3-9-15,2 0-4 0,-2-8-1 0,0 0-1 16,6-3 0-16,0-2 0 16,3-3 0-16,0-5-5 15,0 2 1-15,3-2 2 0,0 0 1 16,3-1-4-16,-3 7 1 31,0 1 11-31,6 6 7 0,-1 6 2 16,-2 1 0-1,-3 4-8-15,-3 5-3 0,0 5-3 16,-3-2 1-16,0-4-37 16,0-1-15-16,3-4-76 15</inkml:trace>
  <inkml:trace contextRef="#ctx0" brushRef="#br0" timeOffset="95">15873 5321 36 0,'-3'-3'16'0,"3"0"-8"0,-3 1 6 0,3 2 12 0,-3 0-1 16,0 0 3 0,0 0-3-16,-3 0 0 0,0 2-10 0,0 1-2 15,0 0-5-15,0 2 0 16,0 0-5-16,0 6 5 0,0 0 2 31,0 2-3-31,3 0-2 0,3-2-2 0,0-3 0 16,3-1-4-16,3-1 0 15,0-4 3-15,0-2 1 16,3 0-1-16,0 0-2 16,0-5 3-16,-3 0 0 15,0-6-4-15,-3 1-1 16,-3 2 7 0,0 0 4-16,0 2-2 15,0 1 1-15,0 3-1 16,0-4 1-16,0 4-7 15,3-1-2-15,0 3 0 16,3 0 0-16,0 0-2 16,3 3 0-16,0 5 2 15,0 2 2-15,-3 1 0 0,0 2-1 0,-4 3 3 16,-2 5 0 0,-5 0-1-16,-4 3 1 0,0-3 0 15,0 0 1-15,0 3-2 16,0 3-2-16,3-14-6 15,3 5-4-15,3-2-25 16,3-13-10-16,3-3-28 16,3-5-20-16,3-3 41 15</inkml:trace>
  <inkml:trace contextRef="#ctx0" brushRef="#br0" timeOffset="96">16004 5538 160 0,'-6'5'60'0,"-6"0"-32"0,3 3-17 16,6-2 15-16,3-1-8 16,0 8-3-16,0 3-4 0,6-3 0 0,0 0-6 15,6-5 1-15,0 3 1 0,0-6-1 16,0 1 1-16,0-6 5 31,-1-6 2-31,-2-2-10 0,-3-2-1 16,0-1-1-16,-6 1 3 0,0-1-2 15,-6 0-2 1,0 1 0-16,-6-1-1 0,4 3 0 16,-7 3 0-16,3 0-22 15,3 2-10-15,9 3-99 47</inkml:trace>
  <inkml:trace contextRef="#ctx0" brushRef="#br0" timeOffset="97">16135 5498 136 0,'-3'5'52'0,"3"3"-28"0,3 3-19 0,0-3 13 0,0 0-1 16,0 2-1-16,0 4-2 15,0-1 1-15,0 0-8 16,0 0-2-16,0-2-1 0,-3-3 0 16,0 0 2-16,0-6 21 15,0-4-12 1,-3-1-3-16,0-8-5 0,0 1 0 0,0-1 0 16,3-2 1-16,0 0-4 15,0 0-1-15,0-1-1 31,3 4 1-31,0-1-9 0,3 1-3 16,3 2 5-16,-1 2 1 16,7 1-33-1,0 2-13-15,0 1-50 16</inkml:trace>
  <inkml:trace contextRef="#ctx0" brushRef="#br0" timeOffset="98">16364 5440 200 0,'-21'2'77'0,"18"4"-42"0,-9-1-34 15,6 0 16-15,0 1-9 0,0 2 0 32,0 0-4-32,4-1-3 15,2 4 0-15,2 0-1 0,7-1 0 16,0 1-3-16,3-1 2 0,0-2 3 15,-3 0 1-15,-3 0 3 16,-3 5 6 0,-6-2-3-16,-3 2-4 15,-3 0-3-15,0-2-1 0,0-3-1 16,0-8-14-16,3-3-5 16,3 1-23-16,3-1-9 15,3-8-15 1,3 1-24-16,3-1 29 15</inkml:trace>
  <inkml:trace contextRef="#ctx0" brushRef="#br0" timeOffset="99">16516 5538 156 0,'3'21'57'0,"0"-8"-30"0,0 24-16 0,0-21 15 16,0 3-6-16,-3 2 1 15,0 0-8-15,3-3 0 31,0-2-8-31,0 0-3 0,-3-5 1 16,0-3 0-16,0 0 3 16,0-3 1-16,0-5 3 15,0 0-3-15,0-5-2 0,0-3-2 0,-3-6-3 16,3-1-4-16,0-9 0 31,0-5 0-31,3 0-1 0,3-1 1 0,3 1 3 16,2 6-2-16,4 1 1 15,3 7 2-15,0 4 2 16,0 3-1-16,-3 3-1 16,-3 2 7-16,-3 3 3 15,-3 3 10-15,-3 2 7 16,-3 3-8 0,-9 0-3-16,-3 0-7 15,-3 0-4-15,-3 0-7 16,0-3-3-16,0 0-18 15,3-2-8-15,0-3-30 16,4-3-13-16,8-5-25 16</inkml:trace>
  <inkml:trace contextRef="#ctx0" brushRef="#br0" timeOffset="100">17921 3789 88 0,'-6'2'35'0,"6"36"-18"0,-3 9-11 0,3-20 11 15,0 15 15-15,0 21 9 16,0 27-1-16,-3 14 0 16,3 17-13-16,0 9-5 0,-3 2-12 15,3-5-2-15,0 0-1 16,0-13-3-1,0-13-1-15,0-17 3 0,0-12 1 16,0-11-3-16,-3-14-1 16,0-7-14-16,0-8-6 15,-3-9-22-15,0-4-8 16,0-11-48 0</inkml:trace>
  <inkml:trace contextRef="#ctx0" brushRef="#br0" timeOffset="101">17891 3913 80 0,'33'-24'30'0,"-9"14"-16"0,32-35-17 0,-23 29 8 0,11-3 11 16,22-4 7-16,17-1 2 15,13-3 2-15,14-2-9 16,9 5 0-16,6-2-9 0,9 2-1 16,-9 6-4-16,0-1 4 0,0 6 2 15,-3 2-5-15,-6 1-3 16,-3 4 1-16,0 1 2 15,-12 8 0-15,-5-1 0 16,-13 12-3-16,-9 2-2 0,-8 10-2 16,-7 0 1-16,-8 14 10 15,-12 21 5-15,-10 16 9 16,-8 5 3-16,-6 24-2 16,-6 7-3-16,0-2-9 15,-3-2-5-15,0 10-2 31,0-5 1-31,-3-16-3 0,0-8-2 16,-6-11 2-16,0-10 0 0,-6 2-4 16,0-13-1-1,-3-7-24-15,0-9-10 16,-3-8-30-16,-3-4-13 16,-2-7-13-1</inkml:trace>
  <inkml:trace contextRef="#ctx0" brushRef="#br0" timeOffset="102">17974 5646 80 0,'-15'-2'30'0,"15"4"-16"0,0-18-8 0,3 14 9 16,0-1 11-16,0 0 9 15,3 1-4-15,12-9 2 0,3 3-10 16,3-2-2-16,9-1-12 15,11-2 3-15,16-3 4 0,14 0 3 16,10-2 1-16,17-4-7 0,6 4 0 16,12-3-2-16,15 2 1 15,12-5 0-15,6 6 2 16,5 5-5-16,4-1-1 16,-6 6 0-16,3 3 0 15,-13 0 2-15,-14 0 4 31,-17-1-6-31,-16 1-2 0,-15 2-1 16,-14 1-1-16,-16-6-31 16,-14 2-14-16,-12-1-96 15,-15-4-47 1,-15-2 90-16</inkml:trace>
  <inkml:trace contextRef="#ctx0" brushRef="#br0" timeOffset="103">17888 5554 100 0,'-3'-3'38'0,"6"6"-20"0,0 5-15 0,0 2 10 16,0 19 5-16,0 11 3 15,3 15 1-15,0 25-2 16,0 18 1-16,0 21-1 16,3 13-11-16,-3-2 3 0,0-3 4 15,0-13-6-15,2-11-1 16,1-8-5 0,-3-13-3-16,6-11-9 15,-3-15-5-15,-9-8-24 16,9-14-9-16,0-8-36 15</inkml:trace>
  <inkml:trace contextRef="#ctx0" brushRef="#br0" timeOffset="104">17903 7210 164 0,'-18'3'63'0,"18"2"-34"0,-3 3-36 0,6-6 10 16,0 4 1-16,6-1 2 16,3 0 9-16,12-2 4 15,5-3-9-15,13-3 10 0,18-5 6 16,14-2-5-16,18-11-2 15,21-3-9-15,18-3-2 0,18 1-4 16,15-1-3-16,3 4 0 16,5-1 1-16,1 0-3 15,-9 0 0-15,-1 3 1 16,-23 5 0 0,-15 0-14-16,-18 3-5 0,-14 2-1 15,-16 4-1-15,-14-1-24 0,-16 2-8 0,-11-4-27 16</inkml:trace>
  <inkml:trace contextRef="#ctx0" brushRef="#br0" timeOffset="105">20403 5294 140 0,'-3'3'55'0,"6"0"-30"0,0 5-29 0,-3-1 8 0,0 7 2 15,-3 7 6-15,-3 8 5 16,0 11 4-16,0 26-11 16,0 8 5-16,-6 19 3 0,7 26-4 15,2 10 2-15,0 1 2 16,6 7 1-16,0-7 1 15,2-6 2-15,4-15-6 0,-3-3-1 16,3-16-7-16,0-11-3 16,0-13-2-16,-3-13 0 15,0-11-22-15,0-2-7 16,0-16-51 0,0-8-22-16,-3-8 2 15</inkml:trace>
  <inkml:trace contextRef="#ctx0" brushRef="#br0" timeOffset="106">15665 6228 96 0,'-6'3'38'0,"6"-3"-20"0,-3 3-21 0,3-3 14 16,-6 5 2 0,0 3 2-16,-3-3 4 0,-3 3-7 15,-3 0-2-15,-3 0-3 16,0 0 0-16,0 2-4 15,4 1 3-15,-4 0 3 0,3-1-5 16,0 1-2-16,3 2 3 16,0 0 1-16,3 0-5 15,3 1 0-15,3-1-1 0,3 0 2 32,6 6-1-32,0-1 2 0,6 3 0 0,3-2 3 15,3-6-3-15,0 3-2 16,-1-3-16-16,1 0-5 0,-3 1-23 15,0-4-45 17,0-2 13-32</inkml:trace>
  <inkml:trace contextRef="#ctx0" brushRef="#br0" timeOffset="107">15620 6416 76 0,'15'-2'30'0,"-3"2"-16"0,11-3-6 0,-8 3 13 0,6-3-1 16,6 1 0-16,6-1-2 15,8 0 1 1,13-2 1-16,6 2 2 15,2-2-12-15,6-3-1 0,4 0-2 0,2 0 3 16,7 0 4-16,2 0-2 0,3-2 3 16,-2 2-4-16,-4 3-1 15,3-1-2-15,-2 1 2 32,2 2-3-32,-8 1 1 0,-4-1-1 15,-3 0 1 1,-2 1-2-16,-4-1-1 0,-5 0-3 15,-6-2 1-15,-10 3-4 16,-2 2 0-16,-6-3 1 16,-4 0 2-16,-2 1-1 15,0-1-1-15,-3 3 3 16,-3-3 0-16,-6 3-1 16,-4-2-2-16,1 2-6 0,-6 0-1 15,0-8-30-15,-9 8-11 16,0-6-43-1,0 1-35-15,-6-3 53 0</inkml:trace>
  <inkml:trace contextRef="#ctx0" brushRef="#br0" timeOffset="108">17501 6173 204 0,'-6'-8'77'0,"9"10"-42"0,12 1-50 0,-9 2 10 16,9-2 0-16,3 2 4 16,3 1 4-16,2-1 3 0,4 0-3 15,0 3-2-15,0 3 2 0,-6-1-2 16,-4 4-1-16,-8-1 12 16,-6 0 4-16,-12 0 9 15,-6 0 7-15,-5 3-19 16,-10-2-10-16,3 4-11 15,0-5-6-15,3-2-36 0,1-3-18 16,5-3-24 0</inkml:trace>
  <inkml:trace contextRef="#ctx0" brushRef="#br0" timeOffset="109">18144 6824 116 0,'-3'-3'46'0,"6"3"-24"0,-3 3-19 0,0-3 10 15,3 5 3-15,0 5 2 16,3 4 2-16,-3-1 0 16,0 0-11-16,0 0-1 0,0 3 2 0,-3 3 0 15,0-1 4-15,0-2-7 16,0-5-2-16,0-1-3 16,0-2-2-16,0-2 3 15,0-6 2-15,0-8 0 16,0 0 0-16,0 0-6 15,0-3 1-15,0 1 0 0,0-4 0 16,0-1 0-16,3-1 0 16,3 0 0-16,0 3 2 15,0 2-3-15,3 6-2 16,-3 5-1-16,2 5 3 0,4 6 2 16,-6-1 2-1,0 3 1 1,0 3 0-16,0 0-2 15,0 0 1-15,-3 0-2 16,0-3-1-16,0-2-28 16,0-3-11-16,0 0-113 31,6-11 69-31</inkml:trace>
  <inkml:trace contextRef="#ctx0" brushRef="#br0" timeOffset="110">18337 6932 148 0,'6'3'57'0,"0"-1"-30"0,3-2-18 16,-9 0 14-16,6 0-11 15,0 3-2 1,0-3-4-16,-3 0-1 16,3-3-3-16,-3 1-2 0,0-4 3 15,0 1-7-15,-3 0 1 16,0 0-1-16,-3-1-1 15,-3 1 1-15,0 0 3 0,0 2-2 16,0 3 1 0,-3 3 8-16,3 2 4 0,0 3-5 0,3 3-3 15,3 2 3-15,0 3 1 16,3 2-5-16,0-2 0 16,3 0-1-16,0-3 0 15,3-2-9-15,0-3-2 16,0-8-16-16,0 0-8 15,0-6-14-15,0-2-29 16,-3-2 20-16</inkml:trace>
  <inkml:trace contextRef="#ctx0" brushRef="#br0" timeOffset="111">18468 6916 112 0,'0'3'44'0,"-14"7"-24"0,25 1-10 16,-5 0 14-16,-3 2-2 0,6 3 1 15,0-3-6-15,-3 0 0 16,0 0-10-16,0-2-2 0,0-3 1 16,0-3-5-16,0-2-1 0,0-3 0 15,0-3 2-15,0-2-3 16,-3 0 0-16,0-1 1 16,0 1 0-16,0 2 0 15,3 1-5-15,0 2 1 16,0 0 2-16,0 0 3 15,0 2 4-15,-1-2 2 16,1 0 1-16,0 0 2 16,0-2 4-16,0-4 3 15,0-4-5 1,-3-1-2-16,-3 1-3 16,0-1-2-16,0 3-1 15,-3-2 2-15,0 2-5 16,0 0-3-16,0 0-8 15,0 3-4-15,3-1-30 16,0 4-13-16,3-1-35 16</inkml:trace>
  <inkml:trace contextRef="#ctx0" brushRef="#br0" timeOffset="112">18838 6850 136 0,'-3'-3'52'0,"3"6"-28"0,-3-3-13 16,0 3 15-16,0-1 1 0,-3 4 1 15,0 2-9-15,0 0-1 16,0-1-11-16,3 1-4 0,-3 0 0 15,6 0-4-15,0-2-2 0,9-1-1 16,0 0 3-16,0 0 0 16,3 1 3-16,-1 2-3 31,-2-3 0-31,-3 0 1 0,-3 3 2 16,-3 0 3-16,-3 0 4 15,-3-3-4-15,-3-2-1 16,1-3-9-16,-1-3-2 15,0-2-29-15,0 0-14 16,3-3-38 0</inkml:trace>
  <inkml:trace contextRef="#ctx0" brushRef="#br0" timeOffset="113">18969 6662 208 0,'0'11'77'0,"2"26"-42"0,-2-8-26 0,0-16 19 16,0 6-14-16,3 5-3 16,0 2-7-16,0-5-3 0,0 0 0 15,0-5-23-15,0 3-8 0,0 2-36 16,0-3-50-1,3-4 28 1</inkml:trace>
  <inkml:trace contextRef="#ctx0" brushRef="#br0" timeOffset="114">18894 6847 172 0,'-3'-5'66'0,"0"5"-36"0,9-3-24 15,-3 1 17-15,9-1-14 16,3-2-2-16,0 0-5 16,3-1-2-16,-1 1 1 15,1 0-26-15,0-1-10 16,0 1-11 0,-3 3-11-16,-3-1 22 15,-3 0 30-15,-3 3 15 16,0 3 15-16,-3 2 7 0,-3 6-4 15,-3-1-2-15,0 4-3 16,0 1 0-16,0 1-13 16,0 0-1-16,3-3 1 0,0-2-6 0,3-3 0 15,3 0-2-15,0-3 1 16,0-2 2-16,0-3 2 16,0 0-3-16,-1-3-1 15,1-2-3-15,0 0-1 16,-3 2 3-16,0 0 3 15,0 3 0 1,-3 0 0-16,0 0-3 16,3 3-2-16,0 2 1 15,0-2-1-15,3 0-7 16,9-1-25 0,3-2-2-16,-3-2-3 15,0-4 2-15,0 1 7 16,-4-3-7-16,-2-3 13 15,0 1 12-15,-3-1 6 16,-3 1 12-16,0 2 7 16,-6 2 13-16,0 4 4 15,-3 4-3-15,0 4-1 16,3 2-9-16,0 2-4 0,0 1-8 16,3-1-3-16,6 1 2 0,0 0-3 0,3-1 0 15,0-2-3-15,3-3-1 16,-3-2-8-16,0-3-2 15,0 0-21-15,3-5-9 16,-3-3-29 0</inkml:trace>
  <inkml:trace contextRef="#ctx0" brushRef="#br0" timeOffset="115">19326 6649 180 0,'-3'5'68'0,"3"6"-36"0,0 10-20 16,0-8 19-16,3 6-10 16,-3 5-1-16,0 2-6 0,0 1-1 15,0 2-7-15,3-6-4 0,0-1-1 16,0-7-6-16,0 1-1 16,-3-5-28-16,3-3-10 0,6-5-18 15,-1-3-41 1,7-3 20-16</inkml:trace>
  <inkml:trace contextRef="#ctx0" brushRef="#br0" timeOffset="116">19403 6818 180 0,'-27'6'68'0,"12"-1"-36"0,-2 5-18 0,14-4 22 16,0-1-14-16,0 3-4 0,0 0-9 15,3 0-4-15,3 0-2 16,6 0 0-16,2 0 0 16,4-3-4-16,0 0-1 15,3 1-15-15,0-4-6 0,0-2-19 16,0 0-9-16,0-2-32 16</inkml:trace>
  <inkml:trace contextRef="#ctx0" brushRef="#br0" timeOffset="117">19698 6575 172 0,'-15'-8'66'0,"9"5"-36"0,-15 9-13 0,12-4 20 16,0 4-13-16,0 1-1 0,0 7-7 15,0 2 0-15,3 13-9 16,4 0-2-16,2 5-1 0,0 1-2 16,5-12-2-16,-2-1 1 15,3 4-1-15,6 3-9 16,-3-8-2-16,0-2-25 0,-3-6-9 31,0-2-37-15,0-6-32-16,0-2 42 15</inkml:trace>
  <inkml:trace contextRef="#ctx0" brushRef="#br0" timeOffset="118">19552 6802 144 0,'-6'-7'55'0,"6"7"-30"0,3 0-16 0,-3 0 16 15,0 0-3-15,6 0-1 16,3-3-7-16,6 0-4 16,0 1-5-1,2-1-6-15,1 0 0 0,-3 1-8 16,0 2-4-16,0 0-24 0,-3 0-9 16,-3 2-5-1,0 1-5 1,0 2 26-16,-3 1 18 15,0 1 11-15,2 1 29 16,-2 0 13-16,0 0 0 16,0 0-2-16,0 0-3 15,-3 0 3-15,0-3-9 0,-3-5-3 16,0 0-15-16,0 0 3 0,0 3 3 16,0-3-4-16,0 0 2 15,0-3-5-15,-3 1-1 16,0-4-4-16,3-2-1 0,0 1-3 15,0-1-2-15,0-3-6 16,3 3-1-16,0-2-13 16,3 2-2-16,0 2-12 15,0 1-4-15,0 2-7 0,6 1 1 16,0 2-20 0,-3 0 33-1,6 0 22-15,-3 2 16 16,-3 1 19-16,-1 0 5 31,-2 2 0-31,-3 0-1 0,0 1-4 16,-3 1-1-16,0 1-14 15,0 0-2-15,-6 0 1 0,6 0-4 16,0 0 2-16,0-3-7 16,3 1-1-16,0-1 0 15,0-2 2-15,-3-3-1 16,6 0-1-16,0 0 1 0,0-3-1 15,0-2 0-15,0-1 2 16,0 1-3-16,-3 0 0 16,0 0-1-16,0-1 0 0,-3 4 4 15,0-1 3 1,0 3-2-16,0 0-2 16,0 5 0-16,0 1-1 15,0-1 0-15,3 0 0 16,0 0-3-16,0 1 0 15,0-4-14-15,-3-2-4 16,0 0-11-16,6 0-3 16,-3-2-16-1,0-1-37-15,3-2 17 16</inkml:trace>
  <inkml:trace contextRef="#ctx0" brushRef="#br0" timeOffset="119">20016 6768 176 0,'3'8'68'0,"-3"-3"-36"0,3 1-29 16,-3-6 15-16,0 0-9 0,0 0-3 15,3 2-3-15,3-2-3 16,0-2 1-16,3-1-4 0,-3 0 2 16,3-2 3-16,0 2 1 15,3 1-1-15,0 2-2 16,-3 2 9-16,0 1 6 0,-4 2-1 31,1 1 0-31,0-4-8 0,0 4-2 16,0-4-4-16,0-2-1 15,0 0 3-15,0 0 1 16,0-2-1-16,0 2-2 16,0 0-2-16,-3 0-1 15,3 0 2-15,-6 0 2 16,6 2-5-16,-3 3-1 0,0-2-14 15,3-3-3-15,-6 0-6 16,6-3 0-16,0-2-1 16,3 3 3-16,-3-4 10 15,3 1 5 1,-4 0 9-16,7-1 3 16,-3-4 12-16,0-1 3 15,-9-2 1-15,0 2 2 16,0 1-6-16,-3-1 0 15,-3 3 5-15,0 0 3 16,0 6 3-16,0 2 0 16,0 8-7-16,1 2 0 0,-1 3-4 15,3 3 2-15,0 0-6 16,6 0-3-16,3 0-6 0,8-3-2 16,4-2 1-16,0-9 0 15,3-2-35-15,3-5-15 16,0-5-60-1</inkml:trace>
  <inkml:trace contextRef="#ctx0" brushRef="#br0" timeOffset="120">17906 6170 124 0,'-6'-3'49'0,"6"3"-26"0,6 0-14 16,0 3 16-16,3 0 1 16,9-3 4-16,8 0-5 0,13 0-1 15,15 0-13-15,14-3 0 0,18 0 2 16,13-2-5-16,14-3-2 16,12 0 1-16,6 0 2 15,12-10 2-15,0-6 1 16,-1 5-6-16,4 1-4 31,0-1-1-31,-9-2-1 0,-3 0 0 16,-12 3 2-16,-18 2 1 15,-12 2 1-15,-17 7-5 16,-16 1-1-16,-32 4-43 16,-15 4-51-1,-15 6-47 1,-24 0 53-16</inkml:trace>
  <inkml:trace contextRef="#ctx0" brushRef="#br0" timeOffset="121">17915 6403 124 0,'-3'-3'49'0,"9"3"-26"0,3-5-12 0,-3 5 18 16,6-3 0-16,11 1 5 15,4-1-1-15,15-2 0 16,11-1-18-16,16 1 2 0,14 0 1 0,12-3-6 15,19 3 1-15,11-1-4 16,9 1 0-16,11-3-1 16,1 3 0-16,0 0 4 15,6-3 5 1,-3 2-9-16,0-4-2 16,-7-3-6-16,-17-3-1 15,-11 2 3-15,-19 4 1 16,-18 2-21-16,-17 0-8 15,-22 5-55-15,-14 3-23 0,-24 0-3 16</inkml:trace>
  <inkml:trace contextRef="#ctx0" brushRef="#br0" timeOffset="122">18364 6202 128 0,'0'-5'49'0,"0"5"-26"0,3 0-3 0,-3 0 21 0,0 0-11 16,0 0-3-16,0 0-6 16,3 2-2-16,3 3-10 15,-3 3 6-15,0 3 2 0,0 0-3 16,0 2 0-16,0 0-4 15,0-2-1-15,0-3-3 16,0 0 1-16,-3-3-4 0,0 0-2 16,0-5 2-16,0 0 0 15,0 0-1-15,0-5 1 16,0 0-4-16,3-6 0 16,-3-2 1-16,6-1 2 15,-3 4-3-15,3-1-2 31,-3 3-1-31,3 3 3 0,0 0-9 16,6-1-3-16,-3 4-15 16,5-1-5-16,-2 3-7 15,0 0-3-15,-3 0 4 16,0 0 3-16,-3 3 19 0,0-1 7 16,0 4 11-16,0-1 7 15,0 0 13-15,0 6 7 16,0-3-1-16,0 0 1 0,0 2-10 15,0-2 0-15,0-2-2 16,0-6 2-16,0 0-10 16,-1 0-2-16,1-3-2 15,0-5 0-15,-3 3 0 16,-3-3 0 0,0 0-5-16,-3 3-1 15,-3-3-2-15,0 2 0 16,-2 1 3-16,-1 2 0 15,0 3 1-15,0 0 0 16,3 6 0-16,0 4 2 16,0 6 1-16,3 0 3 15,3-3-3-15,0 1-2 0,6-1 0 16,0-3-1-16,3-2-3 16,3-2 0-16,3-1-12 0,-1-5-5 15,1-3-22-15,9-2-9 16,-6-6-30-1,6-7-23-15,-3-1 49 16</inkml:trace>
  <inkml:trace contextRef="#ctx0" brushRef="#br0" timeOffset="123">18787 6109 220 0,'-3'-2'82'0,"3"4"-44"0,0 11-29 15,0-5 22-15,3 3-8 31,0 5-1-31,-3 0-10 0,3 2-5 16,3 3-4-16,0-2 0 0,0-3 0 16,-3-3-26-16,0 0-11 15,0-5-38-15,0 0-17 16,0-3 0 0</inkml:trace>
  <inkml:trace contextRef="#ctx0" brushRef="#br0" timeOffset="124">18707 6189 200 0,'-18'-3'77'0,"21"3"-42"0,-3 3-19 0,6-1 24 15</inkml:trace>
  <inkml:trace contextRef="#ctx0" brushRef="#br0" timeOffset="125">18718 6191 422 0,'15'0'32'0,"6"-2"-16"15,0-1-11-15,6-2-4 0,3-3-30 16,-4 2-13-16,4 1-47 15,-3 0-53 1,-3 2 42-16</inkml:trace>
  <inkml:trace contextRef="#ctx0" brushRef="#br0" timeOffset="126">19272 6146 144 0,'-3'-2'55'0,"3"4"-30"0,-3-4-10 0,3 2 18 0,-3-3-3 16,-3 3 0-16,0 0-15 15,0 5-6-15,-6 1-6 16,1 2 0-16,2 2 0 0,0 3-1 16,0-2-2-16,6 5-2 15,3-3-1-15,6 0 4 0,0 0 1 16,0-2-3-16,3-3 1 31,-1-3-7-31,1-7-3 0,0-6-3 16,-3 0 0-16,0 0 7 0,0 0 3 0,0 0 0 15,-6 3 2-15,3 2 16 32,-3 0 10-32,0 1-9 15,0 2-3-15,3 5-4 16,0 3-1-16,0-3-7 15,0 6 0-15,6 2-1 16,0-2 0-16,0-3-20 16,15-8-35-16,-4-3 0 15,-2-5-8 1,0 0-27-16,-3 0 26 16</inkml:trace>
  <inkml:trace contextRef="#ctx0" brushRef="#br0" timeOffset="127">19442 6165 180 0,'-12'0'68'0,"9"2"-36"0,-3 4-24 16,0-4 16-16,0 4-10 0,3 4-3 16,0 1-4-16,0 2 0 15,3 3-4-15,6 0-2 0,0-3 0 16,0-5-1-16,3-8 0 16,0 0-5-16,0-8-1 15,3 0 0-15,-3-2 2 31,0-6-3-31,-4 0 0 0,-2 0 4 16,-3 0 1-16,0-10 4 16,-3 2 3-16,1 3 7 0,-1 5 2 15,0 2 8 1,0 4 6-16,0 2-11 0,0 5-2 16,3 9-9-16,0 7-4 15,3 5 1-15,0 1 0 16,3-1-1-16,-1 1-2 0,4-1-13 31,3 4-4-31,3-7-20 16,0-7-6-16,0-2-16 0,0-4-3 0,-3 1-12 15</inkml:trace>
  <inkml:trace contextRef="#ctx0" brushRef="#br0" timeOffset="128">19662 6133 188 0,'-27'5'71'0,"24"3"-38"0,-15 6-23 0,12-9 17 16,1 5-4-16,2 1-2 15,0 5-9-15,0 2-3 0,3-2-5 16,3-3-3-16,3-5 0 0,-1 0-6 16,7-5 1-16,3-3-3 15,-3-8 0-15,0-3-1 16,-3-2 0-16,-3-3 2 0,0-2 2 15,-3-9 2-15,-3 1 3 16,0 2-2-16,-3 3 0 16,-3 0 7-16,0 5 4 0,0 3 8 15,0 2 6-15,3 6-9 16,0 2-3-16,0 11-5 16,9 0-2-16,0 8-1 15,0 2 0-15,3 4-2 31,0-4 1-31,3 1-7 0,0-3-1 16,0-3-23-16,0-3-8 16,-1-2-11-16,1-2-3 15,0-6-11 1,0-3-34-16,-3-2 20 16</inkml:trace>
  <inkml:trace contextRef="#ctx0" brushRef="#br0" timeOffset="129">19850 6136 192 0,'0'0'71'0,"0"0"-38"0,11 8-21 15,-8-3 19 1,0 3 1-16,0 2 4 16,0 1-14-16,-3-3-3 0,3 0-11 0,-3-3-1 0,0 0 0 15,0 1 3-15,0-6 4 32,3 0-2-32,-3-3 1 15,3-2-7-15,0-3-2 0,0-3-2 16,0-2 1-16,3 3-2 15,0-1-1-15,3-5-2 16,3-2-1-16,3 4-9 16,3 4-5-16,0 4-53 15,5-4-21-15,-5 5-27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2:33:14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1880 13248 200 0,'-9'-11'74'0,"6"14"-58"0,3-6 20 0,0 3 7 16,0 0 0-16,0 0 4 16,0 0-20-16,0 0-5 15,3 3-14-15,3-1 12 0,6-2 7 16,3 0-14-16,9 0-5 15,8-2-1-15,7-1 2 16,12-2 2-16,11 0 3 16,1-6-1-16,8 3 2 15,4 3-4-15,-1-3 1 16,-3 0-7-16,1 0-1 16,-10 0-7-16,-5 0-2 15,-6 0-40-15,-7 0-18 16,-8 3 33-16,-9-3 14 15</inkml:trace>
  <inkml:trace contextRef="#ctx0" brushRef="#br0" timeOffset="346.5879">2693 13007 304 0,'-3'-8'112'0,"3"8"-87"0,3 3 2 0,3-3-6 16,0 2 8 0,8 1 6-16,1 2-21 15,12 1-7-15,6 1-5 0,3 1-2 16,-1 3 0-16,1 2-7 0,-3 3-3 15,-6 3 14-15,-7-1 7 16,-11 3-10-16,-9 3-2 16,-15 3 2-16,-11-1 1 15,-10 3 4-15,-3-5 1 16,1 0-83-16,-1 2-37 16,6 3 53-16,9-2 31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9:47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19367 16821 64 0,'12'-5'24'0,"-12"5"-12"0,-12 0-12 0,9 0 3 16,0 0-5-16,3 0 1 16,0 0 1-16,0 0 0 15,0 0 2-15,0 0 1 16,0 0 14 0,0 0 2-16,0 0 1 15,6 0 3-15,-9 0-4 0,0 0-2 16,3 0-5-16,0 0 4 31,0 5-4-31,0 3-7 16,0 11 4-16,6 4 3 0,0 7 0 15,-3 7 3-15,0 2-4 16,6 6-1-16,-3 3-4 16,0-3-1-16,0-5-3 0,-3-3 1 15,0-8 2-15,0-5 2 16,0-9 1-16,-3 4 0 15,0-8-4-15,0-1-3 16,0-5 6-16,-3-5 5 16,0-5-6-16,0-3-3 15,-3-5-5-15,3-14 1 0,-6-4-1 16,0-1 0-16,3-8 0 16,0 1 0-16,3-1 2 15,0 3 2-15,9 0-1 0,3 0 2 16,0 5-4-1,0 3 0-15,0-3 3 0,3 8 1 16,3 11-6-16,0 11-2 0,3 2 8 16,-1 2 5-16,1 9-1 15,-3-1 1-15,-3 9-5 16,-6-1-2-16,-6 6 2 16,-6-8 2-16,-3 5-2 15,-3-5-2-15,-3 0-3 31,1-3-1-31,-4-8-9 0,-3 3-3 16,0-5-1-16,6-3 0 16,0-3-18-16,6-5-5 15,6 3-18 1,9-11-43-16,6-2 16 16</inkml:trace>
  <inkml:trace contextRef="#ctx0" brushRef="#br0" timeOffset="1">19692 16744 184 0,'-12'0'68'0,"9"0"-36"0,-15 6-33 0,12 2 12 16,-3 2 4-16,-3 4 4 0,0-1 2 15,0 3 2-15,1 2-13 16,2 6-8-16,-3 2-2 0,9 1 0 15,3-6 2-15,3 3-3 16,3-8 0-16,6-3 1 16,-3-2 0-16,5-6-3 15,1-5 2-15,0 0-1 0,-3-5-2 16,0-3-2-16,0-8 1 16,-3 3 5-16,-3-1 2 15,-3 1-3-15,-3-3-1 16,0 3 3-16,0 2 3 15,0 3 3-15,0 3 1 16,0 2-4-16,-3 6-3 0,3 5-3 16,0 8 1-16,3 0 1 15,0-3 0-15,3 6 0 16,3-6 0-16,0 0-11 16,-1 0-5-16,1 0-21 15,3-5-9-15,-3-5-24 31,0-3-26-31,6-3 34 0</inkml:trace>
  <inkml:trace contextRef="#ctx0" brushRef="#br0" timeOffset="2">19927 16816 108 0,'0'-3'44'0,"0"3"-24"0,-3-2-6 16,3 2 17-16,0 0-2 15,-3 0 1-15,0 0-6 16,-3 0-1-16,0 2-12 16,-6 1 2-16,3 2 1 0,-6 3-5 15,4-3-1-15,-1 3-6 0,6 0-2 16,0-2-2-16,9 4-2 16,0-2 3-16,6 3 0 0,2 5 1 15,-2-3 2-15,3 0-3 16,-3 0 0-16,0 1 1 15,-3-1 2-15,-3-3 1 16,-3-2 1-16,0 3 0 0,-3-3 0 16,0 0-2-16,0-3 1 15,0-2-4-15,0-1-2 16,0-2-27-16,0 0-10 16,3-2-11-16,0-1-1 15,0-2-21 16</inkml:trace>
  <inkml:trace contextRef="#ctx0" brushRef="#br0" timeOffset="3">20043 16821 192 0,'-6'0'74'0,"0"0"-40"0,0 3-31 0,3 0 15 0,-3-1 0 15,0-2 1-15,0 8-8 16,3-5-2 0,0-1-5-16,3 4-5 0,3 2-2 0,3-3 2 31,0 8 0-31,0 0 1 16,0 1 0-16,-3 4 8 0,0-5 7 15,-3 1-3-15,-3-6-2 16,-3 5-3-16,-3-3 0 0,-3-2-4 15,0 3-2-15,1-9 0 16,-1 6-1-16,3-5-3 16,0 0 2-16,0-3-17 15,3 0-8-15,3-3-11 16,3 0-4-16,3 1-18 16,3-4-45-1,6-1 19-15</inkml:trace>
  <inkml:trace contextRef="#ctx0" brushRef="#br0" timeOffset="4">20150 16874 140 0,'-6'0'55'0,"3"0"-30"0,3 8-7 0,0-8 20 16,0 0-15-16,0 0-2 15,0 0-9-15,6 0 0 0,0 0-7 16,3 0-3-16,0-3 1 0,0 3-7 15,0-5 1-15,0 5-23 16,0 0-11-16</inkml:trace>
  <inkml:trace contextRef="#ctx0" brushRef="#br0" timeOffset="5">20296 16620 156 0,'0'0'57'0,"0"5"-30"0,3 3-16 0,0 0 18 15,0 6-2-15,3 15 2 16,0 2-10-16,0 4-1 15,-3-1-11-15,0 9-4 0,0-9 0 16,0 3 0 0,0-8 1-16,0-5-5 15,0-8 1-15,0 2 4 16,-3-7 5-16,3-3-5 16,-3-8-2-16,0 0-1 15,3-6-1-15,0-1-3 16,0-12 0-16,3 6 2 15,2 2 0-15,-2-2-2 0,3 2 0 0,0 1 6 16,3 2 5-16,0 3-11 16,0 5-4-1,0 10 3-15,-3-2 3 0,-3 5 4 16,-3 1 3-16,-3-1-1 16,-3 0 2-16,-3 0-2 15,-3 0 0-15,-3-2-3 0,0 0-2 16,0-6 1-16,0 3-1 15,0-3-16-15,3-5-6 16,-5 0-22-16,8 0-8 16,3-2-29-1,3-4-25 1,3-2 43-16</inkml:trace>
  <inkml:trace contextRef="#ctx0" brushRef="#br0" timeOffset="6">20439 16874 192 0,'3'0'74'0,"3"5"-40"0,3 3-29 0,-3 0 19 15,3 3-6-15,0 5-1 16,0 0-9-16,2-3-5 0,1 0-2 16,3 0-1-16,-3-5 2 0,0 5-8 15,0-5-1-15,-3-2-18 16,0-6-7-16,0 0-16 15,0 0-5-15,0 0-18 32</inkml:trace>
  <inkml:trace contextRef="#ctx0" brushRef="#br0" timeOffset="7">20644 16887 172 0,'-3'0'66'0,"-3"8"-36"0,6-2-26 0,0-1 13 16,0 3 1-16,-3 10 3 15,0-2 4-15,-3 3 4 0,1 7-15 16,-1 1-4-16,0 2 1 0,0-3-7 16,0 1-2-16,0-1-1 15,3-5-1-15,3-2-22 16,-3-6-10-16,3-2-22 16,0-3-6-16</inkml:trace>
  <inkml:trace contextRef="#ctx0" brushRef="#br0" timeOffset="8">20689 16959 220 0,'0'-5'85'0,"6"10"-46"0,-3-10-41 0,3 5 14 15,6-6-8-15,3-2-3 16,0 3 0-16,-1-3-1 16,1 0-60-16,0 0-26 15,0-2 3-15,0-4 6 0</inkml:trace>
  <inkml:trace contextRef="#ctx0" brushRef="#br0" timeOffset="9">20939 16874 60 0,'-3'-8'24'0,"6"3"-12"0,0 0 6 15,-3 5 12-15,3 0 0 0,0 0 2 31,0 0-3-31,3 5 0 16,3 3-10-16,6 5-4 16,-3 6-8-16,-1 4 2 0,-2-1 1 0,0-1-1 0,-6-3 0 31,0 1-1-31,0-3 0 16,-3-3 4-16,-3-8 3 0,0 3-4 15,0-5 1-15,0-3-3 16,-6-3 2-16,6-5-4 15,-2 0-2-15,-1 0-2 16,3-5-3-16,3 2 1 16,3-4 1-16,5-1-3 15,-2 3 0-15,3 5 1 0,-3-3 0 16,3 3 0-16,0 5 0 0,3 1-14 16,0-1-3-16,0 3-15 15,0 0-8-15,-3 0-7 16,0 0-3-16,-3 0 5 15,0 3 0 17,-3-1 36-32,-3 1 23 15,0 8 15-15,0-3 8 16,0 0-7-16,3-3-1 16,-1 3-5-16,1 2-1 15,3-2-12-15,0-2 0 0,0-1 0 16,9-3-4-16,-3 4 1 15,-3-6-3-15,6 0 2 0,-3-6-4 16,-3 6 0-16,0-2-1 0,-3-9 1 16,0 6-2-16,-3-8-1 15,-6 0 1-15,0 5-1 16,-9 0-3-16,0 2 2 16,0 1 1-16,0 5 0 31,0 5 0-31,0 3 0 0,3 3-3 15,-3 2 2 1,3 0 1-16,6 1 2 0,0 1 1 16,3 1 1-16,3 0-5 15,6-3-1-15,0-2 3 16,15-8-16 0,-3 2-10-16,0-5-31 0,0-5-14 15,-1 5-14 1</inkml:trace>
  <inkml:trace contextRef="#ctx0" brushRef="#br0" timeOffset="10">21454 16752 88 0,'-3'-37'33'0,"0"32"-18"0,-12-5 6 16,9 7 19-16,0-2 3 15,-3-1 4-15,0-2-13 0,0 8-5 16,-2 0-17-16,-1 0-8 0,0 8-2 16,3 6-2-1,0 9 0-15,3 6 4 16,3 3 2-16,3 8 0 16,3-3-1-16,3 3-3 15,0-6 1-15,3-2-2 16,-3-1-1-16,0-4-8 0,0-6-5 15,-3-5-35-15,0-3-14 16,-3-5-28 0</inkml:trace>
  <inkml:trace contextRef="#ctx0" brushRef="#br0" timeOffset="11">21249 16951 220 0,'-6'-5'82'0,"-3"7"-44"0,21-23-47 0,-6 21 14 0,2-5-3 16,4-3 1-16,3 5-4 15,3 1-1-15,0-1 1 0,0 3 0 0,0 0 1 16,3 0-33-16,-4 3-13 16,4-1-37-1</inkml:trace>
  <inkml:trace contextRef="#ctx0" brushRef="#br0" timeOffset="12">21436 16972 160 0,'-12'19'63'0,"27"-17"-34"0,-6 3-21 0,3-5 18 15,-3 6-9 1,3-4-2-16,-3 1-2 0,0-3-1 16,2 0-6-16,-2 0 0 0,0-3 4 15,0 1-6-15,-3-4 0 16,0 1-2-16,-3-3-2 15,-3 6 3-15,0-4 0 0,-6-4-1 16,0 7-2 0,-3-2 3-16,3 5-2 15,-6 8-1-15,9-3 1 16,-5 3 1-16,5-3-3 16,3 8 0-16,0 1 1 15,3-1 0 1,3 5-3-16,-1-4 2 15,1-1-1-15,3 0 0 16,0-5-16-16,0-3-5 16,-3-5-18-16,0 0-6 0,3 0-8 15,-3-5-30 1,-3-3 22-16</inkml:trace>
  <inkml:trace contextRef="#ctx0" brushRef="#br0" timeOffset="13">21594 16998 144 0,'3'0'55'0,"0"6"-30"0,0-1-14 16,0-2 18-16,0 7-11 16,0-2 0-16,0 0-1 0,-3 5-2 15,3-7-7-15,-3 2 1 0,0 2 2 0,3-4 0 16,-3-4 3-16,0 3-1 16,0-5 0-16,0 0-1 15,0-5 0-15,0 0-2 16,0-3-1-16,0-5-5 15,0 5-3-15,3-3 0 32,6-2-1-32,-1 8 0 0,-2-6 0 15,6 0-14-15,0 4-3 16,-3-1-24-16,3 2-11 16,-3 1-55-16</inkml:trace>
  <inkml:trace contextRef="#ctx0" brushRef="#br0" timeOffset="14">21778 16996 140 0,'-3'-3'55'0,"3"3"-30"0,0 3-25 16,0-3 13-16,3 2 8 16,3 4 9-16,0-4-4 0,0 1-3 15,6 0-13-15,-3-3-2 0,3 0 2 16,-3 0-4-16,0 0-1 15,9-3 0 1,-6 0-1-16,2-5-5 16,-8 6 1-16,3-9-2 0,-6 6 0 15,-3-3-3 1,-6 3 1-16,0-3 0 0,-2 0-1 16,-4 3 1-16,-3 5 3 15,0 2 0-15,0 4 1 16,0 4 2-16,0-2 1 15,0 5 1-15,3 6 0 16,3-3 2-16,4 2 3 16,2 1 0-16,3-1 0 0,6-2-5 15,2-3-3-15,4-2 0 16,0-3-1-16,3-3-18 16,0-5-5-16,3 0-24 15,3-5-8-15,-3 2-31 16</inkml:trace>
  <inkml:trace contextRef="#ctx0" brushRef="#br0" timeOffset="15">21963 17006 160 0,'-3'6'63'0,"6"2"-34"0,0 8-27 16,-3-9 14-16,0 1 3 31,0 6 3-31,0-1 0 0,0-3 1 15,0-2-13-15,0 3-1 0,0-3-2 16,0-3-1-16,0-2-1 16,0-3 3-16,-3-3 5 15,3-2-5-15,0-3-2 16,3-3-3-16,3-2-3 16,0 0-2-16,0 0-1 0,3 5 4 15,0-3 1-15,0 9-3 16,-1-1-1-16,1 6 1 15,0-1 2-15,-3 11 2 16,0 1 1 0,-3-1-2-16,0 0-2 15,0-2-2-15,0-3 1 16,-3 2-26-16,3-7-9 16,0 2-22-16,0-2-8 15,0-3-18 1</inkml:trace>
  <inkml:trace contextRef="#ctx0" brushRef="#br0" timeOffset="16">22195 16998 184 0,'-6'-2'68'0,"3"2"-36"0,0 0-22 0,3 0 17 16,-3 0-2-16,0 2 0 15,-6-2-1-15,0 8 0 16,-3-2-13-16,1 2-4 0,2 2-3 15,0 3-2-15,9 1 1 0,0-1-2 16,9 0-1-16,0 0-2 16,0 1 1-16,2-1-4 15,1 0 1-15,0-5-18 16,0-5-8-16,0-1-6 16,0-2-1-16,0-2-13 15,0-4-6 1,-3-2 20-1,0-2 5-15,-3 2 17 16,0-3 26-16,-4 1 12 16,-2-1 4-16,6 3 1 15,-3-2-5-15,3 7-1 0,0-2-1 16,0 5 1-16,0 0-13 16,0 0 1-16,6 0 2 0,0 0-3 0,3 0 0 15,0-6-6-15,-6 4-1 16,3-4-1-16,-3 1-2 15,-4 0 1-15,1-3 1 16,-3 0 1 0,-3 3 1-16,0-1-2 15,-14 4-2 1,-1-4 3-16,-3 6-2 16,0 6 2-16,-3-1 2 15,9 6 4-15,-3 2-6 16,3 3-2-16,6 0 1 15,0 0 3-15,6-1 0 16,9-1 0-16,0 7-8 16,6-8-2-16,9-2-34 0,0-3-13 15,-3-3-51 1</inkml:trace>
  <inkml:trace contextRef="#ctx0" brushRef="#br0" timeOffset="17">22758 16789 180 0,'-9'6'68'0,"9"10"-36"0,0 13-40 16,6-13 12-16,-3 13-2 16,0 5 3-16,0 1-2 15,-3 4 0-15,3-7-1 16,0 13-4-16,0-8 1 0,-3-8-10 16,0-2-5-16,0-9-61 15</inkml:trace>
  <inkml:trace contextRef="#ctx0" brushRef="#br0" timeOffset="18">22627 16998 244 0,'-9'-2'90'0,"12"2"-48"0,0 0-49 16,0 0 14-16,6 0 6 15,3 0 8-15,2-3-6 16,1 1-1 0,12-4-8-16,9 1-4 0,-3-3-1 0,-1 3-21 15,1-3-9-15,-3 3-25 16,-3-1-9-16,-7 4-28 16,-5 4-14-1,0 1 53-15</inkml:trace>
  <inkml:trace contextRef="#ctx0" brushRef="#br0" timeOffset="19">22930 17020 208 0,'-15'13'79'0,"12"0"-42"0,-8 6-34 0,11-9 15 15,0 3-5-15,0 1 2 0,8 4-2 16,1-2 2-16,0 3-8 16,3-11-2-16,6-3 1 0,6-5-1 15,-3-5 2-15,0-3-6 16,-4-3-3-16,-5-2-2 0,0 0 3 15,-6-1 0 1,-6 1 1-16,-6 0-3 0,-9 0 0 16,-2-1-5-16,8 1 0 15,-6 5-3-15,3-2 0 16,3 2-23-16,3 5-10 16,3 0-50-16</inkml:trace>
  <inkml:trace contextRef="#ctx0" brushRef="#br0" timeOffset="20">23478 16718 152 0,'-3'-21'57'0,"-15"21"-30"0,6-5-7 16,3 5 21-16,6 5-11 16,-3-2-5-16,0 7-14 15,0 6-5-15,-2 8-4 16,8 2-2-16,-3 14 1 0,3 0-4 0,3 5 2 16,-3 0 1-16,8-6 0 15,-2 1-7-15,0-3-3 16,0-3-21-16,-3 1-10 15,-3-11-47 1</inkml:trace>
  <inkml:trace contextRef="#ctx0" brushRef="#br0" timeOffset="21">23267 16998 232 0,'0'-5'88'0,"6"5"-48"0,14-8-47 0,-8 8 16 0,3 0-10 15,0-2 0-15,6-4 1 16,0 1 0-16,3 5 0 16,2-5-5-16,-2 5-1 0,-3 5-26 15,-6-5-11-15,3 5 0 16,-3-2 0-16,-6 0 27 15,-3-1 15-15,-3 4 10 16,2-4 7-16,-5 3 2 16,0 1-7-16,-5 2-2 31,5 0 6-31,-3 2 4 0,3 3-9 16,0 1 1-16,0 4 0 0,3-2-4 0,2-3 1 15,4-2 1-15,6-3 2 16,-3-3-1-16,6-2-1 15,-6-3-1-15,6-3 2 16,-6-2 1 0,-3-3 3-16,-3 0-1 0,0-3 0 15,-6-2-3-15,-3 5 1 16,-3-2-4-16,-6-4 1 16,3 6-3-16,0 1 0 0,-3 1-6 15,3 1 1-15,-3 0-22 16,3 2-8-16,6-2-5 31,0 5-1-31,3 0-11 16,0 0-5-16,6 0-23 15,0 0-16 1,3 0 44-16</inkml:trace>
  <inkml:trace contextRef="#ctx0" brushRef="#br0" timeOffset="22">23689 17020 132 0,'6'2'52'0,"-3"1"-28"0,0 2-24 16,3 1 10-16,-3-4 5 16,6 9 4-16,-3-3 2 15,-3 5-1-15,0 5-10 16,6-2-2-16,0 3 2 0,3-6-2 16,0 0 1-16,3-7 6 0,-1-6 4 15,1 0 4-15,0-6 1 16,-6-7-5-16,3 5 1 15,-6-5-2-15,-6 0 0 16,-6-1 2-16,0 1 0 0,-3 0-9 16,-3 2-2-16,-6 3-16 31,1 1-6-31,8 1-37 16,-6 1-18-16,9 5-63 0</inkml:trace>
  <inkml:trace contextRef="#ctx0" brushRef="#br0" timeOffset="23">19123 17763 104 0,'0'-8'41'0,"0"3"-22"0,0 5 2 0,0 0 19 0,-3 0-6 16,0 0 0-16,-3 5-10 16,-3 0-3-16,1 9-12 15,-4 4 3-15,0 3 2 0,3 6-5 16,3-1-1-16,3 1-2 0,6-1-1 15,6 1 1-15,3-9 1 16,3 1-1-16,2-11-1 16,7 0 1-16,-3-11 1 31,0-5-3-31,-3-8-1 16,-6 3-1-16,-3-3 1 0,-6-2-2 0,-9-1 2 15,-6 0-2-15,-3-2 2 16,-3 3-2-16,0 5-1 15,3-1-2-15,0 6 1 16,3 0-10 0,4 3-3-16,5 0-33 0,6 5-14 15,2-3-21 1,4 1-31-16,12-1 39 16</inkml:trace>
  <inkml:trace contextRef="#ctx0" brushRef="#br0" timeOffset="24">19296 17795 184 0,'6'10'68'0,"0"6"-36"0,0 11-31 0,0-14 14 15,0 0-4-15,-3 6 3 16,3-1 4-16,-3 3 1 16,6-7-10-16,-9-1 3 0,0 0 2 15,0-2 1-15,0-3 1 16,0-8-4-16,0 0 0 0,0 0-3 15,0-8 2-15,0-5-4 16,0-6-2-16,0 6-5 16,8-6-2-16,1 3 1 15,3-7 0-15,3 9-2 16,0 1 0-16,3 0-45 16,3 8-17-16,3-3-52 15</inkml:trace>
  <inkml:trace contextRef="#ctx0" brushRef="#br0" timeOffset="25">19891 17755 108 0,'-3'0'44'0,"3"0"-24"0,-3 0-8 0,3 0 16 16,0 0-3-16,0 5 0 15,0 3 0-15,3 16 1 16,0-3-14-16,0 6 0 0,0-1 1 15,3-2-3-15,0-3 0 16,3 0-6-16,0-2-1 16,0-6 8-16,0-5 2 0,0-8-4 15,3 0-3-15,-3-8-3 16,2-5-3-16,-2 0 1 0,-3 0 1 16,0-1 1-16,-3-7 1 15,0 3-5-15,-3-1 1 16,0 11 6-16,0-2 6 31,0 10-6-31,0 5-1 0,0 0-3 16,0 3-2-16,0 5 1 15,3 1-1-15,0-1 0 16,3 5 0-16,0-4-11 16,0-7-3-16,6 4-17 15,6-8-8-15,0-3-17 0,0 0-5 16,-4-8-22-1</inkml:trace>
  <inkml:trace contextRef="#ctx0" brushRef="#br0" timeOffset="26">20207 17790 192 0,'-9'-14'71'0,"3"12"-38"0,3-4-23 31,3 1 20-31,-3 5-7 0,0 0 1 16,0 0-4-16,0 5-3 15,0 3-9-15,3 3-3 16,0-3 1-16,3 10 1 0,3-4 1 16,0-1-4-16,0 8-1 15,0-2 1-15,-3-1 2 16,-3 1-3-16,0-4 0 16,0-1 1-16,-3-1 0 0,0 0-2 0,-6-8-2 15,3-5-15-15,-3 0-7 16,-6-5-5-16,3-3-1 15,3 3-6-15,6-8-2 16,6 5-4-16,0-5-1 16,3 7-4-16,3-2-12 15,0 0 22 1,3 3 18-16,0-3 14 0,0 3 29 16,0 0 13-16,0 5 9 15,3 0 3-15,-1 0-12 16,-2 0 0 15,6 0-15-31,-3 0-14 0,0 0-2 16,-3-6 2-16,0 6-2 0,-3-8 3 15,0-5-4-15,-3 0-2 16,-1 5 0-16,1-3 1 16,-6-5-3-16,-6 3-2 15,4 3 0-15,-4 2-1 16,-6 2 0-16,-3 6 0 0,0 8 2 15,3 6 1-15,0 1-1 16,3 1 1-16,0 3 4 16,6 7 4-16,0-2-4 15,12-3-2-15,6 0-2 16,0-2-3-16,3-6-6 16,6-5-1-1,2-3-48-15,-2-10-18 16,-3 3-38-1</inkml:trace>
  <inkml:trace contextRef="#ctx0" brushRef="#br0" timeOffset="27">20793 17760 156 0,'-3'-5'60'0,"3"5"-32"0,0 0-35 0,0 0 8 0,0 0 11 16,0 0 6-16,3 8 11 0,0 3 5 15,0 7-18-15,0 3 6 16,0-2 2-16,-3-3-8 0,0 2-2 16,0 3-4-16,0-5-1 15,0 0 1-15,-3-5 1 16,3-3-3-16,0 0-3 16,0-3 0-1,0-5-1-15,0 0-2 16,0-5 1-16,0-3-2 15,0-5-1-15,3 5-2 16,0-8-1-16,3-5 2 16,0 7 0-16,3-4 1 15,0 5 2-15,0 5-3 16,3 0 0-16,0 2 1 0,-1 6 0 16,1 6 0-16,-3 2 0 15,0 5 2-15,-3-5 3 16,-6 5 2-16,0-8 1 0,0 3-4 15,0-2-1-15,0 1 1 16,0-7 0 0,0 0-5-16,3-2 1 0,3-3-2 0,0-1 0 15,0-7 2-15,3 0 0 16,3 5 0-16,3 3 0 16,0 2-3-16,-3 6 2 15,2 2 1-15,-2 3 2 16,-3 2-1-16,0-2-1 31,-3 6 1-31,0-1-1 0,0 0-7 16,0 0 0-16,0-7-28 15,0 1-12-15,0-7-2 16,3 0 0-16,0 0 7 16,3-7 3-16,-3 1 1 15,2-2 1 1,-2 3 22-16,6 0 22 0,-3-3 11 15</inkml:trace>
  <inkml:trace contextRef="#ctx0" brushRef="#br0" timeOffset="28">21183 17880 258 0,'0'-14'56'0,"-3"6"-14"16,-3 3-12-16,-3 5-18 15,-3 0 10-15,0 5 5 0,0-2-10 16,4 8-4-16,-1-3-6 31,0 10 0-31,3 1-6 0,3-4-3 16,3 4-2-16,3 0 0 15,3-6 3-15,0-5 0 16,3 2 1-16,0-7 2 16,-4-3-10-16,4-5-2 15,-3-3-2-15,0-6 0 16,3 1 4-16,-6 0 5 0,0 0 4 16,0 0 2-16,-3-1-4 15,0 6 1-15,0-2 2 16,3 7 1-1,-3 0-4-15,9 6-1 0,-9 0 3 0,9 10 1 32,-3 0 0-32,6 0 1 0,-3 1-2 0,0-1-1 15,0-2-6-15,0-4-1 16,0-1-21-16,-1-6-9 16,1-6-19-16,0 1-7 0,0-8-21 31</inkml:trace>
  <inkml:trace contextRef="#ctx0" brushRef="#br0" timeOffset="29">21296 17586 228 0,'-6'-3'88'0,"9"6"-48"0,-3 2-45 0,3 3 15 15,0 13 0-15,3 3 6 16,-3 3 5-16,0 12 2 0,-3 1-12 15,0-3-4-15,0 3-1 0,3-6-5 16,0-2-3-16,0-6-10 16,0-2-5-16,0-8-22 15,0-3-10-15,0-8-29 16,-3-5-40 0,6-5 37-1</inkml:trace>
  <inkml:trace contextRef="#ctx0" brushRef="#br0" timeOffset="30">21436 17596 248 0,'-12'-10'93'0,"24"10"-50"0,-15 5-52 16,9 0 14-16,-6 6 6 0,3 5 7 15,-6 5 4-15,0 13 2 16,0 4-13-1,6-4-4-15,-6-2-3 0,6 7-5 16,-3-7-1-16,6-5-26 16,-3-1-11-16,3-7-11 0,6-6-77 15</inkml:trace>
  <inkml:trace contextRef="#ctx0" brushRef="#br0" timeOffset="31">21552 17866 164 0,'-3'0'63'0,"3"0"-34"0,0 6-32 0,0-4 13 15,0 4 2-15,0 7 2 16,0 0 6-16,0 0 4 16,3 6-12-16,3-6-2 0,0 0-3 15,3 0-3-15,3-5-1 0,-3-2 5 16,6-6 3-16,-3-6 2 15,0-2 5-15,-4-5-6 0,1 5-2 16,-6-5-3 0,0 0 0-16,-9 0-4 0,0-3 0 15,-2-5-3-15,-4 7-1 16,0-4-1-16,0 5-2 16,3 5-17-1,3 2-9-15,0-2-33 16,3 8-12-16,3 0-18 15</inkml:trace>
  <inkml:trace contextRef="#ctx0" brushRef="#br0" timeOffset="32">21891 17774 228 0,'-17'-6'88'0,"11"6"-48"0,-9 8-47 0,6-2 16 16,-3 7 7-16,-6 5 9 0,0-4 3 15,0 4 1-15,4-2-16 0,2 8-8 16,3-3-3-16,6-2-5 16,6 2 2-16,9-3-1 15,5 1-2-15,7-11-24 0,12 2-11 16,3-10-49 15,2-5-53-31,10-6 43 0</inkml:trace>
  <inkml:trace contextRef="#ctx0" brushRef="#br0" timeOffset="33">22311 17760 172 0,'0'-5'66'0,"3"5"-36"0,-3 8-26 0,0-8 22 16,0 24-5-1,0-3 3-15,0 3 2 0,0-3-14 16,0 6-2-16,3-4-3 0,0-1-3 16,0-4-3-16,-3-5-31 15,6-5-15-15,-6 0-32 16,6-3-39-1,-6-5 38-15</inkml:trace>
  <inkml:trace contextRef="#ctx0" brushRef="#br0" timeOffset="34">22371 17763 188 0,'0'-8'71'0,"12"16"-38"0,-3-3-58 0,-3 3 3 16,-4-2 15-16,4 2 10 16,0 7 18-16,0 1 9 15,-3 3-15-15,0-6-8 0,3 6-5 16,-3-4 0-16,-3-1 1 16,0-4 1-16,0-2 0 15,0-2 2-15,0-6 3 0,0 0-4 16,0-6-1-16,3 4-4 15,0-9-1-15,3-5-4 16,3 0-1-16,0 0 3 16,0 6 3-16,0-3 10 15,0 10 3-15,0 6 2 16,-3 2 1-16,0 8-2 0,0 0-1 16,-3 1-5-16,0 4 0 15,-3-5-7-15,3 1-1 16,-3-1-18-16,5-5-8 15,4-3-28 1,0-5-11-16,0 0-28 16</inkml:trace>
  <inkml:trace contextRef="#ctx0" brushRef="#br0" timeOffset="35">22668 17760 280 0,'-17'0'104'0,"11"3"-56"0,0 2-58 0,3 3 16 0,0 3-6 16,-3-3 0-1,6 10 0-15,6-4 0 16,0-1 0-16,3 0 0 0,2 0 0 16,1 6 0-16,-6-3 0 15,6 0 2-15,-6-1 3 16,-6-1 4-1,-3-1-2-15,-3 0 1 16,-3 0-5-16,-3-7 0 16,3 2-1-16,-5-6-2 15,-7-2-19-15,3-2-10 0,3-6-29 16,3-6-11 0,3 1-30-16</inkml:trace>
  <inkml:trace contextRef="#ctx0" brushRef="#br0" timeOffset="36">22746 17573 244 0,'0'5'93'0,"3"3"-50"0,6 18-52 16,-6-7 14-16,0 7-1 15,0 1 5-15,0 10 6 16,-3-3 3-16,3 1-9 15,0 2-8-15,0-6-1 0,-3-2-29 16,5-5-13 0,-5-3-47-1,0-2-40-15,0-11 46 16</inkml:trace>
  <inkml:trace contextRef="#ctx0" brushRef="#br0" timeOffset="37">22692 17840 220 0,'-6'-5'82'0,"6"-9"-44"0,6 6-40 0,0 3 14 16,0 2 16-16,3 1 9 16,3-6-8-16,3 5-5 15,3 1-13-15,3-1-10 0,-1-2-3 16,1 5-30-1,-3 0-14-15,0-6-58 16,-3 6-43 0,-6 0 59-16</inkml:trace>
  <inkml:trace contextRef="#ctx0" brushRef="#br0" timeOffset="38">22909 17887 204 0,'15'6'77'0,"-9"-1"-42"0,6-2-52 0,-6-1 9 0,3-2 3 16,-3 0 18-1,9-2 7-15,3-1-10 16,-3-2-7-16,-3-8-5 0,-3-1-6 0,-1 1-2 16,-8 0 5-16,-3 5 4 15,-5-5 2-15,-1-1-1 16,0 4 5-16,-3 7 4 15,0 1-3-15,0 2 2 32,0 5-5-32,-3 5 0 15,3 6 3-15,0 3 1 0,3-6 1 0,3 8 0 16,4-2-7-16,-4-1 0 16,6-4-1-16,6 4 2 15,-1-5-21-15,4-5-7 0,0 0-51 16,12-3-42 15,0-5 42-31</inkml:trace>
  <inkml:trace contextRef="#ctx0" brushRef="#br0" timeOffset="39">23264 17787 296 0,'-39'-5'112'0,"27"-1"-60"0,-3 12-65 16,9-6 15-16,-3 8-12 16,-3 2-1-16,1 9 10 0,-1-3 7 15,-3-3-2-15,9 5 7 0,0 6 2 16,3-3-9-16,3-2-4 16,3-3-3-16,3-3 2 15,0 0-9-15,6-8-3 0,-3 1-4 16,5-12 0-16,-2 1-7 15,-3-3 1-15,0 0 7 16,-3-2 5-16,0-4 11 16,-3 1 5-16,0-3 9 15,-3 6 5-15,0-3 4 16,0 7 3-16,0 6-12 0,0 0-5 16,0 0-2-16,3 6 0 15,0 1-3-15,0-1-1 16,3 7-1-16,3-2 1 0,6 2-15 15,0-5-5-15,0 0-33 32,-1 2-13-32,1-7-42 15</inkml:trace>
  <inkml:trace contextRef="#ctx0" brushRef="#br0" timeOffset="40">23520 17792 308 0,'-33'-5'115'0,"33"10"-62"0,-18-2-66 16,12 5 17-16,-3 2-8 15,-3 4 2-15,-3-1 5 16,3 0 3-16,1 0-2 16,-1 8-1-16,6-2 1 0,-3 0-5 15,9-1-1-15,6-2-4 16,-3-3 1-1,9-2-6-15,-3-3-1 16,11-8-4-16,1 0-3 16,-3-6 2-16,0-7 0 15,-3 0 7-15,3 0 6 16,-6-1 1-16,-3-7 1 0,-1-3 4 16,-2-2 1-1,0-3 7-15,-6-8 4 0,0-3 6 16,0 6 2-16,0-3-7 0,0 5-2 15,0 3-3-15,-3 5 1 16,3 6 3-16,0 4 3 16,-3 14 2-1,3 6-6-15,0 20-3 16,0 1-5 0,0 12-2-16,0 6 1 15,3-5 0-15,0 5-2 16,9 0-2-16,3-5-28 15,0-3-11-15,3-3-58 16,-6-15-23-16,9-12 10 16</inkml:trace>
  <inkml:trace contextRef="#ctx0" brushRef="#br0" timeOffset="41">22261 17591 236 0,'3'-10'88'0,"0"7"-48"0,2-2-16 0,-5 5 29 15,0 0-20-15,0 0-7 16,0 0-17-16,6 0-7 16,-3 5-1-16,0-2-10 0,3-3-4 15,0 0-73-15,-3-8-32 0,6 2 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0:08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4767 16941 240 0,'0'0'90'0,"3"6"-70"0,-3-6-1 15,0 0-3-15,0 0-10 16,0-6-1-16,0 6 0 16,0 0 1-16,0-2-3 15,0-1 7-15,-3 0 3 0,3-2 5 16,-3 0 1-16,0-3-2 15,0 5 0-15,3-7-7 16,-3 4-2-16,0-7-2 0,-3 2-1 16,1-4-3-16,-1 1 1 15,0 6 0-15,0-5 3 16,-3 3-1-16,0-1 2 16,0 0 2-16,-3 4 5 15,0-1-4-15,-3-3 0 16,-3 6-4-16,0 2-1 15,-2 0-6-15,-4 1 1 16,-3 2 0-16,0 0 0 16,0 2 0-16,-2 1 0 15,2 0 0-15,0-3 0 16,3 5 0 0,-2 6 0-16,-1-3 0 15,0 5 0-15,0 3-3 16,3 2 2-16,-2 1 1 0,-1 2 0 0,3-3 0 31,0 9 0-31,3-3 0 0,0 2 0 16,4 3 0-16,-1 3 0 15,3 5 0 1,3-3 2-16,3 6-1 0,3 5-1 16,0-5-2-16,6-1 1 15,3 1-4-15,3-3-1 16,3 3 0-16,3 0 2 15,6-3-7-15,3-3-1 0,5-2 11 16,4-1 5-16,3-4-1 0,3-1-2 16,2-4 2-16,4 4 0 15,3-13 1-15,-1 3 2 16,1-8 1 0,0-5 3-16,-4-6 1 15,-2-2 1-15,-3-3 0 0,-4-3 2 16,-2-2-3-1,-6-3 1-15,-3-2-7 16,-3-4-3 0,-6-1-12-16,-4 4-6 15,-2-2-19-15,-3 2-5 0,3 6 8 0,0 0 3 16,0 0-48-16,3 7-22 16,0-1 51-16,0 1 24 15</inkml:trace>
  <inkml:trace contextRef="#ctx0" brushRef="#br0" timeOffset="914.3081">4443 17320 256 0,'-6'5'96'0,"3"-5"-75"0,0 0 8 0,3 0-3 16,0 0-10-16,0 0 1 16,0 0-1-16,0 0 2 15,0 0-10-15,0 0 2 0,3 0 1 16,3 0-4-16,0-5-2 15,3 5 0-15,3-3-1 16,3 0 9-16,2-5 3 16,7 6-21-16,3-9-8 0,0 6 4 15,3-3 3-15,2 3 7 16,1-3 2-16,-6 2 5 16,-3 4 3-1,-3-4-4-15,-4 1-2 0,-2 5-2 0,-3-2 0 16,-3 2 0-16,-3 0 1 31,0-6-2-31,-3 6-2 16,0 0 1-16,-3 0-1 15,3 0 0-15,-3 0 2 0,0 0-1 16,0 0 2-16,3 8-4 16,-3-3 0-16,3 9 1 15,-3-1 0-15,0 0-3 0,0 0 0 16,0 9-1-1,0-4 3-15,0 6-9 16,0-3-3-16,0 0 7 16,0-2 2-16,0 5 12 15,3-9 5-15,-3 4-6 16,0-1-4-16,0-4-2 16,0-6-1-16,0 5-7 15,0-8 0-15,0 3-10 16,0-3-2-16,3-5-72 15,-3 0-29-15,6-5 61 0,0-8 30 16</inkml:trace>
  <inkml:trace contextRef="#ctx0" brushRef="#br0" timeOffset="8647.6911">7032 7226 164 0,'-2'0'63'0,"2"0"-49"0,0 0 5 15,0 0 0-15,0 0-5 16,0 0 2-16,0 0 2 0,0 0 3 0,0 0-11 16,0 0-1-16,2 0 1 0,4 0 0 15,3 0 2-15,3 0-2 16,6-3-1-16,6 0-1 15,6 1 2-15,5-3-3 16,10 2 1-16,0 0-3 16,2 1 2-16,-2-1 0 15,-3 0 1-15,-10 1-2 16,-5-1 1-16,-6 3-9 31,-6 0-42-31,-9 5-21 16,-9 3 33-16,-6 0 16 0</inkml:trace>
  <inkml:trace contextRef="#ctx0" brushRef="#br0" timeOffset="10112.7311">7193 7403 124 0,'0'3'49'0,"-3"-1"-38"0,0 6 21 15,0-2 9-15,0-1-5 16,-3 3-1-16,0 2-13 16,0 1-4-16,1 2-10 0,-1-2-1 0,3-1 3 15,0-2-2-15,0 0 1 16,0 0-3-16,3-3-1 16,0 1-3-16,0-4 1 15,0 1 4-15,0-3 4 16,0-3 0-16,3-2 3 15,3-3-7-15,0-2-2 16,-1-4-5-16,4-2-1 16,0 1 1-16,0-1 0 15,0-3-3-15,3 3 2 16,0 0 1-16,0 3 0 16,0 3 0-16,-3 2 2 15,3 0-1-15,0 5-1 16,-1 3 1-16,1 5 1 15,0 6 1-15,0 2 3 0,-3 0-1 16,0 6 0-16,0 0-3 16,0-1-2-16,0 1-8 15,0-1-5-15,-3 1-70 16,0-4-33-16,0 1 60 16,-3-5 28-16</inkml:trace>
  <inkml:trace contextRef="#ctx0" brushRef="#br0" timeOffset="10523.8806">7268 7527 176 0,'-3'0'68'0,"3"3"-52"0,0 2-8 16,0-5 7-16,-3 11 1 16,0 2 9-16,0 3 7 15,0 3-17-15,0 4 1 0,-3 9 0 16,3 3-4-16,0 4 1 15,3-2-4-15,3 0 0 16,0-5-3-16,3 0 1 16,6-6 0-16,3-5 3 15,2-2 1 1,4-6 1-16,0-2-2 16,0-6-1-16,-3-2-58 15,3 2 26-15,8-5-30 16,-2-3 28-16</inkml:trace>
  <inkml:trace contextRef="#ctx0" brushRef="#br0" timeOffset="23085.5787">7884 7811 196 0,'3'-6'74'0,"-3"4"-58"0,-3-1 18 0,3 3 4 0,-3 0-11 16,0 0-1-16,0-3-9 0,-3 3-2 0,-3 0-9 15,-3 6 7-15,-3-1 4 0,-3 5-1 16,0 4 1-16,-2 2-9 16,2 15-5-1,3-2 2 1,6-2 4-16,6-3-5 15,9-3-2-15,6-3-6 16,6-2-2-16,6-5-41 16,2-3-19-16,-2-3 34 15,3-5 16-15</inkml:trace>
  <inkml:trace contextRef="#ctx0" brushRef="#br0" timeOffset="23494.1001">8039 7826 296 0,'-9'-2'112'0,"3"2"-87"0,-3 2-4 0,6 1-8 16,-3 2-10-16,-3 1-2 16,-3 7 8-16,0 3 6 15,-3 2-7-15,3 3 7 0,3 1 2 16,3-1-9-16,6-3-2 15,3-2-6-15,12-3-1 32,-3-5-6-17,3-5 0-15,-3-8-2 16,0-3 1-16,0-6-4 16,-3 1 0-16,0-8 4 15,-3 8 4-15,-3-3 5 16,-3 5 4-16,0 3 9 15,0 1 3-15,0 4-8 16,-3 6-5-16,0 12-3 16,3-1-1-16,-3 4 2 15,9-2 3-15,-3 0-13 16,3-3-5-16,2 0-68 16,1-2-29-16,0-3 56 0,3-5 27 15</inkml:trace>
  <inkml:trace contextRef="#ctx0" brushRef="#br0" timeOffset="23886.327">8184 7882 296 0,'-6'16'110'0,"6"-8"-86"0,0 18-4 0,0-15-7 15,0-1-6-15,0 4 3 0,0-4-1 16,0 1 0-16,0-6-5 16,0 0-3-16,0-2 2 0,3-3-9 15,0-5-1-15,3-6-3 16,0-2-1-16,0-3 1 16,0-2 4-16,0-1 7 15,3 3 7-15,0 0 7 16,3 3 5-16,-3 2-4 15,9 9 7 1,-3 4-4-16,0 6-6 16,-1 3-2-16,4 2-5 15,-12 3-1-15,3 3-17 16,0-4-4-16,-6 1 1 0,0-5 4 16,0-1-80-16,0-2-33 15,3-2 62-15,3-6 31 16</inkml:trace>
  <inkml:trace contextRef="#ctx0" brushRef="#br0" timeOffset="24089.8232">8482 7826 380 0,'-9'3'143'0,"3"-11"-112"0,12 0-6 0,-3 3-9 0,-3-3-13 16,0-5-2-16,3-1 0 15,3-1-1-15,-3-4 0 16,0 3-20-16,3-5-9 0,0 5-106 16</inkml:trace>
  <inkml:trace contextRef="#ctx0" brushRef="#br0" timeOffset="24338.4185">8655 7549 288 0,'6'5'107'0,"-6"-10"-83"0,3 5 4 0,-3 0-2 16,3 8-11-16,-3 10 0 15,0 14 10-15,0 10 9 16,0 11-18-16,0 3-8 0,0-3-6 15,0-6 0 1,0-7 3-16,3-3-15 0,0-8-8 16,0-3-38-16,0-4-13 15,0-7 35-15,-1-7 20 16</inkml:trace>
  <inkml:trace contextRef="#ctx0" brushRef="#br0" timeOffset="24513.9881">8571 7850 392 0,'-15'8'145'0,"15"-8"-112"0,0-3-3 15,3 6-10-15,3-6-15 16,6 1-3-16,3-1-4 16,3-5 1-16,6 3 1 15,6 0-25-15,-4-1-10 0,4-2 18 16,9-2 8-16</inkml:trace>
  <inkml:trace contextRef="#ctx0" brushRef="#br0" timeOffset="24962.9382">9054 7588 240 0,'0'6'90'0,"0"-1"-70"0,-3 19 21 0,3-8 7 15,0 13-11-15,0 10 1 16,0 4-10-16,-3 2-3 16,0-6-14-16,0-4 7 0,0-6 4 15,3-5-11-15,0-6-4 16,0-5-6-16,0 1-2 15,3-9-4-15,0-2-1 16,6-17-11 0,2-2 5-16,4-5 2 15,3 0-10-15,0 0-4 16,-3 8 13-16,3 2 7 0,-3 8 4 16,0 6 3-16,-3 5 9 15,-1 3 4-15,-2 2 6 16,-6-3 1-16,-9 4-4 15,0 4-1-15,-5-5-17 16,-4 1-5-16,-6-6-21 16,0-3-7-16,0 0-34 15,3-7-13-15,3 2 40 16,3-8 20-16</inkml:trace>
  <inkml:trace contextRef="#ctx0" brushRef="#br0" timeOffset="25369.1856">9318 7834 332 0,'3'3'123'0,"6"5"-95"0,-3-3-2 16,-3 3-5-16,3-3-13 16,0-5-2-16,3 3 8 15,3 0 5-15,-3-3-10 16,0-3 6-16,0-2 3 0,3-3-13 15,-3 3-2-15,0-6-22 16,0 0-10-16,-3 1 8 16,-6-3 4-16,-3-1-7 15,-3 4-2-15,-3-1 5 0,-3 6 2 16,-3 2 5-16,-3 6 3 16,-3 2 13-16,0 6 8 15,0 5 9-15,4 0 5 16,2 5 3-16,0 0 3 15,6-3 4-15,3 6 1 16,9 0-8-16,3 0-4 16,6-6-9-1,6-2-4-15,5-8-8 16,4-3-3-16,3-7-77 16,-3 2-35-16,0-11 54 0,-7 1 30 15</inkml:trace>
  <inkml:trace contextRef="#ctx0" brushRef="#br0" timeOffset="27090.0185">9869 7803 284 0,'-3'5'107'0,"3"-2"-83"0,0 2-5 0,0 0-8 16,0 6-3-16,0 2 5 15,-3 3 4-15,-3 8 2 16,6-6-10-16,-3-2-1 0,3 0 2 15,0 0-8-15,0-3-3 16,3-2-22-16,-3-1-8 0,0-2-81 16,0-8-38-1,0 0 76-15</inkml:trace>
  <inkml:trace contextRef="#ctx0" brushRef="#br0" timeOffset="27273.1705">9884 7646 384 0,'-9'-5'143'0,"6"10"-112"15,3-10-19-15,0 5-15 16,0 0-28-16,0 0-8 0,3 5 1 16,-3 1 0-16,0 2-47 15,0 0-19-15,3-3 52 16,3 3 26-16</inkml:trace>
  <inkml:trace contextRef="#ctx0" brushRef="#br0" timeOffset="27417.7202">9961 7818 288 0,'-3'-2'110'0,"3"10"-86"0,6 0-4 0,-3-3-9 16,-3 3 6-16,0 2 6 16</inkml:trace>
  <inkml:trace contextRef="#ctx0" brushRef="#br0" timeOffset="27688.1977">9967 7879 566 0,'0'19'34'0,"0"-3"-14"0,0-8-9 0,0 0-6 16,0-3 0-1,0-5-3-15,0 0 1 0,0-3-4 16,3-5 0-16,3-5-6 15,0 0-3-15,3-3-5 16,3-5-2-16,3 0 5 16,0 2 5-16,0 6-1 15,0 0 3-15,-3 5 5 16,2 8 4-16,4 5 5 16,-6 8 5-16,0 6 1 0,-3 2 0 0,-3 0-5 15,3 0-2-15,-3-2-4 16,0 2-3-16,0-3-31 31,3-4-13-31,0-9 22 0,3 0 12 16</inkml:trace>
  <inkml:trace contextRef="#ctx0" brushRef="#br0" timeOffset="28642.0492">7872 8385 256 0,'-18'-3'96'0,"9"8"-75"0,0-13 6 15,6 11-4-15,-6 2-9 16,-3 6 0-16,0 2-2 0,-5 0 0 15,5 6-6-15,0 2 0 0,6 0 1 16,3 3-6-16,6-5 0 16,6-1-6-16,3-5-1 15,6-5 0-15,-4-5 2 16,1-6 2-16,0-2 1 16,3-6-6-16,-3-2 0 15,3-3 1-15,-6 0 3 0,-3-5 2 31,-6 3 3-31,-3 4 10 0,0 1 4 0,-3 3-1 16,6 2-1-16,-6 8-2 16,3 0 0-16,0 10-2 15,3 6-1-15,3 3 1 16,2 4 1-16,1 1-5 16,3-3-4-16,0-2-32 15,3-3-15-15,0-6 23 16,6-4 10-16</inkml:trace>
  <inkml:trace contextRef="#ctx0" brushRef="#br0" timeOffset="29152.1181">8336 8406 280 0,'0'2'107'0,"3"6"-83"0,0 6 4 0,-6-9-2 16,3 0-8-16,0 6-1 16,0-1-1-16,0 4 0 15,0-1-8-15,0-3-1 0,0 1 0 16,0 0-3-16,0-3-1 16,0-3-1-16,0 0-2 15,3 0 3-15,-6-5 0 16,6 0-6-16,-3-5-2 15,-3-3 6-15,3-2 6 16,0-4-8-16,0-2-3 0,0 1 4 16,6-9 1-16,0 8 1 15,3 0 1-15,-3 0-2 16,3 6-1-16,3-1 1 16,0 6-1-16,0 2-16 15,3 0-4-15,-4 3-94 16,4 6-41-1,0 2 79-15</inkml:trace>
  <inkml:trace contextRef="#ctx0" brushRef="#br0" timeOffset="29558.9136">8592 8419 332 0,'-9'-3'126'0,"6"17"-98"0,3-14-5 15,0 0-9-15,3 5-13 16,0 0-1-16,3-2 2 0,0 2 3 16,3 0-2-16,0-2 7 0,0-3 5 0,0 3-5 15,3-3-3-15,0-3-13 16,0-2-6-16,0 2 14 16,-1-2 4-1,-5-11-7 1,-6 0 3-16,-6 8-15 15,0-5-4-15,-5 0 2 16,-1 2 4-16,-3 6 4 16,-3 5 2-16,0-5 3 15,0 15 1-15,3-2 1 16,-3 5 0-16,7 3 6 16,-1 0 4-16,3 5 1 15,3-2 3-15,0-3-5 16,6 2-1-16,3 1-2 15,6-3 1-15,6-3-20 16,2-5-8-16,7-3 11 16,0-8 4-16</inkml:trace>
  <inkml:trace contextRef="#ctx0" brushRef="#br0" timeOffset="30026.9879">8857 8369 300 0,'-15'-16'112'0,"3"19"-87"0,9 4-2 0,0-9-6 16,-3 10-18-16,-2 0-3 31,-4 2 8-31,-6 4 4 16,3 4-3 0,0 1 15-16,3-1 6 0,3 1-7 0,3-1-3 15,6-2-7-15,6-3-4 16,0-2 0-16,3-6-1 0,6-2-5 0,0-6 1 15,-6-2 0 1,6-3 0-16,2 0-11 0,-5-5-3 31,0 2 11-31,-3-2 6 0,-9 0 0 16,6-3-2 0,-6 0-5-16,0 8 0 0,3 0-7 15,-3 8-3-15,3 8 3 16,0 3 4-16,-3 7 4 15,3 6 2-15,0 2 1 16,0 6 2-16,-3 0 10 16,0 0 7-16,-3 2-6 15,0-5 0-15,-6-2-1 0,0-9 0 16,-3-5-9-16,0-2-1 16,-2-6-20-16,-4-5-5 15,3 0-49-15,-6-13-18 16,6 2 45-16,-3-12 23 15</inkml:trace>
  <inkml:trace contextRef="#ctx0" brushRef="#br0" timeOffset="30183.1618">8970 8382 368 0,'-3'5'140'0,"9"1"-109"0,-6 2-13 16,3 5-12-16,0 0-4 16,-3 0 4-16</inkml:trace>
  <inkml:trace contextRef="#ctx0" brushRef="#br0" timeOffset="30254.722">8979 8467 565 0,'0'13'-3'0,"0"-3"1"0,0-2-122 16,0-2-55-1,3-1 90-15</inkml:trace>
  <inkml:trace contextRef="#ctx0" brushRef="#br0" timeOffset="30387.1237">8949 8319 356 0,'-6'-6'134'0,"15"6"-104"0,0 0-92 0,-3 0-47 0,3 0 51 31,0 0 31-31</inkml:trace>
  <inkml:trace contextRef="#ctx0" brushRef="#br0" timeOffset="30724.5288">9232 8300 360 0,'-6'-5'134'0,"3"15"-104"0,-9-10 7 0,12 3-2 16,-3 0-30-16,-3 7-6 15,-3-2-1-15,1 5 2 16,2 1 1-16,0 1-1 0,3-4 1 16,6 2-1-16,6 0 2 0,0 3-3 15,5-2 0-15,4-1 1 16,-6-3 2-16,0 1 3 16,-6 2 4-16,-3 3 9 0,-9-5 3 15,-3-3-4-15,-6-3-2 16,-3 0-12-16,-2-5-3 15,-1 0-23-15,0-2-8 16,0-4-17-16,3-2-5 0,6-2-93 31,6-4-44-31,6 1 98 0</inkml:trace>
  <inkml:trace contextRef="#ctx0" brushRef="#br0" timeOffset="30934.2457">9432 8096 316 0,'-6'-2'121'0,"3"10"-95"0,6 10-2 0,0-7-9 15,-3 10-7-15,-3 13 0 32,0-2 13-32,3 8 6 15,-3-3-13-15,0 0 12 0,0 0 6 16,0-3-16-16,0-2-6 15,3-3-45-15,0-5-18 0,3-3-80 16,-3-8-32 0,3-5 88-16</inkml:trace>
  <inkml:trace contextRef="#ctx0" brushRef="#br0" timeOffset="31135.7465">9336 8319 324 0,'0'-3'121'0,"9"3"-95"0,12-13-8 15,-12 15-11-15,3-7-3 16,0 2 5-16,6-2-1 16,0 8 3-16,2-6-6 15,1 3-36-15,-3 0-14 0,0 0 20 16,3 0 12-16</inkml:trace>
  <inkml:trace contextRef="#ctx0" brushRef="#br0" timeOffset="31492.3688">9616 8385 348 0,'-9'10'129'0,"9"-4"-100"0,6 4 0 15,-3-5-5-15,9 1-16 0,-3-1-9 16,12-2-6-1,0-3 2-15,2-11 23 0,-5 6 10 16,0-6-11-16,0 6-7 16,-6-8-15-16,0 2-7 15,-6-2-10-15,0-3-3 0,-12 0-3 16,0 3 2-16,-15 2-20 16,-3 6 11-1,-3 5 8-15,-2 8 24 16,5 3 13-16,0 2 1 15,3 5 2-15,3 1 14 16,6 2 7-16,6-3-9 16,6 1-4-16,9 2 3 15,6-2 2 1,3-1-12-16,9-2-5 0,-3-5-39 16,8-9-18-16,-2 1 25 15,3-11 13-15</inkml:trace>
  <inkml:trace contextRef="#ctx0" brushRef="#br0" timeOffset="31804.7807">9875 8332 356 0,'-9'10'132'0,"15"14"-103"0,-3-5 1 0,0-6-6 15,0 0-18-15,-3 3-6 16,3-3 8-16,0-5 7 15,0 0-8-15,0-3 3 0,-3 1 3 16,0-6-7-16,0 0-1 16,0 0-3-16,3-3-2 15,0-10 3-15,3 0 2 16,0-6-2-16,6 1 0 16,3-1 5-1,5 3-4-15,4-5-2 16,3 5-1-16,3-2-8 15,3 4 4-15,-1-2-129 16,-2 6 73-16,0-1-100 16,-3 6 91-16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8:13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3470 14766 132 0,'0'-2'52'0,"0"2"-28"0,0 0-6 0,0 0 20 16,0 0-10-16,0 0-1 16,0 5-7-16,0 3-3 31,-3 5-9-31,3 6-1 0,-6 5 3 0,6 5-4 16,3 2-1-16,0 1-2 15,6-5 0-15,-1-4-2 0,1-1-1 16,0-9 3-16,3-3 0 0,0-2-1 15,0-5 1-15,0-3-7 32,-3-3 1-32,0-7-1 0,0-6 2 15,0 0-1-15,-3 3 1 16,3 0 2-16,-7 2 0 16,1 3-3-16,0 3 2 15,0 2 3-15,3 3 1 0,0 8-1 16,0 8-2-16,3-3 3 31,3 0 0-31,-3-2 3 0,9-3 1 16,0 0 3-16,0-3 4 15,-3-5-4-15,-1 0 2 16,-2-8-1-16,0-5 3 16,-3 0-5-16,-3-3-1 15,-3 0 0-15,0 0 0 16,-6-2-2-16,0-1-1 0,-3 1-3 15,0 2-2-15,-3 2-4 16,0 4 0-16,0-1-20 16,3 3-7-16,3 3-15 15,0 0-6-15,12-1-120 32,0 4 61-32</inkml:trace>
  <inkml:trace contextRef="#ctx0" brushRef="#br0" timeOffset="1">3842 14772 176 0,'-3'2'66'0,"6"4"-36"0,3 7-22 0,-3-3 16 16,0 4 3-1,0 4 4-15,2 1-11 0,-2 5-2 0,0-3-10 16,3 3-3-16,-3-3-1 0,0-5 0 15,0-3 0-15,-3-5 0 32,0 0 0-32,0-8 2 0,0 2 1 0,-3-7-3 15,0-6-1-15,0-2-1 16,0 0-2-16,3-3 1 16,0 0-1-16,3-2-3 15,0-1 0-15,6 3-1 16,0 3 0-16,3 0 0 0,0 2 3 31,0 6-18-31,0 0-7 16,0 2-13-16,0 3-3 15,0 0-55-15</inkml:trace>
  <inkml:trace contextRef="#ctx0" brushRef="#br0" timeOffset="2">4074 14838 204 0,'-12'5'77'0,"9"0"-42"0,-3 9-30 0,3-6 19 16,0 2-4-16,0 1 0 16,0 7-4-16,3 6-2 0,0 0-8 15,6-3-4-15,0-2-1 0,3-4 1 16,3-1 3-16,0-4 0 15,6-4 2-15,-1-4-2 16,1-4 2-16,0-4-2 0,-3-7 2 16,-3 2 0-1,-3-7 1 1,-3 2 0-16,-3 0 2 16,-3-2-3-16,-6-1 1 15,-3 3-7-15,-3 0-1 0,0 3-5 0,3 3 1 16,0 2-29-16,0 0-11 15,0 2-28-15,3 4-10 32,3-1-16-32</inkml:trace>
  <inkml:trace contextRef="#ctx0" brushRef="#br0" timeOffset="3">4229 14822 152 0,'3'8'57'0,"5"2"-30"16,-2 9-18-16,0-8 14 0,-3-1 2 16,0 9 4-16,-3 2-4 15,3 0-3-15,-3-2-12 16,0-4-4-16,0-1 0 0,0-4-3 16,-3-2-2-16,3-3 0 15,-3-2 1-15,0-6-1 16,0-4 2-16,3-9-4 0,0 0-2 15,0-3-3-15,3 1 1 16,0-1 3-16,3 3 3 16,0 0 2-16,3 3 1 0,3 3 2 15,0 2 1-15,3 5 1 16,6 3 2-16,-3 5 1 16,-4 3 3-16,1 3-3 0,-3-1-1 15,0 9-6-15,-3 5-1 16,-3-3-1-16,0 0 1 15,-3-2-4-15,0-1 0 16,0-2-21-16,0-5-8 16,0-3-14-16,0 0-3 31,3-6-16-31,0-2-47 16,3-2 19-1</inkml:trace>
  <inkml:trace contextRef="#ctx0" brushRef="#br0" timeOffset="4">4711 14817 212 0,'-3'-11'82'0,"0"8"-44"0,0-2-29 0,3 5 22 16,-3 0-6-16,-3 0 3 0,-6 5-12 16,-3 1-2-16,0 4-8 15,-3 4-6-15,4 1-1 0,-1 1 1 16,3 8 2-16,3 5-3 31,3-2-2-31,3-4 2 0,3-1 2 16,3-9 0-16,6 0-1 15,0-5 1-15,6-5-1 16,-4-3 0-16,1-3 0 16,3-8-3-16,-3-4 2 15,-3-4 3-15,-3 1 1 16,-3-1-4-16,0 1 1 0,-3 2 0 15,0 0 0-15,0 3 0 16,0 2 0-16,0 3-3 16,3 3 2-16,-3 5-4 15,6 8 1-15,3 5 2 16,0 13 1-16,3 6 1 16,0 2 0-16,-3 4 11 0,-1-1 7 15,-2-3 0-15,-6-2 1 16,-3-3-1-16,-5-3-2 15,-4 1-6-15,-9-6-4 0,-6-3-6 16,0-2 0-16,-6-5-22 16,1-6-10-16,2-5-37 31,0-2-16-31,0 2-35 16</inkml:trace>
  <inkml:trace contextRef="#ctx0" brushRef="#br0" timeOffset="5">3437 15425 188 0,'0'-16'71'0,"-6"14"-38"0,-3-1-21 0,6 3 19 0,-3 0-10 15,0 3-1-15,-3 5-10 0,-3 0-2 16,0 2-4-16,0 3-5 0,0 9 0 16,1-1 1-16,2 3 0 15,3 5-3-15,6-6 2 16,3 1 1-16,3-5 0 15,0-3 0 1,3-3 0-16,-1-8 2 16,1 3 1-16,0-8-1 15,3-8 1-15,0-5 0 16,-3 0 3-16,3-3-5 16,-3-3-1-16,0 1 0 15,-3-1 2-15,0 6-1 16,-3-3 2-16,-3 3 2 0,3 2 4 15,0 6-2-15,0 0-2 0,-3 5-2 16,3 5-3 0,-3 3 5-16,3 5 1 0,3 3-2 15,-1 3-3-15,1 2 0 16,0-3 1-16,0 1-3 16,0-3 0-1,0-3-6-15,0-2 0 16,3-4-28-1,0-1-9-15,-3-6-38 16,6 0-48-16,-9-11 39 16</inkml:trace>
  <inkml:trace contextRef="#ctx0" brushRef="#br0" timeOffset="6">3553 15256 184 0,'-3'-11'68'0,"3"9"-36"0,0 2-31 0,0 0 14 16,3 5 3 0,0 3 6-16,3 5 4 0,0 6 3 15,0 7-16-15,0 11-2 0,0 0-2 0,0 0-4 16,3 0 1 0,-7 0-7-16,4-5-1 0,0-3 0 15,0-5 2-15,-3-6-25 16,0-4-10-16,0-4-18 31,0-7-9-31,0-3-36 16</inkml:trace>
  <inkml:trace contextRef="#ctx0" brushRef="#br0" timeOffset="7">3729 15203 172 0,'-12'-3'66'0,"24"3"-36"0,-7 0-24 16,-2 6 15-16,0 2 2 15,0 5 6-15,0 5-3 16,0 9 2-16,0 7-16 16,0 3-2-16,0 0-3 15,0 0-1-15,0-2-1 16,3-1-3-16,0-7 1 0,0 2-7 15,-3-8 1 1,0-3-32-16,0-4-14 0,0-4-48 16,3-13-34-1,0-2 56-15</inkml:trace>
  <inkml:trace contextRef="#ctx0" brushRef="#br0" timeOffset="8">3871 15462 172 0,'-6'13'66'0,"-2"3"-36"0,5 6-15 0,3-12 18 0,0 3-1 15,0 6 3-15,0 2-13 16,3-2-5-16,5-4-10 16,4 1-3-16,0-5 2 0,3-6-1 15,0 3 2-15,0-8 2 16,0-8 2-16,0 0-5 0,-3-8-2 31,-4 0 0-31,-2-2 2 16,-3-1-3-16,-6-2 0 15,0 8-1-15,-2-5-2 0,-7-4 1 16,3 6-1-16,-6 3-3 16,0 8-39-1,3 5-20 1,3 0-10-16,3 3-35 15</inkml:trace>
  <inkml:trace contextRef="#ctx0" brushRef="#br0" timeOffset="9">4205 15441 192 0,'-6'-8'74'0,"6"8"-40"0,-3 0-24 16,-3-2 17-16,-3 4 0 15,-3 6 3-15,0-5-10 16,0-1-2-16,-3 6-10 0,0 0-7 0,1 3-2 0,2-1 1 16,0 4 0-1,6-1-3-15,3 8 2 16,3 0-1-16,6 0 0 0,3-2-5 15,3-3 0-15,5-6-17 16,7-2-7-16,0-5-25 16,0-3-12-16,0-3-15 15</inkml:trace>
  <inkml:trace contextRef="#ctx0" brushRef="#br0" timeOffset="10">4351 15444 228 0,'-18'-3'88'0,"18"0"-48"0,-12 11-36 16,9-2 19-16,-6 2-4 15,0 2 3-15,-3 1-1 16,0 5-1-16,0 0-10 16,3 7-6-16,3-1-3 0,6-1-4 15,0-3 0-15,6-2 2 16,3-3 0-16,3-2-2 0,0-6 0 0,6-5-5 15,-3-2-2-15,3-9-2 16,0-2 2-16,-4-1 4 16,-2 1 3-16,-3 0 4 15,-3 0 2-15,-3 0 3 16,0-1 3-16,0 4-2 31,-3-1 1-31,0 6-3 0,0 5 0 16,0 0-3-16,3 10-2 15,0 1 1-15,3 2-1 16,0 11 0-16,0-5 2 16,0-1-3-16,3-2-2 15,0-3-14-15,0-5-4 16,3 3-22-16,0-9-10 0,-1-2-52 16</inkml:trace>
  <inkml:trace contextRef="#ctx0" brushRef="#br0" timeOffset="11">4559 15264 204 0,'-6'-8'77'16,"6"8"-42"-16,3 0-41 0,0 3 12 0,0 4 9 16,-3 7 7-16,3 2 7 15,0 7 2-15,0 9-16 16,0 0-2-16,0 0-2 0,-3-1-6 31,0 4-1-31,0-3-4 0,0-3-1 16,0-6-19-16,0-4-7 15,0-6-41-15,0-2-17 16</inkml:trace>
  <inkml:trace contextRef="#ctx0" brushRef="#br0" timeOffset="12">4446 15401 224 0,'-6'-2'85'0,"9"-9"-46"0,0 19-30 16,-3-8 19-1,6 3 6-15,3-1 3 16,6-4-11-16,2 4-3 15,4-7-13-15,3 2-4 0,6 3-2 16,-3-2-9-16,2-1-4 16,1 1-20-16,-6-1-6 0,-6 6-37 15,-3-6-14-15,-6 6-17 16</inkml:trace>
  <inkml:trace contextRef="#ctx0" brushRef="#br0" timeOffset="13">4705 15468 212 0,'0'5'82'0,"0"0"-44"0,0 6-31 0,3-3 20 0,-3 5-3 15,0 3 3 1,0 2-15-16,0-2-7 0,0 3-3 16,3-3-7-16,-3-3-1 0,0-3-35 15,0-2-15-15,3-5-48 16</inkml:trace>
  <inkml:trace contextRef="#ctx0" brushRef="#br0" timeOffset="14">4696 15293 264 0,'0'-5'99'0,"0"2"-54"0,3 3-50 16,0 0 15-16,3 0-13 16,0 3 0-16,3-1-10 15,0 4-2-15,3-1-54 16,-1 0-24-16,-2 3 8 0,6-3 7 16</inkml:trace>
  <inkml:trace contextRef="#ctx0" brushRef="#br0" timeOffset="15">4866 15473 208 0,'-6'5'77'0,"6"3"-42"0,-12 3-32 0,9-3 15 15,0 2 4-15,0 6 6 16,0 3-6-16,3 2-1 16,6-3-12-16,0 1-3 0,0-3-2 15,3-3 0-15,2-3 0 16,1-4 0-16,3-4 2 31,3-4-3-31,-3-1-2 0,0-7 0 16,-3-6 1-16,0 0 1 15,-6 0 1-15,-3-3-2 16,-3 4-2-16,-3-1 1 16,-3 2-1-16,-3-4 2 15,-3 7 1-15,0 3-4 16,0 3 1-16,0 2-18 0,3 1-5 15,-3-1-42-15,9 3-112 32,3 0 59-32</inkml:trace>
  <inkml:trace contextRef="#ctx0" brushRef="#br0" timeOffset="16">5026 15494 220 0,'6'19'85'0,"0"-6"-46"0,0 5-37 0,-3-4 19 16,0 4 0-16,3-2 2 15,0-3-8-15,-6 0-2 16,3-2-7-16,0-3-4 0,0-3 1 0,-6 3 0 16,3-8 1-16,0 0 2 15,3-8 3-15,6 0-6 16,0-8-2-1,0-2-14-15,0-6-7 16,3 6 4-16,-1-1 4 16,4 3 7-16,0 0 3 15,0 11 6-15,3 5 2 0,0 5 6 16,0 3 5-16,0 8 2 16,-4-3 3-16,-2 11-10 15,0-5-2-15,-3-4-13 16,-3-1-3-16,0-4-35 15,0-2-15-15,0 0-70 16</inkml:trace>
  <inkml:trace contextRef="#ctx0" brushRef="#br0" timeOffset="17">4383 15544 124 0,'0'-2'46'0,"9"-4"-24"0,-15-2-10 0,12 6 16 16,-6-4-7-16,-3-4-2 31,0 2 0-31,0 0 2 0,0 0-11 16,-6-3 3-16,3 4 1 0,1 1-1 15,-1 1 0-15,0 2-12 16,0 1-3-16,0 2-12 16,0 0-4-16,3 0-64 15,0 2-43 1,0-2 47-16</inkml:trace>
  <inkml:trace contextRef="#ctx0" brushRef="#br0" timeOffset="18">3925 15923 132 0,'-3'-3'49'16,"0"3"-26"-16,-12-3-3 0,12 3 21 0,0 0-2 16,-3 3-1-16,-3 0-8 15,0 2-4-15,-3 0-14 31,-5 3-5-31,5 0-1 0,0 0-3 0,3 0-2 16,3 0-3-16,3 2 1 16,6-2 1-16,3 0 0 15,6 0-3-15,6 6 0 16,8-4 2-16,-5 3 2 16,0 1 6-1,-3-4 4-15,-3 1 5 0,-3-3 4 0,-6 0 3 16,-3 0 3-16,-6-1-8 15,-6 1-3-15,-6-2-6 16,-3-4-1-16,-3 1-5 16,0-3-2-16,-2-3-11 15,5 1-6-15,3-4-19 16,3 6-7 0,3-5-22-16,6 2-10 15,3-4-37 1</inkml:trace>
  <inkml:trace contextRef="#ctx0" brushRef="#br0" timeOffset="19">4053 15960 180 0,'3'8'68'0,"0"-3"-36"0,0 11-20 0,0-8 21 15,0 2 1-15,0 11 4 16,0-5-15-16,0 0-3 0,0 0-12 16,0 0-7-16,-3-3-4 0,0 0-7 15,0-2-4-15,0-3-36 16,0-3-15-16,0-5-38 16</inkml:trace>
  <inkml:trace contextRef="#ctx0" brushRef="#br0" timeOffset="20">4029 15880 256 0,'-9'-21'96'0,"9"21"-52"0,0 0-51 15,0 0 16-15,0 0-10 0,6 0-2 16,0 0-1-16,3 0 0 15,0 0 3-15,0 0-42 0,0 0-16 16,0 8-34 0</inkml:trace>
  <inkml:trace contextRef="#ctx0" brushRef="#br0" timeOffset="21">4226 15923 236 0,'-9'5'90'0,"9"-2"-48"15,-3-1-34-15,3-2 24 0,0 0-9 16,3 3 1-16,3-3-7 15,3 0-2-15,2 0-9 16,4 0-4-16,3 0 1 0,3-3-4 0,3 3 0 16,0-2 1-16,-4 2 0 15,1 0-7-15,-3 0 0 16,-3 0 1-16,0 0 3 16,-3 2 0-16,-3 1 1 15,-3 5 4-15,-6-3 3 31,-3 3-4-31,-3 0-1 0,0 0-5 16,-6 5 1-16,0 3 2 16,-6 3 3-16,0 2 0 15,0-3-1-15,4-2-2 16,2-3-1-16,3 1 4 16,0-4 1-16,6 1-3 15,0-3-1-15,6 2 1 0,3-7 2 16,9 5 0-16,3-6-1 0,-1 1 1 15,1-3-1-15,0 0-3 16,-3 0 2-16,0 0-6 16,-3 0-3-16,0 0-14 15,-3 0-7-15,-3-3-26 16,0 1-9 0,-3-1-25-1</inkml:trace>
  <inkml:trace contextRef="#ctx0" brushRef="#br0" timeOffset="22">4270 16015 220 0,'-12'-2'85'0,"12"2"-46"0,0 5-30 15,3-2 19-15,0 2-3 16,3 3 2-16,0-8-6 0,6 0-1 0,6 8-11 16,6-6-5-16,0 1-1 0,2-3-2 15,1 0 2-15,0-3-24 16,0-2-8-16,-3 0-41 16,-4-1-18-16,1 4-13 15</inkml:trace>
  <inkml:trace contextRef="#ctx0" brushRef="#br0" timeOffset="23">4660 16007 188 0,'-6'0'71'0,"6"6"-38"0,-3-4-23 15,3-2 17-15,-3 3 7 16,6 0 3 0</inkml:trace>
  <inkml:trace contextRef="#ctx0" brushRef="#br0" timeOffset="24">4660 16034 446 0,'9'5'23'0,"3"3"-7"16,0-3-11-16,0 1-2 0,6-4 1 15,-3-2 2-15,5-5 1 16,4-3-3 0,-6-5-1-1,-3 7-1-15,0-1 1 0,-3-1-4 0,-3-3-2 16,-3 0-1-16,-9 1 0 16,0-3-2-16,-6 5 1 15,-3-3-4-15,-3 6 1 16,0 2 2-16,-3-2 3 15,0 10 0-15,-2-2 1 16,-4 2 0-16,-3 6-2 0,3 10 3 16,3 3 2-16,-3-3 2 15,10 0 3-15,2 0 1 16,6 0 1-16,6 0-2 16,9 1 1-16,6-4-2 15,5-5 2-15,10-2-4 16,6-8-2-1,3-6-20-15,-1-2-8 0,4-6-46 16,-3 6-17-16,-7-11-18 16</inkml:trace>
  <inkml:trace contextRef="#ctx0" brushRef="#br0" timeOffset="25">4071 9070 16 0,'-12'0'8'0,"9"3"-4"0,-3-1-3 0,6-2 5 16,-3 0 30-16,0 0 13 15,0 0 0-15,0 0-2 32,0 0-7-32,0-2-2 0,0 2-13 15,0 0-5-15,0 0-11 16,3 0-6-16,0 0-2 0,0 0 5 16,6 0 4-16,3 0 3 15,3 2 5-15,6 1-8 16,6 0-3-16,8-1-2 15,4 1 1-15,9-1-3 0,5-2 0 16,10 0 1-16,2 0 2 16,10 3-1-16,2-3 2 15,4 0-4-15,5-3-2 16,0 1 0-16,1-3 1 16,-4-1 1-16,0 1 1 15,-5 0 4 1,-4-3 3-16,-5 2-2 0,-7 1 0 15,-2 0 1-15,-4 0 1 16,-2-1-5-16,-6 4-2 16,-7-1-2-16,-5 0-2 15,-3 1 1-15,-6 2-1 16,-3 0 0 0,-7 0 0-16,-2 0-5 0,0 0-1 0,-3 0-30 15,-3 0-12-15,0 2-87 16</inkml:trace>
  <inkml:trace contextRef="#ctx0" brushRef="#br0" timeOffset="26">4708 9186 104 0,'0'-18'41'0,"0"23"-22"0,0-2 0 0,0 5 18 16,0-3-7-16,-3 3 0 15,0 0-4 1,0 2-1-16,-3 4-14 16,0 2 0-16,0-1 2 0,-3-1-1 0,0-1 1 15,0 0-7-15,3-2-4 16,-3 2 3-16,6-2 1 16,-3-4-2-16,0 1-3 15,6-2 2 1,0-1-2-16,0-5-1 0,0-3 1 15,6 1-1-15,0-4-5 16,0 1 1-16,3-5-7 16,0-4-1-16,0 1 2 15,0 0 4-15,0 0 3 16,0-1 2-16,0 1 1 16,0 3 2-16,0-4 3 15,-3 9 0 1,0 2 0-16,0 3 1 15,-1 3 1-15,1 2 1 16,0 3 2-16,0 3-3 0,0-1 1 16,0 1-5-16,0 0-2 15,3-1 0 1,0-2 1-16,0 0-3 16,-3-3-2-16,6-2-9 0,-3 0-5 15,-3-1-18-15,0-2-5 16,0 0-30-1,-6 0-43-15,0 0 29 16</inkml:trace>
  <inkml:trace contextRef="#ctx0" brushRef="#br0" timeOffset="27">4741 9300 96 0,'-3'3'38'0,"3"-6"-20"0,0 6-6 0,0-3 13 15,0 0 0-15,0 0 2 0,0 0-4 16,0 5-2-16,0 3-11 15,0 0 7-15,0 10 12 0,0 1-5 16,-3 5-3-16,0 0-3 16,0 2-8-16,0 1-2 15,3 7-2-15,0-5-1 16,0 8-3-16,0-8-2 16,6-5 1-16,0-3-1 0,0-2 2 15,5-3 1 1,4-3-4-16,3 0-1 15,3-5 3-15,0 0 1 16,3-5-3-16,-1-3-1 16,1 0-6-16,-3 0 0 0,0 5-18 31,-3-5-8-31,-3 0-22 0,-3 0-7 16,-3 2-20-1</inkml:trace>
  <inkml:trace contextRef="#ctx0" brushRef="#br0" timeOffset="28">5127 9602 108 0,'0'13'44'0,"-2"5"-24"0,2 6-2 16,0-10 18-16,0-4-7 15,0 3 0-15,0 3-14 16,0 0-6-16,2 0-6 0,1 2-3 0,3-4 1 15,0-1-1-15,0-2 0 16,0-1 0-16,0-5 2 16,0-2-10-16,0-6-2 15,0 1 3-15,0-4 1 16,0 4 1-16,0-3 1 0,0-3 5 16,0 2 3-16,-3 1-3 15,0 2-1-15,0 1 4 0,-3 2 2 31,6 5 4-31,-3 0 1 16,3 6-5-16,0 2-2 0,6 0 0 16,-4-2 2-16,7 0-3 31,0-4 5-31,-3-1 4 0,0-4 3 16,3-2 3-16,0-8-8 15,-3-5-1-15,0 3-1 16,-3-4 0-16,-3-1-2 15,-1-1-1-15,-5 0-1 16,-3 3 2-16,1-3-1 16,-4 5 0-16,-3 1-8 0,3 2-2 15,0 2-16-15,0 1-4 16,3 0-22-16,0 2-8 16,0 3-42-1</inkml:trace>
  <inkml:trace contextRef="#ctx0" brushRef="#br0" timeOffset="29">5461 9681 96 0,'0'5'35'0,"3"-5"-18"0,0 6-5 15,0 2 13-15,0 0 0 16,0 2 2-16,0 3-6 16,0 1-3-16,0 1-10 15,0 1-3-15,-3-2-1 0,3 1-2 16,-3-1-2-16,0-4 1 16,0-2 1-16,0 0-1 0,0-3-1 15,0 1-2-15,0-4-1 31,-3-2 2-31,0-13-5 16,3 0 2-16,0 0 0 0,0-1-1 16,3 1 4-16,0 0 2 15,6-3 2 1,-1 3 3-16,4 2-1 16,0 1 0-16,3 2-1 15,-3 3 0-15,3 2-2 16,-3-2-6-16,-3 5-2 15,0 2-24-15,0 4-10 16,-3-4-32 0</inkml:trace>
  <inkml:trace contextRef="#ctx0" brushRef="#br0" timeOffset="30">5678 9747 112 0,'0'16'44'0,"0"-8"-24"0,0 5-13 0,0-2 15 15,3-1-11-15,0 4-1 0,-3-4-11 16,0 1-1-16,3-3-60 15,-3-3-25-15</inkml:trace>
  <inkml:trace contextRef="#ctx0" brushRef="#br0" timeOffset="31">5639 9528 236 0,'-8'-3'88'0,"11"3"-48"0,-1-3-49 0,-2 3 14 16,3 0-16-16,0 0-3 0,0-2-28 31,3-1-13-31,0-2-24 0,0-1-11 16</inkml:trace>
  <inkml:trace contextRef="#ctx0" brushRef="#br0" timeOffset="32">5762 9456 116 0,'11'3'46'0,"-11"0"-24"0,3 4-17 0,0 1 11 0,0 3 2 0,0 2 1 15,0 6 7-15,3 15 4 16,-3 3-16-16,0 0-1 0,0-2-2 16,-3 2-4-16,3 0-2 15,0-6-2-15,0-1-3 16,0-7-6-16,-3-1-1 31,0-7-41-31,0-1-16 0,0-4-16 16</inkml:trace>
  <inkml:trace contextRef="#ctx0" brushRef="#br0" timeOffset="33">5681 9668 180 0,'-3'-3'68'0,"6"1"-36"0,0-1-26 0,-3 3 15 16,6 3 2-16,0-1 3 0,6 4-7 16,3-1-4-16,0 0-8 15,6 0-7-15,-1-2-1 0,4-3-10 0,0 3-5 31,0-3-25-31,-3 0-11 16,-4 2-37-16</inkml:trace>
  <inkml:trace contextRef="#ctx0" brushRef="#br0" timeOffset="34">5925 9734 152 0,'-3'5'57'0,"6"1"-30"0,3-1-18 15,0 0 14-15,0 0 0 16,6 3 3-16,3-2-8 16,0-1 0-16,0-2-11 0,0-3-2 0,-1 0-1 15,-2-3 2-15,0 0 1 16,-3 1-3-16,0-4-1 16,-3 1 1-16,-3-3 0 15,-3 0 0 1,0 0-2-16,-6 0-2 15,0 3 1 1,-3-3-1-16,-6 6-5 16,-3 2-1-16,1 2 0 0,-1 3 4 15,3 1 1-15,0 4 1 0,3 1-3 16,3 5 2-16,0 2 3 16,6-2 1-16,3 0-1 0,3 0-2 31,3 0-2-31,6-6 1 0,6 1-15 15,3-3-4-15,3-3-34 16,-1-5-13-16,1-2-14 16</inkml:trace>
  <inkml:trace contextRef="#ctx0" brushRef="#br0" timeOffset="35">6268 9716 184 0,'-6'-8'71'0,"3"10"-38"0,0-4-23 0,3 2 20 16,-3 0-1-16,0 2 3 0,-6 1-9 0,0 0-3 31,3-1-19-31,0 6-1 0,0 3-1 16,12-1-2-16,0 6 2 15,0 5 1 1,3-2 0-16,-3-3 6 0,0 0 6 15,0-1 5-15,-6-1 2 16,0-1-2-16,-3-3 0 16,-3 1-7-16,-6-3-4 15,-3-3-8-15,-3-5-3 0,3-2-18 16,3-1-8-16,0 0-19 16,3-2-8-16,3 0-57 15</inkml:trace>
  <inkml:trace contextRef="#ctx0" brushRef="#br0" timeOffset="36">6821 9432 168 0,'-3'14'66'0,"3"2"-36"0,-3 13-18 15,3-14 21-15,0 4-6 16,0 18 1-16,0-3-9 16,0 1-1-16,3-1-11 0,0 6-2 0,0-6-1 15,0-5-5-15,-3-2 1 16,0-3-31-16,0-6-12 0,0-2-60 16,0-3-28-1,-3-5 66-15</inkml:trace>
  <inkml:trace contextRef="#ctx0" brushRef="#br0" timeOffset="37">6696 9702 216 0,'-6'0'82'0,"6"3"-44"0,3-6-44 0,-3 3 12 15,6-2 2-15,0 2 5 16,6-6 2-16,3 1 1 0,3 2-8 16,3-2-3-16,5-5 1 0,4-1-16 0,0 3-6 15,-3 3-25-15,-1-1-9 16,-2 4-20 0</inkml:trace>
  <inkml:trace contextRef="#ctx0" brushRef="#br0" timeOffset="38">7009 9747 188 0,'-15'16'71'0,"15"0"-38"0,0 5-34 16,3-13 15-16,0 3-1 15,6-1 2-15,0 1 3 16,3-3 3-16,5-3-11 31,4-2 1-31,0-9 2 0,0 1 4 0,0-11 2 16,-3 0-2-16,-7 1 2 15,-2-1 5-15,-9 0 2 16,-6 0 0-16,-5 0 1 16,-7 0-13-16,-6 6-3 0,0-6-16 15,0 2-4-15,3 4-34 16,4 2-14-16,2 8-94 16</inkml:trace>
  <inkml:trace contextRef="#ctx0" brushRef="#br0" timeOffset="39">7771 9424 172 0,'-3'0'66'0,"3"0"-36"0,0 8-26 0,0 0 15 15,-3 8-5-15,0 5 2 16,0 11 0-16,0 8 2 15,-3 0-10-15,3-3 0 0,-3-3-1 16,3 0-3-16,0 1-1 0,0-6-3 16,0-5-1-16,0-6-10 15,0-2-5-15,0-5-10 16,3-1-1-16,-3-2-6 16,0-3 1-16,0-2-16 15</inkml:trace>
  <inkml:trace contextRef="#ctx0" brushRef="#br0" timeOffset="40">7687 9446 148 0,'-3'-11'57'0,"6"8"-30"0,0 1-18 16,-3 2 16-16,0 0-3 0,3 0 1 15,0 0-6-15,3 2-2 16,0 1-9-16,3 5 3 0,0 5 3 0,0 8-2 16,6 3 0-16,3 16 0 15,0 0 4-15,-1-3-6 16,-2 0 0-16,0 0-2 15,0-3 1-15,0-5-2 16,-3-5 0-16,0-5-1 16,0-4 2-1,0-1-3-15,-3-4-2 16,-1-4 0-16,1-4 1 16,0 1-1-16,0-6 2 0,3-5-2 15,-6 3 2-15,3-6 0 16,0 1 1-16,-3-3 2 15,0-1 1-15,0-2 1 16,3-13 2-16,-3-5-3 0,0 0 1 16,-3-1-5-16,0 1 0 15,0-1-1-15,0 4-2 16,-3 7 1-16,0 5-1 16,-3 3-22-1,3-2-28-15,0 5-14 16</inkml:trace>
  <inkml:trace contextRef="#ctx0" brushRef="#br0" timeOffset="41">8512 9689 148 0,'-3'-5'57'0,"3"5"-30"0,0 2-16 0,0-2 15 0,0 0 1 15,0 0 1-15,0 3-4 16,0 2-1-16,0 1-12 0,0 4 9 0,0-2 6 16,0 3-3-16,0 10-1 15,0-3-8-15,0 4-1 16,0-4-6-16,0-2-2 15,0 0-2-15,0-6 0 16,0 1-20-16,3-3-8 0,-3-3-34 31,0-5-14-31</inkml:trace>
  <inkml:trace contextRef="#ctx0" brushRef="#br0" timeOffset="42">8464 9559 260 0,'-3'0'99'0,"-12"0"-54"0,24 0-48 16,-9 0 19-16,0 0-12 16,0 0-2-16,3 3-6 15,0 0 0 1,6 7-42-16,0-10-17 15,0 11-39 1</inkml:trace>
  <inkml:trace contextRef="#ctx0" brushRef="#br0" timeOffset="43">8545 9684 184 0,'0'21'71'0,"3"-13"-38"0,3 2-25 15,-4-2 18-15,1 0-2 0,0 3 3 16</inkml:trace>
  <inkml:trace contextRef="#ctx0" brushRef="#br0" timeOffset="44">8565 9776 433 0,'0'11'28'0,"0"2"-16"16,0-2-9-16,0-1 1 15,0-10 2-15,0 0 0 0,0 0 1 16,0-5-6 0,0-3-3-16,3 0-6 15,6-8-9 1,-3 0 2-16,3 1 6 15,3 1 5-15,0 4 1 16,0 2-1-16,0 3 5 16,0 2 1-16,3 3 4 0,-3 5 3 15,2 6 0-15,-2 2 0 16,0 3 1-16,-3 2 1 0,0 1-3 16,-3-3 0-1,-3 0-5-15,0 0 0 0,0-3-3 16,0-3-1-16,-3-2-15 15,3-2-6-15,-3-6-20 16,3 0-6-16,3-3-24 0,0-10-9 16,0-8-5-1</inkml:trace>
  <inkml:trace contextRef="#ctx0" brushRef="#br0" timeOffset="45">8857 9446 240 0,'-6'0'90'0,"9"2"-48"0,-3 1-40 15,0 2 19-15,3 6 2 16,-3 7 6-16,3 3-7 16,0 14-3-16,-3 5-11 15,3-3-1-15,0-3 0 0,-3 3-6 0,3-5-2 16,-3 0 0-16,0-6 0 0,3-5-15 15,-3-2-4-15,-3-6-25 16,3-2-12 0,0-4-29-1,-3-1-42-15,0-9 38 0</inkml:trace>
  <inkml:trace contextRef="#ctx0" brushRef="#br0" timeOffset="46">8699 9673 260 0,'9'-2'99'0,"-3"2"-54"0,12-6-39 0,-9 6 20 0,3 0-8 16,3 0 2-16,3-8-9 16,6 3-4-16,2 8-4 15,4-9-7-15,-3 4-2 0,0-1-30 16,-4 0-12-16,1-7-30 15,-3-1-14-15,-6 1 6 16</inkml:trace>
  <inkml:trace contextRef="#ctx0" brushRef="#br0" timeOffset="47">9128 9419 176 0,'0'-2'66'0,"3"2"-36"0,0 5-13 0,0 0 22 15,0 3 0-15,3 5 1 16,0 3-6-16,0 3-1 16,-3 2-19-16,0 5-6 0,-3 9-3 15,0-11-3-15,0-3-2 0,-3-3-6 16,0-2-4-16,6-3-27 15,-3-5-14-15,0 0-22 16,0-3-7 0,3-7-8-1</inkml:trace>
  <inkml:trace contextRef="#ctx0" brushRef="#br0" timeOffset="48">9301 9475 268 0,'0'-6'101'0,"-3"12"-54"0,3-4-44 16,-3 1 21-16,0 2-3 16,-6 3 4-16,-3 0-11 15,0 3-3-15,-9-1-7 0,-3 1-7 0,3 0-1 16,1 2-25-16,-1-5-10 16,0 2-33-16,0-7-12 15,3-3-18 1</inkml:trace>
  <inkml:trace contextRef="#ctx0" brushRef="#br0" timeOffset="49">9045 9480 212 0,'6'3'82'0,"-6"-3"-44"0,26 18-33 16,-14-10 17-16,0 3-1 15,6 2 2-15,3 3-8 16,3 2-4-1,0 1-6-15,-1-1-6 0,4-7-2 16,-3 0-36-16,9-11-16 16,-1-14-52-16</inkml:trace>
  <inkml:trace contextRef="#ctx0" brushRef="#br0" timeOffset="50">9557 9673 244 0,'-9'-5'90'0,"9"8"-48"0,0-3-38 0,0 0 19 15,0 0-7-15,6 2 1 32,0 1-5-32,3-3 0 0,11-3-7 15,1 3-3-15,3 0-1 0,3 0-6 0,0 0 1 32,-1-5-18-32,1 5-8 0,0 3-22 15,-3-3-9-15,-3-8-37 16</inkml:trace>
  <inkml:trace contextRef="#ctx0" brushRef="#br0" timeOffset="51">9566 9784 228 0,'-15'3'85'0,"18"0"-46"0,0-3-48 16,0 8 14-16,3-11-5 15,8 6 2-15,7-3-1 16,6 0 2-16,6 0-2 0,5-3-9 0,4 0-3 31,0-2-54-15,0 0-54-16,-1-3 32 16</inkml:trace>
  <inkml:trace contextRef="#ctx0" brushRef="#br0" timeOffset="52">10435 9456 192 0,'-15'-8'74'0,"9"8"-40"0,-6-5-11 0,6 5 26 16,-3 0-3 0,-3 0 0-16,-6 0-12 0,-3 3-4 15,-2-1-17-15,2 4-6 0,0 2-2 16,3-1-6-16,3 4-1 15,6 2-4-15,6 3 1 16,6 8 1-16,6 8 2 16,12-1-6-16,3 1-2 15,3 3 3-15,2-1 4 0,-2 0 2 16,-3-5 3-16,-3-2 1 16,-6-3 3-16,-6-3-3 15,-6-3 0-15,-6-2 1 16,-6-5 0-16,-3-3-2 15,-3-6 1-15,0-2 0 0,-9-2 3 32,3-3-5-32,1-6-1 15,5-2 0-15,3-6 2 16,6 1-10-16,9-6-2 16,6 3-4-16,0-8 1 15,3-6 0-15,3 6 1 0,2 3 0 16,-2 2 0-16,0 3 2 15,-3 2 1-15,0 3-19 0,-3 3-6 16,0 0-27-16,0 2-9 16,0 1-14-1</inkml:trace>
  <inkml:trace contextRef="#ctx0" brushRef="#br0" timeOffset="53">10664 9385 212 0,'3'0'79'0,"-6"0"-42"0,6 13-15 16,-3-8 26 0,3 3-12-16,3 3-3 15,0 5-11-15,0 0-3 16,-3 2-11-16,3 1-7 0,3-1-2 15,-3 3 1-15,-1-2 0 0,-5 5-20 16,6-6-7-16,-6-2-32 16,6-3-13-16,-3-2-39 15</inkml:trace>
  <inkml:trace contextRef="#ctx0" brushRef="#br0" timeOffset="54">10813 9446 228 0,'-9'0'85'0,"9"2"-46"0,-3 1-37 15,0 2 17-15,0 3-1 16,-6 0 3-16,-6 3-11 16,0-1-3-16,-3 1-5 15,3-1-13-15,1 1-4 0,-1-3-53 16,0 0-20-16,0-5-4 15</inkml:trace>
  <inkml:trace contextRef="#ctx0" brushRef="#br0" timeOffset="55">10572 9469 208 0,'0'0'77'0,"6"6"-42"0,5-1-30 0,-2 0 17 16,3 1-3-16,0-1 1 15,3 0-7-15,6 3 0 16,6-3-8 0,-3 1-3-16,-1-1-1 0,1-2-32 15,0-3-12-15,0 0-64 32</inkml:trace>
  <inkml:trace contextRef="#ctx0" brushRef="#br0" timeOffset="56">11069 9477 216 0,'0'0'82'0,"3"3"-44"0,-6 2-36 0,3 3 19 0,0 3 0 15,0 5 4-15,-3 5-2 32,0 11 0-32,-3-1-12 15,3 1-4-15,-6 0-1 0,0 2-3 0,3-7-2 16,0-1-7-16,0-2-1 16,3-5-19-16,0-4-43 15,-6-1 3 1</inkml:trace>
  <inkml:trace contextRef="#ctx0" brushRef="#br0" timeOffset="57">11030 9514 220 0,'0'-2'85'0,"6"4"-46"0,-3 4-32 0,3-1 20 15,0 6-3-15,3 10 3 0,3 5-6 32,0 3-1-32,2 3-11 15,1 2-1-15,3 4 2 0,3-4-6 0,-3-2 0 16,0-6 0 0,-3-5 0-16,0-2-2 0,-1-6 1 15,-2-2-2-15,0-6-1 16,0-2 3-16,0-6 0 15,0-8 3-15,0-7 3 16,0-6-2-16,0-5-2 16,-3-16 0-16,-3 0-1 15,0 0 0-15,-4 3 2 0,-2 5-3 16,0 2-2-16,-2 9-9 16,-1 5-3-16,0 2-16 15,0 6-6-15,0 2-44 16,0 3-18-16,0-2-18 15</inkml:trace>
  <inkml:trace contextRef="#ctx0" brushRef="#br0" timeOffset="58">11825 9454 156 0,'-3'-11'57'0,"3"8"-30"0,0 3-7 0,0 0 19 15,0 0-8-15,3 6-3 0,0 4-12 16,0 9-3-16,0 5-7 16,3 15 7-16,-3 6 4 0,0 0-7 15,-3-2-1-15,0-1 1 16,0-5 1-16,0-5-3 16,-3-6-3-16,0-5 2 31,0-5 0-31,3-3-1 0,-3-2 1 15,3-6-2-15,-3-5 0 16,3-8-6-16,0 0-1 16,3-10-2-16,3-1 3 15,0-2-2-15,6 5-1 16,5 0 0-16,1 3 0 16,3 5-2-16,0 6 1 0,-3 4 3 15,0 6 1 1,-4 8 5-16,-2 0 2 15,-3 0 9-15,-6 2 2 0,-6 1-4 0,-3-1-3 16,-3 1-3-16,-8-3-2 16,-7-3-1-16,0-2 0 31,0-3-16-31,3-3-6 0,0-3-7 16,4-2-2-16,2-2-18 15,6-3-7-15,3-3-12 16,6 0-3-16,3 0-18 15</inkml:trace>
  <inkml:trace contextRef="#ctx0" brushRef="#br0" timeOffset="59">11938 9774 192 0,'6'-6'71'0,"-3"6"-38"0,3-2-21 0,0 4 19 16,0-2-5-16,0 6 2 15,0-1-3-15,2 6 2 16,1 4-15-16,0 1-2 0,0 3-3 15,0-1-3-15,-3 1-1 0,3-3-1 16,-3 0 1-16,0-6-26 16,0-2-12-16,6-8-55 31,3-2-24-15</inkml:trace>
  <inkml:trace contextRef="#ctx0" brushRef="#br0" timeOffset="60">12152 9763 192 0,'-6'5'71'0,"3"9"-38"0,-12 9-21 16,12-7 19-16,-6 3-1 15,1 5 2-15,-4 2-4 16,0 3 0-16,0 6-16 16,0-1-2-16,0-2-3 0,3-8-6 0,0-1-2 15,3-1-14-15,0-4-5 16,3-5-20-1,3-5-10-15,0-8-20 16,6-2-50-16,3-12 23 0</inkml:trace>
  <inkml:trace contextRef="#ctx0" brushRef="#br0" timeOffset="61">12289 9480 220 0,'-6'-8'82'0,"6"8"-44"0,0 3-36 0,0-3 19 0,0 8 0 15,0 8 4-15,0 18 0 16,0 8 2-16,0 3-15 16,0 8 0-16,0-3-1 0,0 1-4 15,0-4 1-15,0-4-5 16,0-6-2-16,0-8-5 15,0-5-31-15,0-1-10 16,0-12-28-16,0-8-9 16,0-9-16-1</inkml:trace>
  <inkml:trace contextRef="#ctx0" brushRef="#br0" timeOffset="62">12105 9763 260 0,'-33'-3'99'0,"33"9"-54"0,0-4-39 16,0-2 31-16,15 3-9 16,0-3-12-16,2-3-5 0,10 1-7 15,6-1-1-15,0 0 1 0,8 1-18 16,1 2-7-16,-6-3-21 31,-1 3-6-31,-5 0-19 16,-6 0-6-16,-6 0-13 15</inkml:trace>
  <inkml:trace contextRef="#ctx0" brushRef="#br0" timeOffset="63">12471 9808 220 0,'-12'19'85'0,"9"-3"-46"0,3-9-30 0,3-1 22 16,3-1-8-16,-3 0-1 15,6 1-8-15,0-4-1 16,5-2-8-16,4 0-1 0,3 0 0 16,0-5-2-16,-3-3-2 0,-3-5 3 15,-3 2 0-15,-3 1-4 16,-3 2 1-16,-6 0 0 16,-3-3 2-16,-9 6-1 15,-6 0-1-15,0 2-2 0,-3 3 1 16,0 5 5-16,-3 3 5 15,4 3-5-15,2 2-2 16,6 0-1-16,3 3-1 0,3 3-3 16,3 2 2-16,6 0-1 15,6-3 0-15,3-4-9 16,9-4-5-16,8-2-19 16,1-5-5-16,3-6-17 31,0-2-6-31,-1-3-26 15</inkml:trace>
  <inkml:trace contextRef="#ctx0" brushRef="#br0" timeOffset="64">12858 9779 220 0,'-6'-11'82'0,"-9"9"-44"0,3-4-18 0,3 4 24 16,0 2-5-16,-3 2 0 0,0 1-16 15,-3 0-4-15,0 2-11 16,4 0-5-16,2 6-2 0,3 2-1 15,3 0 2 1,6 1-3-16,6 2-2 16,5 2 2-16,1 3 2 15,6 3 6-15,-6 0 4 16,-3-3 2-16,-9-2 3 16,-3-1-1-16,-9-5 1 0,-6 6-8 15,-6-1-5-15,-3-4-16 16,1-1-6-16,-1-3-34 15,3-2-14-15,9-2-80 16</inkml:trace>
  <inkml:trace contextRef="#ctx0" brushRef="#br0" timeOffset="65">11375 6427 144 0,'-9'-3'55'0,"9"3"-30"0,0 3-25 0,0-3 13 16,6 2 2-16,3 1 3 0,6 0-1 15,9-1 0-15,3 1-9 16,5 0 1-16,13-1 2 0,6 1 0 16,8 0 3-16,13 2-5 15,2-3-3-15,1 1-1 0,8 0 1 16,3-1-1-16,6 6 0 16,1 0-1-16,5-8 0 15,6-2 0-15,6-1 2 16,-6 0-3-16,7 1-2 15,-4-1 0-15,3-2-1 16,-9 2 6 0,6-2 4-16,-3 0-5 15,1-1-1-15,-1 1-2 16,0 0 1-16,-3-1-4 16,3 1 0-16,1-3 1 15,-4 0 0-15,3 0 2 0,-3 0 1 16,-6 0-4-16,1 3 1 15,-10 0 4-15,3 2 2 0,-2 1 0 16,-1-1 1-16,-6 0-6 16,7 3-1-16,-7 0 0 15,6 0 0-15,1-2 2 16,-4-1 1-16,18 0-1 16,-6 1-2-16,-8-4 1 15,-1 4-1 1,0-1-3-16,-8 3 2 15,2 0 1-15,-3 0 0 16,7 3 0-16,-7-3 2 16,7 2-1-16,5 1-1 15,0 2 1-15,3-2-1 16,-5 0 2-16,2-3 1 16,-9 2-1-16,1 1-2 0,-10-3-13 15,10 0-4-15,-10 0-33 16,-3-3-13-16,-8 1-49 15</inkml:trace>
  <inkml:trace contextRef="#ctx0" brushRef="#br0" timeOffset="66">13849 6546 128 0,'-3'0'49'0,"3"2"-26"0,-6 4-7 0,6-1 16 16,-3 6-6-16,-3 2-3 16,-3 3-2-16,0 2-1 15,-6 6-11 1,0 0-1-16,3-3 2 0,4-5-6 15,2 0-2-15,0-3-1 16,3-2-1-16,0-3 0 16,0-3 2-16,9-8 5 15,3-5-3-15,-3-5-2 16,5-6-4-16,1 1 1 16,0-3 1-1,0 0 2-15,0-1-1 16,0-1-1-16,0 4 5 0,0 3 4 15,-3 3-5-15,6 16 7 16,-1 5 2-16,1 2 0 16,-3 3 0-16,0 1-5 15,-3 2 0-15,0 2-5 0,0 3-2 32,0-5 0-32,0 0-1 15,0-5-16-15,0-1-6 16,0-2-31-16,-3-3-11 15</inkml:trace>
  <inkml:trace contextRef="#ctx0" brushRef="#br0" timeOffset="67">13893 6617 136 0,'-3'-2'52'0,"6"2"-28"0,-3 5-13 16,0 0 15-16,-3 3 3 15,1 3 5-15,-4 7-6 16,0 3-2-16,0 3-14 16,-3 5 3-16,3 3 3 0,0 2-6 31,3-2-2-31,3 3-1 0,3-4-1 15,3-4-4-15,3-3-1 16,6-6 3-16,2-2 1 16,4-8-1-16,3 0-1 15,3-5-3-15,0-3 1 16,-1-8-11-16,1 0-2 0,3-6-17 16,3 4-8-1,-6-1-30-15,-4 1-13 16,-2 2-14-16</inkml:trace>
  <inkml:trace contextRef="#ctx0" brushRef="#br0" timeOffset="68">14432 6927 172 0,'0'-19'66'0,"0"19"-36"0,0-2-15 16,0 2 20-16,-3 0 1 16,0-3 0-16,-3 3-13 0,-6 3-4 15,1-1-11-15,-4 9-5 0,3 5 0 16,-3 0-4-16,3 2-2 16,0 3 4-16,6 3 1 15,0-5-3-15,3 2-1 16,3-5 1-16,3-3 2 15,3-3-2-15,6-2 0 0,0-5 3 16,3-3 1-16,0-3-6 16,0-5 0-16,-4-2-1 15,1-1-1-15,-3-2 4 0,-3-5 2 16,0 2 0-16,-3-5 2 16,0 5-4-16,0 2 0 31,-3 4-1-31,3 18 0 15,0 2 4 1,0 6 3-16,3 0 4 0,0 0-9 16,0 0-2-16,3 0 1 15,0-3 0-15,0 3-2 16,0-3 0-16,0-2-23 16,-1-11-7-16,1-3-26 0,0-2-8 15,0-6-19 1</inkml:trace>
  <inkml:trace contextRef="#ctx0" brushRef="#br0" timeOffset="69">14584 6747 212 0,'-3'-5'79'0,"6"5"-42"0,0 2-37 16,0 1 16-16,0 5 4 15,0 5 5-15,0 8-7 16,0 8-3-16,0 11-8 0,0 0-1 0,3-3 1 15,0-3-3-15,0-2-3 32,-3-6-3-32,6 1-21 15,0-6-5 1,-4-5-21-16,1-8-7 16,0-6-36-16,3-7-16 15,-3-5 54-15</inkml:trace>
  <inkml:trace contextRef="#ctx0" brushRef="#br0" timeOffset="70">14757 6699 200 0,'-6'11'77'0,"9"-9"-42"0,-3 14-32 0,3-5 17 15,-3 5 3 1,0 8 3-16,0 7-2 15,-3 9-1-15,3 0-12 16,0-3-7-16,3-3-2 0,0-5-5 16,3-2 2-16,0-6-19 15,0-3-7-15,-1-4-35 0,1-6-12 16,6-6-17 0</inkml:trace>
  <inkml:trace contextRef="#ctx0" brushRef="#br0" timeOffset="71">14897 6982 180 0,'-6'24'68'0,"6"-16"-36"0,3 8-22 0,-3-8 17 16,0 3 0-16,3-1 3 15,3 1-7-15,-1-1-2 16,7-2-12-16,0 0-1 0,3-5-1 15,3-3-1-15,-3-3 1 16,0-2-2-16,0-3 2 16,-3-3 0-16,-6-2 1 0,-3 0-2 15,-6-11 1-15,-3 3-4 16,-3 2 0-16,-3 1-1 16,0 5-2-16,0 2 1 15,0 0-1-15,0 6-22 0,3 3-8 16,3-1-25-16,0 3-10 15,3 8-42-15</inkml:trace>
  <inkml:trace contextRef="#ctx0" brushRef="#br0" timeOffset="72">15200 6940 176 0,'-3'-3'68'0,"3"-7"-36"0,-3 5-15 0,3 5 22 15,-3 0 0-15,-3 5 1 16,0 0-17-16,-3 6-6 16,-2 2-11-16,-1 3-4 0,0 2-1 0,3 1-1 0,3-1 0 15,6-2-3-15,3 3 2 31,3-3-10-31,3-1-3 16,6-1-11-16,-1-6-4 0,4-6-28 16,6-2-14-16,6-5-15 31</inkml:trace>
  <inkml:trace contextRef="#ctx0" brushRef="#br0" timeOffset="73">15394 6972 220 0,'-15'-21'82'0,"9"23"-44"0,-6-2-20 16,6 3 25-16,0 7-13 16,-12-2-3-16,3 3-13 0,3 2-4 15,0 3-6-15,1 0-3 0,2 3 2 16,3-4-2-16,3 4-1 0,0-1 1 16,9 1-1-1,6-3-3-15,-1-6 2 0,4-7-6 16,0-8-3-16,0-3 1 15,-3 0 0 1,0 0 3-16,-3-3 4 16,0-2 3-16,-3 0 2 15,-3 2-1-15,0 1-2 16,-3 2-2-16,3 3-1 16,0-1-1-16,-3 6 0 15,3 6 3-15,3 1 2 16,0 4 0-16,2 0-1 0,1 4 1 15,3 4-1-15,0-3-3 16,0-3 2-16,0-2-4 16,3-3-1-16,6-8-30 15,-3-8-12-15,-1-3-30 16,1-5-42 0,0-5 38-16</inkml:trace>
  <inkml:trace contextRef="#ctx0" brushRef="#br0" timeOffset="74">15626 6705 244 0,'-6'-16'93'0,"0"24"-50"0,3-3-46 15,3 0 16-15,0 3 2 16,-3 3 4-16,3 7-3 0,0 9 1 16,0 10-10-16,0 8-2 0,0 0 1 15,3-3-1-15,0 0 0 16,0-5-3-16,0-2 1 15,0-6-22-15,0-5-7 16,0-6-31-16,0-5-12 16,3-7-36-16</inkml:trace>
  <inkml:trace contextRef="#ctx0" brushRef="#br0" timeOffset="75">15432 6900 244 0,'-9'-5'90'0,"15"5"-48"0,6-3-36 0,-3 1 20 16,3-1-3-16,6 0 1 0,6-2-11 15,3 0-5-15,2 0-5 16,1 2-3-16,3 0 3 0,3 3-7 0,-10 0-1 15,-2 3-29-15,-3 0-10 16,-3 2-18-16,-3-2-6 16,-3-1-23-1</inkml:trace>
  <inkml:trace contextRef="#ctx0" brushRef="#br0" timeOffset="76">15748 6974 232 0,'-3'22'88'0,"3"-17"-48"0,3 5-31 16,3-4 19-16,0-1-5 15,3 0-2-15,0-2-5 16,3 2-2 0,-1-5-8-16,4 0-2 0,0-2 2 15,0-4-1 1,0 1 2-16,-3 0-4 0,0-14-2 16,-6 3 0-16,-3 0-1 15,-3 3 0-15,-6 0-3 16,-3 2 0-16,-3 4-3 15,-3 1-1-15,0 6 1 16,-3 8 4-16,-3 5-1 0,1 3 1 16,2 3 2-16,3-1 0 15,3 3 4-15,6 1 2 16,3-1-2-16,3-5-3 16,9 2 0-16,3-2-1 15,3 3 0-15,6-6 2 16,2-3-28-16,4-7-11 15,0-8-37 1,6-1-16-16,5-1-5 16</inkml:trace>
  <inkml:trace contextRef="#ctx0" brushRef="#br0" timeOffset="77">16096 6959 80 0,'-3'-22'33'0,"9"7"-18"0,-3 4-16 0,-3 8 7 15,0 1 18-15,0-1 8 16,3 0 4-16,-3 1 3 0,0-1-8 16,0 0-4-16,-3 1-15 15,0-1 6-15,0 3 4 0,-3 0 13 16,0 0 8-16,-3 0-8 31,-3 3-1-31,0-1-13 0,4 1-5 16,-1 0-9-16,3 2-5 15,3 0-6-15,9 6-2 0,3 5 3 16,2 2 3 0,4 3-1-16,0 3-2 15,0 0 2-15,0-3 2 16,-3-2 11-16,-3 2 7 0,-3-5 5 16,-6 0 5-16,-6-3-13 15,-3-3-4-15,-3-4-15 0,-3-1-5 16,-9-2-43-16,1-3-16 15,2-6-87 1,3-2-47-16,0-2 94 16</inkml:trace>
  <inkml:trace contextRef="#ctx0" brushRef="#br0" timeOffset="78">16665 6660 108 0,'-3'-8'44'0,"3"10"-24"0,3 1-13 0,-3-3 41 16,0 18 0-1,0 4-9-15,0 4-6 32,-6 6-19-32,0 2 4 0,0 11 3 0,0-2-9 15,0-4-2-15,0-4-4 16,3-4 1-16,0-2-6 16,0-5-1-16,0-5-2 15,0-6-2-15,0-2-17 16,3-6-7-16,0-5-18 15,0-5-9-15,0-6-30 16,0-2-18-16,3-8 49 16</inkml:trace>
  <inkml:trace contextRef="#ctx0" brushRef="#br0" timeOffset="79">16611 6736 148 0,'0'-16'57'0,"0"14"-30"0,3-1-14 0,-3 3 19 16,3 0-5-16,3 0 1 16,3 5-2-16,0 6-1 15,3 5-14-15,3 5 0 0,0 8 0 16,-1 8-2-16,1 3 0 16,0 0-1-16,3-6 0 0,0-2-4 15,-3-6-1 1,0-5-1-16,-3-2 1 15,-1-9 2-15,1-4 4 0,-3-6 5 0,0-6 3 16,3-7-9-16,0-13-2 31,-3-3-2-31,3-6 2 0,-6 1-5 0,3-1-1 16,-6 1 0-16,3 2 0 16,0 1 2-16,0 7 1 15,0 3-4-15,-3 5-1 16,-1 5-6-16,1 1-2 15,0 2-33-15,0 5-11 0,3 3-48 32,0 8-48-32,0 0 53 15</inkml:trace>
  <inkml:trace contextRef="#ctx0" brushRef="#br0" timeOffset="80">17311 6911 200 0,'0'0'74'0,"0"3"-40"0,3 15-35 0,-3-10 15 15,3 5 10 1,-3 0 7-16,2 1-5 15,-2-1-1-15,0 3-14 0,0 0-7 0,0-3 0 0,0 0-3 16,3-2 2-16,0-1-2 31,-3-2 2-31,0 0-24 0,0 0-11 0,0-3-23 16,0-5-8-16,0 0-31 16</inkml:trace>
  <inkml:trace contextRef="#ctx0" brushRef="#br0" timeOffset="81">17459 6900 212 0,'-3'6'79'0,"6"-4"-42"0,3 19-45 0,0-7 12 0,-3-1 5 16,0 3 3-16,-3 2 8 15,3-2 4-15,-3 0-12 16,3 0-7-16,0-3-1 0,0-2-5 0,-3-1-2 16,0-4 4-16,3-1 3 15,-3-5-6-15,3 0-3 16,3-5-8-16,-3-3-5 16,3-6 3-16,0 1 1 15,0-5 2 1,0 2 2-16,0 3 6 15,6 5 4-15,0 10 7 16,0 1 4-16,-1 2 0 16,1 3 3-16,-3 3-1 15,0 2 2-15,0 0-6 16,-3 0-3-16,0 1-3 16,0-4-3-16,0 6-13 15,0-11-48 1,3-5-33-1,0-2-29-15,0-4 54 0</inkml:trace>
  <inkml:trace contextRef="#ctx0" brushRef="#br0" timeOffset="82">17760 6734 248 0,'0'-16'93'0,"0"26"-50"0,0-2-52 16,3-2 12-16,0 2 11 0,0 5 10 15,0 8-6-15,0 8 0 32,0 11-10-32,3-1-1 0,0 1 0 0,-6-6-1 15,6-2-1-15,0 0-3 16,0-6-2-16,-3-2-26 16,6-5-12-16,-3-6-153 31,-6-10 62-31</inkml:trace>
  <inkml:trace contextRef="#ctx0" brushRef="#br0" timeOffset="83">17686 6892 264 0,'-6'-2'101'0,"9"2"-54"0,3 2-48 0,0 1 18 15,2-3 3 1,4 0 5-16,3 0-11 15,12 0-3-15,-3-3-7 16,3 1-3-16,-4-4 0 0,-2 1-15 16,-3 0-5-16,-3 0-32 0,-3-3-15 15,-3 0-49 1</inkml:trace>
  <inkml:trace contextRef="#ctx0" brushRef="#br0" timeOffset="84">17436 6776 188 0,'-3'0'71'0,"12"0"-38"0,-1 0-43 0,1 0 9 16,3 0-42-16,3-3-14 15,9 3-9-15,9 3 0 16</inkml:trace>
  <inkml:trace contextRef="#ctx0" brushRef="#br0" timeOffset="85">18120 6861 192 0,'-3'-3'71'0,"3"3"-38"0,-3 0-23 16,0 0 20-16,0 0-1 31,-3 3 3-31,0-1-6 0,-6 1-4 15,-5 2-12-15,2 1-2 0,0 1 2 16,3-1-6-16,3 2-2 16,0 5-6-16,6 3 0 15,3 0 0-15,9 2 2 16,3 3 1-16,0-2 1 16,-3-1 0-16,0-2 0 0,-3 0 2 15,-3-3 3-15,-3 1 0 16,-6 1 0-16,-9-1-3 15,0-9 1 1,0-2-26-16,-3-3-10 0,6 0-27 0,0-3-12 16,6 0-28-1</inkml:trace>
  <inkml:trace contextRef="#ctx0" brushRef="#br0" timeOffset="86">18388 6853 236 0,'-6'2'90'0,"9"-2"-48"0,0 0-29 0,-3 0 22 15,3 0-5-15,3 0 0 32,0 0-9-32,3 0-2 0,9 0-11 15,0-2-3-15,2-1-1 0,1 0-2 16,0 1-2-16,0-1-6 16,0 0-4-16,0 3-32 15,-4 0-15-15,-2 0-56 16,-3 3-41-1,-6 0 64-15</inkml:trace>
  <inkml:trace contextRef="#ctx0" brushRef="#br0" timeOffset="87">18427 6982 220 0,'0'0'85'0,"3"3"-46"0,18 0-39 15,-12-9 18-15,5 1-10 16,4 0-2-16,0 2-14 0,3-5-5 16,0 0-38-16,0 0-17 15,-4 8-15-15,1 0-4 16</inkml:trace>
  <inkml:trace contextRef="#ctx0" brushRef="#br0" timeOffset="88">18939 6712 240 0,'0'-2'90'0,"0"15"-48"0,0-2-36 0,0-6 20 16,-6 3-5-16,-3 2-1 0,-3 6-6 15,0 3-1-15,0 2-8 0,0-2-3 0,3-1-1 16,3-2-1-16,0 0 0 16,0-3 0-1,3 0 0-15,3-5-3 0,3 0 2 16,3-3 1-16,0 1 2 15,3-9-1-15,6 0-1 0,6 1 1 16,3-1-1-16,0 1-5 16,-1-1 1-16,1 0-16 15,-3-2-4-15,-3 0-23 16,-3-1-8-16,-3 1-48 16</inkml:trace>
  <inkml:trace contextRef="#ctx0" brushRef="#br0" timeOffset="89">19034 6768 184 0,'-6'-3'68'0,"6"6"-36"0,0-3-22 15,0 0 20-15,0 5-3 0,0 3 2 16,0 6-1-16,0 7 0 15,0 0-15 1,0 13 5-16,3 1 3 0,0-1-7 16,0-2-3-1,0-6-6-15,3 1-2 0,0-1-1 16,0-5 1-16,0-2-18 16,0-6-4-16,0-2-29 15,0-11-95 1,3-3-15-1,-3-2 70-15</inkml:trace>
  <inkml:trace contextRef="#ctx0" brushRef="#br0" timeOffset="90">19251 6604 196 0,'0'0'74'0,"3"0"-40"0,0 11-13 0,0-6 25 31,0 5-4-31,0 6 2 0,0 6-15 15,-3-1-6-15,3 0-13 16,-3 0-4-16,0 0-2 0,0 0-2 16,3-2-2-16,-3-1-17 15,0-4-6-15,0-4-35 16,0-2-13-16,0-3-34 16,0-5-26-16,6 0 56 15</inkml:trace>
  <inkml:trace contextRef="#ctx0" brushRef="#br0" timeOffset="91">19344 6673 228 0,'-6'2'88'0,"3"4"-48"0,-6-4-31 16,6 6 19-16,-3 3-10 15,-3-1-3-15,-3 1-8 0,0 0-3 16,0-1-2-16,-6 1-17 0,-3-3-7 15,4 0-36-15,2-3-14 16,0-2-23 0</inkml:trace>
  <inkml:trace contextRef="#ctx0" brushRef="#br0" timeOffset="92">19120 6712 228 0,'6'0'85'0,"3"14"-46"0,9-6-30 15,-6-6 22-15,3 4-8 0,3-1-1 16,3 3-12-16,2 0-4 16,1 0-4-16,3-3-2 0,0 0 3 15,0 1-48-15,-4-4-20 16,4 1-49 0</inkml:trace>
  <inkml:trace contextRef="#ctx0" brushRef="#br0" timeOffset="93">19534 6779 236 0,'0'10'90'0,"3"3"-48"0,-3 6-25 0,0-8 25 0,-3 4-16 15,0 1-4-15,0 13-11 16,0 1-5-16,0-7-3 15,0-2-5-15,0-2 1 0,3-3-26 16,0-3-9 0,0-2-31-16,0-3-12 15,0-3-20 1</inkml:trace>
  <inkml:trace contextRef="#ctx0" brushRef="#br0" timeOffset="94">19531 6763 192 0,'3'-6'74'0,"0"6"-40"0,3 3-18 0,0 0 24 15,0 2-3-15,3 3 2 16,3 5-10-16,6 11-3 15,-1 0-15-15,1 8 2 0,0-1 3 0,0-2-4 16,0 1-2-16,-3-4-3 16,0-5 0-16,0-2-2 15,-4-6 0-15,1-2-3 16,-3-4 1-16,3-1-2 16,3-9-1-16,-3-2 1 31,0-6-1-31,3-15-3 0,-3-3 2 15,0-3 1-15,-3-2 0 16,-4 2 0-16,1 5 2 16,-3-2-1-16,-6 5-1 15,0 3 1-15,0 5-1 16,0 0-33-16,1 3-29 16,2 8-14-16,0 2-57 15</inkml:trace>
  <inkml:trace contextRef="#ctx0" brushRef="#br0" timeOffset="95">20204 6702 76 0,'0'-13'30'0,"3"10"-16"0,0 3 8 0,-3 0 15 16,0 0 5-16,0 0 2 15,3 0-13-15,-3 0-7 16,3 8-13-16,0 3-1 0,3 2 1 15,-3 5 0 1,0 6 3-16,0 3-3 16,0 2-1-16,-3 0 2 15,3 3 3-15,-3-6-6 16,0-5-1-16,0-2-2 16,0-3 1-16,-3-6-2 15,3 1 2-15,-3-6-4 16,0 0 0-16,0-2 1 0,0-3 2 15,3 0-3-15,0-11-4 16,0-2 0 0,0 0-1-16,3 0 0 15,0-1 0-15,3 1 0 16,-1 0 0-16,7 0 0 0,6 2 2 16,0 3 0-16,0 3-3 15,0 2 0-15,0 3-1 0,0 6 3 16,-1 2 2-16,-5 2 4 15,-3 6 4-15,-3-3 5 16,-6 6-2-16,-6-1 3 31,-3 1-6-31,0-3-3 16,-8 0-6-16,-4-6 0 16,0 1-7-16,3-6 0 15,0-2-17-15,3-1-4 16,3-2-10-16,3 0-2 0,3-2-11 15,6-1-5 1,0-2-36-16</inkml:trace>
  <inkml:trace contextRef="#ctx0" brushRef="#br0" timeOffset="96">20436 6842 220 0,'-3'0'82'0,"6"5"-44"0,0 3-40 16,0 0 14-16,3 3 3 0,0-1 2 15,0 6 5-15,0 6 3 16,0-1-13-16,0-3-5 0,3 1 0 16,-1-3-6-16,1-3-3 15,0-3-15-15,3-2-6 16,0-2-24-16,0-6-9 0,-3-3-44 15</inkml:trace>
  <inkml:trace contextRef="#ctx0" brushRef="#br0" timeOffset="97">20612 6861 204 0,'-9'2'77'0,"6"6"-42"0,0 5-30 0,3-2 19 16,-6 10 5-16,-6 6 6 0,-3 2-9 15,0 3-4-15,0-1-12 16,0 4-4-16,0-6-2 0,6-3-5 31,1-5-1-31,2-5-15 16,3-2-6-16,3-4-19 16,3-5-6-16,3-5-57 15,11-8-26-15,1-7 66 16</inkml:trace>
  <inkml:trace contextRef="#ctx0" brushRef="#br0" timeOffset="98">20835 6641 276 0,'-3'-5'104'0,"3"5"-56"0,3 2-58 15,-3-2 14-15,3 8 6 16,0 8 5-16,0 5 6 15,-3 3 4 1,0 8-13-16,0 2 0 0,0 1-1 16,3 7-9-16,0-5 0 15,0-2-2-15,0-6 2 16,3-6-14-16,0-4-7 0,-3-3-34 16,0-6-16-16,-1-4-52 15,-2-6-23 1,0 0 73-16</inkml:trace>
  <inkml:trace contextRef="#ctx0" brushRef="#br0" timeOffset="99">20692 6847 300 0,'-9'-2'112'0,"12"2"-60"0,0 0-56 15,-3 0 29 1,15 0-5-16,3-3-9 15,6 0-1-15,2-2-6 32,4 3-5-32,3-1 0 0,3 0-39 15,-1 1-18-15,-2 2-76 16</inkml:trace>
  <inkml:trace contextRef="#ctx0" brushRef="#br0" timeOffset="100">20984 6890 244 0,'-12'2'90'0,"27"4"-48"0,-6-1-45 0,-1-2 16 16,4-1-3-16,0 1 1 16,3 0-1-16,0-3-1 15,0 0-5-15,0-3-3 0,0 0 0 16,0-2 1-16,-4 0 3 31,1-1-2-31,-6-2-2 0,0 1 0 16,0-1-1-16,-6 0-7 15,-6 0-3-15,0 0 8 16,-3 0 3-16,-2 3 0 16,-1-1 2-16,-3 4 0 15,-6 4 1-15,-3 4-2 16,3 1 1-16,3 1-2 0,4 3 2 15,2 0 0-15,3 2 1 16,3 3 4-16,3 5 5 16,3-3-7-16,6 1-3 15,9-6-5-15,2 0-1 0,4-2-12 16,0-3-2-16,3-3-38 16,-3-5-17-1,6 3-35 1</inkml:trace>
  <inkml:trace contextRef="#ctx0" brushRef="#br0" timeOffset="101">21323 6824 160 0,'0'-8'63'0,"3"5"-34"0,0 0-1 0,-3 3 27 0,0 0 1 16,0 0 3-16,0 0-17 15,-3 0-8-15,-3 3-19 16,0 2-8-16,0 1-2 0,0 2-8 16,3-1 0-16,3 4 1 0,3 2 1 15,6 6-2-15,3-3 0 0,3 8 2 16,0-3 0 0,-3 0 5-16,-3-5 5 0,-3 0 4 15,-3-3 2-15,-6 0 0 16,-3-2 1-16,-6-3-11 31,-3 0-2-31,0-3-34 0,0 0-12 16,-6-2-53-16,-3-1-21 15,4-2-5 1</inkml:trace>
  <inkml:trace contextRef="#ctx0" brushRef="#br0" timeOffset="102">9530 16928 108 0,'-3'-21'44'0,"3"16"-24"16,0-1-2-16,0-2 18 0,0 8 2 15,0-5 4-15,0-3-6 16,0 8-1-16,3-5-20 15,-3 2 0-15,3-2 1 0,0 5-4 16,3 0 1-16,3 5-2 0,6 3 1 16,5 13-2-16,4-2 1 15,0 2-2-15,0 3 2 16,0 2 0-16,-1 1 3 16,4-1-5-16,0-2-1 15,-3 2-4-15,-3-4-1 16,0 9-1-1,-4-9-2-15,-2-4 1 16,-3 1-1-16,0-6 0 16,-3-5 0-16,-3 2 2 15,0-2 3-15,0-2-2 16,-3-4 0-16,0 3-6 0,-3-5-2 16,0 0-20-16,0 0-7 15,0 0-21-15,3-5-8 0,3-3-34 16,3-2-44-1,0-11 44-15</inkml:trace>
  <inkml:trace contextRef="#ctx0" brushRef="#br0" timeOffset="103">10241 16872 168 0,'0'-2'63'0,"-3"2"-34"0,3-3-32 16,0 3 13-16,0 0 10 16,0 0 10-16,0 0 6 15,0 0 3-15,3 5-21 16,-3-2 5-16,-3 8 1 0,0 5-6 0,-6-3 0 15,-3 8-2-15,-5-2 2 16,-7 4-4-16,-9 4 0 0,3-1-11 16,0-5-3-16,4 3 3 15,-1-5 5-15,3-3-4 16,3 2 0-16,6-2-11 16,1-5-5-16,2-3-19 15,3 2-5-15,3 3-63 31,0-5-10-15,0 6-30-16,3-4 54 16</inkml:trace>
  <inkml:trace contextRef="#ctx0" brushRef="#br0" timeOffset="104">9914 17240 116 0,'-6'-5'44'0,"6"5"-24"0,0 0-8 16,0 0 16-16,0 0 1 15,0 0 5-15,0 0-9 16,0 5-3-16,0 3-13 16,0 3 6-16,0 5 4 0,0 7 1 15,0 9 3-15,-3 3-2 0,0 4-1 16,3 6 1-16,-3-5-1 16,3 10-9-16,0-7-2 15,0-6-3-15,0-3-1 16,0-5-3-16,0-5 1 15,0-6-2-15,0 6-1 16,0-11-4-16,0 3 0 0,0-10-14 16,0-1-5-16,0-2-24 15,0-3-7-15</inkml:trace>
  <inkml:trace contextRef="#ctx0" brushRef="#br0" timeOffset="105">8717 14859 116 0,'0'-5'46'0,"-3"5"-24"0,3 0-10 0,0 0 13 0,0 0-5 15,0 0 1-15,0 0-8 16,3 2 0-16,-3 6-8 15,9 3 6-15,-9 7 2 0,0 12 2 16,6-4 1-16,-3 3-4 0,0-2 0 16,-6-1-3-16,3-5 0 15,3 3-5-15,-6-6-1 16,3-4-1 0,-3-4-2-16,3-4 18 15,0-6-3-15,-3-3-1 16,3-2-7-1,-3-6-3-15,3-5-2 16,0 0 1-16,0-15-7 16,6 4 1-16,0 1 3 15,3 2 2-15,3 3 0 16,0 5-2-16,0 3-2 16,0 5 1-16,0 2 1 15,-1 4 0-15,1 2-11 0,0 2-3 0,0 1-28 16,3 0-13-16,-3 7-51 15,0-10-22 1,-3 8 68-16</inkml:trace>
  <inkml:trace contextRef="#ctx0" brushRef="#br0" timeOffset="106">8923 14917 164 0,'-3'0'63'0,"-9"6"-34"0,6 9-27 0,6-7 14 16,0 6 3-16,0 4 5 15,6 1-6-15,0 2-3 16,0 0-8-16,3 0-3 0,-1-5 2 31,1 5-5-31,0-5-1 0,3-5 2 16,0-6 1-16,0-2-1 16,0-6 1-16,0-2-7 15,0-3-1-15,-3-3-1 16,0-2 2-16,-3 0 2 15,-3-11 1-15,-3 0 1 0,0 3 0 16,0 2 2-16,0 3 3 0,0 6 2 16,0 2 1-1,0 3-2-15,3 20 3 32,0 1 2-32,0 0-6 15,2 3-3-15,1-3-1 0,0 0-1 16,0 2-14-1,0-7-3-15,0-3-20 0,0-3-6 16,0 0-31 0,0-8-32-16,3-2 36 15</inkml:trace>
  <inkml:trace contextRef="#ctx0" brushRef="#br0" timeOffset="107">9155 14907 148 0,'12'8'57'0,"6"2"-30"0,-12 11-16 16,-4-5 18-16,4 0-6 16,-3-3-1-16,0 3-8 15,-3 3-1-15,0-3-8 16,3-3-3-16,-3 0 1 0,0-2 0 0,0-6 3 16,0 0-3-16,-3-5 0 15,-3-2-1-15,0-4-2 0,4-2-2 16,-1-2 1-1,0-9 1-15,3 3 2 16,6-2-1-16,-1-1 2 0,1 3 4 31,0 3 4-31,3 5-2 0,3 3 2 16,0 2 0-16,0 9 1 16,0 4-6-16,-3 3-4 15,0 1-1-15,0-1-1 16,0 0-18-16,-3-2-5 15,0-3-33-15,-3 0-12 16</inkml:trace>
  <inkml:trace contextRef="#ctx0" brushRef="#br0" timeOffset="108">9417 14891 240 0,'-6'0'90'0,"-6"5"-48"0,3-2-38 0,9-1 21 0,-3 1-10 16,0 0 2-1,3 2-10-15,0 0-4 16,0 14-2-16,9-1 1 0,-3 1 5 16,0-1 4-16,0 1 2 15,0-3 3-15,-3-3-9 0,-3 0-2 16,0 3-1-16,-6-5 2 15,-6-1-3-15,3-2-2 16,-3-5-11-16,3-1-6 16,-6-2-14-16,6-2-6 15,3-1-19-15,3 0-5 16,0-2-41-16</inkml:trace>
  <inkml:trace contextRef="#ctx0" brushRef="#br0" timeOffset="109">9836 14944 112 0,'-3'-19'44'0,"3"17"-24"0,0 2-4 16,0 0 18-16,-3 0 2 0,0 0 2 16,1 2-7-16,-4 6-2 15,0 0-16-15,-3 8 1 0,3 2 0 16,-3 4-3-16,3 1-1 16,3-1-4-1,3 4-1-15,0-2-3 16,6 0 1-16,0-6-2 15,12-2 2 1,-1-3 0-16,1-10-1 16,-3-8-2-16,0-3 1 15,-3 0-1-15,0-3 2 16,-6-2 3-16,-3-3-2 16,-6 3 0-16,-6-3-1 15,0-8 1-15,-9 0-2 0,6 11-1 16,0-5-10-16,3 4-6 0,0 4-28 15,4 2-9-15,2 5-56 16</inkml:trace>
  <inkml:trace contextRef="#ctx0" brushRef="#br0" timeOffset="110">10152 14708 160 0,'-6'-21'60'0,"6"13"-32"0,-6-2-6 0,3 7 20 0,-6-2 2 16,0 2 1-16,0 0-23 16,-3 3-8-16,0 6-9 15,1 7-4-15,-1 8 0 0,3 5-4 16,3 9 2-16,3 2 1 15,3 13 0-15,0-2 2 16,3-3 1-16,6-6-1 0,-3-2 1 16,0-5-15-16,-9-3-5 15,6-8-35-15,-9-5-14 0,0-10-34 16</inkml:trace>
  <inkml:trace contextRef="#ctx0" brushRef="#br0" timeOffset="111">9890 14925 208 0,'9'-2'77'0,"3"2"-42"0,9 0-43 0,-9 0 10 16,5 0-1-16,10-3 3 15,6 3-8-15,-3-3-4 0,-1 1-49 16,1-1-20-16,-3-2 8 15,9-3 8-15</inkml:trace>
  <inkml:trace contextRef="#ctx0" brushRef="#br0" timeOffset="112">10354 14745 168 0,'-12'-21'66'0,"6"18"-36"0,-8-15-18 15,5 15 19-15,0 3-3 16,0 0 1-16,-3 6-12 15,3 4-5-15,0 3-7 16,0 3 1-16,3 8 3 0,0 5-1 16,3 8 1-16,3 6-3 15,3-1-1-15,0-2-6 0,0-6 1 16,-3-5-11-16,3-2-5 16,-3-4-25-16,0-4-11 15,0-9-50 1</inkml:trace>
  <inkml:trace contextRef="#ctx0" brushRef="#br0" timeOffset="113">10155 14917 260 0,'15'-2'99'0,"0"2"-54"0,8-3-44 0,-11 3 19 15,12-3-9-15,3 3 1 0,3-2-23 0,0-1-9 16,-1 0-100-16,-2-5-44 16</inkml:trace>
  <inkml:trace contextRef="#ctx0" brushRef="#br0" timeOffset="114">10625 15005 132 0,'-12'2'52'0,"15"-2"-28"0,-3 5-15 0,0-5 14 16,0 3 6-16,3 2 5 15,0 1 1-15,3 2 1 16,0 0-19-16,3-3 1 0,3 0 2 16,0-2-9-16,6 2-3 15,3-5-5-15,-4-5 0 32,1 0-2-32,-3-1 2 0,-3 1 0 15,-3-8 3-15,-3-6-5 16,-3 3-1-16,-3 0-2 15,-15 6 0-15,0-1 0 16,-3 3 0-16,-3 3 0 16,1 10 0-16,-1 1 0 15,0 7-2-15,-3 3 0 0,6 2 3 16,3 1 0-16,4 2 3 16,8 3-1-16,6 0-1 15,5-3 1-15,4 0-1 16,3-3 0-16,0-4 2 15,9-4-17-15,3-2-6 0,-3-16-19 32,-4 0-5-32,1-2-20 15,-3-1-46-15,-3-2 24 16</inkml:trace>
  <inkml:trace contextRef="#ctx0" brushRef="#br0" timeOffset="115">10807 15020 176 0,'-9'-10'68'0,"6"-9"-36"0,0 30-26 0,-3-6 15 15,6 3-5-15,0 3 3 16,0 5-1-16,-3 2 0 16,6-2-9-16,-3 2 6 0,0-2 2 15,3-2-7-15,-3-4-3 16,0-2-2-16,0 0-1 16,3-11 13-1,3-2-9-15,0-3-2 0,0-5-5 0,0-3-2 31,3 0 1-31,0 3 0 0,2-11 2 0,1 8 1 16,0 6 5-16,0 7 3 16,0 6-4-16,0 2 1 15,0 6-5-15,0-1 0 0,3 9-1 32,-3-3 1-32,-3 2-9 0,-1-2-3 15,4-3-48 1,0-2-9-16,0-3-7 15,0-8-31 1</inkml:trace>
  <inkml:trace contextRef="#ctx0" brushRef="#br0" timeOffset="116">11164 14946 208 0,'-3'-18'77'0,"-3"13"-42"0,3 2-19 15,0 3 24-15,-3 0-6 16,0 3 3-16,-3 4-12 15,0 4-6-15,-3 5-10 16,1 2-4-16,-1 6 1 16,6 0-8-16,0 5 0 15,6 6-2-15,3-6 2 16,3-3-1-16,3-5 1 16,2-5 2-16,4-5 0 15,3-3-3-15,3-6 0 16,-3-15-3-16,0 0 1 15,-3-6-2-15,-3-2 2 0,-4-13-2 0,-2-11 0 16,-9 0-5-16,0-3 0 16,-8-2-3-16,2-3 0 15,-3 5 8-15,0 9 3 16,0 4 15-16,3 9 7 16,3 10-5-16,0 8-2 0,3 8-4 31,3 16-2-31,3 10-3 15,6 11 1-15,3 16 0 16,3 0 3-16,0-5-3 16,3-6-2-16,-4-5-16 15,1 0-5-15,0-5-61 16,0-19-26-16</inkml:trace>
  <inkml:trace contextRef="#ctx0" brushRef="#br0" timeOffset="117">8842 15491 160 0,'-3'-10'60'0,"3"7"-32"0,-3 0-11 0,3 3 22 16,-3 0-9-16,-3 3 0 15,0 0-8-15,-3 2-4 16,1 6-10-16,-1 2 1 0,3 8 4 15,0 6-9 1,0-4-2-16,3 1-2 0,3 0 2 0,6 2 1 16,3-4 1-16,3-7-5 15,2-4 1-15,1-6 4 16,-3-5 2-16,0-5 0 0,3-3-1 16,-3-8-3-16,-3 3-2 31,-9-6 1-31,0 1 1 15,-6-1 1-15,-3-2 1 16,-3 0-5-16,0 3 1 16,0-1-7-16,0 8-3 15,6-2-19-15,0 8-6 16,6 0-15-16,3 2-4 16,6 3-42-16</inkml:trace>
  <inkml:trace contextRef="#ctx0" brushRef="#br0" timeOffset="118">9134 15319 200 0,'0'-18'74'0,"0"7"-40"0,-3-5-29 0,3 11 19 0,-3-3 9 16,-3 0 9-16,-3 0-2 16,0 3 0-16,-3 2-22 15,0 1-8-15,3 4-5 0,1 9-8 16,-1 7-2-16,3 9 2 15,3 15 1-15,3 1 2 32,3-1 2-32,3 6-1 0,0-9 2 15,-1-2-4-15,1-5 0 16,0-6-10-16,0-4-5 16,-3-6-10-16,-3-3-1 15,-3-5-28-15,0-6-12 0,-3-4-37 16</inkml:trace>
  <inkml:trace contextRef="#ctx0" brushRef="#br0" timeOffset="119">8911 15491 248 0,'-12'-2'93'0,"9"4"-50"0,21-2-35 16,-6 0 21-16,2-2-6 15,7-1 0-15,9 0-10 16,6 1-3-16,2-1-6 15,1 3-3-15,-6 0 2 0,0 0-42 16,-7 3-16-16,-5-3-71 16</inkml:trace>
  <inkml:trace contextRef="#ctx0" brushRef="#br0" timeOffset="120">9673 15462 156 0,'-12'-5'60'0,"-9"5"-32"0,-9 8-20 0,21-3 18 0,-3 3-4 16,-3 3 1-16,1 2-12 15,-1 11-7-15,3 2-2 16,3-2-2-16,3 0 2 0,3 0-1 16,6-6-1-1,3 1 1-15,3-6-1 16,3-5 2-16,6-5 3 15,-4-3-2-15,4-6-2 16,0-2-5-16,-3-2 0 16,-3-4-3-16,-3-4 2 15,-3 5 3-15,0-3 3 16,-6 0 0-16,-6 3 2 0,0 2 2 16,3 3 4-16,0 6-2 15,0 4-2-15,0 9 0 16,3 5-1-16,6 0-5 15,0 2 1-15,3-2 0 16,0 5 2-16,0-5-8 16,0-3-1-16,3-5-47 15,-1-5-28-15,-2-6-28 16,3-7 42-16</inkml:trace>
  <inkml:trace contextRef="#ctx0" brushRef="#br0" timeOffset="121">9732 15309 192 0,'-6'0'74'0,"6"8"-40"0,3 8-42 16,0-6 12-16,0 11 9 0,0 6 6 16,3 5-3-16,-3-1 1 15,0 9-10-15,0-3-4 0,0-3 0 16,3-4-2-16,0-4 2 0,-3-5-22 15,3-5-7-15,0-5-25 16,-3-6-10-16,-3-5-16 16</inkml:trace>
  <inkml:trace contextRef="#ctx0" brushRef="#br0" timeOffset="122">9857 15317 204 0,'6'-6'77'0,"-3"9"-42"0,0 2-41 16,0 3 12-16,0 8 9 16,0 8 10-16,-3 5-2 15,3 3-1-15,-3 8-12 16,0-1-2-16,0-2-1 0,3 0-6 0,0-8 0 16,0-2-14-16,3-6-5 15,0-5-25-15,0-5-13 16,3-6-41-1</inkml:trace>
  <inkml:trace contextRef="#ctx0" brushRef="#br0" timeOffset="123">9979 15563 192 0,'-9'5'71'0,"9"14"-38"0,-3 4-30 15,3-15 15-15,0 3 2 16,3 0 2-16,3 2-3 15,0-3-1 1,3 1-10-16,3-3-1 0,0-3 3 16,9-2-4-16,-3-6 2 15,0-2-1-15,-1-3 1 16,-2-5-4-16,-6-6-3 16,0 6 2-16,-6-6 0 15,-3 1-4-15,-15-1 1 0,-3 4 2 16,1-1 3-16,-4 5-2 15,0 3-2-15,3 0-5 0,0 6-2 16,6 2-30-16,3 2-14 16,3 3-43-1,6 1-40-15,3-6 46 16</inkml:trace>
  <inkml:trace contextRef="#ctx0" brushRef="#br0" timeOffset="124">10265 15486 172 0,'-24'3'66'0,"15"5"-36"0,-6 0-24 0,9-3 17 15,-2 5-1-15,-1-2 2 0,3 3-9 16,-3 5-4-16,3 2-6 15,3-2-6-15,3 3-2 0,6-3-7 16,3 0-2-16,0-3-13 16,3-3-6-16,5-4-31 15,7-4-38-15,0-2 26 16</inkml:trace>
  <inkml:trace contextRef="#ctx0" brushRef="#br0" timeOffset="125">10393 15513 216 0,'-12'-11'82'0,"6"11"-44"0,-3 0-27 16,6 3 23-16,-3 5-7 15,-3 2 1-15,0 3-13 16,-5 9-4-16,2-1-7 16,0-3-1-16,6 3 1 0,6 1-5 15,3-4 1-15,3-2-2 16,3-5 0-16,0-4 0 0,3-4 0 0,-1-3-5 15,1-5 0-15,0-3 1 16,0 0 1-16,0-11-2 16,-3 1 0-16,0-1 6 15,-3 3 2-15,-3 1 1 16,0 1-2-16,0 4 1 31,0 2-1-31,0 5-3 0,0 6 0 16,0 7 2-16,3 6 2 15,0 0-2-15,0 0 0 16,-1 0 3-16,4-3 1 16,-3 3-23-16,3-3-12 15,3-5-21-15,3-2-7 16,0-6-28-16</inkml:trace>
  <inkml:trace contextRef="#ctx0" brushRef="#br0" timeOffset="126">10581 15272 236 0,'-9'-13'90'0,"12"13"-48"0,-3 5-51 0,3 3 14 16,-3 5 8-16,3 6 6 0,-3 12-5 16,0 6-1-16,0 3-7 15,0 5-4-15,0-3-1 0,3 1-1 16,-3-9 0-16,3-2-16 31,-1-6-6-31,4-5-40 0,-3-5-15 16,0-8-13-1</inkml:trace>
  <inkml:trace contextRef="#ctx0" brushRef="#br0" timeOffset="127">10464 15483 260 0,'-11'-5'99'0,"11"8"-54"0,0-6-44 15,0 3 21-15,6 3-5 16,2-3 1-16,7 0-7 0,6 0-2 31,3-3-5-31,0 3-5 0,3 0 0 0,-1 0-6 16,4 3 0-16,-3-3-15 15,0 2-3-15,-3 1-9 16,-7 0-2-16,-2-1-2 16,-3 4-2-16,-3-4 16 15,-3 4 6-15,-3-1 16 16,0 0 6-16,0 3 29 16,0-3-10-16,0-2-5 15,3 2-4-15,3-2-2 16,0 0 2-16,3-1 2 15,0-2-3-15,-1-2 0 16,1-1-5-16,-3-5-3 16,0 5 2-1,-3-2 2-15,-3-5-4 0,-3 2-3 16,-3 0 1-16,-6 0 0 16,-3 0-1-16,0 0 1 15,-8 5 2-15,-4 3 2 16,0 5-6-16,3 6 0 15,3 5-3-15,3 2-2 16,4 4 0-16,2 1 0 0,3 1 3 16,6-3 0-16,3-2-8 15,14-6-2-15,1 3-18 16,6-8-7 0,3-5-21-16,3-3-9 15,-1-3 5 1,10-2-16-16,-3-9 25 0,0 1 189 31,-10-13-49-31,-8 2-11 0,-6 3-25 16,-6 2-12-16,-9 11-13 15,-3 0-7-15,-6 6-11 16,0 7-8-16,0 3-4 0,4 8-1 31,-1 2 3-31,3 1 0 0,6-1 1 16,3-2-3-16,6 0 2 15,8-5-1-15,-2-6 0 16,3-2-3-16,0-6 1 16,-3-13-9-16,0 0-2 15,-3-5 6-15,-3 0 2 16,-3-3 5-16,-3-8 3 0,-6-5 0 16,0 3-1-16,-3 0 7 15,0 4 5-15,0 7 3 16,3 7 0-16,0 8-7 15,0 8-5-15,3 8 0 16,3 16 0-16,6 7-4 16,3 4-1-1,0 2 1-15,2 2 2 16,-2-7-24-16,6-3-10 16,-3-2-60-1,9-6-58-15,-15-8 46 0</inkml:trace>
  <inkml:trace contextRef="#ctx0" brushRef="#br0" timeOffset="128">9063 15737 216 0,'-3'16'82'0,"6"8"-44"0,5 18-38 15,-5-15 18-15,3 5-1 16,-3 5 4-1,0 2 2-15,0 1 3 0,0-6-14 16,-3-2-7-16,0-3-1 0,0-5-3 0,0-5 2 16,0-6-2-16,0 0 2 15,0-2 0-15,0-6 3 0,-3-5-5 16,0-3-1 0,3-5-7-1,0-2 0-15,3-3-2 0,3-3 1 16,0 2 2-1,3-4 4-15,6 10-1 0,6 3-1 16,0 7 0-16,3 4 3 16,-4 2 4-1,-2 2 6-15,0 9 6 0,-3-3 3 16,-6 2-1-16,-6 1 2 16,-3-3-8-16,-6-1-2 15,-6-1-3-15,-9-6 1 0,-3-1-11 16,1-1-2-16,-1-6-13 15,0-3-5-15,3-2-16 16,3-3-7-16,6-5-24 16,3-3-7-16,9 0-12 15</inkml:trace>
  <inkml:trace contextRef="#ctx0" brushRef="#br0" timeOffset="129">9318 15888 240 0,'6'-2'90'0,"0"4"-48"0,-3 9-42 16,0-3 18-16,0 5 10 31,-3 3 7-31,3 13-7 0,0 3-2 16,3-1-15-16,0 4-9 0,3-1-2 16,-6-2-5-16,3-3-1 15,-3-5-26-15,6-3-11 16,0-8-20-16,0-2-8 15,3-8-31 1</inkml:trace>
  <inkml:trace contextRef="#ctx0" brushRef="#br0" timeOffset="130">9494 16158 200 0,'-6'8'74'0,"6"-3"-40"0,0 9-29 15,3-6 17 1,3 2 1-16,0 1 3 15,3-1-2-15,3 1-1 0,3-3-12 16,3-3 2-16,-1-2 1 0,7-3-5 16,-6-3-1-16,0-2 0 15,-6-3 0-15,0-3-2 16,-6 1-1-16,-3-4-3 16,-9 1 1-16,-6 0 2 15,-3-3 2-15,0 8-6 0,0-2 0 16,0 2-3-16,3 2 0 15,4-2-20-15,-1 8-10 16,6 0-24 0,3 0-10-16,0 0-48 15</inkml:trace>
  <inkml:trace contextRef="#ctx0" brushRef="#br0" timeOffset="131">9884 16103 228 0,'-6'0'85'0,"3"2"-46"0,-3-2-32 31,0 0 20-31,-6 5 1 0,0 1 6 16,-2 2-15-16,2 0-3 16,0 5-10-16,0 0-6 0,3 6-3 15,3-1-1-15,6-2 3 0,3 3-2 16,6 2-1-1,3-8 3-15,6-2 0 0,2-6-10 16,1-8-3-16,0-2-17 0,3-3-6 16,0-5-22-1,-3-3-10-15,-4-3-16 16,-5-2-7-16,-3 0 50 16</inkml:trace>
  <inkml:trace contextRef="#ctx0" brushRef="#br0" timeOffset="132">9976 15941 184 0,'-15'-24'71'0,"12"16"-38"0,0 8-23 0,3 0 17 16</inkml:trace>
  <inkml:trace contextRef="#ctx0" brushRef="#br0" timeOffset="133">9955 15917 356 0,'3'16'24'15,"-3"8"-13"-15,0 10-1 0,0 1 3 16,0 2-7-16,0 0-1 16,0 0-5-16,3 8-1 15,0-11-6-15,0 1-3 16,0-9-27-16,0-2-14 0,0-5-50 15</inkml:trace>
  <inkml:trace contextRef="#ctx0" brushRef="#br0" timeOffset="134">10197 16124 212 0,'-6'-6'79'0,"6"6"-42"0,-3 0-37 0,0 0 18 16,-3 6-1-16,-3-4 2 31,-15 4 16-31,0-1 7 0,3 3-21 16,0 0-10-16,1 2-5 0,5 1-7 16,3 0-1-16,3-1-2 15,6 3 3-15,3 1-2 16,6 4 1-16,15-2 2 15,3 8 0-15,-1-8-5 16,1 0 1-16,0-3-9 0,3 0-4 16,0 0-46-16,2-2-21 15,1-6-21-15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8:13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13899 16687 184 0,'0'-13'68'0,"3"13"-52"0,-3-3 19 16,0 3 7-16,0 6-8 15,0 4-2-15,0 6-7 16,0 13-2-16,0 11-12 16,-3 5 0-16,-3 13 0 0,1 0-6 15,-1-5-1-15,0 0-2 16,0-3 1-16,3-7-2 15,0-11-1-15,3-3-6 16,-3-6-1-16,3-9-28 16,0-4-9-16,0-10-22 0,0-5-7 15,6-8-22 1</inkml:trace>
  <inkml:trace contextRef="#ctx0" brushRef="#br0" timeOffset="1">13920 16706 148 0,'-9'-8'55'0,"6"8"-43"0,0-5-3 0,3 5-3 0,-3 0-7 15,3 0-2-15,0 0-1 16,0 0 0-16,0 0 3 15,3 5 2-15,3-2 2 16,0 2 10-16,0 5 6 16,3 6 7-16,3 5 7 15,0 11-1-15,3 0 3 0,3 8-13 16,0 5-3-16,2 2-9 16,1-2-4-16,0-5-1 15,3-3-1-15,-6-5-2 16,0-6-2-16,-6-5 3 15,-1-7 2-15,-2 1 0 0,0-4 0 16,-3-6 10-16,0-5 7 16,0 0-7-16,-3-8-3 15,0-2-3-15,0-11-1 16,0-1-2-16,0-9 1 16,0-6-2-16,0-3 2 15,3-2-4-15,-3-3 0 16,0 2-1-16,0 1 1 15,0 10 0-15,-3 0 1 16,0 11-5-16,0 3-1 16,0 5-8-16,0 2-4 15,0 3-28-15,0 5-12 16,0 3-30-16,3 3-12 16,3 5-8-1</inkml:trace>
  <inkml:trace contextRef="#ctx0" brushRef="#br0" timeOffset="2">14569 16756 176 0,'0'0'68'0,"0"3"-52"0,0 2 14 0,0 0 6 0,0 3-5 15,0 5-1-15,0 6-10 16,0 2-5-16,0-2-8 15,0 2-5-15,0-3-1 16,3 4-1-16,0-7 0 0,0-1 0 16,0-1 2-1,-3-5-12-15,3 0-6 0,-3 2-24 16,0-4-10-16,0-4-36 16,0-2-30-1,6-2 48-15</inkml:trace>
  <inkml:trace contextRef="#ctx0" brushRef="#br0" timeOffset="3">14703 16835 220 0,'-9'8'82'0,"0"6"-64"0,-3-1 0 0,6-8-3 16,-6 8 0-16,-2 1 5 15,-1-1-10-15,0-3-6 16,0 1-2-16,0 0-11 0,0-3-4 15,3-3-35 1,0-5-14-16,0 0-30 16</inkml:trace>
  <inkml:trace contextRef="#ctx0" brushRef="#br0" timeOffset="4">14447 16809 220 0,'-3'3'82'0,"6"-3"-64"0,0 5-4 0,0 3-8 0,3-3 0 15,6 8 6-15,3 1-6 16,3-1-1-16,5 3-3 16,4 5-2-16,3-3 1 0,3-2-34 15,2 3-13-15,4-1-48 16</inkml:trace>
  <inkml:trace contextRef="#ctx0" brushRef="#br0" timeOffset="5">15022 16941 96 0,'6'0'35'0,"-1"-2"-27"0,4-1 7 15,-3 0 2-15,0-2 2 16,0 5 1-16,0-3 8 16,0 1 5-16,-3-1 7 0,0 3 4 31,-9-5-10-31,-3 10-3 0,-3-2-9 0,-3 2-2 15,1 3-9-15,-1-3-4 16,3 3-4-16,0 3 0 16,6-3-9-16,3 2-1 15,6-2-1-15,9 5 0 16,3-2 5-16,3 2 1 16,-1 3-1-16,1-3 2 15,0 6 5-15,-6-6 5 16,-6 6 4-16,-3-3 2 15,-6-3-2-15,-6-3 0 16,-6-2-5-16,-3-8 0 16,-2 0-5-16,-4 0 0 0,3-2-8 15,0-4-4-15,3 1-13 16,3 0-4-16,6-3-24 16,6 3-8-16,6-3-13 15,6-6-6-15,6 6-2 16</inkml:trace>
  <inkml:trace contextRef="#ctx0" brushRef="#br0" timeOffset="6">15272 16949 288 0,'-6'-2'107'0,"6"2"-83"0,0 5-9 15,0-2-11-15,-3 7-5 0,0-2 0 16,0 5 7-16,0 6 4 15,0-3-5-15,0 0-3 0,3-3-1 16,0 0-21-16,0-5-9 16,3 5-38-16,0-5-17 15,3-3-9 1</inkml:trace>
  <inkml:trace contextRef="#ctx0" brushRef="#br0" timeOffset="7">15224 16849 296 0,'-15'-14'110'0,"15"14"-86"0,-3-5-9 0,3 5-10 16,0 0-9-16,0 0 3 0,6 0-5 15,3 0 2-15,0 0 2 16,3 5-37-16,3-2-13 0,6-3-56 15</inkml:trace>
  <inkml:trace contextRef="#ctx0" brushRef="#br0" timeOffset="8">15441 16875 168 0,'-9'0'66'0,"6"0"-52"0,0 5 17 0,3-2 4 15,-3 0 7-15,3-1 4 16,0-2-11-16,0 0-4 15,0 0-18-15,0 0-8 0,9 0-3 16,0 0-2-16,3-2 0 0,3 2 0 16,0-3 0-16,3 3-3 15,-3 0 0-15,0 0-1 16,-1 3 3-16,-2-1 0 16,0 6 3-16,-6-2-3 15,-3 4 0-15,-6 1-1 16,-3-1 0-16,-3 6 0 15,-3 3 0-15,-5-1 0 16,-1 3 0-16,0 3 2 16,0-3 2-16,3 3-1 15,3-3-1-15,0-2-2 16,3-3 1-16,6-3 1 16,3-2 0-16,6 2 0 15,3-5 0-15,3-3 0 16,3 3 0-16,0-3-3 0,0 1 0 15,0-1-9-15,0-2-5 16,-3-3-16-16,-1 0-4 16,-2 0-22-16,-3-3-10 15</inkml:trace>
  <inkml:trace contextRef="#ctx0" brushRef="#br0" timeOffset="9">15412 16986 184 0,'-9'-2'71'0,"9"4"-55"0,0-2 9 0,0 0-1 0,0 0-1 16,6 0 3-16,5 0-1 15,4 0 0-15,3 0-14 16,6 0-7-16,0 0 0 0,3 6-10 16,-4-4-1-16,4-2-34 15,-3 0-13-15,0 3-51 16</inkml:trace>
  <inkml:trace contextRef="#ctx0" brushRef="#br0" timeOffset="10">15709 17023 208 0,'-6'0'77'0,"9"3"-60"0,0 5-7 16,0-3-8-16,0 0 3 0,3 1 4 16,3-4 9-16,0 4 3 15,3-1-10-15,3-5-4 0,0-5-3 16,2-3-2-16,1-3-2 15,-3-2-6-15,0-3-4 16,-6 3 3-16,-3 0 2 16,-6-3-4-16,-6 8 1 15,-3 0-1-15,-6 3 3 0,0-1 8 16,-3 6 4-16,-2 8-1 16,-1-2 0-16,0 7-3 15,0 5-2-15,6 1 5 16,6 2 4-16,3 3-3 15,6-3 2-15,6 5-5 16,6-4 0-16,3-4-21 16,9-5-8-16,3-7-38 15,2-1-53 1,1-10 26-16</inkml:trace>
  <inkml:trace contextRef="#ctx0" brushRef="#br0" timeOffset="11">16016 16968 260 0,'-27'10'96'0,"18"4"-75"0,-9 12-5 0,12-10-9 16,-3 2 4-16,3 9 7 16,3-3-9-16,6-3-2 15,3 3-5-15,6-8-2 0,3-1 1 16,6-7-4-16,0-8 0 15,3-5-1-15,-1-8 0 16,-2-6-2-16,-6-2 1 16,-6-3 3-16,-9 1 1 15,-6-1-2-15,-3 3 2 16,-3-3-6-16,-3 8-3 0,3 0-12 16,1 3-6-1,2 5-40-15,3 3-52 16,6-1 28-16</inkml:trace>
  <inkml:trace contextRef="#ctx0" brushRef="#br0" timeOffset="12">16287 16745 208 0,'-12'-18'79'0,"3"10"-61"0,-6-5 23 15,9 10 7-15,-3 1-14 16,-3-1-2-16,0 6-19 15,0 2-8-15,0 5-3 16,0 6-5-16,4 11 0 0,5 4 2 16,3 7 0-16,3-4-2 15,0 6 0-15,2-1-3 0,-2 1-1 16,3-8-29-16,0 5-14 16,0-8-29-1,-3-5-46-15,0-6 31 16</inkml:trace>
  <inkml:trace contextRef="#ctx0" brushRef="#br0" timeOffset="13">16049 16880 256 0,'5'-10'96'0,"10"7"-75"0,12-7 6 0,-12 10-4 15,6 0-13-15,3 0-1 0,-1 0-7 16,4 5-2-16,3 0-121 16,0 0-55-16</inkml:trace>
  <inkml:trace contextRef="#ctx0" brushRef="#br0" timeOffset="14">16688 16690 136 0,'0'-5'52'0,"0"-1"-41"0,0 4 9 16,0 2 0-16,-3-3 5 15,1 0 5-15,-4 3 1 16,-3 0 3-16,-3 3-18 16,-6 2 2-16,-6 14 2 0,-3 2-11 15,-3 16-2-15,1 3-5 16,2 7-2-16,6 9 1 15,9 0-1-15,9 2-3 16,12-5 2-16,9-8-1 16,9-6-2-16,3-2-8 15,2-8-5-15,4-5-27 16,3-11-11-16,-1 1-40 16</inkml:trace>
  <inkml:trace contextRef="#ctx0" brushRef="#br0" timeOffset="15">16843 16960 220 0,'0'-5'82'0,"3"10"-64"0,-3 3 4 16,3-3-3-16,-3 8-6 16,0 11 0-16,0 3-7 15,0-1-2-15,0 0-2 16,0 1 1-16,0-6 0 0,0-2-21 15,0-6-8-15,0 0-38 16</inkml:trace>
  <inkml:trace contextRef="#ctx0" brushRef="#br0" timeOffset="16">16805 16886 272 0,'-12'-11'104'0,"12"11"-81"0,0 0-32 0,0 0-22 16,0 0-8-16,3 8 0 15,3-3-2-15,0 3 1 16,2-2-24-16,1-1-12 16</inkml:trace>
  <inkml:trace contextRef="#ctx0" brushRef="#br0" timeOffset="17">16941 17066 208 0,'0'31'77'0,"0"-17"-60"0,3 12-3 0,-3-15-5 0,3-3-7 16,-3 0 1-16,0 2 15 15,3-5 9-15,-3-5-14 16,3-2 0-16,0-6-2 0,0-5-6 16,0-6-3-16,0-2-4 15,3-3 1-15,3 3-4 16,3 0 1-16,3 5 2 15,0 3 1-15,0 5-2 16,0 5 0-16,-1 6 2 16,-2 10 0-16,0 8 3 15,-3 3 1-15,-3 2-4 16,0-2 1-16,-3 0 4 16,0-5 2-16,0-4-11 15,0-1-6-15,0-6-26 0,3-8-9 16,0-6-29-1,3-7-34-15,0-8 36 16</inkml:trace>
  <inkml:trace contextRef="#ctx0" brushRef="#br0" timeOffset="18">17242 16817 248 0,'0'5'93'0,"0"11"-72"0,0 8-4 0,3-11-5 0,-3 14 0 15,0-1 4-15,0 14-2 16,0-1 0-16,3 1-8 16,0-3-4-16,0-5-1 0,0-6-32 15,0-4-14 1,0-4-52-16,0-13-41 16,-3-10 53-16</inkml:trace>
  <inkml:trace contextRef="#ctx0" brushRef="#br0" timeOffset="19">17087 16981 336 0,'-9'-8'126'0,"12"8"-98"0,9-5-12 0,-3 2-13 16,3-2-9 0,9 0 4-16,6-1-4 0,8 4 2 15,10-4 2-15,6 1-37 16,5-3-15-16,7 3-70 15</inkml:trace>
  <inkml:trace contextRef="#ctx0" brushRef="#br0" timeOffset="20">17712 16732 236 0,'-3'-2'90'0,"3"4"-70"0,3 4 2 0,0-1-6 16,0 5 2-16,3 6 6 15,0 5-7-15,0 3 1 16,0 3-11-16,0-1-2 0,-3 3-1 16,0-2-2-16,0-3-2 15,0-6-21-15,0-2-9 16,3-3-27-16,0-8-11 16,3-5-33-1</inkml:trace>
  <inkml:trace contextRef="#ctx0" brushRef="#br0" timeOffset="21">17924 16828 272 0,'-21'7'101'0,"15"-1"-78"0,-9 7-9 0,6-5-8 16,-3 2-6-16,-6 1 0 0,-2 2 2 15,-1-2 3-15,0-3-2 16,0 2-6-16,0-7-1 0,3 5-53 15,0-8-22-15,1-3-20 16</inkml:trace>
  <inkml:trace contextRef="#ctx0" brushRef="#br0" timeOffset="22">17558 16857 228 0,'6'-3'88'0,"3"6"-69"0,11 2 0 0,-5 3-7 16,6-3-6-16,9 3 1 15,3-3-4-15,2 9 0 16,1-4-1-16,3 3-35 0,-4-2-12 16,1 0-53-1</inkml:trace>
  <inkml:trace contextRef="#ctx0" brushRef="#br0" timeOffset="23">18123 16666 272 0,'0'3'101'0,"6"2"-78"0,9 6-18 0,-6-3-11 0,6 15 12 16,3 6 12-1,0 3 14-15,-4 5 7 0,-5 6-20 16,-6 7-2-16,-9-2 0 0,-9 2-9 15,-8-3-2 1,-4-2-35-16,-3-5-15 0,0-3-20 16,1-8-8-16,-7-5-43 15</inkml:trace>
  <inkml:trace contextRef="#ctx0" brushRef="#br0" timeOffset="24">17575 17431 240 0,'3'0'90'0,"3"0"-70"0,6 0 8 0,-3 0-2 16,9 0-1-16,9-3 2 0,6 0-1 16,5 1-1-16,1 2-14 15,-3 2-7-15,-1 1 0 0,-2 0-12 16,0-3-4-16,0 0-32 16,-4 0-13-16,4-3-70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8:39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4240 16857 292 0,'-2'0'110'0,"-1"0"-86"0,-3 0 20 15,6 0 5-15,0 0-18 16,0 5-3 0,0-5-10-16,0 0-3 15,3 5-9-15,-3 3 0 0,0 0 4 0,0 5 3 0,0 6 2 0,0 7-4 31,-3 11-1-31,0 11-2 16,0 5 0-16,3 5-4 0,0-5-3 16,6-3 0-1,-3 3-1-15,3-8 0 0,-1 3 0 16,4-11-3-16,-3-3 2 0,3-2 1 16,-3-6 0-16,0-2-3 15,0-8 0 1,-3 3-12-16,0-6-2 0,-3-3-41 15,3-2-14 1,-3-5-84 0,0-11-35-16,0-8 102 15</inkml:trace>
  <inkml:trace contextRef="#ctx0" brushRef="#br0" timeOffset="646.1855">4708 16872 244 0,'0'-10'90'0,"-6"10"-70"0,6 0 26 0,0 0 7 16,0-5-16-16,-3 5-6 15,3-3-10-15,-3 3-3 16,3 0-10-16,-3 3-10 0,3-3-3 0,-3 5 10 16,3 5 7-16,0 6-2 15,0 11 2-15,0 10-3 16,0 10 2-16,3 17-4 16,0 2 1-16,3 0-5 15,0 6 0-15,0-9-1 16,0-2-2-16,3-3-4 15,0-13 0-15,-1-5-7 16,-2-8-1-16,0-11-39 16,0 0-17-16,-3-8-75 15,-3-13-33 1,-3-13 92-16</inkml:trace>
  <inkml:trace contextRef="#ctx0" brushRef="#br0" timeOffset="986.9986">4288 17275 180 0,'0'-3'68'0,"-6"6"-52"0,3-3 12 16,3 0 3-16,-3 0 1 15,0 0 6-15</inkml:trace>
  <inkml:trace contextRef="#ctx0" brushRef="#br0" timeOffset="1170.9929">4267 17275 452 0,'-3'-3'40'0,"0"3"-6"16,0-5-13-16,3 5-6 15,0 0-15-15,6 0-5 16,6-6 2-16,3 6 1 15,6-2 13-15,6-4 5 0,8 6-8 16,7 0-2-16,6-5-4 16,2 5-2-1,4 0-4-15,-6 0-2 16,-1 0-48-16,-8 0-19 16,-6-2 37-16,-10-12 18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6:06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3425 15468 240 0,'-12'-8'90'0,"15"8"-48"0,-3-3-53 0,0 3 13 16,0 0-17-16,6-3-6 16,3 3-21-16,6 0-11 15,0 0-25-15,-3-2-9 16</inkml:trace>
  <inkml:trace contextRef="#ctx0" brushRef="#br0" timeOffset="1">3782 15618 208 0,'-3'16'77'0,"3"-8"-42"0,-3 3-28 0,3-3 18 15,0 2-11-15,-3 4-3 16,3-1-6-16,0 0-2 16,0 0-1-16,0-2-19 0,3-6-6 15,-3 6-42 1,3-9-55-16,0-2 28 16</inkml:trace>
  <inkml:trace contextRef="#ctx0" brushRef="#br0" timeOffset="2">2984 14917 108 0,'-20'0'44'0,"20"0"-24"0,3 0-4 0,-3 0 18 15,0 0-5-15,0 0 11 16,5 19-9 0,1-1-17-16,0 3 3 0,0-2 1 15,0-1-2-15,0 4 1 0,-3-6-3 16,0 2-1-16,-3-7-3 16,0-1 1-16,0-2-4 15,0-3 1-15,-6-2-5 16,3-3 0-16,-3-5-1 0,3-3-2 31,0-8 1-31,0-8-1 0,9-2 0 0,-3 5 2 31,0-1-1-31,6 1-1 16,0 3-2-16,0 2 1 0,0 3 1 0,0 2 0 31,3 3-3-31,0 5 2 0,3 1-15 16,-3 4-6-16,2 4-18 15,-2-1-5-15,0 3-7 16,0 5 0-16,-3-2-16 16,0 7 35-1,-3-5 20-15,3-2 13 16,-9-3 20-16,3 0 10 0,0-3 6 16,0-2 5-1,0 2-7-15,3 0-3 0,0 1-17 16,0 2 0-16,6-3 2 0,-1 3-4 15,4-3 1-15,0 1-4 16,0-1 0-16,0 0-5 31,0-5-1-31,0-5-1 0,-3 0 1 16,0-3 0-16,-4 2 1 16,-2-7 0-1,-3 0-2-15,-3 0-2 16,-6-1 1-16,-2 6 1 15,-7 0-3-15,-6 8 0 16,3 0 1-16,0 11 0 0,0 0-3 16,3 2 2-16,0 0 1 15,4 3 2-15,2 0-1 16,3 5-1-16,3-5-2 16,6 2 1-16,3-2 3 0,6 0 1 15,8-5-4-15,1 2 1 31,3-2-27-31,0-6-9 0,3-8-28 16,-1-2-13-16,7-6-7 16</inkml:trace>
  <inkml:trace contextRef="#ctx0" brushRef="#br0" timeOffset="3">3538 14967 212 0,'-15'-5'79'0,"9"5"-42"0,0 0-23 15,3 0 20-15,-6 3-6 16,0 7 0-16,-3 4-13 0,1-1-6 0,2 5-6 16,0 4-3-16,3 4 1 0,0-7-4 31,12 7 2-31,0-5 1 0,6-2 0 16,0-6 2-16,-1-10-6 15,1-1 1-15,0-7-8 0,0-3-3 16,-3-3 3-16,0 1 2 15,-3-3 2-15,0-3 5 16,-6 0 1-16,0 3 1 31,-6-1 0-31,3 1 2 0,3 5 10 16,0 6-9 0,0 2-1-16,0 5-6 15,9 3 0-15,-6 5 4 16,6-2 2-16,3-1-20 15,3 1-8-15,2-6-16 16,4 0-6-16,6-2-23 16,0-3-27-16,0-5 37 15</inkml:trace>
  <inkml:trace contextRef="#ctx0" brushRef="#br0" timeOffset="4">3836 14989 188 0,'-12'-22'71'0,"6"20"-38"0,-6-1-17 15,6 3 22-15,-3 5-9 16,-6 3 0-16,-3 6-14 16,0-1-6-16,4 3-6 15,2 0 0-15,0 2 0 0,3 1-4 0,6 4-1 16,9-4 1 0,6-3 0-16,0-3 1 15,2-10-5-15,1-3-1 0,0-3-4 16,0-5 1-16,0-5 3 15,-3-3 3 1,-3-2 2-16,0-6 3 16,-3-8-1-16,-3 3-1 0,0-3 1 0,-3 0 1 15,-3 1-1-15,0 2 2 16,0 5 2-16,-3 5 2 16,3 6 1-16,0 2 0 15,0 6-4-15,3 5-3 16,0 8-3-16,3 8 1 15,0 5 1-15,3 13 2 16,0 1-1-16,0-1-1 31,0 1 3-31,3-4 2 0,2-4 0 16,1 2 0-16,0-8-25 16,3-5-9-16,0-3-30 0,0-7-10 15,0-9-26 1</inkml:trace>
  <inkml:trace contextRef="#ctx0" brushRef="#br0" timeOffset="5">4032 14949 220 0,'-6'16'85'0,"6"5"-46"0,3-26-39 16,0 15 16-16,0 4-3 15,0-1 5-15,0 3-8 16,0 0-1-1,0-1-5-15,0-1-5 0,0-1-2 16,0-3-40-16,-3-2-17 16,0-2-40-1</inkml:trace>
  <inkml:trace contextRef="#ctx0" brushRef="#br0" timeOffset="6">4044 14872 224 0,'-6'-8'85'0,"9"6"-46"0,0-1-54 0,-3 3 10 15,6 0-24-15,0 0-9 16,0 0-27-16,3 3-11 0,0-1 23 16,0 1 13-16</inkml:trace>
  <inkml:trace contextRef="#ctx0" brushRef="#br0" timeOffset="7">4163 14962 164 0,'3'45'63'0,"0"-32"-34"0,-3 9-10 16,0-12 23-16,0 3-10 31,0-2-1-31,0 0-9 0,0-6-2 16,0 3-11-16,0-6-3 0,0-2 0 16,0 0-1-16,0 0 2 15,3-2-2-15,3-4 0 16,0-4-3-16,0-3 1 15,3-8-4-15,0 2-2 16,3-2-1-16,3 2 0 0,-1 6 5 16,1 5 3-16,3 3 1 15,0 7 2-15,3 12 2 0,-3-1 2 16,-3 0-3-16,-1 3 0 16,-2-3-5-16,0 1 0 15,-3 1-1-15,-3-4-2 31,0 0-19-31,0-1-8 0,0-5-21 16,0 1-8-16,0-4-12 16,3 1-5-16,3-6-9 15</inkml:trace>
  <inkml:trace contextRef="#ctx0" brushRef="#br0" timeOffset="8">4648 14962 252 0,'-24'-5'96'0,"21"-8"-52"0,-11 5-34 0,8 8 25 16,0 0-12-16,-3 2-1 0,-3 6-13 15,0 8-3-15,0 0-4 16,0 3-4-16,3-4 1 0,0 4-1 16,3 0-2-16,3-1 3 0,6-2 0 15,3-6 1 1,3 6 0-16,3-10-5 0,0-4 1 31,3-2-9-31,-3 0-4 0,3-5-5 0,0 0 1 31,-4-3 10-31,1-3 3 0,-6 1 8 16,3-1 4-16,-6-5-1 16,0 0-2-16,-3 3 0 15,0 2-1-15,0 4-3 16,3 12 2-1,3 5 3-15,0 6 1 16,3 11 3-16,3 2 10 0,-3 3 7 16,0 2 1-16,0 3 1 15,-6-3-1-15,-3-2 0 16,-6 0-5-16,-12-6-1 16,-9 3-13-16,-9-2-5 15,-5-6-42-15,-4-5-18 16,-3-3-37-1,1-5-15-15,2-3 9 16</inkml:trace>
  <inkml:trace contextRef="#ctx0" brushRef="#br0" timeOffset="9">2746 15494 140 0,'-3'0'55'0,"3"5"-30"0,-3 1-23 15,3-1 12-15,0 5-1 16,3-2 14 0,0 14-4-16,0-1-12 15,3-3-6-15,3-2-2 0,0 0-4 0,6-3-2 16,-3-5 4-16,9 0 8 15,-9-5 0-15,2-3-3 16,-2-3 2-16,0-10-5 16,-6 2-2-16,3-2 4 15,-3 2 1-15,-3-2 2 16,0 0 0-16,-3 2 0 16,0 1 0-16,0-1 4 0,0-2 5 15,0 10-5-15,0-2 1 31,0 2-8-31,0 3-1 0,0 6-2 16,3-1-2-16,3 8 1 16,0 3-1-16,-3 0 0 15,3 0 0-15,0-3-5 16,3 0-1-16,0-2-26 16,-3 0-11-16,9-4-80 31</inkml:trace>
  <inkml:trace contextRef="#ctx0" brushRef="#br0" timeOffset="10">3029 15513 168 0,'-12'-3'63'0,"12"3"-34"0,12 5-25 15,-12 3 13-15,3-3 1 16,0-2 3-16,0 8 0 15,0-3 2-15,-6 10-9 16,6-2-3-16,-3-3-6 0,0-2-4 16,0-3 2-16,0 0 0 15,0-3 3-15,3-10 3 16,0-11-2 0,0 0-4-16,3 0-2 15,0 0 2-15,0 0-4 16,6 8 0-16,-3-2 1 15,2 4 2-15,1 1-1 16,0 5-1-16,0 8 5 0,0 0 1 16,0 0 2-16,-3 11 0 15,-3-1-2-15,0-2 1 16,0 0-4-16,-3 0-2 16,0-3 0-16,0 0-1 15,0-2-22-15,0-6-8 16,0 0-20-1,0-5-7-15,6-2-42 16,8-6-21 0,-2-6 61-16</inkml:trace>
  <inkml:trace contextRef="#ctx0" brushRef="#br0" timeOffset="11">3339 15507 188 0,'0'-5'71'0,"3"8"-38"0,0 7-25 0,0-2 18 0,-1 0 0 15,1 0 2-15,-3 3-9 16,0 2-4-16,0 3-8 16,3 0-7-16,0-3-1 15,-3 0-1-15,3-5-2 16,0 3-33-16,0-4-15 16,-3-1-50-1</inkml:trace>
  <inkml:trace contextRef="#ctx0" brushRef="#br0" timeOffset="12">3330 15438 228 0,'-12'-7'85'0,"9"-4"-46"0,0 6-39 16,3 5 16-16,0 0-11 0,3-3-1 15</inkml:trace>
  <inkml:trace contextRef="#ctx0" brushRef="#br0" timeOffset="13">3324 15407 372 0,'9'0'-31'0,"0"0"-12"15,2 0-113 1,1 5 76-16</inkml:trace>
  <inkml:trace contextRef="#ctx0" brushRef="#br0" timeOffset="14">3428 15483 220 0,'0'19'85'0,"6"-8"-46"0,-3 7-28 16,-3-7 23-16,0 2-11 15,0 0-1-15,0-2-7 31,0-1 1-31,0 1-9 0,0-3-4 0,0 0-2 16,0-3-1-16,0 0 2 16,6-7 5-1,0-6-1-15,0 0 2 16,0-3-7-16,3-2-3 16,-1 0-2-16,1 0 3 15,0-1 0-15,0 6 3 0,0 0-6 16,0 3 1-16,0 2 3 15,3 3 2-15,-3 3 2 0,0 2 2 16,0-2 1-16,0 8 1 16,-3 2-2-1,0 0 1-15,-3 0-4 16,3 1-2 0,-6-4 0-16,0 1 1 0,0-3-14 15,0-3-5-15,0 3-24 16,0-3-9-16,0-5-12 15,0 0-1-15</inkml:trace>
  <inkml:trace contextRef="#ctx0" brushRef="#br0" timeOffset="15">3657 15507 208 0,'0'0'79'0,"0"3"-42"0,3-3-32 0,-3 0 19 16,3 3-6-16,0 4 1 15,3 1-6-15,-3 0-3 16,6 6-5-16,-3 4-2 0,0-2 1 0,-3-3-2 16,0 0-2-16,0-2-26 15,0-3-10-15,-3 3-57 16,9-9-40-16,0 6 52 16</inkml:trace>
  <inkml:trace contextRef="#ctx0" brushRef="#br0" timeOffset="16">3654 15351 260 0,'-12'-5'99'0,"9"2"-54"0,6 3-46 16,-3 0 18-16,3-2-15 15,3-4-2-15,-3 6-8 0,9-5 0 16,0 0 4-16,3-1-7 0,3 1 0 15,-3 0-3-15,-1 0-1 16,-2-1 8-16,0 1 3 16,-3 2 8-1,0 3 2-15,0 6 11 16,-3 4 4-16,0 3 0 16,0 3-1-16,0 11-6 15,0-1-1-15,-3 3-8 16,3-2-3-16,0 2 1 15,-3 0 0-15,0 0-1 0,0-2-2 16,0-6-24-16,-3-3-9 16,0-2-38-16,0-5-15 15,3-1-8 1</inkml:trace>
  <inkml:trace contextRef="#ctx0" brushRef="#br0" timeOffset="17">3731 15497 248 0,'-20'-8'93'0,"20"10"-50"0,3-4-37 0,3 2 22 15,3-3-8-15,2 0 0 16,4 1-11-16,0-4-3 16,3 4-4-16,3-1-4 0,3 1 1 15,0 2-15-15,2 0-6 16,-8 0-11-1,0 0-5-15,-3 0-8 16,0 0-4-16,-3 0 12 16,-3 0 8-16,0 2 30 15,-1 1 16-15,-2-1 22 0,0 6 12 16,0 0-10-16,0 3-1 16,0 0-16-16,0 7-4 15,-3 1-9-15,0-1-4 16,0-2-3-16,0 0-3 0,0-3-8 15,0-2-5-15,0-6-37 16,0 3-18-16,0-5-33 31</inkml:trace>
  <inkml:trace contextRef="#ctx0" brushRef="#br0" timeOffset="18">4011 15341 236 0,'-9'-6'88'0,"9"6"-48"0,0 0-38 0,0 0 17 0,0 0-12 15,6 0-2-15,0 0-5 16,3 0-3-16,3 0 2 16,0 6-29-16,3-1-9 0,0 0-45 15,6 0-34-15,2 6 47 16</inkml:trace>
  <inkml:trace contextRef="#ctx0" brushRef="#br0" timeOffset="19">4273 15433 220 0,'-3'0'82'0,"3"0"-44"0,-3 0-29 0,0 0 22 0,-3 5-4 16,0-2 4-16,-3 2-13 16,-5 3-5-16,-4 3-8 15,0 2 1-15,3 3 0 0,0 0-2 31,3 16-3-31,6-9 0 16,3-1-1-16,3-4 0 16,6-5 0-16,6-2 0 15,0-3-5-15,3-5 1 16,-3-3-7-16,0-6-1 16,0-4 2-16,0-4 1 15,-4 1 6-15,-2-3 1 0,0 3 2 16,-3 0 2-16,0 0-1 15,0-1 2-15,0 6-2 16,-3 1-1-16,0 7 3 0,0 0 2 16,3 13-2-16,0-8-2 31,3 8 0-31,0 3 1 16,0 3-3-16,0-3-2 0,0-3-7 0,-3-3-2 15,3-2-17-15,-3-5-9 0,3 2-24 16,6-10-11-16,0-3-10 15</inkml:trace>
  <inkml:trace contextRef="#ctx0" brushRef="#br0" timeOffset="20">4374 15277 220 0,'-3'-8'82'0,"3"8"-44"0,0 0-42 0,0 0 13 15,6 5 12-15,0 6 9 0,0 2-2 16,0 8-2-16,0 6-14 16,0 2-1-16,0 0 0 0,-3 0-6 15,0 0-1-15,3 0-2 16,-3 6-2-16,3-9 1 0,-3-5-1 16,0-2-25-16,0-6-8 15,3-2-21-15,0-3-6 31</inkml:trace>
  <inkml:trace contextRef="#ctx0" brushRef="#br0" timeOffset="21">4616 15510 212 0,'0'0'82'0,"0"3"-44"0,3-1-33 0,-1 6 19 15,1 0 5-15,0 3 4 16,3 5-11-16,-6 2-3 16,6-2-11-16,-3 0-3 0,3 0 1 15,-3 0-8 1,0-3-3-16,0-5-28 16,0 0-14-16,0-3-48 15,6-5-46 1,-3 0 48-16</inkml:trace>
  <inkml:trace contextRef="#ctx0" brushRef="#br0" timeOffset="22">4624 15372 272 0,'-3'-2'104'0,"3"4"-56"0,0-4-56 16,0 2 16-16</inkml:trace>
  <inkml:trace contextRef="#ctx0" brushRef="#br0" timeOffset="23">4633 15370 349 0,'9'0'-85'0,"6"5"-11"0,-3 0-1 16</inkml:trace>
  <inkml:trace contextRef="#ctx0" brushRef="#br0" timeOffset="24">4720 15478 288 0,'-9'3'107'0,"6"2"-58"0,0-10-42 0,3 7 26 0,0-2-12 16,0 0-2-16,0 0-11 15,9 0-3-15,0 0-3 16,3 0-4-16,-1-2 1 0,7 2 1 16,3-3 0-16,-3 0 0 15,0 3 0-15,-3 0-5 32,-3 3-1-32,0 0 3 0,-6 2 3 15,0 0 1-15,-6 3 2 16,-3 3-4-16,-3 5 0 15,-9-3 1-15,3 3 0 16,0-3 2-16,0 0 1 16,0 1-4-16,3-1 1 15,0-3 2-15,3 1 1 0,0-3-4 16,6-3 1-16,0 6 0 16,3-6 0-16,9 0 0 15,3 1 0-15,0-1 0 16,0 0 0-16,3 1-7 0,0-4 0 15,-4 1-8-15,1-3-3 16,0 0-15 0,-3 0-6-16,-3-3-23 15,-3 1-9-15,0-1-24 16</inkml:trace>
  <inkml:trace contextRef="#ctx0" brushRef="#br0" timeOffset="25">4732 15565 228 0,'-6'0'88'0,"6"3"-48"0,3-3-36 0,-3 0 21 0,6 3-3 15,3 2 4-15,-1-5-12 16,4 3-5-16,9-6-6 15,0 0-3-15,3 1 3 0,3-1-11 16,-1 0-2-16,1 1-24 16,-3-3-10-16,0-1-68 15</inkml:trace>
  <inkml:trace contextRef="#ctx0" brushRef="#br0" timeOffset="26">5023 15531 244 0,'-9'5'90'0,"9"-5"-48"0,0 0-34 16,0 0 24-16,0 0-5 15,6 3 2-15,0 2-12 0,6-5-3 16,3 6-8-16,0-6-4 0,0 0 1 16,0 0 2-16,0-6 2 15,-1 4-6-15,-2-9-2 16,0 6-3-16,-3-6 3 15,-3 1 0-15,-6 2 3 0,0 0-1 32,-6 0-1-32,0 0-2 15,-9 5 1-15,-2 1-1 16,-1 2 0-16,0 0 0 16,-3 5-2-16,3 5 3 15,0 1 0-15,3 0-2 16,3 4 0-16,4 4-1 0,5 2 3 15,3-2 0-15,6-1 1 0,2-2 0 16,7-3 0-16,6 1-18 16,3-4-8-16,3-2-22 15,0-5-9-15,-1-3-30 16,4-3-36 0,3-13 43-16</inkml:trace>
  <inkml:trace contextRef="#ctx0" brushRef="#br0" timeOffset="27">5354 15523 204 0,'0'-13'77'0,"-3"5"-42"0,-3-3-17 0,3 9 23 16,0-1 1-16,-6-2 4 16,-6 2-19-16,3 0-8 15,-3 3-11-15,0 6-8 0,0 2-1 32,1 5-1-32,2 5 0 0,0-7 0 15,6 18-2 1,6-5 3-16,3-6 0 15,3-2 1-15,0-5-3 16,6-6 2-16,5-2-6 16,-2-11-3-16,0-5 1 0,0-3 0 15,-3-3 8-15,0-2 2 16,-3 0-2-16,-3-16 1 0,-3 3 0 16,-3-1 2-16,0 1 1 15,0 2 3-15,0 6 1 16,0 2 1-16,-3 8-4 15,3 3-1-15,0 5-1 16,0 8 1 0,0 10-4-16,3 14 0 15,3 10-1-15,0 6 0 16,3-3 6-16,0 3 2 16,-1 0-5-16,4-3 0 15,3-6-19-15,0-4-5 16,9-6-112-1</inkml:trace>
  <inkml:trace contextRef="#ctx0" brushRef="#br0" timeOffset="28">3053 15968 164 0,'-3'-3'63'0,"6"6"-34"0,-3-1-19 15,0 1 17-15,3 5-4 16,0 0-2-1,0 8-3-15,0 0 1 0,-3 5-10 16,3-3 3-16,-3 1 2 0,0-1-1 16,0-2 0-16,0-3-1 15,0-2 0-15,0-3-6 0,0 0-2 16,0-3-2-16,0-5-2 16,0 0 3-16,0-3 2 15,6-2-4-15,-6-3-1 16,3-2-5-16,0-6-1 15,0-3 0-15,0 1 4 16,3 2 1 0,-1 5 1-16,1 3-5 15,3 3 1-15,3 8 2 16,-6 2 1-16,3 8 5 16,0-2 2-16,-3-1 0 15,0 1 1-15,-3 0 0 16,0-4 1-16,0 1-2 0,3-2 1 15,-6-4-4-15,0-2 0 0,3 0 1 16,3-8 0-16,0 6-5 16,0-11-1-16,6-6-2 15,5 3 3-15,4 0-2 16,-3 3 1-16,0 2 2 16,0 4 0-16,0 7 2 15,0 7 1-15,-4 7 3 0,-2-1 1 16,0 3-1-16,-3 0 1 15,0 0-2-15,-3-3 2 16,-3-3-9-16,0 1 0 16,0-3-27-16,0-3-8 15,-3-5-23-15,6 0-8 16,-3-5-34 0,9 2-26-1,-3-10 60-15</inkml:trace>
  <inkml:trace contextRef="#ctx0" brushRef="#br0" timeOffset="29">3502 16007 220 0,'0'6'85'0,"6"-4"-46"0,0 17-30 0,-3-11 22 0,3 2-13 16,0-2 0-16,3 0-4 16,3-3-1-16,-3 1-7 15,3-4-2-15,0-2 0 0,-3 0-2 16,2-5-2-16,-2-5 1 15,-3-1 1-15,-3 0-6 16,-3 1 1 0,-6 2-6-16,-3 0 1 15,-2-3 4-15,-4 9 2 16,0-1 2-16,0 3 2 16,-3 5-1-16,0 6 2 15,3-1 0-15,0 4 3 16,4-1 3-16,5 0 5 15,6 0-6-15,0 3 0 0,6 0-2 16,-1 0-1-16,4-3-3 16,3-2 1-16,3-1-2 0,0-2-1 15,0-2-13 1,0-4-6-16,0 1-23 0,-3-3-11 16,3-3-19-16,-7-2-5 15,1 0-7-15</inkml:trace>
  <inkml:trace contextRef="#ctx0" brushRef="#br0" timeOffset="30">3705 16021 208 0,'-3'0'77'0,"6"5"-42"0,0 8-34 32,0-8 29-32,-3 6 0 15,6 2-3-15,-6 0 2 16,0 3-17-1,0 0-2-15,0-3-3 0,0 1-3 0,0-4-1 16,0-2-1-16,0-3 1 16,0-5 0-1,0-5-10-15,0 2-3 0,6-7-4 16,0 2 1-16,2-5-2 16,1-6 2-16,0 6 5 15,3 0 2-15,0 0 6 16,0 5 2-16,0 2 6 15,0 9 5-15,-3 2-1 0,0 6 3 32,-3-1-4-32,0 1-1 0,-3 0-4 15,0-1-1-15,0-5-1 16,0 3 0-16,2-2-2 16,1-6-2-16,0 0-4 15,6-6 0-15,3-2-7 16,0 0-3-16,3-2 1 15,-3-6 0-15,3 11 5 0,-3-1 5 16,-1 4 2-16,1 7 3 16,0 0 10-16,-3 3 7 15,-3 3-8-15,0-1-1 16,0 4-6-16,-3-1-3 16,0-5-7-16,0 5-1 15,0-5-35-15,3-3-12 0,-3-2-29 16,5-3-44-1,7-3 37-15</inkml:trace>
  <inkml:trace contextRef="#ctx0" brushRef="#br0" timeOffset="31">4208 16097 220 0,'-9'3'85'0,"9"2"-46"0,-15 6-35 16,12-3 19-16,0 0-7 15,9 5 3 1,0 5-4-16,0-2-1 16,3 0-8-16,3-3-2 0,0-5 2 0,2 3-3 15,4-8 0-15,3-3 1 0,-3-3 2 16,3-8-3-16,-3 3 0 16,-3-2 3-16,-9-3 1 15,-3-1-1-15,-9 1-1 16,-3-5 1-16,-6 4 1 15,-3 1 1-15,-3 3 0 16,0 2-4 0,-3 0-3-16,1 8-18 15,2 2-9-15,6 1-33 16,3 2-14-16,9 1-44 16</inkml:trace>
  <inkml:trace contextRef="#ctx0" brushRef="#br0" timeOffset="32">4440 16055 216 0,'0'34'82'0,"3"-28"-44"0,-3 4-36 15,0-5 17-15,3 3 1 0,0 0 4 16,0 3-10-16,0-3-3 15,0 2-7-15,-3-2-5 0,0 0 0 16,0-2 1-16,0-1 2 16,0-2-1-16,0-1-1 15,-3 1 1-15,0-3-1 32,0 0 2-32,3 0 1 0,0 0 3 15,0-3 1-15,0 1 1 16,0-4 0-16,0 1 0 15,3-3 0-15,0-3 0 16,0 1 2-16,3-3-5 16,3 5-1-16,0-6 2 15,2-4 3-15,1 2-2 0,0 3 1 16,3 2-7-16,0 3-1 0,0 3-9 16,3 5-2-16,0 5-23 15,0-2-8-15,-4 10-20 16,4-2-9-16,-6-1-32 15</inkml:trace>
  <inkml:trace contextRef="#ctx0" brushRef="#br0" timeOffset="33">4744 16095 228 0,'0'0'88'0,"2"2"-48"0,-2 1-29 0,0-3 21 0,3 5-13 16,0 0-3-16,3 3-9 16,0 3-3-16,0 0-2 15,6-1-2-15,0-2 3 0,0 3-13 16,0-3-3-16,0-3-21 16,0-2-5-16,0-3-20 15,-3 0-7-15,2-3-14 0</inkml:trace>
  <inkml:trace contextRef="#ctx0" brushRef="#br0" timeOffset="34">5005 16052 232 0,'-8'0'88'0,"2"6"-48"0,-6 9-27 0,6-7 24 15,-6 3 1-15,-3 2 2 16,0 14-9-16,-6-1-4 15,-6 16-15-15,-2-2-3 0,2 0-2 16,3-6-3-16,3 6-3 16,3-8-5-1,3-6 0-15,1 1-31 0,5-4-14 0,3-7-70 16,3-5-57 0,0-16 64-16</inkml:trace>
  <inkml:trace contextRef="#ctx0" brushRef="#br0" timeOffset="35">9670 16854 124 0,'-9'-11'46'0,"9"19"-24"0,3-8-13 15,-3 0 14-15,0 0-5 16,-6 6 2-16,3 7 2 0,0 5 1 15,-3 9-12-15,-6 13 4 0,0 4 5 16,0 15-2-16,-3 7 1 16,0 5 1-16,1-5 0 15,-1-2-7-15,3-3-3 16,0-6-5 0,3-2-2-16,0-13 1 15,3 0 0-15,3-14-2 0,0 1 1 16,0-14-24-16,3 0-8 15,0-8-21-15,0-5-7 16,3-13-37-16,0 0-24 16,3-6 55-1</inkml:trace>
  <inkml:trace contextRef="#ctx0" brushRef="#br0" timeOffset="36">9598 16896 172 0,'-18'-13'66'0,"18"10"-36"0,0 6-31 0,0-3 15 0,3 3-1 16,6 7 2-16,6 6 5 15,0 5 4-15,3 11-12 16,0 8 0-16,3 13-1 0,-1 0-2 0,1 5 0 16,-3 0 1-16,3-5 4 15,-3-3-4-15,3-2 2 16,0-3-7-16,-4-11-1 16,1-2-2-16,0 2-2 15,0-10 3-15,0 8 2 16,-3-11-2-16,0-2 0 0,-3-6 3 15,-1 0 1-15,1-5 1 16,0-8 0-16,-3 0-2 16,0-3 1-16,0-7-2 15,0 7 0-15,-3-7-3 16,0 4-2 0,6-4 5-1,-3-6 1-15,0-5 0 0,-3-6-1 0,5 3 1 16,-8-10 1-16,6-6-6 15,-3-5-2-15,0-13 2 16,-3 5 3-16,3-5 3 16,-3 2 1-16,0 6-4 15,-3 5-3-15,3 11 2 16,-3 5 2-16,0 5-4 0,0 5-3 16,0 6-17-16,0 0-7 15,3 2-51-15,0 6-20 16,0-3-34-1</inkml:trace>
  <inkml:trace contextRef="#ctx0" brushRef="#br0" timeOffset="37">9551 15367 124 0,'-3'-3'46'0,"3"6"-24"16,3 0-26-16,0 13 52 16,3 2-11-16,0 6-6 0,5 2-4 15,1 6-16-15,6 2 2 0,-6-4 3 16,0-4 1-16,-3-2-1 16,-3-3-4-16,-3-2 0 15,-6-4-7-15,-6-1-1 16,-3-4-2-16,-3-2 1 15,-3-3-2-15,-2-5 2 0,-1-2-13 16,0-6-3-16,0-8-14 16,3-8-5-16,-3 3 3 15,9-5 5-15,3-1-6 16,6-13-3-16,3 1-4 16,6 2-7-16,3 2 22 31,3 4 29-31,0 1 16 15,3 4 1-15,-3 5-2 16,0 5-10-16,0 3-3 16,-3 2-5-16,0 3-3 15</inkml:trace>
  <inkml:trace contextRef="#ctx0" brushRef="#br0" timeOffset="38">9574 15253 164 0,'12'-2'-86'32</inkml:trace>
  <inkml:trace contextRef="#ctx0" brushRef="#br0" timeOffset="39">9679 15298 144 0,'6'16'55'0,"-6"-5"-30"0,3 7-16 0,0-7 14 16,0 7-2-16,2 1-1 15,1-1-6 1,0 1-4-16,0-1-5 16,0-4-4-16,0-1 0 0,0-3-1 15,0-4 2-15,0-4-6 16,0-4 1-16,0-4-10 15,0-2-2-15,0-5-5 16,0-3-1-16,-3 1 10 16,-3-1 3-16,0 0 10 0,0 3 4 15,0 2 12-15,0 3 6 16,0 5-4-16,3 3-1 0,0 3-5 16,3 5-1-16,3 8-5 15,0 0 0-15,0 0-5 16,2-1 0-16,-2-1-1 15,0-4-2 1,3 1-43-16,-3-6-19 16,3-2-29-1</inkml:trace>
  <inkml:trace contextRef="#ctx0" brushRef="#br0" timeOffset="40">9982 15274 168 0,'-9'0'66'0,"3"6"-36"0,-6 2-15 0,7-3 20 0,-1 0-8 15,-3 3-3-15,3 0-14 16,0 0-6-16,3 0-3 16,3-3-4-16,3 3 2 0,6 0 1 15,3-3 0-15,2 6 0 0,4 0 0 16,0 4 4-16,-3-1 5 31,-3-1 4-31,-3 0 2 16,-6-2 3-16,-6-1 1 0,-3 1-8 15,-3-3-4-15,-3 0-4 16,-3-6-3-16,0 1-8 16,0-3-3-16,1-3-14 15,2-2-6-15,3 0-28 16,3-8-10-16,6-9-24 15</inkml:trace>
  <inkml:trace contextRef="#ctx0" brushRef="#br0" timeOffset="41">10116 15132 232 0,'-3'13'88'0,"3"3"-48"0,3 5-29 15,0-8 23-15,0 8-14 16,0 6-1-16,0 2-9 16,0 5-4-16,3 1-3 15,0-4-9-15,3-2-1 16,-3-2-32-16,0-9-12 0,-3-2-31 16,0-3-45-1,-3-5 40-15</inkml:trace>
  <inkml:trace contextRef="#ctx0" brushRef="#br0" timeOffset="42">10012 15264 224 0,'-3'-5'85'0,"6"2"-46"0,3 0-37 0,0 3 19 15,0-2-7-15,9-1 2 16,6-2-9-16,2 2-4 15,1 0-2 1,0 1-28-16,3-1-11 0,-6 3-67 16</inkml:trace>
  <inkml:trace contextRef="#ctx0" brushRef="#br0" timeOffset="43">10435 15311 176 0,'-3'22'66'0,"6"-9"-36"0,0 16-24 0,0-13 15 15,0 0-7-15,0-3 0 16,3 0-6-16,0 0 0 15,-1-2-5-15,4-3-2 0,3-3 0 16,0-2-8-16,-3-6 0 16,0 1 1-16,3-9 3 31,0-5-3-31,-3-2 2 0,-3-1-7 16,0-2-1-16,-3 0 7 15,-6 0 2-15,0 2 9 16,0 3 4-16,0 6 14 15,3 2 10-15,0 8-12 16,0 5-9 0,6 6-3-16,0 2-5 0,0 3 0 15,0 2-3-15,0 1 1 0,0-1-7 16,2-2-1-16,1-5-29 16,0-1-10-16,0-4-42 15,3-4-33 1,-3-7 46-16</inkml:trace>
  <inkml:trace contextRef="#ctx0" brushRef="#br0" timeOffset="44">10688 15269 248 0,'-9'-5'93'0,"6"5"-50"0,0 2-37 0,3-2 20 16,0 0-12-16,0 6-3 0,0-1-9 15,0 3-1-15,3 3-1 16,0 2-3-16,0 0 2 0,0 6 5 16,0 2 2-1,0-3 2-15,0 1 0 16,-3-1-2-16,-3-2-1 16,0-3-1-16,0 1 0 0,-3-4-2 0,0-5 1 15,0 1-2-15,-3-6-1 0,0 0-17 16,3-3-9-16,3 0-19 15,0-2-10-15,3 0-28 16,3-8-38 0,3-6 38-16</inkml:trace>
  <inkml:trace contextRef="#ctx0" brushRef="#br0" timeOffset="45">10798 15290 204 0,'-3'3'77'0,"6"0"-42"0,0 5-26 0,0-3 19 16,0 3-1-16,0 2 3 0,-3-2-12 15,0 11-5-15,3 2-8 16,0-3-2-16,0-2 1 0,0-2-22 16,0-4-8-16,0 3-33 15,-3-2-13-15,3-6-24 16</inkml:trace>
  <inkml:trace contextRef="#ctx0" brushRef="#br0" timeOffset="46">10783 15235 200 0,'-3'-6'74'0,"6"6"-40"0,-3-2-42 0,0 2 12 15,3 0-15-15,3 0-3 16,0 0-37-16,0 0-14 16,0 0 2-16,3 2 5 15</inkml:trace>
  <inkml:trace contextRef="#ctx0" brushRef="#br0" timeOffset="47">10881 15346 196 0,'3'21'74'0,"-3"0"-40"0,0 6-27 0,0-19 20 15,0 0-10-15,0-1-2 16,0-1-6-16,0-4-1 16,0 6-5-16,0-8 0 0,0 0 3 15,0 0-5-15,0-8-1 16,0 0 4-16,3-5 2 16,0 0-7-16,0 0-4 15,3-3 0-15,0 3 3 0,3-1 1 16,0 1 1-16,9 3 2 15,-3 2 1-15,2 2 7 16,-2 6 4-16,0 3-1 16,0 2 0-16,-3 3-5 0,0 3-3 15,-3 2-5-15,0 3 0 16,-3 0 0-16,-3 0 2 16,0-3-10-16,0 0-4 15,-3-2-25-15,3-3-9 16,0 0-11-16,-3-8-5 15,3 0-21 1</inkml:trace>
  <inkml:trace contextRef="#ctx0" brushRef="#br0" timeOffset="48">11206 15290 180 0,'-3'-10'68'0,"0"7"-36"0,3-2-37 16,-6 5 71-16,-3 0-18 15,0 2-16-15,0 6-11 0,0 3-14 16,0 2-5-16,3 0 1 0,0 3-2 16,3 3-1-16,0-1 1 15,3-2-1 1,0 0 0-16,3-5 0 16,0-1 2-16,3-2 1 0,-3-8-4 0,3 5-1 15,-6-5-4-15,3-5-12 16,0-5-1-1,0-1 9-15,6 0 8 16,-9 1 0-16,0-1-1 16,0 1 2-16,0 2 0 31,0 2-2-31,0 6-4 16,6 3 1-16,3 8 3 15,3 7 4-15,0 3 13 16,-3 3 6-16,-1 0 7 15,-2 8 4-15,0-6-4 16,-6 3-2-16,-6 0-5 16,-5-5-2-16,-4-3-8 0,-6-2-4 15,-3-6-17-15,0-2-5 16,-6-6-30-16,-2-5-12 0,2-3-80 16</inkml:trace>
  <inkml:trace contextRef="#ctx0" brushRef="#br0" timeOffset="49">11804 15261 128 0,'-9'-5'49'0,"3"5"-26"0,0-3-9 0,3 3 17 15,-3 0 0-15,0 3 2 16,-3 0-5-16,0 2 0 15,0 0-16-15,0 6-2 0,1 2 0 16,-7 3-4-16,6 10 2 0,0 1-1 16,9-1 1-16,0-2-7 15,3-5 0-15,3-4 1 0,3-4 1 16,6-3 1-16,-4-5 2 16,1-6-8-16,0-2 0 15,-3-11-5-15,0 0 0 16,-3 0 1-16,-3 0 4 31,-3 0-6-31,0 0 1 0,-3 0 7 16,0 1 7-16,0 1-3 15,0 4-2-15,0 2-4 16,0 3-1-16,3 5-3 16,3 8 1-16,3 5-2 15,3 5 2-15,3 14 7 16,0 0 4-16,0 0 5 0,-3-3 4 15,0 8-2-15,-3-3 2 16,-6-7 1-16,-3-4-1 0,-6-4-5 16,-6-3-2-16,-6-3-9 31,0-5-1-31,-12-3-22 16,1-5-7-16,5-5-26 15,6-6-9-15,3-2-38 16</inkml:trace>
  <inkml:trace contextRef="#ctx0" brushRef="#br0" timeOffset="50">11991 15274 212 0,'-11'-5'79'0,"8"5"-42"0,-3-3-28 16,3 3 19-1,-6 3-14-15,0 2-3 16,0 3-5-16,-6 6 1 16,3 1-4-16,0 7-2 0,3 4 2 15,3 1-2-15,3-4-1 16,9-1 1-16,3-7-1 15,3-1 0-15,-3-4 2 16,0-5-1-16,0-5-1 0,0-2-2 16,0-6-1-16,0-5-1 0,-3-6 3 15,0 3-2-15,0-2 1 16,-4 2 2-16,-2 0 2 16,3 3 3-16,-3 2 4 15,0 3 0-15,0 8 0 16,0 0-8-16,3 11 0 15,0-1-1-15,0 1 0 0,0 5-7 16,3-3-3-16,0 0-19 16,0-5-8-16,0 0-23 15,0-2-8-15</inkml:trace>
  <inkml:trace contextRef="#ctx0" brushRef="#br0" timeOffset="51">12072 15325 164 0,'0'10'63'0,"0"1"-34"0,15-3-21 0,-9 2 16 31,0 6-1-31,-3-3 1 0,0 1-7 0,0-6-2 16,0 0-9-16,-3 0-4 0,0-6-1 15,0 3 5-15,0-5 6 16,0 0 3-16,0-13 7 15,0 0-7 1,0 0-4-16,0 0-2 16,0-1-5-1,0 1-1-15,5 0-1 16,1 0-2-16,3 2-4 16,0 0 0-16,3 4-16 15,3 1-4-15,3 4-26 16,0-1-10-16,0 0-41 15</inkml:trace>
  <inkml:trace contextRef="#ctx0" brushRef="#br0" timeOffset="52">12265 15084 192 0,'-9'-11'71'0,"6"6"-38"0,3 2-28 0,0 3 19 15,0 0-9-15,3 8 2 16,3 3-1-16,0 7 2 16,0 9-10-16,0 5 0 0,0 2 2 15,-3 0 3-15,0-2 2 32,0 8-6-32,0-8-1 15,-3-6-2-15,0-7 1 0,0-4-2 0,0-1 2 16,0-14-2-1,0-6 0-15,0-2-1 16,0-2-9-16,3-6-4 16,3 0 0-16,6-2 0 0,6 2 3 31,-3 3 4-31,2 5-1 0,1 5-1 16,0 6 7-16,-3 5 5 15,0 2 7-15,-3 3 5 0,-3 3 1 16,-3 5-1-16,-6-2-8 15,-6-1-5-15,0-2-4 16,-6-2 0-16,-3-1-9 31,-6-5-3-31,0 0-17 0,1-6-7 16,2-2-11-16,3 0-5 16,3-2-20-16,9-20-61 31</inkml:trace>
  <inkml:trace contextRef="#ctx0" brushRef="#br0" timeOffset="53">12566 15251 220 0,'-3'-3'85'0,"3"3"-46"0,0 3-46 16,-9 2 60-16,0 3-12 15,0 2-11-15,0 4-5 16,0 2-16-16,0 5-5 0,0 5-3 15,3-2 1-15,4 0 1 16,2-3-1-16,2-3-2 0,4-4-2 16,3-4 1-16,-3-2-8 15,6-8-8 17,-3-2 6-32,0-4 1 15,-3-15 4-15,-3 0 6 0,-9 2 0 16,3 1 3-16,0 2 7 15,0 5 5-15,3 3 2 16,6 8 1 0,0 6-7-16,0 7-8 31,3 6-5-31,3-4 1 0,0 1 0 0,0 0-17 16,3-3-8-16,-1-2-28 15,4-3-11-15,0-5-32 16,0-3-34-1,0-3 53-15</inkml:trace>
  <inkml:trace contextRef="#ctx0" brushRef="#br0" timeOffset="54">12762 15259 244 0,'-12'-14'90'0,"7"14"-48"0,-4-2-25 15,6 4 25 1,-3 1-18-16,0 5-5 0,-3 2-12 15,0 6-3-15,3 3-2 16,3 5-2-16,0 2 1 0,3-2-1 0,3-6 0 16,3-2 0-16,0-2 0 15,0-4-14-15,0-2-3 16,0-3 4-16,0-10 5 16,0-3 3-16,-3-2 0 15,0-4 6-15,0 1 1 16,-1 0-3-16,1 0 1 0,0 2-2 15,0 3 0-15,0 5 0 16,-3 3-2-16,3 14 5 16,0 7 3-16,0 3 12 15,-3 2 7-15,0-2-1 16,-3 8 1-16,-3-6-8 31,-3 3-2-31,-5-5-7 0,-4-3-2 16,0-5-2-16,0-3 1 0,-6-5-11 0,-3-5-4 15,4-3-30-15,5-8-10 16,3-3-24-16,6-2-10 16,3-5-13 15</inkml:trace>
  <inkml:trace contextRef="#ctx0" brushRef="#br0" timeOffset="55">12870 15343 208 0,'3'0'77'15,"2"0"-42"-15,7 0-32 0,-6 0 17 0,3-2 5 16,0-4 5-16,3 6-5 16,0-5-1-16,6-3-13 15,-3 0-4-15,3-2-3 0,-4 2-2 16,-2-3 1-16,-3 3 0 15,-9 0 3-15,-6 0 1 0,-3 0 3 16,-2 3-7-16,-4 2-2 16,-3 3 3-16,0 3 2 15,0 5 0-15,-3 5-1 0,3 6 1 16,3 2 3-16,10 5 7 16,5-2 2-16,5 3-7 15,4-4-2-15,6-1-5 16,6-7-1-1,12-7-23-15,0-2-9 16,2-6-68-16,1-14-26 16,-9 1-1-1</inkml:trace>
  <inkml:trace contextRef="#ctx0" brushRef="#br0" timeOffset="56">13346 15227 128 0,'-3'-3'49'0,"9"6"-26"0,0-1-3 0,-3 4 21 16,3 2-7-16,0 5 0 0,3 5-10 16,-1 4-5-16,4 7-11 15,3 2-1-15,-3-4 3 0,0-1 0 16,3-4 2-16,-3-7-4 16,0 1-3-16,-3-3 0 15,0-7-1-15,0-4 4 31,-4-4 5-31,1-11-3 0,0-9 0 16,0 4-6-16,0-6-3 16,0-5 0-16,0 0 1 15,0 2-3-15,0 6-2 16,0 3 2-16,0 2 2 16,0 5-9-16,0 1-4 0,0 2-16 15,0 2-8-15,3 4-18 16,0-1-8-16,3 3-7 31,0 0-26-31,-4 0 25 16</inkml:trace>
  <inkml:trace contextRef="#ctx0" brushRef="#br0" timeOffset="57">13709 15221 192 0,'-21'0'71'0,"15"3"-38"0,-6 2-21 0,6 1 21 0,-3 2-10 16,-3 2-1-16,1 6-2 15,-1 3 2-15,0 7-12 16,3 6-3-16,3-3-3 0,3-3-5 16,6-2-1-16,3-5 1 15,3-6 2-15,3-5 0 0,3-3 2 16,2-7-9-16,1-4-1 16,3-10-3-16,-3 3-1 15,-3-5 3-15,-3-1 3 16,-3-2 3-16,-3 0 3 0,0 2 2 15,-3 9 1 1,-3-1 2 0,0 6 3-16,0 5-4 0,3 8-3 15,-1 5 1-15,4 5 2 16,0 9-2-16,0-3 0 16,0 0-1-16,3-6 1 15,0-2-9-15,0-3-1 16,0-5-29-16,3-8-12 15,0-5-24-15,-3-11-47 16,0-8 27-16</inkml:trace>
  <inkml:trace contextRef="#ctx0" brushRef="#br0" timeOffset="58">13864 14960 216 0,'-9'-3'82'0,"12"6"-44"0,-3 2-44 15,3 13 23 1,3 9 1-16,-3 5 4 16,0 7 2-16,0 1-13 15,0 5-4-15,0-3-3 0,3 6-2 16,2-3 1-16,1-11-11 16,-3 1-2-16,3-12-26 0,3-4-11 15,-3-6-47 1,3-5-30-16,0-16 54 15</inkml:trace>
  <inkml:trace contextRef="#ctx0" brushRef="#br0" timeOffset="59">14030 15232 204 0,'-6'5'77'0,"6"6"-42"0,3 10-37 16,0-8 14-16,0 3 14 15,0 8 7-15,0 2-8 16,3-2-4-16,0 0-12 15,3-5-6-15,0-6-2 0,6-3 3 16,-3-4 2 0,0-6-7-16,3-11-1 15,0 1-5-15,-4-9 0 16,-2-2-7-16,-3 0-2 0,0 0 9 16,-3-1 3-1,0 7 15-15,-6 7 16 16,0 5-6-16,0 8-10 15,0 6-4-15,3 2-5 16,6 6 1-16,-3 4-2 0,6-1-1 16,0-4-2-16,0-5 1 15,3 1-17-15,0-7-8 16,0 1-22-16,0-8-7 16,3 0-26-1,-4-8-36-15,1-7 41 0</inkml:trace>
  <inkml:trace contextRef="#ctx0" brushRef="#br0" timeOffset="60">14310 15306 228 0,'-6'0'88'0,"9"0"-48"0,0 3-42 0,0-1 14 16,3 4 5-16,0-1 4 16,6 0-7-16,0 1-3 15,3-4-6-15,3-2-6 0,-1 0 0 16,-2 0 3-16,3-2 3 0,-3-4-2 15,0-2 0-15,-3 0-1 16,-3-2 1 0,-6-1 0-16,-3 3 3 0,-6 0-3 15,-3 0-2-15,0 3 8 16,-6 3 4-16,-6 2-4 0,0 5-1 16,1 3-2-16,2 2-1 15,3 4-3-15,0 1-2 16,6 4 1-16,3-1-1 15,3 4-3-15,3-4 0 16,6 1-1 0,6-3 3-16,6-1-9 15,0-7-1-15,3 3-25 16,-1-6-9-16,4-2-23 16,0-3-10-16,0-3-13 15</inkml:trace>
  <inkml:trace contextRef="#ctx0" brushRef="#br0" timeOffset="61">14712 15232 176 0,'0'-3'68'0,"0"3"-36"0,-3-2-11 0,3 2 25 16,-3 0-2-16,-9 0 1 16,0 0-11-16,-3 2-4 0,-2 4-17 15,2-1-3-15,0 3-3 0,3 3-8 16,3-1-1-16,6 1-2 15,6 2 2-15,12 3-1 16,3 5-1-16,2 3 0 16,1 0 3-16,-3-1 2 15,-6 1 2-15,-3-3 10 0,-6 3 6 16,-9-3-6-16,-15 3 0 16,-6-3-16-16,-5-5-8 15,-1-3-58-15,3-2-27 0,0-11-37 16</inkml:trace>
  <inkml:trace contextRef="#ctx0" brushRef="#br0" timeOffset="62">9744 15960 168 0,'-12'5'66'0,"9"-5"-36"16,-3 3-11-16,6-3 21 0,0 0-7 15,0 0 0-15,0 0-12 16,6 2-3-16,3-2-10 15,3 0-1-15,9-2 3 0,3-1-6 16,3 0-2-16,-1 1-8 16,4-1-4-16,0 3-30 15,-3-3-13 1</inkml:trace>
  <inkml:trace contextRef="#ctx0" brushRef="#br0" timeOffset="63">10131 15946 124 0,'-9'-5'46'0,"6"5"-24"0,0 3-26 16,3-3 45-16,6 5-11 16,0 3-3-16,3 8-1 0,-3 2-16 15,3-2 5-15,0 3 3 16,-3-1-6-16,0 1-2 0,-3-3-1 16,0-3-1-16,0 0-2 15,-3-2 1-15,0-3 2 16,-3-3 2-16,0-2-1 31,0-3 1-31,0-6-4 0,0-2-2 16,0 3-2-16,0-5-3 15,0-6 1-15,3-3 1 16,3 3-1-16,3-2-1 16,0 5-2-16,3-1 1 15,0 9 1-15,3 0 0 16,-1 2-9-16,1 0-4 0,0 3-24 15,3 0-9 1,0 0-25-16,-3 3-49 16,0 0 24-16</inkml:trace>
  <inkml:trace contextRef="#ctx0" brushRef="#br0" timeOffset="64">10336 15981 192 0,'-2'2'71'0,"2"1"-38"0,0 5-30 0,0-3 31 16,0 17-6-16,2-4-9 16,1 1-4-16,0-1-9 31,3-2-6-31,0-3-1 0,3-2 1 0,0-3 2 16,0-3 1-16,3-5 3 15,0-3-8-15,-3 1-3 16,0-4-2-16,-3 1 1 15,0-5 6-15,0-6 2 16,-3 0 0-16,0 3-2 16,-3-1 1-16,0 4-1 0,0 2 2 15,0 3 1-15,3 2 1 16,-3 3 0-16,3 8 0 16,0 5 0-16,2 0-2 15,1 1 1-15,0 1-2 16,0-1-1-16,0-4 1 0,0 3-1 31,-3 1-27-31,6-6-11 16,0-3-25-16,-3-5-9 0,0 0-7 31</inkml:trace>
  <inkml:trace contextRef="#ctx0" brushRef="#br0" timeOffset="65">10575 16044 136 0,'-3'-13'52'0,"9"13"-28"0,-3 13-17 16,0-10 15-16,0 8-2 16,2-1 0-16,-2 1-2 15,0-1-1-15,0-2-9 0,-3 0-3 0,0 0 1 0,3-3-1 16,-3 1 2-16,0-1-2 16,0-5 2-16,0 0-4 15,0-3 0-15,0-5-1 16,0 6-2-16,3-9 1 15,0-2 1-15,0 0-1 16,3 0-1-16,0 2 5 16,3 3 1-16,0 3 2 0,0-3 0 31,0 8-2-31,0 8 1 0,0-3-2 16,-3 8 0-16,0-5-3 15,6 3 1-15,-3-1-4 16,-4-2 0-16,1 0-15 15,0 0-4-15,-3-3-54 16,0 3-22 0,3-5-21-16,6 0 56 15</inkml:trace>
  <inkml:trace contextRef="#ctx0" brushRef="#br0" timeOffset="66">10911 15978 212 0,'-6'-8'79'0,"3"11"-42"0,-3-6-26 15,3 3 23-15,-3 3-7 16,0 2 1-16,-3 0-13 16,0 1-4-16,0-1-7 15,3 8-3-15,0-2 0 0,6 5-1 16,3-3-3-16,3 3 0 0,3-3 2 15,-3 0 0 1,0 1 1-16,-3-4 2 16,-3 1 1-16,-3-3 1 15,-6 2 0-15,0-2 0 0,0-3-2 16,-2-2-2-16,2-3-13 16,0 0-4-16,-3-3-18 15,3 1-5-15,3-6-25 0,9 5-9 16,6 1-7-1</inkml:trace>
  <inkml:trace contextRef="#ctx0" brushRef="#br0" timeOffset="67">11295 15875 120 0,'-3'-24'46'0,"0"6"-24"0,0 7-2 0,0 8 19 0,0 1 3 16,-3-3 2-16,-3 5-11 15,-3 0-3-15,-3 0-17 16,0 10-12-16,1 6-6 0,2 2 2 31,3 4 1-31,0 7 4 0,3 0 3 16,0 8-2-16,3-3-2 15,0 3-5-15,3-5-2 16,0-3 9-16,3-2 5 16,-3-1-17-16,0-7-7 15,3-6-81 1</inkml:trace>
  <inkml:trace contextRef="#ctx0" brushRef="#br0" timeOffset="68">11063 16026 176 0,'-3'0'68'0,"6"-5"-36"0,6 5-22 15,-3 0 20 1,3-3-1-16,2 3 5 0,4 0-14 16,6-3-6-16,3 1-9 15,0-4-4-15,3 6 0 0,-4 0-17 16,1 0-6-16,-6 0-33 0,-3 0-13 16</inkml:trace>
  <inkml:trace contextRef="#ctx0" brushRef="#br0" timeOffset="69">11322 16073 128 0,'3'16'49'0,"0"-10"-26"0,-3 4-7 15,0-5 16-15,0 3-13 16,0 3-3-16,0 0-12 15,0-1-3 1,0-2-54-16,0 3-24 16,0-3 12-16,0-3 10 15</inkml:trace>
  <inkml:trace contextRef="#ctx0" brushRef="#br0" timeOffset="70">11301 16007 176 0,'-6'-5'66'0,"9"5"-36"0,0-3-42 15,-3 3 10-15,6 0-35 0,0 0-11 0,0 0-13 16,0 0-2 0</inkml:trace>
  <inkml:trace contextRef="#ctx0" brushRef="#br0" timeOffset="71">11390 16071 192 0,'3'21'74'0,"0"-13"-40"0,0 2-29 16,0-2 19-16,-3 3-4 0,0 0 3 16,3-1-7-16,-3-2-1 15,0 5-9-15,0-5-4 0,0-2 1 16,0-1-2-16,0-5 2 0,0 0 0 15,0 0 3-15,0-5-10 16,0-3-2-16,0-3-4 16,0 0 1-16,0 1 3 0,3-3 1 15,6-1 3-15,0 6 1 16,6 1 5-16,-3 1 2 16,0 4-2-16,0 4-1 15,-4 4 3-15,1 1 3 16,-3 1-4-16,0 6-3 31,-3-1-1-31,0 0 1 0,0 0-10 16,0-2-4-16,-3-3-30 15,3-3-12-15,-3-5-27 16,0 0-30 0,6-2 42-16</inkml:trace>
  <inkml:trace contextRef="#ctx0" brushRef="#br0" timeOffset="72">11578 16129 160 0,'0'0'63'0,"3"3"-34"0,3-3-23 0,-3 5 17 16,3-2-1-1,0-3 13-15,5 0-6 16,4-3-15-16,0-2-4 0,-3 2 0 0,0-2-8 16,-3-1-1-16,-3-7 1 0,-3 5 3 31,-6-5-7-16,3 0 0-15,-6 2-2 0,-6 3 2 16,0 3-4-16,-3 2 2 16,3 6 4-16,-3 10 2 15,4 0 0-15,-1 3 1 16,3 0 4-16,3 8 6 0,3 0-3 16,6-3 2-16,6-2-7 15,6-4-3-15,8-7-21 16,4 0-10-16,6-8-89 15</inkml:trace>
  <inkml:trace contextRef="#ctx0" brushRef="#br0" timeOffset="73">11991 15801 176 0,'-3'0'68'0,"3"5"-36"0,3 14-29 0,0-1 15 0,0 3 2 16,3 3 2-16,0 5 2 15,-3 3 0 1,3 5-13-16,-3-8-2 0,0-2-2 0,0-3-3 16,-3-6-3-16,0-2 2 15,0-3 0-15,0-2 1 16,0-3 0-16,-3-3-2 0,0-5 1 16,0-5-4-16,3 2-2 15,0-8-3-15,0 3 1 16,3-7-4-16,0 1 1 15,3 1 4-15,3 3 2 16,6-1 2-16,3 8 0 16,0 6 4-16,-3 8 2 0,-1-3 4 15,-2 2 4-15,-6 1 3 16,-3-1 4-16,-6-2-9 16,-3 5-2-16,-6-2-6 15,1 0-1-15,-4-6-6 16,0 3 0-16,0-6-19 15,3-2-8 1,0 0-15-16,3-2-5 16,3-6-35-16,6 5-39 15,3-2 43-15</inkml:trace>
  <inkml:trace contextRef="#ctx0" brushRef="#br0" timeOffset="74">12161 16013 204 0,'0'2'77'0,"3"17"-42"0,0 10-32 0,0-21 17 16,0 2 1-16,0 1 4 16,0 2-9-1,0-2-2-15,0-1-8 16,3 1-6-16,0-3-1 0,0-3 3 0,3-2 3 0,0-3-15 31,0-3-6-31,-3-2-8 16,-1 0 0-16,1-3-3 15,-3 0 0-15,-3-6 8 16,0 4 4-16,0-6 17 16,0 11 11-16,0-1 5 15,3 14 6 1,3 0-6-16,0 3-8 0,3 2-1 16,0 3-4-16,0-3 0 15,6 0-3-15,-3-2 1 16,3 0-15-16,0-6-5 0,0-5-24 15,-4-3-9-15,1-5-34 16</inkml:trace>
  <inkml:trace contextRef="#ctx0" brushRef="#br0" timeOffset="75">12414 15785 244 0,'-3'-8'90'0,"6"11"-48"0,-3 2-49 0,3 0 16 31,0 9 1-31,-3 7 5 0,3 5-3 16,-3 6 1-16,0 5-8 15,3-3-3-15,0 1 1 0,0-6-2 16,-3-3 2-16,3-2-22 16,0-3-9-16,-3-5-46 15,0 3-61 1,0-6 29-16</inkml:trace>
  <inkml:trace contextRef="#ctx0" brushRef="#br0" timeOffset="76">12262 16013 204 0,'-6'-6'77'0,"6"4"-42"0,6-4-26 0,0 6 22 15,3-2-2 1,6-1 5-16,6-2-12 0,3-1-5 16,3 1-10-16,-1-3-5 0,-2 3 1 15,0 0-11-15,3 2-4 16,2 0-34-16,1-2-15 0,-6 5-50 16</inkml:trace>
  <inkml:trace contextRef="#ctx0" brushRef="#br0" timeOffset="77">12742 15954 176 0,'-3'0'66'0,"0"0"-36"0,-3 0-13 0,6 0 22 0,-6 3-11 31,0 2-1-31,-3 3-10 16,0 3-2-16,-3 5-9 0,3 2-4 0,0 1-1 15,3-6-1 1,0 6 0-16,3-6-3 0,3-3 2 16,3 1 1-16,0-6 2 15,3 3-6-15,0-5-1 16,0-3-1-16,0 0 4 0,0-3-1 15,0 0 1-15,0-2 2 16,-3 5 0-16,0-8-3 16,0 0 2-16,0 0 3 15,0 3 3-15,0 0-7 16,0 2 0 0,3 8-5-1,0 3 4-15,0 3 2 0,-1 2 5 0,1 6 2 16,0-1 9-16,-3-2 2 15,-3 5 0-15,-3-5 2 16,-3 0-8-16,-2-3-2 16,-1-2-5-16,-3-3-1 15,0-3-1 1,0-2-2-16,0-3-15 16,0-3-7-16,3-2-31 0,0 2-11 15,6-7-46 1</inkml:trace>
  <inkml:trace contextRef="#ctx0" brushRef="#br0" timeOffset="78">12864 16005 208 0,'-3'0'79'0,"9"0"-42"0,-3 2-39 16,-3-2 14-16,5 8 11 31,1-2 8-31,3-6-3 0,0 10 0 16,0-7-15-16,3-3-6 0,0 0 0 15,0 0-2-15,3-3 0 16,0-2-3-16,-3 0 1 16,-3-1-2-16,-3-2 2 0,-9 3-4 31,-3-3-4-31,0 0 0 0,-3 3-2 0,-3-6 2 15,0 6 1 1,0 2 2-16,-3 6-1 0,0 2 1 16,3 8 0-16,-3-2-2 15,9 2 5-15,-2 8 1 16,5-5 2-16,3 0 0 16,3 0-2-1,2 0 1-15,4-3-4 16,3 0 0-16,0 1-1 0,3-9 0 15,0-5-27-15,3-5-10 0,6 2-14 16,-3-10-5-16,-1-6-34 16</inkml:trace>
  <inkml:trace contextRef="#ctx0" brushRef="#br0" timeOffset="79">13084 15788 192 0,'0'-16'71'0,"3"11"-38"0,-3 2-28 0,0 3 17 16,0 0-3-16,3 8 1 16,0 2-3-16,0 14 0 0,0 8-9 0,-3 0-7 15,0 7-4-15,0 1 4 0,0 0 3 16,0-8-1-16,0-6 0 16,0 3-23-16,0-5-12 15,0-6-58 1,0-4-45-16,0-1 56 31</inkml:trace>
  <inkml:trace contextRef="#ctx0" brushRef="#br0" timeOffset="80">12959 15962 192 0,'3'-8'71'0,"9"11"-38"0,12-11-30 0,-10 8 15 15,1-3-7-15,6-2-1 16,6 0-6-16,3 0-3 16,5-9 0-16,7 1-32 0,3 3-14 15,-4-1-41 1</inkml:trace>
  <inkml:trace contextRef="#ctx0" brushRef="#br0" timeOffset="81">13468 15933 188 0,'-3'-2'71'0,"-12"2"-38"0,6 2-25 0,9 1 16 15,-3 7-10 1,3 1-1-16,0 2 4 0,0 8 1 16,0 1-9-16,0-4-5 0,6-2-1 15,0 3 0-15,0-6 1 16,6-3-2-16,-3-2-2 31,0-2 1-31,0-4 1 0,0-2-1 16,-1 0-1-16,1-2 3 15,-3-6 0-15,0 0-4 16,-3-6-8 0,0 4-2-16,0-1 12 15,-3 6 6-15,0 5-2 16,3 5-1-16,0 6-9 0,3-1-2 16,0 1 8-16,3 0 4 15,0-3 6-15,0-6 4 16,3 3 3-16,0-5 3 15,-3-5-5-15,0-3-1 16,-1 0-7-16,-2-10 0 16,0-1-3-16,-3 1-3 15,-3-1-1-15,0 3-16 16,0 0-5-16,0 1-14 0,0 4-4 16,0 3-15-16,0 0-7 15,3 3-9 16,0 5-31-31,-3 0 30 16,6 0 43-16,0 8 26 0,0-3 49 16,0 3 21-16,3 0-7 15,0 0-3-15,3 5-19 16,0-5-5-16,0 0-20 16,-3-3 4-16,0 3 2 0,2-5-7 15,-2-3-1-15,0-3-7 16,0 1-2-16,-3-4 0 0,0 1 2 15,-3-3-3-15,0 0-2 16,-3 0-5-16,-3-2 0 16,-3 2-3-16,-6 2 2 15,-6 1 1-15,4 5-1 0,-1 0 1 16,3 5 3-16,0 3-2 31,3 3 1-31,0 7 4 16,6 4 1-16,3-4 1 15,3-2 2-15,6 3-1 16,6-4 2-16,0 1-4 16,3-3-2-16,-1-5-11 15,4-2-4-15,0-4-33 0,3-4-12 16,0-4-46-16</inkml:trace>
  <inkml:trace contextRef="#ctx0" brushRef="#br0" timeOffset="82">13929 15944 208 0,'-3'2'77'0,"-12"1"-42"0,12 16-23 0,9-14 19 16,-3 8-7-16,-6 3-2 16,6 3-10-16,0-1-5 15,0 1-4-15,0-4-20 0,0-1-6 16,0-4-38-16,0-2-13 0,0 0-16 31</inkml:trace>
  <inkml:trace contextRef="#ctx0" brushRef="#br0" timeOffset="83">13917 15835 232 0,'-18'-18'88'0,"15"18"-48"0,3-5-49 15,0 5 12-15,0 0-15 16,0 0-3-16,0 0-25 16,9 5-9-16,0 3-30 15,3 5-10-15</inkml:trace>
  <inkml:trace contextRef="#ctx0" brushRef="#br0" timeOffset="84">14045 16028 156 0,'0'27'60'0,"0"-9"-32"0,3-2-31 0,0-10 11 16,-3-1 7-16,0 0 7 15,0 0 4-15,0-5 2 16,0 0-15-16,0 0-3 0,0-5-3 0,0 5-1 16,0-5 1-16,0-3 5 15,0-8 2-15,0 0-5 16,3 0-1-16,3 3-2 0,3 0-1 15,0 0-3 1,6 2 1-16,-3 3-7 0,0 3 1 16,9 2-41-16,2-2-18 0,1 2-45 15</inkml:trace>
  <inkml:trace contextRef="#ctx0" brushRef="#br0" timeOffset="85">14307 15949 212 0,'-24'5'79'0,"12"1"-42"0,-2 4-34 0,2-2 15 15,0 0 2-15,-3 8 4 16,3 3-6-16,3 2-3 16,6-3-8-16,9-2-5 0,3 0 1 15,3-3 0-15,3-2 1 16,0-9-5-16,3-2 1 0,-1-2 0 15,-2-9 0-15,3-5-5 16,-3-5-1-16,-3 0 0 16,-3-5 2-16,-3 2-3 15,-6-16 0-15,-3 3 1 0,-3-3 4 16,0 3 1-16,0 3 1 31,3 5 0-31,0 2 2 0,0 14 5 16,3 0 4-16,0 13-4 15,3 8-2-15,0 10 0 16,0 19 1-16,6 3-3 16,0 2-2-16,3 6-3 15,0-6 1-15,0-5-6 16,-1-8-3-16,1-5-54 16,3-5-25-16,0-6-9 15</inkml:trace>
  <inkml:trace contextRef="#ctx0" brushRef="#br0" timeOffset="86">14596 15933 168 0,'0'-2'63'0,"0"-1"-34"0,3 8-14 0,0-2 18 16,0 5-1-16,3 5 1 16,0 8-5-16,0 3-3 15,0-5-13-15,6 4-3 0,-6-4-2 16,-1-3-3-16,1-3-1 15,0-2 8-15,-3-4 2 16,0-1 2-16,-3-4 4 0,0-2-9 16,0-5-3-16,-6-3-2 15,3-5-1-15,0-8 0 16,6-3 0-16,3-2-5 16,0 4 1-16,0 4-2 15,0-1 0-15,0 6-14 0,3 5-6 16,0 3-14-16,0 2-2 0,3 3-2 15,-3 3 0-15,0 5 17 16,0-3 9-16,3 6 9 16,-3-3 3-16,2 5 4 15,1-5 3-15,3-3 11 16,-3-2 7-16,0-1-1 31,0-2 1-31,-3 0-8 0,3-5-2 16,-3 0-7-16,0-3-2 15,-3-3-2-15,-3 1 1 16,-3-1-2-16,0 6-1 16,-3-3 1-16,-6-5-1 0,0 7 2 15,-9 6 3 1,3 3-2-16,0 5 0 0,0 0-1 16,3 10-2-1,0 6 1-15,3-3-1 0,6 1-3 16,3-4 2-16,3-2-1 15,9-3 0-15,6-2-20 16,0-3-10-16,3-3-22 16,3-2-8-16,-3-3-33 15</inkml:trace>
  <inkml:trace contextRef="#ctx0" brushRef="#br0" timeOffset="87">14986 15941 244 0,'-18'-8'90'0,"12"8"-48"0,0 0-36 16,6 0 20-16,0 0-14 0,0 0-4 16,0 3-5-16,3 5 0 15,3 2-2-15,0 1 2 0,0 10 2 16,0 0 0-16,-3 0 2 16,-3-2 0-16,-3 0 1 15,0-1 2-15,-3-2 1 0,0-3-3 16,-3-2-3-16,0-6 0 15,0-2-1-15,3-3-20 0,0-3-7 16,3-2-21-16,3-3-10 16,6-11-33-1,3 1-43-15,3-1 38 16</inkml:trace>
  <inkml:trace contextRef="#ctx0" brushRef="#br0" timeOffset="88">15090 15960 220 0,'-3'10'85'0,"3"3"-46"0,3 19-37 16,-3-21 19-16,0 5 2 15,6 0 3-15,0 2-9 16,3-2-3-16,0-3-8 16,3 0-2-16,0 1 0 0,0-9-5 15,-1-2 1-15,4-6-9 16,-3-2-4-16,0-3-4 0,-3-6-3 15,-3-4 1-15,-3-3 1 16,-3-3 10-16,0 5 4 16,-3-2 6-1,3 3 1-15,-3 2 10 0,0 5 6 16,3 6-10-16,0 5-2 16,3 5-5-16,0 6-2 15,0 10 3-15,3 0 2 16,0-2-2-16,0 5-2 15,0-6-3-15,6 1 1 16,-3-9-10-16,6 1-41 16,-4-9-5-16,1-2-39 15</inkml:trace>
  <inkml:trace contextRef="#ctx0" brushRef="#br0" timeOffset="89">15361 15669 232 0,'0'0'88'0,"3"5"-48"0,3 8-42 0,-3 0 14 15,0 9-2-15,3 9 1 0,-3 9 3 16,0 2 2 0,0-2-9-1,0 5-4-15,0-8 0 0,3-3-13 0,-3-7-3 16,3-6-23-16,-1-5-7 15,1-5-43 1</inkml:trace>
  <inkml:trace contextRef="#ctx0" brushRef="#br0" timeOffset="90">15525 15642 216 0,'-9'0'82'0,"18"-13"-44"0,-12 26-44 16,9-5 14 0,-6 8 2-16,3 8 5 15,0 10 4-15,0 9 1 16,-3 2-11-16,0-1-5 0,3 7-1 16,-1-9-9-16,1-2-3 15,-3-8-24-15,0-6-9 16,0-5-60-16</inkml:trace>
  <inkml:trace contextRef="#ctx0" brushRef="#br0" timeOffset="91">15432 15878 236 0,'-3'-19'88'0,"6"19"-48"0,6-3-31 15,0-2 22-15,3-3-8 16,3 0-1-16,9 3-12 16,0 0-6-16,-1-1-3 15,4 4-10-15,-3-3-4 0,-3 5-46 16,0 0-21-16,3 0-25 31</inkml:trace>
  <inkml:trace contextRef="#ctx0" brushRef="#br0" timeOffset="92">15709 15825 216 0,'-9'0'82'0,"3"0"-44"0,-6 0-20 0,9 8 25 0,-3-3-15 15,-2 6-4-15,2-1-14 16,-3 1-4-16,6-1-4 16,0 4-4-16,9-1 1 0,3 3 3 15,0-3 3 1,2 8 2-16,-2 3 1 15,-3 0 4-15,0-1 3 0,-6-4-2 16,-3 5 0-16,-6-6-5 16,-3-2 0-16,-2-3-34 15,-7 1-12-15,-6-4-107 16</inkml:trace>
  <inkml:trace contextRef="#ctx0" brushRef="#br0" timeOffset="93">8866 9419 76 0,'0'-5'30'0,"0"2"-16"0,0 1-3 0,0 2 30 15,3-11-3-15,-3 3-5 16,-3 5-4-16,-3-5-10 16,-3-2-1-16,0 2-11 31,-3 0 0-31,-11-3 0 0,-1 1-1 0,-6-1-1 15,-3 3-3-15,-3-2 1 16,1 2 0 0,-4 3 1-16,-3-1-2 15,1 1-2-15,-1 0 1 0,-3 2-1 0,-2 3 0 16,-4 5 0-16,-2 3-3 16,-1 3 2-16,0-1-1 15,4 9 0-15,2-6 0 16,4 3 0-16,5 0 2 15,-3 5 0-15,6 3-3 16,10 8 0-16,5 18 2 16,9 8 0-16,12 6-2 15,12-4 2 1,9 4 1-16,11-3 0 16,10-3-5-16,9 3 1 15,11-11 2-15,4-2 1 16,5-14 1-16,10-7 2 0,5-6 1 15,9-13 3-15,3-8-1 16,-2-19 0-16,-7-5 1 16,-6-2 1-16,-8-6-1 15,-13-2 1-15,-11 2 5 0,-16-8 2 16,-11 1 4-16,-12-14 3 16,-12-5-2-16,-15-1 0 15,-12 6-1-15,-11 6-2 16,-7 7-8-16,-2 3-5 15,-7 5-9-15,3 9-1 0,4 4-26 16,5 6-8-16,9-3-78 16,9 0-44-1,7-3 76-15</inkml:trace>
  <inkml:trace contextRef="#ctx0" brushRef="#br0" timeOffset="94">7562 10332 116 0,'-3'-8'46'0,"3"5"-24"0,0 1 1 0,0 2 21 15,0 0-7-15,0 0 1 16,0 0-8-16,0 0-4 15,0 0-14 1,0 0-1-16,9 5 9 0,0 3-3 16,0 3-1-16,0 4-3 15,0 4-5-15,0-1 0 16,0 1-5-16,3-3 0 16,-3 2-1-16,0 6 1 15,0-5-2-15,-1-3-1 16,1-6-28-16,-3 1-11 0,0-6-16 15,0 0-4-15,0-10-91 32,3-8 55-17</inkml:trace>
  <inkml:trace contextRef="#ctx0" brushRef="#br0" timeOffset="95">7854 10300 184 0,'0'-5'71'0,"3"5"-38"0,-3 5-21 0,0-5 19 16,0 6-3-16,-6 4 1 0,-3 6-3 15,-3 8 1-15,-3 2-15 16,0 11 0-16,-5 3 1 0,-1 2-5 0,3-7 0 16,0 2-6-1,0 0-2-15,3-5 0 0,3-6 2 16,3-5-19-16,4-5-6 15,-1-3-23-15,3-2-11 16,3-6-45 0,6-7-29-16,2-12 59 0</inkml:trace>
  <inkml:trace contextRef="#ctx0" brushRef="#br0" timeOffset="96">7973 10176 244 0,'-3'0'93'0,"6"3"-50"0,0-3-41 0,0 2 19 15,0 9-2-15,3 5 1 16,-6 5-3-16,0 3 2 0,0 2-10 15,0 3-3-15,6 0 0 0,-6 0-3 16,0 3 0-16,0-3 1 0,0-2 0 16,0-1-5-16,0-2 1 15,6-3 0 1,0-5 2-16,0 0-1 16,3 0-1-1,0-6-2-15,0 1-1 0,0-3-7 16,-1 0-4-16,4-3-3 15,0-2-3-15,0-1-8 16,-3-2-3-16,0-2-10 16,0-4-4-16,-3 1-39 15</inkml:trace>
  <inkml:trace contextRef="#ctx0" brushRef="#br0" timeOffset="97">7967 10253 164 0,'-3'-16'63'0,"3"16"-34"0,0 2-10 0,0-2 21 15,0 0-7-15,3-2 0 16,3 2-5-16,3-3 0 31,0 0-16-31,3-2 0 0,3 3-1 0,3-1-4 16,-1-2 1-16,1 2-5 15,0 0-2-15,0 1-18 16,0-1-6-16,-3 3-53 16,-3 0-20-16,-3 0-6 15</inkml:trace>
  <inkml:trace contextRef="#ctx0" brushRef="#br0" timeOffset="98">8235 10372 180 0,'0'0'68'0,"12"0"-36"0,-6 2-15 0,-9 1 22 15,6 2-5-15,-6 3 1 16,3 3-7-16,3 5 0 16,0 0-16-16,0 2-2 0,-3 9-3 15,0-9-3-15,0 1-1 16,3-4-1-16,-3-1 1 0,0-1-11 31,0-3-4-31,0-4-27 16,0-1-13-16,0 0-21 0,-3-5-9 15,3 0-5 1</inkml:trace>
  <inkml:trace contextRef="#ctx0" brushRef="#br0" timeOffset="99">8223 10263 196 0,'3'-2'74'0,"0"4"-40"0,0-2-20 0,-3 0 33 15,6 0-13 1,0 5-4-16,0-5-2 16,-6 0-16-16,3 6 2 0,-6-1 0 15,0-2-3-15,-3-1-1 0,3-4-4 16,0-1 1-16,0 0-4 16,0 1-6-16,3 2-1 15,0 0 0 1,0 0-1-16,3 5 4 15,3-5 2-15,-3 5 2 16,-3 1-1-16,0-4 1 16,0-2-2-16,0 3-1 0,-3-3 3 31,0 0 0-31,0 0-4 0,0-5-21 16,0-1-8-16,3 4-34 15,0-1-13-15</inkml:trace>
  <inkml:trace contextRef="#ctx0" brushRef="#br0" timeOffset="100">8357 10221 200 0,'-6'-3'77'0,"3"-2"-42"0,0 2-17 0,3 3 23 16,0 0-15 0,0 0-4-1,3-2-13-15,0-1-6 0,3 0-2 0,3 1-1 0,0-1 0 16,0 0 0-16,0 1 0 15,0-1 0-15,0 3 0 16,-3 0-3-16,0 0 2 16,2 5 3-1,1 1 1 1,-3 7 1-16,-3 5 0 0,0 1 2 16,-6 2-3-16,0 6 0 15,0 4 1-15,3 6 0 16,0 3-2-16,6 0-2 15,0-1 1-15,0-4-1 0,-3-6 0 16,0-3 0-16,-3-4 2 16,-6 4 1-1,3-5 1 1,0-5 2-16,-9-3 6 16,-2-2 0-1,2-3-4-15,0-3-3 16,0 0-5-16,0-2-2 15,3 0-35-15,0-1-12 16,3 1-69-16,6-3-41 16,3 3 69-16</inkml:trace>
  <inkml:trace contextRef="#ctx0" brushRef="#br0" timeOffset="101">8774 10374 260 0,'-6'-2'96'0,"6"4"-52"0,0-2-27 16,0 0 27-1,0 0-19-15,6 0-3 16,3 0-12-16,3 0-2 16,3 0-4-16,-1 0-3 0,7 0 2 15,3 0-2-15,-3-2-1 0,0-1-13 16,-3 0-4-16,-1 1-29 15,-2 2-10 1,-3 0-42-16,0 0-43 0,-3 5 46 16</inkml:trace>
  <inkml:trace contextRef="#ctx0" brushRef="#br0" timeOffset="102">8795 10501 220 0,'-3'0'85'0,"3"0"-46"0,3 3-30 16,0-3 22-16,3 0-10 15,2 0 0-15,4 0-8 16,6 3 0 0,6-3-8-16,0-6-1 15,0 4 0-15,-3-1-2 0,-4 0-2 0,-2 9-10 16,-3-4-6-16,0 1-39 15,-3 0-16-15,0-1-34 16</inkml:trace>
  <inkml:trace contextRef="#ctx0" brushRef="#br0" timeOffset="103">9277 10393 144 0,'-6'-8'55'0,"3"5"-30"0,0-2-5 15,3 2 21-15,0 1-2 16,0-1-1-16,0 3-6 16,0 0-2-16,0 0-17 15,6 3 5-15,0 2 5 0,0 3-3 0,3 5 0 0,0 0-2 16,0 3-2-16,-1 3-4 15,4 7-2-15,-3-7-6 16,0-1-3-16,0-2 0 16,3-3 1-16,-3-2-3 31,0 0-2-31,-3-4-23 0,0-1-7 0,0-1-22 16,0-2-7-16,0-3-18 15,-3 0-5-15,3 0-3 16</inkml:trace>
  <inkml:trace contextRef="#ctx0" brushRef="#br0" timeOffset="104">9473 10403 192 0,'0'-5'74'0,"0"5"-40"0,0 0-18 15,0 0 24-15,0 5-8 16,-3 3-1-16,0 3-4 15,-3 10 0-15,0 11-15 16,-3 0 0-16,-5 2-1 0,-4 3-4 0,0 3 1 16,0-3-5-16,0-3-2 15,3-2 0-15,3-3-1 16,3-5-11-16,1-6-3 16,2-4-35-16,3-4-13 15,0-5-43 1,3-5-36-1,6-2 55-15</inkml:trace>
  <inkml:trace contextRef="#ctx0" brushRef="#br0" timeOffset="105">9682 10202 232 0,'-3'0'88'0,"3"6"-48"0,0 7-40 0,0-3 18 0,0 6-1 0,0 5 2 16,0 9-8-16,-3 4-4 15,-3-2-4-15,0 2-3 0,0 3 1 16,0-5 1-16,3 0 3 15,0-6 0-15,6-5 2 16,0-2-4-16,3-3-2 31,0-3 0-31,3-2-1 0,3-4 0 16,2-1 0-16,1-6-9 16,0 0-2-16,0-3-14 15,6 0-4-15,-6-2-20 16,0-3-9-16,-3 0-33 15</inkml:trace>
  <inkml:trace contextRef="#ctx0" brushRef="#br0" timeOffset="106">9610 10224 280 0,'-12'-6'104'0,"24"6"-56"0,-3 3-41 0,-3 0 23 15,6-3-12-15,6 0 0 16,3-3-11-16,2 0-2 16,1-2-3-16,6-3-2 0,-3 3 3 15,0-1-22-15,-1 1-7 16,-2 2-44-16,0 3-20 0,-3 0-22 15</inkml:trace>
  <inkml:trace contextRef="#ctx0" brushRef="#br0" timeOffset="107">9973 10403 248 0,'-3'14'93'0,"6"-4"-50"0,-3 6-30 0,0-8 22 16,0 5-18-16,0 8-5 15,0-2-7-15,3-3-4 16,-3-3 0-16,0-2-4 0,0-1 0 15,0-2-36-15,0-3-16 16,0-5-34-16,0 0-41 16</inkml:trace>
  <inkml:trace contextRef="#ctx0" brushRef="#br0" timeOffset="108">9917 10308 204 0,'3'-2'77'0,"3"-1"-42"0,0 3-26 16,-3 0 22-16,0 3-8 16,-3-3-1-16,0 0 1 15,0 0 0-15,0 0-12 16,0 2 2-16,-3 1 3 0,0-1-10 0,0-2-4 0,0 0-1 15,0 0 1-15,0 0-6 16,3 0 1-16,0 0-23 16,0 0-8-16,6 0-29 15,0 0-13-15,3 3-23 16</inkml:trace>
  <inkml:trace contextRef="#ctx0" brushRef="#br0" timeOffset="109">9994 10163 224 0,'-6'-3'85'0,"9"8"-46"0,0-5-35 15,-3 0 19-15,6 0-9 16,3 0 0-16,0-2-11 0,6 2-1 16,3-3-2-16,0 0 0 0,-1 1 0 15,1-1-3-15,-3 3 2 16,0-3 3-16,-3 3 1 16,3 3-4-16,-6 2-1 15,-3 9 1-15,0 1 2 16,0 9-2-1,-3 3 0-15,0 4-1 16,0 7 0-16,3-1 2 16,-1 5 2-16,-2-2-1 15,3-3 2-15,0-3-4 0,-3-5 0 16,-3-5-1-16,0-3 0 16,-3-5 11-16,-6 0 14 15,-2-3 0-15,-1-2-8 16,0-1-1-1,-6-4-9-15,-6-4-3 16,9 1-4-16,0-3 1 0,3 0-37 0,3-3-14 16</inkml:trace>
  <inkml:trace contextRef="#ctx0" brushRef="#br0" timeOffset="110">10476 10306 184 0,'0'-6'68'0,"3"-10"-36"0,-3 24-11 15,0-8 25-15,0 0-9 0,0 0-1 16,3 6-7-16,0 2-1 16,3 5-16-16,-3 5 0 0,0 3-1 15,0 1-4-15,0-1 1 31,-3 3-7-31,0-3-1 16,0 5-7-16,0-7-3 16,0-3-41-16,-3-3-18 15,0-3-51-15,0-2-28 16,0-2 71-16</inkml:trace>
  <inkml:trace contextRef="#ctx0" brushRef="#br0" timeOffset="111">10381 10398 208 0,'-9'-5'77'0,"6"2"-42"0,0 3-12 16,3 0 26-16,0 0-7 15,0 0-3-15,6 0-13 16,3 0-3-16,3-2-14 16,6-1-3-16,3 0-2 0,3 1-2 15,5-1-2-15,-2 3-15 16,0 0-7-16,-3 0-51 15,0 0-20-15,-1 0-25 16</inkml:trace>
  <inkml:trace contextRef="#ctx0" brushRef="#br0" timeOffset="112">10887 10597 160 0,'-3'2'63'0,"3"1"-34"0,0 0-5 0,0-3 22 0,0 0 3 16,0 0 3-16,0 0-17 16,0-3-7-16,3 0-5 15,0-5-14-15,3-13-7 0,0 0-2 16,0 0-2-16,0-3 0 16,0-5 4-16,0-3 1 15,0 3-4-15,3-11 1 16,-3 9 0-16,-3 1 2 15,0 7-1-15,0 1-1 16,0 7 9 0,0 1 4-16,0 6-6 0,-3 3-4 15,8 13-5 1,-2 8-1-16,6 2 2 16,0 6 0-16,0 5 3 15,0 1-1-15,0 1-1 16,-3 4-2-16,0-4 1 15,0 1 1-15,0-8 2 16,0-3-17-16,0-2-4 16,-4-6-26-16,-2-3-9 15,0 1-23-15,-3-6-6 0,0-2-9 16</inkml:trace>
  <inkml:trace contextRef="#ctx0" brushRef="#br0" timeOffset="113">10884 10454 264 0,'-9'-3'101'0,"9"3"-54"0,0 0-37 15,0 0 23-15,3 0-20 16,6 0-5-16,3-3-3 16,3 1-1-16,12-1-2 15,0-2-2-15,-1 0 1 0,1-1-34 31,0 1-13-31,-3 0-67 16,5-1-41-16,-2 4 70 16</inkml:trace>
  <inkml:trace contextRef="#ctx0" brushRef="#br0" timeOffset="114">11262 10221 268 0,'-3'0'101'0,"6"-3"-54"0,-3 9-42 0,3 4 24 32,0 3-9-32,0 1 0 0,0 1-5 15,-3 4 1-15,0-1-9 16,0 4-2-16,0-1-1 0,0 0 0 15,3-3 0 1,0 6-5-16,0-3-1 0,0 3 1 16,0 0 0-16,3-5 1 15,3-1 0-15,0-2 0 0,3-3 0 16,0-2-9-16,0-3-4 16,-1-3-2-16,-2-5 1 15,0 0-19-15,0 0-8 16,-3-3-36-16,-3-2-15 15</inkml:trace>
  <inkml:trace contextRef="#ctx0" brushRef="#br0" timeOffset="115">11209 10192 288 0,'0'-3'107'0,"0"3"-58"0,14-3-48 16,-8 6 21-16,6-6-10 15,3 1-2-15,9-1-8 16,3 3-1-16,3-2-1 16,2-4-11-16,1 4-5 0,-3 2-47 15,-3 2-21-15,-4 4-26 16</inkml:trace>
  <inkml:trace contextRef="#ctx0" brushRef="#br0" timeOffset="116">11506 10398 228 0,'-6'11'88'0,"6"-3"-48"0,3 5-36 16,-3-5 21-16,0 0-10 15,3 5 2-15,-3 0-12 16,3 3-6-16,0-5 1 15,0-1-17-15,0-2-3 0,0 0-54 16,-3-3-61-16,0-5 35 16</inkml:trace>
  <inkml:trace contextRef="#ctx0" brushRef="#br0" timeOffset="117">11503 10287 168 0,'0'-13'66'0,"3"21"-36"0,3-14-9 0,-3 12 22 15,0-4-6-15,0 1 1 16,0 0-9-16,0-1-1 15,0 1-15-15,-3 0 5 0,-3-1 3 0,0 1-9 16,0-3-2-16,-3 0-4 16,0 0-1-1,0 0-3 1,-3-5-2-16,3 5 1 16,6-6-6-16,0 4-1 15,3-1-2-15,0 0 2 16,-3 3 2-16,3 0 2 0,3 3-12 15,-3 0-4-15,-3-3-28 16,0 5-12-16,3 0-63 16</inkml:trace>
  <inkml:trace contextRef="#ctx0" brushRef="#br0" timeOffset="118">11578 10179 220 0,'-3'-6'85'0,"6"6"-46"0,-3 0-32 15,0 0 20-15,3 0-10 31,3 0 1-31,0-2-7 0,0-1-1 16,5 3-6-16,7 0-1 0,-3 0 1 16,0 0-2-16,-3 0 1 15,0 0-4-15,0 0 0 16,-3 3-1-16,0-1 0 16,-3 4 4-16,3 1 1 15,-6 4-4-15,-3 13-1 0,0-3 1 16,0 3 2-16,0 2 0 15,0 3-1-15,0 1-2 16,0-4-1-16,2 3 2 16,1 3 2-1,0-3 0-15,0-3-1 16,-3-7 3-16,0-1 0 16,0-4-1-16,-3-4 1 15,0-2-2-15,-2 0-1 16,-1 0 3-16,-3-3 2 0,-3-2-2 15,3-3-2-15,-6 0-7 16,3 0-4-16,3-3-23 16,0 1-9-16,0-1-57 15,6 3-42-15</inkml:trace>
  <inkml:trace contextRef="#ctx0" brushRef="#br0" timeOffset="119">11849 10205 256 0,'-3'-11'96'0,"6"9"-52"0,-3-1-34 31,0 3 25-31,0 0-15 0,3 3-1 16,0 5 0-16,0 13 0 16,-3-3-10-16,0 4-1 0,0 1 2 15,0 4-6-15,0-1 0 0,0 1-2 16,0-3-2-16,0-3 1 16,2 3 1-16,1-1-1 15,0 1-1-15,3-8 1 0,3-3 1 16,3-2-6-16,3-3 1 15,0 0-6-15,-3-3-1 16,3 0-6-16,-3-2-3 16,0 0-9-16,-3-1-5 31,-1-2-20-31,-2-2-8 0,0-6-45 16</inkml:trace>
  <inkml:trace contextRef="#ctx0" brushRef="#br0" timeOffset="120">11822 10163 248 0,'-6'-3'93'15,"9"3"-50"-15,3 0-35 0,0 0 24 16,0 0-11-16,9-5 0 0,5 2-12 15,4 0-3-15,0 1-4 16,3-1-2-16,-3 0 1 0,-1 1-28 0,4 2-9 16,0 2-90-1</inkml:trace>
  <inkml:trace contextRef="#ctx0" brushRef="#br0" timeOffset="121">12111 10358 216 0,'-3'0'82'0,"3"3"-44"0,0 2-22 0,3 1 24 0,2 2-8 32,1 2-1-32,0 3-9 15,-3 9-3-15,0 4-11 0,0 1-1 0,0-4 0 16,-3 1 3-16,-3-5 4 15,-3-1-8-15,-3-2-1 16,-2-3-1-16,-1-2 2 16,0-3-12-16,-3-3-5 15,0-5-22-15,0-3-6 0,3-2-26 16,-3-3-9-16</inkml:trace>
  <inkml:trace contextRef="#ctx0" brushRef="#br0" timeOffset="122">12111 10210 228 0,'0'-2'85'0,"0"7"-46"0,2-5-21 31,-2 0 25-31,0 0-4 0,0 0-1 16,0 0-8-16,0 3-2 16,-5-1-15-16,-1-2-6 0,0 3 0 15,-3-3 0-15,3 0 3 16,0 0-5-16,3 0-3 16,0-3-4-16,3 3 1 15,0-2-4-15,0 2 1 0,9 0 0 16,-9 0 2-16,6 2 1 15,0-2 1-15,0 0 0 16,-6 0 0-16,-3 6-5 16,0-4-1-16,0 1-35 15,3-1-15-15,0-2-196 32,9-2 128-17</inkml:trace>
  <inkml:trace contextRef="#ctx0" brushRef="#br0" timeOffset="123">12179 10141 296 0,'-6'-2'112'0,"6"-3"-60"0,0 5-45 0,0 0 23 16,0 0-14-16,3 0-4 15,3 0-7-15,3 0-2 16,0 0-1-16,3 0-4 0,3-3 1 0,-1 3 1 16,1 0 0-16,-3 0 0 15,0 0 0-15,0 3-3 16,-3-1 2-16,0 3 1 16,-3 1 0-16,-3 7-3 15,0 0 2-15,0 8 1 31,0 6 0-31,-3-1 0 0,3 3 0 16,0 3-3-16,0 0 2 16,3 2 1-16,0 3 2 15,-3-5-1-15,0-3 2 0,0-5-2 16,0-5-1 0,-3-1 3-16,-3-2 0 0,0-5-1 15,-3-4 1-15,-3 1-2 0,0-2 2 16,-3-1-4-16,0-2-2 15,0-3-12-15,0 0-2 16,0 0-32-16,3 0-10 16,3 0-67-1</inkml:trace>
  <inkml:trace contextRef="#ctx0" brushRef="#br0" timeOffset="124">12649 10171 212 0,'0'0'79'0,"3"0"-42"0,-3 0-32 0,0 0 17 16,0 5-3-16,0 3 3 15,0 0-3-15,0 8 0 16,0 7-10-16,0 1 1 0,0 0 1 15,3 0-9-15,0-3 0 16,0-2-2-16,0-1 0 0,0-5-3 16,-3-2 2-16,3-3-26 15,-3-3-9-15,3 0-22 16,-3-5-8-16,0 0-27 16</inkml:trace>
  <inkml:trace contextRef="#ctx0" brushRef="#br0" timeOffset="125">12750 10200 152 0,'0'0'57'0,"3"2"-30"0,-3-4-5 0,0 2 20 16,0 0 0-1,0 0-1-15,-3 2-7 0,0 1-1 16,-5 2-19-16,-4 6 1 0,-3 5-1 16,0 0-3-16,-3-3-1 15,3 3-11-15,-3-6-1 16,3 1-7-16,1-1 1 0,2 1-27 15,-3-3-12 1,3-3-19-16,3 1-10 0,3-4-18 31</inkml:trace>
  <inkml:trace contextRef="#ctx0" brushRef="#br0" timeOffset="126">12524 10250 220 0,'0'-13'85'0,"3"26"-46"0,-3-8-46 16,9-10 69 0,0 2-26-16,3 9-14 15,3-4-11-15,3 1-8 16,6 5-3-16,-1 0 1 0,1 0-4 16,-3 2 2-16,-3-2-28 15,-3 0-10-15,-3 0-162 16,14 0 90-1</inkml:trace>
  <inkml:trace contextRef="#ctx0" brushRef="#br0" timeOffset="127">13307 10385 204 0,'-3'-3'77'0,"0"3"-42"0,-15 6-12 16,15-1 26 0,-6 5-5-16,-3 4-1 15,-5 7-18-15,-4 8-7 16,0 3-11-16,-3-1-3 0,3-1 0 15,3 1-5-15,4-4-1 16,2-6-10-16,3-5-40 16,3-3-10-1,0-2-21-15,3-14-53 16</inkml:trace>
  <inkml:trace contextRef="#ctx0" brushRef="#br0" timeOffset="128">13021 10382 252 0,'0'-5'93'0,"0"8"-50"0,3-1-35 16,3 1 24-16,3 2-3 16,0 6 5-16,3 2-5 15,6 8-1-15,3 6-15 16,3 4-6-16,-1-2-2 0,4-2-1 15,3-1 0-15,-3 4-2 0,-1-7-2 16,-2 4-21-16,0-6-9 16,-6-10-40-16,-3 2-18 15,-3-5-37 1</inkml:trace>
  <inkml:trace contextRef="#ctx0" brushRef="#br0" timeOffset="129">13542 10218 228 0,'0'0'85'0,"0"-2"-46"0,3 2-28 0,0 2 21 15,0 9 0-15,0 5 4 16,0 2-12-16,-3 6-1 0,0 8-14 15,-3 2-1-15,0 11 2 0,0-3-6 32,0-2 0-32,0-5-2 0,0-4-2 15,3-4 1-15,0-1 1 16,0-10-3-16,3 3 0 16,3-4-1-16,3-9-2 15,6 4-2-15,0-10 1 16,3 0-4-16,0 0 1 15,-4-2-9-15,4 2-2 0,-3 0-14 16,0-3-5-16,0 0-34 16,-3 1-16-16,3-4-3 15</inkml:trace>
  <inkml:trace contextRef="#ctx0" brushRef="#br0" timeOffset="130">13515 10239 296 0,'-3'-18'112'0,"6"15"-60"0,6 1-47 0,0-1 22 15,6 3-17-15,3-3-3 16,6-2-5-16,6 0 1 15,2 2-2 1,-2 0-7-16,-3 3-4 0,-3 0-41 16,-3 0-18-16,-4 3-53 0</inkml:trace>
  <inkml:trace contextRef="#ctx0" brushRef="#br0" timeOffset="131">13834 10459 248 0,'0'5'93'0,"3"19"-50"0,3 10-24 16,-6-18 26-16,0 6-10 15,0 1-3-15,0 6-10 0,0 3-3 16,-3-3-11-16,-3-2-1 0,0-3 0 16,0-3-3-16,-3-5-1 15,0-3-1-15,-6-3-2 16,-3-4-19-16,1-6-8 16,-1-3-24-16,0-2-7 15,0-8-21 1,0-6-5-16,6-2-12 15</inkml:trace>
  <inkml:trace contextRef="#ctx0" brushRef="#br0" timeOffset="132">13771 10311 260 0,'3'-11'96'0,"0"11"-52"0,3 0-45 16,-3-2 20-16,-3 2-15 15,0 0-2-15,6 2-31 16,-3 1-10 0,3 2-69-16,0 0-30 15</inkml:trace>
  <inkml:trace contextRef="#ctx0" brushRef="#br0" timeOffset="133">13849 10234 268 0,'-6'-3'101'0,"9"3"-54"0,3 3-53 16,0-3 19-16,0 0-12 16,3-3-3-16,11-2-6 0,1 0 0 15,0 0 4-15,0-1-9 16,0 1-3-16,0 2 1 0,-3 1 4 15,-4-1 6-15,-2 0 5 0,-3 3 3 16,0 6 3-16,-3 2 8 16,-3 18 10-1,-3 3-4-15,0 6-1 16,0-1-3-16,0 6-4 16,3 2 0-16,0-2-9 15,0-3-2 1,6-6-1-16,-6-4 0 15,0-6 0-15,-3-2 0 16,-3-3 2-16,-3-3 1 16,-6-3-8-16,-3-2-4 15,0-2 7-15,-6-4 5 16,-2 1-3-16,2-3-2 16,0-3 1-16,3 1 0 0,3-1-28 15,3-2-10-15,3-1-63 16,6 4-43-1,3-4 60-15</inkml:trace>
  <inkml:trace contextRef="#ctx0" brushRef="#br0" timeOffset="134">14295 10364 260 0,'0'0'96'0,"0"0"-52"0,-3 0-25 0,3 0 26 16,-6 0-6-16,0 0 2 15,0-3-12-15,1 0-3 0,2 1-15 16,0-1-4-16,0 1-3 0,0-1-5 16,3 0-1-16,0 1-15 15,3-1-6-15,0 0-17 16,3 3-69-16,2 8-66 47</inkml:trace>
  <inkml:trace contextRef="#ctx0" brushRef="#br0" timeOffset="135">14248 10599 228 0,'0'3'88'0,"3"-3"-48"0,-3-3-20 16,0 3 27-16,3 6-14 0,0-1-4 0,0 5-5 16,3 4-4-16,-3 4-10 15,-1 9-2-15,-2-1 2 0,-2 3-6 16,-4-2 0-16,-9-1-7 15,-9-2-2-15,-3-3-49 16,-3-5-19 0,1 5-64-1</inkml:trace>
  <inkml:trace contextRef="#ctx0" brushRef="#br0" timeOffset="136">9714 10843 96 0,'-3'-8'35'0,"9"5"-18"0,-3-2 4 0,-3 5 17 31,3-3-5-31,-3 3 0 16,0 0-7-16,0 0-4 15,0 5-12-15,0 6 2 0,-3 2 4 0,-6 3-2 16,0 8 2-16,-5 2-3 16,-4 3 2-16,0-5-6 15,3-3-1 1,3-2-4-16,3-3-1 16,0-6-1-16,3-2-2 0,0-2 1 15,3 2-1-15,0-6 0 0,3-2 0 16,0 0 0-16,3-2 0 15,6-4 2-15,-3-2 3 16,6-2-4-16,-3-6-1 16,0-3 0-1,0-2 2-15,0 0-1 16,0 3-1-16,-3-1-2 16,3 3 1-16,-3 6 1 15,0-1 2-15,0 3 1 16,-1 3 1-16,1 2-5 0,0 6-1 15,3 2 1 1,0 3 2-16,0 0 0 0,0 5 2 16,-3 6 0-16,0 2 1 15,0-5-2-15,0 0-2 0,0-3-2 16,0-3-1-16,0-2-27 16,3 0-12-16,0-2-28 15,-3-1-8-15</inkml:trace>
  <inkml:trace contextRef="#ctx0" brushRef="#br0" timeOffset="137">9685 10999 156 0,'3'-6'57'0,"-3"9"-30"0,3 0-18 16,0 2 16-16,-3 0-1 15,0 3 1-15,0 5-3 16,0 6 1-16,-3 2-13 31,0 3-1-31,0 2 1 0,-6 6-4 0,0 5-1 16,3 0-2-16,0-2-3 16,0-4 1-16,3 4-1 15,9-9 0-15,0-5 0 16,3 1 4-16,3-7 5 15,6-4-3-15,2-6 2 16,7-7-5-16,0 7 0 0,-3-8-14 16,0 1-6-16,-4-1-13 15,1 0-6-15,-3 3-45 16,-3 8-44-16,-3-2 41 16</inkml:trace>
  <inkml:trace contextRef="#ctx0" brushRef="#br0" timeOffset="138">9997 11337 164 0,'0'0'63'0,"3"3"-34"0,-3 2-16 0,3 1 19 15,0-1-5-15,0 13-1 16,3 4-6-16,0-1 0 16,-3 0-11-16,3-3-1 0,-3 4 2 15,0-4-6-15,0 3 0 0,0-5-2 16,-3 0 1-16,0-5-2 15,0-3 2-15,0 0 0 0,0-3 3 16,0 0 3 0,0-10 2-1,0 0-3-15,0-6 0 16,0-2-3-16,3-1-5 16,0-1 0-16,6-9 0 15,0 0 2-15,5 3-1 16,-2 2 2-16,0 1-2 15,0 2-1-15,0 5-2 16,-3-2 1-16,0 5-15 0,3 6-4 16,-3 2-32-16,0 7-12 15,0 9-45 1</inkml:trace>
  <inkml:trace contextRef="#ctx0" brushRef="#br0" timeOffset="139">10250 11478 160 0,'0'5'63'0,"0"-8"-34"0,0 6-16 0,0-3 17 16,3 5-6-16,0-2 0 15,6 2-7-15,3 0 0 0,0-2-10 16,0 0 0-16,0-3 0 15,0 0 1-15,-1-3 0 16,1 0-2-16,0-2 1 0,0-3-4 16,-3 0 0-16,0-5 1 15,-3-3 0-15,0 0-2 16,-6 3 1-16,-3 0-4 0,0 2-2 31,-3-2-1-31,-3 5 3 0,0 3-5 16,0 2 0-16,-3 3 0 0,0 8 4 15,-2 8 1-15,-1 0 1 16,3 0 4-16,3 5 2 16,3 0 0-1,3 0 1-15,0-2-6 16,6 2-3-16,6-3 1 16,0-4 2-16,0 2-11 15,3-3-6-15,0-3-13 16,2-7-5-16,1-3-35 15,0-8-50 1,3 0 27-16</inkml:trace>
  <inkml:trace contextRef="#ctx0" brushRef="#br0" timeOffset="140">10557 11419 184 0,'-15'-18'71'0,"12"7"-38"0,0 3-39 15,-3 8 75 16,-3 0-24-31,0 11-16 0,-3 2-13 16,0 0-11-16,0 3-4 0,0 3 2 16,4 2-2-16,2-2-1 15,3 4-2-15,3 1-1 16,3-5 4-16,3-3 1 16,2-3-7-16,1-5-2 15,0-8-3-15,3-6 1 0,0-2 3 16,-3 1 1-16,-3-4 0 15,6 0 4-15,-9-2 2 16,0 0 4-16,0 0 2 16,-3 2 3-16,0 1-1 0,0 4 0 15,0 1-5-15,0 2-3 16,3 6 0-16,3 5-1 16,0 2-3-1,0 4 2-15,0-1-1 16,3 5 0-16,0-2-22 0,2 0-10 0,1-3-24 15,3-2-9-15,0-3-21 16</inkml:trace>
  <inkml:trace contextRef="#ctx0" brushRef="#br0" timeOffset="141">10834 11433 160 0,'-15'-27'63'0,"9"27"-34"0,-3-2-12 0,6 2 22 16,-6 2-5-16,-6 6 3 0,0 0-19 16,3 3-6-16,0 2-7 15,0 5-6-15,3 4 0 0,4 1-1 16,-1 1-2-16,3 0 5 16,3-3 1-16,9-2 0 0,5-3-2 15,1-3 1-15,0-5-1 31,0-6 2-31,3-2 1 0,-3-13-1 16,0 0-2-16,0-3-4 16,-4-2 0-1,-2-4 0-15,0-7 2 0,-3-2-1 16,-3-4-1-16,-3 1 3 16,0-6 0-16,-3 6 1 15,0 5 0-15,0 5 11 0,-3 3 5 16,0-1-4-16,3 12 1 15,0 2-10-15,0 5-4 16,3 9 0-16,0 7 0 16,3 8 3-16,3 16 3 15,0 0 0-15,0 5 0 16,3-5-3-16,0 0 1 0,3 0-2 16,0-7 2-16,0-4-20 15,0-5-6 1,6-5-26-16,3-5-9 15,-4-9-46 1</inkml:trace>
  <inkml:trace contextRef="#ctx0" brushRef="#br0" timeOffset="142">11128 11451 220 0,'-3'-8'82'0,"6"6"-44"0,-3 2-25 16,0 0 24-16,0 0-6 0,-3 0-1 16,0 2-8-16,-3 1-3 15,-3 0-11-15,0 2-1 0,-2-3 3 16,2 4-8-16,0 2-1 16,3 2-3-16,3 1 0 15,3 2 2-15,3 0 0 16,6 1-3-1,0 1 2-15,0 4-1 16,-1-3 0-16,1-3 2 16,-3 0 2-16,-6-2 1 15,-3-1 1-15,-3-2 0 0,-2-2 0 16,-1-4-9-16,-6-2-4 16,0 0-26-16,3-5-10 15,3 0-37-15,3 2-15 16</inkml:trace>
  <inkml:trace contextRef="#ctx0" brushRef="#br0" timeOffset="143">11599 11451 180 0,'-9'-2'68'0,"9"2"-36"0,-9-3-13 0,6 3 23 16,-3-3-6-16,0 6 2 0,-3 0-22 16,0 2-7-16,-3 3-6 15,-3 2-5-15,0 4-1 16,3 1 4-16,3 7 1 0,3 1-3 16,4-1-1-16,7-7 1 15,1 1 0-15,3-2-4 31,3-4-1-31,0-5 0 0,0-2 4 16,0-8-4-16,0 0 2 16,-3-6 2-16,0-2 3 15,-3-3-2-15,0 0 0 16,-3 0 7-16,0 0 6 16,-3 3-2-16,0 0 0 15,0 2-4-15,0 3-1 0,0 3-8 16,0 2 0-16,3 9 1 15,0 7 1-15,0 8-4 16,5 8 1-16,1 3 2 16,0 5 3-16,-3 0 11 0,-3 0 7 15,-6-3 3-15,0 1 4 16,-3-1-8-16,0-5 0 0,-3-2-11 16,-2-9-4-16,-1-2 2 15,-3-8 1-15,0-8-11 31,0-5-6-31,-3-3-22 16,3-5-8-16,9-1-21 16,-3-7-6-16,9 0-46 15</inkml:trace>
  <inkml:trace contextRef="#ctx0" brushRef="#br0" timeOffset="144">11828 11441 260 0,'-6'0'96'0,"0"-16"-52"0,-6 8-27 16,9 8 27-16,-6 0-14 16,0 8-3-16,-3 0-20 15,0 2-6-15,3 3-2 0,0 3 0 0,3 3 1 31,1-6-3-31,5 14 0 16,2-4 4-16,4-4-10 16,3-3-1-1,0-6-2-15,0-2 2 16,3-8 1-16,-3-8 3 0,0-2 6 16,0-1 2-16,-3 1 4 15,0-4 3-15,-3-2 5 0,-3 3 1 16,0 0 0-16,0 0 1 15,0 5-4-15,0 3 0 16,0 2-7-16,0 3-1 16,0 8-4-16,3 5-1 15,3 6-1-15,0 4-2 16,0-1 3 0,3-4 2-16,0 1-20 15,2-3-7-15,4-6-20 16,0-2-9-16,0 0-19 15,-3-5-8-15,0-6-11 16</inkml:trace>
  <inkml:trace contextRef="#ctx0" brushRef="#br0" timeOffset="145">11977 11478 208 0,'-3'-6'79'0,"3"12"-42"0,0-4-43 15,3 9 51 1,0-1-14-16,2 6-1 15,1 3-3-15,-3 2-16 16,0-2-2-16,0-4 1 0,0 1 0 0,0-2 2 16,-3-7-2-16,0 1-1 15,0-2-1-15,0-6 0 16,0-6-2-16,0 1 1 16,0-8 0-16,0 0 1 15,0-3-4-15,3-3-1 16,3 1-3-1,0 2-3-15,3 0-1 16,0 5 0-16,6 1-4 16,3 5-2-16,0 2-28 15,0 3-11-15,-1 3-38 16,-2 2-15-16,0 0 1 16</inkml:trace>
  <inkml:trace contextRef="#ctx0" brushRef="#br0" timeOffset="146">12158 11274 252 0,'0'0'93'0,"0"3"-50"0,3 4-33 0,0 1 25 15,0 6-10-15,0 15-2 16,0 3-16-16,0 5-4 16,0-6-2-16,0 6 1 0,0-2 3 15,-3-4 0-15,0-4 0 0,0-6-1 16,0-5 0-16,0-3-2 16,0-5 1-16,0-3 0 15,0-5 1-15,0-5-5 16,3-5-1-16,0-4-2 15,0-2 0-15,3 1-2 16,3-1-1-16,0 0 1 0,3 3 2 16,2 2 2-16,4 6 3 15,3 5-5-15,3 5 1 0,-3 6 7 16,-3-1 7 0,-6 3 6-16,-4 3 2 0,-8 0-4 15,0 0 1-15,-8-3-5 31,-1-2-1-31,-3-1-6 0,-3-2-1 16,-3-2-8-16,-3-4-2 16,3-2-9-16,0 0-5 15,4-5-18-15,2 0-7 16,3 2-20-16,3 0-7 16,3 1-35-1</inkml:trace>
  <inkml:trace contextRef="#ctx0" brushRef="#br0" timeOffset="147">12497 11488 232 0,'-3'-8'88'0,"1"8"-48"0,-1-2-18 16,3 2 28-16,-3 0-6 15,-3 0-1-15,-3 0-20 32,0 0-6-32,0 5-11 15,0 3-8-15,0 2-2 0,0 4 0 16,-3 4 2-16,9 3-1 16,0-2-1-16,3-1-4 15,3-2 0-15,3-2-3 16,0-4 0-16,3-2-1 0,0-3 2 15,0-5 4-15,0-5 1 16,0-3 5-16,0-2 2 0,0-4 0 16,-3-2-2-16,-1 1 9 15,-2-1 6-15,0 0 2 16,3 3 1-16,-6 2-5 16,0 3-3-16,0 3-5 15,3 10-2 1,0 6 1-1,0 2 0-15,0 3 0 16,6 2-7-16,0 1-2 16,3-1-29-16,0-2-10 15,0-3-24-15,3-5-8 16,0-2-41-16</inkml:trace>
  <inkml:trace contextRef="#ctx0" brushRef="#br0" timeOffset="148">12756 11470 272 0,'-14'-11'101'0,"8"6"-54"0,-9 5-33 0,9 2 28 16,-3 4-25 0,-3-1-6-16,0 3-6 15,0 3-1-15,0 2-2 16,3 8-4-16,3 3-1 0,3-3 2 15,3-3 0-15,3-2-2 16,3-2 2-16,3-4-4 16,3-2-1-16,3-5-4 15,0-3-1-15,-3-6 3 0,0-7 5 16,0 0 2-16,-3 0 3 16,-1 0 5-16,-2-3 4 15,0 2-2-15,0 1 0 16,-3 0-3-16,0 2-1 15,0 6-6-15,3 2 1 16,0 6-2-16,0 5-2 0,0 5 3 0,0 11 2 16,3 3 9-16,-3 4 5 15,0 6 6-15,-6-2 4 16,-3 2 0-16,-6 0 0 16,0-5-10-16,-6-6-4 15,-3-5-4-15,-3 0-2 31,1-10-3-31,-1-3 1 0,0-11-18 16,3-7-4-16,-3-1-20 16,6-2-7-16,3 0-29 15,9-3-12-15,3 0-42 16</inkml:trace>
  <inkml:trace contextRef="#ctx0" brushRef="#br0" timeOffset="149">12965 11531 288 0,'3'0'107'0,"-3"0"-58"0,6 5-37 31,3-3 26-31</inkml:trace>
  <inkml:trace contextRef="#ctx0" brushRef="#br0" timeOffset="150">13006 11541 534 0,'18'0'25'15,"0"0"-13"-15,0 0-8 0,3-3-3 16,0 1-8-16,-3-3 0 16,-4-3 7-16,-2 2 7 15,0-2-14-15,-6 0-5 16,-6 1 1-16,-3-4 2 0,-3-2-2 16,-6 2 2-16,-3 1 3 15,-5 10 1-15,-4 2 5 16,0 3 2-16,0 3 0 15,0 6-2-15,1 2 5 16,2-1 1-16,6 7 2 0,3 1 2 16,3 1-7-16,6 0-2 15,3 0-1-15,6-3 2 0,6 0-1 16,9-5-1 0,3-3-4-16,2-2-2 15,4-3-15-15,3-3-4 16,-3-5-62-1,-1 0-25-15,-5-3 4 16</inkml:trace>
  <inkml:trace contextRef="#ctx0" brushRef="#br0" timeOffset="151">13346 11642 208 0,'-3'-6'79'0,"0"9"-42"0,3-3-21 0,0 0 24 0,0 0-6 15,0 0 3-15,0 0-15 0,-3 3-3 16,3-3-11-16,-3 2-5 0,3-2-2 16,0 0-6-16,0 0-1 15,0 0-24-15,0 0-8 16,0 0-15-16,0 0-8 15,0 0-39-15</inkml:trace>
  <inkml:trace contextRef="#ctx0" brushRef="#br0" timeOffset="152">13426 11157 160 0,'0'-15'60'0,"-3"9"-32"0,3 4-4 0,0-1 22 0,0 3-14 0,0 0 5 15,0 13-8 1,0 3-16-1,-6 5-1-15,3 6-1 0,-3 2-6 0,0 5-3 16,0 3-1-16,0-5 1 31,0-3-1-31,1-2 2 16,-1-9-7-16,3-2 1 0,0-5-43 16,0-3-17-16,3-3-50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6:06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14495 17391 108 0,'9'-13'41'0,"-6"13"-32"0,0-8 33 0,-3 3 12 15,0 5-2-15,-3-6 1 16,-3-2-14-16,-6 3-4 16,-3 2-20-16,-6 3 0 0,-3 3-1 15,-3 10-1-15,1 1 0 16,-4 4-7-16,3 9-4 0,6 4-4 15,6 9 1-15,6 0-1 16,9-3 0-16,6-3 0 16,6-2 0-16,9 0-16 15,9-11-5-15,6 0-27 16,5-10-8-16,4-6-53 16</inkml:trace>
  <inkml:trace contextRef="#ctx0" brushRef="#br0" timeOffset="1">14822 17463 208 0,'-3'-14'79'0,"0"14"-61"0,0-8-1 0,0 3-2 15,0 5 15-15,-3-5 11 16,-3 5-17-16,-5 5-6 15,-4 3-11-15,-3 5-5 0,0 11-1 16,-3 8-1-16,6 2 0 16,3 1-3-16,6-4 0 15,7 1 2-15,4-5 0 16,7-6-2-16,6-8 0 16,3-8 2-16,3-7 2 15,3-9-5-15,-3-2-1 16,-3-6 2-16,-4-7 1 0,-2-1 2 15,-3 1 2-15,-3-1-1 16,0 6-1-16,-3 5 12 16,-3 6 4-1,0 4-4-15,-3 9 1 16,0 10-8-16,3 6-3 0,3 7-1 16,3 1-1-16,3-3-3 15,0-3 2-15,3-3-17 16,6-4-5-16,-3-7-24 15,2-1-8-15,1-9-26 16</inkml:trace>
  <inkml:trace contextRef="#ctx0" brushRef="#br0" timeOffset="2">15033 17195 260 0,'-5'-8'99'0,"5"11"-77"0,3 0-18 0,-1 5-10 15,1 5 12-15,0 8 10 16,0 5 6-16,0 11 2 16,0 11-13-16,0 10-7 0,0-5 0 15,3 0-3-15,0-11 2 16,0-7-11-16,0-3-4 16,0-14-19-16,0-2-5 15,0-19-47 1,3-10-19-16</inkml:trace>
  <inkml:trace contextRef="#ctx0" brushRef="#br0" timeOffset="3">15191 17187 236 0,'-3'8'90'0,"6"6"-70"0,-6 23 4 15,3-22-5-15,-3 15 1 16,0 4 2-16,0 14-7 15,3 2-4-15,0-3-6 16,3-2-6-16,0-5-2 0,3-8-23 16,0 0-10-16,3-11-30 15,6-11-11-15,3-10-12 16</inkml:trace>
  <inkml:trace contextRef="#ctx0" brushRef="#br0" timeOffset="4">15352 17489 256 0,'-27'21'96'0,"18"-8"-75"0,3 16-16 0,3-13-12 15,0 8 4-15,0 3 6 16,3-1 8-16,6 6 6 16,3-11-9-16,3-2 4 0,6-1 2 15,6-10-3-15,3 0 1 16,-1-11-5-16,1-7 1 15,-6-11-1-15,-3-3 1 16,-9-11 2-16,-9-4 1 16,-6-1-5-16,-6 3-2 15,-6 5-2-15,0 6-2 16,0 5-8-16,1 2-3 0,2 11-36 16,6 3-14-16,3 5-24 15,6 0-47 1,6 0 32-16</inkml:trace>
  <inkml:trace contextRef="#ctx0" brushRef="#br0" timeOffset="5">15724 17444 240 0,'-9'0'90'0,"0"0"-70"0,-6 5 10 0,6 1 2 16,-5 2-7-1,-10 5 3-15,0 8-12 0,0 8-2 16,3 5-8 0,6 1-6-16,9-3-3 0,9-1 2 0,9 4 0 15,9-6-6-15,9-8 0 16,12 0-26-16,5-8-8 16,7-13-83-1</inkml:trace>
  <inkml:trace contextRef="#ctx0" brushRef="#br0" timeOffset="6">16230 17293 104 0,'27'-32'38'0,"-9"11"-29"0,3-3 12 15,-13 11 7-15,4-3-1 16,0-7 4-16,-3 4-2 16,-3-2 2-16,-3 2-17 15,-6 3 7-15,-6 6 6 0,-6 7-6 0,-8 11 0 16,-4 11-6-1,-6 10 1-15,-3 13-7 16,1 6-3-16,2 7 1 0,6 6 2 16,9 11-6-16,9-12-2 15,12-1-3-15,9-1 0 16,9-8-3-16,6-8 1 16,3-10-11-16,2-8-3 15,4-8-22-15,0-11-7 16,-1-5-63-1</inkml:trace>
  <inkml:trace contextRef="#ctx0" brushRef="#br0" timeOffset="7">16447 17275 56 0,'-3'-14'22'0,"3"14"-18"0,0 0 0 0,0 0-2 15,3-2 26-15,-3 2 14 0,3-6-2 16,-3 6 2 0,0 0-13-16,3 6-5 0,0 2-6 15,0 10 1-15,0 3-10 16,-3 11 12-16,0 16 8 0,0 2-9 16,0 0-1-1,0-2-11-15,0-8-5 0,3-1-2 16,0-7-1-16,0 0 0 15,0-11 2-15,0-2-36 16,0-6-17-16,-3-19-117 31,0-1 61-31</inkml:trace>
  <inkml:trace contextRef="#ctx0" brushRef="#br0" timeOffset="8">16427 17280 120 0,'-6'-5'46'0,"3"2"-35"0,3 3 7 0,0 0 4 15,0 0 2-15,3 3 3 16,3 2 1-16,8 8 2 15,1 0-16-15,6 14 7 0,6 10 3 16,3 5-10-16,-1 3-3 16,1 0-5-16,3-5 1 15,0-8 5-15,-4-1 2 16,-2-9-3-16,-3-4-1 16,0-5 2-16,-3-13 3 0,-3-8-4 15,-4-10-1-15,-2-14-4 16,-6-8-1-16,-6 3-1 15,-3-5 0-15,-3 2-5 16,0 3-1-16,-2 6 1 16,2 1 0-16,0 7-4 15,0 9-1-15,3 1-35 16,3 5-13-16,0 3-5 16,6 13 0-16,0 2-40 15</inkml:trace>
  <inkml:trace contextRef="#ctx0" brushRef="#br0" timeOffset="9">17049 17624 248 0,'-6'8'93'0,"6"5"-72"0,0 8 5 0,-3-8-1 15,-3 3-7-15,-6 0 1 16,-3 8-8-16,-3-3-4 16,-3-2-4-16,-3-3-51 0,4 2-22 15</inkml:trace>
  <inkml:trace contextRef="#ctx0" brushRef="#br0" timeOffset="10">17343 17404 112 0,'3'-2'44'0,"-3"-1"-35"0,6-5 12 0,-3 8 3 15,0-3 4-15,0 1 6 16,0-1 1-16,0 3 3 15,-3 0-21-15,-3 3 2 0,-6-1 1 16,-3 1-2-16,-3 8-1 16,1-1-5-16,-1 1-2 15,3 2-9-15,0 0 0 16,6-5-1-16,3 5 0 16,9-2-3-16,6-3 2 15,3 5 3-15,3-2 1 0,5-1 1 16,-2 1 2-16,-3-3-1 15,-6 5 0-15,-3-8 1 16,-6 9 3-16,-6-6 2 16,-6-3 3-16,-6 0-3 15,-6-2-1-15,0-1-9 16,-2-2 0-16,2 0-12 16,0-2-5-1,6-1-3-15,3-2-1 0,6 5-33 16,6-5-15-16,6-3-23 15,3 2-32 1,9-2 40-16</inkml:trace>
  <inkml:trace contextRef="#ctx0" brushRef="#br0" timeOffset="11">17501 17449 236 0,'-3'0'88'0,"9"8"-69"0,0 3 0 0,-6-9-4 15,0 12 0-15,0-1 5 16,-3 3-8-16,3 0-4 16,0-3-5-16,0 5 0 0,0-4 0 15,0-1-34-15,3-3-17 16,0-2-57 0,3-5-32-16,0-6 65 0</inkml:trace>
  <inkml:trace contextRef="#ctx0" brushRef="#br0" timeOffset="12">17477 17388 268 0,'-15'-15'101'0,"18"12"-78"0,-3-2-11 0,3-1-9 0,0 6-7 16,3-2 2-16,0-4-8 15,0 1-3-15,3 5 7 16,0 0-37-16,3 5-16 0,3 3-31 15</inkml:trace>
  <inkml:trace contextRef="#ctx0" brushRef="#br0" timeOffset="13">17623 17418 228 0,'-15'0'88'0,"15"0"-69"0,-6 0 2 0,6 0-5 15,0 0 6-15,0 0 6 16,3 0-10 0,6-3-3-16,0-2-9 0,3-1-4 0,3 1 1 15,3-3-4-15,0 5-2 16,2 1 2-16,-2 2 2 16,0 2-2-16,-3 1-2 15,-3 8-3-15,-6-1 1 0,-3 3 1 16,-6 3-1-16,-3 0 4 15,-6 8 0-15,0-3 1 16,-3 6 2-16,0-4-3 16,0-1 0-16,4-9 1 15,2 5 2-15,0-4-1 16,3-6-1-16,3 2-2 16,3-2 1-16,6-3 3 15,3-2 1-15,3 2-1 16,-1-5 1-16,4 6-4 15,-3-6-2-15,0 0-14 16,0 0-6-16,0 0-19 16,-3-6-9-16,-3 6-47 15</inkml:trace>
  <inkml:trace contextRef="#ctx0" brushRef="#br0" timeOffset="14">17623 17523 244 0,'-9'-8'90'0,"9"8"-70"0,0-2-7 0,3 2-10 16,3-3 4-16,3 0 5 16,3-2-8-16,3 5-1 15,0-2-3-15,3-1-7 0,2 0-3 16,4 3-45-16,0 0-21 15,3 0-12-15</inkml:trace>
  <inkml:trace contextRef="#ctx0" brushRef="#br0" timeOffset="15">17882 17494 228 0,'-9'0'85'0,"9"3"-66"0,6 2-6 16,0-5-6-16,3 8-7 15,0-3 0-15,3 1 6 16,3-4 4-16,0 1-5 16,-1-3-3-16,4 0 1 0,0-3-2 15,0-5 2-15,-3 3-11 16,-3-5-4-16,0-1-1 16,-3-2 0-16,-6 5 5 0,-6-3 3 15,0 3-2-15,-6 3 2 16,-3 2 7-16,-3 3 4 15,-9 3-1-15,3 2 0 16,0 3 1-16,1 3 3 16,5 2 2-16,3 0 1 15,3 3 0-15,6 0 2 16,6 0-9-16,6 2-3 16,6 4-7-16,3-7 1 15,2-1-27-15,4-1-11 16,3-5-56-1</inkml:trace>
  <inkml:trace contextRef="#ctx0" brushRef="#br0" timeOffset="16">18207 17468 244 0,'-15'-11'90'0,"9"17"-70"0,-3 1-7 15,6-1-10-15,-3 2 4 16,0 2 5-16,0-2 3 16,3 5 4-16,3 1-11 15,3-1-4-15,6 0-3 0,3-8-4 16,3 3 2-16,2-8 1 16,1 0 0-16,0 0 0 0,-3-8 0 15,-3 3 0-15,-6 2 2 16,-9-2 1-16,-3 0 1 15,-3-3-11-15,-3 0-5 16,0-3-25-16,0 6-11 16,0-3-41-1,7 8-34-15,2-5 50 16</inkml:trace>
  <inkml:trace contextRef="#ctx0" brushRef="#br0" timeOffset="17">18454 17193 276 0,'-21'-29'104'0,"9"21"-81"0,-6 0 3 16,9 5-6-16,0 0-5 16,0 3 4-16,-3 6-7 15,0 2 1-15,3 15-8 16,1 7-5-16,2 7-3 0,3 2-1 15,3 4 3-15,0 2-2 16,6-3 1-16,-1-2-3 16,4-6 1-16,-3-2-31 15,0-6-12-15,0-7-66 16</inkml:trace>
  <inkml:trace contextRef="#ctx0" brushRef="#br0" timeOffset="18">18153 17399 288 0,'-3'-11'110'0,"12"6"-86"0,12 0-6 0,-6 0-8 16,11 2-5-16,7-2 4 16,6-1-4-16,0 6-3 15,2 0-1-15,1 0-74 0,0 0-33 16,-10 6-4-16</inkml:trace>
  <inkml:trace contextRef="#ctx0" brushRef="#br0" timeOffset="19">18653 17164 68 0,'3'-8'27'0,"3"2"-21"0,6 1 14 0,-6-3 4 0,3 5-1 15,0-7 0-15,0 2 10 16,0-3 6-16,-1 1-1 15,-2-1 1-15,-3 6-21 16,-3-3 3-16,-3 8 2 0,-6 8-8 16,-2 5-3-16,-7 11-5 15,-3 8 0-15,0 2-2 16,0 11 2-16,6-5-2 16,3 10 0-16,6-2-6 15,9 2 1-15,9-8 0 16,6-2 2-16,9-8-6 15,6-1-1-15,5-9-25 16,-2-7-10-16,3-7-28 0,-6-2-12 16,-4-9-6-1</inkml:trace>
  <inkml:trace contextRef="#ctx0" brushRef="#br0" timeOffset="20">18924 17418 252 0,'-3'7'93'0,"3"-1"-72"0,0 7-4 15,0-8-7-15,0 9-11 16,3-1-1-16,-3 0-2 16,0-2 3-16,3-1 0 15,-3-5-43-15,3 3-20 0,0-2-30 16</inkml:trace>
  <inkml:trace contextRef="#ctx0" brushRef="#br0" timeOffset="21">18912 17351 176 0,'-6'-8'68'0,"12"3"-52"0,0 5-45 0,-3 0-24 16,3-5-11-16,0 5-1 16</inkml:trace>
  <inkml:trace contextRef="#ctx0" brushRef="#br0" timeOffset="22">18995 17418 148 0,'3'26'57'0,"-3"-13"-44"0,-3 6 10 0,3-6 2 16,0-5-3-16,0-3-1 15,0 3-3-15,0-3-1 0,0-5-9 16,0-2 1-16,3-9 2 0,3-2-6 16,0-6-3-16,3 4-1 15,0-4-1-15,0 1-3 16,0 4 0-16,3 6 2 15,0 3 0-15,0 10 1 16,-3 3 2 0,-1 11 1-16,-2 2 1 0,0-2-2 15,-3 4 1-15,0-2-4 16,0-2 0-16,3-6-32 16,0-5-13-16,0 0-32 15,0-8-31 1,0 0 40-16</inkml:trace>
  <inkml:trace contextRef="#ctx0" brushRef="#br0" timeOffset="23">19290 17187 272 0,'-6'-5'104'0,"9"10"-81"0,-3 11-10 0,3-3-10 16,-3 6-1-16,3 7 6 15,-3 4 2-15,0-1 2 16,0 10-6-16,3-2-4 0,0-2-1 16,0-3-17-16,0-6-4 15,3 0-30-15,-3-7-10 16,-3-1-42 0</inkml:trace>
  <inkml:trace contextRef="#ctx0" brushRef="#br0" timeOffset="24">19129 17365 292 0,'-6'-14'110'0,"6"9"-86"0,6 5-9 16,0 0-10-16,6 0-11 16,3 0 1-16,3 0 3 15,6 11 1-15,-1-9 1 16,4 9-3-16,0-3 2 0,0-3-34 15,-3 0-17-15,-1-2-55 16</inkml:trace>
  <inkml:trace contextRef="#ctx0" brushRef="#br0" timeOffset="25">19454 17021 280 0,'-3'-22'104'0,"6"22"-81"0,3 0-10 0,0 6-12 16,0 2 0-16,5 18 4 0,4 11 15 15,3 8 7-15,0 3-13 16,-6 10-1-16,-3 0-2 0,-6 3-6 16,-6-3-1-16,-3-5 0 15,-6-3 0 1,-3-10-7-16,-3-3 0 0,0-8-39 15,1-10-16-15,-4-1-75 32</inkml:trace>
  <inkml:trace contextRef="#ctx0" brushRef="#br0" timeOffset="26">19552 16923 156 0,'-3'-8'57'0,"6"8"-44"0,0-3 3 0,0 3 0 0,3 0 1 15,3 3 2-15,6 7 5 16,2 6 5-16,4 11-16 16,6 18 6-16,3 8 2 0,-3 5 0 15,-6 11 2-15,-7-3-4 16,-8 3-2-16,-6-1 6 15,-6-7 5-15,-8-3-9 16,-7-5-1-16,-6-8-10 16,-3-5-3-16,0-8-21 0,-2-6-9 15,-1 1-38-15,6-9-15 16,3 3-52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6:17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4267 16830 240 0,'-3'0'90'0,"-3"5"-70"0,3-5 13 16,3 0-1-16,0 0-6 15,3 8 2-15,-6-8-7 16,3 0-1-16,0 0-11 0,0 0 6 0,-3 0 2 16,3 11-1-1,0-8 3-15,0 7-10 0,-3-2-3 16,0 5-2-16,3 11 0 15,-3 0-5-15,3 8 1 16,0 13-2-16,0 0 0 16,3 8 4-16,-3 5 1 15,-3 0-1-15,9 3-2 16,-3-3 1-16,3 8-1 0,0-10 4 16,0-3 2-16,3-8-2 15,-3-3-3-15,-6-10-5 16,6 0 0-16,-3-11-16 0,-3-3-4 15,3-5-54-15,-3-2-24 16,-6-22 53 0,-6-7 27-16</inkml:trace>
  <inkml:trace contextRef="#ctx0" brushRef="#br0" timeOffset="675.9582">4202 16910 216 0,'6'-3'82'0,"-6"-8"-64"0,3 11 15 16,-3-8 4-16,6 8-6 15,0 11 2-15,0-14-6 16,0 3-2-16,5 0-13 16,1-8 6-16,0 6 4 0,3 4-2 0,6-7 0 15,3 5-2 1,3-3 0-16,5 3-5 0,1-5-3 16,3 5-3-1,-1 0-2-15,-5 11-3 16,0-11-2-16,3 2 3 0,-3 6 0 15,5-2-1-15,-5-1-2 16,0-5 1-16,-6 0 1 16,-1-8-25-1,1-3-14-15,-6 3-8 16,-3 0-38-16,-3 6-16 0,-6-6 52 16,0 8 24-16</inkml:trace>
  <inkml:trace contextRef="#ctx0" brushRef="#br0" timeOffset="1457.6529">4330 17179 140 0,'-3'0'52'0,"3"3"-41"0,-9-8 4 0,9 5-1 16,0 2 2-16,-3 1 2 0,0-3 4 15,3 0 1-15,-6 0-12 16,6 0 9-16,-3 0 3 0,-3 0-3 16,0 0 1-16,0 0-12 15,0 0-5-15,3 5-1 16,-3-5 2-16,3-5 11 16,-3 5 5-16,6 0-3 0,-3 5 0 15,3-5-8-15,0 3-2 16,-3-3-4-1,3 0-1-15,0 0 3 0,-3 3 3 16,3-3 2-16,0 0 1 16,6 0-15-16,-6 0-5 15,6 2 18 1,3-2 10-16,3 0-9 16,0-2-4-16,3 2-4 15,3-3 0-15,6 0-2 0,2 3-1 16,7 0-4-16,3-5-2 15,3 5 5-15,-4 0 5 0,7 0-2 16,-6 0-1-16,2 0 0 16,-2 0-1-16,-3 5 0 15,-6-2 2-15,-1 0-6 16,-8-1 1-16,0-2-48 16,-3 0-20-16,-6-5 36 15,0-6 17-15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6:42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2803 15288 160 0,'0'-8'63'0,"-3"5"-34"0,-12-2-16 16,9 5 17-16,0-3-2 16,-3 0 3-16,0 3-11 15,-3 0-4-15,-3 3-9 16,-2 2-7-16,-1 3-1 15,0 3-1-15,3 5-2 16,-3 10 3-16,3 1 0 16,6 2-2-16,3-3 2 0,6 1-4 15,6-3 1-15,0-6-5 16,6 1-1-16,3-4 0 16,3-4 4-16,-3-6 1 15,3-2 0-15,2-3 4 16,4-8 0-16,0 0 1 15,-9-8 0-15,3-5 0 0,-6-5 2 16,0-1-8-16,-3-2-1 16,-4-3-7-16,1 1-2 15,-3 1 7-15,-3-1 4 16,0 2 4-16,-3-1 1 16,-5 1 2-16,-1 3 1 15,-6 2 3-15,3 3 1 0,0 0 3 16,3 5 1-16,0 3-3 15,6 2-3-15,-6 1 0 16,6 4-1-16,0 4-5 16,3 2 1-16,0 8 4 0,0 5 2 15,3 3 2 1,9 10 2 0,-6 3-3-16,0 3 1 0,9 5-1 15,-3 3 3-15,0 5-5 16,-6-3-3-16,3-2-1 15,-1-6 1-15,1-5-3 16,0-5 0-16,0-3-6 16,-6-5-3-16,3-3-41 15,-3-5-18-15,3-3-23 16</inkml:trace>
  <inkml:trace contextRef="#ctx0" brushRef="#br0" timeOffset="1">2964 15386 176 0,'-3'-8'68'0,"6"10"-36"0,5 9-37 16,-5-6 12-16,6-2 5 15,-3-1 7-15,6-2-4 0,0 0 2 16,0-5-10-1,0 0-4-15,0 0 0 0,0-1-2 0,0-2 2 16,-3 0 0-16,0 3 3 0,-4-3-1 16,-2 0 0-16,-3 0-1 15,-3 0 0-15,1 3 2 16,-4 0 1-16,0-1-1 16,-3 4 1-16,-6-1-4 15,-3 6-2-15,0 2 0 0,3 0-1 16,0 3 0-16,0 0 0 15,4 11-3-15,2-1 2 16,3 3-1-16,0-2-2 16,6 0 3-16,0-4 2 15,3 7-2-15,3-7-2 16,6-1 2 0,5-4 2-16,1-2-7 15,3 0-1-15,-6-3-18 16,3-5-9-16,3-2-31 15,-3-4-46-15,-1-4 23 16</inkml:trace>
  <inkml:trace contextRef="#ctx0" brushRef="#br0" timeOffset="2">3184 15335 192 0,'-9'0'74'0,"12"0"-40"0,-3 0-38 15,0 0 15 1,0 6 3-16,3-1 5 15,0 3 2-15,0 5 2 16,0 6-13 0,0-1-1-16,3 1-2 0,-3-1 1 0,0-5 0 15,0 1-4-15,0-4-3 16,-3-2 2-16,0-3 2 16,0-5-2-16,0 0 0 15,0 0 1-15,0-2 0 16,0-4 0-16,0 1 0 15,0-8-2-15,0-6-2 0,3 4-2 16,0-1 1-16,5 2 1 16,7 4 2-16,0-1-3 15,0 3-2-15,0 0 2 16,0 3 0-16,0 0 1 0,0 2 0 16,0 0-29-16,-1 3-13 15,1 0-29-15,-3-2-13 0</inkml:trace>
  <inkml:trace contextRef="#ctx0" brushRef="#br0" timeOffset="3">3481 15346 192 0,'-14'5'71'0,"17"0"-38"0,-3 3-30 0,0-8 28 15,6 16-3 1,2-3-7-16,1-2-3 15,0-3-11-15,0 0-2 0,3-8 1 16,0-3 1-16,3-5 1 16,-6 0-2-16,3 0-1 15,0 1-6-15,-3-1 1 0,0 0 0 16,-4 0 2-16,-2 0-1 16,-3 0 2-16,-3-3-2 15,-2 6-1 1,-4-3 1-16,0 3-1 15,-3-1-5-15,0 4 1 0,3 2 2 16,-9 5 1 0,0 3-2-16,3 3 0 0,0 4-3 15,4 4 1-15,-1 2 3 16,3-2 3-16,6-1-2 16,0 1 0-16,9-1 1 15,3-2 0-15,3 0-7 16,-1-3 0-16,4 0-8 15,3-5-3-15,3-5-21 0,3-3-8 16,-3 0-43 0</inkml:trace>
  <inkml:trace contextRef="#ctx0" brushRef="#br0" timeOffset="4">3868 15206 116 0,'0'-24'44'0,"-3"5"-24"0,6 3 5 16,-3 11 22-16,-3-3 1 0,-5 0 2 16,2 0-11-1,0 0-1-15,-3 3-22 0,0 0-7 0,0 2-4 32,-3 3-3-32,3 5 1 0,0 3-2 15,0 8-1-15,3 3-2 16,-3 5-1-16,6 2-1 15,3 6 3-15,3 0-2 16,0-1 1-16,0 4 2 16,0-4 2-16,0-1-3 15,3-7-2-15,-6-1-20 0,3-7-8 16,0 4-26-16,-3-9-9 16,0-2-25-1</inkml:trace>
  <inkml:trace contextRef="#ctx0" brushRef="#br0" timeOffset="5">3636 15285 228 0,'-6'-3'88'0,"9"3"-48"0,3 0-47 0,-3 0 16 16,6 0 7-16,0 0 9 15,12 0-8-15,3 0-2 0,2 0-9 16,1 0-6-16,6 0-1 0,0 0-1 16,-3 0 0-16,-1 0-20 15,-5 3-8-15,-3 0-27 16,-3-1-9-16,0 1-22 16</inkml:trace>
  <inkml:trace contextRef="#ctx0" brushRef="#br0" timeOffset="6">3984 15311 180 0,'-2'0'68'0,"2"3"-36"0,0 2-26 0,2-2 15 15,1 2-5-15,3 1 3 0,0-4-4 32,3 4 1-32,3-4-9 15,0 1-4-15,0-3-2 0,3 0-1 16,-3-3 0-16,0 1 4 15,-3-4 2-15,0 1-2 16,-3-3-3-16,-1 0 0 0,-5 0-1 16,-2 0 0-16,-4 0 0 15,-3 3 4-15,-3 0 5 0,-3 2-3 16,0 0 2-16,0 3-3 16,0 6 0-16,-6 2-3 15,6 2-2-15,1 3-4 31,2 1 0-31,3 4 4 16,3 6 2-16,3 0 2 0,6-3 0 16,3 0-2-16,0-2-2 15,3-3-2-15,3-3-1 16,2-3-12-16,1-2-2 16,3-5-19-16,0 0-4 15,-3-6-17-15,0 0-6 16,3-5-10-1</inkml:trace>
  <inkml:trace contextRef="#ctx0" brushRef="#br0" timeOffset="7">4151 15346 196 0,'-12'-11'74'0,"24"17"-40"0,-6-4-35 0,-3 1 15 16,-3 2-4-16,0 3 4 16,3 8-1-1,0 2 0-15,0-2-7 0,3 0-2 0,0 0 2 0,0-3-1 31,-3-2 0-31,0-1 3 16,-3-2 5-16,0-2-3 16,0-6 0-16,0 5 0 15,-3-8 4-15,0-2-4 16,0-3 0-16,0-5-2 16,0-6 2-16,3 1-3 0,0-1-2 15,6 3-5-15,0 1-2 16,3 1-2-16,0 4 0 15,3-1-4-15,0 3 0 16,2 3-18-16,1 2-6 16,0 1-23-16,6-1-8 15,-3 0-37-15</inkml:trace>
  <inkml:trace contextRef="#ctx0" brushRef="#br0" timeOffset="8">4389 15354 232 0,'-12'8'88'0,"12"-6"-48"0,12 1-40 0,-6 5 16 16,0 0-5-16,0-3 3 0,0 0-3 15,3 1 1-15,0-4-7 16,3-2-3-16,0 0-1 0,0-5 1 16,0 0 1-16,0-3 1 15,-1 0 0-15,-2 0 0 16,-3-3 2-16,-3 1-1 15,-3-1 0-15,-3 1-6 0,-3-1 1 16,-3 3-2-16,-2 0 0 16,-1 6 0-16,-3 2 0 15,-3 2 2-15,-3 4 2 16,3 1-3-16,0 4 0 16,3 2 1-16,4 6 0 0,2 2 2 31,3-3 3-31,3 1-2 15,3 0 0-15,6-4-1 16,0 4-2-16,5-3-2 0,1-3 1 16,0-2-12-16,0-3-7 15,3-1-20-15,0-1-10 16,0-6-17 0,0-3-48-16,0-5 22 0</inkml:trace>
  <inkml:trace contextRef="#ctx0" brushRef="#br0" timeOffset="9">4550 15346 180 0,'-3'0'68'0,"3"2"-36"0,0 4-37 15,0 7 49-15,0 6-13 16,0-1-7-16,0-2-7 16,-3-3-11-16,3 0-2 0,-3 1 2 15,0-4 6-15,0-2 2 16,3-3-3-1,0-2 1-15,0 0-3 16,0-6 0-16,0 0-5 16,3-5-3-16,3-5 0 0,0-8 1 15,3 3-6-15,0-1 1 16,3 6-1-16,6 2-1 16,0 1 1-16,-1 4 3 15,4 4 0-15,-6 4 3 16,0 6 1-16,-3 0 1 15,-3 3 2-15,0 5 1 0,-3-3-3 16,-3 0-3-16,-3 0 0 16,0 1-1-16,0-1-20 15,0-5-7-15,0 0-10 16,3 0-5-16,0-3-13 16,0-2-5-16,3-1-22 31</inkml:trace>
  <inkml:trace contextRef="#ctx0" brushRef="#br0" timeOffset="10">4904 15311 240 0,'-9'-2'90'0,"3"2"-48"0,-3 2-38 0,6 1 21 16,-5 0-10-16,-7 2 2 15,3 3-10-15,-3-3-2 16,3 6-3-16,3 2-2 0,-3 6 3 16,3 2 0-16,3-5 3 15,0 2-1-15,6 1 0 0,3-1-3 16,3-2-2-16,6-3 1 16,3-2 1-16,0-1-1 15,3-4-1-15,0-1-17 16,-1-5-6-1,4 0-13-15,-3-3-5 16,0-2-18 0,-3-5-5-16,3-1-17 15</inkml:trace>
  <inkml:trace contextRef="#ctx0" brushRef="#br0" timeOffset="11">5035 15301 212 0,'-3'3'82'0,"3"-1"-44"0,0 3-44 15,0 1 14-15,0 2 13 16,0 2 8-16,0 6 1 0,0 8 0 16,0-3-17-16,0 0-8 0,0-5-3 15,3 5-5-15,-3-5 0 16,0-3-25-16,3-2-9 16,-3 0-144 15,9-9 63-31</inkml:trace>
  <inkml:trace contextRef="#ctx0" brushRef="#br0" timeOffset="12">5026 15243 228 0,'-9'-6'85'0,"9"6"-46"0,0-2-57 0,0 2 11 16,0 0-9-16,3 0 0 15,3 0-40-15,0 0-46 16,12 0 24-16</inkml:trace>
  <inkml:trace contextRef="#ctx0" brushRef="#br0" timeOffset="13">5178 15327 208 0,'0'24'79'0,"0"-3"-42"0,0 11-43 0,0-19 14 31,3 1 4-31,-3-1 4 0,3 0 1 16,0-2 2 0,0-1-10-16,-3-2-8 0,3-3-1 0,0-2 4 15,-3-3 2-15,0 0 4 16,3-5 1-16,0-3-12 16,0-8-6-16,0-5-8 15,0 2-2-15,3 1 8 16,0 2 2-16,3 0 2 15,3 3 4-15,-1 2-2 0,4 3 1 16,-3 0 11-16,0 8 5 16,0 8 0-16,0-3 0 15,0 9-2-15,-3 4 2 16,0 1-7-16,0-3-2 16,-3 0-5-16,0-3-1 0,0-3-4 31,-3 1 1-31,2-1-22 15,1-2-11-15,0-2-27 0,3-4-12 16,3-4-10 0</inkml:trace>
  <inkml:trace contextRef="#ctx0" brushRef="#br0" timeOffset="14">5636 15301 228 0,'-14'-5'88'0,"8"5"-48"0,0-3-42 16,3 3 17-16,0 3 0 16,-3-1 5-16,-6 4-4 15,-3-1-1-15,0 3-9 0,0 2-4 0,3-2-1 16,3 11-1-16,3 2 2 16,0-3-1-16,4-2-1 15,2-2-2-15,5-4-1 0,1 1-7 31,6-9-2-31,0 6-4 16,-3-5-1-16,0-3 1 16,0-3 0-16,0 1 6 15,-3-6 4-15,0-3 4 16,0 3 3-16,-3-2 4 0,0-1 2 16,-3 0-3-16,3 4-3 15,-3-1-5-15,3 2-2 16,0 4 3-16,-3 2 1 15,6 13-1-15,0 3 0 0,0 0 6 16,0 2 5-16,2 9 5 16,-2-1 4-16,0 8 8 15,-6-4 7-15,-3-4-2 16,-3 0 0-16,-3-2-2 16,-8 0 0-16,-7-3-11 15,0-2-5 1,0-3-12-16,-3-3-2 15,1-5-27-15,2 2-10 16,0-7-49-16,0-6-18 16,-12-2-9-1</inkml:trace>
  <inkml:trace contextRef="#ctx0" brushRef="#br0" timeOffset="15">2600 15907 180 0,'-3'-3'68'0,"3"0"-36"0,-9 3-18 16,4 0 22-16,-7-2-9 15,0 2-1-15,0 0-9 16,-3 2 0 0,0 4-10-16,0 2-4 0,0 0 0 0,3 5-4 15,3 8 0-15,-2 3-1 16,5 0 0-16,3-3-5 16,3-3-3-16,6-2 8 15,2-3 5-15,1-2-6 16,0-6 1-16,0-2 2 15,0-3 4-15,3-5-3 16,0-6-3-16,-3-2 3 16,0-3 1-16,0 3-3 15,-6 0-1-15,0-1-2 16,-3 1 0-16,0 2 11 16,0 1 8-16,-3 5-6 0,6 5 0 15,0 2-5-15,0 9-1 16,0 5 3-16,3-6 1 0,0 11-6 15,3-2-2-15,-1-3 0 16,4-3 2-16,3-2-46 16,-3-3-20-16,6 0-49 15</inkml:trace>
  <inkml:trace contextRef="#ctx0" brushRef="#br0" timeOffset="16">2925 15957 152 0,'-3'8'57'0,"3"8"-30"0,6-3-21 0,-3 0 17 0,0 1-1 16,0 4 2-16,0-2-7 15,0 0 0-15,0-3-10 16,-3 0-4-16,3-5 0 0,-3 3 2 16,0-9 2-16,0 4 3 0,0-6 4 15,0 0-10-15,0-6-5 16,0 4-2-16,0-14-1 31,3 0 0-31,0 0 3 0,0 0 0 16,3-2 1-16,5 5-5 15,4-1 1-15,0 1 2 16,3 5 1-16,-6 0 1 16,3 3 2-16,0 5 8 15,0 8 3-15,-3-3 0 16,-4 8 0-16,-2 6-1 0,-3-3 0 16,0-3-6-16,-3 6-2 15,0-4-4-15,0 1-1 0,0-3-6 16,0-5-3-1,3 3-21-15,0-3-10 0,3-3-14 16,-6-5-5 0,6-2-26-1</inkml:trace>
  <inkml:trace contextRef="#ctx0" brushRef="#br0" timeOffset="17">3205 15983 208 0,'-6'0'77'0,"6"6"-42"0,-3-6-32 0,3 5 15 0,-3 0-3 16,3 9 1-16,0 4-4 15,0-2 0-15,0 3-7 16,3-1-3-16,3 1 1 0,0-4-2 16,6-1 2-16,5-4 2 15,-2-7 2-15,3-3-1 16,-3-3-1-16,0-7-3 0,-3 4 1 15,-3-2 0-15,-3-7 1 0,-6-1 2 16,-3 0 3 0,-3 3-2-16,-3-3 1 0,-3 2-5 15,-3 1 0-15,3 3-6 16,0 2 0-16,3 2-26 31,0 1-10-31,3 2-29 16,0 1-12-16</inkml:trace>
  <inkml:trace contextRef="#ctx0" brushRef="#br0" timeOffset="18">3345 16005 160 0,'8'2'60'0,"-2"12"-32"0,0 9-24 16,0-12 15-16,-3 2 0 15,0 0 1-15,-3 1-5 16,3-4 1-16,-3 3-9 15,0-2 0-15,0-3 3 0,0-3-6 16,0-2-2 0,0-3 5-16,0 0 3 0,0-5-5 15,0-3-1-15,3-6-7 16,0-4-2-16,3-1-3 0,3 1 0 16,0 2 5-16,3 3 1 15,3 0 6 1,0 7 5-16,0 4 6 0,-1 2 3 15,1 8-1 1,0 5 0-16,-3 5-7 0,0-2-2 16,-3 0-2-1,0 0-1-15,-3 0-3 0,0-3-2 16,0-2-30-16,0-6-15 16,0 3-37-1,0-6-57-15,0-2 34 16</inkml:trace>
  <inkml:trace contextRef="#ctx0" brushRef="#br0" timeOffset="19">3642 16015 244 0,'-3'0'90'0,"6"-8"-48"0,6 8-45 0,-9 6 21 16,15-6-11-1,6 0-5-15,-3 0-2 16,3 0 0-16,-1 0-31 0,4 0-14 0,-3 2-57 31</inkml:trace>
  <inkml:trace contextRef="#ctx0" brushRef="#br0" timeOffset="20">3880 15991 188 0,'3'3'71'0,"-6"8"-38"0,6 12-21 16,-3-9 21-16,3 2-4 0,-3 2 3 16,6 6-12-16,0 2-2 15,0 1-10-15,-3-1-5 0,0-2 0 16,0 3-2-16,0-1 2 15,0-7 0-15,0-6 1 16,-3 0-2-16,0-5 1 16,-6-8-2-16,3-3 2 0,-3-10-7 15,0-3 1 1,0-5-1-16,0-5-3 16,0 4 0-16,3-1 1 15,0-7 2-15,3 4 2 16,3 2 1-16,6 3-2 0,0 3 2 15,3-1-1-15,0 3-2 16,3 6 5-16,0 2 3 16,3 2-1-16,-1 12 0 15,1 2 8-15,0 5 4 16,0 0-3-16,-3 3-2 16,-3 0 1-1,-6 0 0-15,-3-1-1 16,-6-1 1-16,-3-1-6 15,-3-5-1-15,-6 5-7 16,0-8-2-16,0-2-12 16,-3-3-1-16,-2 0-13 15,2-8-5-15,3 5-17 16,9-2-4-16,3-3-44 16</inkml:trace>
  <inkml:trace contextRef="#ctx0" brushRef="#br0" timeOffset="21">4118 15994 200 0,'-3'5'77'0,"3"-2"-42"0,0 2-41 0,0 9 27 16,0 4 1-16,0-5-2 15,0 3-1-15,0 0-11 16,3 0-5-16,3-3 0 0,3 0-2 15,6 1 2-15,0-4 4 16,0-2 4-16,3-8-6 0,-3 0-3 16,0 0-1-16,-3-5-1 15,-1-3 2-15,-2 0 1 16,-3-5 1-16,-3-6 0 16,-3 6 0-16,-6 0 2 15,0-3 1-15,-3 0 3 16,1 8-3-1,-7-3 1-15,0 4-14 16,0-1-5-16,3 2-22 16,0 4-6-16,3-1-29 15,3 3-9-15</inkml:trace>
  <inkml:trace contextRef="#ctx0" brushRef="#br0" timeOffset="22">4357 16013 216 0,'11'0'82'0,"-11"2"-44"0,3 17-29 0,0-6 22 16,0-2-8-1,3-1 1-15,0 1-13 0,0-1-4 16,-3 1-5-16,0-1-2 15,0-2 3-15,0 0-42 0,0-2-18 16,0-1-130 15,3-2 94-31</inkml:trace>
  <inkml:trace contextRef="#ctx0" brushRef="#br0" timeOffset="23">4455 15978 164 0,'0'8'63'0,"0"0"-34"0,3 5-10 0,0-2 21 0,-3 5-9 16,0-3-3-16,3 0-16 16,-3-2-8-16,3-1-2 15,-3-2-2-15,3-2 0 0,-3-1 2 31,0-5 1-31,0 0-8 0,0 0-4 16,3 0-4-16,3-8 0 16,0-5-2-16,0-3 0 15,-1 0 5-15,4 3 4 16,0 0 4-16,0 7 1 16,0-2 7-16,0 8 4 15,3 0 3-15,3 6 5 0,-3 2-1 16,0 5 1-16,-3 0-5 15,3 3-3-15,-4-3-5 16,1 0-4-16,-3-2-5 16,-3-1-2-16,0-2-24 15,3 0-8-15,-3-2-33 16,-3-6-46-16,6 0 30 16</inkml:trace>
  <inkml:trace contextRef="#ctx0" brushRef="#br0" timeOffset="24">4720 15804 200 0,'0'0'74'0,"0"2"-40"0,9 4-31 0,-3 4 17 15,0 6 8-15,-1 2 4 16,1 6-5-16,0 3-2 15,0-1-14-15,0 9-7 0,-3-1-2 16,0-5-2-16,0-2 2 0,0-4-3 16,0 1 0-16,-3-5-39 15,0-3-18-15,0-6-54 16,3-2-26 0,-3-8 70-16</inkml:trace>
  <inkml:trace contextRef="#ctx0" brushRef="#br0" timeOffset="25">4651 15946 228 0,'-3'0'85'0,"6"0"-46"0,3 0-35 15,-6 0 21-15,6 0 1 0,3 3 7 16,6-3-16-16,3 0-5 15,3 5-7-15,8-2-4 0,4-3 2 16,0 0-11-16,3 0-4 16,-1 0-45-16,-2 0-18 15,9 3-34 1</inkml:trace>
  <inkml:trace contextRef="#ctx0" brushRef="#br0" timeOffset="26">5000 15968 168 0,'-6'2'66'0,"6"6"-36"0,3 0-22 16,0-3 18-16,-1 1 2 0,4-1 6 16,0 0-10-16,3 6-2 15,3-8-13-15,6 4-3 0,-3-1 0 16,0 2-3-16,0-8-2 15,-3 0 4-15,0-8 1 16,-1 5-2-16,-2-7-3 0,-3 7-3 0,0-8 1 16,-6 9 1-16,-3-6 0 15,0 0-5-15,-3 0 1 16,-11 0-3-16,-1 3 2 16,0 2 5-16,-3 0 2 15,0 6 0-15,0 0-2 31,0 7 1-31,4-2 1 0,-1 8 1 16,3 3 3-16,3-1 6 16,3 1 2-16,3-4-5 15,3 1-1-15,3 0-4 16,6-3-3-16,6 1-3 16,3-1 1-16,3-5-28 0,11-3-10 15,4-5-34-15,-3 0-14 0,0 0-6 16</inkml:trace>
  <inkml:trace contextRef="#ctx0" brushRef="#br0" timeOffset="27">5244 16015 220 0,'-6'0'85'0,"6"0"-46"0,0 6-48 0,0-6 32 16,3 18 4-1,-3-2 0-15,3 0-1 16,0 0-14-16,0 0-5 0,5-3-3 16,-2-3-2-16,0 1-2 15,-3-3 3-15,0-3 0 16,-3-5 5-16,0 0 5 16,3-5-5-16,-3 2-2 0,-3-7-1 15,6-4 1-15,0-7-8 16,0 0-3-16,6 0-2 15,0 0 1-15,0 8-1 16,3-3 2-16,0 5-4 0,3 3 1 16,3 0-16-16,2 3-4 0,-2 2-41 15,9 6-18-15,-9 2-7 16</inkml:trace>
  <inkml:trace contextRef="#ctx0" brushRef="#br0" timeOffset="28">4235 15782 184 0,'3'0'71'0,"-1"0"-38"0,1 0-23 16,-3 0 20-16,0 0 2 16,0 0 5-16,0 0-7 15,0 0-3-15,0 0-15 16,0 0-5-16,0 0-3 0,0 0-5 0,0 0 1 15,0 0 0-15,0 0 2 16,6 3-3-16,0-3 0 0,0 0 3 16,0 0 1-16,-3-3 1 15,0 3 0-15,0-2 0 16,-3 2 2-16,3-3-3 16,-3 3 0-16,0 0-1 15,0-3-2-15,-3 1-35 0,0-1-14 16</inkml:trace>
  <inkml:trace contextRef="#ctx0" brushRef="#br0" timeOffset="29">10551 8403 104 0,'18'-10'38'0,"-9"7"-20"0,-3-2 5 16,-1 5 18-16,-5 0 1 15,0 0 1-15,0 0-6 16,0 0-2-16,-2 5-20 16,-13 3-5-16,0 2 1 15,-6 9-7-15,-6 2 0 16,-3 0-2-16,4 0 1 16,-1-2-2-16,6 0-1 15,0-4-2-15,3 1 1 16,3 0-1-16,3-3 0 0,4 1 0 15,5-1-2-15,3 3 3 16,3 2 0-16,2 1-2 0,4 5 2 16,3-3-4-16,3-3-1 15,-3 1 9-15,0-6 5 16,0 0-25-16,-3-2-11 16,0-3-32-16,0 0-13 15,-3-6-10 1</inkml:trace>
  <inkml:trace contextRef="#ctx0" brushRef="#br0" timeOffset="30">10348 8591 152 0,'0'-5'57'0,"0"5"-30"0,3 0-18 0,-3 0 14 16,6 0 2-16,0 0 2 15,3 0-6-15,6 0 0 16,6-3-12-16,6 0-3 0,5 1 0 15,7-1 3-15,3 3 2 16,8 0-3-16,-2-2-3 31,3-1-2-31,-1 0 0 0,-2 1-2 16,-3-1 2-16,-1 0-2 16,-5 1-1-16,-3-1 1 15,-10 0 1-15,-2 1-23 16,-6-1-11-16,-3-5-56 15</inkml:trace>
  <inkml:trace contextRef="#ctx0" brushRef="#br0" timeOffset="31">11390 8490 160 0,'0'-5'60'15,"0"5"-32"-15,0 0-9 0,3-5 21 0,-3 5-18 0,3 8-7 16,0 2-3-16,0 4-1 31,0 4-5-31,0 6 5 0,0 2 4 16,6 1-3-16,-3 2-2 0,0-5-3 0,-3 0 0 15,0-6-2 1,0-2 0 0,-3-3-1-16,-3-2 2 15,-3-16 1 1,3-1 1-16,0-2-4 15,-3-2-1-15,3-3-1 16,0-3-2-16,0 0-2 16,3-3 1-16,0-2-1 15,3 3 0-15,6-1 2 0,6-2 0 16,0 0 0-16,0 2 0 16,2 1 0-16,1 4 0 15,0 4 0-15,0 2 0 0,-3 3-31 16,0 2-12-1,3 8-27-15,-3-2-11 0,-4 2-7 32</inkml:trace>
  <inkml:trace contextRef="#ctx0" brushRef="#br0" timeOffset="32">11631 8533 200 0,'-15'2'77'0,"15"1"-42"0,15 8-34 0,-9-6 16 0,3 0-2 16,0 1 3-16,0-1-6 16,0 0 1-16,0-2-8 15,3-3-1-15,0-3 0 0,0-2 0 16,2 0 0-16,-2-1 0 16,-3-2 0-16,0-2-5 15,-3-1 1 1,-3-2-2-16,-3 0 0 15,-3 2 2-15,-3 1 2 16,-3 2-1-16,0 2-1 0,0 4 3 16,-8 7 0-16,5 6-1 0,-6 2-2 15,3 3 1-15,0 5-1 0,3 0 0 32,3 3 0-32,3 0-3 0,3-3 2 15,9 5 1-15,3-7 0 16,3-3-5-16,3-3-1 15,3-10-24-15,3-3-8 16,5-6-40 0,-2-2-41-16,0-5 36 15</inkml:trace>
  <inkml:trace contextRef="#ctx0" brushRef="#br0" timeOffset="33">11932 8469 200 0,'-24'-13'77'0,"18"13"-42"0,-12 13-28 15,12-7 20-15,-3 4-10 0,0 1 1 32,-2 2-11-32,-1 6-4 0,3 4-2 15,3 4-1-15,0-1 0 16,6 1 0-16,3-1 0 0,3 1-3 16,0-6 2-16,3-5 3 15,6-11 3-15,2-8-2 16,1-2 0-16,0-3-3 15,-3-5-3-15,-3-3-1 0,-3-3 0 16,0-2 3-16,-6-3 0 16,-3 6 1-16,0-1 0 15,0 4 2-15,0 1 1 16,0 4 3-16,0 4 3 16,0 4-6-16,0 2-2 15,3 10-3 1,0 6 0-16,3 5 0 15,0 1 0-15,3-1 0 16,2 0-2-16,4-3-22 16,0-2-7-16,3-10-17 0,6-6-4 0,0-6-24 15</inkml:trace>
  <inkml:trace contextRef="#ctx0" brushRef="#br0" timeOffset="34">12230 8419 200 0,'-21'5'74'0,"12"1"-40"0,-3 4-38 16,6 1 15-16,0 7-4 15,0 3 1-15,0 3-2 0,3 0-1 16,0 3-3-16,3-4-4 0,3-1 1 16,3-4 1-16,0 1 2 15,3-9 1-15,3-2 3 16,3-8-3-16,0-5 0 15,-3-6-1-15,-1-10-2 32,-2 3-2-32,0-6 1 0,-3-8 3 15,-3-2 3-15,-3-3-4 16,-3-11-1-16,0 3 0 16,0 0 0-16,-3 3 0 15,3 5 2-15,0 7 8 0,0 7 3 16,0 4-2-1,3 6-1-15,0 5-9 0,3 19 0 0,0 4-1 16,3 22 2 0,0 6-8-16,0 7-1 0,0-2 4 15,0-3 3-15,3-3-15 16,0-5-6-16,3-8-30 16,0-5-10-16,6-5-23 31</inkml:trace>
  <inkml:trace contextRef="#ctx0" brushRef="#br0" timeOffset="35">12608 8377 272 0,'-15'-3'101'0,"3"8"-54"0,0 1-50 16,3-1 16-16,0 3-7 15,0 2 1-15,3 1-4 16,0 0-2-16,3 5 0 16,3 2-4-16,9 1 2 0,3-1-1 15,0 1 0-15,0-1 2 0,-3 1 2 16,0-1 5-16,-6-2 6 16,-3 0-1-16,-6 0 3 15,-6 0-6-15,-3-6-3 16,0 1-3-16,3-6 0 0,0-2-15 15,0-1-5-15,0-2-26 32,7-2-13-32,5-4-52 15,2 1-34-15,4-3 64 16</inkml:trace>
  <inkml:trace contextRef="#ctx0" brushRef="#br0" timeOffset="36">13051 8440 164 0,'0'3'63'0,"0"18"-34"0,3-5-14 16,-3-3 20-16,0 0-8 16,0 3-3-16,0 0-14 15,0 0-6 1,0 0-3-16,0 0-1 0,0-3 0 16,3 0-38-16,-3-2-16 0,0-3-37 15</inkml:trace>
  <inkml:trace contextRef="#ctx0" brushRef="#br0" timeOffset="37">13137 8430 168 0,'0'0'63'0,"3"2"-34"0,3 6-25 0,0 3 15 15,0 5 6-15,-3 0 5 16,0-1-8-16,0 4 0 16,-3 2-13-16,0 0-3 0,0-2-2 0,3-3-2 15,-3-3-2-15,0-3 3 16,0-2 0-16,3-2-4 16,-3-6 1-16,3-3-2 15,3-5-2-15,0-2 0 16,0-4 3-16,0-2-9 15,3-7-1-15,3 1-1 0,3 4 2 16,0 2 4-16,-1 3 3 16,1 5 8-16,3 5 7 15,-6 6 7-15,0 5 3 0,-3 2 0 16,0 4-2-16,-3 2-6 16,0 2-1-16,-3 1-8 31,0-4-3-31,0 1-4 0,0-2 1 15,-3-4-30-15,0-2-12 16,0 3-31 0,3-9-11-16,-3-2-4 15</inkml:trace>
  <inkml:trace contextRef="#ctx0" brushRef="#br0" timeOffset="38">13471 8451 184 0,'0'0'68'0,"3"5"-36"0,12 11-22 16,-9-3 17-16,-3 3 2 15,0 5 2 1,0 8-5-16,-3 3-2 16,0 13-13-16,0 0 0 0,0-5 2 15,0-3-7-15,0-5-1 0,0-6-1 16,0-5 0-16,-3-5-2 15,3-5-2 1,0-3-2-16,-3-14-5 16,0-4 1-16,0-6-8 0,0-16-3 15,-6-2-5-15,6-3-1 16,3-3 6-16,0 0 3 16,9-5 8-16,0 11 5 15,0 5 11-15,-1 5 3 16,4 5 2-16,0 6 4 15,0 8-2 1,3 8 1-16,-3 7 0 16,-3 3 0-16,-3 3-5 15,-6 5 0-15,-3 3-8 16,-3 0-3-16,-3-3-10 16,0-2-3-16,3-3-34 15,0-6-13-15,0-5-67 16</inkml:trace>
  <inkml:trace contextRef="#ctx0" brushRef="#br0" timeOffset="39">13682 8488 220 0,'-6'32'82'0,"9"-19"-44"0,-3 8-25 0,0-8 22 16,0 3-1-16,3 0 5 15,0 0-16-15,6 0-5 16,0 0-11-16,6-6-5 0,-3-2 1 16,3-3-2-16,0-5-1 15,-1-5-4 1,-2-5-2-16,0-4-11 16,-3-7-1-16,0-3 0 15,-3-2 3-15,0 2 7 16,0 3 4-16,-3 5 3 15,0 3 3-15,0 2 3 16,3 9 2-16,-3 9-1 16,3 4-1-16,0 5 1 0,0 5 1 15,0 3-1-15,0-3-1 16,2 0-3-16,1-2 1 0,0-3-9 16,6-6-34-1,-3-4-9-15,3-9-35 16,0-8-47-1,0-5 34 1</inkml:trace>
  <inkml:trace contextRef="#ctx0" brushRef="#br0" timeOffset="40">14016 8125 264 0,'-9'-5'99'0,"9"5"-54"0,0 3-57 0,3 2 15 0,-3 8 6 15,3 8 6-15,0 19 8 16,-1 0 3 0,1 2-13-16,0 8-1 0,3-2-1 15,0-3-9-15,0-3-2 0,0-5-6 0,0-5 1 16,0-8-37-16,0-6-14 16,0-7-69-1</inkml:trace>
  <inkml:trace contextRef="#ctx0" brushRef="#br0" timeOffset="41">13890 8374 256 0,'3'0'96'0,"18"-3"-52"0,12 1-47 0,-18-1 19 16,9 0-6-16,6-2 4 15,-1 3-7-15,13-4-4 16,-9 1-2-16,-4 0-21 0,-2 2-9 16,-6-2-47-16</inkml:trace>
  <inkml:trace contextRef="#ctx0" brushRef="#br0" timeOffset="42">13081 8247 240 0,'15'-5'90'0,"0"-3"-48"0,8 0-128 0,-11 5-23 16,0-2 30-16,6-3 18 16</inkml:trace>
  <inkml:trace contextRef="#ctx0" brushRef="#br0" timeOffset="43">14331 8596 120 0,'0'0'46'0,"0"0"-24"0,0 0-6 0,3 3 18 0,0 2-3 16,0 3 2-16,0 0 1 31,0 8 3-31,-3-3-20 0,0 0 2 16,-3 3-1-16,-3 3-2 0,0 2 1 16,-3-2-9-16,0-4-5 15,0-4-9-15,0 0-4 16,0-6-25-16,3-2-10 15,0-3-32 1,6-11-51-16,3-8 31 0</inkml:trace>
  <inkml:trace contextRef="#ctx0" brushRef="#br0" timeOffset="44">14679 8422 124 0,'-3'0'49'0,"3"2"-26"0,0-4-14 0,0 2 16 16,0 8 6-16,0 0 3 15,3 7-1-15,0 4 0 16,0 7-18 0,0 9 4-16,0 2 2 0,0 8-5 15,0 2-1-15,0-7-7 0,0 0-3 16,0-6 0-16,0-5-1 15,3-2-2-15,-3-6-2 16,0-3 1-16,-3-4 1 16,0-9 5-1,0-5-7-15,-3-5-3 0,0-6-3 16,0-7 1-16,0-6 3 16,0-8 1-16,3-2-4 15,0-6 1-15,0 0 0 16,0 1-1-16,3-4 4 15,0 6 0-15,3 3 1 16,3 2 0-16,3 3 6 0,0 5 6 16,0 3-6-16,0 10-3 15,2 6-2-15,4 8-1 16,-3 5 2-16,-3 8 1 16,-3 5 3-16,-3 0 1 15,-9-3-1-15,-3 4 1 0,-3-1-6 31,0-5-1-31,-3 0-5 0,0-6 1 16,0-2-14-16,1-3-5 16,2-2-13-1,0-3-2-15,3-3-13 16,3 1-3-16,6-6-35 0</inkml:trace>
  <inkml:trace contextRef="#ctx0" brushRef="#br0" timeOffset="45">14998 8427 168 0,'-6'-3'66'0,"6"3"-36"0,-3 3-15 16,3-3 20 0,-3 3-2-16,-3-1 3 15,0 1-14-15,-3 2-3 16,0 6-11-16,0 5-3 0,0 0-1 15,3 2-2-15,0 1-2 16,3-1-4-16,3 1 0 0,3-1 2 16,3-2 3-16,3-5-7 15,3-3-1-15,0-3-1 0,0-5 0 16,0-5-2-16,0-3-1 16,-3 0 1-16,0-3 4 15,-3 1 1-15,-3-1 3 16,0-2 7-16,-3-1 5 15,0-1 8-15,0 1 6 16,0 4-7-16,0 2 1 16,0 3-9-16,0 5-1 0,0 7-6 15,2 1-2-15,1 3 0 16,0 2 0-16,0 0-3 16,3 1 2-16,3-1 1 15,3 0 0-15,0-2-20 31,0-3-7-31,3-3-41 0,-3-5-17 16,3-3-10 0</inkml:trace>
  <inkml:trace contextRef="#ctx0" brushRef="#br0" timeOffset="46">15221 8453 184 0,'-6'8'71'0,"12"11"-38"0,-3 2-30 0,-3-13 17 16,3 3 1-16,0-1 2 15,0 1-8-15,0-1-4 16,0-2-6 0,0 0-4-16,-3-2 2 0,0-1-2 15,0-3 2-15,0-2 7 16,0 0 5-16,0-2-9 15,-3-1-6-15,0-2 2 16,0-3 2-16,3 0-1 16,0-3-2-16,0-4 0 15,0 1 1-15,3 1 1 0,0 0 3 16,3 0-1-16,0 2 2 16,3 0-4-16,0 4-2 15,3-1-14-15,-1 0-6 16,1 0-32-16,3 2-13 0,0 1-39 15</inkml:trace>
  <inkml:trace contextRef="#ctx0" brushRef="#br0" timeOffset="47">15429 8422 208 0,'-6'2'77'0,"6"1"-42"0,-6 0-19 0,3 2 24 0,1 0-14 16,-4 1-3-16,3 4-13 16,0-2-4-16,0 5-4 15,0-2-4-15,3-1-1 0,3-2-1 16,3 3 0-16,0 0 0 16,2-1 3-1,1 1 0-15,-3-1 3 0,0 1 3 0,-3-1 2 16,-3 1 1-16,0 0 2 15,-3-1-5-15,-3-2-3 16,-3-3-4-16,0-2 1 16,1 0-23-16,2-3-10 15,0-3-11-15,3-2-5 16,0-3-14 0,3 0-38-1,3 0 22-15</inkml:trace>
  <inkml:trace contextRef="#ctx0" brushRef="#br0" timeOffset="48">15492 8533 172 0,'12'0'66'0,"3"-3"-36"0,-3 3-13 0,-3 0 20 15,-1 0-8-15,1 0 0 0,0 0-10 16,0 0-1-16,3-2-11 16,-3-1 2-16,0-2 8 15,0-1-4-15,0-4-5 16,-3-1-7-1,-3 3-1-15,-3 0 0 16,-3 0 2-16,-3 0-3 0,0 3 0 16,-6 0 1-16,0 2 2 15,-3 3-1-15,0 3 2 16,0 10-4-16,1 0 0 16,2 0 1-16,3 1 0 15,3-1 2-15,0 0 1 0,6 0-6 31,0 1 0-31,3-1-4 0,6-3 0 16,6 1-23-16,2-6-10 16,1 1-23-16,0-6-9 15,3-3-16 1</inkml:trace>
  <inkml:trace contextRef="#ctx0" brushRef="#br0" timeOffset="49">15807 8435 104 0,'0'-13'38'0,"3"13"-20"0,-3-6-8 16,0 6 12-16,0 0 16 15,0-2 11-15,0 2-11 16,0-3-2 0,-3 3-21-16,0 0 0 0,0 3 1 15,-5-1 7-15,-1 4 3 16,-3-1-9-16,0 0-3 15,3 1-10-15,0 4-8 16,9 1 2 0,3-1-3-16,6 4 0 15,0-1 5-15,0 0 2 0,0-2 0 0,0-1-2 16,-4 1 1-16,1-1-1 16,-3 1 2-16,-3 0 3 15,-3-4-2-15,0 1 0 16,-5-2-6-16,-4-1-2 15,0-2-14-15,0-3-3 16,0 0-17-16,3-3-7 0,0 0-34 16,3 1-42-1,0-1 36-15</inkml:trace>
  <inkml:trace contextRef="#ctx0" brushRef="#br0" timeOffset="50">16284 8406 160 0,'-6'0'60'0,"6"5"-32"0,0 3-2 0,0 0 23 15,0 0-11-15,0 5-2 16,0 6-10-16,3-1-4 16,0-2-12-16,0 0-4 0,0 0-2 15,0-3-5-15,-3-2 1 0,3-1-9 16,-3-2-4-16,3-3-26 16,-3-5-10-16,3 0-43 15,-1-5-37 1,1-8 51-16</inkml:trace>
  <inkml:trace contextRef="#ctx0" brushRef="#br0" timeOffset="51">16266 8287 200 0,'-9'-3'74'0,"9"-13"-40"0,0 8-31 0,0 8 17 16,0 0-14-16,0-2-6 15,0 2-11-15,3 0-57 16,3 8-16-16,3 0 14 16,0 5 8-16</inkml:trace>
  <inkml:trace contextRef="#ctx0" brushRef="#br0" timeOffset="52">16361 8411 176 0,'6'24'66'0,"-3"-19"-36"0,0 22-20 0,0-14 20 0,-3 0-7 0,3 0 1 15,-3-2-7-15,0 0 0 16,0-4-10-16,0-1-2 0,3-1 1 16,-3-5 1-16,0 0 1 15,3-3-4-15,3-5-5 32,0-7-2-32,6-1-3 0,0 0 1 15,2 0-2-15,4 3 2 16,0 0 5-16,0 2 2 15,0 6 6-15,0 5 5 16,0 2-1-16,-4 6 1 16,1 5-5-16,-6 3 0 15,0 0-3-15,0 0 0 0,-3 0-3 16,-3-3-2-16,3-2-15 16,-3-3-7-16,0 0-36 0,0-6-14 15,-3-2-34 1</inkml:trace>
  <inkml:trace contextRef="#ctx0" brushRef="#br0" timeOffset="53">16778 8054 244 0,'-3'16'90'0,"6"-8"-48"0,0 13-45 0,0-3 19 16,0 9 10-16,0 18 8 15,0-3-13-15,0 3-7 16,0 0-8-16,0 0-5 0,0-8 0 16,3-2-1-1,-4-6 0-15,1-6-18 16,0-4-5-16,0-3-35 15,-3-6-15-15,0-2-35 16</inkml:trace>
  <inkml:trace contextRef="#ctx0" brushRef="#br0" timeOffset="54">16617 8342 280 0,'-9'-2'107'0,"12"2"-58"0,3-3-53 16,3 3 21-16</inkml:trace>
  <inkml:trace contextRef="#ctx0" brushRef="#br0" timeOffset="55">16656 8329 477 0,'27'-8'15'16,"2"-2"-6"-16,1-1-29 0,3 3-9 16,3 8-43-16,-7 0-19 15,-2 0-12 1</inkml:trace>
  <inkml:trace contextRef="#ctx0" brushRef="#br0" timeOffset="56">17034 8514 172 0,'0'24'66'0,"0"-13"-36"0,-6 7-11 0,3-10 21 0,-3 3-9 16,-3-1-1-16,0 1-19 16,-3-1-7-16,-3-2-3 15,0-2-37-15,3-1-15 0,-2-5-49 16</inkml:trace>
  <inkml:trace contextRef="#ctx0" brushRef="#br0" timeOffset="57">17552 8319 204 0,'-6'-3'77'0,"0"-10"-42"0,-3 7-34 0,6 12 14 16,0-1-2-16,-3 0 5 31,-3 3-6-31,0 3 1 0,0-3-8 15,0 0-3-15,6 2-1 16,3 3-1-16,6 1-5 16,0-1 1-16,3 0 2 15,0 6 3-15,0-1 9 16,-6 1 3-16,-3-3 9 16,0-1 6-16,-6-1-4 0,-3-1-2 15,-3-3-10-15,0-4-3 16,-3-1-5-16,-3-2-1 15,4-3-3-15,-7 0-3 16,12-6-14-16,-6-2-6 16,9 1-24-16,3-9-7 15,9 0-34 1,3-5-47-16,3-1 40 16</inkml:trace>
  <inkml:trace contextRef="#ctx0" brushRef="#br0" timeOffset="58">17709 8086 200 0,'-6'-3'77'0,"6"3"-42"0,0 5-34 16,0 1 16-16,3 4 9 15,0 6 5-15,-3 5-4 16,3 6-4-16,0 12-13 15,0-2-4-15,0 3-2 0,0-3-2 0,0 5-2 16,0-4-4-16,0-7-2 16,0-4-33-16,0-6-13 15,-3-5-60 1</inkml:trace>
  <inkml:trace contextRef="#ctx0" brushRef="#br0" timeOffset="59">17626 8350 248 0,'-6'-2'93'0,"12"2"-50"0,3-6-48 0,-3 4 17 0,6-9-14 16,6-2 0-16,6 0-18 15,2 2-6-15,7 3-31 16,-3 0-14-16,-3 3-6 16,-1 0-1-16</inkml:trace>
  <inkml:trace contextRef="#ctx0" brushRef="#br0" timeOffset="60">17891 8379 184 0,'-12'24'71'0,"9"-11"-38"0,0 9-25 0,3-9 18 16,3 0-6-16,0 0-2 16,3 0-4-16,3-2-1 0,3-3-7 15,0-3-2-15,3-2 0 0,3-6 0 16,-1-7 0-16,1-1-2 0,0-2-2 16,-3 0 5-16,-6-3 1 15,-3 0-2-15,-6 0-3 16,-6-2 0-16,-3-6 1 15,-6 5-10-15,3-2-4 0,0 3-3 16,3 2 1-16,0 2-36 16,3 4-17-16,1-1-23 15</inkml:trace>
  <inkml:trace contextRef="#ctx0" brushRef="#br0" timeOffset="61">18102 8406 208 0,'3'13'77'0,"3"-10"-42"0,-3 5-39 0,0-6 13 16,-3 1 6-16,0-3 5 0,0 3-8 15,0-3-2-15,0 0-6 16,0 0-1-16,0 0 3 0,0 0 6 0,0-3 2 15,0-5-1-15,0 0 2 16,0-3-10-16,3 1-6 16,0-3 3-16,0-3 2 31,3-5-3-31,0 2-1 0,3 3-2 16,3 3 0-1,0 0 0-15,0 2 0 0,0 3-31 16,5 0-13-16,4 3-70 15</inkml:trace>
  <inkml:trace contextRef="#ctx0" brushRef="#br0" timeOffset="62">18320 8361 196 0,'-6'10'74'0,"9"-7"-40"0,3 5-33 0,-3-3 14 0,3-2 9 15,2 0 8-15,1-1-9 16,0-2-3-16,3 0-11 16,0-2-6-16,3-1 0 0,3-2 0 0,-3-1 1 15,-3-2-2-15,-3 3 1 16,-3-3-4-16,-1-5-2 16,-7 0-1-16,-4 2 3 31,0-2 2-31,-3 2 2 15,-3 3-1-15,-3 8-2 16,0 8-2-16,-3 0 1 16,-3 6 1-16,-2 4 0 0,2 1 2 15,3-1 1-15,3 1 3 16,6 2 1-16,3 3-6 16,6-3-2-16,9-5-11 0,3-1-3 15,3-1-16-15,3-4-6 16,-1-2-13-16,4-2-6 15</inkml:trace>
  <inkml:trace contextRef="#ctx0" brushRef="#br0" timeOffset="63">18629 8363 192 0,'3'-15'74'0,"-3"9"-40"0,0 1-5 0,0 5 61 16,-3 0-16-1,-3-8-27-15,0 3-15 16,0 7-21-16,0 1-10 0,0 2-1 16,3 1-2-16,0 2-2 0,3 2 0 15,0 1 3-15,3 5-5 16,0-3 2-16,-3 5-3 16,-3 6 2-16,-3-3 1 15,-2-2 2-15,-1-3-1 16,0-3 1-16,0-2-11 15,0-3-5-15,3-3-67 16,6-13-51 0</inkml:trace>
  <inkml:trace contextRef="#ctx0" brushRef="#br0" timeOffset="64">19073 8268 220 0,'-6'19'85'0,"6"-14"-46"0,0 27-35 0,0-19 21 15,0 3-3-15,0 2 2 16,-3 1-7-16,0 5-2 15,0 0-9 1,0-3-4-16,0-3-1 0,0-2-19 16,0-3-8-16,0-2-30 15,3-3-15-15,0-3-26 16</inkml:trace>
  <inkml:trace contextRef="#ctx0" brushRef="#br0" timeOffset="65">19180 8289 220 0,'-6'6'85'0,"9"23"-46"0,-3-11-43 0,0-7 13 0,0 5 6 0,-3 0 7 15,-3-3 0-15,0 5 1 16,3-2-12-16,0-2-4 0,0-4-3 15,0-2-2-15,0-3 1 16,3-7 7 0,6-6-10-16,0-3-4 31,6-5-12-31,0-2-4 0,0-1 7 16,3-2 5-16,-1-3 6 0,1 6 1 15,0 10 12-15,-3 8 5 16,0 5 3-16,0 8 3 15,-3 3-8-15,-3 3-3 16,-3-1-4-16,-3 9 0 16,0-3-2-16,-3-6 0 0,3-2-6 15,0-3 1-15,0-5-29 16,0-3-13-16,3-7-14 16,3-12-5-16,0-4-47 15</inkml:trace>
  <inkml:trace contextRef="#ctx0" brushRef="#br0" timeOffset="66">19433 7943 264 0,'-3'2'101'0,"6"1"-54"0,-3 8-59 0,3-1 15 16,0 14 15-16,-3 5 9 0,0 8-6 15,0 3-2 1,0 13-11-16,0 0-5 0,0-8 0 16,0-3-7-16,0-5 1 0,0-3-26 15,0-7-10-15,0-6-154 32,-6-13 62-17</inkml:trace>
  <inkml:trace contextRef="#ctx0" brushRef="#br0" timeOffset="67">19263 8268 280 0,'-9'-10'104'0,"12"7"-56"0,3 3-47 0,0 0 19 15,3-3-11-15,6-2-3 16,12-3-3-16,3 0 0 15,5 0-2-15,4-2-38 0,-3 2-17 16,2 2-39 0,1 1-43-16,-6 0 46 0</inkml:trace>
  <inkml:trace contextRef="#ctx0" brushRef="#br0" timeOffset="68">19638 8258 224 0,'-33'23'85'0,"28"1"-46"0,-4 0-30 0,6-13 22 16,-3 2-4-16,3 3 4 31,3-3-11-31,0 0-2 0,9 0-10 16,0-2-1-16,5-3 3 0,4-3-4 15,0-5-1-15,0-5-5 16,0-3 0-16,-3-3 2 16,-3 1 3-16,-3-3-2 15,-6-6 0-15,-6-5-6 16,-3 1-2-16,-9-4-27 0,-6 1-9 15,-3-1-58 1,-9 1-62 0,1-3 50-16</inkml:trace>
  <inkml:trace contextRef="#ctx0" brushRef="#br0" timeOffset="69">19001 8088 232 0,'-12'0'88'0,"15"0"-48"0,3 3-64 0,0-3 4 16,6 0-39-16,9 0-12 16,9-8 2-16,11-8 1 15</inkml:trace>
  <inkml:trace contextRef="#ctx0" brushRef="#br0" timeOffset="70">20189 8080 192 0,'3'-5'74'0,"3"5"-40"0,-6 0-18 0,0 0 24 0,0 0-12 16,0 0-1-16,3 3-7 15,-3 5-3-15,0 5-9 16,0 5-1-16,0 9 0 0,0 7 1 15,0 3 2-15,0 0-3 16,0-2-2 0,0-1-5-16,0-5 0 15,0 0-7-15,0-5 0 16,3-5-19-16,0-3-8 16,0-8-62-1,-3-8-18 1</inkml:trace>
  <inkml:trace contextRef="#ctx0" brushRef="#br0" timeOffset="71">20320 8308 164 0,'-15'13'63'0,"12"-8"-34"0,0 3-14 0,3-2 18 15,-6 4-7-15,3 1-1 16,3 5-8-16,3 2-2 0,0 3-9 15,0 1 0-15,6-1 1 0,0-5-1 16,3-3 1-16,3-5-4 16,0-3-2-16,2-8 4 15,-2-5 1-15,0-2-5 32,-3-1 0-32,-3-5 1 0,-3 3 1 15,0-3-1-15,-6 3 1 16,0 0-2-16,-3 0 2 15,-3-3-2-15,0 8 2 16,0-5-13-16,0 2-3 16,0 3-21-16,0 3-5 15,0 0-29-15,3-1-51 16,6 1 22-16</inkml:trace>
  <inkml:trace contextRef="#ctx0" brushRef="#br0" timeOffset="72">20650 8236 112 0,'-3'0'44'0,"0"0"-24"0,3 0-8 0,0 0 13 16,0 0 4-1,-3 0 5-15,0 3-4 16,0 0 2-16,-3-1-18 0,-2 4 7 0,-7 2 3 0,0 2-4 16,0 6 1-16,0 0-8 15,0 3-3-15,3-1-3 16,0 1-2-16,3 2-6 15,3 3 1-15,6-6-5 16,3 3 1-16,6-2-11 0,6-6-3 16,0 0-15-16,0-2-7 15,3-3-18-15,-3-3-6 32,3-13-17-17</inkml:trace>
  <inkml:trace contextRef="#ctx0" brushRef="#br0" timeOffset="73">20772 8334 160 0,'-15'-5'60'0,"15"8"-32"0,-6-6-13 0,1 3 18 15,-1 0-5-15,0 0-2 16,-3 3-8-16,0-1-1 15,-3 4-10-15,0 4-4 0,0 1 0 16,0 2-7 0,3 3 1-16,3 0 1 15,3 2 1-15,3 4 1 16,0-4 0-16,6-2-5 16,0-3 1-16,3-2 0 15,0-6-1-15,6 0-3 0,0-7-2 16,-3-9 2-16,3 3 5 15,-4-2 2-15,-2-1 3 16,0 0 3-16,-3-2 2 16,-3 3 1-16,0-1 0 0,-6 0-2 15,0 1-1 1,0 2 3-16,0 3 5 16,0 2-7-16,3 3-3 0,0 5-5 0,0 3-1 15,0 3 4-15,6 5 1 31,0-3-3-31,0 5 1 16,0-2-2-16,3-3-2 16,-3-2-15-16,3-3-7 15,0-3-20-15,3-2-9 16,-3-8-30 0</inkml:trace>
  <inkml:trace contextRef="#ctx0" brushRef="#br0" timeOffset="74">20933 8099 208 0,'-3'-8'77'0,"3"8"-42"0,0 0-28 0,0 0 18 0,0 0-11 16,0 8-1 0,0 5 2-16,0 6 0 0,0 4-8 15,3 12 7-15,0 2 5 0,0-3-10 16,0 1-5-16,0-4-2 15,0 4-2-15,0-9-11 32,0-2-3-32,-3-5-22 0,0-6-62 31</inkml:trace>
  <inkml:trace contextRef="#ctx0" brushRef="#br0" timeOffset="75">20817 8287 256 0,'0'0'96'0,"0"0"-52"0,3 0-51 16,6-6 60-1,6 1-28-15,3 0-10 0,2 0-10 0,1-1-4 16,9 1-28-16,-3 0-11 0,0-1-28 15,-4 4-10-15,-2-1-22 16</inkml:trace>
  <inkml:trace contextRef="#ctx0" brushRef="#br0" timeOffset="76">21121 8297 212 0,'-3'22'82'0,"0"-15"-44"0,3 9-18 0,0-8 24 16,0 3-18-16,0 2-4 15,0-2-14-15,0 2-5 16,0 0-2-16,0-2-10 0,0-1-2 16,0-2-36-16,0 0-14 15,3-5-46-15</inkml:trace>
  <inkml:trace contextRef="#ctx0" brushRef="#br0" timeOffset="77">21103 8213 248 0,'-3'-6'93'0,"6"6"-50"0,0 0-46 0,0 0 19 0,0 0-12 16,3 0 0-16,0 0-31 15,-1-2-12-15,4 2-22 16,0 0-7-16,-3 0-8 15,9 0-1-15</inkml:trace>
  <inkml:trace contextRef="#ctx0" brushRef="#br0" timeOffset="78">21213 8258 148 0,'-3'26'55'0,"3"1"-30"0,-15-6-10 0,12-11 20 16,0 4-4-16,0-1-1 16,3 3-10-1,6 0-2-15,0-3-11 16,6-3 0-16,0 4 3 0,0-9-4 0,0-2-1 0,-1-1 2 15,4-4 0-15,0-4-1 16,-3-2-1-16,0-2-3 16,-3-1 1-16,-3-2-2 15,-3-8 2-15,-3-3 0 16,-6 3 1 0,0 2-11-16,-3 3-3 0,0 0-6 15,0 6-3-15,-3 2-20 16,6 0-8-16,3 0-112 31,3 3 71-31</inkml:trace>
  <inkml:trace contextRef="#ctx0" brushRef="#br0" timeOffset="79">21368 8255 184 0,'15'29'71'0,"-7"-24"-38"0,-2 27-21 0,-3-21 21 16,0-1-6-16,0 4-1 15,-3-4-6-15,0 1-2 16,0-3-10 0,0-3-5-16,0 0 0 0,0-5 4 15,0 0 6-15,3-2-7 16,3-4-1-16,0-4-5 16,3-9-3-16,6-5 2 15,0 3 0-15,0 3-2 0,0 2 2 16,0 5 3-16,-1 6 3 15,-2 10 7-15,0 8 4 16,0 1-4-16,0 2-2 0,0-1-3 16,-3 1-2-16,0 3-6 15,-3-6-1-15,0 0-26 16,0-2-9-16,-3-3-113 31,-3-3 28-15</inkml:trace>
  <inkml:trace contextRef="#ctx0" brushRef="#br0" timeOffset="80">20046 8715 140 0,'12'-18'55'0,"9"18"-30"0,20-3-3 0,-20 1 23 16,12-4-8-16,9 1 1 16,11-3-10-16,16 0-3 15,11 0-14-15,9-2 0 0,10 2 0 16,8-3-6-16,-3 6-1 15,-3-1 0-15,-6 4 0 0,-5-1 0 16,-7 1 2-16,-12-1-1 16,-8 0 2-16,-12 1-4 15,-7-4-2-15,-8 4-11 16,-6-4-4-16,-6 1-24 0,-1-3-105 47</inkml:trace>
  <inkml:trace contextRef="#ctx0" brushRef="#br0" timeOffset="81">22079 8242 164 0,'3'0'63'0,"-3"2"-34"0,3 14-14 0,6-2 20 0,0 1-2 15,3 4 3-15,-3 2-5 16,0 3-1-16,0-3-17 15,-1 6-1-15,1-1-1 0,0-5-4 0,-3-2-2 16,0-3 0-16,0-3-1 16,0-3-2-16,0-2 1 15,0-2 2-15,0-4 2 16,0-2 1-16,0-8 0 16,3-5-4-16,0-3-1 15,0-2-1 1,0-3 1-16,0-1-2 15,-4-7-1-15,7-3 3 0,-6 6 2 0,0 2-4 16,0 3-1-16,0 5-16 16,-3 3-4-1,0 2-25-15,0 3-9 16,3 3-23-16,3 2-9 16,9 1-4-1</inkml:trace>
  <inkml:trace contextRef="#ctx0" brushRef="#br0" timeOffset="82">22505 8229 200 0,'-3'0'74'0,"3"0"-40"0,-6 0-22 15,3 2 19-15,-3 1 1 0,-6 2 6 16,3 6-10-16,-3 7-4 16,-6 1-14-16,0 5-4 0,3-3-2 15,4 3 0-15,5-3 0 16,3 3-2-16,6-6-2 15,3 1 1-15,2-6-1 32,1-3-3-32,3-4 2 0,0-9-6 15,0 0 0-15,0-2 1 16,0-5 1-16,-6-1 3 16,6-5 3-16,-3 0 0 15,-3 3-1-15,0 0 3 16,-3 2 2-16,0 6-2 0,0 2 0 15,0 6-1-15,0 5 1 16,0 2-4-16,8 4 0 16,-2-1 1-16,0 0 2 15,3 3-12-15,-3-3-3 0,3-10-18 16,0-3-8-16,0-3-21 16,0-2-8-16,3-3-25 31</inkml:trace>
  <inkml:trace contextRef="#ctx0" brushRef="#br0" timeOffset="83">22784 7988 244 0,'0'0'90'0,"0"5"-48"0,0 19-27 15,0-11 26-15,0 11-9 16,3 10-1-16,-3 19-13 15,3 3-6-15,3-1-7 16,-3-2-4-16,6-2 2 0,0-9-31 16,0-5-11-16,0-5-99 15</inkml:trace>
  <inkml:trace contextRef="#ctx0" brushRef="#br0" timeOffset="84">9530 16902 132 0,'-6'-3'52'0,"6"6"-28"0,-3-9-11 16,3 6 19-16,0 0-5 16,0 0-1-16,0 0-3 15,0 0-3-15,0 0-10 16,3 0 2-16,3 3 2 0,3 0 4 15,3 7 1-15,3 1-2 16,8 2 0-16,-2 3-3 16,3 0-1-16,0 8-3 0,3-3 1 15,-4 3-4-15,4-3-2 16,-3-3-2-16,0-2 0 0,-3-3-2 16,-3 1 2-16,-1-4-2 15,-2-2 2-15,-3 0 0 16,0-3 1-16,-3 1-5 15,0-6 3 1,0 5 1-16,-3-5-12 31,0 0-4-31,-3 0-18 0,0 0-8 16,0-5-19-16,0 5-8 16,0-6-40-1</inkml:trace>
  <inkml:trace contextRef="#ctx0" brushRef="#br0" timeOffset="85">10253 16790 172 0,'3'0'66'0,"-6"8"-36"0,-3-5-18 0,3 0 21 16,0 2-2-16,0 3 2 15,-3 5-1-15,-3 8 0 16,-6 3-17-16,-2 3 4 0,-10 4 4 16,-6 1 1-1,3 0 1-15,1-3-8 0,-1 3-2 16,3-8-7-16,3-3-3 15,3 0-2-15,4-8 0 16,5 0-11-16,3 1-2 16,3-9-26-16,0 5-9 15,3-7-23-15,3 2-10 16,0-5-40-16</inkml:trace>
  <inkml:trace contextRef="#ctx0" brushRef="#br0" timeOffset="86">9950 17148 192 0,'-6'0'71'0,"6"0"-38"0,-3 2-23 16,3-2 17-16,0 14 0 15,0 4 3-15,0 1-5 16,3 2-1-16,0 5-13 0,0 6 0 0,-3 5 2 16,3-3-3-16,-1 6 2 15,-2-3-3-15,3-2 2 16,-3-9-6-16,3 0-3 16,-3 1 1-16,0-3 0 0,0-6-1 15,0 3-10 16,0-5-5-31,0-5-29 0,0 2-10 16,0-5-26-16,-3-3-11 16</inkml:trace>
  <inkml:trace contextRef="#ctx0" brushRef="#br0" timeOffset="87">9199 13996 136 0,'0'-5'52'0,"-8"3"-28"0,-1-1-6 16,6 3 37-1,-6 0-10-15,-3 3-11 16,-3-1-9-16,-3 3-15 0,0 3 2 0,-3 0 4 15,0 6-6-15,1 4-3 16,2 1-2-16,3-4-1 16,0 1-5-16,6-2 1 15,3-1-2-15,3 0-2 0,6 3 3 32,3-5 0-32,6 2 1 0,3 0 0 15,3 0 0-15,0 3 0 16,-1 3 0-16,-2-4 0 15,-6-1 2-15,-3-1 3 16,-6-2-2-16,-6-1 0 16,-6 1-1-16,-5-3 1 15,-1 0-2-15,0-3 2 0,-3-3-9 16,0-2-1-16,3-2-16 16,3-1-8-16,0 1-19 15,7-1-8-15,8-2-38 16</inkml:trace>
  <inkml:trace contextRef="#ctx0" brushRef="#br0" timeOffset="88">9173 14123 156 0,'-3'3'57'0,"3"-3"-30"0,0 3-18 0,3-1 16 16,3 4-3-16,0-1 1 15,0 0-8-15,2 1-2 16,1-1-7-16,3 0-2 0,0 0 2 16,0-2-3-16,0-3 0 15,0 0 1-15,0-3 2 0,0-2-3 31,-3 0 0-31,0-3-1 16,-3 0 1-16,-1-3-2 0,-2-2 2 16,-3 3 0-1,-3-4-4-15,0 4 1 16,-2-1 0-16,-4 3 2 16,0 3 1-16,-3 5 1 15,-3 8-2-15,-3 2-2 16,0 1 1-16,0 2 1 15,3 1 1-15,1 1 1 16,2 4-2-16,3-1 1 16,3 4-2-16,3-4 2 0,3 1-2 15,12-6 2-15,0 0-2 0,2-2 2 16,4-3-9-16,0-6-1 16,3 1-18-16,-3-6-9 15,6-2-31 1,-3 0-57-16,2-1 23 15</inkml:trace>
  <inkml:trace contextRef="#ctx0" brushRef="#br0" timeOffset="89">9488 14063 160 0,'-6'-6'60'0,"3"6"-32"0,0-10-13 0,0 12 18 16,0-4-1-16,-3 2 1 16,0 8-14-16,0 5-4 0,-2 3-9 15,-4 0-4-15,3 5-1 0,-6 3-1 16,9-3 0-16,3 3 0 16,0-3 0-1,6-3 0-15,3-2 0 0,0-3 2 0,3-2 1 31,0-3-1-31,3-3-2 16,-1-5-4-16,1 0-2 0,-3-8-2 0,0 0 2 16,0-2 2-16,-3-1-1 15,0 1 4-15,-3-4 0 32,-3 1 1-32,0 0 0 0,0 2 0 15,0 1 2-15,-3-1-3 16,3 6 0-16,0 0-1 15,0 2 0-15,0 3-3 16,0 0 1-16,6 8 2 16,0 5 1-16,0 3 1 15,0 2 0-15,0 6 8 0,0 0 5 16,-3 0-4-16,-3 2-1 16,-3-2 5-16,-3 0 3 15,-3-3-4-15,-3-2 1 16,0-3-8-16,-3-3-1 0,0-5-4 15,-3-3-1-15,-2-2-19 32,-1-6-7-32,3-5-17 0,3-2-7 15,3-6-50 1</inkml:trace>
  <inkml:trace contextRef="#ctx0" brushRef="#br0" timeOffset="90">9830 13907 120 0,'0'-11'46'16,"3"8"-24"-16,-3-5-6 0,0 6 34 16,-6-6-8-16,1-5-6 15,-1 2-2-15,-3 3-20 16,0 0 1-16,-3 0 1 0,0 5-6 16,0 6-3-16,-3 2-7 0,3 3 0 15,0 6-2-15,0 7 0 16,3 8 2-16,4 5 0 15,-1 6 0-15,3 2 2 16,3-2-1-16,0-3-1 16,0-3 1-16,3 1 1 15,-3-9-1-15,3-2 2 0,-3-5-24 16,0-6-8-16,0-3-46 16,0-4-58-1,0-9 33-15</inkml:trace>
  <inkml:trace contextRef="#ctx0" brushRef="#br0" timeOffset="91">9539 14071 196 0,'-9'-6'74'0,"9"9"-40"0,0-3-31 0,3-3 17 15,0 1 1-15,3-1 2 0,3-2-8 16,9 2-4-16,5 0-6 15,1 1 1-15,0-1 0 0,0 0-2 0,3 1-1 16,-4-1-32-16,4 1-13 16,-6-1-52-1,3 0-35-15,-3 1 54 16</inkml:trace>
  <inkml:trace contextRef="#ctx0" brushRef="#br0" timeOffset="92">9881 14020 168 0,'-3'-2'66'0,"3"2"-36"0,-3 2-35 16,0 6 60-16,-3 0-16 0,-6 5-16 15,0-2-9-15,3 5-10 32,-2 2-3-32,2 4 2 0,0-1-2 0,0 3 2 15,3-3 0-15,3 0 1 16,3-3-2-16,3-2-2 15,3-3 1-15,3-2 1 16,0-3-1-16,3-5 2 16,-1-3-2-16,-2-6-1 0,0-2 1 15,-3-2-1-15,0-1 0 0,0-2 0 16,-3 0 0-16,0 0 2 16,-3-1-1-16,0 1 2 15,0 3-4-15,-3 2 0 16,3 0 5-16,-3 0 5 15,3 2-5-15,0 4 0 32,0 2-4-32,0 8-3 0,0 5-1 15,3 0 3-15,0 3 2 16,0 0 2-16,0 2-1 16,3-2 1-16,0 0-2 15,0-3 2-15,3-2-24 16,0-3-11-16,0-5-21 15,0-3-7-15,0-8-28 16,-1 0-15-16,1-3 48 16</inkml:trace>
  <inkml:trace contextRef="#ctx0" brushRef="#br0" timeOffset="93">9961 14094 204 0,'-6'-21'77'0,"4"21"-42"0,2 0-26 15,0 0 22-15</inkml:trace>
  <inkml:trace contextRef="#ctx0" brushRef="#br0" timeOffset="94">9953 14084 379 0,'2'13'18'15,"1"3"-11"-15,0 2 3 0,0 4 0 32,3-4-1-32,0-2 0 15,0 2-8-15,3-2 0 16,0-2-1-16,0-6 0 16,0-1 2-16,6-7 1 0,-3-2-1 15,3-3 1-15,0-3-2 16,-4-3-1-16,-2-5-4 15,-3 0 0-15,-3-2 2 16,0-3 1-16,-6-6 1 16,0 6 2-16,3 2-1 15,-3 6 2-15,3 3 0 0,0 2 1 16,0 2-2-16,-3 9 1 16,3 10-2-16,0 0-1 15,6 6 3-15,0 2 2 16,0 3-2-16,0-3 0 15,0-2 1-15,0-1 0 0,0-2-2 32,0-3-2-32,6-2-13 15,-3-3-6-15,-3-6-17 0,3-2-7 16,-3-2-15-16,0-3-6 16,0-6-23-1</inkml:trace>
  <inkml:trace contextRef="#ctx0" brushRef="#br0" timeOffset="95">10206 13859 184 0,'0'-16'68'0,"2"13"-36"0,-2 1-24 16,0 2 16-16</inkml:trace>
  <inkml:trace contextRef="#ctx0" brushRef="#br0" timeOffset="96">10211 13846 352 0,'3'13'32'0,"3"5"-16"0,0 6 1 0,-3 5 1 16,3 11-8-16,-3-3-1 15,0 3-7-15,0-6-2 32,3 1 2-32,-3-6 1 0,0-3-1 15,0-7-2-15,0-4-21 16,0 1-9-16,0-8-14 16,3-5-3-16,0-6-29 15,0-2-38-15,0-3 38 16</inkml:trace>
  <inkml:trace contextRef="#ctx0" brushRef="#br0" timeOffset="97">10366 13787 220 0,'-3'-2'85'0,"3"4"-46"0,0 17-39 16,3-11 18-16,-3 5 5 15,3 3 8-15,0 8-7 16,-3 8-5 0,3 15-10-16,0 1-6 0,3-3 0 15,0-6-2-15,0 1 2 16,0-3 0-16,0-5 1 16,0-8-2-16,0-3 1 15,-3-5-26-15,0-3-12 16,-3-16-53-16,-3-2-27 15</inkml:trace>
  <inkml:trace contextRef="#ctx0" brushRef="#br0" timeOffset="98">10280 14007 252 0,'-18'-3'93'0,"18"3"-50"0,0 0-35 16,0 0 21-16,6 0-4 15,0 0 0-15,3 0-6 16,3 0 1-16,3 0-11 16,3 0-5-16,5-2-1 0,1-1-4 15,0 0 0-15,-3 1-34 16,-3-1-17-16,3 1-83 16</inkml:trace>
  <inkml:trace contextRef="#ctx0" brushRef="#br0" timeOffset="99">9464 14216 96 0,'0'0'35'0,"3"0"-18"0,0 0-7 15,-3 0 14-15,0 0-7 16,0 0 1-16,3 0-9 15,0-3-3-15,-3 3 1 16,3-2 0-16,0-1-3 16,0 0-3-16,0 1 2 0,0-3 0 15,-3-1 3-15,0 1 6 0,0-3 2 0,0 0-3 16,0 0-1-16,0 0 0 16,0 0 1-16,0 3 1 15,0-3 2-15,0 3 2 16,-3-6-9-1,0 9-2-15,0-1-1 32,0 3 0-32,3 0-24 0,-3 0-12 15,3 0-67 1,0 0-33-16,0 0 66 16</inkml:trace>
  <inkml:trace contextRef="#ctx0" brushRef="#br0" timeOffset="100">10783 14168 172 0,'-3'16'66'0,"-9"-2"-36"0,15 1-20 16,-6-1 20-16,0-1-12 0,0 0-2 15,0 0-9-15,6 1-5 16,0-4-1-16,-6-2-10 0,9 0-4 16,0-3-68-16,3-7-42 15,0-9 49-15</inkml:trace>
  <inkml:trace contextRef="#ctx0" brushRef="#br0" timeOffset="101">10792 13983 192 0,'-3'-8'74'0,"3"3"-40"0,3 0-40 0,-3 2 14 16,3 0-9-16,3 1-2 16,0-1-29-16,3 0-14 31,3 3-27-31,0 3-10 0</inkml:trace>
  <inkml:trace contextRef="#ctx0" brushRef="#br0" timeOffset="102">11075 13909 112 0,'-3'-16'44'0,"3"8"-24"0,0-2-24 0,0 2 8 0,-3-3 20 31,-3 1 13-31,0 2 6 15,-6 0 2-15,-3 2-14 0,0 9-7 16,0 5-13-16,0 3-10 0,0 5-3 16,4 7-2-16,2 9 3 15,3 13 0 1,3 0 1-16,3 0 0 0,3-5 0 16,0-1 0-16,0 1 2 15,0-8-14-15,0-6-5 16,0-5-26-16,-3-5-13 15,-3-2-30 1</inkml:trace>
  <inkml:trace contextRef="#ctx0" brushRef="#br0" timeOffset="103">10842 14118 232 0,'-5'-5'88'0,"8"2"-48"0,2 3-40 16,1 0 18-16,6-8-6 0,3-2 3 15,6-1-8-15,9 3-4 16,3 0-2-16,-1 3-21 0,-2 0-7 0,0-1-63 16,3 6-46-1,-7 3 52 1</inkml:trace>
  <inkml:trace contextRef="#ctx0" brushRef="#br0" timeOffset="104">11378 14100 184 0,'3'26'71'0,"3"-10"-38"0,3 8-25 0,-6-14 16 0,3 4 1 16,3 1 2-16,0 1-8 16,0 0-4-16,3-3-8 15,-3-2-1-15,0-3 1 16,-3 0-3-16,0-3-3 0,-1 1 0 16,-5-6 1-16,0 0 3 15,0 0 2-15,0 0-1 16,0-6 5-1,0-4 1-15,0-4-4 16,0 1-3-16,3-5 0 16,0 2 1-16,0-3 1 0,3 3 1 15,-3-5-4-15,3-3-1 16,0 6-1-16,0 2-2 16,0 3-8-16,0 2-3 15,0 3-25-15,0 0-11 16,0 6-29-16,3 2-12 15,0 8-6 1</inkml:trace>
  <inkml:trace contextRef="#ctx0" brushRef="#br0" timeOffset="105">11700 14108 164 0,'-3'0'63'0,"0"0"-34"0,0 0-16 0,-3 2 17 16,0-2 0-16,-6 0 2 0,0 3-9 15,0 5-1-15,0 0-13 16,0 10-5-16,0-2-1 0,1 5-2 16,2 0 2-16,3 1-4 15,3-4-2-15,3-2 2 16,3-3 2-16,0-2 0 16,3-3 2-16,0-6-7 0,5 1-1 15,7-8-3-15,-3-6 0 16,-3-2 0-1,0 0 0 1,-3 0 5-16,-3-3 3 0,0 2 3 16,-3 1 1-16,0 3 4 0,0 2 3 15,0 5-6 1,-3 3-1-16,3 5 0 16,0 3 2-16,3 3-1 0,0 5 0 15,3-3-6-15,-3 3 1 16,2-3-5-16,1-2 1 15,3-9-20-15,0-2-9 16,0-5-21-16,0-3-8 16,0-5-25-16</inkml:trace>
  <inkml:trace contextRef="#ctx0" brushRef="#br0" timeOffset="106">11858 13869 212 0,'0'-7'79'0,"2"7"-42"0,-2 0-32 0,0 0 17 16,3 5-3-16,0 5 1 15,0 12 2-15,0 15 1 16,-3 8-12-16,0 2 0 0,0-2 2 16,0 0-3-16,0 0 2 15,9-10-7-15,-3-9-3 16,6-5-39-16,-3-5-15 0,3-8-75 15</inkml:trace>
  <inkml:trace contextRef="#ctx0" brushRef="#br0" timeOffset="107">9074 14796 124 0,'-14'-3'46'0,"8"6"-24"0,-9-3-13 0,9 2 14 16,-3 3 0-16,0 1 3 15,-3 4-10-15,-3 1-4 0,3 5-7 16,3 0-4-16,3 0 2 0,6 15-2 0,0-7-1 16,3-5 3-16,3-1 2 15,3-2 4-15,3-5 5 16,3-6-4-16,0-10 0 15,0-9-6-15,0 1-3 32,-3-3 0-32,-1-2 1 0,-2-3-1 15,0-3 2-15,-3 0-2 16,-3 0-1-16,-3-10 3 16,-3-1 0-16,0 1-1 15,0 2-2-15,0 6 1 16,-3 2 1-16,3-3 8 15,0 6 5-15,0 3-5 0,0 12 1 16,0 6-2 0,3 6-5-16,0 7-2 15,0 3 1-15,0 10 2 16,3 3-2-16,0 3 0 0,0 0-1 16,3 2-2-16,0-5 1 31,0-2 1-31,0-6-12 0,0 3-3 15,0-11-25-15,0 3-10 16,6-8-19-16,-3-3-6 16,-3-2-5-1</inkml:trace>
  <inkml:trace contextRef="#ctx0" brushRef="#br0" timeOffset="108">9238 14793 208 0,'-6'0'79'0,"6"3"-42"0,-3 4-30 16,0 1 18-16,0 3-2 15,3 5 3-15,-3 2-5 0,3 1-3 16,0 2-10-16,6 3-3 0,0 0 1 16,3-6-1-16,6-2 2 15,0-5 2-15,0-6 2 16,0-2-1-16,8-19 1 15,-5-3-4 1,-3 1-6 0,-6-1-1-16,-6 1 2 15,-12-1 3-15,0 1-2 16,0 2-2-16,-3 2-3 0,0 1 1 16,1 3-12-16,2 2-7 15,0 2-25-15,3 1-8 16,3 3-41-1,3-1-46-15,0 0 43 0</inkml:trace>
  <inkml:trace contextRef="#ctx0" brushRef="#br0" timeOffset="109">9414 14830 208 0,'-3'5'77'0,"6"0"-42"0,0 1-34 0,3-4 16 15,0 4 2-15,0-4 5 16,3 1-6-16,2-3-3 16,1 0-8-16,0-3-3 0,0 1 0 0,0-4-2 15,0 1 1-15,-3 0-2 0,-3 0 2 32,-3-3-2-32,-3 2-1 0,-3 1 1 0,-3 0 1 15,-3-1-1-15,-3 4 2 16,-3 2-2-16,3 2 2 15,-6 4-4-15,4 2 0 16,-7 2 1-16,12 1 0 16,-3 2-3-16,6 0 2 15,-3 1 1-15,9-1 2 0,0 3 1 16,9 7 1-16,0-1-5 16,0-4-1-16,3-5 3 15,0-2 1-15,2-3-11 16,4-3-4-16,0-2-18 15,0-16-8-15,6-1-10 16,-3 1-5 0,5 0-12-1,-5 0-24-15,-3-3 31 16</inkml:trace>
  <inkml:trace contextRef="#ctx0" brushRef="#br0" timeOffset="110">9685 14809 72 0,'-3'-13'27'0,"6"13"-14"0,-6-3-26 16,3 3 1-16,0 0-11 15,0 0-2-15,0 0 8 0,0 0 5 16</inkml:trace>
  <inkml:trace contextRef="#ctx0" brushRef="#br0" timeOffset="111">9717 14782 140 0,'3'-2'52'0,"0"2"-28"0,3-3-4 0,-6 3 21 16,0 0 2-16,0 0 4 16,0 0-6-16,0-3-3 15,-3 3-21-15,0 0 5 0,-3 0 5 16,0 3-13-16,-3 0-5 15,4 2-5-15,-7 0-4 16,3 3-2-16,9 0-1 0,0 3-3 16,3-1 1-16,3 3 3 15,6 1 1-15,-1-1-2 0,1 0 2 16,-3 0 1-16,0 3 2 16,-3 3 1-16,-3-1 3 15,-6-2 3-15,-6 0 5 16,0-5-6-16,0-1-2 15,0-2-8-15,-11-3-1 32,5-2-21-32,-3 0-9 0,3-11-25 15,3 0-11-15</inkml:trace>
  <inkml:trace contextRef="#ctx0" brushRef="#br0" timeOffset="112">10000 14788 156 0,'-3'0'60'0,"3"0"-32"0,0 2-22 0,0-2 17 16,0 6-1-16,0 1 4 0,3 4-8 15,0 2 0-15,0 3-11 16,0 0 7-16,-3 0 5 0,0 2-8 15,0-2-3-15,0-2-3 16,0-1-1-16,0-5 0 16,0 5-2-1,0-3-2-15,0-15 3 32,0 0-2-32,0-3-1 15,0 0-10-15,3-3-6 16,0-2 10-16,3 0 7 15,0-3-1-15,6 0 0 0,6 3 0 16,-3 2 2-16,2 1 3 16,-2 5 2-16,0 2 3 0,0 6 1 15,3-1-1-15,-6 6 1 16,0 5 0-16,-6 1 3 16,0 4-5-16,-3-2-1 15,-3 5-4-15,0 0-1 16,0 0-6-16,-3-7 0 15,3-4-12-15,0 1-3 0,0-3-15 16,0-3-5-16,0-5-1 16,0 0 1-16,6-3-12 15,0-7-6-15,0-6-18 16</inkml:trace>
  <inkml:trace contextRef="#ctx0" brushRef="#br0" timeOffset="113">10262 14859 236 0,'-3'-5'90'0,"-3"5"-48"0,6 0-38 0,0 0 19 0,0 0-13 16,0 5-1-1,0 3 1-15,0 3 4 16,0 2-8-16,0 3-1 0,3 5 1 0,0-3-3 16,6 1 0-16,0-1 1 0,0-4 2 15,3-4-1-15,0-2 2 16,0-5 2-16,0-3 5 15,-1-11-6-15,-2-5-2 16,-3 0 1-16,-3-2 2 16,-3-1-4-16,-3-2-3 15,0 3 1-15,-3-1 0 0,-3 3-6 32,1 3-2-32,-7 0-18 15,6 0-8-15,-3 2-19 16,6 3-6-16,0 0-14 15,9-5-6-15,3-8-8 16</inkml:trace>
  <inkml:trace contextRef="#ctx0" brushRef="#br0" timeOffset="114">10384 14594 252 0,'3'-2'93'0,"-3"4"-50"0,0 1-50 31,3 10 47-31,3 1-14 0,0 12-8 15,0 0-3-15,-3 4-10 0,3 1-3 16,0 4 1-16,0-4-2 0,-3-1 2 16,0-1-11-16,0 2-4 15,0-4-32-15,-3-6-13 16</inkml:trace>
  <inkml:trace contextRef="#ctx0" brushRef="#br0" timeOffset="115">10250 14780 208 0,'0'-3'77'0,"0"0"-42"0,21 1-26 16,-12 2 19-16,6 0-8 15,3-3 1-15,5 0-8 16,4 1-3-16,3 2-5 15,9-6-19-15,-1 1-8 0,-2-5-73 16,0-4-50 0,-6 1 57-16</inkml:trace>
  <inkml:trace contextRef="#ctx0" brushRef="#br0" timeOffset="116">10929 14764 160 0,'-6'-6'63'0,"3"6"-34"0,-6 0-12 0,6 3 22 16,-3 0-11-16,-3 2-4 0,-3 3-9 15,0 5-5-15,0 3-5 16,3 3-2-16,1 2 3 0,5 5 1 15,0 3 3-15,6-2-5 16,2-6-3-16,7-5-6 16,3-3-2-16,0-5-13 15,9-11-5 1,0 1-18-16,3-9-9 16,-7 1-3-1,-2-4-22-15,-3 1 22 16,-3-3 37-16,-3 0 20 0,-3 0 39 15,0 1 18 1,-6 1-3-16,3 4 12 16,-12 2-23-16,-3 5-25 0,0 3 0 0,3 5 0 15,6 6-5-15,-6 0 1 16,3 2-6-16,9 0-1 16,0-2-4-16,9-1 1 15,0 4 0-15,0-9 1 16,3-3 0-16,-3-2 0 15,0-2 0-15,0-1 0 0,-3-2-2 16,-3-3 1-16,-4-3-4 16,-2 1-2-16,-2-3 0 15,-4-1-1-15,-3 1-5 16,0 0 1-16,-3 2-16 16,0 1-6-16,3 2-25 15,0 2-7 1,3 1-140-1,12 0 93 1</inkml:trace>
  <inkml:trace contextRef="#ctx0" brushRef="#br0" timeOffset="117">11140 14790 192 0,'12'8'71'0,"-9"3"-38"0,3 5-21 0,3-8 19 16,-3 2-3-16,-9 1 3 15,9-1-2-15,-9 1 0 16,3-1-16-16,-3-2-3 0,3 0 0 15,0-2-6-15,0-4 0 16,-3-2 2-16,3-2 1 16,0-4-6-16,6-2 0 15,0-5-6 1,6-3-1-16,0-2-2 16,0 2 0-16,2 3 5 15,1 2 3-15,0 1 7 16,0 2 4-16,0 5-4 15,0 3 1-15,0 5 1 16,-3 3 2-16,0 5-1 16,-4 1-1-16,-2-1-5 0,0 0-1 15,-3 0-3-15,0-2-3 16,0-3-16-16,0 0-7 0,-3-3-20 16,0-5-7-1,0 0-15-15,0 0-8 0,0-3-18 16</inkml:trace>
  <inkml:trace contextRef="#ctx0" brushRef="#br0" timeOffset="118">11477 14499 256 0,'0'-13'96'0,"8"13"-52"0,-8 3-47 15,3 5 19-15,-3 5-1 16,0 3 5-16,0 10-4 16,3 3-1-16,-3 11-9 15,3-3-4-15,0 0 1 0,0-3-2 16,0 1-1-16,0-6 1 16,3-3-1-16,0-7-16 0,0-3-6 15,-3-3-27-15,0-5-11 16,-3-3-50-16</inkml:trace>
  <inkml:trace contextRef="#ctx0" brushRef="#br0" timeOffset="119">11310 14669 244 0,'-9'-3'90'0,"9"6"-48"0,3-6-42 0,0 3 18 16,3 0 3-16,6 0 5 16,3-3-6-16,8 3 1 0,10 0-12 15,0-2-3-15,0-1-2 0,-4 3-7 16,7 0-2-16,-3 0-23 16,0 0-6-16,-4 0-10 15,-2 0 0-15,-3 3-7 0,-3-1-1 16,-3-2 24-1,0 3 14 1,-7-3 24-16,-2 0 14 16,-3 0 12-16,-6 0 8 0,0 0-9 15,-3 0-1-15,-3 0-6 16,0 0 0-16,-3 3-7 16,1-1-1-16,-10 9-11 15,0-1-3-15,0 6-4 16,3 0-2-16,0 3 3 0,3-1 0 15,3 3-4-15,3-2-1 16,3-3 3-16,3-3 1 16,0 0-3-16,9-8-5 15,6-5-2 1,0-2-3 0,0-4 2-16,0-1 5 0,-3-4 2 0,0 0 2 15,-3 1 0-15,3-14 2 16,-6 3 1-16,-4 5 1 15,1 3 2 1,0 2 1-16,0 3 1 0,-3 16 2 16,3 3-3 15,0-1-2-31,0 4 0 0,0-1-3 16,3 0 1-16,0 0-4 15,0 0 0-15,0 1-10 16,3-4-3-16,0-2-28 15,0-3-11-15,0-5-27 16,0-2-10-16,6-3 4 16</inkml:trace>
  <inkml:trace contextRef="#ctx0" brushRef="#br0" timeOffset="120">11884 14661 276 0,'-15'-8'104'0,"27"13"-56"0,-18-5-47 0,12 3 19 15,-6 2 0 1,3 5 4-16,-3 6-8 16,0 0-4-16,0 0-7 15,3 0-4-15,-3 2 2 0,3-2-11 0,-6-2-2 16,6-4-30-16,-6 1-14 16,6-6-69-1,-3-5-37-15,12 0 79 16</inkml:trace>
  <inkml:trace contextRef="#ctx0" brushRef="#br0" timeOffset="121">11840 14571 252 0,'-6'-6'93'0,"6"6"-50"0,0-2-46 0,0 2 16 0,0 0-12 0,6 2-2 16,0-2-14-16,6 0-5 15,-4 3-38-15,7 0-15 16,-3-1-11-16,0 1-1 16</inkml:trace>
  <inkml:trace contextRef="#ctx0" brushRef="#br0" timeOffset="122">11985 14663 220 0,'3'21'85'0,"0"-15"-46"0,0 25-32 16,0-20 20-16,0 0-7 0,0 2 0 15,0-3-5-15,0 1-1 16,0 0-8-16,0-3-2 16,-3-3 2-16,0 0 3 0,0-5 2 15,0 0-1-15,3-3-1 16,0-2-8-16,0-3 0 0,0-10-8 16,3 2 0-16,0-3-2 15,3 3 1 1,6 1 2-16,3 1 2 0,-3 4 6 15,2 4 6 1,1 4 5-16,3 4 2 16,0 9 3-16,0 5 1 15,0 0 1-15,-3 0 2 16,-4-3-10-16,-2 0-4 16,-3 0-10-16,0-2-1 15,-3 0-41-15,0-4-18 16,0-1-89-16</inkml:trace>
  <inkml:trace contextRef="#ctx0" brushRef="#br0" timeOffset="123">9214 15438 144 0,'0'-5'55'0,"0"-11"-30"0,-3 6-7 0,3 4 20 16,-6 1-4-16,0 0 3 15,-5 0-12-15,-1 2-3 16,-3 3-13 0,0 8-1-16,0 5 2 0,-3 6-8 0,3 2-1 0,3 0-3 15,3 8-2-15,3 5 0 32,3-7 3-32,6-6 0 15,6-2 1-15,0-4 0 16,3-4 2-16,3-6-3 15,3-2 0-15,0-6-4 16,-3-7 1-16,0-4 0 16,-4-1 2-16,1-1 1 15,-3 0 1-15,-3 0 2 0,-3 3 1 16,0-3 5-16,-3 5 5 0,0 6-1 16,0 2 3-16,0 14-6 15,3 7-3 1,0 1-1-16,3 2-3 15,3 0 1-15,3 0-7 16,0-2 1-16,3-6-41 0,6-5-18 16,-1 3-54-1</inkml:trace>
  <inkml:trace contextRef="#ctx0" brushRef="#br0" timeOffset="124">9723 15399 100 0,'-6'-6'38'0,"6"-4"-20"0,0 2-1 0,0 5 14 16,0 1-3-16,0-1 0 16,0 3-9-16,0-3-1 15,0 3-11-15,0 0-2 0,0 8 1 0,3 6 3 0,0 4 2 16,0 3 3-16,3 0 2 16,0 6-5-16,0-3 1 15,0 2-7-15,0 1-1 16,0-6-2-16,0-3 1 15,0-2 0-15,0-3 1 0,-3-2-2 32,3-3 1-32,-3-3-2 0,0-5 2 15,0 0 2-15,0-8 4 16,6-5-4-16,0 0-3 16,-3-3-1-16,2-3-1 15,1 1 0-15,-3-1 2 16,0 3-3-16,0-15-2 15,0 4 4-15,0 3-1 16,0 3 3-16,0 5-2 16,0 1-1-16,0 1 1 15,-3 4-1-15,0 2-5 16,0 0 1-16,0 3-14 16,0-1-5-16,0 6-15 15,3 6-6 1,0-1-20-1,0 0-41-15,0 0 24 16</inkml:trace>
  <inkml:trace contextRef="#ctx0" brushRef="#br0" timeOffset="125">10027 15428 156 0,'0'-19'57'0,"0"19"-30"0,0 0-21 16,0 0 15-16,-3 0 2 15,0 0 6-15,-3 0-7 16,0 0-1-16,-3 8-12 16,0 0-3-16,-3 0 0 0,0 5-3 0,0 3-2 15,1 0 0-15,2 3-1 0,0 7 0 16,3 1 0-16,3-6-3 16,6-3 2-16,3-2 1 15,3-5 0-15,3-3 0 16,-1-3 0-16,4-5 0 15,0-3 2-15,-3-7-6 32,0-4 1-32,3 1 1 0,-9-3 1 15,3 3-2-15,-6-3 0 16,3 3 4-16,-6 2 1 16,0-2 4-16,0 3 3 15,-3 4 0-15,3 1 0 16,0 10-3-16,0 3-10 15,3 3-3-15,3 5 8 16,0 2 6-16,6-2-10 16,-1 0-4-16,-2 0 9 0,0-3 8 15,3-2-27-15,-3-3-12 16,0-3-30-16,-3-8-13 16</inkml:trace>
  <inkml:trace contextRef="#ctx0" brushRef="#br0" timeOffset="126">10188 15192 200 0,'0'-10'74'0,"0"7"-40"0,3 3-31 16,0 5 15-16,0 3-3 15,-3 3 4-15,3 7-2 0,0 9 1 16,0 7-9-16,-3 9-1 0,2-1 2 16,1-2-6-16,0-3-2 15,0 0 1 1,0-8 0-16,0 3-6 0,0-9-2 16,0-4-23-16,0-6-6 15,0-2-10-15,0-6 0 16,-3-5-18-1,3-5-34-15,0-1 27 16</inkml:trace>
  <inkml:trace contextRef="#ctx0" brushRef="#br0" timeOffset="127">10334 15407 140 0,'0'0'52'0,"2"18"-28"0,-2-5-13 16,3-5 18-16,-3 3-6 15,0 2 1-15,0 0-9 0,0 3-2 16,0 0-7-16,0 0-4 0,3 8-23 16,0-11-11-1,0-2-55 1</inkml:trace>
  <inkml:trace contextRef="#ctx0" brushRef="#br0" timeOffset="128">10345 15216 236 0,'-3'-8'88'0,"6"8"-48"0,-3 0-49 0,0 0 14 16,0 0-7-16,6 3-2 0,0 0-33 15,3 2-15 1,3 3-35-16,3 5-13 15</inkml:trace>
  <inkml:trace contextRef="#ctx0" brushRef="#br0" timeOffset="129">10655 15383 168 0,'-9'-11'66'0,"3"11"-36"0,0-2-20 15,0 7 20-15,0-5-5 16,-3 0 3-16,-6 0-14 16,-2 0-5-16,-1 8-6 0,0 8-5 0,0 2-1 15,3-2-1-15,3 5 0 16,3 0 3-16,3 1 0 16,3 4 1-16,6 1 0 15,0-6 0-15,9-5 0 16,6-3 0-16,-3-5 0 15,3-6 0-15,-3-10 0 0,0-2-3 16,-1-3 2-16,-2-6-1 16,0-2 0-16,-3-8-5 15,-3-6 0-15,-3-2-6 16,0-2 1-16,-3 2 4 16,-3 0 2-16,0 0 6 15,0 5 2 1,0 3 11-16,0 5 3 15,3 5 1-15,-3 6 0 16,3 5-9-16,0 8-5 16,3 8-2-16,0 8 1 15,3 8-1-15,0 8-1 0,0 13 7 16,0 0 3 0,0 0-3-16,3-3-2 0,0 0-2 0,6-7 0 15,-3-1-20-15,8-7-6 16,-2-6-65-1,3-13-52 1,0-11 51-16</inkml:trace>
  <inkml:trace contextRef="#ctx0" brushRef="#br0" timeOffset="130">11143 15383 156 0,'-18'-13'60'15,"12"13"-32"-15,-6 0-24 0,9 0 13 0,-3 5 5 16,1 8 4-16,-4-2-10 15,3-1-4-15,-3 6-7 16,3 3-2-16,0 5 1 0,3-1 0 0,0 1 0 16,3 0 2-16,3 0 3 15,0-6-2-15,3-2 1 16,0-5-3-16,3-9 0 16,0-2-8-16,0-8-2 31,-1-5-7-31,1 0-3 0,-3-3 6 15,-3-2 5-15,0-4 3 16,-3-4 3-16,0 5 1 16,0 0 1-16,0 10 11 15,0 3 7-15,0 3-11 16,0 10-6-16,0 3-8 16,3 8-3-16,-3 2 7 0,3 1 4 15,0 0-5-15,3-1-1 16,6 6-29-1,0-11-12-15,6-2-37 16,3-11-38-16,-1-3 35 16</inkml:trace>
  <inkml:trace contextRef="#ctx0" brushRef="#br0" timeOffset="131">11349 15425 208 0,'-12'-24'77'0,"6"22"-42"0,-6-11-19 0,6 10 24 15,-3 8-17-15,0 8-4 16,0 1-12-16,0 2-3 16,-3-1-2-16,0 7-4 0,3-1 1 0,3 5 1 15,6 3 0-15,3-5 0 16,3-5 0-16,3-4 0 16,3-4 2-16,3-3-1 15,0-11-1-15,0-7 1 16,0-3-1-16,0-3 0 15,-4-3 0-15,-2-2 0 0,-3-16 0 16,-3 3-5-16,0-6 1 16,-3 0 0-16,-3 3-1 0,0-8 4 15,-3 5 0-15,0 6 1 16,0 5 2-16,1 5 1 16,-1 6 3-16,3 4-3 31,0 12-2-31,3 15 0 15,0 3 1-15,3 8 1 16,0 7-1-16,0 9-2 16,0 5 5-16,2-3 1 15,1-5-2-15,3-2-1 16,0-9-12-16,0-5-4 16,3-2-45-16,0-6-19 0,9 0-24 15</inkml:trace>
  <inkml:trace contextRef="#ctx0" brushRef="#br0" timeOffset="132">11575 15380 212 0,'-6'-16'82'0,"3"14"-44"0,-3 2-31 0,3 0 20 0,-3 2-3 15,0 6 1-15,-3 3-10 16,0 5-4-16,-6 0-6 15,0 2 1-15,-3 6 0 0,10 0-5 16,-4 2-2-16,9 3 0 16,3-5 0-16,9-5 3 0,-3-3 1 15,5-3 5 1,1-5-4-16,0-8-2 16,0-6 1-16,0-4 2 15,-3-3-4-15,3-9-1 16,-3-1-2-16,-3-9-2 15,-3-5-6-15,-3-3-4 0,0 0-6 32,-3 1 0-32,0-6 4 15,-3 2 5-15,0 4 8 16,0 7 4-16,0 6 9 16,0 7 6-16,3 3-2 15,0 6 0-15,0 7-11 16,3 8-1-16,0 11 0 0,6 5 3 15,0 8 2-15,0 8 3 16,0 3-5-16,3 2-1 0,0-2 0 16,0 0 0-16,0-6-5 15,0-2-1-15,2-11-30 16,1-5-12-16,0-3-147 16,9-7 71-1</inkml:trace>
  <inkml:trace contextRef="#ctx0" brushRef="#br0" timeOffset="133">11744 15341 208 0,'-3'2'77'0,"6"6"-42"0,0 5-32 15,0 3 17-15,0 3 5 16,3-1 5-16,0 3-5 15,0-2-1-15,0-1-13 16,-3-2-9-16,0 0-2 0,0-3 2 16,-3-2 3-16,0-6 4 0,0 1 2 15,0-6-1-15,0 0-1 0,0-3-1 16,-3-5 2-16,3-3-7 16,0-4-2-16,0-4-3 15,3-2 0-15,0 0 4 16,3 5 1-16,0 0-4 31,3 3 1-31,0 2-2 0,3 1-2 16,3 4-19-16,5 4-8 15,-2 2-48-15,0 0-19 16,0 8-9 0</inkml:trace>
  <inkml:trace contextRef="#ctx0" brushRef="#br0" timeOffset="134">11994 15433 228 0,'-9'5'85'0,"9"-5"-46"0,0 6-41 16,3-4 14-16</inkml:trace>
  <inkml:trace contextRef="#ctx0" brushRef="#br0" timeOffset="135">11994 15454 401 0,'9'6'28'0,"0"-4"-13"16,3 1-4-16,0-3-4 0,-3 0-3 0,9-5-1 15,0-9 3-15,-3 9-3 16,-3-8-2-1,-4 0-3 1,-2-1 1-16,-6 4-1 16,-3-1-2-16,-5 3-2 0,-4 0 1 15,0 0 1 1,-3 3 2-16,0 5-1 0,-3 3 1 16,3 2 2-16,-9 6 0 15,4 7-3-15,-1 1 2 16,3 2 5-16,3-3 5 15,9 6-3-15,3-3-1 16,9 3 0-16,0 0-1 16,3 0-2-16,3-6-2 0,3-2-8 15,0-3-5-15,-1-2-29 16,1-6-12-16,6-5-60 16</inkml:trace>
  <inkml:trace contextRef="#ctx0" brushRef="#br0" timeOffset="136">12265 15351 160 0,'0'-8'63'0,"0"6"-34"0,0-4-10 15,0 6 23 1,-3-2-1-16,0-1 0 16,-3 3-5-16,-3 0-2 0,-2 3-19 15,-1-1-7-15,0 4-1 16,0-4-6-16,3 3-1 16,3 1-2-16,3 4 0 0,3 1-3 15,3 5 1 1,3 0 0-16,3 2-1 0,3 1 4 15,0-3 0-15,-3 2 1 16,-3-2 2-16,-3-3 5 16,-3 3 6-16,-3 3-1 15,-3-1 1-15,-3-7-5 0,0-3-3 16,0-8-7-16,0 0-1 16,3-3-30-16,0 0-11 15,3-5-32-15,3 1-15 16</inkml:trace>
  <inkml:trace contextRef="#ctx0" brushRef="#br0" timeOffset="137">12405 15317 260 0,'-3'-8'96'0,"3"5"-52"0,-3 1-40 16,3 2 38-16,-9 0-5 15,-3 0-12-15,0 2-5 16,4 3-12-16,-1 1-7 0,3 2-4 16,3 2 2-16,3 14 2 15,6-3-2-15,0 6-2 0,3-3 2 16,-4 2 0-16,1-5 3 16,-9 6 3-1,-5 4 0-15,-1-7 0 16,-3-5 1-16,-3-6-25 0,0-3-10 31,-3-4-64-31,-3 7-28 0,-6-10 10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6:42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14280 16843 92 0,'9'-8'35'0,"-3"3"-27"0,0 3 20 0,-3-1 7 15,0 0 9-15,0-2 6 16,0 5-8-16,-3-3-2 16,-6 1-12-16,-3 2-5 15,-6 0-5-15,1 5 1 16,-1 0-10-16,0 3-5 15,3 0-3-15,3-3 1 16,6 6-3-16,6-3-2 16,9 2-3-16,6 1 1 15,5 2 3-15,1-2 3 0,3 2 0 16,-3 3-1-16,-3 3 1 16,-6-1 1-16,-9 6 5 15,-6-3 6-15,-6 0 4 16,-6-2 4-16,-9-6-5 15,-3-5-1-15,-6-3-7 16,1-5 0-16,-1-5-14 16,3-3-3-16,6-5-20 15,9 5-7-15,9-3-21 16,12-2-6-16,9 0-31 16</inkml:trace>
  <inkml:trace contextRef="#ctx0" brushRef="#br0" timeOffset="1">14635 16867 192 0,'0'0'74'0,"0"-5"-58"0,0 10 14 0,-3-2 1 16,0-3-10-16,-6 2 1 16,-6 1 0-16,-3 2 1 0,-6 3-12 15,0 6-7-15,1 7-2 16,2-3-2-16,6 9 0 0,6 4-3 15,9-4 2-15,9 5-12 16,9-8-7-16,6-3-7 16,8-5-3-16,4-3-37 15,6-8-54 1,-4-8 27-16</inkml:trace>
  <inkml:trace contextRef="#ctx0" brushRef="#br0" timeOffset="2">14914 16955 168 0,'-6'-8'66'0,"4"2"-52"0,-1 4 17 0,3-1 2 16,-3-5 1-16,-3 5 5 15,0-2-7-15,-3 0 1 16,-6 5-19-16,0-3-8 0,0 6-4 16,0 2-2-16,-3 3 0 15,3 11-3-15,1 2 2 16,5 5-1-16,3 3 0 0,6-2 2 16,6-6 0-16,3 3-3 15,2-11 2-15,4-5-4 16,3-8-1-16,0-5-6 15,-3-9 0-15,0 1 4 16,-3-5 4-16,-6-1 5 16,-3-2 2-16,-3 8 3 15,0-1 3-15,0 1 7 16,-3 8 2-16,0 2-12 16,0 6-3-16,3 2-4 15,3 8-1-15,0 1 2 16,3-1 2-16,3 0-10 15,2-2-2-15,1-3-26 16,3 0-9-16,-3-8-12 16,0 0-5-16,0-3-24 15</inkml:trace>
  <inkml:trace contextRef="#ctx0" brushRef="#br0" timeOffset="3">15039 16960 192 0,'-3'0'71'0,"3"0"-55"0,3 13 2 0,0-5-3 15,0 3-2-15,0 2 3 16,0 0-5-16,0 0-1 16,0 0-6-16,-3-5 6 0,0 3 3 15,0-8 2-15,0-3 4 0,0 0-5 16,0-8 0-16,0-3-8 16,3-5-2-16,3-2-7 15,3-1-2 1,3-2-1-16,3 8 2 15,0 2 4-15,0 3 4 16,3 6-3-16,-1 4-1 16,-2 9 4-16,0 5 5 0,-3 2-5 15,0 3-2-15,0-2-1 16,-3-1 1-16,0-4-45 16,0-1-21-16</inkml:trace>
  <inkml:trace contextRef="#ctx0" brushRef="#br0" timeOffset="4">15581 16669 88 0,'18'-16'35'0,"-9"8"-27"0,3-5 16 0,-6 7 4 16,0 1 7-16,0-3 5 15,-6 0-4-15,-3-2 1 16,-3 4-21-16,-6-2 11 0,-3 1 5 16,-3 1 1-16,-6 1 1 15,1 10-17-15,-1 3-5 16,-3 11-6-16,3 12-1 16,3 9-3-16,6 0-2 15,3-1 3-15,10 4 0 16,2-1-1-16,5 0-2 15,4 1 1-15,0-3-1 16,3-9-11-16,-3-4-3 0,0-9-26 16,-3-5-12-16,-3-7-38 15,0-9-51 1,-6-5 39-16</inkml:trace>
  <inkml:trace contextRef="#ctx0" brushRef="#br0" timeOffset="5">15289 16851 292 0,'-11'-8'110'0,"14"8"-86"0,-3 0 0 16,3-2-4-16,5-1-3 15,4 0 4-15,9-2-5 0,9 5-1 16,6-2-9 0,-1-1-4-16,4 0 1 0,0 3-20 0,-1-5-8 15,1 5-58-15,3 0-26 16,0-5-7-1</inkml:trace>
  <inkml:trace contextRef="#ctx0" brushRef="#br0" timeOffset="6">16054 16465 248 0,'-17'-13'93'0,"5"21"-72"0,-9-3 5 0,9 0-1 16,-6 6-5-16,-6 10 3 15,-5 13 0-15,-4 22 1 16,3 0-13-16,9 2-7 0,9 0 0 16,12 13-5-16,12 4 0 15,12-7-8-15,12-7-2 16,8-3-32-16,10-5-11 15,5-8-72-15</inkml:trace>
  <inkml:trace contextRef="#ctx0" brushRef="#br0" timeOffset="7">16135 16547 116 0,'0'-3'44'0,"0"3"-35"0,0-2 18 16,0 2 7-16,0 0-3 16,0 5-1-16,0-2-8 15,0 7-3-15,0-2-11 16,0 3 1-16,0 2 4 0,3 0-7 16,0 0-3-16,-3 1-5 15,3-4-1-15,0-4-7 16,-3 4-4-16,3-7-45 15,3-3-59-15,0-3 25 16</inkml:trace>
  <inkml:trace contextRef="#ctx0" brushRef="#br0" timeOffset="8">16224 16518 180 0,'-3'-3'68'0,"3"3"-52"0,0 3-8 0,0 2-4 15,0 3 9-15,0-3 8 16,0 9-4-16,0-1-2 16,0 0-8-16,0 3-5 0,3-3-1 15,0 0-30-15,3-2-13 16,3 0-47-16</inkml:trace>
  <inkml:trace contextRef="#ctx0" brushRef="#br0" timeOffset="9">16450 16608 124 0,'-3'0'49'0,"0"0"-38"0,3 0 6 0,0 0 1 16,-3 0 7-16,-3 0 5 0,3 5-8 15,1-2-2-15,-4 2-12 16,0 0 1-16,0 3 2 0,0 3-4 16,0 0-2-16,0 2 0 15,0-3 1-15,3 4-5 16,3-4-1-16,3 1 0 16,3-6 0-16,0 6 0 15,3-9 2-15,3 4-1 16,-1-12-1-16,4 6 1 15,-6-8 1-15,-3 0-3 0,0-2-2 16,-6-3 4 0,-3 5 3-16,-3-3 3 0,0-2 1 15,-3 8 2-15,-3-3 1 16,7 2-1-16,-1-2-1 16,3 6-10-16,6-1-4 15,3 0 3-15,8 3 0 16,1 0-1-16,3 3 2 15,0 2 1-15,0 3 2 16,0 3-1-16,-3 2-1 16,-6 6 3-16,-9 2 0 15,-3 3 5-15,-3 2 3 16,-3 3-4-16,-3-2-2 0,0-4-5 16,0-1 0-16,0-4-7 15,3-5-3-15,0 1-21 16,3-1-7-16,6-5-21 15,3-3-7-15,3 0-18 16</inkml:trace>
  <inkml:trace contextRef="#ctx0" brushRef="#br0" timeOffset="10">16599 16939 164 0,'-3'8'63'0,"0"0"-49"0,6 2 3 0,0-2-1 16,0 0 3-1,3-3 5-15,3 6-6 16,0-9-3-16,3 4-8 0,0-6-3 16,0-6 2-16,0 4-3 0,-3-9 0 15,-4 6 1 1,-2-8 2-16,-3 5-1 0,-6-3 2 16,-2-2-2-16,-1 0 0 15,-3 2-6-15,0 1-1 16,0-4-13-16,0 9-2 15,0 2-25-15,6 3-10 16,6 0-33 0,3 8-18-16,6 3 51 0</inkml:trace>
  <inkml:trace contextRef="#ctx0" brushRef="#br0" timeOffset="11">16959 16790 128 0,'-12'-2'49'0,"6"2"-38"0,-2 0 23 15,2 2 8-15,0-2-9 16,-6 6-4-16,0-1-15 15,0 6-6-15,0 2-5 0,0 0-3 0,0 3 1 16,3 2-1-16,3-2 0 16,3 6-3-16,6-7 0 15,3-1 2-15,6-4 0 16,3-4 1-16,0-1 0 16,3-5 0-16,-3-5 0 15,0-3-3 1,-4-3 0-16,-2-2 2 15,0-8 0-15,-6-6-2 0,0-5 2 16,-3 3-6-16,-3-8 0 16,-3 3 1-16,0-3 3 15,0 10 6-15,0 4 6 16,1 1 1-16,2 9 4 16,0 8-7-16,0 2-2 0,3 8 3 15,3 9 5-15,3 10-3 16,2 5 2-16,4 5-7 15,0 0-3-15,0 1 1 16,3-6 2-16,0-3-18 16,-3 1-5-16,0-9-65 15,3 4-56 1,-3-9 46-16</inkml:trace>
  <inkml:trace contextRef="#ctx0" brushRef="#br0" timeOffset="12">17150 16470 160 0,'0'-2'60'0,"0"2"-47"0,0 2 10 0,0 4 1 0,0-1 1 16,0 5 4-1,0 1-13-15,-3-3-4 16,3 5-8-16,0 0-3 0,0 1 2 15,0-6-26-15,3-3-12 16,0 3-46-16,3-5-34 16,3-3 47-16</inkml:trace>
  <inkml:trace contextRef="#ctx0" brushRef="#br0" timeOffset="13">17194 16465 180 0,'-5'-3'68'0,"8"9"-52"0,-1-4-8 15,-2 4-4-15,3-1-6 16,0 3 0-16,0 0 0 16,0 0 0-16,0-3-36 0,0 6-16 15,3-1-9-15,3 1-1 16</inkml:trace>
  <inkml:trace contextRef="#ctx0" brushRef="#br0" timeOffset="14">17254 16907 228 0,'3'5'85'0,"3"6"-66"0,-3 7 12 0,0-4 1 0,-3 9-4 16,0 4 3-16,-3-1-15 15,-3 1-4-15,-3-1-8 16,-3-5-27-16,-6-5-12 0,3-5-92 15</inkml:trace>
  <inkml:trace contextRef="#ctx0" brushRef="#br0" timeOffset="15">17939 16925 116 0,'6'0'46'0,"-3"0"-35"0,0 0 9 16,-3 0 5-16,0 0-1 0,5 3 3 15,-2-3-2 1,0 5 2-16,-3-5-15 15,0 0 4-15,0 0 4 0,0 0 2 16,0 0 4-16,0 0-3 0,0 3 0 16,-3 0-3-16,0-1-1 15,-2-2-4 1,-1 0-1-16,-3 0-4 0,-3 0-1 16,0 0-1-16,-3-2 2 15,0-1-5-15,0-5-1 16,-3 5-2-16,0-2 1 15,1-3-2-15,-1-2-1 16,0-4 1-16,0 1 1 16,0 0-1-16,-3 0-1 0,3-6 1 15,1 3-1 1,-1-8 0-16,3-2 2 0,0 2-6 16,3-5 1-16,6-3 1 15,0 1 1-15,3-1-4 16,3 3-1-1,3 2 0-15,3 3 2 0,0 3-3 16,0 3 0 0,3 5 1-16,0 5 2 0,0 2-3 15,0 4 2-15,-3 2 1 16,0 2 2-16,-3 4-1 16,0 2-1-16,-3 5-2 15,-3 8 1-15,-3-3 5 16,-3 9 2-16,0 5-3 0,-3 5-1 15,3-3 1-15,-3 1 0 16,3 2 1-16,0-3 0 16,3-2-3-16,0-1 2 15,3-4 1-15,0-1 2 16,3 1-3-16,0-3-2 16,3-8 4-16,3-3 1 15,3-3-3-15,0-4 1 16,0-4 2-16,3-2 1 15,0-2-4-15,0-4-1 16,0 1-2-16,3-3 3 16,-1-2-7-16,1 4 1 15,0-4 1-15,0-1 1 16,0 3-2-16,-3-2 2 16,0-1-2-16,0-5 0 0,-3 5 4 15,0-4 1-15,-3 7 2 16,-1-3 0-16,-2 1 0 15,0-1 2-15,0 6-3 16,0-3 0-16,-3 0-1 16,0 2 0-16,-3 1 4 15,0 3 3-15,0 2 2 16,-2 2 3-16,-4 3-3 16,0 3 1-16,-3-2-5 15,0 4 0-15,0-2-1 16,0 0 1-16,0-3-4 0,3 1-2 15,3-4-27-15,3-2-10 16,3 0-29-16,3-2-11 16,6-4-10-1</inkml:trace>
  <inkml:trace contextRef="#ctx0" brushRef="#br0" timeOffset="16">17602 17190 64 0,'-9'0'24'0,"6"3"-18"0,-6-3 26 0,6 0 12 16,0 0 1 0,1 2 3-16,-4-2-7 0,3 0-1 15,0 0-22-15,3 0 3 0,0 0 0 16,6 0-5-16,5 0 1 16,7-5 1-16,6-3 3 15,9-5-5-15,6 5 1 16,2-3-10-16,1 3-4 15,0 3 0-15,-7 2 0 16,-2 1-1-16,-3 2 1 16,-6 0-40-16,-4 2-14 15,1-2-85 1</inkml:trace>
  <inkml:trace contextRef="#ctx0" brushRef="#br0" timeOffset="17">18081 16727 168 0,'-2'-3'66'0,"4"6"-52"0,1 8 3 0,0-4 0 0,3 7 6 15,3 10 6 1,0-3-7-16,3 5-2 0,0 1-12 16,0-4-1-16,0-1 3 15,-3-4-6-15,0-5 0 0,0-5 7 16,-3 3 2-16,0-8 2 16,-3-3 1-16,0-6-6 15,0-4-2-15,-1-6-4 16,1-5-3-16,0-6-3 15,3 6-1-15,-3 2 2 16,3 1 2-16,0 5-2 16,0-1-2-16,3 7-18 0,0-1-9 15,3-3-22-15,0 6-9 16,3 2-17 0,0 0-30-16,0 1 34 15</inkml:trace>
  <inkml:trace contextRef="#ctx0" brushRef="#br0" timeOffset="18">18400 16751 204 0,'-12'2'77'0,"6"-2"-60"0,-9 3 10 0,12 0 1 15,-6 2-10-15,0 3-3 16,-2 3-11-16,-1 4-2 16,0 4-2-16,3 2 0 0,3-2 2 15,3-1-6-15,6 6 1 0,3-8 3 16,3-6 4-16,3-2-6 15,2-5 0-15,-2-6-2 16,3-2-1-16,-3-8 1 16,0 0 3-16,-3-1 2 15,-3-2 2-15,0 1 1 16,-3 9 0-16,0-2 4 16,-3 8 5-1,3 11-7-15,0 5-3 16,0 2 0-16,3 4-2 15,0-4-1-15,0-5-6 16,3 6-4-16,0-11-10 16,-1 2-5-16,1-4-41 15,0-6-57 1,3-3 27-16</inkml:trace>
  <inkml:trace contextRef="#ctx0" brushRef="#br0" timeOffset="19">18570 16523 212 0,'-9'6'79'0,"9"7"-61"0,3 21-1 0,-3-15-5 16,0 15 5-16,0 8 6 15,0 3-3-15,0 3-2 16,0-3-10-16,3-3-5 0,0-5-2 0,3-2-30 15,0-9-13-15,0-7-66 16</inkml:trace>
  <inkml:trace contextRef="#ctx0" brushRef="#br0" timeOffset="20">18730 16349 252 0,'9'15'93'0,"6"17"-72"0,6 19-6 0,-12-22-8 15,6 13-1-15,-3 14 4 16,-3 4 8-16,-6 4 3 16,-6-3-10-16,-6-6-7 0,-3-2-2 15,-9 0 0-15,0-13 3 16,-3-3-22-16,-2-8-10 16,-1-8-16-16,3-2-6 15,3-6-28 1,0-3-38-16,9-4 35 15</inkml:trace>
  <inkml:trace contextRef="#ctx0" brushRef="#br0" timeOffset="21">18966 16730 264 0,'-12'-6'99'0,"9"6"-77"0,0 3-7 16,0 0-7-16,0-1-22 15,0 4-5-15,3-1-21 16,-3-3-10-16,3 9-42 16,0 2-16-16</inkml:trace>
  <inkml:trace contextRef="#ctx0" brushRef="#br0" timeOffset="22">18924 17063 304 0,'-9'21'115'0,"9"0"-89"0,-6 11-8 0,3-19-9 16,-6 6-7-16,-3 7 1 15,-6-2-12-15,-3 3-4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37:38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 9517 100 0,'3'-40'38'0,"6"35"-20"0,-6 0-12 0,2 5 11 16,-5 0 0-16,3 5-1 15,3 11-2-15,0 21-1 16,0 16-5-16,-6 8-3 16,0 13-2-16,0 26 0 0,0 17 0 15,0 28 7-15,-6 14 6 16,6 16-6-16,0 18-3 15,0 5 0-15,0 9 2 16,0-12 9-16,0 1 3 16,0-24-2-16,0-8 1 0,6-2-7 15,-6-22-3-15,3-16-3 16,-3-13-2 0,0-13-1-16,0-16 2 0,0-8-1 15,0-18 2-15,0-14-13 16,-3-13-5-16,-3-18-35 15,0-19-13-15,0-32-48 16</inkml:trace>
  <inkml:trace contextRef="#ctx0" brushRef="#br0" timeOffset="1">743 9295 124 0,'-30'-35'49'0,"42"30"-26"0,-21-3-16 0,9 6 13 0,3-1-1 16,3 0 1-16,6-2-9 15,6-6-2-15,21-2-5 16,8 3 2-16,19-1 0 0,8 3-2 15,24 3-3-15,7 5 0 16,5 2 1 0,0 1-3-16,0 0-2 0,-24 5 2 15,-8-3 2-15,-10 0 2 16,-17 1 1-16,-10-1-2 16,-8 3-2-16,-6 2-4 15,-6 9 0-15,-9 7 4 16,-3 3 2-16,-9 11-3 15,-12 21 1-15,3 24-2 0,-12 18-2 16,0 34 3-16,3 22 0 16,-3 34-2-16,9 8 2 15,7 19-1-15,5-14 0 16,3 3 6-16,2-15 5 16,4-1 6-16,-6-11 5 15,3-20-6-15,0-9-1 16,0-7-5-16,-6-14 0 15,0-18-3-15,0-14 2 16,0-10-2 0,-6-18 0-16,0 4-1 0,0-20 0 15,3-14-16-15,-9-13-4 0,4 0-45 16,-1-29-18 0</inkml:trace>
  <inkml:trace contextRef="#ctx0" brushRef="#br0" timeOffset="2">892 12808 252 0,'-36'-7'93'0,"36"9"-50"0,0 3-55 15,3-2 13-15,9 0-4 16,12-3 3-16,17 2 3 15,16 1 3-15,12 0-3 16,14-3-2-16,18 2 0 0,15-2-17 16,6 3-4-16,9 0-69 15,-9-3-45 1,-15-3 58-16</inkml:trace>
  <inkml:trace contextRef="#ctx0" brushRef="#br0" timeOffset="3">770 10303 56 0,'-3'0'22'0,"3"0"-12"0,0 0-5 16,0 0 8-16,0 0 10 15,0 0 6-15,9 0 0 16,0 0 0-16,6 0 3 16,14 0 3-16,13-3-8 15,15 3-4-15,2 0-13 16,7-2-6-16,14-1-3 0,6-2 1 15,-2-3 1-15,-4-6-1 16,-6 4 1-16,-5-1-13 16,-10 3-3-16,-17 6-32 15,-3-1-10-15,-18 3-25 16</inkml:trace>
  <inkml:trace contextRef="#ctx0" brushRef="#br0" timeOffset="4">746 11187 124 0,'18'0'46'0,"-15"0"-24"0,15 0-10 16,-9 0 13-16,11 0 4 15,13 2 5-15,12 1-8 16,8 0-1-16,10-1-14 16,8-2 0-16,4 0 2 0,11 0-5 15,-9 0-2-15,1 0-3 0,-10 0 0 16,4 0-2-16,-7 0 2 16,-5 0-11-16,-1-2-4 15,-8 2-32-15,-3 2-11 16,-16 3-38-1</inkml:trace>
  <inkml:trace contextRef="#ctx0" brushRef="#br0" timeOffset="5">776 12089 124 0,'0'-3'49'0,"3"1"-26"0,12-1-14 16,0 0 16-16,11-2-1 16,16-3 3-16,9 0-2 0,8-3 0 15,4 4-14 1,17 1 0-16,3 6 2 0,7 6-9 0,2 1-2 15,6 1 0-15,3 0 3 16,-8 0-33-16,-10 3-15 16,6-1-54-1</inkml:trace>
  <inkml:trace contextRef="#ctx0" brushRef="#br0" timeOffset="6">1434 9726 140 0,'-30'-24'55'0,"27"19"-30"0,-3-6-12 16,6 9 17-16</inkml:trace>
  <inkml:trace contextRef="#ctx0" brushRef="#br0" timeOffset="7">1395 9678 300 0,'0'0'22'0,"0"0"-12"16,3 8-5-16,0 0-1 0,0 6 0 15,-3 1 0-15,0 1 2 16,-3 3 1-16,-6-1-1 16,0-4 1-16,-3-4 2 0,3-5 2 15,-9-2-1 1,6-8 1-16,0 0-6 0,4-3-1 15,8-3-4-15,0-2-3 16,5 5-1-16,4 0 0 16,6 5 3-16,-9 6 0 15,3 2 7-15,-3 3 4 16,-3 3 1-16,-3-1 3 16,-3-2 8-16,-3-2 4 15,0-1-10-15,0-8-4 16,3-2-5-16,-3-3 0 15,6-3-9 1,6-2 0-16,-6 0 2 0,3 2 2 0,0 3-3 16,-3 3-1-16,0 0 3 15,-3 2 3 1,-6 6-1-16,0-1 0 0,3 1-3 16,1-3-1-16,2 0-39 15,6 0-18-15,8-3-52 16,19-4-51-1,6-4 56-15</inkml:trace>
  <inkml:trace contextRef="#ctx0" brushRef="#br0" timeOffset="8">1508 9742 120 0,'-3'3'46'0,"3"-1"-24"0,-9-2 5 0,6-2 23 16</inkml:trace>
  <inkml:trace contextRef="#ctx0" brushRef="#br0" timeOffset="9">1487 9734 346 0,'-3'-11'53'16,"3"-7"-27"-16,0-6-8 0,3-5-4 16,6-8-1-16,9-3 0 0,3-5-7 15,9-5-2 1,11-13-4-16,10-9-1 0,14-5 1 16,22 3 2-16,14-2-1 15,15-6-1-15,15 2-2 16,12 9-1-16,-3 7 2 15,-9 14 2-15,-15 8-5 16,-12 10 1-16,-15 8 3 16,-14 6 2-16,-16 7-5 15,-11 3-2-15,-10 0-25 16,-11 5-8-16,-9 6-42 16,-9 5-60-1,-9-8 32-15</inkml:trace>
  <inkml:trace contextRef="#ctx0" brushRef="#br0" timeOffset="10">3059 8543 272 0,'3'-10'104'0,"18"7"-56"0,11 3-58 0,-14 0 14 16,6 0-8-16,3 3 3 15,3 2-2-15,-1 6 1 16,-5 2 2-16,-6 3 2 0,-3 0 1 15,-12 2-1-15,-12 1 1 16,-9 7-2-16,-6 6-1 16,-8 2-46-16,-1 1-21 0,-9-1-35 31</inkml:trace>
  <inkml:trace contextRef="#ctx0" brushRef="#br0" timeOffset="11">1195 10742 172 0,'15'0'66'0,"-6"-13"-36"0,3 21-40 0,-3-6 9 15,-3 4 2-15,9 2 4 16,-6 2 4-16,-3 3 5 16,0 3-8-16,-6 0 6 0,-6 0 1 15,0-3-4-15,0-2-3 16,3-6 1-16,-6-2 2 15,6-6-2-15,3-5 1 16,6-2-5-16,9-4-2 0,-3 4-3 16,-3 2-1-16,-6 0 13 15,-3 3 7-15,-9 5 1 16,-6 2 1-16,-3 4-8 16,-3-1-4-16,0 0-20 15,3 1-6-15,7-1-53 16,5-3-22-16,12-2 1 15</inkml:trace>
  <inkml:trace contextRef="#ctx0" brushRef="#br0" timeOffset="12">1371 10800 288 0,'-54'-31'107'0,"37"28"-58"0,-10-5-57 0,18 5 18 15,-6-10-3-15,6-3 6 16,0-2-5-16,9-1-2 16,15-5-3-1,21-7-5-15,23-4-1 0,16 3-3 0,26 1 1 16,12 4 3-16,6 9 1 16,15 10 1-16,-3 8 0 15,-3 16-3-15,-24 7 2 16,-6 1-8-16,-17 0-2 15,-16 5-18-15,-14-5-9 16,-12-5-145 0,-19-19 77-16</inkml:trace>
  <inkml:trace contextRef="#ctx0" brushRef="#br0" timeOffset="13">2550 10300 252 0,'30'-8'93'0,"-4"8"-50"0,22 3-52 16,-24 0 14 0,0 2-1-16,5 3 5 0,-2 8 4 15,0 2 4-15,-9 6-9 16,-6 5 0-16,-12 8-1 0,-9 6-19 16,-12-4-9-16,-9 17-99 15</inkml:trace>
  <inkml:trace contextRef="#ctx0" brushRef="#br0" timeOffset="14">1240 11557 156 0,'9'-11'57'0,"3"9"-30"0,-3 7-14 0,-3-2 17 0,3 5-6 16,0 0-2-16,-3 5-1 15,-3-3 1-15,-3 1-12 16,-6-3 10-16,0 0 6 0,-9-3-10 16,3-2-3-16,-3-6-8 15,6 1-2-15,-9-6 1 16,6 0 0-16,0 2-5 16,4 1-1-16,2 0-52 15,32-1-99 1</inkml:trace>
  <inkml:trace contextRef="#ctx0" brushRef="#br0" timeOffset="15">1142 11705 228 0,'-18'-34'88'0,"27"26"-48"0,18-5-49 0,-12 5 12 0,14-8-2 16,16 0 3-16,21 0 5 15,14 0 2-15,12 6-5 16,15 4-2-16,-3 9 2 0,-8 5-1 15,-16 5 0 1,-11 6 5-16,-10 4 4 0,-5 9 4 16,-7 3 1-16,-5 2-8 15,0 2-4-15,2-2-4 16,4-5 0-16,6-5-18 16,2-12-6-16,1-4-43 15,2-8-16-15,-8-3-25 16</inkml:trace>
  <inkml:trace contextRef="#ctx0" brushRef="#br0" timeOffset="16">2603 11729 268 0,'-6'16'101'0,"6"2"-54"0,0 19-59 0,0-15 13 16,6 4-2-16,3 1 5 15,3 2 0-15,0 5 1 16,0-5-3-16,-9-2 1 16,-6-4 2-16,-9-1 2 0,-12-1 1 15,-11 0-48-15,-13 0-23 16,-12-2-48 0</inkml:trace>
  <inkml:trace contextRef="#ctx0" brushRef="#br0" timeOffset="17">1294 12409 160 0,'18'-3'60'0,"-7"6"-32"0,1 8-20 16,-6-6 16-16,-3 3 8 15,-6 2 7-15,-3 4-8 16,-3-1-3-16,-2-3-16 16,-1-2-5-16,0-8-3 15,3-5 2-15,-3-6 3 0,12-4 2 16,0-4 1-16,3-2-9 16,9-3-1-16,-3 6 7 15,0-1 3-15,-6 8 17 16,-3-2 8-16,-3 5-19 15,-3 3-10-15,0 8-58 16,6 5-27-16,3 2-71 16</inkml:trace>
  <inkml:trace contextRef="#ctx0" brushRef="#br0" timeOffset="18">1240 12594 228 0,'6'-29'88'0,"24"21"-48"0,26 0-49 0,-23 6 12 0,15 2-11 16,8 2 0-16,13 6 2 15,2 11 3-15,1 15 2 16,-7 19 1-16,-11 8 2 0,-10 5 10 16,-14 13 7-16,-15 14-4 15,-21 5 2-15,-6-3 7 16,-12 8 5-16,-5 3 2 15,-1-3 1-15,0-7-13 16,9-9-4-16,0-2-7 16,12-9-3-16,9-4-5 0,12-11 0 15,15-9-11-15,18-9-5 16,11-14-28-16,10-11-11 16,2-7-44-1,-5-19-50-15,-4 0 46 16</inkml:trace>
  <inkml:trace contextRef="#ctx0" brushRef="#br0" timeOffset="19">2062 13867 264 0,'-30'-8'101'0,"30"13"-54"16,3 6-64-16,3-1 14 0,3 9-4 15,12 7 3-15,-1 17 3 16,10 2 1-16,3 2 0 15,-3-2-3-15,-7 0 2 0,-8-10 23 16,-21-4 12-16,-11 1-2 16,-19-5-1-1,-12-6-35-15,-20 0-16 0,-16 0-115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7:15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16775 288 0,'-6'8'110'0,"6"-8"-86"0,-6 0 20 0,6 2 2 15,-3 1-15-15,3-1-4 16,-3-2-6-16,3 6-2 0,-3-6-10 15,3 0 1-15,0 2 3 0,0 4-1 16,-3 2 1-16,3 5-5 16,-3 3 0-16,0 0-5 15,-3 7 0 1,0 9-1-16,-3 3 1 16,0 4 0-16,-3 12 1 15,3 4-2-15,-5 3-2 16,-1 8 1-16,-3-2 1 15,3-6-1-15,0 6-1 16,3-11 1-16,0-6-1 16,3-7 0-16,-3 5 0 15,6-5-5-15,-2-9 1 16,-1 1-9-16,3-5-4 16,0-6-13-16,0-8-4 0,0 0-39 15,6-21-16 1,0-10 47-16</inkml:trace>
  <inkml:trace contextRef="#ctx0" brushRef="#br0" timeOffset="670.272">4437 16772 312 0,'-3'0'118'0,"3"3"-92"0,-3-1 4 16,3-2-5-16,0 0-15 0,0 0-1 15,0 0-3-15,3 6 1 16,0-1-4-16,3-3 5 0,0 12 2 16,3 4-3-16,3 1 1 15,0 2-3-15,2 16 2 16,4 3-4-16,3 5 0 15,3 5-3-15,3 0-1 16,3 11 1 0,5-3 0-16,-2 0 0 0,0-2 2 15,-1 0-1-15,1 2-1 0,-3-5 7 16,0-8 3-16,-3 0-3 16,-4 0-2-16,-2-11 2 0,-3-2 0 15,-3-6-8-15,-3 1-4 16,-3-9-17-16,-3-5-9 15,-3 1-34-15,-3-1-14 16,-3-5 42-16,-3-8 19 16</inkml:trace>
  <inkml:trace contextRef="#ctx0" brushRef="#br0" timeOffset="1165.7924">4330 17328 232 0,'-6'0'88'0,"6"2"-69"0,-3 1 26 16,3-3 8-16,-3 0-12 16,3 0-1-1,0 0-12-15,0 0-3 16,3 0-14-16,3-5 2 0,3-3 3 0,3 5-2 0,5-2 0 16,7-1-4-16,6-2-1 15,9 1-12-15,5 1-3 16,4 1-41-16,3 0-19 15,2 2-41-15,-8 3-16 16,0-5 66-16,-7-1 30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1:36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15277 112 0,'0'-3'44'0,"0"1"-24"0,0 2-10 16,0 0 12-16,0 0 1 16,3-3 3-16,0 0 3 15,-3 1 5 1,0-1-19-16,-3 1 9 0,-3-4 4 15,-3 4-4-15,-2-1-2 16,-1 3-1-16,-12 0 1 16,3 3-6-16,-3 2 1 15,3 5-10-15,1 9-4 16,-1 2-2-16,3 14-1 16,3 4 0-16,6 9 2 0,3 2-3 15,3 3 0 1,3 3 1-16,3-6 0 15,3-2-3-15,0-1 2 0,0-7-10 16,0-3-5-16,-3-8-14 16,0-5-6-16,-3-6-17 15,-3-4-4-15,0-7-44 0</inkml:trace>
  <inkml:trace contextRef="#ctx0" brushRef="#br0" timeOffset="1">2669 15663 216 0,'-15'-8'82'0,"15"6"-44"0,0 2-22 0,0 0 24 15,3-3-3-15,3 0 2 16,3-2-10-16,6 3-3 16,9-4-15-16,8 1-2 0,1-3-2 15,3 3-6-15,-1-1 0 16,7 6-17-16,-6 0-6 15,0 0-38-15,-4 0-14 0,-2 0-49 16</inkml:trace>
  <inkml:trace contextRef="#ctx0" brushRef="#br0" timeOffset="2">3095 15655 176 0,'-6'14'66'0,"9"2"-36"0,2 7-18 16,-2-9 21-16,0 4-2 16,3 1 2-16,0 4-12 0,3 4-3 15,-6-6-10 1,3-2-1-16,0-4 0 0,0-4-1 15,-3-3-1-15,0 0 5 16,-3-13 6 0,0-9-6-16,0 1-1 15,-3-3-1-15,0-5-2 0,3 0-1 0,3 0-1 16,0 0 2-16,3 2-1 16,3 3 0-16,0 3-1 15,3 2 0-15,3 3-2 0,5 3-2 16,1 3-6-16,-3 2-1 15,0 0-15-15,0 2-5 32,0 1-17-32,0 2-7 0,-3 0-2 15,-4 1 2-15,1 2 24 16,-3 0 11-16,-3-3 19 16,0 8 11-16,-3-2 10 15,0-1 6-15,0 1-3 16,3-1 1-16,0-2-7 15,6-2 8-15,3-6-5 16,0-3-11-16,0 0-3 16,-4-2-6-16,1-3-1 15,0-2-1-15,-3-4-2 16,-3 6 3-16,-3-2 2 16,-3 2-4-16,-3 0-3 15,-6 3 3 1,0 2 1-16,-6 3 2 15,-2 3 2-15,2 2 1 16,0 3 1-16,0 5-4 16,3 0-3-16,3 1 0 0,3 4 1 15,6 3-1-15,6-2-1 16,0 2 1-16,6-3-1 16,6-4-5-16,0-1-1 15,0 0-17-15,-1-8-8 0,4 3-25 31,0-8-12-31,-3-2-41 16</inkml:trace>
  <inkml:trace contextRef="#ctx0" brushRef="#br0" timeOffset="3">3663 15767 228 0,'0'0'85'0,"3"0"-46"0,3 0-39 0,3 2 18 15,0 1 3-15,3-1 7 16,0 1-4-16,3 0-2 15,-1-3-12-15,1 0-4 0,0-3 0 32,3-2-3-32,-6 0 0 0,0-1 1 15,0-2 0-15,-6 0-2 16,-3 0 1-16,-3-2-9 16,-3 7-1-16,-3-2 2 15,-6 0 0-15,-3 2 5 0,-3 3 2 16,-6 5 4-16,0 3 3 15,4 3 0-15,-1 2 0 0,6 3-5 16,3-3-3 0,3 11 2-16,6 0 2 0,6-3-2 15,9 0 0-15,12-5-1 16,3 0-2-16,2-6-17 16,7 1-9-16,3-8-30 15,2-3-15 1,-2 0-48-1</inkml:trace>
  <inkml:trace contextRef="#ctx0" brushRef="#br0" timeOffset="4">4318 15703 176 0,'-12'-5'68'0,"9"2"-36"0,-6 0-20 0,6 3 19 16,-3 0-3-16,-3 3 1 15,0 2-16-15,0 3-6 0,0 3-4 16,0 5-3-16,-2 0 1 0,5 7-1 16,0 4 2-16,3-3-3 15,3 0-2-15,3-6 2 0,3 1 2 16,3-6 0-16,-1-3-1 16,4-4 3-16,0-1 2 31,0-5-2-31,0-5 0 0,-3-6-3 15,0-5-1-15,-3 0-4 16,0 0 1-16,-3-2 6 16,0-1 6-16,0 1-2 15,-3 2 2-15,0 3 4 16,0 2 4-16,-3 3-2 16,0 8 0-16,3 8-8 0,0 0-4 15,0 3-1-15,3 5 1 16,3 5-1-16,-3 0-1 15,6-3-6 1,3-2-4-16,-1 0-25 16,1-3-12-16,3-5-29 15,0-2-12-15,3-4 0 16</inkml:trace>
  <inkml:trace contextRef="#ctx0" brushRef="#br0" timeOffset="5">4568 15724 212 0,'-9'-16'82'0,"3"11"-44"0,-3-3-29 0,6 5 19 0,-3 1 3 15,-3 2 6-15,0 2-14 16,-3 4-3-16,0 2-12 16,1 5-5-16,2 3-2 0,3 0-4 15,0 7 2-15,3 4-1 16,3-3 0-16,3-6 2 15,3-2 2-15,3-3-1 0,0-2-1 16,2-3-4-16,1-3 0 16,0-5-3-16,-3-8 2 15,0-5 3-15,0 0 3 16,-3 0 0-16,0-1-1 16,-3 1 3-16,-3 0 0 15,0 0-1 1,0 2 1-16,0 0 0 15,0 4 3-15,0 1-1 16,0 6 2-16,0 8-6 16,0 3-3-16,3 7 3 15,0 9 1-15,3 4 4 16,-3 1 3-16,0 3 2 0,-3 2 3 16,0-3-1-16,-3-7 0 0,-6-1-7 15,-3 0-2-15,-3-4 0 16,-3-4 0-16,-3-5-5 15,4-2 1 1,-4-6-11-16,0-5-3 16,0-2-15-16,0-6-7 15,6 2-16-15,3-4-5 16,6-6-22 0,9-5-50-16,9 0 28 15</inkml:trace>
  <inkml:trace contextRef="#ctx0" brushRef="#br0" timeOffset="6">4869 15727 204 0,'-3'-3'77'0,"-3"1"-42"0,-6-1-23 16,9 3 43-16,-12 3-7 15,0 2-9-15,-3 0-6 16,-3 3-19-16,3 3-7 0,1 5-2 15,-1 2-6-15,6 6 1 0,0 0-2 16,6 2 0-16,3-2 2 16,3 0 0-16,6-8-3 15,3 2 2-15,0-10-4 16,3 3 1-16,0-9-3 16,-1-4 0-16,1-4-1 31,3-4 2-31,-3-6 4 0,0-5 1 15,-3 0 1-15,-3-1 2 16,3 1-3-16,-6 3 0 16,-3 2 7-16,0 3 6 0,0 2 0 15,0 11 3 1,6 3-4-16,3 5-1 16,0 5 0-16,0 3-3 15,0 5 1-15,-1-3-5 0,4-2 0 16,0 0-12-16,0-3-4 31,3-2-16-31,-3-3-7 16,3-3-24-16,0-2-12 0,-3-3-46 15</inkml:trace>
  <inkml:trace contextRef="#ctx0" brushRef="#br0" timeOffset="7">5041 15764 296 0,'-3'-3'110'0,"3"3"-60"0,0 0-52 16,0 0 20-16,3 6 2 16,0 1 5-16,0 4-2 0,0 5 0 15,0 8-12-15,-3 0-4 0,6-3-1 16,-3 0-5-16,3-3-3 16,-3-4-21-16,0-1-10 15,0 0-30-15,6-8-102 16</inkml:trace>
  <inkml:trace contextRef="#ctx0" brushRef="#br0" timeOffset="8">5172 15774 244 0,'-3'3'93'0,"3"5"-50"0,6 3-46 0,-3-6 16 0,-3 6 6 15,0 10 7-15,0-5-4 16,0-1-1-16,-3-1-12 16,3-4-5-16,0-2-1 0,0-3-4 15,0 1-2-15,3-9-3 16,0 3 1-16,3-8 1 16,3-8 2-16,0 0-4 0,0-2 2 15,6-3-3-15,0 8 2 16,-1-1 5-16,4 1 4 15,0 5 10 1,0 8 5-16,0 5 2 16,0 3-1-16,-3 8-2 15,0 3-1-15,-4 7-9 16,-2-5-3-16,-3-2-5 0,0-3-1 16,-3 0-23-16,-3-6-10 15,0-2-31-15,-3-3-11 16,0-5-48-1</inkml:trace>
  <inkml:trace contextRef="#ctx0" brushRef="#br0" timeOffset="9">5026 15544 320 0,'-6'0'121'0,"12"-2"-66"0,0-1-71 0,0 3 15 16,3 0-52-16,9 0-20 16,3-3-44-16,-3-2-17 15</inkml:trace>
  <inkml:trace contextRef="#ctx0" brushRef="#br0" timeOffset="14">9491 16756 156 0,'-9'-37'60'0,"9"37"-32"0,-3-5-6 0,3 5 20 16,0-3-5-16,3 3-2 15,3 0-11-15,3 0-4 16,6 5-12-16,3 11 6 0,12 8 5 16,2 10-1-16,1 6 1 15,0 2-8-15,0 1-4 0,-1 2-4 16,1-8-3-16,-6-3 3 15,-3-7 0-15,-4 4-4 16,-2-9 1-16,-3-1-22 16,0-16-10-16,-3 3-17 15,0-8-7-15,3-8-23 16,-3-5-47-16,3-6 32 0</inkml:trace>
  <inkml:trace contextRef="#ctx0" brushRef="#br0" timeOffset="15">10211 16788 216 0,'3'-13'82'0,"3"15"-44"0,0-2-36 0,-6 0 19 16,3 0 7-16,0 11 6 16,-3 2-2-16,-6 3 1 15,-3 5-19-15,-2 3-4 0,-13 2-2 16,-3 1-4-16,-6-1-1 15,0 1-8-15,1 2-2 16,2-5-23-16,3-6-10 0,3 1-30 16,3-1-11-16,1-5-21 15</inkml:trace>
  <inkml:trace contextRef="#ctx0" brushRef="#br0" timeOffset="16">9887 17111 236 0,'-6'0'88'0,"6"10"-48"0,0 6-25 16,0-3 26-16,0 14-4 15,0 10 2-15,0 10-15 0,0 12-4 16,0 7-12-16,0 3-1 0,3-9 0 15,0-1-6-15,0-1-2 16,0-11-7-16,0-9-2 16,0-4-31-16,0-8-12 15,3-7-86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1:36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6881 14888 16 0,'-3'-3'8'0,"3"3"-6"0,-3-2-3 0,3-1 0 15,0 1 12-15,0-1 5 16,0 0 5-16,0 1 2 16,0-4 5-16,0 4 3 15,-3-4-6-15,0-2-3 16,3 3 1-16,0 0 2 15,-3 2 0-15,3 1 0 16,-3 2-14-16,0 5-7 0,0 5-2 16,0 1 0-16,0 13 3 15,0-3-4-15,0 5-1 16,0-4 0-16,6 1 0 16,-3-1-3-16,6-4 2 15,0-2 1-15,6-5 0 16,-3-1 0-16,6-7 0 15,-3 2 2-15,2-13 3 0,-2 6-4 16,0-12-1-16,0 4 0 16,-3-9 0-16,0 3-3 15,-3-2 2-15,0 2 1 16,-3 3 0-16,0 2 2 16,0 6 1-16,0 0-4 15,0 10-1-15,3 0 1 16,0 8 2-16,-3-2 0 15,3 7 2-15,0-4-4 16,2 2-2-16,4 2-1 16,-3-5 3-16,0-2-35 0,3 2-16 15,-3-5-24 1,3-3-13-16,-3 1 48 16</inkml:trace>
  <inkml:trace contextRef="#ctx0" brushRef="#br0" timeOffset="1">7181 14920 152 0,'0'10'57'0,"0"-10"-44"0,3 27 12 0,0-22 1 16,-3 8-3-16,0-2-2 0,3 2-9 15,-3 0-3-15,0 1-5 16,0-4-3-16,3 1 0 0,-3-3-1 15,0 0 0-15,0-3 2 16,3-5 1-16,0 0-1 16,0-13 1-16,0 5-2 15,3-11 2 1,0 3-4-16,6-5-2 0,0 3 4 16,6-1 1-16,-3 3 0 15,5 8-2-15,-2 1 12 16,0 12 4-16,-3-3-8 15,0 12-2-15,-3-4-2 16,0 6 0-16,-3-3-2 16,-3 3 1-16,0-3-15 15,0 1-5-15,-1-4-24 16,1 1-9-16,-3-3-7 16,6-3-40-16,0-2 18 15</inkml:trace>
  <inkml:trace contextRef="#ctx0" brushRef="#br0" timeOffset="2">7613 14846 204 0,'-18'-6'77'0,"9"6"-60"0,-6 3 6 0,6 2 1 16,0 3-6-16,-3 3 1 15,1 0-6-15,2-1-3 16,-3 9-5-16,3-3-6 0,0 7 0 15,3-4-1-15,6 5 0 0,3 5 0 16,3-11 0-16,-3-2 2 16,6-3 2-16,6-5 1 15,-3-5 3-15,-1-3-5 16,1-8-1-16,0 3 0 16,-3-14 2-16,0 6-1 15,-3-13-1-15,0 2-2 16,-6-13-1-16,0 5 2 15,0-5 0-15,0 8-2 16,-3 0 0-16,3 5 4 0,0 5 3 16,0 1 1-16,0 7 0 15,0 11 1 1,3 13 1-16,0 11-1 0,0 8-1 16,3 2-3-16,0-2 1 15,0 0-4-15,3-6 0 16,0-2-8-1,0-3-4-15,3-5-31 0,-4-8-13 16,-2 0-46 0</inkml:trace>
  <inkml:trace contextRef="#ctx0" brushRef="#br0" timeOffset="3">7821 14878 220 0,'-6'13'85'0,"3"-8"-66"0,6 6-6 15,0-6-6-15,0 3 4 16,0 0 7-16,3 0 0 16,3-3-1-16,-3-2-9 15,0-1-3-15,3-2 1 16,0 0-3-16,3-2-2 16,6-6 2-16,-6-3 0 0,-1-2-1 15,-5 0-2-15,-3-1-2 16,-3 1 1-16,-6 0-1 15,-2 5 0-15,2 3 2 16,-9 2 0-16,-12 3-3 16,0 5 2-16,0 6-8 15,6 2-4-15,4-2 13 0,2 7 7 16,3-2-12-16,6 5-3 16,6 3 7-16,6 0 7 15,9-3-7-15,6-5-3 16,5-3 2-16,-5-7 2 15,-3-1-23-15,9-5-10 16,9-8-25-16,-1-5-9 16</inkml:trace>
  <inkml:trace contextRef="#ctx0" brushRef="#br0" timeOffset="4">8187 14655 168 0,'-12'-18'63'0,"10"10"-49"0,-10-3 14 16,9 6 2 0,-6 2 5-16,0 1 5 0,0 2-15 15,0 0-6-15,-3 8-12 16,3 0-5-16,-3 10-1 0,3-2 1 16,0 21 1-16,3-5 1 15,3 13 2-15,0 8-5 16,3-16-1-16,0-6 2 15,3 1 1-15,0 3-10 16,0-9-3-16,3-5-33 0,-3-8-11 16,0-7-55-1</inkml:trace>
  <inkml:trace contextRef="#ctx0" brushRef="#br0" timeOffset="5">7943 14819 228 0,'0'-2'88'0,"3"2"-69"0,3-3 2 0,0 3-5 15,0 0-9-15,0 0-2 16,9 0-5-16,-3 0 0 16,9 0 0-16,-3 0-36 0,5 3-15 15,7-3-45 1</inkml:trace>
  <inkml:trace contextRef="#ctx0" brushRef="#br0" timeOffset="6">8256 14880 236 0,'-9'21'88'0,"12"-7"-69"0,0 4-5 16,0-7-5-16,-3 2-6 16,0 0 3-16,0 0-3 15,0-2 0-15,0 0-1 16,0-4-26-16,0-1-11 0,0-6-64 15</inkml:trace>
  <inkml:trace contextRef="#ctx0" brushRef="#br0" timeOffset="7">8202 14796 196 0,'-9'-6'74'0,"12"4"-58"0,3-4-8 0,-3 6-9 16,3 0-11-16,0 0-3 16,3 0-16-16,0 0-5 15,0 3-27-15,3 0-13 16</inkml:trace>
  <inkml:trace contextRef="#ctx0" brushRef="#br0" timeOffset="8">8333 14909 156 0,'0'37'57'0,"-3"-18"-44"0,-3 5 7 0,6-14 3 15,-3 3-3-15,0-2 3 16,3 0-9-16,0-3-3 0,-3-3-6 16,3-5 1-16,3-3 0 0,3-5-5 15,0-5 0-15,3-5-6 16,0-4-1-16,3-1 0 16,0-1 4-16,3 5 1 15,-3 6 3-15,0 5-1 16,0 8 2-16,-4 8 9 15,1 3 4-15,-3 4-3 16,0 4 0-16,0-1-8 16,0-2-1-16,0 0-9 0,0-3-4 15,0-5-31-15,3-2-13 16,0-6-44 0</inkml:trace>
  <inkml:trace contextRef="#ctx0" brushRef="#br0" timeOffset="9">8583 14851 208 0,'-12'8'79'0,"12"-3"-61"0,9 3-3 0,-6 0-4 16,3 3 5-16,3-1 7 16,0 1 1-16,3 0 1 15,3-4-14-15,0-1-4 0,3-4-1 16,-1-2-1-16,1-2 0 15,-3-6-6-15,0 0 1 16,-3-5-2-16,-3-1-2 0,-6-1-2 16,-3 4 1-1,0 0-2-15,-9 1 2 0,-9-3 1 16,-3 5-1-16,0 8 1 16,-2 8 3-16,2 5-2 15,3 5-1 1,3 3 5-16,3 3 3 0,3 0-3 15,9 0-3-15,6 0 1 16,3-3 0-16,6-3-8 16,6-4-2-16,6-6-27 15,2-6-13-15,7-4-42 16,3-9-20 0,-3-5 59-16</inkml:trace>
  <inkml:trace contextRef="#ctx0" brushRef="#br0" timeOffset="10">8958 14840 228 0,'-18'-7'85'0,"13"9"-66"0,-10 6 1 0,9 0-4 16,-3 5-3-16,0 3 5 15,-3 8-6-15,3 0 1 16,0 2-8-16,3 1-3 0,6-1-1 16,3-5-1-16,3-2 2 15,3-1 1-15,3-7 1 16,0-8-2-16,3-3 1 15,0-8-4-15,-4-3 0 16,1 1-1-16,0-12 0 16,-3 4 0-16,-3-17-2 0,0-15 0 15,-6 3 3-15,-3-1 0 16,-3 3 1-16,0 3 0 16,0 7 0-16,3 9 4 15,0 7 2-15,0 9 0 16,3 10-1-16,3 13 1 15,3 16 3-15,0 16-6 16,3 5-4-16,0-5 0 16,6-2 0-16,3-9-74 15,3-13-32-15,-3-13 1 16</inkml:trace>
  <inkml:trace contextRef="#ctx0" brushRef="#br0" timeOffset="11">9569 14528 212 0,'-6'3'82'0,"6"2"-64"0,3 6-4 0,0 2-8 16,0 8 7-16,-1 8 6 16,-2 6 2-16,0 7 2 15,0 6-13-15,0-3 8 0,0-6 2 16,0-4-8-16,3-6-2 16,-3-5-4-16,0-8-1 15,0-3-1-15,0-5 0 16,0-8 2-16,0-3 1 15,0-5-6-15,0-8 0 16,0-5-3-16,3 0 0 16,3-3 0-16,3 3 0 15,3 5 2-15,0 5 0 16,3 6-3-16,3 3 2 0,0 7-1 16,0 5 0-1,-4 6 6-15,-2 3 5 0,-3 2 1 16,-3 3 2-16,-9-3 0 15,0 0 2-15,-9-2-3 16,-2-4-1-16,-7-4-9 16,-3 0 0-16,0-3-10 15,0-6-4-15,3-2-15 16,7-2-5-16,2-6-21 16,6-3-5-16,9-5-20 15,6-2-49 1,5-1 27-16</inkml:trace>
  <inkml:trace contextRef="#ctx0" brushRef="#br0" timeOffset="12">9747 14835 208 0,'18'5'79'0,"-15"1"-61"0,9 4 15 0,-6-4 3 15,0 2-7-15,3 0-2 16,0-1-7-16,0 1 0 16,-1-2-11-16,1-4-3 0,0-4 0 15,0-4-1-15,0-2 2 16,0-2-4-16,0-1-2 15,-3-2 2-15,-6 0 0 16,-3 0-1-16,-6 2-2 16,0 3-6-16,-3 5-1 15,-3 3-2-15,-2 8 3 0,-1 6 2 16,3 4 2-16,3 3 1 16,3 3 1-1,3 0 2-15,6 0 1 0,6-3-1 16,3 0-2-16,6-5 1 15,3-3 1-15,5-5-3 16,1-3 0-16,3-7-26 16,0-6-9-16,-3-5-39 15,-1-9-15-15,-2-4-6 16</inkml:trace>
  <inkml:trace contextRef="#ctx0" brushRef="#br0" timeOffset="13">10000 14592 212 0,'-9'0'79'0,"9"5"-61"0,0 8-7 0,0-5-9 16,3 5 8-16,0 6 5 15,0 5 15-15,0 8 6 16,-3 7-19-16,0 4-1 0,-3-1 1 16,0-2-9-16,0-9-2 15,0-4-4-15,3-6 1 16,0-5-2-16,0-6 2 15,0-4-2-15,3-9 2 16,3-10-7-16,3-3 1 16,3-5-4-16,3 0 0 15,0 5 1-15,3 5 4 0,-1 3 1 16,-2 8 3 0,0 8 1-16,0 3 3 0,-3 5-1 15,0 0 2-15,-3-1-2 16,-3-1 0-1,0-4-3-15,0-2-2 16,0-3-26-16,0-2-12 0,3-3-14 16,2-3-6-16,1-5-8 15,0-5-41 1,3-5 23-16</inkml:trace>
  <inkml:trace contextRef="#ctx0" brushRef="#br0" timeOffset="14">10304 14758 240 0,'-15'6'90'0,"6"4"-70"0,-6 6 13 0,9-5-1 16,-3 5-8-16,0 2-2 16,0 6-8-16,0 2-1 15,3-2-8-15,3 0-3 0,3-3-1 16,6-5 1-16,0-3 1 16,3-2-1-16,3-8-2 15,0-3-8-15,0-6-5 16,0-4 2-16,0-6 2 15,-3-3 2-15,-3-2 5 16,-3-3 1-16,0 3 3 16,-3 5 1-16,3 3 1 15,-3 5 0-15,0 5 2 16,3 11-1-16,0 6 2 0,3 7-4 16,2 0-2-16,1 0 0 15,0 0-1-15,3-2 0 16,0-3 2-16,0-3-23 15,0-5-8-15,0 0-24 16,0-6-6-16,0-4-46 16</inkml:trace>
  <inkml:trace contextRef="#ctx0" brushRef="#br0" timeOffset="15">10512 14856 192 0,'3'8'74'0,"0"3"-58"0,3 7 9 0,0-7 0 15,0 5 2-15,0 0 4 16,0 2-6 0,0-2-1-16,0-3-13 0,0-2-4 0,3 0-3 15,-3-6 2-15,0 0 1 16,2-5 1-16,1-5 2 16,-3-3-5-16,0-5-1 15,0-9-13-15,-3 1-7 16,0-2-18-16,0-1-6 15,3 3-8-15,3 2-2 16,0 3-46 0</inkml:trace>
  <inkml:trace contextRef="#ctx0" brushRef="#br0" timeOffset="16">10720 14851 184 0,'0'21'71'0,"3"-5"-55"0,0 5-7 0,-3-13-5 0,3 3-4 16,0-3 2-16,0 2-50 15,-3-2-52 1,9-8 22-16</inkml:trace>
  <inkml:trace contextRef="#ctx0" brushRef="#br0" timeOffset="17">10732 14769 252 0,'-17'0'96'0,"17"-3"-75"0,0 3-12 0,0 0-12 15</inkml:trace>
  <inkml:trace contextRef="#ctx0" brushRef="#br0" timeOffset="18">10720 14769 333 0,'9'3'-37'0,"0"2"-45"0,0 0-19 15,3 1 44-15,0 2 21 16</inkml:trace>
  <inkml:trace contextRef="#ctx0" brushRef="#br0" timeOffset="19">10795 14925 164 0,'-9'32'63'0,"9"-19"-49"0,0 8 3 0,3-13-3 15,0 0 2-15,3 0 4 16,3-3 3-16,3-2 3 16,3-3-14-16,-1-5 0 0,1-6-1 15,3-2-6-15,-3-3-1 16,-3-2 2-16,-6-1 1 0,-3-2 5 16,-6 2 3-1,-6 1-2-15,-3 2 0 16,-3 3-12-16,0 2-5 0,-3 3-18 15,4 6-6-15,2 2-28 16,3 0-11-16,6 0-31 16</inkml:trace>
  <inkml:trace contextRef="#ctx0" brushRef="#br0" timeOffset="20">11006 14872 200 0,'15'27'77'0,"-12"-11"-60"0,6 5 2 0,-3-11-2 15,0 1-9-15,0-1 0 16,-3 1 11 0,0-3 7-16,-3-3-13 15,0-5 8-15,0 0 3 0,0-5-6 0,0-6 0 16,3-2-9-16,3-5-1 16,0-1-4-16,6-2-3 15,2 2-3-15,1 4 1 16,3-1-10-16,3 5-3 15,3 3-39-15,3 0-18 16,-1 6-45 0</inkml:trace>
  <inkml:trace contextRef="#ctx0" brushRef="#br0" timeOffset="21">6654 15293 108 0,'9'-16'41'0,"-6"8"-32"0,0 0 20 16,-3 6 8-16,0-1 6 16,-3 0 4-16,-3 3-6 15,-3 3-2-15,-2 5-22 16,-10 5 3-16,-3 8 3 0,-3 11-12 16,0 5-4-16,4 5-4 15,2 3 0-15,9 3 0 16,6 5 1-16,6-3-2 15,9-5 1-15,9-3-7 16,5-7-1-16,4-9-16 16,3-2-4-16,0-11-27 15,0-7-11-15,2-6-42 16</inkml:trace>
  <inkml:trace contextRef="#ctx0" brushRef="#br0" timeOffset="22">6759 15542 140 0,'3'-6'52'0,"0"6"-41"0,0-5 15 0,-3 5 6 0,0 0 6 16,0-3 6-16,-3 3-8 16,-3 3-2-16,0-3-19 15,-3 8-7-15,0-3-3 0,0 3-3 16,0 0-2-16,3 0-2 16,3 3-1-16,6-1 2 15,3 1 0 1,3-1 1-16,0 1 0 0,0-3 0 15,0 5 2-15,-3-2 1 16,-3-1 1-16,-3 1 2 16,-3-3 3-16,-6 0-4 15,0-3-1-15,-3 0-4 16,0-2-1-16,0-3-12 0,3 0-7 16,3 0-27-16,3-3-10 15</inkml:trace>
  <inkml:trace contextRef="#ctx0" brushRef="#br0" timeOffset="23">6860 15592 184 0,'-3'3'68'0,"3"-1"-52"0,-3 3 3 0,3 1 1 16,0 2-3-16,0 2 1 15,0 4 2-15,3 1 0 0,0 4-11 16,3-3-1-16,3 0-1 16,0-3-8-16,3-5-1 0,-1 0 6 15,4-8 7-15,0-8-3 16,0 3-2-16,0-6-3 16,-6-2-3-16,-3 2 3 15,-6-2 0-15,-3 0-1 16,-6-1-2-16,-3 1 1 15,-3 3-1-15,-3 2-3 16,0 0 0-16,1 2-16 16,2 6-5-16,3 0-19 0,0 3-5 15,3 0-41 1,6-1-24-16,6 4 52 16</inkml:trace>
  <inkml:trace contextRef="#ctx0" brushRef="#br0" timeOffset="24">7027 15587 168 0,'3'8'66'0,"2"-1"-52"0,-2 7 1 0,0-6-4 16,3 2 8-16,-3 3 7 15,0 1 2-15,-3-1 1 0,0 0-16 16,3-2-8-16,-3-3-3 0,0-3-2 15,0 0 2-15,0-5-1 16,0 0-1-16,0-5-10 16,3-3-6-16,0-5-6 15,0 0-1-15,0-3 4 16,3-3 1-16,0 6 11 16,3 0 6-16,0 2 5 15,0 3 3-15,0 6 3 16,0 2 4-16,0 5 3 15,0 3 4-15,-3 0-5 16,-3 2 1-16,-3 1-8 16,0-6-3-16,0 6-3 15,0-6 0-15,0-5-2 16,3 0-1-16,0-5 1 16,2-6 1-16,4 3-6 0,0-2-1 15,0 2 2-15,0 0 1 16,0 2 2-16,0 6 0 15,0 6 0-15,-3 2 0 16,0 2 4-16,-3 6 2 16,0 0-7-16,-3 3-1 15,3-4-5-15,0-1 0 16,0-4-25-16,0-2-11 16,-3-8-44-1,6 0-31-15,6-5 52 0</inkml:trace>
  <inkml:trace contextRef="#ctx0" brushRef="#br0" timeOffset="25">7354 15618 160 0,'3'3'63'0,"3"0"-49"0,3 2 0 16,-6 0-3-16,3-2 1 16,3-3 5-16,0 0 0 15,3 0-1-15,-1-3-8 16,-2-2-7-16,0 0-2 0,0-3 1 15,-3 0 2-15,-9-3-1 16,-3 3-5 0,-9-2 0-16,0 4 2 15,-5 4 3-15,-1 4 2 16,0 6 3-16,3 6-1 0,3 1 2 16,6 4 2-1,6-1 2-15,6 4-3 0,9-1-3 16,6-5 0-1,9 0-1-15,6-6-33 16,5-5-13-16,7-5-56 16</inkml:trace>
  <inkml:trace contextRef="#ctx0" brushRef="#br0" timeOffset="26">7961 15505 200 0,'-6'-6'74'0,"3"6"-58"0,-6 8 9 0,6-5 0 16,-6 2-4-16,-2 6 2 15,-1-6-9-15,0 8-3 16,0-2-6-16,3-1-4 0,6 1 0 0,3 0-4 16,6-1 2-1,3 1 5-15,0-1 2 0,3 1 0 16,-6 0 1-16,0-1-2 16,-6-2 0-16,0 0-1 15,-6-3 0-15,-3 1-2 16,-3-4 1-16,0 1-9 15,-3-3-1-15,0-3-25 16,3 1-9-16,3-1-30 16</inkml:trace>
  <inkml:trace contextRef="#ctx0" brushRef="#br0" timeOffset="27">8000 15552 140 0,'0'0'55'0,"3"0"-43"0,-3 8-3 0,0-3-3 15,3 1 15-15,0 2 10 16,0 0 0-16,0 2-1 16,0 3-16-16,3 1-9 0,0-4-1 15,0 3-3-15,-3-2-1 16,3-3-2-16,-1 0 1 0,1-3-32 15,0-2-15-15,3-3-40 16</inkml:trace>
  <inkml:trace contextRef="#ctx0" brushRef="#br0" timeOffset="28">8146 15544 204 0,'-3'14'77'0,"-3"-1"-60"0,0 11 2 16,0-9-2-16,-3 9 13 16,-3 5 8-16,0 3-15 15,0 0-8-15,0 5-9 16,3-5-5-16,0-3 2 0,4-5-20 16,-1-6-6-16,3-5-26 0,6-5-11 15,3-5-39 1</inkml:trace>
  <inkml:trace contextRef="#ctx0" brushRef="#br0" timeOffset="29">8309 15499 236 0,'-8'-8'90'0,"5"6"-70"0,-3 7-9 0,3-2-9 15,-6 5 0-15,-3 2 6 16,0 3 9-16,-3 1 7 16,3-1-13-16,3 0-4 0,3 0-2 15,6 1-6-15,3-4 1 16,6 3-2-16,3-2 0 0,-3 2 6 16,3 0 2-16,-6-2 0 15,0-3 1-15,-3 0-2 16,-6 0 0-16,-3-3-1 15,-6-2 2-15,-3-3-8 16,0-3 0-16,0 0-22 16,0-2-9-16,3 0-16 15,4-3-7-15,5 0-43 16</inkml:trace>
  <inkml:trace contextRef="#ctx0" brushRef="#br0" timeOffset="30">8429 15354 200 0,'-3'5'77'0,"8"0"-60"0,-5 11-3 0,0-3-3 16,0 6 5-16,0 2 7 15,0 11 1-15,0-3 3 16,0 5-15-16,0-2-9 0,0 0-5 15,-2-3-13-15,-1 0-5 0,0-2-44 16,3-4-19-16,0-7-6 16</inkml:trace>
  <inkml:trace contextRef="#ctx0" brushRef="#br0" timeOffset="31">8327 15581 216 0,'-3'-8'82'0,"9"-2"-64"0,9 7-7 15,-6-2-8-15,3 2-4 16,0 1 0-16,3-4-6 16,3 6 0-16,-3-2-32 15,2 2-14-15,1 0-22 0,-3 2-8 16</inkml:trace>
  <inkml:trace contextRef="#ctx0" brushRef="#br0" timeOffset="32">8536 15573 184 0,'-6'14'68'0,"3"-1"-52"0,3-5 6 0,0-3 1 15,3 3-3-15,3 0 3 16,0-3-7-16,3 1 1 16,-1-4-10-16,1-2 0 0,3 0 3 15,-3-2-4-15,0-4-1 16,0-2-5-16,-3 0 0 15,-3-2-7-15,-3-1 0 16,-3 1-2-16,-6-1 1 16,0 3-4-16,-3 5-3 15,-6 3 6-15,4 3 5 16,-1 5 1-16,3 0 1 0,0 5 2 16,3 0 2-16,3 3 3 15,3 0 4-15,3 0-2 16,6 0 1-16,0 0-5 15,3-3 0-15,3-2-1 16,3-3-2-16,-1-6-26 16,1-2-12-16,3-2-50 15,0-4-31 1,0-2 51-16</inkml:trace>
  <inkml:trace contextRef="#ctx0" brushRef="#br0" timeOffset="33">8664 15576 192 0,'-3'3'71'0,"6"2"-55"0,0 3-5 0,-3 0-3 16,0 2 6-16,0 4 6 15,-3 2 7-15,0 2 4 16,0-2-17-16,0 0-8 0,3-3-2 16,0-5-3-16,0 0 2 15,0-3-2-15,0-5-1 16,0-5-4-16,3-3 0 15,0-3-7-15,3-4-1 16,0-4-4-16,0 3-3 16,2 0 11-16,1 3 4 0,0 5 7 15,0 3 3-15,0 2 6 16,-3 6 3 0,-3 5 0-16,0 0 1 0,-3-3-4 15,0 3 0-15,0-3-5 16,0-5-2-16,0 5-2 15,0-5-3-15,3-5-2 16,3 3-1-16,0-4-1 16,3-2 3-16,0 3 0 15,3 2 1-15,0 3 0 16,0 3 0-16,-1 2 0 16,-2-2 2-16,-3 8-3 15,0-1 0-15,0-2 3 16,-3 0 1-16,3-3-23 15,0 1-9-15,0-4-39 0,0-2-16 16,6-2-5 0</inkml:trace>
  <inkml:trace contextRef="#ctx0" brushRef="#br0" timeOffset="34">8961 15542 208 0,'-12'-6'77'0,"9"1"-60"0,0 5 6 0,3 0 1 16,-3 5 2-16,0 1 5 16,-2-4-6-16,2 9-3 15,0-3-12-15,3 2-6 0,0 1-1 16,3 2-2-16,0 0-1 16,0 1 7-16,-1-1 3 0,1 0 1 15,-3 0 1-15,-3 1-6 16,-2-1-2-16,-4-3-4 15,0 1-3-15,-3-3-29 16,0-3-14-16,3-5-51 16,3 3-58-1,3-3 46-15</inkml:trace>
  <inkml:trace contextRef="#ctx0" brushRef="#br0" timeOffset="35">9321 15531 184 0,'-5'0'71'0,"2"8"-55"0,0 8 2 16,3-8-3-16,-3 5 3 15,3 0 3-15,-3 3-2 16,3 0 1-16,0 0-11 15,0-3-5-15,3-2-1 0,0-1-2 0,5-4-5 32,1-4 0-32,0-4-5 0,0-4 1 15,-3 1-1-15,0 0 1 16,3 2 2-16,-3 0 2 16,0 1 2-16,-3 2 1 15,3 5 7-15,0 0 4 16,0 1 3-16,3-1 3 15,0-2-1-15,0-1 1 16,0-2-2-16,0-2 1 16,-1-4-8-16,1 1-4 15,0-3-2-15,-3 0 1 16,0 0-1-16,-3 3-1 16,0-3-13-16,-3 3-6 0,0-1-30 15,-3 1-13-15,0 0-43 16</inkml:trace>
  <inkml:trace contextRef="#ctx0" brushRef="#br0" timeOffset="36">9542 15542 184 0,'0'10'68'0,"3"-2"-52"0,3 5-5 15,-3-5-6-15,0 3-5 16,0-1 2-16,0 1-3 15,0 2 0-15,0-2-23 16,0-1-10-16,-1-2-37 0,1 0-15 16</inkml:trace>
  <inkml:trace contextRef="#ctx0" brushRef="#br0" timeOffset="37">9518 15523 184 0,'-12'-10'68'0,"12"7"-52"0,3-2-38 0,0 2-19 16,3 0-28-16,3-5-8 15</inkml:trace>
  <inkml:trace contextRef="#ctx0" brushRef="#br0" timeOffset="38">9691 15386 180 0,'3'7'68'0,"-3"9"-52"0,0 3 1 15,3-6-2-15,-3 6-8 16,0 4 1-16,0 1-1 16,0 0 3-16,0-3-5 15,0-2-1-15,0-1 0 0,2-5-7 16,-2 1 0-16,3-6-30 16,0-3-11-16,3-5-39 15</inkml:trace>
  <inkml:trace contextRef="#ctx0" brushRef="#br0" timeOffset="39">9792 15333 212 0,'0'13'79'0,"3"5"-61"0,-3 14 1 0,3-13-1 15,-3 7-1-15,0 6 2 16,0 0-6-16,3-1 0 15,0-4-8-15,0-1-14 16,3-2-4-16,0-8-98 16</inkml:trace>
  <inkml:trace contextRef="#ctx0" brushRef="#br0" timeOffset="40">10286 15457 216 0,'-3'-11'82'0,"-3"19"-64"0,-3-2 7 0,6-1-3 16,-6 0-3-16,0 6 1 0,0-1-7 16,0 4-3-16,0 1-5 15,6-4-6-15,6 2 0 0,6 6 1 16,0-3 2-1,3 0 5-15,-3-3 4 0,0 0-2 16,-3 0 2 0,-3 0 3-16,-6 1 1 0,-3-4-2 15,-3-2 0-15,-3-2-7 16,-3-6-2-16,-3-3-9 16,1-2-4-16,2-1-22 15,3-2-10-15,3 0-22 16,6-5-11-16,6 5-31 15</inkml:trace>
  <inkml:trace contextRef="#ctx0" brushRef="#br0" timeOffset="41">10301 15542 216 0,'6'8'82'0,"0"-6"-64"0,0 4 9 0,0-1 0 16,0 0-5-16,-1 0-1 15,1 1-5-15,3-4 0 16,0-2-9-16,3 0-4 0,0-2-2 15,0-6 1-15,-3 0 1 16,0 0-4-16,-3-3 1 16,0-2 0-16,-6 5 2 15,-3-5 1-15,-3 5 1 16,-3 3-5-16,-3 2-1 16,-3 6 1-16,0 5 0 15,0 7-2-15,3-4 0 0,4 2 6 16,-1 6 5-16,3-1-2 15,6-2-1-15,3 3-5 16,3-6 0-16,3 5-5 16,2-4-1-16,4-4-24 15,3-4-10-15,0-4-41 16,3-2-56 0,6-2 34-16</inkml:trace>
  <inkml:trace contextRef="#ctx0" brushRef="#br0" timeOffset="42">10536 15544 244 0,'-18'0'90'0,"9"0"-70"0,-3 6-5 0,6-4-6 15,0 4-6 1,0 1 3-16,0 1 1 16,0 3 3-16,3 0-5 15,3-1-3-15,0 1-1 0,3-3-4 0,3-3 0 16,0-5 4-16,0 0 1 15,3 0-7-15,0 0-4 16,0-3-6-16,-3 1-2 16,0-4 5-16,-3 4 3 15,0-1 5-15,-3 3 2 16,6 3-1-16,0 5 2 0,0 2 5 16,0 9 5-16,-3 2 8 15,0 5 7 1,-3 1 4-16,-3 5 3 15,-3-3-8-15,-6-5-3 0,-6 2-10 16,0-8-4-16,-3-2-3 16,0-5-3-1,1-3-17-15,-1-8-9 0,3-3-24 16,6-5-8-16,3-5-56 16</inkml:trace>
  <inkml:trace contextRef="#ctx0" brushRef="#br0" timeOffset="43">10854 15309 220 0,'-20'-24'82'0,"8"16"-64"0,-6-3 15 0,12 11 4 16,-3 0-17-16,-3 3-3 15,0 5-9-15,0 5 0 16,0 8-5-16,3 9 0 0,0 9 3 16,3 9-3-16,4-1-2 15,-1 1 0-15,3-3 1 16,0-5-3-16,3-6 0 15,-1 1-23-15,1-12-10 0,0-4-55 16,3-3-55 0,-3-11 46-16</inkml:trace>
  <inkml:trace contextRef="#ctx0" brushRef="#br0" timeOffset="44">10587 15581 220 0,'-3'-8'82'0,"8"6"-64"0,7-1-13 16,-3 0-10-16,6 1-7 16,3-3 2-16,3-1 6 15,3-2 2-15,0 3 2 16,-1-3-11-16,1 3-3 0,-3-1 0 16,-3 1 3-16,-6 3 13 0,-3 2 8 15,-9 0 20-15,0 7 8 16,-6 4-13-16,-3 2-6 15,3 3-10-15,-3 0-4 16,0 5 2-16,3 0 0 16,3-2 1-16,0-1 0 15,3-2-7-15,3-2 0 16,3-7-3-16,3-1-2 16,0-6-4-16,0-6 0 15,0-1-1-15,0-4 1 16,-3-2 5-16,0-1 3 15,-3 1 7-15,-3 0 4 16,0 2 0-16,0 3 1 16,0 3-2-16,0 10-3 15,0 3-5-15,0 3-3 16,3-3 0-16,2 5-1 16,1 3 0-16,0-3-27 15,3-2-13-15,0-3-25 16,0-3-52-1,3-2 24-15</inkml:trace>
  <inkml:trace contextRef="#ctx0" brushRef="#br0" timeOffset="45">10944 15573 212 0,'-6'8'79'0,"9"0"-61"0,-3 5-5 0,3-5-5 16,0 6 8-16,0-1 7 15,3 3 0-15,0 0-2 16,0 0-11-16,2-3-9 0,1-3-1 16,0-2-5-16,0-2-1 15,3-6-8-15,0-6-2 16,-3-2-2-16,-3-2 1 16,0-3 2-16,-3-3 2 15,0-3 12-15,-3 3 7 16,0 6 2-16,0 2 1 0,3 2-1 15,-3 6 2 1,0 6 1-16,3 2 1 16,0 5-4-16,0 0-3 0,3 3-2 15,0 0-3-15,0 0 1 16,3-3-1-16,-1-2-29 16,1-6-10-16,0 3-63 15</inkml:trace>
  <inkml:trace contextRef="#ctx0" brushRef="#br0" timeOffset="46">11188 15306 180 0,'0'5'68'0,"0"11"-52"0,0 11 6 0,0-9 1 16,0 9-5-16,0 12 1 15,0 4-6-15,0 2-3 16,0-3-5-16,0-5-6 0,3 0 0 16,0-5-17-16,3-8-5 15,0-6-53 1,3-7-42-16,2-11 39 15</inkml:trace>
  <inkml:trace contextRef="#ctx0" brushRef="#br0" timeOffset="47">11343 15280 240 0,'-6'-3'90'0,"9"8"-70"0,0 9-9 16,0-1-9-16,-3 11 7 15,0 5 8-15,-3 8 3 16,0-3 0-16,-3 6-10 16,0-3-4-16,3 3 0 0,0-6-25 15,0-5-10-15,0-5-64 16,3-3-54 0,0-5 52-16</inkml:trace>
  <inkml:trace contextRef="#ctx0" brushRef="#br0" timeOffset="48">11209 15523 264 0,'3'-10'101'0,"8"17"-78"0,7-17-13 0,-6 10-13 16,6-3-1-16,6 1 3 15,3-4 0-15,2 1 0 16,1-3 1-16,3 0-38 0,3-2-16 15,2-1-42-15</inkml:trace>
  <inkml:trace contextRef="#ctx0" brushRef="#br0" timeOffset="49">11545 15200 252 0,'3'0'93'0,"6"11"-72"0,9 10-4 16,-9-5-5-16,0 10 26 16,0 11 17-16,2 8-4 15,-2 3-2-15,-3 5-28 16,-3 0-6-16,-6 2-3 0,-12-4-3 16,-14 2 0-16,-16-3-56 15,-9-5-25-15,-2 3-94 16</inkml:trace>
  <inkml:trace contextRef="#ctx0" brushRef="#br0" timeOffset="50">14459 16478 196 0,'0'-18'74'0,"3"5"-58"0,-3-14 1 16,0 16-3-16,-3 1 18 15,-6-3 12-15,-6-1 4 16,-6 4 1-16,-5 2-27 15,-4 5-4-15,-3 6-1 0,-3 13-11 16,4 5-4-16,2 11-1 16,3 15-1-16,6 12-3 0,6 1 2 15,9-1 1 1,3-1 0-16,6-8 4 16,3-5 2-16,0-5-9 0,0-6-5 15,3-7-18-15,-3-4-9 16,0-7-17-16,-9-8-44 15,-6-10 16 1,-3-6-14 0</inkml:trace>
  <inkml:trace contextRef="#ctx0" brushRef="#br0" timeOffset="51">13995 16759 256 0,'-30'-19'96'0,"21"17"-75"0,-3-9 12 0,9 8 2 0,0-2-8 15,3 5 1 1,0-5-13-16,9-3-4 0,6 3-7 15,9-3-1-15,8 0 1 0,10 2-5 16,9 1 1-16,2-3-5 16,-2 3-1-1,0 0-26-15,-4-3-11 0,-5 8-29 16,-9-3-10-16,-7 3-20 16</inkml:trace>
  <inkml:trace contextRef="#ctx0" brushRef="#br0" timeOffset="52">14402 16661 236 0,'-5'0'90'0,"5"8"-70"0,2 2-3 0,4 4-5 15,0 7 4-15,0 3 5 16,0 2 0-16,0 0-1 16,0 1-10-16,0-3-4 0,0-8-2 15,-3 2 4-15,0-7 3 16,0-1 5-16,-3-7 2 15,0-3-3-15,0-11-1 16,-3-2-8-16,3-8-2 16,0-3-4-16,3-2-1 15,3-1-4-15,3 3-1 16,0 3-4-16,3 5 1 16,0 6-13-16,3 5-5 15,-1 2 3-15,1 3 3 0,0 3 11 16,0 2 5-16,0 3 2 15,0-3 1-15,0 8 2 16,0-2 2-16,2-1-3 16,1-4 0-16,3-1 3 15,-3 0 1-15,0-5 5 16,0-5 3-16,-3 0-4 16,-3-1-2-16,-7-4 0 15,-2-1-1-15,-6-2-2 16,-5 5-2-16,-7 0 5 15,-6 3 4-15,0 5-1 16,-3 5 1-16,0 6-5 0,4 5-1 16,2-1-1-1,3 4-2-15,6 5 1 16,6-8-1-16,6 8 0 16,6-9 0-16,6 4-9 0,3-9-2 15,8-2-18-15,1-2-9 16,0-6-24-16,0-6-11 15,-3-2-25 1</inkml:trace>
  <inkml:trace contextRef="#ctx0" brushRef="#br0" timeOffset="53">14888 16772 228 0,'-6'-3'85'0,"6"3"-66"0,-3-5 3 0,3 5-3 16,0 0-6-16,3 5 0 0,3 1 1 15,0-4 2-15,3-2-9 16,2 0 2-16,1-2 4 15,3-4-9-15,0-4-2 16,-3 4 0-16,-3-4 3 0,-3-1-2 16,-3-2 0-16,-6 5 1 15,-3-2 2-15,-9 2-3 16,-3 2-2-16,-3 6 8 16,-2 6 4-16,-1 12-6 15,-3 1-4-15,6 7-5 16,6-5 1-16,6 6 1 15,6-1 0-15,9 1-3 16,6-4 2-16,9-1-4 16,12-9 1-16,5 0-38 15,7-8-16-15,6-2-70 16</inkml:trace>
  <inkml:trace contextRef="#ctx0" brushRef="#br0" timeOffset="54">15480 16396 180 0,'-9'-18'68'0,"6"10"-52"0,-3 0 17 16,3 8 4-16,-3 2-2 15,-6 4 4-15,-3 7-12 16,-5 8-7-16,-1 6-11 16,0 12 0-16,-3 12 2 0,6 7-4 15,6-3-2-15,6 4-5 16,6-7 0-16,9-7 2 15,9-5 1-15,6-8-8 16,3-6-4-16,5 1-26 16,4-14-12-16,-3-2-78 15</inkml:trace>
  <inkml:trace contextRef="#ctx0" brushRef="#br0" timeOffset="55">15540 16608 244 0,'0'0'93'0,"2"5"-72"0,4 11 14 0,0-3 2 16,0 6-12-16,3 7-3 15,3 1-12-15,3-1-4 16,3 3-4-16,3-2 1 0,0-6 0 15,-4 3-15-15,1-8-4 16,0-3-21-16,-3-8-6 0,0 0-20 16,0-5-8-16,-3-8-19 15</inkml:trace>
  <inkml:trace contextRef="#ctx0" brushRef="#br0" timeOffset="56">15807 16679 184 0,'-6'-8'68'0,"3"6"-52"0,0 4 6 15,3 4-1-15,-2 4 9 16,-7 9 6-16,-3 7 5 16,-3 6 2-16,-3 8-23 15,-6-1-5-15,0 14-1 0,1-2-8 16,-1-1-3-16,6-8-2 0,3-2-1 16,0-11-20-16,6-5-7 15,3-8-32 1,6-14-92-1</inkml:trace>
  <inkml:trace contextRef="#ctx0" brushRef="#br0" timeOffset="57">15870 16338 260 0,'-3'-11'99'0,"6"17"-77"0,9 7-11 16,-3-5-10-16,6 13 2 15,5 3 5-15,10 8 14 16,3 13 6-16,0 2-14 16,-6 11 3-16,-7-5 1 0,-11 6-4 15,-12-1 2-15,-12-5-9 16,-17 5-2-16,-13 5-63 15,-6-4-25-15,-8-4-52 16</inkml:trace>
  <inkml:trace contextRef="#ctx0" brushRef="#br0" timeOffset="58">2627 9993 104 0,'3'-2'38'0,"0"2"-29"0,-3-3 17 0,0 3 7 16,0 0 5-16,0-3 2 16,0 1-14-16,3 2-3 15,-3-3-13-15,0 3-2 0,0 0 2 16,0 0-4-16,0 0 2 16,6 0-1-16,3 0 3 15,3 0 4-15,6 0 1 16,6 0-4-16,8 0 1 15,4 0 2-15,12-3 1 16,2-2-4-16,16-3-1 0,8 0-2 16,4 3 0-1,-10-3-7-15,-8 0 0 0,-10 0-1 16,-8 3 2-16,-9 2-3 16,-10 3 0-16,-5 6-26 15,-9 4-11-15,-3 3-96 16</inkml:trace>
  <inkml:trace contextRef="#ctx0" brushRef="#br0" timeOffset="59">4863 11570 108 0,'0'0'44'0,"0"0"-35"0,-3 0 20 0,3 0 7 0,0 0 4 15,-3 0 3-15,0 0-10 16,0 0-5-16,0 0-16 16,0 0-1-16,3 0 0 0,0 0-2 15,0 0 2-15,9 0 7 16,6 0 6-16,8 0-4 16,13 0-2-16,9 0-8 15,5-2-2-15,1-1-4 16,11-2-1-16,7-1-1 15,-7 1 1-15,-5 0-2 16,-6 2 2-16,-10 0-4 16,-2 1 0-16,-9-1-17 15,-9 3-5-15,-4 3-71 0,-8 2-28 16,-6-10 12 0</inkml:trace>
  <inkml:trace contextRef="#ctx0" brushRef="#br0" timeOffset="60">15608 17277 156 0,'3'-10'57'0,"-3"10"-44"0,0 0 14 16,0 0 5-16,0 8-5 15,0-3 1-15,-3 0-9 16,0 3-1-16,-3 5-11 15,-3 6 2-15,0-6 4 0,0 6-3 16,0-6 0-16,3 0-4 16,0-5-1-16,3 0 1 15,0-3 1-15,3-5-1 16,0 0-1-16,3-2-1 16,3-9 2-16,0 3-8 15,3-5 0-15,0-6-2 16,0 1 2-16,0 5 1 15,0 5 1-15,0 0 0 0,-3 2 0 16,3 1-3 0,0 10 2-16,0 1 5 15,3 4 2-15,-3 1-2 0,-1 2-1 16,1 0-1-16,0 6 1 16,0-6-4-16,0 0 0 15,0-5-10-15,0 3-5 16,0-3-28-16,-3-3-11 15,0-2-55 1</inkml:trace>
  <inkml:trace contextRef="#ctx0" brushRef="#br0" timeOffset="61">15626 17386 168 0,'0'-3'66'0,"0"6"-52"0,3-1 12 16,-3-2 1-16,0 8-2 15,-3 6 2-15,0 4-2 0,-3 11 2 16,0 11-15-16,0 5 2 16,3 0 2-16,3-5-8 0,3-1-2 15,3-7 2-15,6-6 5 16,3 1-1-16,12-9 1 16,-1-10-12-16,7-2-3 15,6-6-32 1,2-6-15-16,10-7-77 15,-6-3-37-15,2-8 82 16</inkml:trace>
  <inkml:trace contextRef="#ctx0" brushRef="#br0" timeOffset="62">16117 17730 176 0,'-9'26'68'0,"9"-5"-52"0,3 16-1 0,-3-18-4 16,0 2 10-16,-3 13 6 15,0-2 2-15,3 0 2 16,-3-6-17-16,0 1-6 0,0-9-1 16,3 1-4-16,0-6 0 15,0-5-3-15,0-3-1 16,0-5 5-16,-3-5 2 0,3-8-5 16,0 0-2-16,0-6-3 15,-3-2 3-15,3-5-2 16,0-1 1-16,0 1 2 15,0-1 2-15,0-2-1 16,3 3-1-16,3-6 1 16,3 5-1-16,3 6 0 15,0 0 2-15,0 3-3 16,0 10-2-16,0-3 2 16,2 11 0-16,1 5 1 15,-3 3 0-15,0 5 2 16,-3 6 3-16,-3-6 2 15,-6 6 3-15,-3-3-3 16,0-1 1-16,-6 1-5 0,0-2-2 16,-3-9-11-16,-3 3-4 15,-2-8-17-15,-4 0-8 16,3-3-10-16,0-2-3 16,3 0-37-1</inkml:trace>
  <inkml:trace contextRef="#ctx0" brushRef="#br0" timeOffset="63">16325 17756 192 0,'3'13'71'0,"0"-5"-55"0,0 8-2 16,0-8-6-16,-3 5 11 15,0-5 8-15,0 3-1 16,0-3 2-16,0 0-16 16,0-3-2-16,-3 3 0 0,3-8-6 15,-3 0-2-15,3 0 1 16,-3 0 0-16,3-8-1 16,0-5 1-16,0 0-4 15,3-1 0-15,3-4-4 16,0-1 1-16,3 3 2 0,0-2 1 15,0 5-19 1,3 5-7-16,0-3-32 0,3 9-13 16,3-4-17-1</inkml:trace>
  <inkml:trace contextRef="#ctx0" brushRef="#br0" timeOffset="64">16507 17730 200 0,'-9'5'74'0,"9"-2"-58"0,-9 10-4 0,6-3-6 16,0-2-2-16,3 6 2 16,0-1 11-16,3 5 4 15,3-4-11-15,3-6-3 0,6 5-1 16,3-8 6-16,3-5 4 16,-1-5-6-16,-2-8-1 0,0-1-3 15,-3 1-1-15,-3 0 1 16,-6-6 1-16,-3 3-3 15,-6-2-3-15,-3 5-3 16,-6 5 1-16,-3-3-15 16,-3 3-6-16,3 3-33 15,3 0-15-15</inkml:trace>
  <inkml:trace contextRef="#ctx0" brushRef="#br0" timeOffset="65">16775 17476 228 0,'-9'5'88'0,"9"3"-69"0,0 18-7 0,0-7-7 16,0 7-5-16,-3 9 2 15,0-3 10-15,0-1 7 16,0 1-10-16,3-5 0 0,0-6-2 15,0 2-3 1,0-7-1-16,0 0-1 0,0-5-2 16,0-1 3-16,-3-2 0 15,3-8-4-15,0 0 1 16,0-2-11-16,0-4-3 16,3-4 2-16,3 2 5 15,0-5 2-15,3-1 3 0,3 9-1 16,0 5 1-16,0 0 0 15,-1 5 0-15,1 1 4 16,-3 2 1-16,-3 0 5 16,-3-3 5-16,-3 5-1 15,-6-2 1-15,-3-2-5 16,-3-4-3-16,-2 4-2 16,-4 2-3-16,0-3-17 15,3-5-6-15,0 0-22 16,3 0-7-16</inkml:trace>
  <inkml:trace contextRef="#ctx0" brushRef="#br0" timeOffset="66">17096 17743 236 0,'-6'0'88'0,"3"-8"-69"0,-6 11-5 0,3-3-7 16,-2 5-3-16,-7 0 5 15,3-2 4-15,-6 2 4 16,3 8-9-16,0-5-2 0,0 8-2 0,3-3-5 16,6 3 1-1,3 3-2-15,6-6-2 0,3 0 5 16,3 1 1-16,3-7-3 15,6-4-1-15,0-6-8 16,0-4-4-16,-3 1 3 16,-1-7 2-1,-5 0 5-15,0 0 2 16,-3-1-1-16,0 6 2 0,-3-2 7 16,0 2 4-16,-3 8 1 15,0 0 1-15,3 5-9 16,0 3-1-16,3 5-4 15,0 1-2-15,0-4-13 16,3-2-4-16,0 0-18 16,3-3-7-16,0 1-42 15</inkml:trace>
  <inkml:trace contextRef="#ctx0" brushRef="#br0" timeOffset="67">17200 17500 228 0,'-6'2'85'0,"9"11"-66"0,-3 14-8 0,0-9-6 16,0 14-3-16,0 3 3 0,0-4 15 16,-3 4 7-1,3-6-13-15,0-3-6 0,0-5-3 16,0-2-3-16,3-6-2 15,-3 0 1-15,0-5-1 0,3-2-3 16,-3-6 2-16,6-6-4 16,0 4-1-16,3-12-8 15,6 4-4-15,-3-3 10 16,0 7 6-16,3-2 0 16,0 8-1-16,3 8 2 15,-4-2 2-15,1 7 13 16,-6-3 8-16,-3 6 0 15,-3-2 1-15,-3-4-10 16,-3-2-3-16,-6 0-4 16,-3-3-1-16,-2 1-12 15,-4-6-3-15,-3-6-19 16,3 6-9-16,-3-5-29 16,3-8-12-16,6 0-11 15</inkml:trace>
  <inkml:trace contextRef="#ctx0" brushRef="#br0" timeOffset="68">17379 17457 264 0,'-3'0'101'0,"6"0"-78"0,0 11-9 0,-3-3-10 0,0 5-8 15,0 13 3 1,0 1 15-16,0 5 8 0,0 5-10 15,0-3-2-15,0 0-3 0,0-2-1 16,3-5 1-16,0-1-20 16,0-2-8-16,3-6-27 15,-3-2-12-15,3-5-45 32,3-8-23-32,-3 2 65 0</inkml:trace>
  <inkml:trace contextRef="#ctx0" brushRef="#br0" timeOffset="69">17450 17724 280 0,'-3'-2'107'0,"6"10"-83"0,0 5-7 15,0-5-9-15,3 5-8 0,0-2 0 16,3 2-3-16,0-5 2 16,0 5 1-16,3-2-5 0,0-3-1 15,0-3-28-15,0-5-10 16,3-5-27-1,-3-1-45-15,-1-2 27 16</inkml:trace>
  <inkml:trace contextRef="#ctx0" brushRef="#br0" timeOffset="70">17629 17717 228 0,'-6'-6'85'0,"3"12"-66"0,-6 12 3 0,6-10-1 16,-3 5-2-16,0 8 1 15,-3 8 6-15,0 6 4 16,-5 5-16-16,-1-1-4 0,0 6-2 15,0-5-22-15,3-8-10 0,0 2-46 16,6-5-17-16,0-13-21 16</inkml:trace>
  <inkml:trace contextRef="#ctx0" brushRef="#br0" timeOffset="71">18162 17735 168 0,'-12'-11'63'15,"3"4"-49"-15,-6 1 11 0,9 4 5 0,-3 2-3 16,-3 0 2-16,-3 2-10 16,1 11-4-16,-1 1-8 15,0-1-5-15,3 5-1 0,6 6-1 16,3-3 2-16,3-2 1 15,3-3 1-15,3-3 0 16,0 0 0-16,3-7 0 16,3-12 2-16,0 4-8 15,2-9-3-15,-2 3-2 16,-3-5 1-16,0-6 6 16,-3 6 2-16,0 0 4 15,-3 8 3-15,0-3 7 0,-3 8 2 16,0 0-9-16,3 5-3 15,3 3-6-15,3 2-1 16,3 6-15-16,3-5-6 16,3-3-64-1,5 0-66-15,1-3 40 16</inkml:trace>
  <inkml:trace contextRef="#ctx0" brushRef="#br0" timeOffset="72">18680 17455 192 0,'6'-6'71'0,"-6"12"-55"0,3-4 13 16,0 9 2-16,-3 5-5 0,0 10 2 15,0 11-5-15,-3 3-2 16,-3 5-11-16,0 0-4 0,3-5-2 16,0-6-2-16,0-2-2 15,3-1-19-15,-3-9-8 16,3-4-13-16,0-5-5 16,-3 1-57-1</inkml:trace>
  <inkml:trace contextRef="#ctx0" brushRef="#br0" timeOffset="73">18528 17695 296 0,'-12'-2'110'0,"15"2"-86"0,0-3-11 16,0 3-11-16,6 0-1 15,3 0 4-15,3 0-2 16,3 0-2-16,2 0 0 15,1 0-4-15,0 3 2 0,0-1-23 16,0 1-12-16,-3 2-50 16,2-2-52-1,-2-3 41-15</inkml:trace>
  <inkml:trace contextRef="#ctx0" brushRef="#br0" timeOffset="74">18790 17724 280 0,'3'11'104'0,"3"-8"-81"0,6 15-6 0,-6-10-7 16,3 5-3-16,0 3 6 15,2 0-5 1,-2 3 0-16,3-6-4 0,0 0-3 16,-3 0 2-16,0 1-20 0,0-7-6 15,3-1-34-15,-3-6-16 16,0 0-31-1</inkml:trace>
  <inkml:trace contextRef="#ctx0" brushRef="#br0" timeOffset="75">18992 17761 252 0,'-9'3'96'0,"9"2"-75"15,-6 9-8-15,3-6-9 0,-2 5 6 16,-4 5 7-16,0 9 5 15,-3 5 4-15,-3 5-14 16,0-3-7-16,0 3-1 0,3-3-8 16,0-2-1-16,3-11-29 15,3 3-13-15,0-8-30 16,6-3-56 0,6-7 29-16</inkml:trace>
  <inkml:trace contextRef="#ctx0" brushRef="#br0" timeOffset="76">19135 17711 148 0,'-6'6'57'0,"3"7"-44"0,-6 8 18 0,6-11 6 15,0 6 1-15,0 8 2 16,0 11-16-16,0 4-4 16,3 4-12-16,0-1-5 0,0-2-2 0,0-3 1 15,3-6 1 1,-3-9-1-16,3-4 1 16,-3-5 0-16,0-5 3 15,-3-2-1-15,0-6 0 0,0-8-6 16,1-11 1-16,-1-5-2 15,0-10-2-15,0-6-2 16,3-5-1-16,6 6 1 16,2-1 2-16,4 3 4 15,3 2 4-15,0 4-1 16,3 9 0-16,0 4-1 16,0 5-2-16,3 7 12 0,-4 6 4 15,-2 11 5 1,-6-3 4-16,-9 10-7 15,-3-4-3-15,-3 2-8 16,-3-3-3-16,-3 3-4 0,1-8-3 16,-4 0-14-16,3-3-4 15,0 0-20-15,0-2-7 16,3-3-31 0,3-3-15-16,6-2 1 15</inkml:trace>
  <inkml:trace contextRef="#ctx0" brushRef="#br0" timeOffset="77">19266 17751 264 0,'-12'5'99'0,"12"3"-77"0,-3 11-9 16,3-9-7-16,0 1 0 16,3 5 6-16,3-3 5 15,0 0 4-15,6-5-11 16,3 0 3-16,0-3 1 0,3-5-3 15,0-5-1-15,2-3-4 16,-2 0 1-16,0-5 2 16,-6 0 2-16,-3-6 6 15,-6 6 1-15,-6-6-1 16,-3 6 2-16,-3 5-15 16,-3-2-6-16,0 7-27 15,-3-2-11-15,3 5-41 16,1 0-18-16,2 0-30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2:02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4916 16915 44 0,'-6'0'19'0,"6"0"-15"0,-3 0-5 16,3 0-2-16,0 0-1 15,0 0 2-15,3 0 1 16,0 0 1-16</inkml:trace>
  <inkml:trace contextRef="#ctx0" brushRef="#br0" timeOffset="1120.6047">4913 16907 132 0,'0'5'52'0,"0"-2"-41"0,6-3 26 0,-6 0 24 31,0 0-18-15,0 0-14-16,0 0-12 0,0 0-10 0,0 0 2 0,0 0 3 15,3 5 5-15,-3-5 4 16,0 0-5 0,0 0 1-16,0 0-4 0,0 0 2 15,0 0 1-15,0 0 2 16,0 0-4-16,0 0 0 16,0 0-6-1,0 0 0-15,0 0-1 16,0 0 1-16,-3 3-2 0,3-3 1 15,0-3 5-15,0 3 2 16,3 0-1-16,-3-5 0 16,0 5-3-16,0 0-1 15,0-3-3-15,-3 1-1 16,3-6-1-16,-3 2 0 16,0-2-2-16,-6 0 1 15,0-2-2-15,0-3-1 16,3 5 3-16,-2-3-2 15,-4 1-1-15,3-1 1 16,-3 3 1-16,3 0-3 16,-3 3 0-16,6-3 1 15,-9-3 0-15,9 6 0 16,-6-3 0-16,0 8 0 16,-3-5 2-16,4 2-1 0,-1 0-1 15,0 1 3-15,-3-4 0 16,3 6-1-16,-3 0 1 15,3-2-2-15,-3-1 2 16,0 3 2-16,1-2 2 16,-1-4-10-16,0 6-3 15,0 0 3-15,0 0 1 16,3 8 2-16,-3-8 0 16,3 3 0-16,-3-1 0 15,3 4 0 1,1-1 0-16,-1-2 0 15,0 10 4 1,-3-8 2-16,3 1-2 16,0-4-3-16,-3 3-5 15,6 6-2-15,-3-8 3 16,3 10 3-16,-2-2 5 16,-1 2 2-16,0 3-3 15,0-1-3-15,0 1-7 16,0 3-1-16,6-3 3 15,-6 2 4-15,6 1 5 16,-3 2 4-16,3-3-4 0,-3 4-3 16,9-4-1-16,-9 1-1 15,6-1-7-15,-2 1-3 16,2-3 6-16,0 5 1 16,6-3 3-16,-3 1 0 15,3 2 0-15,-1-5 0 16,4 10 2-16,9-5-1 15,-9 6-1-15,6-1 1 16,0-4-1-16,3 1 0 16,-3 4 0-16,3-6 0 15,0 3 0-15,0-3-3 16,-1-2 2-16,4-1 1 16,0-2 2-16,0 0 3 15,0-3 2-15,6-5-10 16,-4 0-3-16,4 2 3 15,-3-2 1-15,3-2 2 16,0-4 0-16,6 4 0 16,-4-1 0-16,10-5-3 15,-3 0 2-15,-3 0-1 16,-1-5 0-16,7-1 2 16,-3 4 0-16,0-9 13 15,-4 3 6-15,-5 3-14 0,-3-3-4 16,-3 0-13-1,-6-3-5-15,-6-2-66 0,-3 0-30 16,0-6 58-16,-3 4 27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2:29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 15301 116 0,'-15'3'44'0,"3"2"-24"0,-3 5-21 16,9-2 7-16,-3 8-2 16,-11 8 2-16,2 5 6 15,0 0 2-15,3 3-5 16,6 2-3-16,-3 3-3 0,6-5 0 16,6-5-2-16,12-4-3 0,3-4 1 15,-3-6 1-15,0-2 0 0,6-6 0 16,-7-5 0-16,7-3-5 15,-6-5-1-15,0-10-4 16,0 2-1-16,-3-2 8 0,-3-1 4 16,-3-2 2-16,-3 2 1 15,-3-2 6-15,3 0 6 32,-6 2 9-32,3 6 5 0,3 3-5 15,-6 2-3-15,3 2-12 16,3 14 0-1,0 8 1-15,3-3-6 16,3 3-3-16,3 0-1 16,0 8 1-16,3 0-1 15,0-6-1-15,0-2-19 0,5-3-10 16,7-5-43 0,-3-5-44-16,3 0 32 0</inkml:trace>
  <inkml:trace contextRef="#ctx0" brushRef="#br0" timeOffset="1">2041 15364 108 0,'0'-8'44'0,"-6"8"-24"0,6-2-4 0,0 2 18 16,-3 0-3-16,0 0 2 15,-3 2-10-15,-3 4-4 16,-3 4-11-16,0 6 1 0,0 5 4 16,-6 3-3-16,4 0 0 15,2 0-2-15,3 2 0 16,3 6-7-16,9-8 0 16,6 0-3-16,0-3 0 0,5-5-7 15,1-3-4-15,6-3-22 0,-6-4-10 31,6-4-47-15</inkml:trace>
  <inkml:trace contextRef="#ctx0" brushRef="#br0" timeOffset="2">2163 15383 160 0,'-15'-19'63'0,"12"35"-34"0,0-8-23 0,-6-3 17 16,3 6 1-16,-6 0 5 16,0 5-4-16,3-1-1 15,0 7-13-15,3-1-2 0,1 3-2 0,2 5-3 16,3-6-1-16,0-1-1 16,6-4 1-16,8-2-2 15,-5-3-1-15,6-5-13 16,0 3-4-16,3-9-24 15,0-2-9-15,-3 0-36 32,0-2-26-32,2-9 51 15</inkml:trace>
  <inkml:trace contextRef="#ctx0" brushRef="#br0" timeOffset="3">2207 15499 172 0,'-2'3'66'0,"4"0"-36"0,4-1-24 16,-6 1 17-16,9 0-5 16,-3-1-1-16,9 3-7 15,-3-2-4-15,0-3-3 16,9 0-3-16,6 0 3 0,-9-3 0 16,-1-4 1-16,-2 1-2 15,-3-2 1-15,-3 0 0 0,0 0 1 0,-6 0-5 31,-3 1 1-31,-9-4 0 16,0 0 0-16,-6 3 0 16,0 3 2-16,-2 3-3 15,-1 4-2-15,0 9 2 16,-3-1 2-16,3 1 0 16,3 2-1-16,3 3 1 0,3 0 1 15,9 5-1-15,0 3-1 16,0-6 1-16,9-2-1 15,3 0 0-15,0-3 2 0,6-2-21 16,9-3-9-16,-9-3-57 16,8 0-38-1,-2-10 51-15</inkml:trace>
  <inkml:trace contextRef="#ctx0" brushRef="#br0" timeOffset="4">2547 15401 92 0,'-21'-2'35'0,"21"4"-18"0,3-2-5 15,-3 8 16-15,-3-8-3 0,0 6 3 16,0-1-1-16,0 0 1 16,3-2-15-1,-9 2 5-15,3 0 5 0,0 1 1 0,0-4 1 16,0 9-10-16,3-6-4 16,3 6-4-16,3-3-2 15,0 5-3-15,6-2 1 0,-6 4 0 31,3-4 1-31,-3 2-2 0,6 1-2 16,-9-1 3-16,0 3 0 16,-6-3-1-16,0 0 1 15,-3-2-4-15,3-6 0 16,-3 6-10-16,0-9-5 16,3 3-12-16,-5-2-5 0,5-3-18 15,3 0-7-15</inkml:trace>
  <inkml:trace contextRef="#ctx0" brushRef="#br0" timeOffset="5">2678 15407 200 0,'-6'-3'74'0,"6"3"-40"0,0 0-38 0,0 3 13 0,-3-1 10 16,-3 6 8-16,0 0-3 15,0 0-2-15,3 0-12 32,-3 3-4-32,3-1 0 0,3 3-3 15,3 1-2-15,3 2 0 0,-3-1 1 16,3 9 3 0,-3 0 2-16,-3-3 3 15,0-2-1-15,-3-1 2 16,-3-2-2-16,-3 0 0 15,0-3-8-15,0-2 0 0,-3-3-1 16,0-3 0-16,-2 0-14 16,2-5-5-1,6 0-32-15,-6-2-13 16,12-1-48 0</inkml:trace>
  <inkml:trace contextRef="#ctx0" brushRef="#br0" timeOffset="6">3136 15134 168 0,'-9'-2'63'0,"6"2"-34"0,-6 5-25 16,6-3 15-16,-3 12 0 16,-3 2 3-16,1-1-8 15,-1 7-1-15,-6 7-7 16,6 8-2-16,6 5 0 0,0 0-5 15,3 1 1-15,0 2-2 16,0 0-2 0,0-3 3-16,0-5 2 15,0-5-16-15,0-3-6 16,0-5-39-16,0-6-51 16,3-4 25-16</inkml:trace>
  <inkml:trace contextRef="#ctx0" brushRef="#br0" timeOffset="7">2922 15475 204 0,'3'-10'77'0,"-3"10"-42"0,15-5-28 15,-6 2 20-15,9 3-12 16,2 0-1-16,4 0-8 16,0 0-4-16,0 0-1 15,3 0-15-15,-4 3-3 0,-2-1-42 16,-6 1-16-16,0 2-6 16</inkml:trace>
  <inkml:trace contextRef="#ctx0" brushRef="#br0" timeOffset="8">3160 15531 184 0,'0'24'71'0,"3"2"-38"0,-3 6-30 0,3-19 15 32,0 1-3-32,3-1 1 0,-6 0-8 15,3 0-3-15,-3-2-3 16,0-3-2-16,0 0 3 0,0-8 7 16,0 0 3-16,0-3-2 15,0-2 1-15,0-3-5 16,0-3 1-16,3-10-5 15,0 0 0-15,3 0-1 0,0 0-2 16,3 2-2-16,3 1 1 16,5 4 1-1,-2 1 2-15,0 5-1 16,0 0-1-16,0 6 1 0,-3 2-1 16,0 2-3-16,0 6 2 15,0-3-1 1,-4-2-2-16,1 2-13 0,0 1-6 15,-3-4-6-15,0 4-2 16,0-4-5-16,-6-2-3 16,6 0 6-1,-6 0-2-15,3-2 16 16,-3 2 23-16,3-6 12 16,0 6 7-16,-3-2 1 0,0-1 0 15,3 0 0-15,-3-2-5 16,0 5 1-16,0-3-11 15,0 1 3-15,-3-1 4 0,0 6-2 16,-3-1 0-16,0 1-8 16,-3 2-2-16,0 3 0 15,0 3 2-15,0 2 1 0,4 3 3 16,-1 0-3-16,3 0-2 16,0-3-2-16,3 5 0 0,3-2-2 15,0-2-1-15,3-4 1 16,2 1 1-16,4-3-14 15,0-3-7-15,-3-2-23 32,0-3-9-32,0-3-48 15</inkml:trace>
  <inkml:trace contextRef="#ctx0" brushRef="#br0" timeOffset="9">3383 15581 124 0,'-6'0'46'0,"6"-2"-24"0,-3 4-6 0,3 6 16 15,0-2-2-15,0-1 2 16</inkml:trace>
  <inkml:trace contextRef="#ctx0" brushRef="#br0" timeOffset="10">3377 15610 331 0,'6'8'13'0,"3"-8"-5"16,3 0-5-16,3 0 0 16,3 0 0-16,0-2 3 15,-3-6-5-15,-1 0-3 0,-2 0 3 16,0 0 1-16,-3-3 0 16,-3 3 1-16,0 1-2 15,-6-7-1-15,0 9 1 16,-3-3 1-16,-3 0-1 15,-9-2 2-15,0 4-2 32,-2 4-1-32,-1 2 3 0,0 2 0 15,0 4-1-15,0 4 1 16,3-2-2-16,0 5 2 16,3 3 2-16,3 0 4 0,4 3 0 15,2-4 0-15,3 4-8 16,3-1 0-16,2-2 1 15,4 0 1-15,0-3-4 0,3 1-1 16,0-4-32 0,6-4-13-16,0-4-58 15,3-2-29-15,0-2 66 16</inkml:trace>
  <inkml:trace contextRef="#ctx0" brushRef="#br0" timeOffset="11">3559 15610 200 0,'0'0'74'0,"3"16"-40"0,3-8-24 16,0-5 20-16,3 0-7 16,0-1 1-16,2-2-9 0,1 5-2 15,3-5-7-15,0 0-4 0,0-5 1 16,-3 0-2-16,-3-3 2 15,3 0-2-15,-6-3-1 0,-3 1 1 16,-3-1 1-16,-6 1-1 16,0-1-1-16,-3 1-2 15,-3 2-1-15,-3 2 2 16,0 1 2-16,0 2-5 0,0 3 1 16,1 3-1-16,-1 2 2 15,3 9-1-15,0 4 1 16,6 1 2-16,-6-1 0 15,6 3 2-15,3-2 3 32,3-1-4-32,3 1-1 0,3-3-5 15,6-3 1-15,3-5-27 16,3 0-11-16,5-6-21 16,7-2-52-1,3-2 20-15</inkml:trace>
  <inkml:trace contextRef="#ctx0" brushRef="#br0" timeOffset="12">3871 15595 208 0,'-9'-22'79'0,"9"22"-42"0,-11-5-23 0,8 5 22 0,-3 0-9 16,-3 0-3-16,-3 3-14 31,0-1-4-31,-6 6-4 16,3 6-2-16,-3 4 1 0,0-2-1 0,7 8 2 15,2-3-3-15,6 0-2 16,9-2 2-16,2-1 2 16,4-5-2-16,0-5 0 15,3 0-4-15,0-8 1 16,0-2 0-16,0-6-1 0,0-6-3 16,-3-1-2-16,3-7 2 15,-1-7 3-15,-8 0 5 16,-3-3 2-16,-6 1-5 15,0-12 0-15,-3-2-1 16,-5 0 2-16,-1 8 3 16,0 0 2-16,3 8-1 15,0 3-2-15,3 7 5 0,0 6 1 16,0 5-2-16,3 5-3 16,3 14 4-16,0 13 4 15,3 10-3-15,6 9 2 16,0 4 6-16,0 1 3 0,0 2-8 15,3-5-5-15,-3-3-3 32,8-5 1-32,-5-5-14 15,3-8-7-15,0-8-63 16,0-3-26-16,0-5 9 16</inkml:trace>
  <inkml:trace contextRef="#ctx0" brushRef="#br0" timeOffset="13">4220 15462 68 0,'3'-5'27'0,"-6"8"-14"0,3-1 0 16,0 4 14-16,3-1 2 16,0 3 3-16,0 2-9 15,-3 4-3 1,0 9-8-16,3 1-2 15,0-3-6-15,-3-2 2 0,0-1 0 16,0-2 0-16,0 0-1 0,0-3-1 16,-3-2 2-16,3-3 3 15,-3-3 2-15,0 1-5 16,0-6-4-16,0 0-1 16,0-3-1-16,0-2 2 15,3-1 3-15,0-4-4 16,0-9-3-16,0 6-2 0,3-3 3 15,3 0 0-15,0 0 1 16,0 0 0-16,-1 3 0 16,1 3-3-16,3-1 2 15,0 11 1 1,0 0 0-16,0 11 4 16,0 5 2-16,0 2-2 15,-3 1-1-15,-3-1 5 16,0-2 5-16,0-3-5 15,-3 3 0-15,0-5-4 16,0-3-1-16,0-3 1 16,0-5 2-16,3-3-3 0,0-2 0 15,0-6-6-15,0-10 0 16,6 0-1-16,0-3 2 16,3 3-1-16,-1 0 1 0,1 5 6 15,0 5 5 1,0 6-7-16,0 5-1 0,-3 8 3 15,0 5 5-15,-3 11-5 0,0-3 0 16,-3 3-2-16,0-3-2 16,0 0 3-16,0-2 2 15,0-6-11-15,0-2-3 16,3-3-23-16,0-3-6 16,0-5-23-16,0-5-7 31,-1-3-12-31</inkml:trace>
  <inkml:trace contextRef="#ctx0" brushRef="#br0" timeOffset="14">4550 15555 176 0,'3'0'68'0,"0"3"-36"0,0-3-20 0,3 2 21 16,0 1-10-16,6-3-1 16,-3 2-4-16,3 1-2 15,0 0-8-15,2-3-1 0,-2 0 0 16,3-3-3-16,-6-2-1 0,0 0 1 15,-3-3 0 1,0-3-5-16,-6 3 1 0,-3 0 0 16,-3-2 0-16,-3 4 0 31,-6 1 0-31,-3 2 0 16,3 6 0-16,1 2 0 0,-1 3 0 15,0 13 0-15,6-5 0 16,0 3-3-16,6-1 2 15,3-2 1-15,3 0 2 16,3-3-1-16,6-5-1 16,6 3-2-16,0-6-1 0,-1 0-18 15,4-2-9-15,-3-3-15 16,0 0-5-16,-6-3-30 16,0-5-25-1,-3 0 47-15</inkml:trace>
  <inkml:trace contextRef="#ctx0" brushRef="#br0" timeOffset="15">4738 15515 124 0,'0'-2'49'0,"6"9"-26"0,-6 4-12 16,0-6 18 0,2 3-4-16,-2 8 0 0,0-3-2 15,0 3-3-15,3-3-10 16,-3 1-2-16,0-4-1 0,0 1-1 0,-3-6 1 15,3 3-4 1,0-3 0-16,0-5 1 16,0 0 0-16,0-2-7 0,0-9 0 0,3-2-6 15,3-6 1-15,3-2-1 16,-3 5 3-16,0-2 2 31,0 5 2-31,12 2 3 16,-3 11 6-1,-3 0 6-15,0 8 2 0,-3 5 0 16,-3 6-1-16,-3-3-1 16,0-1-3-16,0-1-1 15,0-4-8-15,-3-2 0 16,0-2 3-16,3-4 2 0,0-7-7 16,2-3-1-16,1-3-2 15,3-2 2-15,3 0-4 16,0 2 2-16,0 1 0 15,0 2-1-15,0 5-1 16,0 3 1-16,0 11 5 16,-3-3 2-16,0 5 2 0,-1 0 2 15,-2 0-8-15,3-2 0 16,0-3-16-16,3-3-3 0,3 0-22 16,0-5-8-16,3 0-28 15,-3-5-24 1,-3-8 45-16</inkml:trace>
  <inkml:trace contextRef="#ctx0" brushRef="#br0" timeOffset="16">5133 15563 192 0,'-11'5'74'0,"5"14"-40"0,-12-6-24 0,15-3 17 16,-3 4 0-16,6 2 1 15,0 2-7-15,3 1-2 16,6-1-11-16,3-2 1 0,2-3 2 0,7-5-2 15,0-5 0 1,3-11-5-16,3 3-1 16,-3-6-3-16,-4-2-3 0,-5-6 4 15,-3-2 1-15,-6 0 0 16,-9 2 1-16,-6 1-2 16,-3 5-1-1,-3-1-2-15,-2 6 1 16,-1 3-4-16,0 0-1 15,0 0-26-15,-3-1-9 16,6 6-23-16,3 0-8 16</inkml:trace>
  <inkml:trace contextRef="#ctx0" brushRef="#br0" timeOffset="17">5315 15531 188 0,'3'21'71'0,"3"-10"-38"0,-3 28-25 0,-3-28 16 16,0 2-3-16,0 1-1 0,0-1-2 15,0 0-1-15,-3-2-9 16,3-3-1-16,0-3 0 0,0-3-3 16,-3 1-1-16,3-3 1 15,0-5 2-15,0-3-5 16,0-5-1-16,3-6-2 15,0 3 0 1,3 0 0-16,0 0 0 16,0 3 2-16,3 0 0 15,3 2-3-15,0 1 2 16,2 5-1-16,1-1 0 16,0 6-7-16,3 0-2 0,-3 0-12 15,3 6-5-15,3-1-12 16,-1 0-2-16,-2 0-16 31,-3 1-34-31,0-4 24 16</inkml:trace>
  <inkml:trace contextRef="#ctx0" brushRef="#br0" timeOffset="18">5613 15555 212 0,'-6'0'79'0,"9"0"-42"0,-3 3-30 15,3 2 18-15,0 5-4 16,0 6-1-16,3 0-2 15,0 3-1-15,-1-1-9 16,4 3-3-16,0-2 1 0,-3-1-5 16,3 1-1-16,0-6-5 15,0 0 1-15,3-5-22 16,0-2-8-16,3-4-16 0,-3-2-6 16,0-8-34-1,0 3-15-15,-1-6 53 16</inkml:trace>
  <inkml:trace contextRef="#ctx0" brushRef="#br0" timeOffset="19">5830 15539 208 0,'-6'0'77'0,"3"5"-42"0,-3 9-26 0,3-4 22 16,-3 11 1-16,-6 8 3 16,-9 11-11-16,-2 13-4 15,-1 0-11-15,0 0-6 0,-3 0 0 16,6-3-4-16,-2-5 0 31,2-3-10-31,0-5-5 0,3-5-34 16,3-8-13-16,0-6-49 15</inkml:trace>
  <inkml:trace contextRef="#ctx0" brushRef="#br0" timeOffset="20">2788 6466 140 0,'-12'-2'55'0,"24"2"-30"0,-6 0-27 0,-3 0 11 0,6 0-6 15,6 0 0-15,-6 0 10 16,2-3 6-16,4 0-10 16,0 1 9-16,6-1 2 0,12-2 1 15,3 0-1-15,11-1 3 16,19 1 0-16,2 2-12 0,15-2-7 16,16 0 4-1,14 5 2-15,12 0-1 0,12 0 2 16,12 2-6-16,14-2-1 15,4 0-4-15,0 0-1 16,-4-2 1-16,-5-1 2 16,-21-2 12-1,-12 0 6-15,-15-1-2 16,-15 1 2-16,-17 0-11 16,-16 2-3-16,-14 0-4 15,-9 1-2-15,-13-1 1 16,-5 3 1-16,-9 0-8 15,-6 0-1-15,-6 0-12 16,-6 3-5-16,-3 2-31 0,-3 0-13 0,0 3-52 16</inkml:trace>
  <inkml:trace contextRef="#ctx0" brushRef="#br0" timeOffset="21">8420 10800 88 0,'-6'-21'35'0,"0"16"-18"0,-6-6-7 0,6 3 12 15,-9 0-1 1,-12-7 2-16,-6-1 0 0,-8 2 3 0,-7 1-8 31,-11 0 0-31,-10 0-11 0,-5 2-2 0,-10 3 1 0,1 3-3 16,-9 2 0-16,-1 3 1 15,4 8 0-15,0 8-2 16,3 8-2-16,-1 5-2 16,4 8-1-16,3 8 2 15,2 11 0-15,10-1-2 16,5-2 2 0,16 3 3-16,8-6 1 15,12-2-4-15,15 2-1 16,12 13-2-16,9-2 3 15,18 0-2-15,12 0 1 0,14-3 4 16,22-5 1-16,14-3 5 16,15-5 5-16,15-5 2 15,12-8 0-15,3-9-3 0,-6-7-2 16,9-10 5-16,-12-14 2 16,-3-8 0-16,-9-16 2 15,-9-5-1-15,-8-5 0 16,-16-14 2-16,-12-2 0 15,-20-3-5-15,-15-5 1 16,-18 0 0-16,-18-14-1 0,-18 1-7 16,-12 5-3-16,-21 8-5 15,-5 5-3-15,-10-3-12 16,-5 14-2-16,6 10-3 16,-1 9 2-16,10 7-28 15,8 5-9-15,12 6-62 31,10 5-45-31,11 0 67 16</inkml:trace>
  <inkml:trace contextRef="#ctx0" brushRef="#br0" timeOffset="22">9423 16783 160 0,'-9'-6'63'0,"9"-7"-34"0,0 5-19 32,0 8 37-17,6 13-9-15,3 1-6 16,3 4-2-16,5 3-18 0,7 6 4 0,9-1 4 15,9 6-9-15,-1 0-1 16,1-3-4-16,3 2 1 16,-4-4-2-16,-5-1 0 15,-3 1-3-15,-3-9 1 16,-7 6-2-16,-2-8-1 16,-6-3-41-16,-3 6-9 15,-3-11-6-15,-3-11-32 16,0-2-39-1,0-3 43-15</inkml:trace>
  <inkml:trace contextRef="#ctx0" brushRef="#br0" timeOffset="23">10203 16796 184 0,'14'-24'71'0,"-8"11"-38"0,3 5-32 15,-3 8 14-15,-6 0 12 16,3 5 7-16,-3 3 0 16,-3 11 2-16,-6 2-20 0,-6 10 4 0,-2 1 1 15,-10 3-9-15,-6-1-4 16,3-2-5-16,-2 5-3 16,2-5 1-16,0-3 1 15,6 0-19-15,0 0-6 16,7 3-21-16,2-9-10 15,3-7-40 1,6 3-41 0,3-6 47-16</inkml:trace>
  <inkml:trace contextRef="#ctx0" brushRef="#br0" timeOffset="24">9917 17119 244 0,'-3'0'90'0,"6"5"-48"0,0 8-36 16,0 0 22-16,0 14 7 16,3 5 6-16,0 12-14 15,0 9-3-15,0 11-14 16,2-9-6-16,4 9-1 0,0-11 0 16,0 0 1-16,-3-8-5 0,0-3-1 15,0-13-21-15,3-2-61 16,-3-9-85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2:29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7169 14888 120 0,'-3'-10'46'0,"3"7"-35"0,0-2 16 16,0 5 5-16,0 0 7 15,0 5 3-15,-3 3-14 16,0 8-4-16,1 8-14 16,2 5 2-16,0 2 4 0,0 4-6 0,2-3-1 15,4 2-5 1,3-5-3-16,3-5 0 0,3-3 1 16,3-8-1-16,3-5 2 15,3-5 0-15,-1-8 1 16,-2-3-5-16,0-6-1 15,-3-7-4-15,0-3 1 16,-6-2 1-16,-6-3-1 16,0 5 4-16,-3 0 0 15,0 3 1-15,-3 5 2 16,0 6 1-16,0 4 1 16,0 6 0-16,3 11 2 15,0 5-1-15,3 5 0 16,-1 0-3-16,4 0 1 15,3 3-4-15,3-5 0 16,0-4-15-16,0-1-4 0,0-6-39 16,0-3-16-16,0-2-23 31</inkml:trace>
  <inkml:trace contextRef="#ctx0" brushRef="#br0" timeOffset="1">7580 14960 168 0,'-6'15'66'0,"9"1"-52"0,0 5 3 15,-3-7 0-15,0 2 4 0,-3 2 7 16,3-5-11-16,-3-2-4 16,3-1-8-16,0-4-2 0,0-4 1 15,0-2-7-15,3-5 0 16,0-5-1-16,3-12 2 15,0-4-4-15,3-1 0 16,3 1 3-16,0 2 3 16,0 6 3-16,3 7 3 15,0 8 3-15,-1 9 5 16,1 4-2-16,-3 6 1 16,-3 3-5-16,-3-1 0 15,0 3-7-15,0-2-1 16,0-3-20-16,0 0-7 15,0-6-26-15,3 1-11 16,0-6-24 0</inkml:trace>
  <inkml:trace contextRef="#ctx0" brushRef="#br0" timeOffset="2">7905 14930 196 0,'-21'-13'74'0,"21"13"-58"0,-18 6 12 15,12-1 2-15,-6 5-12 16,0 6-2-16,0 3-7 16,0 5-1-16,3-1-5 15,6 1-4-15,3 3 0 0,3-9 1 0,6-2 2 16,3-3-1 0,3-5 2-16,3-5-4 0,3-8 0 15,0-9-4-15,-3-4-1 16,-4-3-4-16,-2-11-1 15,-3 0-1-15,-3-5 2 16,-3-3 4-16,-6 1 1 16,3 2 0-16,-6 8 4 15,3 7 11-15,0 7 6 16,0 7-2-16,3 8 2 16,0 10-9-16,0 11-2 15,6 11 1-15,-3 3 3 16,3 2-4-16,-3 0-3 15,3-3-8-15,0-2-1 0,0-8-26 16,0-1-8-16,3-4-61 16</inkml:trace>
  <inkml:trace contextRef="#ctx0" brushRef="#br0" timeOffset="3">8125 14962 216 0,'3'5'82'0,"3"3"-64"0,6-2-4 16,-6-4-8-16,3 4 5 15,0-4 5-15,2-2 0 16,1-2 3-16,0-1-10 16,0-2-10-16,-3-3-2 0,-3 0 5 0,0-5 4 15,-6-1-3-15,-6-1-2 16,-6-1 0-16,-6 2 1 15,0 4-1-15,-2 5-1 16,-1 5 3-16,0 7 0 16,0 7-4-16,3 4-1 15,6 3 1-15,3 3 2 16,6 3-2-16,6-1 0 16,6-2 1-16,6 0 2 15,6-8-8-15,6-6-3 16,6-2-26-16,2-5-12 15,7-9-42 1,3-7-32-16,-4-8 53 16</inkml:trace>
  <inkml:trace contextRef="#ctx0" brushRef="#br0" timeOffset="4">8521 14658 220 0,'-24'-24'82'0,"15"19"-64"0,-3 0 9 16,6 5 0-16,0 5-7 15,-3 3-2-15,-3 5-6 16,0 8 0-16,1 8-7 16,2 14-1-16,3 7 2 0,3 0-5 15,3 3-1-15,0-3 2 16,3-2 1-16,0-6-4 0,3-2 1 16,0-8-33-16,0-8-13 15,-3-6-39 1,-1-7-47-16,-2-11 40 15</inkml:trace>
  <inkml:trace contextRef="#ctx0" brushRef="#br0" timeOffset="5">8241 14923 244 0,'-3'-6'93'0,"9"4"-72"0,3-6 0 0,0 5-2 15,3-2-15-15,3-1-5 16,5 4 1-16,4-1 1 0,0 3 0 16,3-3-36-16,-3 3-14 0,-1 0-4 15,-2 3-1 1,-3 2 26-16,-3 6 33 16,-3 2 24-16,-3 6 17 15,-3 2 9-15,0 0-20 16,-3 3-9-16,0 0-15 15,0-3-7-15,0 0-1 0,0-5-7 16,0-3-1-16,0-2-45 16,0-3-18-16,3-3-26 15</inkml:trace>
  <inkml:trace contextRef="#ctx0" brushRef="#br0" timeOffset="6">8551 14907 160 0,'0'-8'60'0,"5"2"-47"0,1 4-7 0,-3 2-6 15,3 5-4-15,3 3 2 16,0 5 3-16,0 8 2 16,3 3-1-16,-3 3 7 0,0-1 6 15,-3 1 2-15,0-1-1 16,-3-7 0-16,-3-4 3 15,0-1-9-15,0-6-1 16,0-3-3-16,0-5 1 16,3-5-4-16,0-6-2 15,3-5 0-15,0-2 1 16,3-6-3-16,3 5-2 0,2 6-1 16,-2 5 3-16,3 5 0 15,-3 6 1-15,3 2-3 16,-3 6 2-16,0 0 1 15,0-1 2-15,0 3-6 16,0-5-1-16,-1-2-29 16,1-1-13-16,0-5-33 15,0-3-21 1,0-2 50-16</inkml:trace>
  <inkml:trace contextRef="#ctx0" brushRef="#br0" timeOffset="7">8952 15042 172 0,'6'0'66'0,"-3"-3"-52"0,3 0 3 0,0 1-2 15,0-1-6 1,3-2 2-16,0-3-6 16,-3-3-1-16,0 1-2 0,0-1-4 15,-3-2 1-15,-6-3 3 0,-3 3 3 16,-3-1-4-16,0 4-1 16,-3 5 4-16,-3 5 2 15,0 5-2-15,3 5-1 16,4 9-3-16,2-1-1 0,3 6 3 15,3 0 1-15,6 0-1 16,3 0-2-16,5-8-2 16,4-3-1-16,6-5-25 15,3-6-11-15,3-4-18 16,2-6-35 0,-2-3 23-16</inkml:trace>
  <inkml:trace contextRef="#ctx0" brushRef="#br0" timeOffset="8">9262 14938 204 0,'-9'-21'77'0,"3"16"-60"0,-3 0 13 16,3 5 1-16,-3 5-18 16,-3 3-5-16,0 8-1 15,-2 5 0-15,-1 5-3 16,6 3-1-16,3 1 3 0,3 1-8 16,6-4 0-16,3-3 0 0,6-6 1 15,3-5 1-15,-1-5 2 16,4-8-1-16,0-5-1 15,0-8-2-15,0-8-1 16,-3-6-3-16,-3-5 1 16,-6-10 3-16,-3-3 1 15,-6-5-2-15,-3 2 2 16,-3 3 10-16,3 8 3 16,0 8 8-16,0 8 4 15,3 8-10-15,3 13-3 16,3 10-7-16,6 17-3 15,3 10-3-15,6 5 1 16,2 0 1-16,4 1 2 16,6-4-34-16,0-4-13 15,-1-6-77 1</inkml:trace>
  <inkml:trace contextRef="#ctx0" brushRef="#br0" timeOffset="9">7196 15404 200 0,'-9'-3'74'0,"9"9"-58"0,0 4 3 0,0 1-4 16,3 7 1-16,0 9 4 16,0 7-1-16,0 11 0 15,0 0-10-15,0 0 1 0,0-2 1 16,-3-6-4-16,3-8-2 16,0-8-2-16,-3-5 0 15,3-6 0-15,0-4 1 16,0-12-2-16,0-7 1 15,3-5-11-15,6-4-2 16,3 1 3-16,0 3 3 16,2 7 1-16,4 8 1 15,3 9 0-15,-3 4-2 16,-3 6 7-16,-6 5 5 16,-6 3 7-16,-9 0 3 0,-6 0-7 15,-6-3-2-15,-6-3-3 16,-3-2-1-16,0-5-14 15,-2-3-4-15,2-5-18 16,0-3-8-16,6-6-19 16,6-4-8-16,6-6-27 15</inkml:trace>
  <inkml:trace contextRef="#ctx0" brushRef="#br0" timeOffset="10">7399 15732 176 0,'17'21'68'0,"-8"-5"-52"0,9 8 6 0,-9-13-1 16,3 2-5 0,0-5 3-16,0 5 3 15,0-5 1-15,0-3-12 0,0-5-4 0,0-5-3 16,-1-3-2-16,1-5 1 16,-3-3-2-16,-6 0 2 15,-3-3-2-15,-6 4-1 16,-3-4-2-16,-6 11 1 15,-2 3 3-15,-4 5 1 0,0 8 1 16,6 5 2 0,0 3-3-16,6 5-2 15,6 0-3-15,9-2 1 0,6 2 1 16,6-5 2-16,3-3-1 16,3-2-1-16,-1-6-6 15,4-2-1-15,0-6-26 16,-3-5-10-1,0-5-25 1</inkml:trace>
  <inkml:trace contextRef="#ctx0" brushRef="#br0" timeOffset="11">7658 15542 160 0,'-12'-14'63'0,"9"17"-49"0,3 2 3 15,0 1-1-15,3 4 3 16,0 9 5-16,0 10 10 15,0 8 3-15,0 5-19 16,-3 3-2-16,0-8 1 0,3-2-9 0,-3-9-4 16,3-2-1-16,-3-8 0 15,3-6-1-15,-1-7 1 16,4-8-4-16,3-14 0 16,0-7-6-16,3-3-3 15,3-3 3-15,3 3 2 16,0 5 0-16,0 8 4 15,5 8 0-15,-5 8 3 16,0 11 3-16,-3 5 2 16,0 7-1-16,-6 4 1 15,3-1-6-15,-3-4-1 16,0 1-13-16,0-7-7 16,0 0-31-16,-1-5-13 0,4-9-34 15</inkml:trace>
  <inkml:trace contextRef="#ctx0" brushRef="#br0" timeOffset="12">8053 15637 228 0,'-20'-8'85'0,"11"8"-66"0,-6 5 8 16,9 1-2-16,-3 4-7 15,-3 3 0-15,0 6-2 16,0 5 0-16,3 2-8 15,6 1-7-15,0-1-2 0,9-2 1 16,0-8 0-16,3 2 0 16,3-10 0-16,0-8 0 15,0 0 2-15,3-8-6 0,-3-2-1 16,-3-6-1-16,0-3 4 16,-4-2 1-16,-2 3 1 15,0-1 0-15,-3 6 2 16,0 8-1-16,0 2 2 15,3 6-4-15,0 2 0 16,3 8 1-16,3 6 0 16,0-4 0-16,0-1 0 15,3-1-5-15,0-5-1 0,0-5-30 16,3 2-12-16,0-10-21 16,-3-1-50-1,-1-4 25-15</inkml:trace>
  <inkml:trace contextRef="#ctx0" brushRef="#br0" timeOffset="13">8256 15655 204 0,'0'3'77'0,"0"8"-60"0,6 7 2 15,0-5-4-15,0 3 7 16,0 5 6-16,0 1-8 16,3-1-2-16,-1-5-10 15,-2 0-5-15,3-6-2 0,0-2 1 16,0-3 3-16,0-5 4 0,0-5 5 15,0-3-8 1,0-5-3-16,0-6 0 16,0-2 0-16,0 0-10 15,-3 0-3-15,3 2-22 0,-3 3-6 16,3 1-21-16,-1 4-5 16,1 0-26-1</inkml:trace>
  <inkml:trace contextRef="#ctx0" brushRef="#br0" timeOffset="14">8500 15663 148 0,'6'29'55'0,"-6"-10"-43"0,0 10 8 0,0-16 0 16,3 8-12-16,-3-2-4 15,3 0-19-15,0-6-5 16,0 0-50-16,0-5-19 16</inkml:trace>
  <inkml:trace contextRef="#ctx0" brushRef="#br0" timeOffset="15">8512 15539 268 0,'-12'-11'101'0,"12"11"-78"0,3 0-9 16,-3 0-8-16,0 0-11 16,6 3 1-16,3-3-9 15,3 0-2-15,0 5 8 16,2 3-25-16,1-2-8 0,6 2-7 15,-6 2-1-15,0 1 24 16,-3 2 14-16,-3 3 18 16,0 2 8-16,-3 3 3 15,0 3 1-15,0 3-9 16,3-3-4-16,2-1-4 0,1-4 0 16,3-3 4-16,6-6 4 15,0-4-2-15,3-9 2 16,0-5-2-16,-4-5 2 15,-2-6-2-15,-6 3 0 16,-3-2 3-16,-6-1 3 16,-9 1 0-16,-9-1 1 15,-6-2 3-15,-2 5 0 16,-1 3-8-16,0 2-4 0,3 4-9 16,3 1-3-16,3 4-29 15,6 2-10-15,6 5-16 16,6-2-5-1,6 2-15 1</inkml:trace>
  <inkml:trace contextRef="#ctx0" brushRef="#br0" timeOffset="16">9000 15661 184 0,'9'24'71'0,"-3"-6"-55"0,3 14 4 16,-6-16-2-16,0 0 4 15,0 2 4-15,0-2-1 0,0-5 2 16,-3-1-15 0,0-2 0-16,0-13 10 0,0-3-4 15,3-11-6-15,3-7-5 16,3-6-4-16,5 6-3 16,4-3-6-16,6 5-1 15,6 3-19-15,3 5-6 16,2 2-38-1,1 9-18-15</inkml:trace>
  <inkml:trace contextRef="#ctx0" brushRef="#br0" timeOffset="17">14468 16592 184 0,'-9'-24'71'0,"3"14"-55"0,-6-6 9 16,6 10 1-16,-6-1 2 15,0-1 6-15,-2 2-4 16,-7 1 0-16,0 5-17 15,0 8-3-15,0 8-3 0,3 13-8 16,3 16-1-16,4 3 0 16,2 2 3-16,3 3-2 15,3-3 0-15,3-2 1 16,0-3 2-16,0-8-17 16,3-8-4-16,0 0-33 15,0-8-12-15,-3-5-41 16</inkml:trace>
  <inkml:trace contextRef="#ctx0" brushRef="#br0" timeOffset="18">14099 16886 288 0,'-9'-11'107'0,"15"8"-83"0,12-7-7 0,-6 10-9 15,6-5-6-15,5 2 3 16,4-2-4-16,3-1-3 15,3 4 1-15,-1-1 0 0,4 0 1 16,3-2-40-16,-1 5-18 0,-2 0-54 16</inkml:trace>
  <inkml:trace contextRef="#ctx0" brushRef="#br0" timeOffset="19">14542 16888 228 0,'-3'14'85'0,"9"-1"-66"0,0 13-3 16,-3-7-7-16,0 2 6 15,0 3 5-15,0-3 3 16,0 3 3-16,0-8-14 16,-3 0-5-16,0-6 0 0,0-5 0 15,0 1 3-15,0-12-1 16,0-7 2-16,0-5-11 0,3-4-2 15,6-4-1-15,3 2-2 16,3-2-3-16,0 10-2 16,3 3-13-16,-1 2-3 15,4 6-4-15,0 2-1 16,0 3 10-16,-6 0 5 16,0 3 10-16,-3-1 3 15,-3 1 3-15,-1 5 0 16,-2-3 6-16,3 3 4 15,-3-2-1-15,0-1 0 16,3 0-1-16,0-2 0 16,0-3 2-16,0-3 1 15,0-2-5-15,0 0-2 16,3 2-2-16,-6-8-2 16,-3 9 1-16,-3-9 1 0,-6 6 1 15,-6-3 1-15,0 3-5 16,0-3 1-16,-3 8 6 15,-3 5 4-15,3 3-5 16,1 2-1-16,2 4-2 16,3 2 1-16,6 2 0 15,3 6 3-15,3 0-3 16,3-6-2-16,3 1 0 16,2-1-1-16,4-10-20 15,3 0-9-15,3-8-25 0,3-8-9 16,3 3-17-1,-7-8-23-15,-2-1 41 16</inkml:trace>
  <inkml:trace contextRef="#ctx0" brushRef="#br0" timeOffset="20">14980 16925 220 0,'0'-2'85'0,"3"4"-66"0,3 1-1 0,0-3-6 15,3 5-2-15,3 1 4 16,0-4-2-16,2-2 1 15,1 0-7-15,0 0-2 0,0 0 0 16,0-2-2-16,-3-4-2 16,-3-2 1-16,-3-2-1 15,-6 2-5-15,-3-3-1 0,-6 1 0 16,-6 4 4-16,-6 6 1 16,-3 3 1-16,-2 2 4 15,2 14 2-15,0-3-2 16,6 2-1-16,6 6 1 15,6 3 2-15,9 2-1 16,9 0 2 0,9-8-4-16,9 3-2 0,2-8-9 15,7-6-5-15,3-7-35 16,2-3-16-16,1-5-38 16</inkml:trace>
  <inkml:trace contextRef="#ctx0" brushRef="#br0" timeOffset="21">15534 16542 220 0,'-18'-13'82'0,"9"13"-64"0,-12 0 11 0,12 2-1 16,-9 3-3-16,-3 6 0 16,-5 5-10-16,-1 16-2 15,3 5-7-15,0 2 5 0,6 4 2 16,6 2-4-16,6 0-3 16,6 2-6-16,6 4-2 0,9 2 1 15,9-9 0-15,9-4-10 16,2-8-5-16,4-6-25 15,0-4-9-15,3-17-23 16,-1-5-8-16,1-13-1 16</inkml:trace>
  <inkml:trace contextRef="#ctx0" brushRef="#br0" timeOffset="22">15858 16830 284 0,'-6'-8'107'0,"3"3"-83"0,-3 13-7 0,3-3-9 15,-6 6 0-15,-3 2 5 16,-6 5 5-16,1 6 3 16,-4-5-11-1,3 7-6-15,-3-2-2 0,0-3-9 16,3-2 0-16,3-3-19 0,1-3-8 16,-4-8-24-16,6 3-11 15,0-8-36 1</inkml:trace>
  <inkml:trace contextRef="#ctx0" brushRef="#br0" timeOffset="23">15554 16888 216 0,'9'-5'82'0,"-3"8"-64"0,6-1 0 0,-3-2-3 16,3 11 0-16,3-3 5 16,3 0-8-16,3 5-2 15,-4 0-6-15,1 1-3 0,3-1 0 0,0 3-1 16,3-6 0-16,0-5-33 15,-1-5-13-15,-2 0-30 16,3-7-41 0,-3-4 37-16</inkml:trace>
  <inkml:trace contextRef="#ctx0" brushRef="#br0" timeOffset="24">15989 16621 240 0,'3'-16'90'0,"6"14"-70"0,3 2-7 0,-6 5-10 15,6 8 11-15,0 11 10 16,2 10 14-16,-2 6 9 16,0 0-25-1,-6 10-3-15,-3-2-4 0,-6 7-8 0,-12-2-2 16,-14 0-10-16,-13-5-4 16,-3-3-37-16,1 0-17 15,2-6-74 1</inkml:trace>
  <inkml:trace contextRef="#ctx0" brushRef="#br0" timeOffset="25">16632 16581 216 0,'-9'-2'82'0,"6"4"-64"0,3 9-2 16,0-3-7-16,3 10 1 15,-3 12 4-15,0 12 1 16,0 8 4-16,-3 0-11 16,3 1 0-16,0-4-1 0,0 1-3 15,0-6-1-15,3-7-3 16,0-1-3-16,3-10-40 15,0-6-17-15,3-4-44 16</inkml:trace>
  <inkml:trace contextRef="#ctx0" brushRef="#br0" timeOffset="26">16858 16838 280 0,'-36'-8'107'0,"25"21"-83"0,-13 6-9 0,12-6-11 16,-3 11-5-16,-3 2 0 15,3 4 1-15,0 1 2 16,6-4-1-16,3-1-1 0,6 1 3 16,3-9-4-16,6 1 0 15,3-11-1-15,3-8 0 16,3-6-5-16,0-4-3 0,0-6 6 15,-3-5 1-15,-4 2 3 16,1 3 2 0,-3-2-3-16,-3 7 0 15,0 3 5-15,-3 3 2 0,-3 5 0 16,3 11-1-16,0 4-3 16,3 4 1-16,3 7-4 15,0-2 0-15,3-3 1 16,0-7 0-16,3-1-22 15,2-3-8-15,1-10-34 16,6-5-13-16,3-5-9 16</inkml:trace>
  <inkml:trace contextRef="#ctx0" brushRef="#br0" timeOffset="27">17117 16581 304 0,'-15'-5'112'0,"12"8"-87"0,3 13-11 0,0-3-10 16,0 11-6 0,-3 10 3-16,3 6 4 0,-3 5 2 15,3 0-3-15,0-3-3 0,0-5 2 16,0 3-4-16,3-6 0 16,3-5-34-16,-3-8-17 15,3 1-68 1,0-6-30-16,0-6 78 0</inkml:trace>
  <inkml:trace contextRef="#ctx0" brushRef="#br0" timeOffset="28">16956 16790 296 0,'9'-13'112'0,"0"8"-87"0,12-3-13 0,-9 3-11 0,3 5-16 16,3-3-3-16,0 3-4 16,2 0-1-16,1 3 13 15,3 2-35-15,0 0-11 0</inkml:trace>
  <inkml:trace contextRef="#ctx0" brushRef="#br0" timeOffset="29">17272 16888 208 0,'3'22'79'0,"3"-12"-61"0,6-2 1 0,-3 0-1 15,0-3-6-15,2-5 3 16,4 0-4-16,0-2-1 16,0-4-6-16,0-2-3 0,-3-2 2 15,-3-3-2-15,-6-3-1 16,-3 2 1-16,-6-1 1 16,-3 7 1-16,-6 0 1 15,-3 2 2-15,-3 6 3 16,1 6-6-16,-1 7-2 15,3 5-3-15,3 6-2 16,6-5 3-16,6 7 0 0,3 1 1 16,6-1 2-1,6-2-1-15,3-3 2 16,6-8-18-16,2 1-6 0,4-9-23 16,6-5-8-16,-3 0-32 15,-3-5-22 1,-1-3 45-16</inkml:trace>
  <inkml:trace contextRef="#ctx0" brushRef="#br0" timeOffset="30">17578 16960 208 0,'-3'-5'77'0,"3"5"-60"0,0 5-7 15,3 3-8-15,0 2 3 16,0 4 4-16,0-1 7 0,0 0 2 16,-3 0-9-16,0-5 1 0,0 3 1 15,0-3 5 1,0-3 4-16,-3-2 7 0,3-3 6 15,-3-8-9-15,3 0-2 16,3-8-11-16,3-5-2 16,3 2-7-16,3-7-4 15,6 5 1-15,3-1 2 16,3-1-2-16,5 4 0 16,7 6-8-16,9 0-2 15,5-1-60-15,4 14-28 16,0-5-26-1</inkml:trace>
  <inkml:trace contextRef="#ctx0" brushRef="#br0" timeOffset="31">15263 17568 92 0,'-9'-8'35'0,"3"8"-27"0,-6 6 18 0,3-4 5 0,-3 9-3 16,-6 2 0-16,-3 8-6 16,-5 6-2-16,2 10-11 15,3-3-3-15,3 11 0 0,6 5-5 16,9 3-1-16,6-5 0 15,12-3 0-15,12-5-16 16,12-9-6-16,2-4-60 16</inkml:trace>
  <inkml:trace contextRef="#ctx0" brushRef="#br0" timeOffset="32">15355 17849 8 0,'-3'0'5'0,"3"0"-4"0,0 0-4 0,0 0-1 0</inkml:trace>
  <inkml:trace contextRef="#ctx0" brushRef="#br0" timeOffset="33">15456 17791 108 0,'-6'-8'41'0,"3"8"-32"0,-6 5 11 0,6-5 4 15,-3 3-4-15,-3 2 0 0,-2 0-5 16,-1 3 1-16,0 5-9 16,0 1-2-16,3-1-1 15,0 5 0-15,3 1 0 0,3-1-2 16,6-2 1-16,3-3-4 16,3 1 0-16,3-9 5 15,3-5 2-15,0 0-2 16,-1-5-3-16,1-9-3 15,-3 7-1-15,0-7 2 16,-6 4 2-16,0-4 2 0,-6 1 1 16,0 0 4-1,0 5 3-15,-3 0-4 0,0 3 1 16,0 0-3-16,3 5 0 16,0 5-3-16,0 3-2 15,6 10 1-15,0 1 1 16,3 2-1-16,3 3-1 15,0-3-2-15,3-2-1 16,0-6-7-16,2-5-2 16,1 0-28-16,0-8-12 15,0-8-30 1</inkml:trace>
  <inkml:trace contextRef="#ctx0" brushRef="#br0" timeOffset="34">15682 17624 204 0,'-9'3'77'0,"9"7"-60"0,3 17-7 15,0-12-6-15,0 9 0 16,0 3 5-16,-3 4-3 16,3 1 2-16,0 3-5 15,0-4-2-15,0-2 2 0,0-5-20 16,3-3-8-16,-3-7-64 15</inkml:trace>
  <inkml:trace contextRef="#ctx0" brushRef="#br0" timeOffset="35">15572 17833 248 0,'-3'-11'93'0,"6"11"-72"0,9-8-8 0,-3 8-10 15,6 0-4-15,6-5 0 16,9 2-13-16,-4 1-5 16,4-1 10-16,3-2-25 0,3 5-9 15,-4 8-39 1</inkml:trace>
  <inkml:trace contextRef="#ctx0" brushRef="#br0" timeOffset="36">16075 17703 200 0,'-6'8'77'0,"9"11"-60"0,3 7-5 0,-3-7-4 15,0 2-9-15,0 5 0 16,0 1 7-16,-3-1 4 16,3 3-5-16,-3-7-3 0,0-4 1 15,3-5-2-15,-3 1 2 16,0-7-11-16,0-7-11 15,0-5 1 1,0-3 0-16,3 0 4 16,3-5 8-16,3 0 3 15,3 2 3-15,0-2 0 16,3 8 2-16,0-3 1 16,2 8 5-16,-2 8 3 15,0-3 2-15,-3 8 3 16,0 0-5-16,-6 1 1 0,-3-1-1 15,-3 0 3-15,-6 3-5 16,-3-5-3-16,0-6-3 16,-6 0-3-16,-3 0-10 15,1-5-4-15,-1-5-13 16,3 0-5-16,3-3-23 16,3-3-43-1,9-2 20-15</inkml:trace>
  <inkml:trace contextRef="#ctx0" brushRef="#br0" timeOffset="37">16302 17886 156 0,'-3'8'57'0,"6"5"-44"0,-3 11-1 0,2-16-3 16,1 5 9-16,0 6 8 15,3-4-2-15,3-1-2 16,3-4-12-16,3-2 0 0,0-3 1 15,3-10-2-15,-3-3 2 16,0 0-2-16,-3-8 0 16,-7 1-5-16,-2-4-1 15,-6 0-1-15,-5-2 1 16,-4 8-4-16,-6 0-2 16,0 2-12-16,0 3-2 15,0 3-19-15,3 2-6 16,3 3-53-16</inkml:trace>
  <inkml:trace contextRef="#ctx0" brushRef="#br0" timeOffset="38">16540 17664 200 0,'-3'15'77'0,"6"9"-60"0,6 8 4 0,-3-16-3 15,-1 2-14-15,1 9-1 16,0-1-3-16,0 1 2 15,0-1-1-15,-3 1-1 0,3-9 3 16,0 1-13-16,-6-1-6 16,0-10-20-16,3 5-10 15,-3-7-30 1</inkml:trace>
  <inkml:trace contextRef="#ctx0" brushRef="#br0" timeOffset="39">16665 17658 220 0,'-9'-5'82'0,"9"5"-64"0,0 13-7 15,0 3-8-15,0 0 0 16,-3 10 5-16,0 1 0 16,3-1 1-16,0 11-5 15,0-5-3-15,0-3 0 0,0-2-1 16,3-3 0-16,0-3-27 15,0-3-9-15,0-5-57 16</inkml:trace>
  <inkml:trace contextRef="#ctx0" brushRef="#br0" timeOffset="40">16382 17820 256 0,'-12'-14'96'0,"15"12"-75"0,3 2-8 0,0-3-9 15,3 3 1-15,6-5 6 16,8 5-5-16,10-5-1 16,0-3-3-16,3 2-4 0,-1 6 1 15,1 0-26-15,-3-2-9 0,0 2-28 31,-7 0-54-31,-2 2 21 16</inkml:trace>
  <inkml:trace contextRef="#ctx0" brushRef="#br0" timeOffset="41">16745 17841 200 0,'-9'8'74'0,"6"-8"-58"0,0 18-4 15,3-10-4-15,0 5-1 16,3 3 4-16,3 0 0 16,3 3 1-16,3-1-6 15,3-4 0-15,3-7 1 0,2 1-3 16,4-10-3-16,0-9 2 0,-3 3 2 16,-3-10-2-16,-3 4 0 15,-6-1 5-15,-3-1 5 16,-12 0-7-16,-3-3-3 15,-6 6 2-15,0 5 1 16,-3-2-9-16,0 2-3 16,0 2-21-16,3 6-10 15,4 0-25-15,2 0-9 16,6 6-8 0</inkml:trace>
  <inkml:trace contextRef="#ctx0" brushRef="#br0" timeOffset="42">17052 17859 140 0,'6'16'55'0,"-6"-5"-43"0,0 5 14 16,0-11 4-16,0 6-2 15,-3-3 3-15,0-1-13 16,3-1-5-16,0-1-8 16,0-5-4-16,0 3 0 0,0-3-1 15,0-3 0-15,0-2-3 16,3-3 0-16,0-3-1 16,0-2 0-16,0 0-4 15,2 0 0-15,1-1 4 16,0 9 4-16,0-3-1 0,3 8 0 15,0 0 5-15,0 5 2 16,-3-2 2-16,0 8 2 16,0-3 1-16,-3-1 3 15,0-1-3-15,0 4-1 16,0-7-6-16,-3-3-3 16,0 0-3-16,3 0 1 15,3 0 1-15,3-5 0 16,0-3-9-16,3-5-2 0,-1 5 6 15,4-3 2-15,3 8 5 16,0-2 3 0,0 10-2-16,0 3 0 15,0 0 3-15,-3 11 1 16,-4-6-1-16,1 6 1 0,-3 2-6 16,-3-8-1-16,-3 0-20 15,0 0-7-15,-3-7-32 16,0 2-13-16,-3-6-11 15</inkml:trace>
  <inkml:trace contextRef="#ctx0" brushRef="#br0" timeOffset="43">17486 17497 220 0,'0'-13'82'0,"9"10"-64"0,0-2 11 0,-3 5-1 15,0 5-8-15,3 0 1 0,3 6 1 16,3 7 1-16,3 14-12 16,5 3 7-16,1 4 4 0,0-2-5 15,0 8-2-15,-6-5-2 16,-6 5-1-16,-9 3 0 15,-9 2 0 1,-12-5-9-16,-9-3-1 0,-6-5-31 16,-8-5-13-16,-4-3-33 15,-9 0-16-15,4-8-33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2:4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4059 16745 148 0,'-3'0'57'0,"3"0"-44"0,3 0 23 0,0 0 9 0,0-2-14 0,0-1-3 16,3 3-10-16,0 0-3 16,0 0-9-16,-3-2 0 0,0-4 4 15,-3 6-4-15,0 0 2 32,0 0 1-32,3 0 2 15,-3 0-1-15,0 0 1 16,0 0 3-16,0 0 1 0,0 0-2 0,0 0 0 15,0 0-3-15,0 0-1 16,3-2 1-16,-3 2 4 16,0 0-8-16,0 0-1 15,6 2-12-15,-3 6-3 16,0-3 5-16,-1 3 2 0,1 3 5 16,0 8 1-16,0 7 3 15,3 8 1-15,-3 11-10 16,0 19-5-16,0 5 1 15,0 5 2-15,0-5 3 16,0 2 1-16,0 0 3 16,3 1 1-16,0-14 5 15,-3-5 5-15,0-13-18 16,0-3-8-16,0-16-21 16,0 0-4-1,-3-16-2-15,0-5 22 16,0-8 10-16</inkml:trace>
  <inkml:trace contextRef="#ctx0" brushRef="#br0" timeOffset="1119.6899">4115 16753 216 0,'-3'0'82'0,"6"0"-64"0,0 0 11 16,0-2-1-16,0-4-16 15,0 6-7-15,0-2 5 16,0-9 5-16,3 9-7 16,3-4 2-16,-3-2 1 0,6-2 0 15,0 2 1-15,6 0 2 16,6-3 4-16,8 3-4 15,1-2 2-15,6 7 0 16,2 1 2-16,4 2-17 16,0 5-4-16,2 3-2 0,-8 2 0 15,-3 12 3-15,0-4 3 16,-1 8 13-16,-8 4 8 16,-9-7-7-1,-3-4-1-15,-12 7-4 0,-12-7-6 16,-3 2-2-16,-3-2-4 15,-12 2 1-15,-5-3 1 16,-4-4 2-16,-6 4-3 16,0-5-2-16,1 6-5 15,2-6-2-15,6-5 0 16,4 5 4-16,5-2-6 31,0-3-6-31,0-3 5 0,3-2 2 16,3-3 2-16,-2 0 3 31,2 0 4-31,0 0 3 16,3 0-5-16,3 0 1 0,0-3 1 15,3-2 3-15,3 5 0 16,3 0 2-16,3-6-2 16,6 6 2-16,3-2 0 15,6-1 3-15,9 0 8 16,3-2 3-16,5 5-8 15,4 0-5-15,6-2-3 0,2 2-1 16,1 2-7-16,-3 3 0 16,2 3 3-16,-5 3 2 15,3 5-1-15,-6 0 0 16,-1 0 17-16,-5 5 8 16,-3-3-3-16,-6-4 0 15,-6-1-9-15,-4 5-2 16,-11 1-4-16,-3-3-1 15,-20 7 1 1,2-4-5-16,-24 2 1 16,-8 3-2-1,-1-3-2-15,-6 0 3 16,7 6 0-16,-4-9-2 0,7 1 0 16,5 2-23-16,0-2-7 15,7 4-11 1,2-7-2-16,6-3 25 0,3-2 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3:27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 15793 116 0,'0'-3'44'0,"0"3"-24"0,0 0-4 0,0 0 16 0,6 6 0 15,-6 4 1-15,3 6-7 16,3 0-2-16,-6 10-13 0,3-2 2 0,-3-3 3 16,0 6-8-16,3-6-2 15,-3 3 0-15,0-6 1 16,0-4-3-16,3-6-3 16,0 5 2-16,-3-5 2 15,0-8 0 1,0-3 0-1,0-5-3-15,0-2 1 16,0-6-4-16,0-3-2 0,3-2-1 16,3-3 3-16,-6 0 0 15,6 6 1-15,0 5-5 16,3 2 1-16,0 16 4 16,-3 3 7-1,8 5 3-15,-8 1-3 0,3 2-2 0,-3-1 2 16,3-1 0-1,-9-1-3-15,3-3-1 0,0-2 3 16,0-2-5 0,-3-6-3-16,3-3 3 15,6-5 1-15,-6-8 0 32,6-5-2-32,0-5-2 0,0 7 1 15,0 1 1-15,3 2 0 16,0 5 2-16,-1 3 3 15,1 6 2-15,3 12 1 16,-9 3 4-16,3 1 3 16,-3 1-4-16,0 1 1 15,-3 3-7-15,-3-6-3 0,0 6-1 16,0-1-1-16,0-2-7 16,0-5 0-16,0-3-19 15,-3 2-6-15,3-7-14 16,3-6-41-1,0-7 11-15,0 2-20 16</inkml:trace>
  <inkml:trace contextRef="#ctx0" brushRef="#br0" timeOffset="1">2380 15838 200 0,'3'-5'74'0,"-18"2"-40"0,24 11-22 31,-3 0 19-31,0-3-3 15,0 8 1-15,3 1-5 16,3-1-1-16,-6-3-12 0,6-2-4 0,0 6-1 16,0-9-3-16,2 0 0 15,-2-2-1-15,3-3-2 16,-3-3 1-16,0-2 1 16,-3 0-3-16,-3-9 0 15,3 6-8-15,-15-5-2 0,0 0 1 16,-3 2 1-16,0-2 3 15,-6 11 4-15,0-1-1 16,0 6 1-16,-2 4 4 16,2 4 1-16,-3 2-1 15,3 1 1-15,-3 1 4 16,9 7 4 0,3-7 0-16,3 7 3 15,9 1-5-15,3-1-1 16,0-4-4-16,3-2-1 0,3-5-1 15,0-1-2-15,0-5-10 16,5 1-6-16,-2-9-21 16,0 0-6-16,0-7-18 15,-3-6-6-15,-3 3-28 16</inkml:trace>
  <inkml:trace contextRef="#ctx0" brushRef="#br0" timeOffset="2">2597 15851 168 0,'0'0'66'0,"0"5"-36"0,0-2-35 16,0 10 60-1,3 3-12-15,0 0-7 16,-3 3-7-16,0-1-17 16,0 6 1-16,0 0 1 0,0 0-5 15,0-6-3-15,-3-2-3 0,3-5 0 16,0-3-4-16,0-3 0 15,3-16-1 1,0-2-4-16,0 0-1 0,0-3-3 16,3-3 1-1,-3 1 3-15,3-6 3 16,0 3 2-16,3 8 3 0,0 10-1 16,0 3 2-16,0 3 7 15,0 7 5-15,0 1-3 0,-3-1 1 16,0 4-6-16,-3-1-2 15,0 0 0-15,0-8-1 16,0 1-2-16,-3-4-2 16,0-2 1-16,3 0 1 15,2-8-1-15,1 0-1 16,3-5-4 0,6-3 0-16,6 3 0 15,-6-3 2-15,0 6 1 16,0 7 1-16,0 3 0 15,-4 8 0-15,1 0 4 16,-3 5 2-16,0 3 0 16,-6 0 1-16,0 0-4 0,0 0-2 15,3-3-7-15,-3-5-4 16,3 0-19-16,0-8-6 0,0-3-6 16,3-2-1-1,-3-3-3-15,0 0 1 0,0-3-3 16,0-2-11-1,0 0 21-15,0-3 32 16,0 8 18 0,-3 0 26-16,-3 3 11 15,0 2-9-15,0 3-4 16,0 8-4-16,0 3-1 16,0 2-17-16,0 8 0 0,3 0-1 15,0-2 1-15,5-1 1 16,7-4-4-16,-3-4 0 15,3-2-1-15,0-3 1 0,0-5-2 16,0-8-1-16,3-5-3 16,-6-3-1-16,-4-2-1 15,-5 5 0-15,-6-3 0 16,-2 0 0-16,-10 0-2 16,-6 3 1-16,0 2-2 15,0-2 2-15,0 10-4 0,3-2-2 16,4 0-9-16,-1 5-5 0,6 0-24 15,6 0-9-15,3 0-27 16,3 0-11-16,3 0-8 16</inkml:trace>
  <inkml:trace contextRef="#ctx0" brushRef="#br0" timeOffset="3">3136 15917 212 0,'3'11'82'0,"3"2"-44"0,0 3-27 0,-3-5 21 15,0 7-4-15,3 1 3 0,0-3-13 16,0 2-3-16,-3-2-9 16,0-3-4-16,0-2 1 0,0-3 0 15,-3 0 3-15,0-3-1 16,0-2 2-16,-3-3 0 0,0-3 1 15,0-5-4-15,0-5-3 16,3-3 0-16,0 0-1 31,0 3 2-31,3 0 3 0,3-3-2 16,3 2-2-16,6 4 0 16,2-1 1-16,4 3-1 15,0 6 2-15,0-1-2 16,-3 0-1-16,3 3-19 15,-3 0-10-15,-4 0-21 16,-2 0-6-16,0 0 8 16,-3-5 4-16,-3 2 18 0,0-2 11 15,0-3 9-15,-3-2 6 16,-3-4 18-16,0 6 9 16,0-2 8-16,0 2 5 15,0 3-4-15,3 2 1 0,3 14 3 16,6 2-13-1,-3 5-4-15,3 1-4 16,0 10-3-16,-1 0-8 16,1-5-5-16,0-3-7 0,0-2 0 15,0-6-18 1,0-3-8 0,0-2-24-16,0-5-9 15,3-8-12-15,0-11-6 0,-4-3-7 16</inkml:trace>
  <inkml:trace contextRef="#ctx0" brushRef="#br0" timeOffset="4">3705 15812 240 0,'-3'7'90'0,"-12"12"-48"0,3 18-25 0,6-18 27 16,-3 4 1-16,0 14 5 16,-12 11-10-16,0 5-4 15,-2 10-20-15,-1-4-6 0,-3-1 1 16,3-8-9-16,6-8-3 15,3-5-27-15,4-7-9 16,5-15-49 0,9-7-20-16,3-13-29 15</inkml:trace>
  <inkml:trace contextRef="#ctx0" brushRef="#br0" timeOffset="5">4160 15531 236 0,'0'-5'90'0,"3"5"-48"0,0 10-31 0,3-2 21 16,0 16 5 0,0 10 4-16,-3 11-2 15,-6 11 1-15,3 5-22 16,-3 0 3-16,3 2 0 0,-3-7-14 15,3-1-3-15,0-10-3 16,0-5 1-16,6-8-25 16,0-8-12-16,0-9-33 15,3-7-14-15,0-13-59 16</inkml:trace>
  <inkml:trace contextRef="#ctx0" brushRef="#br0" timeOffset="6">4324 15920 288 0,'-6'8'110'0,"12"0"-60"0,-3 2-63 0,6-2 15 16,0 0 6-16,3 0 6 16,-1 3 7-16,4-6 2 15,3 0-12-15,0-2-4 0,0-3-3 16,3-3-2-16,-3 1 1 15,-1-6-2-15,-2-5 2 0,-3 2-2 16,-6-2 2-16,-3-3-2 16,-6-5 2-16,-6 2-4 15,-3 3-2-15,-2 6 6 16,-1-1 3-16,0 11-3 16,-9 13 0-16,3 3-1 15,0 5 1-15,3 6 2 0,4 5 2 16,5 2-3-16,6-2-3 0,6-3-3 15,6-3 1-15,5-4-12 16,7-7-7-16,6-1-16 16,3-9-7-16,6-5-6 15,5-5 0-15,-2-3-15 32,0-11-7-32,2-2 30 15,-8-3 22-15,-6-2 21 16,-9-1 41-16,-3 3 17 15,-7-2 11-15,-5 5 5 16,-6 5-20-16,-5 11-9 16,-7 5-27-16,-6 8-1 0,-3 5 1 15,0 5-2-15,-3 11-1 0,7-5-7 16,5 8-4-16,3-3-6 16,6-2 0-16,6-4-2 15,3-1 0-15,6-7-3 16,6-4 1-16,2-6-7 15,1-7-3-15,3-9-3 16,-3 3-3 0,0-16 3-16,-3 1 2 15,-3-4 9-15,0 3 3 0,-4 3 5 16,-2 5 1-16,0 6 7 16,0 2 6-16,-6 8-4 15,6 5 1-15,-3 8-6 16,3 6-2-16,0 2-2 15,3 3 0-15,0 0-2 16,6-3 2-16,0-3-20 16,0-2-8-16,0-5-29 15,2-6-13-15,1-8-38 16,0-5-47-16,-3-2 51 16</inkml:trace>
  <inkml:trace contextRef="#ctx0" brushRef="#br0" timeOffset="7">4970 15655 296 0,'-9'-2'112'0,"9"4"-60"0,3 4-54 15,-3 2 20-15,0 10 0 16,0 9 6 0,0 12-2-16,0 12 1 15,-3 1-12-15,0 1-7 0,0 0 0 16,3 0-5-16,0-8 0 0,3-5-4 15,0-8 1-15,3-6-31 16,0-7-14-16,0-6-35 16,3-5-14-16,0-8-12 15</inkml:trace>
  <inkml:trace contextRef="#ctx0" brushRef="#br0" timeOffset="8">5220 15923 264 0,'-9'-6'101'0,"3"6"-54"0,-9 0-42 15,6 3 22-15,-6 0 2 16,-9 5 5-16,-2-3-10 16,-1 5-4-16,0-2-11 15,0 3-6-15,3 2 0 0,7-2-7 16,2 2 1-16,9 6 7 15,6-6 7-15,9 5-3 0,6-2-2 16,11 0-3-16,4 3 0 16,6-4-4-16,0 4-2 15,5-6-25-15,-2-5-9 0,-3 3-58 16,-4-6-26-16,-5-2 3 16</inkml:trace>
  <inkml:trace contextRef="#ctx0" brushRef="#br0" timeOffset="9">4130 13060 72 0,'-9'-3'30'0,"6"3"-16"0,0 0-1 16,3 0 11-16,0 0 3 15,6 0 3-15,6-2 4 16,6-1 1-16,12-2-2 15,18-1 0-15,17-4-18 16,27-1-2-16,21 3 0 16,24 0-7-16,30 6-1 15,21 2-1-15,8 5 2 16,15 3 6-16,13 0 2 16,11 2 1-16,0-2 4 0,6 0-5 15,-12-8 0-15,-9 0-6 16,-20-2 0-16,-24-4-5 15,-31 1-2-15,-26 0 2 0,-23-1 0 16,-25 4-28-16,-35 7-111 31,-21 0-45-15,-6 1 74-16</inkml:trace>
  <inkml:trace contextRef="#ctx0" brushRef="#br0" timeOffset="10">7300 13282 64 0,'0'-5'27'0,"3"0"-14"0,0 2 4 0,-3 3 38 16,3 8-7-16,-3 5-18 15,-3 6-10-15,0 4-11 32,0-1-4-32,0-1-2 0,3-3-3 0,0-2 3 15,0-3 2-15,0-2 2 16,0-3 8-16,0-3 2 16,0-5-4-16,3-3-3 15,3-2-5-15,0-11-2 16,-3-2-1-16,0-1 1 15,3 1-2-15,0 2 2 0,0 3 0 16,-3 2 1-16,3 6 0 16,3 2 0-16,3 6-5 15,0 5-1 1,0 5 1-16,0 0 2 16,2 0 0-16,1 1-1 0,0-1 1 15,-3 0 1 1,0 0-19-16,0-2-6 15,3-3-37-15,0-3-60 16</inkml:trace>
  <inkml:trace contextRef="#ctx0" brushRef="#br0" timeOffset="11">7372 13359 176 0,'-24'2'68'0,"15"12"-36"0,3 7-40 0,3-13 12 16,3 5 11-16,0 8 10 15,0 6 0-15,0 10 3 0,3 5-16 16,3 0 2-16,6-2 0 0,3-3-7 16,3 0-4-16,3-8 0 15,2-5 2-15,10-5 2 16,0-6 1-16,3-11-4 0,5-2-1 15,1 0-8 17,0-2-4-32,-1-1-31 0,1 1-11 15,0-6-56-15</inkml:trace>
  <inkml:trace contextRef="#ctx0" brushRef="#br0" timeOffset="12">8059 13732 192 0,'-14'-5'74'0,"11"7"-40"0,-9 1-40 0,9-3 27 32,-9 8 4-32,0 2-2 15,3 1 1 1,0 5-13-16,3 2 0 0,3 4 2 0,3-1-9 15,0 0-5-15,9-3 1 16,3-4 1-16,3-4 6 16,3-4 6-16,0-6-5 15,2-3 0-15,-2-2-4 16,0-9-1-16,-3 1-1 16,-3-5 1-16,-6 2 0 0,-6 0 1 0,-3 0-5 15,-6 3 1-15,-3 2-5 16,0 1 1-1,3 2-14-15,-3 2-5 0,6 4-24 16,-3 2-9-16,3 2-31 16</inkml:trace>
  <inkml:trace contextRef="#ctx0" brushRef="#br0" timeOffset="13">8134 13766 184 0,'9'8'68'0,"-3"-5"-36"0,3 5-29 0,-3 2 15 15,0 4-7-15,-1-1 1 32,-2-3-3-32,0-2 0 0,0 0-5 15,-3 0-3-15,0-2 2 0,0-6 2 16,0 0 2-16,0 0-3 16,3-6-3-16,3-7 2 15,0-3 0-15,0 0-4 16,6 0 1-16,3 3-2 15,0 3 0-15,0 2 2 0,0 5 2 0,0 6 3 16,-1 2 4 0,1 6 0-16,-3 4 0 0,0 1-5 15,-3 0-1-15,-3 0-1 16,0 0-2-16,0-3-6 31,0-2-1-31,0-3-32 16,0-3-12-16,0-5-49 0</inkml:trace>
  <inkml:trace contextRef="#ctx0" brushRef="#br0" timeOffset="14">8467 13515 228 0,'-3'-3'85'0,"15"6"-46"0,-15 5-41 15,9 0 14-15,0 10 11 16,-3 11 8-16,3 3-5 16,-3 5-3-16,0 6-13 15,3-4-6-15,0-4-1 16,0-4-2-16,0-2 2 16,3-5-13-16,0-5-6 15,0-3-22-15,-1-6-11 16,-2-4-16-16,0-4-5 0,3-4-13 15</inkml:trace>
  <inkml:trace contextRef="#ctx0" brushRef="#br0" timeOffset="15">8583 13766 212 0,'-3'-2'79'0,"6"2"-42"0,0 2-30 0,0 4 18 16,3-1 0-16,3 5 2 15,0 1-6-15,3 2 0 16,0 0-12-16,6-2-3 0,3-3-2 15,-1 0-2-15,-2-3 1 0,3-2-11 16,0-6-2-16,0 1-17 0,0-9-6 16,-7 0 0-16,1 1 2 31,-6-3 16-31,0 2 8 0,-3 6 20 0,-3 2 9 31,-3 6 7-31,-6 7 5 16,-3 9-8-16,-3 5-1 0,-3 5-8 15,4 3-2-15,-4-3-7 16,3 5-3-16,3-5-7 0,0-2-1 16,9-6-50-16,3-5-19 15</inkml:trace>
  <inkml:trace contextRef="#ctx0" brushRef="#br0" timeOffset="16">9661 13510 132 0,'-3'-19'49'0,"-12"14"-26"0,9-8-16 0,6 7 13 16,-3-2 7-16,-6 0 6 16,0-2 0-16,0-1 2 15,-3 1-19 1,-3 2 4-16,-2 5 1 15,-4 6-11-15,0 5-3 0,0 8-7 0,3 10-1 16,3 11 5-16,3 8 5 0,3 3-1 16,4-6 1-16,2 0-3 15,0 3-1-15,0-8-3 32,3-5-2-32,0-5-8 0,0-6-5 0,3-5-35 15,-3-3-14-15</inkml:trace>
  <inkml:trace contextRef="#ctx0" brushRef="#br0" timeOffset="17">9304 13737 260 0,'-9'-8'99'0,"12"8"-54"0,3 0-46 0,0 0 20 15,0-2 2-15,8-1 5 16,7-5-14-16,6-8-7 16,0 3-3-16,3 0-2 0,2 5 0 0,1 2-33 15,3 6-15-15,-6 3-47 16,-4 2-48-16,-5 3 45 16</inkml:trace>
  <inkml:trace contextRef="#ctx0" brushRef="#br0" timeOffset="18">9628 13753 144 0,'0'3'55'0,"3"2"-30"0,18 8-10 16,-15-5 20-16,3 3 1 15,0 2 0-15,0 0-8 16,-3 0-3-16,0 1-14 0,-1-1-2 0,1-3 1 15,-3-2-6-15,0 0 0 0,0-2 2 16,-3-6 3-16,0 0-2 16,0-3 1-16,-3-2-7 15,3-3-1-15,0-8 0 16,3 0 0-16,0 0-3 16,3 3 2-16,0 0-1 15,0 2 0-15,3 1 2 16,0 4 0-16,0 1-3 0,3 5 2 15,3 3-1-15,0-1-2 16,0 1 5-16,-4 2 1 16,1 6 0-16,0-3-2 31,0 0 1-31,0-3-1 0,0-2-5 16,-3-6 1-16,0 0-9 15,-3-2-4-15,0 0 4 16,-3-1 3-16,0 1-1 15,-3 0 2-15,-3 0 0 16,-3-1 3-16,-3 4 4 16,0-1 3-16,-3 6 4 0,3-1 2 15,0 4-1-15,-3 4 1 16,3 6 2-16,6 0 2 16,0 0-1-16,6 0 1 15,3-3-6-15,3 0-1 16,3-2-7-16,3-3-2 0,3-3-25 31,3-5-8-31,0 0-35 16,-4-3-51-16,7-2 32 15</inkml:trace>
  <inkml:trace contextRef="#ctx0" brushRef="#br0" timeOffset="19">10039 13777 204 0,'-6'3'77'0,"6"-3"-42"0,3 5-30 15,0-3 19 1,0 6-2-16,6 0 4 16,0 0-8-16,6 0 0 15,-1-3-11-15,1-2-2 0,0-6-1 16,0 1-2-16,-3-1 1 16,0-2-2-16,-3 0 2 0,-3-3 0 0,-6 0 1 15,-3 0-5-15,-6 0 1 16,-9 0-2-16,-3 3 0 15,0 2 2-15,-2 3 2 16,2 3 3-16,0 2 2 16,3 3-6-16,3 8 0 15,6 0-3 1,3-3-2-16,3 0 3 0,6 0 0 16,6 1 1-1,3-4 0-15,12 1-27 0,0-3-11 16,2-3-36-16,1-2-14 15,0-3 1 1</inkml:trace>
  <inkml:trace contextRef="#ctx0" brushRef="#br0" timeOffset="20">10319 13753 156 0,'-15'-8'60'0,"15"8"-32"0,0 0-33 16,0 0 12-16,0 0 3 15,3 0 3 1,-3 0 0-16,0 0 0 16,0 0-7-16,0 3-6 0,-3-1-1 15,3 1-4-15,-3 2 1 16,-3-2-7-16,6-3-1 16,0 0-13-16,0 3-4 15,0-3-5-15,0 0-26 16,0 0 9-16,6 2 20 0,0-2 11 15,0 0 24-15,0 0 9 32,0 0 32-32,0 0 13 0,-1-2 1 0,-2-1 0 15,0 3-11-15,0-3-3 16,-3 3-5-16,-3 0-1 16,0 0-21-16,-2 3-2 0,-4 0-1 0,-3 2-8 15,3 0-4-15,3 1-2 16,0-1-1-16,6 5-5 15,6 6 1-15,0 0 2 16,3 0 3-16,0 0-2 16,0 0-2-16,-4 0 4 15,-2 0 1 1,0-3 6-16,-6 0 5 16,-5 0-7-16,-1-2-1 15,-9-3-8 1,0-6-27-16,3-2-12 15,3-2-41-15,6-4-17 16,0-2 4-16</inkml:trace>
  <inkml:trace contextRef="#ctx0" brushRef="#br0" timeOffset="21">11096 13496 160 0,'5'-8'60'0,"-2"3"-32"0,-3 0-15 0,0 2 19 16,0 1-3-16,-3-4 3 15,-2 1-7-15,-4 0-3 16,-6 2-12-16,-6 0 0 0,0 3 3 0,0 6-3 15,-3 7 2-15,4 5-7 16,2 14-3 0,0 11-4-16,6 2 1 15,3 2 1-15,6 3 0 0,3-5 0 0,0-5 0 16,3-3 0-16,0-2 0 31,0-9-16-31,0-2-4 16,0-6-23-16,-3-4-10 15,0-4-38 1,0-10-28-16,0-3 49 16</inkml:trace>
  <inkml:trace contextRef="#ctx0" brushRef="#br0" timeOffset="22">10765 13764 240 0,'-21'-3'90'0,"21"6"-48"0,0-9-38 0,0 6 21 16</inkml:trace>
  <inkml:trace contextRef="#ctx0" brushRef="#br0" timeOffset="23">10756 13756 452 0,'15'-3'34'0,"6"0"-16"15,3 1-14-15,2-1-4 0,7 3-5 16,3 0 1-16,0 3-42 16,-7-3-19-16,-2 0-60 15</inkml:trace>
  <inkml:trace contextRef="#ctx0" brushRef="#br0" timeOffset="24">11107 13758 200 0,'-3'3'77'0,"6"2"-42"0,0 6-41 0,0-3 12 16,0 5 5-16,0 0 5 0,0 0-4 0,0 1-2 15,0-1-5-15,0 0-13 0,0-2-2 16,0-3-55 0,0 0-57-1,3-3 31-15</inkml:trace>
  <inkml:trace contextRef="#ctx0" brushRef="#br0" timeOffset="25">11235 13809 184 0,'-3'21'68'0,"6"-16"-36"0,0 16-31 15,0-13 16-15,0 3 4 16,0 2 7-16,-3 0-6 0,0-2-3 16,0-1-11-16,0-2-1 0,0-2 0 15,0-4 1-15,0-2 0 16,0-2-4-16,0-4-1 0,0-2 1 15,3-2 0-15,0-6-2 16,0 3 1-16,0-6-4 16,0 3 0-16,3 3 1 0,0 2 0 15,3 4-18-15,0-1-8 16,3 5-22-16,3 0-7 16,0 1-42-1</inkml:trace>
  <inkml:trace contextRef="#ctx0" brushRef="#br0" timeOffset="26">11494 13772 204 0,'-3'0'77'0,"3"2"-42"0,-17-2-19 15,11 3 24-15,-3 0-8 16,0-1-1-16,0 3-15 16,0 3-7-16,3 0-6 15,12 6-3-15,0-1-2 16,6 0 1-16,0 3-1 0,-3 0 0 15,-1-3 2-15,-5 0 2 16,-3 0 3-16,-5 1 4 16,-1-4-4-16,-6-2-3 15,-3-3-1 1,3-2-1-16,0-3-11 0,0-3-5 0,0-2-17 31,3-3-6-31,3 0-19 0,6-2-6 16,3-6-23-1</inkml:trace>
  <inkml:trace contextRef="#ctx0" brushRef="#br0" timeOffset="27">11596 13541 260 0,'0'-8'96'0,"3"8"-52"0,0 6-49 15,-3-1 17-15,2 11 6 16,-2 10 8-16,3 6-2 15,0 5 0-15,-3 8-13 16,0-3-7-16,0 1 0 0,0-4-3 16,3-1 2-16,-3-7-7 0,3-4-1 15,-3-6-31-15,6-8-73 16,-6-2 0-16,0-11 6 16</inkml:trace>
  <inkml:trace contextRef="#ctx0" brushRef="#br0" timeOffset="28">11521 13753 236 0,'-6'-5'90'0,"9"2"-48"0,6 0-45 0,-3 3 16 16,3-2 4-16,6-1 6 15,6 1-8-15,3-1-1 16,-1-2-8-16,1 2-6 0,-3 0-3 0,-3 1-12 15,-3-4-2-15,-3 4-43 16,-3-4-77 15</inkml:trace>
  <inkml:trace contextRef="#ctx0" brushRef="#br0" timeOffset="29">11125 13623 160 0,'-9'-5'63'0,"12"8"-34"0,9-3-102 15</inkml:trace>
  <inkml:trace contextRef="#ctx0" brushRef="#br0" timeOffset="30">12069 13785 192 0,'-9'2'71'0,"9"1"-38"0,-3 16-39 0,3-6 14 31,0 0 6-31,0 0 6 16,0 1 3-16,0-1 1 0,0 0-13 16,0 0-2-16,3-2 1 0,-3-3-6 15,0-3-2-15,3 0-1 16,-3-5 1-16,0 0-1 15,0-2 2-15,0-4-2 16,0 1 2-16,0-3-2 16,3-5 2-16,0 0-2 15,6-3-1-15,0 0 5 0,3 0 1 16,0 0 0-16,-1 0 1 16,4 0 2-16,3 3 2 15,3 5-1-15,0 3 1 0,0 2-6 16,-3 6-1-16,-1 5 2 15,-5 5 3-15,-3 6-2 16,-3-1-2-16,-3-2-2 16,0 0 0-1,-3-3-9-15,0 0-3 16,3-2-28-16,0-3-12 16,0-3-12-16,3-2-2 15,6-3-4 1,0-3-35-16,6-2 20 15</inkml:trace>
  <inkml:trace contextRef="#ctx0" brushRef="#br0" timeOffset="31">12420 13814 188 0,'-3'-13'71'0,"3"15"-38"0,-6-2-21 15,6 8 19-15,-3-2-1 16,0 4 2-16,-6 1-11 0,3 2-3 16,3 3-10-16,6 2 1 0,3 4 2 15,3-4-6-15,0-2-3 16,3-3 5-16,3-5 3 15,0-5-3-15,0-6-2 0,3-5-2 16,-4-2 0-16,1-1-2 31,-6 0 2-31,-9-4-2 16,-3 1 2-16,-3-4 0 16,-3-1 1-16,-6 3-5 15,1 3 1-15,-1 3-2 0,0 2 0 16,-3 0-7-16,3 2-2 15,6 4-34-15,9 10-99 32,6 0-18-32,6-8 73 15</inkml:trace>
  <inkml:trace contextRef="#ctx0" brushRef="#br0" timeOffset="32">12736 13777 204 0,'6'0'77'0,"-3"-3"-42"0,-3 1-26 15,0 2 22-15,0 0-4 0,-3 0 2 16,-6 2-10-16,0 4-4 31,-3 4-8-31,-3 6-5 0,0 2-1 16,3 1-1-16,0 2 0 16,6 0-3-16,3-2 0 0,3-1 2 15,3-2 0-15,3-5 3 16,3-3 1-16,3-6 1 15,3-7 2-15,0-3-3 16,0-2-2-16,-3-9 2 0,-3-5 0 16,-4 0-1-16,1-2-2 15,-6 0 1-15,-3-4-1 16,-3-12 0-16,-2 2 2 16,-4 1 3-16,3 7 2 15,0 6 1-15,3 4 2 16,0 6-5-16,3 9-3 0,0 7-4 15,3 15-1-15,3 12 4 16,3 5 1-16,3-1 0 16,0 14-2-1,3-8 1-15,0-2-1 16,5-6-9-16,4-5-2 16,0-3-25-16,0-5-9 15,-3-6-32-15,0-2-14 0,-1-5 0 16</inkml:trace>
  <inkml:trace contextRef="#ctx0" brushRef="#br0" timeOffset="33">12956 13809 236 0,'0'0'90'0,"3"-3"-48"0,-3 16-40 16,6-8 19-16,0 1 0 0,0-4 13 16,6 1-7-1,2 5-15-15,1-8-2 0,0 0-3 16,0-3-3-16,0-5-1 15,0 3-1-15,-3-3 1 16,-3 0-2-16,-3 0 2 16,-6-2-2-1,-3 2 2-15,-3 0-4 16,-9 0 0-16,-6 3 1 16,0 5 0-16,-3 2-3 15,-2 4 2-15,-1 2-1 0,0 5-2 16,3 3 3-16,6 2 0 15,6 1 3-15,9-1 3 16,3 3 2-16,6 1 1 0,6-1-4 16,3-3-1-16,9-5 1 15,3-2 0-15,0-3-20 16,-1-3-7-16,4-2-28 16,0-3-10-16,-3-3-63 15</inkml:trace>
  <inkml:trace contextRef="#ctx0" brushRef="#br0" timeOffset="34">13289 13914 280 0,'-18'0'104'0,"27"3"-56"0,-12 2-58 0,9 1 16 16,-3-1-6-16,0 0 0 0,-6-2-9 15,0 0-2-15,0-1 6 16,0-2-31-16,0-2-10 0</inkml:trace>
  <inkml:trace contextRef="#ctx0" brushRef="#br0" timeOffset="35">13390 13261 280 0,'-3'-8'107'0,"3"11"-58"0,-3 15-59 16,3-5 14-16,-5 14 6 31,-4 7 7-31,-3 11-4 0,-6 8-2 16,3 0-6-16,0-3-2 0,6-5 3 16,3-8-21-16,0-5-9 15</inkml:trace>
  <inkml:trace contextRef="#ctx0" brushRef="#br0" timeOffset="36">9658 16928 284 0,'-21'-18'107'0,"33"23"-58"0,-21-5-57 16,9 8 16-16,0 8 0 31,-6 10 5-31,-3 16 7 0,-3 22 2 16,0 13-11-16,0-3-4 0,0 8-1 15,4-13-3-15,2 2-2 16,3-15-3-16,3-9-1 16,0-10-18-16,0-8-7 15,0-10-23-15,0-11-10 16,0-8-44-1,0-16-30-15,-3-8 61 16</inkml:trace>
  <inkml:trace contextRef="#ctx0" brushRef="#br0" timeOffset="37">9586 16973 256 0,'0'-24'96'0,"0"22"-52"0,6 2-47 0,3 2 16 15,6 4 6-15,3 7 5 0,0 16 5 16,6 13 2 0,2 24-16-16,4 8-7 0,3-5-1 0,0 3-2 15,-1-9 0-15,4-10-3 16,-3-5 1-16,0-11 4 16,-1-11 4-16,1-13 2 0,-3-7 3 15,-3-20-5-15,-1-12 1 16,-2-19-1-16,0-21 1 15,-6-11-4-15,-3-2 0 16,-6-3-7-16,0 2-1 16,-3 9-5-16,-3 13 1 0,0 5-36 15,0 13-15-15,6 22-223 32,-1 4 119-32</inkml:trace>
  <inkml:trace contextRef="#ctx0" brushRef="#br0" timeOffset="38">10908 14904 100 0,'-3'-5'38'0,"3"5"-20"0,0-3 1 15,0 3 16-15,0 0-8 16,0 0-1-16,3 5 0 15,0 3 1-15,3 16-14 16,0 5 1-16,-3 6 2 0,0 7-4 0,0 3-2 0,3-3-3 16,-3 1-2-1,0-4-3-15,0-4-2 16,0-6 1-16,-3 0 1 0,0-13-1 16,3-3 2-16,0-2 0 15,0-6 3 1,-3-5-3-16,3-5 0 0,0-6-1 0,2-5 1 15,4-2-9-15,3-4-3 32,3 4 9-32,0-1 4 0,0 3-4 0,3 6 1 15,-3 5-1-15,0 5 2 16,-1 5-1-16,1 3 2 31,3 5 2-31,-3 6 4 0,-9 2-2 16,-3 0 1-16,0 3-5 15,0-6 0-15,0-2-6 16,6-3-31 0,-3-10-11-16,6-3-10 15,0-5-4-15,0-3-11 16,-1-5-20-16,1-1 34 16</inkml:trace>
  <inkml:trace contextRef="#ctx0" brushRef="#br0" timeOffset="39">11307 15211 128 0,'3'-5'49'0,"-3"2"-26"0,0 3-7 15,0 0 18-15,0 3-7 16,0 2-1-16,0 3-6 31,0 5-1-31,0 3-10 0,3 5 1 0,0-2 3 16,3-1-7-16,6-2-1 16,0 3-1-16,2-12 2 15,4-1-1-15,6-4 0 16,-3-4-1-16,-3-6 2 15,-3-5-3-15,-3-3 0 16,-6 0 1-16,-9 0 0 0,-6 3-2 16,-3 0 1-16,-3 2-2 15,-3 0-1-15,0 3-10 16,0 3-4-16,3 2-15 0,3 1-4 16,4 2-49-1,5 0-44-15,3 0 45 31</inkml:trace>
  <inkml:trace contextRef="#ctx0" brushRef="#br0" timeOffset="40">11524 15216 192 0,'-3'16'74'0,"6"0"-40"0,0 8-29 0,0-14 17 16,3 4-6-16,0-1 3 15,0-3-8-15,3 1-4 16,0-6-4-16,3 3-3 0,3-8 1 16,-1-2-6-1,4-4 1-15,-3-2-5 16,-3-2 1-16,0-1 2 0,-3 1 1 0,0 2 3 16,-3 2 1-16,0 6-2 15,0 6 2 1,3 2 3-16,0 2 1 15,5-2 1-15,1 0 4 0,0-3 3 16,0-5 5 0,-3-2 2-1,0-4-7-15,-3-2-2 16,0 1-3-16,-3-4-1 16,-3 0-3-16,-3 1-2 15,-3-1 3-15,-3 1 0 0,0-1-10 16,0 3-5-16,3 3-30 15,6-6-78 1,3 9-13-16,9 2 56 16</inkml:trace>
  <inkml:trace contextRef="#ctx0" brushRef="#br0" timeOffset="41">12337 15214 176 0,'-18'-3'66'0,"15"3"-36"0,0-3-29 15,0 3 14-15,-3 0 1 16,0 0 2-16,-3 3-9 16,-3 0-5-16,-3 2-3 15,3 5-1-15,1 4 0 0,-1 2-3 0,3 2 0 16,3-2 2-16,3 0 2 15,3 5-2-15,6-5-2 0,3-3 4 16,3-10 3 0,-1-3-3-16,1-6-3 15,0-4-2-15,0-6 3 16,3-5-2-16,-9 0-1 0,0-8 0 0,-6-1 3 16,0 1 0-16,-6 0 1 15,0 0 2-15,-3-5 3 16,0 5 9-16,0-3 5 15,0 8 2-15,0 6 2 16,3 25-11 15,3 7-2-31,6 4-2 0,3 6-4 16,0 8-3-16,3-3 0 16,3 3 1-16,6-3-1 15,3 0-1-15,0-5-8 16,0-6-5-16,-4-5-20 0,1-5-6 15,0-2-18-15,0-6-4 16,-6-3 6 0,0-2 0-16,-3-1 26 15,-3-2 47-15,-3 3 23 0,0 0 14 16,-3 2 4-16,0 3-17 16,-3 6-8-16,0 1-8 15,3 4-5-15,0 2-11 16,3 1-2-1,3-1-1-15,3-3 3 0,5-2 1 16,10-2-1-16,-6-6-1 16,0-6-3-16,-3-2 1 15,0-5-2-15,-3 0 2 16,-6-3 0-16,-6 3 1 16,-6 0-4-16,-9 2-1 15,-3-2-1-15,-3 5 1 0,0 2-4 16,0 1 0-16,4 0-17 15,2 5-5-15,6 3-44 16,6-1-17-16,6 3-22 16</inkml:trace>
  <inkml:trace contextRef="#ctx0" brushRef="#br0" timeOffset="42">12870 15126 208 0,'0'0'79'0,"5"3"-42"0,1 10-23 0,-3-2 22 16,3 2 0-16,3 3 0 16,0 2-17-16,3 1-9 15,-3-1-6-15,3 1-1 0,0-3 0 16,3-3-8-16,3-2-4 15,-3-3-17-15,-1-3-9 16,1-5-25-16,0-3-12 0,-3-2-24 16</inkml:trace>
  <inkml:trace contextRef="#ctx0" brushRef="#br0" timeOffset="43">13108 15206 184 0,'-6'-3'68'0,"6"3"-36"0,-3 3-31 0,3-1 16 31,-3 4 0-31,0 4 4 0,-3 6 4 16,0 3 2-16,-6 2-14 16,-6 8-10-16,3 3-3 0,0 2-2 15,0-2 0-15,4-6-7 16,2-2-2-16,0-6-25 16,3-2-11-16,0-2-49 15</inkml:trace>
  <inkml:trace contextRef="#ctx0" brushRef="#br0" timeOffset="44">13170 15264 160 0,'-3'-5'63'0,"6"5"-34"0,-3 2-27 0,0 1 14 16,0 2 5-16,0 3 7 15,0 5-4-15,0 1 0 16,3-1-13-16,3 0 0 0,0-2 2 16,3-4-9-16,0-1-2 15,6-1 0-15,3-2 3 0,0-6 0 16,-4-2 2-16,1-3-4 16,0-3-2-16,-6-2 4 15,-6 0 1-15,-3 0 0 16,-3-3-1-16,-6 2-1 15,-9 4 0-15,0-1 0 16,1 3 0-16,-1-2-2 0,0 4-2 16,0 4-17-16,3 2-6 15,3 0-22-15,6 0-9 16,3 2-29 0,3-2-34-16,6 0 41 15</inkml:trace>
  <inkml:trace contextRef="#ctx0" brushRef="#br0" timeOffset="45">13313 15235 180 0,'9'16'68'0,"0"-3"-36"0,3 5-29 15,-6-10 15-15,3 3-7 16,0-1 1-16,3-2-3 16,-1-2 0-16,7-6-5 0,-3-3-3 0,6-2 2 15,-3-6-7-15,0 1 1 0,-3-4-1 16,-3 1 2-16,-4 0 1 15,-2-11 3-15,-6 6-1 16,0 2 2-16,0 2 4 16,0 7 6-16,3 17-7 31,3 3 6-31,3 3 1 16,3 3 0-16,3 2 2 15,6-3-10-15,3-4-3 16,8-6-64-16,4-8-28 15,-3-6-9 1</inkml:trace>
  <inkml:trace contextRef="#ctx0" brushRef="#br0" timeOffset="46">11950 15812 124 0,'9'-6'46'0,"-6"4"-24"0,3-4-10 0,-3 4 13 16,0-1 4-16,0-2 5 0,-3-1-8 15,0 1-1-15,-3 0-14 16,-9 0-2-16,-6 2 1 0,0 3-8 15,-3 3-3-15,0 4 0 16,0 4 0-16,4 13 1 0,2 0 2 16,6-1-3-16,3-1 0 15,6-4-1-15,6-5-2 16,6 1 3-16,3-1 2 16,5-8 0-16,1-5-1 15,-3-5-2-15,0-11-1 16,-3-5-3-1,-3-6 1-15,-3-2 1 16,-3-2 2-16,-6-4-1 16,0-2 1-16,-3 0 2 15,-3 3 0-15,-3 2 4 16,0 5 2-16,0 6 13 16,-3 8 5-16,3 5-12 0,9 8-5 15,6 13-2-15,0 8 1 0,3 6-3 16,0 10 0-1,3 3-1-15,3-1 1 0,0-2-2 16,-1-7 2-16,1-4-24 16,6-2-11-16,-3-8-19 15,-3-6-8-15,3-2-32 16</inkml:trace>
  <inkml:trace contextRef="#ctx0" brushRef="#br0" timeOffset="47">12113 15806 184 0,'-2'0'71'0,"2"0"-38"0,2 3-32 0,4-3 14 0,3 3 5 16,0 7 5-16,3-2-5 15,3-3 1-15,0-2-12 16,3 5 1-16,0-16 1 0,-3 5-2 16,-1-2 0-16,1-3-8 15,-3-2 0-15,-3-1-3 16,-3-2 0-16,-6-1 4 15,-3 1 3-15,-6 3-2 16,-3-1-2-16,-3 8 0 0,-2 3-1 16,2 3 0-16,0 8 0 15,-3 2-3-15,6 8 2 0,6 6 1 16,3-4 2 0,6 1-3-16,3-3-2 0,6-2 2 15,6-9 0-15,3 4-2 31,2-9 0-31,7-2-23 0,0-11-10 16,-3-6-19-16,-3-1-8 16,-4-7-24-1</inkml:trace>
  <inkml:trace contextRef="#ctx0" brushRef="#br0" timeOffset="48">12402 15571 228 0,'-6'-6'88'0,"9"6"-48"0,-3 6-42 15,3 4 14-15,0 6 5 16,0 3 4-16,3 7-5 16,0 6-1-16,0 0-9 15,0 7-4-15,0-2 1 0,0-7-15 16,0-4-5-16,0 0-31 0,-3-7-14 16,0-6-38-1</inkml:trace>
  <inkml:trace contextRef="#ctx0" brushRef="#br0" timeOffset="49">12304 15751 228 0,'-9'-6'88'0,"9"6"-48"0,6-5-42 0,-3 5 14 15,3 0 5-15,12 0 4 16,3-3-7-16,2 1-3 15,1-6-6-15,3 8-6 0,3-3 0 16,6 1-34-16,-1-1-15 0,-5 0-16 16,-6 3-40-1,-3 0 25-15,-6 3 70 16,-4 2 39-16,-5-2 28 16,0 7 12-16,-3-2-15 15,-3 0-5-15,3 0-14 16,0-2-6-1,0-1-16-15,3 0 1 0,0-2 1 16,3-1-5-16,3-4-1 0,0-1-4 16,0-2-1-1,0 0-1-15,0-3 1 16,0 0-2-16,-4-3 2 0,-2 6-2 16,-3-3-1-16,-3 0 1 15,-3 0 1-15,-3 0-1 0,-5 3-1 16,-1 2-2-16,-3 3 1 15,-3 5-1-15,3 3-2 16,0 6 3-16,3 1 0 16,3 1 1-16,0 5 0 15,6 6-3-15,3-6 0 16,6-5-9 0,6 2-5-16,6-4-18 15,3-6-7-15,6-3-16 16,5-10-6-16,1-6-16 15</inkml:trace>
  <inkml:trace contextRef="#ctx0" brushRef="#br0" timeOffset="50">12968 15740 200 0,'-6'-8'77'0,"0"8"-42"0,-3-5-23 0,3 5 21 0,0 5-10 16,-3 0-4-16,-3 3-8 15,0 0-5-15,3 8-3 16,0 3-5-16,3-3-1 0,3 5-1 15,6 0 3-15,3-3-2 16,6-2 1-16,3-2-9 0,3-7-3 16,3-1-13-16,6-6-3 15,-3-8-30 1,-1-11-49-16,-2 1 22 16</inkml:trace>
  <inkml:trace contextRef="#ctx0" brushRef="#br0" timeOffset="51">13093 15552 224 0,'-12'-13'85'0,"9"10"-46"0,0 3-39 15,3 0 18-15,0 6-10 16,0 10 0-16,0 7 2 16,0 6 1-16,0 3-5 15,0 5-4-15,0 3-1 0,3 0-4 0,0-3 0 16,0-8-25-16,0-3-11 0,-3-5-44 31,0-5-39-31,3-5 44 0</inkml:trace>
  <inkml:trace contextRef="#ctx0" brushRef="#br0" timeOffset="52">12923 15714 228 0,'6'0'88'0,"3"2"-48"0,3-2-31 0,-3 0 22 0,12 0-10 15,2-2-2-15,4-1-11 16,6-2-3-16,0-1-3 16,2 1-24-16,4 0-7 0,-6 0-37 15,-3-1-13-15,-7 4-11 16</inkml:trace>
  <inkml:trace contextRef="#ctx0" brushRef="#br0" timeOffset="53">13328 15565 192 0,'-3'3'74'0,"3"5"-40"0,-3-3-20 15,0 1 20-15,0 2-2 31,0-1 3-31,-3 1-8 0,0 0-4 16,0-2-13-16,-3-1-6 0,6-5-1 16,0 5-4-1,12-10 0-15,6-3 1 16,0-3-7-16,3 1 0 16,3-1-2-16,11-2 1 15,-5 2 2-15,0 4 4 0,-3 1 1 16,-3 4 3-16,-3 2-1 15,-7 2 2-15,-5 4 13 16,-3 12 7-16,-6 1-5 16,-9 2-3-16,4 0-11 15,-10 3-2-15,3 0-13 16,3-1-3 0,3-4-48-16,0 2-22 15,3 0-36-15</inkml:trace>
  <inkml:trace contextRef="#ctx0" brushRef="#br0" timeOffset="54">13509 15960 272 0,'-2'0'101'0,"4"-3"-54"0,1 3-86 0,0 0 4 16,3 0-37-16,0-3-10 15,3-2 9-15,0 2 4 16</inkml:trace>
  <inkml:trace contextRef="#ctx0" brushRef="#br0" timeOffset="55">10735 15475 160 0,'-47'14'63'0,"29"-1"-34"0,-12 13-23 16,18-10 17-16,-15 13 1 15,1 3 3-15,-4 10-1 16,0 14-1-16,6 0-14 16,3-3-9-16,7 5-2 0,2-8-2 15,6-5-2-15,3-3-22 31,6-7-10-31,0-6-30 16,0-5-46-16,0-6 27 16</inkml:trace>
  <inkml:trace contextRef="#ctx0" brushRef="#br0" timeOffset="56">10366 15835 152 0,'-12'16'57'0,"9"-11"-30"0,0 27-16 0,3-19 18 16,-3 9 3 0,0 12 5-16,0 6-9 15,0 2-2-15,3 3-15 16,0-5-2-16,3 7 1 0,0-7-4 15,3-8-1-15,0 0 2 16,3-11 0-16,3-5 1 16,3-8 0-16,3-14-2 15,3-2-1-15,9-5-10 0,2-8-4 16,1-3-53-16,-3 0-23 16,-6-5-26-16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3:27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13837 16801 144 0,'-6'0'55'0,"6"3"-43"0,-3-3 12 0,3 5 5 0,0 0 3 15,0 3 3-15,0 0-6 16,3 5-3-16,0 6-14 16,3-6-1-16,0 8 0 0,-3-2-6 15,3-1-3-15,-3 1 3 16,0-3 1-16,0-3 0 15,0 0 1-15,-3-2-4 16,0-3 0-16,0-3 8 16,0-5 4-16,-3-5-5 15,3-3-1-15,0-3-3 16,-3-5-1-16,3-2-3 16,0-1-2-16,3 3 1 15,0-7-1-15,0 4 2 16,0 3 1-16,3 3-4 0,0 2 1 15,-1 3 0-15,1 3 0 16,3 5-3-16,0 0 2 16,3 0-1-16,0 8-2 15,3-3-35-15,0 1-14 16,0-1-35 0,3-2-54-16,-3 2 34 15</inkml:trace>
  <inkml:trace contextRef="#ctx0" brushRef="#br0" timeOffset="1">14057 16910 188 0,'-9'0'71'0,"9"0"-55"0,0 2-5 0,0-2-5 15,0 0 7-15,6 0 6 0,0 3-1 16,3-3 0-16,6 0-10 15,0 0-1-15,0 0 0 0,3 0-3 16,-1-3-1-16,-2-2-3 16,0 0-1-16,-3-1 1 15,-3-7 0-15,-3 5 0 16,-3 0 0-16,-6-2-3 16,-3 4 0-16,-6-2 2 15,-3 6 2-15,-3 2 0 16,-2 2 2-16,-4 4 0 15,0 2 3-15,0 7-1 16,3 1 2-16,3 6-2 16,7-4 0-16,5 6 1 15,3-3 3-15,9 5-4 16,5-4-1-16,7-6-4 0,9-6-1 16,6-5-10-16,0 1-3 15,-1-6-26-15,1-6-12 16,0 4-49-1</inkml:trace>
  <inkml:trace contextRef="#ctx0" brushRef="#br0" timeOffset="2">14441 16872 80 0,'3'-5'33'0,"0"5"-26"0,3 0 9 0,-3 0 3 16,3 0-3-16,0 0 3 0,0-5 1 16,0 5 2-16,0-5 3 15,0 5 2-15,-3 0-14 16,0 0 8-16,0-3 2 0,-3 0 2 15,0-5 0-15,-3 6-6 16,-3-4-1-16,-3 1-4 16,-3 3 1-16,0 2-2 15,-3 0 2-15,0 2-8 0,0 9-2 16,0-1-3-16,1 1 1 16,2 7-7-1,3 4 1-15,6-1-1 0,3 3 2 16,6-3-1-16,6-3-1 15,3 1 0-15,5-6 3 16,4-5-11-16,0 0-4 16,0-5-23-1,0-3-8-15,-4-6-32 16,-2 1-46-16,-3 0 34 16</inkml:trace>
  <inkml:trace contextRef="#ctx0" brushRef="#br0" timeOffset="3">14608 16886 204 0,'-9'-3'77'16,"6"6"-60"-16,0-1 6 0,3 9 1 0,0-3-6 16,0 5 1-16,3 6-8 15,0 2-4-15,3 5-4 16,3 1 0-16,3-3 2 0,3-9-7 15,-1-1 0-15,4-4-5 16,0-7 0-16,0-6-10 16,0-7-1-16,-6-4-2 15,0-1 2-15,-3-4 8 16,-6 0 5-16,-3-2 6 16,0 3 2-16,-3-1 12 15,0 6 5-15,0 8 1 0,0-3 2 16,0 5-11-16,3 3-2 15,0 3-2-15,3 10 2 16,3 0-3-16,0 6-2 16,3-1-5-16,-1 1 0 15,4-3-2-15,0 2-2 16,0-5-22-16,0-5-10 16,0-2-23-16,0-6-11 15,0 0-15 1</inkml:trace>
  <inkml:trace contextRef="#ctx0" brushRef="#br0" timeOffset="4">14908 16925 184 0,'0'3'68'0,"3"8"-52"0,3 5 3 0,-3-6-1 0,0 3 6 15,0 3 7-15,-3 0-7 16,0 0-5-16,0-3-10 15,0 0-13-15,0 1-2 0,0-9 2 16,0-5 4-16,0-5 7 16,0-3 6-16,0-3-5 15,0-5-2-15,3-2-3 16,3-3-3-16,0 2 3 16,3 1 2-16,0 4-2 0,3 6-2 15,3 0-7-15,0 3-4 16,0 0-19-16,2 5-8 15,1 0-19-15,0 0-5 16,0 0-22 0</inkml:trace>
  <inkml:trace contextRef="#ctx0" brushRef="#br0" timeOffset="5">15200 16867 248 0,'-27'5'93'0,"18"6"-72"0,-5-6 3 0,8 6-5 0,0-8-8 16,3 5 1-16,3-3-5 16,0 0-2-16,6 3-2 15,6 0-3-15,2 3 3 0,1-3-2 16,-3 5 2-16,0 3-4 16,-3-1 0-16,-6-1 5 15,-6-1 2-15,-3 0 0 16,-6-2 1-16,0-3-4 15,-3-3 0-15,-2-5-1 16,-1 0-2-16,3-5-13 16,0-1-4-16,6 1-33 15,3-5-15-15,6-1-35 16,6-2-23 0,3-1 57-16</inkml:trace>
  <inkml:trace contextRef="#ctx0" brushRef="#br0" timeOffset="6">15298 16896 216 0,'3'3'82'0,"0"5"-64"0,0 5 0 0,0-5-3 15,-3 3-7-15,0 2 3 16,0 3-4-16,0 0-2 16,0-1-2-16,0 7-14 0,3-6-4 15,0-1-33-15,-3-1-14 16,0-9-22-1</inkml:trace>
  <inkml:trace contextRef="#ctx0" brushRef="#br0" timeOffset="7">15287 16851 224 0,'-3'-16'85'0,"6"11"-66"0,-1-3-23 16,1 3-16-16,0 5-17 15,0-3-2-15,3 3-14 16,0 0-7-16,0 0 13 16,0 3 7-16</inkml:trace>
  <inkml:trace contextRef="#ctx0" brushRef="#br0" timeOffset="8">15361 16880 164 0,'6'19'63'0,"0"-11"-49"0,3 8 11 0,-3-6 5 15,0 4-5-15,3-1 0 16,0 8-5-16,-1-5 0 15,1 0-11 1,3-3 3-16,-3-2 4 0,0-4 1 0,0-4-1 16,0-6-2-1,0-2-1-15,-3-8-3 0,0 0-1 16,0-1-5-16,-3-4-1 16,0-3-3-16,-3 2-1 15,0 6-8-15,0 0-4 16,0 0-18-16,3 7-7 15,0-2 2-15,3 8 4 16,0 0 13-16,3 8 9 16,-1-2 7-16,1 2 4 0,6-3 0 15,0 5-1-15,0-2 5 16,3-2 4-16,0-4-3 16,3-2-1-16,-4-2-2 15,1-4 0-15,-3 1-2 16,-3-3 2-16,-3 0-2 15,-3-2 2-15,-6-4-2 16,-3 1 2-16,-6 8 4 16,-3-3 4-16,-3 8 2 15,-3 8 3-15,1 2-7 16,-4 6-3-16,6 0-1 16,6 0-1-16,3 8 2 15,6-3 3-15,6 0-4 16,6-2-3-16,6-1-4 0,6-5 1 15,-1-5-15-15,4-8-6 16,3 0-22-16,0-8-8 16,-4-5-49-1</inkml:trace>
  <inkml:trace contextRef="#ctx0" brushRef="#br0" timeOffset="9">16060 16568 192 0,'3'-13'74'0,"-3"13"-58"0,0 0 12 0,0 3 2 0,-3 2 2 16,-3 13 5-16,-2 9-7 16,-4 7-3-16,-3 3-15 15,-6 11-5-15,0-3-1 0,-3 0-3 16,0 8-2-16,4 0-3 15,-1-8 1-15,6 0-19 16,3-8-9-16,3-5-51 16,3-9-21-16,3-9 1 15</inkml:trace>
  <inkml:trace contextRef="#ctx0" brushRef="#br0" timeOffset="10">16174 16862 220 0,'-9'10'85'0,"9"-2"-66"0,-3 8 3 16,3-5-1-16,0 2-4 15,-3 3-1-15,3 0-11 16,0 0-2-16,0 0-3 0,0-1 0 16,0-1 2-16,0-4-25 0,3-2-10 15,0-5-49 1,0-6-47-16,0-2 46 16</inkml:trace>
  <inkml:trace contextRef="#ctx0" brushRef="#br0" timeOffset="11">16150 16738 236 0,'-12'-6'88'0,"9"6"-69"0,3-2-16 0,3 2-12 16,-3 0-24-16,3-3-4 16,0 0 4-16,6-2 5 15,0 2-26-15,0-7-12 16,2 2 26-16,4-5 12 0</inkml:trace>
  <inkml:trace contextRef="#ctx0" brushRef="#br0" timeOffset="12">16275 16632 212 0,'-3'16'79'0,"6"7"-61"0,0 12 6 16,0-11 0-16,0 5-9 16,0 2 0-16,0 4-3 15,-3 2 0-15,0 3-6 16,0-3-4-16,0-3-1 0,3 0-15 15,0-4-5-15,0-9-45 0,0-3-19 16,-1-10-6 0</inkml:trace>
  <inkml:trace contextRef="#ctx0" brushRef="#br0" timeOffset="13">16218 16822 260 0,'-6'-5'99'0,"9"2"-77"0,3-2-9 0,-3 5-9 15,3 0-5-15,3 0 0 16,3 0-4-16,3 0 1 0,6 0 2 16,-1 0-41-16,4 0-16 0,0-5-34 31</inkml:trace>
  <inkml:trace contextRef="#ctx0" brushRef="#br0" timeOffset="14">16432 16955 236 0,'-2'13'88'0,"4"-8"-69"0,10 3-3 16,-6-5-4-16,3-1-5 16,0-2 1-16,3-2-2 15,0-4 1-15,3-4-4 16,0 2-4-16,0 0-2 0,-6-3-5 15,0-2 0-15,-7 0-1 16,-4 5 1-16,-4-3 0 16,-3-2 2-16,-3 5 8 0,-3 8 6 15,-3 5 0-15,0 3 3 16,0 6-6-16,3 4-3 16,1 1-1-16,8 2 1 15,3 0-1-15,6-3 2 16,5 6-2-16,7-8-1 15,0-3-4-15,3-2-2 16,6-8-19-16,0-3-7 16,0-8-14-16,-4 0-6 15,1-5-25 1</inkml:trace>
  <inkml:trace contextRef="#ctx0" brushRef="#br0" timeOffset="15">16665 16912 184 0,'-6'0'71'0,"6"3"-55"0,0 5 2 0,0-3-1 0,0 8-5 16,0 1 3-16,3-1 1 16,-3 5-1-16,3-5-7 15,0 1-5-15,0-1-2 0,0 0 1 16,0-5 1-16,0-3 7 16,-3-5 6-16,3-2 1 15,-3-4 1-15,0-4-5 16,0-3-3-16,2-3-5 15,1-3-4-15,0 6-5 16,3-5 0-16,0 4-7 16,3 1-1-16,3 5-26 15,0-2-13-15,3-1-20 16,0 0-47 0,3-2 26-16</inkml:trace>
  <inkml:trace contextRef="#ctx0" brushRef="#br0" timeOffset="16">16921 16817 192 0,'-3'0'74'0,"-3"5"-58"0,-6 3 16 0,6-3 2 16,-3 3-13-16,-3 6-2 15,-3 4 0-15,0 6 0 16,3 0-10-16,3 0-3 0,3-3-2 16,6-3-5-16,3 1 1 15,3-6 0-15,3-5 2 0,3-8-6 16,0 0-1-1,0-5-7-15,0-6 0 0,0 0 4 16,-3-4 2 0,0-1 4-16,-3 3 1 15,0-1 1-15,-3 1 0 16,0 8 0-16,0 2 2 0,-3 3 1 16,5 5 3-16,4 6-1 15,0 5 2-15,0 0-6 16,0 2-3-16,0 1 1 15,3-3 2-15,0-3-7 16,0-3-1-16,0-4-29 16,0-6-14-16,3-3-43 15,-1-7-27-15,-2-4 57 16</inkml:trace>
  <inkml:trace contextRef="#ctx0" brushRef="#br0" timeOffset="17">17129 16571 252 0,'-6'0'93'0,"0"10"-72"0,6 17-6 0,0-9-6 15,0 14-6-15,0 8 1 16,0 2 2-16,0 1 3 16,-3-1-4-16,3-5-3 0,0 3 1 15,0-3-15-15,0-8-5 16,3-5-33-16,-3-6-15 0,3-5-28 15</inkml:trace>
  <inkml:trace contextRef="#ctx0" brushRef="#br0" timeOffset="18">16953 16775 304 0,'-3'0'115'0,"6"0"-89"0,6 0-10 16,-3 0-11-16,6 0-6 15,3 0 0-15,3 0-13 16,0 2-5-16,3-2 10 16,-1 6-34-16,4-4-12 0,-3 1-47 15,0-3-21-15,0 2 63 16</inkml:trace>
  <inkml:trace contextRef="#ctx0" brushRef="#br0" timeOffset="19">17260 16862 248 0,'0'21'93'0,"0"-8"-72"0,0 6 3 0,0-9-5 15,0 4-12-15,0-1-2 16,0 3-5-16,0-3-1 16,3 0 1-16,0-2-38 0,0-6-14 15,0-2-51 1</inkml:trace>
  <inkml:trace contextRef="#ctx0" brushRef="#br0" timeOffset="20">17239 16753 272 0,'0'-10'104'0,"3"7"-81"0,0-5-15 16,-3 8-13-16,6 0 1 15,0 0 6-15,0 0-20 16,0 6-7-16,3-1-28 16,0 3-11-16,0 0 12 15,0 2 7-15,0 4 38 0,-1 4 18 16,1 3 27-16,0 0 11 16,0 6-17-16,0-1-5 15,0-2-6-15,3-3 1 16,0 3-12-16,0-8 10 0,0-3 6 15,0-2-1-15,-3-6 0 16,0-2 0-16,-1-6-1 16,-2-2-11-16,0-3-5 15,0-5-3-15,-6-3-1 16,0 0-5-16,0-8-1 16,0 6-10-16,0-4-5 15,0 6-11-15,0 1-5 16,0 7-22-16,3 2-8 15,3 4 12-15,0 2 5 16,3 2 22-16,0 6 12 0,0-2 14 16,3 7 7-16,0-3 11 15,0-2 7-15,3 6-1 16,-1-6 2-16,4-3-10 16,0-5-3-16,0 0-8 15,0 0-3-15,-3-5-2 16,0-3 1-16,-3-6-4 15,-6 1 0-15,-4 0-1 16,-2 2 0-16,-5 1 2 16,-7-1 2-16,0 3 5 15,-3 3 4-15,0 13-2 16,-3 2 2-16,3 6-2 16,3 5 2-16,3 6 5 15,3-1 2-15,3 4-3 16,9-1 1-16,6-3-11 0,9-2-3 15,6-6-13-15,6-7-3 16,5-3-57-16,4-13-25 16,6 2-4-1</inkml:trace>
  <inkml:trace contextRef="#ctx0" brushRef="#br0" timeOffset="21">14021 17338 156 0,'0'-8'57'0,"0"6"-44"0,-5-6 16 15,-1 8 4-15,0-6-1 16,-6 4 3-16,-3-4-4 16,0 6-1-16,-3-2-17 15,0 2-3-15,3 2-3 0,0 12-6 16,4-1 0-16,5 13-1 15,3 6 0-15,3 5-5 16,3 5 1-16,3 1 2 16,-1-1 3-16,1-2 0 15,0-8 2-15,0 5-13 0,0-8-6 16,-3-5-27 0,0-3-12-16,-3-8-46 15</inkml:trace>
  <inkml:trace contextRef="#ctx0" brushRef="#br0" timeOffset="22">13765 17547 256 0,'-2'-5'96'0,"7"5"-75"0,1-8 3 0,0 8-2 0,6-5-8 15,3-1 0-15,3-2-8 16,3 0-2-16,0 3-2 15,2 0-13-15,4 2-4 16,3 3-37-16,-3 3-16 0,0 0-36 31</inkml:trace>
  <inkml:trace contextRef="#ctx0" brushRef="#br0" timeOffset="23">14084 17552 228 0,'-9'8'88'0,"12"0"-69"0,3 11-7 0,-3-6-7 16,0 0 4-1,0 6 5-15,3-6 7 0,0 0 2 16,0 1-12-16,-3-1-4 16,0-5-1-16,-3-3-1 0,0 0 0 15,0-5-1-15,0 0 0 16,-3-5 0-16,0-3 2 15,3-3-3-15,0-4 0 16,3-4-3-16,3 6-3 16,0-6-1-16,3 6 0 15,2 5 3-15,1 3 0 16,0 5-15-16,3 0-4 16,0 8-6-16,-3-3-1 15,0 0-1-15,-3 1 2 16,0-4-3-16,0 4-1 15,-3-4 13-15,-3 1 8 0,-3-3 10 16,0 0 7-16,0 0 5 16,0 0 2-16,0 0 0 15,0 0 1-15,0-3-2 16,0 3 1-16,0 0 1 16,0 6 4-1,0 4-4-15,0-2-5 16,0 0-1-16,0 5-4 15,0-2-1-15,3-3-1 16,0 5 0-16,2 0-5 16,1-2-1-16,3-3 1 15,0-3 2-15,3-2-2 0,0 2 0 16,0-5-8-16,0 0-4 16,0-5-13-1,0 2-4-15,0-2-19 16,-3-1-9-16</inkml:trace>
  <inkml:trace contextRef="#ctx0" brushRef="#br0" timeOffset="24">14248 17627 136 0,'-3'0'52'0,"3"0"-41"0,3 5 15 0,-3-5 4 15,0 0-6 1,3 0-2-16,3 8-4 16,0-3 1-16,2 0-10 15,4-2-1-15,0 2 2 0,3-5-2 0,0-5 1 16,3 5-3-16,0-8-1 15,-3 3-3-15,0-3 1 16,-1-3-2-16,-2 3-1 16,-3-5 1-16,-3 5 1 15,-6-2 1-15,-3 2 3 16,-3 0-3-16,-3 2-2 16,-3 1 0-16,-2 5 1 15,-4 0 1-15,0 5 1 16,-3 3-2-16,3 6-2 0,3 1 1 15,0 1 1 1,3 3 1-16,7 2 3 16,2-2 1-16,3-6 3 0,6 8-5 15,5-5-1-15,4 0-2 16,3-6-2 0,3-2-2-16,3-3 1 0,0-2-26 15,-1-3-9-15,-2-3-28 16,-3-2-10-16,0 0-18 15</inkml:trace>
  <inkml:trace contextRef="#ctx0" brushRef="#br0" timeOffset="25">14536 17645 172 0,'-3'5'66'0,"3"-2"-52"0,3 2 8 0,0-5 1 16,3 8 1-16,3-2 5 15,3-6-11-15,3 5-5 16,0-3-8-16,3-2-4 0,0-2 0 15,0-3-1-15,-4-1 2 16,1-7 1-16,-3 5 3 0,-3-5-3 16,-3 2-2-16,-6-2-5 15,-3 2 0-15,-6 1 0 16,-3 2 2-16,-3 3 1 16,-2-1 1-16,-4 12 4 15,0 4 2-15,3 3-2 16,0 3-3-16,6 8 4 15,3-3 1-15,6 0 4 16,9-2 4-16,6 0-10 16,6-1-2-16,6-5-11 15,9 0-2-15,2-5-23 16,1 0-8-16,6-8-64 16</inkml:trace>
  <inkml:trace contextRef="#ctx0" brushRef="#br0" timeOffset="26">15218 17547 184 0,'-6'0'71'0,"3"0"-55"0,-9 0 6 16,6 5 0-16,-3-2-8 16,0 8 0-16,-3 2 0 15,1 3 4-15,-1 2-10 16,3 9 2-16,3-1 3 0,3 1-7 16,6-9-1-16,6 6-1 15,6-11 0-15,2-5-2 0,4 0 1 16,0-8 0-16,0-13 1 15,-3 0-2-15,0-1-2 16,-6 1 3-16,-3 0 0 16,-9-3-1-16,-3-2-2 15,-6-1 3 1,-3 6 0-16,-3 2-4 0,0 3-1 16,0 3-15-16,0 2-6 15,3 3-28-15,3 3-12 16</inkml:trace>
  <inkml:trace contextRef="#ctx0" brushRef="#br0" timeOffset="27">15284 17619 184 0,'3'8'71'0,"2"2"-55"0,7 6 4 15,-6-5-2-15,3 2-3 16,3 0 1-16,0 3 5 15,0-5 3-15,0 2-12 16,-3-5-2-16,0-3 0 0,0 3 0 16,-3-8 2-16,0 5 2 15,0-13 2 1,-1-5-7-16,-2-5-5 16,-3-4-3-16,0-1 0 15,-3-4-1-15,3 9-3 16,0-1 0-16,0 3-1 0,0 3 3 15,0 2-16-15,3 3-5 16,3 8 4-16,0 6 3 16,3 2 6-16,0 2 6 15,3 1 2-15,3-1 1 16,0-2-3-16,3 0 2 16,0-2 1-16,-1-1 0 15,-2-5 2-15,0 0 3 16,-3-5 0-16,-3 2 0 15,-3-2-3-15,-6-3-2 16,0-3 1-16,-6 6-1 16,-3-3 6-16,-3 3 6 0,-3 2-4 15,-3 3-2 1,1 5-3-16,2 6-3 16,0 5-2-16,3 0 1 15,6 2 1-15,3 3 0 0,6-2 2 16,6-1 1-16,3-4-4 15,3 4 1-15,0-10-9 16,2 5-2-16,7-5-18 16,-3-3-7-16,3-10-3 15,-6 2-1-15,0-7-11 16,0 2-5 0,-10 0 30-16,1-5 47 15,-3 0 24-15,-3 2-4 16,-3 3-1-16,0 3-23 15,0-1-10-15,0 6 3 16,3 6 3-16,3 7 9 0,0 0 4 16,-3 0-3-16,0 1-2 15,0-4-7 1,0-2-1-16,0-3 5 16,-3-5 6-16,0 0-2 0,3-5-1 15,0-3-7-15,0-2-1 16,0-4-10-16,3-4-4 15,3-3 0-15,0 2 0 16,3-2-4-16,6 3-1 16,2 2-33-16,7 0-13 0,6 3-91 31</inkml:trace>
  <inkml:trace contextRef="#ctx0" brushRef="#br0" timeOffset="28">16299 17330 212 0,'-3'3'79'0,"3"7"-61"0,0 12 6 0,0-9 0 0,0 11 0 16,0 10 3-1,0 6-1-15,3-3 1 16,0-3-15-16,-1 3-5 0,4-8-2 0,0-2-6 15,0-1 1-15,0-7-18 16,-3-6-5-16,0 0-18 16,0 0-4-16,0 1-7 15,-3-9-3-15,3 3-27 16</inkml:trace>
  <inkml:trace contextRef="#ctx0" brushRef="#br0" timeOffset="29">16480 17534 248 0,'0'0'93'0,"3"5"-72"0,-3 8-6 0,3-5-8 16,-3 6-1 0,0 4 4-16,0 1-3 0,0-3 1 15,0-3-5-15,0 5-4 0,0-4 0 16,3-4-32-16,-3-7-13 15</inkml:trace>
  <inkml:trace contextRef="#ctx0" brushRef="#br0" timeOffset="30">16480 17457 244 0,'-3'-13'93'0,"6"10"-72"0,0-2-26 15,3 5-15-15,0-5-15 16,0 5-2-16,3 0-23 16,3 0-9-16,6 0 14 15,2 5 10-15</inkml:trace>
  <inkml:trace contextRef="#ctx0" brushRef="#br0" timeOffset="31">16680 17481 260 0,'-9'5'99'0,"3"-2"-77"0,-3 5-7 0,6-3-7 16,-3 3-8 0,0-3 0-16,0 6 6 0,3-3 4 15,3 5-5-15,3-5-5 0,3 5-1 16,3 3 1-16,3-3 0 16,0 1 4-16,-3-1 2 15,-1-5 4-15,-2 5 1 16,-6 0 1-16,-3-5 2 15,-3 3-3-15,-2-6-1 16,-4-5-4-16,-3-3-1 16,-3 1-12-16,0-3-3 15,3-3-22-15,0-3-6 16,3-2-21-16,3 0-7 16,9-3-34-1</inkml:trace>
  <inkml:trace contextRef="#ctx0" brushRef="#br0" timeOffset="32">16802 17277 216 0,'11'-16'82'0,"-5"16"-64"0,0 6-4 15,-3 2-8-15,3 5 16 16,-3 3 10-16,0 5-1 15,0 5 2-15,-3 14-19 0,0 0-4 16,3 5-2-16,0-6-7 0,0 1 0 16,0 0-1-16,0-8 2 15,0-6-19-15,0 0-8 16,0-7-40 0,0-6-18-16,0 6-21 15</inkml:trace>
  <inkml:trace contextRef="#ctx0" brushRef="#br0" timeOffset="33">16715 17552 276 0,'-9'-5'104'0,"12"5"-81"0,9-5-4 0,-3 2-8 0,6-2 4 15,9 0 7-15,9-3-9 16,8-3-4-16,7 1-6 15,2-6-16-15,10-5-6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3:42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4246 16941 200 0,'-3'-8'74'0,"9"3"-58"0,-9 2 16 0,3 3 4 16,0 0-11-16,0 0-5 15,0 3 2-15,0 10 2 16,3 11-12-16,-3 16 11 0,0 13 4 0,3 18-10 15,0 3-4-15,-6 3-8 16,6 2-4-16,0-2 0 16,0-13-1-16,3-9-3 15,-6-5 0-15,3-10-42 16,-3-13-18-16,0-6 32 16,6-16 15-16</inkml:trace>
  <inkml:trace contextRef="#ctx0" brushRef="#br0" timeOffset="543.6751">4217 16912 260 0,'-9'-2'96'16,"0"2"-75"-16,9-8 10 0,-3 8 1 15,3 0-16-15,6-3-3 16,9-8 5-16,8 9 3 0,7-4-11 16,9 1 1-16,9 5 2 0,11 8-1 15,1 11 1-15,5 18-7 16,-8 10-4-16,-1 17-4 15,-14 5 1-15,-12-6-6 16,-12 3 0-16,-16 6 27 16,-10-1 13-16,-13-5 15 15,-21-2 8-15,-12-6-24 16,-5-10-10-16,2-3-12 16,-14-19-2-16,0-2-16 15,-1-16-5-15,10 0-77 0,11-8-35 31,15-8 64-31,15-13 30 16</inkml:trace>
  <inkml:trace contextRef="#ctx0" brushRef="#br0" timeOffset="6638.3746">9741 3998 296 0,'-3'-8'110'0,"-3"3"-86"0,9 5-6 16,-3 0-10-16,12 0-11 15,3-3 2-15,6 6-1 16,0-1 0-16,5 4 2 0,7 2-5 0,6 2-1 16,0 6-8-16,5 5-2 15,-2 3 9-15,0 0 6 16,-4 2 3-16,-5 1 4 16,-6 4 8-16,-9 6 5 15,-9 8 6-15,-3 3 4 16,-12 8-9-16,-3 2-2 15,-3 8-1-15,-6 5 1 16,-6-4-10-16,0-4-4 16,-3 6-6-16,1 8 1 15,2-1 1-15,3 1 0 16,6-6-7-16,3-2 0 16,3-3 1-16,6-2 3 15,9-3-3-15,6-3 2 0,6-5 0 16,0-5 2-1,6-6 3-15,3-5 2 16,-1-5-4-16,-5-9 1 0,0-7 0 16,-6-2 0-16,-6 1 11 15,-3-1 5-15,-3-1-8 16,-6 0-4-16,0 6-3 16,-6 4 1-16,0 9-8 15,0 13-3-15,6 16 9 16,0 13 4-16,6 11-1 0,3 15-2 15,6 4-9-15,-6 1-3 16,0-4 15-16,0-11 6 0,-9-3-2 16,-6-10 0-16,-18-14 18 15,-6 1 7-15,-11-11-10 32,-4-8-5-32,-6-11-53 15,-14-5-24-15,-9-18 30 0,-1-6 13 16</inkml:trace>
  <inkml:trace contextRef="#ctx0" brushRef="#br0" timeOffset="8935.8909">10655 5604 192 0,'0'-8'71'0,"9"8"-55"0,-9 8 11 0,3-5 0 15,-3 4 2-15,3 7 2 16,-3 4-5-16,0 3-2 31,3-2-13-31,-6-1-2 0,0 4 1 16,3-4-4-16,0-2-1 0,-3-3-2 0,3-5 0 15,3 0 4-15,-6-5 4 16,6-6-6 0,0-5-1-16,3-10-7 15,0-4 0-15,3-7-4 0,0 0 2 16,0 5 3-16,2 3 1 15,1 0 1-15,3 11 0 0,0 4 2 16,-3 9 3 0,3 7 2-16,-3 6 3 0,-3 3-3 15,0 2-2-15,-3-2-2 16,0 4 0-16,0-4-2 16,-3 2-5-1,2-5-4-15,-2-3-19 16,3-5-7-16,0-3-48 15,3-5-20-15,0-10 53 16,0 5 25-16</inkml:trace>
  <inkml:trace contextRef="#ctx0" brushRef="#br0" timeOffset="9219.7169">10982 5614 272 0,'-9'0'101'0,"9"11"-78"0,-5 2-5 0,2-5-5 16,0 3 1-16,0 5 3 15,0 5 0-15,0 0 0 16,3 0-9 0,3-2-1-16,3-3 0 0,2-6 1 0,7 1 0 15,3-6-2-15,-3-5-1 16,6-5-3-16,-3-1 1 16,-3-7-4-16,-12-13 0 31,-6 5-12-31,-3-1-7 15,-3 7 2-15,0 4 2 0,-3 6-1 32,3 2 0-32,3 0-23 15,6 9-9 1,6-6 25-16</inkml:trace>
  <inkml:trace contextRef="#ctx0" brushRef="#br0" timeOffset="9607.7214">11283 5548 232 0,'0'-2'88'0,"-3"4"-69"0,-9 4 4 16,9-1-2-16,-3 5-7 15,-3 9 2-15,0 5-7 16,0 8-1-16,0-1-4 16,1 1-1-16,2-3 3 0,0-5 1 0,6-5 1 15,3-6 0-15,3-5 0 16,3-8 2-16,2-11 1 15,4-5-5-15,-3-10-4 16,0 5-8-16,0-22-1 16,-3-4-6-16,-3-4 1 15,-3-2-3-15,-3 8 2 16,-3 6 7-16,0 4 5 16,0 12 22-16,-3 7 10 15,0 10-13-15,0 12-5 16,3 10-10-16,0 21-3 15,3 5 0-15,0 3 2 16,6 3-3-16,0-6 0 16,3-2-4-16,3-9 1 15,0-7-44-15,6-3-21 16,0-7 36-16,5-4 18 0</inkml:trace>
  <inkml:trace contextRef="#ctx0" brushRef="#br0" timeOffset="9964.5768">11536 5675 324 0,'-9'16'121'0,"-3"-16"-95"0,18-5-4 0,-6 10-8 16,9-2-11-16,-3-1 0 16,9-4 3-16,-3-3 3 15,3-1-4-15,-3-2-3 0,0-2 1 16,-4-3-4-16,4-1-2 15,-6-2-1-15,0 1 3 16,-9 1-5-16,0 1 0 16,-12 10 3-1,-5 9 1-15,-1 2 2 16,-3 10 0-16,-3 3 2 16,3 3 3-16,6 0 4 15,4 0 7-15,5 0 4 16,6-1-17-16,9-4-8 0,9-3-1 0,8 0 1 15,4-6-19-15,3-7-7 16,3-6-77 0,-1-5-31-16,1-5 73 15</inkml:trace>
  <inkml:trace contextRef="#ctx0" brushRef="#br0" timeOffset="13345.9553">11923 5609 272 0,'-6'5'101'0,"3"-7"-78"0,6 4-31 0,-3-2-20 0,3 8-64 16,3 0-24-16,-6 0 61 15,-3-2 28-15</inkml:trace>
  <inkml:trace contextRef="#ctx0" brushRef="#br0" timeOffset="13455.488">11953 5765 332 0,'0'0'126'0,"-3"3"-98"0,6 0-56 16,-3-3-33-16,3 0 26 15,3 2 19-15</inkml:trace>
  <inkml:trace contextRef="#ctx0" brushRef="#br0" timeOffset="14530.0217">13251 5416 208 0,'3'-8'77'0,"-9"11"-60"0,9-6 8 0,-3 3 0 15,0 0 0-15,0 0 2 16,3 5 5-16,2 1 5 0,-2 10-20 15,0 5 13-15,0 8 6 0,0 8-17 16,0 3-7-16,-3 2-6 16,0-5 0-16,0 3-1 15,0-11 2-15,0 5-2 16,-3-5-7 0,3-2-1-16,0-6-21 15,0 0-7-15,-3-2-74 16,3-6-34-16,0-3 72 15,0-10 34-15</inkml:trace>
  <inkml:trace contextRef="#ctx0" brushRef="#br0" timeOffset="15320.1042">13343 5321 276 0,'-3'-8'104'0,"-3"16"-81"0,21-8-8 15,-6 0-11-15,0 0 8 16,-6 2 6-16,11-4 9 16,4-1 6-16,6-2-18 15,6 0 3-15,9 2 0 0,11 0-17 16,13-2-4-16,11 2-2 16,12-2 0-16,16 0 11 0,5-1 9 15,6 1-8-15,3 0-3 16,-12 0-23-1,-3 2 10-15,1 0 8 16,-13 3 1-16,-6 0 6 16,-11 3-4-16,-7 0 4 15,-5 2-4-15,-10-5 1 16,-5 3-1-16,-6-3-6 31,-4 2 2-31,-5-2-6 0,-3 0 5 0,-6-2 10 16,-3 2-4-16,-6 0 6 15,-1 2-5-15,-5-2-11 16,0 0 4-16,-6 0-4 16,3 0 4-16,-3 3 4 15,0 5 0-15,-3 8-5 16,3 2 2-16,-3 11 8 16,3 3-4-16,-3 13 9 15,3 0-7-15,0 5-1 16,3-5-2-16,0 0-1 15,3-5 0-15,-3-6-40 16,3-5 22-16,-3-5-30 0,0-3 27 0</inkml:trace>
  <inkml:trace contextRef="#ctx0" brushRef="#br0" timeOffset="15942.8041">13304 5924 244 0,'-6'-5'93'0,"-3"7"-72"0,9-4 5 0,0 2-1 15,0 0-14 1,6 0 10-1,9 0 1-15,12 0-12 16,6-3 11-16,11-2 2 0,16-3 2 0,11 3 0 16,16-1-8-16,14-2 0 15,12 0-8-15,9 3-3 16,3-3-1-16,0 6-1 16,-21-1 6-1,0 3-5-15,-5-3 2 16,-16 6-4-16,-3-3-2 15,-14 3 0-15,-4-3-83 16,-5 2 45-16,-10-4-66 16,-8 2 58-16</inkml:trace>
  <inkml:trace contextRef="#ctx0" brushRef="#br0" timeOffset="17064.8742">14203 5308 232 0,'0'-6'88'0,"0"4"-69"0,0 2-5 16,3-3 43-16,-3 3-23 15,3 5 3-15,0 11-4 16,-3 11-19-16,3 15 5 0,0 16 4 16,-3 3-6-16,3 2 1 15,3-2-11-15,0-10-4 16,0-4-9-16,0-7-4 15,0-8-243 1,12-19 138 0</inkml:trace>
  <inkml:trace contextRef="#ctx0" brushRef="#br0" timeOffset="18137.3017">13254 5009 236 0,'-3'2'90'0,"6"4"-70"0,2-6 6 16,-2 7-3-16,3 1 2 15,-3 3 5-15,6 2-3 16,0 3-2-16,6-3-13 16,-6 3-3-16,3 0 1 0,-3-3-4 15,3-2-1-15,0-1-2 16,0-2-3-16,-3-2 1 16,-1-1 1-16,-2-2 3 15,0-9 0 1,3-4-7-16,-3-1 8 15,3-5 2-15,-9-2-3 16,6-1-1-16,-3-2-2 16,0 0-2-16,0 5 1 0,3 0-6 15,-3 3-1-15,0 5-22 16,3 3-6-16,-3 2-58 16,3 0-23-16,0 1 60 15,6 2 28-15</inkml:trace>
  <inkml:trace contextRef="#ctx0" brushRef="#br0" timeOffset="18533.9192">13608 4950 244 0,'-9'0'93'0,"3"3"-72"0,-3 0 3 0,3 2-3 16,0 6-11-16,-3 2-3 15,0 3 0 1,-3 2 2-1,3 6-4-15,0 0 4 0,6 0 1 16,0-6-3-16,6 1 1 0,0-6-5 0,3 3 0 16,3-11-3-16,0-5-3 15,3 0-3-15,0-8 1 16,0-2-2-16,-3-1 0 16,-3-2 4-16,0-1 3 15,0 1 1-15,-3 3 2 0,0-1 2 16,0 3 4-16,-3 0-6 31,0 6-2-31,0 4-1 16,0 6 0-16,3 3 2 15,0-3 1-15,3 2-1 16,-1 1-2-16,1-3-6 0,0 0-4 16,0-3-8-16,6-8-89 31,-3-2-28-31,3-6 68 15</inkml:trace>
  <inkml:trace contextRef="#ctx0" brushRef="#br0" timeOffset="18778.9744">13780 4720 176 0,'6'0'66'0,"-9"-2"-52"0,9 7 17 0,3 3 2 15,-9 5 4-15,3 8 4 16,-3 3-5-16,0 8 1 16,-3 2-21-16,0 6 0 0,0-1 0 15,6 1-6-15,0-5-3 16,3-1-11-16,-3-10-3 16,9 0-95-16,-3-11-42 15,3-11 71 1</inkml:trace>
  <inkml:trace contextRef="#ctx0" brushRef="#br0" timeOffset="19844.4652">14328 4927 224 0,'-6'2'85'0,"24"6"-66"0,-27 0 8 0,9 0 0 16,0 8 6-16,-3 0 4 15,3 2-6-15,0 1-2 16,0-1-16-16,0-4 5 0,0-1 5 16,3 0-14-16,-6-5-7 0,3-3-11 15,0-2-3-15,3-6 7 16,-6-2 2-16,9-3 5 15,-3-3 1-15,3-4 3 16,0-4 1-16,3-2-1 16,0 0-1-16,3 5-3 15,0 0-2-15,2 8-6 16,-2 0-1-16,3 8 1 16,0 3 1-16,-3 2 3 0,0 3 1 15,-3 5-2-15,0-2 0 16,-3 2 4-16,0-2 1 31,0-1-7-31,-3-2-4 16,3 0-79-16,-3-3-36 0,3-2 63 0,-1-6 32 15</inkml:trace>
  <inkml:trace contextRef="#ctx0" brushRef="#br0" timeOffset="20206.4094">14599 4945 252 0,'3'-3'96'0,"-6"1"-75"0,6 4 10 16,0 1 1-16,3 0-14 16,0 2-2-16,3 0 2 15,0-2 0-15,0 2-9 16,2-2 12-16,1-3 8 0,0 0-17 16,0-3-9-16,3-2 0 0,-3 2-1 15,-6-2-14-15,0 0-4 16,-3-3 1-16,-6-3 1 15,0 1 0-15,-6 7-1 16,-3 0 5-16,0 3 6 16,-3 0 3-16,0 6 1 15,-2 7 4-15,2 0 2 16,0 8 9-16,3-2 4 16,6 2-7-16,3 3-2 15,3-3 5-15,6-3 4 16,3-2-22-16,6-2-12 15,3-7 2-15,5 1 4 16,4-5-78-16,-3-8-33 16,3-6 60-16,0 1 30 15</inkml:trace>
  <inkml:trace contextRef="#ctx0" brushRef="#br0" timeOffset="20369.0814">14911 4927 336 0,'-8'0'126'0,"5"0"-98"0,-3 5-5 15,3 0-11-15,0 6-10 16,-6 7-2-16,-6 1 3 16,3 2 0-16,3-3-1 15,0 1-2-15,-3-3 3 0,3-3-42 0,6-2-18 16,-9-3 33-16,9-6 18 16</inkml:trace>
  <inkml:trace contextRef="#ctx0" brushRef="#br0" timeOffset="20541.5897">14825 4974 308 0,'3'5'115'0,"9"6"-89"0,-3 5-3 0,-3-8-9 16,3 2-10-16,0 1-1 15,0-3-6-15,0-3-2 0,0 1 2 16,-1-1-21-16,4-8-8 0</inkml:trace>
  <inkml:trace contextRef="#ctx0" brushRef="#br0" timeOffset="20750.5485">15078 4718 336 0,'-9'-8'126'0,"9"23"-98"0,-3-4-5 0,0 0-9 16,3-1-11-16,-3 14 14 15,3 2-10-15,-6 12 8 16,3-1-8-16,-6 2-9 16,6 1 1-16,-3 2 0 15,4-7-15-15,-1-6-4 16,0-5-96-16,0-6-45 16</inkml:trace>
  <inkml:trace contextRef="#ctx0" brushRef="#br0" timeOffset="20929.5791">14914 4879 420 0,'-6'-5'156'0,"12"2"-121"0,6 0-16 0,-3 1-15 15,9-1-10-15,0-2-2 16,6 5 5-16,0-3-20 15,2 3 13-15,1 3-14 0,-6-3 14 16</inkml:trace>
  <inkml:trace contextRef="#ctx0" brushRef="#br0" timeOffset="21543.3378">14655 5569 240 0,'6'-10'90'0,"0"7"-70"0,0 1 6 0,0-1-3 15,0 3-11-15,3 0-2 16,-3 3 14-16,-6-3 7 0,0 0-16 15,6 2 7-15,-6-2 2 0,0 6 1 16,-3-4 2-16,0 1-15 16,-3-3-5-1,0-3-4-15,3-2 0 16,0 0-7-16,3-3-1 0,6 0-3 16,-3 0 2-16,3 3-5 15,-3 5-3-15,0 0 12 0,-3 0 5 16,0 5 4-16,0 3 1 15,-3 0 0-15,-3 0 0 16,-3 0-2-16,0-6-1 16,0 1-1-16,0-3 2 15,3-3-8 1,1-2 0-16,2-3-5 16,3 3 2-16,3-1-13 0,2 1-3 15,4 2-16-15,0 3-6 16,-6 3 23-16,6 0 10 15</inkml:trace>
  <inkml:trace contextRef="#ctx0" brushRef="#br0" timeOffset="21772.7877">14694 5577 252 0,'-9'-8'93'0,"6"6"-72"0,3 2 16 15,0 0 2-15</inkml:trace>
  <inkml:trace contextRef="#ctx0" brushRef="#br0" timeOffset="22057.1594">14682 5562 510 0,'3'-6'43'0,"3"-2"-21"0,3-2-12 0,3-3-4 15,9-1 1 1,3-7 3-16,8-3 4 16,7 0 1-16,6-2-2 15,-1 2-7-15,16-8-3 16,-1 6-2-16,13-6-1 15,-7 8 0-15,10-5-3 16,-10 8 2-16,-2 0 1 16,-10 5 0-16,-5 0 0 15,-9 8 0-15,-10-2 4 16,-2 4-2-16,-9-1-1 16,-3 4 0-16,-6-2-21 15,0 5 11-15,-3-6-45 16,0 6 30-16,-6-5-130 15,3 5 86-15,-6-5-83 16,3 2 87-16</inkml:trace>
  <inkml:trace contextRef="#ctx0" brushRef="#br0" timeOffset="22430.6605">15537 4998 344 0,'-9'-5'129'0,"9"5"-100"0,6 0-9 0,-3 0-8 16,2 2-11-16,4 1 13 16,6 0-8-16,0-3 0 15,3 2-4-15,3 1-10 16,0 2 4-16,0-2 12 31,-4 2-3-31,-5 3 11 0,0 0-9 0,-9 5 12 16,0 0-11-16,-15 9 14 15,3-1-13 1,-9 3 3-16,4-3-8 16,-7-3-4-16,6 1-1 0,0-3-8 15,3-3 5-15,0 0-27 16,3 0 17-16,0-5-110 15,3 0 68-15,-3-2-73 16,6 2 75-16</inkml:trace>
  <inkml:trace contextRef="#ctx0" brushRef="#br0" timeOffset="32425.1873">6205 11573 128 0,'3'-11'49'0,"9"14"-38"0,-9 0-3 15,3-6 9 1,6 0 2-16,3 3 13 16,5-2 4-16,13-1-18 15,6 3 3-15,11-3 0 0,7 1-7 16,12 2-3-16,11 0-6 15,12 5-4-15,3-2 0 16,10-1 1-16,8 1 3 16,0-3 4-16,3 0-6 0,-3-3-2 15,3 1 1 1,-6-1 3-16,-6 0-2 0,-8-2 0 16,-7 0-1-16,-12 2-2 15,-8 0-8-15,-13 3-3 16,-5 0-5-1,-15 0-3-15,-10 0 11 0,-11 6 4 16</inkml:trace>
  <inkml:trace contextRef="#ctx0" brushRef="#br0" timeOffset="33833.8105">7241 11626 168 0,'0'-3'66'0,"3"1"-52"0,0-6 8 0,0 2 1 15,0 4 1-15,0 2 5 16,-3 0-2-16,0 0-2 16,-6 8-13-16,-3 7 1 0,-6 9 3 15,0 8-6-15,-3 0-1 16,0 0-3-16,6-1-1 16,1-10-3-16,5 1-2 15,3-12 3-15,0-2 2 16,0-8 0-16,6-5 0 0,3-8-3 15,3-6-2-15,-1-2-2 16,4 0-1-16,-3 5 2 16,0-3 2-16,0 3-2 15,0 6 0-15,0-1 1 16,0 6 0-16,0 2 0 16,0 3 2-16,3 3 1 15,0 2 1-15,-3 3-2 16,-1-2-2-16,4 1-2 0,-3 1-1 15,0-2-36 1,0-1-69 0,0-2-31-16,0-3 71 15</inkml:trace>
  <inkml:trace contextRef="#ctx0" brushRef="#br0" timeOffset="34150.2096">7297 11681 160 0,'-3'-2'60'0,"0"2"-47"0,6 0 4 0,-3 0-1 0,-3 5 7 16,0 6 6-16,-2 2 0 15,-1 8 2 1,-3 5-17-16,0 4 5 0,0 1 4 0,3 4-8 15,0-4-1-15,3-1-4 16,3-4 1-16,3-2-2 16,3-6 0-16,3-2-1 15,9-3 0-15,2-5 0 16,7 0 0-16,0-2-7 16,9-4-2-16,-4-4-55 15,4-1-25-15,-6-2 41 16,6 2 20-16</inkml:trace>
  <inkml:trace contextRef="#ctx0" brushRef="#br0" timeOffset="36472.3294">7696 11957 132 0,'6'-3'52'0,"-6"11"-41"0,3-6 9 15,-3-2 2-15,0 0 0 16,0 6 4-16,3-4-3 16,-3 1 0-16,0 5-12 15,0-3 11-15,-3 6 11 16,-3-1-10-16,3-2-8 15,0 0-4-15,0 0-5 16,0-2-1-16,3-1-3 16,-3 0-2-16,3-2 1 0,-3-1 1 15,0-2 5 1,3 0 4-16,0 0-2 16,3-2 2-16,0-4-6 0,3-1-1 15,0-1-4-15,3-3-1 16,0 0 1-16,0-2 2 15,3 0-3-15,0 0 0 16,0 0 1-16,-3 10 2 16,0 0-3-16,0 9 0 15,2 1 1-15,-5 4 2 0,-3 2 1 16,3-2 3-16,-3-3-5 16,6-3-1-1,-9 3 0-15,3 0 2 16,-3-3 1-16,0-5 3 15,0 0 1 1,0 3-1-16,3-3-1 16,0-3-10-16,6 1-4 0,0-6-2 15,0 2-1-15,0 4 4 16,6-1 5-16,-9 3 2 16,9 0 3-16,-3 3 3 15,-4 2 4-15,1 3-2 16,0 0 1-16,-3 0-5 15,-3 0 0-15,3 0-3 16,0 0-3-16,0 2-12 16,0-2-5-16,0 0-66 15,3-3-31-15,3-2 60 0,3-3 29 16</inkml:trace>
  <inkml:trace contextRef="#ctx0" brushRef="#br0" timeOffset="36860.3996">8155 11983 256 0,'-12'-11'96'0,"12"9"-75"0,-6 4-1 0,3 1-4 15,-3 0-17-15,-3 2-3 16,0 0 8-16,0 6 4 16,-3-1-3-16,3 1 1 0,3 2 1 15,0 0-1-15,3 1-1 16,6-6-1-16,0 0 0 15,3-3-2-15,0-2 1 16,3-3-7-16,3-3 1 16,0-2-8-16,0-3-1 15,0-3-9-15,0 0-4 16,-3 1 11-16,0-1 6 0,-4-2 7 16,1 5 5-16,-3 3 5 15,0 2 2-15,-3 3-5 0,0 6-4 16,0 1 5-16,0 7 5 15,3-1-8 1,0 3-5-16,0 0 1 0,3-3-1 0,0 0-13 31,3-2-5-31,-3-3-81 16,3-6-33 0,3-2 67-16</inkml:trace>
  <inkml:trace contextRef="#ctx0" brushRef="#br0" timeOffset="37109.9044">8393 11816 240 0,'-6'-2'90'0,"12"10"-70"0,-3 2-7 0,3 1-10 0,-6 10 2 16,0 5 6-1,0 1 6-15,-3-3 2 0,3-1-10 16,-6-1 1-16,6-1 3 0,0 0-7 15,0-3-1 1,3-2-10-16,0-2-4 16,3-4-13-16,-3-2-4 0,0-3-46 15,3-5-18-15,0-2 47 16,2-4 22-16</inkml:trace>
  <inkml:trace contextRef="#ctx0" brushRef="#br0" timeOffset="37316.7622">8554 11734 272 0,'-3'0'101'0,"6"3"-78"0,-6 13-9 16,3-6-8-16,-3 9-2 16,0 7 5-16,0 3 4 15,-3 9 2-15,3-7-8 0,0 1-2 16,0-6 1-16,3 1-3 0,0-6-2 15,0-2-22-15,3-4-11 16,3 1 18-16,3-5 11 16</inkml:trace>
  <inkml:trace contextRef="#ctx0" brushRef="#br0" timeOffset="37483.8068">8682 12009 132 0,'0'3'49'0,"2"0"-38"0,1-3-10 15,-3 0-4-15,0 5 21 16,0 3 12-16,0 0 10 16,3 2 5-16</inkml:trace>
  <inkml:trace contextRef="#ctx0" brushRef="#br0" timeOffset="37649.2985">8702 12065 366 0,'9'8'32'0,"0"0"-4"0,3-5-5 15,3-3 0-15,3-3-9 16,-3-2-3-16,0-3-4 16,-3 0-2-16,-7-6-6 0,-2 4 1 15,-3-3-5-15,-5 2 1 16,-4-5-3-16,-6 6 2 16,0 2-2-16,0 8 0 15,0 0-49-15,3 5-20 0,0 0 36 16,6 3 20-16</inkml:trace>
  <inkml:trace contextRef="#ctx0" brushRef="#br0" timeOffset="37894.8377">8976 11962 264 0,'-6'-5'101'0,"0"2"-78"0,-3 11-13 15,3 0-10-15,-3 0-6 16,1 0 3-16,-7 2 11 16,0 1 6-16,0 2-6 15,0 0-2-15,6 0 0 0,3 1-1 16,6-1 0-16,6 0-8 0,6-2 0 16,3-3-23-16,6-3-8 31,3-2 17-31,2-6 9 0</inkml:trace>
  <inkml:trace contextRef="#ctx0" brushRef="#br0" timeOffset="38229.3436">9202 11986 260 0,'-3'-3'96'16,"-5"-5"-75"-16,-1 8 8 0,6 3-3 16,-3-3-12-16,-3 2-1 15,0 4-3-15,0-6-1 16,0 5-5-16,3 0-5 0,6 6 3 16,6-1 2-16,3 1 1 15,0 0 0-15,0-1-1 16,-3 1 2-16,-6-1 3 15,0-2 2-15,-6 0 6 0,-3 0 1 16,-6 0-7-16,-3 0-2 16,3 0-100-16,0-3-43 15,3 3 67-15,3-3 33 16</inkml:trace>
  <inkml:trace contextRef="#ctx0" brushRef="#br0" timeOffset="39392.8841">9574 11750 204 0,'0'8'77'0,"0"8"-60"0,3 18 19 0,-3-12 5 15,0 9-6-15,-3 4 0 16,-2-1-9-16,-1-5-2 15,0-2-13-15,0-1 15 0,0-2 10 16,0-6-21-16,3-2-10 16,0-2-9-16,0-4-1 15,0-5 7-15,0-2 4 16,3-6-1-16,0-2 0 16,3-5-19-16,3-4-5 15,0 1 15-15,6 2 11 16,0-2-4-16,2 3-1 15,1 4-2-15,0 4 0 0,0 2-5 16,0 2 1-16,-3 4 4 16,0 2 4-16,-3 0-6 15,0-1 0-15,-6 4 2 0,3-3 4 16,-6 0-19 0,6 3-7-16,-3-4-75 0,2 1-31 15,1-5 65-15,9 0 32 16</inkml:trace>
  <inkml:trace contextRef="#ctx0" brushRef="#br0" timeOffset="39751.9606">9822 12039 328 0,'-3'-6'123'0,"3"12"-95"0,8-4-11 15,-5 3-9-15,3-2-6 0,0 0 1 0,3-1 5 16,0 1 5-16,3-3-7 15,0-3 8-15,0 1 3 0,0-1-12 16,0-2-2-16,-3 0-2 31,0-3 1-31,-3 2-1 16,0-2 2-16,-6 3-2 0,-3-3-1 16,-3 3 1-16,-3 0-1 15,-3 5-14-15,0 5-5 16,-3 3 7-16,3 0 7 15,0 2 3-15,3 1 4 16,3 2 3-16,3 0 4 16,3 1-4-16,3-4-3 15,3 1 3-15,6-3 1 16,0-3-20-16,6-2-10 16,0-3-54-16,3-3-25 15,-1-2 51-15,1-1 27 0</inkml:trace>
  <inkml:trace contextRef="#ctx0" brushRef="#br0" timeOffset="40269.4773">10086 12033 260 0,'0'0'96'0,"0"-2"-75"0,0 10-1 15,0-6-7-15,0 3 4 16,0 3 4-16,0 0 0 16,3 3-1-16,0-3-10 15,0 0-2-15,-3-3-1 0,3 0 12 16,-3 1 7-16,0-6-13 15,3 0-5-15,-3-3-1 16,3-2 2-16,0-3-4 16,3 0-1-16,0-5-4 0,3-1-3 15,3 1-9 1,6-3-5-16,3 0-13 16,-6 9-4-16,-3 1-22 0,5 4-33 15,1 4 25 1,-3 4 42-16,0 1 25 0,0-1 25 15,0 2 10-15,0-3-3 16,0 0 0 0,-1-2-12-16,1 0-1 15,3-3-9-15,-3 0 0 16,3-3-6-16,-3-2-2 0,0-1-5 16,-3-2-2-16,-4-5-4 15,-5 0-1-15,-3-3-1 16,-5 5 0-16,-4 6 0 15,-6 3 2-15,-3 7 2 16,0 5-1-16,-3 4 10 16,3 2 4-16,6-1 9 15,6 1 3-15,6 0 5 16,9 0 3-16,6-3-22 16,12-2-10-16,9-3-40 15,8-3-15-15,16-5 25 16,-4-3 15-16</inkml:trace>
  <inkml:trace contextRef="#ctx0" brushRef="#br0" timeOffset="42239.1282">14876 12478 220 0,'6'2'82'0,"-3"1"-64"0,-3-6 11 15,0 3 2-15,0 3 3 16,0 5 6-16,0 3-8 15,-3 4-2-15,0 7-17 16,3 4 1-16,-3 3 2 0,0 3-8 16,0-6-4-16,3 3-8 0,-6-2 0 15,6-3-40-15,0 0-16 16,6-6 31-16,0-10 14 16</inkml:trace>
  <inkml:trace contextRef="#ctx0" brushRef="#br0" timeOffset="42677.2025">14914 12459 340 0,'-8'-5'129'16,"10"8"-100"-16,1-9 2 0,-3 6-8 15,9 3-20-15,3-6-2 16,6 3-1-16,3 0 0 16,6 0 8-16,0 0 5 0,2-2-9 15,1 2-1-15,0 0-12 16,-6 0-4-16,-1 0 11 16,-5 0 7-16,-3 0 1 15,-3 2-1-15,-3 1-2 16,0 2-3-16,-3-2-4 15,-6 5 0-15,3 2-3 16,-3 4 0-16,3-1 4 16,-3 5 3-16,0 4-1 15,3 4 0-15,-3 3-1 16,0 6 0-16,0-4 2 16,3 1 2-16,0-11-3 15,-3 6 0-15,0-6 1 16,3 0 0-16,-3-10-7 15,-3 4-3-15,0-7 6 16,-3 0 3-16</inkml:trace>
  <inkml:trace contextRef="#ctx0" brushRef="#br0" timeOffset="42912.2088">14828 12859 340 0,'-9'-8'126'0,"18"10"-98"0,-6 1-8 15,9 0 16 1,6-6-11-16,12 0-1 16,2 1-2-16,4 2-12 15,3 2-9-15,-1 1-1 0,1-6-38 16,-3 9-14-16,-3-4 24 15,-4 4 14-15</inkml:trace>
  <inkml:trace contextRef="#ctx0" brushRef="#br0" timeOffset="43759.618">14608 11914 160 0,'0'-5'60'0,"0"0"-47"0,0-3 46 0,0 8 18 16,0-3-30-16,-3 0-13 0,3 3-10 15,0 0-2 1,3 11-6-16,-3 2-1 0,0 6 2 16,0 5 1-16,0 2-14 15,0 0-6-15,0 4 0 16,0-4 0-16,0 0 6 15,0-4 2-15,0-4-2 16,0-2-3-16,0-5 4 16,0-3 1-16,0-3 4 15,0-5 1-15,0-5-8 16,3-6-3-16,3-5-4 16,0 0 3-16,3-2-2 15,0 2 1 1,2 3-9-16,1 5-1 15,3 2 2-15,0 4 5 0,-3 7 5 16,3 3 3-16,-6 5 3 16,-3 0-1-16,3 3 0 15,0 0-3 1,-3 0 1-16,0 0-4 16,-3 0-2-16,0 0-18 0,0-6-9 15,0-2-94 1</inkml:trace>
  <inkml:trace contextRef="#ctx0" brushRef="#br0" timeOffset="44165.2172">14864 12078 280 0,'-6'-2'104'0,"9"10"-81"0,6-3-8 16,-9 0-11-16,6 3-3 15,0-3 3-15,0 3 12 16,3-2 5-16,0-1-11 16,2 0-1-16,1-2-2 0,0-3-8 15,0-3-4-15,-3 1-2 16,0-4-1-16,-3 1-4 0,-3 0 0 16,-3-3-3-16,-3 0 2 15,-3 0-2-15,-3 0 0 16,0 3 8-16,-3-1 3 15,3 4 8-15,-3 2 5 16,0 2 1-16,4 6 4 16,2 3 2-16,0 2 2 15,0-2-4-15,6 7 0 16,3 6-6-16,3-3 0 16,3 3-10-16,2-6 0 15,4-2-18-15,3-2-4 16,3-9 12-1,6-5 6-15</inkml:trace>
  <inkml:trace contextRef="#ctx0" brushRef="#br0" timeOffset="44516.9362">15123 12076 260 0,'-18'-14'96'0,"9"9"-75"0,-3 8-1 0,6-1-4 16,-3 4-12-16,-3 2-2 0,0 2 10 0,3 6 6 15,1 0-9 1,2-3 2-16,3 3 0 0,3 0-4 16,6-3 1-1,2-2-7-15,1-3-3 16,0-6-6-16,3-4 0 16,3-4 2-16,-3-2 1 0,0-2 3 15,-3-1 3 1,0 3 4-16,-3 3 4 15,-3 0 7-15,0-1 2 0,-3 6-7 16,0 3-4-16,3 5-4 16,3 3 0-16,0-1-2 15,0 3-1-15,2 1-10 16,-2-4-6-16,9-4-47 16,6-6-39-1,-3-3-20 1,3-5 65-16</inkml:trace>
  <inkml:trace contextRef="#ctx0" brushRef="#br0" timeOffset="44881.5721">15337 12073 212 0,'-3'-19'79'0,"0"17"-61"0,-6-9 26 0,6 11 6 15,-3 0-25-15,-3 5-9 16,0 3-8-16,-5 6-1 16,5 4-4-16,0 3 3 15,0 1 3-15,3-1-1 0,6-3 3 16,3-2-2-16,0-3 2 0,3-2-2 31,3-8 0-31,0-6-3 0,2-5 1 16,4-3-11-16,0-5-2 0,-3-2-2 0,0-3 0 15,-3 2 2-15,-3-5 4 16,0 1 1-16,-6-6 3 16,0-1 3-1,-3 1 4 1,3 6 5-16,-3 7 3 0,3 2-9 15,0 9-4-15,0 10-6 16,0 6-1-16,0 5 4 16,3 8 3-16,3 2-1 15,0 3-2-15,3 3 0 0,3 2-1 16,6 1-126 0,5-9-58-16,-2-7 89 15</inkml:trace>
  <inkml:trace contextRef="#ctx0" brushRef="#br0" timeOffset="46069.8757">16724 12510 236 0,'0'-6'90'0,"3"4"-70"0,-3 4 2 16,0-2-4-16,0 6 8 15,0 7 8-15,0 8-1 16,-3 11 3-16,0 7-20 16,-3 9 0-16,0 0-2 0,3-3-12 15,0-3-5-15,-3-8 7 16,3-5 4-16,0-2-12 15,6-6-7-15,3-8-52 16,0-2-21-16,0-9 43 16,3-7 21-16</inkml:trace>
  <inkml:trace contextRef="#ctx0" brushRef="#br0" timeOffset="46425.801">16781 12507 348 0,'-3'-5'129'0,"9"2"-100"0,15 3-11 16,-7 0-12 0,10 0-10-16,12 0 0 15,9-3 3-15,8 1 2 16,13-6 0-16,8 0 4 0,6 2 1 16,10-4-5-16,-4 2 0 15,-3 0-6-15,-2 3 1 16,-10-1 0-16,-14 6 2 0,-10 0 5 15,-11 3 3 1,-3 5 2-16,-9 3 0 0,-6 2 4 16,-4 5 5-16,-5 4 8 15,-6 7 5-15,-3 0-10 16,0 8-4-16,-3 2-9 16,3-2-3-16,-3 1-7 15,0-7 0-15,3 4-19 16,-3-12-6-16,0 1-71 0,0-8-30 15,-5 3 66 1,-7-6 32-16</inkml:trace>
  <inkml:trace contextRef="#ctx0" brushRef="#br0" timeOffset="46690.4316">16864 12978 332 0,'-30'-11'123'0,"27"9"-95"0,3 2-19 0,0 0-14 16,6 2-4-16,0 1 2 15,9 0 27-15,12-1 11 16,18 1-15-16,5-3 9 0,19-3 5 16,11 3-10-16,6 0-1 15,4 0-13-15,-4-2-4 16,-6-4-29-16,-8 1-9 15,-13 0 7-15,-8 5 6 0,-15-6 14 16,-13 1 5 0</inkml:trace>
  <inkml:trace contextRef="#ctx0" brushRef="#br0" timeOffset="46911.5065">17290 12523 340 0,'6'18'129'0,"0"9"-100"0,0 23-9 0,-3-26-10 16,0 13-8-16,-3 0 1 15,0 3-4 1,0-1 1-16,0-2 0 15,0-8 0-15,0 1 2 0</inkml:trace>
  <inkml:trace contextRef="#ctx0" brushRef="#br0" timeOffset="67889.1311">19055 12488 260 0,'-3'-2'96'0,"3"-1"-75"0,0 6 6 0,0-3-4 16,3 8 0-16,0 8 6 15,-3 10 6-15,-3 11 3 16,0 5-20-16,0 1-19 0,0 4-10 16,3-7 16-16,0-3 10 0,3-8-12 15,0-5-4-15,0-3-125 16,3-5-59 0,0-8 87-16</inkml:trace>
  <inkml:trace contextRef="#ctx0" brushRef="#br0" timeOffset="68236.8964">19061 12406 336 0,'-9'-18'126'0,"15"13"-98"0,3-3-3 15,3 5-10-15,6 0-9 16,8-5-1-16,16 3 3 15,6-3 5-15,5-2-7 16,13-4 1-16,5 4 0 0,4-4-12 16,5 7-6-16,-3-1 0 15,-8 5 4-15,-10 0 2 16,-5 3 0 0,-10 6 6-16,-5 2 1 15,-6-1 4-15,-9 12 1 16,-3 0 10-16,-10 4 4 0,-5 1 0 15,-3 8-1-15,0 2-4 0,-3 3-2 16,0 6-11-16,3-1-1 16,0 0-15-16,0-2-5 15,0-8-69-15,3 0-33 16,-6-1 62 0</inkml:trace>
  <inkml:trace contextRef="#ctx0" brushRef="#br0" timeOffset="68553.5118">18948 12991 340 0,'-27'-8'129'0,"33"5"-100"0,-9-2-4 0,9 3-10 16,6-1 0-16,12 0 2 15,14-5 16-15,22-2 6 16,11 2-20-16,7 0 0 0,11-3 2 0,3 3-10 16,0 0-3-16,-2-2-16 15,-7 7-8-15,-9-5-40 16,-8 3-16-16,-9 2-91 15,-16 1-37 1,-11-4 104-16</inkml:trace>
  <inkml:trace contextRef="#ctx0" brushRef="#br0" timeOffset="68834.7253">19522 12308 376 0,'-12'-10'143'0,"12"12"-112"0,-3 20-8 31,0-9-10-31,0 11-8 0,-3 5 4 15,0 8 7-15,3 10 4 16,0 6-10-16,3 6-10 0,6-1-5 16,3-3-152-1,6-7-69-15,-3-6 114 16</inkml:trace>
  <inkml:trace contextRef="#ctx0" brushRef="#br0" timeOffset="69492.7668">21412 12380 324 0,'-12'40'121'0,"3"-17"-95"0,1 14 0 15,5-15-7-15,-3 9-12 32,0 4 1-32,3 2-5 15,3-3-2-15,3 1 0 16,3-6-28-16,3-6-11 0,5-7 19 0,1-10 11 16</inkml:trace>
  <inkml:trace contextRef="#ctx0" brushRef="#br0" timeOffset="69866.5485">21311 12303 380 0,'3'-18'143'0,"12"12"-112"0,18 1-17 0,-12 2-16 0,14-2 0 16,10-3 5-16,11-2-9 15,13-4-3-15,11 1 4 16,10 3 15-16,5-4 11 0,3 1-12 0,-3 0-5 16,-8 5-30-1,-7 0-10 1,-21 5 18-16,-8 6 18 0,-6 5 12 16,-15 8 7-16,-7 8 3 15,-11 7 3-15,-6 9 4 16,-6 5-4-16,0 0-3 15,3 3-8-15,-3-1-4 16,0 1-5-16,0 2-4 16,0 0-14-16,-3-7-4 15,3-6-73-15,-3-5-30 16,0-9 61-16,-6-4 30 16</inkml:trace>
  <inkml:trace contextRef="#ctx0" brushRef="#br0" timeOffset="70187.4133">21433 12875 244 0,'-48'2'90'0,"28"-10"-70"0,-1 14 30 16,15-6 10-16,3 0-13 15,3-3-1-15,18 3-22 16,12 0-13-16,8-3 8 0,25 6 6 16,11-6-2-1,12 1-1-15,16-1-10 0,-7-2-5 16,0-6-11-16,-3 11-3 16,-11-2-25-16,-10-1-9 15,-17-5-8 1,-10 5 0-16,-8-2-83 15,-15 0-36-15,-9-6 89 16</inkml:trace>
  <inkml:trace contextRef="#ctx0" brushRef="#br0" timeOffset="70453.2217">21927 12176 348 0,'-15'-13'132'0,"15"10"-103"0,0 6 1 0,3 0-8 15,-3 7-11-15,0 14-1 0,-3 10 9 16,-3 17 5-16,0 2-12 15,0 5-2-15,1 11 0 0,-1 7-37 16,3-10-16-16,0-2 22 16,3-6 9-16</inkml:trace>
  <inkml:trace contextRef="#ctx0" brushRef="#br0" timeOffset="72614.0033">17543 12681 148 0,'0'-7'57'0,"0"9"-44"0,-3-2 5 0,9 0-1 16,-6 0 5-16,3 5 6 0,0 1 0 0,0 2 1 16,0 0-16-16,0 0 3 0,0 2 2 15,0-5 3-15,-3 1 2 0,-3-4 7 16,3-2 4-16,0 0-7 15,-3 0-4-15,0-5-13 16,0 0-4-16,3-3-22 16,0-3 11-1,0 3 4-15,0 3 5 32,0 2 5-32,3 3-15 15,0 3-6-15,3 2 6 16,-3 3 2-16,-3 0 12 0,0-2 5 15,-6-1-4 1,0 3-3-16,-6-3-1 16,6 0-8-16,0-5-2 15,0 0-58-15,3-5-23 16,6-3 44-16,9 0 21 16</inkml:trace>
  <inkml:trace contextRef="#ctx0" brushRef="#br0" timeOffset="73395.6779">17546 12708 264 0,'-3'-3'101'0,"3"3"-78"0,6 0 2 15,-6 0-3-15,0-2-1 16,0-1 2-16,3-5-1 16,0 0-2-16,0-2-10 0,3-4 5 15,0 1 4-15,2-3-10 16,1-2-5-16,3-3-5 15,3-1 0-15,6 1 1 0,3-5 2 16,3 2-8-16,5-3-3 16,10-2 2-16,0-2 4 15,-1-1 13-15,4 3 8 16,0 0-7-16,2 0-1 16,10 7-8-16,-1 7-2 15,4 9 2-15,2 9 3 16,-2 13 0-16,2 2 0 15,1 11-6-15,-3-5 1 16,-4 0 0-16,-8-3 2 0,-10 0-3 16,-8-7-2-16,-3-1-3 15,-6-3 1-15,-6-2-17 16,-3-2-6-16,-3-4-108 16,-4-2-48-16,1 0 94 15</inkml:trace>
  <inkml:trace contextRef="#ctx0" brushRef="#br0" timeOffset="73556.0722">18716 12324 276 0,'-3'-2'104'0,"3"7"-81"0,0-8-4 0,3 9-8 16,-1 2-1-16,4 2 6 16</inkml:trace>
  <inkml:trace contextRef="#ctx0" brushRef="#br0" timeOffset="73724.3188">18742 12380 484 0,'21'24'14'0,"-6"-3"-5"16,6 0-5-16,-9-2-4 16,-3-4 1-1,-6 1 1-15,-3-2 3 16,-6-1 2-16,-6-3 1 15,-9-2 0-15,-3-2 4 16,0-4 3-16,-2 1-24 16,2-1-10-16,0 1-115 15,6 2-48 1,9 1 92-16</inkml:trace>
  <inkml:trace contextRef="#ctx0" brushRef="#br0" timeOffset="74494.7901">19728 12531 216 0,'-3'-6'82'0,"3"6"-64"0,8-2 7 0,1 2-3 16,0 0 3-16,0 2 5 15,0 1-3-15,3 2 1 16,-6 1-16-16,0-1 6 0,-3 0 3 16,-3 0-9-16,0 1-2 15,-3-1 9-15,0-2 5 16,0-3-10-16,-3 0-3 16,6 0-5-16,-3-3-1 15,0 0-8-15,6-2-2 0,3 0-5 16,0 0-1-1,0 2-3 1,0 0-1-16,0 6 14 16,0 0 8-16,-6 2 3 0,0-3 2 15,-3 1-4 1,-6-3-42 0,6 3-22-16,0-3 28 0,0 0 14 15</inkml:trace>
  <inkml:trace contextRef="#ctx0" brushRef="#br0" timeOffset="75139.7854">19778 12578 244 0,'0'-2'90'0,"-6"-1"-70"0,3 3 17 0,3-3 4 15,0 1-2-15,0-1 1 0,0-2-6 16,0-3-4-16,3 0-16 16,6-5-2-16,0-1-1 0,3-1-6 15,6-7-3-15,9 1-1 16,5-8-1-16,13 0 0 16,6-5 2-1,11-1 1-15,-2-2 1 16,8 5-2-16,9 9-2 0,7 4-2 0,5 9 1 15,-6 7 1-15,4 11 2 16,2 10-1-16,0 4-1 16,-8 4-2-16,-16-8 1 15,-8 4 1-15,-16-6 0 16,-8-6-14-16,-6 1-5 16,-12-3-56-16,-3 2-26 0,-12-2 49 15,3-13 27-15</inkml:trace>
  <inkml:trace contextRef="#ctx0" brushRef="#br0" timeOffset="75496.6974">21088 12200 364 0,'-3'-5'134'0,"0"5"-104"0,6 2-6 0,0 4-9 15,3 4-12-15,3 3 0 16,3 6-1-16,0 2 1 16,5 3-2-16,4 0-9 0,0 2-3 15,-6-2 12-15,0-3 6 16,-6-2-2-16,-9-3-3 15,-6-3-10-15,-3-3-3 16,-6-2 28-16,-6-2 14 16,-6-1-14-16,4-5-9 15,-1 0-82-15,0 3-36 16,3 4 55-16,0 1 27 16</inkml:trace>
  <inkml:trace contextRef="#ctx0" brushRef="#br0" timeOffset="76565.127">22371 12261 272 0,'-12'10'101'0,"-3"4"-78"0,-15 23 0 16,18-19-4-16,-12 6-2 16,-8 8 2-16,-7 5-8 15,0 5-2-15,-2 0-5 16,5-2-7-16,3 5-1 15,3-8-75-15,4-5-32 16,5-8 56-16</inkml:trace>
  <inkml:trace contextRef="#ctx0" brushRef="#br0" timeOffset="78593.4773">15069 12637 236 0,'0'0'88'0,"-3"2"-69"0,3 1-3 0,3-1-6 0,-3-2-4 16,0 0 1-16,0 0 21 16,-3 3 9-16,0-3-19 15,-3 0-7 1,3 0-4-16,0-3 0 0,-3 1 1 16,3-3-4-16,0 2-3 15,0-2 2-15,3 2 0 16,3 3-1-16,3 0-2 15,0 5-2-15,3 3-1 16,-3 0 4-16,0 0 1 16,-3 0 4-16,-3 0 1 15,-3-3 12-15,0 0 5 16,-6 1-8-16,3-4-4 16,-3-2-3-16,0-2-1 15,4-4-2-15,-1 1 1 0,6-3-9 16,3 0 0-16,0 3-2 15,2 0-1-15,1 2-5 16,0 3-2-16,0 3-33 16,0 2-13-16,0 0 28 0,-3-2 13 15</inkml:trace>
  <inkml:trace contextRef="#ctx0" brushRef="#br0" timeOffset="79417.4621">15072 12658 176 0,'-3'0'66'0,"0"-3"-52"0,3 0 14 16,0 3 3-16,0 0 1 16,3-2 6-16,-3-1-8 15,3-2-1-15,0 0-16 16,0-1 1-16,6-2 0 0,0-2-7 15,3-1-2-15,3-2 1 16,3 0 3-16,5-1 0 0,4-1 2 16,0-4 3-1,3 1 1-15,3-4-8 16,5 4-2 0,7-3-12-16,5-3-5 15,4 0 19-15,0 0 11 0,2 3-8 0,4 5-5 16,8 6-19-16,4 2-6 15,2 2 23-15,0 6 13 16,-5 6-4-16,-7 2-3 16,-2 2-6-16,-6 3-3 15,-7 1 5-15,-5-4 1 16,-6-2-2-16,-7 0-3 16,1 0 0-16,-6-3-1 15,-6 1-40-15,0-4-15 16,-6 4-90-1,2-4-38-15,-5 1 97 0</inkml:trace>
  <inkml:trace contextRef="#ctx0" brushRef="#br0" timeOffset="79560.9071">16456 12322 376 0,'-9'-8'143'0,"6"8"-112"0,3 0-8 15</inkml:trace>
  <inkml:trace contextRef="#ctx0" brushRef="#br0" timeOffset="79759.8342">16456 12335 584 0,'15'16'0'16,"-3"0"0"-16,6 5 2 0,0-3 3 31,3 1-2-31,-4-1-2 0,-2 1 2 16,-3-3 0-16,-3-3-1 15,-3 0 1 1,-6-5 2-16,-3 3 0 16,-9-9 0-16,-3 4-1 15,-5-6 2-15,-4 2-3 16,0-2-2-16,3 6-47 16,0-1-21-16,3 0 31 0,1 6 16 15</inkml:trace>
  <inkml:trace contextRef="#ctx0" brushRef="#br0" timeOffset="83524.2802">13831 13896 104 0,'9'0'41'0,"-9"5"-32"0,12-7 4 0,-3 2 0 15,0 2 0-15,0-2 3 0,2 0-1 16,4 0 1-16,6 0 0 16,0 3 3-16,6 2-11 15,3 0 2-15,5 3 3 0,13 0-3 16,-6 3 2 0,8-1-5-16,1 4 1 15,5-1-1-15,4 0 1 0,2 3-4 16,7 5-3-16,-4-5 0 15,1 3 1-15,-4-4 1 16,7 1 1-16,-1-2 0 16,7 4 0-16,-4-2-5 15,1 3 1-15,-7-17 6 0,1 6 4 16,-1-5-3-16,1-1 1 16,-1-4 4-16,0 2 2 15,-2-3-5-15,-1 0-1 16,1-2-2-16,2 3-1 15,1-4-1-15,5-2 0 16,-8-5 0-16,5 8 0 16,-2-3 0-16,-4 3 2 0,-2-6 1 15,-1 3 1-15,-5 0-2 16,0 0-1-16,-4-2-3 16,-2-1 1-16,-4 0 0 15,4-2 1-15,-6-3-2 16,-1-2-2-16,1-3 1 15,0-3 1-15,-4 0 12 16,-2 0 8 0,0 3-20-16,-6-3-7 15,-1 6 10-15,-8-1 5 0,-3 1-2 16,3-1-2-16,-6 3-1 16,6 0 3-1,-6-5 0-15,-4 0-1 16,4 0 0-16,-3-3-2 15,0 3 2-15,6 0-2 16,-6 0 0-16,3-1-1 16,-3-1 2-16,3-1-3 15,-6 0 0-15,-1 0-1 16,-2 0 1-16,0 0-4 16,0 1 0-16,0-1 1 15,-3-3 2-15,3 1-1 16,-6 2-1-16,0 0-2 15,0 6-1-15,0 2-1 16,-6 3 0-16,0 5-4 16,0 2 0-16,-9 6-1 15,1 8 1-15,-4 6 2 16,-3 2 4-16,-3-1-1 0,0 1 1 16,0 0 4-16,1-5 1 15,2-1-1 1,3 1 1-16,3-3-4 15,3-3 0-15,3 0-1 0,3 1-2 16,3-1-2 0,3-5-1-16,6 0 1 0,3-5 4 15,3-1 1-15,3-4 1 16,0-3-3-16,3 2 2 16,0 0-1-16,2 1-2 15,-5-1 3-15,6 3-11 16,3 3-2-1,-6 2 22-15,0 3 13 0,-3 8-5 16,2 3-1-16,4-1 0 16,-6 6 0-16,3 3-6 15,-3 2-1-15,0 3-4 16,0 0-1 0,0-1-3-16,-1-1-3 15,1-4-56-15,6-2-22 0,-3-5 40 0,-6-6 21 16</inkml:trace>
  <inkml:trace contextRef="#ctx0" brushRef="#br0" timeOffset="86754.295">17954 11822 152 0,'5'-6'57'0,"-13"4"-44"0,16-4 7 0,-8 6 1 0,6 0-11 16,-6 0-3-16,3 3-2 16,3 2 1-16,-9 11-3 15,-9 11 14-15,-5 7 8 0,-16 8-2 16,-21 19-1-16,-11 29-1 16,-25 11-1-16,-23 20-7 15,-12 20 0-15,-9-6-4 16,3-11 2-16,15-5 3 15,21-18 3-15,15-11-5 16,14-19-2-16,7-10-8 16,14-11-1-16,3-5-10 0,13-11-4 15,5-4-22-15,12-7-10 16,3-4-34-16,6-3-14 16,9-6 49-16,3-4 23 15</inkml:trace>
  <inkml:trace contextRef="#ctx0" brushRef="#br0" timeOffset="87164.8111">16560 12073 272 0,'-32'-24'101'0,"23"19"-78"0,6-3-2 0,0 8-8 16,9 0-14-16,0-3-1 16,9 3-5-1,0 3 2 1,11 2 3-16,7 6-4 0,12 7 2 0,20 17 8 15,16 23 5-15,14 11-7 16,24 21 0-16,15 29-2 16,3 8 2-16,3 13-3 15,-3 16 0-15,-15-13 1 16,-3-5 0-16,0-9 2 16,-3-12 1-16,-21-20-4 15,-6-15-1-15,-11-15-70 16,-13-17-29-16,-11-13 51 15,-13-16 25-15</inkml:trace>
  <inkml:trace contextRef="#ctx0" brushRef="#br0" timeOffset="91019.5795">18879 13197 156 0,'3'-8'60'0,"-6"3"-47"0,0 3 21 16,6-1 8-16,-3 3-6 16,3-3 2-16,-3 1-16 15,3-1-3-15,-3 3-11 16,6 3-5-16,-3 5 0 0,3 5 2 15,0 5 2-15,0 6 1 16,3 0 0-16,0 0-2 16,3 2-1-16,6-2-1 0,5-3 0 15,7-2 2-15,12-1 3 16,5-5 2-16,10-2 1 16,0-6-4-16,5-10-3 15,12-3 13-15,10-2 5 16,2-1-25-16,6-2-11 15,1-3 5-15,2 5 3 16,3 6 1-16,-9 0 1 16,-2 5 2-16,-1 8 0 15,0 5-2-15,1 8 0 16,-1 5-1-16,-17 4 3 16,-10 1 0-16,-8-2 3 15,-10 1-1-15,-5-7-1 0,-6-2 3 16,-9-7 0-16,-3-4 10 15,-4-2 6-15,-5-2-4 16,0-9 2-16,-3-5-8 16,0-5-12-16,0-6-5 15,3-2-1-15,6 0 0 16,9 0 8-16,8 0 2 16,10 2 1-1,12 0 1-15,2 4-2 16,10-1 2-16,11 5-15 15,7 3-5-15,2 3 9 0,0 2 4 16,6 1 16-16,7 2 7 16,5 0-20-16,-3-3-11 15,0-5 3-15,0-3 4 16,-8-2-3-16,-13-8 1 16,-8-8-19-16,-19-3-8 15,-5-7 18-15,-7-4 8 16</inkml:trace>
  <inkml:trace contextRef="#ctx0" brushRef="#br0" timeOffset="91867.5458">19769 13793 196 0,'6'0'74'0,"-6"-3"-58"0,0 8 3 0,3 1-4 16,0 7 3-16,0 3 3 0,-3 8 7 15,0 7 5-15,-3 6-18 16,0 0 5-16,0 8 3 0,-3-2-10 16,6-6-4-16,3 0-11 15,0-3-3-15,3-10-49 16,0-3-21 0,0-2 38-16,6-9 18 15</inkml:trace>
  <inkml:trace contextRef="#ctx0" brushRef="#br0" timeOffset="92336.4587">19921 14089 220 0,'-6'11'85'0,"9"-11"-66"0,0 10-1 0,3-2-3 15,0 0-9-15,3 0-1 16,3 3 9-16,0-3 2 16,3-8-7-16,-1 0 3 0,4-3 2 15,-3-2-3-15,3-9-1 16,0 1-6-16,0 0-1 15,-6-6-1-15,-3 1 1 16,-3-1-2-16,-6 1-1 0,-3 2-4 16,-6 3 0-16,-6 5 0 15,0 3 2-15,-3 7 1 16,0 6 1-16,-3 8 0 16,3 3 2-16,4-6 10 15,5 8 9 1,9 8-2-1,6-3-8-15,5 1-15 16,7-6-7-16,6-8-28 0,3-2-13 16,9-3 28-16,2-3 12 15</inkml:trace>
  <inkml:trace contextRef="#ctx0" brushRef="#br0" timeOffset="92673.1405">20338 14041 332 0,'-18'-13'126'0,"9"8"-98"0,-3 10-10 0,6 1-10 16,-3 4-13-1,-3 1 1-15,-3 7 6 16,0-5 4-16,4 9-3 16,2-7 0-16,6 7 3 0,3-6-5 15,6 2-1-15,3-10-9 0,-1 0-2 0,1-5-1 16,6-6 0-16,-3-8 2 15,0 1 1-15,0-1 6 16,-3 1 1-16,-3-1 4 16,0-2 3-16,0 7 0 15,0-1 2-15,0 4-4 16,-6 3 0-16,3 10-1 16,0-2-2-1,3 8 1 1,0 0-4-16,2-3 0 15,7-2-38-15,-3 0-15 0,0-9 28 16,0 1 16 0</inkml:trace>
  <inkml:trace contextRef="#ctx0" brushRef="#br0" timeOffset="92914.6818">20504 13872 288 0,'-9'-16'110'0,"9"14"-86"0,0 2 2 0,0 0-3 16,3 8-20-16,-3 5-3 16,3 5 3-16,0 9 3 15,0 7-3-15,0 3 9 0,0 0 7 0,3-2-8 16,0 2-3 0,0-8-10-1,0 3-1-15,0-9-50 0,0-2-19 16,3-5 34-16,0-2 19 0</inkml:trace>
  <inkml:trace contextRef="#ctx0" brushRef="#br0" timeOffset="93140.1756">20710 14041 324 0,'-15'-7'123'0,"15"1"-95"0,-12 9-19 0,3 2-16 15,0 0-12-15,-3 3 1 0,0 0 14 0,-3 0 9 16,1 3-1-16,2-3 11 0,3 2 5 16,6-2-8-16,0 6-4 15,6 1-5-15,6 1 0 16,9-2-2-16,2-4-1 16,10-2-15-16,-3-5-7 15,0 2 11-15,2-5 5 16</inkml:trace>
  <inkml:trace contextRef="#ctx0" brushRef="#br0" timeOffset="93517.0814">20871 14010 312 0,'-12'2'118'0,"12"-7"-92"0,0 5-5 15,0 5-7-15,6 6-11 31,3-3-2-31,-1 5 0 16,4-2 1-16,3-1-1 0,3-4 6 0,3-1 5 0,-3-5-4 16,3 0-2-16,-4-5-6 15,1-1 0-15,-3-2-7 16,-3 0 0-16,-9-5-2 16,0 0 1-16,-9 0-2 15,-6 2-1-15,-3 3 3 0,-3 3 3 16,-2 5 7-1,-1 8 6-15,3 5 0 0,0 6 3 16,3-4-2-16,3 9 2 16,6 0-4-16,6 0 1 15,9-6-7-15,6 6-1 16,9-11-40-16,6 3-15 16,5-5 27-16,10-8 14 15</inkml:trace>
  <inkml:trace contextRef="#ctx0" brushRef="#br0" timeOffset="93900.9034">21225 14004 356 0,'-39'0'134'0,"27"24"-104"0,-3 5-10 31,3-8-12-31,0 6-10 0,4-3-2 16,5 0 3-16,3-3 2 0,8-3 0 15,1-2 6-15,9-8 5 0,0-3-6 16,3-5-3 0,3-10-13-16,3-6-6 0,-4 0-8 15,-2-10 0-15,-3-11 6 16,-6-1 4-16,-6-4-1 16,-6 2 2-16,-3 1 7 15,-3 2 5-15,-3 8 19 16,3 5 11-16,-3 8-6 15,3 3-1 1,0 7-15-16,0 9-7 16,0 8 2-16,3 10 0 0,3 8 8 0,0 8 6 15,6 3-15-15,3 2-4 16,0-5 6-16,3 0 7 16,0-5-26-16,3 0-13 15,0-9 14-15,6-1 9 16</inkml:trace>
  <inkml:trace contextRef="#ctx0" brushRef="#br0" timeOffset="94054.8517">21588 14219 324 0,'3'0'123'0,"-9"2"-95"0,15 6-105 16,-9-2-55-16,3-4 62 15,-3-2 34-15</inkml:trace>
  <inkml:trace contextRef="#ctx0" brushRef="#br0" timeOffset="94248.482">21662 13642 376 0,'-9'-19'143'0,"3"22"-112"0,9-3-17 0,-3 11-16 16,0 7-7-16,-3 11 3 16,3 3 1-16,-6 0 4 15,6 5 0-15,0 2-2 0,6 4 0 16,-3-1 2-16,9-10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38:53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5233 80 0,'-21'-2'33'0,"12"10"-18"0,6-6-11 15,3-2 10-15,0 0 9 16,0 0 19-1,15 0-9-15,9 0-8 16,0 0-6-16,3 0-11 16,5-2 1-16,13-1 2 0,8 0-2 15,7 1 0-15,11-3-3 16,-2-9 1-16,26 4-4 16,3-1 0-16,13 1-1 15,-7-1 1-15,12 3-2 16,-9 3-1-16,-3-1 1 15,-9 4-1-15,10-1 2 16,-1 1 1-16,0 2-1 0,-6 0 1 16,0-3-2-16,10 0 2 15,-10 3-2-15,0 0 2 16,-6 0-4-16,-2 0 0 16,8 0 3-16,-9 0 1 15,-3 0-4-15,1 0 1 16,-7 0 0-16,12 0 2 15,-2 0-1-15,-4 0-1 16,-3-2 1-16,-2-1-1 16,-4 0 2-16,6 1 3 15,-2-1-2-15,-4 3 0 16,1 0-1-16,-4-3-2 16,6 1 1-16,7-1-1 0,11 3 0 15,-12 0 0-15,-5-3 0 16,-10 1 2-16,-5-1-1 15,5 0-1-15,0 3 1 16,-32 3 1-16,-6 0-3 16,11-1 0-16,-5 1 1 15,6 0 0-15,-6-1-3 16,11 4 2-16,-5-4 3 16,11 4 1-16,-11-4-1 15,6 4-2-15,-10-4 1 16,7 3-1-16,-6 1-3 15,2-6 0-15,-5 0 2 0,6 2 2 16,-7-2 0-16,10 3 2 16,-6-3-2-1,2 5-1-15,-5-2 1 16,3 0 1-16,-7-1-1 0,1-2-1 16,-6 0 1-16,5 0 1 15,-8 0-1-15,0 0-1 16,-3 0-4-16,0 3 0 15,-4 0-14-15,4 7-3 16,-3 1-31-16,9 5-14 16</inkml:trace>
  <inkml:trace contextRef="#ctx0" brushRef="#br0" timeOffset="1">9997 8784 132 0,'0'0'52'0,"0"0"-28"0,0 3-17 0,0-3 15 16,3 2-7-16,-3-2 0 16,3 0-5-16,-3 0-1 15,3 0-5-15,0 0 2 0,0 0 0 16,0 0 0-16,0 0-1 16,0 0-3-16,3 0 1 0,-3 0 0 15,0 0 3-15,0 0-1 16,0-5 0-16,0 0-3 15,0 5-2-15,0 0 1 16,3 0 1-16,0 0-3 16,3 0 0-16,0 0 1 15,2-3 2-15,-2 3 1 16,3 0 3-16,-3 0-1 16,6-2 2-16,-3 2-4 15,9-6 0-15,-6 1-1 16,11-3 1-16,-2 0-2 15,18 0 2-15,-6 3 0 16,20 0 1-16,-8-1 0 16,26-2 0-16,-11 0-2 15,23 3 1-15,-14 0-2 0,17 0-1 16,-12-1 3 0,24 4 0-16,-17-1-4 0,11 0 1 15,-15 1 0-15,7-4 2 16,-16 4-1-16,4-1 2 15,-13 0-2-15,4-2 2 16,-13 3 0-16,-2-4 3 16,-4 4-5-16,-5-1-3 15,-6 0-30-15,5 1-14 16,-5-1-60 0</inkml:trace>
  <inkml:trace contextRef="#ctx0" brushRef="#br0" timeOffset="2">13173 8692 108 0,'-12'0'44'0,"12"0"-24"0,-6-3 3 0,6 3 21 16,0 0-18-1,0 0-4-15,9 0-7 16,-3 0-2-16,18 0-7 0,-3 0 0 0,23-5 4 15,-2 2-6-15,33-2 0 16,-13-1-2 0,36 1 1-16,-14 0-2 0,26 2 2 15,-18 1 0-15,21-1 3 16,-18 3-5-16,16 0-3 16,-19 0 5-16,3 0 3 15,-12 0 1-15,-5 0 1 0,-13 0-4 16,-5 0-1-1,-10 0-69-15,-8 0-73 16,-6 0 32-16</inkml:trace>
  <inkml:trace contextRef="#ctx0" brushRef="#br0" timeOffset="3">16453 8628 132 0,'0'0'49'0,"0"0"-26"0,0 0-18 0,0 0 13 0,0 0 5 15,0 0 3-15,0 3-13 16,0-3-6-16,3 5-4 15,-3-2 4-15,3-1 3 0,0-2 1 16,3 3 1-16,0-3 0 16,6 3 0-1,-3-1-2-15,12-2-1 0,-3 0-3 16,11 0 1-16,-2 0-2 0,24 0 0 16,-9 0-1-16,26 0 0 15,-8 0-2 1,26 0-2-16,-15 0 1 15,25 0-1-15,-16 0 2 16,15 0 1-16,-15 0 5 0,10 0 3 16,-13 0 2-16,4-2 3 15,-13-1-5-15,0 0-1 16,-8 1-4-16,0-1-1 16,-10-2-3-16,1 2-2 15,-10 3 1-15,1 3-1 16,-3 2-40-16,2 6-15 0,-8-3-72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55:45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7451 120 0,'6'-8'46'0,"0"-13"-24"0,-3 10-26 16,0 0 65-16,-3 1-15 0,0-3-6 16,-3 2-7-16,-6 0-20 15,-3 1 1-15,0 2 2 0,-3 3 1 16,0 5 1-16,1 2-5 16,-7 6-3-16,3 13-5 0,0 6-4 15,3 2 0-15,9 8-1 16,-6 5 2-16,9 1 1 15,0-1-1-15,3-2-2 16,0-3-2-16,0-6 1 16,0 9 1-16,0-8 2 15,-6-6-10 1,0-2-4-16,0-5-23 16,0-6-8-16,1-5-12 15,-1-3-6-15,-3-10-27 16</inkml:trace>
  <inkml:trace contextRef="#ctx0" brushRef="#br0" timeOffset="1">12816 7670 244 0,'-3'-8'90'0,"3"6"-48"0,3-1-25 0,6 0 25 0,0 1-9 15,3-1-2-15,3 0-6 16,5 1-2-16,7-1-12 15,6 3-9-15,0-2-4 16,-4-1-6-16,4 3-2 16,0-5-44-16,-3 7-16 15,-6 1-64 1</inkml:trace>
  <inkml:trace contextRef="#ctx0" brushRef="#br0" timeOffset="2">13200 7662 168 0,'-3'3'66'0,"6"5"-36"0,0 8-9 16,0-6 22-16,0 4-8 0,0 1-1 15,0 1-10-15,0 0-3 16,0 3-12-16,0-3-5 0,0 2-1 15,0-2-2-15,-3-3 2 16,0-5-2-16,3 0 2 0,-3-11 4 16,0 1 4 15,0-9 7-31,0 1-5 16,0-4-3-16,3-1-1 15,3-4-1-15,0 1 2 16,5-4 1-16,1 4 1 15,0-3 0-15,6 5 2 16,-3 3-7-16,0-1-2 16,0 4-5-16,0 2-1 0,-3 3-4 15,-1 5-1-15,-2 0-24 16,0 2-8-16,6 3-22 16,-3 3-10-16,-3 0-11 15,0-2-2-15,-3-1-4 16</inkml:trace>
  <inkml:trace contextRef="#ctx0" brushRef="#br0" timeOffset="3">13518 7697 212 0,'0'2'79'0,"3"4"-42"0,0 2-26 16,0 0 23-16,3-3-9 15,3 0 0-15,0 0-10 16,3 1-2-16,3-4-7 0,0-2-4 0,0 0 1 15,0-2 0-15,-1-1 1 16,-2-2-2-16,-3-1-2 16,-3 1 1-16,-3-5 1 15,-3 2-6-15,-3 0 1 16,-6 0-1-16,-3 3-1 16,-2-1 4-16,-1 4 0 0,-3 2-2 15,0 2 0-15,3 4 4 16,-3 1 3-16,3 7 5 15,3 2 5-15,-2-1 1 16,8 1 0-16,0 5-3 16,9 6-2-16,0-3-6 15,3-3-3 1,2-3 0-16,7-4-1 16,3-4-18-16,3-2-5 15,3-5-40-15,3-6-16 16,5-10-39-16</inkml:trace>
  <inkml:trace contextRef="#ctx0" brushRef="#br0" timeOffset="4">13837 7713 260 0,'-3'0'99'0,"3"2"-54"0,3 4-28 0,0-4 27 15,0 1-19-15,3 2-3 16,3 0-10-16,0-2 0 15,3 0-7-15,2-1-3 0,1-2-1 0,0-2 1 16,-3-1 1 0,0-2-1-16,0-1 1 15,-3 1-2 1,-3-5-1-16,-3 2 3 0,-3 0 0 16,-3 0-8-16,-6 3-2 15,-3-1-3-15,-6 1 1 16,0 2 0-16,-3 6 3 15,1 2 4-15,-1 3 3 16,-3 5-2-16,3 1 0 16,6 4 3-16,3-2 1 0,6 5-1 15,6 3 1-15,6 0 0 16,3 0 1-16,6-3-5 16,3-3-1-16,6-2-2 0,3-3 3 15,2-5-33-15,4-5-12 16,0-3-45-1,-3-5-62-15,-4-1 40 16</inkml:trace>
  <inkml:trace contextRef="#ctx0" brushRef="#br0" timeOffset="5">14465 7374 240 0,'-12'-16'90'0,"3"32"-48"0,-3-5-34 0,0-1 21 0,-6 3-4 15,1 6 0 1,-4 2-10-16,-3 3-4 16,0 10-6-16,6 1 1 0,3 2 0 15,6 2-2-15,4 1-3 16,5 0 0-16,8 2-1 0,4-8-7 16,9-2-3-16,6-5-8 15,3-6-3 1,2-5-22-16,1-6-10 0,0-4-43 15,0-9-34 1,2-10 54-16</inkml:trace>
  <inkml:trace contextRef="#ctx0" brushRef="#br0" timeOffset="6">14614 7678 208 0,'-15'3'79'0,"15"0"-42"0,-3 7-26 0,3-2 21 0,0 11-11 15,0-1 1 1,0 16-7-16,0 6-1 0,0 0-8 16,0 2-2-16,0 1 2 0,0-6-3 31,0-3 0-31,0-2-3 0,3-6-1 16,-3-5-4-16,0-5-1 15,0-5-8-15,0-6-2 16,0-5 2-16,0-3 1 15,0-5 3-15,0-5 4 16,3-8 3-16,-3 0 4 16,3-6 4-16,3 1 4 0,0-8 0 15,0-1 2-15,6 1-2 16,0 2 0-16,-1 3 3 16,4 0 3-16,0 5 0 15,0 6 1-15,6 2-2 16,-3 8 1-16,3 8-4 15,-1 5-1 1,-2 6-2-16,-3-1 2 16,-9 14-1-16,-9-3 0 15,-3-2-5-15,0-1-1 0,-3 1-14 16,-3-6-8-16,-2-2-15 16,2-4-6-16,-3-4-18 15,0-6-6-15,3-2-34 16,3-13-31-16,3-4 56 15</inkml:trace>
  <inkml:trace contextRef="#ctx0" brushRef="#br0" timeOffset="7">14926 7440 296 0,'12'-3'110'0,"-3"6"-60"0,9 2-41 0,-6 1 25 16,3 4-10 0,3 3 0-16,5 14-4 0,1 2-3 15,-3 5-9-15,-3 6-1 0,-3 0 0 16,-6 2-3-16,-6 6-1 16,-3-9-10-16,-9-1-3 15,-6-7-19-15,0-2-9 16,-3-7-20-16,0-7-8 15,1-4-60-15,2-6-28 16,3-5 78-16</inkml:trace>
  <inkml:trace contextRef="#ctx0" brushRef="#br0" timeOffset="8">15373 7649 340 0,'0'-3'129'0,"0"3"-70"0,0 0-49 16,0 0 28-16,0 0-30 0,0 0-10 15,0 0-54-15,0 0-23 16,0 6-66-16,0-1-26 15</inkml:trace>
  <inkml:trace contextRef="#ctx0" brushRef="#br0" timeOffset="9">15373 7861 248 0,'0'18'93'0,"3"-15"-50"0,-3 5-17 0,3-3 31 0,0 6-17 16,-3 2-5-16,0 0-14 15,-3 3-3-15,-3 5-11 16,0 6-4-16,-6-3 0 0,-9-3-29 15,-3 0-9-15,6-3-109 16,-11 1-58 0,5-6 90-16</inkml:trace>
  <inkml:trace contextRef="#ctx0" brushRef="#br0" timeOffset="10">12989 8379 168 0,'0'-2'63'0,"0"2"-34"0,0 2-21 0,0-2 29 15,6 14-10-15,0 9-1 16,-1 9-1-16,-2 8-14 0,0 2 4 15,-3 1 3-15,3 1-2 16,-3 4 1-16,0-8-5 0,-3-1-2 16,0-4-6-16,0-6-1 15,0-5-1-15,1-6 1 16,-1-4 7-16,0-7 3 16,0-4 0-16,0-8 2 0,0-6-10 15,0-7-3-15,0-9-2 16,3-2 0-16,0-5-3 15,3-3 0-15,6 0 2 16,0-3 2-16,2-2 0 16,1 5-1-16,0 2 7 15,0 6 3 1,3 3-3-16,0 5-2 16,3 7-2-16,0 9 0 15,-1 8-2-15,4 15-1 0,-3 3 1 16,-3 3 1-16,-3 3-1 15,-3-1 2-15,-3 1 0 16,-6-4 1-16,-3-2-2 16,-6 1-2-16,-3-6-10 0,-6-6-4 15,-3-2-6-15,0-3-3 16,1-2-7-16,-4-3-2 16,3-3-11-16,6-2-5 15,3-6-34 1,12-2-48-16,12 0 34 15</inkml:trace>
  <inkml:trace contextRef="#ctx0" brushRef="#br0" timeOffset="11">13533 8379 332 0,'-12'-2'126'0,"12"7"-68"0,0-5-41 0,0 0 30 15,0 0-14-15,3 5-4 0,3-2-15 16,3 2-4 0,6-2-6-16,3 0-5 0,3-3 0 0,0 0-8 0,2 0-2 15,4-3-25-15,-3 0-9 16,-6 3-21-16,0-2-7 15,-6 2-64 1</inkml:trace>
  <inkml:trace contextRef="#ctx0" brushRef="#br0" timeOffset="12">13566 8538 288 0,'-15'3'107'0,"15"-3"-58"0,-3 2-37 15,3-2 26-15,0 0-16 16,6 0-2-16,3 3-12 16,3-3-3-16,6 0-3 0,3 0-13 0,8-3-2 15,4 1-38-15,-3-1-17 16,0-5-61 0</inkml:trace>
  <inkml:trace contextRef="#ctx0" brushRef="#br0" timeOffset="13">14069 8292 260 0,'-3'0'96'0,"3"3"-52"0,0 21-29 0,0-14 24 0,-3 6-12 0,-3 2-3 15,-3 9-14-15,0 5-4 16,0-1-4-16,0 1 1 0,4-11 0 16,2-2-4-16,0 2-1 15,-3 3-28-15,3-6-10 16,0-2-33-16,0-3-11 31</inkml:trace>
  <inkml:trace contextRef="#ctx0" brushRef="#br0" timeOffset="14">14051 8289 304 0,'0'0'112'0,"0"3"-60"0,3 2-45 0,0 6 26 15,3 5-15-15,3 8-2 16,3 7-3-16,0 6 1 16,0 0-7-16,0 3-2 0,3-3 1 0,2-2 3 15,1-6 2-15,0-6-5 16,-3-1-2-16,0-6 4 16,3-6 3-16,-3-5-2 15,0-5 0-15,-1-5-1 16,1-8 0-16,6-11-2 15,-3-2 1 1,-6-6-4-16,3-3-2 16,-3 1 2-16,-6 2 0 15,0 3-10-15,0-5-5 16,-6 5-10-16,0 5-3 0,6 3-20 16,-6 5-9-16,0 3-31 15,0 5-13 1,0 5-23-16</inkml:trace>
  <inkml:trace contextRef="#ctx0" brushRef="#br0" timeOffset="15">14468 8287 236 0,'-3'0'90'0,"3"2"-48"0,-3 4-49 15,0 7 93 1,3 5-37-16,-3 6-17 15,3 5-13-15,0 6-13 16,0-1-4-16,3 1 1 0,3-1-2 16,3-2-1-16,3-6-2 15,3-5 1-15,3-5-8 16,-1-5-2-16,4-6-1 0,6-8 0 16,-3-5 2-16,0-2 1 15,-4-6 1-15,-2-8 2 16,0-5 2-16,-3 0-1 0,-3-3 4 15,-3 6 0-15,-3 2 14 16,0 3 6-16,-3 8 2 16,-3 2-1-16,0 8-8 0,0 9-5 15,0 4 4-15,0 11 3 16,0 6-7-16,0-1-2 16,3 3-3-16,3 1 1 15,0-4-9-15,0-2-3 16,3-6-26-16,-3-2-10 31,-1-5-30-31,10-6-12 0,3-5-31 16</inkml:trace>
  <inkml:trace contextRef="#ctx0" brushRef="#br0" timeOffset="16">14944 8345 280 0,'-3'-8'104'0,"6"5"-56"0,-3 3-32 0,0 0 29 16,0 0-13-16,3 6-3 16,0 2-11-16,-3 5-3 15,-3 5-9-15,0 14-4 0,-3 0 1 16,0 2 0-16,0 3 1 16,0-2-2-16,0-4-2 15,3-4 1-15,3-3-1 16,0 2 4-16,6-7 2 15,6-3 4-15,3-6 4 16,3-5-6-16,6-2-2 16,6 0-3-16,-1-1-3 15,1-2-8-15,-3 0-5 16,-3 0-13-16,0 0-6 0,-4 0-25 16,-5 0-9-16,-3-2-161 31,0-6 97-31</inkml:trace>
  <inkml:trace contextRef="#ctx0" brushRef="#br0" timeOffset="17">15239 8319 316 0,'3'2'121'0,"-3"-4"-66"0,0 7-51 31,0 3 26-31,3 5-8 0,-3 5 1 16,0 12-3-16,0 4-3 15,-3 3-9-15,0 0-5 0,0 0 0 16,3-2 2-16,0-6 4 16,0 0-4-16,0 0-3 15,0-8 1-15,6-8 2 16,9 6 2-16,3-11 1 15,-1-3-2-15,7-5 1 0,3-3-4 16,3 3-2-16,-3-2-3 16,-1 2-1-16,1 0-5 15,-6 0 0-15,3 0-29 16,-6 0-11-16,-3 2-32 16,-4-2-13-1</inkml:trace>
  <inkml:trace contextRef="#ctx0" brushRef="#br0" timeOffset="18">15688 8464 312 0,'3'-3'118'0,"-3"3"-64"0,0 3-34 0,0-3 32 15,0 0-19-15,0 3-4 16,-3-3-17-16,0 0-5 16,-3 5-5-16,0-5-4 0,1 0-1 0,-4-3-3 15,0 1-1-15,6 2-5 16,0-3 0-16,3 3-18 16,0-3-8-16,3 1-27 15,0-1-11-15,6 3-50 16</inkml:trace>
  <inkml:trace contextRef="#ctx0" brushRef="#br0" timeOffset="19">15623 8644 280 0,'-3'11'107'0,"6"-1"-58"0,0 3-22 0,-3-5 34 16,3 8-14 0,-3 5-5-16,0-2-16 0,0-1-6 15,-3 4-11-15,-3-4-6 0,-3 1 0 16,-9-6-31-16,-3 0-11 16,0-2-101-1,-2-3-83 1,2-6 80-16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38:53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20040 14007 96 0,'3'-5'38'0,"-3"2"-20"0,0 0-8 0,0 3 14 15,0 0 0 1,0 0 3-16,0 0-4 0,0 0 0 16,3 3-12-16,-3 5 0 0,0 13 0 15,0 3 0-15,-3 5 1 16,0 3 0-16,0 5 0 16,0-5-2-16,0-3 1 15,0-5-4-15,0-3-2 16,0-3-2-16,0-2 0 15,3-3-2-15,0-2-1 16,3-3 1-16,0 0-1 16,3-3 4-16,3-2 2 0,3-3 0 15,6-3 1 1,0 0-2-16,0 1 2 0,-1-1-4 16,1 1 0-16,0-1-1 15,-3 0-2-15,0 3 1 16,-3 0-1-16,0 0 0 15,0 3 0-15,-3-3 0 16,-1 0 2-16,4 3-12 16,-12-3-3-16,0 0-21 15,3 0-47 1,6 0 6-16,0-6-11 16</inkml:trace>
  <inkml:trace contextRef="#ctx0" brushRef="#br0" timeOffset="1">20109 14219 152 0,'-21'0'57'0,"21"2"-30"0,-3-2-32 16,0 0 71-16,0 0-18 16,3 0-18-16,6-2-12 0,6-4-13 15,3-4 3-15,2-9 2 0,7-10-1 16,6-5 2-16,6-1-4 15,2-2 1-15,7 0-3 16,3 6 0-16,5-1-3 16,-5 8-2-16,-6 0 1 15,-4 6-1-15,-5 2 0 16,-6 3 2-16,-3 2-3 16,-7 3 0-16,1 0-30 15,-6 0-12-15,0 0-31 16,6-2-13-16,-3-1 2 15</inkml:trace>
  <inkml:trace contextRef="#ctx0" brushRef="#br0" timeOffset="2">20817 13631 116 0,'-3'0'44'0,"3"0"-24"0,0 19-15 16,0-11 11-16,0 2 8 15,0 6 5-15,0 0-4 16,0 3-3-16,0 4-12 16,0 7-4-16,0-4 0 0,3-2-1 15,0-3 0-15,0-2-3 16,3-4-2-16,0-1 1 16,0-1-1-16,0-3 2 15,3-2 1-15,-3-2-1 16,0-4-2-16,0-2 5 15,-1 0 1-15,1-5-2 16,0 0-3-16,0-3 0 16,0 0-1-16,0 0 0 15,0-3 2-15,-3 1-1 0,0 2-1 16,0-5 5 0,0-1-1-16,0 6 3 15,-3 0-4-15,0 3-2 16,3 0-3-16,0 10 1 15,3 6 5 1,0-1-2-16,0 1-1 16,6 0 2-16,-3-1 0 15,6 1 3-15,-1-3 1 16,1 0 3-16,0-3 4 0,0-5 1 16,-3-3 0-16,3-5-1 15,-3-5 1 1,0-5-6-16,-3-4-3 15,-3 1-1-15,-3-3-1 16,-3 3-2-16,0 0 1 16,-3 3-2-16,0-4 2 0,0 4-4 15,-3 2 0-15,3 5-4 16,0 3 1-16,0 1-27 16,3 1-9-16,3 4-13 15,0 4-5-15,3 4-32 16,0-4-28-16,6 1 47 15</inkml:trace>
  <inkml:trace contextRef="#ctx0" brushRef="#br0" timeOffset="3">21174 13705 184 0,'-6'8'68'0,"6"-2"-36"0,0 4-24 0,3-4 16 16,0-1-3-16,0 0-1 15,6 0-4-15,3-2-2 16,0 0-8-16,3-1-2 0,0-4 2 16,0-1 1-16,-1-2 1 15,4-3-2-15,-3 0 1 16,0 0-4-16,-3-3-2 16,-3-5 0-16,-3-7-1 15,-6 4 2-15,-3 3 1 16,-3 3-1-16,-3 2 1 0,-3 4-4 15,0 1 0-15,-6 12-1 16,3 7-2-16,-5 3 0 16,2 2 3-16,3 3 2 15,3 6 4-15,6-1 2 16,3-2 3-16,0 0-5 16,9-3-3-16,6-2-1 15,0-4-1-15,3-4 2 16,3 0 1-16,2-3-19 15,1-3-7-15,0-3-41 16,-3-2-19-16,0-5-16 16</inkml:trace>
  <inkml:trace contextRef="#ctx0" brushRef="#br0" timeOffset="4">21409 13674 172 0,'-3'-3'66'0,"6"0"-36"0,-3-18-13 0,3 19 33 16,0-12-13 0,0 1-14-16,0-3-7 15,0 0-10-15,-3 0-2 0,0 1 2 0,0-1-5 16,0 0-1-16,0 3-5 15,0 2 1-15,0 3-31 16,0 3-12-16,0 2-58 16</inkml:trace>
  <inkml:trace contextRef="#ctx0" brushRef="#br0" timeOffset="5">21525 13621 84 0,'-3'5'33'0,"9"11"-18"0,-3 0 2 0,-3-6 16 15,6 6 3-15,0 0 2 16,0 3-9-16,0-1-5 15,0 6-14-15,0 0 2 0,3-3 2 16,-3-3-1-16,0-2 2 16,0-2-4-16,0-4-1 15,0-2-2-15,0-3 2 16,0-7 8 0,3-6-8-16,0-5 0 15,-1-3-6-15,-2-3-1 0,3-2-1 16,-6 0-2-16,3 0 3 15,0-3 0-15,-3 3-4 16,0-3 1-16,0 0-2 16,0 8 0-16,0 3-16 15,0 2-8-15,0 3-15 16,3 11-40 0,3 0 11-16,-3 7 11 15,3 1 14 1,-3 0 30-16,3-1 41 0,0 1 20 15,0 2 0 1,-1-3-2-16,1-2-14 16,0 0-4-16,3 0-15 15,0-2 0-15,0-6 0 0,0-3-6 16,3 0-1-16,0-2 0 16,3-3 0-16,-4-5-2 0,-2-8 1 15,-9 5-2-15,-3 0 2 16,-6 0-2-16,0 3 2 15,-2 0-4-15,-4 5 0 16,-3 2 1-16,0 6 2 16,-3 11 1-16,0 13 1 15,0 0 0-15,3 2 0 0,3 8 9 16,4 1 6 0,2-6-8-16,6-3-1 15,6-2-6-15,5-3-1 16,7-5 1-16,9-3 0 15,6-5-38-15,3-2-16 0,-1-4-70 16</inkml:trace>
  <inkml:trace contextRef="#ctx0" brushRef="#br0" timeOffset="6">22436 13570 152 0,'-6'-5'57'0,"0"5"-30"0,-3 0-16 0,6 0 37 15,-14 3-7 1,-4 2-13-16,0 16-8 15,0 0-12-15,-3 6-5 0,3 2 0 16,4 8 4-16,-1-3 6 16,6-2-3-16,3-3 0 15,6-5-9-15,3-3 0 16,6-5 3-16,6-5 5 16,3-6-3-16,-4-5-1 15,13-3-5-15,0-10 0 16,-3-3-5-16,-3-2 1 15,-3-3 2-15,-3-3 3 0,-3 0 0 16,-4-2-1 0,-2-4-2-16,-3 4-1 0,0 7 2 15,0 6 0-15,-5 21-4 16,-1 5 3 0,3 6 1-16,0-1 3 15,6 4 1-15,3 1-4 16,-1 1 1-16,4-3 0 15,0-2 2-15,3-3-30 16,0-3-13-16,0-5-34 16,0 0-55-16,6-8 32 15</inkml:trace>
  <inkml:trace contextRef="#ctx0" brushRef="#br0" timeOffset="7">22618 13623 96 0,'-3'-2'35'0,"3"2"-18"0,3 0-13 0,-3 0 8 0,0 0 10 15,0 0 6 1,0 0 5-16,0 2 16 15,-6 1-14 1,-6 5-5-16,0 0-4 16,0 0-9-16,3-3 0 15,0 0-6-15,3 1-1 16,0-1-9-16,0 0 0 0,3 6-3 16,0-1 0-16,6 1 0 15,0 2 0-15,6 1 2 16,-3-1 2-16,0 5-3 15,0 3 0-15,-3-2 5 16,-3-3 5-16,-6 0 4 16,-3-3 4-16,3 0-9 15,-3-2-2-15,0-3-4 16,1 0 1-16,-1-3-2 16,3-2-1-16,0-3-28 0,3-3-14 15,0-2-38-15,6-6-17 16,3-5 3-1</inkml:trace>
  <inkml:trace contextRef="#ctx0" brushRef="#br0" timeOffset="8">22716 13642 204 0,'0'-21'77'0,"0"21"-42"0,3-16-28 0,-3 13 20 16,0 1 1-16,0-1 6 15,-3 8-17-15,-3 3-5 16,-3 8-7-16,0 0-4 0,0 0 0 0,3 0-4 16,3 2 2-16,0-2-1 15,3 0 0-15,3 5 2 16,0 3 2 0,3-3-3-16,-3-2-2 0,0-1 6 15,-3-2 5-15,-3 0 2 16,-6-3 2-16,6-2-4 15,-3-3-3-15,0-3-2 16,0 0-3-16,1-2-6 16,2-3-4-16,0-3-25 15,3-2-12-15,3-6-36 16,2-7-52-16,4-1 37 16</inkml:trace>
  <inkml:trace contextRef="#ctx0" brushRef="#br0" timeOffset="9">22829 13663 192 0,'-9'3'71'0,"9"2"-38"0,-3 3-28 0,0 3 19 16,0-1 0-16,0 3 5 15,0 3-13-15,3 5-4 16,3 3-8-16,0 0-3 0,6-5 2 15,0-1-2-15,0-2 2 0,0-3 0 16,0-5 3 0,0-3-5-16,3-2-1 0,0-3 0 15,0-3 2-15,-1-10-3 16,-2-3-2-16,0-2-3 16,-3-1 1-16,0 1 3 15,0-3 1-15,-3 5 1 16,-3 0 0-16,0 5 6 15,0 3 4-15,0 3-3 16,0 5-2-16,0 5 4 16,0 3 2-16,0 5-2 0,0 1 2 15,0 4-6-15,0 3-1 16,0-2-2 0,0-1 1-16,6-2-4 15,0 0 0-15,-3-3-19 0,3-2-9 16,0-3-34-16,6-3-80 31</inkml:trace>
  <inkml:trace contextRef="#ctx0" brushRef="#br0" timeOffset="10">23073 13724 176 0,'-6'-3'66'0,"9"3"-36"0,0 3-31 0,-3-3 12 0,0 5 17 16,0 3 9 0,0 3-4-16,0-1-2 0,0 6-17 15,0 5-2-15,-3-2-1 0,-3-3-4 16,6 0-2-16,0-3-5 16,0-3 0-16,-6-2 0 15,6 0 2-15,-6-2-1 16,6-4 2-16,0-2-9 15,6-2-3-15,0-9-9 16,0-7-3-16,0-4-5 16,0 1-1-16,0 0 8 15,3 3 6-15,-3-1 10 16,6 6 4-16,-3 2 9 16,0 3 6-16,0 6-2 0,0 4 0 15,0 6 5 1,-4 3 5-16,-2 5-4 0,-3 5 0 15,0-3-9-15,0-2-2 16,0-3-5-16,0-2-1 16,0-3-1-16,0-3-2 15,0 1 3-15,0-6 2 16,6 0-4-16,0-14-1 16,-3 1-7-16,9-3 0 15,-3-2-4-15,0-3 0 16,3 2 3-16,9 3 3 15,-6 6 5-15,0 4 2 16,-6 6 8-16,5 8 4 0,-8 3-3 16,3 5 1-1,-3 0-5-15,-3 2 1 16,0 1-5-16,-3-4-2 0,6 1-14 16,-3-2-6-16,6-4-41 15,0 1-16-15,3-6-40 16</inkml:trace>
  <inkml:trace contextRef="#ctx0" brushRef="#br0" timeOffset="11">23442 13748 240 0,'0'5'90'0,"3"0"-48"0,15 3-34 16,-12-2 21-16,3-4-6 0,0 1 0 15,3 0-12-15,-3-1-4 16,12-2-5-16,-7 0 1 0,1-2 2 16,0-1-2-16,0-2 0 15,-3-3-8-15,-3 0-4 16,-3-3-4-16,-3-2-2 16,-6-8-3-16,-3-6-2 15,-3 1 9-15,-3 5 4 16,-3 5 7-16,-3 5 4 15,-8 9 3-15,5 12 1 16,0 6 0-16,0 5 0 16,3 3 2-16,3 5 1 0,3 0-5 15,6 0-2-15,4 0-2 16,4-2 1 0,7-3-13-16,12-6-3 0,3-5-27 15,6-2-9-15,6-6-24 16,-4-5-46-1,16-2 29-15</inkml:trace>
  <inkml:trace contextRef="#ctx0" brushRef="#br0" timeOffset="12">23883 13713 208 0,'-3'-18'79'0,"-3"13"-42"0,-6 5-32 16,3 2 19-16,-3 3-9 0,-6 3 0 15,-6 3-1-15,1 5 2 16,-1 5-9-16,3 6-2 0,0-1 1 15,12 0-1-15,3 1 2 16,0-3-2-16,12-3 2 16,6-5 0-16,3-3 1 15,3-8-2-15,0-5-1 16,3-5-6-16,-4-6-1 16,-2-4-2-16,3-12 0 15,-6-5-11-15,0-7-5 16,-6-14-14-16,-3-6-3 15,-3-1 10-15,-3 1 8 16,-3 9 25-16,6 5 13 0,-3 11 4 16,0 7 4-16,3 11-17 15,0 14-6 1,0 10 6-16,0 16 2 0,3 15-1 16,0 9 1-16,6-1-5 15,6 1 1-15,0-3-5 16,6 3 0-16,-1-11-34 15,1-8-17-15,6-5-72 16</inkml:trace>
  <inkml:trace contextRef="#ctx0" brushRef="#br0" timeOffset="13">24398 13414 184 0,'-3'0'68'0,"15"6"-36"0,-9 2-22 0,3 0 17 15,-3 7-7-15,-3 12 1 16,6 18-3-16,-6 2-2 0,0-2-8 16,0 8-5-16,3-2 0 15,-3-12-4-15,3-2 0 16,-3-8 1-16,0-5 2 16,5-5-34-16,-2-6-16 15,-3-8-28-15,0-5-39 16,0-8 35-16</inkml:trace>
  <inkml:trace contextRef="#ctx0" brushRef="#br0" timeOffset="14">24249 13660 260 0,'-12'-5'96'0,"12"5"-52"0,0-13-32 15,0 13 26-15,6 0-20 16,0 3-5-16,3-6-8 0,9 8-2 15,6 1-1 1,5-1 1-16,-2-3 0 0,-3 1-28 16,6-8-12-16,-4 0-37 15,-2-1-14-15,-3 1-10 16</inkml:trace>
  <inkml:trace contextRef="#ctx0" brushRef="#br0" timeOffset="15">24520 13436 156 0,'-9'0'60'0,"9"2"-32"0,0 11-15 15,0-2 19 1,0 8-1-16,0 2 4 16,0 16-4-16,0 0 1 0,0-3-18 15,0 1-4-15,0-6 1 0,0 0-7 16,0-3 0-16,0 1-2 15,0-6-2-15,0-3 3 16,0-4 0-16,0-9-1 16,0-5-2-1,9-8-4 1,0-3 0-16,3 1 4 16,3-3 2-16,-1-1-3 15,4 4 1-15,0 2 2 16,-3 0 1-16,3 5 1 0,-3 3 0 15,0 6 4-15,-3 4 3 16,-1-2-4 0,-2 3-2-16,-6-1 0 15,6 3-1-15,-9 1-2 16,6-1-2-16,-6-3-19 0,3 1-10 16,-3-3-34-16,0 0-14 15</inkml:trace>
  <inkml:trace contextRef="#ctx0" brushRef="#br0" timeOffset="16">24773 13750 228 0,'6'6'88'0,"-3"2"-48"0,0 5-27 16,-3-5 24-16,0 8-15 15,0 0-4-15,0-3-11 16,0 3-5-16,0-3-1 15,0-3-4-15,0 1 0 0,0-3-38 16,6-3-17-16,-3-2-46 16,-3-3-28-1,0 0 63-15</inkml:trace>
  <inkml:trace contextRef="#ctx0" brushRef="#br0" timeOffset="17">24773 13639 156 0,'-9'-26'57'0,"9"10"-30"0,0 5-18 0,0 9 16 16,6-1-16-16,-6 0-7 15,0 3-38-15,0 0-16 16</inkml:trace>
  <inkml:trace contextRef="#ctx0" brushRef="#br0" timeOffset="18">24945 13626 124 0,'0'-3'49'15,"-3"6"-26"-15,3-3-7 0,0 0 18 0,0 0-7 16,-5 3-1-16,5-3-11 15,-3 0-4 1,0 10 0-16,-3 1 0 0,-3-1-3 16,6-2 0-16,-3 0-1 15,3 3 1-15,0-3-9 16,-3 0-1-16,6 2 0 16,0-2 1-16,6 3-2 15,0-1 2-15,3 1 3 16,0 5 3-16,3 5 2 0,2-5 1 15,-2 0 13 1,-3-3 9-16,-6 0-3 16,3-2 1-16,-12-1-9 15,3 1-1-15,-6 0-11 16,-3-3-4-16,-2 0-9 0,-1-1-4 16,0 1-36-16,-6-2-15 15,6 2-70 1</inkml:trace>
  <inkml:trace contextRef="#ctx0" brushRef="#br0" timeOffset="19">20766 14359 72 0,'-15'3'30'0,"15"5"-16"0,0 7-6 0,0-1 11 16,0 2 2-16,3 15 2 16,0 1-1-1,3-6 1-15,3 1-7 0,0-6-1 16,0-2-9-1,0-6 3-15,3-5 3 0,0-3-2 0,3-8 2 16,0-10-7-16,0-8-3 16,-1 0-10-16,-2 0-3 15,-3-3 1-15,-3 0 4 16,0 3 1-16,-3 0 0 16,0 5 10-16,-3 3 4 15,0 2 4-15,0 6 3 16,0 2-7-16,0 8-1 15,3 6-4-15,0 2-1 16,0 3 1-16,3 3 0 0,0 4-2 16,0-1-2-16,6-4-8 15,-3-2-5 1,6-5-31-16,-3-3-13 0,-1-3-22 16</inkml:trace>
  <inkml:trace contextRef="#ctx0" brushRef="#br0" timeOffset="20">21079 14425 140 0,'0'37'55'0,"0"11"-30"0,0 5-10 0,0-30 18 16,0 9-1-16,0 3 3 15,3-1-13-15,3-2-5 16,0 0-10-16,0-6-5 0,0-5-1 16,-3-5-1-16,0-5 0 15,3-6-3-15,-3-5 0 16,-3-8-3-16,0-5 1 16,-3-11-4-16,0-3-1 15,-3-7 0-15,3 0 4 16,0-11 3-16,3-3 2 15,3 6 3-15,3 2 1 16,3 6 7-16,-1 5 6 0,10 7-4 16,0 7-2-16,0 7 1 15,0 8 0-15,-3 8 8 16,-3 2 2-16,-3 3-6 16,-6 6-2-16,-6 7-3 15,-9-2-1-15,-3-3-8 16,-3-2 0-16,0-6-17 15,-3-2-4-15,3-6-25 16,1-2-12-16,2-3-18 16,3 0-45-1,3-3 29-15</inkml:trace>
  <inkml:trace contextRef="#ctx0" brushRef="#br0" timeOffset="21">21665 14121 116 0,'-6'8'46'0,"9"10"-24"0,-6 9 1 0,3-11 21 0,0 10-7 15,-6 6 1 1,6 2-15-16,3 3-4 0,0-2-11 16,0 2-5-16,0 0-2 15,0-3-1-15,-3-7 0 0,6-4-29 16,-6-4-10-16,6-3-47 15,-6-3-31 1,0-5 53-16</inkml:trace>
  <inkml:trace contextRef="#ctx0" brushRef="#br0" timeOffset="22">21522 14317 236 0,'-3'-6'88'0,"6"6"-48"0,3 0-34 16,0 0 22-16,6-2-8 0,6-4-2 16,9-4-15-16,3-1-6 15,2 3 1-15,1 0-46 0,0 3-18 16,-3 2-39-1</inkml:trace>
  <inkml:trace contextRef="#ctx0" brushRef="#br0" timeOffset="23">21817 14332 124 0,'-12'-2'46'0,"9"2"-24"0,-3 2-10 16,6 1 13-16,-3 2 2 15,-3 3 3-15,0 6 1 16,3 4 1-16,0 3-17 16,3 6-2-16,6-6-2 0,3 3 0 15,3-3 3-15,3-13 2 16,6-6 2-16,6-9-10 16,-1-4-2-16,-2-5-2 15,-3-2 0-15,-3-4 2 16,-9 1 1-16,-6 3-6 15,-6 2-2-15,-12 3-3 16,-3 2 3-16,3 3-13 0,0 0-4 16,1 3-28-16,-1 5-12 15,3 2-52 1</inkml:trace>
  <inkml:trace contextRef="#ctx0" brushRef="#br0" timeOffset="24">22210 14362 128 0,'0'0'49'0,"6"2"-26"0,0 6-12 0,-3-3 15 16,0 3 8 0,3 6 3-16,0 2-8 0,-3 7-3 15,0 6-15 1,0-2-2-16,0-3 1 0,0 0-4 0,-3-6 2 16,0-2-1-16,0-3 3 15,0-5-3-15,0 3 1 16,0-6-3-16,0-5 0 15,0-3-6-15,0-2-1 16,0-14-4-16,0-2-1 16,0 0 1-16,3 0 2 15,3 0-1-15,2-3 1 16,7 3 0-16,3 2 3 16,6 3 2-16,0 3 4 15,-3 5 0-15,0 8 0 16,-4 6-1-16,-5 4 2 15,3 3 3-15,-6 9 2 0,-3 1-3 16,-3 4-3 0,0-3-2-16,-3-3-3 0,0-3-8 15,3-2-5-15,0-5-29 16,3-1-12-16,-3-4-32 16,6-6-37-1,0-3 39-15</inkml:trace>
  <inkml:trace contextRef="#ctx0" brushRef="#br0" timeOffset="25">22597 14430 208 0,'-21'6'77'0,"18"2"-42"0,0 2-30 0,3 3 17 16,-6 1 5-16,0 2 8 15,3 2-9-15,9-2-6 16,0 0-11-16,3-3-6 0,0-2 0 15,3-3 2-15,3-6 4 16,0-4 2-16,0-9 1 16,-1 0-6-16,-2-4-4 15,-3-1-1-15,0 0 1 16,-6 0-1-16,-6 0 2 16,-6 0-7-16,3 0-1 0,-6 3-7 15,-11 0-3-15,2 2-9 16,0 6-3-16,3 2-27 15,3 1-13-15,3 2-37 16</inkml:trace>
  <inkml:trace contextRef="#ctx0" brushRef="#br0" timeOffset="26">22716 14375 200 0,'-3'0'77'0,"3"5"-42"0,3 8-34 0,0-5 14 16,0 6 7-16,0 1 8 15,0 4 0-15,6 7 0 16,0-2-17 0,0-3-8-16,3-5-3 0,0-3 0 0,2-2 1 15,1-6-4-15,3 1 1 16,-3-6-9-16,0-3-2 15,-3-5-5-15,0-8-3 16,-3 0 4-16,0 0 4 16,-6 3 6-16,5 3 3 15,-5 2-1-15,0 5 2 16,-3 11 1-16,0 8 0 0,0 2 6 16,3 1 4-16,3-1 1 15,0 1 3 1,9-3 2-16,3-3 2 15,6-5-1-15,0-5-1 0,2-6-2 16,4-5-1 0,-3-18-5-16,-3 2 0 0,-3-3-3 15,-6-2 0-15,-1 0-3 16,-8 0 1-16,-9 5-9 16,-3 3-3-16,-5 2-20 15,2 1-6-15,-3 5-35 16,-9 2-15-16,-9 6-21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2:40:15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7035 7758 156 0,'-3'-3'57'0,"3"3"-44"0,0 0 3 0,0 0 0 16,0 0 3-16,0 0 5 15,0 0 3-15,0 0 3 16,0 0-16-16,0 0 7 0,0 0 6 16,0 0-4-16,6 0 1 15,-3 0-4-15,3 0-1 16,3-3-1-16,3 1-2 0,3-4-4 16,6 1-2-16,6 0-2 15,8-1 0 1,10 1-2-16,9-3-1 0,5 3-1 15,13-3 0 1,5 0-5-16,6 3-1 0,7 0 1 16,2-3 0-16,9 0 1 15,0 2 0-15,4 4 0 16,-4-1 2-16,0-2-3 16,0 2 0-16,-3 0 1 15,-2 3 2-15,-1-2-1 16,-3-3 2-16,3 2 0 0,-2 3 1 15,-7 0 0 1,-9 0 0-16,-8-3-2 0,-10 1-2 16,-5-1-6-16,-9 3-4 15,-7-3-80 1,4 3-37-16,-12 3 64 16,-6-3 31-16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0:10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5759 8297 180 0,'-3'-8'68'16,"0"6"-52"-16,0-1 17 0,3 3 4 0,0-3 3 15,0 3 3-15,0 0-6 16,-3 0 0-16,3-2-21 16,-3-1 6-16,0 3 5 0,3-2-9 15,0 2-2-15,3-3-7 16,3 3-1-16,8-3-1 16,13 1 1-1,12-1 0-15,9 0 0 0,2 3 0 16,4 0 0-16,5 0-4 15,1 0-1-15,-7 3-1 16,-5-3-2-16,-3 0-8 16,-13 0-3-16,-5 0-307 31,-12-11 174-31</inkml:trace>
  <inkml:trace contextRef="#ctx0" brushRef="#br0" timeOffset="1381.1155">1070 8123 252 0,'-3'-14'96'0,"3"14"-75"0,0 0-1 0,0 0-7 0,0 0-3 15,0 0 1-15,-8 0 3 16,-1 0 4-16,0 3-10 15,0 0-2-15,6 2 0 0,-3 0-5 16,3 3-1-16,3 0 0 16,9 0 0-16,3 3 0 15,6-1 0-15,2 4 0 16,-5-4 0-16,0 3 4 0,-3-2 2 16,0 0 4-16,-6-1 4 15,-3-2 7-15,-6 0 5 16,-6 0-14-16,-3-3-7 15,-9 1-10-15,3-1-5 0,-2 0 12 16,-1-2 5-16,0-1-24 16,6-2-11-16,3 0-50 15,3 0-20-15,0-2 51 16,9-1 24-16</inkml:trace>
  <inkml:trace contextRef="#ctx0" brushRef="#br0" timeOffset="1705.8326">1264 8001 204 0,'6'-11'77'0,"-6"11"-60"0,0-2 4 0,0 2-3 16,0 0 0-16,0 0 1 15,3 2 12-15,6 1 5 16,-9 2-19-16,3 3 6 0,3 3 4 16,-6 5-11-16,3 5-1 15,0 3-9-15,0 2-4 16,3 6 10 0,0-3 4-16,-1 3-8 15,-2-6-4-15,0-2-28 0,0 0-9 16,3-3-29-16,-6-5-14 15,0-3 38-15</inkml:trace>
  <inkml:trace contextRef="#ctx0" brushRef="#br0" timeOffset="1940.0353">1219 8104 172 0,'-6'-2'66'0,"6"-1"-52"0,0 3 25 16,0 0 8-16,0 0 0 15,0 0 4-15,6 0-13 16,0 0-5-16,3-3-19 16,6 1-7-16,6-1 0 0,0 0-9 15,0 1-3-15,8-1-55 16,-2 3-24-16,0 0 42 0,0 0 21 15</inkml:trace>
  <inkml:trace contextRef="#ctx0" brushRef="#br0" timeOffset="2369.4745">1588 8125 196 0,'-3'-2'74'0,"3"2"-58"0,0-3 7 15,0 3-1-15,0 0-6 0,0 0 1 16,-9 0-1-16,-2 0 0 16,-4 3-8-16,0 2-1 0,-3 3 3 15,-3 3-2-15,9 2 1 16,-6 0-3-16,6 6-1 16,3-4-3-16,7 1 1 15,-4 0-4-15,6-3-2 16,6-2-5-16,-4-3 0 15,7-3-3-15,3-5 0 16,6-2-8-16,-6-6 0 0,6 0-1 16,-9-3 0-16,3-2 8 15,-3 0 7 1,-3 2 10-16,0 0 5 0,-3 4 6 0,3-1 4 16,-6 2-8-16,0 1-2 15,0 5-6-15,0 0-1 16,0 0 1-16,3 11 0 15,0-3-5-15,-1 2 1 16,1 1-7-16,6-1-3 16,-6 1-19-1,6-3-8-15,0-3 19 0,6-2 11 0</inkml:trace>
  <inkml:trace contextRef="#ctx0" brushRef="#br0" timeOffset="2607.6903">1832 8112 196 0,'0'-13'74'0,"-3"10"-58"0,-5 1-8 16,5 2-7-16,-6 2-3 15,-6 1 1-15,-3 5 12 16,0 0 7-16,-3 5-9 16,0 3 6-16,3 2 3 0,7 6-4 15,-4-3 0-15,9 1-4 0,6-4-1 16,0 1-8-16,9-4 0 15,3-1-8-15,8-4-3 16,-2-4-21-16,6-6-7 31,0-6 19-31,3-2 10 16</inkml:trace>
  <inkml:trace contextRef="#ctx0" brushRef="#br0" timeOffset="2857.3407">1946 7993 208 0,'3'11'77'0,"0"-6"-60"0,5 11 8 0,-8-8 0 0,3 2 2 0,3 4 4 0,-6 1-11 15,3 4-2-15,0 2-10 16,0 3-5-16,0 0-2 0,-3 2-15 15,0-5-5-15,3-2-56 16,-3-3-26-16,6-3 49 16,3-2 27-16</inkml:trace>
  <inkml:trace contextRef="#ctx0" brushRef="#br0" timeOffset="3126.5637">2181 8083 212 0,'-9'-3'79'0,"0"6"-61"0,-12 8-3 15,6-3-6-15,0 2 8 16,-6 1 8-16,-5-1 1 16,5 1-1-16,3 2-13 15,3-2-3-15,3 5 1 0,3-3-4 16,9 0 2-16,3 0-5 15,9 0 0-15,3 1-1 16,6 2-2-16,3-3-8 16,5 3-3-16,4-3-69 15,3 3-29-15,-3-3 55 16,-4-2 27-16</inkml:trace>
  <inkml:trace contextRef="#ctx0" brushRef="#br0" timeOffset="4217.3887">1981 8247 164 0,'0'-5'63'0,"0"5"-49"0,0 0 0 0,0 0 0 15,0 0-6-15,0 0 1 16,3 0 1-16,3 0 4 0,-3-3-8 15,-3 3 3-15,0 0 2 0,0 0-6 16,3 0-1-16,-3 0 0 16,6 5 2-16,-6 1-1 15,3 2 0-15,3 0 1 16,-6 2 3-16,0 3 0 16,3 1 0-16,3-1-3 15,-6 3 1-15,3 0-4 16,3-3 0-16,-3-3-3 15,6 1-3-15,-6 0-9 16,3-3-5-16,0-1 9 16,3-1 4-16</inkml:trace>
  <inkml:trace contextRef="#ctx0" brushRef="#br0" timeOffset="5921.8642">2446 8215 200 0,'-6'0'74'0,"12"0"-58"0,-6 0 5 16,0 0-3-16,0 0-3 15,6 0 1-15,0 0-4 16,2 0-2-16,-2 0-6 16,3 3-1-16,6 0 3 0,-6-1 1 0,6 1 1 15,6 0 0-15,6-1 2 16,-4 1-1-16,10-1 2 15,3 1-4-15,3 0-2 16,-1-1-2-16,1 1 0 16,6-3 2-16,-7 3 2 15,4-3-1-15,3 0-1 16,-1 2-3-16,4 1 1 16,6 0-2-16,-4-1-1 15,1-2 1-15,-4 0 1 0,-2 0 1 16,3 3 1-16,-1-3 0 15,1 0 0-15,0 0-2 16,-1 3 1-16,1-3-2 16,-1 0 2-16,1 2-2 15,-3 1-1-15,-4 0 3 16,1-1 0-16,0-2-1 16,5 0 1-16,1 0-2 15,0 0 2 1,-1 0-2-16,1 3 2 15,2-1-2-15,-2-2-1 0,-3 0 1 0,-1 0-1 16,4 0 0 0,0 0 0-16,-7 0 2 31,4 0-1-31,3 0 2 0,-1 0-4 16,4 0 0-16,-7-2 10 15,4 2 3-15,-3-3-5 16,-4 1-4-16,4-1-2 0,-6-2-10 31,-1 5 5-31,4-3 10 0,-3 3-3 16,-1-3 0-16,-2 3-2 15,0-2-1-15,0 2 0 16,-4-3 0 0,-2 3 0-16,-3-5 0 15,0 5 0-15,-6-3 0 16,-1 3 0-16,-5-3-11 15,-3 3 6-15,-3-2-9 0,0 2 8 0,-3-3-4 16,0 3 6-16,-6-3-4 16,3 1 4-16,-3-3-2 15,0 5 3-15,-3-6 0 16,3 4 1-16,-6-6 0 16,0 5 0-16,-9-5-3 15,3 5 3-15,-9-2 1 16,4 3 1-16,-7-6 2 15,6 5-1-15,-3-8 6 16,9 9-4-16,0-4 6 16,3 6-6-16,3-5 1 15,3 5-2-15,6-5-4 16,6 5 1-16,6-5 3 0,3 5-1 16,6-6-3-16,3 6 1 15,2-2 3-15,1 4-1 16,3-2 2-1,0 6-2-15,-4-1 15 0,-2 3-9 0,-3 0 10 16,-3 2-9-16,-12-2-13 16,0 3 2-16,-12-1-6 15,-3 1 5-15,-6 2 2 0,-3-2 8 16,3 2 6 0,-3-2-35-1,3-1-13-15,3 1 17 16,3-3 9-16</inkml:trace>
  <inkml:trace contextRef="#ctx0" brushRef="#br0" timeOffset="7872.1982">10015 8205 228 0,'-3'-8'85'0,"3"5"-66"0,0 1 5 16,0 2-1-16,3 0-13 16,3-3-1-16,3 3-3 15,3 0 1-15,6 0-4 16,5 0 3-16,10 0 0 0,12 0 6 0,8 0 3 15,16 3-2-15,11 2 2 16,10-3-4-16,14 1-1 16,12 2-4-16,9 1-1 15,9-4-3-15,9 4-2 16,0-1 1-16,2-2 1 16,-5 2-1-16,-3 0 2 15,-9 0-2-15,-12 1 2 16,-9-1-2-16,-14-2-1 15,-16 2 1-15,-11-2 1 16,-13-1-6 0,-8-2 1-16,-9 0-74 0,-4 0-33 0,-2-2 56 0,-3-12 29 15</inkml:trace>
  <inkml:trace contextRef="#ctx0" brushRef="#br0" timeOffset="9183.5184">15891 7559 176 0,'0'-2'66'0,"0"-1"-52"0,0 3 1 0,0 0-4 16,0 0-7-1,3 5-1-15,0 0 10 16,-3 6 3-16,0 2-7 16,0 6 3-16,0 2 4 0,0 5-6 0,-3 4-1 0,0-1-5 15,3 2-1-15,0-7 1 16,0-3 2-16,0-5-1 16,0-3 2-1,0-2-6-15,0-3-3 16,0 0 7-16,0-5 6 0,0-3-3 15,3-6-2-15,3-2-17 16,0-5-5-16,3-3 14 16,-1-2 8-16,1-1-2 15,0 1 0-15,3 2 0 16,0 3 0-16,-3-1-2 16,3 6 1-16,0 0-4 15,0 6 0-15,0-1 3 16,0 6 1-1,0 2 3-15,-1 3 1 16,-2 3-1-16,0 4 1 0,0 1-4 0,-3 0 0 16,-3 0-1-16,0 0 1 15,0 0-2-15,0 0-1 16,0-3-13-16,0 0-6 16,3-2-59-16,0-1-23 15,0-2 51-15,6-2 26 16</inkml:trace>
  <inkml:trace contextRef="#ctx0" brushRef="#br0" timeOffset="9575.5693">16230 7771 220 0,'-6'-11'85'0,"3"11"-66"0,3 3-10 15,0-3-7-15,0 0-4 16,0 5 3-16,3 0 6 31,0 1 4-31,3-1-6 16,3-2 4-16,3-1 3 0,3 1-4 15,0-3-2-15,0-3-8 0,-1 1-1 16,1-4-1-16,0 1 2 16,-6-3 1-16,0 0 1 15,-3 0-3-15,-3 0 2 16,-6 0-1-16,-3 0-2 15,0 3 3-15,-3-3 0 16,-3 6 1-16,0-1 0 16,0 3 0-16,1 3 2 0,-1 5 1 15,3-1 1-15,0 1 4 16,0 3 3-16,3 2-4 16,3 0-2-16,0 3-2 15,3-2-3-15,3-1-4 16,3 3 0-1,3-3-11-15,3 0-3 16,3-2 9-16,2-1 7 0</inkml:trace>
  <inkml:trace contextRef="#ctx0" brushRef="#br0" timeOffset="9972.711">16569 7766 208 0,'-17'-22'79'0,"14"17"-61"0,-6-3-10 16,3 8-6-16,0 0-4 16,-6 0 1-16,-3 3 14 15,0-1 6-15,-3 4-9 16,3 4 3-16,-3 1 1 0,7 2-3 16,5 0 1-16,3 1-7 15,3-1-1-15,6-3-4 16,3-2-1-16,5-2-6 15,1-4 0-15,0-2-6 0,-3-2 1 16,0-4 4-16,0 1 4 16,-3 0 3-16,0-1 3 15,-3 1 10-15,0 3 4 0,-3-1-5 0,-3 3-2 16,0 0-5-16,0 5-3 16,0 3 0-1,0 3 1-15,0-1-3 16,3 3 0-16,0 1-10 15,5-4-3-15,-2 4-75 16,3-7-32-16,3 1 61 16</inkml:trace>
  <inkml:trace contextRef="#ctx0" brushRef="#br0" timeOffset="10466.7069">16703 7781 224 0,'-3'-5'85'0,"3"8"-66"0,-3 5-8 0,3 0-6 16,-3 2-1-16,-3 6 5 15,1 3 1-15,2 4 4 16,0 1-7-16,0 0-2 0,0 0-1 16,0-3-2-16,0-2-2 15,3-4 1-15,0-1-1 16,0-4-3-16,0-2 0 15,0 0 4-15,0-3 3 16,0-5 1-16,3-2 0 16,-3-4-3-16,0-1-2 15,0-7 1-15,0-2-1 16,0-2-5-16,0-6 1 16,0-2 4-16,3-1 4 15,-3 1-1-15,3-1 0 16,0 1 1-16,3 2 0 15,-1 0 2-15,4 6 1 16,3-1-3-16,3 3-3 0,-3 6-3 31,6 2 1-31,0 2-1 0,0 6 0 16,-3 6 4 0,-1 2-1-16,-2 8 8 15,-3-1-5-15,-6 4 8 16,-3-1-8-16,-9 1 1 15,3-3-3-15,-9 0-4 0,1 0-49 16,-1-3-21-16,-3 0 36 16,0 0 18-16</inkml:trace>
  <inkml:trace contextRef="#ctx0" brushRef="#br0" timeOffset="11127.7383">15659 7898 76 0,'-3'-11'30'0,"3"9"-24"0,3 2-1 16,0 0-2-16</inkml:trace>
  <inkml:trace contextRef="#ctx0" brushRef="#br0" timeOffset="12214.8025">15673 7871 156 0,'-3'3'57'0,"3"-3"-44"0,0 3 3 15,-2-1-2-15,-1 1-7 16,-3 2-2-16,-6 3 0 0,3 0 1 16,0 3-3-1,-3-3 7-15,-3 0 5 0,0 2 2 16,-3-2-1-16,-3 0-4 16,1 0 0-16,-4 0-7 15,0 0-1-15,-3 0-2 0,0 0 1 16,1 0-2-1,-1 0 2-15,-3 0-2 16,0-1 2-16,-2 1-2 0,-1-2 2 16,0-1-2-16,0 0 2 15,-2 1-2-15,-1-1 2 16,0 0 2-16,0 0 4 16,1 1-2-16,-1 2-2 15,0-3 0-15,-2 0-1 0,-4 1 0 16,3-1 0-16,1-3-2 15,-1 4-2-15,-3-4-2 16,0 4 1-16,1-1 1 16,-1 0 2-16,0 3-1 15,1 0 2-15,-1 0-2 16,0-3-1-16,4 1 1 16,-1-1-1-16,0 0 0 15,1-2 0-15,-1 0 0 16,0-1 0-16,1 1 0 15,-1 0 0-15,0-1 0 16,3 1 0-16,-2-1 2 16,-1 1 1-16,3 0-1 15,-2-1 1-15,2 1-2 0,-3 0 2 0,1-1-2 16,-1 1-1-16,0 0 1 16,3-1 1-16,1 1-1 15,-1 2-1-15,0-2 1 16,1 2-1-16,-4-2 0 15,3-1 0 1,0-2 0-16,1 0 0 16,2 0-3-16,-3-2 2 0,4-1 3 15,-1 0 3-15,3 1 2 16,0-1 1-16,3 1-2 16,4-1 1-16,-1 3-4 15,3 0-2-15,0 0 0 16,3 0-1-16,3 0-3 15,1 0 2-15,2 3-4 16,3-3 1-16,0 0-3 16,3 0 0-16,0 0-5 15,3 0 0-15,0 0 4 16,3-3 2-16,3 0-1 16,3 1 2-16,0-4-8 15,6-2-4-15,0 0-2 0,3 1 1 16,-1-1 10-16,1-3 4 15,0 3 4-15,-3 3 2 16,-3-1-1-16,0 1 2 16,-3 3 4-16,-3-1 6 15,-3 0-3-15,-3 3 0 16,-3 0 5-16,-3 3 4 0,-3 0-5 16,-3 2-3-16,-6 0-4 15,1 0-2-15,-4 1-3 16,0-1 1-16,0 3-2 15,3 0-1-15,0-3 1 16,4 3 1-16,5-3-1 16,0 3-1-16,3-2 1 15,3 2 1-15,6-3-1 16,3 3 2-16,6-3-2 16,3 0-1-16,3 3 1 15,2-2-1-15,1 2-9 16,0-1-4-16,-3-1-106 15,0 4-45 1,0-4 83-16</inkml:trace>
  <inkml:trace contextRef="#ctx0" brushRef="#br0" timeOffset="18270.5773">8500 9118 196 0,'0'-11'74'0,"3"11"-58"0,3 3-6 16,0-1-8-16,-3 4-6 16,0 4 3-1,0 6 4-15,-3 8 3 16,0 2-2-16,-3 3 2 0,-3 3 3 15,0 0-3-15,0 0 2 16,0-3-5-16,0-3 0 16,0-2-1-16,3-5 1 0,0-6 15 15,0-5 11-15,3-3-6 0,0-8-1 0,0-2-13 16,0-6-3 0,3 1-11-1,0-3-2-15,0-3-3 16,0-5-1-16,3-3-1 15,0-3 2-15,0 1 4 16,0-1 3-16,3 4 0 16,3 1-1-16,0 4 0 15,2 2 3-15,4 5-2 16,0 4 1-16,0 7 0 16,0 5 0-16,-3 5 2 15,0 4 2-15,-3 2 1 0,-3 2 3 16,-4-2 3-16,-5 0 2 15,-3-3 6-15,-5 0 1 16,-7-2-3-16,-3-1 1 16,-3-2-9-16,0-2-2 15,0-4-78 1,3 1 40-16,4-6-29 0,2 1 36 16,6-6 14-16</inkml:trace>
  <inkml:trace contextRef="#ctx0" brushRef="#br0" timeOffset="18904.9046">9063 9200 208 0,'-3'8'77'0,"0"-1"-60"0,0 9 8 16,3-8 2-16,-3 3-12 16,0 2-1-16,0 0-6 15,0 1-3-15,0-4-2 16,0 1-3-16,0-1 3 0,3 1-18 16,-3-1-6-16,3-2 10 15,0 0 7-15</inkml:trace>
  <inkml:trace contextRef="#ctx0" brushRef="#br0" timeOffset="19076.4886">9146 9128 120 0,'-3'-5'46'0,"3"7"-35"0,0-2-4 0,0 0-3 16</inkml:trace>
  <inkml:trace contextRef="#ctx0" brushRef="#br0" timeOffset="19380.96">9259 9213 200 0,'-12'-3'77'0,"3"8"-60"0,-6 3-5 16,9-2-6-16,-3 2-4 15,-3 0 3-15,4-1 0 16,-1-1 2 0,6 4-2-16,3 4 2 0,3-4-2 15,3 1 0-15,0-1 1 16,-1 1 3-16,-2-6 2 0,0 1 3 15,-3-1 6-15,-3 0 2 16,-3-2-9 0,-5-1-5-16,-1 1-34 15,-3 0-13-15,0-3 20 0,3 5 9 16</inkml:trace>
  <inkml:trace contextRef="#ctx0" brushRef="#br0" timeOffset="29583.0626">9899 9213 136 0,'6'-3'52'0,"-9"3"-41"0,3 0-2 15,-3-2 94 1,-3-1-41-16,0-2-16 16,-3 2-16-16,-3 0-20 0,-3 1 0 0,0 2 3 15,-5 0-3-15,-1 8 2 16,0 2-5-16,-3 6 1 16,3 3-1-16,3 2 1 15,4 0-2-15,5-3-1 16,6 1-3-16,6-1-2 15,3-4 9-15,5-4 4 16,4-4-9-16,3-4-4 0,0-7 0 16,0-3 1-1,0-5-7-15,0-6-3 16,-1-7 5-16,-2-3 1 16,-3-6 7-16,-3-2 5 15,0 0-12-15,-3 3-2 16,-3 5 13-16,-3 2 6 0,-3 9-2 15,3 2 1-15,0 5-8 16,0 6-3-16,-3 5-6 16,3 8-2-16,0 5 3 15,3 8 1-15,0 8 2 16,0-2 2-16,0 2-1 16,0 3 2-16,0-3-2 15,-3-3-1-15,0-2-8 0,0 0-3 16,-3-3-67-16,3-2-28 15,0-4 52-15,3-1 27 16</inkml:trace>
  <inkml:trace contextRef="#ctx0" brushRef="#br0" timeOffset="30129.5828">10003 9319 212 0,'6'0'82'0,"3"-3"-64"0,6 6 4 15,-6-3-3-15,3 0-4 0,0 0 4 16,2 0 6-16,1 0 7 16,0-3-17-1,0-2-2-15,0 2-1 0,0-2-3 16,-3-1 0-16,0-1-5 15,-3-1-1-15,-3-3 5 16,-3 0 3-16,-3 1-4 16,-3-1-2-16,-3 1-2 15,-3 2-3-15,-3 2 1 0,-3 6 1 16,-9 0-3-16,3 6 0 16,-3 2 12-1,1 2 5-15,-1 3-13 0,3 3-3 16,3-2 1-16,3-1 3 0,6 0 3 15,3 0 1-15,9 1-4 16,6-1-3-16,12-3 0 16,6 1-1-16,6-1-42 15,5-4-17-15,1-4 30 16,3-2 14-16</inkml:trace>
  <inkml:trace contextRef="#ctx0" brushRef="#br0" timeOffset="30640.2893">10485 9263 276 0,'0'-11'104'0,"-3"6"-81"0,-3-3 20 0,3 8 6 16,-3 0-25-16,-5 3-7 0,-4 0-11 15,-3 4-3-15,-3 7-1 16,0-1 5-16,0 0 3 0,3 3-10 16,4 0-2-16,2-3 1 15,3 0 0-15,3 1 3 16,6-4 3-16,3-5-9 15,6 1-4-15,3-6-3 16,2-3 1-16,1-2 1 16,0 0 1-16,0-3 7 15,0-3 5-15,-3 0 13 16,-3 1 7-16,0 2-21 16,-3 0-10-1,0 3 17-15,-3 2 9 16,-3 3-13-16,0 0-4 0,3 5-3 15,0 3 0-15,0 0 1 16,3 3 0-16,-1-1-3 16,4 1 0-1,0-3-14-15,0 0-6 16,3-3-54-16,0-2-23 16,0-3 52-16,0 0 24 0</inkml:trace>
  <inkml:trace contextRef="#ctx0" brushRef="#br0" timeOffset="30880.5436">10616 9054 280 0,'-3'-16'107'0,"3"16"-83"0,3 0-5 0,0 3-6 16,0 5-10-16,0 2-2 15,0 9 13 1,0 7 5-16,-3 6-9 0,-3 0 8 0,0 2 4 0,0-2-5 15,0 0 1-15,0-3-20 16,0-3-6-16,0-2-16 16,0-5-7-16,0-6-57 15,3 0-25-15,0-5 59 16,6-5 27-16</inkml:trace>
  <inkml:trace contextRef="#ctx0" brushRef="#br0" timeOffset="31146.6536">10741 9038 300 0,'-6'-8'112'0,"3"8"-87"0,3 3-7 16,0-3-9-16,0 5-9 0,0 6 2 31,0 2 16-31,0 6 9 0,0 7-14 15,0 0 4-15,0 6 3 0,0 0-9 0,0 0-1 16,-3-3-4-16,0-3-1 16,0-2-12-16,3-3-3 15,0-5-46-15,0 0-20 16,0-3 39-16,6-2 18 16</inkml:trace>
  <inkml:trace contextRef="#ctx0" brushRef="#br0" timeOffset="31480.846">10911 9292 332 0,'-9'-8'123'0,"9"8"-95"0,-3 6-24 16,0-1-15-16,0 0-4 15,-3 3 6-15,0 0 23 16,3 0 11-16,0 0-12 31,3 0 2-31,3 0-1 0,3 2 1 0,3-2 1 16,3 0-15-16,3-3-7 0,6-2 17 0,-3-3 11 15,-1-3-6-15,-2-2-1 16,0 0-7-16,-6-3-3 16,-3-3 2-16,-6-2 2 0,-3-3-6 15,-3 6-2-15,-3-1-12 16,0 3-5-16,0 3-45 15,0 2-18-15,3 3-67 16,4 3-29 0,4 0 92-16</inkml:trace>
  <inkml:trace contextRef="#ctx0" brushRef="#br0" timeOffset="31771.7551">11280 9268 220 0,'-3'-2'85'0,"3"-4"-66"0,0 6-3 16,0-2-5 0,-3 2 7-16,-3-3 8 0,-6 3 18 15,0 3 7-15,-3 5-27 16,-2 0-2-16,2 2-1 0,0 1-12 15,3 2-2-15,3 0-7 16,3 3-1-16,6 0 1 16,3-3 0-16,6 0-7 15,3-2-3-15,6-6-43 16,3 1-17-16,-1-6 35 16,4 0 20-16</inkml:trace>
  <inkml:trace contextRef="#ctx0" brushRef="#br0" timeOffset="32195.0593">11468 9268 324 0,'-9'-13'123'0,"9"3"-95"0,-3 12-4 16,3-2-9-16,-3 3-20 16,-3 2-6-16,-3 6 9 31,-3-3 7-31,0 2-1 15,0 1 18-15,0 2 9 0,3 0-20 0,3 1-7 16,3-1-2-16,3 0 0 16,3-2 0-16,3-4 1 15,3-1-13-15,3-4-6 16,0-2 6-16,3-2 3 0,-3-4 5 16,0-1 1-16,-3-1 12 15,0-3 5 1,-3 0-13-16,-1 1-5 15,-2 2 0-15,0 0 0 0,-3 3 4 16,0 5 3-16,0 0-9 16,3 8-2-16,3 0 9 0,0 2 5 15,0 1-6-15,3-1 0 16,3 1-7-16,0-1-1 16,0-2-13-16,3 0-5 15,0-5-69-15,0-3-29 16,-1-5 63-16,4-1 32 15</inkml:trace>
  <inkml:trace contextRef="#ctx0" brushRef="#br0" timeOffset="32437.9857">11771 8998 384 0,'-6'-10'145'0,"6"13"-112"0,3 2-21 0,-3 3-15 0,3 5-2 15,-3 8 7-15,0 8 11 16,0 6 4-16,0-1-8 16,3 3 1-16,-3-2 1 0,3-4-4 15,-3-2-2 1,3-2-9 0,-3-6-3-16,3-2-7 0,-3-4-4 15,3-1-129 1,-3-4-56-16,0-2 102 15</inkml:trace>
  <inkml:trace contextRef="#ctx0" brushRef="#br0" timeOffset="32639.0753">11575 9245 424 0,'-3'-14'159'0,"12"9"-124"0,9 13-22 15,-7-3-21-15,7-2-6 0,6 0 5 16,6-3 15-16,3 0 5 16,5 0-4-16,1 0-2 0,3 0-1 15,-4 0-55-15,4 0-25 16,-6 0 35 0,-1-6 21-16</inkml:trace>
  <inkml:trace contextRef="#ctx0" brushRef="#br0" timeOffset="33001.118">11980 9297 340 0,'0'3'129'0,"0"-3"-100"0,8 5-7 0,-2-2-7 16,6 0-12-16,0 2-2 15,3-2 2-15,3-1 0 16,0-2-1-16,0-2 9 0,0-1 6 15,-1-2-5-15,-2-3-2 16,0 0-8-16,-3-3-1 16,-3 3-3-16,-9-5-4 15,-3 2 1 1,-3 1-2-16,-3 2 2 16,-6 5 5-16,0 3 2 15,-5 3-9-15,-1 8-3 16,0 2 11-16,3 0 6 0,3 3-7 15,6 0-4-15,3 0-1 16,6 0 1-16,6-1 6 16,6 1 4-16,6-3-43 15,9-5-19-15,6-2 28 16,8-4 13-16</inkml:trace>
  <inkml:trace contextRef="#ctx0" brushRef="#br0" timeOffset="33440.5994">12503 9237 364 0,'-23'-24'134'16,"8"16"-104"-16,-6-3-10 0,12 11-12 0,-6 3-17 15,-6 2-2-15,-6 6 4 16,-2-1 3-16,2 4 3 16,3 1 14-16,6 1 6 0,3 3-16 15,6-1-6-15,6 1-1 16,9-3 1-16,3 0 13 15,6-3 8-15,3-3-3 16,0-4 0-16,3-6-3 16,0-3 2-16,-4-7-3 15,1-4-1-15,0-7-6 16,-3-5-3-16,-3-9-5 16,-3-4 0-16,-3-6 0 15,-3 2 2-15,-3 4 3 0,0-1 4 16,0 8 0-16,0 8 2 15,0 3-6-15,0 8-1 16,-3 2-7-16,0 9 0 16,0 7-2-16,0 11 3 15,3 10 6-15,6 11 4 16,3 3 3-16,3 10 1 16,6-7-4-16,5 2-3 0,4-3-154 15,3 0-71 16,0-10 112-31</inkml:trace>
  <inkml:trace contextRef="#ctx0" brushRef="#br0" timeOffset="37908.3992">20516 16679 112 0,'-3'0'44'0,"0"0"-35"0,-3 0 23 0,3 0 8 0,0 0 10 16,0 0 4-16,1 0-5 15,-1 0-1-15,3 0-26 16,0 0 18-16,5 0 7 0,10 0-18 16,6 0-8-16,12 0-2 15,9-2-1-15,5-1-7 16,10 0-2-16,5 1-27 16,1-1-11-16,2-2 4 0,1 5 4 15</inkml:trace>
  <inkml:trace contextRef="#ctx0" brushRef="#br0" timeOffset="38568.6047">22618 16671 272 0,'0'0'101'0,"6"3"-78"0,3-3 6 0,0 0 0 0,5 0 10 16,7 0 8 0,12 0-7-16,12 0-2 15,8-3-21-15,16 1 3 0,17-6 1 16,9 8 0-16,7 0-1 0,5-3-6 16,3 3-1-16,-9 3-15 15,-6-3-5-15,-8-3-61 16,-7 1-27-16,-3 2 48 15,-14-3 26-15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1:04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4613 10843 56 0,'-3'-11'24'0,"3"11"-18"0,0-3 9 0,0 3 5 16,0-2 11-16,3-1 5 16,0 0-10-16,-3 1-3 15,3-1-2-15,-1 1 1 16,1-1-12-16,3 0 1 0,0 1 2 16,0-1-3-16,6 0 0 15,0 1-6-15,3 2-1 16,3 0 1-16,6 0 2 15,2-3 1-15,10 0 1 16,9 1-2-16,11-1 1 16,7 3 2-16,8 0 5 0,7-3-4 15,11 1 2 1,6 2-5-16,1 2 1 0,2-2-3 16,0 0 2-1,0 0-2-15,0 3 0 0,1-3-3 16,2 0-2-16,0 0 1 15,0 0-1 1,0 3 2-16,1-3 1 16,5-3-1-16,0 3-2 0,-3 0 1 15,0-3-1 1,4 1 0-16,5-1 0 16,-6 3 0-16,-6 0 0 15,3 0-3-15,-3 0 2 0,-2 3 1 16,-7 2 0-16,18 0 2 15,-6-2 1-15,-3-3-4 16,-5 3 1-16,-10 2 0 16,-3 3 0-16,-8-3 0 0,-4-2 0 15,-5-3 0-15,-1-3 2 16,-5 1-1-16,-4-1 2 16,-8 3-9-16,-7 0-1 15,1 0-45-15,-3 0-20 16,-3-3-40-1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30T23:41:19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16858 9575 100 0,'-3'0'38'0,"3"3"-20"0,-3 0-21 16,-3 15 69-16,-3-2-15 15,-3 0-10-15,-2 2-10 16,-4-2-19-16,0 3-1 0,-3-3 0 16,-3 0-6-16,3-1-3 15,0 1 1-15,7-5 0 16,-1-1-1-16,6 4-2 15,3-4-2-15,3 1 1 16,6 2 1-16,3-2 0 16,6 2 2-16,0-3 1 15,2 4 1-15,4-1 0 0,0 0 0 16,0 0 0-16,0 1-7 16,0-4 0-16,-3 1 1 15,-3-3 3-15,-4 0-11 16,1-3-3-16,-3 0-29 15,0-2-13-15,-6-3-31 16,3 0-20 0,-3-3 53-16</inkml:trace>
  <inkml:trace contextRef="#ctx0" brushRef="#br0" timeOffset="1">16727 9829 144 0,'-6'-5'55'0,"6"-11"-30"0,0 24-5 0,0-8 21 16</inkml:trace>
  <inkml:trace contextRef="#ctx0" brushRef="#br0" timeOffset="2">16730 9811 339 0,'15'-6'34'15,"9"1"-18"-15,12 3-6 0,5-1 0 16,7 3 0-16,8-3 4 15,7 3-3-15,2-2-1 16,13 4 0-16,-4 4 4 16,-8-1-2-16,-4 0 3 0,-5 0 1 15,-10-2-1-15,-5 2 6 16,-6 1 3-16,-3-1-8 16,-4-5-2-16,-5 3-8 15,-3-6-2-15,-3 3 0 16,-6-3 0-16,-3 3-22 15,-3 0-10-15,-3-5-48 16,0 0-19-16,-3-3-43 16</inkml:trace>
  <inkml:trace contextRef="#ctx0" brushRef="#br0" timeOffset="3">17882 9795 132 0,'0'0'52'0,"3"5"-28"0,-3-2-17 16,0-3 15-16,3 5 0 15,0 6 2-15,0 2-5 0,3 8 1 16,-3 6-11-16,0 4 3 0,0 9 2 16,3 0-3-16,0 2 1 15,-3-5-3-15,0-8 2 16,0-2 0-16,0-6 1 16,0-8-4-16,-3 0 0 15,0-2 6-15,0-6 3 16,-3-5-6-16,3-5-2 15,-3-6-5-15,0-2-3 16,0-6 0-16,0-4-1 16,3-4 2-16,-3-2 1 15,3-3-4-15,0-5-1 16,3 6 1-16,3-4 0 16,3 3-2-16,0 1 2 15,0 2 1-15,5 5 0 0,1 5 0 16,0 3 0-16,3 11 0 15,-6 5 0-15,0 5 4 16,0 11 2-16,-3 0 2 16,-3 3 0-16,-6-1 0 15,0 1 0-15,-3-1-2 16,-3 1 1-16,-3-3-9 16,-3-3-3-16,0-5-15 15,0-3-5-15,-3-2-5 16,3-3 1-16,3-3-19 15,3 0-7-15,6-2-22 16,3-3-37 0,9-2 32-16</inkml:trace>
  <inkml:trace contextRef="#ctx0" brushRef="#br0" timeOffset="4">18153 9790 144 0,'-3'-3'55'0,"3"6"-30"0,0 10-14 0,0-16 15 15,0 8 1-15,0 1 3 16,0-4-10-16,-3 6-4 16,0 0-9-16,3 3-5 0,0 5-1 15,3 0 1-15,3 2 1 16,3 1 3-16,3-3 3 16,3-3 2-16,0-3 1 0,2-2-2 15,1-2 1-15,0-9 0 16,-3-2 1-16,0-3 0 15,-6-6 2-15,-3 1-3 16,-9 0 1-16,0-3-5 16,-6-2 1-16,-3-1-5 15,0 6 0-15,0 0-8 16,0 5-2-16,3 2-14 16,0-2-6-16,3 3-13 15,3 3-5-15,3-1-15 16,0 3-5-16,6-5-20 15</inkml:trace>
  <inkml:trace contextRef="#ctx0" brushRef="#br0" timeOffset="5">18421 9766 176 0,'0'0'66'0,"0"5"-36"0,3 3-11 0,0-3 21 16,0 6-3-16,0 2 3 15,6 0-16-15,-3 1-6 0,0 1-11 16,-3-1-5-16,2-1 1 16,-2 0-2-16,0-2 2 15,0-3-22-15,0-3-9 0,-3 0-22 16,0-5-8-1</inkml:trace>
  <inkml:trace contextRef="#ctx0" brushRef="#br0" timeOffset="6">18558 9760 192 0,'0'0'74'0,"3"3"-40"0,-3 0-40 16</inkml:trace>
  <inkml:trace contextRef="#ctx0" brushRef="#br0" timeOffset="7">18567 9787 370 0,'3'16'34'0,"0"0"-14"0,-3-3-13 0,0 0-4 16,0-2-2-16,0-1 2 16,0-4-4-16,0-1-2 15,0-5-7-15,0 0-4 16,0 0 5-16,3-3 5 15,0-2 1-15,3-3-1 16,2-5 0-16,4 0 3 16,0-1 0-16,0 4 1 15,3 2 6-15,0 0 6 16,0 8-2-16,6 3 0 16,-3 2 2-16,-4 3 3 0,1 0-4 15,-3 2 1 1,-3 1-5-16,-3 2 1 15,0 0-3-15,0-2 0 0,-3-3-21 16,0 0-9-16,0-3-14 16,0 0-3-16,-3-5-16 15,9-2-5-15,-3-4-24 16</inkml:trace>
  <inkml:trace contextRef="#ctx0" brushRef="#br0" timeOffset="8">18888 9599 220 0,'3'-18'85'0,"-3"31"-46"0,3-18-35 0,-3 5 30 15,6 13-8 1,3 5-2-16,-3 6 0 16,0 0-14-16,-3 8 1 0,3 2 0 15,-3-2-4 1,0-3-2-16,0 0-2 0,3-3 0 15,-3-2-7-15,0-3-1 16,3-5-25-16,0-2-8 16,-3-4-20-16,2-10-79 31</inkml:trace>
  <inkml:trace contextRef="#ctx0" brushRef="#br0" timeOffset="9">18852 9737 232 0,'-9'-6'88'0,"12"9"-48"0,0-8-25 15,-3 5 26-15,6-3 0 16,0 3 5-16,3-3-23 16,6 3-10-16,0-2-9 15,0-1-6-15,3 1 1 0,0 2-21 16,2-3-8-16,1 3-25 15,0-3-10-15,-3 1-53 16</inkml:trace>
  <inkml:trace contextRef="#ctx0" brushRef="#br0" timeOffset="10">19076 9758 200 0,'-6'5'74'0,"6"0"-40"0,3 1-33 0,0-1 16 16,3-2 9-16,0 5 5 15,3-6-7-15,2 6-1 16,1-3-14-16,3 1-3 0,6-4 0 16,-3 1 1-16,0-6 1 15,0 1-4-15,-4-6-1 16,1 3 1-16,-6-3 0 16,0 0-2-16,-6 0 1 15,-6-3-2-15,0 1 2 16,-3 2-11-16,-6 0-2 15,-5 5-2-15,-1 0 2 0,-3 6 4 16,3 2 1-16,0 6 3 16,0 5 1-16,3 0 7 15,3 0 6-15,4-1 0 16,5 4 1-16,3-1-7 16,6 1-2-16,5-3-2 15,4-3-2-15,6-2-19 16,3-3-10-16,3-3-14 15,-3-5-6-15,-4-3-39 16,1-2-39 0,-3-3 48-16</inkml:trace>
  <inkml:trace contextRef="#ctx0" brushRef="#br0" timeOffset="11">19314 9782 192 0,'-6'-3'71'0,"9"11"-38"0,-3-3-28 0,3 3 19 16,0 0 2-1,0 3 7-15,0-1-7 0,0 1-3 16,0 2-13-16,0 0-2 0,0 1-1 16,0-1-1-16,0-3-1 15,0-2-3-15,0-2 1 16,-3-1 0-16,0-5 3 16,0-3-3-16,0-2 0 15,0-3-1-15,0-3-2 16,0 1 3-16,0-1 0 0,3 1 7 15,5-4 8 1,4 1-7 0,0 0-5-16,0 2-2 0,0 1-8 15,3 2-1 1,3 0-25-16,0 0-10 0,3 5-21 16,-1-2-7-16,-2 2-43 15</inkml:trace>
  <inkml:trace contextRef="#ctx0" brushRef="#br0" timeOffset="12">19579 9763 180 0,'-9'0'68'0,"6"0"-36"0,-3 3-15 0,3-1 20 16,0 1-4 0,0 0 1-16,0-3-15 0,0 2-4 15,0 1-11 1,3 8-3-16,3 2-1 0,3 0 0 15,0-2 0-15,3 2 2 16,0 0-1-16,3 0 2 16,0 1 4-16,-7-4 4 15,-2 1 13-15,-6-1 10 16,-2 1-3-16,-7-3 2 16,-6-3-17-16,-3 0-7 15,0-5-16-15,3 0-6 16,3-2-27-16,6-1-9 15,3 0-26-15,4 1-8 16,7-1-32-16</inkml:trace>
  <inkml:trace contextRef="#ctx0" brushRef="#br0" timeOffset="13">19951 9805 140 0,'0'-15'55'0,"3"28"-30"0,-3-18 4 0,0 10 23 15,3 0-6-15,0 3-2 16,0 0-6-16,0 0 1 15,0 3-21-15,0-1 3 0,0 1 0 16,0 2-9-16,0 0-2 0,0-2-4 16,-3-1-1-16,2 1-12 15,-2-3-5-15,0 0-30 16,3-3-10-16,-3 0-13 16,0 1-2-16,0-6-37 15</inkml:trace>
  <inkml:trace contextRef="#ctx0" brushRef="#br0" timeOffset="14">20073 9790 188 0,'-9'2'71'0,"9"-2"-38"0,3 13-30 0,3-7 15 16,0 2 22-16,-3 0 11 15,0 0-13-15,-3 2-5 16,3 3-19-16,-3 1-4 0,3-1 0 16,0 0-6-16,0-2 0 15,0-3-2-15,-3 0 1 16,0-3-4-16,0-5 0 16,0 0-4-16,6-3 1 15,0-2-3-15,-1-3 0 16,4-3-5-16,0 1-3 15,3-1 6-15,0 1 5 16,3 4 3-16,-3 4 1 0,3 2 13 16,-3 0 8-1,0 5-1-15,3 6-2 16,-4 2 3-16,-2 0 1 0,-3 3-7 16,0-3-4-16,-6 0-4 15,-3 1-2-15,0-4-21 16,0-2-9-16,0-3-34 15,0 1-12-15,-3-6-45 16,0-3-40 0,-2-5 58-16</inkml:trace>
  <inkml:trace contextRef="#ctx0" brushRef="#br0" timeOffset="15">19924 9604 284 0,'-15'-15'107'0,"15"15"-58"0,3 0-59 0,3 0 14 16,0 0-8-16,3-3 3 15,3 0-55-15,3-2-22 16,0 0-25-16</inkml:trace>
  <inkml:trace contextRef="#ctx0" brushRef="#br0" timeOffset="16">20540 9843 124 0,'0'-16'49'0,"0"16"-26"0,0-3-1 16,0 3 23-16</inkml:trace>
  <inkml:trace contextRef="#ctx0" brushRef="#br0" timeOffset="17">20543 9824 325 0,'6'3'44'0,"3"2"-23"16,-3 3-4-16,3 2-1 0,0 4-2 15,3 2 0-15,0 2-8 16,0 1-4-16,-1-4-1 16,1 1 1-16,-3-2-3 15,0-4-2-15,0-2-25 16,0-3-11-16,-3-2-27 15,0-3-8-15,6-5-14 16</inkml:trace>
  <inkml:trace contextRef="#ctx0" brushRef="#br0" timeOffset="18">20805 9856 192 0,'-3'-6'74'0,"3"-4"-40"0,0 5-40 16,0 10 34-16,0 0-10 15,0 3 12-15,-3 5 3 16,0 8-17-16,-6 6 0 0,0 5 0 0,-6-1-4 16,3 6-2-1,4-5-3-15,-1-5-2 0,0-3-8 16,3-6-2-16,3-5-27 16,0-2-11-1,3-3-29-15,3-8-10 16,9-6-7-16</inkml:trace>
  <inkml:trace contextRef="#ctx0" brushRef="#br0" timeOffset="19">20912 9877 168 0,'-12'-3'63'0,"9"3"-34"0,-3 3-21 0,3 0 16 16,0-1 5-1,0 3 5-15,0 1-1 0,0 4 2 16,3 4-19-16,0 1-9 0,6 1-5 16,3 0-2-16,3 0 0 15,3-5 0-15,3-1 2 16,3 3 1-16,3-7 3 16,-3-6-1-16,-4-3 0 15,-2-7-1-15,-3-1 0 16,-3-2 0-16,-6-3 0 15,-3 0-2-15,-3 0-2 16,-12 3 1-16,0 2 1 16,3 1-8-16,1 2-1 15,-1 2-18-15,0 1-7 0,3 3-18 16,3-1-7 0,3 3-11-16,3 0-38 15,9-3 27-15</inkml:trace>
  <inkml:trace contextRef="#ctx0" brushRef="#br0" timeOffset="20">21073 9858 164 0,'-3'0'63'0,"6"6"-34"0,-3-1-23 16,3 0 17-16,0 6-3 16,0 2 3-16,0 3-2 15,3 0 2-15,0 0-13 16,3-3-3-16,0 0-3 0,0-2 2 15,-1-3 1-15,1-3 1 16,9-2 0-16,-3-6-4 16,0-2-1-16,-3-3-3 15,-3-3-1-15,0-2-1 0,-3 0-2 16,0-1 5-16,-3 1 1 16,0 3 4-16,-3 2 6 15,-3 2-3 1,3 6-4-16,0 0-1 15,0 8-2-15,0 3-2 16,0 0-2-16,3 2 1 16,3 0-1-16,0-2 0 0,0-1-18 15,2-2-7-15,4-3-28 16,0-2-12 0,3-6-29-16</inkml:trace>
  <inkml:trace contextRef="#ctx0" brushRef="#br0" timeOffset="21">21365 9906 184 0,'-6'3'68'0,"6"-1"-36"0,0 4-33 15,3-1 15-15,-3 0 3 16,3 3 4-16,-3 0 7 16,3 0 3-16,0 0-17 15,0-3-4-15,-3 1 1 0,0-6-7 16,0 2 0-16,0-2 7 15,0 0 2-15,0 0-4 16,-3-2-3-16,0-4-3 0,0-2 0 16,3-2-2-16,0-1-1 15,0 1 3-15,3-1 0 16,3 0 1-16,0 1 2 16,2 2-5-16,1-3-3 15,3 6-2-15,6-3 3 16,0 3-2-16,0-1 1 15,-3 1-22-15,0 3-10 16,2 2-48-16,-2-8-22 16,-3 0 10-1</inkml:trace>
  <inkml:trace contextRef="#ctx0" brushRef="#br0" timeOffset="22">21877 9779 112 0,'3'-3'44'0,"0"6"-24"0,-3 0-2 0,0-3 18 15</inkml:trace>
  <inkml:trace contextRef="#ctx0" brushRef="#br0" timeOffset="23">21894 9798 292 0,'6'21'33'0,"0"8"-10"15,0 8 1-15,0 8 1 16,0 2-2-16,0 1-2 16,0-6-7-16,3 1-4 15,-3-9-3-15,0-2-2 16,-3-8-1-16,0-6 2 0,0-2-1 15,-3-8 0-15,0-8-1 16,0-3 2 0,-3-2-5-16,0-5-3 0,-3-6 1 15,0-3 0-15,-3-2-2 16,6-8 2-16,0 0-1 16,0-3 0-16,3 0 2 15,6 0 0-15,3 1 0 16,-3 2 0-16,3-3-3 15,0 3 0-15,0 5 4 16,0 3 1-16,0 5-5 16,3 5 0-16,-1 9-4 15,-2 4 2-15,3 4 3 16,-3 4 1-16,0 1 5 0,-3 5 2 16,-3 0 4-16,-3 2 1 15,-3 1-1-15,-3-1 1 16,-3-2-6-16,0-3-1 15,-3-5 0 1,-2 0 0-16,-4-5-5 0,-3-3-1 16,3 0-8-16,0-3-2 15,3-2-11-15,3 0-3 16,3-1-19-16,3 1-7 16,3-3-23-1,6 0-49-15,12 0 26 16</inkml:trace>
  <inkml:trace contextRef="#ctx0" brushRef="#br0" timeOffset="24">22091 9803 156 0,'-3'0'57'0,"3"10"-30"0,0-4-32 15,9 2 38 1,-3 2-4-16,6 3-1 15,-3 3 0-15,0 5-16 16,0-2 2-16,-4 0 0 0,1-1-5 16,0-2-1-16,-3-5-2 15,0-4-1-15,-3-1-1 16,0-1 2-16,0-5 3 16,-3-3 5-16,0-5-6 15,-3-2-2-15,6-3-3 0,0-1 0 16,0-1-4-16,3 1 0 15,0 4 1-15,3-1 0 16,3 3-3-16,0-2 2 16,3 4-10-16,3 4-3 15,3-4-31-15,0 1-12 16,0 0-33 0,2 2-31-16,7 1 45 15</inkml:trace>
  <inkml:trace contextRef="#ctx0" brushRef="#br0" timeOffset="25">22356 9824 184 0,'-18'0'68'0,"12"13"-36"0,3-5-26 0,3-5 15 0,-6 2-2 15,6 3 3-15,-3 3-3 16,3 2-2-16,3 3-9 16,3 2-1-16,0 1 0 0,9-3 3 15,0-3 1-15,3-3 1 16,-1-4 0-16,1-6-4 15,0-3 0-15,-3-5-5 16,-3-2 0-16,-3-4 1 16,-6-2 2-16,-3 1-3 15,0-1 0-15,-6 0-3 16,-3 3-1-16,0-1-10 16,0 4-3-16,-3 5-20 0,3-3-7 15,0 5-19-15,6-2-7 16,3-1-24-1</inkml:trace>
  <inkml:trace contextRef="#ctx0" brushRef="#br0" timeOffset="26">22648 9790 184 0,'-3'-3'71'0,"3"3"-38"0,-3 0-12 0,0 8 25 0,0-8-11 16,-6 5 0 0,3 0-16-16,-3 6-6 0,-3 0-8 15,0 2 1-15,0 3 3 16,3 2-3-16,3 3-1 16,9 1-2-16,6-4-3 0,0-2-2 15,3-3 1-15,3-2-17 16,3-3-5-16,0-6-18 15,2-4-6-15,1-4-35 16,-3-1-43 0,0-7 37-16</inkml:trace>
  <inkml:trace contextRef="#ctx0" brushRef="#br0" timeOffset="27">22776 9803 176 0,'-6'13'68'0,"6"-10"-36"0,3-1-37 16,3 4 51-16,-1 2-13 15,4-3-5-15,-3 0-5 16,9-2-13-16,-3-1-2 0,3 1 2 16,0 0-2-16,0-3 3 15,0-3-6-15,-3-2-1 16,-1 0-2-16,-5-6-2 16,-6 0 3-1,-3 1-11-15,-8 2-2 16,-1 3 3-16,-6-1 1 15,-3 6 4-15,0 6 1 16,3 4 3-16,-3 1 1 16,4-1 5-16,2 4 5 15,3 1-1-15,6 4 1 0,6-1-3 16,6 1-1-16,6-3-8 16,3 0 0-16,5-3-14 15,4-5-7-15,0-3-18 16,3-2-8-16,-3-6-29 15,2-2-54 1,7-3 27-16</inkml:trace>
  <inkml:trace contextRef="#ctx0" brushRef="#br0" timeOffset="28">23082 9747 184 0,'0'-2'68'0,"-3"4"-36"0,0 4-11 0,0-4 25 16,0 1-11-16,-6-1 0 0,0 4-16 16,-3 2-6-1,4 0-8-15,2-3-4 0,6 3 2 0,0 2-2 16,6 4-1-16,8-4-2 16,1 4 1-16,3-1 1 15,3 3 2-15,0-1 1 16,-9 1 3-16,6 0 6 15,-9-3 2-15,-7 1 8 16,-4-1 4-16,-7-2-10 16,-3-4-4-16,-3-1-7 15,-6-4-4-15,-3 1-14 16,3-3-6-16,0 0-19 16,7-3-6-16,2 1-21 15,3-4-9-15,6 1-35 16</inkml:trace>
  <inkml:trace contextRef="#ctx0" brushRef="#br0" timeOffset="29">23326 9734 236 0,'0'-8'88'0,"-3"-2"-48"0,0 2-9 0,0 8 29 15,-3 0-17-15,-3 2-5 16,0 1-22-16,1 2-8 16,-1 3-5-16,3 0-5 0,0 3 1 15,3-1-1-15,3 6-2 0,3 3 0 16,6-1 0-16,3 3 3 16,-1 0 0-16,-2 1 5 15,3-1 5-15,-6 0 4 16,-3-3 4-16,-3 1-3 15,-6-6 0-15,-3-2-6 16,-3-3-3-16,-2-6-40 16,-1-2-16-16,0-2-90 15,-6-4-60 1,9 1 83-16</inkml:trace>
  <inkml:trace contextRef="#ctx0" brushRef="#br0" timeOffset="30">3871 12189 112 0,'0'6'44'0,"0"2"-24"0,3 7-6 15,-3-1 15-15,0 7-5 16,-3 5 0-16,0 6-11 16,0-3-3-16,0 3-6 15,-2-3-3-15,2-3 2 16,3-2-2-16,0-5 2 0,0-3 0 16,0-3 1-16,3-2-40 15,2-4-17-15,1-1-23 16</inkml:trace>
  <inkml:trace contextRef="#ctx0" brushRef="#br0" timeOffset="31">3883 12184 80 0,'0'-5'30'0,"0"2"-16"0,12 0-10 0,-6 3 10 16,-3-2 5-16,0-1 3 0,3 1-7 15,3-1-2-15,0 0-5 16,3 1-3-16,3-1-2 15,6 0 0-15,5 3-2 16,4 0 2-16,6 0 2 0,5 3 2 16,4 0 1-16,6-3 0 15,5 0 0 1,10 0 2-16,2 0 4 0,4 0-2 16,5 0 1-16,3-3-3 15,19 0 1-15,-4 3-4 16,3 0-2-16,0 0-2 0,7 3-3 15,-7 0 1-15,-3 2 1 16,-12 0 1 0,-2 0 3-16,-16-2-3 15,-8 0-2-15,-7-1 0 16,-2-2 1-16,-6 0 1 0,-4 0 1 16,-2 0-2-16,-6-2 1 15,-6-1-13-15,-4 3-3 16,-2 0-23-16,-6 0-9 15,-3 3-38 1,-6 2-24-16,-3 0 53 16</inkml:trace>
  <inkml:trace contextRef="#ctx0" brushRef="#br0" timeOffset="32">5916 12200 88 0,'3'-3'35'16,"0"6"-18"-16,0 0-5 0,0-1 13 0,0 4-2 16,0 1 0-16,0 9-1 15,3 11 1-15,-3 5-11 16,0 2-4-16,0 0-5 15,0 1 0-15,0-6 0 0,0 0-1 16,-3-3 1-16,0-2-9 16,0-3-1-16,-3-2-42 15,-3-3-51-15,-3 0 21 16</inkml:trace>
  <inkml:trace contextRef="#ctx0" brushRef="#br0" timeOffset="33">3836 12607 52 0,'6'-2'19'0,"0"-1"-10"0,8 0 5 0,-2 3 12 16,3-2-5-16,3-1 0 15,6 1-6-15,9-1-1 16,5 0-2-16,13 1 2 16,6-1-5-16,8 0-1 15,9 1 5-15,7 2 3 16,5 5-8-16,6 0 0 0,7 1-1 16,11 1 3-16,3 1 1 15,-3 0-1-15,9-2-1 0,-6-4-5 16,0 1-1-16,-6-3-1 15,-8 0 1 1,-13-3-2-16,-12-2-1 0,-8 0-8 16,-16-1-5-16</inkml:trace>
  <inkml:trace contextRef="#ctx0" brushRef="#br0" timeOffset="34">4371 12163 36 0,'-3'8'16'0,"12"8"-8"0,-12 13 12 0,6-13 16 15,0 10-2-15,0 1 3 16,-3 4-12-16,-3-4-6 15,0-1-8-15,3 1-5 16,0-1-3-16,0-5-5 0,6-2 1 16,0-1-41-1,0-4-43-15,6-9 17 16</inkml:trace>
  <inkml:trace contextRef="#ctx0" brushRef="#br0" timeOffset="35">4970 12192 48 0,'0'3'19'0,"0"2"-10"0,0 6 16 0,3-4 17 16,-3 9-9-16,0 8-1 15,0 5-8-15,0 6-3 16,0-6-7-16,0 0-4 16,0 0-5-16,0-3-2 0,0-4 1 15,0-4-2-15,0-2-2 16,3-3-4-16,0-2 0 15,0-1-42 1,0-2-52-16,3-2 20 16</inkml:trace>
  <inkml:trace contextRef="#ctx0" brushRef="#br0" timeOffset="36">5416 12211 48 0,'3'0'19'0,"0"5"-10"0,0 5 11 0,0 4 16 15,3 9-4-15,-6 4 1 16,0 7-14-16,0 3-4 16,0 0-9-16,0-5-2 15,0-3-2-15,0-2 1 0,3-3 2 16,-3-3-24-16,0-5-10 16,0-3-34-1</inkml:trace>
  <inkml:trace contextRef="#ctx0" brushRef="#br0" timeOffset="37">4705 12390 48 0,'6'0'19'0,"-3"3"-10"0,-3 2 9 0,0-2 14 15,0 0 1-15,-3 2 3 16,0 0-11-16,-3 1-6 16,0-1-4-16,-3-3-2 15,-3-2-7-15,0-2 9 0,0-1 7 16,0-2-5-16,3 0 1 16,3-3-11-16,3 0-2 15,1 0-1-15,2 0 0 0,2 3-5 16,1-1-1-1,6 4-2-15,0 2 0 0,0 5 3 16,-3 0 2-16,0 3 2 16,-6-3 3-16,0 1 3 15,-3-1 2-15,0 0-3 16,0-2-3-16,0-3 0 16,0 0 1-16,6-3-5 15,3-2-3-15,3-3 1 0,3 0 0 16,-3 6-2-16,0-1 2 15,0 0 1-15,-3 1 0 16,-6 2 4-16,0 0 2 16,-3 0-2-16,-3 0-1 15,0 0-1-15,0-3-2 16,0 0-17-16,0 1-6 16,3 2-51-1,3 0-56-15,3 0 30 16</inkml:trace>
  <inkml:trace contextRef="#ctx0" brushRef="#br0" timeOffset="38">4675 12488 108 0,'0'-2'41'0,"0"2"-22"0,-3 2-20 16,3-2 9-16,0 0-5 15,0 3-2-15,-3 2 2 16,3 1 0 0,-3 2 1-16,-3 2 0 15,3 3 2-15,0 3 1 16,0 5 3-16,0 1-1 16,-3 1 2-16,3 9-6 15,0 0-1-15,0 0 0 0,0-1-2 16,3 4 1-16,0-1-2 15,0 1-1-15,0-4 3 16,0 1 0-16,0 0-1 0,0 0-2 16,3-1-2-16,3 1-1 15,6 0 2-15,-3 2 0 16,-3 3 3-16,3 0 3 16,0 3-7-16,0 0 0 15,-3-3 0-15,3 0 1 16,-3 0 3-16,0 2 1 15,0 1 1-15,-3 10 0 16,0 1-5-16,-3-4 1 16,0 4 0-16,0-1 2 15,-3-8-1-15,0 1-1 0,-3-1 1 16,-3-2-1 0,3 2 6-16,-9 3 4 0,3-3-5 15,-3-2-1-15,0-3-2 16,0 0 1-16,1 5-2 15,-1-5 2-15,0-5-4 16,0 0-2-16,0 0 4 16,3-3 1-16,0-3 0 15,3-5-2-15,0-2-19 16,0-6-10-16,0-2-23 16,3-6-36-1,1-5 21-15</inkml:trace>
  <inkml:trace contextRef="#ctx0" brushRef="#br0" timeOffset="39">4440 14200 104 0,'-6'0'41'0,"6"5"-22"0,3 6-22 0,0 0 8 15,0 5 13-15,0-1 9 16,0 4 8-16,0 2 3 15,0 0-16-15,0 3-8 16,3-3-8-16,0-2-3 0,0-1 1 16,0-4-2-16,0-4-2 15,-1-2 7-15,1-8 3 16,3-5-5-16,3-6-3 16,0-5-12-16,0-2-4 15,0-3-26-15,3-3-9 0,9-5-32 31</inkml:trace>
  <inkml:trace contextRef="#ctx0" brushRef="#br0" timeOffset="40">5160 12427 72 0,'-6'3'27'0,"9"0"-14"0,-3-3 2 0,0 2 15 15,-3-2-1-15,-3 3 1 16,0-3-6-16,0-3-3 16,0 1 2-16,-2-4 0 15,2 1-12-15,3-3-2 0,3 3 1 16,0-3-6-16,6 3 0 15,0-1-2-15,-1 4-2 16,4 2-2-16,0 0 1 16,0 0 3-16,0 2 1 15,-3 1-1-15,-3 0 1 16,-3-3 4-16,0 0 6 16,-3 0-3-16,0 0 2 15,-3-3-7-15,3-2-1 16,0 2-4-16,6-5-1 15,0-2 1-15,6 2-3 16,0 2 2-16,0 1-4 16,0 2 1-16,0 3 4 15,-3 0 2-15,-6 0 2 16,0 0 0-16,0 3 2 16,-3 0 1-16,0-3-8 15,-3 0-4-15,0 0-22 16,3 0-9-16,3 0-68 15</inkml:trace>
  <inkml:trace contextRef="#ctx0" brushRef="#br0" timeOffset="41">5187 12459 44 0,'0'0'16'0,"0"0"-8"0,0 13-10 16,3-7 4-16,0 2 13 16,0 0 10-16,0 0 2 0,0 2 4 15,3 3-11-15,0 3-4 16,3 3-5-16,0 5-2 16,3-1-1-1,-1 14 2-15,1-2-5 0,0-1-1 0,0 1 0 16,0-1 0-16,0 0 2 15,3-2-3-15,0-3 0 16,0 0 1-16,0 0 2 16,2 1-5-16,1-1-1 15,0 0 0-15,6-3 2 16,-3 3-1-16,6 3 2 0,-1-3 4 16,4 3 4-1,0-6-2-15,3 4 0 0,-1-7-3 16,-2 4 1-16,0-1 0 15,3-2 1-15,2-3-2 16,1 0-1-16,0 1-1 16,0-1 2-16,2 3-1 15,1-1 0-15,3 1 1 16,2 0 1-16,1 2-3 16,5 6-3-16,4-5 0 15,0-1-1-15,-1 1 0 16,1-1 0-16,-4 0 0 15,4-4 0-15,-3 1 4 16,-4 1 5-16,4-3-5 16,-4-2 0-16,1-1 2 0,-3 1 3 15,-1 2-6-15,1 0-4 16,3 3 0 0,-1 3 0-16,1-4 1 0,5 12 2 15,1 2-3-15,-3 0 0 16,-4 3 1-16,4 5 2 15,-4-6-3-15,-2-2 0 16,-3 0 3-16,2-2 1 16,7 2-1-16,-3-5 1 15,-4-6-2-15,-2-5 2 16,-3-5-2-16,-7-3-1 0,-5-2 1 16,-6-6-1-16,-6 0-16 15,-6-5-4-15,-3 0-36 16,-6 0-14-16,3-2-28 31</inkml:trace>
  <inkml:trace contextRef="#ctx0" brushRef="#br0" timeOffset="42">7735 14354 164 0,'-3'-6'63'0,"6"9"-34"0,3 2-41 16,-3 1 10-16,0-1-2 16,3 5 4-16,0 1 7 15,6 5 6-15,0 0-7 16,5 5-3-16,-5 8-2 0,3-2 1 0,-6-6 1 16,-3-3 1-1,-3-2 0-15,-3-3 13 0,-9-2 8 16,-3-3-6-16,-3 0-1 15,0-3-17-15,-5 0-5 16,2-5-52-16,3 0-20 16,3-5-6-1</inkml:trace>
  <inkml:trace contextRef="#ctx0" brushRef="#br0" timeOffset="43">541 12891 124 0,'-24'-11'46'0,"21"11"-24"0,-15-5-19 0,12 5 12 16,0 2 4-16,-3 1 5 15,-3 2-8-15,0 14-4 16,0-1-7-16,3 3-4 0,1 3 0 15,8 3-1-15,0-3 0 16,8-3-3-16,1-5 2 16,12-3 3-16,0-5 3 0,0-6-2 15,0-4 0 1,-9-6-1-16,0-3-2 0,2 1 1 16,-11-4 1-16,0 1 1 15,-3 0 3-15,-6 0 1 16,-2 2 3-16,-4 3 1 15,3 0 1-15,0 3-6 16,3 2-2-16,12 11-4 16,-6 0-3-1,9 3 2-15,3 2 0 16,-1 0 1-16,7 0-25 16,-6 1-8-16,6-4-56 15,-3-2-25 1,0-5 57-16</inkml:trace>
  <inkml:trace contextRef="#ctx0" brushRef="#br0" timeOffset="44">806 12597 88 0,'-6'0'35'0,"12"8"-18"0,-6 8-11 0,3-3 9 16,2 11 9-16,1 7 7 0,0 4-1 16,3 2 2-16,-3 3-16 15,0-3-7 1,3-6-5-16,-6-4-4 0,3-3 3 0,0-6 0 16,0-2 1-16,-6-5 0 15,3-3 0-15,-3-3 0 16,0-5 2-16,6-8-8 15,-3-8-3-15,3 0-2 16,6 0 1-16,0 3 2 16,8 2 2-16,1 6-4 15,0 5 2-15,0 5 2 16,-3 1 3-16,0 4 11 16,-9 4 4-16,3-1 1 15,-12 0 0-15,0 0-5 0,-9 0-2 16,-3-2-4-16,-9 0-1 15,0-3-19-15,3-3-5 16,-3-5-24-16,3-3-8 16,7-2-35-1</inkml:trace>
  <inkml:trace contextRef="#ctx0" brushRef="#br0" timeOffset="45">1097 12584 152 0,'0'-6'57'0,"3"6"-30"0,0 6-32 0,3-1 10 16,-6 5 12-16,3 6 9 0,3 11 2 15,-6 7 1-15,0 3-16 16,3 0-8-16,0 3-1 16,3-6-3-16,-6 1 2 15,9-6-2-15,-6-5 2 0,6-6-35 16,0-2-13-16,6-5-46 15</inkml:trace>
  <inkml:trace contextRef="#ctx0" brushRef="#br0" timeOffset="46">1231 12859 148 0,'-12'2'55'0,"12"1"-30"0,0 8-16 15,3-6 16-15,0 8-3 16,3 6 1-16,-3-6-6 0,3 0-2 15,3-2-9-15,3-3-2 0,3-3 2 16,0-2-1-16,0-9 2 16,-4 1 0-16,4-8 1 15,-6 0-4-15,-6-1-3 16,-3 1 2-16,-3-3 0 16,-3 3-1-16,-3 0 1 15,0 2-7-15,4 3-1 16,-7 3-29-16,6 0-10 15,3 2-33 1,3 0-34-16,6 3 40 16</inkml:trace>
  <inkml:trace contextRef="#ctx0" brushRef="#br0" timeOffset="47">1472 12787 148 0,'-15'8'57'0,"1"3"-30"0,5 2-18 0,-3-5 16 0,3 3-3 16,3-1-1-16,3 3-7 16,3 3-4-16,9 3-5 15,-6-3-4-15,15-3 0 0,-7-3-1 16,7 1 2-16,3-6-1 16,0-5-1-16,-6-8-19 15,3 0-8-15,0-5-41 16,-9 0-39-1,-1-3 37-15</inkml:trace>
  <inkml:trace contextRef="#ctx0" brushRef="#br0" timeOffset="48">1571 12560 120 0,'-3'-8'46'0,"3"8"-24"0,3 0-24 0,-3 0 11 15,2 5 11-15,1 6 7 16,6 5 0-16,-6 5-2 15,3 8-9-15,6 8-5 16,-3 0-6-16,-6-3-2 0,3 1 1 16,0-6-2-16,0 3-2 15,-6-9-10-15,3 4-61 16,3-6-44 0</inkml:trace>
  <inkml:trace contextRef="#ctx0" brushRef="#br0" timeOffset="49">1788 12785 144 0,'-9'-6'55'0,"6"9"-30"0,-6 5-32 16,0-5 10-16,0 2 6 16,-3 3 5-16,-6 0-2 15,6 2-2-15,-8 1-5 16,11 0-4-16,3-4 0 0,3 1-1 15,0 0 0-15,9-2 0 16,9 2 2-16,-1 2-3 0,7 1-2 16,6-11-5-16,3 2 0 15,3 6-64 1</inkml:trace>
  <inkml:trace contextRef="#ctx0" brushRef="#br0" timeOffset="50">279 13518 80 0,'0'0'33'0,"0"2"-18"16,0 6-2-16,0 0 14 0,0 0-2 15,0 3 0-15,9 4-5 16,-6 9 0-16,6-5-9 16,-7-1-2-16,4-2-5 15,3-3-3-15,-6-2 2 0,6-3 0 16,-6 0 3-16,3-5-1 15,-3-3 0-15,6-3-3 16,-9-10 1-16,3-3-2 16,3 3 2-16,-6-1-4 15,3 4 0-15,-3 2-1 16,3 3 0-16,3 2 0 0,-6 3 0 16,9 5 0-16,-6 8-2 15,6-10 3-15,0 8 2 16,0-3 2-16,3-8 3 15,-4-8 8-15,1 0 5 16,3-3 0-16,-3 1-2 16,-3-1-3-16,0-2 1 15,-3-1-6-15,3 1-3 16,-6 3-6-16,0-1 0 16,0 3-27-16,-6 0-9 15,3 3-33 1,-3 0-53-16,0 2 28 15</inkml:trace>
  <inkml:trace contextRef="#ctx0" brushRef="#br0" timeOffset="51">454 13385 116 0,'-3'-2'46'0,"3"2"-24"0,3 0-21 15,-3 0 11-15</inkml:trace>
  <inkml:trace contextRef="#ctx0" brushRef="#br0" timeOffset="52">460 13393 236 0,'6'13'27'0,"0"3"-13"16,6 5-6-16,-3 3-2 0,0 0 1 0,0-3 1 16,-6 3-4-1,0-5-3-15,6-4 11 16,-3-1-5 0,-6-4-1-16,9-4 1 0,-6-6 2 15,6-6-4-15,-1-2-3 16,-2-5 1-16,3 0 0 15,6 0-4-15,-3 2 1 16,-3 3-2-16,3 3-2 16,0 5 0-16,0 3 3 15,3 2 0-15,-3 3 3 16,-4 2-1-16,1 1 2 0,-9 2-2 16,3 0-1-1,0 3-4-15,3-3 0 0,-6-2-31 16,0-3-12-16,0-8-20 15,12-3-26 1,-3-7 30-16</inkml:trace>
  <inkml:trace contextRef="#ctx0" brushRef="#br0" timeOffset="53">788 13515 104 0,'-3'5'41'0,"-3"1"-22"0,6 4-11 16,0-2 13-16,0 0 5 15,0 8 5-15,6-3-9 16,-3-2 0-16,6-1-13 16,0 3 1-16,2-7 1 0,1-4 5 15,0-7 2-15,3 0-3 0,-3-3-1 16,-3-3-4-16,0 1 1 16,-3-1-4-16,-6-2 1 15,-3 0-5-15,0 2 0 16,-6 1-1-16,-3 2-2 15,-3 2-13-15,3 4-6 16,0 4-30-16,3 4-13 16,1-1-28-1,5-2-17-15,-3 2 53 16</inkml:trace>
  <inkml:trace contextRef="#ctx0" brushRef="#br0" timeOffset="54">936 13433 184 0,'-8'-5'68'0,"8"5"-36"0,-6 0-31 0,6 0 16 0,-3 2 0 16,0 1 2-16,3 0-10 16,-6 2-3-16,6 0-4 15,6 3-4-15,-3 0 1 0,9 0 1 16,5 3 2-16,1-1 5 15,-3 1 6 1,-3-1-3-16,-3-2 2 0,0 0-3 16,-3 0 0-16,-6 0-1 15,-9-3 2-15,-3-2-7 0,3 0-2 16,-6-3-21 0,3 0-7-16,0-3-17 0,3 0-7 15,6 1-20 1,3-4-29-16,6-2 29 15</inkml:trace>
  <inkml:trace contextRef="#ctx0" brushRef="#br0" timeOffset="55">1100 13459 124 0,'12'-2'49'0,"-6"2"-26"0,6 0-18 0,-12 0 13 16,9-3-1-16,-6 0-1 15,3 1-4-15,-3-4 0 16,0 1-7-16,3 0-3 0,-6 0-1 15,0-1 1-15,-6 1 3 0,0-3 2 16,-3 5 1-16,0 1-4 16,-3 4-1-16,-3 4-1 15,3-1 1 1,0 3-2-16,3 0 2 0,6 2 9 16,-2 1 7-16,5 2-10 15,5 1-2-15,7-4-3 16,-3 1 0-16,6-3-2 15,12-3 1-15,-6-5-35 16,9 0-13-16,-7-3-51 16</inkml:trace>
  <inkml:trace contextRef="#ctx0" brushRef="#br0" timeOffset="56">1493 13343 116 0,'-9'18'44'0,"9"-2"-24"0,0 11 3 0,0-14 18 16,0 3-10-16,-6 5-4 0,6 0-17 15,-3 0-7-15,3 1-2 16,0 1-1-16,0 1 0 0,3-3 0 16,-3-5 0-16,0-3-5 15,0-2-1-15,0-3 3 16,0-11 1-16,0-5-3 15,-3-2-1-15,-6-6 3 16,6-3 1-16,-6-2 8 16,-2-3 6-16,11 1-4 15,-6-1 0-15,3-5 0 16,3 5 2-16,3 3-3 16,5 2-2-16,4 1-2 15,0-1 0-15,3 6-2 0,6 2-1 16,-3 6 1-16,3 5-1 15,3 3 0-15,-7 2 0 16,4 0 8-16,-12 9 5 16,-9 1 0-16,-6 1 2 15,-3 0-8-15,-3-3-2 16,0 1-14-16,1-4-4 16,-4-2-21-16,3-3-7 15,0-2-19 1,3-3-45-16,6 0 18 15</inkml:trace>
  <inkml:trace contextRef="#ctx0" brushRef="#br0" timeOffset="57">1722 13279 140 0,'-3'-2'55'0,"3"-1"-30"0,-3 6-16 16,3-3 14-16,0 2 4 15,-6 1 4-15,3 2-11 16,-6 1-2-16,1 4-10 16,-1 1-3-16,3 5-1 0,0 2 2 15,3-2 1-15,6 0-1 16,0-3 1-16,0-2-4 16,3-3 0-16,0-3-1 0,3-2 1 15,-4-3-7-15,1-6 1 16,3 1-8-16,-6-5-3 15,0-1 3-15,-3-2 2 16,0-1 2-16,0 4 3 16,0-1-1-16,0 3 1 15,0 3 5-15,0 2 1 16,0 3 2-16,6 6 0 16,3 2 4-16,0 2 5 15,-3 3-7-15,3 1-1 16,0-4-1-16,0 1 0 15,0-3-9-15,0 0-4 16,-3-3-42-16,0-2-18 0,3-6-18 16</inkml:trace>
  <inkml:trace contextRef="#ctx0" brushRef="#br0" timeOffset="58">1841 13266 148 0,'3'3'57'0,"0"0"-30"0,0 4-18 15,6-1 14-15,0 2 2 16,0 2 2-16,3 1-10 16,0-3-3-16,0 2-8 15,0-2-4-15,3 3 1 0,-9-3-2 16,8-8-16 0,-5-3-9-16,0-2-24 15,3-3-7-15,-6-3-4 16,0-2-4-16,3 0 33 15,-9 2 45-15,3 1 23 16,3 4-2-16,-6 4-3 16,-6 7-11-16,3 6-3 15,-9 10 4-15,3 3 3 16,-3 5-14-16,-12 3 6 0,4-1 3 16,5-2-9-16,-3-2-2 15,6-6-4-15,3 3-1 16,3-6-25-16,9-10-73 31,9-2-28-31,0-9 46 0</inkml:trace>
  <inkml:trace contextRef="#ctx0" brushRef="#br0" timeOffset="59">2097 13025 152 0,'3'-18'57'0,"0"15"-30"0,9 1-12 15,-6 2 18-15,-6 0-10 16,0 5-3-16,3 3 2 16,0 5 0-16,-3 6-11 15,0 7 0-15,0 8 2 0,3 1-3 16,0-3 2-16,0-1-7 0,3-2-3 15,-3-5 1-15,0-3 0 16,3-5-26-16,3-2-9 16,-6-4-35-16,3-7-15 15</inkml:trace>
  <inkml:trace contextRef="#ctx0" brushRef="#br0" timeOffset="60">2255 13145 160 0,'-12'2'63'0,"12"14"-34"16,0 13-27-16,0-16 12 15,0 1 13-15,0 1 7 0,0 1-11 16,6 0-5-16,3 0-11 16,3-5-3-16,12-1 2 15,-9-2 1-15,6-5 3 0,-1-6-3 16,1-2 1-16,-3-6-3 15,-3-2 2-15,-3-5-2 16,-9-1 0-16,0-2-1 16,-6 2 0-16,0 3-2 15,-12 3-2-15,-3 3-8 16,0 2-3-16,3 2-27 16,0 4-11-16,4 2-27 15,2 5-43 1,9 0 33-16</inkml:trace>
  <inkml:trace contextRef="#ctx0" brushRef="#br0" timeOffset="61">2481 13118 160 0,'-6'3'60'0,"3"2"-32"0,-3 6-26 0,-2-1 14 15,2 9 7-15,0 2 6 16,-3 0-9-16,6 5-2 15,0-4-10-15,3-4-3 0,3-2-1 16,3-3 0-16,0-2 0 16,0-6 0-16,2-8 0 15,4-2-2-15,-3-5 1 16,0-4-4-16,0-1 0 16,-3-4 1-16,0-2 2 0,0 2-1 15,-6 6-1-15,0 2-2 16,0 6-1-16,0 5-1 15,0 8 0-15,3 3 0 16,0 5 3-16,6 2-2 16,0-2 1-16,3-3-11 15,3-2-7-15,0-3-20 16,2-3-8-16,4-5-29 16,0-3-18-16,-3-2 48 15</inkml:trace>
  <inkml:trace contextRef="#ctx0" brushRef="#br0" timeOffset="62">2722 13123 132 0,'-14'-13'52'0,"5"10"-28"0,-12 1-17 0,15 4 13 16,-3 4-10-16,-3 2-3 15,3 13 2-15,0-3 2 16,3 1-6-16,3-3 4 0,6 0 3 16,3 2-6-16,3-7-1 15,0-3-1-15,3-3 0 16,0-5 0-16,0-5 2 15,0-9-5-15,-3-9-3 16,-3 1-4-16,-1-1 1 16,-5-6 1-16,0-1-1 15,-8 4 8-15,-1-3 3 0,0-3 1 16,0 6 3-16,3 7 4 16,0 6 1-16,3 10-8 15,3 11-2-15,6 8-3 16,3 8 1-16,6 5-2 15,-3 8-1-15,2 0 1 16,4-5-1-16,3-3-38 16,-3 0-16-16,-3-10-39 15</inkml:trace>
  <inkml:trace contextRef="#ctx0" brushRef="#br0" timeOffset="63">401 13989 164 0,'-9'-6'63'0,"6"6"-34"0,-3-2-16 0,3 4 19 15,-3 1-12-15,3 2-3 0,-6 3-10 16,6 5-3-16,-6 11-2 16,9 0-6-16,0 0 0 15,0 0-3-15,9-6 2 0,-3 3-4 16,9-7-1-16,0-4-31 15,0-5-10-15,5-5-23 16</inkml:trace>
  <inkml:trace contextRef="#ctx0" brushRef="#br0" timeOffset="64">496 14063 148 0,'-24'2'57'0,"18"17"-30"0,0-6-18 16,6-2 14-16,-6-1-2 15,6 3-1-15,6 3-6 0,-3-2-4 16,9-1-5-16,9-3-4 0,0-2 2 16,3-5 4-16,-4-3 4 15,-5-5 0-15,3-6 1 16,-6 0 0-16,0-2 0 16,-6 3-2-16,-6-9 1 15,0 6-8-15,-9 0-2 16,0-1-19-16,0 4-5 15,-6 2-35-15,6 3-13 16</inkml:trace>
  <inkml:trace contextRef="#ctx0" brushRef="#br0" timeOffset="65">692 14023 168 0,'0'8'66'0,"6"8"-36"15,0 8-35-15,-6-14 12 0,0 1 9 16,0-1 7-16</inkml:trace>
  <inkml:trace contextRef="#ctx0" brushRef="#br0" timeOffset="66">704 14116 330 0,'0'5'14'0,"0"-5"-6"0,0-3-5 16,9-7-3-16,-3-6 3 16,9-3 2-16,-6 1-4 15,3 2-3-15,0 3-2 16,6 2 3-16,-6 6-2 15,5 5-1-15,4 5 3 16,-9 6 2-16,0 4 0 0,0 4 2 16,-3-1-2-16,0-2 2 15,-3-2-4-15,0-4-2 16,0-2-38-16,-6-3-17 16,0 1-29-1</inkml:trace>
  <inkml:trace contextRef="#ctx0" brushRef="#br0" timeOffset="67">957 13756 200 0,'-18'-6'74'0,"30"9"-40"0,-3 5-44 0,-3-3 9 15,-3 9 9-15,9 4 6 0,-3 6 5 16,3 2 3-16,3 6-12 15,-9 0-3-15,3 2-3 0,3 1-2 16,-3-4-2-16,0-2-19 16,-4-7-8-16,1-4-39 15,0-5-50 1,-6-2 28-16</inkml:trace>
  <inkml:trace contextRef="#ctx0" brushRef="#br0" timeOffset="68">856 13936 180 0,'0'-6'68'0,"0"4"-36"0,9-1-37 0,3 0 10 16,-3 1-3-16,12-1 3 16,8-2 0-16,1 2 0 15,-3 1-39-15,3-1-16 16,0 0-22-16,-1 3-8 15</inkml:trace>
  <inkml:trace contextRef="#ctx0" brushRef="#br0" timeOffset="69">1219 13901 148 0,'-24'0'57'0,"21"3"-30"0,-14 2-21 0,11 0 15 0,0 3-9 16,3 3 1-16,-6 2 1 15,3 3 3 1,3 0-9-16,3 2-2 0,3 4-2 0,3-9-2 15,3-3-2-15,6-4 1 16,0-9 1-16,-7 0-1 16,4-2-1-16,0-3-2 15,-3-2 1-15,0-4 1 16,-6 1 0-16,0 0 2 16,-3 2 3-16,0 1-2 15,0 2 0-15,0 3 3 16,0 2 1-16,0 3-8 15,3 5-1-15,0 3 4 16,6 3 4-16,-6 2-6 16,6 0 1-16,0 3-1 0,0-3 2 15,0 6-21 1,3-11-9-16</inkml:trace>
  <inkml:trace contextRef="#ctx0" brushRef="#br0" timeOffset="70">1383 13928 128 0,'3'13'49'0,"12"-3"-26"0,-18 6-14 0,3-8 16 15,6 0-8-15,3 0 1 0,-9 0-13 16,0 0-6-16,3-3-50 15,0-2-23-15</inkml:trace>
  <inkml:trace contextRef="#ctx0" brushRef="#br0" timeOffset="71">1514 13896 116 0,'0'8'46'0,"0"2"-24"0,9 6-15 15,-6-8 15-15,-3 3 0 16,0-1 4-16,0 1-10 0,0-3-4 16,0 0-7-16,0-3-4 15,0 0 0-15,0-5-8 0,3-2 0 16,3-3-13-16,-3-6-4 16,6 0-1-16,0-2 3 15,0 3 10-15,2-1 6 16,7 6 20-16,-6 2 8 15,6 3 7-15,-3 3 2 16,-3 2-5 0,-3 6-4-16,0-1-10 0,-3 1-3 15,0-1-12-15,0-2-3 16,3 0-43 0,-7-3-62-16,7 1 16 15</inkml:trace>
  <inkml:trace contextRef="#ctx0" brushRef="#br0" timeOffset="72">1773 13793 192 0,'-15'2'71'0,"15"14"-38"0,-6-5-43 16,6-1 11-16,0-2 3 15,0 0 5-15,0 0 2 16,6 0 3-16,3 3-7 15,0 2-4-15,3 0 0 0,0 0-2 16,-3 1-1-16,0-1 14 16,-3 0 5-16,-6 0-3 0,-3-2-1 15,-6 0-9-15,-3-4-2 16,-6-1-26-16,-3-6-13 16,-9 0-70-1,-5 0-32-15,-1-3 68 16</inkml:trace>
  <inkml:trace contextRef="#ctx0" brushRef="#br0" timeOffset="73">1353 13766 180 0,'3'-8'68'0,"6"6"-36"0,18-1-51 0,-12 3 5 16,3-3-59-16,2 3-23 0</inkml:trace>
  <inkml:trace contextRef="#ctx0" brushRef="#br0" timeOffset="74">2142 13832 116 0,'-6'40'46'0,"12"-27"-24"0,-6 9-10 0,0-9 16 15,3 3 1-15,0 2 3 16,0 6-13-16,0 2-6 16,6-2-8-16,-6-5-2 0,3-1 1 15,-3-5 0-15,0-2 0 16,0-3 0-16,-3-3 2 16,0-5 6-16,0-8 2 15,-3-8-7-15,0-2-2 16,0-3-3-16,-3-3-2 15,3-2 1-15,-3-4-1 16,3-4 0-16,0 5 0 0,3 2-3 16,0 4 2-16,6 1 1 15,3 4 2-15,3 2-3 16,3 8 0-16,-1 3-1 16,1 2-2-16,0 3 5 15,-3 6 3-15,-3 7 3 16,-3 3 3-16,-6 2-1 15,-6-2 2-15,-6 0-6 16,0 0-1-16,0-3-13 16,3-2-7-16,-5-3-13 15,8-3-5-15,-6-3-13 16,6-2-5-16,6-5-27 16</inkml:trace>
  <inkml:trace contextRef="#ctx0" brushRef="#br0" timeOffset="75">2338 13753 188 0,'0'3'71'0,"0"-1"-38"0,0 4-34 0,-3-4 15 15,1 4 3-15,4 7 4 16,1 3 1-16,3-3-2 16,0 0-10-16,9-2 2 0,-6-1 2 15,3-2-3-15,0-2-1 16,0-4-2-16,0-7 2 15,3 0-1-15,-6-6 2 16,-3 0-4-16,-3-2 1 16,-6 3-5-16,0-4 0 15,-6 1-3-15,-3 3-3 0,0 2-14 16,-6 2-6-16,0 4-30 16,3-1-11-16,3 3-33 15,9 0-27 1,9 3 53-16</inkml:trace>
  <inkml:trace contextRef="#ctx0" brushRef="#br0" timeOffset="76">2487 13700 176 0,'0'-3'68'0,"3"11"-36"0,3 3-26 0,-6-3 15 16,3 3 2-16,3-1 6 15,-3 3-16-15,0 3-7 16,3-3-4-16,-6 1-2 0,3 2 0 16,6-3-31-16,-3-3-14 15,0-2-107 1,-6-8 68 0</inkml:trace>
  <inkml:trace contextRef="#ctx0" brushRef="#br0" timeOffset="77">2568 13708 144 0,'0'3'55'0,"9"-1"-30"0,0 4-23 16,-7 2 14-1,1 0 12-15,3 2 9 0,-6 1-10 16,0 5-4-16,3-3-13 16,-3-3-4-16,0-2-2 15,0 0-2-15,3-10 1 0,0-1-2 16,0-2 2-16,6-3-7 15,-6-3 1-15,3-2-4 16,3 0 2-16,3-1 3 16,0 4 1-16,0-1 3 15,0 6 1-15,3 5 3 16,-6 3 1-16,2 2 10 16,1 6 4-16,3-1-7 0,-3 1-3 15,0-3-6 1,-6 8-6-16,0-3-4 15,0-5-33-15,-3 0-12 16,0-8-37 0,0-6-39-16,6-4 43 15</inkml:trace>
  <inkml:trace contextRef="#ctx0" brushRef="#br0" timeOffset="78">2749 13454 180 0,'0'-3'68'0,"3"6"-36"0,0 8-31 0,0-3 16 0,9 5 11 16,-6 5 9-16,6 9-8 15,0 2-5-15,-3 0-13 16,3 3-7-16,-6-3-3 0,3-5-10 16,-4-1-2-16,1-4-38 15,0-6-18-15,-3 0-31 16</inkml:trace>
  <inkml:trace contextRef="#ctx0" brushRef="#br0" timeOffset="79">2675 13629 212 0,'3'-3'82'0,"6"0"-44"0,6-12-47 0,-6 9 12 15,2 1-4-15,7 0 0 16,12-1-24-16,-9 1-10 16,3 2-46-16,0 1-21 15</inkml:trace>
  <inkml:trace contextRef="#ctx0" brushRef="#br0" timeOffset="80">2934 13589 144 0,'0'21'55'0,"0"-18"-30"0,3 2-16 0,0 3 14 16,3 3-2-16,0-3 2 15,0-3-2-15,0 0-1 16,11-2-6-16,-2-8-1 0,0-9-6 16,-3 1-2-1,-3 2-2-15,-3 1 0 16,0-3 0-16,-6 2 1 0,-6 0 0 16,0 4 0-16,-3 4-11 15,-6 3-3-15,3 3 3 16,3 2 1-16,0 8 4 15,3 6 1-15,6-1-2 16,0 1 0-16,6-3 2 16,3-1 0-16,3 1-10 15,0-5-5-15,0-3-32 16,0 0-11-16,0-6-19 16</inkml:trace>
  <inkml:trace contextRef="#ctx0" brushRef="#br0" timeOffset="81">3115 13626 96 0,'3'5'35'0,"3"17"-18"0,-6-9-5 0,0-8 13 16,0 0 0-16,0 3 2 16,0-2 0-16,0-6 1 15,0 2-15-15,0-2 1 0,-6 0 0 16,3 0 12-16,0-2 6 15,-3-12 3-15,0-2 4 16,1 1-11-16,-1-1-4 16,3 2-14-16,0 1-4 15,0 3-9-15,3-1 0 0,3 0-15 16,3 4-5 0,5-1-30-16,4 0-14 0,3 0-37 15,9 0-30 1,6 0 58-16</inkml:trace>
  <inkml:trace contextRef="#ctx0" brushRef="#br0" timeOffset="82">3356 13462 276 0,'-8'0'104'0,"5"3"-56"0,-9 2-49 16,6 0 20-16,3 1-11 16,0 1-2-16,0 4-3 15,3 2-3-15,3 1 1 16,3 4 1-16,3 6 3 0,0-3 0 15,-1 0 2-15,1-2 5 16,-6-3 2-16,-3-1-5 0,-3-1-1 16,-6 2-9-16,-2-6-1 15,-13-2-31-15,-6 0-11 16,-3 0-34-16,-2 0-16 16,-7 2-5-1</inkml:trace>
  <inkml:trace contextRef="#ctx0" brushRef="#br0" timeOffset="83">2365 13502 292 0,'-15'-3'110'0,"15"3"-60"0,0 0-80 0,0 0-89 16,9 5-35-1,3-2 71-15,0-3 37 16</inkml:trace>
  <inkml:trace contextRef="#ctx0" brushRef="#br0" timeOffset="84">430 14560 152 0,'0'0'57'0,"0"11"-30"0,9 2-16 0,-6-3 18 16,6 12-6-16,0 9-1 15,3 4-8-15,-3 2-1 16,0 0-8-16,3-3-1 0,0-2 2 16,0 8-10-16,-3-9-4 15,0-7-67 1,0-3-54-16</inkml:trace>
  <inkml:trace contextRef="#ctx0" brushRef="#br0" timeOffset="85">350 14793 208 0,'0'-5'77'0,"3"-1"-42"0,6 1-39 0,0 2 15 15,3 1-6-15,6-6 2 0,11 0-6 16,1 3-3-16,3-6 1 16,-3 8 0-16,0-5 1 0,-7 3-14 15,-2 8-3-15,-6-1 9 16,0 9 8 0,-6 0 8-16,0 4 2 15,0 1 4-15,-9 0-1 16,3 0 0-16,3-3-5 15,0 0 0-15,3-2-1 16,5-6 3-16,-2-2 4 16,0-6 1-16,0-2-6 0,-3-3-1 15,-3-2 2-15,-3 2 1 16,-3-3-1-16,-3 0-1 16,-6 4-3-16,-6-4-1 15,0 6-14-15,3 2-7 16,3 3-24-16,-5 3-10 15,8 2-64 1</inkml:trace>
  <inkml:trace contextRef="#ctx0" brushRef="#br0" timeOffset="86">1118 14669 140 0,'-9'-8'52'0,"9"5"-28"0,-9 3-4 0,9 0 19 16,-3 3-8-16,0-1 1 15,-3 11-14-15,0 6-10 16,3-1-3-16,3 4-1 0,3 1-2 16,3-1-2-16,3-4 3 15,3-2 0-15,9-5 3 16,-6-6 3-16,3-5 0 16,0-3 2-16,-9-5 0 15,2 0 3-15,-2-7-1 16,-6 1 0-16,3-7-5 15,-12 3 0-15,-6 2-10 16,3 2 0-16,1 4-22 0,-1 2-7 16,3 3-28-1,-3-1-13-15,0 4-27 16</inkml:trace>
  <inkml:trace contextRef="#ctx0" brushRef="#br0" timeOffset="87">1246 14401 200 0,'-6'-2'77'0,"6"2"-42"0,0 8-39 0,3 0 15 16,0 5 5-16,3 16 7 15,3 3-3-15,0-3-2 0,-3 2-10 16,3-1-5-16,0 9 0 0,0-7-15 15,0-3-5-15,-4-5-29 16,1-3-12-16,-3-2-34 16</inkml:trace>
  <inkml:trace contextRef="#ctx0" brushRef="#br0" timeOffset="88">1160 14610 192 0,'0'-13'71'0,"12"13"-38"0,8-3-39 16,-11 3 12-16,3-2-4 0,6-1 3 15,-3-2-2-15,9-6-2 16,-3 1 0-16,0 2-4 0,2 0 0 16,-2-3-40-1,-6 1-58-15,-3-1 12 16</inkml:trace>
  <inkml:trace contextRef="#ctx0" brushRef="#br0" timeOffset="89">1365 14412 132 0,'0'0'52'0,"3"5"-28"0,0 6-19 0,3-3 11 16,9 10 2-16,-3 6 3 15,0 2 2-15,-3 4 3 0,0-4-14 16,0-2-5-16,-7-3-2 15,4-2-1-15,0-6 2 0,0-5-1 16,-6-3 2-16,0-5-2 16,0-3 0-16,3-2-6 15,0-6 1-15,0-4 0 16,3-7 0-16,3-1-5 16,0 4 1-16,3 6 4 15,0 8 2-15,3 10 2 16,-6 3 0-16,3 5-2 15,-3 3-2-15,-6 0 1 16,2 5 1-16,1-5-6 16,0-3 1-16,3-2-28 15,-9-3-11-15,6-6-12 16</inkml:trace>
  <inkml:trace contextRef="#ctx0" brushRef="#br0" timeOffset="90">1707 14592 132 0,'3'-8'49'0,"3"8"-26"0,-3-3-14 0,3 3 16 16,0 0-8-16,0-2 1 16,3-1-5-16,3-5 2 15,-3 0-8-15,-6-5 0 0,3 0 3 16,-3 2-4-16,-3 0 2 16,-3 1 1-16,-3 2 2 15,-3 3-1-15,0-1 1 16,-3 4-4-16,3 10-2 15,0 0-5-15,-3 7 0 0,9 4-5 16,-3-3 1-16,3 0 0 16,6 0 2-16,3-1 1 15,3 1 1-15,3-5-9 16,6-6-4-16,-6-2-26 16,3-3-13-16,0-3-8 15,-6 1-16 1,3-4 28-16,-9 1 32 15,3 0 18-15,-3-1 21 16,0-4 9-16,-1 4-13 16,1 4-5-16,0-1 6 15,-3 3 4-15,6 0-6 16,-6 0 0-16,3 5-9 16,6-2-1-16,-9 2-4 0,9-2 8 15,-9-3 5-15,0 0 4 0,0 5 2 16,-6-5 1-16,3 0 0 15,0-5-2-15,0 2-2 16,0-2-6-16,3-8-1 16,0-3-10-16,0 0-2 15,9 3-1-15,0 0 0 16,6 2-5-16,0 1 1 16,0 2-25-16,3 0-10 15,0 2-24-15,2 1-9 16,-8 2-12-1</inkml:trace>
  <inkml:trace contextRef="#ctx0" brushRef="#br0" timeOffset="91">2258 14208 172 0,'-3'-3'66'0,"6"6"-36"0,3 5-35 0,-6 0 10 15,6 5 10-15,0 6 10 16,0 2 0-16,6 5 3 16,-9 1-16-16,0 2-5 0,0-3-2 15,0 4-3-15,6 1-2 16,-3-4 1-16,-6-6 1 16,0-5 3-16,3-3 4 15,-6-2-4-15,3-6-3 16,-3-10-10-16,3-6-3 15,6-2-5-15,0 0-1 0,8-1 8 16,1 1 4 0,0 2-1-16,6 6 2 15,-6 3 0-15,3 4 2 16,0 3 7-16,-4 6 7 0,-5 8 11 16,-3-1 6-16,-3 1-2 15,-6-3 1-15,-3-1-16 16,-3-4-5-16,-2 0-9 15,-4-6-3-15,-9 0-16 16,0-5-6-16,3-3-28 16,0 1-10-16,4-11-34 15</inkml:trace>
  <inkml:trace contextRef="#ctx0" brushRef="#br0" timeOffset="92">2466 14248 184 0,'6'0'71'0,"-3"5"-38"0,6 11-30 0,-6-5 17 15,6-1 10-15,-6 6 6 16,3 5-13-16,0 3-3 16,3 2-12-16,0 4-5 0,0 4 0 15,0-5-4-15,3-2-2 16,-3-6-27-16,0-5-12 15,0-3-28 1,2-5-50-16,1-6 24 0</inkml:trace>
  <inkml:trace contextRef="#ctx0" brushRef="#br0" timeOffset="93">2639 14364 160 0,'-9'6'60'0,"6"-1"-32"0,0 11-24 15,3-8 13-15,0 2 7 16,3 3 5-16,3 1-7 16,3 2-2-16,3-1-12 15,3-1-1-15,0-4 3 0,0-4 3 16,-3-9 2-16,-1 0-2 16,1-2 2-16,-3-3-4 15,-3 0 1-15,-6-3-7 16,0-2-1-16,-6 0-2 0,0 0-2 15,-3 2-10-15,0 1-6 16,1 2-21-16,-1 0-9 16,6 2-48-1,3 4-42-15,0-1 54 16</inkml:trace>
  <inkml:trace contextRef="#ctx0" brushRef="#br0" timeOffset="94">2859 14325 168 0,'-15'2'66'0,"-5"6"-36"0,5 3-29 0,3-3 16 0,3 2 4 15,3 1 5-15,0 2-12 16,9 3-3-16,3 0-7 16,9 5-1-16,0-5 1 0,0-3-2 15,2-2-2-15,1-6 3 16,0-5 0-16,-3-5-23 15,0-1-12-15,-3-2-16 16,0-5-8-16,-3-3-19 16</inkml:trace>
  <inkml:trace contextRef="#ctx0" brushRef="#br0" timeOffset="95">2922 14150 148 0,'-6'-5'57'0,"6"7"-30"0,6 4-34 0,-6-1 8 16,3 3 9-16,0 2 5 16,3 6 17-16,3 3 7 15,0 5-20-15,3-1-4 0,-1 4-3 16,-2 2-7-16,3-3-1 16,-3-2-2-16,0 0-2 15,-6 3-10-15,3-6-4 16,-6-5-46-1,0-3-62-15,0-3 24 16</inkml:trace>
  <inkml:trace contextRef="#ctx0" brushRef="#br0" timeOffset="96">3097 14264 104 0,'-2'-19'38'0,"-1"35"-20"0,-3-21-1 16,3 10 16-16,0 0 0 16,0 1 1-16,-6-1-13 15,0 6-3-15,6-4-10 16,-3 1-1-16,6 0 0 0,0 3-1 16,0-1-1-16,3-2-3 15,3 3 1-15,9-3-2 16,0 0 2-16,-1-3-4 15,7 0-2-15,-6-5-23 0,3 0-10 16,6-5-10 0,3 0-2-16,-4-3-3 15,-2-3 0-15,-3-7 30 16,-3 2 53-16,-3 0 27 16,-6 3 9-16,-3 0 2 15,-6 2-13-15,-6 3-3 16,-6 0-30-16,0 6 8 0,0-1 5 15,0 3-18-15,3 3-7 16,4 4-13-16,5 7-4 16,3-1-1-16,9 0 4 0,5 0 1 15,4 3 3 1,-3 0-3-16,-3 3 0 0,-3-3 5 16,-3 2 5-16,-6-2-1 15,-9 0 3-15,-6-3-17 16,-3 6-6-16,-3-4-47 15,-2 7-21-15,2-4-52 16</inkml:trace>
  <inkml:trace contextRef="#ctx0" brushRef="#br0" timeOffset="97">2865 12875 112 0,'-3'-3'44'0,"3"6"-24"0,0-3-8 0,0 0 13 0,0-3-5 16,0 0 1-16,0 3-3 15,0 0-2-15,0-2-8 16,0-6 4-16,0 2 1 0,9-4 5 16,-3-1-6-1,6-7-2-15,3-6-3 16,6-5 0-16,6 2 0 16,2-2 1-16,7 0 0 15,3 0 0-15,5 3-9 16,4-1-4-16,-3 6 3 15,-1 2 0-15,-2 1 2 16,0 2 0-16,-4 3 0 0,-2 0 2 16,-6 2-3-16,-3 3 0 15,-6 0-4-15,-4 3 1 16,-5 0-27-16,-3-1-11 16,-6 4-56-1</inkml:trace>
  <inkml:trace contextRef="#ctx0" brushRef="#br0" timeOffset="98">3484 12343 156 0,'-17'-13'57'0,"20"18"-30"0,-3-2-32 0,6-3 18 15,2 0-4-15,1 2 0 16,3 1 1-16,6-1-5 16,0 6-5-16,0 0-1 15,-3 3 1-15,-3 2 0 0,-6 0 8 16,-6 6 5-16,-6-3 0 16,-3 5 0-16,0 0-7 15,0-2-4-15,0-1-39 16,0-2-17-16,0 0-28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Textbook section 9.10.3 has a more detailed (but somewhat confusing) explanation of this.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 bounds checking</a:t>
            </a:r>
          </a:p>
          <a:p>
            <a:r>
              <a:rPr lang="en-US" dirty="0" err="1" smtClean="0"/>
              <a:t>Segfault</a:t>
            </a:r>
            <a:r>
              <a:rPr lang="en-US" baseline="0" dirty="0" smtClean="0"/>
              <a:t>, security flaw (buffer overflow!)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use </a:t>
            </a:r>
            <a:r>
              <a:rPr lang="en-US" dirty="0" err="1"/>
              <a:t>fgets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Referencing nonexistent variable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segfault</a:t>
            </a:r>
            <a:r>
              <a:rPr lang="en-US" baseline="0" dirty="0" smtClean="0"/>
              <a:t> (unless casting to pointer &amp; </a:t>
            </a:r>
            <a:r>
              <a:rPr lang="en-US" baseline="0" dirty="0" err="1" smtClean="0"/>
              <a:t>deref</a:t>
            </a:r>
            <a:r>
              <a:rPr lang="en-US" baseline="0" dirty="0" smtClean="0"/>
              <a:t>), no security flaw (except in very strange case)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allocate </a:t>
            </a:r>
            <a:r>
              <a:rPr lang="en-US" dirty="0" err="1"/>
              <a:t>val</a:t>
            </a:r>
            <a:r>
              <a:rPr lang="en-US" dirty="0"/>
              <a:t> dynamically, rather than as a local variable.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Wrong allocation size</a:t>
            </a:r>
          </a:p>
          <a:p>
            <a:r>
              <a:rPr lang="en-US" b="0" dirty="0" err="1" smtClean="0"/>
              <a:t>Segfault</a:t>
            </a:r>
            <a:r>
              <a:rPr lang="en-US" b="0" dirty="0" smtClean="0"/>
              <a:t>, no security flaw</a:t>
            </a:r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p = </a:t>
            </a:r>
            <a:r>
              <a:rPr lang="en-US" dirty="0" err="1"/>
              <a:t>malloc</a:t>
            </a:r>
            <a:r>
              <a:rPr lang="en-US" dirty="0"/>
              <a:t>(N *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*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Reading</a:t>
            </a:r>
            <a:r>
              <a:rPr lang="en-US" b="0" baseline="0" dirty="0" smtClean="0"/>
              <a:t> uninitialized memory</a:t>
            </a:r>
          </a:p>
          <a:p>
            <a:r>
              <a:rPr lang="en-US" b="0" baseline="0" dirty="0" smtClean="0"/>
              <a:t>No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, no security flaw</a:t>
            </a:r>
            <a:endParaRPr lang="en-US" b="0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explicitly zero y[</a:t>
            </a:r>
            <a:r>
              <a:rPr lang="en-US" dirty="0" err="1"/>
              <a:t>i</a:t>
            </a:r>
            <a:r>
              <a:rPr lang="en-US" dirty="0"/>
              <a:t>], or</a:t>
            </a:r>
            <a:r>
              <a:rPr lang="en-US" baseline="0" dirty="0"/>
              <a:t> use </a:t>
            </a:r>
            <a:r>
              <a:rPr lang="en-US" baseline="0" dirty="0" err="1"/>
              <a:t>calloc</a:t>
            </a:r>
            <a:r>
              <a:rPr lang="en-US" baseline="0" dirty="0" smtClean="0"/>
              <a:t>()</a:t>
            </a: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Dereference</a:t>
            </a:r>
            <a:r>
              <a:rPr lang="en-US" baseline="0" dirty="0" smtClean="0"/>
              <a:t> a non-pointer</a:t>
            </a:r>
            <a:endParaRPr lang="en-US" dirty="0" smtClean="0"/>
          </a:p>
          <a:p>
            <a:r>
              <a:rPr lang="en-US" dirty="0" err="1" smtClean="0"/>
              <a:t>Segfault</a:t>
            </a:r>
            <a:r>
              <a:rPr lang="en-US" dirty="0" smtClean="0"/>
              <a:t>, security</a:t>
            </a:r>
            <a:r>
              <a:rPr lang="en-US" baseline="0" dirty="0" smtClean="0"/>
              <a:t> flaw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Fix:</a:t>
            </a:r>
            <a:r>
              <a:rPr lang="en-US" dirty="0" smtClean="0"/>
              <a:t>  &amp;</a:t>
            </a:r>
            <a:r>
              <a:rPr lang="en-US" dirty="0" err="1" smtClean="0"/>
              <a:t>val</a:t>
            </a:r>
            <a:r>
              <a:rPr lang="en-US" dirty="0" smtClean="0"/>
              <a:t>, not </a:t>
            </a:r>
            <a:r>
              <a:rPr lang="en-US" dirty="0" err="1" smtClean="0"/>
              <a:t>val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7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Freed block – free again</a:t>
            </a:r>
          </a:p>
          <a:p>
            <a:r>
              <a:rPr lang="en-US" b="0" dirty="0" smtClean="0"/>
              <a:t>Program</a:t>
            </a:r>
            <a:r>
              <a:rPr lang="en-US" b="0" baseline="0" dirty="0" smtClean="0"/>
              <a:t> aborts (but not a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), no security flaw</a:t>
            </a:r>
            <a:endParaRPr lang="en-US" b="0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free(x</a:t>
            </a:r>
            <a:r>
              <a:rPr lang="en-US" dirty="0"/>
              <a:t>)</a:t>
            </a:r>
            <a:r>
              <a:rPr lang="en-US" baseline="0" dirty="0"/>
              <a:t> just </a:t>
            </a:r>
            <a:r>
              <a:rPr lang="en-US" baseline="0" dirty="0" smtClean="0"/>
              <a:t>once, fix typo to free(y)</a:t>
            </a:r>
            <a:endParaRPr lang="en-US" dirty="0"/>
          </a:p>
          <a:p>
            <a:r>
              <a:rPr lang="en-US" dirty="0"/>
              <a:t>Difficult</a:t>
            </a:r>
            <a:r>
              <a:rPr lang="en-US" baseline="0" dirty="0"/>
              <a:t> to diagnose / resolve because free() itself doesn’t (can’t) return any errors – errors are only encountered later on!</a:t>
            </a:r>
          </a:p>
          <a:p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Freed block</a:t>
            </a:r>
            <a:r>
              <a:rPr lang="en-US" baseline="0" dirty="0" smtClean="0"/>
              <a:t> – access again</a:t>
            </a:r>
          </a:p>
          <a:p>
            <a:r>
              <a:rPr lang="en-US" baseline="0" dirty="0" smtClean="0"/>
              <a:t>Aborts (x unallocated – also possible reassigned to y), no security flaw</a:t>
            </a:r>
            <a:endParaRPr lang="en-US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free(x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en-US" i="1" baseline="0" dirty="0"/>
              <a:t>after</a:t>
            </a:r>
            <a:r>
              <a:rPr lang="en-US" i="0" baseline="0" dirty="0"/>
              <a:t> the for loop</a:t>
            </a:r>
            <a:r>
              <a:rPr lang="en-US" i="0" baseline="0" dirty="0" smtClean="0"/>
              <a:t>…</a:t>
            </a:r>
            <a:endParaRPr lang="en-US" i="0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Memory</a:t>
            </a:r>
            <a:r>
              <a:rPr lang="en-US" baseline="0" dirty="0" smtClean="0"/>
              <a:t> leak</a:t>
            </a:r>
          </a:p>
          <a:p>
            <a:r>
              <a:rPr lang="en-US" dirty="0" smtClean="0"/>
              <a:t>No program stop,</a:t>
            </a:r>
            <a:r>
              <a:rPr lang="en-US" baseline="0" dirty="0" smtClean="0"/>
              <a:t> no security flaw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 </a:t>
            </a:r>
            <a:r>
              <a:rPr lang="en-US" dirty="0"/>
              <a:t>save next = head-&gt;next before free(head), then free</a:t>
            </a:r>
            <a:r>
              <a:rPr lang="en-US" baseline="0" dirty="0"/>
              <a:t> next (and all other nodes following it) too…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3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4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Deferred</a:t>
            </a:r>
            <a:r>
              <a:rPr lang="en-US" b="1" baseline="0" dirty="0" smtClean="0"/>
              <a:t> coalescing:</a:t>
            </a:r>
            <a:r>
              <a:rPr lang="en-US" baseline="0" dirty="0" smtClean="0"/>
              <a:t>  if string of frees in same area of heap, can coalesce just once later.  </a:t>
            </a:r>
            <a:r>
              <a:rPr lang="en-US" u="sng" baseline="0" dirty="0" smtClean="0"/>
              <a:t>Example</a:t>
            </a:r>
            <a:r>
              <a:rPr lang="en-US" baseline="0" dirty="0" smtClean="0"/>
              <a:t>:  freeing a entire linked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this the “reachability graph.”</a:t>
            </a:r>
          </a:p>
          <a:p>
            <a:r>
              <a:rPr lang="en-US" dirty="0" smtClean="0"/>
              <a:t>Specifically: an edge p</a:t>
            </a:r>
            <a:r>
              <a:rPr lang="en-US" baseline="0" dirty="0" smtClean="0"/>
              <a:t> -&gt; q means that some location in block p points to some location in block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Pretty major</a:t>
            </a:r>
            <a:r>
              <a:rPr lang="en-US" baseline="0" dirty="0" smtClean="0"/>
              <a:t> assumptions in C, but not so much in other languages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When out of space,</a:t>
            </a:r>
            <a:r>
              <a:rPr lang="en-US" baseline="0" dirty="0"/>
              <a:t> </a:t>
            </a:r>
            <a:r>
              <a:rPr lang="en-US" i="1" baseline="0" dirty="0"/>
              <a:t>or</a:t>
            </a:r>
            <a:r>
              <a:rPr lang="en-US" baseline="0" dirty="0"/>
              <a:t> when you periodically decide to run the garbage collector…</a:t>
            </a:r>
          </a:p>
          <a:p>
            <a:r>
              <a:rPr lang="en-US" dirty="0"/>
              <a:t>Note that the arrows in this example denote memory references, not free list pointers</a:t>
            </a:r>
            <a:r>
              <a:rPr lang="en-US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b="1" dirty="0" smtClean="0">
                <a:latin typeface="Anonymous Pro" panose="02060609030202000504" pitchFamily="49" charset="0"/>
              </a:rPr>
              <a:t>b</a:t>
            </a:r>
            <a:r>
              <a:rPr lang="en-US" dirty="0"/>
              <a:t> is pointer that is used by application: first word in payload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mark() is called once on every root</a:t>
            </a:r>
            <a:r>
              <a:rPr lang="en-US" baseline="0" dirty="0"/>
              <a:t> node; sweep() is called just once for the entire heap.</a:t>
            </a:r>
            <a:endParaRPr lang="en-US" dirty="0"/>
          </a:p>
          <a:p>
            <a:r>
              <a:rPr lang="en-US" dirty="0"/>
              <a:t>Running times of these algorithms are proportional to the size of the</a:t>
            </a:r>
            <a:r>
              <a:rPr lang="en-US" baseline="0" dirty="0"/>
              <a:t> heap.</a:t>
            </a:r>
          </a:p>
          <a:p>
            <a:endParaRPr lang="en-US" dirty="0" smtClean="0"/>
          </a:p>
          <a:p>
            <a:r>
              <a:rPr lang="en-US" dirty="0" smtClean="0"/>
              <a:t>Stop</a:t>
            </a:r>
            <a:r>
              <a:rPr lang="en-US" baseline="0" dirty="0" smtClean="0"/>
              <a:t> if marked block found because presumably all pointers in this block have already been checked.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mark() is called once on every root</a:t>
            </a:r>
            <a:r>
              <a:rPr lang="en-US" baseline="0"/>
              <a:t> node; sweep() is called just once for the entire heap.</a:t>
            </a:r>
            <a:endParaRPr lang="en-US"/>
          </a:p>
          <a:p>
            <a:r>
              <a:rPr lang="en-US"/>
              <a:t>Running times of these algorithms are proportional to the size of the</a:t>
            </a:r>
            <a:r>
              <a:rPr lang="en-US" baseline="0"/>
              <a:t> heap.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7183" y="-2231"/>
            <a:ext cx="15696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 Memory Allocation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3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10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customXml" Target="../ink/ink9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3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1.emf"/><Relationship Id="rId5" Type="http://schemas.openxmlformats.org/officeDocument/2006/relationships/customXml" Target="../ink/ink10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82.xml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63" Type="http://schemas.openxmlformats.org/officeDocument/2006/relationships/tags" Target="../tags/tag219.xml"/><Relationship Id="rId68" Type="http://schemas.openxmlformats.org/officeDocument/2006/relationships/tags" Target="../tags/tag224.xml"/><Relationship Id="rId16" Type="http://schemas.openxmlformats.org/officeDocument/2006/relationships/tags" Target="../tags/tag172.xml"/><Relationship Id="rId11" Type="http://schemas.openxmlformats.org/officeDocument/2006/relationships/tags" Target="../tags/tag167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74" Type="http://schemas.openxmlformats.org/officeDocument/2006/relationships/tags" Target="../tags/tag230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61.xml"/><Relationship Id="rId61" Type="http://schemas.openxmlformats.org/officeDocument/2006/relationships/tags" Target="../tags/tag217.xml"/><Relationship Id="rId82" Type="http://schemas.openxmlformats.org/officeDocument/2006/relationships/image" Target="../media/image12.emf"/><Relationship Id="rId19" Type="http://schemas.openxmlformats.org/officeDocument/2006/relationships/tags" Target="../tags/tag17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tags" Target="../tags/tag225.xml"/><Relationship Id="rId77" Type="http://schemas.openxmlformats.org/officeDocument/2006/relationships/tags" Target="../tags/tag233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72" Type="http://schemas.openxmlformats.org/officeDocument/2006/relationships/tags" Target="../tags/tag228.xml"/><Relationship Id="rId80" Type="http://schemas.openxmlformats.org/officeDocument/2006/relationships/notesSlide" Target="../notesSlides/notesSlide6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tags" Target="../tags/tag226.xml"/><Relationship Id="rId75" Type="http://schemas.openxmlformats.org/officeDocument/2006/relationships/tags" Target="../tags/tag231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73" Type="http://schemas.openxmlformats.org/officeDocument/2006/relationships/tags" Target="../tags/tag229.xml"/><Relationship Id="rId78" Type="http://schemas.openxmlformats.org/officeDocument/2006/relationships/tags" Target="../tags/tag234.xml"/><Relationship Id="rId81" Type="http://schemas.openxmlformats.org/officeDocument/2006/relationships/customXml" Target="../ink/ink1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76" Type="http://schemas.openxmlformats.org/officeDocument/2006/relationships/tags" Target="../tags/tag232.xml"/><Relationship Id="rId7" Type="http://schemas.openxmlformats.org/officeDocument/2006/relationships/tags" Target="../tags/tag163.xml"/><Relationship Id="rId71" Type="http://schemas.openxmlformats.org/officeDocument/2006/relationships/tags" Target="../tags/tag227.xml"/><Relationship Id="rId2" Type="http://schemas.openxmlformats.org/officeDocument/2006/relationships/tags" Target="../tags/tag158.xml"/><Relationship Id="rId29" Type="http://schemas.openxmlformats.org/officeDocument/2006/relationships/tags" Target="../tags/tag185.xml"/><Relationship Id="rId24" Type="http://schemas.openxmlformats.org/officeDocument/2006/relationships/tags" Target="../tags/tag180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66" Type="http://schemas.openxmlformats.org/officeDocument/2006/relationships/tags" Target="../tags/tag2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13.emf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customXml" Target="../ink/ink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9" Type="http://schemas.openxmlformats.org/officeDocument/2006/relationships/tags" Target="../tags/tag276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50" Type="http://schemas.openxmlformats.org/officeDocument/2006/relationships/tags" Target="../tags/tag287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9" Type="http://schemas.openxmlformats.org/officeDocument/2006/relationships/tags" Target="../tags/tag266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53" Type="http://schemas.openxmlformats.org/officeDocument/2006/relationships/tags" Target="../tags/tag290.xml"/><Relationship Id="rId58" Type="http://schemas.openxmlformats.org/officeDocument/2006/relationships/image" Target="../media/image14.emf"/><Relationship Id="rId5" Type="http://schemas.openxmlformats.org/officeDocument/2006/relationships/tags" Target="../tags/tag242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56" Type="http://schemas.openxmlformats.org/officeDocument/2006/relationships/notesSlide" Target="../notesSlides/notesSlide8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54" Type="http://schemas.openxmlformats.org/officeDocument/2006/relationships/tags" Target="../tags/tag291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57" Type="http://schemas.openxmlformats.org/officeDocument/2006/relationships/customXml" Target="../ink/ink13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tags" Target="../tags/tag317.xml"/><Relationship Id="rId39" Type="http://schemas.openxmlformats.org/officeDocument/2006/relationships/tags" Target="../tags/tag330.xml"/><Relationship Id="rId21" Type="http://schemas.openxmlformats.org/officeDocument/2006/relationships/tags" Target="../tags/tag312.xml"/><Relationship Id="rId34" Type="http://schemas.openxmlformats.org/officeDocument/2006/relationships/tags" Target="../tags/tag325.xml"/><Relationship Id="rId42" Type="http://schemas.openxmlformats.org/officeDocument/2006/relationships/tags" Target="../tags/tag333.xml"/><Relationship Id="rId47" Type="http://schemas.openxmlformats.org/officeDocument/2006/relationships/tags" Target="../tags/tag338.xml"/><Relationship Id="rId50" Type="http://schemas.openxmlformats.org/officeDocument/2006/relationships/tags" Target="../tags/tag341.xml"/><Relationship Id="rId55" Type="http://schemas.openxmlformats.org/officeDocument/2006/relationships/tags" Target="../tags/tag346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9" Type="http://schemas.openxmlformats.org/officeDocument/2006/relationships/tags" Target="../tags/tag320.xml"/><Relationship Id="rId11" Type="http://schemas.openxmlformats.org/officeDocument/2006/relationships/tags" Target="../tags/tag302.xml"/><Relationship Id="rId24" Type="http://schemas.openxmlformats.org/officeDocument/2006/relationships/tags" Target="../tags/tag315.xml"/><Relationship Id="rId32" Type="http://schemas.openxmlformats.org/officeDocument/2006/relationships/tags" Target="../tags/tag323.xml"/><Relationship Id="rId37" Type="http://schemas.openxmlformats.org/officeDocument/2006/relationships/tags" Target="../tags/tag328.xml"/><Relationship Id="rId40" Type="http://schemas.openxmlformats.org/officeDocument/2006/relationships/tags" Target="../tags/tag331.xml"/><Relationship Id="rId45" Type="http://schemas.openxmlformats.org/officeDocument/2006/relationships/tags" Target="../tags/tag336.xml"/><Relationship Id="rId53" Type="http://schemas.openxmlformats.org/officeDocument/2006/relationships/tags" Target="../tags/tag344.xml"/><Relationship Id="rId58" Type="http://schemas.openxmlformats.org/officeDocument/2006/relationships/customXml" Target="../ink/ink14.xml"/><Relationship Id="rId5" Type="http://schemas.openxmlformats.org/officeDocument/2006/relationships/tags" Target="../tags/tag296.xml"/><Relationship Id="rId19" Type="http://schemas.openxmlformats.org/officeDocument/2006/relationships/tags" Target="../tags/tag310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tags" Target="../tags/tag313.xml"/><Relationship Id="rId27" Type="http://schemas.openxmlformats.org/officeDocument/2006/relationships/tags" Target="../tags/tag318.xml"/><Relationship Id="rId30" Type="http://schemas.openxmlformats.org/officeDocument/2006/relationships/tags" Target="../tags/tag321.xml"/><Relationship Id="rId35" Type="http://schemas.openxmlformats.org/officeDocument/2006/relationships/tags" Target="../tags/tag326.xml"/><Relationship Id="rId43" Type="http://schemas.openxmlformats.org/officeDocument/2006/relationships/tags" Target="../tags/tag334.xml"/><Relationship Id="rId48" Type="http://schemas.openxmlformats.org/officeDocument/2006/relationships/tags" Target="../tags/tag33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99.xml"/><Relationship Id="rId51" Type="http://schemas.openxmlformats.org/officeDocument/2006/relationships/tags" Target="../tags/tag342.xml"/><Relationship Id="rId3" Type="http://schemas.openxmlformats.org/officeDocument/2006/relationships/tags" Target="../tags/tag294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tags" Target="../tags/tag316.xml"/><Relationship Id="rId33" Type="http://schemas.openxmlformats.org/officeDocument/2006/relationships/tags" Target="../tags/tag324.xml"/><Relationship Id="rId38" Type="http://schemas.openxmlformats.org/officeDocument/2006/relationships/tags" Target="../tags/tag329.xml"/><Relationship Id="rId46" Type="http://schemas.openxmlformats.org/officeDocument/2006/relationships/tags" Target="../tags/tag337.xml"/><Relationship Id="rId59" Type="http://schemas.openxmlformats.org/officeDocument/2006/relationships/image" Target="../media/image15.emf"/><Relationship Id="rId20" Type="http://schemas.openxmlformats.org/officeDocument/2006/relationships/tags" Target="../tags/tag311.xml"/><Relationship Id="rId41" Type="http://schemas.openxmlformats.org/officeDocument/2006/relationships/tags" Target="../tags/tag332.xml"/><Relationship Id="rId54" Type="http://schemas.openxmlformats.org/officeDocument/2006/relationships/tags" Target="../tags/tag345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5" Type="http://schemas.openxmlformats.org/officeDocument/2006/relationships/tags" Target="../tags/tag306.xml"/><Relationship Id="rId23" Type="http://schemas.openxmlformats.org/officeDocument/2006/relationships/tags" Target="../tags/tag314.xml"/><Relationship Id="rId28" Type="http://schemas.openxmlformats.org/officeDocument/2006/relationships/tags" Target="../tags/tag319.xml"/><Relationship Id="rId36" Type="http://schemas.openxmlformats.org/officeDocument/2006/relationships/tags" Target="../tags/tag327.xml"/><Relationship Id="rId49" Type="http://schemas.openxmlformats.org/officeDocument/2006/relationships/tags" Target="../tags/tag340.xml"/><Relationship Id="rId57" Type="http://schemas.openxmlformats.org/officeDocument/2006/relationships/notesSlide" Target="../notesSlides/notesSlide9.xml"/><Relationship Id="rId10" Type="http://schemas.openxmlformats.org/officeDocument/2006/relationships/tags" Target="../tags/tag301.xml"/><Relationship Id="rId31" Type="http://schemas.openxmlformats.org/officeDocument/2006/relationships/tags" Target="../tags/tag322.xml"/><Relationship Id="rId44" Type="http://schemas.openxmlformats.org/officeDocument/2006/relationships/tags" Target="../tags/tag335.xml"/><Relationship Id="rId52" Type="http://schemas.openxmlformats.org/officeDocument/2006/relationships/tags" Target="../tags/tag3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2" Type="http://schemas.openxmlformats.org/officeDocument/2006/relationships/tags" Target="../tags/tag348.xml"/><Relationship Id="rId16" Type="http://schemas.openxmlformats.org/officeDocument/2006/relationships/image" Target="../media/image16.emf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5" Type="http://schemas.openxmlformats.org/officeDocument/2006/relationships/tags" Target="../tags/tag351.xml"/><Relationship Id="rId15" Type="http://schemas.openxmlformats.org/officeDocument/2006/relationships/customXml" Target="../ink/ink15.xml"/><Relationship Id="rId10" Type="http://schemas.openxmlformats.org/officeDocument/2006/relationships/tags" Target="../tags/tag356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17.emf"/><Relationship Id="rId5" Type="http://schemas.openxmlformats.org/officeDocument/2006/relationships/customXml" Target="../ink/ink16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363.xml"/><Relationship Id="rId7" Type="http://schemas.openxmlformats.org/officeDocument/2006/relationships/image" Target="../media/image18.emf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366.xml"/><Relationship Id="rId7" Type="http://schemas.openxmlformats.org/officeDocument/2006/relationships/image" Target="../media/image20.emf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customXml" Target="../ink/ink19.xml"/><Relationship Id="rId11" Type="http://schemas.openxmlformats.org/officeDocument/2006/relationships/image" Target="../media/image22.emf"/><Relationship Id="rId5" Type="http://schemas.openxmlformats.org/officeDocument/2006/relationships/notesSlide" Target="../notesSlides/notesSlide13.xml"/><Relationship Id="rId10" Type="http://schemas.openxmlformats.org/officeDocument/2006/relationships/customXml" Target="../ink/ink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369.xml"/><Relationship Id="rId7" Type="http://schemas.openxmlformats.org/officeDocument/2006/relationships/image" Target="../media/image23.emf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customXml" Target="../ink/ink22.xml"/><Relationship Id="rId11" Type="http://schemas.openxmlformats.org/officeDocument/2006/relationships/image" Target="../media/image25.emf"/><Relationship Id="rId5" Type="http://schemas.openxmlformats.org/officeDocument/2006/relationships/notesSlide" Target="../notesSlides/notesSlide14.xml"/><Relationship Id="rId10" Type="http://schemas.openxmlformats.org/officeDocument/2006/relationships/customXml" Target="../ink/ink2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tags" Target="../tags/tag372.xml"/><Relationship Id="rId7" Type="http://schemas.openxmlformats.org/officeDocument/2006/relationships/image" Target="../media/image26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customXml" Target="../ink/ink25.xml"/><Relationship Id="rId11" Type="http://schemas.openxmlformats.org/officeDocument/2006/relationships/image" Target="../media/image28.emf"/><Relationship Id="rId5" Type="http://schemas.openxmlformats.org/officeDocument/2006/relationships/notesSlide" Target="../notesSlides/notesSlide15.xml"/><Relationship Id="rId10" Type="http://schemas.openxmlformats.org/officeDocument/2006/relationships/customXml" Target="../ink/ink2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375.xml"/><Relationship Id="rId7" Type="http://schemas.openxmlformats.org/officeDocument/2006/relationships/customXml" Target="../ink/ink28.xml"/><Relationship Id="rId12" Type="http://schemas.openxmlformats.org/officeDocument/2006/relationships/image" Target="../media/image31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notesSlide" Target="../notesSlides/notesSlide16.xml"/><Relationship Id="rId11" Type="http://schemas.openxmlformats.org/officeDocument/2006/relationships/customXml" Target="../ink/ink3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emf"/><Relationship Id="rId4" Type="http://schemas.openxmlformats.org/officeDocument/2006/relationships/tags" Target="../tags/tag376.xml"/><Relationship Id="rId9" Type="http://schemas.openxmlformats.org/officeDocument/2006/relationships/customXml" Target="../ink/ink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tags" Target="../tags/tag379.xml"/><Relationship Id="rId7" Type="http://schemas.openxmlformats.org/officeDocument/2006/relationships/image" Target="../media/image32.emf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customXml" Target="../ink/ink31.xml"/><Relationship Id="rId11" Type="http://schemas.openxmlformats.org/officeDocument/2006/relationships/image" Target="../media/image34.emf"/><Relationship Id="rId5" Type="http://schemas.openxmlformats.org/officeDocument/2006/relationships/notesSlide" Target="../notesSlides/notesSlide17.xml"/><Relationship Id="rId10" Type="http://schemas.openxmlformats.org/officeDocument/2006/relationships/customXml" Target="../ink/ink3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tags" Target="../tags/tag382.xml"/><Relationship Id="rId7" Type="http://schemas.openxmlformats.org/officeDocument/2006/relationships/image" Target="../media/image35.emf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customXml" Target="../ink/ink34.xml"/><Relationship Id="rId11" Type="http://schemas.openxmlformats.org/officeDocument/2006/relationships/image" Target="../media/image37.emf"/><Relationship Id="rId5" Type="http://schemas.openxmlformats.org/officeDocument/2006/relationships/notesSlide" Target="../notesSlides/notesSlide18.xml"/><Relationship Id="rId10" Type="http://schemas.openxmlformats.org/officeDocument/2006/relationships/customXml" Target="../ink/ink3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tags" Target="../tags/tag385.xml"/><Relationship Id="rId7" Type="http://schemas.openxmlformats.org/officeDocument/2006/relationships/image" Target="../media/image38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customXml" Target="../ink/ink37.xml"/><Relationship Id="rId11" Type="http://schemas.openxmlformats.org/officeDocument/2006/relationships/image" Target="../media/image40.emf"/><Relationship Id="rId5" Type="http://schemas.openxmlformats.org/officeDocument/2006/relationships/notesSlide" Target="../notesSlides/notesSlide19.xml"/><Relationship Id="rId10" Type="http://schemas.openxmlformats.org/officeDocument/2006/relationships/customXml" Target="../ink/ink3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9" Type="http://schemas.openxmlformats.org/officeDocument/2006/relationships/image" Target="../media/image41.emf"/><Relationship Id="rId21" Type="http://schemas.openxmlformats.org/officeDocument/2006/relationships/tags" Target="../tags/tag415.xml"/><Relationship Id="rId34" Type="http://schemas.openxmlformats.org/officeDocument/2006/relationships/tags" Target="../tags/tag428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tags" Target="../tags/tag427.xml"/><Relationship Id="rId38" Type="http://schemas.openxmlformats.org/officeDocument/2006/relationships/customXml" Target="../ink/ink40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tags" Target="../tags/tag423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tags" Target="../tags/tag42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tags" Target="../tags/tag430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tags" Target="../tags/tag425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tags" Target="../tags/tag429.xml"/><Relationship Id="rId8" Type="http://schemas.openxmlformats.org/officeDocument/2006/relationships/tags" Target="../tags/tag402.xml"/><Relationship Id="rId3" Type="http://schemas.openxmlformats.org/officeDocument/2006/relationships/tags" Target="../tags/tag39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76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customXml" Target="../ink/ink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9" Type="http://schemas.openxmlformats.org/officeDocument/2006/relationships/tags" Target="../tags/tag79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66" Type="http://schemas.openxmlformats.org/officeDocument/2006/relationships/tags" Target="../tags/tag116.xml"/><Relationship Id="rId5" Type="http://schemas.openxmlformats.org/officeDocument/2006/relationships/tags" Target="../tags/tag55.xml"/><Relationship Id="rId61" Type="http://schemas.openxmlformats.org/officeDocument/2006/relationships/tags" Target="../tags/tag111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56" Type="http://schemas.openxmlformats.org/officeDocument/2006/relationships/tags" Target="../tags/tag106.xml"/><Relationship Id="rId64" Type="http://schemas.openxmlformats.org/officeDocument/2006/relationships/tags" Target="../tags/tag114.xml"/><Relationship Id="rId69" Type="http://schemas.openxmlformats.org/officeDocument/2006/relationships/image" Target="../media/image6.emf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tags" Target="../tags/tag96.xml"/><Relationship Id="rId59" Type="http://schemas.openxmlformats.org/officeDocument/2006/relationships/tags" Target="../tags/tag109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54" Type="http://schemas.openxmlformats.org/officeDocument/2006/relationships/tags" Target="../tags/tag104.xml"/><Relationship Id="rId62" Type="http://schemas.openxmlformats.org/officeDocument/2006/relationships/tags" Target="../tags/tag11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49" Type="http://schemas.openxmlformats.org/officeDocument/2006/relationships/tags" Target="../tags/tag99.xml"/><Relationship Id="rId57" Type="http://schemas.openxmlformats.org/officeDocument/2006/relationships/tags" Target="../tags/tag107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44" Type="http://schemas.openxmlformats.org/officeDocument/2006/relationships/tags" Target="../tags/tag94.xml"/><Relationship Id="rId52" Type="http://schemas.openxmlformats.org/officeDocument/2006/relationships/tags" Target="../tags/tag102.xml"/><Relationship Id="rId60" Type="http://schemas.openxmlformats.org/officeDocument/2006/relationships/tags" Target="../tags/tag110.xml"/><Relationship Id="rId65" Type="http://schemas.openxmlformats.org/officeDocument/2006/relationships/tags" Target="../tags/tag115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.xml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Memory Allocation III</a:t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72257" y="602336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https://xkcd.com/835/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77" y="1774825"/>
            <a:ext cx="5852160" cy="4248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402520" y="2685960"/>
              <a:ext cx="568080" cy="6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5320" y="2673000"/>
                <a:ext cx="58932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1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memory allocator know when memory can be freed? </a:t>
            </a:r>
          </a:p>
          <a:p>
            <a:pPr lvl="1"/>
            <a:r>
              <a:rPr lang="en-US" dirty="0" smtClean="0"/>
              <a:t>In general, we cannot know </a:t>
            </a:r>
            <a:r>
              <a:rPr lang="en-GB" dirty="0"/>
              <a:t>what is going to be used in the future since it depends on </a:t>
            </a:r>
            <a:r>
              <a:rPr lang="en-GB" dirty="0" smtClean="0"/>
              <a:t>conditionals</a:t>
            </a:r>
          </a:p>
          <a:p>
            <a:pPr lvl="1"/>
            <a:r>
              <a:rPr lang="en-GB" dirty="0"/>
              <a:t>But, we can tell that certain blocks cannot be used if they are </a:t>
            </a:r>
            <a:r>
              <a:rPr lang="en-GB" i="1" dirty="0"/>
              <a:t>unreachable</a:t>
            </a:r>
            <a:r>
              <a:rPr lang="en-GB" dirty="0"/>
              <a:t> (via pointers </a:t>
            </a:r>
            <a:r>
              <a:rPr lang="en-GB" dirty="0" smtClean="0"/>
              <a:t>in </a:t>
            </a:r>
            <a:r>
              <a:rPr lang="en-GB" dirty="0"/>
              <a:t>registers/stack/</a:t>
            </a:r>
            <a:r>
              <a:rPr lang="en-GB" dirty="0" err="1"/>
              <a:t>globals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Memory allocator needs to know what is a pointer and what is not – how can it do this?</a:t>
            </a:r>
          </a:p>
          <a:p>
            <a:pPr lvl="1"/>
            <a:r>
              <a:rPr lang="en-GB" dirty="0" smtClean="0"/>
              <a:t>Sometimes with help from the compiler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59600" y="3880440"/>
              <a:ext cx="1509120" cy="23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920" y="3871440"/>
                <a:ext cx="151920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as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US" sz="2400" dirty="0" smtClean="0"/>
              <a:t>We view memory as a directed graph</a:t>
            </a:r>
          </a:p>
          <a:p>
            <a:pPr lvl="1"/>
            <a:r>
              <a:rPr lang="en-US" sz="2000" dirty="0" smtClean="0"/>
              <a:t>Each allocated heap block is a node in the graph</a:t>
            </a:r>
          </a:p>
          <a:p>
            <a:pPr lvl="1"/>
            <a:r>
              <a:rPr lang="en-US" sz="2000" dirty="0" smtClean="0"/>
              <a:t>Each pointer is an edge in the graph</a:t>
            </a:r>
          </a:p>
          <a:p>
            <a:pPr lvl="1"/>
            <a:r>
              <a:rPr lang="en-US" sz="2000" dirty="0" smtClean="0"/>
              <a:t>Locations not in the heap that contain pointers into the heap are called </a:t>
            </a:r>
            <a:r>
              <a:rPr lang="en-US" sz="2000" b="1" i="1" dirty="0" smtClean="0">
                <a:solidFill>
                  <a:srgbClr val="C00000"/>
                </a:solidFill>
              </a:rPr>
              <a:t>root</a:t>
            </a:r>
            <a:r>
              <a:rPr lang="en-US" sz="2000" dirty="0" smtClean="0"/>
              <a:t> nodes (e.g. registers, stack locations, global variables)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11</a:t>
            </a:fld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3951" y="5943600"/>
            <a:ext cx="8205026" cy="64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reachable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if there is a path from any root to that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node</a:t>
            </a:r>
          </a:p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garbage 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(cannot be needed by the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application)</a:t>
            </a:r>
            <a:endParaRPr lang="en-GB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32851" y="3383280"/>
            <a:ext cx="7948324" cy="2478064"/>
            <a:chOff x="932851" y="3383280"/>
            <a:chExt cx="7948324" cy="2478064"/>
          </a:xfrm>
        </p:grpSpPr>
        <p:sp>
          <p:nvSpPr>
            <p:cNvPr id="5" name="Rectangle 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35" name="Oval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Ink 42"/>
              <p14:cNvContentPartPr/>
              <p14:nvPr/>
            </p14:nvContentPartPr>
            <p14:xfrm>
              <a:off x="100440" y="3446280"/>
              <a:ext cx="8297280" cy="19317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040" y="3441240"/>
                <a:ext cx="8313480" cy="19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GB" dirty="0" smtClean="0"/>
              <a:t>Dynamic memory allocator can free blocks if </a:t>
            </a:r>
            <a:r>
              <a:rPr lang="en-GB" dirty="0"/>
              <a:t>there are </a:t>
            </a:r>
            <a:r>
              <a:rPr lang="en-GB" u="sng" dirty="0"/>
              <a:t>no pointers to </a:t>
            </a:r>
            <a:r>
              <a:rPr lang="en-GB" u="sng" dirty="0" smtClean="0"/>
              <a:t>them</a:t>
            </a:r>
          </a:p>
          <a:p>
            <a:pPr lvl="2"/>
            <a:endParaRPr lang="en-GB" dirty="0"/>
          </a:p>
          <a:p>
            <a:r>
              <a:rPr lang="en-GB" dirty="0" smtClean="0"/>
              <a:t>How can it know </a:t>
            </a:r>
            <a:r>
              <a:rPr lang="en-GB" dirty="0"/>
              <a:t>what is a pointer and what is </a:t>
            </a:r>
            <a:r>
              <a:rPr lang="en-GB" dirty="0" smtClean="0"/>
              <a:t>not?</a:t>
            </a:r>
          </a:p>
          <a:p>
            <a:pPr lvl="2"/>
            <a:endParaRPr lang="en-GB" dirty="0"/>
          </a:p>
          <a:p>
            <a:r>
              <a:rPr lang="en-GB" dirty="0"/>
              <a:t>We’ll make some </a:t>
            </a:r>
            <a:r>
              <a:rPr lang="en-GB" i="1" dirty="0" smtClean="0">
                <a:solidFill>
                  <a:srgbClr val="C00000"/>
                </a:solidFill>
              </a:rPr>
              <a:t>assumptions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/>
              <a:t>about pointers:</a:t>
            </a:r>
          </a:p>
          <a:p>
            <a:pPr lvl="1">
              <a:buSzPct val="100000"/>
            </a:pPr>
            <a:r>
              <a:rPr lang="en-GB" dirty="0"/>
              <a:t>Memory allocator can distinguish pointers from non-pointers</a:t>
            </a:r>
          </a:p>
          <a:p>
            <a:pPr lvl="1">
              <a:buSzPct val="100000"/>
            </a:pPr>
            <a:r>
              <a:rPr lang="en-GB" dirty="0"/>
              <a:t>All pointers point to the start of a block</a:t>
            </a:r>
            <a:r>
              <a:rPr lang="en-GB" dirty="0" smtClean="0"/>
              <a:t> in the heap</a:t>
            </a:r>
          </a:p>
          <a:p>
            <a:pPr lvl="1">
              <a:buSzPct val="100000"/>
            </a:pPr>
            <a:r>
              <a:rPr lang="en-GB" dirty="0"/>
              <a:t>Application cannot hide pointers 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e.g</a:t>
            </a:r>
            <a:r>
              <a:rPr lang="en-GB" i="1" dirty="0" smtClean="0"/>
              <a:t>.</a:t>
            </a:r>
            <a:r>
              <a:rPr lang="en-GB" dirty="0" smtClean="0"/>
              <a:t> </a:t>
            </a:r>
            <a:r>
              <a:rPr lang="en-GB" dirty="0"/>
              <a:t>by coercing them to </a:t>
            </a:r>
            <a:r>
              <a:rPr lang="en-GB" dirty="0" smtClean="0"/>
              <a:t>a </a:t>
            </a:r>
            <a:r>
              <a:rPr lang="en-GB" dirty="0" smtClean="0">
                <a:latin typeface="Courier New" pitchFamily="49" charset="0"/>
              </a:rPr>
              <a:t>long</a:t>
            </a:r>
            <a:r>
              <a:rPr lang="en-GB" dirty="0" smtClean="0"/>
              <a:t>, </a:t>
            </a:r>
            <a:r>
              <a:rPr lang="en-GB" dirty="0"/>
              <a:t>and then back again)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68000" y="2226960"/>
              <a:ext cx="5519880" cy="3089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320" y="2222280"/>
                <a:ext cx="5527800" cy="31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246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b="1" u="sng" dirty="0">
                <a:solidFill>
                  <a:srgbClr val="FF0000"/>
                </a:solidFill>
              </a:rPr>
              <a:t>Mark-and-sweep collection </a:t>
            </a:r>
            <a:r>
              <a:rPr lang="en-GB" sz="2400" dirty="0"/>
              <a:t>(McCarthy,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(unless you also “compact”)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Reference counting (Collins,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Copying collection (Minsky, 1963)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Moves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Generational Collectors (Lieberman and Hewitt, 1983)</a:t>
            </a:r>
          </a:p>
          <a:p>
            <a:pPr lvl="1">
              <a:lnSpc>
                <a:spcPct val="107000"/>
              </a:lnSpc>
            </a:pPr>
            <a:r>
              <a:rPr lang="en-GB" sz="2000" dirty="0"/>
              <a:t>Most allocations become garbage very soon, so</a:t>
            </a:r>
            <a:br>
              <a:rPr lang="en-GB" sz="2000" dirty="0"/>
            </a:br>
            <a:r>
              <a:rPr lang="en-GB" sz="2000" dirty="0"/>
              <a:t>focus reclamation work on zones of memory recently allocated.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more information: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Jones, Hosking, and Moss, </a:t>
            </a:r>
            <a:r>
              <a:rPr lang="en-GB" sz="2000" i="1" dirty="0"/>
              <a:t>The Garbage Collection Handbook: The Art of Automatic Memory Management</a:t>
            </a:r>
            <a:r>
              <a:rPr lang="en-GB" sz="2000" dirty="0"/>
              <a:t>, CRC Press, 2012.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 and Lin, </a:t>
            </a:r>
            <a:r>
              <a:rPr lang="en-GB" sz="2000" i="1" dirty="0"/>
              <a:t>Garbage Collection: Algorithms for Automatic Dynamic Memory</a:t>
            </a:r>
            <a:r>
              <a:rPr lang="en-GB" sz="2000" dirty="0"/>
              <a:t>, John Wiley &amp; Sons, 1996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Can build on top of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400" dirty="0"/>
              <a:t>/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sz="2400" dirty="0"/>
              <a:t> package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Allocate using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000" b="0" dirty="0"/>
              <a:t> until you “run out of space”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When out of space: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Use extra </a:t>
            </a:r>
            <a:r>
              <a:rPr lang="en-GB" sz="2000" b="1" i="1" u="sng" dirty="0">
                <a:solidFill>
                  <a:srgbClr val="C00000"/>
                </a:solidFill>
              </a:rPr>
              <a:t>mark bit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in the </a:t>
            </a:r>
            <a:r>
              <a:rPr lang="en-GB" sz="2000" b="0" dirty="0" smtClean="0"/>
              <a:t>header </a:t>
            </a:r>
            <a:r>
              <a:rPr lang="en-GB" sz="2000" b="0" dirty="0"/>
              <a:t>of each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Mark: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Start </a:t>
            </a:r>
            <a:r>
              <a:rPr lang="en-GB" sz="2000" b="0" dirty="0"/>
              <a:t>at roots and set </a:t>
            </a:r>
            <a:r>
              <a:rPr lang="en-GB" sz="2000" dirty="0"/>
              <a:t>mark bit</a:t>
            </a:r>
            <a:r>
              <a:rPr lang="en-GB" sz="2000" b="0" dirty="0"/>
              <a:t> on each reachable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Sweep: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Scan </a:t>
            </a:r>
            <a:r>
              <a:rPr lang="en-GB" sz="2000" b="0" dirty="0"/>
              <a:t>all blocks and </a:t>
            </a:r>
            <a:r>
              <a:rPr lang="en-GB" sz="2000" dirty="0"/>
              <a:t>free</a:t>
            </a:r>
            <a:r>
              <a:rPr lang="en-GB" sz="2000" b="0" dirty="0"/>
              <a:t> blocks that are </a:t>
            </a:r>
            <a:r>
              <a:rPr lang="en-GB" sz="2000" dirty="0"/>
              <a:t>not marked</a:t>
            </a:r>
          </a:p>
          <a:p>
            <a:pPr>
              <a:lnSpc>
                <a:spcPct val="95000"/>
              </a:lnSpc>
            </a:pPr>
            <a:endParaRPr lang="en-GB" sz="2400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" y="3657600"/>
            <a:ext cx="6554787" cy="1141798"/>
            <a:chOff x="379413" y="3461952"/>
            <a:chExt cx="6554787" cy="1141798"/>
          </a:xfrm>
        </p:grpSpPr>
        <p:sp>
          <p:nvSpPr>
            <p:cNvPr id="6" name="Rectangle 5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" name="Group 2"/>
            <p:cNvGrpSpPr/>
            <p:nvPr>
              <p:custDataLst>
                <p:tags r:id="rId56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24582" name="Freeform 6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7" name="Text Box 11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74320" y="4846416"/>
            <a:ext cx="8551679" cy="939800"/>
            <a:chOff x="377825" y="4711306"/>
            <a:chExt cx="8551679" cy="939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24577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8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9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7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24625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9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0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1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3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4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4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8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9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74320" y="5852160"/>
            <a:ext cx="6551612" cy="939800"/>
            <a:chOff x="382588" y="5789624"/>
            <a:chExt cx="6551612" cy="9398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24627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6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132320" y="4023360"/>
            <a:ext cx="1828800" cy="73152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Arrows are NOT free list pointers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0" name="Ink 89"/>
              <p14:cNvContentPartPr/>
              <p14:nvPr/>
            </p14:nvContentPartPr>
            <p14:xfrm>
              <a:off x="479520" y="2422080"/>
              <a:ext cx="7145640" cy="31762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1600" y="2414880"/>
                <a:ext cx="7159320" cy="31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Assumptions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 a Simple Implementation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Application can use functions to allocate memory: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b=new(n)</a:t>
            </a:r>
            <a:r>
              <a:rPr lang="en-GB" sz="2000" dirty="0" smtClean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pointer,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, to new block with all locations cleared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 smtClean="0"/>
              <a:t>	read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 into register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]=v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write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2000" dirty="0" smtClean="0"/>
              <a:t> into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>
              <a:tabLst>
                <a:tab pos="2055813" algn="l"/>
              </a:tabLst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smtClean="0"/>
              <a:t>Each block will have a header word (accessed at 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b[-1]</a:t>
            </a:r>
            <a:r>
              <a:rPr lang="en-GB" sz="2400" dirty="0" smtClean="0"/>
              <a:t>)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Functions used by the garbage collector: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	</a:t>
            </a:r>
            <a:r>
              <a:rPr lang="en-GB" sz="2000" dirty="0" smtClean="0"/>
              <a:t>determines whether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 is a pointer to a block</a:t>
            </a:r>
          </a:p>
          <a:p>
            <a:pPr lvl="1">
              <a:tabLst>
                <a:tab pos="2516188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length(p)	</a:t>
            </a:r>
            <a:r>
              <a:rPr lang="en-GB" sz="2000" dirty="0" smtClean="0"/>
              <a:t>returns length of block pointed to by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, not including</a:t>
            </a:r>
            <a:br>
              <a:rPr lang="en-GB" sz="2000" dirty="0" smtClean="0"/>
            </a:br>
            <a:r>
              <a:rPr lang="en-GB" sz="2000" dirty="0" smtClean="0"/>
              <a:t>	header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get_roots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all the roots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132320" y="109728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59640" y="3919680"/>
              <a:ext cx="3670560" cy="28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0280" y="3909240"/>
                <a:ext cx="369036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33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US" sz="2400" dirty="0" smtClean="0"/>
              <a:t>Mark using depth-first traversal of the memory graph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" y="2011680"/>
            <a:ext cx="7955280" cy="20642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p) {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p: some word in a heap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(!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is_ptr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do nothing if not pointer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check if already marked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setMarkBit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&lt;length(p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recursively call mark on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mark(p[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   all words in the block</a:t>
            </a:r>
            <a:endParaRPr lang="en-GB" sz="1600" b="1" i="1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 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9413" y="4114800"/>
            <a:ext cx="6554787" cy="1141798"/>
            <a:chOff x="379413" y="3461952"/>
            <a:chExt cx="6554787" cy="1141798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8" name="Group 2"/>
            <p:cNvGrpSpPr/>
            <p:nvPr>
              <p:custDataLst>
                <p:tags r:id="rId32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119" name="Freeform 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Freeform 7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Freeform 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Text Box 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123" name="Line 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125" name="Rectangle 1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Line 1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Line 1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Line 2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2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2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2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2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2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Line 2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2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7825" y="5303520"/>
            <a:ext cx="8551679" cy="939800"/>
            <a:chOff x="377825" y="4711306"/>
            <a:chExt cx="8551679" cy="9398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3" name="Group 3"/>
            <p:cNvGrpSpPr/>
            <p:nvPr>
              <p:custDataLst>
                <p:tags r:id="rId4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144" name="Rectangle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Freeform 2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Text Box 3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151" name="Rectangle 4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3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Rectangle 3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3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3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3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Rectangle 3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4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4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4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4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4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4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4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7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Text Box 7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sp>
        <p:nvSpPr>
          <p:cNvPr id="171" name="Rounded Rectangle 17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Ink 62"/>
              <p14:cNvContentPartPr/>
              <p14:nvPr/>
            </p14:nvContentPartPr>
            <p14:xfrm>
              <a:off x="1058400" y="380160"/>
              <a:ext cx="8067960" cy="316440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4800" y="374400"/>
                <a:ext cx="8078040" cy="31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670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Sweep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3244"/>
            <a:ext cx="8366125" cy="548640"/>
          </a:xfrm>
        </p:spPr>
        <p:txBody>
          <a:bodyPr/>
          <a:lstStyle/>
          <a:p>
            <a:r>
              <a:rPr lang="en-US" sz="2400" dirty="0" smtClean="0"/>
              <a:t>Sweep using sizes in headers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11680"/>
            <a:ext cx="8229600" cy="23105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sweep(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p, 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ptrs to start &amp;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(p &lt;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</a:t>
            </a:r>
            <a:r>
              <a:rPr lang="en-GB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while not at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check if block is marked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/>
            </a:r>
            <a:b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</a:b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clearMarkBit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(p);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so, reset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else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allocateBitSet(p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not marked, but allocated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free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+= length(p);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adjust pointer to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</a:t>
            </a:r>
            <a:endParaRPr lang="en-GB" sz="16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84048" y="4297680"/>
            <a:ext cx="8551679" cy="939800"/>
            <a:chOff x="377825" y="4711306"/>
            <a:chExt cx="8551679" cy="9398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65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66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73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84048" y="5303520"/>
            <a:ext cx="6551612" cy="939800"/>
            <a:chOff x="382588" y="5789624"/>
            <a:chExt cx="6551612" cy="9398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95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96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10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5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8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9" name="Ink 118"/>
              <p14:cNvContentPartPr/>
              <p14:nvPr/>
            </p14:nvContentPartPr>
            <p14:xfrm>
              <a:off x="126000" y="3012840"/>
              <a:ext cx="3262320" cy="72900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600" y="3007440"/>
                <a:ext cx="327240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00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Conservative Mark &amp; Sweep in C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8934"/>
            <a:ext cx="8366125" cy="4972050"/>
          </a:xfrm>
        </p:spPr>
        <p:txBody>
          <a:bodyPr/>
          <a:lstStyle/>
          <a:p>
            <a:r>
              <a:rPr lang="en-GB" sz="2400" dirty="0" smtClean="0"/>
              <a:t>Would mark &amp; sweep work in C?</a:t>
            </a:r>
          </a:p>
          <a:p>
            <a:pPr lvl="1"/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/>
              <a:t> determines if a word is a pointer by checking if it points to an allocated block of memory</a:t>
            </a:r>
          </a:p>
          <a:p>
            <a:pPr lvl="1"/>
            <a:r>
              <a:rPr lang="en-GB" sz="2000" dirty="0" smtClean="0"/>
              <a:t>But in C, pointers can point into the middle of allocated blocks </a:t>
            </a:r>
            <a:br>
              <a:rPr lang="en-GB" sz="2000" dirty="0" smtClean="0"/>
            </a:br>
            <a:r>
              <a:rPr lang="en-GB" sz="2000" dirty="0" smtClean="0"/>
              <a:t>(not so in Java)</a:t>
            </a:r>
          </a:p>
          <a:p>
            <a:pPr lvl="2"/>
            <a:r>
              <a:rPr lang="en-GB" sz="1800" dirty="0" smtClean="0"/>
              <a:t>Makes it tricky to find all allocated blocks in mark phase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There are ways to solve/avoid this problem in C, but the resulting garbage collector is conservative:</a:t>
            </a:r>
          </a:p>
          <a:p>
            <a:pPr lvl="2"/>
            <a:r>
              <a:rPr lang="en-GB" sz="1800" dirty="0" smtClean="0"/>
              <a:t>Every reachable node correctly identified as reachable, but some unreachable nodes might be incorrectly marked as reachable</a:t>
            </a:r>
          </a:p>
          <a:p>
            <a:pPr lvl="1"/>
            <a:r>
              <a:rPr lang="en-GB" sz="2000" dirty="0" smtClean="0"/>
              <a:t>In Java, all pointers (</a:t>
            </a:r>
            <a:r>
              <a:rPr lang="en-GB" sz="2000" i="1" dirty="0" smtClean="0"/>
              <a:t>i.e.</a:t>
            </a:r>
            <a:r>
              <a:rPr lang="en-GB" sz="2000" dirty="0" smtClean="0"/>
              <a:t> references) point to the starting address of an object structure – the start of an allocated block</a:t>
            </a:r>
            <a:endParaRPr lang="en-GB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>
            <p:custDataLst>
              <p:tags r:id="rId4"/>
            </p:custDataLst>
          </p:nvPr>
        </p:nvGrpSpPr>
        <p:grpSpPr>
          <a:xfrm>
            <a:off x="1444936" y="3474720"/>
            <a:ext cx="4572000" cy="930275"/>
            <a:chOff x="1235676" y="2590800"/>
            <a:chExt cx="4572000" cy="930275"/>
          </a:xfrm>
        </p:grpSpPr>
        <p:sp>
          <p:nvSpPr>
            <p:cNvPr id="2662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7276" y="3216275"/>
              <a:ext cx="3200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72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6048" y="2886761"/>
              <a:ext cx="77166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1207" y="2590800"/>
              <a:ext cx="42932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ptr</a:t>
              </a:r>
              <a:endParaRPr lang="en-GB" sz="16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055076" y="2911475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35676" y="3216275"/>
              <a:ext cx="1371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356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694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1395720" y="5179680"/>
              <a:ext cx="3139200" cy="1004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8160" y="5171040"/>
                <a:ext cx="315360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72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28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Memory-Related Perils and </a:t>
            </a:r>
            <a:r>
              <a:rPr lang="en-GB" dirty="0" smtClean="0"/>
              <a:t>Pitfalls in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91138"/>
              </p:ext>
            </p:extLst>
          </p:nvPr>
        </p:nvGraphicFramePr>
        <p:xfrm>
          <a:off x="457200" y="1005840"/>
          <a:ext cx="798844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70"/>
                <a:gridCol w="4114800"/>
                <a:gridCol w="916410"/>
                <a:gridCol w="1371600"/>
                <a:gridCol w="128016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stop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Fixes: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Dereferencing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non-pointer</a:t>
                      </a:r>
                      <a:endParaRPr 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access 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free 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leak – failing to free memory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bounds checking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Reading uninitialized memory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Referencing nonexistent variable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H)</a:t>
                      </a:r>
                      <a:endParaRPr lang="en-US" sz="20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Wrong allocation size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067000" y="1728000"/>
              <a:ext cx="1526400" cy="413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3320" y="1718640"/>
                <a:ext cx="1553760" cy="41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3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Homework 5 due tonight</a:t>
                </a:r>
              </a:p>
              <a:p>
                <a:r>
                  <a:rPr lang="en-US" dirty="0" smtClean="0"/>
                  <a:t>Lab 5 due next Friday (</a:t>
                </a:r>
                <a:r>
                  <a:rPr lang="en-US" dirty="0" smtClean="0"/>
                  <a:t>12/7)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Recommended that you watch the Lab 5 helper videos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Final Exam:  </a:t>
                </a:r>
                <a:r>
                  <a:rPr lang="en-US" dirty="0"/>
                  <a:t>Wed, Dec. </a:t>
                </a:r>
                <a:r>
                  <a:rPr lang="en-US" dirty="0" smtClean="0"/>
                  <a:t>12 </a:t>
                </a:r>
                <a:r>
                  <a:rPr lang="en-US" dirty="0"/>
                  <a:t>@ 12:30pm in KNE 120</a:t>
                </a:r>
              </a:p>
              <a:p>
                <a:pPr lvl="1"/>
                <a:r>
                  <a:rPr lang="en-US" u="sng" dirty="0" smtClean="0"/>
                  <a:t>Review </a:t>
                </a:r>
                <a:r>
                  <a:rPr lang="en-US" u="sng" dirty="0"/>
                  <a:t>Session</a:t>
                </a:r>
                <a:r>
                  <a:rPr lang="en-US" dirty="0"/>
                  <a:t>:  </a:t>
                </a:r>
                <a:r>
                  <a:rPr lang="en-US" dirty="0" smtClean="0"/>
                  <a:t>Su</a:t>
                </a:r>
                <a:r>
                  <a:rPr lang="en-US" dirty="0" smtClean="0"/>
                  <a:t>n</a:t>
                </a:r>
                <a:r>
                  <a:rPr lang="en-US" dirty="0"/>
                  <a:t>, Dec. </a:t>
                </a:r>
                <a:r>
                  <a:rPr lang="en-US" dirty="0" smtClean="0"/>
                  <a:t>9 </a:t>
                </a:r>
                <a:r>
                  <a:rPr lang="en-US" dirty="0"/>
                  <a:t>@ </a:t>
                </a:r>
                <a:r>
                  <a:rPr lang="en-US" dirty="0" smtClean="0"/>
                  <a:t>5:00 pm </a:t>
                </a:r>
                <a:r>
                  <a:rPr lang="en-US" dirty="0"/>
                  <a:t>in EEB 105</a:t>
                </a:r>
              </a:p>
              <a:p>
                <a:pPr lvl="1"/>
                <a:r>
                  <a:rPr lang="en-US" dirty="0"/>
                  <a:t>Cumulative (midterm clobber policy applies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Midterm portion will be “harder” than the Midterm</a:t>
                </a:r>
                <a:endParaRPr lang="en-US" dirty="0"/>
              </a:p>
              <a:p>
                <a:pPr lvl="1"/>
                <a:r>
                  <a:rPr lang="en-US" dirty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11” cheat sheets</a:t>
                </a:r>
              </a:p>
              <a:p>
                <a:pPr lvl="2"/>
                <a:r>
                  <a:rPr lang="en-US" dirty="0"/>
                  <a:t>Recommended that you reuse or remake your midterm cheat sheet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72480" y="4679640"/>
              <a:ext cx="404280" cy="132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120" y="4671000"/>
                <a:ext cx="42408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713E43D8-BF6F-4FF2-8E66-96D6B0700127}" type="slidenum">
              <a:rPr lang="en-GB" smtClean="0"/>
              <a:t>20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106730" cy="13256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char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s[8];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gets(s);  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reads 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"123456789" 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from </a:t>
            </a:r>
            <a:r>
              <a:rPr lang="en-GB" sz="2000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stdin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8090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89920" y="1426680"/>
            <a:ext cx="5465520" cy="5005800"/>
            <a:chOff x="889920" y="1426680"/>
            <a:chExt cx="5465520" cy="50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889920" y="1426680"/>
                <a:ext cx="5465520" cy="50058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360" y="1422000"/>
                  <a:ext cx="5483880" cy="50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/>
                <p14:cNvContentPartPr/>
                <p14:nvPr/>
              </p14:nvContentPartPr>
              <p14:xfrm>
                <a:off x="1472040" y="6049440"/>
                <a:ext cx="230760" cy="26604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1960" y="6041520"/>
                  <a:ext cx="24660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625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63B07D7A-42A7-4D62-A0C1-29E9764CFB69}" type="slidenum">
              <a:rPr lang="en-GB" smtClean="0"/>
              <a:t>21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2490082" cy="1633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foo()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&amp;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46000" y="1274400"/>
            <a:ext cx="6531840" cy="5106600"/>
            <a:chOff x="846000" y="1274400"/>
            <a:chExt cx="6531840" cy="51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/>
                <p14:cNvContentPartPr/>
                <p14:nvPr/>
              </p14:nvContentPartPr>
              <p14:xfrm>
                <a:off x="846000" y="1274400"/>
                <a:ext cx="6531840" cy="51001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1320" y="1267560"/>
                  <a:ext cx="6541200" cy="51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5018969" y="5882040"/>
                <a:ext cx="1730880" cy="49896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1049" y="5876636"/>
                  <a:ext cx="1748160" cy="513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/>
                <p14:cNvContentPartPr/>
                <p14:nvPr/>
              </p14:nvContentPartPr>
              <p14:xfrm>
                <a:off x="1451520" y="2589840"/>
                <a:ext cx="2221920" cy="378000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0720" y="2580480"/>
                  <a:ext cx="2242800" cy="38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9389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F250E430-BDD3-4E52-B424-0448193D8CBC}" type="slidenum">
              <a:rPr lang="en-GB" smtClean="0"/>
              <a:t>22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/>
              <a:t> </a:t>
            </a:r>
            <a:r>
              <a:rPr lang="en-US" dirty="0"/>
              <a:t>defined elsewhere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798954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0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p[i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70826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96640" y="2283120"/>
            <a:ext cx="6501600" cy="4122000"/>
            <a:chOff x="1196640" y="2283120"/>
            <a:chExt cx="6501600" cy="41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/>
                <p14:cNvContentPartPr/>
                <p14:nvPr/>
              </p14:nvContentPartPr>
              <p14:xfrm>
                <a:off x="1196640" y="2283120"/>
                <a:ext cx="6501600" cy="41220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8720" y="2274120"/>
                  <a:ext cx="6519960" cy="41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4989960" y="5999760"/>
                <a:ext cx="1573200" cy="27576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80600" y="5993280"/>
                  <a:ext cx="1592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/>
                <p14:cNvContentPartPr/>
                <p14:nvPr/>
              </p14:nvContentPartPr>
              <p14:xfrm>
                <a:off x="1520280" y="6067440"/>
                <a:ext cx="196200" cy="2764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8040" y="6057000"/>
                  <a:ext cx="216720" cy="29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6232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190644EC-9D4D-4D2B-BB88-7D0F85800EE9}" type="slidenum">
              <a:rPr lang="en-GB" smtClean="0"/>
              <a:t>23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71600"/>
            <a:ext cx="8366125" cy="49720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/>
              <a:t>x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matrix,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-sized vector (so product is vector of size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defined elsewhere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109663" cy="31415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return y = </a:t>
            </a:r>
            <a:r>
              <a:rPr lang="en-GB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Ax</a:t>
            </a:r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</a:t>
            </a:r>
          </a:p>
          <a:p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matvec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A,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x)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N*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j;</a:t>
            </a:r>
          </a:p>
          <a:p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0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j = 0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j &lt; 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j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y[i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+=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A[i][j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*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[j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endParaRPr lang="en-GB" b="1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return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y;</a:t>
            </a:r>
          </a:p>
          <a:p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79834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86400" y="3337560"/>
            <a:ext cx="6124320" cy="3074040"/>
            <a:chOff x="986400" y="3337560"/>
            <a:chExt cx="6124320" cy="30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/>
                <p14:cNvContentPartPr/>
                <p14:nvPr/>
              </p14:nvContentPartPr>
              <p14:xfrm>
                <a:off x="986400" y="3337560"/>
                <a:ext cx="4669200" cy="301968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0640" y="3330360"/>
                  <a:ext cx="4681440" cy="30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5138640" y="6088320"/>
                <a:ext cx="1972080" cy="32328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29280" y="6082200"/>
                  <a:ext cx="1990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/>
                <p14:cNvContentPartPr/>
                <p14:nvPr/>
              </p14:nvContentPartPr>
              <p14:xfrm>
                <a:off x="1512720" y="6058800"/>
                <a:ext cx="229680" cy="32616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7320" y="6051960"/>
                  <a:ext cx="241920" cy="34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6313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Find That Bug!  (Slide </a:t>
            </a:r>
            <a:fld id="{79F778B0-A060-40DC-A0EB-D0715266F194}" type="slidenum">
              <a:rPr lang="en-GB" smtClean="0"/>
              <a:t>24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  <a:ln/>
        </p:spPr>
        <p:txBody>
          <a:bodyPr/>
          <a:lstStyle/>
          <a:p>
            <a:r>
              <a:rPr lang="en-GB" sz="2400" dirty="0"/>
              <a:t>The classic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400" dirty="0"/>
              <a:t> </a:t>
            </a:r>
            <a:r>
              <a:rPr lang="en-GB" sz="2400" dirty="0" smtClean="0"/>
              <a:t>bug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format)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286000"/>
            <a:ext cx="2797859" cy="1017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scanf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%d</a:t>
            </a:r>
            <a:r>
              <a:rPr lang="en-US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val);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80560" y="2859480"/>
            <a:ext cx="7340400" cy="3550320"/>
            <a:chOff x="880560" y="2859480"/>
            <a:chExt cx="7340400" cy="355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880560" y="2859480"/>
                <a:ext cx="7340400" cy="349776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280" y="2852640"/>
                  <a:ext cx="7355520" cy="35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5102280" y="5885640"/>
                <a:ext cx="1725840" cy="32328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94000" y="5879880"/>
                  <a:ext cx="1740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/>
                <p14:cNvContentPartPr/>
                <p14:nvPr/>
              </p14:nvContentPartPr>
              <p14:xfrm>
                <a:off x="1513800" y="6037920"/>
                <a:ext cx="277920" cy="3718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4080" y="6029640"/>
                  <a:ext cx="297360" cy="38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7702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55B4FD4-3D85-41A1-90A5-496B0192B4D7}" type="slidenum">
              <a:rPr lang="en-GB" smtClean="0"/>
              <a:t>25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2000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x</a:t>
            </a:r>
            <a:endParaRPr lang="en-GB" sz="2000" b="0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manipulate y</a:t>
            </a:r>
            <a:endParaRPr lang="en-GB" sz="2000" b="0" i="1" dirty="0" smtClean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GB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06155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5720" y="3570840"/>
            <a:ext cx="6047280" cy="2958120"/>
            <a:chOff x="945720" y="3570840"/>
            <a:chExt cx="6047280" cy="29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955440" y="5489280"/>
                <a:ext cx="2728440" cy="91764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7520" y="5480280"/>
                  <a:ext cx="274500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945720" y="3570840"/>
                <a:ext cx="6047280" cy="29581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1040" y="3561120"/>
                  <a:ext cx="6062400" cy="29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/>
                <p14:cNvContentPartPr/>
                <p14:nvPr/>
              </p14:nvContentPartPr>
              <p14:xfrm>
                <a:off x="1523520" y="6023520"/>
                <a:ext cx="272520" cy="30528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0920" y="6010920"/>
                  <a:ext cx="294480" cy="33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360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C4EDC38-02D3-411D-9370-A3E9A6D37E53}" type="slidenum">
              <a:rPr lang="en-GB" smtClean="0"/>
              <a:t>26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manipulate x</a:t>
            </a:r>
            <a:endParaRPr lang="en-GB" sz="2000" b="0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&lt;M;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y[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x[</a:t>
            </a:r>
            <a:r>
              <a:rPr lang="en-GB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20901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82480" y="2296440"/>
            <a:ext cx="5878080" cy="4227480"/>
            <a:chOff x="582480" y="2296440"/>
            <a:chExt cx="5878080" cy="42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582480" y="2296440"/>
                <a:ext cx="3104640" cy="40960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720" y="2286360"/>
                  <a:ext cx="3118320" cy="41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/>
                <p14:cNvContentPartPr/>
                <p14:nvPr/>
              </p14:nvContentPartPr>
              <p14:xfrm>
                <a:off x="2576880" y="5264640"/>
                <a:ext cx="3883680" cy="125928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8600" y="5257080"/>
                  <a:ext cx="3897720" cy="12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/>
                <p14:cNvContentPartPr/>
                <p14:nvPr/>
              </p14:nvContentPartPr>
              <p14:xfrm>
                <a:off x="1460160" y="5996160"/>
                <a:ext cx="250920" cy="34488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4760" y="5985720"/>
                  <a:ext cx="267840" cy="36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2007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CD8E5E6F-D7CD-4D4C-9F2B-AEF07D75A604}" type="slidenum">
              <a:rPr lang="en-GB" smtClean="0"/>
              <a:t>27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350387" cy="3972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typedef</a:t>
            </a:r>
            <a:r>
              <a:rPr lang="en-GB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{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US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</a:t>
            </a:r>
            <a:r>
              <a:rPr lang="en-GB" b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head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create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and manipulate the rest of the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endParaRPr lang="en-GB" b="0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free(head);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35178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21800" y="1433520"/>
            <a:ext cx="7357680" cy="4966560"/>
            <a:chOff x="721800" y="1433520"/>
            <a:chExt cx="7357680" cy="49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/>
                <p14:cNvContentPartPr/>
                <p14:nvPr/>
              </p14:nvContentPartPr>
              <p14:xfrm>
                <a:off x="721800" y="4680720"/>
                <a:ext cx="4214880" cy="167004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400" y="4672800"/>
                  <a:ext cx="4224960" cy="16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4954680" y="5959800"/>
                <a:ext cx="1455480" cy="44028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47480" y="5952960"/>
                  <a:ext cx="1467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/>
                <p14:cNvContentPartPr/>
                <p14:nvPr/>
              </p14:nvContentPartPr>
              <p14:xfrm>
                <a:off x="1483560" y="1433520"/>
                <a:ext cx="6595920" cy="495252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4920" y="1424880"/>
                  <a:ext cx="6616800" cy="497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114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dirty="0"/>
              <a:t>Conventional debugger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Good for finding</a:t>
            </a:r>
            <a:r>
              <a:rPr lang="en-GB" dirty="0" smtClean="0"/>
              <a:t>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Hard to detect the other memory </a:t>
            </a:r>
            <a:r>
              <a:rPr lang="en-GB" dirty="0" smtClean="0"/>
              <a:t>bugs</a:t>
            </a:r>
            <a:endParaRPr lang="en-GB" dirty="0"/>
          </a:p>
          <a:p>
            <a:pPr>
              <a:lnSpc>
                <a:spcPct val="85000"/>
              </a:lnSpc>
            </a:pPr>
            <a:r>
              <a:rPr lang="en-GB" dirty="0"/>
              <a:t>Debugging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(</a:t>
            </a:r>
            <a:r>
              <a:rPr lang="en-GB" dirty="0" err="1"/>
              <a:t>UToronto</a:t>
            </a:r>
            <a:r>
              <a:rPr lang="en-GB" dirty="0"/>
              <a:t> CSRI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Wrapper around conventional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Detects memory bugs at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boundaries</a:t>
            </a:r>
            <a:endParaRPr lang="en-GB" dirty="0"/>
          </a:p>
          <a:p>
            <a:pPr lvl="2">
              <a:lnSpc>
                <a:spcPct val="97000"/>
              </a:lnSpc>
            </a:pPr>
            <a:r>
              <a:rPr lang="en-GB" dirty="0"/>
              <a:t>Memory overwrites that corrupt heap structures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Some instances of freeing blocks multiple times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Memory leaks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Cannot detect all memory bugs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Overwrites into the middle of allocated blocks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Freeing block twice that has been reallocated in the interim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Referencing freed blocks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 (cont.)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implementations contain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</a:t>
            </a: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MALLOC_CHECK_ 2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FreeBSD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MALLOC_OPTIONS AJR 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</a:t>
            </a:r>
            <a:r>
              <a:rPr lang="en-GB" dirty="0" smtClean="0"/>
              <a:t>:  </a:t>
            </a:r>
            <a:r>
              <a:rPr lang="en-GB" dirty="0" err="1">
                <a:solidFill>
                  <a:srgbClr val="C00000"/>
                </a:solidFill>
              </a:rPr>
              <a:t>valgrind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(Linux), Purify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detect all errors as debugging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also check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Overwriting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outside of allocated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4480560"/>
            <a:ext cx="836676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Implicit free list </a:t>
            </a:r>
            <a:r>
              <a:rPr lang="en-US" sz="2400" dirty="0" smtClean="0"/>
              <a:t>using length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links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blocks using math</a:t>
            </a:r>
            <a:endParaRPr lang="en-US" sz="1800" dirty="0" smtClean="0"/>
          </a:p>
          <a:p>
            <a:pPr lvl="1"/>
            <a:r>
              <a:rPr lang="en-US" sz="2000" dirty="0" smtClean="0"/>
              <a:t>No actual pointers, and must check each block if allocated or free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Explicit free list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among </a:t>
            </a:r>
            <a:r>
              <a:rPr lang="en-GB" sz="2400" u="sng" dirty="0" smtClean="0"/>
              <a:t>only the free blocks</a:t>
            </a:r>
            <a:r>
              <a:rPr lang="en-GB" sz="2400" dirty="0" smtClean="0"/>
              <a:t>, </a:t>
            </a:r>
            <a:r>
              <a:rPr lang="en-GB" sz="2400" dirty="0"/>
              <a:t>using pointers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Different free lists for different size “classes”</a:t>
            </a:r>
            <a:endParaRPr lang="en-US" sz="2000" dirty="0" smtClean="0"/>
          </a:p>
          <a:p>
            <a:pPr lvl="1">
              <a:lnSpc>
                <a:spcPct val="88000"/>
              </a:lnSpc>
            </a:pPr>
            <a:endParaRPr lang="en-US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8-byte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8-byte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3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about Java or ML or Python or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/>
              <a:t>memory-safe languages</a:t>
            </a:r>
            <a:r>
              <a:rPr lang="en-US" dirty="0" smtClean="0"/>
              <a:t>, most of these bugs are impossible</a:t>
            </a:r>
          </a:p>
          <a:p>
            <a:pPr lvl="1"/>
            <a:r>
              <a:rPr lang="en-US" dirty="0" smtClean="0"/>
              <a:t>Cannot perform arbitrary pointer manipulation</a:t>
            </a:r>
          </a:p>
          <a:p>
            <a:pPr lvl="1"/>
            <a:r>
              <a:rPr lang="en-US" dirty="0" smtClean="0"/>
              <a:t>Cannot get around the type system</a:t>
            </a:r>
          </a:p>
          <a:p>
            <a:pPr lvl="1"/>
            <a:r>
              <a:rPr lang="en-US" dirty="0" smtClean="0"/>
              <a:t>Array bounds checking, null pointer checking</a:t>
            </a:r>
          </a:p>
          <a:p>
            <a:pPr lvl="1"/>
            <a:r>
              <a:rPr lang="en-US" dirty="0" smtClean="0"/>
              <a:t>Automatic memory management</a:t>
            </a:r>
          </a:p>
          <a:p>
            <a:r>
              <a:rPr lang="en-US" dirty="0" smtClean="0"/>
              <a:t>But one of the bugs we saw earlier is possible.  Which one?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Leaks with GC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Not </a:t>
            </a:r>
            <a:r>
              <a:rPr lang="en-US" sz="2400" dirty="0"/>
              <a:t>because of forgotten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/>
              <a:t> </a:t>
            </a:r>
            <a:r>
              <a:rPr lang="en-US" sz="2400" dirty="0"/>
              <a:t>—</a:t>
            </a:r>
            <a:r>
              <a:rPr lang="en-US" sz="2400" dirty="0" smtClean="0"/>
              <a:t> </a:t>
            </a:r>
            <a:r>
              <a:rPr lang="en-US" sz="2400" dirty="0"/>
              <a:t>we have GC!</a:t>
            </a:r>
            <a:endParaRPr lang="en-US" sz="2400" dirty="0" smtClean="0"/>
          </a:p>
          <a:p>
            <a:r>
              <a:rPr lang="en-US" sz="2400" dirty="0" smtClean="0"/>
              <a:t>Unneeded </a:t>
            </a:r>
            <a:r>
              <a:rPr lang="en-US" sz="2400" dirty="0"/>
              <a:t>“leftover” roots keep objects reachable</a:t>
            </a:r>
          </a:p>
          <a:p>
            <a:r>
              <a:rPr lang="en-US" sz="2400" i="1" dirty="0"/>
              <a:t>Sometimes</a:t>
            </a:r>
            <a:r>
              <a:rPr lang="en-US" sz="2400" dirty="0"/>
              <a:t> nullifying a variable is not needed for correctness but is for </a:t>
            </a:r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Example: Don’t leave big data structures you’re done with in a static field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22960" y="4114800"/>
            <a:ext cx="7948324" cy="2478064"/>
            <a:chOff x="932851" y="3383280"/>
            <a:chExt cx="7948324" cy="2478064"/>
          </a:xfrm>
        </p:grpSpPr>
        <p:sp>
          <p:nvSpPr>
            <p:cNvPr id="43" name="Rectangle 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val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val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val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72" name="Oval 2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val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4612680" y="2639520"/>
              <a:ext cx="1036440" cy="555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05120" y="2630880"/>
                <a:ext cx="105516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2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Segregated List (</a:t>
            </a:r>
            <a:r>
              <a:rPr lang="en-US" dirty="0" err="1" smtClean="0"/>
              <a:t>SegList</a:t>
            </a:r>
            <a:r>
              <a:rPr lang="en-US" dirty="0" smtClean="0"/>
              <a:t>)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Each </a:t>
            </a:r>
            <a:r>
              <a:rPr lang="en-GB" sz="2400" i="1" dirty="0">
                <a:solidFill>
                  <a:srgbClr val="C00000"/>
                </a:solidFill>
              </a:rPr>
              <a:t>size class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of blocks has its own free list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Organized as an </a:t>
            </a:r>
            <a:r>
              <a:rPr lang="en-GB" sz="2400" u="sng" dirty="0"/>
              <a:t>array of free lists</a:t>
            </a: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US" sz="2400" dirty="0"/>
          </a:p>
          <a:p>
            <a:pPr>
              <a:lnSpc>
                <a:spcPct val="95000"/>
              </a:lnSpc>
            </a:pPr>
            <a:r>
              <a:rPr lang="en-GB" sz="2400" dirty="0"/>
              <a:t>Often have separate classes for each small size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larger sizes: One class for each two-power size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744773" y="2926080"/>
            <a:ext cx="5865812" cy="2416009"/>
            <a:chOff x="744773" y="1893005"/>
            <a:chExt cx="5865812" cy="2416009"/>
          </a:xfrm>
        </p:grpSpPr>
        <p:sp>
          <p:nvSpPr>
            <p:cNvPr id="6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28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33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38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3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2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57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62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67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76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81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86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91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28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33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38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43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48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2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57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62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72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76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781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86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91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96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28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33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5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38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43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48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2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257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562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67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72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6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1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086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391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96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000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7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032110" y="2580804"/>
              <a:ext cx="39014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32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4289" y="3282479"/>
              <a:ext cx="661056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48</a:t>
              </a: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-64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0" name="Text Box 7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44773" y="3968279"/>
              <a:ext cx="67759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8</a:t>
              </a: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0-inf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" name="Line 7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8673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8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648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8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172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Line 8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0009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8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696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Line 8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6305785" y="41206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400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705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3151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619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229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343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43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1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48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6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033272" y="1893005"/>
              <a:ext cx="39014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16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6" name="Line 73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0103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Line 74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9247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8391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Line 8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7535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TextBox 69"/>
          <p:cNvSpPr txBox="1"/>
          <p:nvPr>
            <p:custDataLst>
              <p:tags r:id="rId2"/>
            </p:custDataLst>
          </p:nvPr>
        </p:nvSpPr>
        <p:spPr>
          <a:xfrm>
            <a:off x="548640" y="2377440"/>
            <a:ext cx="95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class</a:t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bytes)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4" name="Ink 73"/>
              <p14:cNvContentPartPr/>
              <p14:nvPr/>
            </p14:nvContentPartPr>
            <p14:xfrm>
              <a:off x="98166" y="3078681"/>
              <a:ext cx="950760" cy="209304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566" y="3070401"/>
                <a:ext cx="96264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structure of blocks on lists</a:t>
            </a:r>
          </a:p>
          <a:p>
            <a:pPr lvl="1"/>
            <a:r>
              <a:rPr lang="en-US" dirty="0" smtClean="0"/>
              <a:t>Implicit (free/allocated), explicit (free), segregated (many free lists) – others possible!</a:t>
            </a:r>
          </a:p>
          <a:p>
            <a:r>
              <a:rPr lang="en-US" dirty="0" smtClean="0"/>
              <a:t>Placement policy:  first-fit, next-fit, best-fit</a:t>
            </a:r>
          </a:p>
          <a:p>
            <a:pPr lvl="1"/>
            <a:r>
              <a:rPr lang="en-US" dirty="0" smtClean="0"/>
              <a:t>Throughput vs. amount of fragmentation</a:t>
            </a:r>
          </a:p>
          <a:p>
            <a:r>
              <a:rPr lang="en-US" dirty="0" smtClean="0"/>
              <a:t>When do we split free blocks?</a:t>
            </a:r>
          </a:p>
          <a:p>
            <a:pPr lvl="1"/>
            <a:r>
              <a:rPr lang="en-US" dirty="0" smtClean="0"/>
              <a:t>How much internal fragmentation are we willing to tolerate?</a:t>
            </a:r>
          </a:p>
          <a:p>
            <a:r>
              <a:rPr lang="en-US" dirty="0" smtClean="0"/>
              <a:t>When do we coalesce free blocks?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Immediate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Every time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is called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Deferred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Defer coalescing until needed</a:t>
            </a:r>
          </a:p>
          <a:p>
            <a:pPr lvl="2"/>
            <a:r>
              <a:rPr lang="en-US" dirty="0" smtClean="0"/>
              <a:t>e.g.  when scanning free list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or when external fragmentation reaches some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480" y="1838160"/>
            <a:ext cx="8141040" cy="3501000"/>
            <a:chOff x="852480" y="1838160"/>
            <a:chExt cx="8141040" cy="35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/>
                <p14:cNvContentPartPr/>
                <p14:nvPr/>
              </p14:nvContentPartPr>
              <p14:xfrm>
                <a:off x="852480" y="1838160"/>
                <a:ext cx="5671080" cy="13262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7080" y="1830240"/>
                  <a:ext cx="568296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/>
                <p14:cNvContentPartPr/>
                <p14:nvPr/>
              </p14:nvContentPartPr>
              <p14:xfrm>
                <a:off x="7206840" y="4825440"/>
                <a:ext cx="1786680" cy="513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98920" y="4817520"/>
                  <a:ext cx="1803960" cy="52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 on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“</a:t>
            </a:r>
            <a:r>
              <a:rPr lang="en-GB" i="1" dirty="0"/>
              <a:t>The Art of Computer Programming</a:t>
            </a:r>
            <a:r>
              <a:rPr lang="en-GB" dirty="0"/>
              <a:t>”, 2</a:t>
            </a:r>
            <a:r>
              <a:rPr lang="en-GB" baseline="30000" dirty="0"/>
              <a:t>nd</a:t>
            </a:r>
            <a:r>
              <a:rPr lang="en-GB" dirty="0"/>
              <a:t> edition, Addison Wesley, 1973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m</a:t>
            </a:r>
            <a:r>
              <a:rPr lang="en-US" dirty="0" smtClean="0"/>
              <a:t>emory allocation</a:t>
            </a:r>
          </a:p>
          <a:p>
            <a:pPr lvl="1"/>
            <a:r>
              <a:rPr lang="en-US" dirty="0" smtClean="0"/>
              <a:t>Introduction and goals</a:t>
            </a:r>
          </a:p>
          <a:p>
            <a:pPr lvl="1"/>
            <a:r>
              <a:rPr lang="en-US" dirty="0" smtClean="0"/>
              <a:t>Allocation and deallocation (free)</a:t>
            </a:r>
          </a:p>
          <a:p>
            <a:pPr lvl="1"/>
            <a:r>
              <a:rPr lang="en-US" dirty="0" smtClean="0"/>
              <a:t>Fragmentation</a:t>
            </a:r>
          </a:p>
          <a:p>
            <a:r>
              <a:rPr lang="en-US" dirty="0" smtClean="0"/>
              <a:t>Explicit allocation implementation</a:t>
            </a:r>
          </a:p>
          <a:p>
            <a:pPr lvl="1"/>
            <a:r>
              <a:rPr lang="en-US" dirty="0" smtClean="0"/>
              <a:t>Implicit free lists</a:t>
            </a:r>
          </a:p>
          <a:p>
            <a:pPr lvl="1"/>
            <a:r>
              <a:rPr lang="en-US" dirty="0" smtClean="0"/>
              <a:t>Explicit free lists (Lab 5)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Implicit deallocation:  garbage collection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Common memory-related bugs in C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Wouldn’t it be nice…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we never had to free memory?</a:t>
            </a:r>
          </a:p>
          <a:p>
            <a:r>
              <a:rPr lang="en-US" dirty="0" smtClean="0"/>
              <a:t>Do you free objects in Java?</a:t>
            </a:r>
          </a:p>
          <a:p>
            <a:pPr lvl="1"/>
            <a:r>
              <a:rPr lang="en-US" dirty="0" smtClean="0"/>
              <a:t>Reminder:  </a:t>
            </a:r>
            <a:r>
              <a:rPr lang="en-US" i="1" dirty="0" smtClean="0"/>
              <a:t>implicit</a:t>
            </a:r>
            <a:r>
              <a:rPr lang="en-US" dirty="0" smtClean="0"/>
              <a:t> allocator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31520" y="2745000"/>
              <a:ext cx="867600" cy="48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2880" y="2735280"/>
                <a:ext cx="88272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4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(GC)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54480"/>
            <a:ext cx="8366125" cy="493776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i="1" dirty="0" smtClean="0">
                <a:solidFill>
                  <a:srgbClr val="FF0000"/>
                </a:solidFill>
              </a:rPr>
              <a:t>Garbage </a:t>
            </a:r>
            <a:r>
              <a:rPr lang="en-GB" sz="2400" i="1" dirty="0">
                <a:solidFill>
                  <a:srgbClr val="FF0000"/>
                </a:solidFill>
              </a:rPr>
              <a:t>collection: 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automatic </a:t>
            </a:r>
            <a:r>
              <a:rPr lang="en-GB" sz="2400" dirty="0"/>
              <a:t>reclamation of heap-allocated </a:t>
            </a:r>
            <a:r>
              <a:rPr lang="en-GB" sz="2400" dirty="0" smtClean="0"/>
              <a:t>storage – application </a:t>
            </a:r>
            <a:r>
              <a:rPr lang="en-GB" sz="2400" dirty="0"/>
              <a:t>never explicitly frees memory</a:t>
            </a:r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>
              <a:lnSpc>
                <a:spcPct val="95000"/>
              </a:lnSpc>
            </a:pPr>
            <a:endParaRPr lang="en-GB" dirty="0" smtClean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Common </a:t>
            </a: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 implementations of functional languages, scripting languages, and modern object oriented languages: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Lisp, Racket,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Erlang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ML, Haskell, Scala, Java, C#, Perl, Ruby, Python,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Lua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JavaScript, Dart, Mathematica, MATLAB, many more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lvl="2">
              <a:lnSpc>
                <a:spcPct val="95000"/>
              </a:lnSpc>
            </a:pPr>
            <a:endParaRPr lang="en-GB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5000"/>
              </a:lnSpc>
            </a:pP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However, cannot necessarily collect all 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garbage</a:t>
            </a:r>
            <a:endParaRPr lang="en-GB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377440"/>
            <a:ext cx="5833946" cy="1202510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(128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 block is now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garbage!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" y="960120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(Automatic Memory Management)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9920" y="2719440"/>
              <a:ext cx="8247240" cy="3285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440" y="2712960"/>
                <a:ext cx="826308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5510</TotalTime>
  <Words>2503</Words>
  <Application>Microsoft Office PowerPoint</Application>
  <PresentationFormat>On-screen Show (4:3)</PresentationFormat>
  <Paragraphs>494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 Unicode MS</vt:lpstr>
      <vt:lpstr>Anonymous Pro</vt:lpstr>
      <vt:lpstr>Arial</vt:lpstr>
      <vt:lpstr>Arial Narrow</vt:lpstr>
      <vt:lpstr>Calibri</vt:lpstr>
      <vt:lpstr>Cambria Math</vt:lpstr>
      <vt:lpstr>Courier New</vt:lpstr>
      <vt:lpstr>Helvetica</vt:lpstr>
      <vt:lpstr>Lato</vt:lpstr>
      <vt:lpstr>Roboto</vt:lpstr>
      <vt:lpstr>Roboto Regular</vt:lpstr>
      <vt:lpstr>Times New Roman</vt:lpstr>
      <vt:lpstr>Wingdings</vt:lpstr>
      <vt:lpstr>UWTheme-351-Au18</vt:lpstr>
      <vt:lpstr>Memory Allocation III CSE 351 Autumn 2018</vt:lpstr>
      <vt:lpstr>Administrivia</vt:lpstr>
      <vt:lpstr>Keeping Track of Free Blocks</vt:lpstr>
      <vt:lpstr>Segregated List (SegList) Allocators</vt:lpstr>
      <vt:lpstr>Allocation Policy Tradeoffs</vt:lpstr>
      <vt:lpstr>More Info on Allocators</vt:lpstr>
      <vt:lpstr>Memory Allocation</vt:lpstr>
      <vt:lpstr>Wouldn’t it be nice…</vt:lpstr>
      <vt:lpstr>Garbage Collection (GC)</vt:lpstr>
      <vt:lpstr>Garbage Collection</vt:lpstr>
      <vt:lpstr>Memory as a Graph</vt:lpstr>
      <vt:lpstr>Garbage Collection</vt:lpstr>
      <vt:lpstr>Classical GC Algorithms</vt:lpstr>
      <vt:lpstr>Mark and Sweep Collecting</vt:lpstr>
      <vt:lpstr>Assumptions For a Simple Implementation</vt:lpstr>
      <vt:lpstr>Mark</vt:lpstr>
      <vt:lpstr>Sweep</vt:lpstr>
      <vt:lpstr>Conservative Mark &amp; Sweep in C</vt:lpstr>
      <vt:lpstr>Memory-Related Perils and Pitfalls in C</vt:lpstr>
      <vt:lpstr>Find That Bug!  (Slide 20)</vt:lpstr>
      <vt:lpstr>Find That Bug!  (Slide 21)</vt:lpstr>
      <vt:lpstr>Find That Bug!  (Slide 22)</vt:lpstr>
      <vt:lpstr>Find That Bug!  (Slide 23)</vt:lpstr>
      <vt:lpstr>Find That Bug!  (Slide 24)</vt:lpstr>
      <vt:lpstr>Find That Bug!  (Slide 25)</vt:lpstr>
      <vt:lpstr>Find That Bug!  (Slide 26)</vt:lpstr>
      <vt:lpstr>Find That Bug!  (Slide 27)</vt:lpstr>
      <vt:lpstr>Dealing With Memory Bugs</vt:lpstr>
      <vt:lpstr>Dealing With Memory Bugs (cont.)</vt:lpstr>
      <vt:lpstr>What about Java or ML or Python or …?</vt:lpstr>
      <vt:lpstr>Memory Leaks with GC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Justin Hsia</cp:lastModifiedBy>
  <cp:revision>82</cp:revision>
  <cp:lastPrinted>2018-11-30T19:19:36Z</cp:lastPrinted>
  <dcterms:created xsi:type="dcterms:W3CDTF">2016-11-27T02:39:48Z</dcterms:created>
  <dcterms:modified xsi:type="dcterms:W3CDTF">2018-11-30T23:55:50Z</dcterms:modified>
</cp:coreProperties>
</file>