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5.xml" ContentType="application/vnd.openxmlformats-officedocument.presentationml.notesSlide+xml"/>
  <Override PartName="/ppt/ink/ink5.xml" ContentType="application/inkml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6.xml" ContentType="application/vnd.openxmlformats-officedocument.presentationml.notesSlide+xml"/>
  <Override PartName="/ppt/ink/ink6.xml" ContentType="application/inkml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8.xml" ContentType="application/vnd.openxmlformats-officedocument.presentationml.notesSlide+xml"/>
  <Override PartName="/ppt/ink/ink9.xml" ContentType="application/inkml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9.xml" ContentType="application/vnd.openxmlformats-officedocument.presentationml.notesSlide+xml"/>
  <Override PartName="/ppt/ink/ink10.xml" ContentType="application/inkml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notesSlides/notesSlide10.xml" ContentType="application/vnd.openxmlformats-officedocument.presentationml.notesSlide+xml"/>
  <Override PartName="/ppt/ink/ink11.xml" ContentType="application/inkml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1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4.xml" ContentType="application/vnd.openxmlformats-officedocument.presentationml.notesSlide+xml"/>
  <Override PartName="/ppt/ink/ink36.xml" ContentType="application/inkml+xml"/>
  <Override PartName="/ppt/notesSlides/notesSlide15.xml" ContentType="application/vnd.openxmlformats-officedocument.presentationml.notesSlide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8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2"/>
  </p:notesMasterIdLst>
  <p:handoutMasterIdLst>
    <p:handoutMasterId r:id="rId33"/>
  </p:handoutMasterIdLst>
  <p:sldIdLst>
    <p:sldId id="285" r:id="rId2"/>
    <p:sldId id="258" r:id="rId3"/>
    <p:sldId id="269" r:id="rId4"/>
    <p:sldId id="284" r:id="rId5"/>
    <p:sldId id="286" r:id="rId6"/>
    <p:sldId id="287" r:id="rId7"/>
    <p:sldId id="288" r:id="rId8"/>
    <p:sldId id="289" r:id="rId9"/>
    <p:sldId id="295" r:id="rId10"/>
    <p:sldId id="290" r:id="rId11"/>
    <p:sldId id="292" r:id="rId12"/>
    <p:sldId id="293" r:id="rId13"/>
    <p:sldId id="294" r:id="rId14"/>
    <p:sldId id="266" r:id="rId15"/>
    <p:sldId id="259" r:id="rId16"/>
    <p:sldId id="260" r:id="rId17"/>
    <p:sldId id="261" r:id="rId18"/>
    <p:sldId id="272" r:id="rId19"/>
    <p:sldId id="273" r:id="rId20"/>
    <p:sldId id="274" r:id="rId21"/>
    <p:sldId id="282" r:id="rId22"/>
    <p:sldId id="275" r:id="rId23"/>
    <p:sldId id="276" r:id="rId24"/>
    <p:sldId id="278" r:id="rId25"/>
    <p:sldId id="280" r:id="rId26"/>
    <p:sldId id="279" r:id="rId27"/>
    <p:sldId id="283" r:id="rId28"/>
    <p:sldId id="277" r:id="rId29"/>
    <p:sldId id="281" r:id="rId30"/>
    <p:sldId id="270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B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2FED-7586-4860-AB36-36D59135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23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7:08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2276 4977 112 0,'-3'-8'44'0,"3"5"-24"0,0-2 3 16,0 5 21-16,0 0-11 15,0 0-1-15,0 0-15 16,6 0-5-16,3 8-7 16,0 2 1-16,3 9 0 0,0 7 6 15,0 4 5-15,2-1-3 16,4 5 0-16,-9-2-4 16,6 0-1-16,-3-3-1 15,3-6 0-15,-9 1-2 16,6-5 1-16,0-3-4 0,-9-3 0 15,3-3 1-15,-1 1 0 16,1-3-5-16,-6-3 1 16,3 1 2-16,0-4 1 15,-3 1 3-15,0-3 1 16,0 0 1-16,0 0 2 16,3 0-3-16,-3 0-2 15,0 0-2-15,3-3 0 16,0 1-2-16,0-4 2 15,0 1-2-15,0-3-1 16,3-3 1-16,-3-2 1 16,3 0-1-16,-3-3 2 15,6-5-2-15,-9 2-1 16,6-2 3-16,0-3 2 16,-3-5-2-16,0 0 0 0,0 0 1 15,0 3 2-15,3 5-5 16,-6 2-1-16,3 3 2 15,-3 3 3-15,0 2-4 16,0 3-1-16,0 3-2 16,0 0-2-16,3 2-19 15,0 1-8-15,0 2-26 16,6 0-11-16,-3 0-57 16</inkml:trace>
  <inkml:trace contextRef="#ctx0" brushRef="#br0" timeOffset="1">2711 4966 148 0,'3'-5'57'0,"-3"5"-30"0,5 0-18 16,-5 0 16-16,0 5-12 15,3 3-4-15,3 8 9 16,-3 11 7-16,0 4-12 16,-3 12 0-16,0-4-2 0,3-2-4 15,0-2-2-15,0-4-2 16,0-4 0-16,0-3-2 16,-3-6-1-16,0-5-10 15,0-2-4-15,-3-8-50 16,3-3-5-1,0-3-34-15,0-2 30 16</inkml:trace>
  <inkml:trace contextRef="#ctx0" brushRef="#br0" timeOffset="2">2731 4987 124 0,'-6'-10'46'0,"6"5"-24"0,0-1-8 0,0 1 15 15,0 2-5-15,3 1 0 16,0-1-11-16,3-2-5 0,3-1-5 16,0 6-5-16,9-2 1 15,0-1-1-15,3 6 0 0,0 2 2 16,-1 3 2-16,-2 5-3 15,-3 0 0-15,-3 3 7 16,-6 3 4-16,-6 2 10 16,-6 0 7-16,-3 0-10 15,-6-5-4-15,-3-3-8 16,1-2-2-16,-1-3-1 16,0-3 1-16,3-2-24 15,3 0-11-15,6-3-41 16,0-3-51-1,6-2 35-15</inkml:trace>
  <inkml:trace contextRef="#ctx0" brushRef="#br0" timeOffset="3">3005 4993 140 0,'-3'-3'52'0,"3"0"-28"0,3 6-22 0,-3-3 12 15,3 5-1-15,0 6 3 0,-3 5 2 16,0 8 1-16,0 13-10 16,-3 2 3-16,0 1 4 15,0 0-4-15,-3-3-2 0,3-5-3 16,0-6-2-16,0-5-3 15,0-2-2-15,0-6-15 16,3-3-7-16,0-2-22 16,0-5-8-16,0-8-23 15,0-6-14 1,0-2 45-16</inkml:trace>
  <inkml:trace contextRef="#ctx0" brushRef="#br0" timeOffset="4">3029 4972 160 0,'-3'-3'63'0,"3"3"-34"0,0 3-27 0,0-3 12 16,0 0-9-16,3 7-3 15,0 9 7-15,3 11 4 16,0 5-6-16,3 10 5 0,3 0 1 15,6-2-2-15,-1-6 1 16,7-2-7-16,-6-5-3 16,3-6 3-16,-3-3 1 15,-3-5 4-15,0-7 4 16,-4-4 1-16,1-7 0 16,-3-6-3-16,3-7 0 0,-3-11-7 15,0 0-3-15,-3-6-1 16,-3-2 1-1,-3 3-1-15,-3 5 2 0,0 5-4 16,-3 3 0-16,3 5-4 16,3 3-1-16,0 2-26 15,0 6-9-15,0 5-25 16,9 5-9-16,6 3-9 16</inkml:trace>
  <inkml:trace contextRef="#ctx0" brushRef="#br0" timeOffset="5">3490 5130 64 0,'-3'0'24'0,"3"0"-12"0,0 3-3 0,0-3 9 15,0 0-2-15,0 0 3 16,0 0 1-16,0 0 2 15,0 0-6-15,0 0-1 16,-3 0 2-16,0 0 3 16,3 0-10-16,0 0-1 0,-3 3 1 15,3-3 0-15,0 0 4 16,0 0-3-16,0 0-1 16,0 0-2-16,0 0 2 15,0 0 1-15,0 0 3 16,0 0-3-16,6 0-1 0,3 0-4 15,6 0 1-15,9-3-2 16,6 0 0-16,0-2-6 16,5 2 1-16,-2-2 2 15,3 0 1-15,-1 2 1 16,1 0 0-16,-3 1 2 16,-6-1 1-16,-3 1 3 15,2-1 1-15,-2 0-1 16,0-2 1-16,0 2 0 15,0-2 1-15,-1 2-2 16,-2 1-1-16,-3-1 1 16,-3 0 1-16,-3 1-8 0,0 2-1 15,-3 0 0-15,-3 0 3 16,0-3-2-16,0 0-2 16,-3 1 0-1,-3-1-1-15,0 1-16 0,0-1-6 16,0 0-18-16,0 1-7 15,0-1-13-15,0 3-5 16,0-3-41 0,3 1-20-16,-3-1 67 15</inkml:trace>
  <inkml:trace contextRef="#ctx0" brushRef="#br0" timeOffset="6">4011 4953 160 0,'-9'-3'63'0,"9"6"-34"0,0-3-19 15,0 0 20-15,0 0-14 16,0 0-3-16,6 0-2 15,0 3 3-15,6-1-8 16,3 1-1-16,3 5-1 0,0-3-2 16,3 0 1-16,-4 3-4 15,4 0-2-15,-3 0 4 0,-3 0 1 16,-3 3 0 0,-3-1 1-16,-6 4 4 0,-6-1 6 15,-3 0-1-15,-3 0 3 16,-3 1-6-16,0-1-1 15,-3-3-2-15,0 4 1 16,4-4-6-16,-1 1-3 16,3-3-15-16,3-3-6 15,3 0-43-15,6-2-20 16,3-6-6 0</inkml:trace>
  <inkml:trace contextRef="#ctx0" brushRef="#br0" timeOffset="7">4565 4887 96 0,'3'-8'35'0,"0"11"-18"0,0-3 0 0,-3 0 16 0,3 2-4 16,0 6 0-16,0 3 4 16,0 5 3-16,0 7-19 15,0 14-1-15,0 1-1 0,-3 9 3 16,0-5 3-16,0-2-9 16,0-3-4-16,0-8-5 15,0-5-3-15,-3-5-8 16,3-1-3-16,0-5-18 15,0-2-9-15,0-3-13 16,0-8-59 0</inkml:trace>
  <inkml:trace contextRef="#ctx0" brushRef="#br0" timeOffset="8">4571 4950 144 0,'-9'-8'55'0,"6"0"-30"0,0 1-10 0,3 7 29 16,6-6-11-1,3 1-13-15,0-3-7 16,6 3-8-16,3-1-4 0,2 6 0 15,7 6-1-15,-3-1 0 16,-3 3 4-16,-3 3 2 0,-3 2 4 16,-7 3 1-16,-2 5 8 15,-6-3 2-15,-6 1-6 16,-5-1-2-16,-4-4-3 16,-3-4-1-16,0-2-8 15,-3-3-2-15,0-2-16 16,6-3-6-16,4 0-17 15,2-3-7-15,6 1-28 16,9-1-45 0,11-2 33-16</inkml:trace>
  <inkml:trace contextRef="#ctx0" brushRef="#br0" timeOffset="9">4901 4924 152 0,'-9'-3'57'0,"9"14"-30"0,0-3-32 0,0-3 12 15,0 3 11-15,-3 13 11 16,0 8 0-16,0 8 1 16,0 8-17-16,0-2-1 0,0-1-1 15,1-5-4-15,2-3-2 16,-3-4-2-16,3-7 0 15,0-2-20-15,0-7-8 0,0-9-40 16,5-10-56 0,1-6 25-16</inkml:trace>
  <inkml:trace contextRef="#ctx0" brushRef="#br0" timeOffset="10">4860 4969 192 0,'-12'-13'71'0,"12"-1"-38"0,0 6-34 16,3 6 15-16,0-6 1 16,0 0 5-16,3 3 5 15,5-1 4-15,4 1-15 0,9 2-8 0,3 3-2 16,3 6-5-16,-3-1 0 16,-1 0 1-16,-5 6 0 15,-9 2 8-15,-3 3 7 16,-9 5 2-16,-6-2 1 15,-9-1-9-15,-6-2-3 16,-2-3-4-16,-1-2 1 16,3-3-18-16,3-3-4 15,3-2-22-15,6-3-9 16,6 0-37 0,9-6-46-16,6 1 45 15</inkml:trace>
  <inkml:trace contextRef="#ctx0" brushRef="#br0" timeOffset="11">5235 4924 168 0,'-6'0'66'0,"9"3"-36"0,-3 4-35 16,0-1 10-16,0 2 25 15,-3 5 15-15,0 11 0 16,0 2-2-16,0 3-24 15,0 3-9-15,0 5-5 0,0-2-1 16,0-4 0-16,0-7-7 16,3-3 0-16,-3-5-28 15,3-5-9-15,0-1-20 16,-3-10-67 0</inkml:trace>
  <inkml:trace contextRef="#ctx0" brushRef="#br0" timeOffset="12">5232 4937 200 0,'-3'-10'74'0,"6"12"-40"0,-3-2-44 0,0 0 11 16,3 5 8-16,3 6 8 15,0 5 12-15,0 10 6 16,2 6-18-16,1 0 2 0,3 8 1 15,3-3-7-15,3-3 0 16,3-2-3-16,3-6-1 0,-1-5 6 16,1-5 2-16,-3-5-2 15,3-6-1-15,-3-7 0 16,0-14 2-16,-4-8-5 16,1-11 1-16,-3-10-5 15,-3 0-2-15,-6 6-2 16,-3 4-3-16,0 6 1 15,-3 3 1-15,-3 2-6 16,0 8 1-16,0 3-21 16,0 2-7-16,0 3-50 15,6 6-20-15,3 2-30 16</inkml:trace>
  <inkml:trace contextRef="#ctx0" brushRef="#br0" timeOffset="13">6110 5233 100 0,'3'-5'38'0,"-3"5"-20"0,3-2 5 0,-3 2 18 16,0-3-4-16,0 0-2 0,-3 1-11 15,-3 2-2-15,0 2-13 16,0 4-8-16,-3 1-3 0,-3 4 1 15,3 5 0-15,3 2 1 16,3 4 0-16,3-4-5 16,6 1-1-16,6-3 3 15,3-3 1-15,6-3 4 16,0-2 3-16,-1-5 4 16,-2-6 2-16,-3-5 6 15,0-2 1-15,-6-3 8 0,-3-3 6 16,0 0 0-16,-6 0 3 15,-9 0-8-15,3 0-4 16,-3-2-13-16,0 4-4 16,0 4-22-16,-3-1-7 15,3 3-19-15,0 0-9 16,4 3-21-16,2 0-9 16,3 2-19-1,3 0-9-15,8-2 56 16</inkml:trace>
  <inkml:trace contextRef="#ctx0" brushRef="#br0" timeOffset="14">6226 5157 140 0,'-3'16'55'0,"3"-14"-30"0,3 19-27 0,0-13 11 0,0 3 0 16,3 5 2-16,0 0 8 16,3 2 2-16,0 1-10 15,-1-1 2-15,1 1 1 0,0-6 4 16,-3 0 3-16,-3-5 4 15,0 0 2-15,-6-11 19 16,0-2-19 0,-3-3-7-16,0-2-10 15,3-4-2-15,0 1-10 16,6-3 0-16,3-5 0 16,6 3 1-16,3-1-4 15,0 9-1-15,3 2-11 16,0 2-3-16,-3 9-12 0,3 0-5 15,2-1-20-15,-2 4-9 16,3-1-28 0</inkml:trace>
  <inkml:trace contextRef="#ctx0" brushRef="#br0" timeOffset="15">7024 5236 116 0,'3'-10'46'0,"-3"7"-24"0,0-2 3 16,0-3 22-16,-3 2-10 15,-3 1-1-15,-3 0-12 16,-6-3-3-16,-3 5-12 16,-3 11-8-16,0 3-3 0,0 2 1 15,1 5 0-15,2 1-2 16,6 2 0-16,3 3-3 15,9-3 1-15,6-2 3 16,12-6 3-16,3-3-2 0,2-2 0 16,1-5 1-16,0-6 0 15,-3-5 0-15,6-2 2 16,-10-3 1-16,-2-6 3 16,-3-2 3-16,-3-13 2 15,-9-1-3-15,-3-2-3 16,-3-3-5-16,-3 3 0 15,-3 3 2-15,1 5 3 16,-1 5 0-16,3 6 2 16,0 4-2-16,3 4 0 15,3 4-8-15,0 4 0 0,3 7-4 16,3 11 0-16,3 10 10 16,6 4 5-16,-3 7 3 15,0 2 1-15,2-2-9 16,-2-2-1-16,3-6-2 15,-3-5 2-15,0-6-12 16,0-2-6-16,0-5-31 16,3-6-12-16,0-5-45 15</inkml:trace>
  <inkml:trace contextRef="#ctx0" brushRef="#br0" timeOffset="16">7175 5181 236 0,'0'2'90'0,"3"19"-48"0,3-5-49 0,-3-8 16 16,3 3 9-16,0 2 9 15,0 3-12-15,0-3-6 16,0 0-5-16,0 1-6 0,0-1-1 16,-3-3-25-16,0-2-9 15,3-8-126 1,0-5 46-1</inkml:trace>
  <inkml:trace contextRef="#ctx0" brushRef="#br0" timeOffset="17">7166 5059 268 0,'-11'-8'101'0,"11"8"-54"0,3-3-64 0,-3 3 12 0,5 0-17 16,1 0-1-16,3 3-28 15,3 2-11-15,3 0-19 16,3 3-7-16</inkml:trace>
  <inkml:trace contextRef="#ctx0" brushRef="#br0" timeOffset="18">7446 5130 268 0,'-12'6'101'0,"12"-4"-54"0,-9-2-50 16,6 3 19-16,-3 0-10 0,-5-1 2 15,-1 6-3-15,0 0 2 16,3 5-4-16,0-2-2 16,12 5-5-16,6 0-2 15,6 2-2-15,0 1 2 16,-1-3 10-16,-2-1 5 16,-3 1 7-16,-3-3 2 15,-6 1 13 1,-3-4 7-16,-6-2-9 0,-3 0-5 15,1-3-7-15,-4 1-1 16,0-6-20-16,3-3-7 16,0-2-39-16,3-3-15 15,6 0-33-15,6-5-11 16,12-6-2-16</inkml:trace>
  <inkml:trace contextRef="#ctx0" brushRef="#br0" timeOffset="19">7547 4961 220 0,'-3'-8'82'0,"6"8"-44"0,-3-3-44 15,0 3 12-15,0 0 5 16,3 8 7-16,0 11 15 16,0 5 9-16,-3 7-22 15,0 12-2-15,3-1-3 0,-3 0-8 16,0-5-4-16,0-2 0 15,3-3 0-15,0-9-19 0,-3-4-7 16,3-3-30-16,3-3-11 16,0-10-46-1,6-6-25-15,3-5 68 16</inkml:trace>
  <inkml:trace contextRef="#ctx0" brushRef="#br0" timeOffset="20">7750 5136 252 0,'-15'-3'93'0,"9"6"-50"0,-6-3-52 0,6 2 14 16,-6 1-1-16,-3 5 2 15,-2 0 6-15,-1 8 3 16,3-3-8-16,3 0-2 0,3 3-1 16,0-3-5-16,6 3 1 15,3-3 4-15,6 3 5 0,6-3 1 16,6 1 2-16,6 1-4 15,-1 1-3 1,-2-2-13-16,0-6-5 0,-3-1-45 16,6-1-19-16,0-9-33 15</inkml:trace>
  <inkml:trace contextRef="#ctx0" brushRef="#br0" timeOffset="21">8360 5072 148 0,'-18'-8'57'0,"12"5"-30"0,-6 6-27 16,3 0 10-16,-5 2-9 15,-1 6-2-15,-3 10 8 16,-3 8 8-16,0 3-8 16,3-1-1-16,6 1 0 0,6 3 1 15,6-6 3-15,6-3-5 16,3-5-1-16,6-5 2 0,0-5 3 16,0-3-6-16,3-3-2 15,0-8-1-15,-1-5 2 16,-2-5-6-16,-3-5 1 15,-3-4 1-15,-3-7 1 16,-6-2 3-16,0 4 3 16,-3 3 4-16,0 6 2 15,3 5 3-15,0 5 2 16,0 5-12-16,0 8-1 16,3 9-1-16,3 4 3 15,3 3 0-15,3 0 2 16,3 1-6-16,0-4-3 15,3-5-17-15,-1-2-7 0,1-3-29 16,3-3-10-16,0-5-17 16</inkml:trace>
  <inkml:trace contextRef="#ctx0" brushRef="#br0" timeOffset="22">8625 5207 220 0,'-18'-29'82'0,"6"13"-44"0,-6 5-29 16,6 9 22-16,1 2-13 15,-1 5 0-15,0 3-12 16,0 8-7-16,0 2 1 16,3 1-6-16,3 2 2 0,3-2 0 0,3-1-1 15,3 3 4-15,6-5 0 16,3-3 1-16,3-7 2 16,3-6 5-1,2-3 4-15,1-8-6 0,-3-4-1 16,0-9-2-16,-6-11 1 15,-3-4 2-15,-3-4 4 16,-6 1-2-16,-3 0-2 16,-3 2-5-16,0 6 0 15,-3 5 4-15,0 5 5 16,0 8-3-16,3 8 2 16,-3 11-12-16,3 7-4 15,3 9 1-15,3 12 2 16,6 4 3-16,6 2 1 15,3 5-6-15,0-5-3 0,3-2-23 16,3-6-9-16,2-5-18 16,1-9-5-16,3-4-18 15</inkml:trace>
  <inkml:trace contextRef="#ctx0" brushRef="#br0" timeOffset="23">8893 5181 176 0,'0'-43'66'0,"-3"38"-36"0,-3-8-4 16,3 7 23-16,-3 1-15 15,-3 0-7-15,-3 2-16 16,0 3-5-16,-6 8-4 16,-5 8-6-16,2 10 0 0,3 1 0 15,6-1 2-15,6-2-4 0,9 3 0 16,3-4-8-16,6-1-2 16,6-7 2-1,3-7 3-15,-1-5 5 0,1-8 1 16,0-3 3-16,0-5 3 15,-3-11 4-15,-6-8 4 16,-3-5 5-16,-3-3 1 16,-3 1-2-16,-6-1 2 15,-3 0 3-15,-3 6 1 16,0 5-2-16,-3 5 0 16,0 5-9-16,0 11-3 15,3 6-10-15,0 4-4 16,3 6 0-16,3 11 3 15,6 7 1-15,3 4 3 16,3-1-1-16,3 8 1 0,0-6-25 16,0-1-9-16,3-7-28 15,0-4-10-15,2-6-14 16</inkml:trace>
  <inkml:trace contextRef="#ctx0" brushRef="#br0" timeOffset="24">9042 5064 180 0,'-6'3'68'0,"9"2"-36"0,3 11-42 15,0-5 11-15,0 7 8 16,0 6 6-16,-4 0 8 16,1-1 3-16,0-1-13 15,0-4-3-15,0-2-3 0,0-5 1 0,0-1 2 16,-3-4 8-16,0-6 6 15,0 0-4-15,0-6 0 16,-3-10-7-16,3-5 0 16,0-3-10-16,3 3-4 15,0 0 0-15,3 0 2 16,3 2-22-16,0 6-8 16,3 3-26-16,0 2-8 15,6 2 3-15,-3 4 4 16,0 2 7-1,-4 2 16-15,1 4 32 0,-3 2 24 16,0-1 11-16,-3 7-10 16,0-4-6-16,3 1-3 15,0-3 1-15,3-3-9 16,0-5 0-16,0-3 3 0,0 1 3 16,3-3 4-16,-4-1 2 15,-2 1 1-15,-3-3 0 16,0 0 0-16,-9 0-9 15,0 0-2-15,-3 0-5 16,-3 3-3-16,-2 2-7 16,-1 6-1-16,-3 5 1 15,3 2 3-15,0 6 0 0,3 6 1 16,3-1 2 0,3 2 2-16,6-1-1 15,3-1-1-15,3-3-2 16,0-2-1-16,3-5-20 0,3-6-8 15,5-2-33 1,4-6-51-16,6-2 24 16</inkml:trace>
  <inkml:trace contextRef="#ctx0" brushRef="#br0" timeOffset="25">9533 5061 212 0,'-3'3'82'0,"3"0"-44"0,0-3-22 16,0 2 24-16,-3 1-6 16,0 0 1-16,-3-1-16 15,0 1-4-15,0 0-9 16,0-1-4-16,3 4 1 0,0 2-7 15,3-1-1-15,3 4-1 16,3 2 4-16,3 1-1 16,3 4 1-16,-3 1 0 15,0-4 0-15,-3 1 4 16,0-2 1-16,-3-1 5 16,-3-5 5-16,-3 0-1 0,0-3 3 15,-3 0-10 1,0 1-3-16,3-4-13 0,0-2-5 15,0 0-17 1,0 0-6-16,0-2-32 0,3-1-13 16,6 0-15-1</inkml:trace>
  <inkml:trace contextRef="#ctx0" brushRef="#br0" timeOffset="26">9827 5043 220 0,'-2'-3'85'0,"-7"1"-46"0,3 2-21 16,3 0 23-16,-3 0-8 15,-6 2 0-15,0 1-9 16,-3 2-5-16,3 1-11 16,3 1-7-16,0 1-2 0,3 3-6 15,6 2-3-15,3 6 6 16,3 2 1-16,6 3 0 16,0-3 0-16,-3 3 4 15,0-6 1-15,-6 1 11 0,-3-1 3 16,-6-2 1-16,-6-3 2 15,-3 1-17 1,0-4-8-16,-3-2-52 0,9-3-25 16,6-5-52-1</inkml:trace>
  <inkml:trace contextRef="#ctx0" brushRef="#br0" timeOffset="27">2347 7279 48 0,'0'-6'19'0,"0"6"-10"0,0 0 0 0,0 0 11 15,0 0 2-15,0 6 4 16,3 2 1-16,0 5 3 16,0 16-7-16,6 5-4 15,-6 9-3-15,0 2 0 0,-3 0-8 16,0 0 6-16,0-3 5 0,-3-5-4 16,3-5 2-16,-3-6-1 15,3-7 2-15,0-6-1 16,0-2 1-16,-6-11-7 15,3-11-4-15,-3-2-2 16,3-8-1-16,0-9-7 16,3-4 0-16,-6-8-4 15,3-6 0-15,3 3 4 16,9 0 1-16,-6 5-1 16,9 6 0-16,-3 8-5 15,3 4 0-15,3 9 4 16,6 8 4-16,-3 8-1 15,3 7 0-15,-1 3 1 16,1 11 2-16,-9 0 10 16,0 0 4-16,-6 0 1 15,-6-6 2-15,-3 1-6 0,-3-3 0 16,-9-6-8-16,-3-2-1 16,0-5-9-16,-2-3-4 15,-7-3-17-15,6-2-7 16,6-1-17-16,3-7-7 15,9-8-24 1,9 0-31-16,3-3 38 16</inkml:trace>
  <inkml:trace contextRef="#ctx0" brushRef="#br0" timeOffset="28">2600 7006 112 0,'-3'5'44'0,"3"3"-24"0,3 14-4 15,0-9 18-15,0 11-1 16,0 2 3-16,0 6-7 16,3 5-3-16,-6 0-14 15,0-3-3-15,0 6 1 0,0-3-6 16,0-5-2-16,0-8 1 15,0-3 2-15,0-5-2 0,0-3 0 16,-6-5 1 0,6-3 0-16,-3-2-2 0,3-11-2 15,0-5-2-15,3-1-1 16,3-2-1-16,-3-2 3 16,6-1-2-16,0 1 1 15,3 2 2-15,0 3 2 16,3 5-3-16,0 3-2 15,0 7 2-15,-1 6 2 16,1 3 0-16,-3 7 2 16,0 6 0-16,-3-3 1 15,0 0-5-15,0-2 1 16,-3-3 0-16,0 0 0 16,-3-6-29-16,6-2-10 15,0-3-115 1,0-7 52-16</inkml:trace>
  <inkml:trace contextRef="#ctx0" brushRef="#br0" timeOffset="29">2895 7324 184 0,'-3'-3'71'0,"6"3"-38"0,3 0-39 15,-6 0 12-15,6 5 11 16,0 3 11-16,3 5-5 15,-3 3-4-15,3 0-10 16,0 0-6-16,3 3-2 0,2-3 1 16,-5-1 1-16,3-4-26 0,0 0-9 15,0-6-39 1,0-3-46-16,3-4 31 16</inkml:trace>
  <inkml:trace contextRef="#ctx0" brushRef="#br0" timeOffset="30">3083 7287 132 0,'-9'10'52'0,"3"3"-28"0,-3 11-8 0,6 0 18 16,-6 5-5-16,-6 3 0 0,0 5-10 16,0 0-1-16,0 0-11 15,0-3-2-15,4-2-1 16,2-8-5-16,3-3 1 0,3-5-29 15,0-5-13 1,6-6-20-16,3-5-40 16,9-3 26-16</inkml:trace>
  <inkml:trace contextRef="#ctx0" brushRef="#br0" timeOffset="31">3333 7268 148 0,'3'-8'55'0,"-3"8"-30"0,-6 3 1 0,3-1 25 16,-9 4-21-16,-3 2-6 16,0 2-15-16,0 1-4 15,0-1-3-15,0 1-4 0,6 0 1 16,3-3-1-16,6-1 0 15,6 7 2-15,6 2 0 16,3-1 0-16,0 1 0 16,-3 0 0-16,-3-3 0 15,-3 1 8-15,-6-4 7 16,-6-2-3-16,-6 0-2 16,0-3-3-16,-3-2-2 0,0-3-3 15,-3-3-2-15,4 1-19 16,2-1-10-16,6-2-36 15,3 2-14-15,6-10-7 16</inkml:trace>
  <inkml:trace contextRef="#ctx0" brushRef="#br0" timeOffset="32">3410 7268 160 0,'-3'3'63'0,"9"-1"-34"0,-3 4-34 15,0-1 10-15,0 3 6 16,0 5 7-16,-3 6 8 0,0 4 5 16,3-1-17-1,-3 1-8-15,3-1-2 0,0-1-3 16,3-5-1-16,0-3-39 0,0-3-16 16</inkml:trace>
  <inkml:trace contextRef="#ctx0" brushRef="#br0" timeOffset="33">3419 7168 256 0,'-3'-3'96'0,"6"0"-52"0,0 1-51 0,-3 2 14 0,6 2-23 15,3 4-4 1,3-1-43-16,3 3-19 0,2 2 1 15,7 1 3 1</inkml:trace>
  <inkml:trace contextRef="#ctx0" brushRef="#br0" timeOffset="34">3734 7220 164 0,'-17'-5'63'0,"14"5"-34"0,-12 3-16 16,9-1 17-16,-6 4-11 15,-3 2-1-15,0 2-10 16,-6 6-5-16,6 0-2 0,3 3-4 16,4-1 2-16,5 3 1 0,3 6 0 15,9-3 2 1,2-3 3-16,4-5-20 0,9-3-7 16,0-5-31-1,3-6-51-15,5-2 16 16</inkml:trace>
  <inkml:trace contextRef="#ctx0" brushRef="#br0" timeOffset="35">3889 7271 200 0,'-21'-11'74'0,"10"11"-40"0,2 3-31 0,3-1 17 16,-3 4-10-16,-3 4-1 0,0 4 1 15,0 1 1-15,3 4-5 16,0 2-6-16,6 0-1 0,3-2 1 15,3-3 2-15,3-3 1 16,6-2 1-16,0-4-9 16,3-4-2-16,0-3-5 15,3-8-3-15,2-8 4 16,-5 3 4-16,-9 0 2 16,0-3 3-16,0 3 3 15,-3 2 2-15,-3 3-1 16,0 3-2-16,0 2 3 15,0 9 0-15,0 4 5 16,0 9 3-16,6-1-2 16,0 1 0-16,0-1-8 15,3 1 0-15,0-3-1 0,0-3 2 16,0-5-25-16,3-3-10 16,-1-2-34-1,1-3-43-15,3-6 29 16</inkml:trace>
  <inkml:trace contextRef="#ctx0" brushRef="#br0" timeOffset="36">4083 7046 208 0,'-9'3'77'0,"12"-3"-42"0,0 7-45 0,0 1 9 0,-3 11 15 16,0 2 10-1,0 8 8-15,0 6 6 0,0 4-21 16,3 4-5-16,0 4-1 0,3-4-7 16,-3-6 0-16,0-8-24 15,0-5-9-15,3-9-94 16</inkml:trace>
  <inkml:trace contextRef="#ctx0" brushRef="#br0" timeOffset="37">4514 7263 140 0,'3'-3'55'0,"0"3"-30"0,0 0-12 0,-3 0 17 16,6 5-6-16,0 3 0 15,0 6-4-15,0 2-1 16,-3 5-10-16,0 5 3 0,-3 1 2 16,0-6-3-16,0-3 1 15,0-2-5-15,0-3 1 16,0-2-5-16,0-3-2 15,0-3 0-15,0-5 1 16,0-5-6-16,0-6-1 16,0-7 2-16,3-1 1 0,0-2-1 15,3-3 2-15,0 3-4 16,3 3 1-16,0 2 2 16,0 3 1-16,0 5-2 15,3 5 0-15,-1 6 2 16,1 5 2-16,0 5 0 15,-3 3 2-15,-3-1 0 16,0 1 1-16,-3 0-5 16,0-5-1-16,0-3 5 15,0 0 5-15,-3-3-4 16,6-16-4 0,3-2-1-16,0-5 5 0,3-4 2 15,-3 1-7-15,3 5-1 16,-4 3-2-1,1 5 2-15,3 6 1 0,0 4 3 16,-3 9 5-16,3 2 6 16,-3 8-1-16,0 3 3 15,-3 0-8-15,0-3-2 16,0-2-1-16,0-4 0 16,0-1-7-16,0-6-2 15,0-6-42-15,2-2-19 16,4-2-50-1,3-12-24-15,0-9 74 0</inkml:trace>
  <inkml:trace contextRef="#ctx0" brushRef="#br0" timeOffset="38">4970 7265 204 0,'-9'3'77'0,"12"-3"-42"0,3 5-43 15,0-2 12-15,0 2 16 16,3 3 8-16,0 0 0 15,2 0 0-15,1-3-15 16,3 1-6-16,3-1 0 0,0-5-6 16,-3 0-1-16,-3-3 2 15,0-2 3-15,-3 0-2 16,-4-3-2-16,-2-3-5 0,-3 1 0 16,-8-1 0-16,-4 3-1 15,-3-2 1-15,-6 4 3 16,0 4-5-16,-3 4 2 15,0 6 0 1,4 5 2-16,-1 1 1 0,6 4 3 16,6 6 14-16,6 2 7 15,9 1-7-15,9-3-4 16,6 0-7-16,8-6-2 16,1 1-3-16,-3-6-3 15,0-5-23-15,-3-3-7 16,-1-5-17-16,-2-5-6 15,-3-1-32 1,0-4-29-16,-6-6 47 16</inkml:trace>
  <inkml:trace contextRef="#ctx0" brushRef="#br0" timeOffset="39">5217 7244 132 0,'3'6'52'0,"-3"-1"-28"0,3 11 5 16,-3-8 23-16,3 5-11 15,-3 3-1-15,0 5-17 16,0 3-4-16,0-3-11 16,0-3-3-16,0-2-1 0,0-5-2 15,0-3 1-15,3-3-2 16,-3-5-1-16,3 0-2 15,0-10-1-15,3-4-5 0,3-4 0 16,2-3-5-16,-5-1-2 16,3 4 6-16,0-1 5 15,0 6 1-15,0 5 1 16,0 3 4-16,0 5 1 16,0 5 3-16,0 6 3 15,-3 2 5-15,-3 0 1 16,-3-2-2-16,0 2 2 15,0 0-8-15,0-5-2 16,0 0-3-16,0-8-2 16,3 0-6-16,0-2-1 0,3-4-13 15,3-2-4-15,3-5 2 16,-1-3 0-16,4 0 10 16,0 3 5-16,3 0 5 15,-3 5 1-15,0 3 5 16,0 5 5-16,0 5 1 15,-1 3 4-15,-2 5-5 16,-3 3-3-16,0 3-1 16,-3 2-1-16,-3-3-2 15,-3 1-2-15,3-6-24 16,0 0-11-16,3-5-37 16,3-3-48-1,3-2 35-15</inkml:trace>
  <inkml:trace contextRef="#ctx0" brushRef="#br0" timeOffset="40">5696 7287 132 0,'-9'2'52'0,"6"4"-28"0,-3 2-28 0,6-1 8 15,0 4 24-15,-3 5 14 16,0 5-6-16,3 0-1 15,3 0-20-15,3-2-7 0,6-1-1 16,3-2-2-16,0-5 2 16,3-6 0-16,3-5 3 15,-1-2-3-15,1-9-2 0,-3-5 2 16,-6 0 0-16,-3-2 5 16,-6-3 5-16,-6-1-7 15,-6 1-1-15,-6 0-5 16,-6 3-1-16,-3 4-6 15,1 4 0-15,-1 4-30 16,3 4-11-16,3 4-48 16,6 6-51-1,6-2 44-15</inkml:trace>
  <inkml:trace contextRef="#ctx0" brushRef="#br0" timeOffset="41">5892 7231 164 0,'3'0'63'0,"3"3"-34"0,3 7-14 0,-3-2 18 16,0 5-1-16,0 1 3 16,0 2-4-16,0 5 1 15,-3 5-18-15,3-2-8 0,-3-5-2 16,0-6-3-16,0 0 2 15,0-2-2-15,-3-3-1 16,0-3 3-16,0-5 0 16,-3-5-1-16,0-6-2 15,0-2 1-15,0-3 1 16,3 0-1-16,0-3-1 0,3 1-2 16,0-1 1-1,3 4 3-15,3 1 1 0,3 1-4 16,0 5 1-16,3 3-2 15,2 2 0-15,1-2-9 16,0 5-5-16,-3 5-28 16,0-2-9-16,0-1-29 15</inkml:trace>
  <inkml:trace contextRef="#ctx0" brushRef="#br0" timeOffset="42">6220 7215 228 0,'-6'0'88'0,"6"0"-48"0,6 3-29 0,-6-3 21 16,3 5-4-16,0 3 3 15,3 8-6-15,0 5-3 16,3-2-12-16,0-1-4 0,3 3-2 16,-4 3-2-16,4-3-2 15,-3-2-4-15,0-6 0 16,0-2-33-16,3-3-16 15,0-11-23-15,0-8-8 16,9-2-12 0</inkml:trace>
  <inkml:trace contextRef="#ctx0" brushRef="#br0" timeOffset="43">6521 7173 260 0,'-6'8'96'0,"3"-3"-52"0,-6 14-38 16,-3-4 20-16,-6 12 8 15,-9 21 8-15,-6 2-11 16,-5 5-4-16,-1-2-15 16,0 0-5-16,7 0-1 0,2-5-3 15,3-6-2-15,6-7-9 16,6-9-5-16,3-2-42 16,6-11-16-16,3-2-70 15,3-6-29 1,0-8 86-16</inkml:trace>
  <inkml:trace contextRef="#ctx0" brushRef="#br0" timeOffset="44">2562 9316 96 0,'6'-8'38'0,"-12"5"-20"0,6-2 1 0,0 2 16 16,-6-2-4-16,0 3 2 15,3-1-4-15,-9 0 2 16,3 1-17-16,-6 4 3 0,0 4 1 16,-3 4-10-16,0 6-2 15,-2 5-6-15,5 3-1 16,6 5 3-16,9 3 1 0,3 0 3 15,9-6 1 1,9-2 1-16,2-8 0 16,4-6-2-16,0-7 1 0,0-8 0 15,0-6 1-15,-4-5-4 16,-5 0-1-16,-6 0 1 16,-6-2 2-16,-9-3-3 15,-3 0-2-15,-3 5 0 16,-3 0-1-16,0 5 0 15,3 1 0-15,-2 2-27 16,2 2-9-16,15 1-90 16,3 3 17-1</inkml:trace>
  <inkml:trace contextRef="#ctx0" brushRef="#br0" timeOffset="45">2737 9295 116 0,'-3'-3'44'0,"3"11"-24"0,6 3-4 0,-3-3 18 16,0 8 2-16,0 2 0 15,0 1-13-15,-3-1-6 16,3 1-10-16,-3-1-5 0,0-2 1 15,0-3 0-15,0-2 3 16,0-3-1-16,0-3 0 16,0-5-3-16,0-3 1 0,0-2-2 15,0-5 2-15,3-6-9 16,9-6-1-16,-6-1 2 16,9-1 2-16,3 0 4 15,0 6 2-15,-1 2 1 16,1 8 2-16,0 8 1 15,-3 5 3-15,0 8-1 16,-3 3 0-16,0 3-5 16,-3 2-1-16,-3 3 1 15,0-1 2-15,-3 1-5 16,0-5-3-16,0-3-26 16,0-3-11-16,2-3-119 15,7-7 46 1</inkml:trace>
  <inkml:trace contextRef="#ctx0" brushRef="#br0" timeOffset="46">3118 9401 204 0,'-6'0'77'0,"9"0"-42"0,9 2-45 0,-6 1 11 15,3 0 10-15,3 2 9 16,0 0 2-16,0-2-1 15,3-1-11-15,3-2-4 0,-1-2 0 16,1-1-3-16,0-2 0 16,-3-8 1-16,-3 2 2 0,-3 0-5 15,-3-2-3-15,-6-3 3 16,-3 3 1-16,-9 0 0 16,-3 2-2-16,-3 3-2 15,-3 6-1-15,1 2 2 16,-1 5 2-16,0 8 4 15,3 3 2-15,3 0 8 16,6 0 2-16,3 2 0 16,9 4 2-16,6 1-10 15,9-1-3-15,6-4-4 16,6-2-2-16,2-5-37 16,1-6-15-16,9-5-80 15</inkml:trace>
  <inkml:trace contextRef="#ctx0" brushRef="#br0" timeOffset="47">3770 9329 144 0,'-3'-5'55'0,"3"5"-30"0,-3 8-10 16,3-8 20-16,3 8-8 15,0 5-3-15,0 6 1 16,0 10 1-16,0 8-13 16,0 2 3-16,0 6 4 0,-3-2-9 15,3-4-3-15,-3-7-3 16,3-5-1-16,0-6 0 0,0-8 2 15,-3-2 1 1,3-9 3-16,-3-2-7 0,-3-10-4 16,0-12-3-16,0-1 3 15,0-9-2-15,0-5 1 16,3-3 2-16,3 6 0 16,3 2-3-16,3 0 0 15,0 3 4-15,0 5 3 16,3 3-1-16,6 5 0 15,2 6 1-15,-2 4 2 16,0 4-3-16,0 12-2 16,-3 4 4-16,-3 4 1 15,-6 6 6-15,-6 5 3 0,-3-2-4 16,0-4 1-16,-3 1-7 16,-6-5-1-16,0-6-15 15,0-5-8-15,0-3-34 16,0-10-14-16,3-3-29 15,3-3-45 1,3-2 40-16</inkml:trace>
  <inkml:trace contextRef="#ctx0" brushRef="#br0" timeOffset="48">4020 9361 168 0,'6'13'66'0,"0"-2"-36"0,0-3-13 0,0-6 22 16,0 4-7-16,3-1 1 16,0 0-9-16,3 1-3 15,3-1-12-15,0 0 1 0,-1-2 1 16,4-6 0-16,0 0 3 16,-3-4-5-16,0 1-1 15,0-2-4-15,-6-2-3 16,-3-4 2-16,-3 1 0 15,-6 0-1-15,-6 2-2 16,-3 1-10-16,-6 5-4 16,-3 5 2-16,0 2 5 0,0 6 2 15,1 5 0-15,2 1 4 16,3 1 2-16,6 4 6 16,3 0 6-16,6-1-1 15,6 1 1-15,6-1-7 16,3-2-2-16,6-3-13 15,5-5-7-15,1-5-42 16,0-6-17-16,3-2-44 16</inkml:trace>
  <inkml:trace contextRef="#ctx0" brushRef="#br0" timeOffset="49">4285 9342 144 0,'-6'3'55'0,"12"0"-30"0,-6 13-10 0,3-6 18 16,0 1 10 0,0 2 6-16,0 3-11 0,3 2-5 15,-3 1-19-15,3-3-7 0,-3 0-2 16,0-3-3 0,-3-5 1-16,3 0 0 0,-3-3 1 15,0-5 0-15,-3-3 2 16,3-5-5-16,-3-2-1 15,3-6 0-15,0 0 0 16,6 0 0-16,3 0 2 16,6-5-1-16,0 5-1 15,2 0 5-15,4 6 1 16,3 2-5-16,0 3-2 16,-6 2-5-16,3 0 1 0,-4 3-52 15,-2 0-22-15,-6 0-39 16</inkml:trace>
  <inkml:trace contextRef="#ctx0" brushRef="#br0" timeOffset="50">3886 9480 132 0,'3'-3'52'0,"-3"6"-28"0,12 0-6 0,-9-1 20 16,-6 4-8-16,0-1 0 15,0 3-6-15,-3 0-1 16,0 0-12-16,-3-3 0 0,0 0 2 16,-2 1-7-16,2-4-1 15,3 1-5-15,0-3-3 16,0 0-14-16,3 0-6 15,0 0-39-15,3 0-15 16,0 0-9 0</inkml:trace>
  <inkml:trace contextRef="#ctx0" brushRef="#br0" timeOffset="51">4898 9303 168 0,'-12'-3'63'0,"12"6"-34"0,0-1-36 0,0-2 24 15,3 16 1 1,0 8 5-16,0 8 3 16,3 10-14-16,-3 11-2 0,0 0 0 15,-3 3 0-15,0-9 2 16,0 1-4-16,0-8 0 15,0-9-3-15,0-7 0 16,-3-5 1-16,0-11 1 16,0-11-6-16,0-5 0 15,-3-5-3-15,0-6-2 16,0-15-4-16,3-3 0 16,-2-6 2-16,2 1 3 15,3-3 0-15,3-3 1 16,2 6 0-16,4 5 0 0,0 3 2 15,6 5 2 1,3 5 1-16,0 5 3 16,3 11-1-16,3 8 0 0,2 11 1 15,-5 5 1-15,-3 2 1 16,-9 6 0-16,-9 3 2 16,-3-1 4-16,-3-2-4 15,-6-3 2-15,-6-2-7 16,-3-6-1-16,-2-5-9 15,-1-6-2-15,3-4-20 16,0-4-8-16,9-2-22 16,6-2-6-16,3-1-38 15</inkml:trace>
  <inkml:trace contextRef="#ctx0" brushRef="#br0" timeOffset="52">5083 9364 160 0,'0'13'60'0,"18"-3"-32"0,-6 4-26 0,-9-6 12 15,3 2 17-15,-1 3 10 16,-2 3-6-16,-3-2-3 16,3 1-18-16,-3-1-7 0,0-1-2 15,-3-5-3-15,3 0 1 0,0-6 0 16,-3-2 3-16,1-5 1 15,-4-6 1 1,0-4-4-16,9-4-1 0,0-2-3 16,3 0-3-16,2 0 2 15,1 2 2-15,0 3 0 16,3 3-1-16,0 5-4 16,0 3 0-16,3 2-33 15,-3 3-13-15,3 0-35 16,0 0-44-1,2 0 40-15</inkml:trace>
  <inkml:trace contextRef="#ctx0" brushRef="#br0" timeOffset="53">5333 9337 176 0,'-12'-2'66'0,"9"4"-36"0,0 1-35 15,-3 7 32-15,-3 1-9 16,0 2 1-16,3 0-2 15,6 3-9-15,3 0-7 0,3 3-2 16,3-1 1-16,6-2 2 16,3-3 5-16,6-5 4 15,-1-5-2-15,1-6 0 16,6-5 1-16,-9-2 1 16,3-3 3-16,-12-1 4 15,-9 1-1-15,-3-8 1 16,-6 2-3-16,-6 1 1 15,-6 2-5-15,0 5-1 0,0 3-15 16,3 3-4-16,3 3-34 16,0 2-11-16,7 2-24 15,2-2-8-15,8 3-7 16</inkml:trace>
  <inkml:trace contextRef="#ctx0" brushRef="#br0" timeOffset="54">5690 9297 92 0,'0'-5'35'0,"3"10"-18"0,-9-7 15 0,3 2 22 16,-3 2-6-16,-3 4-1 15,-3 2-12-15,-3 8-2 16,-5 2-18-1,2 1 0-15,-3-1 1 0,6 1-4 0,9-1 1 16,12 1-8-16,3-1-3 16,6-2-4-16,3-5-1 15,3-6-25-15,2-5-11 16,4-3-51 0,3-2-50-16,-3 0 42 15</inkml:trace>
  <inkml:trace contextRef="#ctx0" brushRef="#br0" timeOffset="55">5776 9337 212 0,'-14'3'79'0,"5"-3"-42"0,6 16-43 15,6-11 14-15,0 0 13 16,0 1 19 0,5 1-7-16,4 1-17 15,3-2-5-15,3-1-1 0,3-2-8 16,0-1-1-16,0-2 1 15,-4-5 1-15,-2 0-1 16,0-3-2-16,-3 0 1 16,-6-3 1-16,-3 1-1 15,-6-4-1-15,-3 4-8 16,-6-1-3-16,-6 1 1 16,-2 4 4-16,-1 4 5 0,-3 2 3 15,3 5 2-15,-3 3 2 16,3 5-1-16,4 0 2 15,2 1 5-15,3 2 4 16,6-1-6-16,9 4-3 16,3-1-4-16,6 1 0 15,3-3-2-15,8 0-1 16,4-3-10-16,3-5-6 16,3-5-25-16,-1-3-9 15,1-6-51-15,-3-2-42 16,-6 3 53-16</inkml:trace>
  <inkml:trace contextRef="#ctx0" brushRef="#br0" timeOffset="56">6134 9268 236 0,'-6'-10'90'0,"3"12"-48"0,-9 9-25 0,6-6 25 16,-6 3-9-16,-3 0 0 15,-6 0-16-15,0 3-8 16,3 2-5-16,4-2-6 0,11 4-7 16,9 1-5-1,5 0-3-15,10 5-3 16,0 0 9-16,0 1 6 15,0-1 4-15,-3-3 1 16,-9 1 13-16,-3-3 8 0,-3-3 5 16,-6 0 2-16,-9 3-11 15,-3-8-3 1,-3-3-10-16,-3-2-3 0,-3-3-28 16,3-3-11-16,4 1-34 15,5-1-12-15,9 0-33 16</inkml:trace>
  <inkml:trace contextRef="#ctx0" brushRef="#br0" timeOffset="57">6369 9271 236 0,'-12'-8'88'0,"6"8"-48"0,-9 0-18 0,6 3 26 16,-6 2-5-16,-3 3 1 16,-3 0-18-16,1 2-7 15,5 1-12-15,6-3-9 0,3 5-2 16,6 3-3-16,6 0 0 16,6 0-1-16,6 0 0 15,2 2 5-15,1 1 3 16,-6-1 7-16,-3 3 4 15,-6-2 22-15,-9-1 13 16,-9-2-12-16,-6-2-5 16,-3-1-24-16,-8 0-8 15,-1-2-37-15,3-9-16 0,6 1-92 16,3 2-73 0,7-15 85-16</inkml:trace>
  <inkml:trace contextRef="#ctx0" brushRef="#br0" timeOffset="58">2380 11240 160 0,'0'-6'60'0,"3"6"-32"0,0 3-15 0,-3 2 17 0,0 6-6 16,-6 7 0-16,0 11 0 15,-3 11 0-15,0 2-13 16,-3 6 0-16,3-3 0 0,1-5-2 15,2-1 0-15,0-2-5 16,6-2-3-16,0-6-3 16,0-5-1-16,0-8-16 15,0-3-7-15,0-8-16 16,6-5-6-16,0-5-34 16,5-6-28-1,1-5 45-15</inkml:trace>
  <inkml:trace contextRef="#ctx0" brushRef="#br0" timeOffset="59">2398 11274 168 0,'-3'-11'63'0,"3"9"-34"0,0 2-38 0,0 0 9 16,0 2 15-16,3 6 10 15,0 5 1-15,3 9-1 16,3 12-13-16,-3 6-3 0,3 5 1 15,0 0-4-15,3-3 2 16,2 0-5-16,-5-5 0 16,3-5-1-16,3-5-2 15,0-9 3-15,-3-7 2 16,0-6 4-16,0-8 2 0,3-7 1 16,-6-11 0-16,0-3-2 15,-4-5 1-15,1-16-4 16,-6 0-2-16,0 0-2 15,0 0-3-15,0 2-2 16,0 12 1-16,0 7-1 16,0 5 0-16,0 6-14 15,0 8-4-15,0 5-21 16,0 10-7-16,6 4-51 16,9 4-33-1,-6 9 61-15</inkml:trace>
  <inkml:trace contextRef="#ctx0" brushRef="#br0" timeOffset="60">2749 11504 148 0,'-12'-3'57'0,"9"6"-30"0,-6 0-14 0,3-1 17 16,-2 4 0-16,-1 2 2 15,-3 2-11-15,3 11-5 16,0 1-9-16,6-1-3 0,3 0 2 15,9 0-3-15,6-2-2 16,3-6 4-16,11-8 4 16,4-5 1-16,-3-5 2 15,-3-3 2-15,-4-5 2 16,-5-3 4-16,-6 0 4 0,-6-3-1 16,-6-2 0-16,-6 3-8 15,-6-1-2-15,-6 3-12 16,1 6-3-16,2 2-32 15,-3 2-15-15,6 4-37 16,3 2-16-16,12 5-9 16</inkml:trace>
  <inkml:trace contextRef="#ctx0" brushRef="#br0" timeOffset="61">3035 11687 268 0,'-3'0'101'0,"3"2"-54"0,0 1-37 0,0-3 23 16,0 0-18-16,0 0-6 15,0 0-30-15,0 0-13 16,6 0-93-16,6 0-40 15</inkml:trace>
  <inkml:trace contextRef="#ctx0" brushRef="#br0" timeOffset="62">2821 11160 140 0,'15'-3'52'0,"-12"1"-28"0,-6 4-8 16,0-2 18-16,-3 0-9 15,0 0 2 1,-3 0-11-16,-3-7-9 16,0-1-3-16,-3 2 2 0,-6-2 3 15,-3 0 2-15,-2 3-3 16,-4-3-3-16,0 3 2 15,-3 0 0-15,-5 2-6 16,-1 3-2-16,-9 0 0 16,1 3 2-16,-1 2 4 15,3 6 2-15,-2-1-10 16,-4 1-3-16,10-1 1 16,2 3 0-16,3 3 3 0,3 6 3 15,7 7-2-15,-4 5-2 16,9 8 2-16,0 6 0 15,12 10-2-15,0-2 0 16,12 7-1-16,9 3 3 16,12 8-2-16,12-5 1 15,14 0 2-15,16-5 0 16,-1-6 0-16,13-8 2 16,-10-5-1-16,9-11 2 15,4-7 0-15,2-14 1 16,1-10 0-16,-1-9 2 15,-3-12-3-15,-2-9 0 16,-1-7 3-16,-8-11 3 16,-13-5 0-16,-11-8 0 0,-13-6-1 15,-11 1 2-15,-15-6-1 16,-15-5 2-16,-15 0 0 16,-8 5 3-16,-7 8-1 15,-6 8 2-15,-5 11-4 16,-4 5 1-16,1 5-12 15,2 8-2-15,3 8-37 16,4 3-14-16,8 5-61 16,9 11-51-1,9-9 64-15</inkml:trace>
  <inkml:trace contextRef="#ctx0" brushRef="#br0" timeOffset="63">3993 11261 80 0,'3'-8'33'0,"0"2"-18"0,0 1 6 0,0 3 17 0,-3 2-3 15,3 0 2-15,-3 0-12 16,0 5-3-16,-3 8-13 15,0 6-1-15,0 10-1 0,-3 10 3 16,0 1 1-16,1 0-3 16,-1-3 0-16,3 0-3 15,0-5 0-15,0-6-1 16,0-5 0-16,3-5 0 16,0-3 0-16,0-2-5 15,0-3 1-15,0-3-2 16,0-5-2-16,0-5 0 15,0-8 3-15,0-3-5 0,0-5 2 16,0-3-3-16,0-16 2 16,0 0 3-16,3 1 1 15,0-1-2-15,3 0 2 16,0 9 1-16,-1 4 2 16,1 3 1-16,-3 8 3 15,0 3 1-15,3 5 1 16,0 6 0-16,0 12 0 15,-3 9-7-15,0 4 0 16,0 4 8-16,0 2 5 16,0-2-6-16,0-4-4 15,0-4-3-15,0-3 1 16,3-6-1-16,0-2-1 16,0-2 1-16,0-6-1 0,0-8 0 15,3-8 0-15,0-5-7 16,0-6 0-16,-3 1 3 15,0 2 2-15,-1 0-1 16,1 5 2-16,0 6-1 16,-3 3-2-16,0 2 3 15,3 2 2-15,0 9 0 16,0 10 2-16,0 8 4 16,3 6 4-16,-6 10-2 15,0 0 0-15,-3 3-5 16,0-3-3-16,0-3 0 15,6-5 1-15,0-2-6 16,0-6 1-16,0-5-32 16,0-3-12-16,0-5-31 15,0-13-47-15,0-6 32 16</inkml:trace>
  <inkml:trace contextRef="#ctx0" brushRef="#br0" timeOffset="64">4297 11250 156 0,'0'-13'57'0,"3"8"-30"0,0-1-25 0,0 6 12 16,-3 0-1-16,6 3 5 0,-3 8 3 15,0 7 2 1,-3 14-12-16,0 13 4 0,-3 2 3 16,0 4-8-16,0-6-3 0,0-3 0 15,0-5 0-15,3-5-3 16,0-8-1-16,3-6 1 15,-3-5 0-15,3-5-2 16,-3-8 1-16,3-8-11 16,0-10-2-16,0-9-4 15,-3-2-1-15,0-13 5 16,-3 0 4-16,3 2 1 16,-3 0 4-16,3 3 0 15,0 8 3-15,0 5 3 16,0 3 2-16,0 5-1 15,0 6-1-15,3 2-1 16,0 8 2-16,3 5 1 16,0 8 3-16,3 6-1 15,-3 5 2-15,3 5-4 16,-3-6-2-16,-1 4 0 0,1-9-1 16,0-4-2-16,0-4 1 15,0-4 0-15,3-4 1 16,0-10-5-16,0-8-1 15,0-2-2-15,-3-9 0 16,0 4 3-16,0 1 2 16,-3 4-2-16,0 2 0 15,0 5 1-15,0 6 0 16,0 10 2-16,0 9 3 16,0 7 7-16,0 11 2 15,0 2-3-15,3-2-1 16,0-3-9-16,0 0-2 0,2 0 0 15,1-5 0-15,0-3-17 16,0-2-8-16,-3-6-28 16,0-3-13-16,0-2-23 15</inkml:trace>
  <inkml:trace contextRef="#ctx0" brushRef="#br0" timeOffset="65">4636 11269 156 0,'-15'8'57'0,"13"2"-30"0,2 11-14 0,-3-7 19 16,-3 15-3-16,0 2 1 15,3 6-13-15,0-5-3 16,3 8-8-16,0-6-2 0,6-2 0 15,6-3-2-15,-1-2 1 16,4-4-2-16,3-7-1 16,-3-5 1-16,0-6 1 15,0-8-1-15,0-4-1 16,0-12 1-16,-4-5-1 16,1-2 0-16,-3-6 0 15,-3-10-3-15,0 2 2 0,3 3 1 16,-6 3 0-16,-3 2 2 15,0 11 1-15,0 5 1 16,0 5 2-16,0 6-1 16,0 5 0-16,0 8-6 15,-3 8 1-15,3 10 0 16,3 6 2-16,3-3-1 16,0 0 2-16,3 3 0 15,3-3 1-15,0-5-2 16,0-3-2-16,0-5-17 15,0-3-6-15,2-5-44 0,1-8-19 16,0-8-4 0</inkml:trace>
  <inkml:trace contextRef="#ctx0" brushRef="#br0" timeOffset="66">5247 11134 180 0,'3'0'68'16,"0"0"-36"-16,-3 0-15 0,0 2 20 15,-3 4-13-15,-3 4-3 0,-3 6-8 16,-6 13-1-16,-3 11-7 16,-9 15 6-16,-6 4 4 0,1 7 4 15,-1-8 3-15,6-5-8 16,3-5-3-16,3-6-6 16,7-8-4-16,2-5-16 15,3-5-5-15,0-8-23 16,3-3-8-16,6-5-41 15,3-5-43-15,3-8 47 16</inkml:trace>
  <inkml:trace contextRef="#ctx0" brushRef="#br0" timeOffset="67">5315 11427 156 0,'-3'-26'57'0,"3"7"-30"0,0 9-14 0,0 7 17 16</inkml:trace>
  <inkml:trace contextRef="#ctx0" brushRef="#br0" timeOffset="68">5306 11367 359 0,'-9'7'42'15,"-3"9"-20"-15,0 3-14 0,-3 2-5 16,4 5-2-16,-1 4-1 16,6 1 3-16,3 1 0 15,6 2-1-15,9-2-2 16,2-3 1-16,4-8 1 0,6-5 1 15,9-8 3-15,3-10 1 16,8-9 1-16,1-5 4 16,-12-2 3-16,-4-9 0 15,-8-2 4-15,-9-5 2 16,-12-6 2-16,-12 0-4 16,-6 1-1-16,-5 4-6 15,-4 4 0-15,0 7-14 16,-3 8-5-16,6 5-24 15,4 3-10-15,2 6-16 16,6 2-7-16,3 2-29 16,9 1-55-1,6 0 37-15</inkml:trace>
  <inkml:trace contextRef="#ctx0" brushRef="#br0" timeOffset="69">5735 11292 192 0,'0'-2'74'0,"3"4"-40"0,-6-2-7 0,3 0 57 16,-9 3-13-16,-3 2-22 15,-3 3-13-15,-3 0-22 16,0 3-9-16,3-1-3 16,1 4-2-16,5 4 0 15,6 3-11-15,9-2-3 0,5 5 0 16,10-1 3-16,3-1 7 16,0 9 2-16,-3-4 2 15,-3-1 0-15,-6 1 17 16,-7 2 11-16,-5 0 12 15,-5-3 8-15,-10 1-20 16,-9-6-6-16,-6-2-26 16,-12-9-10-16,4-2-51 15,-1-5-23-15,3-6-84 16</inkml:trace>
  <inkml:trace contextRef="#ctx0" brushRef="#br0" timeOffset="70">6282 11250 80 0,'0'-10'33'0,"3"7"-18"0,0-2-2 15,-3 5 14-15,0 0 7 16,0 0 6-16,3 5-15 15,0 8-6-15,0 11-1 16,0 13 2-16,-3 5-10 16,0 3-1-16,0 3-2 0,0-3-1 15,-3-3 1-15,0-2-4 16,0-6 0-16,0-5-1 16,0-5-2-16,0-5-39 15,3-6-19-15,-3-5-32 16</inkml:trace>
  <inkml:trace contextRef="#ctx0" brushRef="#br0" timeOffset="71">6211 11531 216 0,'-3'-6'82'0,"6"6"-44"0,0-2-40 0,3-1 14 15,0 0-6-15,3 1-1 16,6-4-3-16,3 1-2 15,5 0 1-15,1 0-4 0,3-1 0 16,6 1-23-16,-7 2-7 0,1-2-41 31,-3 0-33-31,-6-1 41 16</inkml:trace>
  <inkml:trace contextRef="#ctx0" brushRef="#br0" timeOffset="72">6500 11218 132 0,'-6'-2'49'0,"6"2"-26"0,-3 8-23 15,3-3 10-15,0 6 7 16,0 10 4-16,0 10 11 16,0 12 4-16,0 4-18 15,0 4-4-15,0-6 0 0,-6-3-6 0,6-5-2 16,-6-5-1-16,3-6 1 15,0-5-3-15,0-5 0 16,0-5-1-16,9-6 1 16,-3-8-2-16,3-2-1 15,-3-5-2-15,3-6-1 16,0 0-1-16,3-3 0 16,3 1 3-16,-1 5 0 15,1 2-2-15,0 6 0 16,0 5 2-16,0 5 2 15,0 6 2-15,0 4 3 0,-3 4-3 16,0 0 0 0,-3-1-1-16,0 1-2 0,0-4-4 15,0-4-2-15,0-3-44 16,2-5-16-16,1-6-27 16</inkml:trace>
  <inkml:trace contextRef="#ctx0" brushRef="#br0" timeOffset="73">6741 11570 156 0,'-6'27'57'0,"12"-9"-30"0,-3 1-29 0,-3-11 9 16,0 5 10 0,0 0 8-16,0 0-8 15,0-2-2-15,0-3-9 16,0-3-2-16,0 0 0 0,0-5 4 0,0-2 5 15,0-6-3-15,0-3 2 16,3-2-7-16,0-3-3 16,3-5-1-16,0 5-1 15,3 0 0-15,-1 3 2 16,1 2-6-16,0 4 1 16,3 1-19-16,0 1-8 15,12 2-46 1,-3-2-41-16,0 0 40 15</inkml:trace>
  <inkml:trace contextRef="#ctx0" brushRef="#br0" timeOffset="74">6946 11581 176 0,'-12'16'66'0,"15"-8"-36"0,-3 5-29 16,3-5 14-16,0 2 1 15,3 4 4-15,0 1-6 16,3-1-1-16,3-1-7 15,3-5-2-15,3-3 2 0,-3-5-5 16,2-2-3-16,-2-4 1 16,-3-2 0-16,-9-2-6 15,-3-4-3-15,-3-4-1 16,-6-1 1-16,0 1-5 0,-3 2-3 16,1 3 1-1,-1 2 0-15,-3 1-12 0,6 4-4 16,0 1-29-1</inkml:trace>
  <inkml:trace contextRef="#ctx0" brushRef="#br0" timeOffset="75">7092 11533 140 0,'9'11'52'0,"-18"2"-28"0,12 8-24 0,-6-10 13 0,6 2 6 16,0 0 8-1,0 0-10-15,3 1-2 0,0-4-9 16,0-2 0-16,0 0 1 16,0-3-3-16,0-5-1 0,0 0-3 15,0-2-3-15,0-1 2 16,-1 0 0-16,-2 1 1 16,0-1 0-16,0 3-5 15,3 0 1-15,0 3 2 16,3 2 1-16,3 0 1 15,0-2 2-15,3 0-1 16,3-3-1-16,-3-3 14 16,3-2 5-16,-1-3 8 15,1-3 4-15,-3 1-11 16,-3-4-4-16,-3 1-5 16,-9 0 0-16,0 0-6 15,-6 0-1-15,-3 2-4 16,3 0-3-16,-3 3-14 15,0 3-6-15,3 0-21 0,0 2-8 16,3 1-40 0,3 2-32-16,3-3 52 15</inkml:trace>
  <inkml:trace contextRef="#ctx0" brushRef="#br0" timeOffset="76">7491 11478 220 0,'-3'-3'85'0,"3"3"-46"0,-3 0-26 0,3 3 24 16,-3 2-8-16,-3 0 0 16,-3 3-14-16,0 3-6 0,-3-1-6 15,6 1-7-15,3 5 0 16,6 0 0-16,6 0 2 16,0-1-1-16,3 1 1 0,-3 0 2 15,-3 0 2-15,-3 3 14 16,-3-1 7-16,-6 3-5 15,-3-2 0-15,-6-3-22 16,-6-6-7-16,-5-4-96 16,-4-6-84-1,3-3 62-15</inkml:trace>
  <inkml:trace contextRef="#ctx0" brushRef="#br0" timeOffset="77">7931 11475 72 0,'3'0'30'0,"-3"3"-16"0,0-3-10 0,0 0 8 16,0 0 4-16,3 5 2 15,-3 0 2-15,3 6 2 16,0 7-3-16,0 6 0 16,0 5 1-16,0 3 0 15,-3 5-11-15,3-3-1 0,-3-2 2 0,3-5-2 16,-3-4 1-16,3-4-3 15,0-3 1-15,-3-6 5 16,0-10 13 0,-3-2-5-16,3-6-9 15,-3-8-7-15,3-5-3 16,-3-3 1-16,3-8-3 16,0 0-2-16,3-2-1 15,0 2 3-15,3 1 0 16,3-1 3-16,0 5-6 15,3 6 1-15,0 5 3 16,0 11 4-16,0 5-1 16,0 5 0-16,-1 3 1 0,-2 6 2 15,-3 1 3 1,-3 4 2-16,-3 2 1 16,-3 0 2-16,-3-2-5 0,0-3-3 15,-3-3-3-15,-2-3-3 16,-1-4-13-16,0-4-4 15,0-2-11-15,0 0-5 16,3-5-22-16,6-5-10 16,3-1-27-1</inkml:trace>
  <inkml:trace contextRef="#ctx0" brushRef="#br0" timeOffset="78">8196 11478 108 0,'3'0'41'0,"-3"-3"-22"16,0 3 4-16,0 0 21 0,0 0-9 16,-3 3 0-16,-3-1-16 15,0 4-4-15,-3 2-9 16,-2 2-4-16,-1 3-1 0,0 8-1 16,3 1 0-16,3-1 0 15,3 0 2-15,3-2-3 16,6-4-2-16,3-1 2 15,3-6 2-15,0-3 0 16,0-5-1-16,-1-3-2 16,-2-2-1-16,0-6 2 15,-3-5 0-15,0 1-2 16,-3-4 0-16,-3 1 4 0,0 2 1 16,0 2 0-16,0 4 1 15,-3 2 4-15,3 0 6 16,0 3-5-16,0 2 0 15,0 3-6-15,3 3-2 16,3 5 2-16,3 2 1 16,0 6-1-16,3 0 1 15,0 0-4-15,0 0 0 16,0-3-6-16,0-2-3 16,2-4-43-16,1-1-17 15,0-9-18 1</inkml:trace>
  <inkml:trace contextRef="#ctx0" brushRef="#br0" timeOffset="79">8482 11446 192 0,'-18'-3'74'0,"15"6"-40"0,-18 5-35 16,12-3 15-16,1 8-6 15,-1 3 3-15,0 5-4 16,0 3 1-16,0-3-5 15,6 1 0-15,3-1 3 0,3-3-1 16,3-2 0-16,0-5-1 16,3-3 2-16,3-3-5 15,-3-5-3-15,2-3-6 0,-2-7 0 16,0-4 2 0,-6 1 3-16,0-3 2 15,-3 3 3-15,0 0-1 0,0 2-1 16,0 3 1-16,0 3-1 15,0 5-3-15,6 3 2 16,0 13 3-16,0 2 1 16,0 6 5-16,-3 5 3 15,0 3 9-15,-3 0 7 16,0 7-3-16,-6-4-2 16,-3-6-10-16,-6 0-3 15,0-5-5-15,-3-8-1 16,-2-9-10-16,-1-1-3 15,-3-6-28-15,3-13-11 0,6-3-20 16,9-11-8-16,6-2-11 16</inkml:trace>
  <inkml:trace contextRef="#ctx0" brushRef="#br0" timeOffset="80">8580 11525 192 0,'9'6'71'0,"3"1"-38"0,9 1-30 16,-12-2 15-16,3-1 6 16,3 0 7-16,0 3-7 15,2-5-2-15,1-3-13 16,0 0-3-16,-3-5-2 0,-3-1 0 16,0-2 0-16,-6-2-2 0,-6-1-2 15,-3 1 1-15,-12-1-1 16,-3 0-3-16,-3 4 2 15,0 1 1-15,-2 9 0 16,-1 5-3-16,3 0 2 16,3 5-1-16,6 3 0 15,3 2 6-15,6 1 5 16,9-1-5-16,6-2 0 16,6 0-2-16,6-3-2 15,6-2-19-15,2-3-8 16,1-5-57-1,-3-3-62-15,-3-8 41 16</inkml:trace>
  <inkml:trace contextRef="#ctx0" brushRef="#br0" timeOffset="81">9307 11247 256 0,'-12'-18'96'0,"6"13"-52"0,-9-6-27 15,9 8 27-15,-3 1-21 0,-3-1-7 16,-3 6-10-16,-3 2-3 15,0 8-1-15,1 8-4 0,2 9 1 16,3 7 1-16,6 5 0 16,0 3 0-16,3-3 0 15,3-2 0-15,0-3 0 16,0-5-9-16,0-3-2 16,0-5-27-16,0-6-11 15,0-5-38 1,0-5-50-16,-3-5 37 15</inkml:trace>
  <inkml:trace contextRef="#ctx0" brushRef="#br0" timeOffset="82">8961 11520 248 0,'-12'-5'93'0,"12"2"-50"0,0-2-44 16,3 5 18-16,3-3-8 15,6-2 2-15,6-3-2 16,9 0 2-16,3-5-6 15,5 5-3-15,4 2 1 0,-3 4-13 16,0 2-3-16,-4 0-32 16,4 2-10-16,-3 1-40 15,-4 0-26 1,-2-3 55-16</inkml:trace>
  <inkml:trace contextRef="#ctx0" brushRef="#br0" timeOffset="83">9449 11451 192 0,'-5'-2'74'0,"-1"-1"-40"0,-3 0-20 0,6 6 22 15,-3-3-5-15,-3 3-1 16,-6 2-14-16,0 3-5 16,-6 5-7-16,6 6 2 0,0 2 3 15,1 0-1-15,5 0 1 16,3 0-5-16,6 0-3 16,6-2 2-16,3-3 0 15,2-6-6-15,4-4 0 16,-3-6-8-16,3-3-1 15,-3-5 2-15,-3-5 4 16,0 0 5-16,-3-3 3 16,-3 0 6-16,0 3 5 0,-3-1-1 15,0 6 1-15,0 3-1 16,0 2 0-16,0 3-9 16,0 6-1-16,0 7-2 15,0 3 0-15,3 0-3 16,3 0 0-16,0 0-12 15,3-3-5-15,0-3-22 16,2-2-9-16,4-2-33 16,0-6-46-1,0-3 33-15</inkml:trace>
  <inkml:trace contextRef="#ctx0" brushRef="#br0" timeOffset="84">9592 11504 212 0,'-18'-5'79'0,"16"7"-42"0,-1 1-28 0,3-3 19 15,0 5-1-15,0 3 1 16,0 3 0-16,0 7 0 16,0 1-15-16,3 2-3 0,-1 3 0 15,4 0-6-15,0-3 0 16,6-3-4-16,6-2-1 16,-3-5-15-16,0-8-4 15,3-6-8-15,-3-5-2 16,-3-3 0-16,-4-2 1 15,1-5 14-15,-3-4 7 16,-6 1 7-16,0 3 3 16,0 2 6-16,0 3 5 0,-3 5 2 15,3 2 0 1,0 6-7-16,3 6-5 0,0 2 13 16,3 2 6-16,0 3-4 15,0 1-3-15,3 2-8 16,0-1-5-16,0-1-4 15,0-4-1-15,3-2-25 16,0-3-11-16,0-2-40 16,3-6-15-16,2-7 4 15</inkml:trace>
  <inkml:trace contextRef="#ctx0" brushRef="#br0" timeOffset="85">9866 11255 180 0,'-3'3'68'0,"3"2"-36"0,3 6-15 0,-3-1 22 16,3 9 0-16,0 13 1 16,3 7-8-16,-3 12-3 15,0-4-16-15,0-2-6 0,0 0-2 16,0-2-8-16,3-4 0 15,0-7-8-15,0-5-3 16,0-9-30-16,0-7-11 0,3-9-56 16,3-10-30-1,-1-2 70-15</inkml:trace>
  <inkml:trace contextRef="#ctx0" brushRef="#br0" timeOffset="86">10080 11226 236 0,'-2'-10'90'0,"4"10"-48"0,1 0-51 16,-3 0 12-16,0 0 13 15,3 8 11-15,0 8 7 16,-3 10 1-16,3 16-18 16,-3 6 1-16,0 7 0 0,-3-4-6 15,3-1 1-15,-3 0-8 16,3-5-1-16,0-5-13 0,3-8-4 15,0-8-32-15,3-9-83 32,0-9-37-32,-9-9 46 15</inkml:trace>
  <inkml:trace contextRef="#ctx0" brushRef="#br0" timeOffset="87">9941 11496 260 0,'-9'0'99'0,"9"0"-54"0,3 0-39 0,3 0 20 16,0 0 8-16,5 0 8 16,4 0 0-16,6 3 1 15,6-1-23-15,0 1-9 0,3 0-4 16,-1-1-22-16,-2 1-7 0,0-3-40 16,-6 0-17-1,-3-3-67-15</inkml:trace>
  <inkml:trace contextRef="#ctx0" brushRef="#br0" timeOffset="88">10348 11464 196 0,'-3'0'74'0,"6"3"-40"0,-3 0-11 0,0-3 24 15,0 2 7-15,-3 4 6 16,0-4-15-1,0 1-4-15,-2 0-24 0,-1-1 1 0,3-2 2 16,-3-2-2-16,3 2-1 16,0 0-9-16,3-3-5 15,0 0-13-15,0 1-4 16,3-1-11-16,0 0-2 16,3 3-7-16,0 0-2 15,-1 3-22-15,1 0-10 16,0-3-44-1,0 5-33-15,-3 0 59 16</inkml:trace>
  <inkml:trace contextRef="#ctx0" brushRef="#br0" timeOffset="89">10334 11660 84 0,'0'0'33'0,"0"0"-18"0,2 0 22 16,-2 0 23-16,3 3 8 15,0 2 4-15,0 6-2 16,0 5 1-16,-3 2-39 16,-3 3 6-16,-3 3 3 0,1 5-7 15,-10-5-2-15,-3-3-27 16,-6 0-12-16,-3-7-75 16,3-4-34-16,-5 1-48 15</inkml:trace>
  <inkml:trace contextRef="#ctx0" brushRef="#br0" timeOffset="90">10941 11512 108 0,'-3'0'41'0,"6"3"-22"0,-3-1-7 15,0-2 16-15,3 6-1 16,0 4 2-16,0 11-8 15,0 8 0-15,0 14-12 16,0 7 10-16,-3 8 4 0,0-2 0 0,3-9-2 16,0 1-7-1,0-14-4-15,-3-7 1 0,0-6 3 16,0-2-2-16,0-11 3 16,-3-8-10-16,0-6-3 15,-3-4-4-15,0-14 0 16,0-11-5-16,0-7-3 15,-3-8 6-15,9 2 3 16,3 1-3-16,6 2-1 16,0 2 2-16,9 1 3 15,-1 2 1-15,4 3-1 16,0 6 3-16,3 7 0 16,-3 13-1-16,3 11 1 15,-4 11 2-15,-2 5 4 0,-6 7 0 16,-9 1 0-16,-3 0-1 15,-6 0 2-15,0-3-5 16,-6-2-1-16,0-6-4 16,-3-3-3-16,-5-4-16 15,-1-1-7-15,0-5-9 16,3-3-4-16,3 1-11 16,3-6-4-16,6-6-39 15</inkml:trace>
  <inkml:trace contextRef="#ctx0" brushRef="#br0" timeOffset="91">11241 11546 192 0,'3'19'74'0,"3"7"-40"0,-3-7-29 0,-3-11 19 15,0 0 5-15,0 0 6 16,0 0-12-16,0-3-3 15,0 0-12-15,0-2-3 0,0-3-1 16,0 0 0-16,0 0 0 16,-3-3-5-16,3 1-1 15,0-1-2-15,0 0 0 16,0 1 3-16,0 2 0 16,0 0 3-16,0 0 1 15,0 0-6-15,0 0 0 16,0 0 1-16,0 0 1 15,0 0 1-15,0 0 0 0,0 0 0 16,0 0 0-16,0 0 0 16,0 0 2-16,0 0 3 15,0-3 2-15,0 0 1 16,0-5 0-16,3-5 0 16,0-3 2-16,3 0-3 15,3 1-2-15,3-4 2 16,3 3 0-16,0 3-1 15,0 2-1-15,3 6-6 16,-4 5-1-16,1 3-4 0,3 5-1 16,0 2-21-16,0-2-6 15,0 0-25-15,-3 0-10 16,2 0-38 0</inkml:trace>
  <inkml:trace contextRef="#ctx0" brushRef="#br0" timeOffset="92">11610 11517 124 0,'0'-5'49'0,"0"2"-26"0,-3 3 2 0,3 0 20 0,-3 0-2 16,1 3 1-16,-4 0-11 15,0 2-3-15,-3 3-17 16,-3 5-6-16,0 0-2 0,0 3-1 16,6 3 0-16,3 2-2 15,3 3 1-15,6 0 2 16,6-1 2-16,6-4-1 16,3-6-1-16,-4-5 5 15,1-8 4-15,0-5-5 16,0-6-3-16,-3-2-1 15,-3 0 1-15,-6-3-3 16,-6-8-2-16,-3 0 0 16,0 0 1-16,-6 6-3 0,-3-1 0 15,0 6-10 1,0 5-5-16,3 0-10 0,0 6-4 16,3 4-19-16,3 1-6 15,3 2-55 1</inkml:trace>
  <inkml:trace contextRef="#ctx0" brushRef="#br0" timeOffset="93">11947 11499 196 0,'-6'-3'74'0,"6"1"-40"0,-18 2-27 0,9 0 18 0,0 0-2 16,-3 2 1-1,-3 3-2-15,-3 3 1 0,1 3-13 16,2 5-1-16,3 2-2 0,3-2 1 16,6 3 0-16,6-1-4 15,6 1-3-15,3-3 0 16,6-3-1-16,2-3-9 16,1-2-4-16,3-2-26 15,-3-6-10-15,0 0-21 16,-3-3-53-1,-1-5 25-15</inkml:trace>
  <inkml:trace contextRef="#ctx0" brushRef="#br0" timeOffset="94">12045 11531 152 0,'-3'-6'57'0,"3"12"-30"0,6-1-18 0,-3 0 14 16,0 0 6-16,3 1 5 15,3-1-1-15,3-2 2 16,3-1-19-16,0 4-3 0,-1-6 1 15,4-3-4-15,-3 0 0 16,0-2-6-16,-3 0-1 16,-3-1 1-16,-6 1 2 15,-3-3-5-15,-6 0-1 16,-3 3-2-16,0 0-2 16,-6 2 3-16,-6 3 2 15,0 3-2-15,1 2 0 16,2 6 3-16,0-1 1 15,6 3-4-15,3 1 1 0,6-1 0 16,3 3 2-16,6 0 1 16,6-1 3-16,0 4-5 15,3-3-1-15,3-3-13 16,-1-2-5-16,4-3-23 16,3-6-9-16,3-4-56 15,0-4-30 1,2 1 62-16</inkml:trace>
  <inkml:trace contextRef="#ctx0" brushRef="#br0" timeOffset="95">12435 11449 140 0,'-3'-3'55'0,"3"3"-30"0,-3 0-7 0,3 0 18 16,-3 0 2-16,-3 3 2 0,-3 2-9 16,-6 0-4-16,0 3-15 15,0 3 1-15,4-1 3 0,2-2-10 16,3 3-4-16,3-1-6 16,3 6 0-16,9 0 0 15,6 0 2-15,-1 0-1 16,-2 0-1-16,0 0 3 15,-6-1 2-15,0 4 11 16,-9-3 4-16,-3-3 4 16,-6-2 2-16,0-3-12 15,-2-3-6-15,-1-5-2 16,0 0-2-16,3-3-25 16,3-2-8-16,3 0-45 0,6-3-20 15,12 0-8 1</inkml:trace>
  <inkml:trace contextRef="#ctx0" brushRef="#br0" timeOffset="96">12578 11504 272 0,'-15'-3'101'0,"12"6"-54"0,-12 0-39 0,9-1 21 15,0 4-4-15,0-1 0 16,0 3-17-16,0 2-6 15,6 4-2-15,3-1-1 0,6 3 3 0,0 0-1 16,0 0-1-16,0-1 9 16,-3-1 4-16,-6-1 7 15,-6-3 2 1,-6 1-9-16,-3-3-3 0,-9-5-24 16,4-3-8-16,-4-3-62 15,-6 0-25-15,12-7-23 16</inkml:trace>
  <inkml:trace contextRef="#ctx0" brushRef="#br0" timeOffset="97">13105 11475 164 0,'0'3'63'0,"3"2"-34"0,3 13-12 16,0-4 22-16,2 9-2 15,1 4 0-15,-3 7-3 0,0 6 1 16,-6 0-19-16,-3 7 4 0,-3-7 3 16,-6-3-10-16,-2-8-4 15,2-2-9-15,-6-11-2 16,-3-6-21-16,0-5-8 16,3-7-26-16,0-11-9 15,1-6-20 1,2-10-37-16,6-3 37 15</inkml:trace>
  <inkml:trace contextRef="#ctx0" brushRef="#br0" timeOffset="98">13093 11430 252 0,'0'-21'96'0,"0"18"-52"16,0 3-56-16,0 0 13 0,0 0-48 15,0 0-52 1,6 11 19-16,3-1 13 15,0-2 15-15</inkml:trace>
  <inkml:trace contextRef="#ctx0" brushRef="#br0" timeOffset="99">13259 11523 176 0,'3'15'68'0,"0"-1"-36"0,0 10-29 16,0-14 17-16,3 1 3 0,0 2 6 15,6-2-7 1,-3-1-3-16,0 1-11 0,0-3-1 0,3-3 0 15,0-5-3 1,0-3-3-16,-3-2-5 0,0-3-2 16,-1 0 0-16,-2-5 2 15,0-3 2-15,-3 0 3 16,-3 3 0-16,3 2 2 16,-3 3 9-16,0 3 4 15,0 0-7-15,0 5-5 16,3 5-3-16,3 3 1 15,0 3 1-15,3 2 3 16,0 0-3-16,6 0-2 16,-3-2-5-16,0-1-2 15,3-2-33-15,0-2-11 0,-1-4-63 16</inkml:trace>
  <inkml:trace contextRef="#ctx0" brushRef="#br0" timeOffset="100">13626 11483 224 0,'-21'0'85'0,"9"3"-46"0,-6 2-28 16,9 0 23-16,0 0 0 16,0 3 4-16,3-2-21 15,0 2-7-15,6 0-7 0,6 5-3 16,6 3 1-16,3-3-4 0,0 0 2 15,0 0 3-15,-6 1 1 16,-6-1 3-16,-6 0 3 16,-6-2-2-16,-6-1 1 15,0-2-7-15,0-3-3 16,-3-5-19-16,-3-2-7 16,4-4-23-16,2 1-7 15,3-5-21 1,6-6-45-16,12-5 30 15</inkml:trace>
  <inkml:trace contextRef="#ctx0" brushRef="#br0" timeOffset="101">13774 11213 272 0,'-3'-8'101'0,"6"8"-54"0,-6 0-53 15,3 0 28 1,0 19-2-16,0 12-2 15,0 17 2-15,0 2-11 16,0 6-1-16,0-9-1 0,3-2-6 16,0-2-2-16,0-4-18 15,0-7-5-15,0-5-28 16,3-9-11-16,0-7-53 16</inkml:trace>
  <inkml:trace contextRef="#ctx0" brushRef="#br0" timeOffset="102">13590 11462 272 0,'3'-3'104'0,"12"0"-56"0,17 1-45 0,-14-6 23 16,9 5-6-16,6-2 3 15,3 0-24-15,-1-1-11 16,4-7-124-16,3 0-55 15</inkml:trace>
  <inkml:trace contextRef="#ctx0" brushRef="#br0" timeOffset="103">14429 11536 44 0,'-6'-8'16'0,"6"5"-8"0,0-2-10 0,0 5 4 0,0-3-7 16,0 3 1-16,0-2 2 15,0-1 3-15,0 3 0 16,0-3 2-16,0 3-2 15,0-2 2-15,0-1 7 16,0 0 5-16,0 1 19 16,0-1 8-16,0 1-2 15,-3-1-1-15,0 3-5 16,3-3-1-16,0 3-14 16,-3 6-6-16,3 1-8 15,0 7 5-15,0 9 3 0,0-1-2 16,3-1-1-16,3-3-6 15,3-2-3-15,0-3 2 0,3-2 2 16,0-3 2-16,3-3 1 16,-3-5-7-16,0-2-2 15,0-1 0-15,-1-2 0 16,-2-6 1-16,0 1 0 16,-3-1 2-16,-3 3 1 15,0 3-4-15,0 10 1 16,0 0 0-1,3 1 0-15,0 2 0 16,3-1 2-16,3 1 1 16,3-2 5-16,3-1 5 0,-3-2 2 15,-1-3 3 1,-2-3 5-16,0-2 3 16,-3-1-7-16,-3-2-1 0,-3-5-9 15,-6-3-3-15,0 0-8 16,-6-2-1-16,0 2-19 15,3 3-6-15,-3 2-14 16,3 1-4-16,3 4-17 16,9 4-8-16,3-1-32 15</inkml:trace>
  <inkml:trace contextRef="#ctx0" brushRef="#br0" timeOffset="104">14965 11470 184 0,'-9'0'71'0,"3"0"-38"0,-6 0-25 0,6 0 16 16,-3 0 8-16,0 2 4 15,-2 4-7-15,-4-1-5 16,-3 6-14-16,-3-1-6 0,6 6-1 16,3 2-2-16,3 1-1 15,3 0-2-15,6-4 1 16,6 1 3-16,3-2 1 15,0-4-4-15,0-2 1 16,3-5-5-16,-3-3 1 16,3-3-3-16,-3 0 2 15,-3-5 3-15,0-5 1 0,-3 0-2 16,0 0 2 0,-3 0-1-16,0 2 0 0,0 3 4 15,0 3 1-15,0 2 1 16,0 0 2-16,0 3 1 15,0 0 1-15,6 11-2 16,-1 2-1-16,4 0-3 16,3 1-2-16,0-4 1 15,3 1 1-15,-3-1-25 16,3-2-12-16,0-2-35 16,3-4-14-16,5-2-10 15</inkml:trace>
  <inkml:trace contextRef="#ctx0" brushRef="#br0" timeOffset="105">15123 11512 220 0,'-6'8'82'0,"-3"-3"-44"0,3 11-31 0,6-3 18 16,0 3-2-16,0 3 3 15,3-1-14-15,3 1-7 16,0-1-3-16,0-2-13 0,0-3-3 15,3-2-37-15,0-3-17 16,0-8-30 0</inkml:trace>
  <inkml:trace contextRef="#ctx0" brushRef="#br0" timeOffset="106">15025 11287 244 0,'-9'-8'90'0,"9"3"-48"0,3 2-51 0,3 1 14 0,0-1-14 16,-1 0-2-16,7 1-49 15,6-4-23-15,6 1 3 16,-3 0 5-16</inkml:trace>
  <inkml:trace contextRef="#ctx0" brushRef="#br0" timeOffset="107">15289 11160 232 0,'-2'0'88'0,"2"3"-48"0,2 10-45 0,-2-2 17 16,3 7 15-1,0 11 10-15,0 19-11 0,0 2-2 16,-3 0-14-16,3 6-4 0,0-8-2 16,0-6-7-16,0-5-2 15,0-5-23-15,3-8-8 16,0-6-42-16,3-7-15 15,3-6-2 1</inkml:trace>
  <inkml:trace contextRef="#ctx0" brushRef="#br0" timeOffset="108">15138 11446 272 0,'-15'-3'101'0,"15"1"-54"0,3-1-53 15,3-2 19-15,3 2 5 16,9-2 6-16,2-1-12 16,7-4-5-16,3 2-4 15,3 0-40-15,2-3-17 0,4 1-70 16</inkml:trace>
  <inkml:trace contextRef="#ctx0" brushRef="#br0" timeOffset="109">15507 11351 248 0,'-27'10'93'0,"15"-7"-50"0,-3 2-41 0,9 3 17 16,-3 0-1-1,0 8 3-15,3-6-11 0,6 4-6 16,6-1-2-16,6 3-5 0,3 2 2 16,3 1-1-16,-3-1-2 15,-3 4 9-15,-6-4 6 16,-6-2 17-16,-9 0 7 15,-9-3-7-15,-3 0-4 16,-3-2-17-16,3-3-4 16,4-3-35-16,5-2-16 15,15-16-216 1,6-3 125 0</inkml:trace>
  <inkml:trace contextRef="#ctx0" brushRef="#br0" timeOffset="110">16182 11224 168 0,'-14'-19'66'0,"8"16"-36"0,-6-2-13 15,6 3 20-15,-3-1 1 16,-6 3 2-16,0 0-11 16,-3 5-5-16,-3 6-14 15,6 7-4-15,1 11-2 0,8 14-5 16,3 4 1-16,9 4-2 15,0-6 0-15,0-6 2 16,-1 1 0-16,-2-3 0 16,-3-3 0-16,0-2-18 15,0-5-8-15,0-6-24 0,0-5-8 16,6-8-43 0</inkml:trace>
  <inkml:trace contextRef="#ctx0" brushRef="#br0" timeOffset="111">15852 11475 288 0,'-9'-5'107'0,"12"5"-58"0,6-3-51 0,0 0 20 15,9 1-11-15,3-1 1 16,8-5-5-16,7 0-2 0,0 8 0 15,0 0-28-15,-4 3-9 0,-2 0-17 16,-6 2-8-16,-6-3 20 16,-3 4 9-16,-6-1 31 15,-9 3 12-15,-3 5 22 16,-3 3 9-16,0 5-6 16,0-2-4-16,3-1-7 15,6 1-2-15,3-1-1 16,6-2-2-16,2-3-4 15,1-5 0-15,3-2 0 16,0-6-1-16,-3-3-7 16,0-2-3-16,-3-3 1 15,-6-5 3-15,-3-3-2 0,-6 0-2 16,-3-3-7 0,0 1-1-16,0 2-12 0,0 3-3 15,0-1-20-15,3 7-8 16,0 1-19-16,3 1-8 15,0 5-17 1,3 0-24-16,6-3 48 16</inkml:trace>
  <inkml:trace contextRef="#ctx0" brushRef="#br0" timeOffset="112">16358 11504 168 0,'9'13'66'0,"-3"1"-36"0,3 4-26 0,-3-7 13 16,0 5 3-16,0-1 2 0,0 1 4 15,-3-2 1-15,0-4-14 16,0-2 5-16,0-3 3 0,-3-5 4 16,0 0 4-16,0-2-11 15,0-4-3-15,0-2-5 16,3-7 1-16,3-1-6 16,2 0-1-16,10 0 0 15,-3 3 0-15,3 2-2 16,3 3-2-16,3 3-24 15,2 2-11-15,4 3-55 16,0 0-24-16,-3 0 1 16</inkml:trace>
  <inkml:trace contextRef="#ctx0" brushRef="#br0" timeOffset="113">17171 11491 176 0,'-9'-8'68'16,"3"5"-36"-16,-3 1-11 0,3 2 22 0,-6 0-12 15,-3 2-4-15,0 4-15 16,-3 2-5-16,3 2-5 15,-2 6-2-15,2 5 1 0,3 0-1 16,3 3 2-16,6 3-3 16,3-1 0-16,6-2-1 15,6-3-2-15,0-5-4 16,3-6-2-16,5-4-4 16,-2-9-1-16,0-5 5 0,0-2 6 15,0-9 3 1,-3-5 1-16,-3-2 8 0,-6-6 5 15,-3-8-2-15,-6-7 1 16,0-4-3-16,-3 4 0 16,-6 2 8-16,3 10 4 15,0 6-3-15,3 8 2 16,0 5-11-16,0 8-5 16,3 14-3-1,3 12-1-15,3 19 2 16,3 3 1-16,3 5 1 15,3 3-2-15,3-6 1 16,3-5-4-16,-1-5-2 0,4-3-25 16,3-5-9-16,-3-6-34 15,12-7-13-15,2-3-19 16</inkml:trace>
  <inkml:trace contextRef="#ctx0" brushRef="#br0" timeOffset="114">17528 11517 252 0,'-18'-13'93'0,"9"10"-50"0,-6 1-39 16,6 2 21-16,-3 0-5 15,-6 2 0-15,-5 4-2 16,-1 2-1-16,3 8-9 16,0 2-1-16,3 3 0 0,6 0 3 15,6 1 4-15,6 1-6 16,6-1-2-16,6-4-6 15,6-5-2-15,0-5-8 0,3-5-4 16,-3-6 3-16,-3-2 2 16,0-3 5-16,-4-3 4 15,1-2 1-15,-6-5 2 16,0-1-4-16,-3 3 0 16,0 3 1-16,-3 5 0 15,3 0-3-15,-3 8 2 16,0 5 1-16,3 3 2 15,3 6-1-15,0 2 2 16,3 2-2-16,3 1-1 16,3-4-6-16,-3 1-4 0,0-5-27 15,2-3-12 1,1-8-38 0,6-5-52-16,-3-1 36 0</inkml:trace>
  <inkml:trace contextRef="#ctx0" brushRef="#br0" timeOffset="115">17647 11247 232 0,'-15'-18'88'0,"12"18"-48"0,3 0-45 15,0 0 24 1,0 11-5-16,0 10 13 16,3 10 5-16,3 12-16 0,0 2 0 0,3 8 0 15,0-8-6-15,0-6-3 16,0-2-11-16,0-5-3 15,0-5-18-15,-4-4-9 16,1-4-55 0,-3-6-66-16,-3-5 41 15</inkml:trace>
  <inkml:trace contextRef="#ctx0" brushRef="#br0" timeOffset="116">17495 11488 376 0,'-12'-5'140'0,"15"5"-76"0,0-3-64 0,3 6 27 0,0-3-8 15,6 0 1-15,3 0-11 16,0-3-5-16,9-2-3 16,5 0-19-16,4-6-5 0,0 3-33 15,0 6-14-15,2-1-23 16,-2 3-7-16,0 0-8 15</inkml:trace>
  <inkml:trace contextRef="#ctx0" brushRef="#br0" timeOffset="117">17948 11478 244 0,'-15'0'90'0,"12"0"-48"0,-6 2-29 0,6-2 24 15,-3 3 3 1,-3 0 5-16,-6-1-15 0,0 4-6 15,-3 1-14-15,0 4-9 0,1 0-1 16,-1 7-5-16,3 1-1 16,3-3 0-16,6-1 2 15,6 1-7-15,3 0-1 16,6-3 0-16,6-5 2 16,3-2 6-16,-1-6 2 15,1-3-1-15,0-5 0 16,-3-5 2-16,0 0 0 15,-3-1 5-15,-3-2 5 16,-3 1-1-16,-3-1 3 16,0 2-2-16,0 4 0 15,0 5-1-15,-3 2 2 0,3 8-1 16,3 6 0-16,3 5 1 16,5 2 4-1,1 3-6-15,3 1 0 0,6-1-6 16,-3 0-4-16,0-5-43 15,-1-3-18-15,1-2-96 16</inkml:trace>
  <inkml:trace contextRef="#ctx0" brushRef="#br0" timeOffset="118">5467 12525 148 0,'9'-2'55'0,"-6"-1"-30"0,0 0-3 0,-3 3 34 15,3-5-18 1,-3 0-8-16,0 0-7 16,-3-3-13-16,-3 0-2 0,0 0 2 15,-3 2-2-15,-3 1 1 16,0-3-1-16,-6 3 2 15,0 0-3-15,0-1 1 16,-2-2-3-16,-1 3 0 16,-3 0-1-16,0-3 2 0,0 0-1 15,1 0 0-15,-4 0-3 16,-3 3 1-16,0 0 0 16,0-1 1-16,-2 1-2 15,-4 2 1-15,0 1-4 16,1 2 0-16,2-3 1 15,-3 0 2-15,0 1-3 16,1-1 0-16,-1 3 3 16,0 0 3-16,1 0-2 15,2 0-2-15,0 0 0 16,-3 0 1-16,4 3-1 16,-1-1-1-16,0 4 1 15,3-1 1-15,4 0-1 16,-4 3-1-16,3 0 1 15,0 0-1-15,0 3 0 0,1 2 0 16,-1 0 0-16,3 0 0 16,0 1 0-16,-3 1 0 15,4 1-3-15,-1 3 2 16,0 2-1-16,0 5 0 16,-3 1 2-16,4 5 0 15,-1 5 0-15,6 0 2 16,3-3-6-16,0 6 1 15,6-1 3-15,3-4 2 16,3-6-3-16,3 0 1 16,6 0 0-16,3 3 0 0,6 0-3 15,3-1 0-15,0-1 2 16,3-1 0-16,5 2 1 16,4-1 2-16,3-4-1 15,6-2-1-15,-1 0-2 16,1-1 1-16,9-1 1 15,2-4 2-15,4 1-1 16,-1-4-1-16,1 1-2 16,2-5 1-16,1-3 1 15,-3-3 0-15,5 0-3 16,1-7 2-16,-1-1 3 16,4 1 1-16,-1-1-4 0,-2-5 1 15,-4 0 0 1,4-3 2-16,-1 1-1 0,-2-1-1 15,-1 1 1-15,1-1 1 16,-6 3-3-16,2-5 0 16,-2 2 1-16,-7-5 0 15,-2-5 0-15,0 3 2 16,2-1-1-16,-2 1-1 16,-3-1 1-16,-3 1-1 15,-7-1 2-15,1 3 1 16,-3-2-4-16,-6 2 1 15,-3-3 4-15,-1 1 2 16,-2-1-2-16,-6-2-3 0,-3-3 2 16,-3-5 0-16,-3-2 3 15,-3-7 3 1,-6-1 0-16,-6-4 2 0,-2-2-2 16,-4 6 0-16,-6 2-1 15,-9 5 0-15,-3 6-2 16,-8-1 1-16,-4 1-6 15,-5 4-1-15,-4 4-2 16,1 2-2-16,-1 3-11 16,7 8-2-16,8-1-25 15,6 6-8-15,12 8-45 16,13 13-18-16,-1-10 1 16</inkml:trace>
  <inkml:trace contextRef="#ctx0" brushRef="#br0" timeOffset="119">11694 13526 116 0,'0'18'44'0,"0"1"-24"0,0 36-10 16,0-34 14-16,3 6-9 15,-3 10-1-15,3-3-6 16,0-2 0-16,0-3-5 15,0-5 3-15,0-3 0 0,0-2 0 0,-3-6-1 16,3-3-1-16,-3-2 0 16,0-2-2-16,0-6-2 15,0 0 3-15,-3-3 2 16,0-2-7-16,0-1 0 16,3-15 9-1,0-3-4-15,0 1-1 16,0-4-4-16,0 3 1 15,0-10 3-15,0-1 1 16,0 1-1-16,0 2-2 16,0 3 1-16,0 0 1 15,6 3-1-15,6 2 2 16,2 0-2-16,4 6-1 0,3 2 1 16,0 8-1-16,0 2-3 15,0 6 2-15,-4 8 3 16,1 6 3-16,-9 4 7 15,0 3 2-15,-9 3-1 16,-3 5 0-16,-3-5-5 16,-3-3 0-16,-6-5-5 15,-2-5-2-15,-4-3-3 16,0-8 1-16,0-3-6 16,3 0 0-16,3 1-10 15,6-12-35 1,6 4-3-16,9-3-14 15,9 2-20-15,3 0 32 16</inkml:trace>
  <inkml:trace contextRef="#ctx0" brushRef="#br0" timeOffset="120">12003 13457 132 0,'-9'-6'52'0,"6"6"-28"0,-3 0-13 0,4 0 15 15,-1 3-6-15,-3 2 1 16,0 6-10-16,0 2-2 16,-3 6-5-16,3-1-3 0,3 6 2 15,3-5 0-15,3 2 1 16,3-3-2-16,3-2-2 16,0-5-2-16,0-3-1 15,-1-8 2-15,1-3 2 16,-3-5 0-16,-3 0-1 0,0-2-2 15,-3-1 1-15,0-2 1 16,0-1 2-16,0-1 3 16,0 1 4-16,-3 4 2 15,3 2 3-15,0 3-5 16,0 5-1-16,0 8-4 16,0 5-1-16,3 5-1 15,3 6 1-15,0 0-2 16,3-3-1-16,0-2-2 15,0-4 1-15,6-4-21 16,3-3-8-16,-3-3-18 16,2-5-5-16,-2-13-10 15,0-3-16-15,0 0 30 16,-3-2 28-16,-3-1 16 16,0 1 36-16,-3-1 17 15,-3 1 4-15,-3 2 2 16,-3 0-6-16,0 3-3 15,-3 5-16-15,-3 2-5 16,0 6-14-16,-3 8-4 0,-3 6 0 16,3 2-3-16,0 5 0 15,4-3-1-15,8 3-2 16,0-2 3-16,5-1 2 16,4-4-2-16,0-6-2 0,0-8 2 15,3-3 0 1,0-8-4-16,-3 1 1 0,0-3 0 15,0-1 2-15,-3-2-1 16,-3 1-1-16,0 1-2 16,0 4-1-16,-3 2-1 15,3 5 3-15,-3 3-2 16,3 8-1-16,3 8 0 16,0 13 3-16,0 3 9 15,-3 0 6-15,0-3 3 16,-6 5-1-16,0-7-4 15,-6-4 0-15,0-1-5 16,-3-7-2-16,0-1-5 16,-3-9 0-16,0-2-20 0,-3-6-7 15,0-2-13-15,4-3-5 16,2-6-22 0,6-1-45-16,12-4 25 15</inkml:trace>
  <inkml:trace contextRef="#ctx0" brushRef="#br0" timeOffset="121">12307 13504 144 0,'15'3'55'0,"-6"2"-30"0,9 6-7 0,-9-6 20 16,-1 0-4-16,4 1 3 15,0-1-19-15,0 0-6 16,0-2-7-16,0-3-2 0,0-3 3 0,-3-2-1 15,0-3 2-15,-3-2-4 16,-6-1 0-16,-3-2-1 16,0 2-2-16,-6 1 1 15,-6 2-1-15,-6 5-5 16,0 3 1-16,-3 5 4 16,1 6 2-16,2 5 11 15,3 2 3-15,6 1 6 16,6 10 3-16,6 0-9 15,9-3-4-15,3-2-7 16,12-3-4-16,3-2-14 16,2-9-6-16,10-7-89 15,9-6-70-15,-4-2 61 16</inkml:trace>
  <inkml:trace contextRef="#ctx0" brushRef="#br0" timeOffset="122">12873 13266 80 0,'2'-5'30'0,"-2"8"-16"0,3 2-1 0,-3-5 27 16,3 16-7 0,-3 8-3-16,0 2-3 15,0 6-5-15,3 5 1 16,-3 0-13-16,0-3-6 0,0 1 0 15,3-4 1-15,0-4 4 0,-3-6 0 16,3-5 0 0,-3-6-1-16,0-4 2 0,0-6-1 15,3-6 2-15,0-4-8 16,0-3-4-16,3-6 2 16,0-2 3-1,0 0-1-15,3 0 0 0,0 2-6 16,3 3 0-16,3 6-1 15,3 4-1-15,0 4 1 16,-1 4 0-16,1 4 9 16,0 4 4-16,-3 3-4 15,-3 1-1-15,-6-1 4 16,-6 0 5-16,-3 0-5 0,-9 1-2 16,-6 1-1-16,0-7 1 15,-3 0-5-15,1-5-3 16,-1-3-4-16,0 0 1 15,6-3-4-15,0 1 1 16,3-4-20-16,6-2-9 16,6 1-14-16,0-1-6 15,9 0-5 1,0 0-25-16,0 0 25 16</inkml:trace>
  <inkml:trace contextRef="#ctx0" brushRef="#br0" timeOffset="123">13057 13481 140 0,'0'0'52'0,"0"2"-28"0,0 3-11 16,0 1 17-16,3 2-9 16,-3 2 1-16,3 4-7 15,0 1-1-15,3 4-8 16,0-1 3-16,6 4 3 0,3-4-2 16,0-5 0-16,2-5-2 15,1-8 2-15,0-8-3 16,-3-2-2-16,-3-1-2 15,-3-2-3-15,-6-3 3 16,-6-2 0-16,-3-1 1 16,-6 1 2-16,-3 2-3 15,-3 5 0-15,0 3-1 16,1 3-2-16,2 2-4 0,0 3-2 16,3 0-22-16,9 3-39 31,3-3 2-31,9 2-7 15,3 1-19-15,3-3 32 16</inkml:trace>
  <inkml:trace contextRef="#ctx0" brushRef="#br0" timeOffset="124">13233 13475 152 0,'-3'3'57'0,"3"0"-30"0,0 7-27 0,0-2 10 16,3 3 9-16,0-1 7 0,0 3 2 15,0-2 1-15,3 0-16 16,5-1-3-16,1 3-3 16,0-2-3-16,3-3-3 15,-3-8-3-15,0 0 1 0,0-3-4 16,0-2 1-16,-3-3 0 16,0-3 2-16,-3-2 1 15,0 0 1-15,-3 0 0 16,-3 0 2-16,0 2-1 15,0 3 2-15,-3 3 4 16,3 2 4-16,0 6-9 16,0 5-2-16,0 2-4 15,3 4 3-15,2-1 0 16,4 0 3-16,0 3-3 16,0-3-2-16,3-2-29 0,6-3-14 15,-3-3-27 1,0-10-34-16,0-3 36 15</inkml:trace>
  <inkml:trace contextRef="#ctx0" brushRef="#br0" timeOffset="125">13512 13475 68 0,'-3'3'27'0,"3"2"-14"0,0 11 15 0,0-8 19 15,3 3-7-15,-3 2-1 0,0-3-16 16,3 1-6-1,-3 0-10-15,0-4-3 0,0-1 0 16,0-1 0-16,0-5 2 16,0 0 3-16,0-3 2 0,0-2-5 15,0-5-2-15,3-4 0 16,3-2 0-16,0 1-2 16,3-1-2-16,3 2 9 15,3 7 4-15,0 1-6 16,0 6-2-16,0 6-1 15,0 1 2-15,-4 4-3 16,1 0 0-16,-3 2-1 16,-3-3 1-16,0 1-31 15,0-3-11-15,-3 0-31 16,3-3-51 0,3 0 28-16</inkml:trace>
  <inkml:trace contextRef="#ctx0" brushRef="#br0" timeOffset="126">13804 13478 140 0,'-3'-13'55'0,"0"7"-30"0,0 1-3 0,0 5 20 15,0 0-11-15,-3 0-4 16,-3 3-13-16,-2 2-4 16,-1 6-6-16,0 2-5 0,0 5 0 15,3 1 1-15,3 5 0 16,3 2 0-16,3-2 0 15,6-6 2-15,6-2 1 0,3-8-1 16,0-2 1-16,-1-12-4 16,1-7 0-16,0-3 3 15,-3-5 1-15,-6-3-1 16,0 0-2-16,-3-2-2 16,-6-1-1-16,0 1 2 15,0 0 2-15,0 2 4 16,-3 3 4-16,3 7-2 15,0 4 1-15,0 4-7 16,3 6-3-16,3 8-2 16,0 6 3-16,-3 4 0 15,6 9 3-15,-3 2-3 16,3 0 0-16,0 3 1 0,0-1 0 16,3-4-29-16,0-6-10 15,3-5-25 1,6-6-47-16,5-10 22 15</inkml:trace>
  <inkml:trace contextRef="#ctx0" brushRef="#br0" timeOffset="127">14060 13449 156 0,'-9'-19'57'0,"3"14"-30"0,-3 0-5 0,6 5 23 16,-6 0-16-16,-2 2-4 15,-4 4-13-15,-6 2-3 16,0 7-5-16,0 7 2 0,6 1 3 15,3 1 4-15,3 8 4 16,6-6-7-16,3-2-3 16,6-5-7-16,6-3 0 0,0-6-5 15,3-12 1-15,0-6-5 16,-3-3 1-16,0-2 4 16,-3-3 4-16,-3-5 1 15,-3 0 2-15,-3-1-4 16,0 7-2-16,-3 1 2 15,0 4 2-15,0 2 2 16,0 5 1-16,0 6-2 16,3 5-2-16,3 2 3 15,0 6 0-15,3 0-1 16,3 3-2-16,0-4 1 16,2-1-1-16,1-4-29 15,-3 1-10-15,0-6-25 16,3-2-10-16,0-11-9 15</inkml:trace>
  <inkml:trace contextRef="#ctx0" brushRef="#br0" timeOffset="128">14105 13454 124 0,'3'3'46'0,"3"2"-24"0,0 11 1 0,0-6 18 15,0 6 3-15,0 0 3 16,0 8-17-16,-1 2-6 15,1-2-14-15,-3-5-4 0,0-3 0 16,0-6 1-16,-3-2 1 16,0-2 0-16,0-12 0 15,-3-7-2-15,0-3-1 16,0-2 1-16,3-4-3 16,0 1-2-16,3 3-3 15,3 2-1-15,0 0-12 16,0 5-5-16,3 1-20 15,0 2-8-15,0 3 6 16,0 2 3-16,0 0 19 16,0 1 10-16,0 2 7 15,-3 2 2-15,0 4 20 16,0 4 10-16,3 3 3 16,-1 3 1-16,1 3-12 15,0 2-3-15,0 3-6 0,0-6-2 16,3-4-4-16,0-1-1 15,0-11-10-15,0-2-2 16,3-8-29-16,0-2-14 16,-1-3-10-1,1-3-42-15,-3-3 13 16</inkml:trace>
  <inkml:trace contextRef="#ctx0" brushRef="#br0" timeOffset="129">14444 13446 168 0,'-9'5'66'0,"6"6"-36"0,-6 18-11 0,3-10 21 15,-3 15 4-15,-5 6 5 16,-1 2-11-16,0 3-3 0,3 0-20 16,0-8-9-16,3-5-2 15,0-6-5-15,3-5 0 16,3-5-23-16,0-2-10 0,0-7-26 16,3-7-12-16,3-5-35 15</inkml:trace>
  <inkml:trace contextRef="#ctx0" brushRef="#br0" timeOffset="130">14554 13441 176 0,'-3'0'68'0,"0"0"-36"0,0 2-31 15,3-2 16-15,0 3-11 16,0 2-1-16,3 1-12 15,0 2-3-15,0 0-50 0,0 0-21 16,0 2 20-16,0-2 9 16</inkml:trace>
  <inkml:trace contextRef="#ctx0" brushRef="#br0" timeOffset="131">14530 13602 220 0,'-5'3'82'0,"7"10"-44"0,1-5-49 0,0-5 13 16,3 7-13-16,3-2-1 15,3 0-46-15,0-3-21 16,12-2 11-16,0-13 7 16</inkml:trace>
  <inkml:trace contextRef="#ctx0" brushRef="#br0" timeOffset="132">14837 13179 204 0,'-3'0'77'0,"3"3"-42"0,0 10-19 0,0-8 22 0,0 0-18 15,0 3-3-15,3 6-9 16,-3-4 0-16,6 3-5 16,0 1-2-16,0-1 0 0,-3 0-1 15,0 0 0-15,-3-2-27 16,-3 10-82 0,-6 0-32-1,0 0 51-15</inkml:trace>
  <inkml:trace contextRef="#ctx0" brushRef="#br0" timeOffset="133">14876 13602 112 0,'0'19'44'0,"0"-17"-24"0,0 1-24 0,0-3 5 15,3 11-2 1,0-3-10-16,-3 0-5 0,3-1-28 16,0 1-11-1</inkml:trace>
  <inkml:trace contextRef="#ctx0" brushRef="#br0" timeOffset="134">14900 13917 132 0,'0'11'49'0,"3"-1"-26"0,-3 9-7 16,0-11 18-16,0 2-5 16,0 1-2-16,0-1-15 15,0 6-5-15,3-2-5 0,-3 4-4 0,2-5-1 16,1-2-36-16,0-1-14 16</inkml:trace>
  <inkml:trace contextRef="#ctx0" brushRef="#br0" timeOffset="135">14920 14351 140 0,'0'5'55'0,"0"3"-30"0,0 8-1 16,0-5 24-16,3 5-11 0,0 10-3 16,0 8-18-1,0-2-7-15,0 0-6 16,0-3 0-16,0 3 0 0,0 0-41 16,0-3-17-16,0-3-43 15</inkml:trace>
  <inkml:trace contextRef="#ctx0" brushRef="#br0" timeOffset="136">14560 14004 212 0,'-6'3'82'0,"0"5"-44"0,-9 21-25 0,7-8 24 15,-10 6-6-15,0 4 2 16,-6 7-19-16,0-7-6 16,3 1-5-16,0-3-3 0,7-5 3 15,2-3-37-15,3-5-15 16,0-5-28-16,3-4-56 15,0-4 30-15</inkml:trace>
  <inkml:trace contextRef="#ctx0" brushRef="#br0" timeOffset="137">14271 14123 224 0,'0'0'85'0,"9"6"-46"0,6-4-28 15,-6 4 23-15,9 4-3 16,6 4 2-16,6 4-16 15,2 6-5-15,7 0-8 16,0-1-5-16,2 1-2 0,1-3-56 16,-3-2-22-16,-3-3-37 15</inkml:trace>
  <inkml:trace contextRef="#ctx0" brushRef="#br0" timeOffset="138">15334 14031 196 0,'0'3'74'0,"0"12"-40"0,-3-1-18 16,0-1 22-16,-3 3-9 16,-6 8 0-16,-3 5-12 15,1 0-3-15,-1-3-8 16,3 1-4-16,0-4-1 0,0-4-21 0,3-3-9 16,0-3-34-1,3-2-14-15,-3-1-18 16</inkml:trace>
  <inkml:trace contextRef="#ctx0" brushRef="#br0" timeOffset="139">15114 14129 236 0,'3'-3'90'0,"0"3"-48"0,6 0-20 0,-3 3 28 15,3-1-6-15,3 9-1 16,2 0-24-16,1 2-9 15,3 3-7-15,6-3-3 0,-3 5 1 16,-3 1-8-16,0-3-3 0,-1-3-32 16,1-2-15-16,-3-3-39 15,3-6-58 1,0-10 42-16</inkml:trace>
  <inkml:trace contextRef="#ctx0" brushRef="#br0" timeOffset="140">15489 14049 212 0,'-6'-13'82'0,"9"16"-44"0,0 15-33 15,-3-4 17-15,0-1 12 16,3 5 11-16,-3 3-22 16,3 3-10-16,0-3-8 0,0 3-5 15,0-3 3-15,0-2-31 0,-3-3-11 16,0 0-88-1,-3-8 18 1</inkml:trace>
  <inkml:trace contextRef="#ctx0" brushRef="#br0" timeOffset="141">15334 14166 244 0,'-6'-3'93'0,"9"3"-50"0,3 0-39 0,0 3 19 0,3-3-4 15,6 2 3-15,6-2-14 16,5 0-5-16,-2-2-2 16,3 2-21-16,0-3-9 0,0-2-36 15,-4 0-16-15,1-1-12 16</inkml:trace>
  <inkml:trace contextRef="#ctx0" brushRef="#br0" timeOffset="142">15700 13922 236 0,'0'3'90'0,"3"8"-48"0,0 10-23 15,3-8 26-15,-6 13-1 0,6 14 3 16,0 5-17 0,-3 3-8-16,0-3-13 15,3-3-6-15,3-2 0 0,3-3-20 16,0-5-8-16,3-6-71 0,-1-7-30 15,-2-9 3 1</inkml:trace>
  <inkml:trace contextRef="#ctx0" brushRef="#br0" timeOffset="143">19019 13700 124 0,'-3'-5'46'0,"3"7"-24"0,0 1-17 15,0-3 13-15,0 0 5 16,3 8 3-16,0 5-2 16,0 11-1-16,0 5-12 15,-3 6 2-15,0 7 1 0,3 0-5 16,0 6-3-16,0-6-3 16,0-2-3-16,0-6 1 15,0-5 1-15,0-7 1 16,0-7 1-16,0-1 0 15,0-1 0-15,-3-8 2 16,0-5 1-16,-3-2-6 16,0-6 0-16,0-8-1 15,0-5 0-15,0-3 0 16,0-3 0-16,0 1 0 0,0-1 0 16,0 4-3-16,0-1 2 15,0-3 1-15,0-4 0 16,3 1 0-16,0 1 0 15,0 0 0-15,6 3 0 16,0-3 0-16,3 2 0 16,3 1 0-16,0 13 0 15,3-1 0-15,0 14 0 16,2 8-3-16,4 3 0 16,0 5 4-16,-3 2 1 15,0 3 6-15,-6 1 3 16,-3-4 0-16,-3 1 1 15,-6-4-2-15,-6-1 1 16,-6-1-2-16,-6-2 0 16,-3-6-8-16,0 0 0 0,-3-2-8 15,4-1 0-15,-1-2-19 16,6 0-6-16,3 0-16 16,6-2-5-16,6-6-23 15,9 0-31 1,3-5 38-16</inkml:trace>
  <inkml:trace contextRef="#ctx0" brushRef="#br0" timeOffset="144">19397 13716 140 0,'-15'-8'55'0,"0"8"-30"0,3-3-12 0,9 3 19 15,-2 3-7-15,-4 2 0 16,-3 3-10-16,0 0-2 16,-3 5-7-16,3 6-4 0,0 2-1 15,6 0-1-15,0 0 0 16,6 1-3-16,6-4 2 16,3-2 1-16,3-3 2 15,3-2-1-15,0-6 2 16,0-5-2-16,2-2 2 15,-2-4-4-15,-3-7 0 16,-3-6-1-16,-9 1 0 0,0-1 4 16,0 4 1-16,0-1 1 15,-6 2 0-15,0 4 0 16,6 2 6 0,0 3 0-16,0 5-4 15,3 5 0-15,0 3-2 16,0 10 0-16,3 1-2 15,0-1-2-15,0 1-2 16,3-1 1-16,0-2-6 0,3-2 0 16,3-4-48-16,3-5-18 15,-1-5-20 1</inkml:trace>
  <inkml:trace contextRef="#ctx0" brushRef="#br0" timeOffset="145">19632 13756 168 0,'-6'-16'66'0,"3"11"-36"0,-12-3-7 0,12 8 24 16,-2 0-13-16,-4 0-2 15,-6 5-19-15,0 3-6 16,-3 2-4-16,0 12 0 0,3-1 0 16,3 0 1-16,6 0 0 15,3 0-5-15,6-2 1 0,6-3 2 16,3-3 1-16,3-5-4 15,0-6 1-15,0-4-2 16,3-3 0-16,0-3 0 16,-4-3 0-16,-2-5 0 15,-6-2 0-15,3 2 2 16,-9 2 0-16,0 4-3 16,0-1 2-16,0 3-1 15,0 6-2-15,0 2 0 16,9 10 3-16,0 6 0 15,-3 5 3-15,0 8 5 16,-6 6 6-16,-6 7 2 16,-3-2 0-16,0-3-5 15,-3-5-2-15,0-6-2 0,-2-2-1 16,-1-6-3 0,-6-4 1-16,0-4-22 0,0-7-7 15,3-3-20-15,3-5-9 16,6-14-30-1,6-7-40-15,6-3 43 16</inkml:trace>
  <inkml:trace contextRef="#ctx0" brushRef="#br0" timeOffset="146">19793 13832 184 0,'-6'-2'71'0,"9"4"-38"0,0 1-41 0,-3 2 10 0,3 1 16 15,6-1 10-15,0 0 0 16,3 1 0-16,3-1-15 16,0-3-10-16,2-2-5 0,1-2 1 15,0-1 0-15,0-5 9 16,-3-5 5-16,-3 0-6 16,-3 0-4-16,-3 2-2 15,-6-2 1-15,-6 0-1 16,-3 2-1-16,-3 3-2 15,-9 5 1-15,-3 3-1 16,0 6 0-16,4 2 2 16,-1 5 0-16,6 0 4 15,3 3 5-15,3 0-3 0,6 0 2 16,6 0-5-16,6-1-2 16,6-1 0-16,3-4-1 15,3-2-16-15,2-3-6 16,4-5-29-16,0-2-12 15,6-3-20 1,2-1-26-16,-8-2 44 16</inkml:trace>
  <inkml:trace contextRef="#ctx0" brushRef="#br0" timeOffset="147">20141 13750 164 0,'-3'-23'63'0,"3"17"-34"0,-3 1 1 0,-3 5 26 15,0 0-15-15,-5 0-4 16,-1 3-17-16,0-1-7 0,0 4-8 15,3 4-4-15,3 3 0 16,3 3-6-16,3 5 1 0,9-2 2 16,6-1 1-16,-3 1 1 15,0 0 0-15,-4-4 4 16,-5 1 2-16,-6-2 9 16,-8-1 2-16,-7-5-6 15,-3-3-2-15,-3-2-5 16,0-3-3-16,3-3-25 15,4 0-9-15,5 1-38 16</inkml:trace>
  <inkml:trace contextRef="#ctx0" brushRef="#br0" timeOffset="148">20615 13719 160 0,'-15'-8'63'0,"9"13"-34"0,-18-2-14 15,15 2 18-15,-3 0-10 16,-3 3 0-16,-3 5-8 15,0 6 1-15,7 2-9 16,2 3-6-16,6 2-2 0,6 1 1 16,6-1 2-16,8 3-10 15,4-5-4-15,0-5-23 16,0-6-8-16,0-5-26 16,3-5-33-1,-4-6 35-15</inkml:trace>
  <inkml:trace contextRef="#ctx0" brushRef="#br0" timeOffset="149">20781 13735 212 0,'-24'-3'82'0,"7"8"-44"0,2 3-31 0,9-3 18 16,-3 3-2-16,-3 3 3 15,0 5-8-15,0 2 0 16,3 1-11-16,3-1-2 0,6 4-1 15,3-4-5-15,6-2 1 0,3-3 2 16,6-5 1 0,0-5-6-16,0-6 0 0,-4-2-10 15,-2-3-4-15,-3 0 11 16,-3-5 5-16,0-8 4 16,-3 2 1-16,-3 3 0 15,0 3 0-15,-3 5 2 16,-3 5 3-16,0 3-6 15,0 14-2-15,3-1 1 16,0 3 1-16,6 2-1 16,0 1 1-16,0-1-4 15,3 1 0-15,0-3-6 16,3-6 0-16,0-2-32 16,0-5-12-16,3-3-31 15,0-6-45-15,-3-1 38 16</inkml:trace>
  <inkml:trace contextRef="#ctx0" brushRef="#br0" timeOffset="150">20871 13795 140 0,'0'0'52'0,"0"16"-28"0,3 8-13 0,-1-16 15 16,1 3 5-16,0-1 4 16,0 3-8-16,-3-2-4 15,0 0-13-15,0-3-4 0,3-3-2 16,-3 0 4-16,0-5 5 15,0-3-3-15,3-2 2 16,3-3-7-16,0-8-3 16,3-5-4-16,0 0 1 15,6 0-1-15,6 5 0 16,0 5 4-16,0 6 1 0,-1 5 1 16,1 8 0-16,-3 5 15 15,-3 6 8-15,-3-1-14 16,0 3-5-16,-3-2-10 15,-3-3-1-15,0-3-72 16,0-2-31-16,-1-6-13 16</inkml:trace>
  <inkml:trace contextRef="#ctx0" brushRef="#br0" timeOffset="151">21433 13441 108 0,'15'-13'44'0,"-12"10"-24"0,-3 0 5 0,0 3 22 16,0 0-14-16,3 8-4 15,9 11 3-15,-3 13 3 16,0 15-18-16,3 6-1 0,-3-5 1 16,-4-1-7-16,1-2-1 15,0-10-3-15,0-9-1 16,0-5 1-16,-3-5 1 16,0-3-1-16,-3-5 1 15,0-8-2-15,0-5 0 16,-3-6-3-16,3-7-2 15,3-6-2-15,3 0-1 16,6-5-1-16,0 0 0 16,9 3 0-16,0 10 3 15,0 11-2-15,2 12-1 16,-2 7 3-16,0 7 2 0,-6 0 9 16,-6 3 3-1,-9 2 0-15,-3-2 2 0,-3-3-6 16,-12-2-1-16,0-6-4 15,-3-2-3-15,1-6-9 16,-1-5-5-16,0 0-22 16,3-8-8-16,6-3-17 15,6-2-7-15,9-3-30 16,6-2-20 0,6-1 58-16</inkml:trace>
  <inkml:trace contextRef="#ctx0" brushRef="#br0" timeOffset="152">21758 13711 192 0,'20'13'71'0,"-8"-5"-38"0,6 2-28 0,-9-2 17 16,3-2-3-16,0-1 1 16,3 0-3-16,0-2 0 15,0 0-9-15,-1-6 1 0,-2-2 4 16,-3-1-5-16,-3-4-2 16,-6-3-3-16,-9 2 0 15,-3-8-2-15,-3 6-1 16,-2 0 3-16,-4 18 0 15,0 3-1-15,0 5-2 16,3 3 12-16,6 8 4 16,3 3-2-16,9-4 2 0,9 4-9 15,12-3-4 1,12-3-9-16,6-5-1 0,-1-6-74 16,1-4-31-16,3-14-5 15</inkml:trace>
  <inkml:trace contextRef="#ctx0" brushRef="#br0" timeOffset="153">22189 13647 140 0,'0'-18'55'0,"3"18"-30"0,3 2-14 16,0 6 15-16,0 3 5 16,3 5 6-16,0 5 0 15,0 3 1-15,-3 5-20 16,-3-3-6-16,-3-2-1 0,0-3-1 16,0-2 2-16,0-6-6 15,0-2-2-15,-3-3 0 16,0-3 0-16,3-3 0 15,0-2 2-15,0-7-5 16,0-9-3-16,0-3-2 16,0-2 3-16,3 0 0 0,3 0 1 15,3-3-3-15,0 11 0 16,-4 2-1-16,10 6 3 16,0 7 0-16,0 4 1 15,-3 4 2-15,-3 1 3 16,-3 5 2-16,0 0 1 15,-6-6-4-15,3 1-1 16,0-3 1-16,-6-3 2 16,6 0-3-16,0-7 0 15,0-4-1-15,6-4-2 16,3-9 1-16,0 1-1 16,2-9 0-16,1 1 0 0,0 2-3 15,0 8 2-15,0 11 3 16,0 10 1-16,0 8 7 15,-3 6 4-15,-3-1-5 16,-3 1-3-16,-1 2-3 16,-2-2 0-16,3-1-20 15,0-2-6-15,3-3-34 16,3-8-14-16,3-2-34 16,0-11-37-1,3-2 53-15</inkml:trace>
  <inkml:trace contextRef="#ctx0" brushRef="#br0" timeOffset="154">22713 13684 184 0,'-9'-13'71'0,"3"10"-38"0,-3-15-19 0,6 15 20 15,-6 9-4-15,3-1 2 16,-6 3-12-16,1 2-2 16,-1 9-10-16,0-1-1 0,3 1 0 15,3 7-3-15,6-2-3 16,0-3 0-16,3-5-1 15,6-3 2-15,-3-5 1 16,9-8-1-16,-1-2-2 16,1-9-4-16,-3 1-2 15,-3-4 0-15,0-2 2 16,-3 1 2-16,-3-1 3 16,0 2 0-16,-3 4 2 15,0 2 2-15,0 3 2 0,0 5-6 16,3 5-2-16,0 6 2 15,3-1 3-15,3 1-1 16,-3 5-2-16,3-3-5 16,0-3 0-16,0-2-38 15,3-2-14-15,2-6-23 16,1 0-46 0,-3-6 33-16</inkml:trace>
  <inkml:trace contextRef="#ctx0" brushRef="#br0" timeOffset="155">22889 13647 144 0,'3'-21'55'0,"-3"21"-30"0,0 3-12 0,3 5 19 16,0 2-5-16,0 6 1 15,-3 11 5-15,0 4 1 16,0 4-18-16,-3 4 6 0,0 4 2 16,0-1-10-16,0-5-5 15,0-3-6-15,-3-2-3 16,6-11 3-16,-3 1 0 15,3-7-4-15,0-7-1 16,0-10 3-16,-3-4 1 16,3-7-5-16,0-8-2 15,-3-5-1-15,3-4 4 16,0-4 1-16,0 0 1 16,0-3 0-16,6 0 0 0,-3-8 0 15,9 5 0 1,-3 6 0-16,8-1 2 0,4 9 3 15,3 5 2-15,-6 7-3 16,3 9-1-16,-6 13 5 16,-3 10 5-16,-9 6 2 15,-3 3 0-15,-9 4-7 16,-6-1-3-16,0-4 1 16,0-2 1-16,0-8-14 15,3-3-6-15,3-2-22 16,3-6-10-16,0-8-27 15,6-5-12-15,9-2-24 16</inkml:trace>
  <inkml:trace contextRef="#ctx0" brushRef="#br0" timeOffset="156">23118 13690 212 0,'0'10'79'0,"6"9"-42"0,-3 10-28 0,-3-11 19 16,-3 9 8-16,-3 4 7 15,0 7-14-15,-3-1-7 16,6 0-13-16,-3 0-4 0,3-8 1 16,0-3-3-16,3-7 0 15,-6-6 3-15,6-21-1 16,-3-5-5 0,3-8-2-16,0-6-2 15,0-7 3-15,0-6 2 16,3-2-2-16,9 2-2 0,-3-2 2 15,9 2 0-15,0 8 1 16,-3 6 2-16,5 5-1 16,-5 13 2-16,0 10 11 15,-3 6 6-15,-6 6-2 16,-6 1 0-16,-6 4-6 16,-6 2 0-16,0 3-9 15,-3-3-4-15,0-2-22 16,4-4-10-16,-1-1-32 15,3-4-11-15,3-2-35 16</inkml:trace>
  <inkml:trace contextRef="#ctx0" brushRef="#br0" timeOffset="157">23335 13674 236 0,'0'5'90'0,"9"8"-48"0,-3-2-36 0,0-6 20 16,0 0 1-16,0 1 4 16,3-4-13-16,0 1-3 15,3-6-9-15,-3 1-2 0,-1-4 0 16,1 1-5-16,-6-8 1 16,12-3-2-16,-15-3 0 15,0 1 0-15,-6 2 0 0,6 0-3 16,-9 6-1-16,3 2 0 15,-8 8 4 1,2 8 1-16,0 10 3 16,0 3 5-16,-3 3 4 0,9 5 0 15,3-2 3-15,3-1-9 16,6-2-6-16,6-3-2 16,0-2-1-16,9-6-24 15,5-8-11-15,1-5-38 16,0-5-13-16,3-3-13 15</inkml:trace>
  <inkml:trace contextRef="#ctx0" brushRef="#br0" timeOffset="158">23666 13594 216 0,'-12'-29'82'0,"3"27"-44"0,-6 2-25 0,6 2 24 16,-3 1-12-16,-3 10-5 15,0 6-7-15,3 2-1 16,-3 3-7-16,6-1-1 0,4 4 0 15,2-6-2-15,6 3-2 16,2-6 3-16,7-4 0 16,3-9-1-16,3-5-2 15,0-5-4-15,0-3 0 16,-3-3 0-16,-3-5-1 16,-3-16 4-16,2-7 0 15,-5-4 1-15,-3 1 0 16,-3-6 0-16,0 6 0 15,-3 2 2-15,0 11 3 0,0 8-2 16,3 5 0-16,0 11-1 16,0 13 1-16,3 10 2 15,3 14 2-15,0 11-3 16,6 4-1-16,6 1-1 16,3-6-2-16,0-5-30 15,3-2-15-15,-4-14-83 16</inkml:trace>
  <inkml:trace contextRef="#ctx0" brushRef="#br0" timeOffset="159">24207 13250 204 0,'-6'-5'77'0,"9"8"-42"16,0 10-34-16,-3-2 14 0,6 7 7 16,-3 8 8-16,-3 12-6 15,6 12-5-15,-3 8-10 16,-3 0-6-16,3-5 0 0,-3-5-2 16,6-3-1-16,-6-6-8 15,0-7-3-15,0-11-40 16,-6-2-17-16</inkml:trace>
  <inkml:trace contextRef="#ctx0" brushRef="#br0" timeOffset="160">24014 13560 248 0,'-12'0'93'0,"12"0"-50"0,9-3-52 0,0 3 12 16,6-2-4-16,11-1 0 15,7 0-2-15,0 1 0 16,3-1 2-16,-1 0-2 0,4 3 1 16,-9 0-20-16,8 0-10 15,-14 0 7-15,0 3 4 16,-9 2 19-16,-9 6 11 16,-12 13 13-16,3 0 7 15,-3 2 0-15,0 3 0 16,3 3-16-16,3-3-8 0,9 0 5 15,6-5 5 1,0-6 4-16,12-4 1 16,2-12-7-16,1-7-3 0,-3-3 3 15,-9-3 2-15,0-2 0 16,-15 0 1-16,-6 0 5 16,-9-8 3-16,-3 2-14 15,-6 3-8-15,6 0-42 16,0 6-18-16</inkml:trace>
  <inkml:trace contextRef="#ctx0" brushRef="#br0" timeOffset="161">19611 14393 64 0,'18'-13'27'0,"-12"8"-14"0,12-3 9 16,-15 5 15-16,0 1 9 16,0-1 5-16,-6 0-13 15,-6 1-5-15,-3 2-17 16,0 2-7-16,-3 6-6 0,-2 5 0 15,-4 3 0-15,3 3 1 0,3-1 0 16,6 4-5-16,3 1-1 16,6 1-2-16,3-8 3 15,6 0 2-15,0-3 2 16,3-5-1-16,3-3-2 16,0-2 1-16,-3-11 1 15,2-8 1 1,-2 0-4-16,-3-2 1 15,-3-3 2-15,0-1 1 16,-6 4-1-16,0 5-2 16,0 2 5-16,0 3 1 15,6 8-2 1,0 8-5-16,0 5 0 16,3 6 3-16,0 5 1 0,0-3-4 15,3 0 1-15,0-2-2 16,0-4 0-16,-4-1-16 15,1-6-5-15,0-3-42 16,-3-5-57 0,0-3 27-16</inkml:trace>
  <inkml:trace contextRef="#ctx0" brushRef="#br0" timeOffset="162">19778 14385 164 0,'3'-2'63'0,"-6"4"-34"0,9 6-32 0,-3 0 13 15,0 6 2-15,0-1 4 16,0 5 7-16,-3 1 6 16,3 2-16-16,-3-5-3 0,0-3-2 15,3-2-4-15,0-3-1 16,0-11 8 0,3-8-5-16,0-2 2 15,3-3-4-15,0-2-3 16,0-1-3-16,0 3 1 15,-1 3-1-15,1 5 0 16,0 3 2-16,3 5 0 16,0 8 4-16,3 2 2 15,0 4-2-15,-3 4-3 0,0 3 2 16,-3 0 0 0,0-5-6-16,-1-2 0 0,1-6-39 15,0-1-16-15,-3-1-33 16,0-14-24-1,-3-8 48-15</inkml:trace>
  <inkml:trace contextRef="#ctx0" brushRef="#br0" timeOffset="163">20049 14370 212 0,'0'-3'79'0,"0"6"-42"0,3-1-45 16,0 3 12-16,6 3 5 0,6 3 3 15,0 2-1-15,0 3-1 16,-4-3-6-1,4 1-3-15,-3 1 2 0,0-4-2 16,0-3 2-16,0-5-22 0,0-6-9 16,0-2-15-16,0-3-4 15,-3-3 13-15,0-2 7 16,-4 0 16-16,1-1 7 16,-3 4 25-16,0-1 11 15,-3 6 6-15,0 2 2 16,-3 9-16-16,-3 7-4 15,-2 11 5-15,-1 7 4 16,-6 6 2-16,0 1 1 16,3-1-15-16,0-3-5 15,6-5-10-15,0-5-2 16,3-6-16-16,0-2-6 16,3-3-36-16,6-2-12 0,3-8-37 15</inkml:trace>
  <inkml:trace contextRef="#ctx0" brushRef="#br0" timeOffset="164">20650 14375 200 0,'-3'-11'77'0,"3"11"-42"0,0 0-41 16,-6 0 82-16,-3 6-31 16,-2-1-17-16,-4 3-13 15,0 2-11-15,3 1-3 16,6 0 0-16,3-1-4 0,6 1 2 16,0 2 1-16,6 3 0 15,0 2 0-15,0 1 0 16,-6-3 2-16,-3 2 1 15,-3-2 5-15,-3 0 5 16,-3-3-5-16,-3-5-2 16,-3-3-6-16,0-2 0 15,0-3 0-15,3-3 0 16,3-2-33-16,3-8-15 0,3-8-23 16,3 0-8-16</inkml:trace>
  <inkml:trace contextRef="#ctx0" brushRef="#br0" timeOffset="165">20746 14224 200 0,'-3'-3'74'0,"-9"11"-40"0,18-5-38 15,-9 5 13-15,0 2 17 0,0 6 10 16,0 6-3-16,0 7 0 15,0 5-18-15,3 8-9 0,0 1-4 16,0-4-2-16,6-4 2 16,0-9-17-16,6-2-4 15,-1-8-44-15,4-6-17 16,0-7-20 0</inkml:trace>
  <inkml:trace contextRef="#ctx0" brushRef="#br0" timeOffset="166">20871 14417 216 0,'-15'3'82'0,"12"2"-44"0,-3 6-44 0,6-3 12 0,0 2 5 16,0 6 5-16,6 5 3 16,0-2 1-1,6-1-11-15,2-2-5 0,1 0-3 16,6-3 1-16,3-5 3 0,0-3 2 15,-3-7 3-15,-4-9-1 16,-2-5 0-16,-3 1-3 16,-6-4-1-16,-6-2-3 15,-9-3-2-15,-6 0-10 16,-2 3-6-16,-1 3-30 16,3 2-12-16,0 2-52 15</inkml:trace>
  <inkml:trace contextRef="#ctx0" brushRef="#br0" timeOffset="167">21058 14179 228 0,'0'-5'88'0,"0"5"-48"0,3 5-47 0,0 0 16 16,-3 9 3-16,3 1 4 15,-3 4 8-15,0 5 5 16,0 5-16-16,0 5-5 0,0 1-3 15,0 2-3-15,0 0 1 16,3-6-4-16,-3-4-2 16,0-9-38-16,3-2-17 15,0-5-59 1</inkml:trace>
  <inkml:trace contextRef="#ctx0" brushRef="#br0" timeOffset="168">20862 14346 240 0,'-9'-6'90'0,"12"6"-48"0,6 0-45 15,-3 0 16-15,8 0 10 16,4 0 10-16,15-2-6 16,3 2-3-16,2 0-14 15,-2 0-6-15,6 0-1 0,-6 0-24 16,-1 0-11-16,-8 0-49 15,-3 0-23-15,-3 5 3 16</inkml:trace>
  <inkml:trace contextRef="#ctx0" brushRef="#br0" timeOffset="169">21460 14377 96 0,'3'-5'35'0,"12"8"-18"0,-12-1 11 15,0 1 21-15,0 2 1 16,-3 6 3-16,-3 2-17 16,6 3-7-16,-6 5-16 15,0 3-6-15,0-3-3 0,6 0-2 16,-6-2-2-16,6-6 1 16,0 0-1-16,0-5-31 15,0-2-12-15,0-4-64 16</inkml:trace>
  <inkml:trace contextRef="#ctx0" brushRef="#br0" timeOffset="170">21564 14415 192 0,'0'0'71'0,"3"5"-38"0,3 5-39 0,-3-2 12 16,0 8 18-16,0 5 11 15,-3-2-4-15,3-1-3 16,-3-2-16-16,0-2-5 0,0-4-3 16,0 1-2-16,0-6 1 15,3 0-7-15,-3-5-1 16,0 0-7-16,3-18-16 16,3-3 4-1,0-3 4-15,6 0 2 0,0 3 8 16,2 2 4-16,-2 6 8 15,0 5 6-15,-3 5 9 16,0 9 4-16,0 4 5 16,0 17 3-16,-3-3-11 15,0-1-5-15,-3-1-6 16,0-4-2-16,0-5-8 16,0 1-2-16,-3-7-36 15,0 1-15-15,0 0-57 16</inkml:trace>
  <inkml:trace contextRef="#ctx0" brushRef="#br0" timeOffset="171">21436 14269 272 0,'-18'-3'101'0,"21"-10"-54"0,15 10-83 0,-3 3 1 15,0 0-60-15,6-2-22 16,2-3 48-16,-5-6 25 16</inkml:trace>
  <inkml:trace contextRef="#ctx0" brushRef="#br0" timeOffset="172">22061 14383 52 0,'3'2'22'0,"0"4"-12"0,0 4 8 15,0-2 14-15,0 5 6 16,6 9 2-16,0 9-9 0,-3 9-2 16,0 5-14-16,-3 3-4 15,0-3-7-15,0-6-3 16,0-2 2-16,-3-8-2 0,0-5-1 16,0-8 16-16,6-5 6 15,0-9-2-15,-3-4 1 16,-6-6-12-16,3-8-3 15,-3-8-6-15,-3-5-1 16,0-5-1-16,0-11-2 16,9 0-2-16,6-3 1 15,0 8 1-15,3 6 2 16,2 5 1-16,1 5 1 16,3 6 0-16,-3 4 0 15,3 9 6-15,-3 5 4 16,-3 8 6-16,-3 5 2 15,-9 3-3-15,-3 5-1 0,-6 3-4 16,0-3-1-16,0-5-8 16,0-3 0-16,0-2-14 15,0-3-7-15,0-6-29 16,3-7-13-16,0-11-30 16,3-5-27-1,3 0 48-15</inkml:trace>
  <inkml:trace contextRef="#ctx0" brushRef="#br0" timeOffset="173">22272 14174 176 0,'0'-3'66'0,"6"3"-36"0,3 8-35 0,-3 0 10 16,0 8 10-16,0 5 7 15,-3 3 9-15,0 8 6 16,-3 2-20-16,0 0 2 0,0-2 1 15,0 0-11-15,0-8-2 16,0-11-3-16,3 3 0 16,0-8-2-16,0-6 1 15,0-2-2-15,3-5 2 16,3-6-4-16,3-4 0 16,0-4-1-16,0 3 0 15,6 6 2-15,-4 2 2 16,1 8-1-16,0 8-1 15,-3 5 1-15,0 3-1 0,0 2 0 16,-3 6 0-16,0-5-3 16,0-4 2-16,-3 1-19 15,0-2-9-15,0-6-32 16,-3-1-11-16,0-4-24 16</inkml:trace>
  <inkml:trace contextRef="#ctx0" brushRef="#br0" timeOffset="174">22588 14383 208 0,'9'0'79'0,"-6"2"-42"0,3 4-45 0,-3-1 12 16,3 6 5-16,3 2 5 16,0 0 3-16,0 6 1 15,0 4-9-15,-1-1-3 0,1-4 0 16,0-5-1-16,0-2 0 15,0-3-25-15,0-3-12 16,0-10-14-16,0 0-5 16,-3-14-76-1,3-2 52 1,-3 2 142 15,-6 6-16-31,-3 8 2 16,-3 7-15-16,-6 20-7 15,0 4 3-15,-3 6 3 0,-3 5-20 16,6 5-5-16,0-5-1 16,4-2-12-16,-1-4-3 0,0-7 4 15,9-5 4-15,0-6-31 16,0-5-13-16,9-5-35 16,3-6-44-1,-1-8 34-15</inkml:trace>
  <inkml:trace contextRef="#ctx0" brushRef="#br0" timeOffset="175">22978 14372 148 0,'3'-10'57'0,"-3"7"-30"0,-3 3-7 0,3 0 19 16,-3 3-4-16,-6-1 2 15,-6 4 3-15,3-1 2 16,-3 3-22-16,0 0-7 0,4 0-2 16,2 2-7-16,6 1-2 15,3-1-4-15,3 1 1 16,6 0 1-16,0 4 0 16,-1 4 0-16,-2-1 0 15,-3 1 2-15,-3-3 3 16,-3 0-2-16,-3-3 0 15,0-2 1-15,-2-4 0 16,-1-1-9-16,-3-4-4 16,9-2-28-16,-3-2-12 15,3-4-20-15,3-1-10 16,6-12-15-16</inkml:trace>
  <inkml:trace contextRef="#ctx0" brushRef="#br0" timeOffset="176">23064 14399 200 0,'-6'10'74'0,"6"3"-40"0,-6 6-33 15,6-3 14-15,0 5-2 16,-3-2 3-16,0-1-7 0,3-2-3 16,0-3-3-1,3-2-9-15,0-3-1 0,3-3-50 0,0-2-19 16</inkml:trace>
  <inkml:trace contextRef="#ctx0" brushRef="#br0" timeOffset="177">23079 14319 252 0,'-15'-10'93'0,"12"7"-50"0,0 3-41 0,3 0 17 15,0 0-15-15,0 0-1 16,3 0-5-16,3 0 0 15,0 0 2-15,3 3-16 0,3-1-4 16,6 1-56-16,0 0-56 16,0 2 36-16</inkml:trace>
  <inkml:trace contextRef="#ctx0" brushRef="#br0" timeOffset="178">23296 14319 188 0,'-20'0'71'0,"8"6"-38"0,-6-1-21 16,12 0 19-16,-3 3-12 16,-3 5-1-16,-3 6 3 15,6 2 1-15,-3 5-11 16,12 6-9-16,0-3-2 0,6-5-5 16,3-3-1-16,3-5-22 15,3-3-8-15,3-5-33 16,6-5-51-16,-1-3 27 15</inkml:trace>
  <inkml:trace contextRef="#ctx0" brushRef="#br0" timeOffset="179">23398 14356 268 0,'-24'-5'101'0,"15"10"-54"0,-6 3-53 0,9 0 17 15,-3 5 13-15,0 6 8 16,-3 2-9-16,3 8-3 0,6 0-12 16,3 0-5-16,3-5-2 15,9-3-12-15,-3-5-3 0,9-5-11 16,-6-6-4 0,6-2-9-16,-6-6-3 0,0-5 15 15,-3-5 10-15,-1 0 12 16,-2-8 8-16,-3-1 9 15,-3 4 6-15,3 2 0 16,-3 5-2-16,0 3-7 16,0 6-4-16,0 2-3 15,6 5-3-15,-3 8 3 16,9 9 2-16,-3-4-4 16,-3 1-1-16,0-4-7 0,3-1-3 15,0-4-38 1,0-2-17-16,0-5-34 15</inkml:trace>
  <inkml:trace contextRef="#ctx0" brushRef="#br0" timeOffset="180">23609 14028 220 0,'0'6'85'0,"6"31"-46"0,3 13-21 0,-6-16 25 16,-3 11-2-16,-3 19 0 0,-3 15-20 16,-3 3-8-16,9-8-8 15,9-8-52-15,3-2-21 16,27-19-63-16</inkml:trace>
  <inkml:trace contextRef="#ctx0" brushRef="#br0" timeOffset="181">23975 14364 112 0,'-3'-5'44'0,"3"5"-24"0,0 0-10 0,0 0 14 16,0 0 9-16,0 8 4 16,3 2-6-16,-3 6-2 15,3 3-16-15,-3 13 5 16,0-6 3-16,0 1-5 0,0-6 1 16,0-5-4-16,0-1 0 15,0-4-7-15,0 0-2 16,0-6 2-1,0-5-5-15,-3-3-1 16,3-13-2-16,0-2 0 0,0-3-7 16,0-3-2-16,3-3 6 15,0 4 2-15,0-1 0 16,6 5 0-16,-3 3 2 16,0 6 0-16,3 5 1 15,0 7 2-15,0 9 5 16,0 5 4-16,-3 2 2 15,-3 1 3-15,-1 2-7 16,1 0-3-16,-3-8-3 16,0-2-3-16,0-3 3 15,6-3 2-15,-3-8-2 16,3-5-2-16,0-2-3 16,3-6 1-16,3-5-1 15,3-3-2-15,-3 3 0 16,0 2 0-16,6 6 3 15,-6 5 2-15,-1 8 6 0,4 8 6 16,-3 8-3-16,-9 3 2 16,6-1-5-16,-9 3-2 15,0 3-2-15,6-5 0 16,-3-6-31-16,0-3-11 16,3-2-20-16,-3-2-8 15,9-20-114 1,-6 1 81-1</inkml:trace>
  <inkml:trace contextRef="#ctx0" brushRef="#br0" timeOffset="182">24300 14393 216 0,'0'0'82'16,"8"3"-44"-16,-2 5-38 0,-3-3 16 0,9 1 0 16,-3-1 2-16,9 0 4 15,-6-2 1-15,6-1-12 16,-3-2-7-16,3-2-2 0,-6-4 0 15,5 1 3-15,-5-3-2 16,-3 0-2-16,-9-2 0 16,0-1-1-16,-3 3-3 15,-3 0 2-15,-3 3 1 16,-3 0 2-16,1 2-1 16,-7 3-1-16,3 5 1 15,0 6-1-15,3 2-3 16,3 6 2-16,6 4 14 15,3 7 6-15,3-1-7 16,6-3-2-16,3-2-8 0,-3-6-4 16,6-2-4-16,0-5-1 15,-3-6-25-15,8-2-9 16,-2-3-30-16,0-3-12 16,-3-10-14-1</inkml:trace>
  <inkml:trace contextRef="#ctx0" brushRef="#br0" timeOffset="183">24561 14348 184 0,'0'-8'68'0,"0"8"-36"0,0 0-33 0,6 3 15 0,-3 2 10 15,-3 6 9-15,6 5 7 16,-3 5 5-16,-3 5-24 16,0 6 1-16,-3-5 2 0,3-4-13 15,0-4-4-15,0 0-2 16,0-6-1-16,0-5-2 15,0-3 1-15,0-5-4 16,3-3 0-16,0-5-8 16,6-10-2-16,0-6-5 15,9-5-1-15,-3 0 5 16,3 2 5-16,0 6 2 16,-3 3 3-16,2 4 1 15,-5 9 3-15,6 8 8 16,-6 5 3-16,0 5 2 15,-3 3 4-15,0 0 0 16,-9 2 1-16,6-2-9 0,-6-3-4 16,0-2-2-1,0-3-1-15,0-8-2 0,0 0 1 16,0-3-13-16,3-5-3 16,0-5-5-16,12-5 1 15,-1-4 2-15,4-1 2 16,0 1 3-16,3 4 1 15,0 2 10-15,0 5 6 16,3 6 12-16,-4 8 8 16,4 10-1-16,-9 11-1 15,3 2-7-15,-6 9-3 16,-3-4-7-16,-6-4 0 16,3-6-32-16,-3-2-10 15,-3-6-66-15,6 0-25 0</inkml:trace>
  <inkml:trace contextRef="#ctx0" brushRef="#br0" timeOffset="184">6586 15560 96 0,'3'-16'35'0,"-3"14"-18"0,0-9 9 0,0 8 18 16,3 1-4 0,0-1 2-16,-3 3-9 0,0 0-3 15,3 5-16-15,-3-2 0 0,3 10 2 16,-3 6 3-16,3 2 3 15,0 13 3-15,-3 14 4 16,0 10-9-16,0 6-2 16,0-3-6-16,3-9 0 15,3-4-7-15,0 0-1 16,0-11-4-16,0-5-1 16,-3-6-19-16,0-8-7 15,0-4-24-15,-3-6-7 16,-3-8-60-1,0 0-38-15,-3-14 72 0</inkml:trace>
  <inkml:trace contextRef="#ctx0" brushRef="#br0" timeOffset="185">6428 15761 204 0,'-24'3'77'0,"21"-3"-42"0,3 0-32 15,0 0 17-15,6 3 3 16,6-1 3-16,6-2 0 16,9 0-1-16,3 0-14 15,2 0-7-15,4 0-2 0,0-2-9 16,-3 2 0-16,-1-3-39 15,-2 3-14-15,-3-3-49 16</inkml:trace>
  <inkml:trace contextRef="#ctx0" brushRef="#br0" timeOffset="186">6744 15782 164 0,'-3'-2'63'0,"3"4"-34"0,3 4-19 15,0-1 17-15,0 3 0 16,0 16 3-16,3 2-10 16,0 6-4-16,-3-6-9 15,3 11-1-15,-1-5 1 0,1-8-3 16,-3-5-3-16,0-6 0 16,0 0 1-16,-3-5 8 15,0-3 3-15,-3-2-2 0,0-6 1 16,0-10-7-16,0 0-1 15,3-6 0-15,3-5 0 16,3-10-2-16,6 0-2 16,3 7-2-16,0 1 1 15,3 5-1-15,3 7 0 16,-3 4 0-16,-1 10 0 16,1 0-9-16,-3 8-3 15,0 5-33-15,0 0-14 16,0-2-48-1</inkml:trace>
  <inkml:trace contextRef="#ctx0" brushRef="#br0" timeOffset="187">7143 15833 140 0,'-3'-21'52'0,"0"18"-28"0,-3 0-11 16,0 3 19-16,-3 0 6 15,-3 3 4-15,0 0-18 16,-3 7-9-16,0 6-9 16,-3 5-7-16,1 3 0 0,2 2 3 15,0 9 3-15,6-6-2 16,6 0 0-16,6-3 1 16,6-2 0-16,6-5-2 0,-3-6 1 15,-1-5-4 1,4-5 0-16,0-3 1 0,0-8 0 15,-3-6-5-15,-3-1 1 16,0-4 2-16,-3 1 3 16,-3-1 0-16,-3 0-1 15,-3 1 5-15,0 2 1 16,0 3 2-16,0 8 2 16,0 5-5-1,3 5-3-15,3 8-1 16,0 8 3-16,3 6 5 15,0-6-5-15,0-5-2 0,3 5-1 16,0-5 1 0,0-3-23-16,2-2-11 0,1-6-32 15,0-2-14 1,3-3-14-16</inkml:trace>
  <inkml:trace contextRef="#ctx0" brushRef="#br0" timeOffset="188">7241 15909 192 0,'-6'0'71'0,"6"0"-38"0,0 6-32 16,3-1 14-16,0 3 7 15,0 5 6-15,0 3 1 16,-3 10 0-16,3-4-16 16,0-6-6-16,0 2-2 0,0-5-1 15,0-2 0-15,0-3 0 16,0-3 0-16,0-2 0 0,-3-3 0 15,3-6-2-15,0-4-2 16,0-6 1-16,0-3-1 16,2-2-3-16,4 0 0 15,0 0 2-15,3 0 0 16,3 5 1-16,0 8 2 16,3 5 1-16,0 9 3 15,-3 4-1-15,-1 6 2 16,-2 3-4-16,-3 4 0 15,-3-7-3-15,0 3-1 16,0-6-19-16,-3-5-9 0,0 5-29 16,0-5-11-16</inkml:trace>
  <inkml:trace contextRef="#ctx0" brushRef="#br0" timeOffset="189">7631 15838 156 0,'0'-19'60'0,"0"17"-32"0,0-3-9 15,0 5 23-15,-3 0 3 16,-3 0 3-16,0 5-11 16,-3 3-3-16,0 5-19 15,-3 0-5-15,0 0-2 0,3-2-4 16,9 2-3-1,6 0 0-15,6-5-4 0,3 6 0 16,3-1 2-16,0 5 0 16,-3 1-2-16,-3 5 2 15,-6-6 12-15,-9-2 5 16,-6 0-4-16,0 0-2 16,-3-3-5-16,-3-2-2 15,0-6-14-15,0-2-6 16,0-3-26-16,3-6-11 15,3 1-33-15,21-19-59 32</inkml:trace>
  <inkml:trace contextRef="#ctx0" brushRef="#br0" timeOffset="190">7803 15531 200 0,'0'-11'74'0,"3"14"-40"0,-3 2-35 16,0-2 12-16,0 8 19 16,0 7 12-16,0 6 3 0,3 8 3 15,-3 10-27 1,3 8-3-16,-3 3-3 0,3-2-6 16,0 1-3-16,0-9-3 15,-3-6-3-15,6-8-19 16,-6-3-10-16,6-7-21 15,-3-3-8-15,3-3-33 16,3-8-48-16,3-10 42 16</inkml:trace>
  <inkml:trace contextRef="#ctx0" brushRef="#br0" timeOffset="191">8045 15875 176 0,'-3'-24'66'0,"3"6"-36"0,0 4-26 0,0 12 13 16,-6-3 12-16,0 5 21 16,-6 0-11-16,-3 10-19 15,-3 3-13-15,-3 3-5 16,0 3-5-16,0 2 2 0,7-3 3 16,-4 6 1-16,9 0-1 15,6 2-2-15,6-4 1 16,3-6 1-16,3 2 1 15,3-5 1-15,2-5-2 16,1-2-2-16,3-4 1 16,-3-4-1-16,0-6-3 15,-3-6 0-15,-3 1 4 16,0-3 1-16,-3 0 0 16,0 0 1-16,-3-2-2 15,0 2-1-15,0 8-2 16,-3 0 1-16,0 3-4 15,3 0 1-15,-3 5 6 16,3 10 6-16,3 3-4 0,-1 3 0 16,1 8 0-1,3-5 0-15,0-3-7 0,3 2 0 16,0-5-26-16,3-2-10 16,0-3-27-16,0-3-8 15,-3 0-16 1</inkml:trace>
  <inkml:trace contextRef="#ctx0" brushRef="#br0" timeOffset="192">8250 15613 252 0,'-12'-11'93'0,"12"14"-50"0,3-3-50 16,0 11 38-1,0 2-5-15,0 16-1 16,0 5-3-16,0 14-12 16,-3-3-4-16,0 0-2 0,3-3-2 15,-3 1 1-15,3-9-11 16,-3-2-4-16,0-8-36 16,3-8-16-16</inkml:trace>
  <inkml:trace contextRef="#ctx0" brushRef="#br0" timeOffset="193">8116 15753 264 0,'-18'-2'99'0,"18"4"-54"0,3-2-42 0,-3 0 21 16,3 6 6-16,3-4 6 15,6 4-4-15,6-4 1 16,3 1-19-16,2-3-8 0,7 0-2 16,0-3-19-16,0 1-6 15,-3-4-23-15,-1-2-8 0,-2 6-43 16,3-4-18 0,-3 1 15-16</inkml:trace>
  <inkml:trace contextRef="#ctx0" brushRef="#br0" timeOffset="194">8479 15772 236 0,'-15'8'90'0,"24"-3"-48"0,-3 8-51 15,-3 1 12-15,0 7 11 16,-3 2 8-16,0 1 4 16,-3 0 4-16,3 0-16 0,0-3-8 0,3 3-4 15,0-6-11 1,0-4-4-16,3-14-73 15,3-6-34 1</inkml:trace>
  <inkml:trace contextRef="#ctx0" brushRef="#br0" timeOffset="195">8414 15682 276 0,'-9'-3'104'0,"9"3"-56"0,6 0-56 0,-6 0 18 16,6 0-9-16,3 0-1 16,2 0-19-16,4 0-10 15,0 0-58-15,3 0-26 16,6 0 32-16,0 3 19 16</inkml:trace>
  <inkml:trace contextRef="#ctx0" brushRef="#br0" timeOffset="196">8565 15849 232 0,'-23'50'88'0,"20"-34"-48"0,0 5-36 16,3-11 19-16,3 4-2 16,3 7 2-16,3-3-8 15,2-2-2-15,7-3-7 16,0-7 0-16,3-1 4 0,0-10-6 16,-3 2 0-16,3-2 0 15,-7-6 2-15,-8-2 1 16,-6 0 1-16,-3-6-2 15,-6 6-1-15,-8-11-1 16,-4 0 2-16,0 9-10 16,0-1-2-16,3 2-19 0,6 1-7 15,0 5-32-15,12-2-11 16,9-1-23 0,3 1-22-16,6-1 54 15</inkml:trace>
  <inkml:trace contextRef="#ctx0" brushRef="#br0" timeOffset="197">8774 15806 212 0,'15'19'79'0,"-9"7"-42"0,3 6-28 0,-3-16 22 16,-4 2-8-16,1 6 1 15,0 0-4-15,-3-3-3 0,0-2-9 16,-3-6 1-16,3-3 4 16,0-4-5-16,0 2 0 0,0-16 5 15,3 0-12 1,3-11-3-16,3 1-8 15,3-22-2-15,6 11 2 16,0 3 1 0,0 4 6-16,0 12 1 0,2 10 10 15,1 13 5-15,0 8 11 16,0 3 5-16,-3 2-11 16,-3 1-3-16,-3-1-27 15,0-7-11-15,-1-3-47 16,1 2-19-16,6-12-38 15</inkml:trace>
  <inkml:trace contextRef="#ctx0" brushRef="#br0" timeOffset="198">9509 15475 168 0,'-3'-10'66'0,"3"10"-36"0,-3 3-11 15,3-3 39 1,0 10-17-16,0 9-5 16,-3 10-4-16,0 5-18 15,0 16 5-15,-3 9 2 0,0 4-7 0,0-2-1 16,3-3-7 0,0-10-4-16,0-11-4 0,3-3 1 15,0-7-19-15,3-9-9 16,0-5-27-16,3-7-10 15,0-12-29 1,3-1-34-16,6-7 47 16</inkml:trace>
  <inkml:trace contextRef="#ctx0" brushRef="#br0" timeOffset="199">9649 15812 196 0,'-15'-6'74'0,"15"4"-40"0,12 2-27 0,-15 0 20 0,-3 0 1 15,0 5 3-15,0 8-8 16,0 8-1-16,0 6-13 16,0 2-1-16,3 3 2 0,6-1-4 15,6-2 2-15,6-7-3 16,6-4 0-16,6-7-3 16,-1-6 1-16,7-10-7 15,-6-3 1-15,-3-5 1 16,-6-1 1-16,-6-2 3 15,-6-5 1-15,-12 0 1 16,-6-5 2-16,-6 4 3 16,0 4 2-16,0 2-3 15,0 0-3-15,3 11-20 16,0-3-8-16,7 3-19 16,5 2-6-16,6 3-10 15,5 5-4-15,4-2-15 16,6-3-24-16,0 5 37 15</inkml:trace>
  <inkml:trace contextRef="#ctx0" brushRef="#br0" timeOffset="200">9890 15812 144 0,'6'-3'55'0,"-6"3"-30"0,0 0-5 0,0 0 19 16,0 0 5-16,0 0 5 16,-3 3-17-16,-3 7-7 15,0 6-15-15,-3 5-4 0,3 6 0 0,0 4-5 16,3 1-1-1,3 2 0-15,6-10 0 0,6 3 4 16,6-6 2-16,6-3 0 16,3-7-1-16,-1-6-1 15,7-5 0-15,0-2 0 16,-6-6 0-16,-4-5 0 16,-8-6 0-16,-6-2-2 15,-6-3 1-15,-12-5-7 16,-6 0-1-16,-5 5 2 15,-4 5 1-15,-3 12-1 16,0 1 2-16,6 12-12 16,4-1-7-16,2 0-18 15,6 0-8-15,6-5-20 16,6 0-9-16,9 0-8 16</inkml:trace>
  <inkml:trace contextRef="#ctx0" brushRef="#br0" timeOffset="201">10203 15555 172 0,'-9'-13'66'0,"6"10"-36"0,3 6-22 0,0-3 16 0,3 8 1 16,-3 5 2-16,3 5 1 15,0 11 0-15,-3 14-15 16,0 10-1-16,0 2 1 0,-3 1-7 16,0-3-3-16,3-8-2 15,0-6 1-15,0-4-10 16,0-9-2-16,3-7-24 16,0-1-10-16,-3-4-28 15,3-7-49 1,2-7 25-16</inkml:trace>
  <inkml:trace contextRef="#ctx0" brushRef="#br0" timeOffset="202">10348 15817 156 0,'-9'-5'57'0,"9"5"-30"0,-5 5-18 0,-1 3 16 16,-6 0 6-16,-3 5 5 15,-3 0-2-15,0 0 0 16,0-2-19-16,0 0-9 0,3-1-2 16,4-5 1-16,2 6 2 15,6-3 3-15,3 0 1 16,6 2-3-16,5 1-3 16,7 0-5-16,0-1 0 15,0-2-2-15,3 0 0 16,0 0-14-16,0-3-6 15,-1 1-27-15,1-6-11 16,-3-6-45-16</inkml:trace>
  <inkml:trace contextRef="#ctx0" brushRef="#br0" timeOffset="203">10622 15867 140 0,'-6'-16'52'0,"3"16"-28"0,-3-2-17 16,3-1 13-16,-9 0 18 15,-2 6 13-15,-4 7-20 16,-3 4-9-16,-3 2-14 16,0 2 1-16,3 1 1 0,4 7-3 15,5 6 1-15,6-8 4 0,3-3 4 16,9-3-6-16,6-2-1 15,-1-5-14-15,7-6-4 16,6-2-20-16,0-6-7 16,-3-5-5-16,-3-2-1 15,-3-1 26-15,-7-2 11 16,1 0 9-16,-6 5 5 16,-3 0 11-16,0 0 5 15,-3 2-7-15,0 1 0 16,3 2-9-16,0 3-3 15,0 6 3-15,3 2 2 16,0 2 5-16,3 4 4 16,3-1-10-16,3 0-3 0,0 3-10 15,0-3 0-15,0-2-32 16,6-3-184 15,12 0 101-31</inkml:trace>
  <inkml:trace contextRef="#ctx0" brushRef="#br0" timeOffset="204">10896 15917 216 0,'-3'-16'82'0,"3"16"-44"0,0-15-29 0,0 12 22 16,-3 0 9-16,-3 1 8 15,-6 7-12-15,-3 0-7 16,0 3-16-16,-5 3-6 0,5 2-3 15,0-2-5-15,6 2 1 16,3 0-5-16,6-2-1 16,6 2-2-16,3 3 2 15,3 0 2-15,0-1-1 16,0-1 4-16,-3-1 2 16,-6 0 2-16,-6 0 1 15,-3 1 0-15,-3-4 2 16,0-2-10-16,-6-3-2 0,-3-5-26 15,0 0-11 1,3 0-16-16,3 0-6 16,3-2-35-16,6-1-22 15,12-7 60-15</inkml:trace>
  <inkml:trace contextRef="#ctx0" brushRef="#br0" timeOffset="205">10982 15949 256 0,'-12'8'96'0,"12"-5"-52"0,0 5-56 16,0-3 15-16,0 5-3 15,0 6 4-15,0 0 5 16,-2 0 2-16,-1-3-5 16,0 1-11-16,3-4-1 0,0 1-51 15,0-3-22-15,6-3-17 16</inkml:trace>
  <inkml:trace contextRef="#ctx0" brushRef="#br0" timeOffset="206">11006 15804 324 0,'-3'-11'121'0,"6"8"-66"0,-3 1-53 0,0 2 25 16,6 0-18-16,3-3-2 0,0 0-14 15,-3 3-5 1,9 3-41-16,0 2-17 0,0 1-28 16,2 4-43-1,7 9 46-15</inkml:trace>
  <inkml:trace contextRef="#ctx0" brushRef="#br0" timeOffset="207">11298 15894 232 0,'0'-3'88'0,"0"-13"-48"0,-3 8-47 16,-3 0 88 0,-3 0-18-16,-6 8-25 15,-6 0-17-15,0 11-15 16,1-3-7-16,-4 8-2 0,3 5-1 16,0 3 3-16,6 5 0 15,3 0 1-15,9-3-5 16,6-2-1-16,3-3-6 0,6-5 0 15,3-5 1-15,3-6 5 16,3-5 1-16,-3-3 0 16,0-5 4-16,-1-5 0 15,-2-8 3-15,0 2 1 16,-3-7-4-16,0-14-1 16,-3-2-4-16,-3-3 1 15,0 0 3-15,-3 3 3 16,-3 2 0-16,0 0-1 15,0 11 12-15,0 5 6 16,0 9-3-16,0 4 2 16,0 11-15-16,0 0-3 0,0 13 2 15,0 16 3-15,0 6 5 16,0 7 5-16,0 3-8 16,3-3-3-16,3-2-2 15,0-6-1-15,0-2-25 16,0-8-10-16,3-3-35 15,-1-8-14-15,1-10-39 16</inkml:trace>
  <inkml:trace contextRef="#ctx0" brushRef="#br0" timeOffset="208">11494 15891 280 0,'-9'-3'107'0,"9"9"-58"0,0-4-55 0,3 3 19 16,-3 1 7-16,6-4 7 15,0 6-2-15,3-2-1 16,3 2-13-16,3-3-4 0,3-5-1 16,3 5-1-16,0-10 0 15,-1 2-8-15,-2-2-2 16,-3 0-5-16,-3-9-1 16,-6-1 3-16,-3-1 3 15,-6 2-4-15,-6 1-1 16,-6 0 5-16,-3 8 4 15,-3-3 4-15,-5 8 3 16,-4 10 1-16,3 6 1 16,3 11 7-16,4-1 4 0,5 3 13 15,6 3 4-15,6 0-12 16,6-3-6-16,12 0-11 16,5-5-3-16,13-6-26 15,6-5-13-15,8-7-53 16,7-4-21-16,15-2-38 15</inkml:trace>
  <inkml:trace contextRef="#ctx0" brushRef="#br0" timeOffset="209">12149 15502 96 0,'-3'0'38'0,"3"3"-20"0,0 5 10 16,0 2 19-16,0 6-7 15,0 8-1-15,0 2-11 16,0 9-3-16,0 4-14 16,0 14 0-16,-3-5 2 0,-3-3 2 15,6-5 3-15,-3-6-6 0,0-8-2 16,0-2-3-16,0-8-2 16,3-3-3-16,6-5 1 15,0-5 0 1,0-6-1-16,0-2-2 15,0-3-2-15,0-3 1 16,0-7 1-16,0-3 0 16,3 2-3-16,3 1 2 15,3-1 1-15,6 6 2 16,-1 5-3-16,10 3 0 0,0 13-4 16,-3 8-1-16,0 5 5 15,-7 3 2 1,-2 5 7-16,-6-3 3 0,-6 8 0 15,-6-10 3-15,-3 3-1 16,-12-6 2-16,-6-3-8 16,-2-2-4-16,-7-5-7 15,-3-6 0-15,3-5-16 16,-2 0-4-16,-1 0-15 16,9-8-5-16,12 0-14 15,9-8-6-15,6 3-29 16</inkml:trace>
  <inkml:trace contextRef="#ctx0" brushRef="#br0" timeOffset="210">12408 15915 192 0,'0'5'74'0,"0"3"-40"0,0 10-24 0,0-7 20 15,0 2-3-15,3 3 4 16,0 0-6-16,3 3-1 15,3-6-13-15,0 0-7 0,6-2-2 16,0-9-2-16,3-2 0 16,-1-8 0-16,7-2 0 15,-6-4-7-15,-3-7 0 0,-3 5 1 16,-3-5 3-16,-3-3 2 16,0 1 3-16,-3 9-1 15,-3 4-1 1,0 2 5-16,0 8 1 0,3 8 0 15,0 2-1-15,3 4-1 16,0 4 0-16,2 6-5 16,4-3 1-16,0 0 2 15,3-7 1-15,0-1-32 16,0 0-15-16,0-13-27 16,-3 5-8-16,0-5-11 15</inkml:trace>
  <inkml:trace contextRef="#ctx0" brushRef="#br0" timeOffset="211">12929 15605 156 0,'-3'-42'60'0,"0"34"-32"0,-3-5-2 0,3 10 23 16,-3 3-4-16,0 0-2 15,0 5-22-15,0 3-10 16,-6 8-7-16,4 5 1 0,-1 11 1 16,3 8 2-16,0 10 0 15,6 3-4-15,0-5-3 16,3-4-3-16,0-1 1 16,0-9-8-16,-3-5-2 0,3-5-38 15,-3-8-18-15</inkml:trace>
  <inkml:trace contextRef="#ctx0" brushRef="#br0" timeOffset="212">12625 15777 236 0,'-3'-10'88'0,"12"4"-48"0,9-2-34 15,-6 6 20-15,9-4-1 16,9 1 2-16,3 0-14 15,2 5-6-15,1 2-4 16,6 1-18-16,2-3-5 0,-2 5-30 16,-3-5-10-16,-4 0-20 15,-2-5-34-15,-3 2 38 16</inkml:trace>
  <inkml:trace contextRef="#ctx0" brushRef="#br0" timeOffset="213">13155 15584 192 0,'-15'-26'74'0,"6"23"-40"0,-2-2-16 0,8 5 23 16,-3 2-15-16,0 4-4 16,3 4-7-16,0 6 0 0,0 5-8 15,0 11 2-15,0 5 2 16,0 5-4-16,0 3 1 16,3-2-7-16,-3-9-1 15,0 3-2-15,0-8-2 16,0-5-46-16,0-6-19 0</inkml:trace>
  <inkml:trace contextRef="#ctx0" brushRef="#br0" timeOffset="214">12908 15875 272 0,'3'-19'101'0,"3"19"-54"0,6-13-37 16,0 8 25-16,6 2-8 15,6-7-1-15,5 4-14 16,4-1-8-16,0 1-2 16,0 1-29-16,-1 2-9 0,1 3-35 15,-12 0-15-15,0 3-16 16,-9-3-13 0,-3 3 55-16</inkml:trace>
  <inkml:trace contextRef="#ctx0" brushRef="#br0" timeOffset="215">13218 15856 256 0,'-3'6'96'0,"6"-4"-52"0,3 17-38 0,3-14 22 16,6 1-6-16,-1-1-1 16,4 0-9-16,9 0-5 15,-3-5-4-15,-3 6 0 0,6-6 0 16,-1-6 1-16,-5 6 2 16,-3-10-3-16,-3-6-2 15,-9 3 0-15,-6-1 1 16,-6 1-3-16,-3 0 0 15,-3 0-1-15,0 0 0 0,-3 2 0 16,0 6-2-16,-2 5 0 16,2 5 0-16,-3 3 0 15,0 3 3-15,3 12 2 16,3 1 4-16,6 0 0 16,6 2 2-16,3-2-2 15,6-3 2-15,6-5-6 16,0 0-3-16,3-5-19 15,6-6-9-15,5-5-24 16,-2-3-9-16,0-2-12 16,-3-3-20-1,-6-5 37-15,-4 2 50 16,-2-2 30-16,-3 5 16 16,-3 0 29-16,-3-5-14 15</inkml:trace>
  <inkml:trace contextRef="#ctx0" brushRef="#br0" timeOffset="216">13548 15915 350 0,'0'8'31'0,"0"10"-7"15,0 3 1-15,0 6 1 16,3-9-5-16,0 3-2 16,0-5-9-16,0-2-2 15,-3-4-2-15,0-2 1 16,0-3 2-16,0-5 2 16,0-5 1-16,3-8 2 0,0-3-7 15,3-5-4 1,6-3-2-16,6-8 1 0,3 3-1 15,2 3-1 1,7 7-2-16,0 3-1 0,0 3-18 16,-1 10-9-16,-2 1-46 15,6 10-21-15,-6 2-26 16</inkml:trace>
  <inkml:trace contextRef="#ctx0" brushRef="#br0" timeOffset="217">9310 16113 88 0,'-6'-8'35'0,"3"8"-18"0,0 0 4 15,3 0 19-15,-3 0-4 16,0 0-1-16,0 0-11 15,0 5-4-15,0-2-12 16,0 2 1-16,0 6 4 0,3 2-3 16,3 3 0-16,0 8-2 15,6 2 0-15,0 3-2 16,6 1-1-16,5-4-3 16,1-5-2-16,3 3 1 15,0-8 1-15,0 2-1 16,2-4 2-16,1-4 0 15,0 1 1-15,9-6-5 0,-7 3 1 16,4-3 2-16,-3 1 1 16,0-1-1-16,0-2 1 15,-1-3-2-15,1 0-1 16,0 0 1-16,0 0-1 16,-1-3 0-16,4-2 2 15,0-1 1-15,6 4 3 16,2-4-1-16,-2 1 2 15,0-3-2-15,2 3 0 16,4-3 3-16,-3 3 3 0,-1-1-2 16,7-2 0-16,0-5-3 15,8 3 1-15,-2-1-4 16,-1 0-2 0,1 9 0-16,-1-1-1 0,-2 1 0 15,0 2 2-15,-1 5-1 16,1-3 2-16,2 6-4 15,1-2 0-15,-3 2 1 16,-1-3 0-16,1 5 2 16,-7 1 1-16,1 0-1 15,0-1 1-15,-1 1-2 16,7 5 2-16,-3 0 0 16,-1-3 3-16,-2 3-3 15,-6-3-2-15,5 0 0 0,-8 0 1 16,-3-2 1-16,-7 0 1 15,-2-4 0 1,-6 7 2-16,-6-6 1 0,0-3 3 16,-3 6-5-16,-3-4-1 15,0-1-2-15,-3-1 1 16,0-2-2-16,0 2-1 16,-3-5-2-16,3 5-1 15,-3-5 4-15,0 0 1 16,0 0 0-16,0 0 1 15,0 0-2-15,6-2 2 16,3-1-4-16,-4-2 0 16,4-3 1-16,3 0 2 15,0 0-1-15,3 0-1 0,0 0 1 16,3-3 1-16,9-2-3 16,-4 0 0-16,4 0 1 15,3-1 2-15,0 1-3 16,5-3 0-16,1 1 1 15,3-1 0-15,0 2 0 16,2 4 0-16,1-1 0 16,3 1 0-16,-1 7 0 15,-2 0 0-15,0-2-3 16,2 5 2-16,1 0 1 16,3 0 0-16,2 3-3 15,1-1 2-15,5 4 1 16,-5-1 2-16,-4 0-1 15,-2-2-1-15,3 5-2 0,-1-3 1 16,1 0-1 0,3 1 0-16,-1-4 2 0,1 12 2 15,2-9-1-15,-2 0 2 16,0-2-2-16,11-3-1 16,-5 0 1-16,2-3 1 15,-2-2-1-15,-1 0 2 16,-2-9-2-16,-6 6 2 15,-7-5-2-15,-5-8 2 16,-6-3-4-16,-7-2-2 16,-2-1-23-16,-6 1-10 0,-3 2-30 15,-3 3-11-15,-3 2-54 32</inkml:trace>
  <inkml:trace contextRef="#ctx0" brushRef="#br0" timeOffset="218">9723 16804 168 0,'3'-6'66'0,"-3"6"-36"0,3 0-13 15,-3 0 24-15,3 14-21 16,-3 4-1-16,0 14-1 16,0 8-10-16,-3 5-4 0,3 0-3 15,0 0-1-15,3-3 0 16,3-5 0-16,0-8 0 16,3-10-20-16,0-1-9 15,0-18-38 1,6-5-52-16,-3-8 29 15</inkml:trace>
  <inkml:trace contextRef="#ctx0" brushRef="#br0" timeOffset="219">9741 16809 60 0,'-6'-5'24'0,"6"5"-12"0,-3 0-10 16,3 0 9-16,0 0 6 15,0 0 4-15,0 0 5 16,-3 0 1-16,0 0 1 15,0 0 0-15,0-3-7 16,3 0 0-16,0-5-12 0,0 6 3 0,3-9 2 16,3 3-1-1,0-5 0-15,3 0-5 0,3 2-3 16,6 3-2-16,0 3-3 16,0 5 1-16,-1 8-1 15,-2 8 2 1,0 0 1-16,-6 2-1 0,-3 6 1 15,-3-3 0-15,-3-2 3 16,-3 2-3-16,-3-3-2 16,-6 1 2-16,3-6 0 15,0-2-4-15,3-6 1 16,1 3-2-16,10-5-4 16,4-1 1-16,3 6 1 15,3-2-1-15,3 4 4 16,-3 3 2-16,-3 3 2 15,-3 3 1-15,-9 7 9 16,-3-2 3-16,-6-3-3 16,-3-2-3-16,-6-1-1 15,-3-2-1-15,-3-3-7 16,4-7 0-16,-1-1-12 16,3-5-3-16,6-5-20 15,6-1-7-15,6-2-32 16,6-5-51-1,3-5 31-15</inkml:trace>
  <inkml:trace contextRef="#ctx0" brushRef="#br0" timeOffset="220">10033 16902 116 0,'-3'0'44'0,"3"5"-24"0,0 11-4 0,3-11 16 16,0 6 5-16,0 2 4 16,0 3-13-16,0 8-7 15,0 2-12-15,0 0-6 0,0-4 0 0,0-4-2 16,-3-5 2 0,0 1-2-16,0-6-1 15,0-3 9-15,0-5 4 0,0-5-9 16,-3-6-4-1,0-5-3-15,3-5 2 0,3 2 0 16,6 1 3-16,6-3-3 16,-1 5 0-16,4 5-1 15,0 3-2-15,6 3-15 16,-6 0-5-16,0 5-17 16,-3 5-6-16,-4 0-11 15,1-2-27 1,-3 0 19-16</inkml:trace>
  <inkml:trace contextRef="#ctx0" brushRef="#br0" timeOffset="221">10259 16992 168 0,'0'0'63'0,"0"2"-34"0,0 3-27 0,0 3 14 15,3 3-6-15,-3 5 0 16,0 2-6-16,0 1-3 16,0-1 0-16,0-2-1 0,0-2 2 15,0-4-43 1,0 3-61-16</inkml:trace>
  <inkml:trace contextRef="#ctx0" brushRef="#br0" timeOffset="222">10277 16838 220 0,'-9'-10'82'0,"6"12"-44"0,3-4-62 0,0 2 4 0,6-3-10 15,0 3-31 1,6-8 3-16,0-5 1 16,0-6 5-16</inkml:trace>
  <inkml:trace contextRef="#ctx0" brushRef="#br0" timeOffset="223">10375 16706 164 0,'0'5'63'0,"0"0"-34"0,0 30-25 15,3-22 15-15,0 11 0 16,-3 2 3-16,0 9-6 15,-3 2 1-15,0 5-10 16,0-2-2-16,3-3-1 0,0-5-2 0,3-6 1 16,0-5-59-16,3-8-25 15,0-2-5 1</inkml:trace>
  <inkml:trace contextRef="#ctx0" brushRef="#br0" timeOffset="224">10307 16984 252 0,'-3'-6'93'0,"6"1"-50"0,3 5-46 0,-3-5 19 16,6-3-12-16,2 3 0 16,4-1-7-16,6-2 0 0,3 0 1 15,0 3-15-15,3 0-3 0,2-3-43 16,-2 8-61-1,-6 0 24-15</inkml:trace>
  <inkml:trace contextRef="#ctx0" brushRef="#br0" timeOffset="225">10589 16984 192 0,'-5'15'71'0,"2"-4"-38"0,3 10-25 16,0-13 16-16,3 5-10 16,0 1-3-16,-1 2-6 15,1-6-4-15,0 1 0 16,0-6-28-16,3-2-11 0,-3-3-54 15</inkml:trace>
  <inkml:trace contextRef="#ctx0" brushRef="#br0" timeOffset="226">10595 16838 228 0,'-8'-10'88'0,"10"10"-48"0,1-3-49 0,-3 3 14 16,6 3-5-16,-3-1 0 15,3-2-9-15,3 8-4 16,0-3-37-16,3 3-18 16,0-2 0-16,0 4 3 15,0-2 37-15,-3-3 18 16,-3 3 52-16,0 6 22 16,-6-1-5-16,-6 0-5 15,0-2-15-15,0-1-7 0,0-4-16 16,3 4-7-16,3-2-6 15,3 0 0-15,6-3 0 0,3 8-1 16,0-2-2-16,0 0 3 16,-4 2 2-16,-5 0 0 15,0 3 2-15,-9-3 0 16,0 0 3-16,-5-5-7 16,-1 0-2-16,0-5-8 15,0-3-3-15,0-3-23 16,0-5-11-16,3 3-30 15,6-5-38 1,3-6 38-16</inkml:trace>
  <inkml:trace contextRef="#ctx0" brushRef="#br0" timeOffset="227">10834 16711 220 0,'8'5'85'0,"1"11"-46"0,0 24-37 0,-6-22 17 16,-3 14 7-16,-3 0 9 16,0 0-8-16,0 2-3 15,0-2-14-15,0-6-6 0,3-5-1 16,0-2-2-16,3-6-1 16,3-7-4-16,3-6 0 15,3-6-7-15,3-2-1 16,0-2 2-16,6-4 1 15,3 9 6-15,-4-3 3 0,-2 8 7 16,-3 6 6-16,0 1-1 16,-6 15 1-16,0-4-5 15,-3 1 0-15,0 2-32 16,3-8-13-16,3-2-65 16,3-11-58-1,-1-6 55-15</inkml:trace>
  <inkml:trace contextRef="#ctx0" brushRef="#br0" timeOffset="228">11631 16830 72 0,'-12'-8'27'0,"12"0"-14"0,12-2-15 16,-12 7 4-16,-3-8 13 15,0-4 10-15,0-1 15 16,-3 2 10-16,-3 1-2 16,1 8 0-16,-4-3-20 15,0 8-6-15,0 8-14 16,-3 8-5-16,-3 10 0 0,3 9 4 15,3 4 6-15,3 6-5 16,3 8-2-16,6-8-3 16,0 0 0-16,3-10-2 15,0-4-1-15,0-4-52 16,-3-1-16 0,3-12-11-16,-3-4-8 15</inkml:trace>
  <inkml:trace contextRef="#ctx0" brushRef="#br0" timeOffset="229">11298 16997 228 0,'-12'-11'85'0,"12"11"-46"0,3-2-41 0,3 2 17 16,3-3 2-16,6 0 4 16,3-7-8-16,5 7-5 15,4-2-5-15,3 0-3 0,0 5 3 16,-3 0-11-16,-4 0-2 15,1 0-17-15,-6 5-8 16,-6 0 14-16,0-2 9 16,-6 7 8-16,-3-2 5 0,-3 11 2 15,-3 2 3-15,0 3-3 16,3-3 0 0,3 5 1-16,6 1 0 0,0-1 2 15,8-7 3-15,4-6 2 16,3-8 3-16,0-10-3 15,0-3-1-15,3-2-9 16,-10-4-2-16,-2-2 8 16,-9-2 5-16,-6-1-5 15,-6 1-4-15,-6-3-2 16,0 10 1-16,-14-2 1 16,5 2 1-16,0 1-9 0,6 7-4 15,3 0-17-15,3 1-7 16,3 2-20-1,3 2-6-15,3-2-26 16</inkml:trace>
  <inkml:trace contextRef="#ctx0" brushRef="#br0" timeOffset="230">11798 17066 212 0,'15'29'79'0,"-6"-13"-42"0,0 2-34 0,-6-10 15 16,0 0 0-16,-3 3 3 0,0-3 2 15,0 2 1-15,-3-5-13 16,-3-5 2-16,0-2 3 0,3-6 1 16,0 0 1-16,0-8-7 15,6-5-2-15,3 2-5 16,3-2-1-16,3 3-3 16,8 2-1-16,4 5-10 15,0 3-5-15,3 3-61 16,3 2-24-16,-7-7-16 15</inkml:trace>
  <inkml:trace contextRef="#ctx0" brushRef="#br0" timeOffset="231">12608 17007 116 0,'-9'-8'44'0,"9"8"-24"0,-3 0-24 16</inkml:trace>
  <inkml:trace contextRef="#ctx0" brushRef="#br0" timeOffset="232">12569 16997 246 0,'-18'0'52'0,"0"0"-16"0,0 2-9 16,-3 6-17-16,7 3-4 0,2 8-2 15,3 2-2-15,3 5 1 16,6 1-2-16,9 4-1 16,3-9-8-16,11 1-3 15,7-4-16-15,0-9-6 16,3-4-57-1,2-12-28-15,4-9 58 0</inkml:trace>
  <inkml:trace contextRef="#ctx0" brushRef="#br0" timeOffset="233">12777 17050 244 0,'-35'-6'93'0,"17"12"-50"0,-9 2-48 15,18 0 15-15,-3 5-2 16,0 0 3-16,0 3 0 15,3 0 1-15,3 10-6 16,6-7-4-16,6-1-1 0,3-4-1 16,3-6 2-16,0-1-3 15,3-9-2-15,-3-6-5 16,0-3-2-16,-3 3 5 16,0-2 2-16,-3-3 3 15,-3 5 0-15,0 2 2 16,-1 1 3-16,-2 2 0 15,0 3 2-15,3 3-4 16,3 2-2-16,0 6-3 0,3 5 1 16,3 0 1-16,3-3 0 15,3 0-27 1,3-5-9-16,0-3-31 16,-1-2-56-1,1-3 24-15</inkml:trace>
  <inkml:trace contextRef="#ctx0" brushRef="#br0" timeOffset="234">13018 17097 160 0,'-6'-15'63'0,"-8"4"-34"0,2 6-8 0,9 2 25 0,-3 3-11 15,-3 0-2-15,-3 3-17 16,0 2-5-16,0 6-7 16,0 2 2-16,3 3 0 0,6-3-5 15,3 5-2-15,6 4 0 16,3-4 0-16,3-5 1 15,6 1 2-15,3-1-14 16,0-5-5-16,-1-6-15 16,1-7-8-16,0-8-29 15,0 0-44 1,0-6 29-16</inkml:trace>
  <inkml:trace contextRef="#ctx0" brushRef="#br0" timeOffset="235">13120 16841 200 0,'-15'-6'77'0,"15"6"-42"0,3 3-45 0,0 0 11 15,0 5 3-15,0 5 7 16,-3 11 12-16,0 2 8 16,0 1-16-16,0 2-4 0,0 2-3 15,3 4-7-15,0-11 0 16,0 0 1-16,-1-9 1 15,-2-1-4-15,0-4 1 16,3-7-2-16,-3-3 0 16,6-3-3-16,0-7-1 15,3-6-11-15,3 0-3 16,0-5 10-16,6 7 5 0,0 1 8 16,0 3 6-1,0 2 10-15,-4 5 8 16,1 6-3-16,-3 10-2 0,0 11-6 15,-6-3-2-15,-3 5-8 16,0 1-2-16,0-1-11 16,0-2-3-16,0-5-33 15,3-3-11-15,0-6-63 16</inkml:trace>
  <inkml:trace contextRef="#ctx0" brushRef="#br0" timeOffset="236">13515 17066 284 0,'-8'5'107'0,"10"-5"-58"0,4 11-64 0,-3-9 16 16,3 9-7-16,3-3 1 16,3 0 5-16,3-3 4 15,0 0-1-15,3-5 5 0,0-2 2 16,0-1-5-16,-4-2-3 15,-2-3-1-15,0-3-1 16,-3-2 2-16,-3 0 1 16,-6-1-6-16,-3 1 0 15,-6 0-1-15,-6 5 2 0,-5 0-1 16,-4 3 1-16,3-1 8 16,-3 6 4-16,-3 8-5 15,6 3-1-15,4 5 2 16,2 2 3-16,9 9 7 15,6-1 2-15,6 3-1 16,6 1 0-16,8-7-7 16,13-1-2-16,6-9-11 15,6 0-3-15,2-8-68 16,1-10-30-16,-10-8-27 16</inkml:trace>
  <inkml:trace contextRef="#ctx0" brushRef="#br0" timeOffset="237">12137 16740 104 0,'0'-2'38'0,"0"-12"-20"0,0 22-1 0,0-8 16 16</inkml:trace>
  <inkml:trace contextRef="#ctx0" brushRef="#br0" timeOffset="238">12140 16743 265 0,'0'13'35'0,"3"0"-18"16,0 3-11-16,0 0-3 0,0 0-2 15,3-3 2-15,0 0-4 16,0-2 0-16,-3-3-32 16,3-3-13-16,-3 0-34 15</inkml:trace>
  <inkml:trace contextRef="#ctx0" brushRef="#br0" timeOffset="239">12179 16796 108 0,'-3'-19'44'0,"6"6"-24"0,0-8-4 16,-3 21 18-16,3-3-5 16,0 6-2-16,3-1-11 0,0 12-3 15,0-1-7 1,3 5-2-16,0 1 0 0,-3 0-2 16,3-4 1-16,-1-1-20 0,1 1-8 15,0-7-60 1</inkml:trace>
  <inkml:trace contextRef="#ctx0" brushRef="#br0" timeOffset="240">13777 16706 116 0,'3'0'44'0,"-6"0"-24"0,3 5-13 15,0-5 15-15,0 8-7 16,0 5 0-16,0 0-5 15,0 1-1-15,0-1-5 16,-3 0-3-16,0 0 0 0,0 1-1 16,0-4 0-16,1-2-5 15,-4 3-1-15,0-9-22 16,3 6-52 0</inkml:trace>
  <inkml:trace contextRef="#ctx0" brushRef="#br0" timeOffset="241">13843 16743 160 0,'0'0'63'0,"-3"13"-34"0,0 3-34 0,3-11 12 16,-3 8-2-16,0 1 4 15,0-1-4-15,0 5-3 16,3-4-45-16,0-1-19 0,0-3-2 15,3-2 3 1</inkml:trace>
  <inkml:trace contextRef="#ctx0" brushRef="#br0" timeOffset="242">18183 15878 100 0,'3'-19'38'0,"-3"16"-20"16,0-15 10-16,0 15 19 0,0-2-2 15,0 0-2-15,-3 2-11 16,0 0-3-16,0 1-16 15,-3 2-1-15,0 8 1 0,0 16-7 16,3 5-1-16,0 16 8 16,3 10 6-16,3 9-6 15,3 7 0-15,0-2-7 16,3-8-2-16,0 2-2 16,0-15-2-16,0-8 1 15,-1-9 1-15,-2-4 1 16,0-6 1-16,-3-10-2 15,0-6 1-15,-3-13 0 16,-3-8 1-16,-3-5-2 0,-6-19 1 16,1-2-4-16,-4-6-2 15,3 1 2-15,3-6 0 16,3 5 1-16,3 0 2 16,6 3-3-16,3-7 0 15,6-1-1-15,6 5 0 16,8 6 2-16,-2 7 0 15,3 11 0-15,0 14 0 16,0 13-3-16,-4 18 0 16,4 8 2-16,-12 3 2 15,-3 5 2-15,-3 0 3 16,-6 0-1-16,-6-8 2 16,-6 3-2-16,-6-9 0 0,-6-2-3 15,-3-5 1-15,-2-10-11 16,-1-1-2-16,0-10-19 15,3 5-7-15,3-6-19 16,7-2-5-16,14-15-105 31,6-1 62-31</inkml:trace>
  <inkml:trace contextRef="#ctx0" brushRef="#br0" timeOffset="243">18588 15838 160 0,'-6'-16'63'0,"3"13"-34"0,0-4-25 0,0 7 15 16,0-3 11-16,-3 0 6 15,-3 3-2-15,-6 3 2 16,0 0-20-16,-3 15-5 0,0 1-3 16,0 7-4-16,4 0-1 15,5 4-6-15,3-4 0 16,6 3 1-16,9-8 1 15,2 0 1-15,1-7 0 16,3-9 2-16,0-5 3 16,0-3-4-16,-3-7-3 15,0 2 3-15,0-3 1 0,-3-2-3 16,0-6 1 0,-3-7 0-16,0 0 2 15,-3 2-3-15,-1 3 0 16,-2 5 10-16,0 2 5 0,0 7 0 15,0 1 2-15,0 12-7 16,0 9-3-16,3 7-3 16,0 1-3-16,3 1-2 15,3 5 1-15,0-2 1 16,3-9 2-16,0 3-21 16,6-7-7-16,-3-4-25 15,9-2-7-15,-1-8-41 16,1-8-34-1,0-2 53-15</inkml:trace>
  <inkml:trace contextRef="#ctx0" brushRef="#br0" timeOffset="244">18891 15846 180 0,'-12'-37'68'0,"6"32"-36"0,-6-3-13 0,6 8 23 16,-6 2-6-16,1 4-1 15,-10 2-15-15,-6 13-5 16,6 2-9-16,3 1 0 0,6 5 1 15,3 6-3-15,9-6-3 16,12-3 0-16,3-4-1 16,3-9 0-16,0 0 2 15,3-2-6-15,-3-9-1 16,-1-7-5-16,1-3-1 0,-3-5 3 16,-3 0 5-1,-6-1 2-15,0-4 3 0,-3-3 1 16,-3 2 1-16,0 3-5 15,0 3-1-15,0 2 3 16,0 11 1 0,0 14 0-16,0 7 1 15,6 13 0-15,0 6 10 16,-6 8 6-16,3 4-8 16,-3 1-1-16,-3-2-6 15,0-4-3-15,-6-4 2 16,-3-6 2-16,-6-6 0 15,-9-7 0-15,-5-5-19 16,-4-11-5-16,3-3-20 16,4-10-7-16,2-3-25 0,9-8-10 15,6-16-9 1</inkml:trace>
  <inkml:trace contextRef="#ctx0" brushRef="#br0" timeOffset="245">19013 15946 200 0,'-3'-2'74'0,"6"4"-40"0,3 1-29 0,0 2 19 16,0-2 7-16,3 2 5 0,3 1-5 16,3-1-4-16,3 0-15 15,2-2-5-15,4-3-3 0,0-3-2 16,-3-5 1-16,-3 3 0 15,-3-3 1-15,-3-3 0 16,-7-4 0-16,-2-7-5 16,-8 7 1-16,-10-4 0 15,-3 3 0-15,-3 6 0 16,-3 4 0-16,-3 9 0 16,1 10 0-16,2 6 2 15,3-1 3-15,6 3 4 16,3 6 2-16,6 2 1 15,6-3 2-15,12-4-5 16,12-1-3-16,12-5-8 0,2-3-1 16,4-5-39-16,6-3-14 15,5-18-89 1</inkml:trace>
  <inkml:trace contextRef="#ctx0" brushRef="#br0" timeOffset="246">19793 15520 136 0,'-6'-15'52'0,"6"15"-28"0,0 0-6 0,0 0 18 15,0 5-5-15,3 8-1 16,-3 8 10-16,3 16 4 15,-3 11-23-15,3 18-7 0,-3-2-6 16,-3-1-2-16,3-5-1 16,-3-7-3-16,3-9 1 15,0-2-7-15,0-14 1 16,-3-5-32-16,3-5-12 16,-3-8-29-16,0-11-52 15,-3-7 27-15</inkml:trace>
  <inkml:trace contextRef="#ctx0" brushRef="#br0" timeOffset="247">19683 15812 248 0,'-9'-3'93'0,"9"3"-50"0,0-3-39 16,3 3 21-16,3-2-7 16,6-1 1-16,3-2-8 15,6 2-4-15,5-2-4 0,4-1-3 0,3 1 1 16,0 2-8-1,2-2 0-15,-2 3-43 16,3-1-17-16,-1 0-45 16</inkml:trace>
  <inkml:trace contextRef="#ctx0" brushRef="#br0" timeOffset="248">20076 15777 200 0,'-21'-5'74'0,"15"7"-40"0,-6 4-31 0,6-1 15 15,-6 3 0-15,-6 16 1 16,1 2-6-16,-1 3 0 16,0 0-8-16,3 11-3 0,6-3 1 15,3-8-2-15,6-5 2 16,6-3 0-16,3-5 1 16,3-5 0-16,3-6 2 15,-3-5-3-15,2-5 0 16,-2-8-1-16,-3-1-2 0,0-4-2 15,0-3 1-15,-3-1 3 16,0-7 1-16,-3 0 1 16,0 5 0-16,-3 9 4 15,0 1 5-15,0 12-3 16,3 12 0-16,0 11-9 16,3 3 0-16,3 5-3 15,6 3 0-15,3-5 2 16,-1-1 2-16,1-2-6 15,0-3-1-15,0-8-31 16,0-5-12-16,-3-3-24 16,6-5-9-16,-3-13-6 15</inkml:trace>
  <inkml:trace contextRef="#ctx0" brushRef="#br0" timeOffset="249">20257 15650 228 0,'-6'-34'85'0,"6"31"-46"0,6 0-39 0,-6 3 16 16,3 3-9-16,3 5-2 16,0 0 15-16,0 16 7 15,3 8-14-15,-6 15 0 0,0 1 0 16,0-3-5-16,0-3 0 16,-3-2-4-16,3-11-3 15,0 3 2-15,-3-11 0 16,0-5-4-16,0-16-1 15,6-6 1-15,0-2-5 16,0-5 2 0,0-5-3-16,0-9 2 0,3 3 1 15,0 9 2-15,3 1 1 16,5 12 3-16,1 10 1 16,0 2 1-16,-3 3 4 15,-3 1 3-15,-3 4 0 16,-6 3 1-16,-3 0-4 15,-9 1 0-15,-3-6-5 16,-3-3 0-16,-3 0-6 16,-3-2 0-16,-8-9-23 15,5-2-11-15,3-5-11 16,6-3-6-16,6-5-14 16,3 0-8-16,3-6-2 15</inkml:trace>
  <inkml:trace contextRef="#ctx0" brushRef="#br0" timeOffset="250">20516 15510 252 0,'-3'-5'96'0,"3"5"-52"0,0 5-54 0,0 5 16 15,0 6 14-15,0 8 8 0,0 8 4 16,0 10 3-16,0 9-19 15,0 4-7-15,3-2-2 0,3-8-4 16,3 3 0-16,0-11-14 16,3-6-8-16,0-2-34 15,0-10-14-15,0-14-58 16,0-5-24 0,0-2 78-16</inkml:trace>
  <inkml:trace contextRef="#ctx0" brushRef="#br0" timeOffset="251">20677 15804 232 0,'-3'0'88'0,"9"2"-48"0,3 4-49 15,-3 4 14-15,6 1-1 0,3 5 5 16,0-3 1-16,-1-3 2 16,4-2-6-16,3-2 0 0,0-9 4 15,-3-8-4 1,0 1 2-16,-6-3-7 0,-3-3-1 15,-6 0 0-15,-6 0 0 16,-6 0-5-16,-6 5 1 16,-6 4 4-16,-3 7 2 15,-3 5 6-15,3 8 5 16,1 11-1-16,5 5 1 16,3 0 8-16,9 3 4 15,6 0-9-15,12-1-4 16,9-2-7-16,8-7-4 0,7-7-31 15,9-1-15 1,2-17-83 0,1-5-50-16,-9-5 79 0</inkml:trace>
  <inkml:trace contextRef="#ctx0" brushRef="#br0" timeOffset="252">21424 15851 180 0,'-3'0'68'0,"6"0"-36"0,0 5-22 15,3-2 17-15,0 5 2 16,6-3 2-16,0 1-12 15,3-1-4-15,3-2-9 16,-1-6-2-16,1-2 0 0,0-6 0 16,-3 0 0-16,-3 1-2 15,-3-1-2-15,-3 1 3 16,-3-3 2-16,-6 5-4 16,-3-3-1-16,-3 0 0 0,-6 3 0 15,-6 3 0 1,-6 3 0-16,-2 4 0 15,-1 3 0-15,0 3 0 0,3 8 2 16,4 11 3-16,5-1 4 16,6 3 0-16,6 0 2 15,9 6-6-15,9-1-3 16,6-7-1-16,11-4-1 16,4-4-5-16,-3-3 1 15,0-8-27-15,-1-3-9 16,1-8-31-16,-3-7-12 15,0-6-9 1</inkml:trace>
  <inkml:trace contextRef="#ctx0" brushRef="#br0" timeOffset="253">21662 15798 144 0,'-3'-10'55'0,"0"7"-30"0,3 3-18 16,0 0 15-16,0 5-7 15,3 9 2-15,3 7 10 16,-6 5 7-16,6 1-18 15,-3-1 9-15,0-2 3 0,0 2-13 16,0 3-3-16,0-7-10 16,0-6-2-16,-3-3 4 15,3-5 7 1,0-19-4 0,0-5-3-16,3-5-7 15,0-16-3-15,3 3 3 16,6-1 1-16,3 6 2 15,-1 5 2-15,1 8-1 0,-3 9-1 16,0 7 3-16,0 13 2 16,-3 11 2-16,-3 2 3 15,-3 0-3-15,-3 4-2 16,0-1-5-16,0-3 0 16,0-5-16-16,-3-7-4 15,0-1-36-15,0 0-14 16,6-18-114-1,0-6 98 1</inkml:trace>
  <inkml:trace contextRef="#ctx0" brushRef="#br0" timeOffset="254">22040 15531 280 0,'-3'-18'104'0,"0"10"-56"0,6 10-58 16,-3-2 14-16,3 8-1 15,-3 8 5-15,0 8 11 16,0 5 6-16,0 11-13 16,0 10-5-16,3 3-2 0,0-3-3 15,3-2-2-15,0-9-17 16,0-7-6-16,0-5-38 16,0-4-15-16,-6-7-35 15</inkml:trace>
  <inkml:trace contextRef="#ctx0" brushRef="#br0" timeOffset="255">21862 15727 308 0,'-9'-8'115'0,"12"8"-62"0,6 0-57 0,0 0 21 16,3 0 4-16,5-3 7 0,7 1-10 15,3 2-5 1,0 0-8-16,6 0-6 0,-4-3 0 16,-2 3-39-16,-3 0-18 15,0 0-54-15,-3 3-57 16,-4-1 57-16</inkml:trace>
  <inkml:trace contextRef="#ctx0" brushRef="#br0" timeOffset="256">22168 15764 220 0,'-9'0'85'0,"12"5"-46"0,0 6-46 15,0-3 14-15,0 16-7 16,0-1 0-16,0 1 22 16,0 3 10-16,-3-4-16 15,0-1 0-15,0-4 1 0,3-2-9 16,-3-3-2-16,0-5 0 15,0-3 1-15,0-2 1 16,0-6-2-16,-3-2-1 16,0-8-1-16,3 0 2 15,0-14 1-15,6 3 1 16,3 1 4-16,3-1 5 16,3 0-3-16,3 8 2 15,3 0-11-15,-7 3-3 16,10 5-9-16,0 5-3 15,-6 3-14-15,0 6-7 16,-3-1-24-16,0 6-8 0,-3-3-37 31,-1 2-40-31,-2-7 50 0</inkml:trace>
  <inkml:trace contextRef="#ctx0" brushRef="#br0" timeOffset="257">22457 15809 224 0,'-3'-3'85'0,"6"6"-46"0,-6 0-46 15,3 10 16-15,3 0 7 16,0 11 7-16,0-3-7 16,0 0-2-16,3 3-8 15,-3-3-4-15,6 0-1 0,-3 0-23 16,0-5-8-16,0-8-82 16</inkml:trace>
  <inkml:trace contextRef="#ctx0" brushRef="#br0" timeOffset="258">22472 15692 320 0,'-12'-26'121'0,"18"23"-66"0,3-2-71 0,-3 2 18 16,0 1-15-16,3-1-2 15,0 0-16-15,6 3-5 16,-4 3-80-16,1 2-34 15</inkml:trace>
  <inkml:trace contextRef="#ctx0" brushRef="#br0" timeOffset="259">22603 15880 276 0,'0'21'104'0,"3"-15"-56"0,6-4-58 0,-3 6 14 0,0-5-3 16,9 0 1-16,-4-3 2 15,4-3 0-15,0 0-2 16,0-7 1-16,0-6 2 0,-3 0-7 16,0 0 0-16,-6 0-2 15,-3-2 2-15,-6 5-6 16,-3 2 1-16,-9 0 1 16,0 3 1-16,-3 6 3 15,0 4 1-15,-8 6 5 16,5 8 5-16,3 3 1 15,3 5 4-15,0-1 2 0,15 1 2 16,0 0-6 0,6-3 1-16,3 3-8 15,6 2-3-15,6-10-15 0,3 3-4 16,2-11-29-16,-2-3-12 16,12-10-61-1</inkml:trace>
  <inkml:trace contextRef="#ctx0" brushRef="#br0" timeOffset="260">23020 15774 160 0,'3'-7'63'0,"0"4"-34"0,8-8-1 16,-8 11 27-16,-6-2 7 15,-2-1 7-15,-1 0-11 16,-9-2-5-16,-3 5-30 16,0 5-16-16,-6 1-6 0,9 2-1 15,0 2 2-15,6 3-6 16,6 3 1-16,6 5-8 15,9-2-3-15,3 5 1 16,9-3 2-16,0 0 5 0,0-2 1 16,-6 2 5-16,-7 3 2 15,-5 2 13-15,-6-5 7 16,-14-2-7-16,-4-1-1 16,-3-4-13-16,-3-1-5 15,-6 0-56-15,0 0-24 16,1 0-66-1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6:18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2556 9417 140 0,'-3'-6'52'0,"3"-7"-28"0,-15 2-2 15,12 11 20-15,-3-5-7 16,0 5-3-16,0 0-10 15,-9 0-3-15,3 8-11 16,-6 0-3-16,-5 8 1 0,-4 5 1 16,3 8 1-16,3 13-2 15,3 6-1-15,3-3-6 16,6-3-1-16,7 6 1 16,13-8 0-16,10-6 1 15,0-2 0-15,9-6 4 16,0-7 5-16,2-9 1 15,7-4 4-15,-9-6 4 0,3-8 1 16,-7-8 1-16,-5-3 2 16,-6-2 1-16,-6-11 1 15,-9-5 0-15,-9 0 0 16,-3 0-7-16,0 3 0 16,-9 2-8-16,1 6-3 15,-1-1-6-15,3 9 0 16,0 2-18-16,6 5-8 15,3 3-28-15,6 3-11 16,3 2-17-16,6 3-4 0,12 0-35 16</inkml:trace>
  <inkml:trace contextRef="#ctx0" brushRef="#br0" timeOffset="1">3035 9562 228 0,'0'-5'85'0,"0"5"-46"0,0 2-19 0,0-2 27 16,0 6-14-16,-6-1-4 15,0 16-3-15,-9 3-2 16,-3 5-13-16,0 0-4 0,1 3-3 15,-1-3-2-15,3-5 1 16,-3-3-9-16,6-5-1 16,3-3-31-16,3-2-13 15,0-3-40-15,0-6-15 16,6-10 7-16</inkml:trace>
  <inkml:trace contextRef="#ctx0" brushRef="#br0" timeOffset="2">2856 9586 228 0,'3'-3'85'0,"-3"16"-46"0,6-15-24 16,0 7 24-16,-3 0-4 15,6 9 2-15,3 1-12 16,3 7-2-16,0-1-14 16,3 0-3-16,3 5-2 0,-4-2-2 15,-2-5 1-15,3 2-24 0,0-5-11 16,0-8-63-16,6-11-28 15,-6-2 13 1</inkml:trace>
  <inkml:trace contextRef="#ctx0" brushRef="#br0" timeOffset="3">3336 9451 228 0,'-9'-3'88'0,"6"3"-48"0,-6 3-31 16,0 2 22 0,0 6-15-16,-3 5-1 15,0 2-7-15,0 17 0 0,3 2-5 16,3 0 0-16,3-3 3 0,3-2-3 15,12 0 0-15,0-3 1 16,6-3 0-16,3-5 4 16,3-5 5-16,2-8-1 15,4-5 1-15,-3-9-1 16,0-4 0-16,-3-3-2 16,-4-6-1-16,-5 1 3 15,-12-22 12 1,-3 0-7-16,0 11 0 15,-18-5 0-15,1 5-10 16,-4 2-2-16,0 9-12 0,0 2-5 16,3 3-23-16,3 2-10 15,6 6-36-15,6 2-13 16,6 3-37 0</inkml:trace>
  <inkml:trace contextRef="#ctx0" brushRef="#br0" timeOffset="4">3651 9427 216 0,'0'-3'82'0,"3"1"-44"0,-3 4-29 15,0-2 22-15,3 6-2 16,0 2 5-16,0 5-3 16,0 8 1-16,-3 3-18 15,0 13-1-15,0 3 0 0,0-6-3 16,0-2 0-16,0-3-6 16,0-3-3-16,0 1 2 15,3-6 0-15,-3-3-26 16,0-4-9-16,0-4-22 15,0-2-8-15,0-10-135 32,6-6 81-32</inkml:trace>
  <inkml:trace contextRef="#ctx0" brushRef="#br0" timeOffset="5">3633 9443 272 0,'-6'-5'101'0,"6"2"-54"0,0 3-20 0,0 0 34 15,0 0-8-15,0 0-1 16,0 0-23-16,0 0-7 16,6 0-14-16,3 0 1 0,3 0 2 0,9-5-4 15,3 2 1-15,0 0-5 16,2 1-2-16,-2-6 0 15,0 3 1-15,3-1-3 16,-6 1 0-16,5 0-56 16,-8 2-7-1,-3 0-4-15,0-5-111 16,-3 11 42 0</inkml:trace>
  <inkml:trace contextRef="#ctx0" brushRef="#br0" timeOffset="6">3672 9578 320 0,'-6'3'121'0,"6"-1"-66"0,0-2-53 0,0 0 23 15,6 3-11-15,3 0 0 16,6-3-6-16,3-3-3 15,5 0-2-15,1-2-3 0,0 0 1 16,-3-1-4-16,3 1 0 16,-6 2-18-16,-1 1-9 15,-5-1-33-15,-3 3-14 16,-12 5-123 0,-3 6 102-1</inkml:trace>
  <inkml:trace contextRef="#ctx0" brushRef="#br0" timeOffset="7">3654 9768 248 0,'-3'0'93'0,"6"0"-50"0,0 3-24 15,0 0 26-15,3-3-12 16,3 2-2-16,9-2-5 16,6 3 1-16,-1-3-15 15,4-3 2-15,6 1 2 0,0-4-6 16,2 1-3-16,-5 2-4 15,-3-2 0-15,-3 0-24 16,-6 2-8-16,-3-2-72 16,-4-3-29-16</inkml:trace>
  <inkml:trace contextRef="#ctx0" brushRef="#br0" timeOffset="8">6315 9462 176 0,'-12'-8'68'0,"9"5"-36"0,-6 0-15 0,6 3 22 0,-3 0-11 15,0 3-4-15,-2 5-9 16,-4 2-2-16,-6 9-8 16,3 2-1-16,-3 14 0 0,6 4-5 15,3 1-1-15,6 0-2 16,6 2 3-16,6-8 0 15,6-5 3-15,9-5 1 16,3-5 1-16,2-9 2 16,7-4 1-16,3-12 8 15,-4-7 4-15,-2-5-5 0,-6-6-3 16,-6 0 5-16,-9-10 1 16,-6 2 9-16,-12 3 6 15,-9 0-4-15,-6 2 0 16,-6 6-11-16,-3 0-5 15,1 8-10-15,2 5-3 16,6 2-16-16,3 1-4 16,6 2-27-16,3 3-9 15,6 3-27-15,9 0-10 16,6-1-27 0</inkml:trace>
  <inkml:trace contextRef="#ctx0" brushRef="#br0" timeOffset="9">6714 9644 288 0,'-9'19'110'0,"3"-11"-60"0,-12 5-43 15,12-3 23-15,-6 4-16 16,0 1-3-16,-2 1-9 15,2 3-4-15,0-3 1 16,0 0-18-16,3-6-7 0,3-2-26 16,0-3-12-16,3-7-118 15,3-6 87 1</inkml:trace>
  <inkml:trace contextRef="#ctx0" brushRef="#br0" timeOffset="10">6538 9668 224 0,'0'-3'85'0,"0"6"-46"0,3 2-30 0,0-2 19 16,3-1-1-16,3 4 1 16,3 2-9-16,6 2-1 15,3 1-11-15,0 2-2 0,-3 0-1 16,-1 1-2-16,1 1-2 16,0-1-8-16,-3-4-5 15,0-2-42-15,0-8-18 16,0-2-43-1</inkml:trace>
  <inkml:trace contextRef="#ctx0" brushRef="#br0" timeOffset="11">6943 9480 240 0,'0'-8'90'0,"0"8"-48"0,0-3-20 16,0 3 26-16,-3 3-16 16,3-3-4-16,-6 3-12 15,0 5-3-15,-6 2-7 0,1 6-6 16,-1 3-1-16,3 15 1 16,3 0 0-16,0 1 0 0,6-3 0 15,3-6-3-15,9 3 2 16,3-5 3-16,2-3 1 15,4-5 3-15,0-5 3 16,0-3 2-16,3-8 1 16,-3-6 5-16,-4-2 3 15,-2-5-4-15,-3-3 1 16,-6-2-6-16,-6-14 1 16,-6-2-5-16,-3-1-2 15,-3 6 0-15,-3 3 1 16,-2 2-14-16,-7 3-7 15,3 7-17-15,0 6-7 0,3 3-15 16,6 0-3 0,15 5-96-1,6 0 25-15</inkml:trace>
  <inkml:trace contextRef="#ctx0" brushRef="#br0" timeOffset="12">7125 9491 160 0,'6'0'63'0,"-15"-3"-34"0,15 0-8 0,-9 3 25 15,3 0-2-15,0 0 1 16,-3-2-5-16,0-1 0 15,3 0-22-15,3 1 1 0,0-1-1 16,3-2-6-16,0 0 1 16,3-1-6-16,5 1 1 15,1 0-7-15,3 2-3 0,0 0 1 16,0 3 0-16,-3 3 1 16,-3 5 0-16,-6 3 2 15,-6 2 1-15,-3 3-1 16,-3-1 1-16,-3 1-4 15,3-2 0-15,0-4-8 16,3 3-2-16,6 1-3 16,3-1 1-16,6 5 2 15,3-4 5-15,3-1 3 16,5 0 2-16,-5 3 3 16,-6-3 1-16,0 3 18 0,-15-3 11 15,0 1-1 1,-6-4-1-16,-6-2-14 15,-6 0-7-15,-2 0-22 0,-1-3-6 16,3-5-51-16,0 0-21 16,12-2-63-1</inkml:trace>
  <inkml:trace contextRef="#ctx0" brushRef="#br0" timeOffset="13">10423 9517 112 0,'-6'-3'44'0,"6"6"-24"0,-3-6 1 0,3 3 19 15,-3 0-1-15,0 0 1 16,0 0 0-16,0-2 0 16,0-1-22-16,0 0 5 0,0 1 4 0,0-1-6 15,0-2 0 1,3 0-6-16,3-3-1 16,3-3-6-16,6 1-3 0,6-9 2 15,3-2 2-15,5 5-6 16,-2 3-2-1,0 2-6-15,-3 3 1 0,-3 3 0 16,-3 15 2 0,-3 4 3-16,-4 10 2 15,-5 5 3-15,-6 2 3 16,-5 12 2-16,-7 2-5 16,0-6-2-16,-3-4 4 15,-3-3 3-15,0-1-2 16,0-4 2-16,4-6-8 0,-1 0-4 15,3-5 4-15,3-3 3 16,3-2-6-16,3-3 1 16,0 0-1-16,3-3 2 15,6-8 1-15,6-5 1 16,6 3 0-16,3-3 0 16,11 3 0-16,1 0 2 15,3-1-1-15,0 4 0 16,-6 2-1-16,-1 2 2 15,1-2-1-15,0 6 0 0,-3-1-1 16,-6 0 2-16,-4 0-3 16,-2 1 0-16,-3-4 1 15,0 1-7 1,-3-3-2-16,0 0-40 16,0-11-92-1,3-2-3-15</inkml:trace>
  <inkml:trace contextRef="#ctx0" brushRef="#br0" timeOffset="14">14879 9329 148 0,'0'-5'57'0,"3"2"-30"0,-3 3-7 15,0 0 19-15,0 0-4 16,0 0 0-16,0 6-5 16,0 7-1-16,-3 8-16 0,-3 5 1 15,-3 9 0-15,-3 7 1 0,0 6 1 16,0-3-4-16,6-13-2 15,0-6-6-15,0 8-1 16,0-5-1-16,0 1-2 16,3-7-4-16,0-1-2 15,0-7-15-15,0-1-4 16,0-4-16-16,0-4-6 16,1-6-26-16,2 0-9 15,0 0 0 1</inkml:trace>
  <inkml:trace contextRef="#ctx0" brushRef="#br0" timeOffset="15">14888 9395 192 0,'-6'-16'74'0,"6"30"-40"0,0-20-22 16,0 12 21-16,0-1-10 16,0-5-4-16,3 5 1 15,0 3 1-15,3 5-11 16,0 6 1-16,2 5 2 0,4 2-5 16,3 14-2-16,0 0 1 0,-3-11 2 15,-3-3 0-15,6 6 0 16,9 13-3-16,-9-16-1 15,-4-5-1-15,7-3 0 16,3 5 2-16,-3-4 3 16,0-9 2-16,-6-5 3 15,-3-3-1-15,3-8 2 16,3-7-6-16,-4-9-3 16,1-10-3-16,0-5 0 15,-3-8-2-15,0-3 2 16,0-3-2-16,0 3-1 15,0 0 5-15,-3 5 1 16,-3 6 4-16,0 5 1 0,-3 5-5 16,0 5-4-1,0 1-4-15,3 10-1 0,-3 0-14 16,0 0-4-16,0 3-40 16,9 0-132-1</inkml:trace>
  <inkml:trace contextRef="#ctx0" brushRef="#br0" timeOffset="16">19668 9395 160 0,'-3'-10'60'0,"3"10"-32"0,0 0-9 0,0 0 36 15,0 0-15 1,3 5-4-16,3 3-6 16,3 0-17-16,0 3 5 0,3-1 5 0,0 3-6 15,3 1-2-15,-1-1-8 16,-2 3-5-16,6-3-1 16,-3 0 1-16,-3-2-1 15,-3-1 2-15,0-2-15 16,-3-2-7-16,0-1-56 15,0-5-11 1,-3 0-7-16,9-3 2 16</inkml:trace>
  <inkml:trace contextRef="#ctx0" brushRef="#br0" timeOffset="17">20055 9329 160 0,'3'-8'60'0,"12"11"-32"0,-6-3-9 0,-9 0 21 16,3 3-5-16,-3-3 2 16</inkml:trace>
  <inkml:trace contextRef="#ctx0" brushRef="#br0" timeOffset="18">20079 9348 434 0,'-12'16'34'0,"-3"5"-6"0,-6 3-11 16,-3 2-1-1,3 1-7-15,1-4-1 16,2-2-6-16,3 3-4 16,-3-5-24-16,6-1-7 0,3-4-39 15,0-6-16 1</inkml:trace>
  <inkml:trace contextRef="#ctx0" brushRef="#br0" timeOffset="19">19838 9557 280 0,'0'2'104'0,"0"1"-56"0,0 5-34 0,3 5 26 15,0 6-13 1,3 5-3-16,0-1-14 15,-1 1-6-15,1 0-3 0,0 5-1 0,0 0 2 16,0-5-1-16,0-3-1 16,0-2-30-16,0-3-13 15,-3-6-73 1,3 1-58-16</inkml:trace>
  <inkml:trace contextRef="#ctx0" brushRef="#br0" timeOffset="20">22779 9578 160 0,'0'-5'60'0,"5"2"-32"0,-2 0-11 16,-3 3 33-1,9 3-15-15,-6 8-2 16,9 7-4-16,-3 6-16 16,0 0 1-16,-3 2 2 0,-3 1-2 15,3-1 2-15,-3 1-5 0,0-6 1 16,-3-5-3-16,6-3 2 16,-6-3-2-16,0-2 0 15,0-2-1-15,0-9 0 16,0-2-2-16,3-6-1 15,0-2-3-15,0-6-2 16,-3-2 1-16,6 3-1 16,0 2 0-16,3-11 0 15,0 6 0-15,5 3 0 16,1 4-3-16,6 4 2 16,3 10-4-16,-3 10 1 15,0 1 4-15,-3 5 2 0,-4 2 4 16,-5 1 1-16,3 5-3 15,-6-3-1-15,0 3 1 16,0-6-7 0,-6-2-2-16,6-3-18 15,-3-2-8-15,0-3-25 16,0-3-10-16,0-2-42 16,0-6-39-1,6-7 59-15</inkml:trace>
  <inkml:trace contextRef="#ctx0" brushRef="#br0" timeOffset="21">23487 9329 212 0,'0'-16'79'0,"0"16"-42"0,0 0-37 0,0 0 18 15</inkml:trace>
  <inkml:trace contextRef="#ctx0" brushRef="#br0" timeOffset="22">23487 9329 407 0,'-9'21'41'16,"3"8"-19"-16,-9 11-5 0,0 16-1 15,-3 2-6-15,-2 0-3 16,-1-2-4-16,0-6 0 16,3-5-2-16,0-5 2 0,9-9-11 15,-3-4-2-15,9-6-33 16,0-5-11-16,6-8-26 15,0-6-10-15,12-2 0 16</inkml:trace>
  <inkml:trace contextRef="#ctx0" brushRef="#br0" timeOffset="23">23630 9713 216 0,'6'-8'82'0,"-3"8"-44"0,-3-8-14 0,0 5 29 15,-3-2-7-15,-3 2 0 16,3 1-15 0,-9-1-7-16,-3 6-13 0,-6-1-5 0,-6 4 0 15,-2 4-3-15,-1 6-2 16,3 3-3-16,6 7 1 16,0-2-1-16,10 0 0 15,2 0 0-15,6-3-2 16,6-5 3-16,0-3 2 15,14-5-5-15,4-6-1 16,-3-4-5-16,3-4 1 16,0-4 3-16,3-9 1 15,-7 1 3-15,-5-1 1 0,3-2 3 16,-9 3 1-16,3 2 3 16,0 3 3-1,-3 2-6-15,0 6-2 0,0 5-3 16,0 8 0-16,3 7 2 15,0 9 2-15,6 0 1 16,2 5 3-16,7 0-5 16,0-2-3-16,-3-3-17 15,0-6-5-15,6-7-98 16,-7-9-70 0,-5-4 72-16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6:27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2487 9417 116 0,'-3'-8'44'0,"3"8"-24"0,0-14 1 0,0 12 19 15</inkml:trace>
  <inkml:trace contextRef="#ctx0" brushRef="#br0" timeOffset="1">2478 9382 308 0,'-6'-5'47'16,"0"0"-24"-16,-8 2-6 0,2-2-3 15,-6 2-5-15,-3 11-1 16,0 2-2-16,0 4-1 15,0 10-6-15,1 7-1 16,2 9-2-16,6 8 3 16,3-1-2-16,6-4-1 15,9-1 0-15,12-2 3 16,3-9 0-16,8-4 3 0,4-6-3 16,-6-10 0-1,-3-4 1-15,8-12 2 0,-8 3 8 16,9-12 5-16,12-17-1 15,-13-4 2-15,-5 3 4 16,-6-2 2-16,-12-3 2 16,-6 3 2-16,-9-3-5 15,0 7-3-15,-15 1-6 16,0 3 0-16,1 5-7 16,-4 2-1-16,3 3-4 15,0 3-1-15,3 5-17 16,6 0-5-16,3 3-24 0,9 8-10 15,3-3-17 1,9 2-6-16,9 1-33 16</inkml:trace>
  <inkml:trace contextRef="#ctx0" brushRef="#br0" timeOffset="2">2990 9578 160 0,'-15'5'63'0,"12"-2"-34"0,3 13-10 16,-5-3 21-1,-1 0-9-15,-3 6-3 0,-3-1-12 16,-3 1-5-16,0-1-6 16,0 1-4-16,-3-3 2 0,-3 2-24 15,9-5-8-15,4-2-30 16,-7-6-13-16</inkml:trace>
  <inkml:trace contextRef="#ctx0" brushRef="#br0" timeOffset="3">2841 9620 168 0,'-2'-2'66'0,"7"2"-36"0,1-11-13 0,-3 14 20 16,3-6-6-16,6 8 2 16,-6 6-8-16,6-3-1 15,0 5-13-15,0 3-7 0,3 2 0 16,0-2-1-16,0 3 1 15,2-3 0-15,-2-3 0 16,0-2-24-16,3-4-12 16,-6-1-43-16,3-9-17 15,0 0-1 1</inkml:trace>
  <inkml:trace contextRef="#ctx0" brushRef="#br0" timeOffset="4">3368 9464 172 0,'0'-8'66'0,"-3"8"-36"0,0-2-15 0,3 2 20 15,-3 0-8-15,0 2-3 16,-3 1-12-16,-2 5-3 15,-7 5-5-15,3 6-3 0,0 2 0 16,3 13-1-16,3 1 0 16,3-1 0-16,9-2 0 15,3-3-3-15,3 0 0 16,3-5 4-16,3-6 1 0,5-5 11 16,4-10 3-1,-3-6-1-15,0-2 1 0,-3-5 2 16,-4-6 1-16,1-5-4 15,-6-9 1-15,-3 1-3 16,-6-2 0-16,-6-1 1 16,-3 3 2-16,-3 0-7 15,-6 5-3-15,-2 5-3 16,-1 3-3-16,0 3-13 16,3 5-6-16,3 3-21 15,3 0-8-15,3 2-25 16,6 3-11-16,6 0-26 15</inkml:trace>
  <inkml:trace contextRef="#ctx0" brushRef="#br0" timeOffset="5">3752 9414 180 0,'-9'3'68'0,"-8"2"-36"0,-7 8-20 0,18-5 21 16,-3 8-13-16,-3 5-3 15,0 11-10-15,3 5-3 16,6 5-2-16,3-5-2 0,0 0 3 16,6 3 2-16,12-8 4 15,3-9 5-15,6-4 3 16,2-8 2-16,1-11 1 15,0-8-5-15,0-8 1 0,-1-3 0 16,-8-15 2-16,-6-1 3 16,-6-2 4-16,-9 0-2 15,-12 0-2-15,-3 3-5 16,-6 5-2-16,1 8-8 16,-16 0-4-16,3 10-32 15,3 3-13-15,7 5-55 16,2 6-25-16,3 2-8 15</inkml:trace>
  <inkml:trace contextRef="#ctx0" brushRef="#br0" timeOffset="6">6396 9464 140 0,'-3'-10'52'0,"3"4"-28"0,-3 1-8 16,3 2 16-16,0 1-2 0,-3-1 0 16,0 0-2-16,-3 1 0 15,0 2-15-15,-3 0-1 0,-6 5 1 16,0 8-7-16,-3 6-3 16,0 5-5-16,3 13 1 15,3 8-1-15,4-6 0 16,2-2 2-16,6 3 0 15,6-3 0-15,5-5 0 16,7-8 0-16,6-6 0 16,6-5 6-16,3-10 6 15,-1-6-2-15,1-5 2 16,0-5-3-16,-9-5 2 0,-6-3 5 16,-7-11 2-1,-5 0-5-15,-6 0 0 16,-3 1 1-16,-5 1 1 0,-7 4-6 15,-3 2-3-15,0 6-12 16,3 4-4-16,3 4-17 16,3 2-8-16,3 3-23 15,9 2-9-15,9 0-17 16,3 3-45 0,6 0 33-16</inkml:trace>
  <inkml:trace contextRef="#ctx0" brushRef="#br0" timeOffset="7">6827 9626 168 0,'-3'2'66'0,"0"17"-36"0,0-3-13 0,0-8 22 15,-3 2-9-15,-6 6-2 16,0 3-16-16,-2 4-8 16,-1 4-2-16,3-3-2 0,0-3 2 15,0-5-25-15,0-3-10 16,3-3-32-16,0-2-51 16,3-5 25-16</inkml:trace>
  <inkml:trace contextRef="#ctx0" brushRef="#br0" timeOffset="8">6699 9599 224 0,'0'-16'85'0,"0"32"-46"0,0-5-32 16,3-6 20-16,3 8-1 15,0 0 4-15,3 3-10 16,3 0-4-16,0 0-9 15,0 3-7-15,3-4-1 0,-1 7 1 16,-2-7 2-16,0-1-17 0,0-4-6 16,3 1-50-1,6-11-19-15,-3-3-13 16</inkml:trace>
  <inkml:trace contextRef="#ctx0" brushRef="#br0" timeOffset="9">7155 9522 192 0,'-6'-10'74'0,"3"10"-40"0,0-6-20 16,3 6 22-16,-6 0-11 16,0 3-3-16,0 2-12 15,-6 3-4-15,0 6-4 16,3 15-4-16,0 0 1 0,0 5 1 15,3 3 0-15,6 0 2 0,3-2 1 16,6-6-4-16,6-5 1 16,0-6 4-16,6-5 5 15,3-7 4 1,2-12 4-16,1-4-7 16,-3-6-1-16,0 0 6 0,-9-5 4 15,-3-14-3-15,-7-2-1 16,-5 3-5-16,-2 0 1 15,-7 2-2-15,-6 5 0 16,-3 4-12-16,0 7-5 16,3 2-29-16,3 7-14 15,3 4-44-15,3 0-19 0,6 3 9 32</inkml:trace>
  <inkml:trace contextRef="#ctx0" brushRef="#br0" timeOffset="10">7470 9483 172 0,'-3'0'66'0,"3"2"-36"0,-6-2-11 16,3 6 23-16,-3 2-12 15,0 5-3-15,-3 3-13 16,0 18-4-16,-6 0-6 15,10 6-3-15,2 0 0 0,3-3-1 16,6-3 2-16,5-5 3 16,10-5 4-16,3-5 5 0,6-9 3 15,3-10-3-15,-1-10 2 16,1-4-5-16,-6-4 1 16,-6-6 10-16,-9-5 8 15,-9-3 5-15,-9 1 0 16,-6 1-10-16,-9 7-5 15,-6 1-11-15,0 7-6 16,3 1-33-16,4 6-15 16,2 3-68-16,15-5-99 31</inkml:trace>
  <inkml:trace contextRef="#ctx0" brushRef="#br0" timeOffset="11">10607 9514 52 0,'3'-5'19'0,"3"5"-10"0,0-8 5 0,0 6 9 15,0-1 4-15,0-2 1 0,0-1 0 16,0 1 2-16,3-3 4 16,-3 3 1-16,-3 0-4 15,0-1-1-15,-3 1-17 16,0 0 8-16,-3-1 2 0,-3 1 0 16,0 0 0-16,-6 2-8 15,0 0-4-15,-9 6-9 16,-3 5-1-16,1 8-3 15,-1 8 0-15,0 5-3 16,3 13 1-16,6 6 0 16,6-6 2-16,6 6 1 15,9-6 1-15,3-5-3 16,12-5 2-16,6-6 3 0,3-4 1 16,8-7 5-16,4-9 5 15,0-6-3-15,-1-16 2 16,-2-5-3-16,-3-3 2 15,-6-5 5-15,-10-11 2 16,-8 0 4-16,-9-2 3 16,-9 0 7-16,-6 5 2 15,-8 2-3-15,-7 6-1 16,-3 5-13-16,0 3-5 16,4 5-10-16,2 3-1 15,3 5-14-15,3 3-7 0,3 2-36 16,6 1-13-16,3 2-47 15,6 5-16-15,3-8-5 16</inkml:trace>
  <inkml:trace contextRef="#ctx0" brushRef="#br0" timeOffset="12">14900 9313 208 0,'0'-5'77'0,"0"2"-42"0,3 6-23 16,-3-3 28-1,3 8-2-15,-3 24-6 16,-3 7-17-16,-3 4-1 0,-6 10 0 16,-9-3-1-16,9-8 2 15,3-10-6-15,-3 8-3 16,3-9-3-16,0 1-3 16,3-5-10-16,0-6-6 15,0-3-32-15,3-7-11 16,0-3-43-1,6-8-39-15,-3 0 50 16</inkml:trace>
  <inkml:trace contextRef="#ctx0" brushRef="#br0" timeOffset="13">14879 9398 200 0,'-3'-24'74'0,"3"24"-40"0,3-18-18 16,0 15 22-16,-3 3-11 16,3-3 8-1,3 11-9-15,0 6-14 16,3 4-3-16,-1 6 1 0,1 5-2 16,3 3 3-16,0 13-4 15,0 0-2-15,0-6-2 0,-3-10-3 16,0-5 1-16,3 5 1 15,-3-2 1-15,3-6 1 16,2 5 2-16,-5-10 1 16,0-2 8-16,6-9 2 15,-3 0-2-15,3-15 1 16,6-12-5-16,-3-12-1 16,-3-3-2-16,-1-5 0 15,-2-3 2-15,-3 2 4 16,0-4-2-16,-3 10 1 15,-3 5-3-15,0 5 1 16,-3 4-4-16,0 4-2 16,0 3-11-16,0 3-4 15,-3 5-22-15,3 0-9 0,-3 3-108 32,3-3-19-32</inkml:trace>
  <inkml:trace contextRef="#ctx0" brushRef="#br0" timeOffset="14">19820 9385 116 0,'24'-37'44'0,"-21"37"-24"0,0-8 1 0,6 5 19 15,-1 1-1-15,-2-1-1 16,0 3-6-16,0 0 0 16,-3 16-3-16,-3 5 0 15,-3 5-8-15,-6 11-2 16,-3 14-5-16,-2-1-1 16,-1 3-3-16,0-8 1 15,3 0-6-15,3-3-3 16,3-7-1-16,0-6 1 15,3-6-6-15,0-4-1 0,0-3-18 16,0-6-8-16,3-2-14 16,0-8-5-16,0-5-55 15,0-8-35 1,0-3 60-16</inkml:trace>
  <inkml:trace contextRef="#ctx0" brushRef="#br0" timeOffset="15">19847 9403 200 0,'-3'-18'74'0,"6"18"-40"0,0-3-16 0,-3 3 23 16</inkml:trace>
  <inkml:trace contextRef="#ctx0" brushRef="#br0" timeOffset="16">19856 9387 422 0,'5'8'37'15,"4"3"-20"-15,0 2-6 0,0 11-4 16,0 5 1-16,3 16 0 15,0 5-2-15,3-5 1 16,0 0-2-16,0-2 2 16,0-6-2-16,-1-8 2 15,1-5-4-15,6-6 0 16,3-5 14-16,0-5 8 16,0-8-3-16,-4-10-3 15,4-6-7-15,-6-11 0 0,0-15-3 16,-3-3 2-1,-6-3 5-15,0 3 4 0,-3 6-4 16,-3-1 1-16,-3 6-4 16,-3 5 0-16,0 5-10 15,0 3-3-15,0 5-15 16,0 2-5-16,0 4-16 16,0 2-5-16,3 0-33 15,0 3-13-15,3 2-75 16</inkml:trace>
  <inkml:trace contextRef="#ctx0" brushRef="#br0" timeOffset="17">22877 9422 176 0,'-6'-11'66'0,"6"9"-36"0,-3-9-13 0,3 8 22 16,-3 3-13-16,-6 0-5 16,-3 6-8-16,-3 2-3 15,3 2-6-15,-6 9-1 0,-2 7 3 16,5 9-5-16,0 7-1 15,12 6-5-15,0-9 1 16,9 4 6-16,6-4 6 16,6-10 5-16,11-2 4 15,4-11-3-15,6-14 2 16,2-4-7-16,1-9-1 16,-3-2 5-16,-4-6 3 15,-8-12 5-15,-9-1 2 16,-9-3 5-16,-9 1 3 0,-9 2-4 15,-9 1-2-15,-6 4-9 16,-2 9-3-16,-1-1-9 16,3 6-5-16,3 2-20 15,6 3-7-15,3 3-27 16,9 2-10-16,3 3-28 16,12 3-9-16,12 2-18 15</inkml:trace>
  <inkml:trace contextRef="#ctx0" brushRef="#br0" timeOffset="18">23392 9583 240 0,'-6'-2'90'0,"3"17"-48"0,-9-1-27 0,9-6 26 15,-9 7-11-15,6 4-2 0,-9 2-12 16,-3 0-3 0,0 1-7-16,4 1-6 0,-1 1-1 15,0-3-17-15,9-5-8 0,0-3-35 16,-3-2-13-16</inkml:trace>
  <inkml:trace contextRef="#ctx0" brushRef="#br0" timeOffset="19">23192 9668 236 0,'-3'-5'90'0,"6"7"-48"0,-3-2-25 15,0 0 25-15,3 3-11 16,3 2-1-16,3 3-2 15,6 5 0-15,3 3-15 0,3 3-10 16,0 2-3-16,-1 0 0 16,1-2 2-16,-3-4-25 15,0-1-12-15,-3-9-59 16,0 0-25-16,6-10 7 16</inkml:trace>
  <inkml:trace contextRef="#ctx0" brushRef="#br0" timeOffset="20">23558 9509 236 0,'-6'-10'88'0,"3"4"-48"0,3-2-9 15,0 6 32-15,3-1-20 16,0-2-6-16,0-1-25 16,12-1-7-16,0-1-4 15,6 2 7-15,0 1 7 0,3 0-7 16,2 2-4-16,-5 3-6 0,0 5-1 15,-6 9-1 1,-6 7 3-16,-15 10-5 16,-6 12 0-16,-6 2 7 15,-3-6 4-15,1 9-7 16,-4-8 0-16,0-6 2 0,6-5 4 16,3-5 8-16,3-5 2 15,3-3 1-15,0-6 1 16,9-2-4-16,6-5 0 15,3-3-7-15,6 0-1 16,6 0-2-16,9-3 1 16,2 0-2-16,-2 3-1 15,-6 0-2-15,3 3 1 16,-6 0-8-16,-6-1-2 16,-1 1-25-16,-5 0-11 15,-3-1-29-15,0-2-12 16,0 3-46-16</inkml:trace>
  <inkml:trace contextRef="#ctx0" brushRef="#br0" timeOffset="21">24154 9504 220 0,'3'-13'82'0,"3"5"-44"0,-6 0-22 0,0 5 22 16,0-2-3-16,-6 0 2 15,6-1-9-15,-6 1-3 16,-9 0-14-16,0 2-4 0,-6 3-1 15,-3 3 1-15,3 2 1 0,-8 0-4 16,5 3-1-16,3 0-3 16,3 3-1-1,6-1-4-15,3 3-1 0,9 3 3 16,9 6 1-16,3 9-1 16,6-2 2-16,3 0-1 15,0 1-2-15,0 4 3 16,-4 0 0-16,-2-5 5 15,-6-2 5-15,-9-6 6 16,0 0 5-16,-6-5-4 0,-9-3 1 16,3-5-8-1,-5-2-1-15,-4-9-2 16,-3-5 1-16,3-3-4 16,3-4 0-16,6-1-6 0,3-5 0 15,12 2-4-15,9-5 0 16,6-10 1-16,9 2 4 15,6 0 1-15,-1 3 3 16,4 3-3-16,-6 2 0 16,-6 3 5-16,-3-3 5 15,-10 8-3-15,-2-2-1 16,-9 2-35-16,-3-5-15 16,-5 5-79-16,-10-6-35 15,6 1 36 1</inkml:trace>
  <inkml:trace contextRef="#ctx0" brushRef="#br0" timeOffset="22">3478 16642 176 0,'12'-10'66'0,"-21"7"-36"0,4 0-7 0,2 3 26 15,0-5-7-15,-3 5 0 16,-3 0-11-16,-3 5-4 16,-3 3-15-16,-3 6-3 0,-3 4-2 15,-6 9-1-15,1 12-1 0,2 6-6 16,12-13-1 0,3-3 1-16,15 8 2 0,-3 0-2 15,15 0 0 1,-3-5 3-16,11-8 3 0,-2-3 4 15,12-10 5-15,-6-4-4 16,5-14 0-16,-5 1 0 16,0-15 1-16,3-16 6 15,-9 0 1-15,-22-11-3 16,-4 3-1-16,-13 0-4 16,-3 6-1-16,0 4-8 15,-9 9 0-15,6 5-14 16,3 5-7-16,4 3-27 15,2 13-10-15,6 0-54 0,12 8-23 16,12-3 17 0</inkml:trace>
  <inkml:trace contextRef="#ctx0" brushRef="#br0" timeOffset="23">3961 16912 244 0,'-3'0'90'0,"3"16"-48"0,-3-5-49 16,-3 2 71-1,-6 3-21-15,0 8-17 16,-3 2-13-16,0 0-9 0,0 1-4 0,0-3 3 15,1-8-24-15,2 2-11 16,3-10-38-16,0 3-18 16,0-9-20-1</inkml:trace>
  <inkml:trace contextRef="#ctx0" brushRef="#br0" timeOffset="24">3755 16968 220 0,'-3'-13'82'0,"3"13"-44"0,6 5-22 0,-3 3 24 16,6-3-6-16,3 3 3 16,3 5-15-16,3 6-3 15,6 2-11-15,5-3-5 0,-2 6-2 0,0-5-19 16,0-3-8 0,0-6-101-16,-4-7-57 15,-2 10 86-15</inkml:trace>
  <inkml:trace contextRef="#ctx0" brushRef="#br0" timeOffset="25">4151 16759 220 0,'-15'-16'82'16,"15"16"-44"-16,-3-16-11 0,3 13 29 0,0-2-14 16,0 2-1-16,3-2-13 15,3-3-5-15,9-2-13 16,0-4-4-16,3 1 0 0,3 3-1 16,0 2 0-16,-1 2-6 15,4 6-1-15,-3 6 1 16,-3 17 0-16,-6 9 1 15,-6 8 0-15,-6 5 0 16,-6-3 0-16,-6 3 2 16,-3 0 1-16,-6-5-1 0,0-1 1 15,-2-12-2-15,5-1-1 16,3-7 3-16,3-6 2 16,3 0 7-16,3-7 4 15,12-4-4-15,6-4-2 16,6-4-1-16,-3 1-1 15,-1-3-2-15,13 3 1 16,12-8-2-16,0 5 0 16,-4 2-3-16,-2 6 1 15,-6 0-4-15,-3 0-2 0,-6 6-36 16,-7-1-14-16,-2-2-44 16,0 2-16-1,-3 0-24 1</inkml:trace>
  <inkml:trace contextRef="#ctx0" brushRef="#br0" timeOffset="26">4863 16626 212 0,'0'-13'79'0,"0"8"-42"0,0-3-15 0,0 3 28 16,0 2-4-16,-6-2 0 16,0-1-8-16,-6 1-3 15,-3 0-20-15,-3-3 6 0,-6 3 3 16,0-3-8-16,-8 8-2 0,2 0-10 15,0 5-3-15,0-2-1 16,7 2 0-16,2 3-3 16,6 2 0-16,6 4-1 15,9 7 0-15,6-3 0 16,12 17 3-16,3 2-2 16,5 2 1-16,4-1 2 15,-3 4 0-15,3-5 0 16,-10 3 2-16,-2-9 1 15,-6-4 1-15,-6-1 9 16,-6 1 6-16,-6-6 1 16,-3-5 0-16,-3-8-8 0,-5 0-3 15,-7-11-10-15,-3-2-1 16,0-6 6 0,-3-2 7-16,7 2-5 0,5-5-3 15,6-5-7-15,9-5 0 16,9 2 2-16,12-10 1 15,5-6 1-15,7 6 0 16,-3-4 2-16,0 7 3 16,-3 4 0-16,-4 1 0 15,-5-1-3-15,-3 9-2 16,-6-1-19-16,-3 3-10 16,-3 3-49-16,-3 3-22 15,-3 7-76 1</inkml:trace>
  <inkml:trace contextRef="#ctx0" brushRef="#br0" timeOffset="27">7750 16669 64 0,'3'-8'27'0,"0"8"-14"0,3-3-9 0,-3 3 8 15,6-2 4-15,0-1 2 16</inkml:trace>
  <inkml:trace contextRef="#ctx0" brushRef="#br0" timeOffset="28">7803 16648 191 0,'12'0'26'15,"-3"0"-4"-15,3 0-2 16,-3 0-12-16,0 0 9 0,-3-3 3 16,0 0-2-16,0 1 0 15,0-4 1-15,0 6 2 0,0-2-2 16,-3-1-2-16,0 0 6 15,-3-2 3-15,0 0-3 16,0-3-2-16,-3 5-5 16,-3-2 0-16,0 0 0 15,-6-1-1-15,-6 4-5 16,0-4-2-16,-3 6-2 16,-8 0 1-16,2 0-4 15,-3 6 0-15,3-1-3 16,3 3-1-16,1 0 1 0,-4 2 0 15,3 1-3-15,3 0 0 16,3-3 2-16,3 5 0 16,1 0-2-16,5 0 2 15,3 1-1-15,3-1-2 16,3 3 0-16,9-1 3 16,6-1-2-16,-1 2 1 15,10-3 0-15,3 0 0 16,6 3 2-16,-6-3 0 15,-7-2 0-15,7 5 2 16,-3-3-1-16,0 5 2 16,-3 1-2-16,-1-1 2 15,-5-2 7-15,-6 3 5 0,-3-6-1 16,-9 6 0 0,0-4-4-16,-12-1 1 0,3-1-4 15,-14-3-2-15,8-2-5 16,-6-2 0-1,3-1 0-15,0-2 2 0,3-3-1 16,-2-8-1-16,2 8-2 16,3-11-1-16,3 3-5 15,9-10 0-15,0 2 2 16,9-8 1-16,12-16 0 16,6-5 4-16,-1 0 0 15,1 8 1-15,0 6 0 16,-3 1 2-16,-3 4-1 15,-9 2 2-15,0 0-2 0,-9 11 2 16,-3-5-20-16,-3 4-8 16,0 6-38-16,-3 0-17 15,3 3-68 1</inkml:trace>
  <inkml:trace contextRef="#ctx0" brushRef="#br0" timeOffset="29">11405 16666 164 0,'-3'-10'63'0,"0"7"-34"0,0-2-10 15,0 5 23-15,0-3-10 16,-3 3-1-16,-3 0-9 0,-3 3-2 16,-5 2-11-1,-1 3-1-15,0 5-1 0,-3 14-3 16,3 2-3-16,-3 5-3 16,9-8 1-16,3 1-1 15,9 7 0-15,0-5 2 16,9 6 0-16,9 15 0 15,0-21 0-15,-3-5 0 0,15-3 2 16,-3-8 8-16,5-7 5 16,-2 2 2-16,3-22-1 15,-6 6-2-15,5-18-1 16,7-19 8-16,-15 5 4 16,-15-7 4-16,-6 4 2 0,-9 9-5 15,-9 0-4 1,-12 2-4-16,-3 3-1 15,-2 5-9-15,-1 5-5 0,6 4-5 16,3 1 1-16,6 4-21 16,4-1-8-1,8 8-42-15,6 1-17 0,8 2-76 16</inkml:trace>
  <inkml:trace contextRef="#ctx0" brushRef="#br0" timeOffset="30">16453 16634 156 0,'-3'-26'57'0,"3"26"-30"0,0-13-5 0,0 13 23 15,0-3-5-15,0 0-1 16,0 3-14-16,0 0-2 16,-3 14-14-16,0-4 3 0,0 11 2 15,-6 24 1-15,4-5 4 16,-1-14-2-16,0 17 1 16,0-14-9-16,0 8-3 15,-3 11-4-15,6-22 1 16,0 1-13-16,0-9-6 15,0 1-16-15,3-6-7 16,0-5-12-16,0 0-6 16,0-8-55-16</inkml:trace>
  <inkml:trace contextRef="#ctx0" brushRef="#br0" timeOffset="31">16415 16608 180 0,'-3'-13'68'0,"3"13"-36"0,3-6-18 15,-3 6 22-15,3 0-11 16,-3 0 4-16,6 0-8 15,5 6-11-15,4 4 0 0,0 14 3 16,-3-5-1-16,6 18 1 16,-3-6-3-16,3 12-1 15,0-6-1-15,2 5 2 16,-2-5-3-16,3 3 1 16,-3-8 1-16,0-6 5 15,0-2 3-15,0-11 2 16,-1-2-2-16,4-19 2 15,-3 8-6-15,0-27 0 16,-3 9-2-16,-3-27 1 16,-3 5-2-16,-3-8 1 0,0-15-6 15,-3 29-1-15,-3 2-4 16,0 5-1-16,0 6-15 16,0 3-4-16,0-1-39 15,0 6-14-15,0 5-83 16,3 3-42-1,-3-9 98-15</inkml:trace>
  <inkml:trace contextRef="#ctx0" brushRef="#br0" timeOffset="32">21374 16902 224 0,'-3'0'85'0,"3"0"-46"0,3 5-32 16,-3-5 31 0,6 16-11-16,-1 0-7 15,1 0-3-15,0 7-10 16,0-2-2-16,-3 1-1 0,0-4 0 15,0 1 2-15,-3-1 1 0,0-5 1 16,0-5 0-16,0 3 2 16,0-8 4-16,0 5 3 15,0-8-5-15,0 0-2 16,0-3-3-16,0-2-2 16,0 2-3-16,3-8 1 15,0 3-2-15,3-5 2 16,3 0-4-16,3-3-2 15,3-5 2-15,0 2 2 16,3-2 0-16,-1 3-1 0,1 5-2 16,0-1 1-16,0 1-1 15,3 8 0 1,0 2 0-16,-3 11 0 0,-4 5 4 16,1 1 1-16,-3 4-1 15,-3 8-2-15,-3-2-2 16,0 0 1-16,-3-5 1 15,0-1 2-15,0-5-12 16,0 1-3-16,0-6-36 16,0-3-15-16,-3-5-25 15,6-3-9-15,0-2 2 16</inkml:trace>
  <inkml:trace contextRef="#ctx0" brushRef="#br0" timeOffset="33">22043 16642 220 0,'-3'-2'85'0,"3"4"-46"0,-3 4-37 0,0 2 19 16,0 7 2-16,-6 15 3 15,-2 7-9-15,-7 2-3 16,-3 12-8-16,-3 1-2 0,0 4 0 16,3-6-2-16,4 3-2 15,2-3-13-15,0-7-4 16,3-11-24-16,3-6-11 16</inkml:trace>
  <inkml:trace contextRef="#ctx0" brushRef="#br0" timeOffset="34">22204 16952 244 0,'-3'-5'93'0,"3"5"-50"0,-3-19-22 0,0 24 30 16,0-10-18-16,-3 5-6 16</inkml:trace>
  <inkml:trace contextRef="#ctx0" brushRef="#br0" timeOffset="35">22159 16933 520 0,'-20'14'3'0,"-1"-1"-2"16,0 5-4-16,3 3 2 15,0 3-1-15,6 0 0 16,3 5 0-16,3-8-2 16,6 3 3-16,3 0 0 15,3-5 1-15,3-14 0 16,6-5-5-16,-3-5-1 16,6-3-2-16,-3-3 2 0,0-2 6 15,-3 0 2 1,-4-3 4-16,1-3 1 0,-3 6 3 15,0-6 4-15,-3 6-2 16,0 5 3-16,-3 0-6 16,3 3-3-16,0 5-8 15,0 5-1-15,3 9 1 16,3 7 1-16,3 3 1 16,3 10 0-16,3 0 0 15,0-2 2-15,-1-5-14 0,-2-6-5 16,-3-5-55-1,6-9-23-15,12 1-30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6:35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2416 9366 176 0,'-9'-13'68'0,"6"8"-36"0,3 2-37 15,-3 3 82-15,0-3-24 16,0 3-13-16,-9 0-10 0,0 8-19 16,-3 6-4-16,-3 1-3 15,-2 7-5-15,-4 9 1 16,0 6 0-16,6 11 0 15,3 2 0-15,9-15 0 16,3-6 0-16,9 8 0 16,3-5 0-16,12-3 0 15,-3-3 0-15,18-10 0 0,-7 0 6 16,13-21 4-16,15-17-1 16,-7-12 0-16,-8 0 6 15,-12-6 4-15,-12-2 6 16,-7 2 2-16,-11-2 5 15,-14 5 3-15,-1 5-2 16,-12 8 0-16,3 6-23 16,-12 2-8-16,4 10-13 15,5 4-4-15,3 7-32 0,6 0-12 16,12 1-48-16,12 2-20 16,9 2-15-1</inkml:trace>
  <inkml:trace contextRef="#ctx0" brushRef="#br0" timeOffset="1">2952 9681 164 0,'3'-10'63'0,"0"12"-34"0,-6-7-23 16,6-3 17-16,-3 3-14 0,0-1-5 15,-3 1-7-15,0 0-1 16,3-1 2-16,0 4 1 0,0-1 3 16,0 3 14-16,0 0 7 15,-6 13 37 1,-3 3-10-16,-6 8-4 15,0 0-12-15,-6 2-5 16,-6 1-14-16,12-11-6 16,1 0-6-16,-1-3-3 15,-3 3-19-15,3-3-10 16,3-2-29-16,3-6-14 16,3-8-12-1,3-5-50-15,0 3 32 0</inkml:trace>
  <inkml:trace contextRef="#ctx0" brushRef="#br0" timeOffset="2">2740 9626 220 0,'0'-3'82'0,"0"3"-44"0,3 0-18 15,-3 0 24-15,3 3-7 16,3-1-2-16,6 9-6 16,6 5-1-16,3 2-16 15,-3 3 2-15,-3 1 2 0,-1-7-10 16,7 7-4-16,-9-4-1 15,9 1-1-15,-3-4-42 16,3-1-17-16,-3-1-89 16</inkml:trace>
  <inkml:trace contextRef="#ctx0" brushRef="#br0" timeOffset="3">3348 9451 192 0,'0'-13'74'0,"0"7"-40"0,0 1-11 16,0 5 26-16,-3-3-7 15,0 3-3-15,-3-2-15 16,0-1-5-16,-6 6-11 16,-6 2 1-16,0 6 2 0,-3 7-6 15,0 6-3-15,3 8-1 16,4 10 1-16,5-2-6 15,6-8 1-15,3-6 1 16,9 6 1-16,14 7-2 16,-2-17 2-16,-3-4 1 15,12-7 2-15,-3-1 1 0,8-15 3 16,13-14 1 0,-6-7 1-16,-10-3 9 0,-8-3 6 15,-9-2-1-15,-9-1-1 16,-9 4 0-16,-6-1 1 15,-9 5-8-15,0 6-1 16,-2-3-20-16,-1 11-8 16,0 3-26-16,0 4-11 15,6 4-46-15,3 2-20 16,6 2-14 0</inkml:trace>
  <inkml:trace contextRef="#ctx0" brushRef="#br0" timeOffset="4">3755 9414 288 0,'-6'3'107'0,"9"7"-58"0,0 14-35 16,0-8 26-16,-3 8-13 0,0 10-1 16,0 6-4-1,0-3-2-15,0-11-10 16,0-2-6-16,0 5-1 0,0 8-2 0,0-5 2 15,0-8-15-15,0-3-7 16,0-5-26-16,0-3-8 16,0-2-37-16,0-3-13 15,0-8-5 1</inkml:trace>
  <inkml:trace contextRef="#ctx0" brushRef="#br0" timeOffset="5">3708 9446 184 0,'-3'-11'68'0,"6"6"-36"0,12-1-15 16,-9 4 22-16,2-1-9 15,4 1-2-15,3-1-10 16,3 3-3-16,3 0-9 16,6 3 0-16,0 4 1 0,2 4 3 15,-2 5 4-15,-3 5-2 16,-3 3 3-16,-3 13 7 16,-7 3 6-16,-5-3-4 0,-6-6 0 15,-6 1-4 1,-5-5-1-16,-10 2-8 0,3-11-4 15,3-2-4-15,-6-3-3 16,3 1-24-16,-8-9-11 16,-4 0-40-16,-3-7-14 15,12-6-55 1</inkml:trace>
  <inkml:trace contextRef="#ctx0" brushRef="#br0" timeOffset="6">6288 9395 140 0,'0'-18'55'0,"0"2"-30"0,0 21-1 0,0-5 22 15,-3 3-8-15,0-8 0 16,-3 7-12-16,-2 1-7 15,-1 7-10-15,-6 1-2 0,-6 5 3 16,0 8-6-16,3 5 0 0,0 5-2 16,6 6-2-1,3 0 1-15,9-11-1 16,0-3-3-16,9 6 0 16,-3-6 2-16,9 1 2 15,-3-6 9-15,12-13 5 0,0 0 2 16,3-16-1-16,14-11-4 15,1-7-2-15,-6-6 0 16,-10 0 4-16,-5-2 3 16,-9 0 2-16,-15 5 7 15,-3 2 4-15,-6 6-5 16,-6 2-3-16,-2 1-12 16,-1 5-4-16,0 2-11 15,3 8-2-15,3 1-23 0,3 2-10 16,3 0-23-1,6 2-9-15,3-2-16 0,9 3-5 16,6 2-14 0</inkml:trace>
  <inkml:trace contextRef="#ctx0" brushRef="#br0" timeOffset="7">6687 9541 248 0,'-9'5'93'15,"-3"8"-50"-15,-8 6-37 0,14-3 20 16,-3 2-14-16,-3 6-2 15,3-5-8-15,0-3-2 0,0 2 0 16,0-2-31-16,0 0-14 0,-3 0-32 16,6-8-50-1,3-3 35-15</inkml:trace>
  <inkml:trace contextRef="#ctx0" brushRef="#br0" timeOffset="8">6518 9554 264 0,'0'3'101'0,"3"-1"-54"0,0 4-39 0,2-1 24 16,1 3-7-16,6 8 0 15,0 5-11-15,3 3-4 16,3 0-6-16,3-1-3 0,0-1 0 16,-4 1-6-16,-2-9 1 15,-3-1-44-15,3-8-18 16,-3 0-64-1</inkml:trace>
  <inkml:trace contextRef="#ctx0" brushRef="#br0" timeOffset="9">6896 9448 160 0,'0'-8'63'0,"0"6"-34"0,0-4-1 15,0 4 27-15,-3 2-6 16,0-3-1-16,-3 0-16 15,0 3-8-15,0 0-13 16,0 0-3-16,-3 0-1 0,0 6-1 0,-3 2 1 16,0 8-4-16,-3 7-2 15,0 9 0-15,3 8-1 16,7 5-3-16,2-16 0 16,3-5-1-16,5 7 3 15,1-4 0-15,9-1 1 16,15 1 0-16,3-9 0 15,0-15 0-15,2-8 2 16,4-11 1-16,0-3 3 16,-10-12 8-16,-5-1 5 15,-6 3 6-15,-12-3 4 16,-9 0 5-16,-6 3 1 16,-6 0-8-16,-3 8-2 15,-2 2-14-15,-13 6-4 16,6 3-21-16,3 2-5 0,3 5-29 15,7 0-9-15,2 3-32 16,6 3-13-16,15-3-43 16</inkml:trace>
  <inkml:trace contextRef="#ctx0" brushRef="#br0" timeOffset="10">7178 9448 184 0,'-6'-2'71'0,"3"2"-38"0,0 0-17 15,3 0 24-15,0 0 1 16,-3 0 3-16,3 0-16 16,0 0-4-16,0 0-14 15,0-3-2-15,3 0 2 0,0 1-4 16,3-1 2-16,3-2-5 16,6 2-2-16,0 0 0 15,3 3 1-15,0 0-1 16,3 6-1-16,-4 2-2 15,4 0 1-15,-9 5 3 16,-3 3 1-16,-3 0-1 16,-9-1 1-16,-3 1 0 15,-3-2 3-15,-3-4-3 0,0 3 0 16,4-5-1-16,-1-2-2 16,3-1-2-16,3-2-1 15,6-1-5-15,6 1 0 16,5 2 2-16,7 3 3 15,0 8 2-15,3 0 1 16,-3 0 0-16,-3 5 2 16,-6 3 19-16,-7-11 8 15,1 0 5-15,-9 3 5 16,-8 5-13-16,-1-5-4 16,0-3-8-16,-9-2-4 15,-9-3-16-15,0 0-7 16,4-3-33-16,5-2-15 0,3-9-54 15,12 1-22-15,0 0 6 16</inkml:trace>
  <inkml:trace contextRef="#ctx0" brushRef="#br0" timeOffset="11">10444 9435 148 0,'-3'3'57'0,"3"-3"-30"0,0 2-12 0,0-2 20 16,0 0 1-16,0 0 0 15,0 0-6 1,0 0-4-16,0 0-14 0,0 0 1 0,0 0 3 15,3 0-4 1,3-2 1-16,0-1-8 0,-1-2-3 16,1-1 1-16,0-1 0 15,0-7-1-15,0 4-2 16,-3-1 1-16,0 3 1 16,0 3-3-16,0 0 0 15,0-1 1-15,-3 6 0 16,3-2 0-16,-3 7 0 15,3 6 0-15,0 2 0 16,3 3 0-16,0 5 2 16,0 8-1-16,0 8-1 0,-3 5 3 15,0 3 0-15,0-8-1 16,-3-10 1-16,0-3 0 16,0-1 1-16,0-1 0 15,0-1 0-15,0-3 0 16,0-2 2-16,0-3-8 15,-3 1 0-15,0-4-13 16,3-2-6-16,0 0-10 16,-3 0-6-16,0-3-18 15,3 1-5-15,0-1-41 16</inkml:trace>
  <inkml:trace contextRef="#ctx0" brushRef="#br0" timeOffset="12">10429 9803 264 0,'-9'13'101'0,"9"-13"-54"0,-3 3-42 0,3-3 22 16,0 5-17-16,0 0-3 15,6 1 1-15,0-4 3 16,6 4-6-16,-3-4-1 0,14 1 2 16,-2-1 1-16,6 1 1 15,12 2-2-15,-1 1-1 0,-5-4-3 16,-9 1 1-16,-3 0-2 16,-9-3 2-16,-3 0-13 15,0 0-6-15,0 0-31 16,-4 0-15-16,-2 0-62 15</inkml:trace>
  <inkml:trace contextRef="#ctx0" brushRef="#br0" timeOffset="13">14783 9345 248 0,'0'3'93'0,"3"-1"-50"0,0 9-28 15,0-3 26-15,6 2-9 16,0 1-1-16,3 5-11 0,0 2-2 15,0 4-11-15,0-1-2 16,3 0-1-16,-3 0-2 0,0-2 1 16,-1-3-2-16,1-1-1 15,0-4-19-15,-3-3-10 16,0 3-12-16,0-4-4 16,0-7-25-16,0-2-8 15,0-3-20 1</inkml:trace>
  <inkml:trace contextRef="#ctx0" brushRef="#br0" timeOffset="14">15161 9398 172 0,'3'-16'66'0,"0"16"-36"0,-3 3-7 0,0-3 24 0,0 5-13 15,0-5-2-15,0 5-8 16,-3 1-3-16,-2 2-11 16,-1 2 2-16,-12 6 2 0,0 3-5 15,0 2-3-15,0-3-6 16,0 1 0-16,3-3-27 16,0-3-11-16,4 0-34 0,2-5-12 15</inkml:trace>
  <inkml:trace contextRef="#ctx0" brushRef="#br0" timeOffset="15">14962 9575 248 0,'-3'6'93'0,"6"2"-50"0,0 15-24 0,0-4 26 16,0 5-17-16,3 5-3 15,-3-3-13-15,0-5-5 16,3 6-4-16,-3-3 0 0,3 2 0 0,0 9-30 16,-3-14-14-16,0-3-67 31,3-7-59-31,-3-3 58 0</inkml:trace>
  <inkml:trace contextRef="#ctx0" brushRef="#br0" timeOffset="16">19689 9424 156 0,'3'-13'57'0,"-3"11"-30"0,3-1-3 0,-3 3 22 0,0 0-10 16,0 0-3-16,3 5-6 15,-3 6-2 1,0 7-14-16,-3 11 4 0,-3 14 5 0,-3 4-9 15,-6 1-1-15,3 0-6 16,0-3-3-16,3-8 0 16,0-6 1-16,3-4-3 15,0-6 0-15,3-5-23 16,0-3-10-16,9-8-46 16,0-10-10-1,6-5-35 1,0-6 37-16</inkml:trace>
  <inkml:trace contextRef="#ctx0" brushRef="#br0" timeOffset="17">19704 9475 164 0,'-3'-16'63'0,"3"11"-34"0,0-3-8 0,0 5 25 16,0 0-9-16,0 1-1 15,3-1-12-15,0 0-2 16,0 3-13-16,-3 0-1 0,6 6 2 15,3 7-4 1,-1 8-1-16,4 11 0 16,0 8 1-16,6 5 3 15,-3-3-4-15,6 8-1 16,-3-8-2-16,0-5 1 16,-1-5-2-16,1-5 2 0,-3-6 4 15,3-8 6 1,0-5 2-16,0-5 0 15,-3-6 4-15,0-10 2 0,-1-11 0 16,-2 0 2-16,0-18-9 16,-3 0-3-16,-3-1 2 15,0 1 2-15,-3 5-2 16,-3 2 2-16,0 4-8 16,0 7-2-16,-3 5-8 15,0 6 0-15,0 0-19 16,0 5-8-16,3 0-33 0,0 3-12 15,0 2-62 1,12 3-61-16,-3-16 73 16</inkml:trace>
  <inkml:trace contextRef="#ctx0" brushRef="#br0" timeOffset="18">22966 9422 124 0,'0'-8'49'0,"3"-5"-26"0,-3 5-1 0,0 5 45 16,0-5-15-16,-3 0-8 16,-3 3-8-16,-3 0-21 15,0 2 2-15,-3 3 3 0,-3 3-9 16,-8 7-3-16,-1 3-5 16,-3 6 0-16,3 7-4 15,3 9-2-15,9 12-1 16,7 1 0-16,5-3 3 15,17-5 0-15,7-3 1 16,6-5 2-16,9-9 1 16,2-4 1-16,-2-14 2 15,0-8 1-15,-4-2-1 0,-5-8 1 16,-9-8 5 0,-12-8 2-16,0-3 10 0,-12-2 5 15,-6-1-2-15,-9 3-2 16,-6 1-9-16,3 7-3 15,1 3-14-15,2 2-4 16,6 3-20-16,3 11-71 16,6 2-10-1,15 6-45 1</inkml:trace>
  <inkml:trace contextRef="#ctx0" brushRef="#br0" timeOffset="19">23478 9512 248 0,'0'0'93'0,"0"2"-50"0,-15 6-30 15,9 3 22-15,0 10-9 0,-3 3-3 16,-6 5-13-16,-5 3-4 16,5-3-4-1,-3 0-2-15,0-3 3 0,6-4-18 0,0-4-6 16,3-5-30-1,0-2-12-15,0-3-132 16,3-13 105 0</inkml:trace>
  <inkml:trace contextRef="#ctx0" brushRef="#br0" timeOffset="20">23234 9583 220 0,'0'-26'85'0,"0"26"-46"0,6-3-19 0,-6 3 24 0,0 0-16 16,9 5-3-1,6 6-4-15,3 0 1 0,2 10-12 16,1 5-1-16,3 1 1 0,0 2-6 16,6-5-2-1,-4 2-8-15,-2 0-1 0,0-4-46 16,0-12-19-16,3-2-58 16</inkml:trace>
  <inkml:trace contextRef="#ctx0" brushRef="#br0" timeOffset="21">23651 9419 144 0,'-12'-8'55'0,"12"6"-30"0,-3-12-1 0,3 12 22 16</inkml:trace>
  <inkml:trace contextRef="#ctx0" brushRef="#br0" timeOffset="22">23639 9382 372 0,'9'-8'52'0,"0"0"-27"16,5 0-7-16,4 3-2 16,9-3-4-16,-3 5 1 15,-3 1-13-15,0 10-2 0,-1 5 1 16,-5 3 0-16,-6 5-4 16,-9 8 1-16,-6 3 0 15,-12 10 2-15,-2-5 1 16,-1 3 3-16,0-8 1 15,3-6 1-15,-3-2 4 16,9-6 5-16,0-2 4 16,4-5 2-16,-1 0-4 15,9-6-1-15,9 0-4 16,2-5-1-16,16 3-5 0,-3-3-3 16,6 0 0-16,-3-3 1 15,-4 6-1-15,7-1-1 16,-9-2-4-16,0 3 0 15,-6-3-25-15,-3 0-10 16,-3 0-29-16,-1 0-12 16,-2-3-48-1</inkml:trace>
  <inkml:trace contextRef="#ctx0" brushRef="#br0" timeOffset="23">24044 9374 228 0,'-9'-5'88'15,"9"-14"-48"-15,0 14-25 0,0 5 41 16,6 8-5-1,0 16-16-15,-1 8-19 16,-2 5-6-16,-3 13-3 0,0-5-1 16,0 0-1-16,0-8-1 0,0-5 2 15,-3-6-10-15,3-5-2 16,0-2-28 0,0-9-10-16,-2-2-33 15,-1-2-12-15,3-6-20 16</inkml:trace>
  <inkml:trace contextRef="#ctx0" brushRef="#br0" timeOffset="24">24041 9411 268 0,'-6'-5'101'0,"12"5"-54"0,0-13-33 0,-1 10 26 15,4 0-18-15,3-5-2 0,6 8-8 16,3-5-2-16,3 8-6 16,6 5-3-16,-4 2 0 0,-2 6-4 15,-3 8 2-15,-3 5 1 16,-6 13 0-16,0 6 4 15,-12-6 2-15,-3-2 4 16,-6-5 4-16,-6-4-4 16,-9 1 2-16,3-6-5 15,-9-7-2-15,4-8-9 16,-4-3-3-16,3-8-29 0,-3-3-12 16,7-2-76-1,-4 2-64-15,3-2 73 16</inkml:trace>
  <inkml:trace contextRef="#ctx0" brushRef="#br0" timeOffset="25">3404 16677 192 0,'-6'-6'71'0,"6"6"-38"0,3-10-23 15,0 10 17-15,-3 0 4 16,0-3 4-16,0 1-4 16,0-1-1-16,0-2-17 15,0 5 5-15,-3-3 3 0,0 0-7 16,-6 6-1-16,0-3-7 15,-12 8-2-15,4 0-2 16,-7 18 1-16,6-7-4 16,0 20-2-16,3-7-3 0,6 8-1 15,3-8 6-15,18 7 2 16,-3-2 1-16,12-7-2 16,-3-1 3-16,12-14 2 15,-7 4 4-15,7-16 2 0,-3-1 1 16,3-12 2-1,-6 2-1-15,-4-16 2 16,-2 3 3-16,-12-14 1 16,0-2-4-16,-12 3-1 15,3 2-2-15,-15-2 2 0,3 5-5 16,-8 2-3-16,2 9-10 16,0 2-3-16,3 3-20 15,3 5-10-15,3 0-34 16,9 10-15-16,0-2-58 15,12 3-41 1,12-3 85-16</inkml:trace>
  <inkml:trace contextRef="#ctx0" brushRef="#br0" timeOffset="26">3833 16886 236 0,'0'0'90'0,"0"0"-48"0,0 2-23 0,0 6 26 16,0-5-10-16,0 0-1 16,-6 10-17-16,0-3-8 15,-6 6-5-15,3-2-4 0,-9 4 3 16,3-5-20-16,0 6-6 0,3-6-37 16,-2-5-16-16,2 3-42 15</inkml:trace>
  <inkml:trace contextRef="#ctx0" brushRef="#br0" timeOffset="27">3633 16883 304 0,'-3'-3'115'0,"3"3"-62"0,3 3-53 16,0 0 23-16,3 7-2 15,3-4 2-15,6 7-8 16,0-3-4-16,9 6-6 0,-6-2-2 0,5-1 1 15,-2 5-22-15,3-5-10 16,-3 1-46-16,3-4-17 16,-6-2-35-1</inkml:trace>
  <inkml:trace contextRef="#ctx0" brushRef="#br0" timeOffset="28">4050 16759 264 0,'-9'-16'101'0,"9"16"-54"0,-3-16-31 0,3 13 29 15,3-2-15-15,-3 5-3 16,6-8-11-16,0 3-3 16,9-8-7-16,-3 7-2 0,9-2 0 15,-4 0-5-15,4 8-1 16,-3 0 1-16,0 19 2 15,-3-3-2-15,-9 16 0 16,0-6 1-16,-15 11 2 16,3-8-3-16,-6 11-2 15,0-8 4-15,-3 2 1 16,3-10 2-16,-3 2 0 16,4-5 11-16,2-5 5 0,0-2-6 15,6-7-1-15,0 1-5 16,9-8 0-16,0 6-5 15,11-6-2-15,-2 0 2 16,9 0 2-16,-3 0-2 16,3 0-2-16,-6 5-3 15,5-2-1-15,-2 2-12 16,-3 0-5-16,-3 1-29 16,0 1-13-16,-3-1-63 15,0-4-60 1,-3 4 62-16</inkml:trace>
  <inkml:trace contextRef="#ctx0" brushRef="#br0" timeOffset="29">4482 16740 312 0,'-3'-2'115'0,"3"2"-62"0,3 2-46 0,-3-2 23 0,3 11-5 15,0-3 0-15,0 10-8 16,-1 1-2-1,-2 13-9-15,0-6-4 0,3 8 1 0,-3 1-2 16,3-3-1-16,-3-1-8 16,3 1-5-16,-3-6-33 15,0-12-13-15,0-1-48 16,0-2-62 0,0-4 48-16</inkml:trace>
  <inkml:trace contextRef="#ctx0" brushRef="#br0" timeOffset="30">4437 16772 220 0,'-3'-27'85'0,"3"27"-46"0,0-5-15 0,0 5 29 16,3-8-14-16,0 6-2 16,3-9-16-16,0 8-3 15,9-2-10-15,-3 0-3 0,11 2-1 16,-5 1-2-16,12 7-2 16,-3 3 1-16,6 10-1 0,-7-5 0 15,10 14 2-15,-9-9 3 16,0 17 4-16,-7-6 2 15,-2 3 3-15,-3-3 4 16,-12 3 3-16,-3-6-5 16,-12 0-1-16,3-4-3 15,-20-4 0-15,5-5-9 16,-15 1-1-16,0-1-26 16,1-8-10-16,5 6-33 15,-3-9-12-15,6 6-78 16</inkml:trace>
  <inkml:trace contextRef="#ctx0" brushRef="#br0" timeOffset="31">7643 16587 176 0,'0'-8'68'0,"0"8"-36"0,3-5-9 0,0 5 24 15,0 0-7-15,-3 0 2 16,0 2-11-16,0 1-2 15,-3 13-16-15,0-3-1 0,-9 24 1 16,3-5-3-16,-9 10 2 16,3-2-5-16,-3 5-2 15,0-6 0-15,3 1-1 16,1-8-2-16,2 0-2 0,3-11 1 16,0-3 1-1,3 1-3-15,3-11 0 16,0 2 1-16,3-10 2 0,0 0-3 15,6-10-2-15,0 7 2 16,9-15 2-16,-3-1 0 16,0-5-1-16,-1 0 1 15,1-21 1-15,0 8-1 16,0-2-1-16,0 7 3 16,0-2 0-16,-3 2-4 15,0 11-1-15,0-3 1 16,0 11 0-16,-3-1 1 15,3 9 0-15,0-3 0 16,5 21 0-16,-2-2 2 0,6 21 3 16,-3-3 0-1,3 16 0-15,0-6-6 0,0 14 1 16,-1-8 0-16,-2 8 2 16,-3-8-1-16,0-5 2 15,-3-3-7-15,0-8 1 16,0-5-23-16,-3-8-8 15,-3 0-12-15,-3-19-4 16,0 3-19-16,-9-11-8 16,3 1-23-1</inkml:trace>
  <inkml:trace contextRef="#ctx0" brushRef="#br0" timeOffset="32">7664 16888 172 0,'-21'-8'66'0,"21"8"-36"0,-15-13-11 16,15 13 23-1,-3-5-1-15,0 5 2 16,3-5-14-16,0 5-8 0,0-6-12 16,0-2-2-16,9 8 3 0,0-2 0 15,9-1 2-15,-1 0-9 16,10 3-1-16,-3 0-4 16,3 3-2-16,-6 0-55 15,5-6-22-15,-5 3-44 16</inkml:trace>
  <inkml:trace contextRef="#ctx0" brushRef="#br0" timeOffset="33">7539 16719 104 0,'-18'5'38'0,"33"-5"-20"0,-7 14-17 0,-11-9 8 16,6 11 6-16,0-3 2 15,0 0 5 1,-6 11 1-16,0-3 5 16,0 3 3-16,-2 5-17 0,2-2 3 15,-3 4 1-15,0-4-6 0,-3 4 1 16,3 1-8-16,0 0-1 15,0-6-2-15,-3-4 1 16,3 1 0-16,3-15 1 16,-3 0-33-16,3-2-94 31</inkml:trace>
  <inkml:trace contextRef="#ctx0" brushRef="#br0" timeOffset="34">11018 16661 160 0,'-21'0'63'0,"21"0"-34"0,-3 0-8 0,3 0 22 16,-3 0-8-16,0 0-3 0,0 0-5 15,3 0 0-15,3-3-15 16,0 1-2-16,3-6 0 0,0 0-2 16,3-3 3-16,0 3 0 15,3-5 3-15,-3 8-3 16,6-6 1-16,-3 0-7 15,9 9-3-15,-4-3-6 16,4 5 0-16,-3 0 2 16,0 7 3-16,-3 1 4 15,-3 8 2-15,0-3-1 16,-6 14-1-16,0-6 1 16,-6 6 1-16,0-6-3 15,-9 3-1-15,0-3 3 0,-3-3 1 16,0-5-3-16,0 1-1 15,0-1-1-15,0-5 1 16,3-3-4-16,3 0-2 16,0-2-1-16,6-3 0 15,0 0 0-15,12-8 0 16,0 6 0-16,6-4 0 16,0 1 3-16,6 5 2 15,-3 0-5-15,2 8 1 16,-2-3 5-16,-3 16 4 15,-3-5 10-15,-6 5 5 0,0 1 0 16,-9-4 2 0,0 3-4-16,-9-2 0 0,0-1-8 15,-12 3-2-15,3-5-3 16,-12-2-1-16,7-4-14 16,-13-5-7-16,6 1-24 15,-3-6-12-15,7 0-37 16,2-6-14-16,-6 6-38 15</inkml:trace>
  <inkml:trace contextRef="#ctx0" brushRef="#br0" timeOffset="35">16382 16656 116 0,'0'-8'44'0,"0"2"-24"0,-3-2 3 0,3 8 21 0,0-2 2 15,0-1 3-15,0 0-10 16,0-2-1-16,0 5-22 16,0-3 6-16,0 1 2 0,0 2-8 15,3 0-4-15,0 0-5 16,3 5 0-16,0 0 5 16,3 3 4-16,0 6-4 15,6 7-2-15,2-3-3 16,1 6-2-16,-3-3-1 15,0 3 0-15,-3-3-2 16,3 0 1-16,-3-2 0 0,0-6 3 16,-1 0-3-16,-2 1-2 15,0-9-9-15,0 3-5 16,-3-3-18-16,0-5-7 16,0 5-29-16,-3-10-12 15,0 5-38 1,0-3-22-16,0 3 67 15</inkml:trace>
  <inkml:trace contextRef="#ctx0" brushRef="#br0" timeOffset="36">16790 16568 188 0,'3'-10'71'0,"-3"10"-38"0,3-3-19 0,0 3 22 0,0 0-11 16,-3 0-5-16,0 3 4 15,0-1 2-15,0 6-14 16,-6 5 4-16,0 1 4 0,0-1-7 16,-6 8 0-16,3-2-5 15,-9 10 0-15,3-5-5 16,-3 2 0-16,3-8-6 15,-2 6 0-15,2-5-17 0,0-3-4 16,3-3-32-16,0 0-14 16,3-2-36-1,0-1-27-15,3 1 63 16</inkml:trace>
  <inkml:trace contextRef="#ctx0" brushRef="#br0" timeOffset="37">16578 16867 208 0,'0'-5'79'0,"0"5"-42"0,0 8-30 16,0-6 20-16,3 1-3 16,0-3 3-16,3 8-6 15,-3-3-1-15,3 14-11 16,0-6-3-16,3 8 0 0,-3-7 1 16,0 15 1-16,0-6-2 15,0 14-1-15,0-5-1 16,-3 3 0-16,0-9-2 15,0 6 1-15,0-8-2 16,0-1 2-16,0-4-2 16,-3-1-1-16,0-4 1 0,0-1 1 15,0-2-3-15,0-4 0 16,0 1-21-16,0-2-8 16,0-1-29-16,-3-2-10 15,0-3-41 1</inkml:trace>
  <inkml:trace contextRef="#ctx0" brushRef="#br0" timeOffset="38">21707 16618 168 0,'-6'-18'66'0,"3"13"-36"0,0-3-11 0,-3 2 23 16,-3 6-8-1,-3-2 0-15,0 2-10 0,-3 2-5 16,1 4-11-16,-7 2-3 0,0 13 1 15,-3 3-1-15,0 13 0 16,3 5-6-16,10-5-1 16,2-8 1-16,9 14 0 15,0-9 1-15,9 14 0 16,-1-17 4-16,10 1 2 0,-3-6 2 16,15-4 0-1,-3-6 0-15,8-16 0 16,-5 0 2-16,3-19 4 0,-6 0 7 15,-3-2 5-15,-1-18-6 16,-11-12 1-16,-12 12 1 16,-9-1 3-16,-5 3-2 15,-1 3-2-15,-3 7-9 16,-3 3-5-16,0 6-18 16,6 5-5-16,3 2-27 15,3 6-11-15,9-1-37 16,6 12-17-16,9-1-31 15</inkml:trace>
  <inkml:trace contextRef="#ctx0" brushRef="#br0" timeOffset="39">22082 16822 216 0,'-3'6'82'0,"0"-4"-44"0,0 11-16 0,0-2 26 16,0-3-12-16,0 2-3 15,-9 14-17-15,3-5-7 0,-6 5-6 16,4-3-5-16,-4 0 1 0,3-3-28 16,-3-4-10-16,3-1-27 15,0-2-9-15,0-4-11 16,3-7-17 0,3 0 43-16</inkml:trace>
  <inkml:trace contextRef="#ctx0" brushRef="#br0" timeOffset="40">21865 16880 228 0,'-6'-13'88'0,"6"13"-48"0,0 0-27 16,0 0 22-16,3 3-14 16,6-1-2-16,0 1 4 15,-3 5 5-15,11 11-15 0,-2-6 0 0,6 11-2 16,0-3-4-16,3 5-2 16,-3-5-16-16,2 6-5 15,-2-3-54-15,3-11-21 16,-6-2-31-1</inkml:trace>
  <inkml:trace contextRef="#ctx0" brushRef="#br0" timeOffset="41">22317 16679 132 0,'-3'0'52'0,"3"0"-28"0,-3 6-4 16,3-6 21-16,0 0 0 16,-3 0 2-16,0 0-3 15,3 0-3-15,0-6-20 16,0 6 3-16,3-2 1 0,0-4 0 15,3-4 2-15,6 2-2 0,3-3 2 16,3 1-7-16,0-1-1 16,2 3-12-16,1 3-1 15,-3 5-7-15,0 8 1 16,-3 5 2-16,-3 3 1 16,-6 13 1-16,-3 0 2 15,-3 0 1-15,-3-2 1 16,-6 2-2-16,3-13-2 15,0 2 1-15,-3-5-1 0,0-5 0 16,3 6 2-16,0-9-8 16,6 3-1-1,0-3-1-15,6-5 0 0,0 5 2 16,9-2 4-16,-6 0-4 16,15 10 2-16,3 8 2 15,-7 0 3-15,-5-2 2 16,-9 7 1-16,-9-2 2 15,-3-8 1-15,0-3 3 16,-9 0 1-16,4-2-8 16,-13-3-1-16,-12-3-18 15,3-5-4-15,3-5-30 16,1-3-12-16,11-3-48 16,3 3-54-1,3-10 53-15</inkml:trace>
  <inkml:trace contextRef="#ctx0" brushRef="#br0" timeOffset="42">22704 16666 236 0,'0'-5'90'0,"3"10"-48"0,0-2-27 0,0 2 24 15,3 0-8-15,0 19 2 16,3 5-8-16,-6 3-1 15,0 8-13 1,-3 5-2-16,0-6-2 0,0 1-6 0,-3-3-2 16,0-5-3-16,-3-6 3 15,3-2-5-15,0-5 0 16,0-6-39-16,0-3-18 16,0-2-29-16,0-2-13 15,0-6 13 1</inkml:trace>
  <inkml:trace contextRef="#ctx0" brushRef="#br0" timeOffset="43">22698 16693 184 0,'-3'-3'68'0,"3"3"-36"0,3-3-4 15,-3 3 25-15,3 0-3 16,0-2 0-16,0-4-16 0,3 4-9 15,3-4-14-15,6 1-3 0,-3-3 2 16,12-2-4-16,-1 7-1 16,1-2-2-16,0 5-3 15,-3 2-2-15,0 4-1 16,-6 4 2-16,2 3 0 16,-5 9 3-16,-6 4 1 15,-3 0-1-15,-6 4 1 0,-3-7-4 16,-3-4 0-1,-3 5 1-15,-2-11 2 16,-1-5-1-16,-3 2 2 16,3-2 0-16,-3-2 1 0,9-4-5 15,0-2 1 1,-3 0-2-16,9 0-2 0,0 0 0 16,6-2 0-16,9-4 5 15,3 1 1-15,3 5-5 16,3 0-2-16,-3 5 2 15,3 1 1-15,-4 4-1 16,7 9 2-16,-6 2 5 16,3 3 2-16,-12 2 6 15,-3 1 5-15,-9-1 2 16,-3 1 3-16,-3-1 1 16,-3-7 3-16,-6 2-8 15,-6-5-3-15,-2-8-4 16,-4-3-2-16,-3-2-16 15,-3-6-6-15,7-2-35 0,-1-1-14 16,3-2-67-16,0 0-30 16,-6-2 31-1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7:52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14010 9620 124 0,'0'0'46'0,"3"3"-24"0,-3 0-15 0,0-3 15 16,0 0 0-16,5 0 2 16,1-6-5-16,0 4-1 15,3-1-10-15,0 0-3 0,3 1-1 16,3-1 0-16,3 0 2 16,0 1-1-16,6-1 2 15,-1 0-4-15,1 1 0 16,0-1 3-16,0 1 1 15,0-1-1-15,2 0 1 16,1 1-4-16,-3-1 0 0,3 0 1 16,3-2 2-16,5 0-1 15,4-3 0-15,0-3-1 16,2 3 2-16,-2 0-3 16,0 3 0-16,-1 0-1 15,1-1-2-15,-3 1 3 16,0 0 0-16,2-3-1 15,4 0-2-15,3 0 3 16,-4 3 0-16,1-3-1 16,-3 3-2-16,-1-1 1 15,-2 4-1-15,0-1-3 16,-1 3 2-16,1 0 1 16,0-3 2-16,0 1 1 0,5-4 1 15,1 1-5 1,0 0-1-16,-1-1 1 15,1 4 0-15,0-1 1 0,-1 1 2 16,1-1 1-16,-3 0 1 16,2 1-2-16,1-1-2 15,3 0 1-15,-1-2 1 16,4 0-3-16,-3-3 0 16,2 0 1-16,-2 0 2 15,0 0-3-15,-4 0 0 16,-2-3 1-16,6 4 0 15,-1-1 0-15,4-3 0 0,-1 0 2 16,1 3 1-16,0 1-1 16,-1-4-2-16,-2 3-2 15,-6 0-1-15,-1 0 2 16,1-8 2-16,0 6 0 16,2-9 2-16,1 3-2 15,3 3 2-15,-4-3-2 16,4 0-1-16,0 3-2 15,-1-3 1-15,-2 0 1 16,0-2 2-16,2-1-1 16,4 3-1-16,-3 1-2 15,8-4 1-15,-2 3 1 16,-7 3 2-16,1 2-3 16,0-2 0-16,-4-3 1 15,-2 0 2-15,3 3-1 0,2-3-1 16,1 0 1-16,6-2 1 15,8-6-1-15,-5 3-1 16,-4-3-2-16,-2 0 1 16,-3 3 1-16,-4 0 0 15,4 0 2-15,0 0 1 16,-1-3 1-16,1 0 0 16,3 0 0-16,-1 3 2 15,1 2-3-15,-1 4-2 16,-2-4 0-16,3 1 1 15,2-4-3-15,4 1 0 16,-1 0-1-16,1 3 0 0,3-4 2 16,-7 1 2-16,7 5-1 15,-10-13-1-15,1 5 1 16,6 1 1-16,-1-1-1 16,1 0 2-16,-4 0-4 15,1 3 0-15,-3 0 1 16,2 2 2-16,-2-5-1 15,-1 3-1-15,7 3 1 16,0 2 1-16,-1 0 3 16,-5 3 2-16,-1 0 1 15,-2-1 2-15,0 1-5 16,-4 0-3-16,-2 2-1 16,3 1-1-16,2-1 0 15,1 3 0-15,-3 0 0 16,-4 0 2-16,4 3 3 15,-3 0 4-15,-1-1-4 0,4 1-1 16,-3 3-4-16,-3-1-1 16,-1 0 1-16,-2 1 2 15,0-1-1-15,-6-2 2 16,-4 2 0-16,-8 0 3 16,-3-2-3-16,-3 0-2 15,-3 2-5-15,0-10 0 16,-3 2-14-16,0-2-5 15,-3 2-19-15,3 1-9 16,-3 10-30-16,0 0-11 16</inkml:trace>
  <inkml:trace contextRef="#ctx0" brushRef="#br0" timeOffset="1">20237 7742 108 0,'-6'-3'41'0,"3"3"-22"0,0 0-5 0,3 0 17 16,0 0-2-16,0 0 3 15,-3 0-5-15,3 3-2 16,-3-3-13-16,0 2 3 0,3 1 3 15,0 0 1 1,0-3 3-16,0 0-6 0,0 5-1 16,3 0-5-16,3 1-1 15,0-1-3-15,5 3-1 16,1 0-1-16,0 0 2 16,0-3-1-16,3 3 0 15,3-3-1-15,0 0 0 16,3 1-2-16,2-4-2 0,-5 1 1 15,0 0-1-15,-3-3 0 16,0 0 2-16,-3 0-1 16,0 2 2-16,0-2-4 15,-3 0 0-15,0 0 3 16,-4 0 1-16,1 6-1 16,-6-6-2-16,3 2 1 15,-3-2 1-15,0 0-1 16,0 0 2-16,0 0-2 15,0 6 2-15,-3 1-2 16,0 1-1-16,-3 6 1 16,-2 4 1-16,-7 3 5 15,-3 3 4-15,0 0 2 16,-3-3 5-16,3 0-8 0,3 0-3 16,0 1-2-16,4-4 1 15,2-2-3-15,0-3 0 16,3-2-12-16,3-3-7 15,0-3-31-15,3-2-15 16,-3-3-47 0,12 2-60-16,-9-10 53 15</inkml:trace>
  <inkml:trace contextRef="#ctx0" brushRef="#br0" timeOffset="2">16849 8702 140 0,'0'0'52'0,"3"13"-28"0,0-2-13 0,0-6 18 15,3 8-4 1,3 3 0-16,6 6-5 0,-3 4-2 15,3 6-10-15,0-1 1 16,-4 1 4-16,-2 0-3 0,0-3 0 16,0-2-6-16,0-6-1 15,-3-3-1-15,0-2-2 16,-3-5 3-16,-3-1 0 16,0-2 3-16,0-2 3 15,0-6-2-15,0 0-2 16,0-3 0-16,-3-2 1 15,0-3-1-15,-3-3 0 16,3-2-3-16,-3-3 1 16,0-3 0-16,-3-2 1 0,0 0-5 15,0 0 1-15,-2 0 2 16,2-3 1 0,6 0-1-16,0-5 1 15,6 0-4-15,6 0 0 0,3 0 1 16,2 0 0-16,4 2-3 15,0 6 2-15,0 8 1 16,6 7 0-16,0 9 2 16,-7 5 1-16,-2 13 7 15,-3 3 6-15,-6 0 1 16,-3 0 1-16,-6-1-7 0,-3-1-4 16,-3-4-4-16,0-2 0 15,-3-3-2-15,-2-2 2 16,-1-6-13-16,0-2-3 15,3-3-16-15,0-3-7 16,3-2-9-16,3-3-2 16,6-3-13-16,6-2-2 15,3 0-26 1</inkml:trace>
  <inkml:trace contextRef="#ctx0" brushRef="#br0" timeOffset="3">17209 8599 124 0,'-6'-5'46'0,"3"2"-24"0,0-2-15 0,3 5 15 15,-3 0 7-15,1 0 4 0,-4 2-4 16,0 4-3-16,0 4-14 16,0 3-5-16,-3 6-3 0,0 7 2 15,3 1 1-15,6-1-3 16,3-2-1-16,3-3-1 15,3-5-2-15,3-5 1 16,0-3 1-16,2-8-3 16,1-3 0-16,0-7 1 15,-6-6 0-15,-3 0 0 16,-3 0 0-16,-6-3 0 16,0 4 2-16,-3-4-1 15,0 6 2-15,-3 0 4 16,3 5 4-16,0 2-2 15,3 4 0-15,3 2-1 0,3 5 0 16,3 3-2-16,6 2-1 16,0 1-3-16,0-3-2 15,0 0 1-15,3 3-1 16,3-4-7-16,-3-1-3 16,-1-1-27-16,4-5-71 31,-3-5-28-31,0-3 43 15</inkml:trace>
  <inkml:trace contextRef="#ctx0" brushRef="#br0" timeOffset="4">17388 8488 180 0,'-21'-3'68'0,"21"6"-36"0,-18 13-24 0,15-11 18 0,-3 6-9 16,0 2-2-16,3 5 0 15,0 4 1-15,3-1-9 16,9-3-2-16,0-2-1 0,6 0-2 16,0-5-2-16,3-6 1 15,-3-3-1-15,-3-4-3 16,0-3 0-16,-3-3-1 16,-4-3 3-16,-2-5-2 15,-3 0 1-15,0 0 0 16,-3 3 0-16,1 3 4 0,-1 2 1 15,3 2-1-15,0 1-2 16,0 2-2 0,5 6-1-16,4 5 2 0,0 5 0 15,3 3 9-15,-3 5 7 16,3 0 6-16,-3 11 4 16,-3-3-4-16,-3 0-1 15,-6-2-9-15,-3 2-2 16,-3-5-3-16,-3-3 1 15,0-5-11-15,0-6-2 16,-5-4-21-16,-7-6-10 16,3-6-21-16,6-4-8 15,9-17-38-15,12 1-18 16,3-3 64-16</inkml:trace>
  <inkml:trace contextRef="#ctx0" brushRef="#br0" timeOffset="5">17501 8543 176 0,'0'-2'66'0,"9"2"-36"0,0 2-20 16,-3-2 17-16,0 0-2 15,3 0 0-15,0 0-8 16,3 0 0-16,0-2-10 16,-1-1-2-16,-2-5-1 0,0 0-5 15,-3-5 1-15,0 0 2 16,-3 0 3-16,-3-1 0 15,-6 4 2-15,0 2-6 0,-6 3-1 16,-3 2 2-16,4 6 1 16,-4 7-1-16,3 3-2 15,0 3 7-15,3 0 3 16,6 3 3-16,3 2 3 16,3 0-7-16,3-3-3 15,6-2-3-15,3-2 0 16,3-4-4-16,2-5 0 15,1-5-23-15,3-5-12 16,-3-3-54 0,0-2-64-16,-6-9 41 15</inkml:trace>
  <inkml:trace contextRef="#ctx0" brushRef="#br0" timeOffset="6">17903 8332 144 0,'-3'2'55'0,"-3"-2"-30"0,3 3-10 0,0 2 18 16,0 1-7-16,0 7-3 15,-3 0-2-15,0 3-1 16,6 2-11-16,3 1-1 16,3 0-1-16,3-4-1 0,6-1-1 15,3-6-1-15,3-6 0 16,-4-7 0-16,4-3 0 15,-3-3 0-15,-3 1 0 16,-6-3 9-16,-6-1 6 16,-3 4-4-16,-9-6 2 15,-6 3-8-15,3-1-1 16,-3 4-11-16,3 2-3 0,1 0-28 16,2 3-13-16,3 2-35 15,3 0-59 1,3 3 33-16</inkml:trace>
  <inkml:trace contextRef="#ctx0" brushRef="#br0" timeOffset="7">17983 8268 152 0,'3'13'57'0,"-3"-10"-30"0,15 2-18 16,-9 6 16-16,3 0-1 15,0 2 3-15,0 0-11 16,0 0-4-16,3-2-7 15,0-3-4-15,0 0 2 0,-1-3-2 16,1-5-1-16,-3-3 3 16,0 1 0-16,0-4-4 0,-3 1-1 15,-3-3 3-15,-3-5 1 16,-3-3 0-16,0-2-2 16,0-1 1-16,0 3-1 15,0 6-3-15,3 2 2 16,0 2 3-16,0 4 1 15,6 2 7-15,3 2 4 16,3 4 1-16,0 4 1 16,3 3-6-16,0 1-4 15,2-4-3-15,-2-2-3 16,3-2-2-16,0-4 1 16,-6 1-28-16,3-11-54 15,-3-5 3-15,-6-3-10 16</inkml:trace>
  <inkml:trace contextRef="#ctx0" brushRef="#br0" timeOffset="8">18180 7969 204 0,'-6'-2'77'0,"6"4"-42"0,3-2-41 15,3 8 47 1,3 5-5-16,3 6-5 15,5 2-3-15,4 3-16 0,0 5-5 16,0 0-1-16,-3-2-3 16,-3-4-2-16,0 1-11 15,-4-3-4-15,-2-5-37 0,0-3-17 16,-6-2-41 0</inkml:trace>
  <inkml:trace contextRef="#ctx0" brushRef="#br0" timeOffset="9">18087 8149 260 0,'-6'-5'96'0,"9"0"-52"0,12-6-32 0,-3 6 24 16,6-3-4-16,6-5 3 0,12-3-17 15,2 0-6-15,1 0-7 16,-6 0-13-16,-3 0-4 0,-7 0-91 15,-2 0-41-15,-9 3 26 16</inkml:trace>
  <inkml:trace contextRef="#ctx0" brushRef="#br0" timeOffset="10">20561 8194 92 0,'-9'0'35'0,"9"3"-18"0,-3-1-9 16,0 1 11-16,3-3 4 16,0 0 3-16,0 0 2 15,0 0 0-15,0 0-4 16,-3 0-3-16,0 0-11 16,0 0 0-16,0 0 1 0,-3-3-4 0,-3 3 1 15,-3 0-5-15,0 0-2 16,-2 0 0-16,-4 3-1 15,-3 0 0-15,0-1 0 16,3 4 2-16,-3-1 3 16,-8 0 2-16,2-2 1 15,0 0-2-15,0 2 1 16,0 0-4-16,-2-2 0 16,-4-1-3-16,3 1-1 15,0 0 1-15,1-1 0 16,-4 6 2-16,3 0 1 0,0 8-4 15,4-3 1 1,-10-5 0-16,6 0 0 0,0 0 0 16,1 3 0-1,-4-3 0-15,0 0 0 0,-3 0 0 16,4 2 2-16,-1 1-3 16,0-1-2-16,0 1 4 15,-2-1 1-15,2 1 0 16,3-3-2-16,0 5 1 15,1-2-1-15,-1-1 0 16,0 1 0-16,0-3 0 16,1 0 0-16,-4 0 0 15,-3 0 0-15,3 0 0 16,1 0 2-16,-1 0-1 16,0-1-1-16,0 4 1 0,4 0-1 15,-1-1 0-15,-3 1 0 16,3 2 0-16,1-2 0 15,-1 2-3-15,3 0 2 16,-3 3 1-16,-2-5 0 16,2-1-3-16,-3 6 2 15,3-3 1-15,1 6 2 16,-1-1-1-16,0-2 2 16,3 0-4-16,0-3-2 15,-5 0 4-15,2 1 3 16,-3-1-3-16,3 0-1 15,-2 0 0-15,-4 1 0 16,0 1-3-16,0-1 2 0,1 2 3 16,-1-3 1-16,0 0-4 15,4 0-1-15,-1 1 1 16,-3-1 0-16,3 0 1 16,4 0 2-16,2 0-3 15,0-2 0-15,-3 0 3 16,6-1 1-16,-2 1-4 15,-4-1 1-15,0 4 0 16,0-1 2-16,-11 5-3 16,2 3-2-16,3 6 2 15,4-6 0-15,2-2 3 16,-3-3 3-16,3-1-7 0,3 1 0 16,1 0 2-16,-4-5 2 15,-6 2 0-15,0-2 1 16,1 2-2-1,-4 3-1-15,0 0-4 0,1-1 0 16,2 1 4-16,3-3 2 16,-5-2 0-16,5-3-2 15,0 3 3-15,3-3 0 16,1-1 1-16,-1 1 2 16,-6 3-1-16,0 2 0 15,-2 0-3-15,-4 3-2 16,3 0 1-16,4 0-1 15,2-3 0-15,3 1 0 16,-3 7 0-16,1-5 0 0,-1-3 0 16,0-3 2-1,0 6-3-15,-8 3 0 0,-1-3 3 16,0-3 1-16,-5-3-1 16,5 1-2-16,0 2 1 15,-2 1-1-15,2-4-3 16,-3 1 2-16,-2-1 1 15,-4-2 2-15,1 0-1 16,-4 0 2-16,6 5-4 16,4-2 0-16,2-3-1 15,-3-3 0-15,1 0 2 16,2-2 2-16,-3 0-1 16,-2 5 2-16,2-3-2 15,0 0-1-15,1 1 1 0,2-1-1 16,3 0-3-16,-2-2 2 15,2-1 3-15,3 1 1 16,1-3-1-16,2 0-2 16,3-3 3-16,-6 6 0 15,4-3 1-15,-1 0 0 16,0 0-5-16,0 3 1 16,-2 2 0-16,2 0 0 15,3 1 2-15,3-1 1 16,-2-3-1-16,-4 1-2 15,6 0 1-15,-3-1 1 16,4 1-1-16,-7 0 2 0,-3 2-4 16,3 0 0-16,1 1-1 15,2-1 0-15,0 0 4 16,3 0 1-16,4-2 1 16,2 0 0-16,0-1-5 15,3 1-1-15,3 0 3 16,0-1 1-16,-3 1 0 15,0 0-2-15,-2-1-2 16,2 1 1-16,-3 0 3 16,0 2 1-16,0-2-4 15,3-1 1-15,-5 1 2 16,5-3 1-16,0 0-4 16,6 0-1-16,6 0-2 0,0 0 3 15,0 0 0-15,0 0 1 16,3 0 0-16,0 0 0 15,3 0-3 1,3-3 2-16,0 1 1 16,-3 2-3-16,3-3 2 15,-3-2 1-15,0 2 0 16,0 0 0-16,0 1 2 16,0-1-3-16,0 0 0 15,0 3-1-15,0-2 0 16,12-6 0-1,3-3-2-15,3-2 3 16,3 2 0-16,2-2 3 0,-2 3-3 16,0 2-2-16,-3 0 2 15,-3 0 0-15,0 5 1 16,-6-2 0-16,-3 0 0 16,-3-1 0-16,-3 4 0 15,0-1 0-15,0 0 2 16,0 1 1-16,-6 2-1 15,0 0-2-15,-3 2-2 16,0 1 1-16,-6 2-1 16,-3 1 3-1,-3 1 1-15,-6 1-3 16,1 3-1-16,-1 2 3 16,3 0 1-16,3 1 0 0,3-4-2 15,4 1-2-15,5-1-1 16,3 1 2-1,3 0 0-15,6-1-2 0,6 1 0 16,5 2-1-16,10 5 3 16,0-2 0-16,3 0 3 15,-3 0-3-15,-1-5-2 16,-2-3 2-16,3 2 2 16,-3-2 0-16,-3 0 2 15,-3-3-29-15,0 3-9 16,-1 0-62-1,4 0-52-15,-3-3 54 16</inkml:trace>
  <inkml:trace contextRef="#ctx0" brushRef="#br0" timeOffset="11">16641 9972 108 0,'-15'-2'44'0,"27"-1"-24"0,-18 3-6 0,6 0 15 0,0 0-10 16,6 3-1-16,0 2 3 16,3 5 1-16,0 6-11 15,0 11 2-15,0-1 1 0,-1 3-1 16,1-2 0-1,0-1-3-15,-3 1-1 0,0-1-5 16,0-5-1-16,-3-5 1 16,0-3 0-16,0-2-2 15,-3-14 1 1,-3-2 0-16,0-6 1 16,0-2 0-16,-3-3-2 15,0-2-2-15,0-6 1 0,-3-2 1 16,0-1-1-1,4 1-1-15,-1-1 1 16,3 1 1-16,3-3-1 16,3 2 2-16,3 3-2 0,2 6 2 15,4 2-4-15,3 3-2 16,3 5 6-16,3 8 5 16,-3 8 5-16,-3 5 2 15,-3 5 3-15,-6 4 3 16,-6 1-9-16,-3 1-2 15,-3 3-6-15,-3-9-1 16,-3-2-1-16,0-5 1 16,0-3-15-16,0-11-7 15,3-5-17-15,0 0-5 0,3-2-11 16,3-1-5 0,3 0-5-16</inkml:trace>
  <inkml:trace contextRef="#ctx0" brushRef="#br0" timeOffset="12">16941 9869 136 0,'0'-8'52'0,"-11"8"-28"0,2-3-6 15,6 3 20-15,-3 0-6 16,0 0 1-16,0 3-14 0,0 2-6 15,0 3-8-15,0 5-2 0,0 6 3 16,0 2 3 0,3 0 2-16,3-2-8 0,3 2-3 15,3-5 3-15,3 0 3 16,6-8-6-16,-3-6-1 16,3-4-7-16,-4-4-2 15,-2-2-4-15,-3-5-1 16,-3 3 8-16,-3-4 3 15,0 1 8-15,-3 0 2 16,-3 2 9-16,3 1 2 16,-3 2 0-16,4 3 0 15,-1 2-7-15,11 8-2 16,1 6-2-16,0 2-4 16,6 0 2-16,0 1-5 15,0-1 0-15,-3-3-15 16,0-4-6-16,0-4-31 15,3-4-14-15,-4-4-33 16</inkml:trace>
  <inkml:trace contextRef="#ctx0" brushRef="#br0" timeOffset="13">17141 9837 156 0,'-24'-13'57'0,"21"13"-30"0,3-13-12 16,-6 15 18-16,0 1-1 15,0 0 3-15,0 5-17 0,-3 0-8 16,3 5-6-16,0 3 1 16,3 5 1-16,1 0 0 0,2 0 1 15,0-2-6-15,2-6-1 16,7-5 0-16,3-5 2 16,0-6-6-16,0-2-1 15,-3-3-3-15,0-3 0 16,-3 0 5-16,-3-2 3 15,0 3 1-15,-3-1-1 16,-3-2 3-16,3 5 0 16,-3 0-1-16,3 3 1 15,0 2-2-15,0 3 2 16,6 5 0-16,0 6 1 0,3 7 6 16,3 6 4-16,0 3 6 15,0 4 4 1,-7 1-1-16,1 3-2 0,-6-4-9 15,-3-4-3-15,-3-3-3 16,-2-6-1-16,-4-2-14 16,0-5-7-16,-12-6-44 15,0-8-3 1,3-5-2-16,3-5-17 16,7-13-33-1,8-3 33-15</inkml:trace>
  <inkml:trace contextRef="#ctx0" brushRef="#br0" timeOffset="14">17275 9798 220 0,'0'15'85'0,"6"-15"-46"0,3 0-39 0,-3 3 18 15,0 0 5-15,3-3 8 16,-1 0-10-16,4-6-2 15,3 4-11-15,0-6-3 0,0 0-1 16,0 0-2-16,-3 0-2 16,-3-3 1-16,-3 1 1 15,0-1 1-15,-6 3 3 16,-9 0-3-16,0 3-2 16,-3 2-5-16,-3 3 0 0,0 3 0 15,0 2 2-15,-3 1 1 16,4 4 1-1,2 3 4-15,3 3 2 0,3 0 6 16,3 0 3-16,3 0 5 16,6 0 2-16,3 0-5 15,3 0 0-15,2-6-8 16,7-2-3-16,3-5-6 16,0-3 0-16,0-6-22 15,-3 1-10-15,-4-3-46 16,-2 0-17-16,-3-5-35 15</inkml:trace>
  <inkml:trace contextRef="#ctx0" brushRef="#br0" timeOffset="15">17665 9557 192 0,'0'0'71'0,"3"2"-38"0,3 6-17 15,0-2 22-15,0 2-5 16,3 2 1-16,-1 6-11 16,1 0-1-16,0 0-13 15,-3 0-5-15,0-3-3 0,0-3-6 16,-3-2-1-16,0 0-37 15,0-2-14-15,-3-6-39 16,0 0-37 0,0 0 53-16</inkml:trace>
  <inkml:trace contextRef="#ctx0" brushRef="#br0" timeOffset="16">17671 9459 192 0,'-6'-5'71'0,"9"5"-38"0,-3-3-19 0,0 3 22 15,3 0 0-15,-3 0 2 16,0 0-11-16,0 0-5 16,-3 0-12-16,0 0 2 0,-3 0 2 15,0 0-5-15,0 0-1 0,0 0-6 16,3 0-2-16,0 0-7 15,3 0 0 1,0-3-26-16,0 3-10 0,6 0-27 16,0 0-8-16,3 3-21 15</inkml:trace>
  <inkml:trace contextRef="#ctx0" brushRef="#br0" timeOffset="17">17715 9499 176 0,'0'5'68'0,"6"3"-36"0,3 2-18 0,-3-2 22 16,3 3 4-16,0 2 5 16,0-2-15-16,3 5-8 15,-6-3-13-15,3-3-4 16,-6-2-1-16,0-2-2 15,-3-1 1-15,0-5 2 16,0-3-2-16,0-2-2 16,0-3-5-16,-3-3-2 15,3-2-2-15,0-3 0 16,0-2 2-16,6-1 4 16,3 3-1-16,3 1-1 15,-1 4 0-15,4 6 3 16,3 2 9-16,0 8 6 15,0 3 3-15,0 5 1 0,-3 3-5 16,-3 0-3-16,2 0-3 16,-2-5-2-16,-3-3-3 15,0-3-2-15,-3-2-39 16,0-3-16-16,0 0-79 16,6-6-38-1,-18-2 86-15</inkml:trace>
  <inkml:trace contextRef="#ctx0" brushRef="#br0" timeOffset="18">9042 10229 104 0,'-6'0'38'0,"3"16"-20"0,0-24-12 15,3 13 11-15,0-8 0 16,0 1 1-16</inkml:trace>
  <inkml:trace contextRef="#ctx0" brushRef="#br0" timeOffset="19">9030 10242 242 0,'0'-3'18'0,"0"3"-10"16,0-2-5-16,0 7 6 15,0-2 2-15,0-6-1 16,3 0-6-16,0 1 0 16,0 7 2-16,3-8 1 15,0 3-3-15,3-2-1 16,-4-1-1-16,1 0 1 15,0 3-2-15,0-2 2 16,0-1-2-16,0 3-1 16,0 0 1-16,0 0 1 15,0 0-1-15,0 0 2 16,0 0-2-16,0-2 2 16,0 2-2-16,3 0-1 15,0 2 1-15,-3-2-1 16,3 3 0-16,0-3 2 0,-3 0-1 15,0 0-1 1,-1 2-2-16,1-2 1 0,0 0 1 16,3 3 2-16,0 2-1 15,0-7-1-15,3 2 1 16,0 0 1-16,0 0-1 16,0 0 2-16,0 0-2 15,0 0 2-15,-3 0-2 16,2 0-1-16,-2 5 1 15,0-5-1-15,3 5 0 16,0-2 2-16,-3 0-1 16,0-1-1-16,0 6 1 15,3-3-1-15,0-5 0 16,0 6 0-16,0-4 0 16,2 1 2-16,1 0-3 15,-3-1 0-15,0 1 1 0,0 0 0 16,0-1 0-16,0 1 0 15,0 0-3-15,0-1 2 16,0 4 1-16,-1-1 2 16,1-3-3-16,3 1 0 15,0 2 3-15,0 1 1 16,-3-1-1-16,0 0-2 16,0 1 1-16,3-1-1 15,-4 0 0-15,1 3 2 16,0-3-1-16,3 3 2 15,-3-2-2-15,0 2-1 16,3-3 1-16,0 0-1 0,0 0 0 16,-3 1 2-1,-1-1-1-15,1 0-1 0,0-2 1 16,3 2-1-16,0-2-3 16,3 2 2-16,0-2 1 15,0 2 2-15,-1-2-1 16,1 2 2-16,0-2-2 15,-3 2-1-15,0-2 1 16,0 2 1-16,0 6-1 16,3-4-1-16,-4 1 1 15,1 3 1-15,0-3-1 16,0 0 2-16,0 0-2 16,3 0-1-16,-6-3 1 0,0 0-1 15,3 1 0-15,-4-1 2 16,1 0-3-16,3 0 0 15,-3 1 1-15,-3-4 2 16,0 4-3-16,0-4 0 16,0 1 1-16,0 0 2 15,0-1-1-15,-3 1 2 16,3 0-7-16,0-1 1 16,-1 1 5-16,1 0 6 15,3-1-4-15,0 1-2 16,0-1-4-16,0 1 1 15,0 0 1-15,-3-1 0 16,3-2 0-16,-3 3 0 16,0 0 0-16,3-1 0 0,-1-2-7 15,-2 3 0-15,0 0 7 16,0-1 7-16,0 1-3 16,3 0 0-16,0-1-2 15,0 1-2-15,0-1 1 16,-3 1-1-16,3 0 0 15,0-1 0-15,-1 1 0 16,-2-3 0-16,0 3 0 16,0-3 0-16,0 0 0 15,0 2 0-15,0-2 0 16,-3 3 2-16,0-3-3 16,3 3 0-16,0-1 1 0,3-2 2 15,0 0-3-15,2 0-2 16,1 0 4-16,0 0 3 15,0 0-3-15,0 6-3 16,0-6 1-16,0 0 2 16,0 0 0-16,0 0-1 15,-1 5 1-15,1 0 1 16,0-2-3-16,0-1-2 16,0 1 2-16,0 0 2 15,6-6-2-15,0 6 0 16,-4-1 1-16,1-2 0 15,0 3 0-15,-3-3 0 16,0 0 2-16,-3 0 3 16,0 0-2-16,-3 0 0 15,-3 0-1-15,0 0 1 0,-1 0-2 16,1 0 2-16,-6 0-4 16,6 0 0-16,0 0-4 15,-3 0-1-15,-3 0-19 16,0 0-7-16,6 3-16 15,-3-1-5-15,3 1-25 16,0-3-19 0</inkml:trace>
  <inkml:trace contextRef="#ctx0" brushRef="#br0" timeOffset="20">11104 10623 152 0,'-8'-8'57'0,"5"5"-30"0,-6-2-16 0,6 5 18 15,3 0-11-15,-3 0-2 16,3 0-5-16,0 0-2 16,0 0-5-16,0 0-1 0,6 3 1 0,3 2-2 15,-1 3 1 1,4 0-2-16,6 0 2 0,3 0-2 16,-3 0 2-16,0-3 0 15,-3 6 3-15,-3-3-5 16,-4 0 1-1,-2 2 3-15,-6 1 4 16,-6-3 2-16,-5 0-1 16,-4 0 1-16,0-1-2 15,0 1 2-15,-3 0-4 16,3-2-2-16,0-1-2 16,3 0-3-16,3-2 1 15,4 2-1-15,-1-2-20 16,3 2-9-16,-3 0-38 15,6 1-17-15,0-1-7 16</inkml:trace>
  <inkml:trace contextRef="#ctx0" brushRef="#br0" timeOffset="21">9961 9554 96 0,'-3'-10'35'0,"3"7"-18"0,0 0 4 16,0 3 17-16,0 0-3 15,0 0 2-15,0 6-12 0,0-1-6 16,3 5-10-16,0 1 7 0,0 13 4 16,3 0 1-16,-3 2 2 15,0-2-7-15,0 0 1 16,0-3-8-16,-3 3-1 16,0-6-2-16,0-2-1 15,0-3-3-15,0-2 1 16,0-6 2-1,0 0 0-15,0-5 0 16,3-5 1 0,0 0-5-16,0-6-3 15,3 1 1-15,0-1 2 16,0 3-2-16,3-2 0 16,0 2-1-16,0 0 0 0,3 2 0 15,6 4 0-15,-1 2 0 16,1 5-2-1,0 3 3-15,-3 0 0 0,0 3 3 16,-6-1 1-16,-3 3 10 16,-6-2 6-16,-3 0 3 15,-3-1 2-15,-9-2-13 16,0 0-7-16,0-3-2 16,0-2 0-16,-3-3-12 15,4-3-3-15,-1 3-16 16,3-8-7-16,3 3-24 15,0-3-10-15,6 0-20 16,3 0-35 0,6 0 39-16</inkml:trace>
  <inkml:trace contextRef="#ctx0" brushRef="#br0" timeOffset="22">10200 9509 160 0,'-3'3'63'0,"3"-1"-34"0,3 9-19 0,0-3 17 16,0 5 4-16,-1 11 4 16,1 2-4-16,0 4-1 15,-3-1-17-15,0 0-6 0,3-5 0 0,0 2-4 16,0-5-2-16,0-2-5 15,0-6-2-15,3-2-30 16,-3-4-14-16,3-1-25 16,0-9-44-1,6-2 29-15</inkml:trace>
  <inkml:trace contextRef="#ctx0" brushRef="#br0" timeOffset="23">10322 9718 172 0,'-9'5'66'0,"9"3"-36"0,-6 8-33 16,6-10 13-16,0 1 6 0,0 7 5 16,3 2-3-16,3-3 0 15,0 0-10-15,3-2-1 0,5-3 0 16,1-3-1-16,3-2-1 16,0-9-3-16,-3-4 1 15,0-1 0-15,-6 0 1 16,-3-2-2-16,-6 0 1 15,-6 0 2-15,-3 0 2 16,-3-1-3-16,0 6-3 16,0 3-14-16,0 2-4 15,3 1-20-15,0 2-6 16,6 2-44 0,3-2-28-16,9 0 54 15</inkml:trace>
  <inkml:trace contextRef="#ctx0" brushRef="#br0" timeOffset="24">10613 9692 192 0,'-15'0'71'0,"6"0"-38"0,4 2-41 16,-1 4 12-16,-6 2 11 16,0 0 7-16,-3 2-6 15,0 1-2-15,3-1-8 16,3 6-6-16,3 0-3 0,3-3 4 15,3 0 1-15,6 1-3 16,3-6-1-16,6-3-8 16,3 0-2-16,0-5-17 0,0-2-7 15,-4-6-16 1,1 0-41-16,-3-3 20 16</inkml:trace>
  <inkml:trace contextRef="#ctx0" brushRef="#br0" timeOffset="25">10658 9477 188 0,'-9'3'71'0,"12"0"-38"0,0 7-41 0,0 1 10 16,0 2 14-16,0 8 11 15,0 8 4-15,3-2 2 0,-3 5-18 16,0-6-5-16,0 0 1 15,0 1-7-15,0-3-2 16,0-6-26-16,-3-2-9 0,0-3-36 16,0-2-14-16,3-3 0 15</inkml:trace>
  <inkml:trace contextRef="#ctx0" brushRef="#br0" timeOffset="26">10813 9673 124 0,'-3'-5'49'0,"3"8"-26"0,-3-1-7 0,0 1 16 16,-3-1-9 0,-12-2 0-16,0 8-10 0,-3 3 0 15,3 0-8-15,4-1-5 0,2 1-1 16,3 2 1-16,6-5 2 15,6 2 5-15,9-2 6 16,5-2-7-16,7 4-1 16,0 4-8-16,3-4 0 15,-3 1-34-15,-3-1-16 16,-7 1-32 0</inkml:trace>
  <inkml:trace contextRef="#ctx0" brushRef="#br0" timeOffset="27">9423 9964 104 0,'0'13'38'0,"3"-2"-20"0,0 5-1 0,0 0 14 16,0 2-3-16,0 1 0 16,3-3-9-16,-4-3-4 15,1 0-8-15,0-2-5 0,0-1 1 16,-3-4-2-16,0-1 2 15,0-5 0-15,0 5 3 16,0-2 1-16,-3-1 1 16,0-2 2-16,0 0 1 15,1-2-3-15,-1-1-3 16,0-2 0-16,0-6 1 16,3-5-1-16,0 3 0 15,3 0-3-15,3 0 1 16,-1 0-2-16,4 2-1 0,0 3 1 15,3 3-1-15,0-1-7 16,0 4-3-16,0-1-30 16,0 0-11-16,-3 3-29 15,3-5-26 1,6 3 44-16</inkml:trace>
  <inkml:trace contextRef="#ctx0" brushRef="#br0" timeOffset="28">9649 10033 160 0,'-12'3'60'0,"24"2"-32"0,-3 6-33 15,-3-4 12-15,-3 1 5 16,3-2 7-16,3-1-6 16,0 3 0-16,2-3-7 0,1-2-2 0,0 0 2 15,0-1-1-15,0-4 2 16,-3-1-4-16,-3 0-2 15,-3-7 6 1,-3 2-4-16,0 0-1 16,-3 0-1-16,-3 0-1 15,-3 0 0-15,-3 3 0 16,0 2-3-16,-3 0 2 16,1 3-1-16,-4 3 0 15,3 5 4-15,3 8 1 16,0-3 3-16,3 3 3 15,3 0 7-15,3 0 4 0,3 0-8 16,6-1-2-16,6-4-4 16,0 0 1-16,3-6-4 15,3 0 0-15,-1-5-28 16,1-2-10-16,0-6-45 16,6 2-54-1,3-2 38-15</inkml:trace>
  <inkml:trace contextRef="#ctx0" brushRef="#br0" timeOffset="29">9836 10036 164 0,'-3'10'63'0,"3"-15"-34"0,0 16-30 16,6-1 15-16,-6 6 7 0,3 5 7 15,0 0-1 1,0 0-2-16,0 3-13 0,0 3 1 0,0-6 1 15,0-3-7-15,0-2-2 16,0-2-3-16,-3-4 1 16,0-2-2-16,0-3-1 15,-3-10-2 1,0-8-1-16,-3-3 2 16,3-5-2-16,0 0 1 15,-3-1 2-15,6-1 2 16,0-1-1-16,6 0-1 15,0 6 1-15,3 2-1 16,3 2-3-16,3 6 2 16,0 3-4-16,3 5 1 15,-3 5 6-15,0 3 6 0,-4 3 2 16,-5 0 4-16,-6 2 4 16,-3 0 1-16,-3-2-8 15,-2-1-4-15,-4-5-15 16,0 3-8-16,3-2-20 15,0-4-7-15,3-2-16 16,3-2-5-16,3-4-27 16</inkml:trace>
  <inkml:trace contextRef="#ctx0" brushRef="#br0" timeOffset="30">10036 9903 148 0,'-3'0'57'0,"6"3"-30"0,-3 0-18 0,3 2 16 16,0 3 8-16,0 5 6 15,0 3-9-15,0 3-6 16,0 10-13-16,0 2-7 0,-3-2-1 16,3 1 0-16,-3-4 1 15,0-5-7-15,0-2-2 16,3-3-27-16,3-6-9 15,0-5-28 1,5-2-46-16,1-3 28 16</inkml:trace>
  <inkml:trace contextRef="#ctx0" brushRef="#br0" timeOffset="31">10238 10054 112 0,'-6'-5'44'0,"6"-6"-24"0,-3 14-4 15,0-6 18-15,0 3-5 16,-3 6-2-16,0 2-13 16,-2 2-4-16,-1 6-6 15,0 0-3-15,0 0 2 0,3 0 4 16,3-3 6-16,3 0-9 16,0-2-5-16,3-6 3 15,3-2 0-15,0-1-3 0,0-4 1 16,0-4-5-16,0 1 1 15,0 0-3-15,-1-3 2 16,1 0 5-16,-3 3 2 16,-3-1 4-16,0 4 1 15,0 2 5-15,0 5 7 16,0 3-6 0,3 2-4-16,0 4-3 15,3-4-7-15,0-2 1 16,0 0-7-16,0-3 0 15,3-2-39-15,0-3-17 16,6-3-27 0</inkml:trace>
  <inkml:trace contextRef="#ctx0" brushRef="#br0" timeOffset="32">10369 10025 172 0,'-6'-5'66'0,"3"5"-36"0,-3 2-15 15,3 6 20-15,0 0-15 16,0 6-6-16,0-1-4 16,-3 3 0-16,4 2-5 15,-1-2 4-15,0 0 1 0,0 0-3 16,3 0-2-16,3-3-2 16,3 0-3-16,2-5-21 15,1-3-9-15,3-2-25 0,3-6-8 16,0-2-19-1</inkml:trace>
  <inkml:trace contextRef="#ctx0" brushRef="#br0" timeOffset="33">10450 10118 152 0,'-3'-3'57'0,"3"3"-30"0,0-5-16 0,0 5 18 16,0 0-4-16,3 5 3 15,0 0-3-15,3-2 0 16,-1 2-14-16,4-2 2 0,0 0 1 15,0-3-5-15,0 0-3 16,0-3-3-16,0 0-3 16,0-2 3-16,0 0 0 15,0-6-1-15,-3 3 1 0,-6-5-11 16,-6 2-2 0,0 1 0-16,-3 2-3 15,-3 3 1-15,0 7 4 16,-3 3 4-16,0 6 3 15,0 2 3-15,4 1 1 16,2-1 1-16,0 3 9 16,3-1 6-16,6 1-4 15,3 0 2-15,3-3-8 16,3 1-1-16,3-9-6 16,2 0-2-16,4-5-29 15,3 0-10-15,-3-5-34 0,0 0-14 16,0-3-2-1</inkml:trace>
  <inkml:trace contextRef="#ctx0" brushRef="#br0" timeOffset="34">10587 10073 136 0,'-3'10'52'0,"3"-10"-28"0,3 3-8 0,-1 2 16 16,1 3 5-16,0 3 4 15,-3 2-13-15,0 0-5 16,0 0-13-16,0-2-4 0,0-3 0 16,0 3-1-16,0-6 0 15,0-3-3-15,0-2 1 0,0-2-9 16,6-3-1-16,0-6-3 16,0 0-1-16,-3-2-3 15,3-3-1-15,0 8 5 16,0-2 6-16,0-1 3 15,3 9 3-15,0-1 8 16,-3 8 3-16,0 0 7 16,0 3 11-1,-3 3-6-15,-3 2-8 16,3-5-3-16,0 0-9 16,-3-8-3-16,0 0 1 15,6 0 0-15,-3-3-4 16,6-5 1-16,0 1-5 15,2-1-1-15,1-3 0 0,0 8 4 16,-3 3-1 0,0 3-1-16,-3 2 7 0,0 6 3 15,-3 5-1-15,0-3 0 16,0 0-3 0,0-2-17-16,0-1-5 15,0-4-32-15,0-1-12 16,3 0-12-1,0-5-39-15,3-2 32 16</inkml:trace>
  <inkml:trace contextRef="#ctx0" brushRef="#br0" timeOffset="35">10890 10104 204 0,'-3'-5'77'0,"3"8"-42"0,0-6-28 0,0 3 18 0,0 0-9 15,3 5-1-15,3 1 2 16,0-1 3-16,3 0-10 15,0 1 1-15,0-4 2 0,6-2-7 16,-3 0-1-16,0-2 3 16,-1-1 3-16,-2-2-6 15,0-3-3-15,-6 0 1 16,0-3 0-16,-6-2-1 16,-3 2-2-16,0 3-13 15,-3 1-4-15,-2 4 2 16,-4 6 4-16,0 2 1 15,-3 5 4-15,6 1 4 0,3 2 3 16,3 3 2 0,0-3 3-16,6 3-1 0,3-3 0 15,3-2-3-15,0 0 1 16,3-3-13-16,0-3-3 16,0-3-36-16,3 1-13 15,-3-8-41 1</inkml:trace>
  <inkml:trace contextRef="#ctx0" brushRef="#br0" timeOffset="36">11036 10059 184 0,'0'3'71'0,"3"13"-38"0,0 3-12 0,-3-9 22 0,0 3-4 15,0 1 2-15,0-1-17 16,3 3-4-16,0-6-12 15,0 1-5-15,0-6 0 0,0 0 0 16,-3-5 1-16,3-2-5 16,3-4 1-16,0-4-7 15,0-3-3-15,3-3-3 16,0 0-2-16,-1 3 5 16,1 5 4-16,-3 5 4 15,3 3 1-15,-3 8 5 16,0 3 2-16,0-1 4 15,0 6 1-15,-3 0-3 16,0-3-3-16,0-5-5 16,0 0 0-16,-3-3-22 0,9-2-10 15,-3-6-33 1,0-2-11-16,6-6-22 16</inkml:trace>
  <inkml:trace contextRef="#ctx0" brushRef="#br0" timeOffset="37">11241 9827 212 0,'-6'0'79'0,"6"10"-42"0,3 1-45 0,-3-6 12 16,0 6 16-16,0 7 10 16,0 9 6-16,3 7 2 0,0 8-20 15,0-2-2-15,0-3-1 0,0-5-8 16,0 2-2-16,0-7-5 15,3-11-40 1,-3-3-14-16,0-5-39 16,0-8-51-1,0-6 41-15</inkml:trace>
  <inkml:trace contextRef="#ctx0" brushRef="#br0" timeOffset="38">11090 9975 300 0,'-12'5'112'0,"9"-5"-60"0,9 3-61 0,0-3 18 16,3 2 10-16,2 1 10 16,7 0-1-16,6-1-2 15,3-2-14-15,6 0-8 0,-1 0 0 16,1-2-3 0,-6-1-1-16,-3-2-43 0,-6-1-19 15</inkml:trace>
  <inkml:trace contextRef="#ctx0" brushRef="#br0" timeOffset="39">11274 10993 96 0,'3'0'35'0,"0"-15"-18"0,0 7-2 0,0 8 13 16,0 0-2-16,0 0 2 15,-3 0-3-15,0 0 0 16,0 0-14-16,0-3 7 0,0 3 2 16,-3 0-2-16,0 0 0 15,0 0-8-15,0 0-2 16,0 0 0-16,0 0 2 15,0-3-3-15,-3 3 1 16,0 0-3-16,0 0 0 16,0 0-3-16,-3-2 1 0,-3 2-2 15,1 0-1-15,-1 0 5 16,0 0 1-16,0 0 0 16,0 0-1-16,-3-3-3 15,0 3 1-15,0 0-2 16,0-3-1-16,1 3 1 15,-1-5-1-15,3 0 4 16,-3 0 7 0,0-1-2-16,3 1-2 15,0 0 1-15,0 2-5 16,0 0 0-16,0 1-1 16,-2-1-2-16,-1 0 3 0,0 1 0 15,3-1 1-15,0-2 0 16,0 0 0-16,-3 2 0 15,0-2-2-15,3 2-2 16,-2-2 1-16,2 2-1 16,0 0 0-16,-3 1 0 15,0-4 0-15,-3 4 0 16,3-1-3-16,0 1 2 16,0-4 1-16,1 4 2 15,-1-4-1-15,0 1-1 16,0 0 1-16,0-1 1 15,0 4-3-15,0-4 0 16,-3 4 3-16,4-1 1 0,-1-2-4 16,0 0-1-16,0 2 1 15,0-2 2-15,0-1-2 16,0 1 0 0,-3 2 1-16,0 1 2 0,-2-1-3 15,2 0 0-15,0 1 1 16,0-1 0-16,3 1 2 15,0-1 1-15,0 0-1 16,1 1-2-16,-1-1 1 16,-3 0 1-16,3 1-3 15,0-1 0-15,0 0 5 16,0 1 2-16,-3-1-5 16,1 0 0-16,-1 1-1 0,0-1 0 15,-3-2-3-15,3 2 0 16,0 1 4-16,0-1 1 15,4 0 2-15,-1 1 2 16,0-1-8-16,0-5-3 16,0 3 5-16,0-1 1 15,0 1 1-15,-3 0-2 16,1 0-2-16,-1-1 1 16,3 1 1-16,0 2 0 15,-3-2 0-15,0 2 2 16,0 1-1-16,0-1 2 15,1-2-4-15,-1 0-2 16,0-1 2-16,3 1 2 0,0 0 0 16,3-1-1-16,-3 4-2 15,-3-4 1-15,1 4 3 16,-1-3 1-16,0-1-4 16,0 4-1-16,0-1 3 15,0-2 3-15,-3 2-6 16,1-2 0-16,-1-1-2 15,0 4 2-15,0-1 1 16,3 0 3-16,0-4-1 16,4-1 2-16,-4 0-4 15,3 2 0-15,0 1 1 16,0 0 2-16,-6 2-3 16,3 0 0-16,0-4 1 15,1 1 0-15,-1 1-3 0,0 0 0 16,0-1 4-16,0 4 3 15,0-1-1-15,0 0 0 16,-2 1-6-16,-1-1 0 16,0 1 1-16,3-1 3 15,0 0 2-15,3-2 1 16,3 5-5-16,4-3-1 16,2 3 1-16,0 0 2 15,3 0-2-15,0-2-2 16,3-1 2-16,3 0 2 15,0 1-2-15,3-1 0 16,2-2-4-16,4-1-1 16,3 1-2-16,0-3 2 15,0 3 2-15,0-3 2 0,0 3-1 16,-3-1 1-16,0 1 2 16,-3 0 0-16,-3 2-3 15,-1 1 2-15,-2-1 3 16,0 0 1-16,0 1-1 15,0-1-2-15,-3 3-2 16,0-3-1-16,0 3 2 16,-9 0 0-1,1 0 1-15,-1 0 2 16,-3 0 1-16,0 3-6 16,0 0-2-16,-3-1 2 15,0 1 3-15,0 2 3 0,3 0 3 16,0 1-8-16,3-1 0 15,4 0-2-15,2 3 2 16,3 0-1-16,3 0-1 16,-1 0 5-16,4 0 1 15,0 0 0-15,0-3-2 16,0 9 1-16,0-4-1 16,3 3 0-16,0 1 0 15,0-1 0-15,0-3 2 16,-3 1-3-16,0 0 0 15,0-1-39-15,0 1-15 16,0-1-50 0,-3 1-47-16,6-3 56 0</inkml:trace>
  <inkml:trace contextRef="#ctx0" brushRef="#br0" timeOffset="40">9324 10922 72 0,'0'-16'27'0,"6"16"-14"0,-6 0 2 16,0 0 13-16,0 0-7 16,0-3 1-16,0 1-2 15,0-1 0-15</inkml:trace>
  <inkml:trace contextRef="#ctx0" brushRef="#br0" timeOffset="41">9324 10898 271 0,'-8'0'21'0,"-1"3"-3"0,-3 2-7 15,0 0 0-15,-3 3-4 16,-3 8 1-16,3-3-1 15,3 1 1-15,3-1-2 16,0 3 1-16,3-3-6 16,6 3-1-16,6 0 0 0,3-3 0 15,3 0 0-15,3 0 0 16,3-2-7-16,0-3-3 16,3-5-32-16,-3-1-15 15,2-4-30 1</inkml:trace>
  <inkml:trace contextRef="#ctx0" brushRef="#br0" timeOffset="42">9494 11009 104 0,'-6'-2'41'0,"6"2"-22"0,-3 2-9 16,3-2 14-16,-3-2 2 16,0 2 2-16,-3 0-4 15,0 0-1-15,0 0-12 16,-3 0-2-16,1 5 1 0,-4 0-6 16,0 3 0-16,-3 3-4 15,3-1-1-15,0 4 1 16,3-1 0-16,3 0 0 15,0-2 0-15,12 2 0 0,3-8 0 16,0-2 0 0,3-1 2-16,0-2-1 0,0-5-1 15,0 0-4-15,0-3 0 16,-4-3 2-16,-2 3 3 16,0-2 2-16,-3 2 1 15,-3 0 0-15,0 0 2 16,-3 3 1-16,0-1 1 15,3 4-4-15,0-1-1 16,0 6-1-16,0 2 1 16,0 3 4-16,3 3 6 15,0-1-7-15,3 1-3 16,0-1-2-16,3 1-1 16,0 0-3-16,0-1 2 15,3-2-34-15,0-8-17 16,0-3-48-16</inkml:trace>
  <inkml:trace contextRef="#ctx0" brushRef="#br0" timeOffset="43">9691 11023 156 0,'-9'-3'57'0,"6"3"-30"0,-3 0-12 16,0 3 18-16,-3-1-7 15,-3 3-3-15,-3 1-5 16,0-1-1-16,3 3-9 0,0 0-1 16,3 3 0-16,3-1-3 15,3 1-3-15,3-1 0 0,3 1-1 16,3-1 0-16,3 1 2 16,9-3-3-16,0 0 0 15,0-3-15-15,-3 0-4 16,0-7-28-16,0-1-9 15,-1-2-30 1</inkml:trace>
  <inkml:trace contextRef="#ctx0" brushRef="#br0" timeOffset="44">9756 10861 112 0,'-3'0'44'0,"3"0"-24"0,3 3-19 16,0-1 8-16,0 4 21 16,-3 2 12-16,3 8-12 15,-3 5-5-15,0 5-6 16,-3 1-3-16,0-1-8 16,0-2-3-16,0 0 1 0,3-3-3 15,0-3 0-15,-3-4-3 16,3-1-1-16,0-3 1 15,0-2 2-15,0-2 1 16,0-6 1-16,0 0-5 16,3-3-1-16,0-2 3 0,3-3 1 15,0 0-5-15,3-3 0 16,-3 1-1-16,6-1 2 16,-3 3 1-16,0 0 3 15,0 3 1-15,-1 0 1 16,1 2-2-16,-3 6 1 15,0 2 4-15,0 6 4 16,-3 2 5-16,0 5 2 16,-3 1 2-16,0-1 0 15,0 1-14-15,0-3-5 16,0-3-6-16,0-2 0 16,3-4-24-16,3-1-10 15,3-4-33-15,0-4-12 0,6-6-7 16</inkml:trace>
  <inkml:trace contextRef="#ctx0" brushRef="#br0" timeOffset="45">9964 11118 156 0,'-9'2'57'0,"12"12"-30"0,0-6-18 15,0-3 14-15,0-2-5 16,3 2 2-16,3 0-9 15,0-5-4-15,3 5-4 16,0-5 0-16,0 0 2 0,0-2 0 16,-3-1 0-16,0-2 3 15,-3 0-4 1,0-3 0-16,-6-3-2 0,-3 3 1 16,-3 0-2-16,0 0 2 15,-3 3-4-15,-3 0 0 16,-3 5-1-16,0 2 0 15,-3 6 2-15,3 3 2 16,0 2-1-16,4 0-1 16,2-2 7-16,3-1 5 15,3 1-6-15,6 2-1 16,6 0-1-16,6-2 2 16,2 0-3-16,1-3-2 15,-3-3-11-15,3 0-6 16,3-2-32-16,-3-3-14 0,2-3-31 15</inkml:trace>
  <inkml:trace contextRef="#ctx0" brushRef="#br0" timeOffset="46">10334 11123 120 0,'-3'5'46'0,"3"-5"-24"0,-3 16-10 0,3-10 16 0,0 4-1 16,0 1 4-16,0 2 0 15,0 0 3-15,0 0-18 16,0 1 6-16,0-1 2 0,0-3-4 16,0 1 1-16,0-3-8 15,0 0-3-15,-3-3-8 16,3 0-3-16,0-5 2 15,0 0 3-15,0 0-3 16,0-2-1-16,0-1 0 16,0-2 0-16,3-3-3 15,0-3 0-15,2 1-3 16,1-1 1-16,0 1 1 16,3 2 2-16,0 0 1 0,0 2 1 15,0 1-3-15,0 3 2 16,-3 2 1-16,0 2 0 15,0 3 4-15,-3 3 2 16,-3 3 2-16,0 2 0 16,-3 0 0-16,0-2 0 15,0 0-7-15,3-3 0 16,0-3 1-16,0 0 1 16,0-5-4-16,3 0 1 15,3-5 0-15,0-3 0 16,3-3-5-16,0 1-1 15,0-1-2-15,0 3 2 0,-1 3 2 16,1 0-1-16,0 2 6 16,-3 0 1-16,0 3-5 15,0 3 0-15,0 0 7 16,0 2 7-16,-3 3 1 16,-3 2 3-16,0 1-8 15,0 0-2-15,0-3-8 16,-3-1 0-16,3 1-26 15,0-2-10-15,0-1-20 16,0-5-8-16,12-3-107 31,0-2 90-31</inkml:trace>
  <inkml:trace contextRef="#ctx0" brushRef="#br0" timeOffset="47">10628 11202 88 0,'0'0'33'0,"3"0"-18"0,0 0-7 0,-3 0 13 16,3 6 14-16,-3 2 10 16,0 2-8-16,0 4-4 15,-3-1-11-15,3 3-1 16,-3-1-12-16,0 1-8 0,3-2-1 16,0-4 0-16,0-2 2 15,0-3-34-15,0-5-13 16,0-2-49-1</inkml:trace>
  <inkml:trace contextRef="#ctx0" brushRef="#br0" timeOffset="48">10643 11134 228 0,'-3'0'85'0,"3"5"-46"0,3-10-39 15,-3 5 18-15,0 0-10 16,0 0-2-16,0 0-6 15,6 2 0-15,0 1 0 16,0 2-38-16,0 1-14 0,0-6-42 16</inkml:trace>
  <inkml:trace contextRef="#ctx0" brushRef="#br0" timeOffset="49">10816 11202 184 0,'-3'-2'71'0,"0"2"-38"0,-3 0-14 0,3 2 23 15,0 1-8-15,-3 0 0 16,-3-1-8-16,-6-2-4 15,3 3-12-15,3 2-4 0,3 1 0 0,0 2-8 16,6 0-3 0,3-1 0-16,3 4 3 0,0 0-1 15,3 2-1-15,0 0 3 16,0 0 0-16,-3 1 1 16,-3-4 0-16,-3 6 11 15,-3-3 5-15,0-2 5 16,-3-3 2-16,0-3-12 15,-6 0-7-15,3-2-20 16,0-11-10-16,3 3-17 16,0-1-8-16,3 1-24 15,0 0-10-15</inkml:trace>
  <inkml:trace contextRef="#ctx0" brushRef="#br0" timeOffset="50">10982 11229 212 0,'-17'-3'79'0,"14"3"-42"0,-6 0-23 0,3 3 22 16,-3 0-5-16,-6 2 2 15,0 0-17-15,0 3-4 16,6 0-8-16,0 0-3 0,6 0 2 15,3 0-2-15,3 2-1 16,3 1-2-16,0 0 1 0,0-1 1 16,-3 1 2-16,-3-1 14 15,-6 4 7-15,-3-1 2 16,-6 5 2-16,0-4-22 16,1-4-7-16,-4-2-42 15,3-3-19-15,6-2-82 16</inkml:trace>
  <inkml:trace contextRef="#ctx0" brushRef="#br0" timeOffset="51">3362 9065 48 0,'0'0'19'0,"3"0"-10"0,-3 0-2 0,0 0 9 16,0 0-8-16,0 0-2 15,0 0 0-15,0 0 1 16,0 0-3-16,0 0-3 16,0 0-3-16,0 0 1 15,0 0 3-15,0 0 1 16,0 0 5-16,0 0 3 16,0 0 0-16,0 0 3 15,0 0-5-15,0 0-3 16,0 0-6-16,0 0 0 15,0 0-2-15,0 0 0 16,0 0 2-16,0 0 0 0,0 0-3 16,0 0 2-16,0 0 1 15,0 0 2-15,0 0 1 16,0 0 1-16,0 0-5 16,0 0 1-16,0 0 0 15,0 0 2-15,0 0-3 16,0 0-2-16,0 0 2 15,0 0 2-15,0 2 0 16,0-2 2-16,0 0-2 16,0 0-1-16,0 0-2 15,0 0 1-15,-3 0 1 16,3 0 0-16,0 0 0 16,-3 0 2-16,3 0-1 0,-3 0-1 15,3 0 1-15,0 0 1 16,-3 0-3-16,3 0 0 15,-3 0 1-15,1-2 2 16,2 2-3-16,0-3 0 16,0 3 1-16,0 0 2 15,-3 0-1-15,0 0-1 16,0 0-2-16,3-3 1 16,-3 3-1-16,0 0 0 15,3 0 2-15,0 0 0 16,-3 0 0-16,3 0 0 15,-3 0 2-15,0 0 1 16,0 0-4-16,0 0 1 0,3 0-2 16,-3 0 0-16,3 0 2 15,0 0 2-15,0 0-1 16,0 0-1-16,0 0-26 16,0 0-10-16,0 0-11 15,0 0-1-15</inkml:trace>
  <inkml:trace contextRef="#ctx0" brushRef="#br0" timeOffset="52">7592 9877 104 0,'0'-8'41'0,"0"8"-22"0,-12-8-3 0,12 8 18 0,0-3-1 16,0 1 1-16,3 2-13 15,0 0-5-15,-3-3-9 16,0 0-3-16,0 3 2 0,0 0-1 16,3 0 0-16,-3 0-6 15,3 3 1-15,0-3-2 16,0 3 0-16,0-1 2 16,3 4 2-16,0-1-3 15,3 3 0-15,-3 0 1 16,3 0 0-16,-3 0 0 0,0 0 2 15,0 0-1 1,-3-3-1-16,0 0 7 0,-6-2 5 16,0-1-4-16,-3 1-2 15,0 0-1-15,-6-1-1 16,3 1-5-16,0 0 1 16,0-1 0-16,3 1 2 15,0 0-6-15,3-1 1 16,0 1-21-16,0 0-7 15,0-1-39 1,3 1-44-16,0 0 34 16</inkml:trace>
  <inkml:trace contextRef="#ctx0" brushRef="#br0" timeOffset="53">3353 9017 88 0,'-3'-3'33'0,"3"3"-18"0,0 0-7 0,0 0 11 15,0 0-3-15,-2 0 3 16,2 0-6-16,-3-2 0 16,0 2-6-16,3 0-2 0,0 0-2 15,0 0 4-15,0 0 3 0,-3 0 1 16,3 0 1-16,0 0-9 16,0 0-1-16,0 0-4 15,0 0 0-15,-3 0 4 16,0 0 1-16,0 2-1 15,0 1-2-15,0 0 3 16,3-1 0-16,-3-2-4 16,3 0-1-16,0 0 1 15,0 0 2-15,0 0 0 16,6 3-1-16,0-3 5 16,3 0 1-16,2 0-2 0,7 0-1 15,0-3 3-15,6 1 1 16,9-4-1-1,11 4-1-15,7-1-1 0,9 0 0 16,2 1 0-16,4-1 0 16,14 0-2-16,6 1-2 15,1 2 1-15,-1-3-1 16,3 1 0-16,6-1 0 16,-5 0 0-16,-7 3 2 15,-3-2 1-15,-5-1 1 16,5 0 0-16,1 1 2 15,-4 2-3-15,-6-3 0 16,-2 0-1-16,-4 1 1 16,-5 2-2-16,-4-3-1 15,1 0 1-15,0 3 1 0,-7 0 5 16,-2 0 4-16,-7 0-2 16,1 0 2-1,-6 0-4-15,-3 0 1 0,-4 0-1 16,-11 0 1-16,-3 0-4 15,0 0-1-15,-3 0 1 16,0 0 2-16,-3 0-5 16,0 0-1-16,-3 0-2 15,0 0 0-15,-1 0 2 16,1 0 2-16,-3 0-28 16,0 0-9-16,0 0-43 15,0 0-15-15,0 0 3 16</inkml:trace>
  <inkml:trace contextRef="#ctx0" brushRef="#br0" timeOffset="54">5526 8808 144 0,'-3'-8'55'0,"6"8"-30"0,-3 0-23 0,0 0 12 15,0 0-3-15,3 3 1 16,3 2-9-16,3 3-1 16,6 5-2-16,6 3 0 0,-3-3 0 0,-3-2-3 15,8 2 2 1,-5-2 1-16,3 2 2 16,-3-3-3-16,-6 1 0 0,0 0 7 15,-9 2 6-15,0-3 0 16,-9 4 3-16,0-1-8 15,-6 3-4-15,-9 2-2 16,3 1 1-16,3-3-1 16,4 0 2-16,-1-3-15 15,3 5-7-15,3 6-67 16</inkml:trace>
  <inkml:trace contextRef="#ctx0" brushRef="#br0" timeOffset="55">7955 10343 72 0,'0'0'30'0,"0"0"-16"0,3 0 3 0,0 0 14 15,-3 2-3-15,0-2 0 16,0 0-9-16,0 0-1 16,0 3-5-16,0-3 0 15,3 0-7-15,0 0-2 0,0 3 2 16,0-1-1-16,3 1 0 16,0-1-1-16,-3-2 0 15,0 0 4-15,0 0 3 16,0 0-4-16,0 3-2 15,0-3-2-15,-3 0-3 0,0 0 1 16,0 0-1-16,0 0 2 16,0 0 1-16,0 0-4 15,0 3 1-15,0-3 0 16,0 0 2-16,0 0 3 16,0 0 2-16,0 0-1 15,-3 0-1-15,0 0-3 16,0 0 1-16,0 0-4 15,0 0 0-15,0 0 1 16,0 0 2-16,0 0-1 0,-3 0-1 16,3 0 1-16,0 0-1 15,0 0 0-15,3 0 2 16,0 0-3-16,3 0 0 16,0 0-1-16,0 2 0 15,0 1 0-15,3 2 0 16,0 1 0-16,-3-1 0 15,0 0 6-15,-3-2 2 16,0-1-2-16,-9-4-1 16,3 2-1-16,-3-5 1 15,0-1-2-15,3 1-1 16,0 0 3-16,3-3 0 16,0 2-4-16,3 1 1 0,0 0-2 15,3 2-2 1,0 1 3-16,0 2 0 15,0 0-2-15,3 5 0 0,0-2 4 16,-3 2 1-16,0 0 0 16,-3 0-2-16,0 1 3 15,-3-4 0-15,0 1 3 16,0-3 1-16,0 0-6 16,0-3 0-16,3 3-1 15,0-2 2-15,0-1-3 16,0 0 0-16,0 1-23 15,0 2-12-15,0 0-45 16,3 5-45 0,-3-2 40-16</inkml:trace>
  <inkml:trace contextRef="#ctx0" brushRef="#br0" timeOffset="56">7973 10340 104 0,'0'0'38'0,"0"0"-20"0,0 0-15 0,0 0 12 16,0 0-9-16,0 0-3 16,3 0-5-16,-3 0 1 15,0 0 1-15,0 0 2 16,3 3-1-16,-3-3-1 15,0 0 9-15,0 0 6 16,0 2 8-16,0-2 6 16,0 0-7-16,0 0-3 15,0 0-11-15,0 0 1 0,0 0 2 16,0 0-4-16,0 0 1 16,0 0 1-16,0 0 2 15,0 0-1-15,0 0 1 16,0 0 3-16,-3-2 1 15,3-1-8-15,-3 0-4 16,0 1 0-16,-3-4 2 0,3 1-4 16,-6 0-1-16,3-1-2 15,-3 1 0-15,3 0 4 16,-5 0 1-16,2-1-1 16,0-4-2-16,0 2 3 15,-3-3 0-15,0 1 1 16,-3-4 0-16,3 4-5 15,-6-3-1-15,3-1 1 16,-8 1 2-16,5 3 0 16,-9-6 2-16,6 2-2 15,-3 1 2-15,3 0-4 0,-5 0 0 16,5 2 1-16,-6-2 0 16,3 2 0-16,-3 1 2 15,4-1-3-15,-4 1 0 16,6-1-1-16,-9-2 0 15,6 0 2-15,-11 2 2 16,5 0-1-16,-6 1-1 16,3 2 1-16,-5-3-1 15,5 3 0-15,-9 0 2 16,-11-2-1-16,8-1-1 16,3 1 1-16,-2 2 1 15,-1 0-1-15,-2 2-1 16,2 1 1-16,3 3-1 15,1-4-3-15,5 1 2 16,-3 2 1-16,3 1 2 0,4-1-1 16,-1 3-1-1,0-3 1-15,0 1-1 16,-5-1 0-16,-4 0 0 0,-3 1-3 16,4 2 2-16,-1-3 1 15,0 1 0-15,1 2 0 16,-4 0 2-16,6 0-1 15,4 0-1-15,-4-3-2 16,-3 0 1-16,1 1 1 16,-4 2 0-16,6 0 0 15,1-3 0-15,2 0 0 16,0 3 0-16,3 0 2 16,-2-2 1-16,-1 2-4 0,0 0 1 15,-2 0 0-15,-4 0 0 16,-6 0-3-16,1-3 2 15,5 3 1-15,-3-3 2 16,7 3-3-16,2 0 0 16,-3 0 1-16,3 0 2 15,1 0-3-15,-1 0 0 16,-3 0 3-16,-5-2 1 16,-4 2-1-16,3 0 1 15,-11-3-7-15,5 0 1 16,4 3 1-16,-1-2 1 15,6-1 1-15,4-2 2 0,-7 0 1 16,-12-1 1-16,4 4-5 16,2-4-1-16,4 9 1 15,-4-6 2 1,3 3-2-16,1-2 0 0,8-1 1 16,0 0 0-16,-5 3 0 15,-7-2 2-15,-2 4-1 16,2-2 2-16,0 3-4 15,1-3-2-15,2 0 2 16,4 0 0-16,11 0 1 16,3 0 0-16,6 0 0 15,0 0 0-15,1 0 2 16,-1 0 1-16,0-3-4 0,0 3-1 16,3 0 1-16,0-2 0 15,4 2 1-15,2-3 0 16,3 3-11-16,3-3-3 15,6 3-28-15,3-2-11 16,6-1-27 0,3 0-41-16,6 1 39 15</inkml:trace>
  <inkml:trace contextRef="#ctx0" brushRef="#br0" timeOffset="57">3690 9620 108 0,'0'-2'41'0,"0"-12"-22"0,3 22-3 15,-3-10 16-15,0 7-4 16,0-5-2-16,0 5-14 16,-6 1-5-16,-6 7-5 15,-12 3 3-15,-3 0 4 0,-2 2 4 16,2 1 2-16,0-1-4 0,0-2-1 16,3 0-2-16,1-3 0 15,2-2-4-15,6-3-3 16,3 0 0-1,0-3-1-15,6 0 0 0,0-2 0 16,9 2 4 0,9 0 2-16,3 1 2 15,3-4-4-15,3 1-1 16,2 2-3-16,4 1-3 16,0-1-1-16,0 3 3 15,-3 2-75 1</inkml:trace>
  <inkml:trace contextRef="#ctx0" brushRef="#br0" timeOffset="58">3764 9930 132 0,'-3'-3'52'0,"0"3"-28"0,6 0-11 0,-3 0 19 16,0 0-5-16,0 0-1 16,0 0-10-16,0 0-5 15,0 3-6-15,0 5-2 0,0 5 3 16,0 3 3-16,3 2 2 15,0-2-3-15,0 5 0 16,0-7-3-16,0-1 2 16,0-3-4-16,0-2 0 0,-3-2 8 15,0-4 2-15,-3-10-2 16,0-2-6 0,0-3-1-16,3-3-2 15,0-3-2-15,3 1-2 16,3 2 1-16,0 0-4 15,3 3 1 1,0 2 4-16,0 3 2 0,0 3-3 16,0 2-1-16,0 1-19 15,0 4-9-15,2 1-33 16,1 2-14-16,0 0-11 16</inkml:trace>
  <inkml:trace contextRef="#ctx0" brushRef="#br0" timeOffset="59">3940 9972 56 0,'-18'0'22'0,"18"3"-12"0,0 2 8 0,0-5 12 15,0 3 0-15,6-1 0 16,-3 1-4-16,3 2-1 15,0-2-10-15,0 0-2 16,3-1-7-16,0-2 0 0,3 0 4 16,-1-2-4-16,-2-1 2 15,0-2-3-15,-3-1 0 16,0-2-1-16,-3 1 0 16,-3-1 0-16,-3 0 0 0,-3 2-2 15,-3 1 1-15,0 2-2 16,-3 3-1-16,1 6 1 15,-7 2 1-15,3 2-1 16,0 1-1-16,6-1 1 16,0 4-1-16,3 7 2 15,3-5 1-15,6 0-1 16,6-3-2-16,3-3 3 16,0 1 0-16,3-6-8 15,3 1-2-15,-1-12-31 16,4 1-15-16,-3-8-33 15</inkml:trace>
  <inkml:trace contextRef="#ctx0" brushRef="#br0" timeOffset="60">4118 9946 64 0,'-3'-3'27'0,"3"0"-14"0,0 1 4 0,0 2 16 15,0 0 0-15,-3 0 3 16,1 0-16-16,-4 2-4 16,-3 4-8-16,0 2 0 15,-3 2-5-15,3 3-2 0,0 1 0 16,3 2-1-16,0-1 0 0,3 1 0 16,6-2 2-1,3-4-1-15,3-7-1 0,0-9 3 16,3 1 2-16,0-3-4 15,-3 0-1-15,0 0-2 16,-4 0 0-16,1 0 2 16,-3 1 2-16,-3 1 5 15,0 4 4-15,0 2-4 16,0 2-2-16,-3 4-2 16,0 9-3-16,0 4 3 15,0 2 0-15,3 0 1 16,0 0 2-16,0 3-3 15,3-5-2-15,0-3 0 16,0-3-1-16,0-3 0 0,0-2 0 16,0-2-16-1,0-1-4-15,3-5-43 16,0-3-1 0,0-2-21-16,-3-3 29 15</inkml:trace>
  <inkml:trace contextRef="#ctx0" brushRef="#br0" timeOffset="61">4187 9932 140 0,'-15'-2'55'0,"15"4"-30"0,0 4-23 0,0-1 14 0,0 3 1 15,6 3 4-15,0 2-5 16,0 0 1-1,3 0-10-15,0 3-4 0,0-5-2 0,0-3-1 16,0-3 2-16,-1 0-1 16,1-7 2-16,-3-1-9 15,0-2-1-15,0-3-3 16,-3-3-1-16,-3-2 6 16,0 2 2-16,0 1 5 15,0 2 3-15,0 3-2 16,0-1 0-16,0 4 3 15,0 2 1-15,0 8 1 16,0-1 2-16,3 4-1 16,3 2 0-16,0 6-5 0,0-3-3 15,0-3-3-15,0-3-1 16,0-2-38-16,0-2-15 16,0-9-27-1</inkml:trace>
  <inkml:trace contextRef="#ctx0" brushRef="#br0" timeOffset="62">4398 9956 160 0,'-6'0'60'0,"6"3"-32"0,3 0-28 0,-3-3 13 16,3 2 6-16,0 4 6 15,0-1-7-15,3 0-3 0,0 0-8 16,3 1-3-16,0-4 0 0,0-2 0 15,3 0 2-15,-3-2-1 16,0-1 0-16,-3-2-1 16,0-1 2-16,-3 1-3 15,-3-3-2-15,-3 3 0 16,-3 0-1-16,-3 2-5 16,0 3 1-16,-3 3 2 15,3 2 1-15,0 0 1 16,3 3 0-16,0 0-3 15,3 0 2-15,0 5 1 16,3 3 0-16,3 0 0 16,3-3 0-16,3 0-5 0,3-2-1 15,3-11-33-15,3 0-11 16,-1-8-17 0,1-2-28-16,3-1 32 15</inkml:trace>
  <inkml:trace contextRef="#ctx0" brushRef="#br0" timeOffset="63">4660 9901 192 0,'-6'-11'71'0,"-9"8"-38"0,6 1-23 0,3 2 17 15,1 2-7-15,-4 1-1 16,0 2-7-16,0 3-2 16,0 0-6-16,3 3-5 0,3 2-2 15,6 0 2-15,3 1 0 0,3-1-2 16,0-3 0-1,-3 1 2-15,0-3 2 0,-3 2 4 16,-6 1 4-16,-3-6-2 16,0 3 1-16,-3-5-3 15,-3 2 0-15,-3-2-8 16,0-6-2-16,3 1-29 16,0-4-10-16,3 1-31 15,6-3-41 1,3-3 31-16</inkml:trace>
  <inkml:trace contextRef="#ctx0" brushRef="#br0" timeOffset="64">4717 9800 136 0,'3'3'52'0,"0"-3"-28"0,0 10-17 0,-3-4 13 16,3 2 1-16,0 2 2 15,0 6 5-15,0 5 5 16,-3 3-18-16,0 0-6 0,3 0-4 16,0 0-1-16,2-1 0 15,-2 1-9-15,-3-5-4 16,0-3-55 0</inkml:trace>
  <inkml:trace contextRef="#ctx0" brushRef="#br0" timeOffset="65">4657 9940 216 0,'0'-5'82'0,"9"2"-44"0,-3 1-31 16,3 2 20-16,3 0-12 15,0-3-3-15,3 1-10 16,3-1-1-16,5 3-1 15,1 0-29-15,-3 0-13 0,-3-3-60 16</inkml:trace>
  <inkml:trace contextRef="#ctx0" brushRef="#br0" timeOffset="66">4857 9959 192 0,'-3'5'71'0,"6"-2"-38"0,0 2-28 0,0 0 19 16,3-2-9-16,-1 0 2 15,7-1-8-15,0-2-1 16,3-2-4-16,0-1-3 0,0-2 0 16,-3-3 1-16,-3 0 1 15,0 0-1-15,-6-3 1 16,-3 3 0-16,-3 1 1 16,-3 1-2-16,-3 4-2 15,-3 2-2-15,0 2 1 16,0 6 1-16,0 0 2 0,3 3-3 15,3 2 0 1,3 0-4-16,3 0 1 0,3-2 2 16,3 2 3-16,6 3-7 15,3-8-1-15,6-3-31 16,0-7-15-16,11-1-28 16,-2-5-21-1,-3-3 44-15</inkml:trace>
  <inkml:trace contextRef="#ctx0" brushRef="#br0" timeOffset="67">5166 9938 156 0,'-9'-8'60'0,"6"8"-32"0,-6 0-22 16,6 2 15-16,-3 6-11 15,-5 3-3-15,-1 2 0 16,0 0 2-16,3 6-4 0,6 5-1 16,3-8 0-16,9 0 0 0,0-6 2 15,3-2-1-15,-1-8 0 16,1-3-1-16,0-5 0 15,-3-2-5-15,0-1 1 16,-3-2-2-16,-3-8 0 16,-6 0 2-16,0-3 0 15,0 3-5-15,-3-3 1 16,0 5 4-16,0-2 2 16,0 11 2-16,3 2 0 15,0 2-2-15,3 6-2 0,0 6 3 16,3 7 2-1,3 5-2-15,3 6 0 0,3 3 1 16,0-1 0 0,0 1-2-16,0-1 1 0,3-5-15 15,-6-2-5-15,3-6-81 16</inkml:trace>
  <inkml:trace contextRef="#ctx0" brushRef="#br0" timeOffset="68">4493 10311 108 0,'-5'-5'44'0,"2"2"-24"0,0 3-4 16,0 0 16-16,-3 0 0 15,-3 0 3-15,0 3-19 16,0 2-9-16,-6 3-5 16,6 5-2-16,-3 3 2 0,3 2-1 15,3 1 2-15,6-3 0 0,3 0 1 16,3-3 0-16,6-3 0 15,0-4 2-15,3-6 3 16,0-6 0-16,0-1 0 16,0-7-8-16,-4-2 0 15,-2-2-1-15,-3-1 2 16,-3-2-1-16,-3-8 2 16,-3 3-4-16,0 2 0 15,-3 0-1-15,0 6 0 16,0 2 2-16,1 5 0 15,-1 6-3-15,3-1 2 16,3 6-1 0,0 8 0-16,6 0 2 0,0 11 0 15,2-1 0-15,1 4 0 16,0-1 2-16,3 3-3 16,0-1 0-16,0 1-6 15,-3-3 0-15,3-5-41 16,6 0-18-16,-3-5-15 15</inkml:trace>
  <inkml:trace contextRef="#ctx0" brushRef="#br0" timeOffset="69">4744 10324 140 0,'-6'-8'52'0,"3"5"-28"0,-6-2-11 0,6 3 19 15,-3 2-7 1,0 0-2-16,0 2-13 0,-3 3-4 16,-3 3-4-16,3 6-2 0,0 2 1 15,0 2 7-15,6 1 5 16,3-1-6-16,6-2-4 16,3-3 0-16,0-5 0 15,0-3 1-15,3-5 0 16,-3-2-5-16,3-6-1 15,-3-3-2-15,-3 1 0 16,0-4 3-16,-3 1 0 16,-3 3 1-16,0-1 0 15,0 3 0-15,0 3 0 0,0 2 0 16,2 8-3 0,4 6 2-16,0 2 1 15,3 0 2-15,-3 3-1 16,6-2 2-16,3-4-26 15,0-2-12-15,0-3-40 16,0-5-34 0,3-5 39-16</inkml:trace>
  <inkml:trace contextRef="#ctx0" brushRef="#br0" timeOffset="70">4883 10181 176 0,'-6'-2'68'0,"6"-1"-36"0,0 6-29 0,0 2 15 16,0 3-9 0,0 5-1-16,0 8-4 0,0-2-1 15,0 4-1-15,0 4 1 0,3-1 0 16,0 1-4-16,3-3-1 16,0-3-15-16,0-3-4 15,0-4-64 1</inkml:trace>
  <inkml:trace contextRef="#ctx0" brushRef="#br0" timeOffset="71">4746 10303 196 0,'-2'-3'74'0,"7"1"-40"0,1 2-31 16,0 0 17-16,3 0-3 15,3 0-1-15,6 2-11 16,3-2-5-16,0 0 0 16,3 0-3-16,2 0 1 0,1 3-47 15,0-3-19-15,0-5-17 16</inkml:trace>
  <inkml:trace contextRef="#ctx0" brushRef="#br0" timeOffset="72">5125 10261 180 0,'-15'0'68'0,"0"2"-36"0,-9 1-37 0,18 5 12 16,-3 0 5-16,-3 2 4 15,-3 4-1-15,3 4-1 16,0 3-8-16,4 0-2 0,5-2 2 16,3-1-1-16,6-2 2 15,2-5-2-15,1-6 0 16,6-2-3-16,3-6 1 15,-3-5-4-15,-3-2-2 16,0-4 2-16,-3-1 2 16,-3-1-2-16,-3 2 0 15,-6 4 1-15,0-1 2 0,0 3-1 16,0 3 2-16,3 5-4 16,0 5 0-16,6 3 1 15,0 6 2-15,3 1-3 16,0 1 0-16,-1 0 1 15,4-3 0-15,0-2-38 16,0-3-14-16,-3-8-42 16</inkml:trace>
  <inkml:trace contextRef="#ctx0" brushRef="#br0" timeOffset="73">12423 1812 124 0,'9'-31'49'0,"-3"12"-26"0,-3 1-12 0,0 15 15 15,-3-2 5-15,0-1 6 16,-3 4-9-16,-6-4-2 16,-9 6-15-16,-9 11-7 0,-8 13 0 15,-10 8 6-15,-3 21 3 16,1 23 0-16,5 6 0 15,9 11 4-15,12 7 1 16,18 4-12-16,12-14-5 16,18-11-10-16,15-16-3 15,11-7-26-15,4-11-11 16,8-11-40 0,-2-10-38-16,-3-16 45 15</inkml:trace>
  <inkml:trace contextRef="#ctx0" brushRef="#br0" timeOffset="74">12858 2297 132 0,'-9'-6'52'0,"-6"6"-28"0,-9 0-8 16,18 0 18-16,-6 3-7 16,-3 5-1-16,-6 0-9 0,-5 13 0 15,-1 11-10-15,3 18-2 0,3-2 1 16,6-3-3 0,6 2-2-16,9-10 2 0,6-5 0 15,9-6 1-15,6-10 0 16,0-2-2-16,6-17 1 15,-1-10-7-15,1-8-1 16,-3-16-3-16,-6-11 0 16,-3-8 2-16,-9-2 2 15,-3-8-1-15,-6-8 4 16,-6-3 2-16,0 6 2 16,0 15 16-16,0 11 8 15,3 13-1-15,3 6-1 16,0 13-18-16,3 13-8 0,6 26-6 15,0 14 1-15,3 8 2 16,3 15 2-16,0 8 5 16,3 1 3-16,3-6 2 15,-1-5 0-15,1-6-20 16,0-10-6-16,9-10-36 16,0-17-13-16,8-4-36 15</inkml:trace>
  <inkml:trace contextRef="#ctx0" brushRef="#br0" timeOffset="75">13304 2289 256 0,'-39'-11'96'0,"25"3"-52"0,-7 13-49 0,9-2 15 16,-6 2-2-16,-6 6 3 15,0 13-4-15,0 8 1 16,1 18-5-16,5 3 3 0,6-3 3 15,6 0-1-15,6-7 3 16,6-4-4-16,9-10 1 16,6 0-5-16,2-15-2 15,1-9-5-15,6-10-2 16,-3-9-6-16,-3-7-3 16,-7-16 6-16,-5-2 3 15,-6-6 4-15,-6 0 3 16,0 5 4-16,-3 13 4 15,0 1 2-15,0 13 3 0,0 7-12 16,3 14-5 0,3 16 1-16,6 5 0 0,3 6-1 15,6 2 0-15,-3-5 4 16,3-1 1-16,0-4-20 16,6-6-10-16,-4-5-30 15,7-14-14-15,0-7-27 16</inkml:trace>
  <inkml:trace contextRef="#ctx0" brushRef="#br0" timeOffset="76">13512 1884 268 0,'-14'-11'101'0,"11"17"-54"0,0 1-61 0,3 7 11 15,0 17-8-15,0 28 1 16,-6 12 6-16,0 14 2 15,3 15 2-15,0-4 4 0,3-12 2 16,0-12-2-16,0-6-1 16,0-8-39-16,0-16-15 15,0-7-46 1</inkml:trace>
  <inkml:trace contextRef="#ctx0" brushRef="#br0" timeOffset="77">13268 2260 288 0,'-23'-3'110'0,"26"11"-60"0,8-11-58 16,-2 3 16-16,3 0-2 16,6 0 6-16,3 3-11 15,3-3-2-15,12 0 0 16,2-3-22-16,7 1-7 0,2 2-45 15,1-3-16-15,3-2-2 16</inkml:trace>
  <inkml:trace contextRef="#ctx0" brushRef="#br0" timeOffset="78">13837 2291 228 0,'-9'0'88'0,"3"-8"-48"0,0 16-42 0,3-5 14 15,-3 0-8-15,-3 2-1 16,-3 0 5-16,-3 6 3 15,1 2-6-15,-1 11-3 0,0-3-1 16,0 8 3-16,3 8 2 16,6-5 0-16,3 0-1 15,3-6-1-15,3 1 2 16,3-9-1-16,3-5 0 16,6-2-3-16,3-8 1 15,0-9-4-15,-1-2-2 16,1-10-3-16,-3-3 1 15,-3-6 3-15,-3 3 3 16,-3 1 0-16,-6 1-1 16,0 6 9-16,0 6 4 15,-3 7-4-15,3 6-1 0,0 13 2 16,3 10 1-16,3 6 8 16,3 5 2-16,6-3-10 15,3 1-7-15,2-9-9 16,4-5-5-16,3-2-58 15,6-11-25-15,-9-11-35 16</inkml:trace>
  <inkml:trace contextRef="#ctx0" brushRef="#br0" timeOffset="79">14929 1905 172 0,'-21'-21'66'0,"16"16"-36"0,-7-6-20 16,6 8 20-16,-9-2 2 0,-3 5 5 15,0 5-16-15,-3 3-4 16,0 19-11-1,1 18-2-15,2 18 2 0,3 3-3 0,6 14-2 16,3 2 6-16,3-3 5 16,0-7-4-16,3-14-2 15,0-11-6-15,3-7 0 16,0-8-22-16,-3-11-10 16,0-5-35-16,0-8-12 15,0-8-16 1</inkml:trace>
  <inkml:trace contextRef="#ctx0" brushRef="#br0" timeOffset="80">14453 2291 304 0,'-15'-8'112'0,"15"8"-60"0,9 0-63 0,0 0 18 0,9 0-1 16,9 0 4-16,5 0-3 15,10 6-2-15,3-6-2 16,5 5-14-16,1-5-2 0,0 0-47 15,-4-5-20-15,-2-9-32 16</inkml:trace>
  <inkml:trace contextRef="#ctx0" brushRef="#br0" timeOffset="81">15096 1976 296 0,'-18'6'110'0,"15"2"-60"0,3 26-65 0,3-7 16 15,-3 10 12-15,0 8 11 16,-3 13 6-16,-3 3 2 16,0 5-17-16,3-3-5 0,0-10-2 15,3-3-18-15,0-10-7 16,0-8-41-16,0-8-15 16,3-8-145-1,12-11 105 1</inkml:trace>
  <inkml:trace contextRef="#ctx0" brushRef="#br0" timeOffset="82">15173 2400 244 0,'-14'8'93'0,"14"5"-50"0,0 8-55 16,0-2 15-16,2 4 10 16,-2-1 9-16,6 4 4 15,0-2 4-15,3 0-16 16,3-6-1-16,6-2 0 0,6-5-3 15,3-1 2-15,2-10-5 16,4-8 1-16,-3-2-5 16,-3-11 0-16,-6-6 1 15,-10-2 0-15,-8 0-5 16,-8-5 1-16,-7 4-7 16,-6 4 0-16,-9 5-4 0,0 8 0 15,-3-1-10 1,4 12-4-16,5 4-35 0,3 6-16 15,6 0-33 1,6 3-16-16,9-9 64 16</inkml:trace>
  <inkml:trace contextRef="#ctx0" brushRef="#br0" timeOffset="83">15385 2394 148 0,'12'6'57'0,"-6"-6"-30"0,0 13-12 0,-1-8 20 16,4 6-6-16,3 15 0 15,0 3-1-15,0-2 0 16,0-1-15-16,0 1 1 0,0-9 0 16,0 4-3-16,0-9-1 15,3-5-2-15,-1-3 2 16,1-8-3-16,0-2-2 0,0-6-7 16,-3 1-1-16,0-9 1 15,-3 3 1-15,-3 3 1 16,-3 5-7-1,0 16-3-15,0 5 1 16,3 6 3-16,3 5 9 16,3-6 8-16,5 3 4 15,4-5 0-15,6 0 1 16,9-10 0-16,5-9-6 16,-2-2-2-16,-3-9-2 15,-3-2 1-15,-7 3 0 16,-5-11 3-16,-12-5-1 15,-6-2 0-15,-9-4-3 16,-6 3 1-16,-6 3-24 0,-2 6-8 16,-1 4-19-16,0 0-5 15,3 6-38-15,9 3-16 16,6 2-1 0</inkml:trace>
  <inkml:trace contextRef="#ctx0" brushRef="#br0" timeOffset="84">16081 1728 280 0,'0'-13'104'0,"6"13"-56"0,15 7-60 15,-9 1 13-15,9 16 2 16,0 8 7-16,2 24 11 15,1 26 7-15,-3 7-15 16,-3 12 4-16,-6 8 3 0,-9-12-5 16,-6-9 2-16,-9-12-12 15,-15-9-3-15,-12-9-55 16,-17-5-22-16,-4-8-68 16</inkml:trace>
  <inkml:trace contextRef="#ctx0" brushRef="#br0" timeOffset="85">3705 8652 100 0,'-3'0'38'0,"-6"0"-20"0,15 3-10 16,-6-1 13-16,3 3 1 15,0 3 2-15,0 6-7 16,3 4 0-16,0-2-6 16,0 0 1-16,-1 0-7 15,1-3-1-15,-3-2 2 0,-3-1-1 16,0-2 0-16,0 0-1 16,0-3 0-16,0-5-2 0,-3 3 1 15,0-3 2-15,0 0 2 16,1-3-1-16,-1 3 1 15,0-2-2-15,0-4 2 16,-3-4-2-16,6-6 0 16,0 3-1-16,0-1 0 15,6-1-2-15,3-1 1 16,-1 0-2-16,4 3 2 16,0-1-2-16,0 6 2 15,0 3-4-15,0 3 0 16,0 2-1-16,-3 2-2 15,0 1-6-15,0 2-4 16,0 0-25-16,-3 1-13 16,0-4-36-16</inkml:trace>
  <inkml:trace contextRef="#ctx0" brushRef="#br0" timeOffset="86">3901 8673 72 0,'-15'3'27'0,"15"-3"-14"0,12 0-4 16,-6 2 9-16,0 1 9 15,-3 0 6-15,6-1-4 16,-3 1-3-16,3 0-12 0,0-1-4 16,0 1-6-1,0 0-3-15,0-3 2 0,0 0 0 0,-1-3 1 16,1 0-2-16,0-2 1 15,-3-3-2-15,-3 0 2 16,-3 0 0-16,0 0 1 16,-3 0-2-16,-3 0-2 15,0 3 1-15,-3 0-1 16,0 5 0-16,-2 8 2 16,-7 0-1-16,3 2-1 15,0 6 3-15,3 5 2 16,3-2 2-16,3 2 1 15,3-3-4-15,3 1-3 16,6-6 2-16,6 0 2 0,0-2-2 16,3-3-2-16,3-3-20 15,0-2-10-15,-1-3-36 16,1-3-42 0,0 1 30-16</inkml:trace>
  <inkml:trace contextRef="#ctx0" brushRef="#br0" timeOffset="87">4163 8649 124 0,'-6'-5'46'0,"-3"2"-24"0,3 1-17 0,6 2 11 16,-3 0 10-1,0 2 9-15,0 4-10 0,-3 2-5 16,-3 2-11-16,1 1-6 0,-1 10-2 15,3 0-4-15,0-2 2 16,3-4 1-16,0-1 0 16,3-4 0-16,3-2 0 15,3-5-5-15,0-1-1 16,0-2 0-16,2-10 4 16,1-6-4-16,0 3 2 15,0 0 2-15,0 2 1 16,-3 0 1-16,-3 3 2 15,-3 1 1-15,3 1 1 16,0 4 0-16,-6 2 0 16,3 2-2-16,3 9 1 0,-3 7 0 15,3 3 1 1,-3 3 4-16,3 0 5 0,0 0-7 16,3 2-1-16,0-2-3 15,0-3-2-15,0-5-2 16,0-3 1-16,0-2-21 15,0-6-8-15,3-7-14 16,0-4-5-16,-1 1-22 16</inkml:trace>
  <inkml:trace contextRef="#ctx0" brushRef="#br0" timeOffset="88">4264 8657 116 0,'-6'0'44'0,"6"0"-24"0,0 5-15 0,0 1 13 16,0-1 7-16,0 8 7 15,3 6-8-15,0 2-2 16,3 0-13-16,0-2-1 0,0-1-1 16,3-2-1-16,0-5-1 15,-3-3-1-15,9-6 2 16,-3-2-1-1,-3-2-5-15,0-6-2 16,-3-6 1-16,-3 1 0 0,0-5 1 16,-3 2 0-16,-3 3 2 15,0 2 1-15,0 3 1 16,0 3 0-16,6 2 0 16,3 8-2-1,-1 9-2-15,4 1 1 16,0-1 1-16,0-1-1 15,0 0-1-15,0-2-8 16,3-1-5-16,-3-2-24 16,0-2-9-16,0-4-20 15,0-2-29 1,0-2 32-16</inkml:trace>
  <inkml:trace contextRef="#ctx0" brushRef="#br0" timeOffset="89">4502 8713 140 0,'-3'-19'52'0,"3"19"-28"0,0 0-11 0,0 0 17 15,0 0-9-15,6 0 1 16,0 3-7-16,0 0 1 16,3-1-9-16,0 1 2 0,0-1 2 15,0-2-2-15,0 6 2 16,3-9-2-16,0 0 0 16,-3 1-3-16,0-3-1 15,-3-1-1-15,0 1 0 16,-3-3-5-16,-6 0 1 15,-3 0 2-15,0 3 1 16,-3 0-1-16,-3 5-2 16,0 2-2-16,-3 6 1 15,3 0-1-15,0 5-2 16,3 8 5-16,3 3 3 0,3-3-1 16,3-2 0-16,3-3-3 15,3 0-1-15,3-6-1 16,3-2-2-16,6-5-37 15,6-3-15-15,0-5-38 16,-1-3-25 0,4-8 55-16</inkml:trace>
  <inkml:trace contextRef="#ctx0" brushRef="#br0" timeOffset="90">4738 8639 224 0,'-15'0'85'0,"9"5"-46"0,-3-2-32 0,6-1 20 16,0 4-12-16,0-1-1 15,3 0-8-15,3 0-2 16,3 6-2-16,3 0-2 0,3 4 1 16,0 1 3-16,-1 0 2 15,-2 0 4-15,-6 0 1 16,-3 0-1-16,-6 2 1 16,-6-2-2-16,1-3 2 15,-1-2-8-15,-6-3-2 16,-3-5-12-16,3-3-3 15,0-6-24-15,3-2-10 16,6-2-33 0,9-11-50-16,12-8 30 15</inkml:trace>
  <inkml:trace contextRef="#ctx0" brushRef="#br0" timeOffset="91">4872 8411 228 0,'-9'5'85'0,"12"-2"-46"0,-3 8-41 16,0 2 17-16,3 5 9 16,-3 6 9-16,0 8-6 15,3 2-3-15,-1 6-14 16,4-6-6-16,0 9-1 0,0-9-2 16,0-5 2-16,0-5-22 15,0-8-7-15,-3-3-36 16,0-5-15-16,0-3-28 15</inkml:trace>
  <inkml:trace contextRef="#ctx0" brushRef="#br0" timeOffset="92">4693 8557 244 0,'-12'0'93'0,"15"0"-50"0,6 0-46 0,0 2 19 16,3 1 16-16,6-3 12 15,11 0-9-15,7 0-3 16,9-3-19-16,-1 1-6 0,1-1 0 0,-3 0-31 16,-7 1-10-1,-2-1-114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8:05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3157 11221 140 0,'0'3'55'0,"3"-3"-30"0,0 2-7 16,-3-2 18-16,0 0-7 0,0 0-2 16,0 0-7-16,3 0 0 15,6 0-11-15,-6-2-1 0,3-4 2 16,0-2-4-16,3-2 2 15,-3-1-7-15,0-2-1 16,0 0 0-16,-1 2 0 16,-2 3 0-16,0 3 0 15,0 2 0-15,0 1 0 16,-3 2-3-16,3 5 0 16,0 3 2-16,3 0 0 15,-3 2 1-15,0 4 0 16,3 4 4-16,0 9 2 15,-3 2-5-15,0 5 0 0,3 1 1 16,0-1 1-16,0 0-4 16,-3-5-1-1,0-2-4-15,0-6-1 0,-3-5-23 16,0-3-10-16,0-2-30 16,-6-6-44-1,0 0 28-15</inkml:trace>
  <inkml:trace contextRef="#ctx0" brushRef="#br0" timeOffset="1">3136 11523 200 0,'-6'5'74'0,"6"-5"-40"0,3 3-31 16,-3-3 17-16,6 0-1 16,6 0 1-16,3 0-5 0,3 0 1 15,9 0-9-15,-1 2-4 0,1 1-2 16,0-1-1-16,-3 1 0 15,-3 0-18-15,-4-1-5 16,1 1-42-16,-3-3-15 16,3-3-3-1</inkml:trace>
  <inkml:trace contextRef="#ctx0" brushRef="#br0" timeOffset="2">3996 11176 88 0,'-3'-13'33'16,"3"13"-18"-16,3 8 9 0,-3-8 16 0,0-3 2 15,0 3 1-15,0 0-10 16,3 3-5-16,0 5-16 16,0 5 1-16,-3 11 3 0,0 7 1 15,0 12-1-15,0-1-2 16,0 0 1-16,0 1-8 15,0-11-2-15,0-1-1 0,3-7 2 16,0-11-36 0,0-7-17-16,0-6-7 15,-3-8-27 1,0-3-37-16,3-10 37 16</inkml:trace>
  <inkml:trace contextRef="#ctx0" brushRef="#br0" timeOffset="3">4017 11168 152 0,'-6'-16'57'0,"6"3"-30"0,0 8-3 0,0 5 22 16,3-3-14-16,3 0-4 0,3 1-10 16,3-1-3-16,6 3-9 15,3 3-4-15,0 5-1 0,2-3-4 16,1 3 2-16,-3 2 3 15,-6 4 1-15,-6-1 7 16,-6 3 6-16,-9 2-2 16,-3 1 2-16,-6-3-7 15,-3 0-1-15,-3-3-9 16,1-3-4-16,-1-2-17 16,6-2-9-16,3-1-16 15,3-2-9-15,9-3-24 16,6 0-34-16,9-6 41 15</inkml:trace>
  <inkml:trace contextRef="#ctx0" brushRef="#br0" timeOffset="4">4416 11147 208 0,'-12'29'79'0,"9"-21"-42"0,0 8-23 0,0-3 20 16,0 11 0-16,0 5 5 16,0 11-11-16,0-1-2 15,0-2-15-15,3 0-11 0,0-5-3 16,3-8-19-16,-3-5-8 0,3-6-22 16,0-3-7-1,0-4-42-15,3-9-26 16,-6-5 58-1</inkml:trace>
  <inkml:trace contextRef="#ctx0" brushRef="#br0" timeOffset="5">4243 11120 288 0,'-17'0'107'0,"17"6"-58"0,3-4-40 16,0 1 25-16,3 0-10 15,2-3-2-15,7 2-10 0,6-2-5 16,3 0-4-16,3-2-14 16,3-1-2-16,2 3-29 15,1-3-11-15,-3 1-38 16,-3-1-59-16,-7 0 38 16</inkml:trace>
  <inkml:trace contextRef="#ctx0" brushRef="#br0" timeOffset="6">4636 11171 200 0,'-9'5'77'0,"9"0"-42"0,3 9-34 0,3-4 14 16,-6 9 14-16,0 7 11 16,0 3-12-16,-3 6-4 15,3-4-14-15,0 1-6 0,-3-3-1 0,3-5-24 16,-3-8-11-16,3-3-32 15,0-5-12-15</inkml:trace>
  <inkml:trace contextRef="#ctx0" brushRef="#br0" timeOffset="7">4583 11187 236 0,'-6'-6'90'0,"6"6"-48"0,3-2-29 16,0-1 22-16,3 3 2 0,0 0 4 16,3-3-18-16,3 1-8 15,2-1-9 1,7 0-5-16,0 1 2 0,0-4-4 16,0 1-2-16,-3 3-20 0,2-4-10 15,1 1-23-15,-3 0-10 16,-3-1-110-1,-3 6 72 1</inkml:trace>
  <inkml:trace contextRef="#ctx0" brushRef="#br0" timeOffset="8">4672 11271 224 0,'-6'0'85'0,"12"3"-46"0,-3-3-41 0,3 0 17 0,3 0-9 16,3 0-1 0,0 0-7-16,3 0-3 0,0 0 2 15,-4 0-32-15,-2 3-13 0,-3 4-34 16,-6 4-19 0,-6 10 44-16</inkml:trace>
  <inkml:trace contextRef="#ctx0" brushRef="#br0" timeOffset="9">4616 11496 216 0,'-15'8'82'0,"18"-8"-44"0,6 3-31 16,-3-3 18-16,2 0-11 16,4 0-3-16,9 0-9 15,0 0-1-15,3 0-1 0,3 0-11 16,-1 0-3-16,1 0-44 0,0 0-19 16,-3 0-9-1</inkml:trace>
  <inkml:trace contextRef="#ctx0" brushRef="#br0" timeOffset="10">5616 11142 144 0,'-3'-3'55'0,"0"0"-30"0,0-5-16 0,3 3 16 15,-3-3-1 1,-3 0 1-16,-6 0 3 0,-3 0 3 16,0 3-17-16,0 5-1 0,-3 5 0 15,3 11-14-15,1 3-3 16,2 7-1-16,6 11 2 15,3 6 0-15,3 4 1 16,0-2 2-16,3-5 2 16,-3 0-3-1,0-9-2-15,0-4-18 0,-3-6-9 16,0-5-24-16,-3-3-9 16</inkml:trace>
  <inkml:trace contextRef="#ctx0" brushRef="#br0" timeOffset="11">5348 11337 236 0,'-9'0'90'0,"9"0"-48"0,6 0-49 16,0 0 14-16,6 0-7 16,3 0 2-16,2-2-3 15,4-1-2-15,6 3 2 16,0 3-20-16,0-1-8 0,-7 1-12 15,1 0-4-15,-6 2 10 16,-3 6 15 0,-3 4 23-16,-6 7 22 15,-3-1 10-15,0 0-7 16,0 3-2-16,0-6-6 0,3 1-1 16,0-6-10-1,6-2 3-15,3-6 2 0,3-5-3 0,0-5 1 16,-1-6-3-16,1-2 0 15,0-6-1-15,-3-2 0 16,-6 0 0-16,-6 0 2 16,-3 2-3-16,-3-2 1 15,0 5-7-15,-3 3-3 16,0 5-24-16,0 3-10 16,0 2-32-16,3 3-14 15,3 3-6 1</inkml:trace>
  <inkml:trace contextRef="#ctx0" brushRef="#br0" timeOffset="12">5770 11438 148 0,'3'32'57'16,"0"-22"-30"-16,0 1-21 0,-3-6 15 0,0 0-5 16,0 1 3-16,0-6 7 15,0 0 6-15,0 0-17 16,0 0-2-16,0-3 1 0,0-5-6 15,-3 0 0-15,3-8-2 16,0-5 1-16,0 3-9 16,3 2 0-16,0 3 0 15,3 2 1-15,0 0-21 16,3 6-8-16,3 2-29 0,3 1-13 16,0 2-10-1</inkml:trace>
  <inkml:trace contextRef="#ctx0" brushRef="#br0" timeOffset="13">6294 11385 108 0,'-6'-16'41'15,"6"19"-22"-15,0-3-9 0,3 8 12 0,0-3 5 16,3 3 4-16,0 3-6 16,3-1-1-16,3-2-13 15,3 0-4-15,0-3-3 0,3 1 0 16,0-4 2-16,-1-2-3 16,1 0 0-16,-6 0 3 15,0-8 3 1,-3-2 0-16,-3-1-5 15,-3-2 0-15,-6-3-4 16,-6 3-1-16,0 0 1 16,-3 2 0-16,-3 3 0 15,-3 5 0-15,-2 3 2 0,-1 6 1 16,3 2-1-16,0 5-2 16,3 5 7-16,6 4 3 15,3-4 3-15,6 1 3 16,6-4-7-16,6 1-1 15,3 0-2-15,3 0-1 16,-3-3-3-16,3 1-2 16,5-4-15-16,-2-5-5 15,0-2-21-15,-3-6-9 16,0-5-42 0,0-2-29-16,-3-1 50 15</inkml:trace>
  <inkml:trace contextRef="#ctx0" brushRef="#br0" timeOffset="14">6565 11329 124 0,'-12'8'49'0,"12"-5"-26"0,0 8-14 16,3-1 14-16,0 9 13 15,0 2 7-15,0-3-9 16,3-2-5-16,0 3-17 15,0-3-5-15,3-3-1 0,-3-2 1 0,0-4 1 16,0-1-2 0,3-4-1-16,-9-2 1 15,9 0 1-15,-3-5-1 16,0 0 1-16,0-3-6 16,2 0-1-16,-2-8 2 0,0-2 1 15,0-1-1-15,-3 0 1 16,0 4-2-16,0-4-1 15,3 6 1-15,-3 0-1 16,0 2-25-16,3 3-10 16,0 3-11-16,0 2-2 15,0 1-3-15,0 2 0 16,3 0-16 0,-3 0-10-16,3 0 41 0</inkml:trace>
  <inkml:trace contextRef="#ctx0" brushRef="#br0" timeOffset="15">6777 11353 216 0,'0'11'82'0,"2"-6"-44"0,4 0-31 16,0 3 20-16,3 0-10 15,0-2 1-15,0-1-7 16,3-2 1-16,0-3-7 16,3-6-1-16,0 1 0 0,0-3-5 15,-3 0-1-15,-4 0 1 16,1-2 2-16,-6-1-2 15,-6 0 0-15,-3 1-4 16,-2 2-1-16,-4 3-2 16,-3 5 0-16,-6 2 2 15,0 6 4-15,0 3-4 0,3 7 2 16,6 6 2-16,1 3 1 16,5-4 9-16,3-1 5 15,6-1-6-15,6-3-2 16,2-2-3-16,4-5 1 15,0-3-18-15,3-3-4 16,6-2-20-16,-3-6-5 16,0-5-32-1,-4 0-34-15,-2-3 39 16</inkml:trace>
  <inkml:trace contextRef="#ctx0" brushRef="#br0" timeOffset="16">6961 11398 152 0,'0'0'57'0,"0"6"-30"0,0 12-10 0,3-10 20 0,0 3-6 16,3 2 2-16,-3 3-8 16,0-3-3-16,-3 0-12 15,3 0-4-15,-3-2-2 0,0-3-2 16,0-3 1-16,0 0-2 16,0-5 2-16,0-2-2 15,0-3 2-15,0-6-2 16,0 0-1-16,3-2 1 15,0-5-1-15,3 2-3 16,0 0 2-16,3 3 1 16,0-1 0-16,0 9-18 15,-1 2-5-15,1 3-27 16,6 6-8-16,-3-1-2 16,-3 0-34-16,3 1 21 15</inkml:trace>
  <inkml:trace contextRef="#ctx0" brushRef="#br0" timeOffset="17">7122 11409 124 0,'12'-3'46'0,"-18"19"-24"0,15-5-2 0,-6-6 21 16,3 3-9-16,0 2-1 16,0 1-9-16,2 2-4 15,1 1-10-15,0-4-5 0,0 1 0 0,0-3-2 16,0-3 2-16,3-2-11 15,0-3-2 1,0-3-24-16,0-2-10 0,0-3-35 16,-3-3-23-1,5-10 45 1</inkml:trace>
  <inkml:trace contextRef="#ctx0" brushRef="#br0" timeOffset="18">7351 11372 236 0,'-3'29'90'0,"-9"0"-48"0,-3 13-27 15,6-15 26-15,-6 5-9 16,-2 5-1-16,-4 5-17 16,0 0-9-16,3-5-3 15,3-2-2-15,6-6 2 0,0-8-43 0,3-5-19 16,6-6-69 0</inkml:trace>
  <inkml:trace contextRef="#ctx0" brushRef="#br0" timeOffset="19">7768 11308 160 0,'0'0'63'0,"0"0"-34"0,3 6-23 0,0-1 17 15,3 3-3-15,0 8 3 16,8 5-4-16,-2 5 0 15,0-2-10-15,-3-3 3 0,0 0 2 16,0 1-10-16,0-6-4 16,0-3-3-16,-3-3 2 0,0-2 9 15,-3-2 4-15,3-1-5 16,-6-5-2-16,3 0 1 16,0-3 1-16,3-2-1 15,0-3-1-15,0-5-1 16,0-6 0-16,2-5-5 15,-2 1 1-15,0-1 0 16,3 3 2-16,0-1-3 16,-3 7 0-16,0 1-12 15,-3 4-5-15,3 2-19 16,-3 3-9-16,0-1-22 16,-3 4-47-16,6 2 23 15</inkml:trace>
  <inkml:trace contextRef="#ctx0" brushRef="#br0" timeOffset="20">8059 11327 176 0,'-6'5'66'0,"6"3"-36"0,0 3-20 0,0 2 17 16,0 8 2-16,0 3 2 15,0-6-12-15,0 1-4 16,0-3-9-16,0 0-4 0,0-3-1 15,3-3-19-15,-3-4-5 16,3-1-46-16,3-8-58 16,0-5 28-16</inkml:trace>
  <inkml:trace contextRef="#ctx0" brushRef="#br0" timeOffset="21">8080 11240 204 0,'-6'-8'77'0,"3"8"-42"0,3-3-48 0,0 3 12 0,0 0-5 16,3 0 3-16,3 0-38 16,0 3-17-16,0-1-10 15,3 4-4-15</inkml:trace>
  <inkml:trace contextRef="#ctx0" brushRef="#br0" timeOffset="22">8161 11345 160 0,'-3'22'63'0,"3"1"-34"0,0 12-19 0,0-25 20 15,0 1-7-15,0-1-1 16,0 1-4-16,0-3-1 16,0-3-9-16,3 1-3 0,-3-6 1 15,0 0-3-15,0 0-2 16,0-3 6-16,0-5 3 16,0-11-3-16,0 1-2 15,3-1-2-15,3 4 0 16,-1-4-7-16,4 6 1 15,0 0-1-15,6 5 2 16,3 2-4-16,0 4 0 16,0 2 0-16,-3 2 4 15,0 1-17-15,-1 0-7 0,-2-1-19 16,0-2-8 0,-3 0-31-16</inkml:trace>
  <inkml:trace contextRef="#ctx0" brushRef="#br0" timeOffset="23">8414 11131 132 0,'0'-8'49'0,"3"8"-26"0,-3 5-7 16,3 3 18-16,0 3 4 15,0 2 4-15,0 6-10 0,2 7-4 16,-5 6-16-16,0 10-3 0,0-2 1 15,-3 0-6-15,3-3 0 16,-2-8-4-16,-1-5-1 16,3-6-26-16,0-5-11 15,0-5-45 1,0-2-48-16,0-9 43 16</inkml:trace>
  <inkml:trace contextRef="#ctx0" brushRef="#br0" timeOffset="24">8339 11253 192 0,'-6'-6'71'0,"3"6"-38"0,6 3-25 0,-3-3 18 16,3 3 7-16,3-1 4 0,0 1-6 16,3 0-4-16,6-1-15 15,3 1-8-15,6-3 0 0,-4 0-3 16,4 0-1-16,0-3-35 15,0 1-14-15,-3-1-68 16,-3 0-34 0,-4 3 75-16</inkml:trace>
  <inkml:trace contextRef="#ctx0" brushRef="#br0" timeOffset="25">8580 11279 160 0,'-9'5'63'0,"9"1"-34"0,0 10-25 15,0-8 13-15,0 5 14 0,0 5 9 16,0 6-11-16,0 0-5 16,6-6-14-16,0-2-6 0,0-2-1 15,3-4-7-15,0-5 1 16,0-2 3-16,0-6 2 16,0-7-11-16,0-6-4 15,-3 3 8-15,0 0 5 16,0-1-2-16,-3 1 0 15,0 5 7-15,-3 3 4 16,0 2 0-16,0 3 2 16,3 11-2-16,0 7 0 15,3-2-8-15,2 0 0 16,1 0-1-16,3-3 0 16,0-2-29-16,3-3-10 15,0-3-30 1,0-2-53-16,0-3 24 0</inkml:trace>
  <inkml:trace contextRef="#ctx0" brushRef="#br0" timeOffset="26">8890 11340 136 0,'-3'-11'52'0,"0"6"-28"0,0 0 0 16,0 5 24-16,0 3-17 16,-3 2-5-16,-3 3-12 15,0 8-4-15,-3 5-5 16,3 3 1-16,0-3 3 0,3-3-5 15,3 1-2-15,3-3-1 16,3-6 1-16,3-2-3 0,3-2 0 16,0-6-1-16,0-3-2 15,-3-5-2-15,3-3-1 16,-6-5 4-16,0-2 3 16,-3 5-1-16,3-1 0 15,0 7-1-15,-3 1 0 16,3 19 6-1,0 1-2-15,3-4 1 16,-3 1 1-16,6-1 0 16,-3-2-7-16,0 0 0 15,0-2-30-15,0-4-13 0,3-4-40 32,2-4-25-32,1-10 52 15</inkml:trace>
  <inkml:trace contextRef="#ctx0" brushRef="#br0" timeOffset="27">9036 11054 180 0,'-6'11'68'0,"6"2"-36"0,3 27-33 16,-3-19 15-16,0 11 14 16,-3 5 9-16,-3 5-1 15,0 3 1-15,3-3-21 16,0-7-11-16,3-3-5 0,0-9-24 15,3-4-10-15,3-6-46 16,3-5-58-16,0-5 37 16</inkml:trace>
  <inkml:trace contextRef="#ctx0" brushRef="#br0" timeOffset="28">9316 11316 160 0,'-3'13'63'0,"6"1"-34"0,-1 33-8 16,-2-26 25-16,0 3-9 15,0 5-1-15,0 8-20 16,0-2-8-16,0-3-5 16,0-3-3-16,3 0 3 0,0-5-13 15,0-9-6-15,-3-1-7 16,3-9-1-16,-3-8 11 15,3-5 4-15,-3-5 9 16,0-8 4-16,0-5-1 16,0-4-2-16,0 1 0 15,0-10-1-15,0 4-3 16,3 4 2-16,6-1 3 16,0 5 3-16,6 1-4 0,-3 7-1 15,0 9 9-15,0 4 3 16,3 6 6-16,0 8 3 15,-1 0 0-15,-2 6 2 16,-3 4-4-16,-3 3-2 16,-3-2-7-16,-3-6-2 15,-3-2-4-15,-3-3-3 16,0-3-22-16,0-5-9 16,-3-8-18-16,-2 0-8 0,2 0-13 31,3-5-47-31,3 0 23 0</inkml:trace>
  <inkml:trace contextRef="#ctx0" brushRef="#br0" timeOffset="29">9673 11274 160 0,'-3'3'63'0,"3"-1"-34"0,-3 3-23 16,-3 1 15-16,-6 2 2 15,-3 2 3-15,0 1 0 16,-3 7-1-16,3 6-14 0,1 0 2 0,2 2 1 16,3-4-5-16,3-6-1 15,6-1-6 1,3-4-4-16,3-3 1 0,3-5 2 16,2-6-2-16,1-2 0 15,3-9-4-15,0-4-1 16,-3 2 3-16,-3 0 3 15,-3 0-1-15,-6-2 0 16,0 7 3-16,0 3 1 16,-3 3 1-16,3 5 0 15,0 5 4-15,6 11 5 16,0 3-5-16,0-4 0 16,0 1-6-16,0 0-2 15,0 0-11-15,3-5-5 16,3-3-47-16,-1-3-19 0,1-5-22 15</inkml:trace>
  <inkml:trace contextRef="#ctx0" brushRef="#br0" timeOffset="30">9863 11319 216 0,'-21'-8'82'0,"21"8"-44"0,-6 0-31 15,0 3 18-15,-2 2-2 16,-1 3 3-16,-3 8-5 15,0 2-1-15,3 3-11 16,3 1 1-16,3-7 1 0,3-1-9 16,6-6 0-16,0-3-2 15,6-2-3-15,-3-3 0 16,0-11-3 0,-3 3 3-16,0-5 2 15,-4 2 1 1,4 1-9-16,0 4-2 15,0 9 1-15,3 10 4 16,0 3 1-16,0 8 0 16,-3 2 12-16,0 9 5 15,-6-1 14-15,-3-2 9 16,-3-3-6-16,-3-3-2 16,-6-2-13-16,0-5-6 15,-2-6-8-15,-4-5-2 0,-3-3-26 16,3-7-9-16,-6-4-25 15,0-2-11-15,4-8-25 16,11-5-37 0,12 0 46-16</inkml:trace>
  <inkml:trace contextRef="#ctx0" brushRef="#br0" timeOffset="31">9953 11404 272 0,'11'5'101'0,"4"11"-54"0,0-3-42 16,-6-8 24-16,0-2-5 16,6-3 1-16,6-3-12 0,0-5-3 15,-4-5-6-15,1 0-5 0,-3-3 0 16,-3-3-1-16,-3 4 0 16,-6-1-5-16,-6 0 0 15,-6 3-4-15,-9 2 0 16,-3 6 3-16,-2 5 5 15,-7 8 2-15,3 5 3 16,3 8 16-16,3 6 11 16,7 4 2-16,5-2 2 15,9 0-7-15,9-5-4 16,5 3-8-16,10-6-1 16,12-5-8-16,3-8-1 15,-1-8-51-15,4-6-20 16,6-4-106-16</inkml:trace>
  <inkml:trace contextRef="#ctx0" brushRef="#br0" timeOffset="32">11444 11642 100 0,'-6'0'38'0,"6"0"-20"0,-15 2 5 0,12-2 18 15,3 0 3-15,0 0 1 16,0-2-10-16,3-1-4 16,15-10-6-16,3 0-2 15,2-3-8-15,4-3-4 16,9 1-4-16,-6 4-2 15,-1 4-6-15,-2 5 1 0,0 5 0 16,-3 7 2-16,-6 15-3 16,-9 9 0-16,-6 12 3 15,-6 4 1-15,-6 6 1 16,-9-2 0-16,-3-6 0 16,0 2 0-16,0-7 0 15,-2-6 2-15,2-5 8 16,3-5 3-16,-3-5 3 15,6-3 0-15,3-3-3 16,3-3 2-16,9-2-1 16,9 0-8-1,6 0-2-15,9 0-2 16,6-3 1-16,-1 1-4 16,7-1 0-16,3-2-1 15,0 2-2-15,-7 0-2 16,-5 1-1-16,-6-1-5 0,-6-3-2 15,-3 1-15 1,-3-3-6-16,-3 0-35 0,6-3-13 16,-4-2-59-1</inkml:trace>
  <inkml:trace contextRef="#ctx0" brushRef="#br0" timeOffset="33">11825 11367 112 0,'0'0'44'0,"0"2"-24"0,0-4 1 0,0 2 17 16,0 0-7-16,0 0-1 15,0-3-11-15,0-2-4 16,3-3-8-16,3-3-5 0,0 0-1 16,0 1-4-16,3 2 2 15,-4 3-4-15,4 5 1 16,0 8-3-16,-3 10 2 15,0 11 5-15,-3 6 4 16,-6-6 14-16,0 0 6 16,0 0-4-16,0-5-1 15,0-6-5-15,0-2-1 16,0-5-5-16,3-11 0 16,0-6-5-16,0-2-6 15,6-5-3-15,0-11-8 16,6-2-4-16,0 0 3 15,0-1 1-15,3 6 4 16,0 0 4-16,-3 5 3 16,0 5 4-16,-3 3 0 15,-1 6-1-15,1 4 7 16,0 6 3-16,0 8 6 16,-3 8 4-16,0 0-1 15,0 2-2-15,0-2-5 16,0-3-2-16,0-2-11 0,3-6-1 15,0 0-5 1,0-5 0-16,6-8-60 16,0 0-54-1</inkml:trace>
  <inkml:trace contextRef="#ctx0" brushRef="#br0" timeOffset="34">12155 11454 240 0,'-6'2'90'0,"6"-4"-48"0,3-1-34 15,-3 3 24-15,6 0-9 16,3 0-1-16,6 0-17 15,3-8-5-15,3 3-1 16,-3 0-38-16,-1-1-15 0,4 1-61 16</inkml:trace>
  <inkml:trace contextRef="#ctx0" brushRef="#br0" timeOffset="35">12402 11356 176 0,'-3'5'68'0,"6"1"-36"0,-3 12-24 0,3 1 16 16,-3 4 3-16,0 9 4 15,0 5-2-15,0 3 0 16,0 2-16-16,0 1-6 0,0-4 0 16,0-4-2-16,0-6 0 0,0-5-6 15,3-6 1-15,-3-5 0 16,0-5 0 0,0-8-5-16,3-5 1 0,0-6 0 15,-3-7-1-15,0-6 4 16,0-5 2-16,0-6 0 15,-3-2 2-15,0 0-4 16,0-2 0-16,3-1 1 16,0 3 0-16,0 3 0 15,3 4 2-15,6 1-3 16,3 8-2-16,0 5 2 16,3 8 2-16,0 8 0 15,3 6-1-15,-4 2 5 16,1 10 4-16,-6 6 6 0,-9-6 5 15,0 1-6-15,-6-3-1 16,-3-3-7-16,-3-2-2 16,1-3-26-16,-1-3-11 15,-3-2-32-15,3-3-11 16,3 0-35 0</inkml:trace>
  <inkml:trace contextRef="#ctx0" brushRef="#br0" timeOffset="36">12652 11766 228 0,'-12'5'88'0,"12"-2"-48"0,0 0-14 0,0-3 31 15,0 0-17-15,0 0-3 16,6 2-6-16,6-2-2 15,3 0-16-15,3 0-6 0,3-2 0 16,3-1-4-16,-1 3-2 16,1 0 0-16,-3 0-1 15,-3 0-11-15,0 0-5 16,-3 0-12-16,-3 0-5 16,-1 0-15-16,1-3-8 15,-3 1-33-15,-3 2-56 16,-3 0 41-16</inkml:trace>
  <inkml:trace contextRef="#ctx0" brushRef="#br0" timeOffset="37">12664 11946 184 0,'-18'5'68'0,"18"-2"-36"0,-3 2-15 16,3-5 22-16,0 0-5 15,6 3 3-15,0-1-12 0,6 1-6 16,6-3-10-16,3 0-2 0,3-3 3 16,5 1-6-1,-2 2 0-15,-3 0-7 16,-3 0 0-16,-6 0-30 0,-3 0-13 16,0 0-51-1,-4-3-47-15,-2 3 49 16</inkml:trace>
  <inkml:trace contextRef="#ctx0" brushRef="#br0" timeOffset="38">7074 8845 104 0,'0'0'38'0,"-3"0"-20"0,3 0 3 0,0 0 19 0,0 0-4 15,0 0-1-15,0 0-8 16,0 0-3-16,3-5-13 16,3 2-2-16,0-5-2 0,3-2-3 15,0-6-3-15,0-3 0 16,0 6 1-16,0 8-6 16,0 7-1-16,0 4 2 15,0 7 3-15,-4 3-1 16,-5 5 0-16,0 5 5 15,-3 1 2-15,1-3 4 16,-4 2 4-16,0-2 1 0,0-3 3 16,0-2-4-1,0-4 0-15,0-4-4 16,3 0-1-16,0-6-3 0,0-2 1 16,-3-3-4-16,3-3 0 15,3-2-1-15,0-6 1 16,6-2-4-16,3-3-2 15,3-8-1-15,3-2 3 16,5-1 0-16,4 3 1 16,-3 3-5-16,0-3 1 15,-3 11 4-15,0 5 2 16,-3 6-3-16,-1 2-1 16,-2 5 1-16,-3 8 0 15,0 3 3-15,-3 2 3 16,0 4 0-16,-3 1 0 15,3 4 1-15,0-1 1 0,0 1-1 16,3-1-1-16,3-5-6 16,6-5 1-16,2-2 0 15,4-6 0-15,0-8-25 16,0-3-8-16,0-2-34 16,0-6-12-16,2-2-30 15</inkml:trace>
  <inkml:trace contextRef="#ctx0" brushRef="#br0" timeOffset="39">7664 8819 244 0,'-12'5'93'0,"12"-8"-50"0,0 6-30 0,0-3 24 0,0 0-12 15,6 0-3-15,5 0-12 16,4 0-4-16,6 0-4 16,0 0-2-16,0-3 1 0,3 1-8 15,2-1 0-15,-5 0-17 16,-6 3-7-16,-3 0-25 16,-3 0-12-16,0 0-33 15</inkml:trace>
  <inkml:trace contextRef="#ctx0" brushRef="#br0" timeOffset="40">7675 8930 220 0,'-8'-3'85'0,"10"3"-46"0,4 8-39 0,0-8 18 16,6-3 3-16,6 1 5 15,0 2-12-15,6-3-3 16,3 0-7-16,2 1-5 0,-2-1-2 15,0 3-16-15,-6 0-5 16,-3-3-43-16,-3 1-17 16,-1-3-5-1</inkml:trace>
  <inkml:trace contextRef="#ctx0" brushRef="#br0" timeOffset="41">8271 8578 164 0,'-3'0'63'0,"3"2"-34"0,-9 4-10 15,6-1 23-15,0 0-10 16,0 6-3-16,-3 2-6 0,0 8 0 16,-3 8-13-1,-3 6 8-15,0 2 2 0,-3 5 1 0,3-5 2 16,4 3-7-16,5 0-1 15,6-1-7-15,5-2 0 16,7-8-5-16,3-2 0 16,6-9-3-16,3-7-1 15,0-6 3-15,2-7 3 16,1-6-2-16,-6-3-2 16,0-2 0-16,-6 0-1 15,-6-1 2-15,-4 1 1 16,-11 0 1-16,1 0 2 0,-7 2-8 15,-6 1 0-15,-6 4-7 16,-6 4 1-16,3 2-3 16,0 5 2-16,1 0-4 15,2 1 1-15,6-4-10 16,3 1-3-16,3-1-19 16,6 1-8-16,3-3-27 15,18-5-52 1,0-3 30-16</inkml:trace>
  <inkml:trace contextRef="#ctx0" brushRef="#br0" timeOffset="42">8461 8676 220 0,'-3'-3'82'0,"3"6"-44"0,3-1-44 0,-3-2 14 16,0 6 10-16,0-1 11 15,0 11-6-15,-3 5-1 16,0 3-13-16,-3 0 1 0,3-1 1 16,-3 1-6-16,3-5-3 15,0-3-1-15,3-3-1 16,3-5 2-16,3-3 1 16,3-2 1-16,0-3 0 15,3-3-2-15,3-2-2 16,6-1 1-16,3 1-1 15,-1 0-16-15,1 0-4 16,-3 2-19-16,-3 0-5 0,-3 1-12 16,-3-1-5-1</inkml:trace>
  <inkml:trace contextRef="#ctx0" brushRef="#br0" timeOffset="43">8676 8612 176 0,'-6'5'66'0,"6"9"-36"0,0 15-15 15,0-5 18-15,-3 10 6 16,-3 11 3-16,0 0-5 16,-3 3-2-16,0 5-20 15,3-3-7-15,3-8-1 0,0-2-4 0,0-3-2 16,3-3-20-16,0-10-8 15,0-8-46-15</inkml:trace>
  <inkml:trace contextRef="#ctx0" brushRef="#br0" timeOffset="44">8923 8610 148 0,'3'-6'57'16,"-3"9"-30"-16,0 0-16 0,0-1 15 0,0 6-3 15,0 8-2-15,3 13-3 16,0 8-1-16,-3 3-9 16,0 2 4-16,0 1 3 0,0-6 2 15,0-3-1-15,0-5-4 16,0-5 0-16,-3-6-5 16,3-4 1-16,0-4-1 15,0-5 3-15,0-5-5 16,0-5-1-16,0-5-4 15,3-6-3-15,2-5-1 16,1-1 3-16,0 4-5 0,3-1 0 16,3 6 0-16,3 3 4 15,3 4-4-15,3 6 2 16,0 6 0-16,-3 1 2 16,-1 7 5-16,-2 4 6 15,-6-2 6-15,-3 0 3 16,-6 0-3-16,-6 0 1 15,-3 0-7-15,-6-6-3 16,-2 1-8-16,-1-3-1 16,0-3-15-16,-3-2-3 15,0-3-13-15,3-3-4 16,3 0-11-16,3-2-2 16,9 0-29-1,9-1-32-15,6-4 42 0</inkml:trace>
  <inkml:trace contextRef="#ctx0" brushRef="#br0" timeOffset="45">9134 8866 192 0,'0'8'71'0,"0"0"-38"0,3 19-25 16,-3-14 18-16,0 0-2 16,0 3 3-16,0 0-11 15,0 0-4-15,0-1-7 16,0-1-4-16,0-4 0 0,0-4-34 15,0-6-13-15,9-3-59 16</inkml:trace>
  <inkml:trace contextRef="#ctx0" brushRef="#br0" timeOffset="46">9122 8734 184 0,'-9'-3'71'0,"9"3"-38"0,3 0-39 15,0-5-4-15,0 0-3 16,3-3-23-16,6 0-9 16,6-3-16-16,0-2-5 15</inkml:trace>
  <inkml:trace contextRef="#ctx0" brushRef="#br0" timeOffset="47">9286 8596 184 0,'3'11'71'0,"-3"2"-38"0,3 14-28 16,0-9 19-16,-3 11-11 15,0 6 0-15,0 2-3 16,0 5 1-16,-3-2-6 16,0-3-3-16,3-3 1 0,-3-5-26 15,3-5-12-15,0-3-62 16</inkml:trace>
  <inkml:trace contextRef="#ctx0" brushRef="#br0" timeOffset="48">9199 8827 212 0,'-6'-6'82'0,"12"6"-44"0,0-2-29 0,0 2 19 16,3 0-5-16,0-3-2 15,3 0-11-15,3 1-4 16,3-1-4-16,-3 3-19 0,6 0-6 15,2 3-35-15,-2-1-15 16,0 4-17 0</inkml:trace>
  <inkml:trace contextRef="#ctx0" brushRef="#br0" timeOffset="49">9438 8829 184 0,'-9'0'68'0,"6"5"-36"16,-3 1-15-16,3-1 22 15,-3 0-18-15,3 3-6 16,0-2-9-16,6 1-5 0,0 7 0 16,3 2-1-16,3-1 0 0,0 1 2 15,0-2 1-15,-1-1 5 16,-2 0 5-16,-3 0 6 16,-3 0 5-16,-6-2-8 15,0 0-2-15,-5-3-8 16,-7-3-4-16,0 0-21 15,0 0-10-15,0 1-43 16,0 2-16-16,3-3-14 16</inkml:trace>
  <inkml:trace contextRef="#ctx0" brushRef="#br0" timeOffset="50">10857 8819 148 0,'0'0'55'0,"0"2"-30"0,0 6-10 0,3 0 18 16,0 8-10-16,0 10 0 15,-3 11-3-15,0 6 0 16,0 4-11-16,3 6 10 0,0-5 7 16,-3-8-1-16,0-6 3 15,0-7-14-15,0-4-3 16,0-4-5-16,0-6-1 15,0-5 1-15,3-3 1 0,-3-7 1 16,0-4 0-16,0-10-7 16,0-7 0-16,-3-4 1 15,0-5 1-15,3-5-4 16,0 3 1-16,3-11-2 16,3 5 0-16,6 1 2 15,3 2 0-15,0 2-3 16,6 1 2-16,3-1 1 15,-1 9 0-15,1 5-3 16,0 10 0-16,-3 11 4 16,0 8 1-16,-6 8 4 15,-1 5 1-15,-5 0 10 16,-3 3 4-16,-6-3-5 16,-3-2 1-16,-6-3-6 15,-3 0-1-15,-2-3-6 0,-7-3-1 16,0-2-17-16,0-2-5 15,0-6-15-15,0 0-7 16,4 0-24-16,5 0-8 16</inkml:trace>
  <inkml:trace contextRef="#ctx0" brushRef="#br0" timeOffset="51">10000 8935 144 0,'3'0'55'0,"3"0"-30"0,0 16-10 16,-3-8 20-16,0 2 5 15,-3 6 3-15,-6 5-15 16,-3 3-6-16,-3 0-13 16,-3-3-6-16,0 3 0 0,1 0-18 15,2-11-4-15,3-5-156 16,12-19 57-1</inkml:trace>
  <inkml:trace contextRef="#ctx0" brushRef="#br0" timeOffset="52">11221 8800 240 0,'-15'3'90'15,"15"-1"-48"-15,-3 1-49 0,9 0 104 16,0-1-34-16,0 1-22 16,-1 0-17-16,4-3-17 15,6 0-3-15,3 0 2 16,3-3-1-16,0 3 0 0,0 0-6 15,-3 0 1-15,-4 0-16 16,1-3-6-16,0 3-27 16,-9 0-9-16,-3 0-24 15,-3 0-9-15,-3 6-15 16</inkml:trace>
  <inkml:trace contextRef="#ctx0" brushRef="#br0" timeOffset="53">11247 8895 212 0,'-15'8'79'0,"12"8"-42"0,-8-8-21 0,8-5 22 16</inkml:trace>
  <inkml:trace contextRef="#ctx0" brushRef="#br0" timeOffset="54">11221 8932 435 0,'8'3'36'15,"7"-3"-19"-15,6 0-10 0,6 0-4 16,0 0-2-16,3 0 2 16,2 0-26-16,-5-3-12 15,-3 3-62 1,-3-5-60-16,-3 0 47 15</inkml:trace>
  <inkml:trace contextRef="#ctx0" brushRef="#br0" timeOffset="55">11599 8631 192 0,'0'0'71'0,"0"5"-38"0,3 0-14 0,-3 1 23 15,2 4 1-15,1 11 2 16,6 8-10-16,-3 3-4 15,0 3-17-15,0-1-2 0,-3 3 1 16,0-3-3-16,0-2 0 16,-3-3-6-16,0-2-1 15,0-6-1-15,0-3 1 16,0-4-11-16,0-4-4 16,-3-4-76-16,3-6-42 15,6-3-44 1,0-10 72-16</inkml:trace>
  <inkml:trace contextRef="#ctx0" brushRef="#br0" timeOffset="56">11750 8694 160 0,'-3'-2'60'0,"3"2"-32"0,-3-3-4 15,3 3 22-15,0 0-3 16,-3 0-1-16,3-3-12 16,0 1-6-16,3-4-14 15,6-2-2-15,3-2-1 0,3 2-3 16,3 0-3-16,0 5-3 15,3 3-1-15,0 6-1 0,-4 2 3 16,-5 2 2 0,0 6 4-16,-9 5-2 15,-9-2-2-15,0-1 2 0,-3-2 0 16,0 0-4-16,0-3 1 16,4-5-7-16,-1 0 0 15,6 0-4-15,3-3 0 16,5 1 1-16,7 2 4 15,3-1 3-15,0 4 2 16,0 0 3-16,-3-1 3 16,-3 6 9-16,-3-3 5 15,-6 1 2-15,-3-1 2 16,-6-3-7-16,-6 1-1 0,-3 0-9 16,-3-4-4-16,-3 1-6 15,0-2 0-15,3-4-18 16,4 1-8-16,2-3-22 15,6 0-9-15,3 0-61 16</inkml:trace>
  <inkml:trace contextRef="#ctx0" brushRef="#br0" timeOffset="57">12176 8594 196 0,'-3'-3'74'0,"3"6"-40"0,3-1-29 0,-3 4 19 16,3 4 2-16,0 6 5 16,0 11-4-16,3 4-2 15,-3 4-13-15,0-1 6 0,0-2 4 16,0 0-9-16,0-1-2 16,0-4-5-16,0-6-1 0,-3-5-3 15,0-3 1-15,0-2-2 16,0-3 2-1,0-3-4-15,0-5 0 0,0-3-10 16,3-5-5-16,0-2 1 16,3-4 1-16,3 4 2 15,2-1 2-15,1 3 4 16,3 3 3-16,0 2 2 16,3 3 3-16,3 8 1 15,-3 3 3-15,-6 0 6 16,-1-1 2-16,-2 1 4 15,-3-1 1-15,-9 1-6 16,-3-1-3-16,-2 1-5 16,-4-3-2-16,-3-3-6 0,-3-2 0 15,-3 0-8-15,-3-3-1 16,3 0-9-16,4 0-4 16,2-3-6-16,3 0-4 15,6-5-71 1,6-5-3-1</inkml:trace>
  <inkml:trace contextRef="#ctx0" brushRef="#br0" timeOffset="58">12429 8869 236 0,'6'8'90'0,"0"-3"-48"0,0 3-34 0,0 3 21 0,-3 2 0 16,0 3 5-16,-3 0-17 15,3-1-5-15,-3-1-7 16,3-4-4-16,-3 1 0 0,0-3-43 16,0-3-19-16,0-5-66 15</inkml:trace>
  <inkml:trace contextRef="#ctx0" brushRef="#br0" timeOffset="59">12429 8797 248 0,'-9'-5'93'0,"12"5"-50"0,-3-3-52 16,0 3 14-16,3 0-7 0,0-2-2 15,0-1-37-15,3 1-15 16,3-9-36-16,0-5-12 16</inkml:trace>
  <inkml:trace contextRef="#ctx0" brushRef="#br0" timeOffset="60">12557 8588 196 0,'0'-2'74'0,"3"4"-40"0,-3 1-22 0,3 2 19 16,3 6-12-16,0 5-1 15,0 10-4-15,-3 9-1 16,0 2-7-16,0 0 3 0,-6 2 3 16,0-2-8-16,0-2-2 15,0-6-11-15,0-3-2 0,0-4-56 16,3-4-23-16</inkml:trace>
  <inkml:trace contextRef="#ctx0" brushRef="#br0" timeOffset="61">12459 8842 260 0,'-6'0'96'0,"9"-2"-52"0,3 2-40 15,0 0 21-15,3 0-3 16,0-3 4-16,8 0-14 0,7-2-7 16,0 3-3-1,0-1-35-15,0 0-15 0,2 1-40 16,-2-1-57-16,0 3 41 16</inkml:trace>
  <inkml:trace contextRef="#ctx0" brushRef="#br0" timeOffset="62">12774 8797 212 0,'-3'-2'82'0,"0"4"-44"0,-3 4-25 0,3-4 22 16,-3 1-3-16,0 2 3 16,1 1-19-16,-1-1-7 15,3 3-6-15,3 0-5 0,6 2-1 16,2 1 2-16,7 7 0 16,-3 4 3-16,3-4 3 15,-6-2 11-15,-3 0 7 16,-9 0 5-16,-3-3 3 0,-3 0-10 15,-6-2-3-15,-3-3-12 16,1-3-4-16,-1-2-26 16,3-1-12-16,3-2-36 15,3 0-15-15</inkml:trace>
  <inkml:trace contextRef="#ctx0" brushRef="#br0" timeOffset="63">13212 8991 264 0,'0'10'101'0,"0"3"-54"0,0 6-17 0,0-9 31 16,-3 4-16-16,-6-1-6 15,-3-2-31-15,0-1-12 16,-3 1 0-16,-3-6-89 0,-5 6-37 15,-7-4-5 1</inkml:trace>
  <inkml:trace contextRef="#ctx0" brushRef="#br0" timeOffset="64">14691 8784 176 0,'-6'0'68'0,"0"5"-36"0,3 1-11 0,3-6 25 15,0 2-6-15,-3-2-1 16,3 3-16-16,-6 0-6 16,6-3-10-16,0 0-5 0,6-3-1 15,0-8-1-15,3 1 2 16,0-3-1-16,3-1 2 15,0 4-4-15,0 2 0 16,0 0-1-16,-3 3-2 16,3 2 3-16,-3 8 0 0,-4 9 1 15,1 1 2-15,-3 9 1 16,-3 0 1-16,0 5 6 16,-3 0 6-1,-3-2 1-15,1-1 1 0,-1-2-7 16,0-3-4-16,0-5-2 15,3-3 1-15,0-2-1 16,0-3 2-16,3-8-4 16,0-3-2-1,3-2 0-15,0-6-4 16,3-5 0-16,3-2-3 16,0-6-1-16,2 0-1 15,4 3 2-15,0 0-1 0,0-3 2 16,0 6 1-1,0 2-1-15,0 10 4 0,-3 6 2 16,-3 6 0-16,-1 2-1 16,-2 5 3-16,-3 3 0 15,-3 8 5-15,-3-1 3 16,0-1-4-16,0-4-2 16,1-2 0-16,-1-3-1 15,3-2-2-15,0-3-2 16,0 0 1-16,0-6-1 15,0-2-7-15,5-2-3 16,4-9-5-16,3-5-2 16,3-2-6-16,0-4-2 0,3-1-1 15,-3 1 4 1,0 4 10-16,3-1 6 0,-4 1 5 16,-2 10 1-16,-3 3 4 15,-3 5 2-15,0 2 4 16,-3 9 1-16,-3 5 1 15,3 5 0-15,-6 5 5 16,0 1 1-16,6-1-7 16,6 1-2-16,3-1-5 15,3-2-3-15,3-3 0 16,0-8 1-16,2-5-25 16,1-8-10-16,3-5-54 15,3-3-23-15</inkml:trace>
  <inkml:trace contextRef="#ctx0" brushRef="#br0" timeOffset="65">15352 8805 252 0,'-6'3'93'0,"6"0"-50"0,-3-3-19 16,3 0 29-16,0 0-23 15,6 0-8-15,3 0-10 16,3-3-1-16,6 0-6 15,3 1-3-15,-1-1-1 0,4 0-1 16,-3 1 2-16,3-4-17 16,-3 1-6-16,-3 3-30 15,-4-1-12-15,-2 0-20 16,-3 3-6-16,-9 6 4 16</inkml:trace>
  <inkml:trace contextRef="#ctx0" brushRef="#br0" timeOffset="66">15382 8885 252 0,'-12'2'93'0,"12"-2"-50"0,3 3-37 0,-3-3 20 15,6 0-5-15,3 0 2 16,6 0-13-16,2 0-3 16,4 0-5-16,6 0-4 0,0 0 1 15,0 0-28-15,-4 0-10 16,-2-3-85-1</inkml:trace>
  <inkml:trace contextRef="#ctx0" brushRef="#br0" timeOffset="67">15751 8657 112 0,'-3'0'44'0,"3"0"-24"0,0 0-8 15,0 0 24 1,-6 0-8-16,3 0-4 16,-3-2 0-16,3-1-14 15,0 0 5-15,3-2 5 0,6 0-5 16,0-6 2-16,3 3-10 15,3-2-2-15,0-1-1 16,3 3 2-16,2 3-5 0,1 2-1 16,0 6 4-16,0 5 2 15,-3 5 2-15,-3 3 2 16,-6 2 1 0,-6 3 3-16,-3 6-3 0,-6-1 1 15,0-2-5-15,0-5-2 16,0-6-2-16,0-2-3 15,3-4-4-15,3 1 0 16,6-2-3-16,6-1 0 16,6-2 1-16,3 2 4 15,9 0 1-15,2 3 3 16,-2 5-3-16,-3-2-2 16,-6 2 10-16,-6 3 8 0,-6 0 9 15,-9 0 8-15,-12 0-8 16,-3-3-5-1,-3-2-8-15,-6-1-5 0,1-2-8 16,2-3-3-16,3 1-16 16,0-4-6-16,3-2-28 15,15-8-85 1,9-8-26 0,3 1 58-16</inkml:trace>
  <inkml:trace contextRef="#ctx0" brushRef="#br0" timeOffset="68">16096 8673 104 0,'-6'-3'38'0,"6"3"-20"0,-3-2-8 0,3 2 14 16,-3 0 7-16,0 0 3 16,0-3-7-16,0 0-2 0,0 1-14 15,0-1 7-15,0 1 4 0,0-4 0 16,0 1-1-1,3 0-7-15,3-6-1 0,0 3-6 16,3-2-2-16,6-1-2 16,3 3-3-16,0 3 3 15,6 2 0-15,0 6-1 16,-3 5 1 0,-4 2 4-16,-2 3 4 0,-6 6 0 15,-6 2 1-15,-6 3 0 16,-3 0 0-16,0-6-6 15,3-2-4-15,1-3-1 16,2-2-1-16,3-3-14 16,8 0-3-16,7 0 7 15,3 5 2-15,0 3 6 0,0 0 1 16,-3 0 5-16,-3 7 2 16,-9-1 22-16,-6-1 9 15,-3 0-8-15,-6-5-2 16,-3-3-12-16,-3 0-4 15,0-5-6-15,-3 0-4 16,4-5-25-16,2-1-9 16,3-2-34-16,3 0-15 15,6-2-58 1,6-6-27-16,3-8 87 16</inkml:trace>
  <inkml:trace contextRef="#ctx0" brushRef="#br0" timeOffset="69">16584 8586 196 0,'0'2'74'0,"3"4"-40"0,0 12-18 16,0-7 22-16,0 13-3 0,3 5 2 15,-3 2-7-15,-3 4-4 16,0-1-14-16,0-5-1 16,0 3 2-16,0-8-7 0,0-3-1 15,0-2-1-15,0-6 2 16,0-3-3-16,0-4 0 15,0-6-3-15,0-3-1 16,0-2-8-16,3-6-2 16,3-2-5-16,3 0-1 15,6-1 1-15,0 4 0 16,0 2 6-16,0 3 6 16,-1 2 5-16,4 6 4 15,-3 2 7-15,-3 3 2 16,-3 8 8-16,-6 2 4 15,-3-2 1-15,-6 0 1 0,-3 0-13 16,0-3-6-16,-3-2-6 16,-6-3 0-16,1-3-11 15,-4-2-4-15,6-3-30 16,-3-6-12-16,6 1-23 16,3-6-7-16,3-2-30 15</inkml:trace>
  <inkml:trace contextRef="#ctx0" brushRef="#br0" timeOffset="70">16837 8821 268 0,'0'3'101'0,"6"2"-54"0,0 11-50 0,-3-5 19 16,0-1 8-16,0-2 9 15,0 11-13 1,0-3-10-16,0-3-7 0,-3-3-2 15,0 1-30-15,0-3-13 16,0-3-170 0,-6-18 80-1</inkml:trace>
  <inkml:trace contextRef="#ctx0" brushRef="#br0" timeOffset="71">16813 8760 192 0,'-5'-23'74'0,"5"20"-40"0,8-13-64 0,-2 13 2 0,3-2-4 16,0 0 2-16,6-3-27 16,3 0-11-16</inkml:trace>
  <inkml:trace contextRef="#ctx0" brushRef="#br0" timeOffset="72">17007 8565 220 0,'0'-3'85'0,"0"6"-46"0,3-1-37 16,0 4 19-16,0 1 2 15,-3 9 3-15,3 5-5 16,-3 14-2-16,3 2-11 16,0 0 1-16,0 0 2 0,0 0-6 15,-3-5-3-15,3 0-6 0,-3-6-2 16,0-2-39 0,0-8-18-16,-3-3-55 15</inkml:trace>
  <inkml:trace contextRef="#ctx0" brushRef="#br0" timeOffset="73">16897 8805 292 0,'0'-2'110'0,"3"2"-60"0,3 0-43 0,3 0 23 15,3 0-12-15,2-3-3 16,7 0-11-16,0 1-2 0,6-1-2 15,3 3-22-15,-4 0-8 0,1-3-49 16,-3 3-21-16,-3-10-8 16</inkml:trace>
  <inkml:trace contextRef="#ctx0" brushRef="#br0" timeOffset="74">17248 8739 280 0,'-3'0'104'0,"3"3"-56"0,-6 15-25 15,3-10 31-15,-3-2-21 16,-6 2-9-16,3-1-17 16,3 4-4-16,0 0-3 15,3-1 0-15,3 3 0 0,6 1-5 16,0 4 1-16,3 1 2 0,3-1 3 16,-6-2 0-16,-6 0-1 15,-3-3 3-15,-9 0 2 16,0 1 0-16,0-4 2 15,-5 1-20-15,-4-6-5 16,3 0-60-16,0 1-27 16</inkml:trace>
  <inkml:trace contextRef="#ctx0" brushRef="#br0" timeOffset="75">13230 11681 140 0,'-3'-8'55'0,"6"6"-30"0,-3-4-7 15,3 4 18-15,3-3-1 16,3-1 4-16,5-2-15 16,4-2-6-16,6-1-11 15,0 3-5-15,3 0 1 0,0 6-4 16,-1 4 0-16,-5 6 3 16,-3 8 1-16,-6 13 7 15,-6 8 6-15,-6 11 1 0,-9 2 1 16,-6-2-3-16,-3-1 1 15,-3-10-5-15,1-5 1 16,-1-5 2-16,6-4 3 16,3-4-7-16,0-3-1 15,3-6-3-15,3-2-1 16,3-2-1-16,6-1 2 16,9-2-1-16,9-3 2 15,6 0-2-15,2 0 0 16,4 0-6-16,3 0 1 15,0 2 0-15,-4 1 0 16,-5 0-3-16,-3 2 2 16,-6-3-19-16,-6 1-7 15,-3-3-21-15,-3 0-8 0,-6 0-43 32</inkml:trace>
  <inkml:trace contextRef="#ctx0" brushRef="#br0" timeOffset="76">13637 11427 188 0,'0'16'71'0,"3"-16"-38"0,-3-13-21 0,3 18 21 15,0 3 1-15,0 0 1 16,0 0-3-16,-3 3 0 0,-3 2-18 16,0 0-8-16,-3 0-2 0,1-2 1 15,-1 0 2-15,3-4-3 16,0-1-1-16,3-1-3 16,3-2-1-16,3-1 1 15,5-2 2-15,4 0-1 16,0 0-1-16,3 3 1 15,0 2-1-15,0 1 0 16,0-1 0-16,-3 3 0 16,-4 0 0-16,-5 2 4 15,-3 1 2-15,-6 0-2 16,-3 2-1-16,-2-3-1 16,-4-2 1-16,-3-2-29 15,-3-1-9-15,-3-3-23 16,-3 1-6-16,0-3-23 15,4-3-37-15,-1 1 41 16</inkml:trace>
  <inkml:trace contextRef="#ctx0" brushRef="#br0" timeOffset="77">13569 11382 244 0,'6'-15'90'0,"6"12"-48"0,9-5-49 0,-9 5 16 15,0-2-8-15,-1 0-1 16,4-1-2-16,-3 4 1 16,0-1-50-16,0 0-23 15,3 3-15-15,3 0-4 16</inkml:trace>
  <inkml:trace contextRef="#ctx0" brushRef="#br0" timeOffset="78">13870 11443 244 0,'-3'32'93'0,"3"-13"-50"0,0 7-28 15,0-13 26-15,0 0-20 16,-3 1-4-16,3-1-10 16,0 0-3-16,0 0-2 15,3 1-28-15,0-1-12 0,0-3-67 16,3 1-49-1</inkml:trace>
  <inkml:trace contextRef="#ctx0" brushRef="#br0" timeOffset="79">14263 11700 132 0,'-3'-3'49'0,"6"6"-26"0,0 5-7 0,0 0 18 16,-1 8 4-16,1 10 4 16,-3 8-10-16,0 9-4 0,0 2-16 15,-3-8 1-15,1-3 3 0,-1-2-6 16,0-6-1-16,0-2-5 15,3-3-3-15,0-5-20 16,0-2-10-16,0-4-27 16,0-5-10-16,0-5-20 15,0 0-20 1,3-8 49-16</inkml:trace>
  <inkml:trace contextRef="#ctx0" brushRef="#br0" timeOffset="80">14248 11692 208 0,'-3'-16'77'0,"6"11"-42"0,3-3-28 0,0 5 20 15,3 1-10-15,-1-1 1 16,10 0-13-16,3 1-3 16,3 2-2-16,0 5-3 0,0 5 2 15,-4 6 7-15,-2 3 4 16,-9 2 6-16,-6 0 4 15,-6 3-8-15,-3 5-2 16,-9-8-4-16,-2 0-1 16,-1 1-17-16,0-9-6 15,-3-3-22-15,6-2-8 16,0-2-20 0</inkml:trace>
  <inkml:trace contextRef="#ctx0" brushRef="#br0" timeOffset="81">14623 11697 164 0,'-6'3'63'0,"9"0"-34"0,-3 7-19 0,3 1 20 16,-3 5 8-16,0 10 7 15,0 11-11-15,-3 0-5 16,0 3-17-16,0-6-8 0,0-2 0 16,0-6-3-16,0-2-1 15,0-5-8-15,0-3-5 16,0-3-37-16,0-3-18 15</inkml:trace>
  <inkml:trace contextRef="#ctx0" brushRef="#br0" timeOffset="82">14486 11710 208 0,'-9'-13'79'0,"9"8"-42"0,6 0-26 15,0 2 21-15,0 0 5 16,6 1 7-16,0-4-13 16,5 1-6-16,1 0-14 15,0 2-10-15,3-2-1 0,-3 0 0 16,0 2 0-16,0 3-22 16,-4 0-8-16,1 0-42 15,0 3-19-15,0 2-16 16</inkml:trace>
  <inkml:trace contextRef="#ctx0" brushRef="#br0" timeOffset="83">14870 11684 160 0,'-6'13'63'0,"3"6"-34"0,0 13-5 0,-3-11 24 16,0 8-4-16,-3 3-1 16,3 5-22-16,0-3-10 15,3-2-7-15,0-6-1 0,0-2 0 16,3-5-10-16,-3-4-47 16,3-1-11-1,0-6-42-15</inkml:trace>
  <inkml:trace contextRef="#ctx0" brushRef="#br0" timeOffset="84">14780 11668 280 0,'-5'-8'104'0,"8"6"-56"0,-1-1-36 16,-2 3 24-16,6-3-4 15,3 1 1-15,3-1-12 16,0 0-3-16,6 1-10 0,6-4-5 16,6 4-2-16,-1-1-6 15,-2 0 1-15,0 1-22 16,-3-3-11-16,-3 2-33 0,-4 6-14 16,1-3-39-1</inkml:trace>
  <inkml:trace contextRef="#ctx0" brushRef="#br0" timeOffset="85">14903 11792 256 0,'-3'6'96'0,"6"-6"-52"0,5 0-43 0,-2 0 21 15,6 0-12-15,6-3-1 0,3 0-5 16,3-2-3-16,-3 0 0 15,2 2-17-15,-2 1-4 16,-3 2-36-16,-6 2-17 0,-3 6-23 16</inkml:trace>
  <inkml:trace contextRef="#ctx0" brushRef="#br0" timeOffset="86">14858 12031 184 0,'-27'21'71'0,"15"-19"-38"0,6 4-23 16,9-4 17-16,0 1 0 15,3 0 1-15,3-1-11 16,3 1-5-16,3-3-7 16,9 0-4-16,2 0 2 0,1 0-7 15,0-5-1-15,-3 2-27 16,0 0-9-16,-4-5-47 16,1 3-37-1,-3-3 53-15</inkml:trace>
  <inkml:trace contextRef="#ctx0" brushRef="#br0" timeOffset="87">15373 11798 208 0,'-6'0'79'0,"0"0"-42"0,-6 2-21 0,6 1 24 15,-6 2-6-15,-3 3 1 16,-3 0-16-16,1 0-4 15,2 3-9-15,3 2-6 0,3-2-1 16,3-1-4-16,6 1-1 16,3 2 0-16,9 0 2 15,3 0-1-15,0 3 4 16,-4 0 0-16,1 0 1 16,-3 0 8-16,-6 0 7 15,-3-3 4-15,-6-2 3 16,-9-3-10-16,-5-1-2 15,-1-1-19-15,0-1-9 0,0-5-35 16,3 0-16-16,3 5-59 16</inkml:trace>
  <inkml:trace contextRef="#ctx0" brushRef="#br0" timeOffset="88">14408 11282 92 0,'12'-5'35'0,"-12"5"-18"0,3-3 4 0,-3 3 17 15,0 0 2-15,0-3 3 0,0 1-11 16,0-1-2 0,0-2-17-16,-3-1 3 0,-3 1 2 0,0 0-8 15,-3-3-3-15,-2 0-2 16,-1 0 1-16,-3 0 1 15,-3 0 3-15,-3 0-5 16,0-2-1-16,-6-1 0 16,1 0 0-16,-1 1-2 15,0 2 1-15,-3-3-2 16,1 3-1-16,-1 3-2 16,-3 0 1-16,3 0 1 15,-2 2 0-15,-1 3 0 16,0-3 2-16,0 3-3 15,-2 0-2-15,-1 0 2 0,0 0 0 16,0 0 1-16,1 3 0 16,-1 0 0-1,3-1 0-15,1 6-3 0,-1 0 0 16,-3 3 2-16,3-3 0 16,1 2-2-16,2 1 2 15,0-3 1-15,3 0 2 16,-2 2-1-16,-1 1-1 15,3-1 1-15,0 4-1 16,-3 1-3-16,4 4 2 16,-1-1-1-16,0 9 0 15,3 5 2-15,0-3 0 16,1 3 0-16,2-3 2 16,-3 0-3-16,3 3-2 15,0-1 4-15,3 1 1 16,4 0-3-16,2 5-1 0,0 0-2 15,3 8 3 1,6 2 0-16,0 1 1 0,3-3-3 16,3 0 2-16,0-3 1 15,3-2 2-15,3-3-1 16,6 0-1-16,-4-2-2 16,4-4 1-16,3-2 1 15,3 3 2-15,6 5-1 16,3-5-1-16,2 0 1 15,10-1 1-15,0-1-3 0,-1-4 0 16,7-5 1-16,-3 3 0 16,5 0 0-16,4-6 2 15,8-2-1-15,1-3 2 16,-1-2-2-16,7 0 2 16,-4-3 0-16,4-3 3 15,2 0-5-15,4 0-1 16,-7 1 2-16,9-1 1 15,-8-5-1-15,2 0-2 16,-2 0 1-16,5 0 1 16,16 0 1-16,-7 0 1 15,-9-3-2-15,-2-2-2 16,-1 0 1-16,4-11 1 16,-4 3-3-16,-3-1 0 0,1 1 1 15,-7-5 2-15,-2 2-1 16,-1-3 2-16,-2-2-2 15,-3-8-1-15,-1-3 1 16,-5 0 1-16,-7 1 1 16,-8-4 1-16,-3 1 2 15,-6 0 3-15,-9-6-2 16,-3-2-2-16,-12-6 0 16,-6-10-1-16,-3 2-5 15,-6-2-1-15,-6 0 1 16,-6 10 0-16,-6-5 1 15,-5 6 0-15,-7-1 0 16,-11 0 0-16,-10-10-5 0,-11 3 1 16,-10 2-3-16,-5 5 2 15,0 8 3 1,-3 6 1-16,-4 2-2 0,7 3 2 16,6 3 1-16,-1 10 0 15,7 2-14-15,0 4-3 16,8 5-31-16,4 18-14 15,8 3-51 1</inkml:trace>
  <inkml:trace contextRef="#ctx0" brushRef="#br0" timeOffset="89">13563 11343 76 0,'3'2'30'0,"0"1"-16"0,0 5-1 0,0 3 14 16,0 7-4-16,0 6-1 15,0-3-8-15,0 0-4 16,-3 0-3-16,0-2 0 15,0-3-4-15,0 5-4 0,0-5 0 16,0 2 3 0,0-7-28-1,0-3-40 1</inkml:trace>
  <inkml:trace contextRef="#ctx0" brushRef="#br0" timeOffset="90">13578 11351 112 0,'-6'-6'44'0,"9"6"-24"0,0 0-13 15,0 0 15-15,3 0-2 16,6-2 3-16,3-1-9 0,3 0-3 16,2 1-6-16,4-1-4 0,-3 0 0 15,-3 3-6-15,0 0 1 16,-6-2-64 0,-3 2-36-16,0-3 46 15</inkml:trace>
  <inkml:trace contextRef="#ctx0" brushRef="#br0" timeOffset="91">3202 13330 116 0,'-3'0'46'0,"3"0"-24"0,0 0-4 15,0 0 18-15,0 0-7 16,0 5-2-16,0 6-4 16,3 2-3-16,-3 3-10 15,0 5 7-15,0 8 5 0,0 5 0 16,-3 3-1-16,0 6-9 15,0-6-3-15,3-3-5 16,0-5-1-16,0-8-3 0,0-2-1 16,0-3-32-16,0-6-13 15,0-4-45 1,0-6-44-16,0-6 47 16</inkml:trace>
  <inkml:trace contextRef="#ctx0" brushRef="#br0" timeOffset="92">3196 13346 112 0,'-6'-8'44'0,"6"5"-24"0,-3-5 7 0,3 8 21 0,3-3-6 15,0 1 1-15,3-1-16 16,3-2-7-16,3 2-11 16,5 1-6-16,4 2 0 15,3 7-4-15,0 1 0 0,0 6-1 16,-4-1 0-16,-5 0 0 16,-6 0 0-16,-3 1 13 15,-6 1 7-15,-9-1-3 16,-3-1 0-16,-8-3-7 15,-4-2-3-15,-3 0-2 16,0-2-3-16,0-4-2 0,7 1-1 16,2 0-20-16,6-3-10 15,6 0-38-15,6 0-15 16,6 0-4 0</inkml:trace>
  <inkml:trace contextRef="#ctx0" brushRef="#br0" timeOffset="93">3481 13377 184 0,'-3'27'71'0,"1"-17"-38"0,-7 14-17 0,9-8 22 16,0 8-7-16,0 8 2 0,0 2-17 15,3 0-7-15,0-2-5 16,0-3-6-16,-1-5 1 0,1-3-17 16,-3-5-5-16,-3-8-84 15,3-3 3 1</inkml:trace>
  <inkml:trace contextRef="#ctx0" brushRef="#br0" timeOffset="94">3422 13414 200 0,'-3'-13'77'0,"6"8"-42"0,3-8-32 0,3 7 17 15,3-2-1-15,0 0 1 16,3 3 4-16,5 3 2 16,7-1-13-16,3 8-6 0,0 0-2 15,-4 3-6-15,-5 3-1 16,-6 0 7-16,-6-1 4 15,-9 3 2-15,-9 1 1 16,-9-1-4-16,-6 0-3 16,1-2-5-16,-1-3 0 15,0 0-18-15,3-1-5 16,3-1-20-16,3 2-8 16,7 0-30-1,8-3-44-15,3 0 36 16</inkml:trace>
  <inkml:trace contextRef="#ctx0" brushRef="#br0" timeOffset="95">3818 13417 152 0,'0'0'57'0,"-6"3"-30"0,3 7-10 16,0-2 20-16,-3 5 1 16,-3 9 4-16,0 4-14 0,-3 8-7 15,3 1-12 1,0-3-6-16,3-1-2 0,-3-4 1 16,3-6 3-16,4 0-11 0,-1-8-3 15,0-2-29-15,0-3-11 16,0-8-126-1,0-8 84 1</inkml:trace>
  <inkml:trace contextRef="#ctx0" brushRef="#br0" timeOffset="96">3761 13391 204 0,'0'-6'77'0,"6"9"-42"0,-3 0-41 0,6 5 58 15,3 5-5-15,3 8-11 16,0 8-9-16,6 3-16 16,-1 0-3-16,1 2-1 0,0-5-1 15,3-3-1-15,0-4-1 16,-3-6 2-16,-1-6 3 16,-2-5 2-16,0-15 6 15,-3-6 1-15,-3-8-1 16,0-8 0-16,-3-2-3 15,-3 0-1-15,0-3-5 16,-3-1-3-16,0 4-7 16,-3 5-1-16,0 8-26 0,-3 5-8 15,3 5-41-15,0 9-17 16,0 2-41 0</inkml:trace>
  <inkml:trace contextRef="#ctx0" brushRef="#br0" timeOffset="97">4246 13526 160 0,'0'0'60'0,"0"2"-32"0,-3 3-20 16,3 1 18-16,0 2-4 15,3 2 1-15,0 6 3 16,0 8 3-16,3 0-15 15,0-3-1-15,0-3-2 0,3 1-6 16,0-1-1-16,0-7 4 16,0-3 5-16,0-5-3 15,3-3 2-15,-3-3-5 0,-3-2-2 16,0-3-5-16,0-5-2 16,-3-6 3-16,0 3 1 15,-3 6-3-15,0 7-1 16,3 3-4-16,-1 5-1 15,1 3 1-15,3 0 4 16,0 0 1-16,3-3 3 16,0 3 8-16,3-8 5 15,0-5 2-15,0-3 1 16,0 0-7-16,-3-5-2 16,-3 0-1-16,0 2 2 15,-6 0-7-15,0 1-2 16,-3-1-30-16,0 1-13 15,0 2-27-15,3 0-12 0,0 3-33 16</inkml:trace>
  <inkml:trace contextRef="#ctx0" brushRef="#br0" timeOffset="98">4562 13544 208 0,'6'11'77'0,"-3"-1"-42"0,3 3-28 16,0 1 18-16,-3 4-11 15,0 1-3-15,0-1-6 16,-3-2-2-16,0 0-1 16,0-3-19-16,0-5-9 0,0-3-74 15</inkml:trace>
  <inkml:trace contextRef="#ctx0" brushRef="#br0" timeOffset="99">4547 13428 220 0,'-6'0'85'0,"9"2"-46"0,3 1-48 0,0 0 12 15,0 2-15-15,3 0-3 16,3 3-41-16,9 0-15 16,2 0 1-16,7 0 4 15</inkml:trace>
  <inkml:trace contextRef="#ctx0" brushRef="#br0" timeOffset="100">4788 13510 160 0,'-9'2'63'0,"6"1"-34"16,-9 2-19-16,6 1 17 0,0 1-7 15,-5 4 1 1,-1 5-10-16,0 5-4 0,3 3-4 16,3 0 2-16,3 0 1 0,6-3-2 15,3 0-3-15,3-5 0 16,3-8 1-16,0-3-8 15,-1-8-1-15,4-7-12 16,-3-9-3-16,0-10 5 16,-3 3 3-16,-3-3 10 15,-6-3 5-15,-3 0 4 0,0 3 2 16,-3-3 3-16,0 6 4 16,0 2 3-16,0 8 4 15,3 5-11-15,3 6-3 16,0 3-3-16,0 2 0 15,6 7 2-15,3 9 3 16,3 8-2-16,0 3 1 16,0-1-5-16,0 14 0 15,0-6-1-15,0-2 1 16,0-8-22-16,-1-3-7 16,1-5-49-1,3-6-56-15,0-7 33 16</inkml:trace>
  <inkml:trace contextRef="#ctx0" brushRef="#br0" timeOffset="101">4997 13348 224 0,'-3'-2'85'0,"6"4"-46"0,0 11-43 16,-1-5 15-16,1 3 9 15,-3 5 7-15,3 8-9 16,0 7-5-16,-3 1-8 15,0 11-4-15,0-1 2 0,0-5-2 16,0-5-1-16,0-6-24 16,0-2-11-16,0-11-75 15,0-5-37 1,0-3 71-16</inkml:trace>
  <inkml:trace contextRef="#ctx0" brushRef="#br0" timeOffset="102">4872 13528 220 0,'2'-2'82'0,"7"2"-44"0,3 0-31 0,-3 0 20 15,6 0-16-15,6 0-4 16,3-3-6-16,3 0-4 16,2 1 2-16,-2-4-38 0,-3-2-13 15,-3 0-45 1</inkml:trace>
  <inkml:trace contextRef="#ctx0" brushRef="#br0" timeOffset="103">5119 13391 124 0,'-6'5'46'0,"6"0"-24"0,-12 14-15 16,12-6 15-16,0 11 11 16,0 13 9-16,0 8 6 15,0-3 3-15,0-2-27 16,0-6-5-16,3 1-2 0,0-12-5 15,0-4 1-15,3-6 1 16,0-8 1-16,2-5-13 16,1-5-3-16,0-8-5 15,0-6-1-15,3 1 4 16,0-6 1-16,3 11-5 16,-3 8 0-16,3 10 5 15,-3 8 3-15,0 6 3 16,-1 2 2-16,1 3-3 15,-3 2-2-15,0-5-11 0,0-2-4 16,0-3-55-16,6-1-22 16,0-23-17-1</inkml:trace>
  <inkml:trace contextRef="#ctx0" brushRef="#br0" timeOffset="104">5815 13420 200 0,'-3'0'74'0,"3"2"-40"0,0 12-22 0,0-4 19 15,0 9-1-15,0 4 2 16,0 4-11-16,0 7-3 15,0 1-10-15,3-4-5 0,0-4-2 16,0-6-19-16,3 0-8 0,0-8-35 16,-3-5-16-16,3-5-21 31</inkml:trace>
  <inkml:trace contextRef="#ctx0" brushRef="#br0" timeOffset="105">5660 13589 300 0,'-12'0'112'0,"18"0"-60"0,3 3-45 16,0-1 26-16,6-2-4 16,3 0 5-16,12 0-12 15,11-2-5-15,1-4-10 16,3 4-34-16,-1-4-11 0,-2 1-88 16</inkml:trace>
  <inkml:trace contextRef="#ctx0" brushRef="#br0" timeOffset="106">6265 13541 84 0,'-3'0'33'0,"3"3"-18"0,0 2-9 0,0 1 11 15,3 2 13-15,0-1 6 16,2 9-4-16,1 3 1 16,0 2-10-16,-3-2-2 15,0-1-12-15,0-2-1 0,-3 0-1 16,0-3 3-16,-3-2 1 16,0-3 1-16,0-3 2 0,0 0-7 15,0-2-4-15,0-1-2 16,3-2-1-16,0 0 4 15,0-7 2 1,3-1-2-16,-3-3-3 16,3-5 2-16,3-8-4 15,0 6 0-15,0 2 1 16,3 3 0-16,0 2-3 16,3 3 2-16,0 0-4 15,0 6-1-15,0 2 5 0,3 2 2 16,-3 14 1-16,-1 0-2 15,1 0 1 1,-6 2 1-16,-3 1 3 0,0-3 4 16,-3-3 0-16,0-2 0 15,0-3-3-15,0-3-1 16,0-3-1-16,0-2 0 16,6-5-7-16,0-3-2 15,3-10-3-15,0-3 0 16,0-3 2-16,3 5 4 15,-3 6 1-15,3 2 3 16,0 6 3-16,2 8 2 16,-2 7 1-16,3 4 0 15,-3 1 0-15,0 4 2 0,-3-1-5 16,0-2-1-16,-3-2-2 16,0-1-2-16,-3-3-13 15,0-2-4-15,0-2-29 16,6-4-10-16,0-2-39 15,6-5-35 1,2 0 49-16</inkml:trace>
  <inkml:trace contextRef="#ctx0" brushRef="#br0" timeOffset="107">6800 13536 200 0,'-23'0'74'0,"11"3"-40"0,-9 7-24 0,12-2 20 15,-3 3-9-15,0 13 0 16,0-1-6 0,3 4-1-16,0-1-8 0,3 1-2 0,3-6 0 15,6-2 0-15,3-6 2 16,0-5-3-16,3 0-2 16,3-8-3-16,0-3-1 15,0-5-3-15,0-3 1 16,0-7 3-16,-6-6 3 15,0-2 0-15,-3 5 2 16,-3 5 7-16,-3 2 5 16,0 4-3-16,0 5-2 15,3 2-8-15,0 3-1 16,0 8-3-16,3 5 0 16,3 3 0-16,0 0 0 15,2 0 2-15,1 0 0 0,3-3-22 16,0-3-10-16,-3-2-28 15,0 0-12-15,3-5-26 16</inkml:trace>
  <inkml:trace contextRef="#ctx0" brushRef="#br0" timeOffset="108">6916 13563 184 0,'-11'-6'68'0,"11"6"-36"0,2 6-33 0,1-1 12 15,3 3 8-15,-3 5 7 16,0 6 7-16,0 2 2 16,-3-3-19-16,0 1-3 0,0-1 1 15,3-5-8-15,-3-2-1 16,3-3 1-16,-3-3 1 16,0-5-1-16,0-2-1 15,0-4-6-15,3-4-1 16,3-6-4-16,3-8-1 15,0 3 1-15,3 2 4 16,0 4 3-16,3 4 4 16,3 6-4-16,-3 5-3 15,-1 2 1-15,-2 9 2 16,0 5 4-16,-3 2 4 16,-3 1-4-16,0-3-3 15,0 0-10-15,-3-6-5 0,0-2-26 16,0 0-13-16,6-3-21 15,0 1-7-15,0-4-1 16</inkml:trace>
  <inkml:trace contextRef="#ctx0" brushRef="#br0" timeOffset="109">7259 13560 160 0,'0'-21'63'0,"0"13"-34"0,-3 0-5 16,0 5 22-16,0 1-10 15,-3 2-1-15,-3 2-18 16,-3 4-8-16,0 1-5 0,0 7-1 0,0 4 0 16,3 9-4-16,3-4 1 15,3 4 0-15,3-6 2 16,3 3-1-16,3-8-1 16,3-3 3-16,3-5 0 15,3-3-6-15,0-5 0 16,-3-5-4-16,0-3 2 15,-3 0 3-15,-3-13 1 16,-3-3 7-16,-3 6 6 16,0 2 3-16,0 2 0 15,0 4-3-15,-3 5 0 16,3 2-7-16,0 3-3 16,0 11-1-16,0 4-1 15,3 4-3-15,3-3 2 0,0 2-4 16,2 1-1-16,4-9-26 15,6-2-11-15,3-2-22 16,0-4-8-16,3-4-20 16</inkml:trace>
  <inkml:trace contextRef="#ctx0" brushRef="#br0" timeOffset="110">7509 13618 176 0,'3'-40'66'0,"-3"32"-36"0,-3 1-7 15,0 4 24-15,0 0-2 16,-3 1 0-16,-3 2-13 0,-3 2-8 15,0 4-13 1,0 1-3-16,3 7 2 0,0 4 0 0,3 1 2 16,3 2-9-16,3-3-1 15,3-2-2-15,3 0 2 16,3-5-6 0,0-3-1-16,0-3-7 0,-3-5-3 15,0 3 4-15,-3-6 4 16,3-2 2-16,-6-1 3 15,0-2-1-15,0 1 1 16,0-7 0-16,0 6 0 16,0 3-3-16,0 5-1 15,0 5-2-15,3 11 2 16,0 3 2-16,0 2 2 16,-3 3 14-16,-3 0 7 15,-3-1 4-15,0 1 1 16,-3-3-9-16,-3 1-4 0,-3-4-4 15,0-5-2-15,-2-2-12 16,2-3-3-16,0-6-28 16,3-2-11-16,0-2-25 15,3-6-9-15,18-13-21 16</inkml:trace>
  <inkml:trace contextRef="#ctx0" brushRef="#br0" timeOffset="111">7571 13629 236 0,'6'0'90'0,"-3"0"-48"0,3 5-45 0,0 3 16 16,0 0 10-16,0 0 10 15,0 2 0-15,3-2 3 16,3 3-20-16,3-3 0 0,0-3-2 16,2-2-5-16,1-3-3 15,-3-3-3-15,0-2-3 16,-3-6-2-16,0-10 1 15,-3 5-4-15,-3-2-1 16,-6-1-4-16,-3 1-1 16,-6 2 3-16,-3 3 3 15,-6 2-2-15,-3 6 2 16,0 5 1-16,1 5 2 16,-1 6 1-16,3 4 1 15,3 7 11-15,3 1 7 16,3 1 2-16,3 0 3 0,6 0-4 15,3-3-2-15,9 0-7 16,6-2-4 0,6-6-10-16,3-8-3 0,-4 1-25 15,1-6-9-15,3-3-23 16,-6-2-10-16,0-3-55 16</inkml:trace>
  <inkml:trace contextRef="#ctx0" brushRef="#br0" timeOffset="112">7872 13496 124 0,'-6'3'49'0,"3"5"-26"0,6 11-1 0,-3-9 20 15,0 9 6-15,0 4 6 16,0 7-10-16,0-1-2 16,0-3-24-16,0 1-6 0,0-6-1 15,0-5-5-15,0-3-1 16,0-3-2-16,0-4 0 15,0-1 0-15,0-8 3 16,0 1-5-16,3-6-3 16,0-5-4-16,0-6 1 15,3-5 1-15,3 0-1 16,3 6 1-16,-3 2 3 16,2 3-2-16,-2 5-1 15,3 5 9-15,0 8 4 16,0 6 2-16,-3 2 3 15,0 1-3-15,-3 1 1 0,-3 4-3 16,-6-6 0 0,0-2-3-16,0-1-1 0,0-2-3 15,0-2-2-15,0-4-4 16,3-4 0-16,3-4-9 16,-3-4-4-16,9-6-2 15,-3-8-1-15,6 3 6 16,0 2 6-16,0 6 7 15,0 5 5-15,2 5 5 16,1 9 2-16,3 7 6 0,-3 3 3 16,0 0-6-16,-3 5-3 15,-3-5-9-15,-3 0-1 16,0-3-14-16,-3-3-5 16,0-2-25-16,0-2-13 15,-3-6-30-15,6 0-13 16,5-3 4-1</inkml:trace>
  <inkml:trace contextRef="#ctx0" brushRef="#br0" timeOffset="113">8295 13626 228 0,'0'0'85'0,"3"3"-46"0,2-1-28 0,1 4 23 0,3-1-5 16,0 0 1-1,3 1-6-15,0-4-1 16,0 1-12-16,0-6-4 0,0-2-3 15,-3 0 0-15,0-3 2 16,-3-3-1-16,-3 0 0 0,0 1-10 16,-6-3-2-1,0-1-5-15,-3 1-3 16,-3 3 6-16,-3 2 3 0,-3 2 4 16,-6 6 1-16,3 6 1 15,0 4 0-15,1 14 6 16,2 3 4-16,3 2 3 15,3 0 5-15,6 0-6 16,3-3-2-16,6-5-10 16,6-2-2-16,6-8-20 15,-1-6-8-15,4-5-20 0,0-3-6 16,3-5-10 0,-3-2-1-16,-3-1 16 15,-3-2 22-15,-1-8 28 16,-8 2 31-16,0-5 16 15,-3 11-8-15,3 0-4 16,-3 10-14-16,-3 9-2 16,3 4-11-16,-3 1 16 0,3 2 8 15,-3 5 2-15,0-2 1 16,0-2-17-16,0-4-5 16,0-5-4-16,3 1 0 15,-3-4 0-15,0-2 2 16,0-2-3-16,6-4 1 15,0-4-7-15,0-9-1 16,3-4-5-16,3 1 1 0,6 7 0 16,0 4-1-16,2 8 4 15,4 11 0-15,-6 5 3 16,0 3 1-16,-3 5 3 16,-3-2 3-16,-6 2-4 15,0-2-1-15,-3-3-20 16,0-6-9-16,-3-10-36 15,6-2-7 1,2-4-2-16,7-4-26 16,0-9-26-1,3-21 48-15</inkml:trace>
  <inkml:trace contextRef="#ctx0" brushRef="#br0" timeOffset="114">8857 13327 228 0,'12'-32'85'0,"-6"24"-46"0,3 3-13 0,-9 5 29 16,3 5-23-16,0 3-7 15,3 8 7-15,-6 3 3 16,0 7-18-16,0 17 2 0,0 4 1 16,-3 6-7-16,3 0-2 15,0-5-9-15,0-3-1 16,-3-3-30-16,0-10-10 16,0-9-43-16,0-4-15 15,3-11-37 1</inkml:trace>
  <inkml:trace contextRef="#ctx0" brushRef="#br0" timeOffset="115">8670 13568 356 0,'-6'0'132'0,"12"2"-72"16,8-4-70-16,-5 2 20 0,12 0-8 15,9 0 3-15,9 0-4 16,2-3-3-16,10-2 1 15,0-3-55-15,-4-3-24 0,4 1-57 16</inkml:trace>
  <inkml:trace contextRef="#ctx0" brushRef="#br0" timeOffset="116">9411 13327 152 0,'-3'3'57'0,"6"5"-30"0,-3 13-18 0,0-8 16 16,0 6-1-16,0 7 1 15,0 8 8-15,0 6 6 16,0 5-21-16,3-3-3 0,0-2-3 15,0-5-5-15,0-4 1 16,0-7-5-16,0-5 0 16,-3-6 1-16,0-5 2 0,0-3-1 15,0-5 0-15,0-5-6 16,0-6-1-16,0-7-4 16,3-6 1-16,3-3 1 15,5 6 2-15,7 0-1 16,6 5-1-16,0 6 0 15,3 7 0-15,0 11 7 16,-1 8 3-16,-5 2 8 16,-3 3 5-16,-6 6 0 15,-6-3-2-15,-6 0-3 16,-6-6-1-16,-6-2-5 16,-6 0-3-16,-6-8-2 15,-2-3-3-15,-1-5-17 0,3-3-6 16,3-2-18-16,0 0-6 15,3-3-30-15,12 0-12 16,9-5-7 0</inkml:trace>
  <inkml:trace contextRef="#ctx0" brushRef="#br0" timeOffset="117">9714 13576 204 0,'0'8'77'0,"0"0"-42"0,6 23-34 0,-6-17 14 15,0 4 7-15,0 3 6 16,0 3-6-16,-3-3-2 16,0-2-12-16,3-6-5 0,0-2-2 15,0-3-37-15,0-3-15 0,6-5-58 16</inkml:trace>
  <inkml:trace contextRef="#ctx0" brushRef="#br0" timeOffset="118">9682 13467 240 0,'-18'-13'90'0,"15"10"-48"0,6 1-73 15,0 2 4-15,0-3-13 16,6 0-2-16,0 1 6 0,2-3 2 16,4-3-18-16,0 0-9 15</inkml:trace>
  <inkml:trace contextRef="#ctx0" brushRef="#br0" timeOffset="119">9833 13375 204 0,'0'10'77'0,"0"-2"-42"0,0 5-34 0,0-5 14 16,0 11-2-16,0 7 3 15,0 9-9-15,0 4-2 16,-3 1-3-16,0 0 1 0,1-3 0 16,-1-8-19-16,3 0-9 15,0-8-159 1,8-10 97-1</inkml:trace>
  <inkml:trace contextRef="#ctx0" brushRef="#br0" timeOffset="120">9768 13533 268 0,'0'-13'101'0,"6"8"-54"0,6-3-42 16,-3 5 24-16,3-2-12 15,0 0-2-15,2-1-11 16,4 1-2-16,3 3-2 16,3-1-38-16,0 3-14 0,0 0-36 15,-4 0-50 1,7 0 39-16</inkml:trace>
  <inkml:trace contextRef="#ctx0" brushRef="#br0" timeOffset="121">10092 13475 228 0,'-29'3'85'0,"23"0"-46"0,-6 2-32 0,9 0 20 16,-3 0-10-16,3 3 1 16,3 3-7-16,6 2-1 15,3 3-6-15,3 3 2 0,3 7 0 16,-1-2 2-16,1 2 2 16,-6-2-1-16,-6 3 2 15,-9-9-2-15,-6 1 2 16,-6-4-13-16,-2-4-5 15,-4-3-46-15,0-3-17 16,6-2-55 0</inkml:trace>
  <inkml:trace contextRef="#ctx0" brushRef="#br0" timeOffset="122">3571 14224 72 0,'0'-3'30'0,"0"6"-16"0,0 0-8 0,0-3 9 16,0 0 3-16,0 0 3 15,0 0-5-15,0 0 1 16,0 0-4-16,0 0 2 16,0 0-8-16,0 0-2 15,3-3-3-15,0 0 5 0,0-2 3 16,3 0-3-16,0-3 1 16,3 3-5-16,-7-3 0 15,4 2-3-15,0 1-1 16,0 0 1-16,0 2 0 15,0 3 0-15,0 3 0 16,-3 5 0-16,0 0 0 16,3 5 2-16,-6 8 3 15,0 0 7-15,0 0 2 16,0 3-3-16,-6 0-1 16,3-3-4-16,0-2 1 0,0-3 0 15,0-3 1-15,0-3-7 16,3-2 0-16,0-8 1 15,0 0 3-15,3-5-2 16,0-3-2-16,0-3-3 16,3-2 1-16,0-3-1 15,0-2-2-15,3-1-2 16,6 3 1-16,-6 1 3 16,3 1 1-16,0 6 1 15,-3 0 0-15,-1 3-3 16,1 5 2-16,0 5 3 15,-3 3 1-15,0 3 3 0,0 2 1 16,-3 3 1-16,0 3 0 16,-3-1-2-16,0 1-1 15,0-3-3-15,0-3 1 16,0-5 0-16,0-3 1 16,0-5 0-16,3-3 0 15,0-5-5-15,3-2 1 16,0-3-5-16,0-3-1 15,0-5 0-15,0-1 2 16,3 1-1-16,0 0 4 16,0 5-2-16,-3 3 1 15,0 5 2-15,0 0 2 0,2 5-1 16,4 3-1 0,-3 6 3-16,-3 2 2 0,0 10 0 15,0 1 2-15,-3 2-4 16,0 0 0-16,3 0-1 15,0-2-2-15,3-1 3 16,0-2 0-16,0-5-1 16,3-6-2-16,3-2-26 15,-1-6-10-15,1-2-64 16,-3-1-38 0</inkml:trace>
  <inkml:trace contextRef="#ctx0" brushRef="#br0" timeOffset="123">4023 14245 200 0,'-9'0'77'0,"9"13"-42"0,3-7-23 0,-3-6 21 15,6 2-6-15,3 1 1 16,3 0-13-16,6-3-6 15,3 0-6-15,6 2-5 0,-1-4 1 16,1-1-26-16,-3 0-9 16,-6 1-70-16,-3-4-38 15,-3 1 71 1</inkml:trace>
  <inkml:trace contextRef="#ctx0" brushRef="#br0" timeOffset="124">4327 14192 120 0,'-6'-2'46'0,"6"2"-24"0,0 0-8 0,3 2 17 16,-3-2-2-16,3 6 3 16,0 1-9-16,-3 9-2 15,0 3-12-15,0 7 1 0,0 9 3 16,0 4-3-16,0 9 0 16,0-3-6-16,0-5-1 15,3-3-1-15,-3-8-2 16,3-5 3-16,-3-6 2 15,0-2-7-15,0-3 0 16,3-7 9-16,-3-6 4 16,0-6-9-16,0-7-3 15,0-3 2-15,-3-8 1 16,3-2 0-16,0-3-2 16,0-3 1-16,-3 0 1 0,3 3-3 15,0-3 0-15,0 3 3 16,0 3 1-16,3-1 1 15,3 4 0-15,6 1-2 16,-1 4 1-16,4 2-2 16,3 5-1-16,6 6 5 15,0 8 1-15,-3 5 4 16,0 5 1-16,-7 3 6 16,-5 0 1-16,-6 2-3 15,-3 1-1-15,-9-3-4 16,-3 0-1-16,-5-3-8 15,-4-3-2-15,-3-2-22 0,0-2-10 16,0-6-34-16,4 0-15 16,2 0-38-1</inkml:trace>
  <inkml:trace contextRef="#ctx0" brushRef="#br0" timeOffset="125">6669 14086 128 0,'-12'-18'49'0,"18"15"-26"0,-12 6-9 16,3 5 17-16,-5-3-8 16,-1 6-4-16,-3 2-6 15,-3 5-3-15,0 12-6 16,0-1-5-16,0 2 0 0,3 6 1 15,9 6 0-15,3-1 2 16,9 3 1-16,3-5-8 16,6-3-4-16,3-8-26 15,0-8-12-15,2-8-27 16</inkml:trace>
  <inkml:trace contextRef="#ctx0" brushRef="#br0" timeOffset="126">6696 14235 112 0,'-3'2'44'0,"6"1"-24"0,0 0-8 0,0 4 13 16,0 4 0-16,3 2 0 0,3 1-1 15,3 4 2-15,0 3-14 16,3 3-5-16,0-3-2 0,-1 0-1 16,1-5 0-16,0-3 0 15,-3-2 2-15,-3-3-1 16,0-3 0-16,0-5 1 16,-3-5 3-16,0-3-2 15,-3-5 1-15,0-6-1 16,3-2 1-16,0 0-4 15,3-3-3-15,0-2 0 16,-1-1 1-16,1 6-3 16,-3 3 0-16,-3 4-4 15,0 4 1-15,3 4-22 0,-3 4-11 16,0 4-29 0,6 4-50-1,-3-4 24-15</inkml:trace>
  <inkml:trace contextRef="#ctx0" brushRef="#br0" timeOffset="127">7038 14356 116 0,'-3'-2'44'0,"3"2"-24"0,3 2-10 16,-3-2 12-16,3 8 3 15,-3 3 2-15,0 2 8 16,-3 0 4-16,0 3-20 16,-2 0-8-16,-4 3-4 0,0-4-2 15,-3-1 0-15,3-4-19 16,3-2-5-16,0-13-134 31,6-6 43-31</inkml:trace>
  <inkml:trace contextRef="#ctx0" brushRef="#br0" timeOffset="128">7199 14176 140 0,'-3'3'52'0,"3"2"-28"0,-3 9-24 0,3-4 13 16,-3 6 0-16,0 3 2 0,-3-1-2 16,0 1 2-16,3-1-8 15,0 1-4-15,0-1 0 0,0-2-4 16,0-3-2-16,3 0-31 16,0-2-13-16,0-3-25 15</inkml:trace>
  <inkml:trace contextRef="#ctx0" brushRef="#br0" timeOffset="129">7140 14171 172 0,'-6'-3'66'0,"6"3"-36"0,0-2-18 0,0 2 21 16,0 0-15-16,6-3-4 15,3 3-9-15,5 0-2 16,10 5-1-16,3 3 1 0,3 3 2 15,3 5 0-15,-4 0 0 16,-5 2 1-16,-3 1 1 16,-6 2 3-16,-9 3 4 0,-6 0-2 15,-9-3 3-15,-6 0-6 16,-6-3-1-16,-6-4-6 16,1-4-4-16,2-2-15 15,3-3-6-15,3-2-15 16,3-3-4-16,6 0-52 15,6-3-33 1,6 1 60-16</inkml:trace>
  <inkml:trace contextRef="#ctx0" brushRef="#br0" timeOffset="130">7458 14385 88 0,'0'6'35'0,"0"-1"-18"0,0 11-2 15,-3-8 15-15,0 5 1 16,-3 0 4-16,0 3-13 15,-3 5-3-15,0-2-11 16,-2-3-3-16,-1-3-1 0,3-2-51 16,0-4-58-1,9-1 17-15</inkml:trace>
  <inkml:trace contextRef="#ctx0" brushRef="#br0" timeOffset="131">7607 14182 108 0,'0'0'41'0,"0"2"-22"0,3 6-11 0,-3-2 11 15,3 4 2-15,-3 9 4 16,0-1-4-16,0 3-1 16,0 3-11-16,0 0-3 0,0 0 0 15,0-3-3-15,0 0 0 16,0-5-6-16,0 0 0 15,0-6-34-15,-3-2-16 16,3-2-19 0</inkml:trace>
  <inkml:trace contextRef="#ctx0" brushRef="#br0" timeOffset="132">7625 14195 156 0,'-12'-8'57'0,"12"5"-30"0,0-2-12 16,0 5 18-16,3-3-10 15,3-2 0-15,3 2-12 16,6 1-4-16,3-1-4 16,2 3-3-16,1 5 1 0,-3 1-1 15,0 2 0-15,-3 0 0 16,-6 2 2-16,-6 3-1 15,-6 1 2-15,-6-1-2 16,-6 0-1-16,-3-2-2 0,-3-1-1 16,0-2 2-1,7 0 0-15,2-3 1 16,0 1 2-16,6-4-1 0,3 1-1 16,3-3-2-1,6 5 1-15,9 1 5 0,2 2 5 16,7 2-1-16,-3 3 3 15,0 3-2-15,-3 0 0 16,0 0-5-16,0 0-1 16,-7-3-1-16,-2-2-21 15,-3-3-12 1,0-3-37 0</inkml:trace>
  <inkml:trace contextRef="#ctx0" brushRef="#br0" timeOffset="133">7961 14441 152 0,'0'8'57'0,"6"2"-30"0,-6 4-21 16,0 2 17-16,-6 2-1 15,-3-2 2-15,0 3-11 16,-3-1-3-16,1-5-6 15,-1-2-3-15,0-3 0 0,3-3-144 32,6-10 36-32</inkml:trace>
  <inkml:trace contextRef="#ctx0" brushRef="#br0" timeOffset="134">8056 14174 100 0,'6'-6'38'0,"-3"9"-20"0,0 0-8 16,-3-3 14-16,3 8-4 16,-3 2 0-16,3 11-5 15,-3 1-1-15,0-1-8 16,0 3-2-16,0 2 0 0,3 0 0 16,0-2 0-16,0-5-5 15,3-3 1-15,0-3-2 16,0-5-2-16,3-5-13 15,0-3-6-15,0-6 5 16,0-4 3-16,0-4 6 16,0 4 6-16,-3 2 0 15,0 3-1-15,0 2 7 0,-1 6 5 16,1 5 0-16,3 2 3 16,0 1 3-16,0-1 1 15,3 1-2-15,3-1 2 16,3-4 7-16,0-4 4 15,0-4-10-15,-1-6-4 16,-2-5-1-16,0-3 0 16,-6-3 6-16,-3 1 1 15,-6-4-14-15,-3 1-4 16,-3-2-1-16,0 1 0 16,0 4-2-16,0 2 2 0,3 5-21 15,0 3-10 1,3 3-17-16,0 5-7 0,6 3-25 31</inkml:trace>
  <inkml:trace contextRef="#ctx0" brushRef="#br0" timeOffset="135">8554 14428 180 0,'-18'18'68'0,"9"-7"-36"0,-3-1-35 0,3 1 13 16,0 0-5-16,-3-3 0 15,0 2-6-15,-3-7-1 16,3-3-57-16,0-6-25 15,4-1 21-15,2-4 10 16</inkml:trace>
  <inkml:trace contextRef="#ctx0" brushRef="#br0" timeOffset="136">8812 14192 112 0,'3'-5'44'0,"0"2"-24"0,0 3 7 15,-3 0 23-15,-3 3-15 16,0 5-7-16,-5 5 0 15,-7 6 4-15,-6 2-17 16,-3 3-4-16,-3 5 0 0,0 0-5 16,4 0-1-16,2-3-2 15,3 4-3-15,3-7-35 0,3-4-16 16,3-6-137 15,9-18 101-31</inkml:trace>
  <inkml:trace contextRef="#ctx0" brushRef="#br0" timeOffset="137">8595 14219 152 0,'-3'-8'57'0,"9"8"-30"0,3 0-25 0,-3 2 12 16,3 1 8-16,3 2 8 16,3 6 9-16,0 2 3 15,0 3-22-15,5 3-3 0,-2 4-2 16,0 6-11-16,0 1-1 0,0-4-1 15,0 1 1-15,-3-4-23 16,-4 1-12-16,1-5-60 16,3-11-53-1,-3-6 52-15</inkml:trace>
  <inkml:trace contextRef="#ctx0" brushRef="#br0" timeOffset="138">8964 14031 232 0,'3'0'88'0,"6"5"-48"0,15 16-40 15,-9-5 16-15,9 8 0 0,0 8 4 16,-1 7-8-16,-2-2-2 15,-3 3-6-15,-6 3-3 0,-9-1 2 16,-12 11-29-16,-15-6-11 16,-20-2-77-1</inkml:trace>
  <inkml:trace contextRef="#ctx0" brushRef="#br0" timeOffset="139">10461 13438 112 0,'-2'-2'44'0,"2"-1"-24"0,0 0 3 16,0 3 18-16,0 0 3 16,2 0 1-16,1 0-8 15,0-2 0-15,3-1-21 16,9 0-7-16,3 1-4 0,3 2-1 16,3 0 0-16,0 0-2 0,-1 0-2 15,-2 0 1-15,-3 0 1 16,-3 0 1-16,3 0 1 15,-3 0-2 1,-3 0-2-16,-3 0 1 16,0 0-8-16,-4 0-3 15,1 0-12-15,-9 0-32 16,0-3 0 0,0 3-15-1,1 3-34-15,-4 2 25 16</inkml:trace>
  <inkml:trace contextRef="#ctx0" brushRef="#br0" timeOffset="140">10441 13568 144 0,'-6'0'55'0,"6"0"-30"0,0 0-7 16,0 0 20-16,0 0-8 16,3 0-2-16,3 0-5 15,3 0-3-15,2 0-10 16,13 0-2-16,0 0 2 0,0 0-4 16,3 0 2-16,-1 0-5 0,-2 0-2 15,3 0 0-15,-6 0-1 16,-3 0 0-16,-3 0 2 15,-3 0-1-15,-3 0 2 16,-4 0-4-16,1-3 0 16,0 3-12-16,-3 0-7 15,0 0-31-15,0-2-13 16</inkml:trace>
  <inkml:trace contextRef="#ctx0" brushRef="#br0" timeOffset="141">11235 13475 92 0,'-6'-2'35'0,"-8"-1"-18"0,5 3 6 16,9 0 45-1,-3-3-13-15,3 1-18 16,6-4-11-16,0 1-16 16,5-3-6-16,7-2-1 0,6-1-2 15,3 3-1-15,-3 3-2 16,0 5-1-16,-1 2 2 15,-8 9 2-15,-6 7 0 16,-9 9 2-16,-9 7 2 0,-6 9 2 16,-2-6-1-16,-4 0-1 15,3-5-3-15,0-9 1 16,0 1 7-16,3-5 3 16,3-6-2-16,3-3 1 15,3-2-5-15,0 0 1 16,6-5-1-16,3 0 1 15,3-1-2-15,6-2 1 16,6-2-4-16,6-1-2 16,3 3 0-16,3 0 1 15,2 0-21-15,-2 0-9 16,3-3-22-16,-6 1-6 16,-1-4-30-1,-2-2-34-15,0-2 42 16</inkml:trace>
  <inkml:trace contextRef="#ctx0" brushRef="#br0" timeOffset="142">11670 13412 116 0,'-21'-16'44'0,"18"16"-24"0,-12 0-15 16,9 3 13-16,0 2 7 15,-3 3 7-15,-2 5-4 16,-1 11-2-16,0 5-14 15,3 11-1-15,3 2 0 0,6-2 0 16,9-3 1-16,9-6 2 0,5-2 2 16,4-7-5-16,6-12 1 15,3-4 2-15,-1-9 1 16,-8-5-4-16,-6-11 1 16,-9-7-3-16,-9-3 0 15,-9-6-3-15,-6 1-1 16,-6 2-1-16,0 6 0 15,-2 2-2-15,-7 6-2 16,6 2-19-16,6 5-8 16,3 6-39-16,6 2-15 15,6 3-29 1</inkml:trace>
  <inkml:trace contextRef="#ctx0" brushRef="#br0" timeOffset="143">11997 13414 164 0,'0'-5'63'0,"0"5"-34"0,0 0-25 16,0 0 13-16,3 5 7 15,0 6 5-15,-3 7-7 16,0 6 0-16,0 3-13 15,-3 10-3-15,3-5 0 0,0-1-1 16,0-2 2-16,-3-5-6 0,0-5-3 16,3-1-46-16,-3-7-17 15,0-3-34 1</inkml:trace>
  <inkml:trace contextRef="#ctx0" brushRef="#br0" timeOffset="144">11822 13544 204 0,'6'-3'77'0,"3"3"-42"0,6-2-26 0,-4 2 19 16,10 0-8-16,3 0-1 16,0 0-9-16,3 0-2 15,-3 0-4-15,2 0-7 0,-5 0-3 16,-3-3-46-16,-3 0-20 0</inkml:trace>
  <inkml:trace contextRef="#ctx0" brushRef="#br0" timeOffset="145">12161 13409 160 0,'3'-3'63'0,"3"6"-34"0,0-3-5 16,-6 0 24-16,3 8 5 0,-3 3 5 16,0 4-23-1,-3 4-11-15,0 5-14 0,0-3-5 16,0-2-1-16,0 4-2 0,3-4-2 16,3-3 1-16,3-6-1 15,6 1-3-15,3-3 0 16,6-3-1-16,-1 0 0 15,1 6 0-15,-3 0 3 16,0-1 2-16,-3 3 2 16,-3 3-1-16,-3 0 1 15,-6 0 4-15,-3 0 6 16,-6-3-5-16,-6 3 0 16,-3-3-11-16,-3-2-5 15,-3-3-16-15,-3-8-7 0,4 0-31 16,-10 0-12-1,0-6-27-15,3-1-23 16,4-7 56-16</inkml:trace>
  <inkml:trace contextRef="#ctx0" brushRef="#br0" timeOffset="146">12119 13375 228 0,'9'-19'88'0,"-6"30"-48"0,9-17-27 16,-3 4 24-16,9-1-1 16,6 1 2-16,3-1-16 0,2 3-8 15,4 0-8-15,-3-3-11 0,0 1-5 16,-4 2-43-16,-2-3-20 16,-3-2-50-1</inkml:trace>
  <inkml:trace contextRef="#ctx0" brushRef="#br0" timeOffset="147">12515 13533 212 0,'-6'-2'79'0,"0"-1"-42"0,6 3-15 16,0 0 28-16,0 0-2 15,6 0 4-15,0 0-20 16,3 0-7-16,3 0-15 16,0-2-2-16,3 2-1 0,6-3-1 15,6 0-1-15,2 1-10 16,1-1-2-16,-3 0-20 0,0 1-10 16,-6 2-19-16,-7 0-5 15,-14 5-137 1,-6 0 84-1</inkml:trace>
  <inkml:trace contextRef="#ctx0" brushRef="#br0" timeOffset="148">12599 13690 200 0,'-6'-3'77'0,"6"3"-42"0,3 0-32 0,-3 0 17 0,6 0 1 15,3 0 4-15,5-3-9 16,4-2-4-16,6 5-7 16,0 0-10-16,-3-8-5 0,9 8-58 15,-7 0-25-15,1 0 3 16</inkml:trace>
  <inkml:trace contextRef="#ctx0" brushRef="#br0" timeOffset="149">13111 13438 124 0,'-6'-8'49'0,"6"8"-26"0,-3-2-1 0,3 2 20 16,0-3 0-16,0 0-1 16,0 1-9-16,3-1-3 15,6-2-16-15,3-1-8 0,8 1-3 0,4-3-5 16,6 6 2-1,0 2 3-15,-1 0 1 0,-5 5-4 16,-3 3-1-16,-9 8 3 16,-9 10 1-16,-12 6 4 15,-6 10 1-15,-9 1-6 16,1-4-2-16,-4-4 4 16,0-4 3-16,3-2-1 15,3-2 0-15,3-6 5 16,7-5 6-16,2-3-2 15,3-2 0-15,6 2-2 16,6-5 2-16,9-3-1 16,8-2 2-16,7 0-4 15,3-1 1-15,0 1-9 16,-1-1-2-16,1-4-6 0,-9-1 1 16,-3 1-22-16,-6-1-11 15,-6 0-18-15,-1 3-8 16,-2-2-19-16,-6-1-9 15,-3-2 6 1</inkml:trace>
  <inkml:trace contextRef="#ctx0" brushRef="#br0" timeOffset="150">13486 13438 216 0,'12'-2'82'0,"-12"-1"-44"0,3 3-11 0,-3 0 27 0,0 3-11 15,0 2-2-15,0 5-17 16,-3 4-7-16,0-1-10 16,0 3-5-16,0-3-1 0,0 0-1 15,3 0 0-15,0-2 0 16,0-3 0-16,3 0 0 15,6 0 2-15,2 0-3 16,7 5-2-16,3 3-3 16,3 0 1-16,0 5 3 15,-3 0 1-15,-6 3 1 16,-4-3 2-16,-5 3 3 16,-9 0 2-16,-6-3-1 15,-2-3 1-15,-7-2-2 0,-3-3 2 16,-3-2-13-16,3-3-5 15,-6-8-26-15,4-3-11 16,-1-7-22-16,0-3-6 16,3-3-34-1</inkml:trace>
  <inkml:trace contextRef="#ctx0" brushRef="#br0" timeOffset="151">13364 13465 256 0,'0'-11'96'16,"9"6"-52"-16,2-1-27 0,-2 4 25 0,6-1-9 15,6-2-2-15,6 0-15 16,6-1-7-16,5 4-6 16,-2-4-16-16,0 4-4 0,2-1-37 15,-2 3-16-15,-6 0-56 16</inkml:trace>
  <inkml:trace contextRef="#ctx0" brushRef="#br0" timeOffset="152">13983 13438 140 0,'0'-5'52'0,"0"5"-28"0,0 0-11 0,0 0 17 15,0 0-9-15,0 5 1 0,0 8 0 16,-3 11 3 0,0 11-13-16,0 7 2 0,-3 0 2 0,0-2-4 15,0-6-2-15,0 3-3 16,3-5-2-16,-3-5-1 16,0-6 0-16,0-5-2 15,0-6 1-15,0-2 0 16,3-3 3-16,0-7-10 15,0-3-4-15,6-6-7 16,3 0-4-16,3-2 4 16,3 3 1-16,3 2 6 15,3 0 3-15,0 5 3 16,3 6 1-16,-1 2 1 16,1 3 2-16,-3 5 16 0,0 3 11 15,-9-3 2-15,-3-2 2 16,-6-1-10-16,-9-2-3 15,-9 0-12-15,0-2-5 16,0-1-11-16,-5-2-5 16,-4-3-13-16,3 0-4 15,0-3-6-15,3 0-3 16,6-5-14-16,0 0-6 16,7-2-28-1</inkml:trace>
  <inkml:trace contextRef="#ctx0" brushRef="#br0" timeOffset="153">14111 13708 212 0,'0'3'79'0,"3"-3"-42"16,3 8-43-16,-3-3 14 0,0 6 4 16,0-1 7-16,0 9 3 15,-3-1 2-15,0-2-13 16,0 0-9-16,0-3-2 0,0 0-9 15,0-2-2-15,0-3-45 16,0 0-20-16</inkml:trace>
  <inkml:trace contextRef="#ctx0" brushRef="#br0" timeOffset="154">14120 13526 228 0,'-6'-16'88'0,"6"13"-48"0,3 0-47 0,0 3 16 16,3-2-10-16,3-1-2 16,2-2-14-16,4-1-4 15,3 1-40-15,0 0-15 16,0 0 6-16,0-3 6 16</inkml:trace>
  <inkml:trace contextRef="#ctx0" brushRef="#br0" timeOffset="155">14322 13414 192 0,'0'0'74'0,"0"3"-40"0,0 8-33 0,3-1 16 16,-3 9 4-16,0 7 5 0,0 17-10 16,0 1-4-16,0-1-7 15,0-3-4-15,0 2 2 0,-3-5-4 16,0-5-2-16,0-6-51 16,0-5-22-16,0-2-18 15</inkml:trace>
  <inkml:trace contextRef="#ctx0" brushRef="#br0" timeOffset="156">14152 13623 188 0,'6'-2'71'0,"9"2"-38"0,6-11-28 0,-12 9 19 16,3-1-13-16,3 0-1 15,3 1-11 1,3-1-1-16,2 0-42 16,4-2-16-16,0 2-20 0,0 1-8 15</inkml:trace>
  <inkml:trace contextRef="#ctx0" brushRef="#br0" timeOffset="157">14483 13570 200 0,'-15'3'77'0,"6"-3"-42"0,-3 3-37 0,9-1 12 15,3 20-10 1,0-1 0-16,6 3 2 0,6-1-1 16,3 4 2-16,-3 5 2 0,0-3 7 15,-6-3 4-15,-9-2 9 16,-6-3 7-16,-6-2-11 16,-3-3-4-16,-6-6-13 15,0-2-2-15,4-5-42 16,-1-3-18-16,0-6-56 15</inkml:trace>
  <inkml:trace contextRef="#ctx0" brushRef="#br0" timeOffset="158">14766 13645 140 0,'0'13'52'0,"0"-11"-28"0,0 1-2 0,0-3 23 15,0 0-1-15,0 0 4 16,0 0-12-16,0 0-2 16,3 0-19-16,0-8-5 0,3-2-2 15,-1-1-7-15,4-2-2 16,0 0 0-16,0-1 0 15,0 1-2-15,0 2 2 16,0 1 1-16,0 2 0 16,-3 0-3-16,3 5 0 0,3 1 2 15,0 4 2-15,0 4 0 16,5 2 2 0,4 2 4-16,0 1 4 0,0 2 0 15,0-2 1-15,-3-3-2 16,-3-8-1-16,-4 0-3 15,1-3 1-15,-3 0-4 16,0-2-2-16,-3-3-5 16,-3-3-2-16,0 1-11 15,-6-3-3-15,0-1-12 16,-3 4-3-16,-3 2-12 16,-3 3-3-16,-3 2-48 15,1 8-28 1,2-2 59-16</inkml:trace>
  <inkml:trace contextRef="#ctx0" brushRef="#br0" timeOffset="159">14831 13774 44 0,'-3'0'19'0,"-6"3"-10"0,3 5 16 0,9-8 17 15,-3 2-5-15,0 1 1 16,3-3-8-16,-3 0-2 16</inkml:trace>
  <inkml:trace contextRef="#ctx0" brushRef="#br0" timeOffset="160">14819 13790 309 0,'0'0'27'0,"3"0"-3"16,0-3-11-16,0 1-4 0,0-3-5 16,3-1-3-16,0-2 0 15,3 0-1-15,0 0 2 16,3 3 1-16,-3 0 5 15,3 0 5-15,0 2-5 16,2 3 0-16,1 3 5 16,0-1 1-16,3 3-1 15,0 3 2-15,0 0-8 16,-3 0-2-16,-1 0 3 16,1 0 3-16,0-3-4 15,0-2 1-15,0-3-5 16,-3-3 0-16,0-2-23 15,0 0-12-15,-3-3-43 16,0-3-17-16,-3-2-20 16</inkml:trace>
  <inkml:trace contextRef="#ctx0" brushRef="#br0" timeOffset="161">15400 13475 112 0,'-9'0'44'0,"6"3"-24"0,-3-3 1 0,6 3 17 16,-3-3-3-16,0 0 2 16,0 0-4-16,0-3 0 15,0 0-18-15,3-2-2 0,3-3-2 16,3 0-2-16,6-5 0 16,3 2-3-16,2-2-1 15,1 2-3-15,6 4-2 16,0 4-2-16,-3 6 1 15,-3 2-1-15,-3 8 0 16,-7 6 2-16,-8 4 2 16,-3 1 3-16,-2 0 2 15,-4 2-3-15,0 4-3 16,-3-7 0-16,0-4 1 16,3-6 1-16,0-2 1 0,3-9-2 15,6-2 1-15,6-8-4 16,9 0-2-1,9 3-1-15,2 0 0 0,4 5 3 16,0 8 2-16,3 8-5 16,-1 2 1-16,-8 1 3 15,-6 2 2-15,-9 0 6 16,-9 0 5-16,-9 0-1 16,-6-2 1-16,-6-6-3 15,-14 3 1-15,-1-5-4 16,0-6-2-16,1-2-7 15,2-6-1-15,3 0-17 16,6 1-6-16,9-1-31 16,6 0-14-16,9 1-44 15</inkml:trace>
  <inkml:trace contextRef="#ctx0" brushRef="#br0" timeOffset="162">15947 13436 108 0,'-3'-3'44'0,"3"6"-24"0,0-1-10 16,0 3 12-16,3 6 10 15,0 8 4-15,0 4-3 16,-3 14 0-16,3-2-19 15,-3-1-4-15,0 1 1 0,3-6-7 16,0 0 0-16,0-8 0 16,-3-5 0-16,0-3 0 15,0-2 0-15,0-6 0 0,0-5 2 16,0-3-3-16,0-2-2 16,0-3 0-16,3-2 1 15,6-1-3-15,6-2-2 16,3-3-1-16,3 11 0 15,2 2 3-15,-2 6 0 16,0 4 1-16,-3 4 2 16,-3 5 5-16,-3 0 4 15,-6 2 0-15,-6-2 3 0,-3 0-3 16,-3-3 1 0,-3-2-7-16,-3-3-3 15,-3-3-1-15,-3-2-1 0,0-3-16 16,-2 0-4-16,2-8-21 15,3 0-7-15,6 0-20 16,9 0-50 0,9-3 24-16</inkml:trace>
  <inkml:trace contextRef="#ctx0" brushRef="#br0" timeOffset="163">16147 13687 164 0,'9'0'63'0,"-6"3"-34"0,6-1-19 16,-3 3 17-16,5 3 0 15,1 3 1-15,-3 2-9 0,0 0-4 16,0 3-8 0,0 0-7-16,0-3-1 0,3-2 1 0,0-3 2 15,0-11-19-15,3 1-6 16,-1-4-32-16,1 1-13 16,-3-3 3-1,-3-2-3-15,0-4 36 16,-3 4 53-16,0-1 28 15,-3 6 4-15,-3 0-1 16,-3 5-18-16,-6 5-9 16,-3 5 3-16,-3 12 2 15,0 1-16 1,1 4 3-16,-4 2 3 0,6-3-11 0,0 1-2 16,3-6-7-16,0-2-1 0,3-6-12 15,3-3-7 1,3-4-29-16,3-9-13 0,3-5-30 15</inkml:trace>
  <inkml:trace contextRef="#ctx0" brushRef="#br0" timeOffset="164">16501 13417 168 0,'3'-13'63'0,"3"13"-34"0,-3 0-16 15,-3 0 17-15,0 0 0 0,0 8 4 16,0 8-1-16,-3 10 0 16,0 11-18-16,3 5-7 15,-3 3-1-15,0-2-2 16,3-6 0-16,3-3-6 0,0-2 1 16,3-8-7-16,-3 0-3 15,0-11-25-15,0-3-12 16,-3-10-42-1,0 0-45-15,0-8 47 16</inkml:trace>
  <inkml:trace contextRef="#ctx0" brushRef="#br0" timeOffset="165">16364 13610 228 0,'-15'-21'88'0,"18"21"-48"0,0 0-36 16,3 0 21-16,3 0-3 15,3-3 4-15,12 1-12 16,2-1-5-16,7 0-6 16,0 1-5-16,-3 2 1 0,-1-3-28 15,1 0-10-15,-6 1-56 16,-6 2-46 0</inkml:trace>
  <inkml:trace contextRef="#ctx0" brushRef="#br0" timeOffset="166">16644 13642 176 0,'-15'18'66'0,"15"-15"-36"0,3 5-26 0,3-3 15 16,0 3 0-16,3-2 1 16,3-1-7-16,0 0 0 15,2 0-8-15,1-2-3 0,0-3-1 16,3 0-1 0,-3-3 0-16,0-2 0 0,-3 0 2 15,-3-19 5 1,-9 6-5-16,-3 2-3 15,-6 2-3-15,-3 4 3 16,-3 2-2-16,3 13 1 16,-3 0 4-16,-3 9 1 15,9 2 10-15,-3-1 3 16,7 4-1-16,2 2-1 16,3-5-8-16,3 0-2 15,5-3-2-15,4 6-2 16,3-6-13-16,3-3-6 0,6-2-26 15,0-8-11-15,8-2-43 16</inkml:trace>
  <inkml:trace contextRef="#ctx0" brushRef="#br0" timeOffset="167">17025 13613 208 0,'-6'-45'77'0,"0"40"-42"0,-3-1-17 16,3 6 25-16,-3 0-11 15,-6 0-3-15,3 0-17 16,0 3-5-16,3 2-5 16,4 8-6-16,5 9-2 0,5 1 3 15,7 4 1-15,3-3 2 0,-3 2 2 16,-3-2-1-16,-3 0-1 16,-3-6 12-16,-9 1 4 15,-3-6-2-15,-12 0 0 16,-3-7-15-16,-5 4-4 15,-1-7-53-15,-3-3-22 16,0-6-41 0</inkml:trace>
  <inkml:trace contextRef="#ctx0" brushRef="#br0" timeOffset="168">16677 13227 116 0,'8'-8'44'0,"-8"5"-24"0,0-16 5 0,0 17 42 16,-2-9-14-1,-4 1-14-15,-3-1-7 0,0 0-19 16,-6-2-3-16,-3 0 0 16,-3 0-4-16,-3-3 2 0,-8 3-3 15,-1-1 0-15,-3 1-3 16,-9 3 1-16,4 2-2 16,-7 0 2-16,1 2-2 15,-4 1 2-15,-6 0-2 16,1 2 2-16,-4 1-4 15,4 2-2-15,2 2 4 16,-2 4 1-16,2-1 0 16,3 3 1-16,-2 0-2 15,2 2 2-15,-2 3-2 16,-1 1-1-16,1 2-2 16,5 2 1-16,-3 6 1 0,4 0 0 15,5-3 0-15,3 0 2 16,4 6-1-16,2-4-1 15,-3 6 1-15,6 1-1 16,4-1-5-16,5 5-1 16,3 8 5-16,3 6 2 15,6 5-2-15,3 2-1 16,9 1 1-16,9-3 0 16,6 5 1-16,6 0 0 15,8 1-3-15,10-1 2 16,9-3 3-16,11-4 1 15,10-1 1-15,5-10 0 16,3-1 0-16,7-7 2 16,11-6-5-16,-6-4-1 0,-3-4 0 15,1-5 2 1,2-5 1-16,9-5 1 0,0-8-2 16,-2-3-2-16,2-3 3 15,0-2 0-15,-9-3-1 16,-8-5-2-16,-4-13 3 15,-8-4 0-15,-7 1 1 16,0-5 0-16,-8 2 0 16,0-10 0-16,-1-3-2 15,-14-8-2-15,-9-7 1 16,-10-1-1-16,-14 3-3 16,-18 2 2-16,-11 6 7 15,-16 5 6-15,-12 3 0 0,-11-1 1 16,-7 6-7-16,-2 8-4 15,2 8-8-15,7 6-1 16,5 1-32-16,7 14-14 16,8 6-68-1,3 7-51-15,9-2 68 16</inkml:trace>
  <inkml:trace contextRef="#ctx0" brushRef="#br0" timeOffset="169">16001 11700 88 0,'-33'-5'35'0,"27"5"-18"0,3 0-7 16,3 0 14-16,0 0 2 15,3 0 4-15,0-3-5 16,3 0-3-16,12-5-4 16,9 0-1-16,6-2-9 15,11-11 4-15,22-6 1 0,17-7-2 16,21-14-1-16,30-2-2 16,21 0 0-16,23-1-4 15,13 12-1-15,11 7-3 16,7 13-1-16,-4 9 1 0,-11 12 0 15,-16 14 0-15,4 13 0 16,-19 14 0-16,-17 2 2 16,-21 0 10-16,-9-8 7 15,-14-3 5-15,-22-5 5 16,-17-5-13-16,-13-5-4 16,-11-6-8-16,-9-3-1 15,-10-2-36-15,-2-2-16 16,-6-1-32-16,-15 0-63 15</inkml:trace>
  <inkml:trace contextRef="#ctx0" brushRef="#br0" timeOffset="170">19094 11438 200 0,'-6'-32'77'0,"9"32"-42"0,0 3-41 15,8 10 9 1,4 6-1-16,9 4-2 16,6 7 3-16,-3 1-2 15,-1 4-1-15,-2 4 1 0,-6 4-1 16,-9-6 2-16,-12 5 10 16,-9-5 4-16,-9-5 1 15,-8-6 2-15,-7-5-8 0,0 1-2 16,3-6-43-16,-2 2-16 15,-4 3-51 1</inkml:trace>
  <inkml:trace contextRef="#ctx0" brushRef="#br0" timeOffset="171">17543 13526 96 0,'-6'5'38'0,"0"0"-20"0,0-5 1 0,3 0 18 0,3 0 6 16,-3 0 4-16,0-3-12 15,3-2-6-15,3-5-17 16,3-4-5-16,0-4-1 0,6-3-1 15,3-8 2-15,2-3 2 16,7-5 2-16,6-14-1 16,9-4-1-16,11-6-5 15,4 6-1-15,5-6 3 16,7-3 1-16,14-10-3 16,13 0-3-16,-1 3 4 15,9 4 4-15,9 12-1 0,3 7 1 16,-6 6-5-16,-2 7-3 15,2 6 0-15,-18 6 1 16,-12 4 5-16,-11 3 6 16,-15 3-7-16,-10 2-1 15,-8 1-5-15,-9 2-1 16,-9 0-28-16,0 0-10 16,-7 0-34-16,-2 0-14 15,-3 0-19 1</inkml:trace>
  <inkml:trace contextRef="#ctx0" brushRef="#br0" timeOffset="172">19091 12218 216 0,'-15'-15'82'0,"15"12"-44"0,3 0-33 16,3 3 17-16,6 0-6 15,5 0 1-15,7 3-1 16,9 2 3-16,3 3-11 15,-1 3-4-15,-2 5-1 0,-6 5-2 16,-6 3 2-16,-6 2 9 16,-6 1 4-16,-12-1-3 15,-3 0-3-15,-6-2-10 16,0 0-5-16,0-3-39 16,3 0-19-16,3 1-60 15</inkml:trace>
  <inkml:trace contextRef="#ctx0" brushRef="#br0" timeOffset="173">19984 11893 96 0,'-3'5'35'0,"3"-2"-18"16,0 2-2-16,0-2 15 0,0 0 6 15,0-3 3-15,0 2-6 16,0 1 0-16,0-3-19 15,0 2-1-15,0-2 0 0,0 0-1 16,0-2 3-16,3-3-8 16,2-11-2-16,4-5-3 15,3-1 1-15,6-4-2 16,6 5-1-16,-3 2-2 16,-3 3-1-16,-3 6 4 15,-1 4 1-15,1 6-3 16,0 6-1-16,3 4 5 0,0 6 3 15,0 3 1-15,3 2 1 16,2 3-4-16,-2-8-1 16,0-3 3-16,0-5 1 15,0-6-1-15,-3-7-1 16,-1-5-3-16,1-1-2 16,-6 0-4-16,-3-2 0 15,-3 3-27-15,-6-1-11 16,0 0-50-1,-3 6-47-15</inkml:trace>
  <inkml:trace contextRef="#ctx0" brushRef="#br0" timeOffset="174">20091 12052 132 0,'-39'0'49'0,"39"0"-26"0,-3 10-12 16,3-12 18-16,0 2-4 16,0 0 3-16,0 0-12 15,3-3-2 1,9-10-8-16,6 2-2 0,0 1-2 0,-4 2-2 15,1 0 1-15,-3 3-1 16,3 5 4-16,-3 5 5 16,0 5 6-16,0 4 5 15,3-1-1-15,0 0-2 16,3 0-7-16,2-2-4 16,1-6-1-1,3-5 1-15,0-2-3 0,3-12-2 16,-1-2-27-16,-5 1-12 15,-6-4-80 1</inkml:trace>
  <inkml:trace contextRef="#ctx0" brushRef="#br0" timeOffset="175">20748 11774 84 0,'-2'-5'33'0,"4"2"-18"0,-2 0 9 16,0 1 16-16,0-1 2 15,3-2 1-15,3-3-6 16,3-5-2-16,3-3-20 16,3 0-5-16,3 3 1 0,3 2-7 15,0 3-2-15,0 5-1 16,-4 11-1-16,-2 11 6 15,-6 10 4-15,-6 13-3 16,-6 6 1-16,-6 10-5 16,-6-5-2-16,-2-3 0 0,-1 1-1 15,0-6 4 1,0-8 5-16,6-8 8 0,0-5 4 16,0-6 3-16,6-2 0 15,0-5-7-15,9-6 0 16,9-5-10-1,9-3-2-15,9-2 1 16,3 0-1-16,2-1 0 16,1 4-3-16,-3 2-2 15,-4 0-13-15,-5 2-4 16,-3 4-9-16,-6-1-4 16,-3 0-10-16,-3 1-5 15,-3-4-30-15,-3 1-15 0,-3-3-5 16</inkml:trace>
  <inkml:trace contextRef="#ctx0" brushRef="#br0" timeOffset="176">21028 11531 52 0,'0'-11'22'0,"0"6"-12"0,3 2-12 0,-3 0 4 15,0 1-2-15,0-1 2 16,0 0 19-16,3 1 8 16,0-1 10-16,-3 1 5 0,0-1 1 15,0 3 2-15,0 0-6 16,3 3-1-16,0 2-22 15,-3 0 1-15,0 6 1 0,0-1-5 16,0 3 2-16,0-2-8 16,3 0-1-16,-3-3-6 15,3 0-2-15,3-3 0 16,0 0 2-16,6-2-1 16,3-1 2-16,0 1-2 15,6 2 2-15,-1 1-7 16,4-1 1-16,-6 3 7 15,-3 0 5-15,-3 2 4 16,-3 4 3-16,-6 1-5 16,-3 1 1-16,-3 3-5 0,-6-3 1 15,-3-3-14-15,-3 0-3 16,-3-2-16-16,-6-6-4 16,4-2-7-16,-4-3-3 15,3-6-18-15,3-1-6 16,-3-4-27-1,12-5-23-15,0-5 45 16</inkml:trace>
  <inkml:trace contextRef="#ctx0" brushRef="#br0" timeOffset="177">21013 11525 228 0,'-20'0'85'0,"20"-2"-46"0,0 2-28 0,0 0 21 0,3 0-6 16,5-3 2-16,7-2-16 15,3-1-5-15,3-2-4 16,3 1-7-16,3 1-2 0,2 1-39 16,1 2-18-16,-3 1-51 15</inkml:trace>
  <inkml:trace contextRef="#ctx0" brushRef="#br0" timeOffset="178">21290 11525 128 0,'-15'3'49'0,"12"0"-26"0,0-1 6 0,3-2 25 16,0 0-20-16,0 0-7 15,0 0-12-15,6 0-5 16,3-2-5-16,3-1-2 0,0 3 1 15,3 3-5-15,-3 2-1 16,-3 3 3-16,-3 8 1 16,-6 0 0-16,-6 2 1 15,-3 1 2-15,0-1 2 16,0 1 1-16,0-4 0 16,3-1 4-16,0-4 5 15,3-2-5-15,3-2 1 0,6-4-6 16,3-2 1-16,6-2-7 15,3-1-1-15,0 0-2 16,0 3 0-16,-1 0-27 16,-2 3-10-16,3 2-54 15,-3 0-53 1,0 1 46-16</inkml:trace>
  <inkml:trace contextRef="#ctx0" brushRef="#br0" timeOffset="179">21582 11779 148 0,'-3'3'55'0,"3"2"-30"0,0 3-12 16,0 3 19-16,0 7-3 15,0 9 1-15,3-1-17 16,-3 6-6-16,3 0-4 15,0-3-3-15,3-3 3 0,-3-2-2 16,0-5-1-16,0-4-35 16,0-1-16-16</inkml:trace>
  <inkml:trace contextRef="#ctx0" brushRef="#br0" timeOffset="180">21454 11967 208 0,'-6'0'79'0,"-3"0"-42"0,9 0-28 0,6 0 22 16,0 0-4-16,3 0 2 15,6-3-12-15,6 1-5 16,2-1-7-16,7-2-4 0,0 2 2 16,-3 1-35-16,0-1-13 15,-1-2-73 1</inkml:trace>
  <inkml:trace contextRef="#ctx0" brushRef="#br0" timeOffset="181">21838 11716 236 0,'-6'-11'90'0,"9"9"-48"0,0-4-29 15,3 4 24-15,-3-1-10 16,9 0-1-16,-3 1-17 16,3 2-8-16,2 5-1 15,1 6-3-15,-3 7 1 0,-3 6-3 16,-6 10 1-16,-12 6 0 16,-3 5-1-16,-6 0 4 0,-5-3 2 15,-1-2 2-15,0 0 3 16,-3-3 6-16,12-6 2 15,0-4 1-15,4-6 1 16,2-2-6-16,3-4-2 16,6-1-2-16,6-4 1 15,6-2 5-15,5-3 2 16,4-2-3-16,9-3 1 16,3 0-7-16,-1 0-1 15,-2 0-2-15,0 3-2 16,-6-1-2-16,-3 1 1 15,-6 0-6-15,-4-1 0 0,-2-2-15 16,-3 0-3-16,-3 0-16 16,0-2-6-16,-3-1-17 15,0-2-5-15,0-3-40 16</inkml:trace>
  <inkml:trace contextRef="#ctx0" brushRef="#br0" timeOffset="182">22034 11531 220 0,'3'-6'85'0,"-3"12"-46"0,3-1-17 0,-3-5 28 15,0 5-11-15,0 3-2 16,0 3-17-16,0-1-7 15,-3 1-8-15,3-1 1 0,0-2 0 0,0-2 0 16,0-1-1 0,0 0-3-16,0-5 1 0,6 3-4 15,3-3 0-15,3 0 1 16,3 0 2-16,0 3-3 16,0-1 0-16,0 1 1 15,0-1 0-15,-1 4 2 16,-2 2 1-16,-3 2 12 15,-6 1 5-15,-6 2-6 16,0 3-3-16,-3-3-11 16,-3 0-2-16,-5-2-35 15,-1-3-13-15,-3-5-26 0,0-3-7 16,0-3-33 0,3-8-21-16,0 1 65 15</inkml:trace>
  <inkml:trace contextRef="#ctx0" brushRef="#br0" timeOffset="183">22017 11491 272 0,'2'-5'101'0,"1"2"-54"0,3 0-44 0,-6 3 21 16,6 0-19-16,0-2-2 16,3 2-20-16,0 0-6 15,6 2 11-15,3 1-38 0,0 0-15 16,0-3-31-1</inkml:trace>
  <inkml:trace contextRef="#ctx0" brushRef="#br0" timeOffset="184">22272 11504 232 0,'-5'16'88'0,"2"-5"-48"0,0 18-36 0,3-16 21 0,-3 3 8 15,-3 2 7-15,3 1-24 16,0-1-8-16,3 1-6 15,0-3-35-15,6-6-13 0,3-2-78 16</inkml:trace>
  <inkml:trace contextRef="#ctx0" brushRef="#br0" timeOffset="185">22594 11679 88 0,'12'-8'35'0,"-12"8"-18"0,0 0-2 0,0 0 15 16,0 0 4-16,0 5 1 16,0 6-5-16,0 7-4 15,0 14-14-15,0 10-3 0,0 6-2 16,0 5 3-16,-6-3 1 16,0-5 3-16,3-5 4 15,0-6-8-15,0-7-3 16,0-6 0-16,3-5 0 15,0-6-3-15,0-4-1 16,6-9-1-16,0-2-2 16,0-14-2-16,0-2 1 0,0 0-4 15,3-3 1 1,-3 0 2-16,9 3 1 0,-4 5-4 16,1 3 1-16,0 5 2 15,6 5 1-15,0 6 1 16,-3 5 0-16,6 2 2 15,-6 6 1-15,-3 3 5 16,-9-1 3-16,-3 1 2 16,-3 2 3-16,-9-2-7 15,-3-4-1-15,-9-1-4 16,3-4-3-16,0-4-3 16,0-4-1-16,4-2-23 15,-1 0-7-15,9-2-30 16,0-4-11-16,12-4-22 15</inkml:trace>
  <inkml:trace contextRef="#ctx0" brushRef="#br0" timeOffset="186">22841 11983 192 0,'0'19'71'0,"3"-9"-38"0,3 11-25 0,3-10 16 16,-3-1-10-16,0 4-3 16,0-1-6-16,3 0-4 0,3-2 0 15,-1-3-10-15,1-3-4 0,-3-5-42 16,6-3-58 0,-3-5 17-16</inkml:trace>
  <inkml:trace contextRef="#ctx0" brushRef="#br0" timeOffset="187">23040 11970 180 0,'-20'8'68'0,"2"5"-36"0,9 3-29 15,3 0 17-15,-3 5 1 16,0 8 4-16,-9 3-7 16,6 2 0-16,-3-2-11 15,3 0-4-15,1-3-2 0,5-5-8 16,0-6-3-16,-3-5-38 15,9-7-19-15,0-14-23 16</inkml:trace>
  <inkml:trace contextRef="#ctx0" brushRef="#br0" timeOffset="188">23124 11710 212 0,'-6'-13'79'0,"3"11"-42"0,3 2-41 0,0 0 15 16,0 5 5-16,0 8 5 0,0 8 0 15,-3 16 2-15,0 6-13 16,-3 2-1-16,6 2-2 0,0-4-3 16,0-6-3-16,0-3-3 15,0-5 1-15,0-5-43 16,0-6-18-16</inkml:trace>
  <inkml:trace contextRef="#ctx0" brushRef="#br0" timeOffset="189">22975 11938 240 0,'-6'-3'90'0,"6"3"-48"0,9-2-38 0,-6-1 19 15,15 0-7 1,0-2 1-16,2 0-12 0,4 0-5 16,3-1 0-1,3 4-3-15,-3-1 1 0,-1 0-40 16,4 3-17-16,-6 0-47 16</inkml:trace>
  <inkml:trace contextRef="#ctx0" brushRef="#br0" timeOffset="190">23252 11962 192 0,'-18'13'74'0,"18"-8"-40"0,6 3-31 0,3-2 17 0,-3-1-3 15,6 3-1 1,3-3-6-16,-1-2-2 16,4-3-4-16,0-3-3 0,0 0 0 15,-3-4-1-15,-3 1 0 0,-3-2-3 16,-9 0 2-16,0 0-1 15,0 0-2-15,-9 3 0 16,0 0 3-16,-9 2-5 16,-6 6 2-16,3 0 2 15,1 2 1-15,5 3 3 16,0 2 1-16,3 4 1 16,0 4 2-16,6-2-1 15,3 0 0-15,3 0-1 16,3 0 2-16,6-3-3 15,9-3 0-15,0-2-1 16,2-2 1-16,4-4-22 16,-3-2-7-16,0-2-51 15,0-6-49-15,3 0 40 16</inkml:trace>
  <inkml:trace contextRef="#ctx0" brushRef="#br0" timeOffset="191">23552 11906 208 0,'-9'-5'79'0,"4"2"-42"0,-4 9-19 0,3-4 23 0,-9 4-15 16,3 1-4-16,0 1-16 15,3 0-3-15,3 3-3 16,9 0-3-16,3-1 0 0,9 1 2 15,0 5 0-15,6 2-2 16,-4-2 2-16,-5 0 12 16,0 0 7-16,-12 2 6 15,-6 3 5-15,-3-2-15 16,-11-3-8-16,-10-3-62 16,0 0-25-16,-3-5-49 15</inkml:trace>
  <inkml:trace contextRef="#ctx0" brushRef="#br0" timeOffset="192">20379 12779 108 0,'-3'-5'44'0,"3"-13"-24"0,-3 10 3 0,3 8 25 15,0 13-17 1,0 5-16-16,3 9-7 15,0 10-6-15,-3 5 1 0,0 6 2 0,0-1 0 16,0 4 0-16,0-4 1 16,0-7 1-16,0-8-1 15,0-8-1-15,0-6 12 16,0-10 6-16,-3-11-11 16,0-7-5-16,-3-9-6 15,4-7-2-15,-1-6 1 16,3-5 0-16,-3-5-3 15,3-1 2-15,0 1 3 16,0-8 3-16,3 5-7 16,2 5-3-16,4 6 0 15,3 5 3-15,3 10 1 16,0 9 1-16,3 7 2 16,0 16 3-16,-3 3 2 0,-3 8 3 15,-3 0 1 1,-6-1 1-16,-3 7 0 15,-3-7 2-15,-6-1-3 0,-3-4-1 16,-3-5-6-16,0-2-3 16,0-3-22-16,0-8-9 15,3-8-14-15,3 0-3 16,3-3-31 0,3-5-42-16,9-2 36 15</inkml:trace>
  <inkml:trace contextRef="#ctx0" brushRef="#br0" timeOffset="193">20528 12793 172 0,'-15'8'66'16,"18"-1"-36"-16,0 4-31 0,0-6 15 0,3 3-1 16,3 0 4-16,3-2-3 15,3-1 2-15,3-3-9 16,0-4-4-16,0-3-2 0,-1-3 1 15,-2-3 3-15,-3-2-4 16,0-8-3-16,-6 2 1 16,-6 1 0-16,-3 4-2 15,-3 4 2-15,-3 2 1 16,-3 5 0-16,-3 8 0 16,-2 9 0-16,2 2 0 0,-3 5 0 15,6 0 0 1,6 5 0-16,3 1 2 15,6-3 1-15,6-1-1 0,3-1 1 16,3-4-2-16,3-2-1 16,-1-8-13-16,7-3-4 15,3-10-46 1,-3-11-54-16,-3-2 30 16</inkml:trace>
  <inkml:trace contextRef="#ctx0" brushRef="#br0" timeOffset="194">20766 12676 116 0,'-15'8'44'0,"24"13"-24"0,0 11-13 0,-6-16 13 0,0 5 5 15,0 0 7-15,0 0-6 16,0 6-3-16,0-1-13 16,0-4-4-16,-3-7 0 15,0-1 8-15,0-4 3 0,0-7 5 16,0-3 1-16,-3-8-8 15,0-3-4-15,3-5-9 16,0 1-3-16,0-4 0 16,3 3 0-16,3-5-2 15,3-3 2-15,6 6-1 16,3 4-2-16,3 9-24 16,-1 0-9-16,7 10-47 15,3-2-45 1,-3-1 43-16</inkml:trace>
  <inkml:trace contextRef="#ctx0" brushRef="#br0" timeOffset="195">21260 12814 140 0,'-8'18'52'0,"8"1"-28"0,-3 39-19 0,3-37 11 0,0 11 6 15,0 5 6-15,0 3-11 16,0-1-4-16,3-2-8 16,0-7-4-16,-1-7 2 0,-2-4 2 15,0-6 2-15,0-5 5 16,0-5 3-16,-2-9-6 16,-1-7-3-16,0-5 1 15,-3-6 2-15,0-5-4 16,3-3-1-16,0-8-2 15,6 1-2-15,0 2-2 0,0 2 1 16,3-5 1-16,3 1 0 16,-1 7 0-16,4 6 2 15,3 7 1-15,0 11 1 16,3 11 0-16,0 5 2 16,-3 2 1-16,-3 1 3 15,0-1-3-15,-7 1 1 16,1 0-1-16,-6-1 1 15,-3 1-4-15,-5-3-3 16,-4 0-11-16,-3-3-6 16,0 0-14-16,3 1-6 15,3-4-10-15,0-2-4 0,6 0-14 16,3 0-34 0,6-2 27-16</inkml:trace>
  <inkml:trace contextRef="#ctx0" brushRef="#br0" timeOffset="196">21561 12808 124 0,'0'-7'49'0,"-3"1"-26"0,3 1-12 16,0 5 15-16,0 0 1 15,-3 0 3-15,0 0-14 0,0 0-7 31,-6 13-8-31,-3 0-1 0,0 6 0 16,4 2 0-16,-1 0 0 0,9-5 2 16,0-3-3-16,3 1 0 15,3-4 3-15,-1-2 3 16,4-5 2-16,0-3 1 16,0-6-4-16,0-1-1 15,-3-4 1-15,0-2 0 16,-3-3-2-16,0 3 1 15,-3-1-2-15,0 4-1 16,0 2 5-16,0 3 1 16,0 2 0-16,0 8 1 0,3 3 0 15,0 5 1-15,3 3 0 16,0 0 0 0,0 0-7-16,3-3 0 0,3 0-12 15,0-2-5-15,2-3-41 16,4-11-15-16,0-10-18 15</inkml:trace>
  <inkml:trace contextRef="#ctx0" brushRef="#br0" timeOffset="197">21790 12740 160 0,'-18'-3'60'0,"10"22"-32"0,-4-4-20 16,6-9 18-16,-3 4-11 0,0 6-3 15,-3 5-1-15,3 3 0 16,0 3-5 0,6-4 5-16,3 1 2 0,0-5 0 0,6-3 2 15,0-6-6-15,3-2-1 16,3-5-4-16,3-6-1 16,-3-5-6-16,-1-5 0 15,-2-3-4-15,0 0 0 16,-3 0 10-16,-3 3 5 15,-3 0-3-15,0 2-1 16,0 3-11-16,0 0-3 16,0 6 3-16,0 2 3 15,3 10 3-15,3 12 1 16,0 1 0-16,0 6 0 0,-3 6 17 16,-3 2 11-16,-3 3-5 15,-3-1-1-15,0-4-11 16,-3-4-4-16,-3-7-2 15,-3-5 1-15,1-6-10 16,-4-5-2-16,-3-8-26 16,3-8-11-16,0-8-20 15,6-5-6-15,6-8-27 16</inkml:trace>
  <inkml:trace contextRef="#ctx0" brushRef="#br0" timeOffset="198">21894 12856 172 0,'15'5'66'0,"6"3"-36"0,3-2-15 0,-15-4 18 15,3 4-3-15,3-4 2 16,0-2-16-16,-1-2-4 16,1-4-8-16,3-2-1 0,-3 0 1 15,-3-2-2-15,-9-3 1 16,-3 2-9-16,-6 0-1 15,-6 3-5-15,-6 3 0 16,-3 3 4-16,-8 7 4 16,2 5 5-16,-3 6 4 15,6 5-4-15,6 3-1 16,7-3 15-16,5 1 7 16,6-1-2-16,9-3 1 0,5-2-10 15,10-3-4-15,9-2-15 16,0-6-5-16,2-5-40 15,1-5-16-15,3-6-41 16</inkml:trace>
  <inkml:trace contextRef="#ctx0" brushRef="#br0" timeOffset="199">22511 12491 220 0,'-6'3'82'0,"6"7"-44"0,3 6-38 0,-3-5 18 16,0 10-3-16,0 11 0 15,0 10-7-15,0 3-5 16,0 0-2-16,0-3-1 0,0-2 0 15,0-8 4-15,0-3 5 16,0-5-25-16,0-9-11 16,0-9-81-1</inkml:trace>
  <inkml:trace contextRef="#ctx0" brushRef="#br0" timeOffset="200">22424 12695 268 0,'-15'-3'101'0,"15"3"-54"0,0 0-35 16,0 0 35-1,9 0-19-15,3-3-16 16,3 1-7-16,3-1-5 16,9 0-9-16,0 1-4 0,-1-1-20 15,1 1-6-15,0-1-20 16,-3 0-7-16,0 1-27 15,-7 2-18 1,-2 0 53-16</inkml:trace>
  <inkml:trace contextRef="#ctx0" brushRef="#br0" timeOffset="201">22719 12676 172 0,'-18'3'66'0,"9"2"-36"0,-6 0-13 0,9 6 22 15,-3 5-18-15,-2 2-4 16,2 4-1-16,0 4 1 15,0-2-9-15,3-3 9 0,3 3 3 16,3 0-8-16,6-6-4 16,0-7-5-16,9-3 0 15,-1-11-7-15,4-2 1 16,0-3-8-16,-3-3-3 16,-3-5 5-16,-3 0 5 0,3-5 3 15,-6 3 1 1,-3-3 0-16,-3 5 2 15,0 10 8-15,0 20-6 16,0 2-1 0,0 2-2-16,0 6-4 15,9 0 0-15,-3-3 2 16,3-3 0-16,2-4-10 16,4-6-3-16,0-3-42 15,0-8-17-15,0-5-23 16</inkml:trace>
  <inkml:trace contextRef="#ctx0" brushRef="#br0" timeOffset="202">22892 12613 144 0,'-6'-8'55'0,"0"8"-30"0,6 2-25 0,0-2 10 16,6 6 11-16,-6 2 6 15,3 5-5-15,0 8-2 16,0 8-12-16,0 3 10 0,0 2 5 15,-3 1 2-15,0-9 0 16,0 1-10-16,0-6-4 16,0-8-6-16,0 0-4 15,0-5 0-15,6-5-1 16,-1-3-3-16,1-5 2 16,3-3-10-16,3-3-3 15,0 0 0-15,3 3 3 16,0 1 7-16,3 4 2 0,-3 3 2 15,0 5 2-15,-7 6 19 16,1-1 10-16,-6 9-4 16,-3-1-1-16,-6 1-11 15,-5-3-2-15,-1-3-5 16,-6-2-3-16,3-3-2 16,-3-3-3-16,-3-3-17 15,0-2-6-15,1-2-18 16,2-3-4-16,3-9-14 15,9-2-5-15,6-5-34 16,6-5-14 0,0-1 59-16</inkml:trace>
  <inkml:trace contextRef="#ctx0" brushRef="#br0" timeOffset="203">23052 12533 160 0,'6'-8'60'0,"0"6"-32"0,0-11-33 0,-3 15 10 15,0 3 8-15,0 1 8 16,0 2-1-16,-3 8 0 16,0 7-11-16,0 14 6 0,0 6 4 15,-3-1-4-15,0 0 0 16,0-2-7-16,0 2-3 16,0-7-2-16,3-9 0 15,0-5-51-15,3-10-21 16,6-3-32-1</inkml:trace>
  <inkml:trace contextRef="#ctx0" brushRef="#br0" timeOffset="204">23204 12806 216 0,'0'2'82'0,"6"1"-44"0,3 5-40 15,-6-3 17-15,0 1 0 16,6 2 5-16,0-3-6 15,0 0-3 1,6-5-2-16,0-2-1 0,-1-4-7 0,-5 1 0 16,3-6-6-16,-3 3 1 15,-3-5-5-15,-6 0 1 16,-6 2-1-16,6-2 1 16,-15-3 5-16,0 14 3 15,1 2 1-15,-4 10-1 16,-3 3 1-16,0 1-1 15,3 2 8-15,3 2 5 16,3 6 11-16,3 2 5 16,3-2 0-16,4 0 0 15,2 0-16-15,5 0-8 16,7-1-6-16,0-1-2 16,3-7-34-16,12-4-12 15,-3-3-49 1,6-5-57-16,-4-3 45 0</inkml:trace>
  <inkml:trace contextRef="#ctx0" brushRef="#br0" timeOffset="205">23523 12994 252 0,'-15'0'93'0,"15"2"-50"0,0-2-50 16,0 0 14-16,0 3-7 15,-3 0 0-15,0-1-22 16,0 1-8-16</inkml:trace>
  <inkml:trace contextRef="#ctx0" brushRef="#br0" timeOffset="206">23555 12449 240 0,'0'2'90'0,"0"17"-48"0,-3 10-34 0,3-16 24 16,-3 14-9-16,-3 7 1 15,1 14-11-15,-4-3-5 16,3 0-5-16,0-8-5 0,-3-6-1 16,6-7-80-16,-6-16-84 31</inkml:trace>
  <inkml:trace contextRef="#ctx0" brushRef="#br0" timeOffset="207">19656 11184 52 0,'12'-8'22'0,"-9"13"-12"0,6 19-1 16,-3 5 11-16,-3 32-2 15,-3 26-1-15,-3 56-5 16,-6 37 0-16,-9 42-7 16,0 27-3-16,-3-3 10 15,4-21 6-15,5-37-7 16,3-40-1-16,9-29-6 16,0-26-1-16,6-19-23 15,0-27-12-15,5-20-27 0,4-22-11 16</inkml:trace>
  <inkml:trace contextRef="#ctx0" brushRef="#br0" timeOffset="208">19543 10996 36 0,'3'-34'16'0,"15"15"-8"0,21 1-12 0,-16 12 4 0,16-4 4 16,12-3 2-16,20-1 9 16,27 4 2-16,18-1 0 15,33 3 0 1,27 6-9-16,32 4-3 0,21 4 1 15,12 7 1-15,18 8 12 16,0 8 5-16,6 8 5 16,9-5 5-16,0-3-13 15,18 0-4-15,5 0-10 16,-17-2-3-16,-6-4 2 0,-30 6-1 16,-42-2 0-16,-41-1-3 15,-39-2 1-15,-24-5-4 16,-29-1-2-16,-24 9-89 15</inkml:trace>
  <inkml:trace contextRef="#ctx0" brushRef="#br0" timeOffset="209">24061 11279 92 0,'3'19'35'0,"6"12"-18"0,3 49 2 0,0-35 18 16,-6 21-16-16,-3 42-4 15,-3 25 3-15,-3 33 1 16,-6 4-10-16,0 7 9 0,9-8 3 16,0-18-9-16,0-11-5 15,0-7-4-15,0-22 1 16,-3-13-14-16,0-22-5 15,-3-12-55 1,3-3-53-16,-3-11 31 0</inkml:trace>
  <inkml:trace contextRef="#ctx0" brushRef="#br0" timeOffset="210">19540 13420 148 0,'-15'-8'57'0,"18"8"-30"0,6 0-27 0,3 2 10 15,6 1-4-15,15 0-1 16,17-1 3-16,19-2 3 0,29 0-6 16,24 3 4-16,30 0 1 15,35-1-1-15,30 6 2 0,31 0-4 16,2 3 1-16,17 2 8 16,19-2 5-16,-9 2 0 15,0 0-1-15,-3 0 7 16,-21 0 3-16,-12-2-12 15,-21-3-3-15,-38-3-9 16,-31-5-2-16,-29-5-4 16,-29-3-1-16,-34-3-28 15,-14-2-10-15,-15 5-38 16,-9 3-14-16,-4 5-7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8:20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8768 13163 132 0,'0'-11'52'0,"-3"11"-28"0,0-2-8 0,3 2 16 0</inkml:trace>
  <inkml:trace contextRef="#ctx0" brushRef="#br0" timeOffset="1">8747 13147 308 0,'-12'0'33'0,"-3"3"-17"15,0 13-12-15,-3 2-7 0,1 6 2 16,-1 2 0-16,3-2-2 15,6 3 2-15,3-3-1 16,6-3 0-16,9-8 2 16,3-2 0-16,6-4 0 15,3-7 2-15,-1-5-1 16,1-5 2-16,-3-4-2 0,-3-4 2 16,0-1-2-1,-3-4 2-15,-3-1-4 16,-3 3 0-16,-6-1 3 0,0 6 3 15,0 6 4-15,-3 2 2 16,0 5-8-16,0 9-1 16,0 7-4-16,3 3 0 15,3 5 4-15,3-3 1 16,3 1-1-16,2-3 1 16,4 0-4-16,3-6-2 15,0 1-5-15,0-3 0 16,0-3-31-16,-3-2-12 15,-3-3-42 1</inkml:trace>
  <inkml:trace contextRef="#ctx0" brushRef="#br0" timeOffset="2">8926 13137 132 0,'0'2'49'0,"0"14"-26"0,3 11-7 16,0-14 18-16,2 3-3 16,1 2 2-16,0-2-15 15,-3 0-5-15,3 0-8 16,-3-3-4-16,0-2 2 0,0-3-2 16,0-3 2-16,-3 0 0 0,0-5 3 15,0-3-3-15,0-2-2 16,-3-5 0-16,3-4 1 15,0 1 1-15,0-11 1 16,0 3-5-16,3 0 1 16,0 5 0-1,3 6 0-15,0 2-3 0,0 2 2 16,3 4-6-16,0-1 0 16,3 3-28-16,0 3-12 15,-12-3-110 16</inkml:trace>
  <inkml:trace contextRef="#ctx0" brushRef="#br0" timeOffset="3">9077 13216 128 0,'-6'0'49'0,"9"0"-26"16,-3 11-16-16,0-6 13 0,3 3 1 16,0 0 2-16,0 2-4 15,0 1-1-15,0-1-10 16,0-2 1-16,0-2 4 0,-3-1-5 15,0-2 0-15,0-3 5 16,0 0 3-16,-3 0-6 16,0-3-3-16,0-2 0 15,0-3 0-15,0-5-3 16,3-3-1-16,0 0 1 16,3 0 0-16,3-3-2 15,3 6-2-15,0 3-2 16,0 2-1-16,3 2 2 0,3 4 0 15,0-1-6-15,0 3 0 16,0 3-26-16,-1-1-8 16,-2-2-30-1,0 0-45-15</inkml:trace>
  <inkml:trace contextRef="#ctx0" brushRef="#br0" timeOffset="4">9307 13129 140 0,'-3'-8'52'0,"3"8"-28"0,-3-3-6 0,3 3 18 16,-3 0-14-16,-3 3-2 15,0 2-12-15,-3 3-5 16,-3 10-2-16,0 6-1 0,0 0 2 0,3 5 1 16,3-5 1-16,3 0-2 15,3-6-2-15,3-2 1 16,3-5 1-16,3-3-1 15,3-6-1-15,0-4 1 16,-3-4-1-16,0-2-3 16,0-2 2-16,-3-3 1 15,0-3 0-15,-3-3-3 16,-3 3 0-16,3-2 4 16,-3 2 1-16,0 5-3 15,3 6 1-15,0 8 2 16,2 2-1-16,1 3-1 15,3 8 1-15,0-6 1 16,3 4 1-16,3-4 3 16,-6 1-12-16,0-3-3 15,0-3-38-15,0-2-14 16,0-1-18 0</inkml:trace>
  <inkml:trace contextRef="#ctx0" brushRef="#br0" timeOffset="5">9405 13115 148 0,'0'0'55'0,"3"3"-30"0,0 2-7 0,0 1 18 0,3-1-7 16,0 8 0-16,3 6-12 16,2 2-5-16,1-3-7 15,0 4-6-15,3-7-2 0,-3-1 2 16,0-4 0-16,0-4-21 15,0-4-10-15,0-2-17 16,3-8-5-16,-1 0 0 16,-2-8 3-1,-3-2 29-15,-3-3 32 16,0 2 16-16,-6 3 2 16,3 3-2-16,-6 3-3 15,0 4 0-15,0 6 2 16,0 11 4-16,0 10-2 15,0 8-2-15,-3 5-13 0,-3 1-1 16,1-1 2-16,-1-2-5 0,0 0-2 16,0-3-6-16,3-5-2 15,0-3-4-15,3-5-1 16,0-3-38-16,3-5-18 16,3-5-22-1</inkml:trace>
  <inkml:trace contextRef="#ctx0" brushRef="#br0" timeOffset="6">9798 13102 152 0,'-9'-13'57'0,"6"13"-30"0,0-3-14 0,0 3 19 0,-3 3-3 16,-3 2 1-16,0 1-13 15,0-1-3-15,3 3-8 16,3 0-6-16,6 5-3 0,6 3 2 16,3 0 0-16,0 0 1 15,-3-1 0-15,3 1 6 16,-9 3 4-16,-3-3 3 16,-3-3 5-16,-6 0-10 15,-3-2-4-15,-3-1-17 16,-3-2-4-16,-3 0-42 0,0-3-16 15</inkml:trace>
  <inkml:trace contextRef="#ctx0" brushRef="#br0" timeOffset="7">10152 13113 80 0,'-9'-6'33'0,"6"6"-18"16,0 3-2-16,0 0 11 0,-6-1-6 15,0 4 0-15,-3 4-7 16,3 9 1-16,0 2-7 16,3 0-1-16,6-2-2 15,3-1-2-15,9-2 3 0,3-3 4 16,0-2 6-16,3-6-1 15,3-5 1-15,-3-5-5 16,-3-6 0-16,-4-2 1 16,-2-3 5-16,-3-2-2 15,-6-1 3-15,-3 3-6 16,-3 0-3-16,-2 3-3 16,-4 3 0-16,0 2-11 0,3 2-4 15,0 4-25-15,3 2-11 16,3 0-24-1,9-6-23-15,6-2 38 16</inkml:trace>
  <inkml:trace contextRef="#ctx0" brushRef="#br0" timeOffset="8">10387 12861 156 0,'-9'-15'57'0,"3"12"-30"0,-3-2-12 0,3 5 18 16,0 0-12-16,-3 2-4 0,1 6-8 15,-1 5-4-15,-3 11-2 16,3 5 0-16,6 8 0 16,3 6-1-16,3 4-2 0,3-2 1 15,0-2 1-15,0-6-3 16,3-6 0-16,-4-1 1 16,1-12 0-16,0-5-25 15,0-5-8-15,-6-8-27 16,0-5-41-1,-3-11 25-15</inkml:trace>
  <inkml:trace contextRef="#ctx0" brushRef="#br0" timeOffset="9">10191 13078 160 0,'-18'-10'63'0,"18"7"-34"0,-3 0-12 0,3 3 22 16,0 0-13-16,9 0-5 16,3 0-6-16,8 0 0 15,4-2-8-15,3-1-4 0,3 1 0 16,3-1-2-16,-4 0 2 15,1 1-55-15,-6-1-22 16,0 3-23 0</inkml:trace>
  <inkml:trace contextRef="#ctx0" brushRef="#br0" timeOffset="10">8929 13697 76 0,'0'8'30'0,"-3"0"-16"0,6 8 1 15,-3-5 15-15,3 7-12 16,-3 6-2-16,3 3-4 15,-1 2 0-15,1-3-6 16,0 1-2-16,0-6-2 16,-3-3 1-16,3-4 0 0,-3-4 7 15,3-5 4-15,-3-7-1 16,0-6 0-16,-3-5-7 16,0-9-4-16,0-4 1 15,0-3 0-15,0 0-4 16,3 0 1-16,3 5 0 0,3-5 0 15,0 5-3-15,0 5 2 16,3 6 1-16,3 8 0 16,3 5-3-16,0 5 2 15,0 3 3-15,-3 0 3 16,-3 3 4-16,-3-1 2 16,-6 3 1-16,-6 3 2 15,-3-2-3-15,-3-1-1 16,0-3-6-16,-3-2-3 15,-3-5-7-15,0-3-1 16,3-3-26-16,1 1-8 0,2-4-30 16,6 1-30-1,6-3 34-15</inkml:trace>
  <inkml:trace contextRef="#ctx0" brushRef="#br0" timeOffset="11">9095 13692 72 0,'-6'0'30'0,"6"5"-16"0,0 1-8 16,0-1 9-16,0 3 7 15,0 3 4-15,0-1-3 16,3 3 0-16,3 3-3 16,0 3-3-16,3-3-9 15,6-3 1-15,6-5 2 0,3-6 0 0,-4-2 1 16,1-5-2-16,0-5 1 15,-3-4-4-15,-3 1-2 16,-6-3 0-16,-6 0-1 16,-3 3 0-16,-6 0 2 15,-6 2-1-15,-6 3 2 16,-3 3-6-16,0 2-1 16,1 3-5-16,2 3-1 15,3 0-13-15,3 2-3 16,6 0-23-16,3-2-12 15,3-3-20-15</inkml:trace>
  <inkml:trace contextRef="#ctx0" brushRef="#br0" timeOffset="12">9330 13668 136 0,'0'3'52'0,"0"10"-28"0,6 3-13 16,-3-8 15-16,0 3-1 16,0-1 2-16,3 1-15 15,0-3-5-15,3 2-4 16,-3-2-3-16,-3 0 1 0,6-5-17 16,-9-3-123-1,3-3 46 1</inkml:trace>
  <inkml:trace contextRef="#ctx0" brushRef="#br0" timeOffset="13">9417 13697 116 0,'3'6'46'0,"0"-1"-24"0,0 6-13 0,0-3 16 16,0 0-5-16,0-1-2 15,0 1-8-15,0 0-2 16,0-2-4-16,-3-6-1 0,2 2 1 0,-2-2-5 16,0 0 1-16,3-2-2 15,3-4-2 1,0-4-8-16,0-3-5 0,3-6 6 16,0 3 6-16,0 3 6 15,0-6 4-15,3 11 7 16,0 11 4-16,0 5 3 15,0 5 3-15,0 0-6 16,-3 3 1-16,2 0-6 16,-2 5-1-16,0-5-6 15,-9-2-5 1,6-4-48 0,0-10-18-16,6-5-19 15</inkml:trace>
  <inkml:trace contextRef="#ctx0" brushRef="#br0" timeOffset="14">9717 13412 160 0,'-3'-3'63'0,"3"6"-34"0,3 2-34 0,0 0 10 16,0 9 10-16,0 7 10 15,0 5-9-15,0 11-1 16,3 0-9-16,-3 0-4 0,0-2 1 15,0-6-2-15,0 0-1 16,0-5-13-16,0-6-6 16</inkml:trace>
  <inkml:trace contextRef="#ctx0" brushRef="#br0" timeOffset="15">9577 13549 176 0,'0'-5'68'0,"6"5"-36"0,15 0-33 16,-9 0 12-16,3 0-5 16,3 0-1-16,3 0-3 15,3 0 1-15,-1 3-2 0,1-1-27 0,3-2-12 16,-3 3-10-1,-6 0-5-15,-3-1 24 16,-4 1 23-16,-2 0 11 16</inkml:trace>
  <inkml:trace contextRef="#ctx0" brushRef="#br0" timeOffset="16">9857 13581 157 0,'6'19'33'16,"0"-4"-7"-16,0-1-6 16,0-6 1-16,3-8 3 15,3 0-12-15,0-3-7 0,0-5-1 16,0-3-1-16,0 4 3 15,-4-4-3-15,1 0 0 16,-3 1-1-16,-3-1-2 16,-3 1 3-16,-3 2 2 15,-6 2-4-15,0 4-1 0,-2 2-2 16,-1 2 0-16,0 6 0 16,0 8 0-16,3 5 0 15,3 1 0-15,0-4 2 16,3 1 0-16,3-1 0 15,3-2 2-15,3 0-1 16,3-3-1-16,3-2-4 16,0-3-2-16,0-6-26 15,0 1-11-15,-1-3-33 16</inkml:trace>
  <inkml:trace contextRef="#ctx0" brushRef="#br0" timeOffset="17">10009 13668 44 0,'-3'-5'19'0,"3"8"-10"0,3-1-11 16,0 6 48-16,0 3 0 16,3-1-9-16,-3-2-6 15,0 0-13-15,0 0-3 16,0 0-1-16,0-2 2 16,0-1-9-16,-3-5 7 0,0 0 5 15,0 0-1-15,-3-3 1 16,0-2-1-16,0-3-2 15,0 0-6-15,3-8-2 16,0-5-4-16,3 2-1 16,3 4-3-16,3-1-1 15,3 2-10-15,6 4-3 16,-1-1-22-16,1 3-7 16,0 3-30-1,0 0-40-15,0-1 34 0</inkml:trace>
  <inkml:trace contextRef="#ctx0" brushRef="#br0" timeOffset="18">10226 13544 68 0,'0'-3'27'0,"3"3"-14"0,-3 3-7 15,0-3 9-15,0 5 11 16,-3 1 9-16,0-1-2 0,0 3 3 15,0 5-16 1,3 3-4-16,0 0-10 0,3 2-2 0,0-2 0 16,3 0 4-16,0 5 5 15,0-5-3-15,0-3 0 16,-6 1 5-16,0-1 4 16,-6-3-7-16,-3 1-2 15,-3-3-4-15,-2-3-1 16,-1 1-25-16,-6-6-12 15,-6 0-49 1,3-3-50-16,0 0 43 16</inkml:trace>
  <inkml:trace contextRef="#ctx0" brushRef="#br0" timeOffset="19">9205 13441 252 0,'-9'-5'93'0,"4"7"-50"0,10-2-52 0,1 3 14 16,0-1-36-16,3 1-12 16,3 0-53-16,0-9-23 15</inkml:trace>
  <inkml:trace contextRef="#ctx0" brushRef="#br0" timeOffset="20">18525 12372 112 0,'0'-5'44'0,"0"7"-24"0,0-4-6 0,0 2 15 16,3 0-1-16,-3-3 12 15,0-2-9 1,0-1-17-16,-3 1-1 0,0-3-2 16,-3 0-4-16,-3 0 1 15,-6 3-3-15,0 0 0 16,-2-1-1-16,-4 1 2 16,0 0-1-16,-6 0 0 15,3-1-1-15,0 1 2 0,-2 0-1 16,-4-1 0-16,-3 1-3 15,0 0 1-15,1 0 0 16,-1-1 1 0,3 1 0-16,0 0 0 0,1 2-2 15,-1 0 1-15,-3 1-4 16,3-1 0-16,1 0 1 16,-1 3 2-16,-3 0-1 15,-3 3 2-15,-2 2-4 16,-4 1 0-16,6-1 1 15,4 0 0-15,2 6 0 16,0-3 0-16,3 2 0 16,0 4 0-16,1 4 0 15,-4-2 0-15,0 0 0 16,3 2 0-16,1 1 0 16,-4 2 2-16,0-2-3 0,0-4 0 15,0 1-1-15,4-2 0 16,-1-1 2-16,3 0 2 15,3 3-3-15,0 2 0 16,4 1 1-16,5 2 0 16,0 3 2-16,3 0 1 15,3-3 1-15,3 3 0 16,3 2-2-16,6-2 1 16,3 0 0-16,3-3 1 15,0 0-2-15,5-5-2 0,7-3 1 16,0 0-1-16,0 1 2 15,3-1 1 1,-1-3-1-16,4 1 1 0,0 0-2 16,3-1 2-16,-4 1-2 15,-2-3-1-15,-3 0 1 16,3 0-1-16,6-3 0 16,2 0 2-16,4 0-1 15,0-2-1-15,-1-3 3 16,4 3 0-16,3-3 1 15,-4 0 0-15,-2 2-2 16,-3 1-2-16,0-3 1 16,2 0 1-16,10 0-1 0,-4 0-1 15,1-3 1-15,-3 1-1 16,2 2 0-16,1 0 2 16,-3-3-3-16,8 0-2 15,-5-4 4-15,0 1 1 16,2 1 0-16,1 0-2 15,0-3 1-15,-4 0-1 16,-2 0 0-16,0-5 2 16,-4-1-1-16,1 1 2 15,0-3-2-15,-10 3-1 16,-5-5 3-16,-3-4 0 0,-3-1-4 16,0 1-1-1,-3-1 1-15,-3-4 2 0,-6 1 0 16,-4-1 2-16,-2 1-2 15,-2 2-1-15,-4 0 1 16,-3-2 1-16,-6-1-1 16,-9 1 2-16,-9-1 0 15,-6 1 3-15,-14-1-3 16,-10 4-2-16,1 12 0 16,8 3-1-16,1 3-18 15,5 2-8-15,6 8-37 16,10 6-17-16,8-3-42 15</inkml:trace>
  <inkml:trace contextRef="#ctx0" brushRef="#br0" timeOffset="21">8518 13676 96 0,'0'0'35'0,"0"0"-18"0,0 8-2 15,0-8 15-15,0 0-7 16,-3 3-1-16,0 0-7 15,0-1-1-15,0 1 3 16,-6-1-10-16,-3 1 1 16,0 0 2-16,0-1 0 15,-3 1 4-15,0 0-1 16,-5-1 0-16,-1-2-5 16,-6-2 0-16,-3-1-3 0,0 0 2 15,-2-2-4-15,-4-8 0 16,0 0 1-16,4-6 0 15,2 3 2-15,-3-2 1 16,3-3-1-16,1-3-1 16,2-3 1-16,3 1 1 15,0-1-1-15,3 4-1 16,3-1-3-16,4 3 1 16,2-1-4-16,0 1-2 15,3 5-3-15,0 6 1 16,6 2 1-16,0 8 2 15,0 8-1-15,0 5 1 0,0 8 0 16,0 6 0-16,3-1 2 16,0-2 2-16,0-3-1 15,3-5-1-15,0-5 1 16,0-6-1-16,0-8 0 16,0-7 2-16,3-6-1 15,-3-3 2-15,0-5-4 16,0-2 0-16,0 0 1 15,0-1 0-15,3 9 0 16,0 2 0-16,3 5-3 16,2 6 2-16,4 7 1 15,3 4 2-15,0 4-1 16,6 1-1-16,3 2-50 0,8 0-21 16,16-5-33-1</inkml:trace>
  <inkml:trace contextRef="#ctx0" brushRef="#br0" timeOffset="22">10438 13528 60 0,'0'3'24'0,"0"-1"-12"0,3 4 3 15,0-1 13-15,3 0 0 16,0 1 1-16,2-1-8 16,4 0-2-16,9 0-3 15,3-2 3-15,3-3-11 16,3 0 2-16,2-5 1 0,4-3 0 16,-3-5 1-16,0-6 0 15,2-2 2-15,-2 0-3 0,-3-6-1 16,-3 1-4-16,-7-3 1 15,-5 0 2-15,-6 0 2 16,-6-3-3-16,-3-3-3 16,-3 6-2-16,-3 6 0 15,0-1-2-15,0 8-1 16,3 3-2-16,-3 5-1 16,3 0-12-16,0 5-2 15,0 0-21-15,3 9-8 16,0-1-11-1,0 0-42-15,0-5 17 16</inkml:trace>
  <inkml:trace contextRef="#ctx0" brushRef="#br0" timeOffset="23">10792 13213 104 0,'-15'0'38'0,"9"-16"-20"0,-6 8 1 16,9 8 16-1,0 0-4-15,0-2-1 0</inkml:trace>
  <inkml:trace contextRef="#ctx0" brushRef="#br0" timeOffset="24">10747 13179 302 0,'6'-8'18'0,"3"0"-3"0,6-3-7 16,6-2-3-16,3-3-2 16,2 0-3-16,-2 3 3 15,0 5 0-15,-6 6-4 16,0 4 1-16,0 9 9 16,-6 2 3-16,-1 3-1 0,1 3-1 15,0-1-6-15,0-2-3 16,0 0-36-16,3-3-14 15,0-5-52 1</inkml:trace>
  <inkml:trace contextRef="#ctx0" brushRef="#br0" timeOffset="25">10613 13639 88 0,'-9'-13'33'0,"9"10"-18"0,0 3-2 15,0 0 14-15,0 0-4 0,0 0-1 16,0 0-8-16,3 0-1 16,3 0-6-16,3 0 1 15,3 0-5-15,3 3-2 0,9 8 0 16,3-1 5-16,5-2 6 16,10 0 0-16,6 0 3 15,8-3 1-15,13-2-1 16,-1 2-5-16,4-10-2 15,2-6 0-15,6-4 0 16,-5-1 2-16,-4-3 4 16,-8 1-8-16,-10 2-1 0,-11 0 1 15,-6 0 1-15,-10 3-3 16,-2 2-1-16,-6 3-1 16,-6 0 1-16,-3 3-9 15,0 0-1-15,-3-1-27 16,0 4-10-16,0-1-44 15,0 0-36 1,3 3 45-16</inkml:trace>
  <inkml:trace contextRef="#ctx0" brushRef="#br0" timeOffset="26">11962 13417 196 0,'-6'-5'74'0,"9"7"-40"0,0 1-60 0,-3-3 5 16,6 3-56-16,0-1-20 15,0 4 48-15,-1-9 25 16</inkml:trace>
  <inkml:trace contextRef="#ctx0" brushRef="#br0" timeOffset="27">12090 13417 188 0,'-18'-8'71'0,"21"8"-38"0,9 5-56 0,-6-5 5 0,0 0-40 15,3 3-13-15,-1-6 19 16,4 1 10-16</inkml:trace>
  <inkml:trace contextRef="#ctx0" brushRef="#br0" timeOffset="28">12316 13330 192 0,'-6'-8'74'0,"9"10"-40"0,3-2-46 15,0 3 7-15,0-3-35 16,3 0-13-16,3 0-13 15,2-3-4-15</inkml:trace>
  <inkml:trace contextRef="#ctx0" brushRef="#br0" timeOffset="29">12768 13346 72 0,'3'5'30'0,"3"-5"-16"0,15 0 5 0,-6 3 16 16,3-3 0-16,6-6 2 15,5-4-7-15,10-4-4 16,0-1-8-16,2-9-1 16,1-5-10-16,-3 0 9 0,-3-6 6 15,2 3 2-15,-5-2 3 16,-3 2-6-16,-6 3-3 15,-4 3-4-15,-2 5-1 16,0 2-7-16,-9 3-4 16,-3 3-6-16,0 2 0 15,-3 3-3-15,3 6-13 16,-3-1-1-16,0 3-13 16,-3 0-6-16,3 0-29 15,3 0-11 1,0 3-2-16</inkml:trace>
  <inkml:trace contextRef="#ctx0" brushRef="#br0" timeOffset="30">13346 12880 188 0,'-9'-8'71'0,"9"8"-38"0,-3 0-34 15,0 0 15-15,-3 0-4 16,-3 0 4-16,-3 3-1 15,-3 2 0-15,3 0-7 0,3 1-4 0,3-4 1 16,0-2-2-16,4 0 2 16,2 0 0-16,2-2 1 15,7-4 2-15,3-2 1 16,6-2-3-16,0 2-1 16,0 0-1-16,0 3-2 15,0 2 3-15,-3 6 0 16,2 2 7-16,-2 3 6 15,-3 0-4-15,-3 2-2 16,0 4-5-16,-3-4-2 16,0 3-41-16,0-5-17 15,0 0-60 1</inkml:trace>
  <inkml:trace contextRef="#ctx0" brushRef="#br0" timeOffset="31">6083 5493 116 0,'0'-3'44'0,"-3"3"-24"0,0 0-2 0,0 3 20 16,-3-1-6-16,-9 4-1 15,-6 2-9-15,1 0-1 16,-1 2-12-16,3 1-3 0,3-3-2 16,3 0-5-16,6 0 1 0,6-1-2 15,9 7-2-15,9-1 0 16,3 3 3-16,0-3 0 16,-1 3 1-16,1 0 0 15,-3-3 2-15,-6 0 14 16,-6 0 9-16,-6 1 3 15,-6-1 3-15,-6-2-15 16,-6-4-7-16,-3 1-5 16,-2-2-4-16,2-1-15 15,0-2-5-15,6-3-23 16,3 0-10-16,6-3-34 16,3 0-37-1,6-2 45-15</inkml:trace>
  <inkml:trace contextRef="#ctx0" brushRef="#br0" timeOffset="32">6131 5546 112 0,'0'0'44'0,"3"2"-24"0,0 4-6 0,0-1 15 16,0 5 3-16,2 9 6 16,-2 2-10-16,6 3-4 0,-6 0-14 15,-3-3 0-15,0-3 3 0,0-2-7 16,6-5 1 0,-3-3 0-16,-3-8-1 15,3-3-1 1,0-5-1-16,0-2-5 15,-6-17-1-15,0 3 1 16,6 1 0-16,0 1 1 16,0 4 2-16,6 5-6 15,-3 2 1-15,3 6 1 16,3 5 3-16,-3 5-2 16,3 14 0-16,-3 2 5 15,-3 0 2-15,0 0 4 16,-3-2 1-16,0-1-5 15,-3-5-2-15,0-2 0 0,0-3 2 16,0-3-1-16,0-5 0 16,2-2-6-16,4-6 1 15,0-3 0-15,3-13 0 16,3 3 0-16,0 3 2 16,0 4-6-16,3 4 1 15,-3 4-1-15,3 9 2 16,3 8-1-16,-4 2-1 15,-2 3 5-15,3-3 3 16,-3 0-1-16,0-2-2 16,-3-3-14-16,-3-3-4 15,0 0-37-15,3-5-16 16,0-2-29-16</inkml:trace>
  <inkml:trace contextRef="#ctx0" brushRef="#br0" timeOffset="33">6601 5517 144 0,'-9'-8'55'0,"6"8"-30"0,0 2-12 16,0 1 17-16,-3 2-2 15,-3 3 1-15,-3 3-10 16,3 7-4-16,-3 6-8 16,3 0-3-16,4 0 0 0,2 0-2 15,6-3-2-15,2-3 1 16,1-5-1-16,3-5 2 15,3-2 1-15,0-9-6 16,0-2 0-16,0-6-6 0,-3-5 1 16,3-5 4-16,-9 0 2 15,0 0 2-15,-3 0 2 16,0 2-1-16,0 3-1 16,0 3 3-16,0 5 2 15,0 3-2-15,0 5-2 16,3 5 0-16,3 8-1 15,-3 8 2-15,3 3 1 16,0-3-1-16,3 1-2 16,-1-4 1-16,-2-2-1 15,0-3-3-15,0-5 0 0,3-5-38 16,0-6-15-16,0-2-34 16</inkml:trace>
  <inkml:trace contextRef="#ctx0" brushRef="#br0" timeOffset="34">6747 5302 148 0,'-3'-2'57'0,"3"4"-30"0,3 6-21 16,0-3 17-16,0 9 6 16,0 7 6-16,0 5-9 15,3 9-4-15,-3 4-12 16,3 6-4-16,-1-5 0 0,1-6-5 15,0-4-1-15,0-7-2 16,0-4-2-16,3-6-37 16,0-5-15-16,-3-8-40 15</inkml:trace>
  <inkml:trace contextRef="#ctx0" brushRef="#br0" timeOffset="35">6896 5255 164 0,'0'0'63'0,"3"2"-34"0,11 9-19 0,-8-1 20 16,0 12 2-16,0 7 5 15,-3 13-3-15,-3 3 0 16,0 8-19-16,0-5-5 0,3-1-2 16,0-7-7-16,0-8 0 15,0-6-32-15,3-5-14 0,-3-8-74 16</inkml:trace>
  <inkml:trace contextRef="#ctx0" brushRef="#br0" timeOffset="36">5776 6112 72 0,'-3'3'27'0,"3"-6"-14"0,0 3 0 16,0 0 11-16,0 0 10 16,6 3 3-16,0-1-11 15,3 3-3-15,0 1-9 16,3-1-1-16,0 0-8 15,3 1-1-15,0-6 0 0,0 0 2 16,-3 0 1-16,-1-3 1 16,-2 0 0-16,-3-2 2 0,-3-6 1 15,-3 1-1-15,-3-6-1 16,-3 3-3-16,-3 0 1 16,-2 2-4-16,-1 0-2 15,0 3 0-15,-3 3 1 16,3 5-1-16,0 16 2 15,0 0-7-15,3 5 1 16,-3 0-1-16,6 3 2 16,3 3 3-16,3-4 2 15,0 4-1-15,3-3-2 16,6-6 1-16,3-2 1 16,3-5-1-16,3-3-1 0,3-3-17 15,6-8-6-15,2-2-71 16,-2-11-41-1,-3 0 59-15</inkml:trace>
  <inkml:trace contextRef="#ctx0" brushRef="#br0" timeOffset="37">6071 6051 184 0,'-3'3'71'0,"0"13"-38"0,0-3-19 16,0-3 20-16,0 4-8 15,-3 4-3-15,-6 1-13 16,3-1-6-16,0-2-3 16,4 0-4-16,-1 0 2 0,-3-6-26 0,3-4-9 15,-3-6-44 1,3 0-38-16,0-6 40 16</inkml:trace>
  <inkml:trace contextRef="#ctx0" brushRef="#br0" timeOffset="38">5928 6027 184 0,'0'-2'68'0,"3"2"-36"0,0 0-37 16,3 2 36-16,6 6-8 15,6 5-4-15,3 6-4 16,-3 2-9-16,-1 3-2 0,1 0 0 0,0 0-2 16,-3-1 1-16,0-4-4 15,0-3 0-15,-3-3-8 16,-3-2-2-16,3-6-49 15,-7-5-65 1,7-5 24-16</inkml:trace>
  <inkml:trace contextRef="#ctx0" brushRef="#br0" timeOffset="39">6288 6009 156 0,'-9'-8'57'0,"9"5"-30"0,-6 0-14 15,3 3 17-15,1 0 5 16,-4 0 3-16,-3 3-14 16,-3 2-4-16,-3 6-12 0,-3 10-5 0,6 0 0 15,0 3-4-15,3 0 0 16,3 0-4-16,3 0 1 16,3-1 4-16,6-4 4 15,0-6-3-15,3 0-3 16,0-10 3-16,0-3 3 15,0-5-3-15,3-3-1 16,-3-3 0-16,-3-2 0 16,0 0 2-16,-3-8 1 15,0-3-4-15,-3 3 1 16,0 2 0-16,0 6 0 16,0 2 0-16,0 3 0 15,0 8-5-15,3 14 1 0,0-1 2 16,3 3 3-16,-1 2 0 15,1 1 2 1,0-3-7-16,3-1 1 0,0-1 5 16,0-6 4-16,-3 0-36 15,3-3-17-15,0-3-38 16,-3-4-34 0,0-3 43-16</inkml:trace>
  <inkml:trace contextRef="#ctx0" brushRef="#br0" timeOffset="40">6372 6062 148 0,'0'0'55'0,"0"-14"-30"0,3 25-10 16,-3 0 18-16,0 2-7 0,0 3-1 16,0 2-8-16,0 1-2 15,0-1-9-15,0 3 0 0,3-2 4 16,-3-3-4-16,3-6-1 15,-3-2-2-15,0 0 0 16,0-10 0 0,0-4 1-16,3-2 0 15,-3-5-2-15,3 0-2 16,0-3-4-16,0-5 0 16,5-3 0-16,1 3 2 15,0 5-1-15,9 8 1 16,-3 3 2-16,0 7 2 15,-3 6 1-15,-3 3 7 16,0 2 4-16,-3 0-3 16,-3 1-1-16,0-1-6 15,0-3-3-15,-3-2 0 16,0-2-1-16,0-6 2 16,3-3 1-16,0-2-6 15,3-8 0-15,-1-6-6 16,4-5-1-16,0 3 2 15,0 2 5-15,0 6 2 16,0 3 3-16,-3 4-1 16,3 9-1-16,0 8 9 0,3 2 4 15,-3 3-2-15,0 0 1 16,-3 2-7-16,0-5-1 16,0 1-2-16,-1-4 1 15,-2-2-20-15,3-3-8 16,3-2-42-16,0-6-20 15,-3-2-14 1</inkml:trace>
  <inkml:trace contextRef="#ctx0" brushRef="#br0" timeOffset="41">6729 6011 172 0,'-6'14'66'0,"6"9"-36"0,3 20-24 0,-3-25 15 0,0 6 4 16,0 10 5-16,-3-2-8 15,0-3-2 1,0 0-12-16,0-2-5 0,0-3-2 0,3-6 1 16,0-2 3-16,0-8-2 15,-3-5-2-15,0-6-3 16,3-5 1-16,0-8 1 16,-3-5 0-16,3-5 0 15,0-1 2-15,0-2-3 16,3-11 0-16,0 3 3 15,3 3 1-15,3 2-4 16,3 3-1-16,3 3 3 16,3 4 3-16,-1 9 1 0,1 5 2 15,-3 8 2 1,-3 8 5-16,-3 3 5 0,-6 13 5 16,-6-1-3-16,-6 1-1 15,-3 0-9-15,-3-3-4 16,0-2-2-16,1-6 1 15,2 0-21-15,0-5-9 16,3-3-24-16,0-2-9 16,3-3-28-16,3-5-8 15,6-6 0 1</inkml:trace>
  <inkml:trace contextRef="#ctx0" brushRef="#br0" timeOffset="42">6928 5818 220 0,'0'-2'82'0,"0"-1"-44"16,3 8-29-16,0 0 19 0,0 3 8 15,0 6 7-15,0 7-14 16,-3 11-5-16,0 2-14 16,0 3-2-16,0-3-1 0,0 1-3 15,3-3-3-15,-3-6-9 16,3-5-3-16,0-5-36 15,0-3-14-15,3-5-22 16,0-5-6-16,0-6-1 16</inkml:trace>
  <inkml:trace contextRef="#ctx0" brushRef="#br0" timeOffset="43">7021 6003 212 0,'0'0'79'0,"3"3"-42"0,0 0-30 0,0-1 18 16,2 1-4-16,4 2-1 15,0 1 1-15,3 2-1 16,3-8-11-16,-3 0-1 0,0-3 2 16,0 0-4-16,0-2 2 15,0 0-5-15,-3-3-2 16,-3-3 0-16,-3-2 1 16,-3 0-3-16,-3-1-2 15,-3 4-5-15,-6 2 0 16,-3 5 2-16,-3 3 1 15,0 8 0-15,0 5 1 16,3 9 3-16,3 4 0 16,3 1 9-16,4-1 5 0,5-2 5 15,5 0 3-15,4-3-7 16,6-5-3-16,3-6-4 16,0 1 0-16,0-9-9 15,3-2-3-15,3-2-41 16,-1-6-18-16,-2-3-71 15</inkml:trace>
  <inkml:trace contextRef="#ctx0" brushRef="#br0" timeOffset="44">7369 5866 304 0,'-21'-3'115'0,"21"6"-62"0,0-1-62 16,-6 4 7-16,0 4-10 15,0 1-64-15,3 2-27 16,-3 3 1-16,9-3 4 16</inkml:trace>
  <inkml:trace contextRef="#ctx0" brushRef="#br0" timeOffset="45">7327 6144 292 0,'-15'8'110'0,"27"-8"-60"0,-15 0-56 0,9 2 19 16,-6-2-12-16,3 0-3 15,3-2-87-15,6-4-40 0,-3-2 27 16,0 0 18-16</inkml:trace>
  <inkml:trace contextRef="#ctx0" brushRef="#br0" timeOffset="46">5857 6448 100 0,'0'3'38'0,"3"-1"-20"0,0 1-8 0,-3-3 14 16,0 0 2-16,0 0 2 15,3 2-4 1,3-2-3-16,0 0-11 0,3-2-2 0,-1-3-1 16,1-3 1-16,3-3 0 15,9-2-7-15,0 0 0 16,0-1-1-16,-3 4 2 15,0 2-3-15,-1 5-2 16,4 3 2-16,0 3 2 16,3 2 6-16,0 0 6 15,-1 1-1-15,-2-1 1 0,0 0-1 16,0-2 0-16,3-3-6 16,-3-3-2-16,-1-2-2 15,4-3-2-15,0 0 1 16,3-2 1-16,6 2-3 15,-4 2-2-15,-2 4 2 16,0 2 2-16,0 2 4 16,-3 4 4-16,-1-1 2 15,4-2 1-15,0-1-2 16,0-2-1-16,0-2-5 16,2-4-1-16,4 1-3 15,0 0-1-15,3-1 1 0,2 1 0 16,-2 0-3-16,-3 5 0 15,-1 0 2-15,-2 5 2 16,3-2 0-16,3-3 2 16,-7-3-2-16,-2-2-1 15,0-1-2-15,0 1-1 16,-3 3-42-16,-4-1-18 16,-2 6-52-1</inkml:trace>
  <inkml:trace contextRef="#ctx0" brushRef="#br0" timeOffset="47">8098 5321 120 0,'3'-8'46'0,"-3"5"-24"0,3 1 1 16,-3-1 18-16,0 0 3 16,0-2 3-16,-3 0-11 15,-3-3-2-15,0 0-19 16,-3 3 6-16,-3-1 6 0,-6 1-6 16,-8 8 0-16,-1 2-10 15,-3 3-4-15,0 2-4 16,4 1-3-16,5 5-2 15,6-3 1-15,9 0-4 16,9 1 1-16,9-1-5 0,9 3 1 16,5 2-1-16,4 6 1 15,0 0 5-15,3 2 3 16,-4 1 1-16,-5-1-1 16,-6 3 1-16,-9 0-1 15,-9-2 4-15,-9-3 2 16,-3-6 0-16,-6-2 1 15,-5-8-4-15,-1-3 0 16,0-5-1-16,0-5-2 16,3-8-6-16,6-3-1 15,9-3-6-15,6-4 1 0,9-7 1 16,6 1 2 0,3 0 6-16,0 0 1 0,0 0 2 15,-3 3 2-15,-3-1 8 16,-3 6 3-16,-3 5-2 15,-4 3-1-15,-2 0-22 16,0 5-6-16,0 0-45 16,3 2-19-16,6 1-30 15</inkml:trace>
  <inkml:trace contextRef="#ctx0" brushRef="#br0" timeOffset="48">8387 5469 128 0,'3'3'49'0,"0"2"-26"0,3 5-7 16,-3-2 18-16,3 3 4 0,0 2 2 15,3 0-16-15,-1 6-6 16,1 2-11-16,0-2-1 0,0-1 1 16,-3-2-3-1,0-3-3-15,0-2 0 0,-3-1 1 16,0-2 1-16,0 0 1 16,-3-2-2-16,3-1 1 15,-3-5 2-15,0 0 4 16,0 0 7-16,0 0 2 15,3-3-1-15,0 1 0 16,0-9-7-16,3-5-2 16,0-2-4-16,0-1-1 0,0-2-3 15,0 0-1-15,0 0 1 16,0 2 2 0,0 3-1-16,0 3-1 0,-1 2 1 15,-2 3-1-15,0 1-3 16,0 1 2-16,0 4-6 15,-3-1-3-15,0 3-16 16,0 0-9-16,0 0-21 16,9 3-7-16,0-1-42 15</inkml:trace>
  <inkml:trace contextRef="#ctx0" brushRef="#br0" timeOffset="49">8679 5493 200 0,'-3'8'74'0,"6"-3"-40"0,0 6-42 0,-1-6 12 16,1 3 24-1,-3 0 14-15,3 0-19 16,0 0-7-16,-3 0-11 16,3 5-4-16,-3-3-18 0,3 6-160 31,-3-16 53-16</inkml:trace>
  <inkml:trace contextRef="#ctx0" brushRef="#br0" timeOffset="50">8670 5416 216 0,'0'-3'82'0,"3"3"-44"0,3 0-44 0,-6 0 12 0,3 0-11 15,2 3 1-15,4-3-51 16,3 3-23-16,0 2 4 16,0-2 4-16</inkml:trace>
  <inkml:trace contextRef="#ctx0" brushRef="#br0" timeOffset="51">8792 5450 108 0,'-3'6'44'0,"6"2"-24"0,0 8-8 16,0-6 16-16,0 3-5 15,3 3 1-15,-1 0 0 16,1 3 2-16,-3 2-14 0,0-5-2 16,0 0-3-16,-3-3-1 0,0-3 1 15,0-2-4-15,0-2 0 16,-3-1 1-16,0-5 2 16,0-5 3-16,0-6 5 15,0-2-6-15,3-3 0 16,0 0-6-16,3 0-2 15,3 0-2-15,3 0-2 16,3 1 3 0,3 1 2-16,0 4-2 0,0 2 0 15,0 2 1-15,-3 4 0 16,0 2-3-16,-3 0 2 0,-1 2-26 16,-2 4-11-1,0-1-32-15,0-2-44 16,3-3 30-16</inkml:trace>
  <inkml:trace contextRef="#ctx0" brushRef="#br0" timeOffset="52">9068 5318 200 0,'-8'0'77'0,"8"5"-42"0,3 3-41 16,-1 3 12-16,1 2 11 15,0 3 11-15,0 5-1 16,-3 6 1-16,3 4-15 0,0-1-8 0,0 1-1 16,0 4-1-1,0-6 1-15,-3-3-7 0,0-5 0 16,0-2-34-16,0-6-13 16,0-5-59-1,0-3-25-15,-3-5 71 16</inkml:trace>
  <inkml:trace contextRef="#ctx0" brushRef="#br0" timeOffset="53">8961 5440 200 0,'-9'-3'77'0,"12"1"-42"0,0-1-28 0,-3 3 18 16,6 0 2-16,3-3 6 0,3 1-16 15,6-1-5-15,3-2-7 16,0 2-10-16,-1 0-5 0,4 1-34 16,0-1-16-16,0 3-44 15</inkml:trace>
  <inkml:trace contextRef="#ctx0" brushRef="#br0" timeOffset="54">9205 5437 160 0,'-6'3'60'0,"9"2"-32"0,-3 6-24 16,3-3 13-16,-3 5 7 16,3 3 7-16,0 2-10 0,0 3-4 15,3-2-10-15,0 2-5 16,0-2-1-16,0-3 1 0,3-3 3 16,-3-5-2-16,3-3-2 15,0-8-5-15,0-2 0 16,0-6-3-16,-3 1 0 15,0-3-3-15,0-3-1 16,0-3-3-16,-1 1-1 16,1-1 5-16,0 3 4 15,-3 3 4-15,0 3 3 16,0 2 13-16,0 5 8 16,-3 3-2-16,0 5-2 15,0 6-4-15,3 2-1 0,-3 3-10 16,0 0-1-16,6 2 0 15,0-2 3-15,-3-3-26 16,12 6-55 0,-3-14-4-16,3-13-7 15</inkml:trace>
  <inkml:trace contextRef="#ctx0" brushRef="#br0" timeOffset="55">9533 5461 184 0,'-3'-11'71'0,"0"6"-38"0,-3 2-25 15,3 3 18-15,-3 0-11 16,-3 3-3-16,-3 2-7 0,0 6-2 16,0 2-1-16,0 3 1 0,3 3 2 15,4-1-2 1,2 3 0-16,0 6-1 0,3-9 1 16,3-2 0-16,3-5 1 15,2-9-5-15,4-7 1 16,0-3-5-16,0-2 1 15,-3-4 2-15,0-2 1 16,-6 1 1-16,0-1 0 16,-3 3 0-16,3 5 2 15,-3 2 3-15,0 6 4 16,3 6-4-16,0 4-3 16,3 1 1-16,0 2 0 15,0 3-1-15,3-3-2 0,0 3-4 16,0-3-2-16,-1-2-33 15,4-11-11-15,6-8-46 16,0-5-20 0,0-6 60-16</inkml:trace>
  <inkml:trace contextRef="#ctx0" brushRef="#br0" timeOffset="56">9702 5212 160 0,'-3'-34'60'0,"3"47"-32"0,0-18-20 15,0 10 16-15,0 6-14 16,0 5-3-16,0 10 6 16,-2 6 3-16,-1 2-7 0,0 3 6 0,0 6 4 15,3 2-8-15,0-6-3 16,0 1-5-16,0-8 0 16,0-6-46-16,6-5-18 15,-3-7-36 1</inkml:trace>
  <inkml:trace contextRef="#ctx0" brushRef="#br0" timeOffset="57">9964 5490 152 0,'-3'27'57'0,"9"-1"-30"0,3 38-23 0,-6-38 13 16,0 6-6-16,-3 5-1 16,0-3 0-16,0-2 4 15,3-3-8-15,0-5-1 0,-3-6-1 16,0-4 0-16,0-4 2 15,3-7-5-15,0-6-1 16,0-5 2-16,0-8 3 16,-3-2-2-16,0-6-2 0,0-2 4 15,0-11 1 1,0-1 0-16,3-1 1 0,3-1-2 16,0 6 0-16,3 2-1 15,0 6 2-15,6 2 1 16,3 5 1-16,-1 6-2 15,1 8-1-15,0 7-3 16,-3 9-2-16,3 2 14 16,-9 6 5-16,-3-1 4 15,-6 6 1-15,-3-3-9 16,-6 0-4-16,-9-2-6 16,3-6-2-16,-3-2-21 15,0-6-10-15,1-10-19 0,-1-3-6 16,6-3-21-16,6-2-5 15,6-3-4 1</inkml:trace>
  <inkml:trace contextRef="#ctx0" brushRef="#br0" timeOffset="58">10295 5419 148 0,'-3'0'57'0,"3"5"-30"0,-15-2-12 0,12 2 20 15,-6 3-4-15,0 2-1 16,-3 6-12-16,0 5-4 0,3 6-8 16,3 2 0-16,0 0 4 0,3-2-2 15,6-6 1 1,3-3-8-16,3-4 0 0,0-4-1 16,0-7 2-16,3-6-12 15,-3-5-6-15,3-8 0 16,-3 0 1-16,-3-2 9 15,-3-3 5-15,-3 0 0 16,0 2 0-16,0 3 5 16,0 6 5-16,0 2 1 15,0 5 4-15,0 3-5 16,0 11-3-16,3 2-1 16,0 0-1-16,0 6-5 0,3 2 1 15,3-3-2-15,0-2-2 16,2-3-35-16,4-5-16 15,0-10-45 1</inkml:trace>
  <inkml:trace contextRef="#ctx0" brushRef="#br0" timeOffset="59">10497 5427 204 0,'-12'-3'77'0,"6"6"-42"0,-3 5-32 0,3-3 17 15,1 5-1-15,-4 6 3 16,0 3-6-16,3 2 1 16,3-2-10-16,3 2-2 0,6 2-1 0,3-9-2 15,0-4 1 1,2-4-2-16,1-9-1 0,-3-5-10 16,3 0-6-16,-6-3 3 15,0-2 5-15,-3 0 7 16,-3 0 5-16,0 0-3 15,0 2-3-15,0 3-2 16,0 5 0-16,3 9-2 16,3 7 1-16,3 13 1 15,3 9 2-15,0 4 18 16,0 1 12-16,-3-3-1 16,-3-2-1-16,-3-6-1 15,-6-3 1-15,-3-2-10 16,-6-6-2-16,-6-4-10 0,-3-4-3 15,-3-4-23-15,-3-4-8 16,4-2-27-16,2-5-11 16,3 0-132-1,12-14 103 1</inkml:trace>
  <inkml:trace contextRef="#ctx0" brushRef="#br0" timeOffset="60">10622 5464 176 0,'-3'2'68'0,"6"1"-36"0,0 0-20 0,0-1 19 0,3 4-7 15,3-1-2 1,0 0-8-16,0 0-1 0,3 1-8 16,3-4 1-16,0-2 4 0,-1-2-4 15,-2-1 2-15,-3-2-5 16,0-3 0-16,-3 0-1 15,-3 0 1-15,-6 0-7 16,-6 0 1-16,-3 3-6 16,-3 2-1-16,1 3 2 15,-4 3 3-15,0 2 3 16,0 6 3-16,-3 2 4 16,6 3 2-16,3 0 3 15,6 0 4-15,3 2-2 16,6-2 1-16,6 2-5 15,3-2-3-15,3-2-5 0,3-4-2 16,3-7-26-16,6-3-11 16,-1-8-29-16,4-5-12 15,-3-1-10 1</inkml:trace>
  <inkml:trace contextRef="#ctx0" brushRef="#br0" timeOffset="61">10914 5429 144 0,'-6'-16'55'0,"3"14"-30"0,-3-4 1 0,3 6 23 16,-3 0-2-16,0 0 1 16,-3 0-11-16,3 0-5 15,-6 6-18-15,0 2-11 0,4 5-3 0,2 0-2 16,3 3-2 0,3 3 0-16,6-1 0 0,0 1 0 15,2-4 3-15,-2 4 6 16,-3 5 5-16,-3-6 3 15,-6 1 3-15,-3-3-5 16,1-3-1-16,-1-2-6 16,0-4-3-16,-3-4-27 15,0-3-10-15,3 3-53 16,3-3-20-16,3 0 6 16</inkml:trace>
  <inkml:trace contextRef="#ctx0" brushRef="#br0" timeOffset="62">11072 5607 228 0,'-6'31'85'0,"6"-20"-46"0,-9 13-13 0,6-11 31 16,-6 0-12-16,-3 0-4 16,0 1-39-16,-3-1-15 15,-3-3-81-15,0-2-34 16,4 8 15-16,-1-13 9 16</inkml:trace>
  <inkml:trace contextRef="#ctx0" brushRef="#br0" timeOffset="63">7887 6104 68 0,'6'-11'27'0,"-6"9"-14"0,3-1 2 0,0-2 13 16,-3-1 2-16,-3 1 2 15,0 3 2-15,0-1 19 16,-6 0-11-16,-6 3-22 15,-3 8 1-15,-3 3 0 0,3 2-9 16,1-2-2-16,-1-1-6 16,6 1-1-16,6-1-1 15,6 1-2-15,3-3 1 16,12 0-1-16,8 2-5 16,-2-2-1-16,0 3 3 15,-3-1 3-15,-3 4 5 16,-3-4 4-16,-6 4 9 15,-6-4 3-15,-3 1-10 16,-6-3-4-16,-9 0-3 16,0 0 0-16,0-3-13 0,0 0-7 15,4-2-20 1,-1-1-10-16,6-2-24 0,3 0-8 16,6-5-10-1</inkml:trace>
  <inkml:trace contextRef="#ctx0" brushRef="#br0" timeOffset="64">7925 6175 156 0,'-8'0'57'0,"11"6"-30"0,-3 4-14 0,2-2 17 0,-2 8 0 15,3 5 2 1,0 6-6-16,0 4-4 15,0 1-12-15,0 3 0 0,0-4 1 16,0-4-4-16,0-1 1 0,0-5-5 16,0-5-2-16,-3-16 2 15,0-5 0 1,0-3 1-16,-3-5-2 16,0-6-2-16,0-4-2 15,-3-1-1-15,3-11 2 16,0 1 0-16,3 2-2 15,3 3 0-15,3 3-1 16,0 2 3-16,3 5-2 0,3 3 1 16,3 6 2-16,3 5 2 15,0 2-1-15,0 3-1 16,-4 5 7-16,-2 3 3 16,-3 5 8-1,-6 3 6-15,-6 5-11 0,-3-2-2 16,-3-3-5-16,-5-3-1 15,-1-2-10-15,-3-3-4 16,3-1-24-16,0-1-11 16,3-4-13-16,3-7-2 15,3 0-14 1,3-11-35-16,3-3 27 16</inkml:trace>
  <inkml:trace contextRef="#ctx0" brushRef="#br0" timeOffset="65">8074 5924 140 0,'-3'0'52'0,"6"3"-28"0,-3 2-2 16,3 0 23-16,0 3 6 16,0 5 4-16,0 11-17 15,3 8-6-15,0 2-18 16,0 3-7-16,0-5-2 0,-3 5-3 15,3-2-2-15,0-4 1 16,0-4-1-16,-3-6-25 16,0-2-10-16,0-4-31 15,0-4-11-15,0-3-21 16</inkml:trace>
  <inkml:trace contextRef="#ctx0" brushRef="#br0" timeOffset="66">8286 6149 192 0,'-21'0'71'0,"36"0"-38"0,-9 3-39 16,-3 5 51-16,0-1-3 16,-3 4-15-16,3 2-9 15,0-2-11-15,0 2-9 0,-1-2-2 16,1 2-14-16,-3-5-3 0,3-3-62 15</inkml:trace>
  <inkml:trace contextRef="#ctx0" brushRef="#br0" timeOffset="67">8217 6014 156 0,'-6'-3'60'0,"9"3"-32"0,0-2-35 15,0 2 10-15,6-3-19 16,6 0-6-16,3-5-40 16,0-2-15-16</inkml:trace>
  <inkml:trace contextRef="#ctx0" brushRef="#br0" timeOffset="68">8408 5892 200 0,'-6'6'74'0,"3"-1"-40"0,6 8-22 0,0-2 21 16,0 5-8-16,0 7 0 15,0 12-5-15,0 2-1 16,0-3-10-16,-3 6 1 0,3-6 1 16,0-2-6-16,5-3-3 15,-2-5-15-15,0-3-6 16,0-5-45-16,-3-3-19 16,-6-5-21-1</inkml:trace>
  <inkml:trace contextRef="#ctx0" brushRef="#br0" timeOffset="69">8324 6115 260 0,'-9'-6'96'0,"6"9"-52"0,6-6-45 16,0 3 20 0,3 0 2-16,3-2 7 0,3 2-13 15,6-8-6-15,3 8-5 16,3-6-4-16,-1 1 3 0,-2 0-53 15,0-1-21-15,-3 1-52 16</inkml:trace>
  <inkml:trace contextRef="#ctx0" brushRef="#br0" timeOffset="70">8696 5913 132 0,'12'-7'52'0,"-9"7"-28"0,0 2-8 15,0 1 16-15,6 5 2 16,0 5 5-16,3 5-9 16,0 14-3-16,0 3-15 15,3 2-1-15,-3-3 2 0,0-2-1 16,-4 0 1-16,4-6-3 16,-3-7-1-16,0-4-3 15,-3-1-1-15,0-4-1 0,0-4 0 16,-3-6-2-16,0-3-2 15,3-10 9 1,0-3-5-16,0-5 1 16,0-6-3-16,0-5-2 15,0 1 3-15,0 2 0 16,-3-1-4-16,0 7 1 16,0 4-11-16,0 6-5 15,-3 2-30-15,3 3-10 16,3 6-37-1,-1 2-43-15,4 0 47 16</inkml:trace>
  <inkml:trace contextRef="#ctx0" brushRef="#br0" timeOffset="71">9003 5950 168 0,'-3'3'66'0,"3"0"-36"0,0 5-22 16,3 0 16-16,0 2-1 15,0 9 1-15,3 10 0 16,-3 0 2-16,3 0-14 15,-3 0-7-15,0 3-3 0,0-3-7 16,0-5 1-16,0-3 2 16,0-2 3-16,0-6-22 15,0-3-11-15,3-15-58 16,-3-3 4 0,0-5-7-16,0 0 44 15</inkml:trace>
  <inkml:trace contextRef="#ctx0" brushRef="#br0" timeOffset="72">9030 6006 112 0,'-12'-21'44'0,"9"13"-24"0,0-8-4 0,3 11 18 16,0-3-1-16,3 0 3 15,3-3-16-15,3 3-4 16,3 0-10-16,0 3 5 0,2 3 2 16,4 2 2-16,6 5 4 15,0 3-2-15,-6 2-1 16,-3 4 3-16,-6-1 0 15,-3 3 1-15,-12-3 0 16,-3 3-11-16,-3-3-3 16,-3-2-17-16,-3-1-6 15,0-2-22-15,0-3-8 0,3 1-24 16,7-4-7 0,2 1-14-16</inkml:trace>
  <inkml:trace contextRef="#ctx0" brushRef="#br0" timeOffset="73">9268 5911 148 0,'3'0'55'0,"-3"2"-30"0,0 12 6 0,3-4 24 15,-3 6-7 1,-3 13-4-16,0 3-13 15,0 5-5-15,0 0-15 0,-3 0-9 0,3-5-2 16,0-3 0-16,3-5 0 16,0-6-25-16,3-4-10 15,0-17-73 1,-3-2-3 0</inkml:trace>
  <inkml:trace contextRef="#ctx0" brushRef="#br0" timeOffset="74">9238 5892 140 0,'0'-5'52'0,"0"5"-28"0,6 3-15 0,-6-3 16 0,6 8 6 16,0 5 5-16,3 8-6 16,0 16-3-16,3 5-15 15,0 1 3-15,0 2 3 0,2-3-2 16,-2-8 3-16,3-5-6 15,0-5 0-15,-3-8-4 16,0-11 0-16,3-10 1 16,0-5 4-16,0-12-8 15,-1-7-1-15,-2-8-3 16,-3-2-2-16,-6-1 1 16,-3 3-1-16,0 5 0 15,-3 8 0-15,0 6-11 16,0 5-3-16,0 2-20 15,3 6-5-15,0 5-31 0,0 8-10 16,3 2-20 0</inkml:trace>
  <inkml:trace contextRef="#ctx0" brushRef="#br0" timeOffset="75">9723 6115 184 0,'0'5'68'0,"0"5"-36"0,0 4-18 16,0-6 20-16,0 0-15 16,0 5-3-16,0-3-10 15,0 1-4-15,0-3-1 16,0 0-4-16,0-3 2 0,0-5-28 16,0 0-10-16</inkml:trace>
  <inkml:trace contextRef="#ctx0" brushRef="#br0" timeOffset="76">9783 6091 148 0,'-3'0'55'0,"6"8"-30"0,0 2-12 0,0-2 17 16,-3 3 2-16,0-1 6 15,0 1-15-15,0 0-3 16,0-1-12-16,3 1-5 0,-3-6-2 16,0 0-4-16,0-5 2 15,0 0-4-15,3-2-12 16,0-4 0-16,0-2-3 16,6-2 0-16,0-1 7 15,2 1 5-15,-2-6 3 16,0 5 3-16,0 11 10 15,0 0 6-15,0 5 11 16,0 3 7-16,0 3-6 16,-3 2-1-16,-3 3-8 15,0-3 0-15,-3 6-10 16,0-6-4-16,0 0-31 16,0-5-33-1,3-2-15-15,0-9-25 16</inkml:trace>
  <inkml:trace contextRef="#ctx0" brushRef="#br0" timeOffset="77">9970 5861 220 0,'-3'-3'85'0,"6"3"-46"0,0 5-43 0,0 0 13 16,0 6 15-16,0 10 8 15,0 6-2-15,0 12-1 16,0 4-16-16,0-1-8 0,0-5-1 16,-3 5-3-16,0-5-1 15,0-7-26-15,0-4-10 0,0-5-53 32,-3-2-59-32</inkml:trace>
  <inkml:trace contextRef="#ctx0" brushRef="#br0" timeOffset="78">9884 6088 248 0,'-6'-21'93'0,"6"21"-50"0,3 0-50 16,0 0 60-1,3 3-17-15,3-3-16 0,3-6-12 16,3 1-6-16,3 0-2 0,-1-1 0 16,1 4-16-16,3-1-4 15,-3 0-32-15,6 6-93 32</inkml:trace>
  <inkml:trace contextRef="#ctx0" brushRef="#br0" timeOffset="79">10140 6104 156 0,'0'0'57'0,"3"0"-30"0,-3 0-10 0,0 0 22 15,0 3-2-15,0-3 0 16,0 5-9-16,-3 8-5 0,3 0-13 16,0 3 2-16,0 3 4 0,3-1-2 15,0-2 0-15,6-3-4 16,0-2 1-16,0-3-4 15,3-11 1-15,3-2-3 16,-4-6 2-16,1 1-4 16,3-3 0-16,-3-3 3 15,-6-3 1-15,-6-2-3 16,-3-3-1-16,-6 3 3 16,-3 2 1-16,-6 4-19 15,-8 1-9-15,-10 4-40 16,-6 2-16-16,4 3-55 15</inkml:trace>
  <inkml:trace contextRef="#ctx0" brushRef="#br0" timeOffset="80">9711 5876 324 0,'-12'-2'121'0,"15"2"-66"0,0 0-62 0,3 0 19 16,0 2-8-16,0-2 0 16,3 0-55-16,3 0-23 15</inkml:trace>
  <inkml:trace contextRef="#ctx0" brushRef="#br0" timeOffset="81">8405 6601 100 0,'-6'8'38'0,"3"-5"-20"0,0 2-6 0,3-2 13 15,0 2-2-15,0-2-2 16,-3 2 2-16,3-2 0 16,0 2-12-16,-3-2-2 0,3 2 1 15,0-5 0-15,0 3 4 16,0-3-3-16,0 0 1 15,0 0 2-15,0 0 1 16,0 0 0-16,3 0 4 16,0-3-5-16,0 0 0 15,0-5-6-15,0 0 0 16,0-2-5-16,3-3-2 16,-3-6 0-16,0-2-1 15,0 2 0-15,0 1 0 16,0-1 0-16,0 4 2 15,-1 4-3-15,1 3 0 16,-3 3-1-16,0 2 0 0,0 3 2 16,6 5 2-16,-3 11-1 15,0 8-1-15,0 3 3 16,0 4 0-16,-3 1 3 16,3 0 1-16,-3-3-3 15,3 0-3-15,0-3-3 16,3-2 1-16,0-5-1 15,-3-6 0-15,0-2-25 16,-3-3-9-16,0-1-24 16,0-7-8-16,0 0-20 15,-3 0-19-15,-6 0 47 16</inkml:trace>
  <inkml:trace contextRef="#ctx0" brushRef="#br0" timeOffset="82">8339 6787 140 0,'-15'2'55'0,"15"-2"-30"0,-6 6-1 0,6-6 22 16,0 2-8-16,0 3 0 15,0-5-15-15,3 3-4 16,3 0-11-16,3-1 6 0,6 1 3 16,0 0-7-16,6-1-1 15,0 1-5-15,0 0-3 16,-4-3 2-16,1 2 0 15,0-2-8-15,-3 0-2 16,0-2-38-16,-3-1-15 0,0 0-49 16</inkml:trace>
  <inkml:trace contextRef="#ctx0" brushRef="#br0" timeOffset="83">8592 6731 192 0,'-6'-5'74'0,"9"5"-40"0,6-11-31 0,-3 8 17 15,0 1-3-15,3-1-1 16,3-2-11 0,0 0-5-16,0-1 0 0,3 4-8 0,2-1-2 15,1 0-60 1,3 1-55-16,-3-4 40 15</inkml:trace>
  <inkml:trace contextRef="#ctx0" brushRef="#br0" timeOffset="84">8798 6466 160 0,'-6'0'60'0,"6"3"-32"0,3 2-20 0,0 6 16 0,3 7 1 16,0 6 4-16,-1 8-2 15,-2 0-2-15,3 0-13 16,0-3-1-16,0-3 0 0,0-2-4 16,-3-3-2-16,0-5 0 15,0-5-1-15,0-4 0 16,-3-1 2-16,0-6-1 15,0-3 0-15,0-2-6 16,0-3 1-16,3-5-5 16,0-1-1-16,3 1-2 15,3 3 2-15,3-1 2 16,3 3 2-16,0 5-1 0,0 6-1 16,2 8 5-16,-2-1 1 15,-3 1 6-15,0 2 5 16,-6 0-1-16,-3 3 3 15,-6 0-6-15,-3 0-1 16,0-3-4-16,-6 0-1 16,-3-5-12-16,-3-5-4 15,1-3-23-15,2-3-7 16,0 1-19-16,6-4-6 16,3-2-24-1</inkml:trace>
  <inkml:trace contextRef="#ctx0" brushRef="#br0" timeOffset="85">9068 6654 192 0,'0'3'71'0,"3"2"-38"0,3 14-19 16,-3-14 22-16,0 6-5 15,-3-1 2-15,3 1-15 16,-3-1-5-16,0 1-8 15,0-3-6-15,0 0-2 0,0 0-36 16,0-3-14-16,0 0-57 16</inkml:trace>
  <inkml:trace contextRef="#ctx0" brushRef="#br0" timeOffset="86">9030 6630 236 0,'-3'-5'88'0,"6"0"-48"0,0 0-45 0,0 2 15 16,3 0-13-16,0-2 0 15,3 0-37-15,-1-3-15 16,1-8-30-16,3-5-11 16,0 2 46-16,-3 1 25 15</inkml:trace>
  <inkml:trace contextRef="#ctx0" brushRef="#br0" timeOffset="87">9170 6445 200 0,'0'3'77'0,"3"0"-42"16,0 2-34-16,3 3 16 0,0 5 0 16,-1 6 4-16,4 7-5 15,-3 3 1-15,3 5-10 16,-3-2 0-16,0 0 0 0,0 0-3 16,0-1-3-16,0-4-3 15,0-3-1-15,0-8-53 16,-3-3-25-16,3-3-19 15</inkml:trace>
  <inkml:trace contextRef="#ctx0" brushRef="#br0" timeOffset="88">9152 6649 236 0,'-15'-3'88'0,"18"6"-48"0,0-3-38 0,0 0 19 16,3 0 7-16,3-3 4 15,3 3-14-15,3-2-8 16,2-1-6-16,4 3-1 0,-3-3 0 16,0 1-39-16,-3 2-15 15,0 0-72 1</inkml:trace>
  <inkml:trace contextRef="#ctx0" brushRef="#br0" timeOffset="89">9714 6535 108 0,'0'-26'41'0,"0"20"-22"0,0-15 6 0,0 13 22 16,-3 0-3-16,-3-2-1 16,-2-3-9-16,-4 2-4 15,-3 3-16-15,3 3 2 0,0 2 2 16,0 6-10-16,0 5-4 16,0 5-6-16,3 16 1 15,3 8-1-15,3 0 0 16,3 3 8-16,3-3 6 15,0-3-6-15,3-2-1 0,0-6-3 16,0-2 1 0,0-5-2-16,-3-3 2 0,0-6-20 15,-3-2-6-15,0-8-26 16,-9 0-9-16,-3-2-48 16</inkml:trace>
  <inkml:trace contextRef="#ctx0" brushRef="#br0" timeOffset="90">9408 6710 212 0,'-6'-3'79'0,"9"6"-42"0,3-6-34 15,0-2 15-15,3 0 4 0,3-1 4 16,5-2-14 0,4 3-5-16,3-3-4 0,3 3-5 0,3 0 1 15,-1-1-37-15,-2 4-16 16,-3-1-50-1</inkml:trace>
  <inkml:trace contextRef="#ctx0" brushRef="#br0" timeOffset="91">9768 6660 252 0,'-6'10'93'0,"9"1"-50"0,3 5-52 0,-3-8 14 15,-3 2 4-15,3 1 5 16,0-1-6-16,-3 1-4 15,0-1-3-15,0-2-19 0,3 0-8 16,0-2-44 0,-3-6-59-16,0 0 28 15</inkml:trace>
  <inkml:trace contextRef="#ctx0" brushRef="#br0" timeOffset="92">9738 6601 184 0,'-9'-10'71'0,"9"7"-38"0,0 0-30 15,0 3 15-15,3-2-11 16,0-1-13 0,6 3-6-16,3 0-60 15,-3 0-25-15,6 3 36 16,0 2 18-16</inkml:trace>
  <inkml:trace contextRef="#ctx0" brushRef="#br0" timeOffset="93">9872 6652 160 0,'0'10'60'0,"0"-4"-32"0,6-1-11 0,-3 3 20 15,3-3-10-15,0-5-1 16,3 5-13-16,0-7-5 16,0-1-5-16,0-2 0 0,0-1 0 15,-3 1 1-15,-3 0 0 16,-3 0-5-16,-3-1 1 16,-3 1-5-16,-3 0-1 15,0 2-2-15,0 3 0 16,0 3 2-16,0 10 2 15,0 0-1-15,6 3 1 16,0 3 7-16,3-1 5 16,0 1 2-16,3-4 4 15,3 1-5-15,6-2-3 0,3-6-3 16,0-1-3-16,3-12-10 16,-1 0-6-16,1-3-23 15,-3-8-10-15,0-5-14 16,0 0-34-1,-3-6 26-15,-3 1 36 16,-6-9 22-16,-3-2 162 31,0 6-69-15,3 7-20-16,-3 8-24 16,3 5-12-16,0 11-5 0,3 14-1 15,0 4-10-15,0 3 1 16,-4 0 2-16,1 3-6 0,0 0-1 15,0-3-2-15,3-5 1 16,0 0-26-16,3-3-12 16,0-5-33-16,3-3-14 15,0-5-1 1</inkml:trace>
  <inkml:trace contextRef="#ctx0" brushRef="#br0" timeOffset="94">10247 6588 192 0,'-9'0'74'0,"6"-3"-40"0,-6 17-29 0,6-6 17 16,-6 5-12-16,-2 3-3 15,2 5 0-15,3-3 2 16,0 1-4-16,6-1-3 0,3-2 1 0,3 0 0 16,3-3 3-16,2-5 3 15,1-5 2-15,3-6-3 16,0 1-3-16,0-14 0 15,-3-3-1-15,0-2-2 16,-3-3 1-16,-6-2-4 16,-3-14 0-16,-3 1 3 15,-6 2 3-15,0 5-4 16,0 5-3-16,3 6 3 16,0 5 1-16,0 8 2 15,3 6 0-15,3 10-5 0,0 13 1 16,6 5 2-16,0 6 1 15,3 0 3-15,-3 5 1 16,3-3-3-16,0-2-3 16,0-3 0-16,0-3 1 15,0-4-19-15,0-6-8 16,2-6-38-16,4-5-17 16,3-5-18-1</inkml:trace>
  <inkml:trace contextRef="#ctx0" brushRef="#br0" timeOffset="95">10494 6607 220 0,'-6'-6'85'0,"6"1"-46"0,0 5-24 0,0 0 26 16,-3 0 4-16,-3 3 6 0,-3 2-22 16,0 0-7-16,1 1-13 15,2-1-8-15,0 3-4 0,6 0-3 16,3 2 1-16,3 6 1 15,3 0 2-15,-1 0 1 16,1 2 1-16,-3-2 2 16,-3 3 1-16,-3-3 1 15,-3 0 2-15,-3-3-3 16,-3 3-2-16,-2-6-3 16,-1-2-1-16,0-2-45 15,3-4-20-15,3 1-69 16</inkml:trace>
  <inkml:trace contextRef="#ctx0" brushRef="#br0" timeOffset="96">11250 5088 64 0,'-3'0'27'0,"3"0"-14"0,0 0 0 0,0 0 14 15,0 0-6-15,0 0 0 16,0 0-3-16,0 0-2 16,0 0-2-16,0 0-1 15,0 5-5-15,0 1 0 16,0 1-5-16,0 1 3 0,0 8 0 0,0 5 0 16,0 3 1-16,0 0-4 15,0 3 0-15,0-4-1 16,0 9 1-1,0-3-2-15,0 3 2 0,0 0 0 16,3-1 1-16,-3 6 0 16,3-5 0-16,-3 11-5 15,0-4 1-15,3 1 2 16,-3-3 1-16,0 3-1 16,0-3-2-16,0-3 7 15,0 3 3-15,0 0-1 16,-3 0 2-16,0 3-4 15,0-3-2-15,0 3 2 0,3-1 0 16,-3 1-3 0,0 0-1-16,3 2-1 0,0-5-2 15,-3 0 3-15,3 0 0 16,-3 0 3-16,3 0 3 16,0 0 0-16,0 0 0 15,-3 3-5-15,3 0-3 16,0-3 0-16,0 5 1 15,-3-2-1-15,3-1 2 16,-3 1-2-16,3 2 2 16,0 1-2-16,0-6-1 15,-2 10 3-15,2-4 0 16,0-1 1-16,0-2 2 16,0 5-1-16,0-5 0 0,0-1-3 15,0-2 1-15,0 0-2 16,0 0-1-1,0-2 3-15,0-1 0 0,0 6-1 16,0-3 1-16,0 0-2 16,0-3-1-16,0 3 1 15,0 0 1-15,0-5-1 16,0 0 2-16,0 0-2 16,0 2-1-16,0 0 3 15,0 1 0-15,0 2-1 16,0-3-2-16,0-2 1 15,0 0 1-15,0-1 1 16,0-1 1-16,0-4-2 16,0 6 1-16,0-3 0 0,0-3 1 15,0-2-2-15,0-3-2 16,0 1-2-16,0-4 1 16,0-2 1-16,0-3 0 15,0-2-14-15,0-3-5 16,2-6-52-16,4 1-23 15</inkml:trace>
  <inkml:trace contextRef="#ctx0" brushRef="#br0" timeOffset="97">11444 5413 112 0,'0'-2'44'0,"3"2"-24"0,0 0-24 16,6 2 67-16,3 4-12 16,-4 7-13-16,4 5-7 15,0 6-20-15,0 3 2 0,3 4 1 16,-3 1-5-16,0-3-1 16,0-2-2-16,-3-3 1 15,0-6 0-15,0-5 1 16,-3-2 4-16,2-6 3 15,1 0-2-15,-3-5 0 0,0 0 1 16,0-5 2 0,-3-8-7-16,3-3-3 0,0-2-1 15,0-4 1-15,-3-1-1 16,3-4 0-16,-3 1-6 16,0 2 1-16,0 3 0 15,0 5 0-15,0 3-7 16,0 2-3-16,-3 3-14 15,0 3-7-15,3 2-13 16,0 3-3-16,3 3-36 16,3-1-51-1,3 4 33-15</inkml:trace>
  <inkml:trace contextRef="#ctx0" brushRef="#br0" timeOffset="98">11822 5435 220 0,'-3'2'82'0,"6"6"-44"0,0 5-36 0,0-2 17 15,0 7 3-15,0 4 4 16,3 4-12-16,-3 6-3 16,3-3-7-16,0-3-3 0,-3-2 0 15,-1-3-8-15,1-2-3 16,0-6-25-16,-3-2-10 15,0-11-107 1,0-3 45-16</inkml:trace>
  <inkml:trace contextRef="#ctx0" brushRef="#br0" timeOffset="99">11801 5469 160 0,'-3'-24'60'0,"6"19"-32"0,0-6-17 15,3 9 15-15,3-6-6 16,3 2-1-16,6-2-3 15,5 3 0-15,1 3-8 16,0 2-3-16,-3 5 1 0,-6 3 10 16,-3 5 5-16,-9 3 0 15,-6 2-1-15,-6 4-10 16,-6-4-4-16,0-2-11 16,0-3-2-16,0-2-23 15,0-3-8-15,3-3-46 16,3-5-54-16,6-5 42 15</inkml:trace>
  <inkml:trace contextRef="#ctx0" brushRef="#br0" timeOffset="100">12048 5440 212 0,'-3'10'79'0,"6"4"-42"0,0 12-32 0,-3-10 19 16,0 8 0-16,0 5 5 0,0 0-15 15,0 3-6 1,0-6-5-16,0-2-5 0,0-5 1 0,3-4-32 16,-3-4-13-1,3-6-21-15,-3-5-50 16,3-8 21-16</inkml:trace>
  <inkml:trace contextRef="#ctx0" brushRef="#br0" timeOffset="101">12018 5440 168 0,'-6'-3'63'0,"9"3"-34"0,3 3-32 16,0 2 11-16,0 3 7 15,3 5 7-15,3 6 4 0,3 2 2 16,0 13-15 0,0-2-1-16,2 0-1 0,1-3-4 0,0-5-2 15,0-6 9-15,0-4 2 16,0-7 4-16,-3-7 2 15,0-5-3-15,-1-16-2 16,-5-3-9-16,-3-5-3 16,-3-5 3-16,-3-1 3 15,-3 4-4-15,0 1-2 16,0 1 0-16,0 6-1 16,0-1-11-16,3 11-3 15,0 2-19-15,3 16-36 16,3 3 9-1,0 3-34-15,3 5-46 16,6-3 37-16</inkml:trace>
  <inkml:trace contextRef="#ctx0" brushRef="#br0" timeOffset="102">12456 5532 220 0,'0'0'82'0,"0"-2"-44"0,-3 2-29 16,3 0 19-16,-3 2 10 15,-3 1 8-15,-3 2-18 16,3 1-6-16,0-1-13 16,0 3-8-16,3 0-2 0,3 2-4 15,6 4 1-15,0-1 2 16,3 3 3-16,0 0 0 16,-3 0-1-16,-3-1 3 0,-3-1 2 15,-3-1 2-15,-3-3 1 16,-6-2-2-16,-3 0 1 15,-3-5-13-15,3-3-5 16,0 3-24-16,1-3-10 16,2 0-34-16,6-3-14 15,3-2-9 1</inkml:trace>
  <inkml:trace contextRef="#ctx0" brushRef="#br0" timeOffset="103">12605 5485 228 0,'0'0'85'0,"0"0"-46"15,0 2-48-15,0-2 12 16,0 6-13-16,0-1-2 0,3 3-75 16,0 0-34-16,3 0 57 15,-1 0 28-15</inkml:trace>
  <inkml:trace contextRef="#ctx0" brushRef="#br0" timeOffset="104">12620 5739 228 0,'-9'10'88'0,"9"-4"-48"0,0-6-45 15,0 0 17-15,3 0-25 16,3-6-8-16,2 1-75 16,7-3-32-16</inkml:trace>
  <inkml:trace contextRef="#ctx0" brushRef="#br0" timeOffset="105">13379 5337 156 0,'-12'-3'60'0,"9"6"-32"0,-6-1-20 0,6 1 18 16,-3 5-9-16,0 2-2 15,0 9-11-15,3 7-2 16,0 11-2-16,0 1 4 0,9-1 5 16,3-3-3-16,6-5-1 15,3-10 4-15,5-6 2 16,1-18 2-16,-3-6 3 0,0-10-9 15,-3-6-2-15,-6-2 3 16,-3 0 3-16,-6-5 0 16,-6 2 3-16,-3-2-3 15,-9 10-1-15,3 3-9 16,-3 5 0-16,3 5-19 16,3 6-8-16,3 5-39 15,6 0-16-15,24 2-18 16</inkml:trace>
  <inkml:trace contextRef="#ctx0" brushRef="#br0" timeOffset="106">13968 5331 76 0,'0'-5'30'0,"0"8"-16"0,0-3 8 0,0 0 15 0</inkml:trace>
  <inkml:trace contextRef="#ctx0" brushRef="#br0" timeOffset="107">13962 5353 227 0,'-9'23'32'0,"-3"12"-17"16,3 7 1-16,3 3 1 0,6 0-1 15,6-5 1-15,3-6 2 16,6-10 0-16,3-8 1 16,6-11 0-16,-1-13-5 15,1-8 1-15,-6-8-5 16,-3-5 1-16,-3-5 2 16,-12 2 1-16,-6-2-6 15,-9 2-3-15,0-2-1 0,0 10-1 16,3 5-13-16,3 3-7 15,1 3-38-15,11 11-103 32</inkml:trace>
  <inkml:trace contextRef="#ctx0" brushRef="#br0" timeOffset="108">14539 5360 112 0,'-6'-15'44'0,"3"12"-24"0,-5 3 5 0,5 3 22 15,-6 5-10-15,0 2-3 16,-3 3-18-16,0 3-7 15,3 8-6-15,0 8 4 0,6 5 5 16,6 3-2-16,9-3 0 16,9-8-2-16,6-11 0 15,8-7 2-15,1-19 1 16,0-8 6-16,-4-11 1 16,-5-4 6-16,-9 2 2 15,-9-3 13-15,-9-3 7 16,-9-2-15-16,-9 8-8 15,0 6-30-15,-2 1-10 16,-1 4-65-16,6 5-26 0,0 5-40 16</inkml:trace>
  <inkml:trace contextRef="#ctx0" brushRef="#br0" timeOffset="109">13346 5792 92 0,'-3'0'35'0,"0"0"-18"0,0 2 0 0,3-2 30 15,-6 6-13 1,-6 4-14-16,0 3-10 15,0 6-7-15,0 5 4 0,9 8 5 16,9-1 3-16,6 4 0 16,0-6 1-16,9-5 3 15,3-6-5-15,5-10 0 16,-2-11 0-16,0-4 2 16,-3-9-3-16,-3-6 2 15,-9-1 9-15,-6 1 5 16,-6 1 2-16,-6 3 1 15,-9-1-13-15,0-5-4 16,-3 9-14-16,3 1-3 0,0 1-28 16,6 3-10-1,6 2-53-15,6 2-22 0,12 4-2 16</inkml:trace>
  <inkml:trace contextRef="#ctx0" brushRef="#br0" timeOffset="110">13974 5779 132 0,'-9'0'49'0,"6"0"-26"0,-12 15-7 0,6-7 18 16,0 3-7-16,0 2-1 16,0 6-6-16,3 4-1 15,3 9-10-15,3-3-3 0,9 0 0 16,6-5 3-16,6-3 2 15,6-5-3-15,6-10-3 16,-1-9 4-16,1-5 2 16,3-11-2-16,-6-4 2 0,-7-4 5 15,-5 1 2 1,-9-6-1-16,-9-2 0 16,-6 4-7-16,-3 1-2 0,-3 3-6 15,0 7-4-15,1 4-37 16,2 4-16-16,3 6-30 15,3 5-11-15,3 8 2 16</inkml:trace>
  <inkml:trace contextRef="#ctx0" brushRef="#br0" timeOffset="111">14626 5691 244 0,'-12'5'90'0,"12"3"-48"0,0 8-45 0,0-2 19 15,0 9 3-15,-3 4 8 16,0 7-8-16,0 3-3 15,0 0-9-15,3-8-3 0,0-5 0 16,0-5-44-16,0-6-20 16,6-5-63-1</inkml:trace>
  <inkml:trace contextRef="#ctx0" brushRef="#br0" timeOffset="112">13331 6178 140 0,'-18'8'55'0,"12"-3"-30"0,-18 11-21 16,15-5 15-16,3 5-2 15,0 5 1-15,3 8 0 16,3 8-2-16,9 5-8 0,6-2 4 0,12-6 1 15,0-7 0-15,9-9 2 16,2-18-2 0,1-10 2-16,0-11-2 0,-4-6 2 15,-8 1 1-15,-9-3-1 16,-9-6 6-16,-12 3 1 16,-6 3-9-16,-6 3-3 15,0 2-8-15,0 5-4 16,-2 4-21-16,5 1-8 15,3 6-39-15,21 11-86 32</inkml:trace>
  <inkml:trace contextRef="#ctx0" brushRef="#br0" timeOffset="113">14099 6117 180 0,'0'3'68'0,"3"-1"-36"0,-3 6-15 0,0 0 20 16,0 6 3-16,0 7 3 15,0 3-15-15,-3-1-6 16,3 1-13-16,0-3-6 0,3-2 0 16,0-3-15-16,3-3-5 15,0-2-46-15,3-4-21 16</inkml:trace>
  <inkml:trace contextRef="#ctx0" brushRef="#br0" timeOffset="114">14566 6120 132 0,'0'-5'52'0,"3"-1"-28"0,-3 6 0 15,0 0 22-15,0 0-3 16,-3 3 1-16,0 2-24 15,-3 6-9-15,0 2-8 0,0 6 4 0,3 4 3 16,6 1 3-16,3-3 5 16,6 0-8-1,3-5-1-15,9-8-1 16,3-5 0-16,2-8 0 0,1-6 2 16,-6-7 1-16,-3-1 3 15,-9-2 15-15,-6-3 6 16,-9 0-5-16,-9 0-1 15,-9 3-23-15,-3 5-8 16,-3 3-44-16,1 10-18 16,-1 14-66-1,3 5-65-15,3 0 68 16</inkml:trace>
  <inkml:trace contextRef="#ctx0" brushRef="#br0" timeOffset="115">13390 6464 192 0,'0'2'74'0,"3"1"-40"0,0 13-29 0,-3-3 17 15,0 0 1-15,-3 6 6 0,0 2-1 16,-3 0 3-16,1 3-17 16,-1 0-1-16,0-3 0 0,3-2-7 15,0-4-3-15,0-1-5 16,3-1-1-16,0-3 4 16,0 1 1-16,0-3-3 15,0 0 1-15,0-3 2 16,0-2 3-16,0-3 0 15,0 0 0-15,0 0-6 16,0 0 1-16,0 0-2 16,0 0-2-16,0 0-4 15,0 0 0-15,0 0 2 0,0 0 3 16,0 0-3-16,0 0 0 16,0 0-2-16,0 0 0 15,0 0-4-15,0 0 0 16,0 0-23-16,0 0-7 15,0 0-24 1,0 0-49-16,3 0 25 16</inkml:trace>
  <inkml:trace contextRef="#ctx0" brushRef="#br0" timeOffset="116">13387 6593 156 0,'-5'-8'57'0,"2"11"-30"0,-3 0-7 0,3-1 19 0,-3 4-6 16,0-1-2-16,0 3-11 16,-3 5-5-16,0 6-8 15,3-1-1-15,0 6 1 0,3 5 1 16,6 6 2-16,3-1-1 16,9 0 0-16,3-7-1 15,8-3 0-15,1-14-2 16,3-5 1-16,0-10-2 15,3-11 0-15,-4-5-1 16,-5-3 2-16,-6-7 3 16,-9-1 5-16,-9 0-2 0,-9 0 3 15,-6 6 5-15,0-3 2 16,-9 5-9-16,7 11-3 16,-1 2-24-16,3 6-8 15,3 2-40-15,6 6-17 16,12 5-63-1</inkml:trace>
  <inkml:trace contextRef="#ctx0" brushRef="#br0" timeOffset="117">14078 6419 204 0,'0'8'77'0,"0"2"-42"0,6 11-15 0,-6 3 24 0,0 3-9 16,0 5-1-16,0 2-15 15,3 0-6-15,0-5-8 16,0-2-4-16,0-1 0 0,3-5-8 16,0-2 0-16,0-3-39 15,0-6-14-15,0-2-142 31,17-8 107-31</inkml:trace>
  <inkml:trace contextRef="#ctx0" brushRef="#br0" timeOffset="118">14566 6443 220 0,'0'0'85'0,"3"2"-46"0,0 4-35 0,0-1 21 15,0 8-1-15,3 8 5 16,-3 3-4-16,0 5-1 16,3-2-13-16,-3 2-7 0,0 0-2 15,0-3-13-15,3-5-5 16,0-5-78-1,6 0-72-15,0-8 48 16</inkml:trace>
  <inkml:trace contextRef="#ctx0" brushRef="#br0" timeOffset="119">13399 7038 80 0,'0'-5'30'0,"0"5"-16"0,3 2 16 0,-3-2 21 15,0 0 1-15,0 0 4 16,0 8-9-16,3 3-4 16,-3 5-24-16,0 7 8 0,-3 7 4 15,0 4-5-15,3 0-1 16,0-2-12-16,0 0-3 0,0 0-8 16,3-9-2-1,-3-4-18-15,3-6-8 0,0-5-55 16,0-11-22-16,-3-4-15 15</inkml:trace>
  <inkml:trace contextRef="#ctx0" brushRef="#br0" timeOffset="120">14027 6982 124 0,'-6'-26'46'0,"6"23"-24"0,-5 1-2 15,2-4 19-15,-3 1 3 16,0 8 2-16,-6-1-13 15,0 9-7-15,-3 5-13 16,0 5-5-16,0 5 0 0,3 6-1 16,3 5 0-16,6-2-3 0,9-4-2 15,9-4 3-15,6-9 0 16,6-10 5-16,6-8 5 16,-1-16-7-16,4 1-3 15,-3-7 0-15,-9 1 2 16,-15-3 18-16,-9 1 9 15,-9-9-1-15,-9 5 2 16,-6 6-13-16,-3 3-2 16,6 2-19-16,0 5-9 15,4 3-28-15,5 16-82 16,12 5-6 0,9 1 0-1</inkml:trace>
  <inkml:trace contextRef="#ctx0" brushRef="#br0" timeOffset="121">14471 6996 208 0,'-12'-6'77'0,"9"9"-42"0,-6 2-17 16,6-2 25-16,-3 5-15 15,-3 5-4-15,6 0-16 16,3 6-6-16,6 5-1 0,6-1 1 0,9-4 3 16,6-3 4-1,11-11 2-15,1-10 1 0,0-8 0 16,-3-6 0-16,-7-2 0 16,-8-6 7-16,-9-4 5 15,-9 2-4-15,-12-1 0 16,-12 4-13-16,-8 5-5 15,-10 8-52-15,-9 7-24 16,-5 14-79 0</inkml:trace>
  <inkml:trace contextRef="#ctx0" brushRef="#br0" timeOffset="122">13254 7231 200 0,'0'0'77'0,"2"5"-42"0,1 6-21 15,0 5 20-15,3 5-4 0,0 13 0 16,0 3-9-16,-3 3 0 16,0-3-12-1,6 3-5-15,-6-6-1 0,3-5-2 0,0-5 2 16,3-3-44-16,3-5-17 15,3-5-44 1,3-3-36-16,8-19 54 16</inkml:trace>
  <inkml:trace contextRef="#ctx0" brushRef="#br0" timeOffset="123">13917 7390 144 0,'-24'2'55'0,"24"1"-30"15,-8 13-1-15,5-8 22 0,0 0-3 16,-3 5 1-16,0 3-13 15,3 2-4-15,6 4-16 16,6 1-4-16,8 4-1 0,4-6-1 16,9-5 0-16,6-11 3 15,0-10 3-15,8-6-4 16,-2-4 1-16,-9-1 4 16,-10-3 2-16,-5-5 8 0,-12-2 4 15,-12-1-8-15,-6 4 0 16,-6-1-9-16,-2 3-1 15,-4 5-22-15,0 2-8 16,6 7-35-16,6 1-14 16,3 6-78-1</inkml:trace>
  <inkml:trace contextRef="#ctx0" brushRef="#br0" timeOffset="124">14670 7210 276 0,'-6'3'104'0,"9"7"-56"0,0 17-52 0,0-9 21 0,0 3 11 16,0 8 9-16,0-2-18 15,0-1-8-15,3-2-8 16,0 0-16-16,0-6-4 0,-3-2-57 15,0-2-24-15,-3-4-21 16</inkml:trace>
  <inkml:trace contextRef="#ctx0" brushRef="#br0" timeOffset="125">13262 7771 156 0,'0'0'57'0,"0"10"-30"0,0 20-7 15,3-15 21-15,-3 12 0 16,-3 5 2-16,-3 7-12 15,4-2-4-15,-1-2-16 16,0-4-7-16,3-1 0 0,3-7-21 16,0-1-8-16,11-9-170 31,-2-8 70-31</inkml:trace>
  <inkml:trace contextRef="#ctx0" brushRef="#br0" timeOffset="126">13953 7726 192 0,'-15'-5'71'0,"15"5"-38"0,9 0-19 0,-9 0 20 16,3 5 0-16,0 3 5 16,0 2-11-16,0 6-4 0,0 13-14 15,0 0-4-15,0 1 0 0,0-1-5 16,-3-3-1-16,0-2 0 15,0 2 0-15,0 1-33 16,0-3-15-16,3-3-38 16,0-5-55-1,6-3 35-15</inkml:trace>
  <inkml:trace contextRef="#ctx0" brushRef="#br0" timeOffset="127">14438 7744 228 0,'-9'3'85'0,"9"0"-46"0,-3 5-35 0,3 0 21 16,-6 7-12-16,6 9 0 15,3 0-5-15,3 2 0 16,6-2-5-16,9-3 3 0,6-5 0 16,6-8 4-16,2-2 1 15,1-9-1-15,0-5-1 0,-7-3 3 16,-8-7 5-16,-6-1 6 16,-9 1 6-16,-9-3-12 15,-15 2-2-15,-6 1-14 16,-8 2-3-16,-7 5-43 15,-3 6-20-15,-5 5-62 16,2 13-49 0,0 8 72-16</inkml:trace>
  <inkml:trace contextRef="#ctx0" brushRef="#br0" timeOffset="128">13310 8149 212 0,'0'0'82'0,"0"8"-44"0,6 5-22 16,-3 1 24-16,3 1-14 15,0 12-3-15,0 2-13 16,0 3-4-16,0 0-4 15,-3-3-2-15,3-6 3 0,-3 4-9 0,3-6-1 16,0-5-47-16,3-11-21 16,-1 1-33-1</inkml:trace>
  <inkml:trace contextRef="#ctx0" brushRef="#br0" timeOffset="129">13929 8192 212 0,'0'2'79'0,"-3"1"-42"16,6 5-32-16,3-3 19 0,0 6 0 15,0 12 5-15,-3 1-9 16,0 0-4-16,0 3-9 16,0-4-7-16,3-2-1 0,0-2-21 15,0-3-10-15,0-3-44 16,0 6-60 0,3-6 30-16</inkml:trace>
  <inkml:trace contextRef="#ctx0" brushRef="#br0" timeOffset="130">14548 8170 212 0,'0'-2'79'0,"3"2"-42"0,0 10-15 0,0-2 28 16,3 5-15-16,0 17-3 16,0 1-18-16,0 6-9 15,0 14-3-15,6-4-11 0,-3-2-2 16,6-2-36-16,0-6-14 16,-1-6-55-16</inkml:trace>
  <inkml:trace contextRef="#ctx0" brushRef="#br0" timeOffset="131">13646 5077 64 0,'0'-2'24'0,"3"4"-12"0,0 1-5 0,-3-3 9 16,3 5 3-16,0 3 1 16,-3 3-3-16,0 15 0 15,0 1-3-15,0 2-1 16,0 0-7-16,-3 0-4 16,0 5-1-16,3-2-1 0,0-3 0 15,0-2-3-15,0-3 0 16,3-3-27-1,0 0-45-15,-3-3 8 0</inkml:trace>
  <inkml:trace contextRef="#ctx0" brushRef="#br0" timeOffset="132">13685 5734 128 0,'-3'15'49'0,"0"-4"-26"0,3 15-20 0,0-12 10 16,0-1-6-16,-3 0-2 15,3 0-2-15,0 3-3 16,-3 0 1-16,3 5-4 0,0-2 0 16,0-1-12-16,-3-2-5 15,0 0-38 1</inkml:trace>
  <inkml:trace contextRef="#ctx0" brushRef="#br0" timeOffset="133">13700 6178 72 0,'-15'8'30'0,"15"-3"-16"0,0 6-3 16,0-3 12-16,0 5-10 15,0 3-2-15,0-3-5 16,-3 0 1-16,3 3-4 15,-3 0 0-15,3 3-3 16,0-1-3-16,0 3 2 16,-3 0 0-16,0 1-50 15,0 9-23-15</inkml:trace>
  <inkml:trace contextRef="#ctx0" brushRef="#br0" timeOffset="134">13646 6728 108 0,'-3'19'44'0,"3"-14"-24"0,0 3-6 0,0-3 17 15,0 3-8-15,0 3-4 16,0 2-10-16,0 6-4 16,0-3-3-16,-3-1-2 0,0 1 3 15,1 5-2-15,-1 3 2 16,0-3-2-16,0 1-1 15,3-4-21-15,0 1-11 0,0-3-39 16</inkml:trace>
  <inkml:trace contextRef="#ctx0" brushRef="#br0" timeOffset="135">13629 7207 156 0,'-12'11'57'0,"12"-3"-30"0,0 2-34 15,0-2 10-15,0 3-1 0,0 5 1 16,0-3-4 0,0 3 1-16,0-3 0 15,3 6 0-15,-3 4 0 0,3 1-25 16,0 3-47-16,0-3 0 16,-3-3 31-16,0-3 21 15</inkml:trace>
  <inkml:trace contextRef="#ctx0" brushRef="#br0" timeOffset="136">13620 7662 140 0,'-9'24'52'0,"6"-11"-28"0,-3 11-17 0,6-13 13 16,0-1-12-16,0 1-4 15,0 0-3-15,0-1 1 16,3 3-21-16,0 1-60 16,0 4-9-1</inkml:trace>
  <inkml:trace contextRef="#ctx0" brushRef="#br0" timeOffset="137">13596 8109 124 0,'-6'22'46'0,"6"-9"-24"0,0 8-26 15,3-8 8-15,0 1-24 16,0-1-9-16,0 5-18 16,3 9-6-16</inkml:trace>
  <inkml:trace contextRef="#ctx0" brushRef="#br0" timeOffset="138">13605 8570 196 0,'-18'40'74'0,"9"-19"-40"0,0 5-40 16,9-15 14-16,0 5-7 15,0-3 2-15,0 5-9 16,0-4-1-16,3-4-64 16,3 1-30-16,0-14 40 0,0-2 20 15</inkml:trace>
  <inkml:trace contextRef="#ctx0" brushRef="#br0" timeOffset="139">14313 5014 64 0,'0'0'27'0,"3"3"-14"0,-3 7 0 0,0-2 14 15,0 5-9-15,0 6 0 16,0 13-6-16,0-1-2 16,-3 4-6-16,0-4-3 15,3 1 0-15,0 0 1 16,0 0-1-16,0-1-1 0,-3 1 1 15,0 0-19 1,0-3-47-16,0 3-6 16</inkml:trace>
  <inkml:trace contextRef="#ctx0" brushRef="#br0" timeOffset="140">14301 5649 84 0,'-3'3'33'0,"6"4"-18"0,3 1-11 15,-3 0 10-15,0 0-6 16,0 3-2-16,0-1-1 16,-3 4-1-16,0 2-7 15,0 2-2-15,0 3-42 16,-3-2-17-16</inkml:trace>
  <inkml:trace contextRef="#ctx0" brushRef="#br0" timeOffset="141">14301 6085 104 0,'0'24'41'0,"6"-11"-22"0,-3 6-20 0,0-8 9 15,0-1-3-15,0 3 2 16,0 6-4-16,0 2-2 16,0-2 0-16,0 2 1 15,-3-3-6-15,0 1-1 16,0-3-42-16,0 0-17 15,0 2 28-15,0-2 15 16</inkml:trace>
  <inkml:trace contextRef="#ctx0" brushRef="#br0" timeOffset="142">14313 6538 96 0,'0'26'35'0,"0"-12"-18"0,3-4-13 16,0 1 10-16,0 2-8 15,-3 0-3-15,0 0-2 16,0 6-1-16,0 2 0 15,0-2 2-15,0-1-34 16,0 1-16-16,-3-3 9 16,0-1 5-16</inkml:trace>
  <inkml:trace contextRef="#ctx0" brushRef="#br0" timeOffset="143">14292 6993 124 0,'-6'13'46'0,"9"-5"-24"0,-3 5-21 0,0-5 8 16,0 3-5-16,0-1-3 16,0 4-3-16,0-1 1 15,0 3-23-15,0-3-12 16,0 3-12-16,-3 2-6 16</inkml:trace>
  <inkml:trace contextRef="#ctx0" brushRef="#br0" timeOffset="144">14266 7451 88 0,'-3'18'35'0,"3"-5"-18"0,3 6-2 0,0-11 15 0,-3 2-10 16,0 4-3 0,2 2-10-16,1 2-3 0,0 1-2 15,0 2-2-15,0 0 1 0,0 3-12 16,0 0-5-16,0-1-10 15,0 9-23 1,0-3 4-16,-3 0 23 16,0-2 15-16,0-1 17 15,0 3 9-15,-3 3 21 16,0 0 9-16,0 0-10 16,0-1-5-16,0-2-18 15,0 3-7-15,3 0-6 16,0-6-5-16,-3 1 1 0,3-3-4 0,0-3 1 15,3 0-53 1,-3 5-40-16,0 1 33 16</inkml:trace>
  <inkml:trace contextRef="#ctx0" brushRef="#br0" timeOffset="145">14263 8607 148 0,'-3'32'55'0,"3"-16"-30"0,6 2-27 0,-3-10 11 16,-1 5-6-16,1 6 0 15,0 2-3-15,0 3-1 16,0 2 1-16,-3 1-3 0,0 2 0 16,-3 0-31-16,0-3-44 15,3-5 10 1</inkml:trace>
  <inkml:trace contextRef="#ctx0" brushRef="#br0" timeOffset="146">17052 5977 152 0,'0'0'57'0,"6"0"-30"0,-3 11-38 16,2-1 5-16,4 17 10 15,-6 10 7-15,3 13 1 16,-6 3 3-16,0 8-8 16,0-6 2-16,0 9 4 0,0-11-9 15,6-8-2-15,-6-8 0 16,6-8 3-16,-3-8-29 16,0-5-10-16,-6-8-44 15</inkml:trace>
  <inkml:trace contextRef="#ctx0" brushRef="#br0" timeOffset="147">17061 5950 192 0,'-12'-7'71'0,"9"4"-38"0,6 0-32 0,-3 3 16 0,6 0-7 15,5-2 0-15,4-1 2 16,3-5 3 0,12-3-8-16,12 1-6 0,20-3-2 15,4-1 3-15,5 1 1 0,1-3-4 16,-1 0 1-16,-3 6-2 16,-2 5 0-16,-10 5 2 15,-5 5 0-15,-9 3 0 16,-7 5 0-16,-5 6 0 15,-3 12 0-15,-3 6 4 16,0 11 5-16,-6 8-3 16,-4 4 2-16,-2 4 4 15,-3-3 2-15,3-6-5 0,0 9-3 16,-3-9-6-16,-3-7 0 16,-3-11-18-16,-3-8-5 15,0-5-46-15,0-6-18 16</inkml:trace>
  <inkml:trace contextRef="#ctx0" brushRef="#br0" timeOffset="148">17186 6588 176 0,'-18'0'68'0,"18"0"-36"0,3 3-31 0,0-1 14 0,6-2-4 16,8 0 3-16,22 0 2 15,12 0 2-15,11 0-10 16,7-2 0-16,8-1-1 0,6 0-3 16,-2 3-1-16,-10 0-1 15,-11-2 1-15,-10 2-13 16,-11-3-3-16,-6 1-40 15,-9-4-18-15</inkml:trace>
  <inkml:trace contextRef="#ctx0" brushRef="#br0" timeOffset="149">17061 6260 176 0,'-9'-3'66'0,"9"6"-36"0,0-3-13 0,0 0 22 15,0 0-16-15,6 0-2 16,11 0 0-16,10 0 3 16,18-8-12-16,20 0 0 0,13 0 1 0,-1 0-1 15,15-2 3-15,4-1-8 16,-7 6-4-16,-12 2-2 16,-11 3 1-16,-10 0-1 15,-8-2 2-15,-9-1-15 16,-10 0-5-16,-5 1-37 15,-6-1-18-15,-6-2-42 16</inkml:trace>
  <inkml:trace contextRef="#ctx0" brushRef="#br0" timeOffset="150">16763 5929 108 0,'0'-8'41'0,"0"6"-22"0,-3-1 0 0,3 3 18 15,0 0-5-15,-3 3-1 16,-3 2-15-16,0 3-7 15,0 8-6-15,0 2-5 0,0 17 1 16,6 2 1-16,3-3 0 16,3-5-3-16,9-5 2 0,6-3 7 15,3-7 6-15,-1-9 3 16,4-5 3-16,-3-8 1 16,-3-3 3-1,-6-5-6-15,-3-5 1 0,-12 0-6 16,0-3 1-16,-9 0-5 15,0 3-2-15,-3 5-5 16,-3 3 0-16,-3 5-20 16,0 6-7-16,3 7-28 15,4 5-10-15</inkml:trace>
  <inkml:trace contextRef="#ctx0" brushRef="#br0" timeOffset="151">16733 6392 108 0,'0'3'44'0,"0"0"-24"0,0-3 5 16,0 0 20-16,0 0-11 16,0 0-2-16,6 0-10 15,0-3-2-15,0 0-11 16,0-2-1-16,0-3 2 0,0-2-6 16,0 2-2-16,0 0-1 15,0 2-1-15,-3 1 0 16,0 0 0-16,-3 5-3 0,3 10 2 15,0 4 1-15,3 4 2 16,0 1-3-16,-1-1-2 16,1 3 4-16,0 6 1 15,0-3-31-15,0-3-13 16,-3-3-54 0</inkml:trace>
  <inkml:trace contextRef="#ctx0" brushRef="#br0" timeOffset="152">16730 6628 208 0,'-9'0'79'0,"12"-3"-42"0,3 3-41 0,0 0 15 0,6-2 5 16,9-1 5-16,6 0-5 16,8-2-1-16,4 0-9 15,0-1-6-15,2 1-1 0,1 2-39 16,-6 1-15-16,0-1-46 15</inkml:trace>
  <inkml:trace contextRef="#ctx0" brushRef="#br0" timeOffset="153">19138 4927 104 0,'6'-6'38'0,"-3"12"-20"0,3 4-4 0,0-2 15 16,3 13 8-16,3 16 4 15,-3 21-21-15,0 14-9 16,-3-1-8-16,-3 6 0 0,0-3 0 16,0-2-1-16,0-14 1 15,0-8-2-15,0-13-1 16,-1-10-35-16,1-9-14 16,3-18-30-1</inkml:trace>
  <inkml:trace contextRef="#ctx0" brushRef="#br0" timeOffset="154">19016 4993 160 0,'-9'-14'63'0,"15"12"-34"0,6-6-34 15,0 5 12-15,9-13-2 16,12 6 4-16,11-6-2 0,16-3 1 15,11-2-5 1,18 0-2-16,7 0 0 0,8-3-8 16,6 6-3-16,-3 2-5 0,-12 5-4 15,-8 3 8-15,-10 11 6 16,-11 5 6-16,-13 0 4 16,-11 5 20-16,-9 5 8 15,-7 9 8-15,-5 2 4 16,-6 11-9-16,-3 7-2 15,-3 17-15-15,-3-1-6 16,0 1-6-16,0-9 0 16,3-7-6-16,0-6-1 15,0-2-20-15,-3-6-9 16,0-4-36-16,2-4-16 0,-5-8-21 16</inkml:trace>
  <inkml:trace contextRef="#ctx0" brushRef="#br0" timeOffset="155">19233 5736 208 0,'9'-2'77'0,"12"-1"-42"0,24-8-39 0,-15 9 13 16,20-4-1-16,16-4 5 16,14-3-3-16,12-1 0 15,10 1-6-15,2 3-3 16,-6 2 0-16,-6 2-17 0,-14 4-6 16,-13-1-16-16,-11 0-6 15,-13-7-36 1</inkml:trace>
  <inkml:trace contextRef="#ctx0" brushRef="#br0" timeOffset="156">19254 5315 172 0,'-3'0'66'0,"9"0"-36"0,9-2-24 0,0 2 15 16,12-3 4-16,9 1 7 16,20-6-2-16,16 0 2 15,14 2-18-15,18 1-8 0,6 0-2 0,-6 5-3 16,-8 2 2-16,-13 1-4 15,-12 2 0-15,-8-2-21 16,-10-3-10-16,-11-3-81 16,-9 1-38-1,-12-4 77-15</inkml:trace>
  <inkml:trace contextRef="#ctx0" brushRef="#br0" timeOffset="157">18894 5032 100 0,'-9'-5'38'0,"6"5"-20"0,-3 5-10 0,3 1 11 0,-3 4-3 15,0 6 3-15,0 16-6 16,3 0-3-16,3-1 3 15,3-2 2-15,6-5-8 16,6-3 9-16,3-7 4 0,3-9 1 16,3-5 2-16,-3-5-7 15,-4-6 1-15,-2-7 7 16,-6-1 5-16,-3 1-4 16,-6-4-3-16,-6 4-10 15,0-1-3-15,-3 3-7 16,-3 3-2-16,-2 5-22 15,2 6-8-15,0 4-23 16,3 9-6-16,3 13-53 16</inkml:trace>
  <inkml:trace contextRef="#ctx0" brushRef="#br0" timeOffset="158">18867 5493 168 0,'-3'2'63'0,"6"-2"-34"0,0 0-8 0,-3 0 25 15,0 0-9-15,6-2 1 16,0-4-19-16,0-1-9 0,3-1-6 16,0-3-1-16,3 0 2 0,-3-2-4 15,0 3-3-15,0-4-4 16,-3 6-1-16,0 6-3 16,0 4-1-16,-3 6 6 15,0 8 4-15,-3 5 0 16,0 6 0-16,2 5-4 15,1 5 1-15,0-3 2 16,3-2 3-16,0-6-22 16,0-2-8-16,-3-5-57 15,3-4-39-15,-3-4 50 16</inkml:trace>
  <inkml:trace contextRef="#ctx0" brushRef="#br0" timeOffset="159">18888 5715 232 0,'-9'3'88'0,"15"-3"-48"0,0 2-38 0,3 1 19 16,3-3 0-16,0 0 4 15,6 0-13-15,9 0-5 16,5-3-4-16,1 1-62 0,9-4-25 16,-4 4-24-1</inkml:trace>
  <inkml:trace contextRef="#ctx0" brushRef="#br0" timeOffset="160">19055 6469 120 0,'3'5'46'0,"0"17"-24"0,3 15-13 0,-3-19 16 16,3 14-3-16,-3 5-1 15,0 8-11-15,0 5-4 16,0 3-4-16,0 3-2 0,0-9 3 16,0-7 2-16,-1-8 2 15,4-9-17-15,0-7-5 16,3-10-48-1,12-22-37-15,0-8 37 16</inkml:trace>
  <inkml:trace contextRef="#ctx0" brushRef="#br0" timeOffset="161">19213 6525 184 0,'-3'-16'68'0,"9"16"-36"0,8-3-42 15,-2 3 11-15,9-5 3 16,12-3 7-16,9 0-3 16,11 0 0-16,16-3-4 15,14 1-3-15,6-1 2 0,4-2-4 16,5 2 0-16,-9 6-4 16,-9 3 1-16,-8 4 0 0,-13 6 2 15,-11 3 14-15,-9 15 7 16,-7 3 10-16,-5 6 7 15,-3 7-8-15,-3-2-4 16,-3 2-6-16,0 6 1 16,-1-1-4-16,4-4-1 15,-3 4-8-15,-3-4-4 16,-3-12-21-16,-3-4-8 16,-3-6-41-16,-6-5-17 15,-3-3-26 1</inkml:trace>
  <inkml:trace contextRef="#ctx0" brushRef="#br0" timeOffset="162">19174 7133 200 0,'-15'-13'77'0,"27"16"-42"0,15-6-39 16,-9 0 13-16,8-2 8 15,16 0 6-15,18-1 0 16,17 1 0-16,15 5-12 16,9-3-4-16,7 3-3 0,5-2-2 15,0-1 1-15,-9-2-9 0,-6 0-1 16,-14-1-20-16,-10-2-8 15,-15-2-57 1,-5-1-40-16,-21 1 55 16</inkml:trace>
  <inkml:trace contextRef="#ctx0" brushRef="#br0" timeOffset="163">18769 6548 100 0,'-3'-2'38'0,"0"2"-20"0,0 5-4 0,-3 0 17 15,-3 6-6-15,0 5-2 16,3 5-7-16,0 5-2 15,9-2-8-15,6 0 5 0,3-3 2 16,6-5 5-16,3-3 3 16,6-7 0-16,-3-6-1 15,-4-6-2-15,-2-2-1 0,-3-5-3 16,-6-3 1-16,-9 0 1 16,-6 1 2-16,-6 1-8 15,-3 1-3-15,-3 3-9 16,-2 4-3-16,-4 4-20 15,0 2-7-15,3 2-36 16,6 6-14-16,9 3-19 16</inkml:trace>
  <inkml:trace contextRef="#ctx0" brushRef="#br0" timeOffset="164">18766 6985 192 0,'-12'5'74'0,"3"1"-40"0,6-1-29 0,3-5 28 16,9-8-9-1,0 0-12-15,0-5-5 16,3-3-5-16,0-3-4 0,0 1 1 15,-3 5 3-15,-3 2 1 16,0 3-4-16,0 3 1 0,-3 5-5 16,0 5 1-16,0 8 0 15,-1 9 2-15,4 1 1 16,0 1 3-16,3 0-10 16,-3 0-2-16,-3-6-33 15,0 1-11-15,-3-3-30 16</inkml:trace>
  <inkml:trace contextRef="#ctx0" brushRef="#br0" timeOffset="165">18757 7165 244 0,'-24'5'90'0,"24"-5"-48"0,15-5-51 16,-9 5 14-16,3 0 1 15,6 0 6-15,12 0-4 0,3-3 0 16,5 1-4-16,4-6-31 15,6 0-15-15,2 0-62 16</inkml:trace>
  <inkml:trace contextRef="#ctx0" brushRef="#br0" timeOffset="166">19064 6773 144 0,'0'0'55'0,"3"0"-30"0,-3 0-21 15,0 0 15-15,6 3 4 16,3-3 3-16,3 3 0 16,2-3 1-16,13 0-15 15,6 0 4-15,12-3 2 0,5 0-2 16,19-2 3-16,11 0-4 15,6-1-1-15,10 1-11 0,2 3-1 16,0-4 9-16,-9 4 5 16,-11 2 0-16,-13 0 3 15,-5 0 5-15,-10 2 2 16,-11-2-9-16,-6 0-5 16,-6 0-5-16,-4-2-2 15,-5-1-8-15,-3 3 0 16,-6-5-81-1,-3 2-132 17</inkml:trace>
  <inkml:trace contextRef="#ctx0" brushRef="#br0" timeOffset="167">21564 3789 144 0,'3'-8'55'0,"0"11"-30"0,0 7-16 0,-3 6 14 16,3 8 9-16,-3 8 7 16,0 7-10-16,-3 12-2 15,3 9-16-15,3 7-2 0,0-4-2 16,3-7-3-16,-3-6-1 16,0-8 1-16,0-7 0 15,0-6-33-15,-3-8-15 16,3-5-62-1,-3-6-29-15,-3-10 68 16</inkml:trace>
  <inkml:trace contextRef="#ctx0" brushRef="#br0" timeOffset="168">21549 3712 180 0,'-18'-26'68'0,"18"18"-36"0,0 0-20 16,3 5 21-16,3 0-15 16,6 1-2-16,6-1-4 15,9 1 2-15,20-4-7 16,16 1-4-16,11 0-2 0,13 2-1 16,20-2 0-16,3-1 0 15,0 4 0-15,-3 2 0 16,-6 0 0-16,-11 2-5 15,-13 1 1-15,-11 2 2 0,-10 3 3 16,-5 0-5 0,-10 5 1-16,-5 6 1 0,-6 10 3 15,0 3 0 1,-9 8 2-16,-4 5 7 0,-8 0 3 16,-6 2-2-16,3 6-1 15,-3 3-6-15,0 2-1 16,0-3-1-16,0-4-2 15,0-6-30-15,-3-6-15 16,-3-4-59 0,-6-4-32-16,-6-7 64 15</inkml:trace>
  <inkml:trace contextRef="#ctx0" brushRef="#br0" timeOffset="169">21588 4429 132 0,'-30'-3'49'0,"24"11"-26"0,3-5-14 15,3-3 14-15,6 3 0 16,9-1 3-16,12-2-1 15,20-2 0-15,25-1-14 16,20 0 7-16,21-2 2 0,15 2-6 16,6-2-1-16,-3 3-7 0,-21 2-4 15,-8 0-12-15,-19 0-4 16,-15 0-48-16,-8 0-19 16,-21 0-10-1</inkml:trace>
  <inkml:trace contextRef="#ctx0" brushRef="#br0" timeOffset="170">21549 4985 180 0,'-3'2'68'0,"6"14"-36"0,3 24-22 0,-3-11 17 15,0 19-7-15,-3 7 1 16,3 3-12-16,3 1-5 15,3-4-3-15,0-4 1 0,3-1 3 16,3-8-11-16,0-5-3 16,-1-10-31-16,1-33-76 31</inkml:trace>
  <inkml:trace contextRef="#ctx0" brushRef="#br0" timeOffset="171">21710 5046 184 0,'21'-24'68'0,"9"8"-36"0,23 0-35 16,-23 8 11-16,15-2-6 15,17-9-2-15,12 6 1 16,13 0 1-16,2 2-1 16,6 3-3-16,-2 0 1 0,-7 3 3 15,0 2 1-15,-8 3-6 16,-13 0 0-16,-5 8 5 15,-16 3 6-15,-5 2 20 16,-6 8 9-16,-4 13 1 16,-8 4 2-16,0 12-13 15,-3 0-5-15,0-2-12 0,-3-3-4 16,0-3-4-16,-3-5 1 16,-4-5-20-16,-2-6-6 15,-9-2-41-15,-8 0-16 16,-7 0-32-1</inkml:trace>
  <inkml:trace contextRef="#ctx0" brushRef="#br0" timeOffset="172">21769 5564 236 0,'15'-2'88'0,"24"2"-48"0,32-3-47 15,-32 3 16-15,27-3-4 16,20-2 4-16,18 0-2 16,12-3-2-16,9-3-2 15,-3 1-18-15,0-1-5 0,-12 3-54 16,-20 3-55 0</inkml:trace>
  <inkml:trace contextRef="#ctx0" brushRef="#br0" timeOffset="173">21707 6154 164 0,'3'0'63'0,"0"6"-34"0,3 12-14 15,0-5 18-15,-3 14-12 0,0 18-2 16,-3 21-11-16,0 5-3 16,0-2-3-16,3-8 1 0,0-11 0 15,3-7-8-15,0-9-2 16,0-8-42-16,0-7-20 15</inkml:trace>
  <inkml:trace contextRef="#ctx0" brushRef="#br0" timeOffset="174">21668 6329 156 0,'0'-13'60'0,"18"10"-32"0,12-8-31 0,-9 3 11 15,11-5-2-15,16 0 1 0,9-6 1 16,17 1 2-16,9-1-5 16,10-2 1-16,-1 3 1 15,3 2-1-15,-6-3-1 0,-5 14-8 16,-10 0 0-16,-5 5 3 16,-10 5 4-16,1 6 1 15,-13 5 2-15,-11 5 9 16,6 8 5-16,-12 8 2 15,-1 8 1-15,-8 13-9 16,-6-2-2-16,0-4-7 16,-3-4-4-16,-3-3-1 15,-3-3-1-15,0-5-38 0,-9-2-16 16,0-3-57 0</inkml:trace>
  <inkml:trace contextRef="#ctx0" brushRef="#br0" timeOffset="175">21680 6908 228 0,'21'3'88'0,"24"2"-48"0,38-2-45 0,-35-3 17 16,26 0 4-16,21-5 5 16,15-1-9-16,12-2-2 15,6 0-6-15,-3 0-9 0,0-2-5 0,-11-1-43 16,-19 1-17-16,-21 2-29 16</inkml:trace>
  <inkml:trace contextRef="#ctx0" brushRef="#br0" timeOffset="176">21731 7485 220 0,'-3'29'85'0,"9"14"-46"0,3 15-46 0,-3-29 16 0,0 5-8 16,0 14-1-16,-1-6-2 15,1-5 1-15,0-5 1 16,0-6-40-16,0-4-15 0,0-9-28 15</inkml:trace>
  <inkml:trace contextRef="#ctx0" brushRef="#br0" timeOffset="177">21832 7549 208 0,'6'-8'77'0,"12"0"-42"0,41-8-45 0,-26 5 11 16,15 1-3-16,11-17 3 15,22-2 0-15,5-3-1 16,12-2 1-16,3 2-1 16,4 3 0-16,-4 5 0 0,-12 8 2 15,-9 6-3-15,-14-1-2 16,-13 9 10-16,-8 7 8 16,-3 11 12-16,-7 5 5 15,1 21-5-15,-6 6-4 16,-3 13 0-16,-3 8 0 15,-4 13-12-15,-5-3-4 16,0-2-5-16,0-6-2 16,-9-10-4-16,0-8 0 0,3-11-40 15,-9-5-18-15,-6-10-63 16</inkml:trace>
  <inkml:trace contextRef="#ctx0" brushRef="#br0" timeOffset="178">21868 8165 288 0,'-30'5'107'0,"33"-5"-58"0,15 3-75 0,9-3 11 15,14 0 5-15,22 0 7 16,14 0 15-16,24-3 4 15,9 1-7-15,10-1-8 0,8-2-1 16,-1-3 0-16,-1 0 0 16,-13-3-18-16,-12 1-5 15,-21 2-44-15,-20-3-19 16,-13 3-2 0</inkml:trace>
  <inkml:trace contextRef="#ctx0" brushRef="#br0" timeOffset="179">21618 4072 60 0,'-9'-3'24'0,"6"1"-12"0,0 2-5 0,3-3 9 16,0 3 12-16,3-3 6 15,-3 3-2-15,6-2-2 16,6-1-8-16,2 0-3 16,4-7-11-16,9 2 1 0,15 0 2 15,14-3-2-15,10 3 2 16,17 1-4-16,12 1 1 16,10 1-3-16,2 5 2 15,-6 0 0-15,-3 0 1 0,-8 0 0 16,-13 0 2-16,-12 0-1 15,-11 0 0-15,-6 0-1 16,-13-3 0-16,-11 3-13 16,-3-2-6-16,-9-1-68 15,-12 3-67 1,-12 0 40-16</inkml:trace>
  <inkml:trace contextRef="#ctx0" brushRef="#br0" timeOffset="180">21594 5278 100 0,'-12'-2'38'0,"9"4"-20"0,3-4-8 0,0 2 14 16,0 0 4-16,0 0 6 15,6 0-10 1,6-3-5-16,6 1-10 0,5-1 5 0,13-2 5 16,18-1-1-16,14 1-1 15,10 2-7-15,17-2-2 16,9 0-4-16,3-3-3 15,-3-3 2-15,-2-2 0 16,-7 2 5-16,-9 6 5 16,-11 2-7-16,-13-4-1 15,-8 1-1-15,-16 1 0 16,-11 5-2-16,-6 0 1 16,-9 0-46-16,-6 8-18 0,-9 2-49 15</inkml:trace>
  <inkml:trace contextRef="#ctx0" brushRef="#br0" timeOffset="181">21761 6591 176 0,'-18'2'68'0,"15"1"-36"0,3 0-29 15,0-3 15-15,0 0-3 16,6 2 4-16,6-2 9 16,8-2 4-16,16-4-16 15,9 1 0-15,11-3-2 0,13-5-3 16,8-6-1-16,9 4-6 16,1-1-3-16,-1 2 0 15,3 1-1-15,-2 3 2 16,-7 2 1-16,-8 0 1 15,-13 2 0-15,-8 1-2 16,-16 3 1-16,-8-1-4 0,-6 0 0 16,-6 1-23-16,-6 2-10 15,-9 0-64 1,0 0-55-16,-3 10 54 16</inkml:trace>
  <inkml:trace contextRef="#ctx0" brushRef="#br0" timeOffset="182">21927 7805 136 0,'-15'-5'52'0,"15"5"-28"0,3 0-17 0,-3 0 15 16,0 0 0-16,0 0 15 15,9 3-7 1,0-1-16-16,6-2 3 0,0 0 3 15,6-2 0-15,12-1 3 0,5 0-2 16,13-2 2-16,17-3-7 16,10 0 1-16,5 0-10 15,6 0-2-15,10-2-3 16,-7 2-2-16,-3 0 5 16,-9 2 1-16,-14 1 6 15,-9-3 3-15,-7 3-6 16,-8 0-1-16,-9-1-4 15,-7 4-1-15,-8-1-10 16,-3 0-5-16,-6 1-19 16,-6-1-7-16,6 1-49 0,-3-4-18 15,0-4-6 1</inkml:trace>
  <inkml:trace contextRef="#ctx0" brushRef="#br0" timeOffset="183">21900 3672 160 0,'0'-2'60'0,"-9"4"-32"0,15-2-15 0,-9 3 17 16,6 2-9-16,3 6-1 15,-3 2-10-15,0 6-4 16,0 5-3-16,0 5-3 0,3-3 1 16,-6 1-1-16,0-4 0 15,0-4-20-15,0-3-9 16,0-6-45-1,0 1-37-15,-3-6 43 0</inkml:trace>
  <inkml:trace contextRef="#ctx0" brushRef="#br0" timeOffset="184">21847 3678 108 0,'0'-6'44'0,"6"6"-24"0,3-2-13 15,3-1 15-15,5 0-7 16,1 3 2-16,3 0-10 16,6 3-2-16,-3 2-3 0,-6 1 3 15,-3 2 4-15,-4 2 10 0,-5 1 8 16,-6 2-10-16,-6-2-2 15,-2-1-7-15,-4 1-3 16,-6-1-16-16,-3-4-7 16,3-1-18-16,0-2-5 15,6-1-16 1</inkml:trace>
  <inkml:trace contextRef="#ctx0" brushRef="#br0" timeOffset="185">22058 3702 160 0,'-3'5'63'0,"3"5"-34"15,0 9-16-15,0-8 17 0,3 15-11 16,0 3-3-16,0 0-7 15,-3 0-1-15,3-5-5 16,0-3-2-16,3-2 0 0,-3-3-23 16,0-6-8-16,0-4-31 15,-3-6-43 1,3-3 27-16</inkml:trace>
  <inkml:trace contextRef="#ctx0" brushRef="#br0" timeOffset="186">22046 3744 12 0,'0'3'5'0,"0"-1"-2"0,0 1-8 0,0 2-1 16</inkml:trace>
  <inkml:trace contextRef="#ctx0" brushRef="#br0" timeOffset="187">22008 3702 80 0,'0'0'33'0,"0"0"-18"0,-3 0 13 0,3 0 19 15,0 0-5-15,0 0-2 16,0 0-11-16,0-3-4 16,0 0-14-16,3 1-7 0,3-1 0 15,2-2 1-15,7-1 2 16,9 6-8-16,-3 0-1 15,0 3-2-15,-3 2 2 16,-3 3 3-16,-4 3 2 0,-2-1 1 16,-3 1 2-1,-6 0 1-15,-3-1 1 0,-6 1-7 16,-2-3-2-16,-1 2-16 16,0-7-4-16,0 0-22 15,3-3-8-15,0 0-17 16,3 0-23-1,3-3 34-15</inkml:trace>
  <inkml:trace contextRef="#ctx0" brushRef="#br0" timeOffset="188">22252 3670 120 0,'0'0'46'0,"0"5"-24"0,0 3-8 0,0 0 15 16,0 5-3-16,0 6-1 16,0 7-7-16,0 9-1 15,0-4-10-15,0-2-4 0,0-5-2 16,0-5-4-16,0-3 2 15,0-3-28-15,0-3-10 16,0-4-43 0</inkml:trace>
  <inkml:trace contextRef="#ctx0" brushRef="#br0" timeOffset="189">22255 3712 120 0,'-3'0'46'0,"6"0"-24"0,0 8-8 15,3 0 15-15,0 3-1 16,2 2 1-16,1 16-10 16,0 0-1-16,6-8-11 15,-3 0 0-15,6-5 3 0,-3-3 5 16,3-7 14 0,0-6-4-16,-4-8-11 15,1-8-4-15,-6-5-6 0,-3 0-3 16,-3-3-9-16,-3 0-3 15,-6 0-47-15,-3 6-19 16</inkml:trace>
  <inkml:trace contextRef="#ctx0" brushRef="#br0" timeOffset="190">21835 4133 152 0,'-3'8'57'0,"3"5"-30"0,0 13-34 16,3-12 10-16,-3 15 1 15,0-3 5-15,3-2 1 16,0-3 4-16,0-2-7 15,0-6-4-15,-3-2-2 0,6-4-39 16,-3-1-56-16,-3-6 12 16</inkml:trace>
  <inkml:trace contextRef="#ctx0" brushRef="#br0" timeOffset="191">21820 4159 132 0,'-9'-21'52'0,"9"16"-28"0,3-8-19 0,3 7 11 16,3 1 6-16,6-3 4 15,9-3-10-15,-3 6-2 16,-1 5-8-16,1 3 0 0,0 2 4 16,-9 6 3-16,-6 5 2 15,-3 2-2-15,-6 1 2 16,-6-1-10-16,-6-2-3 16,-6-3-15-16,6-2-5 15,0-3-17-15,4-3-5 0,-1-2-17 16,6-6-37-1,6 0 18-15</inkml:trace>
  <inkml:trace contextRef="#ctx0" brushRef="#br0" timeOffset="192">22067 4098 160 0,'-3'6'60'0,"6"4"-32"0,-3 9-22 16,0-6 15-16,0 6 0 15,0 4 2-15,0 9-8 0,0 0-2 16,0-6-7 0,3-2-4-16,0-3 1 0,0-5-9 0,0-5-3 15,-3-3-31-15,0-8-13 16,3-3-20 0</inkml:trace>
  <inkml:trace contextRef="#ctx0" brushRef="#br0" timeOffset="193">22040 4122 140 0,'-3'-21'55'0,"6"16"-30"0,6-3-23 0,-3 5 14 16,9 3-1-16,3 0 3 15,0 0-1-15,0 3-1 16,0 2-8-16,-4 3 4 0,-5 3 1 0,-3-1 2 16,-3 3 1-16,-6 1-4 15,-6-1-2-15,0-3-13 16,-5 1-5-16,-1-3-21 15,3-3-6-15,0-2-22 16,3 0-48 0,3-3 19-16</inkml:trace>
  <inkml:trace contextRef="#ctx0" brushRef="#br0" timeOffset="194">22261 4120 200 0,'-6'15'74'0,"6"1"-40"0,-3 11-24 0,0-14 20 16,0 8-14-16,0 6-3 15,0-4-8-15,3-1-4 16,0-4 0-16,0-2-15 0,3-3-5 16,0-5-41-1,0 0-60-15,3-3 23 16</inkml:trace>
  <inkml:trace contextRef="#ctx0" brushRef="#br0" timeOffset="195">22272 4141 168 0,'0'-6'66'0,"6"6"-36"0,3 3-20 0,-3 2 17 0,3 3-2 16,0 6 2-16,9 1-4 15,3 7 0-15,0 4-12 16,0-2 0-16,-4-3 0 0,-2-2 0 15,0-6 1-15,0-5 0 16,0-8 0-16,-3-8-2 16,0-11 1-16,0-2-4 15,-6-5-2-15,0-3-7 16,-6-3-1-16,0 0-41 16,0 3-16-16,-3 5-66 15</inkml:trace>
  <inkml:trace contextRef="#ctx0" brushRef="#br0" timeOffset="196">21847 4948 140 0,'-3'13'55'0,"6"-5"-30"0,3 5-29 0,-3-2 10 15,0 7-3-15,0 6 3 16,6 0-1-16,0 10 2 15,-3-5-4-15,-1 0-2 0,1-5 2 16,-3-5-20-16,9-9-58 31</inkml:trace>
  <inkml:trace contextRef="#ctx0" brushRef="#br0" timeOffset="197">21844 4982 168 0,'-6'-16'63'0,"6"11"-34"0,9-11-38 0,3 5 9 0,6 1 0 16,2-1 4-16,1 3 5 15,6 3 2-15,-6 5-5 16,0 8 0-16,-3 5 4 0,-6 3 3 16,-7 3 2-16,-5 4-4 15,-3-1-1-15,-5-4-4 16,-4 1-1-16,-6-3-6 15,-3-6 1-15,-3-2-18 16,6-5-5-16,3-3-29 16,6-6-51-1,4-2 15-15</inkml:trace>
  <inkml:trace contextRef="#ctx0" brushRef="#br0" timeOffset="198">22097 4990 148 0,'15'19'55'0,"-12"-4"-30"0,0 15-14 0,0-17 18 15,-3 8-8-15,0 5 0 16,6-2-10-16,0 0-2 16,0-5-5-16,-3-4-5 0,0-4-2 15,-6-3-25-15,3-3-9 16,-3-15-80-1,-6-12 34-15</inkml:trace>
  <inkml:trace contextRef="#ctx0" brushRef="#br0" timeOffset="199">22094 4972 104 0,'21'-35'41'0,"-15"30"-22"0,15-14-16 16,-13 17 12-16,4-1 2 16,3 8 4-16,0 6-2 15,-3-3 0-15,0 2-4 16,-6 1 1-16,-6 5-9 15,-3-3-2-15,-3 0 1 0,-3 1-8 16,0-1-3-16,-3-3-35 16,0-2-14-16,3 0-16 15</inkml:trace>
  <inkml:trace contextRef="#ctx0" brushRef="#br0" timeOffset="200">22314 4940 132 0,'-6'13'49'0,"9"-5"-26"0,0 8-18 0,-3-3 11 0,3 6 2 16,0 4 3-16,0 9-9 16,-3-5-4-16,12 2-5 15,-6-3-5-15,6-7 1 0,0-3-17 16,-3-6-8-16,0-5-41 15</inkml:trace>
  <inkml:trace contextRef="#ctx0" brushRef="#br0" timeOffset="201">22308 4982 124 0,'-6'-16'49'0,"6"-2"-26"0,0 7-14 0,3 8 16 15,0-4-8-15,3 1 1 16,0 1-7-16,6 8 1 15,6 5-7-15,0 2 4 0,3 6 3 16,-1 5-4-16,-5-2-2 16,6-1 5-16,-6-2 3 15,0-5 1-15,-3-6 4 16,6-2 4-16,-3-9 6 16,-4-4-7-16,-2-3-3 15,-9-11-11-15,0 3-3 16,-3-9-25-16,-3 7-9 15,1-1-50-15,-1 5-19 0,-3 6-2 16</inkml:trace>
  <inkml:trace contextRef="#ctx0" brushRef="#br0" timeOffset="202">21865 5265 132 0,'3'19'52'0,"12"5"-28"0,-7 21-15 0,-5-30 16 15,3 7-5-15,-3-1-2 0,0 0-8 16,6-3-4 0,-3-2-3-16,0-5-3 0,0-3 3 0,-6-8-53 15,3-3-3 1,-9-5-27 0,-6-2 23-16,3-14 37 15,0-3 20-15,0 4 29 16,4-1 12-16,2 0-13 15,9 3-5-15,8 0-1 16,4 5 0-16,0 3-3 16,3 5-1-16,-3 5-2 15,-3 3 3-15,0 5-11 16,-6 1 4-16,-4 4 4 0,-5 1-6 0,-3 2-3 16,-5 3-4-16,-1-8-3 15,-3-3-8-15,-3-2-3 16,-3-3-34-16,0 0-15 15,9-3-13 1</inkml:trace>
  <inkml:trace contextRef="#ctx0" brushRef="#br0" timeOffset="203">22142 5273 132 0,'11'19'49'0,"-8"-11"-26"0,3 13-18 0,-3-8 11 0,0 6 6 16,-3-1 4-16,3 1-14 16,0-1-7-16,0 1-3 15,-3-6-2-15,0-3 0 16,0-2-16-16,0-2-6 0,0-6-20 16,0-3-28-1,0 0 17-15,-3-18 41 16,0-5 23-16,0 5 15 15,0-1 8-15,3 1-13 16,3 3-4-16,0 2-4 16,3 3 1-16,3 2 2 15,3 6-1-15,0 2 1 16,0 3 0-16,-3 5-8 16,-3 1 1-16,-6 2 2 0,-3 2-4 15,-3-2-2-15,0 0-5 16,0 3 0-16,0-3-44 15,0-8-62-15,0 0 13 16</inkml:trace>
  <inkml:trace contextRef="#ctx0" brushRef="#br0" timeOffset="204">22403 5284 180 0,'-5'16'68'0,"7"-1"-36"0,-2 4-26 0,-5-3 15 16,-1 0-9-16,3-3 1 0,0 0-8 16,0-2-3-1,3-1-1-15,0 1-15 0,6-6-3 0,0 1-44 16,0-6-49 0,-4-3 32-16</inkml:trace>
  <inkml:trace contextRef="#ctx0" brushRef="#br0" timeOffset="205">22412 5278 124 0,'3'3'49'0,"6"2"-26"0,3 9-5 15,-6-6 18-15,3 7-5 16,3 4-1-16,0-3-5 16,0 0-4-16,6-3-11 0,-3-2 5 15,2-4 2-15,-2-4 2 16,0-8 1-16,-6-6 0 0,6-5 0 15,-6-2-16-15,-3-1-6 16,-3-2-22-16,-9-8-10 16,0-3-42-16,-6 3-16 15,0 13-3 1</inkml:trace>
  <inkml:trace contextRef="#ctx0" brushRef="#br0" timeOffset="206">21996 6249 152 0,'0'14'57'0,"3"2"-30"0,3 5-23 0,-3-8 15 0,3 5-9 15,-3 6-3 1,2-3-4-16,1-2-3 16,-3-3 1-16,0-3 1 0,0-2 1 0,-3-6-34 15,0-5-17-15,0-3-22 16</inkml:trace>
  <inkml:trace contextRef="#ctx0" brushRef="#br0" timeOffset="207">21984 6207 132 0,'0'-8'52'0,"3"6"-28"0,12-6-30 16,-6 8 8-16,2-3 2 15,4 3 2-15,3 3 9 16,-3 5 2-16,3-1-8 15,-9 7 8-15,-3 4 3 0,-9-2-2 0,-6 3 0 16,0-3-10-16,-3-1-3 16,0-1-8-16,0-4-2 15,0-5-56 1,3-2-54-16,6-3 26 16</inkml:trace>
  <inkml:trace contextRef="#ctx0" brushRef="#br0" timeOffset="208">22210 6189 192 0,'-3'8'71'0,"6"5"-38"0,3 16-36 0,-3-13 11 0,0 2 5 16,-3 6 3-16,0 0-1 16,0 2-1-16,3-4-8 15,0-4-4-15,0-2-1 0,-3-3-17 16,0-2-4-16,0-6-32 15,0-2-14-15,-3-3-9 16</inkml:trace>
  <inkml:trace contextRef="#ctx0" brushRef="#br0" timeOffset="209">22186 6231 116 0,'3'-32'46'0,"6"16"-24"0,6 8-10 15,-6 3 13-15,3 2 2 16,3 1 1-16,0 2-7 0,-1 8-2 15,4 0-11 1,-3 2 6-16,-3 3 3 0,-12 6-1 0,0-3 1 16,-6 0-12-16,0-3-2 15,-3-2-27-15,0-1-12 16,0-2-56 0</inkml:trace>
  <inkml:trace contextRef="#ctx0" brushRef="#br0" timeOffset="210">22433 6212 176 0,'-3'19'66'0,"3"-1"-36"0,0 12-26 0,0-17 13 16,-6 5 1-16,3 3 3 15,-6 3-11-15,3-5-3 0,0-3-5 16,1-3-4-16,-1-2 1 0,3-4-32 15,0-4-15-15,0-3-38 16</inkml:trace>
  <inkml:trace contextRef="#ctx0" brushRef="#br0" timeOffset="211">22439 6138 104 0,'-3'-2'41'0,"6"4"-22"0,3 9-7 15,-3-3 16-15,3 2 8 16,0 6 5-16,3 8-8 16,-3 0-5-16,6 0-16 15,0-3-1-15,-3 0 0 0,6-5-2 16,-1-3 2-16,1-2-2 15,-3-3 0-15,0-8 3 16,-3-3 5-16,0-5-5 16,0-5-2-16,-3-6-1 0,-3-2 1 15,-3 0-5-15,0 3-3 16,-6 2-28 0,3 2-39-16,0 4-16 15</inkml:trace>
  <inkml:trace contextRef="#ctx0" brushRef="#br0" timeOffset="212">22043 6580 128 0,'-3'11'49'0,"6"2"-26"0,0 13-5 0,0-7 18 16,0 5-20-16,0 5-6 15,0 0-5-15,-3 0-1 16,3-2-2-16,-3-4-2 0,3-7 1 16,-3-3-4-16,0-5 2 0,0-2-8 15,0-9-4-15,0-5 2 16,0-5 2-16,-3-3 2 15,0-13 3-15,3 2 4 16,0-2 4-16,3 0-1 16,3 0 0-16,6 5 5 15,6 6 5-15,0 5-1 16,-3 2 1-16,2 6 4 16,-2 5 1-16,-3 2 2 15,-3 6 0-15,-3 0 2 16,-6 3 1-16,-3-3-8 15,0 0-4-15,-3 5-6 16,-3-5-4-16,0-3-20 16,-5-2-56-1,2-3-7-15,3-3-14 16</inkml:trace>
  <inkml:trace contextRef="#ctx0" brushRef="#br0" timeOffset="213">22270 6612 196 0,'-3'16'74'0,"6"0"-40"0,-1 29-42 0,4-27 12 15,-6 6 7-15,3 0 7 0,0 0-5 16,0 2 0 0,0-5-7-16,0-5-4 0,0-3 1 15,0-5-9-15,-3-2-1 16,0-6-9-16,0-6-3 0,-3-7 1 15,0-3 1-15,-3-8 5 16,0-10 3-16,3 5 2 16,3 0 5-16,3 2-1 15,3 4 1-15,3 4 11 16,6 3 3-16,-3 6 8 16,9 2 2-16,-6 5-5 15,0 6-2-15,-3 2 4 16,-3 5 2-16,-6 1 1 15,-9 5-2-15,-6 2-13 16,0-2-6-16,-3-2-21 16,3-1-8-16,0-3-42 15,0-2-62-15,3-2 28 16</inkml:trace>
  <inkml:trace contextRef="#ctx0" brushRef="#br0" timeOffset="214">22490 6617 184 0,'0'27'71'0,"3"-14"-38"0,-9 13-28 0,6-12 19 16,0-1-9-16,0 0 2 16,-3 0-15-16,3-2-5 15,0-1-41-15,0-2-19 16,0 0-20-16,0-2-7 0</inkml:trace>
  <inkml:trace contextRef="#ctx0" brushRef="#br0" timeOffset="215">22496 6615 184 0,'3'5'68'0,"0"-10"-36"0,6 13-15 16,-3-3 22-16,3 3 0 15,8 2 4-15,-2 4-20 16,-3 4-6-16,3-2-10 16,0-3-5-16,0-2 1 0,-3-3 0 0,0-3 3 15,0-5 6-15,-1-5 2 16,-2-6-3-16,-3-2-1 16,-6-3-11-16,0-2-1 15,-3-1-27-15,-3 0-8 16,0-4-41-16,3-6-17 15,3 10-10 1</inkml:trace>
  <inkml:trace contextRef="#ctx0" brushRef="#br0" timeOffset="216">22061 7443 144 0,'-3'-6'55'0,"0"12"-30"0,6-4-27 0,0 4 11 0,0 4 7 15,0 6 5 1,0 3-7-16,3 7-3 0,-3 1-6 16,6-1-4-16,-3-2 2 0,-6-6-2 15,0-2-1-15,6-3-17 16,0-5-6-16,0-2-27 16,-6-6-38-1,3-11 17-15</inkml:trace>
  <inkml:trace contextRef="#ctx0" brushRef="#br0" timeOffset="217">22058 7459 116 0,'3'-22'44'0,"3"17"-24"0,18-13-17 15,-15 12 10-15,6 4 5 0,0-6 6 16,2 10-2-16,1 6 1 16,-3 3-12-16,-3 2 7 0,-3 0 4 15,-6 3 2-15,-6 0 1 16,-3-3-12-16,0 3-5 15,-6-3-5-15,0-2 0 16,-3-3-13-16,4-3-3 16,-1-2-38-16,12-6-14 15,0-2-27 1</inkml:trace>
  <inkml:trace contextRef="#ctx0" brushRef="#br0" timeOffset="218">22302 7403 140 0,'0'3'52'0,"3"15"-28"0,3 1-8 0,-3-11 18 0,0 8-5 16,0 2 0-16,6 6-14 15,-6 2-6-15,0-2-6 16,0-3-3-16,3-2 1 0,-6-3-8 15,0-3-3-15,3-2-32 16,-6-4-12-16,0-1-15 16,-3-4-16-1,0-4 36-15</inkml:trace>
  <inkml:trace contextRef="#ctx0" brushRef="#br0" timeOffset="219">22278 7496 124 0,'-6'-29'49'0,"15"18"-26"0,0-18-20 16,-3 16 12-16,9 2 0 0,-3 0 0 15,12 4 8-15,-3 1 3 16,0 4-14-16,-4 7 0 0,-2 5 1 16,-3 4 6-16,-3 2 5 15,-9-1-1-15,-3 1 0 16,-3 0-14-16,-6-3-6 16,0-2-7-16,-2-3 0 15,-1 0-33-15,3-5-13 16,3-3-57-1</inkml:trace>
  <inkml:trace contextRef="#ctx0" brushRef="#br0" timeOffset="220">22502 7334 68 0,'-3'-2'27'0,"3"4"-14"0,0 1-13 0,0-3 5 16,3 5 16-16,3 14 11 15,0 5 8-15,-3 5 3 16,0 2-12-16,-3 9-7 16,3 0-11-16,0-3-4 15,-3-3-5-15,0-5-3 0,0-5 2 16,5-5-11-16,-5-6-4 15,0-5-52 1,0-8-48-16,0-5 33 0</inkml:trace>
  <inkml:trace contextRef="#ctx0" brushRef="#br0" timeOffset="221">22523 7316 144 0,'0'2'55'0,"3"4"-30"0,-3 7-14 16,5 0 15-16,7 8 1 15,3 6 3-15,0 2-14 16,0-3-4-16,0 3-8 16,0-5 2-16,0 0 3 0,0-8 1 0,-1-5 4 15,1-11 2 1,0-3-1-16,-3-2-1 0,-3-9-1 15,0-2-7 1,-6-13-4-16,-3 0-19 0,-3 0-9 16,0 0-30-16,0 5-13 15,0 3-27 1</inkml:trace>
  <inkml:trace contextRef="#ctx0" brushRef="#br0" timeOffset="222">22124 7816 152 0,'-3'18'57'0,"3"3"-30"0,3 14-32 0,0-19 12 16,-3 5 0-16,0 5 6 16,0 6-3-16,0-5 0 15,0-4-6-15,0-1-3 0,0-7 0 0,0-1-23 16,6-6-8-16,-6-3-16 16,0-5-30-1,0-8 14-15</inkml:trace>
  <inkml:trace contextRef="#ctx0" brushRef="#br0" timeOffset="223">22121 7956 76 0,'-3'-24'30'0,"6"11"-16"0,3-6-6 16,3 9 11-16,0-6-5 15,2 3 2-15,1 2 4 16,3 3 2-16,0 3 4 16,0 2 1-16,0 9-3 0,-3 4-1 15,-3 1-12 1,-6 2 2-16,-6 0 3 0,-3 0-6 0,-3 1-1 15,0-6-7-15,0 0-4 16,0-3-35-16,-6-2-15 16,9-1-42-1</inkml:trace>
  <inkml:trace contextRef="#ctx0" brushRef="#br0" timeOffset="224">22383 7871 160 0,'-15'27'60'0,"18"-9"-32"0,9 4-24 0,-9-9 15 0,-6 0 4 16,3 5 6-16,3-2-14 16,-6 0-6-16,3-3-5 15,3-2-1-15,-6-3 0 0,0 0-1 16,-3-3-2-16,6-7-2 15,-3-6 1-15,-3-3-4 16,0-2 1-16,6-6-3 16,0-2 2-16,3-5 3 15,6 2 3-15,3-3-2 16,0 6-2-16,-1 3-1 16,4 4 3-16,0 9 2 15,-3 3 2-15,0 7 3 16,-6 3 3-16,0 0 0 0,-6 2 2 15,-3 1-4-15,-3-1-2 16,0 1-7-16,-3-3-1 16,0 0-39-16,0-5-16 15,-3 2-33 1</inkml:trace>
  <inkml:trace contextRef="#ctx0" brushRef="#br0" timeOffset="225">22576 7795 104 0,'0'2'41'0,"15"1"-22"0,-6 18-9 16,-6-8 14-16,0 3 4 15,-3 3 6-15,3-1-8 16,-3 3-1-16,0 1-14 16,0 1-4-16,0-1-1 0,0 1-1 15,0-4-5 1,0-3 0-16,0-6-16 15,0-2-6-15,3 0-11 0,0-10-14 16,0-6 19 0,-3 0 8-1,3 0 2-15,-3 0 6 16,0 3 8-16,0-1 8 16,0 4 4-16,0-1 6 15,0 0-6-15,0 1 0 16,0-1-9-16,0-2-4 15,0-1-8-15,0 1-5 16,0-3 3-16,0 0 4 16,3-2 8-16,-3-1 4 15,0 3 18-15,-3 0 8 16,0 0 3-16,0 0 2 0,3 0-9 16,-3 3 1-1,0 0-10 1,6 2 4-16,3 6 0 0,0 5-3 15,3 2-1-15,3 1 0 16,2 0 4-16,1 2-6 16,0-3-2-16,0 1-1 15,0-3 1-15,0-6 1 16,-3-2 3-16,0 0 6 16,0-5 2-16,-3-3-5 15,2-5-2-15,-2-8-9 16,-3-3-2-16,0 0-2 0,-3 0-2 15,0 3-13 1,-3 0-4-16,-3 3-29 16,-3 2-10-16,-3 2-64 15,9-1-31-15</inkml:trace>
  <inkml:trace contextRef="#ctx0" brushRef="#br0" timeOffset="226">17620 5966 72 0,'-6'-5'30'0,"6"5"-16"0,0 0 1 0,0 0 13 16,0 0-9-16,0 0-1 16,0 0-8-16,0 0-2 15,3 3 11-15,0 2 5 16,0 0-12-16,0 1 9 0,-3-1 2 15,0 0 6-15,0 0 2 16,-3 1-8-16,0-1-1 16,0 0-7-16,-3-2-1 15,3-3-6-15,-3 0 0 16,0-3-3-16,3-2 2 16,3-3-6-16,0-2-1 15,3-1-5-15,0 0-1 16,3 3 3-16,3 6 1 15,0 2-1-15,3 2 0 0,-3 4 2 16,0 2 2-16,-3 0 6 16,-3 0 4-16,-3-1 5 15,-3-1 2-15,-3-1-7 16,0-2-2-16,0-3-3 16,0-3-1-16,0-2-6 15,0-3-1-15,3-3-4 16,3 1 1-16,0-1-4 15,6 3-1-15,3 3 0 16,0 5 4-16,0 5 1 16,0 3 3-16,-3 3 3 15,-3-1 4-15,-3 1 4 16,-3-3 5-16,-3 0-6 16,0-3 0-16,-3-2-4 15,0-3-1-15,3-3-1 0,0-2 1 16,0-6-7-16,3-2-1 15,3 0-3-15,3-1 0 16,0 6 0-16,0 3 2 16,0 3 4-16,-3 2 1 15,0 5 1-15,0 3 2 16,-3 0-6-16,3-3-1 16,0-2-31-16,0-3-12 15,6-3-39 1,6-5-55-16,3-3 41 15</inkml:trace>
  <inkml:trace contextRef="#ctx0" brushRef="#br0" timeOffset="227">17581 5943 104 0,'-3'-3'41'0,"3"3"-22"0,0 0-5 0,6 0 15 0,-6 0-10 15,3 0-3 1,-3 0-7-16,0 0-1 0,3 3-5 16,3-1 16-16,-3 3 7 15,3 1-5-15,0-1-1 0,3 0-6 16,3 1-1-16,3-1-3 15,3 0-1-15,3 1-3 16,2-4 1-16,4 1-2 16,3-1 0-16,0-2 3 15,0-2 3-15,-1-1-2 16,-2-2 2-16,3-3-2 16,-3 0 0-16,-4 0-3 0,-2 0-1 15,-3-2-1-15,3-1 2 16,-3 0 1-1,0-2 1-15,0 0 0 0,-1-3 2 16,-2 5-1-16,-3-4 2 16,0-4 0-16,-3 1 3 15,-3 2-1-15,0-3 0 16,-3-2-7-16,0 0-4 16,0-6-1-16,0 4-1 15,0-1 2-15,0-3 3 16,0-2-4-16,0 0-1 15,0 0-2-15,0 0-2 16,0 2 5-16,0 4 1 16,0-1-3-16,0-5 1 0,0 0 0 15,-3 2 2 1,0-2-1-16,0-5-1 0,0 5 1 16,0-1-1-16,0 4 0 15,0-1 0-15,0-2 2 16,3 3 3-16,3 2-2 15,2 0-2-15,1 3 0 16,3 3-1-16,0 2-3 16,3 3 2-16,3 5-1 15,3 5 0-15,3 0 4 16,-1 3 1-16,4 3-4 16,-3-3 1-16,0 0 2 15,-3 0 1-15,-1-3-1 0,-2 1-2 16,-3-1-6-1,0 0-1-15,-3 1-21 0,-3-4-7 16,0 1-17-16,0 2-8 16,-3 1-27-16,0-6-10 15,3 0 1 1</inkml:trace>
  <inkml:trace contextRef="#ctx0" brushRef="#br0" timeOffset="228">18519 4871 160 0,'-9'0'63'0,"9"0"-34"0,0 3-21 16,0-3 16-16,0 0-1 16,0 0 3-16,3 5-5 15,3 0-3-15,3 1-10 16,9 1-3-16,3-1 1 0,5 2-3 16,-2 0 0-16,3-3-1 0,-3-2 1 15,-3 2-2 1,-9 0-1-16,-3 0 9 15,-9 3 4-15,-6 3 0 16,-6 2 2-16,-3-2-4 0,-3-1-1 16,0 4-9-16,0-4 0 15,3 1-19-15,3-1-8 16,6 1-48-16,6-1-22 16,6-4-1-1</inkml:trace>
  <inkml:trace contextRef="#ctx0" brushRef="#br0" timeOffset="229">17617 6371 72 0,'0'3'30'0,"0"-1"-16"0,0 1 1 0,0-3 13 15,0 3 0-15,0-3 3 16,0 2-2-16,0 1 0 15,0-3-5-15,0 0-1 16,0 0-12-16,0 0-4 0,0-3-1 16,0 3-5-16,0 0-3 15,3 0 1-15,3 3 2 16,0 0 0-16,0 2 2 16,-3 0 7-16,0 1 3 0,-3-1 5 15,0 0 3 1,-3-2-9-16,0-1-2 0,-3-2-2 15,0-2 0-15,3-1-4 16,-3-2-1-16,3-3-1 16,0-3 1-16,3 1-7 15,0-3-1-15,3 2-5 16,0 3 1-16,3 3 0 16,3 2 3-16,0 3-3 15,0 3 1-15,0 2 8 16,-3 0 7-16,-3 1-3 15,-3-1-2-15,-3 0 1 16,0 0 2-16,0-2 0 0,0-3 0 16,0 0-3-16,0-3-2 15,0-2-4-15,3 0-2 16,0 0-2-16,3 2 2 16,-3 3 2-16,3 5-1 15,0 3 8-15,-3 0 3 16,-3 0 1-16,0 0 3 15,0 0-3-15,0-3-2 16,0-2-5-16,0-3 0 16,3-3-49-16,6-5-19 15,6-5-39-15</inkml:trace>
  <inkml:trace contextRef="#ctx0" brushRef="#br0" timeOffset="230">17671 6414 88 0,'-3'-6'35'0,"3"6"-18"0,0 0 0 0,0 0 16 16,0 0-13-16,0 0-6 0,3 0-4 16,3 0 0-1,0 0-5-15,0 0 8 0,0-2 4 16,2-1-3-16,4 0 0 0,0-2 3 15,0 0 3-15,6-1-4 16,3-2 1-16,0 1-8 16,3 1-1-16,-1 1-6 15,1 0-2-15,0-1 2 16,0 4 1-16,0-1-4 16,-4-2 1-16,1 2 0 15,-3 0 2-15,3 1 3 16,-3-1 2-16,0 1 1 15,3-1 0-15,2 0-4 16,1 1-3-16,0-1 0 0,0 3-1 16,0-3 0-16,-1 1 2 15,1-1 5-15,0 3 6 16,-3 0-5-16,0 0 0 16,0 0-4-16,-1 0-1 15,-2 0-3-15,3 3-1 16,0-1 3-16,-3 4 1 15,-3-4-1-15,0 4-2 16,-4-1 3-16,1-3 0 16,-3 4 1-16,0 2 2 15,0-3-3-15,0 0-2 16,0 3-3-16,0 3 1 16,0-1 1-16,0 1 0 0,3 2-3 15,3 0 2-15,-1-2 1 16,4 0 2-16,0-3-3 15,0-1 0-15,6 1 1 16,3-2 2-16,-4-4-1 16,1 1-1-16,-3 0 1 15,0-3 1-15,0 5-3 16,-3-5 0-16,-4-3-19 16,1 1-7-16,0-1-30 15,0-2-12-15,6-1-40 16</inkml:trace>
  <inkml:trace contextRef="#ctx0" brushRef="#br0" timeOffset="231">18870 6363 192 0,'-9'-2'71'0,"6"4"-38"0,6-2-28 15,-3 0 19-15,0 0-11 16,6 6 0-16,0-1-3 16,3 3-1-16,3 2-5 15,3 1-3-15,-3 0 0 0,0-1 1 16,0-2 1-16,-3 0 3 15,-3 0 3-15,-3-3 9 16,0 0 6-16,-3 6-4 16,-6-3-2-16,-3 0-8 0,-3 0-4 15,0 2-12-15,3-2-4 16,0 0-24-16,3-2-10 16,6-4-76-1</inkml:trace>
  <inkml:trace contextRef="#ctx0" brushRef="#br0" timeOffset="232">19707 5006 80 0,'-6'-3'30'0,"6"3"-16"0,0 0-3 15,0 0 12-15,0 0 3 16,0 0 2-16,0 0-2 16,3 3-1-16,0 2 3 15,0-2 3-15,0 0-17 16,-3-3 10-16,0 0 3 0,0 0 3 0,0 0 2 16,-3 2-11-16,0-2-5 15,0 0-7-15,0-2-4 16,0-1-2-16,3 0-3 15,0 1-4-15,3-1 0 16,3 0 0-16,3 3-1 16,3 3 1-16,-4 2 3 15,1 1 2-15,-3-1 2 16,0 0 1-16,-6 3 0 16,-3 0 2-16,-3 0 3 15,-3-3-2-15,-2 0-2 16,-4-2 0-16,3-3 1 15,0-3-5-15,0-2-3 0,3-3-2 16,6-2 3-16,6-1-7 16,3 3 1-16,6 6 1 15,3 2 1-15,0 7 3 16,0 4 1-16,-4 2 3 16,-2 0 1-16,-3 1 3 15,-6-1 3-15,-3-2 0 16,-3-4 0-16,0-1-5 15,-3-4-3-15,-2-2 2 16,2-5 0-16,3-5-8 16,3-6-4-16,3 0-2 15,3 0-1-15,3 3 4 16,0 2 3-16,0 6-2 0,0 5 0 16,-4 2 6-16,-2 6 2 15,-2 3 3-15,-4 0 2 16,0-4-3-16,0-1 0 15,0-4-17-15,3-2-5 16,0-2-29-16,3-4-11 16,3-1-53-1,9-1-23-15,0 0 68 16</inkml:trace>
  <inkml:trace contextRef="#ctx0" brushRef="#br0" timeOffset="233">19707 4998 124 0,'-3'0'46'0,"9"0"-24"0,-3 3-17 0,-3-3 11 0,6 2-1 16,3 1 4-16,-1 0-7 15,4-1 1-15,6 1-8 16,3 0 1-16,0-1 4 0,0 1-4 16,3-1 2-16,2-2-3 15,4 0 0-15,3 0-1 16,3 0 0-16,-1 0 0 15,1 0 2-15,3 0-3 16,-1 0 0-16,4 0-1 16,-3-2-2-16,-1-1 1 15,1-2 1-15,0 0-1 16,0-1 2-16,-1 1-2 16,-2-3 2-16,0 0 2 15,-4 0 4-15,1 0 0 0,-3-2 0 16,0-4-1-1,-4 1 0-15,1-3-2 0,0 0 1 16,-6-2 2-16,0-1 5 16,-3-7-8-16,-4-6-1 15,-2 3-3-15,0-5 1 16,-6-1-2-16,0 4 2 16,-3-1-2-16,-3 3 2 15,-3-6-2-15,0 4 2 16,-3-1 2-16,6 0 4 15,0 0-4-15,0-10-3 16,-3 2-4-16,3 1-1 0,0-4 4 16,3 4 1-16,3 2 0 15,0-3-2-15,0 0-2 16,3 3-1-16,0 0 2 16,3-8 2-16,0 3 2 15,0 2 1-15,3 3 0 16,-1 3 2-16,1 5-5 15,0 2-1-15,3 6-2 16,0 5 0-16,3 3 2 16,0 5 0-16,-1 3 0 15,4 2 0-15,0 0-3 16,-3 3 2-16,-6-2-6 16,0-1 0-16,-3 0-41 15,-3-2-16-15,-1 0-40 16,1 2-30-16,-3-5 58 15</inkml:trace>
  <inkml:trace contextRef="#ctx0" brushRef="#br0" timeOffset="234">21061 3622 160 0,'-12'-2'63'0,"15"2"-34"0,-3 0-34 15,0 0 10-15,6 2 8 16,3-2 8-16,3 3-4 16,3-1-2-16,3 1-8 15,8 2-5-15,1 1 1 0,-3-1-2 0,-3 3 2 16,-6 0 0-1,-3 2 1-15,-6 4 9 0,-6-1 6 16,-6 3-8-16,-6 0-1 16,-3-3-15-16,0 0-4 15,3 3-34-15,0-3-11 16</inkml:trace>
  <inkml:trace contextRef="#ctx0" brushRef="#br0" timeOffset="235">19695 5474 88 0,'6'0'33'0,"-9"6"-18"0,9-1 11 16,-3-3 18-16,0 4-4 15,0-1 0-15,0-2-15 16,0-1-2-16,-3 1-14 16,0 2 8-16,-3-2 5 0,0 0-11 0,0-3-4 15,0 0-2-15,0-3-1 16,0-2-2-16,0-1 1 16,3-2-7-16,6 0 1 15,0 3-1-15,3 3 2 16,0 2-1-16,-1 2 1 15,4 3 0-15,-3 1-2 16,0-1 9-16,-6 0 6 16,0 1 8-16,-3-1 3 15,-3-2-9-15,0-3-3 16,-3-3-6-16,3-2-1 0,0-3-6 16,3-3 0-16,3 1-10 15,0-1-4-15,3 3 4 16,0 3 5-16,0-1 3 15,0 6 3-15,0 0 3 16,-6 6 4-16,-3-1 7 16,-3 3 2-16,0-3-5 15,0 1-3-15,0-6-23 16,3 0-9-16,0-3-42 16,3 0-19-16,9-2-7 15</inkml:trace>
  <inkml:trace contextRef="#ctx0" brushRef="#br0" timeOffset="236">19742 5474 88 0,'0'0'33'0,"0"0"-18"0,0 0 6 16,0 0 17-16,0 0-9 15,0 0-5-15,6 3-9 16,-3 0-2-16,3-1-8 16,3 1 1-16,0-1 1 0,6 1 1 0,0 0 0 15,0-1 0-15,3 1 0 16,0 0-2-16,5-1-1 16,4 1-3-16,0 0-2 15,0-1 1-15,-1 1-1 16,7 0 2-16,-3-1 1 15,0 1 1-15,0 2 0 16,2-2-2-16,1-1 1 16,0 1-2-16,-3-3-1 15,-1 0 3-15,1 0 0 16,3-3 3-16,-3 1 1 0,2-1-1 16,-2 1 1-16,-3-1-4 15,0-2-2-15,-1-1-3 16,1 1 1-1,0-3 3-15,0 0 1 0,-3 0-1 16,-1-2-2-16,1 2 1 16,-3 0 1-16,0 2-1 15,-3 1-1-15,-3 0 1 16,-3-3 1-16,-1-5 1 16,1 5 1-16,-3-5-5 15,0-1 1-15,-3-2 0 16,0 1 2-16,-3-1-1 15,0 0 2-15,0-3-2 16,0-5-1-16,0-2 5 16,3 2 1-16,0 0-2 0,3 3-1 15,3 0-3-15,3 0-1 16,0 2 1-16,2 1 0 16,1 2 0-16,0 3 0 15,6 2-3-15,0 3 2 16,0 3 3-16,2 2 1 15,-2 1-1-15,3-1-2 16,0 3 3-16,0 0 0 16,-1-3-1-16,1 1 1 15,-6-1 0-15,-3 0 1 16,0 1-2-16,-3-4 1 16,-4 4-33-16,-2-1-12 0,-3 1-155 31,6-1 89-31</inkml:trace>
  <inkml:trace contextRef="#ctx0" brushRef="#br0" timeOffset="237">21213 4961 220 0,'-9'-5'82'0,"9"5"-44"0,-12-6-42 0,12 6 15 16,0 0 5-16,3 0 7 15,9 3-8 1,3 0-7-16,3-1-6 0,2 6-1 15,4-5-6-15,0 2 1 16,0 0 6-16,0 3 4 16,-6 0-6-16,-4 3-1 15,-5 2 2-15,-3 0 3 16,-9 3-1-16,-6 0 0 16,1-3 1-16,-4 1 0 15,0-4-16-15,0-2-6 16,3-3-35-16,3 1-16 0</inkml:trace>
  <inkml:trace contextRef="#ctx0" brushRef="#br0" timeOffset="238">19689 6578 132 0,'0'2'49'0,"3"1"-26"0,3 2-18 15,-3-2 11-15,-3-3 8 16,0 2 7-16,0 4-1 16,0-4 2-16,-3 1-18 15,-3 0-1-15,0-1-2 0,0-2-2 16,0 0 2-16,0 0-2 15,3-2 0-15,3-1-8 16,3 0-2-16,3 3-5 16,0 3-1-16,3 0 1 15,0 2 4-15,0 0-1 16,-3 1 1-16,-3-1 6 16,-3 0 5-16,-3-2 4 0,0-1 4 15,0-2-7-15,0 0-3 16,-3-2-4-16,3-1 0 15,0-2-7-15,3 0 1 16,3-1-4-16,3 1 2 16,0 2-2-16,3 3 2 15,0 0 3-15,-1 3 1 16,-2 0 9-16,-3 2 7 16,0 0 8-16,-3 0 6 15,-3-2-14-15,0-3-3 16,-3 0-6-16,4-3 1 15,-1-2-6 1,3-3-10-16,0 0-4 0,3-2 4 16,2 2 3-16,1 2 1 15,0 4 4-15,-3 2 0 16,-3 0 1-16,0 0 2 16,-3 5 1-16,0 0-1 15,0 1 1-15,0-4-11 16,-3-2-2-16,1 0-26 15,2-2-9-15,3-1-149 32,8-2 75-32</inkml:trace>
  <inkml:trace contextRef="#ctx0" brushRef="#br0" timeOffset="239">19629 6570 112 0,'12'-3'44'0,"0"3"-24"0,3 3-4 16,-12-1 16-16,3 4 2 15,0-1 5-15,-3 0-2 0,0 0-1 16,-3 1-19 0,-3-1 10-16,0 0 3 0,-3-2-11 0,0 0-3 15,-3-3-10-15,0 0-2 16,0-3-2-1,3 0 1-15,3-2-9 0,0 0-3 16,6-3-2-16,6 0 1 16,3 3 4-16,3 2 1 15,0 6 0-15,-3-1 4 16,0 3 0-16,-3 1 1 16,-6 2 4-16,-3-3 5 15,0 0 1-15,-6-2 4 16,-3 0-7-16,0-6-2 15,-3 0-3-15,0 1 1 16,0-4-13-16,3 1-3 0,6-3-40 16,9-8-16-16,6 3-46 15</inkml:trace>
  <inkml:trace contextRef="#ctx0" brushRef="#br0" timeOffset="240">19781 6564 140 0,'0'-5'52'0,"0"5"-28"0,0 3-17 0,0-3 13 0,3 2-6 16,3-2 2-16</inkml:trace>
  <inkml:trace contextRef="#ctx0" brushRef="#br0" timeOffset="241">19811 6564 300 0,'15'0'16'0,"3"0"-1"0,-1 0-5 15,4 0-1-15,3 3-3 16,3 0 1-16,0 2-4 16,-1 0 0-16,4 0 3 15,3 1 1-15,0-1-6 16,-1 0 0-16,1 1-1 16,0-1 0-16,0-2 2 0,-1-1 1 15,1 1-1-15,3 0-2 16,-3-1 7-1,2-2 3-15,-5 0 1 16,0 0 3-16,-3 0-5 0,-1-2-1 16,1-1-6-16,0 0-4 15,-3-2 3-15,3 2 3 16,-4 1-1-16,-2-4 0 16,0 4-3-16,3-1-3 15,-6 0 2-15,0-2 2 16,-3 0 0-16,-4 0 2 15,1-6 0-15,0-5 3 16,-3 0-3-16,0 0 0 0,-3 0-1 16,-3 1-2-16,0-1 1 15,0-3-1-15,0 1 4 16,0-1 2-16,3 1-5 16,0 2 0-16,0 0-1 15,3 3 0-15,0-3 0 16,3 5 0-16,0 1 0 15,2-1 0-15,1 3-3 16,3-5 0-16,3 5-1 16,3 0 3-16,3 3 2 15,-1 2 4-15,4 3 0 16,3 0 0-16,0 0 1 16,-1 3 1-16,7-1-3 15,0 1-1-15,-4 0 1 0,1-1 0 16,-3-4 2-16,-3-1 1 15,-6 0 3-15,-4-5 1 16,-2 3-8-16,-3-3-3 16,-3 0-23-16,0 0-10 15,-3 3-52-15,0-3-20 16,0 5-9 0</inkml:trace>
  <inkml:trace contextRef="#ctx0" brushRef="#br0" timeOffset="242">21406 6183 236 0,'-6'-2'90'0,"9"4"-48"0,0 1-40 15,-3-3 19-15,6 3-7 16,3-1 0-16,3 1-8 16,6-3-2-16,3 3-2 15,0 2-2-15,-1-3 3 0,1 4-2 16,-3-1-1-16,-3 3 1 16,-3 0 1-16,-6 0-1 15,-3 0 2-15,-3 0 4 0,-6 0 6 16,0 0-9-1,0-3-2-15,0 0-26 0,0-2-10 16,0 0-59 0,3 2-56-16,3-5 52 15</inkml:trace>
  <inkml:trace contextRef="#ctx0" brushRef="#br0" timeOffset="243">19713 6914 92 0,'0'-3'35'0,"-3"6"-18"0,6-1-7 16,-3-2 14-16,6 3 4 16,0 0 6-16,-3 2-10 15,0 0-5-15</inkml:trace>
  <inkml:trace contextRef="#ctx0" brushRef="#br0" timeOffset="244">19733 6943 307 0,'0'2'23'0,"-2"1"4"0,-1 0-13 0,0-3-5 16,3-3-6-16,0-2 0 16,0-1-2-16,3 1-1 15,2 0-4-15,1 2 0 16,3 3 0-16,-3 0 2 16,3 5 3-16,-3 1 2 15,-3-1 7-15,-3 6 6 16,-3-3 5-16,0-3 2 15,-3-5-8-15,0 0-4 16,-3-3-2-16,0-5-1 16,1 0-4-16,2-2-3 15,3-3-3-15,0 2 1 0,3 0-1 16,3 3 0 0,3 3-3-16,0 5 1 0,-1 3 2 15,-2 2 1-15,0 0 7 16,-3 1 6-16,-3-1 0 15,-3 0 3-15,-2-2-6 16,2-3-1-16,0 0-6 16,0-3-2-16,0-2 0 15,3-3 0-15,3-3-7 16,3 3 0-16,0 3 1 16,3 3 3-16,-6 2 0 15,0 0 1-15,0 5 4 16,-3 0 3-16,0 0-2 15,-3 1 0-15,0-4-8 0,0-2-2 16,0-2-40-16,6-4-17 16,6-2-64-1</inkml:trace>
  <inkml:trace contextRef="#ctx0" brushRef="#br0" timeOffset="245">19838 6900 132 0,'0'0'52'0,"0"0"-28"0,3 3-28 16,3-3 45-16,3-3-17 0,-1 1-9 16,4-1-4-16,3-2-8 15,3-1 0-15,6-1 3 0,0-1 1 16,3 0 3-16,-1 2-5 15,4 1-1-15,3 2 0 16,0 1 0-16,-1 2-2 16,7 0-2-16,-3 0 1 15,-1 0-1-15,4 2 0 16,3 1 0-16,2 2 2 16,-5 1 1-16,3 2-4 15,-1 0-1-15,4-1 1 16,0 1 0-16,-1 0 3 15,1 6 1-15,-3 4-4 16,-4-2 1-16,1 0 0 16,-3 2 0-16,-6 1 0 0,-4-3 2 15,-2 2-1-15,-3-2-1 16,-3 0 1-16,0 3 1 16,-3-1-3-16,0-2 0 15,-4 2 5-15,-2 4 2 16,0-1 0-16,0 3 1 15,0 2-4-15,0 3 0 16,-3-2 1-16,3 2 2 16,3-3-3-16,0-2 0 15,0 0-1-15,3-3 1 16,8 0 0-16,4-2 1 16,0-6 2-16,9-3 1 15,8 1-1-15,4-3 1 0,3 0-2 16,-7 0 0-16,-2-3-1 15,0 0 0-15,-4-2-2 16,-5 2-2-16,-6-5 1 16,-3 0 1-16,-7-2-39 15,-2-1-14-15,0 3-65 16</inkml:trace>
  <inkml:trace contextRef="#ctx0" brushRef="#br0" timeOffset="246">21552 7371 216 0,'-15'-13'82'0,"9"16"-44"0,6-1-33 0,0 4 17 0,0-6-10 15,6 2 1-15,0 4-4 16,3-1 0-16,6 5-5 16,3 4-5-16,6-1-2 0,-3 0 2 15,-4 0 2-15,-2-2 0 16,-6 5 2 0,-3 0 2-16,-9 2 18 15,-6 1 7-15,0-3-13 16,-3 0-7-16,4-6-15 15,-1 3-5-15,0-5-55 16,3-2-24-16,6-1-25 16</inkml:trace>
  <inkml:trace contextRef="#ctx0" brushRef="#br0" timeOffset="247">21299 3791 120 0,'-15'3'46'0,"6"2"-24"0,-3 19-17 15,6-8 13-15,-2 3-1 0,-1 4 1 16,3 1 0-16,0 3 0 15,9-1-9-15,6-5 3 16,6-5 2-16,5-5-3 0,7-11 1 16,3-5-3-16,-3-3 2 15,-3-3-6-15,-7-5-1 16,-5 0 2-16,-6-5 1 16,-6 0 1-16,-6 2 0 15,-3 6-11-15,-3 3-3 16,-2 7-28-16,-1 14-10 15,3 2-40 1,3 8-29-16,3 0 46 0</inkml:trace>
  <inkml:trace contextRef="#ctx0" brushRef="#br0" timeOffset="248">21278 4244 208 0,'-6'0'77'0,"6"0"-42"0,0-3-30 0,0 3 17 16,3-2-14-16,3-6-4 15,0-3-6-15,3 1 1 16,0-1 1-16,-3 0-3 0,0 3 2 15,0 3-6-15,-3 5 0 16,0 5 3-16,-3 6 2 16,0 5-1-16,3 10 0 0,0 1 2 15,0-3 2-15,3-1-16 16,-3 1-6-16,0-5-65 16</inkml:trace>
  <inkml:trace contextRef="#ctx0" brushRef="#br0" timeOffset="249">21266 4440 244 0,'-14'2'90'0,"17"1"-48"0,2 0-49 16,1-3 14-16,3 0-3 16,6 0 5-16,9 0-12 15,3-3-4-15,6 0-92 0,2 1-41 16,4-1 64-16,-6-2 32 15</inkml:trace>
  <inkml:trace contextRef="#ctx0" brushRef="#br0" timeOffset="250">21257 5048 104 0,'-11'8'41'0,"8"3"-22"0,-12 7-7 0,12-7 13 16,0 7 0-16,3 9 0 15,6-1-8-15,3-2 0 16,0-3-10-16,5-5 7 0,4-5 3 16,3-6-3-16,3-8 2 15,-3-15-7-15,-3-3-1 16,-3-3-2-16,-7 0 1 0,-5 0-2 16,-6 0 2-16,-2 6-9 15,-7 2-3-15,0 5-24 16,0 6-11-16,0 8-37 15,0 5-35 1,6 5 37-16</inkml:trace>
  <inkml:trace contextRef="#ctx0" brushRef="#br0" timeOffset="251">21275 5435 184 0,'-3'0'71'0,"6"0"-38"0,-3 0-23 0,0 0 20 15,3-3-12-15,3 0-2 16,0-2-9-16,0-8-5 15,3 0-1-15,0-1-1 0,0 1 0 16,-3 0 0-16,0 2 0 16,0 3-9-16,-3 3-2 15,0 2-1-15,-3 3 2 16,3 11 4-16,0 2 3 0,0 0-5 16,0 3-2-16,0 0-27 15,0 0-12 1,0 5-23-1</inkml:trace>
  <inkml:trace contextRef="#ctx0" brushRef="#br0" timeOffset="252">21255 5538 208 0,'-6'0'79'0,"9"2"-42"0,2-2-37 15,1 0 16-15,6-2-7 0,6-1 2 16,9-2-15-16,3 0-7 15,8-1-87-15,4 1-37 16</inkml:trace>
  <inkml:trace contextRef="#ctx0" brushRef="#br0" timeOffset="253">21385 6334 132 0,'-14'11'49'0,"5"2"-26"0,-3 11-16 0,9-11 15 16,0 6 4-16,3 4 5 15,3 4-6-15,6-3-3 16,3-6-12-16,3-5 2 0,2-5 4 16,7-10 1-16,-3-9-1 0,-3-2 0 15,-3-3 0-15,-6 0-4 16,-6-2 0-16,-9-1-7 15,-6 3-1-15,0 3-2 16,-3 0-2-16,0 2-17 16,0 6-9-16,3 2-30 15,3 8-13-15,3 9-34 16</inkml:trace>
  <inkml:trace contextRef="#ctx0" brushRef="#br0" timeOffset="254">21353 6763 188 0,'-9'2'71'0,"12"-2"-38"0,0 0-21 0,-3 0 19 16,3 0-14-16,3-2-4 16,0-4-6-16,3-1 0 15,0-7-4-15,-1-2-4 0,1 3 0 16,0 3 1-16,-3 2 2 16,0 2-3-16,-3 4-2 0,-3 2-3 15,0 13-1-15,0 0-1 16,0 3 0-16,0 0-6 15,3 2-4-15,3-2-26 16,0 0-9-16,6 3-21 16</inkml:trace>
  <inkml:trace contextRef="#ctx0" brushRef="#br0" timeOffset="255">21344 6924 272 0,'-12'0'104'0,"15"3"-56"0,0-3-52 0,-3 0 18 16,9 0-10-16,6 0-1 16,6-3-6-16,5 1 0 15,4-1-72-15,3-2-31 16,0-1 6-16,-7-2 9 16</inkml:trace>
  <inkml:trace contextRef="#ctx0" brushRef="#br0" timeOffset="256">21478 7535 80 0,'-21'0'30'0,"18"6"-16"0,-9 2-3 16,9-3 21-1,0 16-9-15,0 5 0 16,3 4 0-16,6-1-4 16,6 0-2-16,3-5-9 15,0-3-1-15,3-8 3 0,-1-2 3 16,1-11 4-16,0-6 0 0,-3-7 1 16,-3-5-5-16,-3-4 0 15,-3 1-6-15,-6-3-2 16,-3 3-2-16,-3 3 0 15,-3 2-7-15,-3 3 1 16,3 5-34-16,0 5-16 16,0 8-45-1</inkml:trace>
  <inkml:trace contextRef="#ctx0" brushRef="#br0" timeOffset="257">21525 7948 208 0,'-3'5'79'0,"3"1"-42"0,0-4-23 0,0-2 22 16,0 0-14-16,3 0-2 16,3-5-12-16,0-3-3 15,0 0-3-15,3-2 1 0,0-1 0 16,-3 3-4-16,0 0-1 15,-3 0 1-15,-3 6 0 16,0-1-2-16,0 3 2 16,0 8-1-16,0 5-2 15,0 3 0-15,0 0 0 16,3 5 3-16,0 0 0 16,0-2-10-16,3-1-5 15,0-2-41-15,0-3-17 16,0 1-15-16</inkml:trace>
  <inkml:trace contextRef="#ctx0" brushRef="#br0" timeOffset="258">21478 8210 244 0,'-18'0'90'0,"18"0"-48"0,15 0-42 15,-9 0 16-15,3-3-3 16,6-2 5-16,2-3-8 15,4 0-3-15,6 0-4 16,3-2-25-16,0 2-7 0,-4 2-61 16,1 4-53-1</inkml:trace>
  <inkml:trace contextRef="#ctx0" brushRef="#br0" timeOffset="259">21594 7982 108 0,'0'-7'41'0,"3"7"-22"0,-3 0-22 15,0 5 58-15,0 3-22 16,0 5-10-16,0 6-9 0,0-1-10 16,-3 1-3-16,0-1 0 0,3-2-1 15,0-3 0-15,0-2-18 16,9-6-71 0</inkml:trace>
  <inkml:trace contextRef="#ctx0" brushRef="#br0" timeOffset="260">21781 7726 120 0,'3'8'46'0,"0"2"-24"0,0 9-8 0,0-9 17 16,0 17 0-16,-3 5 2 15,0-1-5-15,0 6-3 16,0 1-13-16,0-7-3 0,-3-2 1 15,3-5-4-15,0-5 2 16,0-3-7-16,3-3-1 16,3-3-16-16,0-4-6 0,0-4-22 15,3 1-10-15,0-3-31 16</inkml:trace>
  <inkml:trace contextRef="#ctx0" brushRef="#br0" timeOffset="261">21853 7766 108 0,'0'0'44'0,"0"0"-24"0,-6 2-2 16,6-2 20-16,0 3-1 16,-3-1 0-16,0-2-7 15,-3 3-4-15,-3 0-14 16,-3-1 1-16,0 4 1 0,0-1-5 16,0 0-3-16,0-2-3 15,4 5 0-15,-1 0-11 16,3-3-2-16,3 0-57 15,9-2-25-15,0-3 0 16</inkml:trace>
  <inkml:trace contextRef="#ctx0" brushRef="#br0" timeOffset="262">21403 6742 64 0,'3'-3'24'0,"0"3"-12"0,0 0-5 0,-3 0 9 0,0 0 7 16,0 0 3-1,0 0 0-15,0 3 1 0,0 2-2 16,0 3 2-1,-3 2-9-15,0 4-3 0,0 2-8 16,0 2-3-16,3-2 0 0,0-3-5 16,3 0 1-16,0-2 0 15,0 0 0-15,0-4 2 16,-3-1 1-16,0-1-1 16,0 0 1-16,0-5 0 15,0 0 1-15,0 0 4 16,0 0 5-16,0 0-5 15,0 0 0-15,0 0-4 16,0 0-3-16,0-2 2 16,0-1 2-16,0 0-4 15,0 1-3-15,0-1 3 0,0-2 1 16,0 0 0-16,0-1 1 16,0-2-4-16,0-2-2 15,0-1 4-15,0-2 1 16,0 0-3-16,0-1 1 15,0 1 0-15,0 3 0 16,0 2 0-16,0 0 0 16,0 2 0-16,0 1 2 15,0 3-3 1,0-1-6-16,0 0-1 16,0 3-31-16,0 0-14 15,0 0-31 1,3 3-23-16,3-6 49 15</inkml:trace>
  <inkml:trace contextRef="#ctx0" brushRef="#br0" timeOffset="263">21707 6591 104 0,'6'5'41'0,"0"3"-22"0,3 5-16 16,-3-5 12-16,0 3-7 15,0-1 0-15,0 4 9 16,0 1 4-16,-3 1-5 16,0 0 1-16,-3 0-10 15,0 3 2-15,0-1 4 0,0 3-5 16,0 3-2-16,0-3-3 0,0-2 0 16,0-3 0-16,2 0 3 15,1-1-1 1,0-4 0-16,-3-3-3 0,0-3 1 15,0 6 0-15,0-3 1 16,0-3-2-16,0 0 1 16,0-5-2-16,0-2 2 15,0 7-4-15,0-5 0 16,0-3 1 0,0-2-16-16,3 0-6 15,3-3-71 1</inkml:trace>
  <inkml:trace contextRef="#ctx0" brushRef="#br0" timeOffset="264">13373 5117 32 0,'-3'-3'13'0,"6"3"-6"0,0-2-6 0,-3 2 3 0,3 0 2 16,0-3 1-16,-3-2-1 15,2 0-1-15,1-1-1 16,0-2 0-16,0 0 0 16,0 0 0-16,0 0 2 15,-3 1 3-15,3-4 0 16,0 3 0-16,0-3-3 15,0 1-1-15,0-1-1 16,0 1 0-16,3-4-2 16,-3-4-2-16,6 2 3 15,-9 0 2-15,9 3 0 16,-3-3 2-16,0 3-6 0,0 0-1 16,3-1 0-16,-3 1 2 15,0 0-1-15,0-6-1 16,0-4 1-16,0 1-1 15,0 1 0-15,-1 0 0 16,1 0 2-16,0 2 1 16,0-2 1-16,0 3 2 15,0-1-3-15,0 3-2 16,3 0 0-16,-3 1 1 16,3 1-3-16,0 1 0 15,0-3 1-15,0-2 0 16,0-3 0-16,0 2 0 15,0 1 0-15,2-4 0 16,1 1 0-16,0 3 0 16,3-6 0-16,-3 0 0 0,6 3 2 15,0-3 1-15,0 3-4 16,0-3-1-16,-1-2-2 16,1-1 3-16,0 1 2 15,0 2 4-15,3-5-4 16,-3 2-3-16,0 1 1 15,-1-1 0-15,-2 4 1 16,0-1 0-16,3 3-3 16,0-6 2-16,0 6 3 15,0-5 1-15,-1 4-4 16,1 1 1-16,0 0 0 16,0 0 0-16,6 0 0 0,3-3 0 15,-4 0 0 1,4 0 0-16,0-2 0 0,0-1 0 15,0 1 0-15,5-3 0 16,-2 5 0-16,-3-5 0 16,0 5 0-16,2-5 0 15,1 5-3-15,0-2 2 16,0 2 1-16,11 0 2 16,-2 0-1-16,-3-2 2 15,3 2-7-15,-1 0 1 16,1 3 3-16,-6 2 2 15,-1 1 0-15,1-1 1 16,12-4-2-16,-4-4-1 0,1 3 1 16,6 3 1-16,-1 3-3 15,-2-1 0-15,-3 3 1 16,5-2 2-16,-8 7-1 16,-3 1-1-16,-4 2 1 15,4 0-1-15,0 0 0 16,0 0 0-16,2 0 0 0,4 3 0 15,-3-3 0-15,2 2 0 16,-2 6 0-16,0 0 0 16,-1 0 0-16,-5 3-3 15,-3-3 0-15,3 3 4 16,-1-3 1-16,4 8-3 16,-3-8 1-16,12 0 2 15,-7 0 1-15,1 2-4 16,0 4-1-16,-4-1 1 0,-5 0 2 15,0 3 0-15,-3 3-1 16,-4-1 1-16,-2 1-1 16,0-1 2-16,0 6 3 15,3-2-4-15,0 4-3 16,2-2 1-16,-2-3 0 16,6-2 1-16,3-1 0 15,-6 6 0-15,-1-3 0 16,-2 6 2-16,-3 2 1 15,0 0-1-15,-3 3-2 16,0 3 1-16,-1-1 1 0,-2 0-3 16,3 1 0-1,-3-1-1-15,3 1 0 0,-3-1 2 16,0 3 2-16,0 3-1 16,-4 0-1-16,1 2 1 15,0-2 1-15,0 2-3 16,0-2 0-16,0-3 1 15,0 3 0-15,0 5 2 16,0-3 1-16,0-2-4 16,-1-3 1-16,1 6 0 15,0-1 0-15,0-2-3 16,3 0 2-16,-3 5 1 16,6 0 2-16,-3 0-1 15,-3-3-1-15,0 3 1 0,-4 0-1 16,-2 0 2-16,0-2 1 15,-3-4-1-15,0 6-2 16,-3 0-2 0,0 6 1-16,-3 4 1 0,0 1 0 15,3-3 0-15,0 0 2 16,0-3-3-16,3-5-2 16,0-2 2-16,0-1 2 15,0 1 0-15,0 2-1 16,0 5 1-16,-3 3-1 15,-3 3 2-15,0-3 1 0,0 0-4 16,0-6 1 0,-3-4 0-16,-3-4 2 15,1-4-1-15,-1-6-1 16,-3-5 1-16,3 0 1 0,0-3-1 16,3 0-1-16,0 3 1 15,0-3-1-15,0-2 0 16,3 2 2-16,0-2-1 15,0-3 2-15,3-8-4 16,0 0-2-16,0 0 2 16,0 0 0-16,0 0 3 15,0-3 1-15,0-10 12 16,0-6-11 0,0 1-3-16,0-3 1 0,-3-1 0 15,0-1 0-15,0-4-2 16,0 6 1-16,0 2-1 15,0 6-3-15,3 3 2 16,0 2 1-16,0 0 0 16,0 2-3-16,0 4 0 15,0 2 4-15,0 0 1 16,6 10-3-16,0 9 1 16,0 5 4-16,3 2 2 15,0 6-2-15,0 2-1 16,6-2-1-16,0-3 1 15,-3-2-7-15,-1-6 1 16,1-5 3-16,0-3 2 0,0-8 0 16,0-7 1-1,3-4 2-15,0-10 2 16,-3-2-1-16,3-3-1 0,-6 2-3 16,5-2-2-16,-2 2-19 15,3 1-8-15,0-1-52 16</inkml:trace>
  <inkml:trace contextRef="#ctx0" brushRef="#br0" timeOffset="265">14102 5223 44 0,'-3'0'16'0,"3"0"-8"16,0 0-1-16,0 0 12 15,0-5-7-15</inkml:trace>
  <inkml:trace contextRef="#ctx0" brushRef="#br0" timeOffset="266">14099 5199 126 0,'0'-13'8'0,"0"0"-1"15,0-3-3-15,3-3-5 16,3-2 1-16,0-3 2 16,0 0 1-16,3 1-4 15,6-6 1-15,2-1 0 0,1-1 2 16,3 2-1-16,0-3-1 15,0-3 1-15,0 1-1 16,5-3 2-16,-2 0 1 16,3 0-1-16,-3 0 1 15,3 2-2-15,-1 1-1 16,1 0 3-16,3-1 2 16,0 4-7-16,5-4 0 15,1 3 2-15,0-2 4 16,0 0-1-16,-1-1 0 15,4 1-1-15,-3-1-2 16,-4-2 1-16,4 3-1 16,3 0 0-16,3-1 0 15,-4 1 0-15,7 2 0 16,-1 0 2-16,-2 6 3 0,6-1-2 16,-4-7-2-1,-2 5 0-15,0 2-1 0,2-2 0 16,1 0 0-16,0 0 0 15,2 0 0-15,1 3 0 16,-3 2 0-16,-1 3 0 16,1-1 2-16,-3 4-1 15,-4-3 2-15,1 0-4 16,0 5 0-16,-1-6 3 16,4 4 1-16,3-1-1 15,-4 1-2-15,4 2 1 16,-3-2-1-16,2-9 0 0,-5 6 0 15,0 2 0-15,-1 1 0 0,4-1 2 16,0 3-1-16,-1-2-1 16,4-1 1-16,0 4 1 15,2-4-3-15,-2 3 0 16,-3 3-1-16,-7-3 0 16,1 3 11-16,0 0 3 15,0-1-3-15,-1 6-3 16,-2-5-3-16,3 3 0 15,2-1-2-15,-2 0-1 16,0 3 1-16,0 1-1 16,-4-1 0-16,7 0 0 15,-6 0-3-15,0-3 2 16,2 9 1-16,1-6 2 0,3 2-1 16,2-2 2-16,7 3-2 15,-3 0-1-15,-4 2 1 16,1 0 1-16,9 1-1 15,-7-1-1-15,-5 1 1 16,-3-1-1-16,2 0 2 16,1 1 3-16,0-1-2 15,5 3-2-15,-2 0 0 16,-3 0-1-16,-1 0 0 16,-2 0 0-16,-3 0 0 15,0 5 2-15,-4-2 1 16,-2 2 3-16,3 0-3 0,3-2-2 15,-1 2-3-15,4 1 1 16,9 4 1-16,-4-2 2 16,-2 0-3-16,-3 3 0 15,-3 2 1-15,-4-5 2 16,-5 2-1-16,6 4-1 16,-6-1 1-16,0 0 1 15,-4 0-3-15,1 1 0 16,3-1 1-16,3 3 2 15,3 0-3-15,-1 2 0 16,4 3 1-16,0 0 2 16,-3 6-1-16,-1-3-1 0,-2 2 3 15,0 1 0-15,0-1-4 16,-3-2 1-16,-4 5 0 16,1-5 2-16,-3 0-3 15,0-1-2-15,-3 4 4 16,-3-3 3-16,0 0-3 15,-3-1-1-15,0 1 0 16,-1 0 2-16,1-3-3 16,0 8 0-16,0 3 1 15,0-3 0-15,-3-2 0 16,0-4 0-16,0 1 0 16,-3-5 2-16,3 15-1 15,0-5-3 1,-3-2 1-16,0 4 1 15,3-1 0-15,-3 1 2 16,0 1 1-16,0-3-1 16,-3 13-2-16,0-2-2 0,0-3-1 15,0-2 2-15,0 2 0 16,0 0 1-16,0-3 2 16,0-2-1-16,0-3 2 15,0 3-4-15,3-6 0 16,0-2 1-16,0 0 0 15,-3-3 0-15,0-5 2 16,0-3-3-16,0-2 0 16,0-3 3-16,0-3 1 0,0-5 3 15,0 0 3-15,-3 0-4 16,-3-5-1-16,0-3-4 16,-3-6-3-16,0-4 4 15,0-3 1-15,3-3-3 16,0-11 1-16,0 4 0 15,0-1 0-15,3 3-3 16,0 2 0-16,0 6 2 16,3 3 2-16,0 5 0 15,0 2 2-15,0 3-2 16,0 3-1-16,0 2 1 16,3 8-1-16,0 6-3 15,3 7 2-15,3 6 3 16,0 5 1-16,0 0-1 15,3-2 1-15,0-1-4 16,-3-7 0-16,0-3 1 0,0-6 0 16,-3-4 0-16,2-6 0 15,1-6 6-15,-3-4 6 16,3-3-4-16,3-11-2 16,6-8-8-16,0-2-3 15,3-1-27-15,0-2-9 16,-1-5-47-1</inkml:trace>
  <inkml:trace contextRef="#ctx0" brushRef="#br0" timeOffset="267">14795 5212 4 0,'0'-2'2'0,"0"4"0"0,6-2 2 16,-6 0 18-1,9-8 1-15,-3-2 0 16,3-1-2-16,0 1-5 16,-3 2-2-16,0-3-8 15,0 1-4-15,0-1 1 0,0 0 0 16,6-2 1 0,-3 0 2-16,3-3-3 0,2-3 0 15,4 1-1-15,3-1-2 16,3-7 1-16,3 0 1 15,3-1 1-15,-1-2 1 16,4 0 0-16,3-3 0 16,2 0 0-16,-2 3 2 15,-3 0-3-15,3-3-2 16,2 1 0-16,4-1 1 16,3 0-3-16,2 0-2 15,1 1 4-15,-3-1 1 16,5 0-3-16,-5-2 1 15,-1 2 0-15,1-8 2 16,0 6-1-16,-1 0 2 0,7-1-2 16,0 1-1-16,-4-1 1 15,-2 4-1-15,2 4 0 16,-2-7 0-16,-3 2 2 0,2 0-1 16,4-2-1-16,0 2-2 15,2-2 1-15,1-1 1 16,0 4 2-16,-1 1-3 15,-5 1 0-15,-7 3 1 16,1-1 0-16,3 1 0 16,-1 0 0-16,1 2 0 15,6-3 0-15,-1 1 2 16,1 2 1-16,-3-2-4 16,2 2-1-16,-2-3 1 15,-6 6 2-15,-1 0 0 0,4-3-1 16,-3-5 1-16,5 5-1 15,7 3-3-15,-6-3 2 16,2 0 1-16,-5-2 2 16,3 5-1-16,-7-6-1 15,1 3-2-15,0 3 1 16,2-2 1-16,-2-1 2 16,9 0-3-16,-4 3 0 15,-2 0 3-15,0-3 3 16,-4 5-4-16,1 1-3 15,-3 2 3-15,-4-5 3 0,1 2-6 16,3-5 0-16,-3 3 0 16,-1 0 3-16,1 2 0 15,0 1 2-15,3-1-4 16,-4 1 0-16,1 2 5 16,0 0 2-16,-3 0-2 15,2-2-1-15,1 2-1 16,0 3 1-16,-3-1-4 15,-4 4 0-15,4-3 3 16,0-1 1-16,3 1-4 16,-4 0 1-16,4 0 0 15,3 2 0-15,0 1-3 16,-1-1 2-16,1-2 1 16,3-1 2-16,-1 1-1 15,-2 3-1-15,0-4 1 0,3 4-1 16,-1-3-3-16,1-6 2 15,9 3 1-15,-4 3 2 16,-2 2-3-16,0-4 0 16,-1-1 1-16,1 2 2 15,-6 4-1-15,-1 2-1 16,1-5 1-16,3 2-1 16,-1 1 4-16,10-4 2 15,0 1-2-15,2 2-3 16,-5 4 0-16,6-4 1 15,-7 3-1-15,4-5-1 16,-1 2-2-16,4 1 1 0,9-4 5 16,-4 9 2-16,-2-3-7 15,2 3-1-15,-2 5 0 16,-6-5 1-16,2-1 3 16,1 4 1-16,-1-4-1 15,1 1 1-15,-3 5-7 16,-4 0 1-16,-5 5 1 15,-3-5 1-15,-1 6 7 16,1 2 4-16,-6-3-5 16,-3 0-1-16,-1 3-2 15,1 0-2-15,0 0-2 16,0 3 1-16,-3 2 1 0,-4 0 0 16,1 0 0-1,-3 6 2-15,3-3-1 0,0 2 2 16,0 1 0-16,-4 5 1 15,1-3-2-15,0 5-2 16,-3-7 1-16,0 4 1 16,-3-1-3-16,0-1 0 15,-3-8 1-15,0 8 2 16,-3-2-1-16,0 2-1 16,-4-3 1-16,4 1-1 15,-3 2 0-15,3-2 2 16,-3-1-1-16,3 3-1 15,0-2 1-15,0-1-1 0,-3-2 2 16,0 0 1-16,6 5-1 16,-3 6-2-16,-6-6 1 15,0-3-1-15,0 1 2 16,6-1 1-16,0 4 1 16,-3-4 0-16,0 3-5 15,-3-5 1-15,0 5 0 16,0 1 2-16,0-1-1 15,-6-3 2-15,0 1-2 16,3-1-1-16,0 3-2 16,0-7 1-16,0 2 3 15,3-1 1-15,6-1-4 16,-6-1-1-16,-3 0 3 16,0-5 1-16,0 3 0 15,0-1-2-15,0 1 1 0,-3 2 1 16,3-2-1-16,0-1-1 15,-3-2 1-15,6-3-1 16,0 1 0 0,0-6 4-16,-3 2 5 15,3-2-3-15,0 0-1 16,0 0-2-16,-3 0 0 16,0 0-2-16,-3-10 2 15,0-1-2 1,1 1-3-16,-1-4 1 0,3 4 1 15,-3-9 2-15,3 3-3 16,0 3 0 0,0 0 3-16,0 2 3 0,3 1-4 15,0-1-3-15,0 6 1 16,0-6 0-16,0 3 1 16,0 3 2-16,0 2-3 15,0-2 0-15,0 2 1 16,0 1 0-16,0 2 0 15,0 0 0-15,0 0-3 16,6 5 0-16,0 6-1 16,0 5 3-16,0 5 2 15,-1 3 2-15,1 7-4 16,0 4-1-16,0-9 3 0,0 1 1 16,3-4-3-16,-3-7-1 15,6-2 1-15,-3-4 2 16,3-2 0-16,0-3-1 15,0 1 1-15,-3-6 1 16,3-3-3-16,-1-2 0 16,1-1 3-16,-3-9 1 15,0-4-1-15,0 0-2 16,0 4 1-16,-3-1-1 16,0 0 0-16,-3 3 0 15,0 2-9-15,0 6-2 16,3-6-40-16,3 3-17 15,0 0-16-15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9:20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6032 9850 116 0,'0'0'46'0,"3"3"-24"0,3 0-21 15,0-1 11-15,3 1-4 16,0 0 3-16,3-1 5 15,3 1 2-15,6 2-9 16,3 1 3-16,-1-4 2 0,1 1-1 16,6-1 0-16,6 1-3 15,-1 0 1-15,13-3-6 16,0 0-3-16,-1 2 3 16,10-2 1-16,-1 0 0 0,4 0 1 15,-1 0 0-15,7 0 3 16,-4 3-5-16,-2 0-3 15,2-1 1-15,-5-2 2 16,3 0-2-16,-4 0 0 16,4 0 1-16,-1 0 0 15,1 3-5-15,2-3 1 16,1 0 0-16,2-3 2 16,1 1-1-16,-1 2 2 15,4 0-2-15,-4 0-1 16,1 0-4-16,-1 0-2 0,-2-3 0 15,-1 3 4 1,4 0 5-16,-1 0 6 0,-2 0-5 16,2 0-2-16,1-3-1 15,-1 1-1-15,1-1 0 16,14 0 0-16,0 1 0 16,-8-1 2-16,-1 1-1 15,-5 2 2-15,-1-3-4 16,1 3-2-16,-7 0 2 15,4-3 0-15,-4 3 1 16,-2 0 0-16,8 3 0 16,-5-3 2-16,-1 0-1 15,1 0-1-15,-1 0 1 0,1 0-1 16,-4 0 0 0,-2 0 0-16,0 0 0 15,-4 0 0-15,1 0 0 0,-4 0 0 16,1 0 0-16,-3 0 0 15,8 0-3-15,-2 0 2 16,-4 0 3-16,1 0 1 16,6 0-4-16,-7-3 1 15,4 1 0-15,-1-1 0 16,-2 0 2-16,6 1 1 16,-4-1-1-16,-2 0 1 0,-3 1-4 15,8-4 0-15,-5 1 1 16,-1 0 0-1,1 2 4-15,0 1 2 0,-1-1-2 16,1 3-1-16,0 0-1 16,-25 0-2-16,-2 0-2 15,3 0-1-15,-3 0-42 16,-6-8-20-16,0 3-44 16</inkml:trace>
  <inkml:trace contextRef="#ctx0" brushRef="#br0" timeOffset="1">7556 10149 156 0,'0'3'57'0,"0"2"-30"0,0-5-12 15,0 0 18-15,0 0-7 16,0 0-3-16,0 0-5 16,9 0-1-16,-3-2-9 15,0-4 4-15,0 1 3 0,0-3-5 16,0-5-3-16,0-3-2 16,0 0 1-16,0 3-3 15,0 0 0-15,0 0-1 0,-3 2-2 16,0 3 1-16,0 0-1 15,-3 3-3-15,0-1 2 16,3-1-1-16,0 4 0 16,-3 0 4-16,3 1 1 15,0-1-1-15,-3 0-2 16,3 3-2-16,-3 0-1 16,0 0-1-16,0 0 3 15,0 0 0-15,0 6 3 16,3-1 1-16,0 11 1 15,0 0-5-15,0 7 1 16,0 4 4-16,0-6 2 16,-1-5-2-16,1 16-3 15,0-6 0-15,0 6-1 16,-3-3 0-16,3 3 0 16,0-6 0-16,0 1 2 0,-3-6-12 15,0-3-6-15,0-2-13 16,0-3-5-16,0 1-13 15,0-9-5-15,0 0-36 16</inkml:trace>
  <inkml:trace contextRef="#ctx0" brushRef="#br0" timeOffset="2">7577 10448 124 0,'-18'6'49'0,"18"-6"-26"0,-3 2-9 0,-3 1 17 16,6 0 0-16,0-3 4 16,0 0-10-16,0 0-6 15,3 2-10-15,-3 1 3 0,6-3 3 16,0 0 2-16,6 0 1 15,-3 0-3-15,12-3-1 16,12 1-8-16,2 2-2 16,1 0-2-16,-12 0-2 15,-3 0 1-15,0 0 1 16,11 0-14-16,-14 0-5 0,-3 0-20 16,-3 0-6-16,3-6-66 15</inkml:trace>
  <inkml:trace contextRef="#ctx0" brushRef="#br0" timeOffset="3">8518 10197 180 0,'-3'-3'68'0,"3"-2"-36"0,0 5-13 16,0 0 21-16</inkml:trace>
  <inkml:trace contextRef="#ctx0" brushRef="#br0" timeOffset="4">8497 10192 403 0,'-18'5'41'0,"0"0"-22"15,0 1-9-15,4 2-6 0,-1-3-5 16,3 5 1-16,3-7-2 0,0 5-2 16,6 5 3-16,3-2 0 15,6-9-2-15,3 9 2 16,6 0-1-16,5-1 0 16,-2 1 6-16,0-1 5 15,-3 4 4-15,-3-1 4 16,-6 0 2-16,-3 0 1 15,-3-2-9-15,-6-1-2 16,-6 1-12-16,-6-3-3 16,-3-3-10-16,1 1-3 0,-1-4-14 15,3-2-7 1,3 0-20-16,3-2-10 16,6-4-35-1</inkml:trace>
  <inkml:trace contextRef="#ctx0" brushRef="#br0" timeOffset="5">8604 10224 152 0,'3'0'57'0,"0"-3"-30"0,6 3-12 16,-3 8 20-16,0 0-6 15,0 0-2-15,0 2-2 16,3 1 1-16,0-1-14 15,3-4-9-15,5-1-3 0,1 0 0 0,0-2 2 16,0-3 1-16,0-3 3 16,0-2-3-1,0-3 0-15,-4-3 3 0,-2 1 3 16,-3-1 2-16,-3 3 3 16,-3 0-3-16,-3-2 1 15,-3 2-1-15,-6 0 1 16,-3 3-9-16,-5 2-1 15,-7 3-4-15,0 5-2 16,0 9 0-16,0-1 3 16,3 3-2-16,7 0-1 15,2-1 0-15,3 4 0 16,3-1 3-16,6 4 2 16,6-4 0-16,3 1-1 0,6-3 1 15,5-1-1-15,4-1-3 16,0-6 2-16,-3-3-12 15,3-2-5-15,-3-6-30 16,-1-2-14-16,4-6-44 16,3-2-25-1,-3 0 65-15</inkml:trace>
  <inkml:trace contextRef="#ctx0" brushRef="#br0" timeOffset="6">9113 9972 260 0,'0'-5'99'0,"0"5"-54"0,0 3-42 0,0-3 21 16,3 7-14-16,-3 4-3 16,3 15 2-16,-3 1 2 15,3 7-6-15,-3 6-5 0,3 5-3 16,0-3 4-16,-3 1 1 15,3-1 0-15,-3-5 1 16,0-5-15-16,0-6-7 16,0-7-15-16,0-3-6 15,0-3-16-15,0-5-5 16,-3-3-24 0</inkml:trace>
  <inkml:trace contextRef="#ctx0" brushRef="#br0" timeOffset="7">8961 10173 212 0,'-6'-2'82'0,"-3"7"-44"0,15-5-22 16,0 0 22-16,0 0-14 15,6-3-1-15,6 3-7 16,9-2 0-16,6 2-9 15,2 0-4-15,1-3 0 0,0 3-2 16,-4 0-1-16,1-3-41 16,0-2-18-16,3-3-60 15</inkml:trace>
  <inkml:trace contextRef="#ctx0" brushRef="#br0" timeOffset="8">6074 14444 44 0,'-3'0'19'0,"6"0"-10"0,0 0 7 16,-3 0 11-16,0 0 3 15,0 0 2-15,0 0-9 16,0 0-3-16,0 0-10 16,0 0-4-16,0 0-1 15,0 0-1-15,0 0-2 16,0 0-2-16,0 2 1 0,-3-2-1 0,3 0 0 16,0 0 4-1,-3 0 5-15,3 0-1 16,0 0 3-16,-3 0 0 0,3 0 1 15,-3 0-2-15,3 0-1 16,-3 0-5 0,0 3-3-16,0 2 2 0,-3 0 0 15,-3 3-1-15,-6 3 1 16,1 8 0-16,-4-1 1 16,0 1 0-16,0-1 0 15,0 1-5-15,3-4 1 16,0 4-2-16,3-6 0 0,1 0 0 15,2 6 0-15,3-3 2 16,3-3 0 0,3 0-3-16,6 1 2 0,3-4 1 15,2-2 2-15,7 0-1 16,6 0-1-16,0 0 1 16,0 2-1-16,0 1 0 15,-1 0 0-15,-2-1 0 16,-3 1 0-16,0-1-7 15,-6 1 0-15,-3-3-17 16,-3 0-7-16,-3-3-21 16,-3 0-40-1,0-2 18-15</inkml:trace>
  <inkml:trace contextRef="#ctx0" brushRef="#br0" timeOffset="9">5866 14682 112 0,'-15'-8'44'0,"12"8"-24"0,0 0-21 0,3 0 9 16,0 0 10-16,0 0 8 15,6 0 0-15,3-3 2 16,3 3-12-16,3-2-2 15,5 2-8-15,10 0-2 0,6-3 0 0,0 0 0 16,8-2 0-16,-2 0-2 16,-3 2 1-16,-1-2-2 15,-2 2-1-15,0 0-28 16,-10 1-11-16,-5-1-47 16</inkml:trace>
  <inkml:trace contextRef="#ctx0" brushRef="#br0" timeOffset="10">6654 14425 60 0,'3'11'24'0,"9"-1"-12"0,-3 25-5 16,-6-14 7-16,0 3 1 15,-3-1 1-15,0 1 0 16,0 0 0-16</inkml:trace>
  <inkml:trace contextRef="#ctx0" brushRef="#br0" timeOffset="11">6690 14666 183 0,'3'18'-12'0,"0"-2"-38"16,0-3-16-16</inkml:trace>
  <inkml:trace contextRef="#ctx0" brushRef="#br0" timeOffset="12">6774 14380 116 0,'0'0'44'0,"3"5"-24"0,-3 3-21 0,2 0 9 0,1 3 12 16,3 5 7-16,0 10-2 16,0 1-1-1,-3 2-9-15,0 0-2 16,0 0-7-16,0 5-4 0,0-5 1 16,-3-5-2-16,0-3 2 0,3-2-4 15,0-6 0-15,0-2 1 16,-3-3 0-16,3 0-20 15,-3-3-7-15,0-8-24 16,0 1-43 0</inkml:trace>
  <inkml:trace contextRef="#ctx0" brushRef="#br0" timeOffset="13">6589 14563 112 0,'-12'0'44'0,"12"2"-24"0,-3 1 5 0,0-3 22 16,3 0-3-16,0 0 1 16,0 0-10-16,0 0-2 15,0 0-18-15,6-3-7 0,3 1-3 16,0-6-1-16,9-5 0 15,3-1 0-15,5 4 2 16,4-4-5-16,0 4-1 16,0-1 0-16,2 3 0 0,1 0-11 15,-6 3-3 1,-6 2-13-16,-3 1-3 0,-3 2-13 16,-6 0-5-1,-4 5-23-15,-8 0-27 16,-5 6 34-16</inkml:trace>
  <inkml:trace contextRef="#ctx0" brushRef="#br0" timeOffset="14">6616 14663 152 0,'-9'-2'57'0,"12"4"-30"0,-3-2-32 0,0 0 12 16,3 3 9-1,3 0 7-15,3-3-3 16,3-3-1-16,2 3-11 0,4-3-1 0,6-2 0 16,3 2-3-1,0-2-3-15,0 2 2 0,-1-2 0 16,4 2-6-16,-6 1 0 16,-3-1-45-16,-6 3-21 15,-1 0-11 1</inkml:trace>
  <inkml:trace contextRef="#ctx0" brushRef="#br0" timeOffset="15">7283 14663 84 0,'-3'-5'33'0,"0"8"-18"0,0-3-5 0,0 2 14 0,0 1 0 16,-3 2 3-16,-3 6-6 15,-3 2-1-15,0 0-11 16,0 3-3-16,0 0-4 15,3 2 3-15,3 4 1 0,6-1-2 16,3-3-3-16,6-2 0 16,6 0 1-16,0-5-1 15,3-6-1-15,6-5 7 16,-1-3 3-16,1-5-3 16,-6-2-2-16,-3-1 0 15,-3-2-1-15,-6 0-2 0,-3-3-2 16,-12 3 1-1,0-9 1-15,-3 7-3 16,0 1 0-16,0 1-15 0,3 5-4 16,0 0-39-1,3 3-45-15,0 2 26 16</inkml:trace>
  <inkml:trace contextRef="#ctx0" brushRef="#br0" timeOffset="16">7601 14417 140 0,'-3'-16'55'0,"3"11"-30"0,-3-3-12 0,3 5 17 16,-6-2 0-16,0 0 4 0,-6 2-14 15,0 1-4-15,3 2-10 16,-2 5-4-16,2 8-1 15,0 6-4-15,3 18 0 16,3 2-1-16,0 4 0 0,3 4 3 16,3 1 0-16,0-6 1 15,0-5 0-15,6-2 0 16,-3-6 2-16,0-5-12 16,-1-3-6-16,-8-5-44 15,1-6-56 1,-4-5 27-16</inkml:trace>
  <inkml:trace contextRef="#ctx0" brushRef="#br0" timeOffset="17">7402 14663 172 0,'0'-5'66'0,"6"2"-36"0,8 1-40 0,-2 2 9 15,6-3-2-15,6 0 1 16,6 1-31-16,3-1-15 15,2 0-12-15,-2-2-3 16</inkml:trace>
  <inkml:trace contextRef="#ctx0" brushRef="#br0" timeOffset="18">7878 14729 64 0,'3'-2'27'0,"3"-1"-14"0,-6 3-2 16,3 3 12-16,-3-3 3 15,6 2 4-15,0 6-5 16,0 0-3-16,3 3-4 16,-1 5 1-16,1 2-10 15,0 1-1-15,0-1 2 0,0 1-4 16,-3-3 2-16,3-3-1 15,0-3 1-15,0-2-2 0,-3-2 1 16,3-9 2 0,0-2 0-16,0-3 2 15,0-5-4 1,-3-3-2-16,0 0 2 16,-1 0 2-16,1-5-9 15,0-3-4-15,-3 5-5 0,0 1 0 16,0 5-6-16,0 2-3 15,0 3-26-15,0 3-11 16,0 0-29 0</inkml:trace>
  <inkml:trace contextRef="#ctx0" brushRef="#br0" timeOffset="19">8178 14761 152 0,'0'13'57'16,"3"1"-30"-16,3 4-32 0,-3-10 12 0,-3 3-4 15,3-1 1-15,-3-2-9 16,0-3-4-16,3 1-57 16,-3-6-24-16</inkml:trace>
  <inkml:trace contextRef="#ctx0" brushRef="#br0" timeOffset="20">8149 14565 184 0,'0'0'68'0,"3"0"-36"0,3 6-40 0,-3-4 12 16,0 1-17-16,3 0-7 15,-1 2-53-15,1-3-23 16</inkml:trace>
  <inkml:trace contextRef="#ctx0" brushRef="#br0" timeOffset="21">8265 14682 104 0,'0'10'41'0,"15"9"-22"0,-3 7-20 0,-6-15 9 15,-1 2 6-15,1 3 5 0,0 0 11 16,0-3 5-16,-3 0-12 16,0-2-3-16,0-3-12 15,-3 0-1-15,0-3 0 0,0-5-3 16,0 0-3-16,0-3 0 16,0-2 1-16,0-3-1 15,0-2-1-15,0-1 5 16,3 0 1-16,-3-2-5 15,3 0-2-15,3 2 0 16,3 3 0-16,0-5-4 16,0 5 1-16,3 0 4 15,0 8 2-15,-3 0-3 0,6 6-10 16,-3-1-51 15,-1 0-51-31,-2 3 23 16</inkml:trace>
  <inkml:trace contextRef="#ctx0" brushRef="#br0" timeOffset="22">8580 14404 156 0,'0'5'57'0,"6"6"-30"0,0 7-25 16,0-2 12-16,0 8 8 16,-3 2 6-16,3 4-3 15,-3-1-3-15,3 2-12 16,-3 4-6-16,0-6-1 0,0-3-2 16,0-2 2-16,0-3-4 15,-3-2-2-15,0-6-40 16,0-2-19-16,-3-1-28 15</inkml:trace>
  <inkml:trace contextRef="#ctx0" brushRef="#br0" timeOffset="23">8494 14610 184 0,'-3'0'71'0,"-3"0"-38"0,15 0-36 0,-3 3 13 16,0-3 8-16,0 0 6 15,3 0-8-15,6 0-2 16,3 0-8-16,5-3-4 0,1 3-1 16,0 0-4-16,3-2 2 15,-3-1-34-15,-4 0-15 16,-2-2-42-1</inkml:trace>
  <inkml:trace contextRef="#ctx0" brushRef="#br0" timeOffset="24">8768 14624 116 0,'-6'0'44'0,"6"0"-24"0,0 10-26 16,3-5 8-16,0 3 11 15,0 3 8-15,0 5 7 16,0 0 3-16,0 0-16 16,0-1-7-16,3 1-5 15,0 0 0-15,0 0 0 0,3-5-1 16,-1-1-2-16,1-4 1 16,0-4-1-16,0-4-5 15,3-1-1-15,-3-5-4 16,3-3 1-16,0-5 0 0,-3 1 1 15,-6-1 5-15,-3 0 3 16,0-3 1-16,0 3-1 16,-3 3 5-16,0 3 1 15,3 2 4-15,0 2 1 16,-3 4-3-16,3 4-3 16,0 4 2-16,0 4 2 15,0 6 0-15,0 3 0 16,0-1-8-16,6 1-2 0,0-3-3 15,3-3 3-15,3 0-22 16,-1-2-7-16,1-6-53 16</inkml:trace>
  <inkml:trace contextRef="#ctx0" brushRef="#br0" timeOffset="25">9077 14634 160 0,'-12'-5'60'0,"7"5"-32"0,-1 2-31 16,3 1 11-16,-3 2 2 0,-3 3 6 15,0 0-2 1,0 8 0-16,0 3-8 16,3-1-4-16,0-2-1 0,3 0-1 0,3 0 2 15,3-3-1 1,3-2-1-16,3-6 1 0,0-2-1 15,3-3-3-15,0-3 2 16,0-2-4-16,-1-1 1 16,-2-4 4-16,-3-1 2 15,0-5 2 1,-3 3-2-16,0 0 1 16,-3 5 0-16,0 3 1 15,0-1-5-15,0 4 1 16,0 10-2-16,3 5 0 15,0 0 4-15,0 0 1 0,3 1-1 16,0-1-2 0,0 0-2-16,0 0 1 15,3-2-15-15,0-3-6 16,6-6-108 0,0-2 44-16</inkml:trace>
  <inkml:trace contextRef="#ctx0" brushRef="#br0" timeOffset="26">9167 14383 156 0,'0'-3'57'0,"3"8"-30"0,3 6-27 15,3 0 10-15,-3 4 13 16,-1 7 8-16,1 9-3 0,0 6-2 15,0 0-14-15,3 0-3 0,-3 3-2 16,0-8-3-16,0-6-1 16,0-2-32-16,0-5-13 15</inkml:trace>
  <inkml:trace contextRef="#ctx0" brushRef="#br0" timeOffset="27">9536 14631 104 0,'0'-2'41'0,"3"2"-22"0,0 5-16 0,0 0 10 0,3 3 5 16,0 8 3-16,0 8 5 16,0 2 3-16,-1 9-9 15,-2 2-4-15,0 13-9 16,0-2-1-16,0-8 1 0,-3-3 1 15,0-8 2-15,0-3-3 16,0-5-2-16,0-5-2 16,0-3 0-16,0-5 0 15,0-2 1-15,0-9-2 16,0-2-2-16,0-6-2 16,0-21-1-16,0 1-1 15,0-4 0-15,0-2-2 16,3 3-1-16,6-1 1 15,-3 1 4-15,3 2 1 0,3 3 3 16,0 5-3-16,0 3 0 16,0 3 3-16,3 4 3 15,0 6 2-15,-1 3 3 16,1 3-3-16,0 4 1 16,0 3-1-16,-3 9 3 15,-3 2 1-15,-3-1 3 16,-3 1-3-16,-3 0 1 15,-6-3-3-15,-3 1 0 16,0-4-5-16,0-2-1 16,0-3-17-16,-3 1-5 0,3-6-22 15,3 0-9-15,3-3-37 32,3 0-37-32,3 1 46 0</inkml:trace>
  <inkml:trace contextRef="#ctx0" brushRef="#br0" timeOffset="28">9875 14637 144 0,'-6'2'55'0,"-6"6"-30"0,3 3-25 15,0-3 10-15,3 5 11 16,-2 0 6-16,2 3-7 0,0 0-4 15,3 0-9-15,0 0-7 0,3 0-3 16,0-3 4 0,9-2 1-16,2-6 0 15,-2-3-2-15,0-4-4 0,0-3 0 16,0-1 0-16,0-2-1 16,-3-5 4-16,0-3 2 15,0 0 2-15,-3 3 1 16,0 5 4-16,-3 0 3 15,0 3-4-15,0 2 1 0,3 19 8 32,0 3-9-32,3-1-3 0,0 1-2 15,0-1-2 1,3-2-7-16,0-3 0 0,0-2-21 16,2-3-9-16,1-8-56 15</inkml:trace>
  <inkml:trace contextRef="#ctx0" brushRef="#br0" timeOffset="29">10137 14624 152 0,'-9'-11'57'0,"9"8"-30"0,-6 6-23 15,0 0 13-15,-6 2-4 16,0 3 2-16,-2 2-4 0,-1 6-1 15,3 5-6 1,0-2-1-16,3-1 3 0,3 1-5 0,6-3-3 16,3-3 1-16,3-2 2 15,6-6-2-15,6-2 0 16,-1-3-6-16,-2-3 0 16,0-5 1-16,-3 0 3 15,-3-5 2-15,0 0 3 16,-3 2 3-16,0 0 2 15,-3 1-3-15,-3 2-1 16,3 0-1-16,-3 3-2 16,3 2-4-16,-3 3-2 15,3 11 3-15,0 7 1 0,3 6 6 16,0 8 2 0,0 2 9-16,0 14 4 0,0-6 6 15,-3 0 2-15,-3-7-3 16,-6-3-3-16,-3-3-3 15,0-5-1-15,-9-3-9 16,-6-11-5-16,3-4-13 16,0-4-6-16,1-4-34 15,-1-6-15-15,3-6-48 16</inkml:trace>
  <inkml:trace contextRef="#ctx0" brushRef="#br0" timeOffset="30">10194 14700 192 0,'3'0'74'0,"6"13"-40"0,5-5-42 0,-8 0 12 16,3 0 5-16,6-2 3 15,0-1 8-15,0-2 4 16,0-9-12-16,0-4-2 0,0-1-3 15,-1 0-3-15,-2 1-3 16,-3-1 0-16,-3 1 1 16,-3-1-1-16,-3 3-1 15,-3 0 1-15,-3 3-1 16,-6 2-9-16,-2 3-2 0,-1 6 4 16,0-1 3-16,0 3 1 15,0 5-1 1,3-2 3-16,3 5 0 0,3-3 1 15,3 3 0-15,3 0 4 16,3-1 2-16,6-1-2 16,0-1-3-16,6-3 0 15,0-2-1-15,0-2-22 16,3-4-8-16,-1-4-58 16,4-1-34-1,0-2 55-15</inkml:trace>
  <inkml:trace contextRef="#ctx0" brushRef="#br0" timeOffset="31">10613 14610 240 0,'-9'-5'90'0,"9"5"-48"0,-9 0-38 16,6 0 21-16,-8 5-14 0,-4 1-1 15,0-1-6-15,3 3-1 16,3 0-1-16,3 0-6 0,3 8 0 15,9 2 2-15,6-2 1 16,0 0-2-16,-3 0 2 16,0 0 7-16,-6 2 4 15,-6-2 8-15,-9 0 6 16,-3 0-13-16,-6 0-6 0,0-3-39 16,-3-3-15-1,4-4-76 1</inkml:trace>
  <inkml:trace contextRef="#ctx0" brushRef="#br0" timeOffset="32">4273 13467 64 0,'-3'-2'27'0,"3"2"-14"0,0 0 2 0,0 0 15 16,0 0 4-16,0 0 1 15,0 0-3-15,0-3-2 16,0 0-9-16,0 1-2 15,3-4-11-15,0 1-3 0,3 0-1 0,3-3-2 16,3 0 1-16,9-8-4 16,0 0-2-1,2 0 2-15,4 0 0 0,3 1-2 16,0 4 2-16,-3 3-1 16,2 3 0-16,1 5 2 15,0 2 0-15,0 4 0 16,-4-1 0-16,4 3 0 15,-6 5 0-15,-3 0-3 16,-3 1 0-16,-6 2 6 16,-3 5 5-16,-4 2 2 15,-5 4 4-15,-5 5-7 16,-4 5-2-16,-3 0-3 0,-3-3-2 16,-3 1 1-16,-3-6-1 15,-3 5 0 1,3-2 2-16,1-6-1 15,-1-2 2-15,3-5-2 0,3-4 2 16,0-1-4-16,3-4 0 16,3-2 10-16,3 0 3 15,0-3-10-15,6-5-3 16,6 0 2-16,6 0-1 16,3 0 0-1,6-2-2-15,6-1 1 16,3-2 5-16,2 0 2 15,10 2-2-15,-3 6-1 16,-4-1-1-16,-2 1-2 16,-3 0 3-16,0 2 0 0,-4 0-4 15,-2 0-1-15,-3 1 1 16,-3-1 2-16,-3 0-16 16,-6-2-4-16,0 0-167 31,-9-1 74-31</inkml:trace>
  <inkml:trace contextRef="#ctx0" brushRef="#br0" timeOffset="33">4901 12891 88 0,'0'0'35'0,"3"7"-18"0,3 12-2 16,-3-8 15-16,0 4 6 15,3 4 5-15,0 7-7 16,-3 6-1-16,0 10-18 15,0 1-2-15,0-1-2 0,-3-5-4 0,0 3 1 16,0-6-5-16,3-2-2 16,-3-8 2-16,0-6 0 15,0-2-17-15,0-3-7 16,0-13-142 0,0-5 55-1</inkml:trace>
  <inkml:trace contextRef="#ctx0" brushRef="#br0" timeOffset="34">4949 12983 160 0,'-6'-3'63'0,"9"3"-34"0,6 3-34 15,-3-3 10-15,3 0-5 16,6 0 0-16,0 0 0 16,11-3 0-16,1 1 0 15,3-1 0-15,-3-2 0 0,-4 2 0 0,-2 1 0 16,-3-1 0-1,-3 0 2-15,-3 1-1 0,0 4-1 16,-3 1 1-16,0 0 1 16,-3 2 3-16,0 3 4 15,-3 5 2-15,0 3 1 16,0 8 2-16,-3 2 2 16,0 9-3-16,0-1 2 15,0 3-8-15,-3-3-2 16,3 1-1-16,-3-6 0 15,0-3 0-15,0-2 0 0,0-5-2 16,3-3 1-16,-3-3-20 16,3-5-6-1,-3-3-26-15,0 0-11 0,-3-7-21 16</inkml:trace>
  <inkml:trace contextRef="#ctx0" brushRef="#br0" timeOffset="35">5053 13158 180 0,'-3'-13'68'0,"9"13"-36"0,9 2-35 16,-3 1 13-16,3-3 2 16,3 0 2-16,2 0-5 15,4 0-1-15,3 0-4 16,0 0-3-16,0 0 2 0,-1-3-35 15,-2 1-13-15,-3-4-40 16</inkml:trace>
  <inkml:trace contextRef="#ctx0" brushRef="#br0" timeOffset="36">4026 14576 152 0,'-3'-3'57'0,"3"3"-30"0,-3 0-10 0,3 0 20 0,0 0-10 16,0 0 1-1,0-10-12 1,3-4-8-16,6 1-6 0,3-3 1 16,3-2-2-16,6-1-1 0,9 1 1 15,2 2-1-15,1 3-3 16,-3 2 0-16,3 6-1 15,-4 2 3-15,-2 6 0 16,-3 2 3-16,-3 6-1 16,-6 7-1-1,-4 9 5-15,-2 4 4 0,-3 1-3 16,-9 5 2-16,-3 3-3 0,-5-6 2 16,-1-2-2-16,-3-3 2 15,-3 0-2 1,0-2 2-16,0-1-4 15,-3-2-2-15,-2-3 0 16,2-2-1-16,0-3-3 0,3 5 2 16,6-5 3-16,3 5-1 15,6-5-1 1,3-3 1-16,6-5-1 16,9 0 2-16,3-3 3 15,3-2-2-15,3-6-2 16,2 0 2-16,4 1 0 15,-3-1-1-15,-3 3 1 16,-3 0-2-16,-1 0-1 16,-5 0 1-16,0 8-23 15,-3-3-13 1,-3 1-56-16,3-22-55 16,-3-5 50-16</inkml:trace>
  <inkml:trace contextRef="#ctx0" brushRef="#br0" timeOffset="37">4431 14319 104 0,'-3'0'38'0,"3"0"-20"0,0 0 3 16,0 0 19-16,0 0-6 15,0 0 0-15,0 0-15 16,3 0-6-16,3-2-8 16,0-6-2-16,3 0 3 0,0-5-5 15,3 2-1-15,0-2 0 0,-1 2 0 16,-2 6-3-1,0-3 2-15,-3 3 3 16,0 2 1-16,0 3-4 0,0 3-1 16,0 5-2-16,-3-1 0 15,3 4 7-15,-3 2 5 16,0 1 0-16,-3 1 1 16,0 1 1-16,-3 3 1 15,-3-1 3-15,0-2 2 16,0 0-9-16,3-3-4 15,-3-2 2-15,3-3 1 16,0-3-5-16,0 0 0 16,3-2-1-16,0-3 0 15,0 0 0-15,0 0 0 16,3-3 0-16,0 1 2 16,0-4-3-16,3 1 0 15,0-3 3-15,0 0 1 0,0 0-8 16,3-2-2-16,-3-1 4 15,0 1 3-15,3-1-1 16,3 0 0-16,0 1 1 16,0-3 2-16,2 2-6 15,1-2 1-15,-3 2-1 16,0 3 2-16,-3 0 3 16,0 3 2-16,-3 2-4 15,0 1-1-15,-6 2 1 16,0 0 2-16,3 5-2 15,0 0 0-15,-3 1-1 16,0-1 0-16,0 3 2 0,0 0 2 16,0 2 3-16,0 4 4 15,-3 1-2-15,3 1-2 16,0 0-5-16,0 0 0 16,3-3 0-16,0 1 2 15,3-4-1-15,0 1-1 16,0-3-2-16,3-3 1 15,-1-2-15-15,1-3-6 16,0-3-36-16,0-2-12 16,6-3-21-16</inkml:trace>
  <inkml:trace contextRef="#ctx0" brushRef="#br0" timeOffset="38">4842 14330 124 0,'-15'-3'49'0,"18"3"-26"0,-3 0-16 15,0 0 15-15,0 0 4 16,6 3 5-16,0-1-13 16,0 1-5-16,3-3-8 15,0 3-2-15,2-3 1 0,4 0 0 16,0 0 0-16,3 0-5 15,-3 0-1-15,0 0-6 0,-3 0-2 16,0 0-48 0,-3 0-52-1,-3 2 28-15</inkml:trace>
  <inkml:trace contextRef="#ctx0" brushRef="#br0" timeOffset="39">5151 14280 100 0,'3'0'38'0,"-3"2"-20"0,0 4 3 0,0-6 19 16,3 5-6-16,0 3 0 0,-3 2-10 16,3 4-3-1,0 1-12-15,0 7 3 0,0 1 2 16,0 7 1-16,0 1 1 15,0 1-8-15,0-3-3 16,0-2-1-16,-3-1 2 0,0-5-1 16,0 0 2-16,0-2-2 15,0-3 0-15,0-3-3 16,0-2-2-16,0-6 1 16,0 3 1-16,0-8 1 15,0 5 1-15,0-5-2 16,0 0-2-16,0 0 3 15,0-5 2 1,0-3 0-16,0 0 0 16,0-5-1-16,0-1-5 15,0-1 1-15,0-7 0 16,0-1 2-16,-3-1-1 0,3 0-1 16,0 0-2-16,0 0 1 15,0 1 1-15,0-1 2 16,3 0-3-16,3 3-2 15,-3 0-1-15,3-1 3 16,3 1-2-16,3 3 1 16,3-1 2-16,0 1 0 15,-4 2 0-15,1 5 2 16,0 3-3-16,0 3 0 16,3 5-1-16,0 5 0 15,0 6 2-15,0 2 0 16,0 3 2-16,-1 3 1 0,-2 2 3 15,-3 0 3-15,-3 0-2 16,-3-2 1-16,-3-1 1 16,-3-2 2-16,-6-3-5 15,-3 0-2-15,-2-5 0 16,-1 0 0-16,-3-2-2 16,-3-4-2-16,3-2-8 15,0 0-3-15,3 0-16 16,3-2-6-16,1-1-39 0,5-2-17 15,3-1-15 1</inkml:trace>
  <inkml:trace contextRef="#ctx0" brushRef="#br0" timeOffset="40">5288 14473 84 0,'0'0'33'0,"0"0"-18"0,0 0-11 0,0 0 8 16,0 0-1-16,0 0 1 15,0 0-2-15,0 0-1 16,0 0-3-16,0 0 1 15,-6 0 2-15,3 0 5 16,-3 0 3-16,0 0 2 16,0 0-10-16,3 0-5 0,-2 0-1 15,2 0-2-15,0 0-1 16,0 0-2-16,0 0 1 0,0 0 1 16,3-3 2-16,-3 0-1 15,3 3 2-15,0 0-4 16,0 0 0-16,0 0 1 15,-3 0 2-15,0-2-1 16,0 2-1-16,3 0-2 16,0 0 1-16,0-3 1 15,0 3 0-15,-3 0 0 16,3 0 2-16,-3 0-3 16,3 0-2-16,0 0-5 15,-3 3 0-15,3-3-47 16</inkml:trace>
  <inkml:trace contextRef="#ctx0" brushRef="#br0" timeOffset="41">16051 14785 176 0,'-8'-3'68'0,"5"6"-36"0,3-3-18 0,0 0 20 0,0 0-6 15,0 0 0-15,0 0-6 16,0 0-4 0,0 0-10-16,0 0-5 0,3 3 0 15,3-1-2-15,-1 4 2 0,1-4-4 16,-3 3 0 0,0-2 1-16,-3 2 2 0,0 1-1 15,-3-1 2-15,-3-2-4 16,-2-1-2-16,-1 1 2 15,-3-3 0-15,3 0 1 16,0 0 2-16,3 0-1 16,3 3 2-16,3-3 4 15,0 0-1 1,0 0 2-16,9 2-5 16,0 1 0-16,0-1 1 15,3 1 0-15,5 2-2 0,-2 1-2 16,3-1 5-16,6-2 1 15,3-1 0 1,0 1-1-16,2 0-1 0,4-1 2 16,0-2 1-16,3 3 1 15,-1 0-2-15,1-1-1 16,-3 1-3-16,-1-1-2 16,4 1 3-16,-6 0 0 15,3-3-1-15,-1 0-2 16,-2-3 3-16,0 3 2 15,3 0-4-15,-1 0-1 16,1 0 0-16,0 0 0 0,-6 0 0 16,5 3 2-16,-2-1-1 15,-3 1 2-15,0 0-2 16,-3-1-1-16,-1 1 1 16,1 0-1-16,0-1 0 15,3-2 0-15,3 0 0 16,-4 0 0-16,1 0-3 15,0 0 2-15,0 0 1 16,-3 0 2-16,-1 0-1 16,4 0 2-16,-6 0 0 15,-3 0 1-15,3 0 0 16,-3 0 0-16,-4-2 0 16,-2 2 0-16,-3-3-7 0,-3 0 0 15,-3-2-72-15,-3 0-31 16,-3-3-33-1</inkml:trace>
  <inkml:trace contextRef="#ctx0" brushRef="#br0" timeOffset="42">17629 14322 104 0,'3'-3'38'0,"0"3"-20"0,0 0-8 16,-3 0 12-16,0 0-1 15,0 0 2-15,0 0 2 16,0 6 2-16,-3 1-14 16,-6 1 1-16,-6 3 0 0,0 2-3 15,-3 0 1-15,-2 1-3 16,2-1 0-16,3 0-5 15,0 0-3-15,3-2-3 16,3 0 1-16,6 2 3 16,6 5-1-16,3-2-1 15,3 0 1-15,0 0-1 16,6-3-3-16,-3 0 2 16,3 1 1-16,0-1 2 15,-4-3-1 1,-2 4-1-16,0-4-15 0,-3-2-5 15,0-3-41-15,0 1-55 16,0-4 24 0</inkml:trace>
  <inkml:trace contextRef="#ctx0" brushRef="#br0" timeOffset="43">17531 14462 192 0,'0'-3'71'0,"0"6"-38"0,3-3-34 0,-3 0 15 16</inkml:trace>
  <inkml:trace contextRef="#ctx0" brushRef="#br0" timeOffset="44">17546 14462 337 0,'15'0'24'0,"2"-3"-12"16,7 1-2-16,3-1-3 0,3 3-3 0,3 0-1 15,-1 0-1-15,-2 3-2 16,-3-1 1-16,-3-2 1 16,-6 0-3-16,-4 0-2 15,-2 0-29-15,0-2-12 16,-3-1-56-1</inkml:trace>
  <inkml:trace contextRef="#ctx0" brushRef="#br0" timeOffset="45">18099 14425 112 0,'-6'3'44'0,"6"2"-24"0,-3 6-8 16,3-3 16-16,0 7-1 0,3 9 2 15,0 3-8 1,-3 2-2-16,0 0-11 0,0 5 4 16,3-2 1-16,0-3 2 0,0-2 1 15,-3-6-4-15,0-3-2 16,0-2-9-16,3-3-2 16,-3-2 6-16,0-3 6 15,0-3 1-15,3-2 1 16,-3-3-5-16,3 0-3 15,0-3 0-15,-3-2-1 16,0-6-2-16,0 1 1 16,0-6-2-16,0 0-1 15,-3 0 1-15,0 0 1 16,3 0 3-16,-3-2 2 0,3 2-6 16,0 0-2-1,0 3 0-15,6-19 2 16,0 6 0-16,3 2-3 15,3 3 1-15,3 2 1 16,0 3 2-16,0 3-6 16,0 2 1-16,2 6 1 15,1 5 1-15,0 5 1 16,-3 6 0-16,-3 8 0 16,-3-4 0-16,-3 1 0 15,-3 0 2-15,-6 0 3 16,0-3 2-16,-3 1-3 15,-3-7-1-15,0 1 1 0,-3 0 0 16,0-8-11 0,0 0-5-16,0-5-16 15,3 2-5-15,1-2-12 0,2 0-2 16,3-8-20 0,3-6-43-16,0 1 23 15</inkml:trace>
  <inkml:trace contextRef="#ctx0" brushRef="#br0" timeOffset="46">18320 14248 52 0,'0'-5'19'0,"3"-1"-10"0,0 4-11 15,3 4 59 1,-3 1-8-16,2 2-3 15,1 3-6-15,0 5-10 16,0 3-4-16,0 3-14 16,0 5 1-16,-3 2 3 0,-3 0 1 15,0 6-1-15,0 0-4 16,0-6-2-16,-3-2-4 16,3-5 1-16,0-3-2 15,0-3 0-15,0-5-3 16,0-3-2-16,0-2 3 15,0-3 2-15,0-8-2 0,3-5-2 16,0-1-5 0,3-2-2-16,0 3 0 15,0 0 4-15,3 2-1 0,0 3 1 16,3 3 0-16,0 3 0 16,0 2 2-16,2 2 0 15,-2 3 0-15,-3 9 2 16,0 7 1-16,0-3 3 15,-3 1-3-15,0-3-2 16,0 0 0-16,-3-3-1 16,0-3 0-16,0 1 0 0,0 0-20 15,0-6-9 1,0-2-12-16,-3-3-4 16,0 0-18-16,3-3-43 15,3-2 24 1</inkml:trace>
  <inkml:trace contextRef="#ctx0" brushRef="#br0" timeOffset="47">18605 14465 184 0,'0'0'68'0,"3"2"-36"0,0-2-31 16,-3 0 16-16,6 3-2 16,0 2 0-16,3 6-1 15,0 5-1-15,0 0-7 16,0 0-4-16,6-3 1 0,-3 0-4 15,3 0 0-15,0-2-4 16,-4-3 1-16,-2-3-27 16,0 0-11-16,0-10-30 15,-3 2-30 1,0-2 37-16</inkml:trace>
  <inkml:trace contextRef="#ctx0" brushRef="#br0" timeOffset="48">18820 14446 124 0,'-3'3'46'0,"0"2"-24"0,0 6-15 0,0 2 13 16,0 3 3-16,-3 5 3 15,-3 3 4-15,3 5 4 16,-6-3-19-16,-3 9 5 0,0-6 3 16,3-3-10-16,3 1-4 0,1-3-6 15,2-3-3 1,0-5-17-16,3-3-6 0,0-2-22 15,3-4-9 1,0-4-35-16</inkml:trace>
  <inkml:trace contextRef="#ctx0" brushRef="#br0" timeOffset="49">18983 14459 112 0,'0'-5'44'0,"0"5"-24"0,0 0 7 16,0 0 41-16,-9 5-15 16,-5 1-13-1,-1 4-8-15,0-2-19 0,3 0-6 0,3 8-2 16,3-3-6-16,3 1-1 15,3-1-2-15,3-3 3 16,6 1 0-16,6 0 1 16,-3-1 0-16,0 3 0 15,-3-2-5-15,-3-3-1 16,-3 0 20-16,-9-3 10 16,-3 0-9-16,-3 1-3 15,0-6-10-15,0 0-2 0,0 0-27 16,3-3-11-16,0-2-34 15,6-1-12-15,3-1-7 16</inkml:trace>
  <inkml:trace contextRef="#ctx0" brushRef="#br0" timeOffset="50">19076 14489 200 0,'3'23'74'0,"0"-17"-40"0,0 20-40 16,0-15 14-16,0 2-9 16,0-2 0-16,0-1 1 0,2 3 2 15,-2-5-34-15,0-2-16 16,0-1-28-16,-3-5-11 16</inkml:trace>
  <inkml:trace contextRef="#ctx0" brushRef="#br0" timeOffset="51">19094 14319 236 0,'-12'-2'90'0,"15"2"-48"0,0 2-53 0,-3-2 13 15,3 6-6-15,3-1 2 0,-1 0-37 16,1 0-13-16,0 3-34 15,6 0-13-15</inkml:trace>
  <inkml:trace contextRef="#ctx0" brushRef="#br0" timeOffset="52">19317 14415 180 0,'-12'0'68'0,"6"5"-36"0,-3 3-35 0,6-3 11 16,-3 3 2-16,0 3 4 16,0 4 1-1,0 7 4-15,0-4-11 16,0 1 0-16,3-1 2 0,3-2-8 16,3 0-1-16,3-6-23 0,3-2-10 15,0 0-48 1,3-5-36-16,0-3 45 15</inkml:trace>
  <inkml:trace contextRef="#ctx0" brushRef="#br0" timeOffset="53">19409 14444 212 0,'-27'5'82'0,"24"0"-44"0,-18 6-42 0,13-1 13 15,2 9-7-15,0 2 1 0,0-5 4 16,0 2 4-16,3-2-6 16,0-2-1-16,6-1 2 0,0 0-3 15,3-2 0-15,6-6-10 16,-1-2-3-16,4-3-4 16,-3-6 1-16,0 1 7 15,-3 0 3-15,0-6 5 16,-3 3 1-16,-3-5 14 15,-3 2-7 1,3 1-2-16,-3 4-8 16,3 1 0-16,0 13-2 15,0 3-2 1,0-1 3-16,0 1 0 0,3-3 3 16,0 2-10-16,0-4-2 15,0-4-24-15,0-2-10 16,0-2-41-1</inkml:trace>
  <inkml:trace contextRef="#ctx0" brushRef="#br0" timeOffset="54">19495 14237 208 0,'-6'3'77'0,"9"0"-42"15,0 15-37-15,0-7 14 16,0 5 9-16,3 5 6 16,0 8 4-16,0 3 1 0,0 10-17 15,0-5-11-15,0-3-4 0,0-5-11 16,0-5-5-16,0-5-107 16</inkml:trace>
  <inkml:trace contextRef="#ctx0" brushRef="#br0" timeOffset="55">19957 14452 168 0,'-3'-8'63'0,"0"8"-34"0,-3-3-16 15,3 3 17-15,-3 0-6 16,0 0-2-16,-3 3-10 16,0 2-3-16,-3 8-5 15,-6 6-3-15,3 2 2 0,4 0-4 16,-1 0-2-16,6 3 2 0,0-6 2 15,18 1-2 1,0-8-2-16,-1-3 2 16,1-3-5-16,0-5 0 15,0-5-4-15,0-1-1 16,-3-2 6-16,0 0 4 16,-3-10 0-16,-3-3 0 15,-3 5 5-15,0 3 2 16,0 2 4-16,0 3 4 15,0 3-6-15,0 15 0 16,0 1-4 0,3 2-5-16,0 3-2 0,3-3 2 15,0 0 0-15,3 3-8 16,3-5-2-16,-1-6-43 16,4-2-16-16,3-3-14 15</inkml:trace>
  <inkml:trace contextRef="#ctx0" brushRef="#br0" timeOffset="56">20165 14465 176 0,'-12'-3'68'0,"9"0"-36"0,-3 6-31 16,3 0 14-16,-6-1-8 0,-6 4 1 15,4 12-3 1,-1-2 2-16,0 5-4 0,3 0 3 0,0-2 0 15,6-1-5-15,3 1-2 16,6-3 0-16,3-6 2 16,6-2 4-1,0-2 2-15,-1-6 1 0,-2-6 0 16,0-4-4-16,0-3-1 16,-3-11 1-16,-3-3 2 15,-3 1-3-15,-3-3 0 16,0-3 1-16,-3-2 0 15,0 2 0-15,0 3 0 16,0 2 2-16,0 6 1 0,3 5-1 16,0 3 1-16,0 13-9 15,3 8 2 1,0 5 1-16,0 8-2 16,0 6 0-16,3 5 3 15,3 5 1-15,3-6-4 16,0-4-1-16,0-3-26 15,6-6-11-15,5-7-27 16,1-3-8-16,0-6-5 16</inkml:trace>
  <inkml:trace contextRef="#ctx0" brushRef="#br0" timeOffset="57">20394 14428 200 0,'-21'-3'77'0,"13"8"-42"0,-4 3-32 15,9 0 15-15,-6 8-11 16,0 8-2-16,-3-3-3 0,3 3-2 16,6-3 1-16,3 0-1 0,0-2 0 15,6-1 2-15,3-7 1 16,3-3 5-16,0-8 5 16,3-5-3-16,2-3 2 15,-2-11-9-15,-3-5-2 16,-3-2 1-16,-3-3 1 15,-3-3-1-15,-3 0 1 0,0 3-2 16,-3-8-1 0,0 3 1-16,-3 2 1 15,0 8 3-15,3 3 2 0,0 5-1 16,0 8-1-16,0 5-6 16,0 14 1-1,3 5-2-15,3 5-2 0,0 8 5 16,3 3 3-16,0 5-3 15,3 3-1-15,0-6 0 16,0-2 2-16,3-6-17 16,0-7-6-16,0-6-45 15,3-5-18-15,2-5-7 16</inkml:trace>
  <inkml:trace contextRef="#ctx0" brushRef="#br0" timeOffset="58">20615 14446 200 0,'-6'8'74'0,"6"3"-40"0,3 13-42 0,0-9 12 15,3 1-4-15,-1 0 2 16,1 0-1-16,-3-5 2 16,0-1-2-16,0 1 10 0,0-6 8 15,-3-5 1-15,0 0 3 16,0 0-11-16,3-3-4 15,-3-2-3-15,0-8-1 16,0-6-2-16,0 4 1 16,0-1 0-16,0 0 1 15,0 0 0-15,0 3 0 0,3 2-2 16,3 1 1 0,3 2-7-16,0 0 1 0,6 2-32 15,0 4-14-15,3 2-59 16</inkml:trace>
  <inkml:trace contextRef="#ctx0" brushRef="#br0" timeOffset="59">20811 14441 180 0,'-9'3'68'0,"9"2"-36"0,6 3-37 0,0-3 10 15,0 6-3-15,3-1 3 16,3-2 4 0,3-2 5-16,0-1-8 0,-1-8 6 0,1-2 1 15,-3 0-2-15,0-3 1 16,-3 0-9-16,-3-3-2 16,0 1 1-16,-6-1 1 15,-3 0 1-15,0 3 0 16,-6 1 0-16,0 1 2 15,-6 4 1-15,0 2 1 0,0 5-9 16,1 3-4 0,-1 2 0-16,3 9 1 15,3-3 4-15,3 5 4 16,3 0-1-16,3 0 0 0,6-2-1 16,3-3-2-16,3-3-2 15,3-3 1-15,0-2-32 16,2 0-15-16,4-8-53 15</inkml:trace>
  <inkml:trace contextRef="#ctx0" brushRef="#br0" timeOffset="60">21061 14393 156 0,'-6'-2'57'0,"3"4"-30"0,0 1-25 0,3-3 14 16,0 3 5 0,0 2 7-16,0 0-6 15,0 1-3-15,0 1-11 0,3 1-3 0,0 3-1 16,0 5-2-16,0-3 1 16,0 6-2-16,0-4 2 15,-3 1 4-15,0-2 4 16,-3-4 2-16,-3 1 3 15,0-3-7-15,-3 0-3 0,0-3-3 16,3-2-3 0,0-1-28-16,3-2-11 15,6-2-32 1,3-4-54-16,3-4 25 16</inkml:trace>
  <inkml:trace contextRef="#ctx0" brushRef="#br0" timeOffset="61">21210 14404 264 0,'-3'-3'101'0,"3"6"-54"0,-15 0-55 15,12-1 16-15,0 1-8 16,-3 2 2-16,3 0-3 16,0 1 0-16,0-1 1 15,0 3-3-15,3 0 2 0,0 5-1 16,3 6 0-16,0-3 0 0,6 2 0 15,-9-2 4 1,0 0 1-16,0-3 5 16,-3 0 5-16,0-2-3 0,-3-1 2 15,0 1-7-15,-6-6-3 16,6-2-17-16,-3-3-5 16,3 0-41-16,3-3-17 15,1-2-20 1</inkml:trace>
  <inkml:trace contextRef="#ctx0" brushRef="#br0" timeOffset="62">21579 14412 156 0,'-9'0'60'0,"6"3"-32"0,-3 2-17 16,3 0 18-16,0 3-11 16,0 3-2-16,-3 4-7 15,0 9-1-15,3-3-5 16,0 1 0-16,6-1 1 0,3 0-5 15,3-5 1-15,3 2 2 16,0-7 3-16,0-6-2 16,6-5-2-16,-3-2 2 15,2-4 2-15,-5-2-2 0,-3-2 0 16,-6-14-1 0,-3 0-8-16,0 0-4 15,-6 3-27 1,0 0-12-16,0 2-38 15</inkml:trace>
  <inkml:trace contextRef="#ctx0" brushRef="#br0" timeOffset="63">21826 14147 176 0,'-18'-16'68'0,"6"14"-36"0,3 2-18 15,3 0 22-15,-3 5-14 16,1 3-4-16,-4 3-7 16,3 2-2-16,0 5-5 15,3 11-1-15,0 1 3 0,3 1-5 16,3 6-1-16,3 0 0 16,0 11 2-16,3-8-3 15,0-6-2-15,-3-5-27 16,0-5-12-16,0-5-43 15,-3-6-34 1,0-5 48-16</inkml:trace>
  <inkml:trace contextRef="#ctx0" brushRef="#br0" timeOffset="64">21579 14367 200 0,'-3'-5'74'0,"15"5"-40"0,3-3-35 0,0 3 12 15,8-3-12-15,7 1-1 16,6-1-5-16,0 0 0 16,-1 1-69-16,1-4-29 15,-3 4 44-15,-6-14 22 16</inkml:trace>
  <inkml:trace contextRef="#ctx0" brushRef="#br0" timeOffset="65">22192 14261 156 0,'-3'-21'57'16,"3"24"-30"-16,3-3-12 0,-3 0 20 0,0 0-10 15,0 0 2 1,6 13-9-16,0 3-10 15,0 2 2-15,0 9 0 0,0 4-5 16,-3 6-1-16,0 3-2 16,0-3-2-16,0-5 3 15,0-6 0-15,0-4-23 16,0-4-12-16,0-5-32 16,0-5-54-1,0-5 21-15</inkml:trace>
  <inkml:trace contextRef="#ctx0" brushRef="#br0" timeOffset="66">22237 14213 220 0,'-9'-8'85'0,"12"6"-46"0,3-1-43 0,0 1 15 16,6-1-8-16,5 0-2 15,13 1 0-15,0 2 1 16,3 8-1-16,0 2-3 0,-7 3 1 0,-5 6 5 16,-3-3 2-16,-6 2 11 15,-12-2 6-15,0 0-3 16,-12 0 0-16,-6-3-7 16,-6 0 0-16,1-2-6 15,-1-3-2-15,3-3-11 16,6-2-4-16,0-1-33 15,12 1-11-15,0-3-52 16,9 0-34 0,12-3 66-16</inkml:trace>
  <inkml:trace contextRef="#ctx0" brushRef="#br0" timeOffset="67">22653 14219 188 0,'-5'0'71'0,"5"2"-38"0,5 9-39 0,-2 0 14 15,3 4-1-15,-3 4 6 16,0 7 4-16,0 3 4 16,-3 1-11-16,0 4-3 0,0 3-1 15,3-5-1-15,0-6 0 0,-3-2-10 16,0-5-2-1,0-6-38-15,0-5-15 16,0-3-30 0</inkml:trace>
  <inkml:trace contextRef="#ctx0" brushRef="#br0" timeOffset="68">22475 14235 288 0,'-12'-14'110'0,"15"17"-60"0,3 0-56 16,-3-1 17-16,9-2-3 15,9 0 5-15,5-2-5 16,7 2-2-16,3-3-3 16,3 3-3-16,-4 0 1 0,7 3-26 0,-3-6-10 15,-10 0-92 1</inkml:trace>
  <inkml:trace contextRef="#ctx0" brushRef="#br0" timeOffset="69">18025 15277 192 0,'-3'3'71'0,"3"-3"-38"0,0 0-34 16,0 0 12-16,0 0 10 15,0 0 6-15,0 0 2 16,3-3 2-16,0 0-17 0,3-2 1 0,0-3 1 16,3-2-8-16,0-6-4 15,0-5-6-15,3 2 1 16,-1 3-1-16,1 3 0 16,0 0 0-1,0 5-2-15,0 2 0 0,-3 6 3 16,0 0-2-16,0 22 8 15,-3 1 6 1,-6 7 4-16,-3 1 0 16,0-2-1-16,0 1 1 0,-3 1-6 15,3-2-1 1,0-7-4-16,0-7-1 16,0-1 1-16,0-4 2 15,0-2-3-15,0-3 0 0,0-2-1 16,3-16-4-1,0 0-3-15,0-3 2 16,3-3 4-16,3-2-2 16,0-3-2-16,3 6-3 15,3-3 1-15,0 2 3 16,3-2 1-16,2 5-2 16,4 3 0-16,-6 2-1 15,0 3 0-15,0 6 3 16,-3 4 0-16,-3 6 3 15,0 5 3-15,-3 6 2 16,-3 5 3-16,-3 2 1 16,0 3 3-16,0-2-7 0,-3-3-4 15,-3-1 2-15,0-4 4 16,3-6-7-16,0 0-1 16,0-5 3-1,0-2-2-15,3-6-1 16,3-3-5-16,3-8-2 15,3-4-4-15,0-4 1 16,0-2-2-16,2-3 2 16,1 3-2-16,0 0 2 0,0 2 5 15,0 1 4-15,0 4-1 16,3 4 0-16,0-1 1 16,-3 3 0-1,-3 3 0-15,0 2 0 16,2 3 2-16,-8 3 1 0,6 8 3 15,-3 4 3-15,-6 4 0 16,6 5 0-16,-3 2-1 16,3 3 0-16,0-5-7 15,3-3 0-15,3-2-1 16,6-3 0-16,6-6-5 16,2-4 1-16,10-6-33 15,0-14-13-15,0-4-90 16,-7-6-47-1,-5-2 88-15</inkml:trace>
  <inkml:trace contextRef="#ctx0" brushRef="#br0" timeOffset="70">13411 13420 104 0,'-9'0'41'0,"9"0"-22"0,-3 0-7 16,3 0 16-16,0 0 1 15,0-3 3-15,0 0-2 16,0 1-1-16,0-4-16 16,0 4-1-16,6-9 1 15,6-2-5-15,6 0-2 16,6-3-1-16,6-3-3 16,5 1 1-16,4 2-2 15,3 3-1-15,-4 5 1 16,-2 5-1-16,-3 11-3 0,-6 5 2 15,-6 8 5-15,-4 3 2 16,-5 0 6-16,-6 5 3 16,-9 3-2-16,-3 2 2 15,-12-5-4-15,1 14 1 16,-4-6-7-16,-3-3-3 16,-3-5 1-16,3-2 0 15,1-1-1-15,2-5 1 16,3-2-4-16,3-3 0 0,3 2 1 15,3-2 0 1,0-3-3-16,3 3 2 0,6-2-1 16,3-4 0-16,6-2 6 15,6-8 5-15,9 0-3 16,6-5-1-16,5-1 4 16,4 1 4-16,0 3-5 15,-4-1-2-15,1 3-6 16,-3 3 0-16,-9-1 2 15,-3 1 3-15,-7-1-2 16,1 1 0-16,-6 0-47 16,-6-1-32-1,0-2-16-15</inkml:trace>
  <inkml:trace contextRef="#ctx0" brushRef="#br0" timeOffset="71">14364 13293 180 0,'-21'-6'68'0,"15"6"-36"0,-9 0-22 15,9 0 17-15,-3 0 0 16,-3 0 3-16,-3 3-7 16,-2 0-4-16,-7 2-11 15,3 3-1-15,0 8 0 0,-3 5-1 16,3 3 1-16,1 8-2 16,2 7 2-16,6 14-4 15,9 0 0-15,9-3-1 16,3 1-2-16,15-4 3 0,2-7 0 15,7-8 5-15,3-9 3 16,5-7-4-16,1-10 1 16,0-14-1-16,-1-6 1 15,-2-7 0-15,-6-16 2 16,-3-5 6-16,-9-8 2 16,-10 2-1-16,-8 0 2 15,-9 1 5-15,-8 2 5 16,-7 2-10-16,-9 6-1 15,0 6-10-15,3-1-5 16,1 13-5-16,2 4 1 0,3 4-32 16,3 8-15-16,3 9-34 15,6 4-11 1,6 1-56-16</inkml:trace>
  <inkml:trace contextRef="#ctx0" brushRef="#br0" timeOffset="72">3389 17187 104 0,'0'-5'38'0,"0"-8"-20"0,6 5-10 16,-3 8 11-16,3 3-5 15,0 2 2-15,6 8 6 16,0 6 6-16,3 2-2 16,0 5 2-16,-1 11-16 15,1-2 0-15,0 2-1 0,0-3-4 16,0-2 1-16,0-6 6 15,-3 1 3-15,0-6-11 16,-3-5-3-16,-3-6-7 16,3-4-2-16,-7-1 11 15,4-10 7-15,0-1-6 16,0-7-1-16,-3 0-1 16,3-3 2-16,0-10-3 15,0 2-2-15,3-3 0 0,-6 1 1 16,3 5-1-16,0-3 2 15,0-3-4-15,3 1 0 16,0 5-1-16,-3-3 0 16,0 11 2-16,-3-3 2 15,0 3-1-15,0 2-1 16,0 3-21-16,-3 3-9 16,0 0-34-16,9 10-66 15</inkml:trace>
  <inkml:trace contextRef="#ctx0" brushRef="#br0" timeOffset="73">3901 17261 124 0,'18'32'49'0,"-15"-13"-26"0,-3 20-1 0,0-17 23 16,0-4-10 0,0 9-2-16,0-4-15 15,0-1-6-15,0 4-7 16,0-8-4-16,-6 1 2 0,3-6-11 16,0-5-4-16,0-3-140 31,9-10 44-31</inkml:trace>
  <inkml:trace contextRef="#ctx0" brushRef="#br0" timeOffset="74">3874 17209 148 0,'-9'-22'57'0,"15"17"-30"0,0-13-32 0,3 15 12 16,6-2-6-16,0-1-1 0,3 1-2 15,3 5 1 1,3 3 1-16,-1 5 0 0,-2 10 2 0,-3-2 14 16,-6 0 9-1,-3 0 5-15,-9-3 4 0,-6 5-9 16,-3-4-6-16,-3 4-8 16,-3-5-5-16,0-5-10 15,0 3-3-15,1-8-38 16,5 5-15-16</inkml:trace>
  <inkml:trace contextRef="#ctx0" brushRef="#br0" timeOffset="75">4163 17219 100 0,'6'21'38'0,"9"-8"-20"0,-9 9 5 0,-3-9 18 16,-3 5 3-16,-3 6 3 15,-6 5-20-15,3-5-8 16,0 3-11-16,0-6-6 0,3 5 1 16,0-7-2-16,0-1 2 0,0-5-26 15,6-5-10 1,0 0-32-16,-3-8-44 15,3-2 27-15</inkml:trace>
  <inkml:trace contextRef="#ctx0" brushRef="#br0" timeOffset="76">4169 17267 160 0,'0'-14'63'0,"12"9"-34"0,-6 3-21 15,-3-4 18-15,-3 6-11 16,6 0-3-16,-3 8-1 15,6-3 0-15,0 9-5 16,0 10 3-16,3 5 3 0,-1 2 0 16,1 6 1-16,0-2-1 15,0-3 0-15,0-3-4 16,3-6-3-16,0-7 4 16,0-5 4-16,-3-3-1 0,-1-8 1 15,-2-3-3 1,0-7-1-16,0-6-5 0,0-8-3 15,-3-8 0-15,-3-2-1 16,0-1 0-16,-3 4 0 16,0-6 2-16,0 2 1 15,0 3-4-15,0 14-1 16,-3-1-4-16,3 6-1 16,0 13-62-1,3 6-22 1,3 4-52-16,6-2 38 15</inkml:trace>
  <inkml:trace contextRef="#ctx0" brushRef="#br0" timeOffset="77">4568 17333 244 0,'-15'0'90'0,"15"5"-48"0,-3-5-45 0,3 0 19 16,0 0-8-1,6 0 1-15,0 0-3 16,6 0-1-16,6 0-3 15,6 0 1-15,-1 0 0 0,4 0-1 16,-3 0 1-16,0 0-2 0,0 0-1 16,-4 0 1-16,-2 0 1 15,0-5-12-15,-3 5-3 16,0-3-27-16,-3 1-12 16,0-1-49-1</inkml:trace>
  <inkml:trace contextRef="#ctx0" brushRef="#br0" timeOffset="78">4854 17187 108 0,'-15'-5'44'0,"27"5"-24"0,-18 0-17 0,9 0 10 15,-3 0 5-15,0 0 6 16,0 0 13-16,0 0 7 16,0 0-15-1,-3 5-4-15,3-5-15 0,0 0-4 0,6 8 2 16,0 6-2 0,0-4-3-16,3 1-2 15,2-1 0-15,1-2 1 16,3 5-3-16,3-2 0 15,0-3 1-15,-3 0 0 16,0-3 2-16,-3 6 3 16,-3-9-2-16,-4 9 0 0,-2-8 3 15,-3 7 1-15,-5-2 5 16,-4 5 3-16,-3 1-6 16,0-1-3-16,0 0-3 15,0-2 0-15,3-1-4 16,3-4-2-16,0 4-27 15,3-7-12-15,3 2-54 16,6 0-48 0,3-10 52-16</inkml:trace>
  <inkml:trace contextRef="#ctx0" brushRef="#br0" timeOffset="79">5255 17092 140 0,'3'-8'52'0,"9"8"-28"0,-6 0-11 0,-6 0 17 15,3 5-6-15,0 3-2 16,0 6-1-16,3 12-1 16,0 6-11-16,-3 2 1 0,0 3 1 15,0 8-2-15,0-10 2 0,-3 2-4 16,0-8 1 0,0-3-5-16,0-7 0 0,-3-1-14 15,0-4-8-15,3-1-39 16,-3-8-17-16,3-5-14 15</inkml:trace>
  <inkml:trace contextRef="#ctx0" brushRef="#br0" timeOffset="80">5125 17121 176 0,'-12'-10'68'0,"12"10"-36"0,0-3-11 16,0 3 22-16,0 0-8 0,3 0-3 15,3-3-10-15,-1 1-1 16,7-4-12-16,6 6-1 0,3-2-1 16,9-1-3-16,0 0-3 15,2-2 2-15,1 5 0 16,-3-2-1-16,-3-1 1 15,-4 0-15-15,-2-2-5 0,-3 0-35 16,0 2-16 0,-6-2-45-16</inkml:trace>
  <inkml:trace contextRef="#ctx0" brushRef="#br0" timeOffset="81">5583 17050 108 0,'-3'2'44'0,"3"4"-24"0,0 2-2 0,0 2 20 16,0 3 3-1,0 9 3-15,-3 4-9 16,-3 6-2-16,-3 2-18 15,3-2 4-15,-3 0 2 0,0-1-9 16,3-4-2-16,6-6-6 0,0 3-1 16,0-11 1-1,3-5 0-15,12 3 0 16,0-9-5-16,3 6 1 16,0-8 2-16,3 0 3 15,-4 3-9-15,4 0-4 16,-3-3-10-16,0 5-1 15,-3 0-17-15,-3-2-6 16,-6-3-38 0,6-6-44-16,0-1 36 15</inkml:trace>
  <inkml:trace contextRef="#ctx0" brushRef="#br0" timeOffset="82">5785 17145 164 0,'-9'-8'63'0,"9"8"-34"0,0 0-30 0,0 0 15 0,3 5 3 15,0 1 20 1,0 15-5-16,0 3-16 16,0 2 7-16,0 1 0 0,0 4-7 15,0-2-2-15,0 3-8 16,0-5-2-16,0-1-2 15,0-5-2-15,0-5-15 16,3-3-5-16,-3-5-36 16,3-8-17-16,0 0-27 15</inkml:trace>
  <inkml:trace contextRef="#ctx0" brushRef="#br0" timeOffset="83">5782 17119 68 0,'-3'-8'27'0,"3"8"-14"0,0-3 18 0,0 3 19 0,0-3 2 16,0 1 2 0,-3-4-13-16,3 6-3 0,0-2-21 15,0-1-4-15,0 0 1 0,3-2-10 16,3 0-2-16,3-3-2 15,6 3 2-15,3 5-3 16,3-3-2-16,0 6 2 16,-1 2 0-16,1 3 1 15,-3 2 0-15,-3-2 11 16,-6 6 5-16,-6 7 0 16,-6 3 3-16,-3-3-8 15,-3-3-4-15,-3-4-4 16,0-1 0-16,0 0-4 0,3-8 0 15,4 3-10 1,5-3-3-16,5 1 2 16,4-4 5-16,3-2 2 15,6 6 0-15,3 2 4 16,0-3 0-16,-3 8 1 0,-6-2 0 16,-3 2 19-16,-6 3 10 15,-9 2 1-15,-6 1 2 16,0-3-12-16,-6-3-2 15,-3-2-10-15,0-3-3 16,0-3-19-16,4 0-7 16,2-2-32-16,3-3-14 15,3-8-35 1,6-5-55-16,9-1 44 0</inkml:trace>
  <inkml:trace contextRef="#ctx0" brushRef="#br0" timeOffset="84">6273 17129 192 0,'-3'8'74'0,"3"19"-40"0,3 10-22 16,0-22 21-16,0 4-13 0,-3-1-1 15,0 6 0-15,0 5 2 16,0-2-11-16,0-1-6 0,3-7 0 16,0 2-10-16,0-8-3 15,-3 0-33-15,0-7-15 16,0-1-47-1</inkml:trace>
  <inkml:trace contextRef="#ctx0" brushRef="#br0" timeOffset="85">6134 17052 264 0,'-9'-2'101'0,"9"2"-54"0,3 0-50 0,3 0 19 0,0 0 3 16,5-3 6-16,4 0-9 16,6-2-4-16,3 0-7 15,6-3-6-15,-1 5 0 0,-2 1-21 16,6-1-8-16,0-2-102 16</inkml:trace>
  <inkml:trace contextRef="#ctx0" brushRef="#br0" timeOffset="86">6762 16910 160 0,'-12'31'60'0,"6"-4"-32"0,-6 4-4 0,6-7 24 16,-6 11-2-16,-9 18 0 15,0 0-12-15,-2 5-6 16,-1-3-16-16,3-4-5 0,3-6-1 16,3-3-3-16,3-13-2 15,3-3-29-15,3-7-14 0,6-6-88 16</inkml:trace>
  <inkml:trace contextRef="#ctx0" brushRef="#br0" timeOffset="87">6896 17071 188 0,'-3'-5'71'0,"3"5"-38"0,0 0-30 0,3 5 17 0,-3 6-3 16,0 2-1-16,0 8 0 15,0 11 3 1,3 2-11-16,0 0 2 0,-3 3 3 16,0 1-5-16,0-4 0 0,0-2-4 15,0-6-3-15,0-5-22 16,0-7-9-16,0-1-73 15,5-8-44 1</inkml:trace>
  <inkml:trace contextRef="#ctx0" brushRef="#br0" timeOffset="88">6782 17121 244 0,'-11'-5'93'0,"8"5"-50"0,3 0-46 0,0 0 19 15,0 0-3-15,6 0 4 16,-1 0 4-16,4-5 4 16,3 5-13-16,3-3-2 0,12 0 0 15,0 1-6-15,3-4-2 0,-4 6-6 16,1-2 0 0,0-1-47-16,-6 0-18 15,6-2-53 1</inkml:trace>
  <inkml:trace contextRef="#ctx0" brushRef="#br0" timeOffset="89">7101 17039 228 0,'0'11'88'0,"3"-3"-48"0,0 18-42 15,0-13 17-15,-3 14 9 16,0 5 7-16,-3 2-5 15,-3 3-3-15,0-3-13 16,0 6-2-16,3-8-1 0,0 0-3 16,0-11-1-16,0-3-1 15,3-4 1-15,6-4 0 16,0-2 3-16,6-3-5 16,3-2-3-16,0-3 1 0,3 0 0 15,2 0-15-15,1 0-4 16,0 0-25-16,-3 0-12 15,-3 0-62 1</inkml:trace>
  <inkml:trace contextRef="#ctx0" brushRef="#br0" timeOffset="90">7315 17124 200 0,'-3'0'74'0,"6"5"-40"0,-3 0-38 0,3-2 13 0,3 10 4 15,0 11 6 1,0-3 5-16,0 11 3 0,-3-6-14 16,0 9 1-16,0-3 0 0,-3-6-7 15,0 6-4-15,0-8-9 16,0-8-1-16,0 2-37 15,0-10-15-15,0 3-47 16</inkml:trace>
  <inkml:trace contextRef="#ctx0" brushRef="#br0" timeOffset="91">7345 17137 204 0,'-3'-5'77'0,"-9"-3"-42"0,6 5-12 0,6 3 24 15,0-2-11-15,0-1-1 16,0-2-18-16,6-1-5 15,0-2-8-15,6 3-5 0,3-3 0 16,-3 3-1-16,6 2 0 0,0-2 0 16,-1 10 0-16,-2 1 4 15,-3 4 1-15,-3 1 7 16,-6 7 4-16,-3 6-5 16,-6 0-1-16,-6 0-2 15,0-3-1-15,-6-3-1 16,4-4 0-16,-1-7-5 15,9 1 1-15,6 3-9 16,6-8-4-16,6-1 4 16,2-2 5-16,1 0-2 15,3 3 2-15,-3 8 4 16,0-1 2-16,-6 1 6 16,-3 2 5-16,-6 0 8 0,-3 6 7 15,-6-3-11 1,-3-3-4-16,0-3-8 15,0-2-2-15,-6 3-14 0,3-8-8 16,-2 4-30-16,2-4-11 16,3-3-31-16,9-5-67 31</inkml:trace>
  <inkml:trace contextRef="#ctx0" brushRef="#br0" timeOffset="92">7729 17097 200 0,'0'0'77'0,"0"8"-42"0,0 3-32 16,0-3 17-16,0 5 3 16,0 14 3-16,0-1 2 15,0 0 2-15,0-2-16 16,-3 11-1-16,3-4 0 0,-3-4-7 16,3 5-3-16,0-9 0 15,0-1 0-15,0-7-26 0,0-4-9 16,0 2-30-16,0-7-14 15,0-6-28 1</inkml:trace>
  <inkml:trace contextRef="#ctx0" brushRef="#br0" timeOffset="93">7604 17111 280 0,'-9'-6'104'0,"12"4"-56"0,-3-4-41 0,0 6 23 16,3 0-5-16,3 0 0 0,3 0-8 16,3-2 0-16,3-1-10 15,3 0-4-15,2-2 0 0,1 5-2 16,3-2-1-16,3-1-8 16,-6 3-3-16,-1 0-25 15,-5 0-9-15,-3 0-26 16,0 3-10-16,-3-1-27 15</inkml:trace>
  <inkml:trace contextRef="#ctx0" brushRef="#br0" timeOffset="94">7604 17457 200 0,'-15'13'77'0,"3"-7"-42"0,3 2-28 0,15-6 18 16,0 1-4-16,0-3 2 16,3 5-2-16,3-5-1 15,6 0-10-15,6-5 5 0,2 5 4 16,10-3-6-16,0 1 0 16,-3 2-7-16,-1 0-2 15,-5 0-15-15,-6 0-8 16,-3 0-96-1,-6 0-63-15,-3 0 69 0</inkml:trace>
  <inkml:trace contextRef="#ctx0" brushRef="#br0" timeOffset="95">4148 17769 148 0,'-6'0'55'0,"15"0"-30"0,0 14-16 0,0-1 14 16,0 5 0-16,0 9 3 15,0 7-10-15,-3 9-4 16,0 4-7-16,-3-2 3 0,0-5 4 16,0-6 0-16,-3-10 1 15,0 3-5-15,0-14-3 0,0 0 4 16,0-5 4-16,3-3-5 16,0-5 0-16,3-8-9 15,0-10-1-15,2-1-5 16,4-2 2-16,0-3 1 15,3 8 2-15,-3 3-4 16,3 3 2-16,3 7 2 16,-3 3 1-16,0 8 1 15,-4 10 0-15,-2-2 4 16,0 3 5-16,-3-1-3 16,0 3 2-16,-3-7-5 15,0-1 0-15,0 0-25 16,0-8-13-16,-3 1-48 15,6-6-53 1,0 0 43-16</inkml:trace>
  <inkml:trace contextRef="#ctx0" brushRef="#br0" timeOffset="96">4449 18029 200 0,'-6'2'74'0,"6"-2"-40"0,3 6-38 0,0 7 13 16,3-5 4-16,3-3 6 15,3 8 1-15,0 1 0 16,-1-6-10-16,4-3-4 0,0 0 0 16,0 3-3-16,-3-16-2 15,3 3 2-15,-3-3 0 16,3-3-1-16,-3 3-2 16,-6 0 3-16,-3-2 0 0,-6-3-4 15,-3 5 1-15,0 2-2 16,0-2-2-16,-3 3 3 15,-3 5 0-15,0 0-2 16,0 5 2-16,-3 1-1 16,3 7-2-16,0 3 3 15,3 2 0-15,6 4-2 16,3-4 0-16,3-5 2 16,6 6 0-16,3-6 1 15,3-5 2-15,9 5-3 16,0-2-2-16,0-6-31 15,-4-5-13-15,1-5-31 16,-6-1-33-16,0 1 39 16</inkml:trace>
  <inkml:trace contextRef="#ctx0" brushRef="#br0" timeOffset="97">4714 18071 156 0,'-6'0'60'0,"9"5"-32"0,0 1-20 0,3 2 16 16,0 5-1-16,0 5 3 15,0-4 1-15,0 7 1 16,-1-8-15-16,-2 5 1 0,0-4 2 16,0-9-2-16,0 3 2 15,-3-3-5-15,0-5-1 16,0 0-4-16,3-5 1 0,0-8-4 16,-3 5-2-16,3-11-5 15,3 6 0-15,0-8-5 16,3-3-1-16,0 8-11 15,3 0-4-15,3 3-8 16,-3 5-5-16,0 3 10 16,0 5 4-16,-1 0 11 15,1 5 8-15,0 8 4 16,0 1 3-16,0-1 1 16,0-8 3-16,0 3-3 15,0-3 0-15,3 1 1 16,-3-6 2-16,0-11-3 15,-1-2 0-15,-2 0-1 0,0-1 1 16,-3 1-2-16,-6 0 2 16,0 5 2-16,-3-3 2 15,-3 9 5-15,-6-4 5 16,1 6-5 0,-4 8-2-16,-3 6-3 0,3 4 0 15,0 1-4-15,6-1-2 16,3-2 6-16,3 3 3 15,9-1-1-15,6-2 2 16,6-3-4-16,9-2 1 16,5 2-16-16,4-8-7 15,0-2-61-15,3-6-27 16,-1-7 6 0</inkml:trace>
  <inkml:trace contextRef="#ctx0" brushRef="#br0" timeOffset="98">5550 17894 116 0,'-18'-3'44'0,"18"0"-24"0,3 3-8 0,-3 0 13 0,0 0 15 16,0 0 7-1,9 6-9-15,-3 7-3 0,3 11-20 16,-3 2 2-16,-3 14 1 0,3 0-8 15,-3-1-3-15,0-2-4 16,-3-2 0-16,0-3 0 16,0-11 1-16,0-3-29 15,0-5-10-15,0-5-45 16,0-8-56 0,-3-8 33-16</inkml:trace>
  <inkml:trace contextRef="#ctx0" brushRef="#br0" timeOffset="99">5383 17875 216 0,'-17'-8'82'0,"14"-5"-44"0,3 21-33 0,3-11 17 16,-3 3-6-16,9 3 3 16,2-3 3-16,7-8 1 15,3 8-12-15,15-5-7 0,0 5 0 16,-1 0-3-16,1 0 2 15,0 0-22-15,-6 0-7 16,-1 0-60 0,-2 0-63-16,-3 0 42 15</inkml:trace>
  <inkml:trace contextRef="#ctx0" brushRef="#br0" timeOffset="100">5770 17939 172 0,'0'21'66'0,"0"-3"-36"0,0 14-15 15,0-11 20-15,-3 6-6 16,0-1 0-16,-2 3-12 15,2-2-5-15,-3-1-7 16,3 1-4-16,0-1 2 0,3-13 0 16,0 1 3-16,6 4-5 15,3-5-1 1,-1-10 2-16,4-3-3 16,3 0-2-16,3-3-7 0,3-2-4 15,0-3-19-15,-3 3-8 16,-1 0-39-1,4 5-36-15,-6-3 42 16</inkml:trace>
  <inkml:trace contextRef="#ctx0" brushRef="#br0" timeOffset="101">6059 17952 200 0,'-6'5'77'0,"9"3"-42"0,-3 13-37 16,3-7 14-16,0 9 7 15,-3 9 5-15,0-3-4 16,0 8 1-16,0-2-12 16,0-9-5-16,0 6-3 0,0-8-4 15,0-8 0-15,3 2-45 16,0-13-86-1</inkml:trace>
  <inkml:trace contextRef="#ctx0" brushRef="#br0" timeOffset="102">6041 17947 124 0,'-6'-8'49'0,"3"2"-26"0,3 4-5 0,0 2 20 16,0-5-6-16,3-1 1 15,3 4-5-15,3-4-3 16,3 1-13-16,3 0-5 0,0-3-3 16,6 8-2-16,3 0-2 15,-4 0 5-15,-2 10 4 0,-6-2 1 16,-3 6 4-1,-9 7 6-15,-6-3 4 16,-3 3-8-16,-3-2-2 16,-3 7-6-16,4-7-3 15,2-6-5-15,0-5 0 16,9-8-27-16,6 5 4 16,6-5 0-16,5 6 8 15,-2 2 5-15,0 5 8 16,-3-3 3-16,-6 4 20 15,-3-1 9-15,-6 3 2 16,-9-3 1-16,-3 5-14 16,-3-4-6-16,0-4-8 0,1-2-4 15,-4-2-38 1,3-6-15-16,3-6-73 16,6-2-54-16,3-2 72 15</inkml:trace>
  <inkml:trace contextRef="#ctx0" brushRef="#br0" timeOffset="103">6425 17875 184 0,'-15'6'71'0,"30"4"-38"0,-6 6-28 0,-6-3 17 16,3 11 3-16,3 5 7 0,-3 8-6 15,0 3-1 1,-6-6-14-16,-3-2-4 0,3-6-3 15,0 6-2-15,-3-8-2 0,0-8-41 16</inkml:trace>
  <inkml:trace contextRef="#ctx0" brushRef="#br0" timeOffset="104">6312 17907 232 0,'-18'-3'88'0,"18"3"-48"0,0-2-36 0,0 2 21 15,6 0 4 1,0-3 6-16,3-2-7 16,3 5-4-16,0-3-14 0,3 0-6 0,0 1-1 15,9-3-2-15,-1-1-1 16,-2 6 1-1,-3-2-1-15,0-4-33 16,0 6-13-16,-3-5-41 0,0 5-15 16,-4 0 5-1</inkml:trace>
  <inkml:trace contextRef="#ctx0" brushRef="#br0" timeOffset="105">6268 18317 208 0,'5'0'79'0,"4"0"-42"0,9-5-39 15,-6 2 14-15,6-2 0 16,6 5 5-16,6-5-5 15,-1 2 1-15,1-2-8 16,-3-1-3-16,0 1 1 0,-3 10-26 16,-4-5-10-16,-2 6-69 15</inkml:trace>
  <inkml:trace contextRef="#ctx0" brushRef="#br0" timeOffset="106">6759 18037 288 0,'-12'-6'107'0,"15"6"-58"0,0 0-62 0,3 0 15 16,0 0-5-16,6 0 1 15,-1 0 2-15,4-2 0 16,6-4 0-16,6 6-9 0,-3 0-2 15,-3 0-56-15,-4 0-23 16,-2 0-3 0</inkml:trace>
  <inkml:trace contextRef="#ctx0" brushRef="#br0" timeOffset="107">6768 18156 236 0,'-6'0'90'0,"12"-3"-48"0,3 6-51 16,-4-3 12-16,7 0-2 16,0 0 1-16,6 0 0 15,6-3 1-15,3-2-2 16,0-1-9-16,-1 6-3 0,-2-7-45 16,0 1-64-1,-3-2 21-15</inkml:trace>
  <inkml:trace contextRef="#ctx0" brushRef="#br0" timeOffset="108">7238 17899 232 0,'-6'-5'88'0,"3"10"-48"0,-6-2-29 0,6-1 21 16,-3 1-13-16,-3 8-3 0,0 2-9 16,0 3-3-16,3 2-2 15,0 19 1-15,3-2 0 0,3-1-4 16,3-2 1-16,3 7 0 15,9-1 0-15,3-7 2 16,3-4 1-16,0-11-6 16,6-6-2-16,-1-2-1 15,1-16 4-15,0-5 3 16,-6-6 4-16,-3-2 9 16,-4-16 5-16,-5 3 2 15,-6-6-1-15,-6-2 3 0,-8 7 0 16,-7 9 7-16,-3 0 4 15,-3 2-18-15,0 10-7 16,0 1-28-16,4 5-13 16,5 8-60-1,3 0-28-15</inkml:trace>
  <inkml:trace contextRef="#ctx0" brushRef="#br0" timeOffset="109">4288 16097 172 0,'3'-10'66'0,"0"2"-36"0,0 2-18 16,-3 6 30-1,6 8-16-15,0 6-1 16,0 9-2-16,0 12-13 16,3 15 3-16,-6 8 3 0,0 3 5 15,0-3 2-15,-3 1-4 16,6-4-1-16,0-2-8 16,0-11-4-16,0 1-6 15,2-9 0-15,-2-7-7 16,0-6 0-16,0-5-41 15,0-16-113 1</inkml:trace>
  <inkml:trace contextRef="#ctx0" brushRef="#br0" timeOffset="110">4559 16073 132 0,'0'-15'52'0,"0"12"-28"0,0 0-28 16,0-2 78-1,3 5-33-15,3 0-14 16,3-5-11-16,9 5-12 0,6 5-1 0,5-8 1 16,7 1 0-1,3-1 2-15,2-2-3 0,1 5 0 16,3-3-1-16,-7 0 1 16,-2 1-2-16,-3 2-1 15,-6 0 1-15,-7 0 1 16,-5 5 10-16,-6-2 4 15,-3 5-3-15,-3-3 0 16,0 3-4-16,-3 3 0 16,-3-1-5-16,0 6-3 15,-3 8 2-15,-3 5 0 0,0 21 1 16,0-2 2 0,-2 7-1-16,-1-2 2 15,0-5 2-15,3 2 2 0,0-5-3 16,3-5-3-16,0-6-2 15,0-7 0-15,0-1-2 16,3-7-1-16,0-6-19 16,0-5-10-16,0 2-23 15,0-4-9-15,0-6-61 16</inkml:trace>
  <inkml:trace contextRef="#ctx0" brushRef="#br0" timeOffset="111">4779 16407 216 0,'-9'0'82'0,"9"2"-44"0,6-2-38 0,-6 0 16 16,6 0-7-16,6 0 0 16,6 0 1-16,3 3 1 15,9-3-5-15,5 0 3 0,4 0 3 16,0 0-4-16,-4 0 0 16,-2 5-4-16,-6-2-1 15,-3 0-1-15,-3-1 1 16,-7-2-70-16,1 0-30 0,-6-2-6 15</inkml:trace>
  <inkml:trace contextRef="#ctx0" brushRef="#br0" timeOffset="112">20028 17058 108 0,'0'-6'41'0,"3"6"-22"0,0 0-9 0,-3 0 12 16,0 0 7-16,0 0 5 15,0 0 1-15,3 6 4 16,-3-1-22-16,-3 3 2 0,-6 5 1 16,-3 0-7-16,0 11 0 15,-3 0-3-15,1 0 1 16,-1-3-4-16,3-2 1 16,3-6-3-16,0 5 0 15,3-5-6-15,3 1-1 16,3-1 1-16,3-2 0 15,3-1-2-15,3 1 2 0,3-3 1 16,3 5 0-16,0 0 0 16,-1 0 0-16,1 1 2 15,-3-4 1-15,3-2-1 16,-3 0-2-16,0-3-17 16,-3 1-9-16,3-4-77 15</inkml:trace>
  <inkml:trace contextRef="#ctx0" brushRef="#br0" timeOffset="113">19995 17280 172 0,'-17'-3'66'0,"11"3"-36"0,3-2-20 0,3 2 17 15,0 0-7-15,0 0-1 16,9 0-5-16,2 0-1 16,4 0-7-16,15 0 9 0,3 0 7 15,3 2-2-15,5-2-2 16,-2 3-6-16,-3-3-2 16,-4 5-9-16,-5-5 0 15,0 0 1-15,-6 0 3 16,0-5-2-16,-3 5-2 0,-1-3-58 15,-2-2-24-15,-3 0-36 16</inkml:trace>
  <inkml:trace contextRef="#ctx0" brushRef="#br0" timeOffset="114">20597 17018 116 0,'-6'-5'46'0,"9"5"-24"0,0 5-17 0,0 0 13 16,0 3-1 0,0 5-1-16,0 6-2 15,0 2 1-15,3 11-8 0,-3 0-4 0,-1-3-2 16,1-3-1-16,0-7 2 15,0-1-3-15,0-5 0 16,0 1-34 0,-3-6-56-16,0-8 5 15</inkml:trace>
  <inkml:trace contextRef="#ctx0" brushRef="#br0" timeOffset="115">20668 16997 188 0,'-3'-3'71'0,"6"6"-38"0,0 5-32 0,0 0 14 0,3 2 3 15,-3 6 6-15,0 3-9 16,0 7-3-16,0-2-7 16,3 5-4-16,-3-2 2 15,0-4-4-15,0-4 0 0,0-3-10 16,-3-3-3-16,0 0-24 15,0-8-10-15,-3-5-39 16</inkml:trace>
  <inkml:trace contextRef="#ctx0" brushRef="#br0" timeOffset="116">20567 17063 208 0,'-21'-5'79'0,"21"5"-42"0,-3 0-23 0,3 0 22 16,0 0-9-16,0 0-1 15,0 0-11-15,6 5-2 16,3-5-7-16,0 0-2 0,6 0 2 16,0 0-5-16,3 0-1 15,-1 0-16-15,1 0-4 16,3 0-30-16,-3 0-12 15,-3 0-43-15</inkml:trace>
  <inkml:trace contextRef="#ctx0" brushRef="#br0" timeOffset="117">20582 17187 204 0,'-6'3'77'15,"9"0"-42"-15,0-3-37 0,3 2 17 0,3-2-7 16,0 0 3-16,6 0-4 16,-1 0-2-16,4 0-2 15,3 0-3-15,3-2 3 0,-3-9-9 16,-3 11-3-16,-1-3-57 16,-2 6-57-1,0-3 31-15</inkml:trace>
  <inkml:trace contextRef="#ctx0" brushRef="#br0" timeOffset="118">20954 17304 160 0,'-9'0'60'0,"6"0"-32"0,-3 2-20 0,3 6 16 0,0-2-1 15,-3-1 1-15,0 8-2 16,-3 8-2-16,3-2-10 15,3-1-4-15,3 1-2 0,3-3-2 16,6 2 1-16,0 1-2 16,6-6-1-16,0-5 5 15,3 0 4-15,0-8-10 16,-1-8-3-16,-2 3 6 0,-3-3 3 16,-3-5 2-1,-6-1 1-15,-3-4-4 16,-6 2-1-16,-3-3-8 15,-3 1-2-15,0-1-20 16,4 3-10-16,-1 3-34 16</inkml:trace>
  <inkml:trace contextRef="#ctx0" brushRef="#br0" timeOffset="119">21240 17005 200 0,'-24'-11'77'0,"21"11"-42"0,-15-2-26 0,12 2 22 16,0 2-15-16,0 1-1 15,-3-1-7-15,0 9 0 0,0 2-5 16,3 8 0-16,0 6 1 0,3 13 0 16,3-1 0-16,0 4-2 15,0-6-2-15,0 0 3 16,0 0 2-16,0-8-22 15,0-3-8-15,0-2-34 16,-3-8-13-16,0-3-17 16</inkml:trace>
  <inkml:trace contextRef="#ctx0" brushRef="#br0" timeOffset="120">20999 17277 208 0,'0'-5'77'0,"14"0"-42"0,1 5-37 0,-6-6 17 16,3 6-11 0,3 0 0-16,6-2-2 0,6-4-2 15,2 6 1-15,1 0-41 0,-3 0-15 16,0 0-28 0</inkml:trace>
  <inkml:trace contextRef="#ctx0" brushRef="#br0" timeOffset="121">21522 17293 84 0,'3'0'33'0,"0"0"-18"0,0 5-2 0,0 1 14 16,0 2-6-16,0 5-2 15,0 8-3-15,0 11 0 16,0 0 7-16,0-1 3 16,-3 4-14-16,0-1 2 0,3-2 0 15,-3 0-3-15,3-6 1 16,-3-2-5-16,0-8-2 16,0-3-2-16,0-8 0 15,0 3-2-15,0-8 2 16,0-8-2-16,-3-5 2 15,0-5-2-15,0-4-1 0,0-4 3 16,0-6 2-16,0 0 2 16,0 3 1-16,0-2 2 15,3 1 4-15,3 4-6 16,0 0-2-16,6-1-3 16,0 11 0-16,3 0-2 15,3 6 2-15,3 4-2 16,0 6-1-16,-1 6 1 15,-2 4 1-15,-3 6 1 16,-3 5 3-16,-3 1 3 16,-9-7 2-16,-6 1 1 15,0-2 2-15,-3-4-7 0,3-2-4 16,1-3-22-16,-1-2-8 16,3-3-30-16,0-3-12 15,6-7-45 1</inkml:trace>
  <inkml:trace contextRef="#ctx0" brushRef="#br0" timeOffset="122">21796 17280 204 0,'-3'0'77'0,"3"5"-42"0,0-5-39 0,0 0 15 0,-3 6 5 15,-3-4 7-15,0 6 1 16,-3-3 1-16,1 9-14 16,-1 4-2-16,0 9-2 15,3-6-3-15,0-3-3 0,3 6 0 16,3-8-1-16,3 3 0 16,3-6 2-16,0-3-1 15,3-7-1-15,3 2 1 16,-1-10 1-16,1 2-6 15,-3-2 1-15,3-6-1 0,-6 4-1 16,0-7 4 0,-3-4 2-16,0 5-2 15,0-3 0-15,-3 2 1 0,0 4 0 16,0 2-3 0,3 3 2-16,-3-1 1 15,3 20 2-15,0-1-1 16,0-3-3-16,3-2 1 15,0 6-6-15,0-4 0 16,6-2-37-16,6-3-15 16,-1-2-43-1</inkml:trace>
  <inkml:trace contextRef="#ctx0" brushRef="#br0" timeOffset="123">22034 17333 184 0,'-9'-8'68'0,"6"3"-36"0,0 5-18 0,1 0 20 0,-1 0-8 16,-3 0-1-1,0 0-14-15,0 8-4 0,-3-3-5 16,0 8 3-16,-3 6 1 0,3 2 0 16,3-5 1-16,6 0-6 15,3-3-1-15,3 5-2 16,3-10-2-16,0 3 5 15,3-9 1-15,0-2-5 16,0 0 0-16,-4-2 1 16,1-3 1-16,-3-1 1 0,0-7 2 15,0 5 1-15,-3-5 1 16,0 2-5-16,0 1 1 16,0-1-2-16,0 3 0 15,-3 3-3-15,3 0-1 16,-3 10 3-16,0 8 1 15,0 6-1-15,0 2 0 16,0 5 15-16,0 1 6 16,-3-1-2-16,0 6 1 15,-3 5-4-15,-3-11 2 16,0 1-6-16,-3-6-3 16,-2-8-6-16,-7 3 0 15,0-5-29-15,0-6-10 16,-3 3-23-16,9-8-9 0,3-3-30 15</inkml:trace>
  <inkml:trace contextRef="#ctx0" brushRef="#br0" timeOffset="124">22156 17330 212 0,'0'0'79'0,"3"3"-42"0,0-3-43 16,6 5 38-16,3 0-5 15,3 3 3-15,0 0-1 16,0 3-16-16,0-3-1 0,0-3 1 16,-1-2-7-16,-2-3-1 15,0-8-3 1,-3 3 1-16,0 2-2 0,0-2 2 15,-3-1-4-15,-3-7 0 16,-3 5-8-16,-9 3-4 16,3-3-11-16,-6 0-5 15,-3 3 16-15,-3-1 8 16,7 6 3-16,-4 6-1 16,0-1 2-16,0 3 2 15,3 5 0-15,3 8-1 0,0-2 12 16,3 2 6-16,3-2-9 15,3-1-5-15,3 1-2 16,3-4 0 0,3 4-6-16,3-6-1 0,3-2-27 15,3-9-11 1,0 4-69-16</inkml:trace>
  <inkml:trace contextRef="#ctx0" brushRef="#br0" timeOffset="125">22487 17317 160 0,'-6'-3'63'0,"6"6"-34"0,-6-3-16 0,6 3 17 16,0-3-2-16,-6 8 3 15,-3-3-2-15,0 0 0 16,0 3-16-1,0 5-8-15,0 1-1 0,9-4-5 0,-3 3 0 16,3 1 1-16,3-1 0 16,3 0 0-16,0 6 0 15,0-4 4-15,0 1 2 16,-6-2 13-16,0-1 5 16,-3-3-6-16,-3-4 0 15,0 4-11-15,-6-7-4 16,3-3-27-16,0-3-11 15,-2-2-53-15,5-3-23 0,0-3 7 16</inkml:trace>
  <inkml:trace contextRef="#ctx0" brushRef="#br0" timeOffset="126">22740 17314 176 0,'-3'3'66'0,"6"-3"-36"0,-3 3-20 0,0 2 20 16,0 3-1-16,0 5 5 16,0 6-3-16,0-1-1 15,0 1-17-15,0-3-3 0,-3 2-3 16,0 1-3-16,-3-4-3 15,3-1-11-15,0-4-4 16,3-2-37-16,0 0-17 16,0-3-39-1</inkml:trace>
  <inkml:trace contextRef="#ctx0" brushRef="#br0" timeOffset="127">22862 17314 176 0,'0'14'66'0,"0"-4"-36"0,3 17-18 0,0-14 19 16,-3 0-7 0,0 0 0-16,0 1-9 15,0-1-2-15,0 0-7 0,0-8-4 16,0 3 1-16,0-2-2 0,0-6 2 15,0 0-2-15,6-6 2 16,0 4-7-16,0-9 1 16,3-2-6-16,-3-3-1 15,8 3 0-15,-2-1 1 16,3 4 3-16,3 2 4 16,-3 3 5-16,3 5 3 15,-3 13 15-15,-3 0 6 16,-3 0-7-16,-6 6-4 15,-3-6-9-15,0 6-3 0,0-4-7 16,0-1-2-16,0-4-38 16,0-2-14-1,0 0-55-15</inkml:trace>
  <inkml:trace contextRef="#ctx0" brushRef="#br0" timeOffset="128">22799 17161 260 0,'-20'-24'96'0,"25"24"-52"0,1 0-51 16,12 5-59-16,0-5-15 15,6-5-10 1,0 2 1-16</inkml:trace>
  <inkml:trace contextRef="#ctx0" brushRef="#br0" timeOffset="129">23311 17317 140 0,'3'-11'55'0,"-3"11"-30"0,6-2-12 0,-6 2 17 16,3 2-13-16,0 12-2 16,6 4 0-16,3 9 2 15,-3 10-9-15,0 2-2 0,-3 9 0 16,0-3 1-16,0-5 3 16,-3-3 1-16,-3-8 1 0,0-3 0 15,0-7 0 1,0-6 0-16,0 0 2 0,0-7-3 15,-3-6-1 1,-3-6-4-16,6-7-1 16,-3-8-3-16,3-6 1 0,0-10-4 15,3 3 0 1,3-3-1-16,-3-3-2 0,12 6 0 16,2 2 3-16,1 8-2 15,3 3 1-15,-3 8 0 16,0 8-2-16,-3 10 3 0,0 8 0 15,-9 0 3 1,-6 6 1-16,0-1 7 0,0-2 6 16,-9 3-4-1,-9-6-2-15,3-2-3 0,3-4-2 16,-6-1-14-16,6-6-7 16,0-6-33-16,3-4-16 15,3-3-32 1,3-14-37-16,3 1 51 15</inkml:trace>
  <inkml:trace contextRef="#ctx0" brushRef="#br0" timeOffset="130">23558 17034 148 0,'6'-3'57'0,"-6"3"-30"0,6 6-12 0,-3 1 20 15,3 7-4-15,0 12 2 16,-3 14-4-16,6 0 0 15,-6 2-16-15,0 0 5 0,-3 3 3 16,0-8-5-16,-3-2-1 0,3-9-7 16,-3-5 0-16,3-5-3 15,0-8 0-15,0 0-3 16,0-8 1-16,6-3-7 16,0-13 1-16,3-5-6 15,3 8 1-15,-3-5 2 16,6 10 3-16,-3 0 0 0,2 2-1 15,7 12 0 1,-6 2 3-16,0 5 0 0,0 0 1 16,-3 6 0-1,-3-4 2-15,0 1-1 0,-3 0 2 16,0-3-15 0,-3-2-5-16,5-6-33 0,-5-2-15 15,6-6-43 1</inkml:trace>
  <inkml:trace contextRef="#ctx0" brushRef="#br0" timeOffset="131">23868 17359 208 0,'0'-2'79'0,"3"4"-42"0,0 4-37 0,0 2 16 16,3 7-5-16,3-1 1 0,3 2-4 16,3-3 0-1,-4 5-5-15,1-4-2 0,0-7 0 16,-3 4 1-16,3-6 1 0,-3-5-23 15,6-2-9-15,-3-6-8 16,0 0 0-16,-3-5 11 16,0-11 6-16,-3 8 12 15,-1 0 7-15,-2 3 16 16,-3 5 10-16,-3 8-1 16,-2 13 0-16,-7 0-2 15,6 11 1-15,-9 5 0 16,3 8 3-16,0 3-1 15,-6 5 2-15,0-11-13 0,9-2-3 16,-3-5-7 0,9-4-3-16,-3-7-33 0,4-5-14 15,7-9-48 1,7-2-48-16,3-7 49 16</inkml:trace>
  <inkml:trace contextRef="#ctx0" brushRef="#br0" timeOffset="132">24195 17280 236 0,'-18'0'90'0,"18"0"-48"0,-11 8-40 0,8-3 17 0,-3 3 3 16,0 3 4-1</inkml:trace>
  <inkml:trace contextRef="#ctx0" brushRef="#br0" timeOffset="133">24142 17338 449 0,'0'21'5'0,"3"-2"-1"0,3 2-5 16,0-2 0-16,9 4-1 15,-10-7 0-15,1 3 8 16,-12-6 4-16,4 0 10 16,-7-2 5-16,-3-9-13 15,-6 4-7-15,6-12-6 16,-6 4 0-16,9-9-32 0,-3 3-15 15,9-2-34 1,3-4-13-16,3 1-4 16</inkml:trace>
  <inkml:trace contextRef="#ctx0" brushRef="#br0" timeOffset="134">24288 17391 200 0,'0'32'77'0,"0"-24"-42"0,0 5-30 0,6-8 17 15,-3 9-14-15,0-1-4 16,2-3-17-16,-2 1-6 16,-3-6-50-16,6 0-22 15,-3-5 22-15,6-5 15 0</inkml:trace>
  <inkml:trace contextRef="#ctx0" brushRef="#br0" timeOffset="135">24347 17137 308 0,'-9'-3'115'0,"9"3"-62"0,0 3-62 16,0-3 20-16,0 0-12 15,0 0-2-15,6 13-31 16,-3-2-15-16,6 5-55 16,0 0-21-16,6 0 48 15,0-3 23-15</inkml:trace>
  <inkml:trace contextRef="#ctx0" brushRef="#br0" timeOffset="136">24490 17277 184 0,'-12'3'68'0,"3"8"-36"0,-3-4-18 0,9 1 20 16,-3 3-8-16,-3 10-1 16,1 6-10-16,-4-1-4 15,12-2-6-15,0-3-4 0,6 0 0 16,0-2-12-16,8-6-5 15,1 0-36-15,3-8-14 16,0-5-26 0</inkml:trace>
  <inkml:trace contextRef="#ctx0" brushRef="#br0" timeOffset="137">24689 17333 192 0,'-8'-8'71'0,"-1"8"-38"0,-9-5-17 16,12 5 22-1,-3 8-9-15,-3-3 0 0,-3 8-7 16,3 6-4-16,-6-1-10 16,6 1-1-16,3-3 0 0,6 2-3 15,1 1-3-15,2-6 0 16,5-5 1-16,1 2-3 16,3-7-2-16,-3-6-5 15,12-2-2-15,-6 0 5 16,6-3 2-16,-6 3 3 15,-3-1 0-15,-6 4-3 16,6-4 2-16,-3 12 1 16,-3-4 2-16,6 9-3 0,-6-3 0 15,5 2 1-15,-2-2 2 16,0 0-8 0,0-3-1-16,-3-2-36 0,6-6-16 15,-3-2-47 1</inkml:trace>
  <inkml:trace contextRef="#ctx0" brushRef="#br0" timeOffset="138">24886 17026 252 0,'0'0'93'0,"0"0"-50"0,0 13-44 15,0 0 20-15,0 6-2 16,0 26 2-1,-6 3-6-15,0 10-3 0,-3 0-5 16,6-5-4-16,-6 5 0 0,9-18-32 16,0-1-14-16,12-15-76 15</inkml:trace>
  <inkml:trace contextRef="#ctx0" brushRef="#br0" timeOffset="139">22987 17862 220 0,'0'-13'82'0,"0"13"-44"0,0 0-38 0,0 0 18 16,6 5-8-16,0-5 0 15,-3 8 2-15,6-3 3 16,0 9-8-16,-3-1 7 0,0 0 5 16,-1 6-6-16,1-6-2 15,0 0-2-15,-3 0-1 16,-3 0-4-16,6-5-1 16,-3-2 1-16,0 2 0 15,-3-3 0-15,0-5 2 16,0 5-5-16,3-10-3 15,-3 0 1-15,3-6 0 16,0 0 3-16,3-7 1 16,-3 5-6-16,9-1-2 0,-3 1-1 15,3 5 4 1,-3 3-1-16,6 5-1 16,0 5 3-16,2 3 2 15,-5 5 2-15,-3 1 1 0,0 4 0 16,-6-5 2-16,3-2 1 15,-3-3 1-15,0-3-4 16,0-2-1-16,0-3-1 16,0-8-4-1,12-5 1-15,0 0-4 16,0-6 1-16,0 6 0 16,5 5-1-16,-2-3 1 0,0 9 3 15,-3 2 0 1,3 2 1-16,-6 9 4 0,6 2 5 15,-4 0-1-15,-5 3 1 16,0-3-5-16,3-2-3 16,-3-3 0-16,-3 2-1 15,0-7-36-15,0 2-15 16,3-5-34-16,0-5-12 16,0 5-3-1</inkml:trace>
  <inkml:trace contextRef="#ctx0" brushRef="#br0" timeOffset="140">23570 17920 228 0,'-3'0'88'0,"3"6"-48"0,3-1-34 16,0-3 20-16,3 4-5 15,3 2-1-15,3 2-4 16,-3-2 0-16,9 0-9 15,-6-3 0-15,3-5 0 0,-3 0-1 16,2 0 1-16,-5-5-4 16,3-3 0-16,-3 0-1 15,0-2 1-15,-12-4-2 0,-3 7-1 16,3-1-2-16,-6-3-1 16,-3 6 2-1,-3-3 0-15,1 8-2 16,-4 0 0-16,6 0-1 15,-6 10 3-15,9-2 0 0,-3 6 1 16,3 4-3-16,3-2 0 16,3 2-1-16,3-4 3 15,6 17 0-15,3-9 1 16,3-4-3-16,0 1 2 16,6-11-32-16,-6 2-13 15,9-12-32 1,-7-12-55-16,7 6 29 15</inkml:trace>
  <inkml:trace contextRef="#ctx0" brushRef="#br0" timeOffset="141">23811 17894 160 0,'0'0'60'0,"0"0"-32"0,0 8-17 16,6-3 15-16,-3 6-3 15,-3 2 0-15,3 3 5 16,0 2 3-16,-3-5-17 15,0 6 5-15,0-6 2 0,3 0-7 16,-3-5 4 0,3-8-4-16,-3 0-8 15,9-2-1-15,-3-9-5 16,0-2-1-16,3 0-4 16,9-6 1-16,0 3 2 15,-3 3 1-15,2 2 1 0,-2 4 0 16,0 7-3-1,-3 0 0-15,-3 7 8 16,0-1 6-16,-3 2 1 0,-3 2 3 16,0-7-6-16,0 2-1 15,3 1-4-15,-3-6-3 16,9-6 0-16,-3 1-1 16,3 5 0-16,-4-3 0 15,7 3 0-15,-3 3 0 16,0 2 0-16,-3 3 0 15,0 3 0-15,-6-3 0 16,6 0 0-16,-3-3 2 0,-3 0-28 16,0 0-11-16,9-5-35 15,-3-5-12 1,6 5-29-16</inkml:trace>
  <inkml:trace contextRef="#ctx0" brushRef="#br0" timeOffset="142">24288 17920 216 0,'-3'-2'82'0,"3"4"-44"0,-6 4-29 16,3 1 22-16,0 4-10 15,-3 2-2-15,6 3-5 16,-3 8 1-16,3 2-8 16,0 1 0-16,3-6 0 0,9 3 1 15,-3-6 0-15,11-10 0 0,-2 0 2 16,3-2-1-16,-3-6 0 15,-3-8-3-15,3-11 1 16,-9 6 0-16,0-6 1 16,-6 1-2-16,-3 2 1 15,-9-3-2-15,3 1 0 16,-9 2-6-16,3 0 1 16,-6 8-7-16,9 0-3 15,-3 3-25-15,0 0-10 16,3 5-43-16,0 0-17 15,9 5 1 1</inkml:trace>
  <inkml:trace contextRef="#ctx0" brushRef="#br0" timeOffset="143">24466 17957 188 0,'3'14'71'0,"6"-1"-38"0,3 5-30 16,-6-10 17-16,3 11 8 16,-3 2 4-16,3 0 1 15,3-2 2-15,-6-6-19 16,-3 0 8-16,3-8 4 0,-3 3-2 16,-3-2 2-16,0-6-10 0,0 0-3 15,0-19-6 1,0-2-4-1,3-3 2-15,0-2-4 16,2 4-2-16,1 4 0 16,-3 2-1-16,9 0-3 0,-3 3 0 15,3 5-1-15,-3 0 0 16,9 3-30-16,-6-1-15 16,6 6-37-16,-6 0-16 15,5 6-18 1</inkml:trace>
  <inkml:trace contextRef="#ctx0" brushRef="#br0" timeOffset="144">24785 17939 272 0,'0'5'101'0,"0"-2"-54"0,0 10-42 16,6-8 24-16,-3 8-14 16,3 1-3-16,0 4-7 15,2 1-2-15,1 7-1 16,0-5-2-16,-6 1 1 0,12-7-19 15,-3-1-5-15,0-6-44 16,0-3-17-16,3-5-20 16</inkml:trace>
  <inkml:trace contextRef="#ctx0" brushRef="#br0" timeOffset="145">25067 17960 272 0,'-20'11'101'0,"11"4"-54"0,-12 9-31 0,12 3 27 16,-12-1-14-16,6 1-2 16,-12 10-12-16,-2 5-4 15,5-5-6-15,-3 3-2 0,6-6 3 16,6-5-34-16,0-8-13 16,4 1-110-1</inkml:trace>
  <inkml:trace contextRef="#ctx0" brushRef="#br0" timeOffset="146">13840 17735 4 0,'0'0'0'0,"-3"-5"68"31,-3-1-26-16,0-1 18-15,-3 1-13 16,0 1-4-16,0-3-10 16,3-5 0-16,0 0-19 15,3-1 3-15,6-4 1 0,6-1-6 16,6-5 1-16,9-5-6 16,9 8-2-16,5 0 0 0,4 5-1 15,3 8-7-15,5 8 0 16,-2 21 1-16,-6 11 1 15,-10 10 7-15,-8 6 4 16,-9 5 3-16,-9 0 5 16,-18 10-4-16,-6-2 0 15,-6 3-2-15,-5-11 0 16,-4 0 0-16,-3-8 0 16,3-8-4-16,4-3-3 15,8-13-5-15,3-2-2 0,9-6 1 16,6 0 0-1,9-8-2-15,9-5 0 0,9 0 4 16,5 0 1-16,7 6 2 16,9-4 2-1,-3-2-5-15,-4 6-1 16,-5-6 2-16,-6 0 3 0,-3 0-18 16,-7 5-5-16,-2-5-36 15,-6 0-15-15,-3 0-61 16</inkml:trace>
  <inkml:trace contextRef="#ctx0" brushRef="#br0" timeOffset="147">14236 17391 200 0,'-3'-3'74'0,"6"-7"-40"0,-3 5-40 16,3 2 12-16,0-2-6 15,3-1 2-15,0-2-1 16,0 0-1-16,3-2 1 16,-1 5-1-16,1-3 0 0,0 2-3 15,3 6 0-15,-3 3 2 0,0 5 2 16,0 5 9-16,-3 14 3 15,-3-6 7-15,-3 3 2 16,0-3 0-16,0 3-2 16,-3-9-4-16,0 4 0 15,0-8-5-15,0-1-1 16,3-5-6-16,0-5-3 16,-3 0 0-16,3-5 1 15,0-3-6-15,0-5 1 16,3 0-4-16,3 0 0 0,0-6-1 15,3 3 0 1,0 0 2-16,0 6 2 0,3-1-1 16,-3 6 1-1,-1 7 5-15,-2 9 3 0,0 0 1 16,-3-3 2-16,-3 5 0 16,0-3 3-16,0-2-1 15,0 0 0-15,0-2-5 16,-3-1-1-16,3-5-1 15,3 0-2-15,3-5 1 16,0-1-1-16,3-2-3 16,0-10 0-16,3-1 2 15,0 6 0-15,-3 0-2 16,0 0 0-16,0 5 2 0,0 16 9 31,0 2 2-31,-3 3 0 0,0 3 1 16,-1 0-4-16,-2 0 1 15,0 3-3-15,3 2 0 16,0-5-3-16,0-1-2 16,0-1 1-16,0-4 1 15,3-2-25-15,0-3-12 16,3-2-42-16,3-3-16 16,0-8-15-1</inkml:trace>
  <inkml:trace contextRef="#ctx0" brushRef="#br0" timeOffset="148">14685 17396 236 0,'-3'3'90'0,"6"2"-48"0,0 1-31 16,0-4 21-16,3 1-8 15,3 0-2-15,3-3-12 16,0 0-4-16,3 0-4 16,0 0 1-16,3 0 0 0,-4-3-48 15,10-10-107 1</inkml:trace>
  <inkml:trace contextRef="#ctx0" brushRef="#br0" timeOffset="149">14965 17418 188 0,'0'31'71'0,"0"-4"-38"0,0 18-25 16,0-24 18-1,0 16-2-15,0-3 1 16,-3 3-3-16,0-5 1 0,3-3-13 16,-3-2-1-16,3-4 1 0,0-7-4 15,-3-2-1-15,0-4 0 16,3-5-1-16,0-7-2 16,0-1-2-16,-3-2-4 15,3-8-2-15,0-1 0 16,-3-4 2-16,0-3-1 15,0-6 4-15,0 1 2 16,0-1 4-16,0 1-4 16,0-3-3-16,3 0 3 15,0 2 3-15,0 3 1 16,3-2 2-16,3-6-2 16,3 11 2-16,3 0-4 15,0 5-2-15,3 3 0 0,0 5-1 16,3 8 2-16,2 10 3 15,-2 1 2-15,0 0 3 16,-3 2 4-16,-3 0 1 16,-3 6-2-16,-6-4 2 15,-6-1-2-15,-6-4 2 16,-3-2-6-16,0 3-3 0,-3-9-3 16,0 4-3-1,1-6-17-15,-1 0-9 16,3-6-28-16,0 6-11 0,3-2-61 15,3-1-39 1</inkml:trace>
  <inkml:trace contextRef="#ctx0" brushRef="#br0" timeOffset="150">13777 16118 156 0,'-12'-2'57'0,"12"-1"-30"0,-2-5-7 0,2 8 19 15,2 0-10-15,1-2-2 16,3-4-10-16,6-2-2 16,6-2-9-16,15-6-4 0,3 0 1 15,8 3-2-15,4 0-1 16,3 7 1-16,-4 6-1 15,-2 6 2-15,-9 7 1 16,-10 11 7-16,-8 5 4 16,-6 10 6-16,-15 12 2 15,-9 2-3-15,-3-3 1 0,-6-3-5 16,-5 1-1-16,-1-11-2 16,-3 3 0-16,6-8-9 15,3-6-3 1,4-2-1-16,2-8 0 0,9-3-2 15,3-2 2-15,3-4 1 16,6-1 2-16,6-4-3 16,8 1 0-16,7 0 1 15,15-3 0-15,0 8 0 16,-1-3 0-16,-2 5 0 16,-3-2 2-16,-1 0-1 15,-8-2 2-15,-9-1-31 16,-3-2-19-16,-6-3-12 15,-6-3-68 1,-6-2-37 0,-3-3 79-16</inkml:trace>
  <inkml:trace contextRef="#ctx0" brushRef="#br0" timeOffset="151">14349 15653 144 0,'0'0'55'0,"15"5"-30"0,-6-2-23 0,-6-1 14 16,0 4 10-16,0-1 8 15,3 3-1-15,0 2 1 16,-3 4-19-16,-3 2 2 0,0 2 3 0,-3-5-5 16,-3 11 0-16,0 0-5 15,3-3 1 1,3-5-4-16,-3 2 1 0,0-7-3 16,0 0 2-16,0-3-4 15,3-3-2-15,-3 0 0 16,3-5 1-16,0 0-1 15,0 0-1-15,0 0 3 16,0 0 0-16,0 0-1 16,0 0 1-16,6-5-4 15,-3 0-2-15,3-1-1 16,3-4 0-16,0-1 3 16,-1 3 2-16,1 0-2 15,3 3-2-15,3 0 2 16,3 2 0-16,0-2 1 15,3 15 0-15,0 4-3 0,-4-1 2 16,4 3 1 0,-3 2 0-16,-3 1 2 0,-3-1 1 15,-3-2 3-15,-3 5 3 16,-6-2 2-16,-6-1 3 16,-3-4-7-16,-3-1-4 15,-6 0-2-15,-3-2 1 16,-3-3-1-16,1-1-1 15,-1-1 1-15,-3-4-1 16,3 1-11-16,3-3-5 16,1 0-14-16,2-3-4 0,3 1-24 15,6-11-89 17</inkml:trace>
  <inkml:trace contextRef="#ctx0" brushRef="#br0" timeOffset="152">14316 15629 212 0,'-9'5'82'0,"12"-5"-44"0,-3 0-36 15,0 0 17-15,3 3 1 16,3 0 2-16,6-1-3 16,6-2-1-16,3 0-10 15,3 0-1-15,2 0 3 0,4 0-4 0,0 0-1 16,-3 0-2-16,-4 0-3 16,-2 0-41-16,-3 0-18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9:44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3220 5868 208 0,'-6'-5'79'0,"9"5"-61"0,-3 0 1 0,0 0-1 16,5 0-10-16,4 0 0 16,3 0 0-16,3 3 0 0,6-1-4 15,6 1 4-15,6 0 4 16,8-3 0-16,10 0 1 0,11 0-3 15,13 2-1-15,8 1-3 16,3-3 1-16,13 0-4 16,2 5 0-16,-6-2 1 15,-6-3 0-15,-2 0-2 16,-4 0 1-16,-6 0-13 16,-5 3-3-16,-4-3 6 15,-5-3 3-15</inkml:trace>
  <inkml:trace contextRef="#ctx0" brushRef="#br0" timeOffset="704.6024">3139 6948 156 0,'3'-5'57'0,"3"2"-44"0,9 3 1 0,-3 0-4 16,0 0-6-16,9 0-3 15,2 0 0-15,10 0-1 16,6-3 0-16,6 1 2 0,11-1 1 16,13-5 5-16,11 3 5 0,-18 0 4 15,37-3 2 1,8 2-4-16,3 1 1 0,-6 2-9 15,-6 3-4-15,-2 0-2 16,-4 0-1-16,-6 3-38 16,-8 0-14-16,-7-1 26 15,-6-2 13-15</inkml:trace>
  <inkml:trace contextRef="#ctx0" brushRef="#br0" timeOffset="1438.9865">3214 7935 240 0,'0'-3'90'0,"8"3"-70"0,10 3-5 0,-3 0-8 16,6-1-7-16,9 3 0 16,6-2 0-16,11-3 2 15,13 0-1-15,11 3 2 0,12-3 0 16,13-3-1-16,8 0 1 16,12 1 0-16,-3-1 1 15,3 1-2-15,-3-1-2 16,-3 0 1-16,-5 3 1 15,-10 0 3-15,0 0 4 0,-9 0-11 16,-5 0-3-16,-7-2 0 16,1-6 2-16</inkml:trace>
  <inkml:trace contextRef="#ctx0" brushRef="#br0" timeOffset="7267.2816">13137 5413 224 0,'-6'0'85'0,"3"0"-66"0,3 0 3 0,0 0-1 15,0-2-4-15,3-1-1 16,0-2-13-16,3-3-6 16,0 0 1-16,3-3 0 0,3 3 2 15,0 0 2-15,0 1 3 16,0 1-4-16,0 4-1 16,-3 2-7-16,0 5-3 15,-3 5 6-15,-3 9 1 0,-3 5 5 16,-3 10 1-16,-3 1 10 15,0-1 3 1,0 0 4-16,0-5 0 0,0-2-7 16,0-6 0-16,0-5-6 15,3-3-2-15,0-5-2 16,3-5-3-16,3-6-2 16,3-5 1-16,0-5-8 15,3-8-2-15,0-3-5 16,3-2-3-16,0-1 2 15,2 1 2-15,-2 2 7 16,0 5 4-16,3 3 5 16,-3 3 4-16,-3 5 0 0,3 3 2 15,-3 5-2-15,0 8 2 16,-3 5 0-16,-3 6 1 16,0 4 0-16,-3 1 2 15,-3 0 1-15,-3 0 3 16,0-6-3-16,3 1-1 15,0-3-6-15,0-6-1 16,3-4-1-16,0-6 1 16,3-6-7-16,3-4 1 15,0-6-8-15,6-5-3 16,0-3 1-16,-1-2 0 16,4 2 3-16,-3 3 4 15,0 2 3-15,0 6 2 16,-3 2 1-16,0 9 0 15,0 4 0-15,-3 9 0 16,0 7 2-16,0 6 3 16,-3 3 2-16,3 2-1 15,0-3 1-15,0-2-2 16,2 0 0-16,4-3-3 16,3-5 1-16,3-6-15 15,0-4-7-15,3-6 10 16,3-8 4-16</inkml:trace>
  <inkml:trace contextRef="#ctx0" brushRef="#br0" timeOffset="7686.0855">13816 5437 252 0,'-3'-2'93'0,"6"-1"-72"16,-6 3 16-16,3 0 2 0,0 0-12 15,0 0-1-15,6 0 2 16,3 0 3-16,0 0-17 16,3-3-12-16,0 1-7 0,3-1 2 15,-3-2 3-15,2 2-6 16,-2 0-1-16,0 1-18 15,0-1-7-15,-3 3-60 16,0 0-25-16,-3 0 60 16</inkml:trace>
  <inkml:trace contextRef="#ctx0" brushRef="#br0" timeOffset="7897.6427">13795 5532 304 0,'-12'6'112'0,"12"-6"-87"0,0 0-7 0,0 0-9 16,3 2-5-16,3-2 5 15,6 0 8-15,3 0 4 16,3 0-10-16,3 0-4 0,-3 3-1 16,2-3-14-16,1 3-7 15,-3-1-72-15,0 1-32 16,0-3 61-16,-3 0 29 0</inkml:trace>
  <inkml:trace contextRef="#ctx0" brushRef="#br0" timeOffset="8736.6762">14319 5297 212 0,'-6'0'79'0,"3"3"-61"0,3-9 19 16,0 4 4-16,0-1-8 15,3-5-2-15,3 0-6 16,3-2-2-16,3-1-12 16,0 0-2-16,3 3 1 0,0 1-6 0,0 1-2 15,-1 6-1-15,-2 3-1 16,0 10-3-16,-6 3 2 15,-3 8-4-15,-3 2 1 16,-6 6 0-16,-3 2 2 16,0 3 1-16,-3 0 1 15,1-5 0-15,-1-3 0 16,0-5 2-16,3-3 1 16,3-5 5-16,0-5 3 15,3-1 0-15,0-2 1 16,9-5-15-1,3-3 10-15,3 0 6 0,3 3-6 16,-1-1-3 0,4 1-14-16,0 2-6 0,-3-2 1 15,0 2 1-15,0 0-68 16,-3-2-33-16,-3-3 56 16,3 0 30-16</inkml:trace>
  <inkml:trace contextRef="#ctx0" brushRef="#br0" timeOffset="9157.1778">14730 5236 244 0,'-15'-5'93'0,"9"5"-72"0,0 0 0 0,3 2-2 16,-3 4-7-16,-3-1 1 15,0 8-3-15,-3 6 1 16,0 5-6-16,1 7 1 0,-1 9 1 16,6 5-1-16,3 0-1 15,6-11-6 1,3 3 1-16,9-10 2 15,5-6 8-15,7-10 3 0,3-11-2 16,3-11-1 0,-4-10-6-16,1-8-3 0,-6-3 0 0,-6 0 5 15,-3 1 4 1,-12-6 3-16,-12 5 5 16,0 3-4-16,-6 2 2 15,-3 6-60 1,0 5 24-16,-8 6-37 0,2 4 33 15,3 9 12-15</inkml:trace>
  <inkml:trace contextRef="#ctx0" brushRef="#br0" timeOffset="9847.2834">15159 5215 264 0,'-3'0'101'15,"3"0"-78"-15,3 5-11 0,-1 3-9 0,-2 3 10 16,0 5 9-16,0 10-5 15,-2 8-2-15,-1 6-8 16,0 5 2-16,3 3 3 0,-3-9-4 16,0-1-2-16,3-12-1 15,-3-5-1-15,0-8-20 32,3 3 9-32,0-13-11 0,0-8 2 15,0-9-1-15,0-2 5 16,0-5 0-1,3 3 7-15,0-6 1 0,3 0 5 0,2 3 1 16,4 2 8-16,3 6 4 16,3 3-7-16,0 4 0 0,3 6 3 15,-3 6-4-15,0 7 2 16,-4 3 1-16,-2 2 2 16,-6 1 1-16,-3-1 0 15,-6 1 7-15,-6-1 2 16,-3-4-17-16,-5-1-7 15,-4-5 3-15,0-3 4 16,0-2-13-16,3-3-6 16,3-3-14-16,3-2-7 0,4-3-72 15,5-3-31 1,8 1 72 0</inkml:trace>
  <inkml:trace contextRef="#ctx0" brushRef="#br0" timeOffset="10030.8193">15426 5416 348 0,'-6'11'129'0,"3"-1"-100"0,3 14-11 16,0-13-10-16,0 4-10 16,0 4 0-16,0-3 2 0,0 0 2 15,0 0-1-15,3-3-40 0,0-3-19 16</inkml:trace>
  <inkml:trace contextRef="#ctx0" brushRef="#br0" timeOffset="10177.4408">15391 5339 324 0,'-6'-5'121'0,"9"2"-95"0,3 3-118 0,-6 0-61 16,6 0 73-16,0-2 40 16</inkml:trace>
  <inkml:trace contextRef="#ctx0" brushRef="#br0" timeOffset="10373.2146">15572 5186 376 0,'0'5'140'0,"0"-5"-109"0,6 8-17 15,-3-3-17 1,0 3-3-16,3 8 9 16,0 5-1-16,-3 11 2 15,0 0-2-15,0 8-4 16,0-1 1-16,-3 9-48 16,3-8 27-16,-3-1-44 15,0-2 38-15</inkml:trace>
  <inkml:trace contextRef="#ctx0" brushRef="#br0" timeOffset="10568.9902">15474 5398 356 0,'-9'-8'132'0,"9"8"-103"0,12-6-12 0,-6 4-14 15,3 2-6-15,6-3-8 16,6 0 7-16,2-2-10 16,1 5 9-16</inkml:trace>
  <inkml:trace contextRef="#ctx0" brushRef="#br0" timeOffset="10821.4356">15822 5353 308 0,'-12'0'115'16,"12"0"-89"-16,-15 2 1 0,7 1-1 16,5-1-18-16,-9 4 10 15,6-1-11-15,-6 3 10 16,3 0-10-16,0 3 3 16,3-1-6-16,3 6 2 0,6 0-3 0,3 2-2 15,3 1 0 1,0 2-10-16,3 3 5 0,-6 0 12 15,0-3-3-15,-9-3-9 16,0 1 2-16,-12-3-26 16,0-3 15-16</inkml:trace>
  <inkml:trace contextRef="#ctx0" brushRef="#br0" timeOffset="12775.9435">13128 6451 228 0,'0'2'85'0,"0"-2"-66"0,0 0 19 15,0 0 3-15,0 0-12 16,0 0-2-16,0 0-10 0,0 0 0 16,0 0-10-16,3 0-2 0,0-2 1 15,3-4-3-15,0 1-2 16,3-3-5-16,0 0 0 16,0 3-5-16,0 0-1 15,0 2-2-15,0 0 2 16,-3 6-3-16,0 5 1 15,0 5 8-15,-3 6 5 16,-3 2 0-16,0 5-1 16,-3 1 5-16,0-1 1 15,-3-2 4-15,3 0 1 16,-3-6-1-16,0-2 1 16,3-3-4-16,0-2 1 15,0-3-3-15,0 0 2 16,0-3-4-16,3-5-2 15,0-3-3-15,3-4 1 0,3-4-1 16,3-2 0-16,0-3-3 16,3-3 1-16,0-2-3 15,3 0 2 1,2 0-2-16,4 0 2 0,0 2-2 16,-3 3 2-16,0 3-2 15,0 2 0-15,-3 3 1 16,-4 6 2-16,1 2 2 15,-3 5 1-15,-3 6 3 16,-3 5 3-16,0 5-2 16,-3 3 0-16,0 2 5 0,3 0 3 15,0-2-2-15,3-3 0 16,0 1-5-16,3-6-1 16,6-1-8-16,0-4-2 15,3-6-47-15,2-5-19 16,4-5 35-16,0-3 19 15</inkml:trace>
  <inkml:trace contextRef="#ctx0" brushRef="#br0" timeOffset="13198.9702">13837 6435 288 0,'-21'-3'110'0,"21"6"-86"0,0-1 2 0,0-2-3 16,0 0-9-16,0 0 0 16,3 3 5-16,3-3 2 15,3 0-10 1,3 0 0-16,3 0 2 0,0 0-9 0,2 0-2 15,1 0-15-15,0 0-7 16,0 0-73-16,-6 0-31 16,0 0 63-16,-3 0 31 15</inkml:trace>
  <inkml:trace contextRef="#ctx0" brushRef="#br0" timeOffset="13374.0622">13810 6554 344 0,'-6'-3'129'0,"9"3"-100"0,6 3-11 0,0-3-12 0,0 0-5 15,6 0 3-15,0 0-3 16,3 0-1-16,2 0 0 16,4 2-71-16,-3 1-31 0,3-3 51 15,-3 0 25-15</inkml:trace>
  <inkml:trace contextRef="#ctx0" brushRef="#br0" timeOffset="14231.5991">14319 6289 236 0,'-3'-5'90'0,"3"5"-70"0,-3-3 15 0,3 3 0 15,0-2-9-15,0-1-3 16,3 0-7-16,0-2-2 16,3 0-8-16,3-3 3 0,0 2 1 15,3 1-3-15,0 3-2 16,0-1 0-16,0 3-1 16,-1 3-5-16,-2 4 1 15,-3 4-2-15,-6 5 0 16,-3 0 0-16,0 2 0 15,-3-2 0-15,0 0 0 0,4-5-5 16,-1-1 0-16,0-2-8 16,3 0-3-1,3-3 7-15,5 1 4 0,4 2 7 16,3 2 2-16,-3 3 2 16,0 1 0-16,-3-1 11 15,-3 3 5-15,-6 2 3 16,-6-2 3-16,-3 0-10 15,-6-3-4-15,0 1-3 16,-3-4-1-16,1-2-4 16,-4-5-3-16,3-3-11 15,3 0-4-15,3-3-48 0,6-2-22 16,6-3 41 0,9-5 22-16</inkml:trace>
  <inkml:trace contextRef="#ctx0" brushRef="#br0" timeOffset="14683.7983">14679 6236 252 0,'9'-5'96'0,"-9"5"-75"0,24-5 3 16,-15 2-2-1,3 6-14-15,3-1-4 0,0 4-1 16,0 2 2-16,-4 7-2 15,-5 7-2-15,-6 7-7 16,-9 0-1 0,3 8 3-16,-11 3 2 0,-4-3 6 15,0-8 13 1,3 0-8-16,0-5 4 0,3-6 8 16,6-2 6-16,3-3-1 0,3-5-5 31,6 0-12-31,9-3-7 15,9 1-3-15,9-6 3 0,3 2-32 0,2-2-14 16,-2 6 22-16,0 2 10 16</inkml:trace>
  <inkml:trace contextRef="#ctx0" brushRef="#br0" timeOffset="15535.3721">15260 6128 200 0,'0'8'74'0,"3"5"-58"0,3 19 7 0,-6-16-1 16,0 10-10-16,0 8 1 0,0 6 5 16,-3 0 3-16,0-3-10 15,0-5 11-15,3-6 5 0,-3-2-12 16,3-8-3-16,0-3-6 15,0-2-1-15,-3-4-1 16,3-4 0-16,0-3-7 16,0-5 0-16,3-8-1 15,0-3-1-15,3-3-5 16,3-2-2-16,3 0-2 16,-1 2-1-16,4 3 5 15,0 6 4-15,0 5-5 16,0 5-1-16,0 5 20 15,0 8 9-15,-3 3 3 0,-3 3 3 16,-4-1-4-16,-5 1 0 16,-2-1 7-16,-4 1 4 15,-6-4-19-15,-3-1-5 16,-3-4-12-16,0-2-4 16,-3-5-5-16,3-6-2 15,1 1-14-15,5-4-8 16,3-2-48-16,6-2-21 15,6-1 57-15,9-2 26 16</inkml:trace>
  <inkml:trace contextRef="#ctx0" brushRef="#br0" timeOffset="15734.0547">15545 6382 348 0,'-8'2'129'0,"11"12"-100"0,2 9-20 16,-5-9-13-16,0 2-5 16,0-1 4-16,0 1 4 15,0 0 1-15,0-3 0 16,0-2-60-16,0 0-24 0,3-9 42 16,-3-4 21-16</inkml:trace>
  <inkml:trace contextRef="#ctx0" brushRef="#br0" timeOffset="15867.0692">15501 6265 224 0,'-9'-8'85'0,"12"8"-66"0,9-2-6 0,-6-1-6 15</inkml:trace>
  <inkml:trace contextRef="#ctx0" brushRef="#br0" timeOffset="16080.9424">15706 6101 332 0,'0'3'123'0,"3"2"-95"0,-3-2-8 0,3 7 11 15,0 9-10-15,0 7-17 16,-3 6-6-16,0 8-1 15,0 5 10-15,0 0 5 0,0 2-12 16,-3-7-6-16,3-3-36 16,0-5-15-16,-3-3 30 15,3-5 13-15</inkml:trace>
  <inkml:trace contextRef="#ctx0" brushRef="#br0" timeOffset="16286.1771">15593 6358 368 0,'-15'-8'140'0,"15"5"-109"0,0 1-15 0,3 2-16 16,3 0-7-16,3-3 4 16,3-2 8-16,6-1 7 15,3 1-6-15,2 0-3 0,1 0-2 16,0-1-50-16,3 4-19 15,-3-1 36-15,2 0 20 16</inkml:trace>
  <inkml:trace contextRef="#ctx0" brushRef="#br0" timeOffset="16632.3678">15929 6310 76 0,'0'3'30'0,"0"-3"-24"0,3 3-20 0,-3-3 9 16,3 0 1-16,-3 0 79 16,3 0-39-16,0 0 77 15,0 0-64-15,-6 0 29 16,3 0-46-16,-6 0 18 16,3 2-29-16,-8 4 2 0,-1-1-16 15,0 3-7-15,0 2 0 16,3 1-1-16,0 0 1 15,3 2-7-15,6 3-3 0,3 0 1 0,6 2 0 16,-3 1 17 0,3-1-5-16,-3 1 24 15,3-1-15-15,-9-2 12 16,0 3-14-16,-9-1 4 16,-6-2-46-16,-3-3-18 15,-3-2 25-15,0-3 12 16</inkml:trace>
  <inkml:trace contextRef="#ctx0" brushRef="#br0" timeOffset="18358.557">13128 7488 128 0,'0'2'49'0,"0"4"-38"0,0-4 15 15,0 4 3-15,3 2 3 16,-3 5 6-16,0 5-8 16,0 11-3-16,0 14-15 15,0 10-8-15,0 2 0 0,0 1 3 16,0-6 6-16,0-8 2 15,0-5 3-15,0-5-1 16,0-8 1-16,0-6 2 16,0-7 2-16,0-6-10 0,0-7-4 15,0-9-12-15,0-7-3 16,0-6-1-16,0-5 2 16,0-8-3-16,0-3 1 15,0-2-5-15,3 2 1 16,0-2 1-16,3 2 5 15,3 3 5-15,6 2 3 16,0 1 4-16,3 5 1 16,3 5 1-16,3 6 2 15,-1 4-3-15,7 12-2 16,-6 10-2-16,-3 5 0 16,-3 3 2-16,-6 5 4 15,-9 0 5-15,-6 0 1 16,-6 0 7-16,-9-2 4 15,-3 0-10-15,-3-4-2 0,-6-4-8 16,4-6-2-16,2-5-15 16,0 0-8-16,6-2-12 15,6-4-6-15,3-2-71 16,6 0-29-16,9 1 71 16,6-1 34-16</inkml:trace>
  <inkml:trace contextRef="#ctx0" brushRef="#br0" timeOffset="18704.762">13706 7459 184 0,'-6'5'71'0,"3"-5"-55"0,0 5 15 0,3-5 3 16,0 0 5-16,0 0 5 15,0 0-6-15,0 0 0 16,0 0-22-16,9 0 2 0,0 0 0 15,6-2-8-15,3-1-1 0,5 0-16 16,-2 1-8-16,3-1-52 16,-6 3-21-16,-3 0 45 15</inkml:trace>
  <inkml:trace contextRef="#ctx0" brushRef="#br0" timeOffset="18884.7102">13691 7549 304 0,'-3'-3'115'0,"6"0"-89"0,12 3-10 0,-6 0-11 16,6 0 0-16,9-2 6 16,2-1-3-1,4 0-2-15,0 3-3 16,-3 0-3-16,-1 0 1 0</inkml:trace>
  <inkml:trace contextRef="#ctx0" brushRef="#br0" timeOffset="19578.9253">14352 7265 252 0,'-3'-2'93'0,"6"2"-72"0,0 0-6 0,0 2-6 0,0 6 5 16,-3 6 8-16,3 9 2 16,0 9 3-16,-3 8-15 15,0 2 0-15,0 1-1 0,0-4-4 16,0-2-2-16,0-5-2 15,0-3-3-15,0-5-6 16,0-6-4-16,0-2-45 16,0-5-19-16,3-6 38 15,3-7 18-15</inkml:trace>
  <inkml:trace contextRef="#ctx0" brushRef="#br0" timeOffset="19966.7701">14498 7337 304 0,'0'-11'112'0,"0"11"-87"0,3-2-9 0,-3 2-11 16,3 2 2-16,-3 6 5 15,0 3 6-15,0 5 1 16,-3 0-10-16,0-1 6 0,0 1 2 15,0 0-7-15,3-3-1 16,0-2-14-16,0 0-6 0,0-3 9 16,3-3 7-16,3 0-1 15,3-2-2-15,6-3-1 16,2 2-1-16,1 4 0 16,3 2 0-16,0 0 0 15,-3 2 0-15,-6 3 4 16,-3 1 5-16,-6 2 1 15,-6-1 4-15,-6-1-9 16,-3-1-6-16,-3-3-15 16,-3-2-7-16,-3-2-46 15,-3-4-19-15,1-4 45 16,2-4 22-16</inkml:trace>
  <inkml:trace contextRef="#ctx0" brushRef="#br0" timeOffset="20151.4428">14423 7287 340 0,'-3'-3'126'0,"6"0"-98"0,3 1 8 0,0 2-5 16,6-3-17-16,3 0-5 16,6-2-4-16,6 0-1 15,5 2-2-15,1-2-48 0,6 2-21 16,-1 1 34-16,1-1 16 15</inkml:trace>
  <inkml:trace contextRef="#ctx0" brushRef="#br0" timeOffset="20883.8196">15069 7191 244 0,'0'8'90'0,"0"11"-70"0,0 13 6 0,0-11-3 16,0 8-2-16,-3 3 4 15,0 2 4-15,0-2 5 16,0-3-19-16,0-5 3 0,0-3 0 0,0-3-13 16,0-4-2-16,0-4-7 15,0-2 0 1,3-3 4-16,0-5 4 0,0-2-8 15,3-9-4-15,0-2-1 16,3-3 3-16,3 0-2 16,3 3 1-16,0 0-1 15,3 5 2-15,3 0-1 16,0 5 2-16,-3 6 3 16,5 5 1-16,-2 2 7 15,-3 4 4-15,-3 1 1 0,0-1 1 16,-3 2 0-16,-6-3 0 15,-6-3 0-15,-6 4 0 16,-6-4-4-16,0-2-3 16,-6-3-5-16,1-2 0 15,-4-3-18-15,0-3-5 16,3-2-16-16,3 3-3 16,6-4-54-16,3-2-25 15,6 0 63-15,6 0 30 16</inkml:trace>
  <inkml:trace contextRef="#ctx0" brushRef="#br0" timeOffset="21077.7924">15287 7440 372 0,'-6'5'140'0,"6"1"-109"0,0 7-15 15,3 0-16-15,0 3-2 16,-1 3 3-16,1-4 2 15,-3 1 3-15,0-2-3 16,0-4 0-16,0 1 1 0,0-3-137 16,0-3-61-1,0-5 97-15</inkml:trace>
  <inkml:trace contextRef="#ctx0" brushRef="#br0" timeOffset="21229.0818">15251 7313 360 0,'-12'-5'134'0,"9"2"-104"0,6 1-48 0,-3 2-27 16,6 0-21-16,0-3 0 15,3 0-14-15,0-2-4 16,3-3 45-16,-1-3 21 16</inkml:trace>
  <inkml:trace contextRef="#ctx0" brushRef="#br0" timeOffset="21395.3439">15417 7149 300 0,'3'0'112'0,"-3"0"-87"0,3 3 4 0,-3-1 2 16,3 6-20-16,0 8 2 15,0 5-9-15,-3 8 2 16,3 8-3-16,-3 6 0 0,0-1-1 16,0-2-2-16,0-3-41 15,0-5-20 1,0-3 31-16,-3-5 14 0,3-3 15 0</inkml:trace>
  <inkml:trace contextRef="#ctx0" brushRef="#br0" timeOffset="21603.9001">15319 7408 368 0,'-3'-5'140'0,"9"2"-109"0,6 1-6 0,-3-1-12 16,3-2-18-16,6 0-4 16,3-3 5-16,-1 0-49 15,4 0 29-15,3 0-40 16,0 2 36-16</inkml:trace>
  <inkml:trace contextRef="#ctx0" brushRef="#br0" timeOffset="21918.709">15691 7358 184 0,'3'-3'71'16,"-3"3"-55"-16,9-2 6 0,-9-1 41 15,0 6-36-15,-3-3 46 16,3 2-42-16,-9 1 13 15,3 5-26-15,-9 0-1 16,7 0-11-16,-7 2-12 16,6 1 3-16,0 2-11 15,6 3 9-15,6 0-3 16,3 3 5-16,3-1 6 16,6 1-1-16,-6-1 15 15,-1-2-10-15,-8 0 8 16,-3 2-8-16,-11-2-110 15,-4 0 56-15,-12-3-85 0,-3 1 75 16,3-6 29-16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23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19323 8168 200 0,'-3'0'77'0,"-3"0"-60"0,6 2 4 16,0 6-1-16,0 3-3 15,-3 7-1-15,3 9-2 16,-3 10-1-16,0 5-7 16,0 1-4-16,0 2-1 0,0 0-4 15,3-1 0-15,0-1-16 16,0-3-7-16,-3-6-58 16,0-5-25-1,0-10 57-15</inkml:trace>
  <inkml:trace contextRef="#ctx0" brushRef="#br0" timeOffset="358.9061">19165 8152 252 0,'-6'-8'93'0,"6"11"-72"0,0-3-8 0,0 0-8 0,0 0-7 16,3 2 0-16,0 3 0 15,0-2 0-15,3 0 2 16,0-1 2-16,3 1 1 15,0-3 10-15,3 0 6 0,2 0 1 16,7 0 0-16,0 0-8 16,3 3-3-16,0-3-5 15,0 2-3-15,-1-2-42 16,1 0-20-16,-3 0 31 16,0 0 14-16</inkml:trace>
  <inkml:trace contextRef="#ctx0" brushRef="#br0" timeOffset="747.8622">19501 8194 304 0,'-6'3'115'0,"6"-6"-89"0,-3 8-3 0,3 1-9 16,0 7-13-16,0 5 0 15,0 9-1-15,0 7 0 16,0 1 0-16,-3 2-7 0,0 0 0 0,0 0-8 16,0-3-1-16,1-5 7 15,-1-2 4-15,0-6 6 16,0-5 2-16,0-3 5 15,3-2 3-15,3-1 0 16,3-2 1-16,5-3-4 16,7-2 0-16,3 0-5 15,3-1-2-15,3 1-9 16,2 0-3-16,-5 5-23 16,0-3-8-16,-3-2 22 15,-6-3 10-15</inkml:trace>
  <inkml:trace contextRef="#ctx0" brushRef="#br0" timeOffset="1034.0295">19808 8215 296 0,'-9'-10'112'0,"0"4"-87"0,9 4 4 0,0 2-4 0,3 5-22 16,0 8-5-1,0 14-3-15,0 10 3 0,-3 8 1 16,0 2-2-16,0 4 2 0,0-1-12 16,0-5-7-16,-3-3-20 15,3-5-8-15,0-10-14 16,0-3-4-1,-3-11 36-15,6-8 16 0</inkml:trace>
  <inkml:trace contextRef="#ctx0" brushRef="#br0" timeOffset="1556.1347">19748 8223 200 0,'-6'-10'74'0,"3"7"-58"0,3-2 1 0,3 2-3 15,0 0-10-15,0-2-2 16,6 0 1-16,0 0 0 15,3-6-1-15,0 3 7 0,3 0 6 16,0 3-5-16,0 2-1 16,-3 6-5-16,0 5-3 15,-4 5-3-15,-2 8 1 16,-6 0 3-16,-3 6 1 0,-3-1-6 16,1-2-2-16,-1-3-12 15,3-2-1-15,0-6-4 16,0 0 0-16,3-2 17 15,3-1 10-15,6 1 9 16,-1 0 6-16,4-1 3 16,-3 1 1-16,0 2-5 15,-3 0 1-15,-6 3-2 16,-3 0 0-16,-6 2-5 16,-3 1 0-16,-3-1-8 15,-2-2-3-15,-7 0-10 16,0-5-3-16,0-3-12 15,3-3-3-15,1-2-32 16,5-3-15-16,0-3 38 16,6-2 18-16</inkml:trace>
  <inkml:trace contextRef="#ctx0" brushRef="#br0" timeOffset="1756.2433">20064 8374 368 0,'-12'-8'140'0,"6"11"-109"0,0-1-50 0,3 4-30 0,0-1 20 15,-3 3 16 1</inkml:trace>
  <inkml:trace contextRef="#ctx0" brushRef="#br0" timeOffset="1874.8082">19981 8533 312 0,'0'0'115'0,"0"0"-89"0,5 0-120 16,1 2-61-16,6-2 74 15,0 3 40-15</inkml:trace>
  <inkml:trace contextRef="#ctx0" brushRef="#br0" timeOffset="3046.6432">21088 8168 232 0,'-9'-11'88'0,"9"8"-69"0,0 3 0 0,0 0-4 0,0 8-11 16,0 11 0-16,0 13 9 15,-3 18 6-15,-3 16-10 16,-6 32 6-16,-6 26 3 0,-6 38-8 16,-2 12-1-16,-1 25-7 15,6-6-4-15,6-8-15 16,3-13-6-16,3-26 3 16,3-22 1-16,0-21 5 15,0-13 3-15,0-21-4 16,0-13-3-16,4-14-12 15,-1-13-4-15,0-13 18 16,3-16 8-16</inkml:trace>
  <inkml:trace contextRef="#ctx0" brushRef="#br0" timeOffset="3628.1933">21028 8202 212 0,'21'-29'79'0,"-3"21"-61"0,24-5-7 0,-19 8-9 16,19-3-3-16,12 0 0 0,20 2 1 15,12-2 2-15,22 3-1 16,17 2-1-16,15 1 1 0,14 2-1 16,13 0 0-16,0 0 0 15,2 2 2-15,-11-2 1 16,-6-5 3-16,-12 3 12 15,-15 2 8-15,-18-3 7 16,-15 0 4-16,-11 3-16 16,-13 0-4-16,-8 3-9 15,-10 5-3-15,-8 2-2 0,-6 4 0 16,-7 4-2-16,-2 11 2 16,-9 3-2-16,-6 8 2 15,-3 5-4-15,-3 8 0 16,-6 21 1-16,-6 18 0 15,-3 11 2 1,0 32 1-16,0 11-1 0,0 13-2 16,9 13 1-16,12-11 1 15,6 6-3-15,9-8 0 16,2-19-15-16,-2-13-6 16,0-8-44-16,-6-19-18 15,-9-18 44-15,-12-23 20 16</inkml:trace>
  <inkml:trace contextRef="#ctx0" brushRef="#br0" timeOffset="4126.0163">21091 10517 312 0,'71'-13'118'0,"-29"10"-92"0,44 6 2 0,-29 0-7 16,29-1-12-16,33 1-1 16,30 0-4-16,27-1-3 15,20-2 0-15,3 0-4 0,1 3 2 0,-7-1-1 16,-2 1-2-16,-24 0-37 16,-19-1-15-16,-14-4 28 15,-12-1 14-15</inkml:trace>
  <inkml:trace contextRef="#ctx0" brushRef="#br0" timeOffset="4741.8663">20933 9327 288 0,'12'-8'107'0,"3"10"-83"0,18 1 4 0,-10 2-4 16,19-2-8-16,18 0 1 15,26 4-7-15,21 1-4 16,21 3-3-16,24 5-3 0,12 0 3 15,17 2-2-15,7-2 2 16,2-3-4-16,-2-2 0 16,-7-3-15-16,-2-3-4 15,-15-2-14-15,-16-3-7 16,-11-3-48 0,-12 1-20-16,-15-1 59 15</inkml:trace>
  <inkml:trace contextRef="#ctx0" brushRef="#br0" timeOffset="5354.1159">20853 8766 232 0,'-6'0'88'0,"6"-3"-69"0,6 0 6 0,3 3-2 0,5 0-7 15,16-2 1-15,12-1-1 16,17 0 3 0,19 1-11-16,20 2 2 0,18 0 3 0,15 2-7 15,21 6-3-15,9 0-2 16,17 0 1-16,10-2 1 15,2-1 3-15,-2-3 1 16,-7 1 1-16,-2 0-4 16,-15-1-1-16,-13 4-8 15,-8-1-4-15,-15 3-105 16,-12-3-47 0,-20 6 82-16</inkml:trace>
  <inkml:trace contextRef="#ctx0" brushRef="#br0" timeOffset="5942.5309">20793 9877 244 0,'-15'-5'90'0,"12"7"-70"0,3-2-9 16,0 0-9-16,6 6-6 15,3-1 2-15,6 0 10 0,9 0 6 16,9 3-6 0,14 0 9-16,19-2 5 0,17-1 2 15,24 0 1-15,18-2-10 0,21-3-2 16,18 0-7-16,11-3-4 16,16 3-1-16,-4-5 1 15,1 2 14-15,-9 1 9 16,-10-1-21-16,-2 6-8 15,-21-1 9-15,-9 4 7 16,-12 1-60-16,-12 1-28 16,-15 0 37-16,-18-5 19 0</inkml:trace>
  <inkml:trace contextRef="#ctx0" brushRef="#br0" timeOffset="8087.2545">20912 8260 120 0,'-3'-10'46'0,"3"7"-35"0,-3-2 18 16,3 2 9-16,-3-2-6 0,-3 2-1 15,0 1-11-15,-3-1-2 16,-2 6-11-16,-4 7-4 0,-3 3 0 16,-6 9-2-16,0 7 2 15,-3 2 0-15,1 4 1 16,-1 2 2-16,3 8 3 15,3 8-2-15,6 8 1 16,3 2-7-16,6 3-1 16,3 0 0-16,3 3 2 15,-3 3-1-15,0-1-1 16,-5-5 3-16,-4-2 2 16,-6-11-2-16,-6-6 0 0,-3-7 1 15,0-6 2 1,1-7-1-16,2-6 2 15,3-8 9-15,6 0 5 0,3-5-7 16,3 0-1-16,6 0-12 16,6 0-3-16,3 5-1 15,3 11 1-15,0 16-1 16,-3 10-1-16,-3 16 3 16,-9 11 2-16,-6 21 2 15,-6 5 1-15,-3-2 6 16,1-6 4-16,5-8 4 15,6-7 1-15,3-12-15 16,6-7-6-16,9-5 4 16,9-9 3-16,11-4-38 0,10-12-16 15,6-12 24 1,8-19 12-16</inkml:trace>
  <inkml:trace contextRef="#ctx0" brushRef="#br0" timeOffset="8944.1362">19037 9319 160 0,'-9'-3'60'0,"3"-2"-47"0,0 5 13 0,3 2 0 0,-3 4-1 16,-3-1 0-16,0 3-1 16,0 0 0-16,0 0-13 15,1 0 0-15,2 0 0 0,3 0-9 16,3 2 0-16,3 1-2 15,3-1 2-15,2 1-3 16,4 2 0-16,0 3 1 16,-3 0 0-16,-3 2 2 15,0 1 3-15,-6-3 4 16,-3 0 5-16,-3 0-4 16,0-1 2-16,-3-4-7 15,0-3-1-15,0-5-7 16,4-3-2-16,-1-3-16 0,0 0-6 15,3-2-26-15,6 0-11 16,0-3-10 0,3-5-5-16,2-1 44 15</inkml:trace>
  <inkml:trace contextRef="#ctx0" brushRef="#br0" timeOffset="9272.5615">19067 9451 200 0,'3'0'74'0,"0"3"-58"16,3-1 9-16,0 1 0 0,0 0-9 15,2-3-1-15,4 0-5 16,0-3 1-16,3 0-6 16,0-2-1-16,0 0 2 0,-3-3-1 15,0 0 2-15,-3 0-2 16,-3 0 0-16,-3 0-1 16,-3 0 0-16,-6 3-2 15,-3-1-2-15,-3 4-2 16,0 4-1-16,-3 4-1 15,0 7 0-15,3 5 3 16,0 4 2-16,3 1 2 16,6 1 1-16,3 0 0 15,6 0 2-15,6 0-1 0,3-8 0 16,3-3-3-16,6-5-2 16,-3-3-17-1,5-5-6-15,-2-5-75 16,-3-6-33-16,0-7 70 15</inkml:trace>
  <inkml:trace contextRef="#ctx0" brushRef="#br0" timeOffset="9483.6728">19344 9258 208 0,'-6'-3'77'0,"-3"6"-60"0,12-3 4 0,-3 0-1 16,3 2-10-16,-3 6-1 15,3 8 1-15,-3 3 1 16,3 7-5-16,0 6 0 0,0 5 4 0,0 3-6 16,-1-1-2-16,1-2-8 15,3-2-4-15,-3-3-63 16,-3-9-26 0,0-7 50-16</inkml:trace>
  <inkml:trace contextRef="#ctx0" brushRef="#br0" timeOffset="9664.421">19293 9419 228 0,'-12'-8'88'0,"9"6"-69"0,0 2 4 0,3 0-4 16,0 0-6-16,3-3 0 16,3 0-1-16,3-2 0 15,6 0-6-15,0-1-6 0,3-2-1 16,2 1-70-16,1-1-31 15,3 0 51-15,0 0 25 16</inkml:trace>
  <inkml:trace contextRef="#ctx0" brushRef="#br0" timeOffset="10190.093">19832 9202 192 0,'-9'-5'71'0,"0"5"-55"0,3 5 9 0,3 1-1 15,-3 7-8-15,-3 0 1 16,-3 8 1-16,-3 6 1 15,6 4-10-15,3 6-1 0,3 0 2 16,9 0-6-16,3-5 0 16,3-5-2-16,6-11 1 15,0-9 7-15,6-14 5 16,3-15 2-16,-1-4-1 16,-2-6-6-16,-6-2-2 15,-6-1 0-15,-9 4 0 16,-9-1 2-16,-6 5 1 15,-3 9 6-15,-3 5 3 16,0 7-48-16,1 12-21 16,2 4 23-16,3 6 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5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2CA7323-C0B6-4C09-AA06-A16D6A0DFDEE}" emma:medium="tactile" emma:mode="ink">
          <msink:context xmlns:msink="http://schemas.microsoft.com/ink/2010/main" type="inkDrawing" rotatedBoundingBox="19207,7781 22938,8480 22766,9399 19035,8700" semanticType="callout" shapeName="Other">
            <msink:sourceLink direction="from" ref="{4CDEBD60-5E9B-4DAA-968C-A7501EE05CD8}"/>
            <msink:sourceLink direction="to" ref="{2CB41F81-9374-49C0-B509-E3B9E03C5F4A}"/>
          </msink:context>
        </emma:interpretation>
      </emma:emma>
    </inkml:annotationXML>
    <inkml:trace contextRef="#ctx0" brushRef="#br0">22305 9869 104 0,'-3'-3'38'0,"6"3"-20"0,-3 0-4 0,0 0 15 16,0 0-5-16,0 0 0 16,3 0-7-16,3-2 0 0,3-6-10 15,3 2-2-15,3-4 1 0,0-3-1 16,-6-1 2-16,6 4-6 16,-4-3-1-16,1-6 6 15,0 1 4-15,-3-4 1 16,-3-9 1-16,0 2 2 15,-3-6 4 1,-3 1-4-16,-3-3 2 0,0-3-5 16,-3 0 1-16,-6 1 2 15,0 2 3-15,-8 0-3 16,-1-3 0-16,-3 0-2 16,0 3 2-16,-3 3 4 15,1 2 1-15,-4 3-6 16,-6 0 0-16,3 2-6 15,1 1 1-15,-1 2-5 16,-6 0 0-16,0 3-1 0,1-3 1 16,-1 3 0-16,-3 0 1 15,1 0-2-15,2 2-2 16,-3 1-2-16,-2 2 1 16,-1 0 1-16,-6 0 2 15,1-2-3-15,-4 2 0 16,1-5 3-16,-1 2 3 15,-2 3-4-15,-1 3-1 16,0 2 0-16,-5 1 2 16,-4-1 1-16,4 3 1 15,-1 0-7-15,1 3 0 16,2 0 1-16,1-1 1 0,-1 1-2 16,1-3 2-16,-1 3 1 15,1 0 2-15,2-1 1 16,1 4 3-16,-1-1-5 15,-2 3-3-15,-4 0-2 16,1 0 0-16,-4 3 3 16,4-1 2-16,2 4-2 15,0-1 0-15,4 0-1 16,2 0 0-16,-2-2 2 16,-1 2 2-16,-2 1-1 15,-1-1-1-15,4 8 1 16,-7-2-1-16,7 5 0 15,-1 0 0-15,0-1-3 0,4-1 2 16,2-1-1-16,7-3 0 16,2 1 2-16,6-3 0 15,3-3 0-15,4 1 0 16,-1-1-9-16,0 0-2 16,3-2-7-16,4 2-4 15,2 0-4-15,3-2 1 16,3 0-15-16,3-3-4 15,6 0-28-15,0-3-11 16,6-5-11 0</inkml:trace>
    <inkml:trace contextRef="#ctx0" brushRef="#br0" timeOffset="1">19007 8580 80 0,'3'0'33'0,"-3"3"-18"0,0 2 6 0,-3 1 17 16,0 4-3-16,-3 6 0 16,-6 11-3-16,-5 4 2 15,-7 4-18-15,-3-1 11 0,-3-2 3 16,-3 0-9-16,1-1-2 16,-1-4-11-16,9-6-3 15,3-2-3-15,6-4 1 16,6-4-2-16,12 0-1 15,15-3 1-15,9-1 1 16,12 1-1-16,-1 0-1 16,7 0 1-16,0 0 1 15,-1 3-3-15,1-1 0 16,-3 1-56-16,-7 2-25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4:50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11735 5786 92 0,'-3'0'35'0,"1"0"-18"0,-1 14 4 15,3-17 19-15</inkml:trace>
  <inkml:trace contextRef="#ctx0" brushRef="#br0" timeOffset="1">11727 5794 272 0,'-3'-2'38'15,"3"2"-19"-15,0-3-11 0,0 0-2 16,0-2-3-16,3 0 0 15,0-6-1-15,-1 1-2 0,4-1 1 16,0 1 1-16,0 2-3 16,0 0 0-16,0 2 1 15,0 4 0-15,3-1-5 16,0 8 1-16,0 3 2 16,-3 11 1-16,-3 5 7 15,-3 2 4-15,-3 8 3 16,-3 4 3-16,0-1-3 15,0-6 0-15,0-4-3 16,0-3-1-16,3-9-5 16,0-4-3-16,3-3 2 0,0-3 2 15,0-5 2-15,0-8 1 16,3-5-7-16,3-5 0 16,3-4-3-16,0-1 0 15,3-1 0-15,3 0-2 16,0-2 3-16,3 2 2 15,2 3 0-15,1-1 2 16,0 7-7-16,-3 1 1 16,0 4-1-16,-6 4-1 15,0 6 4-15,-1 6 0 16,-2 4 1-16,-3 6 0 16,-3 5 0-16,0 6 2 15,0 5-3-15,0 2 0 16,0-2 1-16,3-3 0 15,3-5 0-15,0-1 2 0,6-1-3 16,0-4 0-16,0-13-34 16,3-10-15-16,-1-5-60 15</inkml:trace>
  <inkml:trace contextRef="#ctx0" brushRef="#br0" timeOffset="2">12310 5718 220 0,'-15'-6'82'0,"15"6"-44"0,0 0-18 0,0 0 24 16,0 0-9-16,0 0-1 16,6 0-19-16,0 0-9 15,3 0-4-15,3-2-5 0,6 2 2 16,0 0-4-16,2-3-1 15,1 0-24-15,0 3-8 16,-3 0-40-16,-3 0-15 16</inkml:trace>
  <inkml:trace contextRef="#ctx0" brushRef="#br0" timeOffset="3">12304 5842 228 0,'-9'-3'88'16,"12"3"-48"-16,0 0-34 0,-3 0 22 0,6 0-19 16,0 0-5-16,3 0-3 15,6-2-1-15,3-1 0 16,2 3 0-16,1 0 0 0,0-3-25 16,0 1-10-16,-3-1-33 15,-3-2-50 1,11-3 28-16</inkml:trace>
  <inkml:trace contextRef="#ctx0" brushRef="#br0" timeOffset="4">12703 5474 132 0,'3'-5'49'0,"0"5"-26"0,-3 3-14 0,3 2 14 16,0 3 6-16,-3 8 5 15,0 5-10-15,0 16-1 16,-3 5-14-16,0 3-1 0,0 0 2 16,-3-2-2-16,3-4 1 15,0 1-5-15,0-6-1 0,3-5 1 16,0-2 0-16,0-9-11 15,0-2-3-15,0-5-35 16,3-6-13-16,3-10-36 16</inkml:trace>
  <inkml:trace contextRef="#ctx0" brushRef="#br0" timeOffset="5">12935 5474 164 0,'0'-10'63'0,"3"10"-34"0,-3 2-25 15,0-2 13-15,0 6 3 16,3 4 4-16,-6 3-3 0,0 6-1 16,0 5-11-1,-3 5-3-15,-3 0 0 0,0 0-5 0,3 0-1 16,0-2 0-16,3-6 2 15,0-3-3-15,3-2 0 16,3-3 1-16,3-2 2 16,3-3-3-16,0-3 0 15,6-5 1-15,3 0 2 16,0-2-1-16,0-1 2 16,2-2-7-16,-2-1 1 15,0 1-43-15,0 2-17 16,0-2-30-1</inkml:trace>
  <inkml:trace contextRef="#ctx0" brushRef="#br0" timeOffset="6">13099 5493 124 0,'-12'-6'46'0,"12"6"-24"0,0 3-21 15,0-3 8-15,0 5 14 16,0 3 8-16,0 6-3 16,0 9-2-16,3 12-14 15,0 7 6-15,-3 6 2 0,0-1 1 0,0 4-1 16,0-4-4-16,3-2-2 16,0-5-11-1,0-8-1-15,3-9-4 16,-3-4 0-16,0-3-25 0,3-8-79 31,2-11-37-31,1-7 51 16</inkml:trace>
  <inkml:trace contextRef="#ctx0" brushRef="#br0" timeOffset="7">13450 5514 132 0,'-15'-3'52'0,"15"3"-28"0,15 3-33 15,-9 0 9-15,-3 5-2 16,3 2 3-16,0 17 15 16,0 4 7-16,0 6 2 15,-3 8 2-15,-6-2-11 0,0-1-2 16,0 0-8-16,6-5-2 0,-6-5 0 16,0-3 0-16,3-8 0 15,0-5 2-15,0-5 3 16,-3-6 2-16,3-5 1 15,-6-8-11-15,0-5-5 16,6-3-5-16,3-2-2 16,0-6 3-16,6 3 3 15,0 2 0-15,0 6 1 16,3 2 5-16,2 3 3 16,4 3 3-16,3 8 1 15,3 5 2-15,-3 0 1 16,-3 2-1-16,-3 3-1 0,-7 3 8 15,-5 3 4-15,-9 5 0 16,-5-3 2-16,-4-3-13 16,-3-2-3-16,0-3-10 15,0-5-2-15,-3-2-20 16,0-4-7-16,4-2-18 16,2 0-9-1,3-2-32-15,12-6-26 16,12-3 52-16</inkml:trace>
  <inkml:trace contextRef="#ctx0" brushRef="#br0" timeOffset="8">13745 5834 188 0,'-9'8'71'0,"12"-3"-38"0,-3 9-34 15,0-7 12-15,0 9 6 16,-3 0 6-16,0 0-12 0,0 3-6 15,0-4-3-15,0-1 0 0,0-4 1 16,0-2-50-16,0-2-22 16,6-9-19-1</inkml:trace>
  <inkml:trace contextRef="#ctx0" brushRef="#br0" timeOffset="9">13667 5734 280 0,'-18'-6'107'16,"21"6"-58"-16,0-5-66 0,0 5 12 0,0-3-15 16,0-5 0-16,3 0-29 15,6-7-10-15,6-7-30 16,0 1-11-16</inkml:trace>
  <inkml:trace contextRef="#ctx0" brushRef="#br0" timeOffset="10">13840 5501 156 0,'6'-6'60'0,"0"6"-32"0,0 0-17 15,-6 0 15-15,6 6-12 16,0 2-3-16,0 5-1 16,3 8 4-16,-1 13-8 15,-2 6 1-15,0 8 3 0,-3-3 0 16,-6 2 2-16,3 1-6 16,-3-6-2-16,0 1-2 0,0-9 1 15,0-8-75 1,3-4-66-16,-3-9 35 15</inkml:trace>
  <inkml:trace contextRef="#ctx0" brushRef="#br0" timeOffset="11">13786 5810 268 0,'3'-5'101'0,"9"-6"-54"0,6-2-46 0,-6 8 21 15,0 0-14-15,6-1-2 16,0 1-4-16,2 0-2 0,4 2 1 16,3 0-59-16,0 3-23 0,-3 0-25 15,-1 0-13 1,-2 3 63 0,-3-3 200-1,-6 0-45 1,0 3-9-16,-12-3-38 15,-3 2-18-15,-6 4-16 16,3-1-6-16,-3 6-7 16,3 2-8-16,3 0-1 0,3 0-3 15,3 3 2-15,3 3 1 16,0 2 2-16,-3 5 1 0,-3-5 3 16,-3 1 8-1,-6-4 5-15,-6 3-5 16,-3-2-1-16,-2 2-45 0,-4-3-20 15,0-2-74 1</inkml:trace>
  <inkml:trace contextRef="#ctx0" brushRef="#br0" timeOffset="12">11527 7141 152 0,'-15'11'57'0,"15"-9"-30"0,-3 1-16 0,3-3 18 16,0 0 5-16,0 0 4 15,3-3-9-15,-3 1-5 16,6-9-14-16,0-2-6 15,0 0-3-15,0-1-1 16,0 1-3-16,0 0 2 16,3 2-1-16,0 1-2 15,0 2 0-15,0-3 3 0,0 6-2 16,-3 5 1 0,2 5 0-16,1 6 0 0,-3 5 4 15,-6 8 1-15,-3 2 1 16,0 6 0-16,0 0 4 15,0-1 3-15,0-4-6 16,0-1-3-16,3-7 1 16,-2-6 0-16,2-5 7 15,0-3 4-15,0-7-3 16,0-9-1-16,2-5-9 0,1-8-2 16,6 3-3-1,0-5 0-15,0-1 3 16,0 3 2-16,0 3-2 15,0 5 0-15,0 0-1 16,0 6-2-16,0 2 0 0,3 8 3 16,0 8-2-1,0 8 1-15,-4 0 2 0,-2 5 2 16,-3 3 1-16,0-3 1 16,-3 0 0-16,0-5 2 15,3-6-3-15,3-4-2 16,0-6 0-16,6-8-1 15,3-3-7-15,0-13 0 16,3-7-10-16,3-1-4 16,2 0 4-16,-5 8 5 15,-3 6 7-15,-3 5 3 16,0 7 4-16,-6 12 1 0,0 7 3 16,0 5 3-1,-3 3 2-15,0 9 1 0,0 4 0 16,3 3 2-16,3 0-5 15,3 0-3-15,2-8-6 16,4-2 0-16,3-6-13 16,3-11-7-16,0-10-49 15,3-5-20-15,2-8-14 16</inkml:trace>
  <inkml:trace contextRef="#ctx0" brushRef="#br0" timeOffset="13">12256 6977 236 0,'-12'-16'90'0,"9"19"-48"0,3-3-16 0,0 0 31 16,3 0-17-16,3 0-3 15,0-3-19-15,3 3-6 16,3 3-8-16,3-3-5 0,6 0 0 15,6 0-1-15,-1-3 0 16,1-2-20-16,-3 0-8 16,0-3-38-16,-6 2-14 15</inkml:trace>
  <inkml:trace contextRef="#ctx0" brushRef="#br0" timeOffset="14">12289 7067 244 0,'0'0'93'0,"6"0"-50"0,3 0-44 15,-3 3 20-15,6-1-7 16,6-2 1-16,3 3-10 16,2-3-1-16,4 0-2 15,0 0-14-15,6-3-5 0,-4 1-43 16,1-4-18-16,0-2-11 15</inkml:trace>
  <inkml:trace contextRef="#ctx0" brushRef="#br0" timeOffset="15">12777 6768 208 0,'3'-5'79'0,"0"7"-42"0,0 1-32 0,-3-3 17 15,3 8-1-15,0 8 4 16,-3 10 0-16,0 6 2 0,-3 10-15 16,0 3 2-16,0 3 2 15,0-6-10-15,0-5-4 0,3-2 1 16,0-6 0-16,0-5-19 15,0-6-7-15,0-2-52 16,0-5-21-16</inkml:trace>
  <inkml:trace contextRef="#ctx0" brushRef="#br0" timeOffset="16">12947 6898 88 0,'-6'-3'33'0,"3"0"-18"0,-3-2 13 0,3 5 19 15,0-3 9-15,0 1 5 16,0-3-22-16,3-3-8 16,3 0-19-16,6-3-10 15,3-2-2-15,6 0-2 0,3 2-2 16,-1 0 3-16,4 1 0 15,0 7 1-15,-3 9 0 16,-3 9 0-16,-6 7 0 16,-9 15 2-16,-6 5 3 15,-6 3-2-15,-6 3 0 0,-6-3-1 16,0-3-2-16,3-5 3 16,1-8 2-16,5-5-2 15,3-6-2-15,3-4 2 16,3-7 0-16,6-1 5 15,6-4 3-15,6-4-2 16,2-1 0-16,10-2-3 16,3 0-1-16,0 2-3 15,-1 0-2-15,-5 1-8 16,0-1-3-16,0 0-43 16,-3 1-16-16</inkml:trace>
  <inkml:trace contextRef="#ctx0" brushRef="#br0" timeOffset="17">13432 6757 200 0,'0'-7'77'0,"3"9"-42"0,-3-2-41 0,0 5 12 16,6 6 5-16,0 8 5 16,-6 12 0-16,0 9 1 15,-3 5-9-15,0-3-1 0,3 1 3 16,-3-6-4-16,0-6 2 0,0-4-5 16,3-6 0-16,0-5 1 15,0-3 0 1,-3-5 4-16,3-5 3 0,0-6-9 15,0-5-2-15,3-2-1 16,6-4 0-16,3 1-2 16,0 0 0-16,3 2-1 15,3 1 0-15,2 2 3 16,4 3 0-16,0 2 1 16,0 6 0-16,0 2 6 15,-6 3 4-15,-7 2 8 16,-5 6 6-16,-9-3 2 15,-6 3 4-15,-5-2-10 16,-4-1-4-16,-3 0-12 16,-3-5-4-16,-3-3-21 15,1-2-9-15,2-3-15 16,3-3-7-16,3 1-12 0,6-6-3 16,6 0-34-1</inkml:trace>
  <inkml:trace contextRef="#ctx0" brushRef="#br0" timeOffset="18">13670 6993 232 0,'3'3'88'0,"3"-1"-48"0,0 6-49 0,-3-3 14 16,0 3 6-16,-3 6 7 0,0 2-3 15,0-1 2 1,0 4-10-16,-3-3-4 0,0 0 0 15,0-3-20-15,0 0-8 0,0-2-188 32,0-19 116-32</inkml:trace>
  <inkml:trace contextRef="#ctx0" brushRef="#br0" timeOffset="19">13655 6826 280 0,'-12'-8'107'0,"15"6"-58"0,3-4-68 16,-3 4 13-16,0-1-17 16,0 0-2-16,3-2-31 15,0 0-12-15,6-3-15 0,6 0-6 16</inkml:trace>
  <inkml:trace contextRef="#ctx0" brushRef="#br0" timeOffset="20">13819 6712 160 0,'0'0'63'0,"3"8"-34"0,0-2-21 0,-3-1 18 15,3 3-2-15,0 5 1 16,0 8-6-16,-3 11 1 16,0 8-11-16,0 2-3 0,3 3 0 15,-3-3-3-15,0-2 0 16,0-5-1-16,0-6 1 0,-3-6-59 16,3-4-27-1,0-8-13-15</inkml:trace>
  <inkml:trace contextRef="#ctx0" brushRef="#br0" timeOffset="21">13673 6919 304 0,'3'-3'115'0,"9"1"-62"0,3-1-60 15,-3 3 21-15,6 0-9 16,3-3 2-16,2 1-6 15,1-1-1-15,3-2 0 16,0-1-60-16,0 4-26 0</inkml:trace>
  <inkml:trace contextRef="#ctx0" brushRef="#br0" timeOffset="22">14099 6882 316 0,'-12'2'118'0,"9"-2"-64"0,-12 3-52 0,9 0 25 15,-6 2-12-15,-3 0 2 16,0 3-12-16,4 3-6 16,2 7 1-16,3 1-6 0,3-1 0 15,6 4-2-15,6-1 2 16,3 0 2-16,-1 3 2 16,-2-6 1-16,-6 1 3 15,-6-1 5-15,-6-2 6 0,-2 0-3 16,-7-3 2-1,-6 1-18-15,0-4-6 0,0-5-65 16,3 1-28-16</inkml:trace>
  <inkml:trace contextRef="#ctx0" brushRef="#br0" timeOffset="23">11607 7975 148 0,'-3'-3'57'0,"3"3"-30"0,3 0-10 0,-3 0 20 0,0 0-10 15,0 8-3 1,3 5-10-16,0 6-1 0,3 18-8 15,-3 10 1-15,0 17 1 0,0 2 8 16,0-3 4-16,0-7-9 16,0-6-3-16,0-5-3 15,-3-8 2-15,0-10-5 16,0-6-3-16,0-8-37 16,0-8-14-16,3-7-30 15,0-17-40 1,0-7 40-16</inkml:trace>
  <inkml:trace contextRef="#ctx0" brushRef="#br0" timeOffset="24">11596 7927 184 0,'-6'-21'71'0,"6"10"-38"0,3-5-23 0,0 8 17 16,3-2-9-16,2-1 0 15,7 1-13-15,0-1-3 16,9 6-2-16,9 2-3 0,5 6 2 16,1 10 1-16,-3 5 0 15,0 9 2-15,-7 5 1 16,-8-3 12-16,-9 3 5 16,-9 2 7-16,-9 0 4 15,-9 1-6-15,-12-4-1 16,-5-4-11-16,-1-3-3 15,-3-3-4-15,1-5 1 16,-1-6-9-16,9-2 0 16,6-2-27-16,6-6-10 0,6 0-46 15,9-3-21-15,18-2 1 16</inkml:trace>
  <inkml:trace contextRef="#ctx0" brushRef="#br0" timeOffset="25">12230 8112 296 0,'-33'-3'110'0,"27"6"-60"0,3-3-43 0,3 0 26 15,0 0-8 1,0 0 0-16,6 0-11 15,6 0-6-15,6 0-5 0,5 0-3 0,4 0 1 16,3 0-4-16,3 3 2 16,-1-3-10-16,-2 0-3 15,-3 0-33-15,0 2-14 16,-12-2-65 0,-3 6-38-16,-6-1 77 15</inkml:trace>
  <inkml:trace contextRef="#ctx0" brushRef="#br0" timeOffset="26">12197 8271 288 0,'-27'21'110'0,"24"-21"-60"0,3 3-63 0,0-3 15 16,6 2-5-16,0 1 1 16,6 0 2-16,6-3 2 0,6 0-1 15,5 5-3-15,4-8 1 0,3 1-37 16,2-9-14-16,7 0-56 15</inkml:trace>
  <inkml:trace contextRef="#ctx0" brushRef="#br0" timeOffset="27">12953 7866 184 0,'-3'0'68'0,"6"-11"-36"0,-3 19-26 0,0-2 15 16,-3-4 6-16,0 1 8 16,-3 5-7-16,-3 3-2 15,0 2-15-15,-3 8-4 0,-6 3-1 16,0 5-1-16,1 3 0 15,2 10-1-15,0 3 2 16,3 10-1-16,3 1 2 16,3-3-2-16,3-3 0 0,6-7-3 15,3-6 1-15,6-8 0 16,3-5 3-16,6-6-1 16,2-10 0-16,7-5-3 15,0-11-2-15,-3-6 1 16,-3-1 1-16,-7-4 1 15,-5 3 1-15,-6-5 2 16,-9 2 3-16,-9-2 11 16,-8 5 5-16,5 3-2 15,-21 3 0-15,0 4-14 16,1 6-6-16,5 0-18 16,6 0-5-16,6 0-45 15,9 0-18-15,9-2-28 16,15-6-48-16,6-8 47 15</inkml:trace>
  <inkml:trace contextRef="#ctx0" brushRef="#br0" timeOffset="28">13161 7967 288 0,'0'-3'107'0,"3"3"-58"0,-3 3-48 0,0 2 21 15,0 0-3-15,-3 6 1 16,-3 2-5-16,0 3-1 0,-3 2-8 16,0 4-4-16,4 1 1 15,-1 1-4-15,0-3-2 16,3-2 2-16,0-1 2 0,3-2 0 16,3-2-1-16,0-4 1 15,3-2-1-15,2 0-3 16,1-3 2-16,3-2-1 15,3 0 0-15,3-3 2 16,0 0 0-16,3 0 0 16,3 0 0-16,-4-3-14 15,-2 0-3-15,3 1-22 16,-6-4-8-16,0 1-17 16,0-3-5-16,0 0-27 15</inkml:trace>
  <inkml:trace contextRef="#ctx0" brushRef="#br0" timeOffset="29">13367 7922 184 0,'-3'-11'68'0,"6"14"-36"0,-3-1-33 0,0-2 15 16,3 8 1-16,-3 8 5 15,0 11 5-15,0 7 4 16,-3 14-15-16,0 10 5 0,0 3 4 15,-3 2-8-15,3-7-1 16,0-6-10-16,0-8-3 16,3-5 1-16,0-7 3 15,0-7-42-15,3-4-17 16,3-6-68-16</inkml:trace>
  <inkml:trace contextRef="#ctx0" brushRef="#br0" timeOffset="30">13849 7988 212 0,'0'-3'79'0,"3"6"-42"0,0-3-45 0,0 2 12 16,0 4 7-16,3 7 5 15,-3 3 11 1,0 10 6-16,-3 14-17 0,0 2 2 0,0 14 2 16,-3-3-11-16,0 2-2 15,0-4-5-15,0-6 1 16,0-8-2-16,0-8 2 15,0-5-40-15,0-9-16 16,0-1-161 0,6-25 108-1</inkml:trace>
  <inkml:trace contextRef="#ctx0" brushRef="#br0" timeOffset="31">13822 8059 220 0,'-9'-10'85'0,"9"7"-46"0,0 0-30 16,0 3 22-16,0-5-6 15,3 0 3-15,3-1-16 16,0-1-7-16,6-4-3 0,3-2 0 0,6 2 1 16,-1-2-4-16,1 2 1 15,0 6-2-15,3 2 0 16,0 6 2-16,0 2 2 16,-7 6-1-16,-2 7-1 15,-6 1 1-15,-9 2 1 16,-6 3 5-16,-3 0 4 15,-3 0-6-15,1-3-1 16,-7-3-2-16,3-5 1 16,0-2 0-16,6-3 1 15,3 0-13-15,3-5-4 16,3-3-5-16,6 0 1 0,6 0 7 16,6 0 3-16,6 2 0 15,2 4 2-15,1 4 3 16,3 3 3-16,-6 6 13 15,-3 7 6-15,-7 3 9 16,-5 1 7-16,-6-1 7 16,-6 0 6-16,-9-3-12 15,-11-2-2-15,-7 0-16 16,-6-6-6-16,-3-2-11 16,4-5-1-16,-1-6-34 15,0-5-15-15,7-5-84 0,-4-11-35 16,3-8 32-1</inkml:trace>
  <inkml:trace contextRef="#ctx0" brushRef="#br0" timeOffset="32">15534 5495 116 0,'11'-13'44'0,"-8"11"-24"0,6-6-6 15,-9 8 17-15,6-3-6 16,-3 3 0-16,-3 0-3 15,0 3-2-15,-3 2-10 16,-3 5-4-16,-6 6 0 0,-5 6-1 16,-10 9 0-16,-6 4-1 0,0-4 2 15,4 1-1-15,-1-3 2 16,6-2-2-16,3-6 2 16,3-3-6-16,6-4-1 15,3-1 0-15,6 0 0 16,6-2 2-16,3-1 1 15,6 1-1-15,6-1 1 16,6 4 2-16,3 2 2 16,0-1-8-16,-4 4-1 15,-2-3 0-15,-3-3 3 16,-3-2 0-16,-3-3-1 16,0-3-32-16,0 0-16 15,0-2-53-15</inkml:trace>
  <inkml:trace contextRef="#ctx0" brushRef="#br0" timeOffset="33">15343 5739 160 0,'-9'-5'63'0,"12"5"-34"0,0 0-32 0,0 0 13 15,6 0 4-15,3 0 3 16,12-3 0-16,8-2 2 16,4 2-10-1,15 0 3-15,8 1 2 0,13 2-1 16,11 0 2-16,-6 0-2 15,4 0 2-15,-7 0-8 0,-5-3-4 16,-1 0 0-16,-5 1 0 16,-7-1 1-16,-8 0 2 15,-12-2-3-15,-7 2-2 16,-8 1 0-16,-6-1-1 16,-6 1-14-16,-3 2-5 0,-9 0-12 15,-3 2-6-15,-6 1-13 16,-3 2-6-16,-3 3-25 31</inkml:trace>
  <inkml:trace contextRef="#ctx0" brushRef="#br0" timeOffset="34">15522 5884 152 0,'-6'0'57'0,"9"0"-30"0,0 0-12 0,-3 0 20 16,6 0-6-16,3-5-2 15,5 5-2 1,10-3 1-16,9 1-14 16,3-1 0-16,17-2-1 0,7 2-4 0,-4 1 1 15,4-1-5-15,-1 0-2 16,-2 3 0-16,-6 0 1 15,-7 0-1-15,-5 0 2 16,-3 0-2-16,-4 0-1 16,-5 3 1-16,-6-3 1 15,-6 0-8-15,-3 0-3 16,0 0-39-16,-3 0-17 16,0 0-43-1</inkml:trace>
  <inkml:trace contextRef="#ctx0" brushRef="#br0" timeOffset="35">16236 5525 104 0,'-3'-8'41'0,"3"5"-22"0,-3-2 8 15,3 5 23-15,0 0-4 16,-3-3-2-16,3 3-14 0,0 0-4 16,0 0-15-1,0 0-7-15,0 0-2 0,3 5-2 0,3 1 0 16,9 2-3-16,6 2 2 15,9 1 1-15,2 2 0 16,1 5 0-16,-3 4 0 16,0-1 0-16,-1-3 2 15,-8 3-1-15,-3-2-1 16,-3-1 3-16,-9 1 0 16,-6 0 7-16,-6-1 4 15,-3 1 4-15,-3 2 1 16,-3 0-2-16,-3 3 0 15,-6 0-12-15,4 2-5 0,2-5 0 16,6-2-1-16,3-6-6 16,0-3-3-16,6-2-74 15,3-2-31-15,0-6 3 16</inkml:trace>
  <inkml:trace contextRef="#ctx0" brushRef="#br0" timeOffset="36">15379 6686 136 0,'3'-18'52'0,"0"20"-28"0,0 1-8 0,-3-3 18 15,0 0-7-15,0 0 1 16,-3 10-12 0,-6 4-8-16,-6 1 1 0,-9 7 1 15,-6 4-3-15,-2 3-2 16,2 3-2-16,0-3 0 16,6 0-2-16,3-2-1 15,7-1-2-15,2-2 1 0,3-3 3 16,6-2 1-16,3-1 1 15,6-2 2 1,6 0 1-16,5 0 3 16,1 0-3-16,3-1-2 15,0-1-2-15,0-1-3 0,-3 0 3 16,-3-2 0-16,-4-3-10 16,1 0-5-16,-3 0-54 15,0-3-21-15</inkml:trace>
  <inkml:trace contextRef="#ctx0" brushRef="#br0" timeOffset="37">15224 6874 164 0,'-3'-3'63'0,"9"6"-34"0,3 0-23 0,-3-1 15 16,9-2 0-16,3 3 2 15,11-1 3-15,13 1 3 16,6 0-15-16,5-3 3 0,10 0 1 16,5 0-10-16,16-3-4 15,-7 0-1-15,-6-2 2 16,-2 0-2-16,-10 0-2 15,-8-1 0-15,-6 1 1 0,-7 0 1 16,-11 2 1 0,-3 0-2-16,-9 1 1 0,-6-1-26 15,-6 0-10-15,-3 3-36 16,-6 0-16-16,-6 6-8 16</inkml:trace>
  <inkml:trace contextRef="#ctx0" brushRef="#br0" timeOffset="38">15289 7062 180 0,'-32'-6'68'0,"29"9"-36"0,3 0-31 16,0-3 16-16,9 0-2 0,0 0 0 15,3 0 8-15,2 0 5 16,13-3-15-16,9 0 4 0,6 1 1 16,5-1-8-16,10 1-3 15,2-1-4-15,7 0 0 16,5 3-2-16,-5 0 2 16,-10 0-2-16,-5 0-1 15,-4 0 1-15,-5 0 1 16,-6 0-1-16,-6-2 2 15,-7 2-18-15,-2 0-6 16,-6-3-56-16,-3 0-23 0,0 1 6 31</inkml:trace>
  <inkml:trace contextRef="#ctx0" brushRef="#br0" timeOffset="39">16153 6638 184 0,'-9'-5'71'0,"6"5"-38"0,-3 5-23 0,3-2 17 16,0 0-4-16,0 2 0 16,3-2-6-16,0-3 0 15,0 5-10-15,3 0 0 0,3-2 3 16,0 2-2-16,3 3 1 15,3 0-5-15,2 0-3 16,1 3 0-16,6-1 1 16,3 3-3-16,0 3-2 15,0 3-1-15,-1 2 3 16,-2 0 2-16,-6-2 4 0,-3-1-2 16,-3-2-2-16,-3 0 2 15,-6 0 0-15,-6 2 1 16,-6 3 0-16,-3 3 0 15,-6 3 0-15,1-1 4 16,-4 3 5-16,0-2-1 16,0-3 3-16,3-1-6 15,0-1-1-15,4-4-4 16,5-5-3-16,3-2-9 16,3-1-5-16,0-2-81 15,6 0-38-15,0-10 15 16</inkml:trace>
  <inkml:trace contextRef="#ctx0" brushRef="#br0" timeOffset="40">15203 7982 140 0,'3'-2'52'0,"-3"7"-28"0,-3-2-8 16,3-3 18-1,0 2-14-15,-6 4-3 0,-3 4-9 16,-6 4 0-16,-5 1-5 16,-4 4-2-16,-3 2 2 0,0 3-2 15,0 0 2-15,4-3-4 16,2 0 0-16,6 0 1 16,3-5 2-16,6 5-6 15,6-5 1-15,3 5 1 16,6-2 3-16,3-1 4 15,3 1 4-15,0-1-2 16,2 4-2-16,1-4-2 16,0 1-3-16,-3-4 1 0,0-1 1 15,-3-1-1-15,-3-2-1 16,0-6-28 0,0-3-60-1,3-2-35-15,-1-2 54 16</inkml:trace>
  <inkml:trace contextRef="#ctx0" brushRef="#br0" timeOffset="41">15126 8170 204 0,'-12'-5'77'0,"15"5"-42"0,3 0-37 15,0 0 14-15,3 0 3 16,3 0 2-16,5 0 3 16,13 0 0-16,3-3-11 15,15 1 1-15,8 2 3 0,7 0-5 16,2 0 0-16,1 0-4 15,-4 0-1-15,4 0-1 16,-7 0 1-16,-2-3-2 0,-10 0 2 16,-2 1 0-16,-3-3 1 15,-7 2 0 1,-8 0 0-16,-6 1-5 0,-15-1-23 16,-9 3-7-1,-6 3-25-15,-6 2-7 16,-12 3-34-1,-2 5-16-15,-16 3 57 16</inkml:trace>
  <inkml:trace contextRef="#ctx0" brushRef="#br0" timeOffset="42">15197 8287 100 0,'-15'0'38'0,"9"-3"-20"0,0 3-21 16,6 3 56-16,0-1-3 0</inkml:trace>
  <inkml:trace contextRef="#ctx0" brushRef="#br0" timeOffset="43">15173 8297 308 0,'6'8'28'0,"6"0"-16"16,3-2 0-16,9 1 3 0,3-1-5 16,8-6-1-16,10 0 6 15,3-6 2-15,8 6-4 16,4-5 0-16,2 0-8 15,7-3-1-15,2 0 0 16,-11 3 2-16,-7-1 1 16,-8 4 1-16,-9 2 2 15,-4-3 4-15,-8 3-6 16,-6 0-2-16,-3-3-6 0,-3 1 0 16,-3-1-22-16,-3 1-8 15,0-4-36-15,-6 1-13 16,3-3-31-1</inkml:trace>
  <inkml:trace contextRef="#ctx0" brushRef="#br0" timeOffset="44">15882 7964 236 0,'-3'0'90'0,"3"3"-48"0,3 2-49 16,-3-5 16-16,6 5-4 15,3 0 2-15,3 3-3 16,2 3-3-16,4 2 0 15,6-2-1-15,0 2 0 0,3 0 2 16,0 3 1-16,-4 0-1 16,-2 0 1-16,-3 0-2 0,-6 0-1 15,-3 0 7 1,-6 5 3-16,-6 3-3 0,-6 5 1 16,-6 0 1-16,-3 5 5 15,0-2 5-15,-2-3 5 16,-1 0-8-16,0-5-2 15,3-3-8-15,0-2-2 16,3-4-2-16,3-1-2 16,3-4-35-16,3-7-128 31</inkml:trace>
  <inkml:trace contextRef="#ctx0" brushRef="#br0" timeOffset="45">17281 5363 148 0,'3'-18'55'0,"-3"18"-30"0,3 0-29 16,-3 8 56-16,0 7-23 16,-3 9-2-16,0 11-5 15,-3 15-13-15,-6 5 3 0,0 1 2 16,0 8 1-16,0-6 1 15,-3-5-6-15,6-8-2 16,3-8-6-16,3-8-4 16,1-3 1-16,-1-7 0 0,3-6-17 15,0-5-5-15,0-8-38 16,0-5-13 0</inkml:trace>
  <inkml:trace contextRef="#ctx0" brushRef="#br0" timeOffset="46">17272 5448 148 0,'-6'-16'57'0,"6"11"-30"0,0-6-25 16,3 6 12-16</inkml:trace>
  <inkml:trace contextRef="#ctx0" brushRef="#br0" timeOffset="47">17278 5408 283 0,'6'5'30'15,"0"9"-15"-15,3 7-9 16,6 8-4-16,5 13 0 15,1 6 3-15,0-1 4 16,0 6 5-16,0-5-6 0,-3-3-2 16,2-5-1-16,-2-6 1 15,-3-5-3-15,0-2 0 16,3-9-1-16,0-5-2 16,-3-2 7-16,0-6 5 15,-4-5 0-15,1-5 3 16,0-6-4-16,-3-7 1 15,0-14-3-15,-3 0 0 0,0-5 3 16,-3-10 3-16,-3-4-4 16,0-1 1-16,0 4-1 15,-3-8 1-15,0 11-2 16,0 8-1-16,0 6-3 16,-3 4 1-16,0 9-11 15,0 2-2-15,3 5-28 16,9 6-68-1,3 10 0-15,3 3-22 16</inkml:trace>
  <inkml:trace contextRef="#ctx0" brushRef="#br0" timeOffset="48">17962 5525 196 0,'-3'0'74'0,"0"2"-40"0,6-2-16 16,-3 0 25 0,0 0-15-16,6 0-4 0,6 0-10 15,3 0-4-15,6-2-5 16,0-1-4-16,0 0 2 0,3 1-2 16,-1 2-1-16,1 0-2 15,-3 0 1-15,-3 0-10 16,-3 0-3-16,-3 0-50 15,-3 2-21-15,-3 4-13 16</inkml:trace>
  <inkml:trace contextRef="#ctx0" brushRef="#br0" timeOffset="49">17933 5736 228 0,'-15'0'85'0,"15"3"-46"0,0-1-41 0,0-2 14 15,6 3 5-15,3-3 6 16,3 0 1-16,11 0 3 16,4-3-15-16,6-2-2 0,3 0-3 15,-1 2-6-15,1-2 0 16,0 2-1-16,-3 1 2 15,-7 4-45-15,-2 4-18 0,-6-1-60 32</inkml:trace>
  <inkml:trace contextRef="#ctx0" brushRef="#br0" timeOffset="50">18528 5326 144 0,'-3'-3'55'0,"3"6"-30"0,3-3-25 0,-3 5 13 15,0 6 11-15,0 7 9 16,0 9-4-16,0 13 0 16,0 15-16-16,-3 3 3 0,0 3 4 15,0-3-7-15,0-5 0 0,-3-5-9 16,6-6-3-1,0-5 1-15,0-5 3 16,0-3-11-16,0-10-3 0,0-3-18 16,0-3-8-16,3-5-21 15,0-3-10-15,0-8-17 16</inkml:trace>
  <inkml:trace contextRef="#ctx0" brushRef="#br0" timeOffset="51">18891 5376 208 0,'-9'0'77'0,"9"3"-42"0,-6 2-28 0,3 1 18 0,0 2 2 16,-6-1 6 0,0 7-14-16,-2 9-3 15,-1 4-10-15,-3 15-4 0,-6 3 1 16,6 3 0-16,3 5 3 0,6-3-3 16,9-2 0-16,6-1-1 15,3-4-2-15,6-4 1 16,0-7 1-1,8-8-1-15,4-8-1 0,-3-6 1 16,3-10-1-16,0-5 0 16,-4-8 0-16,-2-3 2 15,-6 0 1-15,-6-10 1 16,-9-1 0-16,-9 9 13 16,-6 2 8-16,-15 3 5 15,-3 5 2-15,-2 2-13 0,-1 1-6 16,-3 5-17-16,1 5-5 15,5-2-34 1,3 0-11-16,27 2-127 16,6-10 45-1</inkml:trace>
  <inkml:trace contextRef="#ctx0" brushRef="#br0" timeOffset="52">19326 5464 152 0,'3'-8'57'0,"-3"5"-30"0,6 3-5 16,-6 0 20-16,3 3-5 15,0 5 1-15,6 5-13 16,-4 8-6-16,1 16-10 15,0 3 0-15,-3-1 4 0,0 4-7 0,-6-4-1 16,0-1-3 0,6-7-2-16,-6-4 1 15,6-3 1-15,-6-9-19 0,0-1-8 16,0-4-9-16,0-2-5 16,3-3-22-16,0-5-11 15</inkml:trace>
  <inkml:trace contextRef="#ctx0" brushRef="#br0" timeOffset="53">19495 5482 112 0,'6'-21'44'0,"0"13"-24"0,3 0-8 0,-3 5 13 0,0 1 15 16,-3 2 10-16,-3 0-14 15,0 0-6-15,0 5-17 16,-3 6 0-16,-3 5 3 0,-6 2-6 16,-3 9-1-16,0 7-5 15,-5-5-1-15,-4 0-1 16,3-5 1-16,3 0-2 16,0-6-1-16,6-2-2 15,0-3 1-15,7 1 1 16,2-4 0-16,3 1 0 15,8-1 2-15,7-2 3 16,0 6 2-16,3-4 3 16,6 3 4-16,0-2-8 15,3 0-3-15,-4-4 0 16,4 1 0-16,-3-2-12 0,0-1-7 16,0-2-27-16,-7-1-12 15,-2 1-44 1,3-6-37-16,-6-10 57 15</inkml:trace>
  <inkml:trace contextRef="#ctx0" brushRef="#br0" timeOffset="54">19757 5699 232 0,'0'-3'88'0,"0"3"-48"0,3 0-51 0,0 6 11 15,-3-1 3-15,0 6 7 0,0 2 7 16,0 5 4-16,-3 4-11 15,0-4-3-15,0 1-1 0,0-4-14 16,3-1-7-16,0-1-47 16,0-5-20-16</inkml:trace>
  <inkml:trace contextRef="#ctx0" brushRef="#br0" timeOffset="55">19689 5509 304 0,'-12'-8'115'0,"12"8"-62"0,3-3-77 0,-3 3 10 15,3 0-15 1,3 0-2-16,3 0-47 0,3 0-19 16,3 0 17-16,-4-3 9 15</inkml:trace>
  <inkml:trace contextRef="#ctx0" brushRef="#br0" timeOffset="56">19957 5456 212 0,'3'0'82'0,"-3"0"-44"0,3 16-42 0,-3-6 15 15,0 9 14-15,0 15 8 16,0 3-5-16,-3 3-4 15,0 5-14-15,0-3-4 0,0-2-2 16,3-6-2-16,-3-2 1 0,3-6-15 16,0-4-5-16,0-7-22 15,0-4-10-15,0 0-27 16,0-11-47 0,3-3 32-16</inkml:trace>
  <inkml:trace contextRef="#ctx0" brushRef="#br0" timeOffset="57">19894 5480 212 0,'-6'-8'79'0,"6"5"-42"0,0-2-15 0,0 5 26 15,3-3-12-15,0-2-3 16,3-1-17-16,6-2-7 16,6 1-6-16,6-4 0 0,0 0 0 15,8 6-1-15,-2 0 1 16,0 5 0-16,-3 2 1 16,-4 6 0-16,-5 6 0 15,-3-1 2-15,-6 3 1 16,-6 2-3-16,-6 1-3 15,-9-1-3-15,-9 6-1 16,1-5-5-16,-1 4-2 0,3-4-2 16,3-6 2-1,3-2-7-15,3-1-4 0,6-2-3 16,3 0 3-16,6 0 9 16,12-3 6-16,6 6 3 15,0 2-1-15,-1 3 7 16,1 0 3-16,-3 5 16 15,-6 3 9-15,-6 0 3 16,-3-3 5-16,-9-3-5 0,-6 1 0 16,-15 0-15-16,-6-4-4 15,-8 1-9-15,-4-8-2 16,3-2-29 0,-8-6-12-16,5-3-55 15,9-2-23-15,6-6-15 16</inkml:trace>
  <inkml:trace contextRef="#ctx0" brushRef="#br0" timeOffset="58">20862 5440 116 0,'-6'-3'44'0,"6"3"-24"0,3 3-13 0,0-1 15 16,3 6 7-16,0 8 6 15,2 8-3-15,4 13-2 16,0 11-16-16,0 5-4 0,0 2-3 16,0-2-1-16,0-3 1 15,0-7-2-15,3-6 0 16,0-5-1-16,-4-14 0 15,1-7 0-15,0-9 0 16,0-10-7-16,-3-5 0 16,0-11 7-16,0-7 5 15,0-6-4-15,3-6-3 16,3-7-1-16,-3 2-1 0,-1 3 2 16,1 3 1-16,0 8-4 15,0 5 1-15,-3 5-2 16,-3 3 0-16,0 7-9 15,-6-2-5-15,6 6-39 16,0 7-14-16,0 1-24 16</inkml:trace>
  <inkml:trace contextRef="#ctx0" brushRef="#br0" timeOffset="59">21269 5900 148 0,'-14'19'57'0,"14"-9"-30"0,-3 1-27 0,3-6 13 16,0 0 17-16,0-5 13 16,0 0-7-16,0 0-1 15,0-2-20-15,3-6-5 0,-1-5 1 16,4-8-9-16,0-11-1 15,3-5 1-15,3-16 1 16,0 0-4-16,3-3 1 16,0 3 0-16,-3 8 0 15,0 6-3-15,-3 7 2 0,0 8 1 16,-3 3 2-16,-1 10-3 16,4 9-4-1,0 10 0-15,3 10 9 16,3 11 5-16,0 14 2 15,0 4 1-15,0 1-6 16,0 0-2-16,0-3-2 16,-1-3-2-16,4-5-2 15,-6-5 1-15,-3-6-26 16,0-5-11-16,-3-7-34 16,-3-7-15-16,-3-7-2 15</inkml:trace>
  <inkml:trace contextRef="#ctx0" brushRef="#br0" timeOffset="60">21329 5776 304 0,'-18'-5'112'0,"18"7"-60"0,3-2-56 0,0 0 21 16,3 0-9-16,6-2 3 15,9-4-6-15,3-2-3 16,8 0-1-16,7 0-17 0,0 1-4 15,2-1-61-15,1 2-24 16,-6 1-1 0</inkml:trace>
  <inkml:trace contextRef="#ctx0" brushRef="#br0" timeOffset="61">22085 5665 104 0,'-3'-6'38'0,"-3"4"-20"0,-6-1 1 0,6 3 18 16,-3 0-3-16,-6 5 3 16,-8 3-10-16,-4 3-4 15,0 0-13-15,0-1-6 0,6 1-3 16,9-1-6-16,6 1 1 15,6-3 0-15,15 2 2 16,6 6-1-16,6 3-1 16,0-1 0-16,3 1 0 0,-7-1 7 15,-5 1 5-15,-12-1 20 16,-3 1 9-16,-9-3-5 16,-6-3-4-16,-6-5-14 15,-11-3-6-15,-4-2-12 16,0-6-3-1,3-2-20-15,7 0-10 0,5-1-25 16,6-2-11-16,9 1-21 16</inkml:trace>
  <inkml:trace contextRef="#ctx0" brushRef="#br0" timeOffset="62">22127 5739 140 0,'-3'5'55'0,"3"-5"-30"0,0 5-32 16,6 1 10-16,0 7 17 0,-3 8 8 16,0 6 9-16,0 4 4 15,-3 9-22-15,0 10-4 0,2-2-1 16,1-3-6-16,-3-5-2 16,3-6-1-16,-3-8-1 15,0-4-2-15,0-9-2 16,0-3-6-16,0-4-1 15,0-9-2-15,-6-8 3 16,1-10 2-16,-1-8-1 16,3-5 1-16,3-3 3 15,6 0-2-15,0 0-1 16,-1-3 9-16,4 6 4 16,3-1 2-16,3 6 3 15,3 5-1-15,3 3 2 0,0 8-8 16,0 5-4-16,-4 8-2 15,-2 5 1-15,-3 11 10 16,-6 0 7-16,-9 2 1 16,-6 4 0-16,-6-1-10 15,-3 0-4-15,1-5-15 16,-1-6-4-16,3-2-27 0,3-5-12 16,0-6-21-1,6-2-7-15,3-3-14 16</inkml:trace>
  <inkml:trace contextRef="#ctx0" brushRef="#br0" timeOffset="63">22520 5712 172 0,'3'-5'66'0,"0"5"-36"0,-3 0-18 0,0 0 21 15,-3 0 3-15,0 3 3 16,-3-1-10-16,-6 4-5 15,-3 4-14-15,-3 3-4 0,-3 9-2 16,-3-1-5-16,9 0-1 0,1 3 1 16,5 0 0-1,6-3 1-15,9 0 0 16,0-5-3-16,2-6 2 16,4-4-1-16,3-6 0 0,0-6-3 15,0-4-1-15,-3-1 3 16,-3-5 3-16,0-5 3 15,-3 5 1-15,-3 0 6 16,-3 6 6-16,0 2 5 16,0 3 2-16,0 5-12 15,0 5-7-15,3 3 0 16,0 5-1-16,3 3-1 16,0 2 1-16,3 6-4 15,8-5-2-15,-2-3-9 0,0-6-3 16,3-4-27-1,6-6-13-15,3-3-20 0,-4-5-6 16,1-3-9 0</inkml:trace>
  <inkml:trace contextRef="#ctx0" brushRef="#br0" timeOffset="64">22850 5755 152 0,'0'-24'57'0,"-6"21"-30"0,-9-5-1 0,12 6 23 15,-3 2-9-15,-3 0-3 16,-3 5-13-16,0 0-4 15,-2 6-12-15,2 5 4 0,0 2 1 16,3 1 0-16,3-1 0 16,0 1-5-16,12 2 0 15,0 3-7-15,3 0-1 16,3-6-7-16,6-5 0 16,2-5-26-16,7-5-10 0,-3-6-55 15,6-5-53 1</inkml:trace>
  <inkml:trace contextRef="#ctx0" brushRef="#br0" timeOffset="65">23026 5765 276 0,'0'3'104'0,"11"2"-56"0,-2 14-54 15,-6-14 19-15,0 0-4 16,9 3 2-16,0-2-3 15,3-1 0-15,3-3-5 16,3-4 3-16,0-6 0 0,-1 0-2 0,-8 0-1 16,6-3-3-1,-9 1-1-15,-6-1-4 0,-6-2 1 16,-6 2-3-16,-9 1 0 16,-3 2 1-16,1 3 2 15,-10 2 4-15,-3 6 2 16,3 7 2-16,1 1 0 15,5 5 2-15,3 5 3 16,9 0 5-16,6 3 1 16,9 5-2-16,15 0 0 15,3 3-3-15,12-8-1 16,5-3-5-16,4-8-1 16,6-5-32-16,-4-8-15 0,1-11-91 15,-9-2-50 1,-10-24 82-16</inkml:trace>
  <inkml:trace contextRef="#ctx0" brushRef="#br0" timeOffset="66">17269 6710 108 0,'0'-5'44'0,"0"5"-24"0,0 0-8 16,0 0 13-16,3 5-5 15,-3 3 1-15,0 8 5 16,0 15 6-16,-6 22-17 0,-3 8 7 16,-6 5 2-16,0 0 7 15,-3 1 4-15,6-7-17 0,1-9-6 16,2-9-7-16,3-8-2 16,3-10-1-16,0-5-2 15,0-6 5-15,3-5 1 16,0-8-2-16,3-11-3 15,3-7 0-15,3-6-1 16,0-16-5-16,2-2-1 16,1-14 0-16,3 1 2 15,-3-1-5-15,-3 3 1 16,0 6 6-16,-3 7 3 16,0 3 1-16,-3 8 1 15,0 3 2-15,0 7 4 0,0 6-4 16,3 5-3-16,3 3-4 15,0 7-1-15,3 14 2 16,-1 11 0 0,-2 4 3-16,3 1 1 0,0-3-4 15,3 0 1-15,-3-2 2 16,0-6 3-16,0-5-2 16,3-6-2-16,3-4 2 15,-4-6 0-15,1-3-1 16,0-5 1-16,-3-3 0 15,3-4 1-15,0-4 0 0,0-5 0 16,-3-2-2-16,0-1-2 16,-1 1-2-1,1-1 1-15,0 4 1 0,0 4 0 16,-3 6 0-16,0 5 2 16,0 3-6-16,0 2 1 15,3 11 1-15,0 18 3 16,0 14 11-16,-1 13 4 15,1 3 6-15,0-1 1 16,0 1-8-16,0 2-4 16,0-5-9-16,0-8-1 15,-3-8-1-15,0-8 2 16,0-5-25-16,-3-11-12 16,6-5-37-16,-1-5-15 15,4-9-44 1</inkml:trace>
  <inkml:trace contextRef="#ctx0" brushRef="#br0" timeOffset="67">17986 6990 228 0,'-9'0'85'0,"6"3"-46"0,3-3-19 16,0 0 27-16,0 0-14 16,3-3-4-16,6 3-14 0,0-5-7 15,9 0-5-15,0-3 2 0,6 0 1 16,2 0-2-16,4 0-3 15,-3 3 2-15,-3-1 0 16,-3 1-21-16,-3 2-10 16,-4 9-77-1,-8-1-24 1</inkml:trace>
  <inkml:trace contextRef="#ctx0" brushRef="#br0" timeOffset="68">17977 7168 276 0,'-6'5'104'0,"9"-5"-56"0,3 0-49 0,3 3 18 15,3-1-4-15,3-2 5 0,3 0-10 16,9 0-2-16,5-5-4 16,7 2-2-16,0 1 1 0,-3-1-45 15,-4-2-18-15,-5-1-62 16</inkml:trace>
  <inkml:trace contextRef="#ctx0" brushRef="#br0" timeOffset="69">18763 6660 156 0,'-3'0'57'16,"6"2"-30"-16,-6 4-16 0,6 1 18 0,-6 7 0 15,0 4 5-15,-6 9-1 16,0 7 0-16,-3 3-18 15,-2 5-9-15,-1 1-2 0,-3-6 1 16,3-5 4-16,0-3 2 16,6-8 1-16,0-5-2 15,3-3 1-15,3-5-4 16,6 0 1-16,3-3-3 16,6-2 0-16,3-3-3 15,6-3 1-15,6-2-4 0,2 2 0 16,1-2 1-1,3 2 0-15,-3 3-3 0,-1 0 2 16,-2 0-17-16,-3 0-5 16,-3 0-27-16,-3-2-8 15,-3-1-26 1</inkml:trace>
  <inkml:trace contextRef="#ctx0" brushRef="#br0" timeOffset="70">18983 6744 176 0,'-3'-5'66'0,"3"5"-36"0,0-11-33 0,0 11 13 0,0 3 6 16,0 2 7 0,0 6 1-16,0 7 1 0,0 14-14 15,-3 21 13-15,0 5 6 0,-5 3 0 16,5 3 0-16,-3 2-11 15,6-8-4-15,0-8-8 16,3 3-5-16,0-13 1 16,3-8 2-16,-1-6-18 15,1-10-5-15,3-16-34 16,3-5-14-16,3-9-60 16</inkml:trace>
  <inkml:trace contextRef="#ctx0" brushRef="#br0" timeOffset="71">19427 6763 172 0,'0'0'66'0,"3"2"-36"0,-3 6-26 0,0 3 13 16,0 10 9-16,0 6 9 0,0 15-4 16,-3 6 2-16,0 2-19 15,0 0-6-15,0-5-1 0,3-3-4 16,0-7-2-16,0-6 0 15,0-5 1-15,0-6-28 16,0-5-9-16,3-2-34 16,-3-3-13-16,-3-5-6 15</inkml:trace>
  <inkml:trace contextRef="#ctx0" brushRef="#br0" timeOffset="72">19623 6779 156 0,'6'-6'57'0,"-15"9"-30"0,3 2-14 0,0 1 17 16,-2 4-11-16,-13 11-3 15,0 0-3-15,-3 6-1 16,0 5-6-16,-3-6-2 0,7 1 0 15,-4-6 9-15,3-3 3 16,9-2-1-16,0-3 1 16,3-2-3-16,15 2 2 15,3 0-4-15,6 1 1 16,6 2 2 0,6-3-8-16,-1 3-1 15,1-3-3-15,-3 0-2 0,-3-2 1 16,6-3 1-16,-7-3-32 15,-2-5-12-15,0 0-39 16,-3-5-16-16,3-3 3 16</inkml:trace>
  <inkml:trace contextRef="#ctx0" brushRef="#br0" timeOffset="73">19769 7033 228 0,'-6'2'85'0,"6"4"-46"0,3 4-48 0,-3-2 14 15,0 5 10-15,0 6 10 16,0-1-9-16,0 1-3 16,0-1-8-16,0-2-4 0,0-2 0 15,0-4-56-15,0-2-25 16</inkml:trace>
  <inkml:trace contextRef="#ctx0" brushRef="#br0" timeOffset="74">19716 6874 296 0,'-3'-5'112'16,"9"2"-60"-16,-3 0-78 0,-3 3 11 0,6 0-39 16,-1 0-10-16,4-2-35 15,3-1-15-15</inkml:trace>
  <inkml:trace contextRef="#ctx0" brushRef="#br0" timeOffset="75">19936 6802 200 0,'3'14'77'0,"-3"7"-42"0,3 16-32 16,-3-11 17-16,0 9 14 15,-3 2 11-15,0 2-18 16,0 1-7-16,0-5-12 15,3-4-6-15,0-2-1 0,0-5-1 0,0-5 0 16,0-6-40-16,0-2-18 16,0-4-17-1,0-7-50-15,0-2 26 16</inkml:trace>
  <inkml:trace contextRef="#ctx0" brushRef="#br0" timeOffset="76">19867 6959 164 0,'-17'-51'63'0,"28"41"-34"0,-2-6-8 0,-6 8 25 16,0-3-6-16,3-5 1 15,0 1-14-15,6-1-7 0,3-3-11 16,6 6-4-16,3-3-1 0,0 3-5 16,-1 2 1-1,4 6 0-15,-6 5 2 16,-3 3-1-16,-3 7-1 0,-6 6 5 15,-6 3 1-15,-9 7 2 16,-3-2 2-16,-6 2-7 16,-3 3-4-16,0-13-3 15,3 5 3-15,3-5-5 16,3-2 0-16,9-4-15 16,6-2 7-16,6 0 2 15,3 0 5-15,9 0 3 16,0 5 2-16,0 6 3 15,-7-1 13 1,-2 6 8-16,-3 0 13 16,-9 2 6-16,-6 1-5 15,-6-1 1-15,3-5-17 0,-14 6-4 16,-10-9-15-16,-3-2-3 16,0-8-45-16,-11-3-19 15,2 1-99 1</inkml:trace>
  <inkml:trace contextRef="#ctx0" brushRef="#br0" timeOffset="77">20915 6763 116 0,'-6'-8'44'0,"3"5"-24"0,3 3 3 0,0 0 21 0,0 5-13 16,0 6-3 0,0 10 4-16,0 11 1 15,3 13-17-15,0 3-3 0,0 4-1 0,-3-4-3 16,3-6 2-16,0-2-8 16,0-5-2-16,-3-9-3 15,0-5 0-15,0-5-22 16,0-5-10-16,-3-6-28 15,3-8-14-15,0-13-8 16</inkml:trace>
  <inkml:trace contextRef="#ctx0" brushRef="#br0" timeOffset="78">20879 6757 156 0,'-3'-15'57'0,"12"-1"-30"0,9-13-18 0,-6 18 16 15,6 3-5-15,6 0-2 16,0 6-6-16,2 7 0 16,-2 5-7-16,-3 6 1 0,-3 3 4 15,-6 2 9-15,-6 3 6 16,-9 0 0-16,-6 2 2 16,-12-5-11-16,-3-2-2 15,-5-3-8-15,-1-6-2 16,0-2-11-16,6-3-3 15,3 1-13-15,6-4-5 16,7-2-21-16,8-2-6 0,0-1-35 16,23-5-26-1,10 0 48-15</inkml:trace>
  <inkml:trace contextRef="#ctx0" brushRef="#br0" timeOffset="79">21171 7083 152 0,'-12'21'57'0,"6"-10"-30"0,0 10 1 15,6-11 25-15,0 1-1 16,0 0 2-16,0-1-15 16,0 1-4-16,3-3-20 15,-3-3-5-15,3 0-2 0,-3-5 0 16,9-2 2-16,0-4 1 0,0-7 3 15,0-8-7-15,3-11-4 16,-3-13-2-16,0-5 1 16,3-3-10-16,0 3-2 15,0 2 7-15,-4 0 6 16,1 11-1-16,0 6 1 16,0 7-3-16,0 8-1 0,3 5-1 15,3 14-2 1,3 5 3-16,3 16 0 15,-1 13-2-15,4 10 2 16,-3 4 1-16,3 2 2 16,-3-6-1-16,-3-2 2 15,-1-8-4-15,-5-5-2 16,0-5-29-16,-6-9-14 0,-3-5-47 16,-3-5-20-16,-6-8 6 15</inkml:trace>
  <inkml:trace contextRef="#ctx0" brushRef="#br0" timeOffset="80">21266 7030 340 0,'-14'0'129'0,"14"0"-70"0,3-3-71 16,-1 3 20-16,7-2-2 16,6-9 6-16,12-2-6 15,6 0-3-15,9-1-2 16,5-1-41-16,7-4-15 0,2 1-85 15</inkml:trace>
  <inkml:trace contextRef="#ctx0" brushRef="#br0" timeOffset="81">22079 6927 180 0,'3'-16'68'0,"-3"16"-36"0,0-3 2 0,0 3 53 31,-6 3-25-31,-6 5-27 0,-3 5-17 16,-6 0-12-16,1 3-7 0,-1 0 0 16,3-3-1-16,9 1 0 15,6-4-7-15,9 3-4 16,6-2 4-16,6 5 3 16,3 5 1-16,-1-3 1 15,-2 4 3-15,-6-1 2 16,-9-3 15-16,-3-2 7 15,-6 0 0-15,-3-5 0 0,-6-3-12 16,-8-3-4-16,-4-2-16 16,3-6-4-1,0 0-23-15,6-2-9 16,6-6-40-16,6-4-18 0,18-4-1 16</inkml:trace>
  <inkml:trace contextRef="#ctx0" brushRef="#br0" timeOffset="82">22228 7035 212 0,'0'11'82'0,"3"5"-44"0,0 8-38 16,-3-3 18-16,0 5 10 16,-3 9 7-16,0 4-3 15,0 14-2-15,0-5-16 16,0-3-4-16,0-6 0 0,0-4-6 15,3-9-2-15,0-7-1 0,0-6-1 16,0-2-9-16,-3-9-2 16,0-7 1-16,0-14 1 15,-3-7 1-15,0-6 2 16,3-5 6-16,0 0 4 16,0-2-3-16,3-4-3 15,6-2 1-15,3 6 2 16,6 1 2-16,3 1 1 15,3 3 4-15,-1 5 5 0,7 8-5 16,-3 10 0 0,3 9 0-16,-6 2 2 15,-3 10 4-15,-7 3 1 16,-5 3 3-16,-6 5 1 16,-8 3-6-16,-4-3-3 0,-6 1-12 15,-3-7-4-15,-3-1-24 16,0-6-10-16,3-3-21 15,1-5-7-15,5-11-17 16,6 3-4-16,9-5 2 16</inkml:trace>
  <inkml:trace contextRef="#ctx0" brushRef="#br0" timeOffset="83">22627 6993 208 0,'-9'-3'79'0,"6"6"-42"0,0-19-23 0,-3 19 22 16,-6-1 6-16,0 1 4 15,-3 2-13-15,-6 3-8 16,1 5-14-16,-1 3-10 0,0 8-1 16,0 3-2-16,3-4 0 15,6 4 2-15,3-3 2 16,9 0-1-16,9-3-1 15,0-5 1-15,6-6-1 16,0-7-3-16,0-6 0 16,3-2-3-16,3-6-1 15,-7-7 6-15,1-3 2 0,-3-1 1 16,-3 7-2-16,-3 1 3 16,0 4 0-1,-3-1 5-15,0 6 3 0,0 5-4 16,0 5-2-16,0 8 2 15,0 3 2-15,0 3-2 16,3-1-2-16,3-2-9 16,3-3-3-16,3-2-23 15,2-6-8-15,4-2-35 16,0-6-14-16,12-2-29 16</inkml:trace>
  <inkml:trace contextRef="#ctx0" brushRef="#br0" timeOffset="84">22886 7006 236 0,'-12'-18'88'0,"6"15"-48"0,-6-13-14 0,3 13 29 16,-3 11-14-16,-3 0-1 15,-6 6-17-15,6-1-4 16,-2 5-11-16,-1 4 10 0,9 4 5 16,3-2-5-16,6 0-3 15,6 2-4-15,3 1-2 16,9-4-12-16,2-4-3 15,7-9-28-15,3-4-10 16,-3-6-44-16,3-6-19 16,11-7-27-16</inkml:trace>
  <inkml:trace contextRef="#ctx0" brushRef="#br0" timeOffset="85">23043 7027 276 0,'-14'-2'104'0,"25"2"-56"0,-5 5-47 15,-3-2 19-15,0 2 6 16,3 0 6-16,3 1-12 16,3-1-4-16,3 0-10 15,3-2-2-15,3-1 2 0,0-4 1 16,-4-1 3-16,1-2-5 16,-3 0-3-16,-6-1-1 15,-3-2 1-15,-6-8-3 16,-6-2-2-16,-6 2-1 15,-6 3 0-15,-3 2 5 16,-2 9 1-16,-1 9 0 0,-9 4 1 16,9 5 2-16,-2 2 4 15,8 6 9-15,3 3 6 16,6-1-4-16,9 3-2 16,9 3-4-16,3 0-1 15,9-3-3-15,17-5 1 16,1-6-13-16,3-7-3 15,2-14-55-15,1-7-25 16,-3-17-96 0</inkml:trace>
  <inkml:trace contextRef="#ctx0" brushRef="#br0" timeOffset="86">17453 8210 112 0,'3'-5'44'0,"0"7"-24"0,-3 9-2 0,3-3 20 16,0 13-17-16,3 11-4 15,0 13-6-15,-3 13 0 16,0 8-6-16,0 8 17 0,-3-2 9 0,0-4-2 15,0-7 0-15,0-8-12 16,3-13-3-16,-3-8-2 16,3-14 0-16,0-7-2 15,-3-6-1-15,0-8-1 16,0-10 2-16,0-5-5 16,-3-17-3-16,0-4-1 15,0-6 1-15,0-6-3 16,0-4 0-16,3 5 1 15,3-1 0-15,3 1 0 16,3-3 0-16,3 5 0 16,6 3 2-16,0 8-1 0,3 8-1 15,-1 8 1-15,4 11-1 16,0 12-3-16,-3 11 0 16,-3 11 4-16,-6 3 3 15,-6-1 8-15,-6 1 4 16,-6 2-6-16,-6 0-1 15,-6-5-1-15,-3-3 0 16,-3-5-4-16,0-6-1 16,1-4-14-16,-1-9-6 15,3-2-15-15,6-3-6 16,6-6-36-16,9-1-16 16,6-1-20-1</inkml:trace>
  <inkml:trace contextRef="#ctx0" brushRef="#br0" timeOffset="87">17912 8141 228 0,'-12'3'88'0,"9"0"-48"0,3-1-20 16,0-2 27-16,0 0-7 15,6 3 1-15,3-1-14 16,0 1-7-16,6-3-11 16,8 0-6-16,4 0-2 0,6-3-1 0,-3 1 0 15,-3 2-25-15,-4 0-10 16,-2 2-59 0,-9 4-25-16,-6 2 7 15</inkml:trace>
  <inkml:trace contextRef="#ctx0" brushRef="#br0" timeOffset="88">17936 8377 264 0,'-12'-6'101'0,"12"6"-54"0,6 0-59 0,0 0 13 16,0 0 0-16,6 0 4 16,2 0 0-16,10 0 0 0,6-2-3 15,0-1-4-15,2 0 1 16,1-2-54-16,9 0-25 15,-3-3-20 1</inkml:trace>
  <inkml:trace contextRef="#ctx0" brushRef="#br0" timeOffset="89">18793 7961 208 0,'-3'-8'77'0,"3"3"-42"0,-6 2-10 0,6 3 25 16,-3 0-12-16,-6 3-2 16,0 2-19-16,-3 1-5 0,0 2-8 15,-3 13-5-15,-2 3 0 0,-4 7 5 16,0 9 2-16,3 5 2 16,3 8 0-16,6-3-2 15,6-2-1-15,6-3-1 16,6-3 2-16,6-7-3 15,12-9 0-15,3-5 3 16,-1-10 1-16,4-6-3 16,6-13-1-16,-9-2 1 15,-1-6 0-15,-5-3 6 0,-12-5 4 16,-9 3 4 0,-9-3 3-16,-6 6 6 0,-12 2 6 15,-8 5-14 1,-4 3-3-16,3 3-21 0,0 8-7 15,7-1-27-15,2 1-13 16,15 8-124 0,6-1 9-1</inkml:trace>
  <inkml:trace contextRef="#ctx0" brushRef="#br0" timeOffset="90">19305 7985 200 0,'-3'0'77'0,"3"5"-42"0,6 3-41 15,-3 3 12-15,0 5 5 0,3 8 7 16,-6 7 8-16,3 6 5 15,-3 8-17-15,0 0 5 0,0-5 4 16,0-6-8-16,0-4-3 16,0-7-5-16,0-4 0 15,0-6-2-15,0-5 0 16,0 0-1-16,0-8 0 16,0-5-5-16,0-6-1 15,0-10-4-15,3 0 1 16,9 0 1-16,0 2-1 15,5 1 1-15,4 4 0 16,3 4 0-16,0 4 3 16,0 6 0-16,-4 6 3 15,-2 7 10-15,-3 3 4 0,-6 2 4 16,-9 1 0-16,-3-1-3 16,-6-2 0-16,-6-2-5 15,-5-1 0-15,-7-5-7 16,-3-3-3-16,3-2-17 15,3-3-7-15,4 0-14 16,5 0-4-16,3-3-28 16,6-2-11-16,6-3-35 15,6 0-18 1,21-8 68-16</inkml:trace>
  <inkml:trace contextRef="#ctx0" brushRef="#br0" timeOffset="91">19605 8223 256 0,'0'3'96'0,"3"2"-52"0,12 6-43 0,-9-6 19 16,-3 6 15-16,0 7 12 15,3-2-13-15,-6 0-7 16,6 0-16-16,0-3-7 0,-3-2-3 16,0-1-17-16,0-2-4 15,0-3-63-15,0 1-25 16,-3-6-18-1</inkml:trace>
  <inkml:trace contextRef="#ctx0" brushRef="#br0" timeOffset="92">19552 8117 304 0,'-15'-10'115'0,"15"7"-62"0,3 1-66 15,0 2 15-15,0-3-16 16,3 0-4-16,0 1-52 15,3-6-21-15,6-6-7 16,8 1-1-16</inkml:trace>
  <inkml:trace contextRef="#ctx0" brushRef="#br0" timeOffset="93">19781 7940 264 0,'0'5'101'0,"3"1"-54"0,0-1-57 15,0 0 14-15,0 6 12 16,0 7 11-16,0 9 4 0,6 5 4 15,-3 7-19-15,-6 4-5 0,6 4-3 16,0-4-2-16,-3-6-1 16,-6-3-8-1,0-5 0-15,0-5-70 0,0-6-28 16,-3 1-31 0</inkml:trace>
  <inkml:trace contextRef="#ctx0" brushRef="#br0" timeOffset="94">19620 8221 208 0,'12'-6'79'0,"6"9"-42"0,-3-6-21 16,-6 3 22-16,6 0-7 16,6 0-1-16,5-2-16 15,7-1-7-15,3 0-4 16,0-2-9-16,-1 0-1 0,-2 0-70 15,0 2-30-15,0 0 5 16</inkml:trace>
  <inkml:trace contextRef="#ctx0" brushRef="#br0" timeOffset="95">20117 8165 272 0,'-17'0'101'0,"14"0"-54"0,0 3-55 16,-3-1 73-1,-3 6-22-15,0-2-17 16,0-1-10-16,0 3-12 15,3 0-7-15,3 2-1 0,3 6-3 0,3 8 2 16,3 0 3-16,6 0 1 16,3-1 1-16,-9-1 2 15,-3-1 8-15,-6-3 5 16,-3 3 8-16,-6-2 6 16,-6 0-14-16,-3-9-6 15,-3-2-41-15,4-3-18 16,-7-5-77-1,-3 0-74-15,3-5 63 0</inkml:trace>
  <inkml:trace contextRef="#ctx0" brushRef="#br0" timeOffset="96">5634 11467 104 0,'-3'-11'38'0,"0"9"-20"0,3-3 3 0,0 2 30 15,3 0-14-15,-3 3-19 16,5 3-11-1,1 2-5-15,3 6 0 0,-3 7 3 16,3 9 2-16,0 2 3 0,-3 3-1 16,6-1 2-16,0 1-2 15,0-3 0-15,0-2-3 16,-3-4 1-16,0 4-2 16,-3-3 0-16,0-6-3 15,-1-2 1 1,-2 5 2-16,0-5 7 15,0 0 4-15,0-8 7 16,-3-8-5-16,3 0-4 16,0-13 4-1,0 2-11-15,3-2-1 16,0-3-2 0,0-2 0-16,0-4-2 0,3 1 1 15,0 0-4-15,0-3 0 16,0-5 1-16,0 3 2 15,0 2 1-15,-3 3 1 16,0 0-5-16,0 5 1 16,-3 2 0-16,0 1 2 15,-1 3-3-15,4 2-2 16,-3 0 2-16,3 0 0 16,-3 3-2-16,0-1 0 15,0 1-18-15,0 2-7 16,0 1-25-16,0 2-11 0,3 2-43 15,-3 4-24 1,6-4 65-16</inkml:trace>
  <inkml:trace contextRef="#ctx0" brushRef="#br0" timeOffset="97">6053 11560 104 0,'-3'-3'38'0,"6"8"-20"0,0-5-21 0,-3 0 8 15,3 3 7-15,0 2 4 16,3 6 10-16,0 2 4 15,-3 6-10-15,0 4-2 16,0 4-10-16,0-1-1 0,0 1 0 16,0 2-3-16,0 3-1 15,0-6-1-15,-3-2 1 16,0 0 0-16,0-8 1 16,0-3-20-16,0-3-9 15,0-2-25 1,0 0-44-16,-3-2 15 0</inkml:trace>
  <inkml:trace contextRef="#ctx0" brushRef="#br0" timeOffset="98">6071 11562 136 0,'-3'-16'52'0,"15"8"-28"0,-3-5-17 0,0 8 15 16,0-3-9-16,3 3 0 15,6-1-7 1,2 4-2-16,1 2-2 0,-3 2-4 0,0 4 1 16,0 2 5-16,-6 2 2 15,-3 1 4-15,-6 10 4 16,-6-2-2-16,-3-1 3 15,-6-2-8-15,-9-3-2 16,0 0 1-16,0-5 1 16,0 0-6-16,4-2-2 15,2-4-20-15,3 1-7 16,6-1-29 0,3 1-49-16,6-3 21 15</inkml:trace>
  <inkml:trace contextRef="#ctx0" brushRef="#br0" timeOffset="99">6375 11507 104 0,'-3'-6'41'0,"3"9"-22"0,0 0-16 15,0-3 10-15,3 5 11 16,-3 3 8-16,0 3-2 15,0 12 2-15,0 1-12 16,-3 5-2-16,0 3-10 16,0 0-7-16,0 0-2 0,0 7 5 15,0-4 2-15,0-6 0 0,3-8-1 16,0 0-3-16,0-8-2 16,-3-2-26-16,3-6-10 15</inkml:trace>
  <inkml:trace contextRef="#ctx0" brushRef="#br0" timeOffset="100">6354 11583 84 0,'-3'-23'33'0,"6"20"-18"0,0-2-9 0,0 2 9 15,0 3 7-15,3-3 6 16,0 3 0-16,0 3 14 15,0 16-8-15,5-4-18 16,1 7-4-16,3 1-2 0,0 7-2 16,0-1 1-16,0-3-5 15,-3 3-1-15,3 0 1 16,-3-8 2-16,0-2 1 16,-1-6 3-16,-2-2-3 15,0 2 1-15,0-5-3 16,-3-11 13-1,0-10 3-15,0 0-4 16,0-3 0-16,0-5-6 16,-3-3 1-16,0-2-1 15,0-4 3-15,0 1-7 16,0 3-4-16,-3 2-2 16,3 6 1-16,-3 2-6 0,3 2 1 15,-3 4-4-15,0 2 2 16,3 3-32-16,0 2-13 15,6 0-30-15,0 1-10 16,3 2-9 0</inkml:trace>
  <inkml:trace contextRef="#ctx0" brushRef="#br0" timeOffset="101">6851 11658 80 0,'0'0'30'0,"0"2"-16"0,3 3 1 0,-3-5 15 16,3 8-5-16,-3 6-2 15,3 2-5-15,0-1 1 16,-3 1-6-16,6 8-3 16,0-5-5-16,0-4-2 0,0 4 1 15,6-11 2-15,-4-3 1 16,1-2-3-16,0-6-3 16,0-2 0-16,0-3 1 15,0-3-3-15,-3-2-2 16,0 3-1-16,0 2 0 0,-3 0 3 15,0 2 0-15,-3 6-2 16,0 0 0-16,3 8-1 16,0 0 3-16,3 0 2 15,0 5 2 1,0-2 3-16,6-3 1 0,-3 0 10 16,0-3 6-16,-1-7 8 15,1-4 3-15,3-2-7 16,0-2-4-16,-3-1-5 15,-3-2-1-15,0 0-7 16,-9 0-2-16,0-1-6 16,0 4-4-16,0 2-13 15,0 0-5-15,0 3-29 16,0 2-13-16,3 0-48 16,0 3-26-16</inkml:trace>
  <inkml:trace contextRef="#ctx0" brushRef="#br0" timeOffset="102">7181 11679 176 0,'0'-3'66'0,"3"3"-36"0,0 3-37 0,-3-3 10 16,3 5 6-16,0 0 3 16,0 6-3-16,0 2-1 15,0 0-4-15,-3 3-3 0,0 5 0 16,0 6-1-16,0-6 2 15,0-2-69 1</inkml:trace>
  <inkml:trace contextRef="#ctx0" brushRef="#br0" timeOffset="103">7187 11554 216 0,'0'-5'82'0,"3"2"-44"0,3 1-47 16,-6 2 12-16,6 0-4 16,3 0 0-16,0 2-54 15,3 4-23-15,0 4 4 0,6 1 3 16</inkml:trace>
  <inkml:trace contextRef="#ctx0" brushRef="#br0" timeOffset="104">7455 11663 136 0,'-6'-3'52'0,"3"3"-28"0,0 0-19 0,0 3 13 15,-3-3-8-15,-3 2-3 16,-5 6-4-16,-7 3 0 16,3 2-2-16,0 6-3 0,0-1 1 15,6 6 1-15,3 5 0 16,3-5 2-16,6-3 1 15,6-2 3-15,3-9 1 0,6-4 10 16,3-9 4 0,0-8-5-16,0-7-1 0,0-1-9 15,-4-2-2-15,1 0-2 16,-3-3 1-16,-3-5-2 16,-3-5-1-16,-3 2-4 15,0 0-2-15,-3 6 3 16,0 2 1-16,0 5-1 15,0 3 2-15,0 6 5 16,0 2 2-16,0 5-7 16,0 3-4-16,6 8 7 15,0 3 3-15,0 5 0 16,3 8 2-16,3-1-4 16,0 4 0-16,3-3-1 0,-4-1 1 15,1 1-2-15,0-3-1 16,0-5-26-16,0-2-12 15,0-7-58 1</inkml:trace>
  <inkml:trace contextRef="#ctx0" brushRef="#br0" timeOffset="105">7723 11528 160 0,'-3'-11'60'0,"9"11"-32"0,-3 3-33 15,-3-3 10 1,3 5 14-16,0 3 10 16,0 5-1-16,0 6-2 15,0 2-14-15,0 0-3 0,0 3-2 0,0 0-3 16,0 0-1-16,0-3-1 16,-3-3-2-16,0-2-39 15,0-2-16-15,0-7-41 16</inkml:trace>
  <inkml:trace contextRef="#ctx0" brushRef="#br0" timeOffset="106">7649 11652 236 0,'-6'-8'90'0,"9"8"-48"0,3-2-47 15,0 2 17-15,3 0 8 16,5-8 7-16,4 2-13 15,6 1-8-15,3 0-4 16,3-3-11-16,-4 3-2 0,1-3-27 0,-3 2-13 16,-3 1-50-1,-6-3-26-15,-3 0 63 16</inkml:trace>
  <inkml:trace contextRef="#ctx0" brushRef="#br0" timeOffset="107">7961 11480 124 0,'0'6'49'0,"0"4"-26"0,0 1-16 0,3-3 15 0,3 5 9 16,-3 11 8-1,0 0-8-15,0 2-1 16,-3 3-17-16,3 0-1 0,-3-2 1 0,3-4-1 16,-3-4 3-16,0-3-6 15,0-6-3-15,0-2 1 16,0-8 0-16,0-2-14 15,0-6-6-15,6-3 0 16,0 1 0-16,0-4 5 16,0 4 3-16,3 2 5 15,0 0 4-15,3 3 1 16,-1 2 2-16,1 3 5 16,0 5 2-16,-3 3 4 0,0 5 3 15,-3 1-9-15,-3 2-2 16,0-3-6-16,0 0-1 15,0 3-8 1,6-3-70 0,3-13-30-1,3-5-44-15,6-3 51 16</inkml:trace>
  <inkml:trace contextRef="#ctx0" brushRef="#br0" timeOffset="108">8414 11578 176 0,'0'0'68'0,"0"13"-36"0,3-18 13 0,0 10 36 0,-3-5-19 16,6-2-8-16,5-1-20 15,4 0-7-15,0 6-16 16,3-6-7-16,0 1-2 0,3-1-2 15,0 1 0-15,-1-1-16 16,1 0-4-16,-6 1-32 16,-3 2-12-16,-3 0-41 15,-6 0-51 1,-3 0 50-16</inkml:trace>
  <inkml:trace contextRef="#ctx0" brushRef="#br0" timeOffset="109">8467 11679 192 0,'-41'0'74'0,"41"2"-40"0,0-2-22 0,0 0 19 16</inkml:trace>
  <inkml:trace contextRef="#ctx0" brushRef="#br0" timeOffset="110">8440 11684 417 0,'15'0'50'15,"6"0"-25"-15,3 0-13 0,6 0-7 16,-1 0-3-16,1 0-2 16,6-3-37-16,-3 3-15 15,-7 0-78 1</inkml:trace>
  <inkml:trace contextRef="#ctx0" brushRef="#br0" timeOffset="111">8926 11660 180 0,'-3'0'68'0,"3"0"-36"0,0 0-4 16,-3 0 25-16,0 0-5 15,0 0-1-15,6-2-18 16,0-1-7-16,0 0-13 16,3-5-8-16,2 0-4 0,1 0-1 15,0-5 3-15,0 0 0 16,3 2 1-16,0 1 0 16,-3 2 0-16,0 3-3 15,0 2 0-15,0 3-3 0,0 8 1 16,-3 5 1-1,-3 3-1-15,0 0 4 0,-3 2 2 16,-3 1 2-16,0-1 1 16,0-2 0-16,0 0 2 15,0-3-3-15,0-2 0 16,3-3 1-16,0-3 0 16,-3-2 0-16,0-3 0 15,3-3 0-15,-3-2 0 16,3-3-2-16,0-3-2 15,3-2-6-15,3 0-4 16,3-3 1-16,3-5 3 16,3 0 3-16,-1 2 2 15,7 3-2-15,3 0 2 0,0 6-1 16,-3-1 0-16,-3 3 2 16,-1 6 0-16,-2 2 0 15,-3 5 0-15,0 6 2 16,-3 4 1-16,-3 4 5 15,-3 0 5-15,0 2-1 16,0 0 1-16,3 0-7 16,0-2-2-16,0-1-2 15,3-5 1-15,0-2 0 16,6-6 1-16,-1-2-29 16,4-6-10-16,3-2-36 15,-6-3-15-15,3-3-31 16</inkml:trace>
  <inkml:trace contextRef="#ctx0" brushRef="#br0" timeOffset="112">9458 11644 212 0,'-9'-2'82'0,"9"4"-44"0,0-2-9 0,0 0 28 15,0 0-12-15,3 0-1 16,3 0-21-16,6 0-9 16,3-2-8-16,3-4 6 0,3 1 5 0,3 0-12 15,2 0-2 1,-2 2-40-16,-3 0-17 16,-3 1-37-16,-6 2-16 15</inkml:trace>
  <inkml:trace contextRef="#ctx0" brushRef="#br0" timeOffset="113">9777 11570 128 0,'0'0'49'0,"0"-2"-26"0,0 7-14 16,0 3 14-16,0 5 15 15,0 0 9-15,0 6-14 16,3 5-5-16,-3 5-16 16,0 13-1-16,0-2 2 0,3 2-5 0,-3-2 0 15,0-3-4 1,0-5-3-16,0-6 0 0,0-7 1 16,0 2 3-16,0-11 2 15,-3-2-1-15,0 0-1 16,-3-5-6-16,0-6-1 15,0-5-4-15,0-5-1 16,0-3 4-16,0-8 3 16,0-7 1-16,3 1-1 15,0-1 5-15,3-4 4 16,0 6 4-16,6 0 2 16,0 3-4-16,6-1-1 15,6-2-4-15,3 3-1 0,0 2-3 16,-1 5 1-16,4 6 0 15,0 5 1-15,0 5-2 16,-3 14 1-16,-3 2-2 16,-4 1-1-16,-5 4 5 15,-3 3 4-15,-6 0 1 16,-6-2 2-16,-3-1-2 16,-5-2-1-16,-7-2-5 15,-6-7-3-15,-3-1-29 16,0-6-11-16,1-6-63 15,-1-1-24-15</inkml:trace>
  <inkml:trace contextRef="#ctx0" brushRef="#br0" timeOffset="114">6768 15968 112 0,'0'-6'44'0,"0"6"-24"0,0-2 5 15,0 2 20-15,0 0-20 16,0 5-8-16,0 3-7 16,0 16 0-16,0 0-5 15,0 2 4-15,-3 11 3 0,0 3 0 16,0 7 1-16,0-2-7 15,0-8-2-15,3-2 2 16,0-9 1-16,0-2-8 16,3-8-1-16,0-3-46 15,0-5-21-15,3-8-22 16</inkml:trace>
  <inkml:trace contextRef="#ctx0" brushRef="#br0" timeOffset="115">6765 15962 200 0,'-9'-5'74'0,"12"5"-40"0,3-3-33 0,0-2 16 16,5 5-13-16,7 0-5 15,3 0-2-15,6 11 2 0,3-1 0 16,-1 11-2-16,1 1 2 0,-6-1 3 16,-6 3 1-16,-6-1 5 15,-9 1 3-15,-6 0 0 16,-9-3 3-16,-9-5 2 16,-6-3-1-16,-2-2-7 15,-4-6-3-15,0-2-3 16,6-3-2-16,3 0-8 15,7 0-3-15,8-3-43 16,6 1-19-16,9-1-20 16</inkml:trace>
  <inkml:trace contextRef="#ctx0" brushRef="#br0" timeOffset="116">7137 15986 180 0,'-6'3'68'0,"6"5"-36"0,-3 21-35 0,3-13 13 16,0 8 10-16,-3 13 10 16,0 15-7-16,0 1-1 15,0 0-13-15,3 0-3 0,0-5-2 16,3-11-2-16,0 0 1 0,0-11-22 15,0-7-7-15,-6-6-18 16,0-10-7-16,-3-6-35 16</inkml:trace>
  <inkml:trace contextRef="#ctx0" brushRef="#br0" timeOffset="117">7080 16105 172 0,'15'-16'66'0,"0"0"-36"0,3-15-33 15,-6 23 13-15,6-5 4 16,5 7 3-16,4-2-2 16,3 8 1-16,-3 11-9 0,2 2 2 0,-5 3 4 15,-6 3-1 1,-6 2 1-16,-9-3 6 16,-6 3 2-16,-6-2 1 15,-9-6 1-15,-6-2-11 16,-2-6-4-16,-1-2-14 0,3-3-4 15,6 0-13-15,0-3-5 16,3 0-36-16,12 1-75 31</inkml:trace>
  <inkml:trace contextRef="#ctx0" brushRef="#br0" timeOffset="118">7503 16060 220 0,'-6'-5'82'0,"0"8"-44"0,6 2-44 16,-3 11 20-1,-6 8 4-15,-6 5 12 16,0 10 6-16,-3 6-18 16,3 3-8-16,4-3-3 0,2-5-4 15,3-6-2-15,0-5-9 16,6-5-34-1,3-11-8-15,3-10-14 16,0-3-4-16,3-13-15 16</inkml:trace>
  <inkml:trace contextRef="#ctx0" brushRef="#br0" timeOffset="119">7446 16103 172 0,'6'-19'66'0,"0"11"-36"0,6 0-24 0,-6 6 15 16,0 2-7-16,0 0 2 15,9 5 4-15,0 5 4 16,-3 12-12-16,2 7 0 0,1 10 1 16,0 4-7-16,3-1-1 15,3-5-5-15,0-5-1 16,3-8 3-16,-4-6 3 16,1-7 2-16,-3-6 3 15,0-8 8-15,-3-5 3 16,0-13 5-16,-3-3 3 15,-3-7-6-15,2-9-2 0,-5 6-8 16,-3-3-3-16,0-3-5 16,-6 0-2-16,0 8-19 15,0 6-7-15,0 5-63 16,6 10-26-16,9 3-20 16</inkml:trace>
  <inkml:trace contextRef="#ctx0" brushRef="#br0" timeOffset="120">8178 16200 156 0,'-3'3'57'0,"1"5"-30"0,-1 5-29 16,3-7 11-16,0 12 0 15,0 9 2-15,3-1-3 16,2 0 0-16,1 1-5 16,3-6 0-16,0-2 3 0,0-6 6 15,3 0 4-15,6-8-6 16,0-5-3-16,0-2-2 16,-3-9-1-16,-4 3-5 15,1-5-1-15,0-6 1 16,-6 6 0-16,0 3 1 0,-3 10 0 15,0 2 0 1,3 6 0-16,0 3 0 16,3 5 0-16,3-3 2 15,0-3 3-15,6-2 4 16,0-2 5-16,-1-6 1 16,1-6 9-16,-3-2 7 15,-3-2-5-15,-3-9-1 16,-3-2-5-16,-6 0-1 15,0 3-8-15,-3-1-4 16,-3 3-11-16,0 3-3 0,-6 2-25 16,3 3-9-16,0 3-21 15,3 0-6-15,9 5-24 16,0-3-26 0,6 0 43-16</inkml:trace>
  <inkml:trace contextRef="#ctx0" brushRef="#br0" timeOffset="121">8601 16214 180 0,'6'2'68'0,"0"-2"-36"0,3 11-29 16,-3-3 15-16,0 0-7 15,0 13-1-15,-3 3-4 16,0-3-1-16,0-3-3 16,0 6-2-16,0-8 3 0,0-3-24 15,-3-2-8-15,0-6-59 16</inkml:trace>
  <inkml:trace contextRef="#ctx0" brushRef="#br0" timeOffset="122">8613 16118 268 0,'-3'-13'101'0,"6"13"-54"0,3-2-59 0,0 2 15 15,3 0-18-15,0 0-3 16,3 0-15-16,6 0-5 15,5 2-41-15,4 3-16 16,0 1 33-16,0-4 20 0</inkml:trace>
  <inkml:trace contextRef="#ctx0" brushRef="#br0" timeOffset="123">8952 16158 164 0,'-3'0'63'0,"-6"0"-34"0,4 0-16 16,2 0 17-16,-6 5-9 15,-3-2 1-15,-3 2-9 16,-3 3-3-16,-3 6-5 15,0 1-8-15,0 7-1 0,1 4 0 16,5 0 2-16,6 1 1 16,6-3 1-16,6-3 0 15,6-5 0-15,6-6 0 16,2-4 0-16,1-6 2 0,3-6 3 16,0-10-4-16,-3-7-1 15,-3-4 2 1,-6-2 1-16,0-3-1 15,-6-5 1-15,-3 0-2 0,-3 3-1 16,-3 5 3-16,3 2 2 16,-3 6 4-16,3 8 5 15,0 2-10-15,3 9-5 16,3 7 1-16,3 6-1 16,0 4-2-16,3 9 2 15,0 8 1-15,-1 5 0 16,4 5 2-16,3-2 1 15,3-3-1-15,0-8-2 16,-3-2-37-16,3-14-15 16,0 0-51-1</inkml:trace>
  <inkml:trace contextRef="#ctx0" brushRef="#br0" timeOffset="124">9253 16021 264 0,'-12'0'99'0,"15"0"-54"0,-3 18-55 16,0-10 14-16,-3 8-5 15,0 2 0-15,0 6 7 16,0 3 6-16,0 7-6 16,0 3-3-16,3-3-2 0,0-2-15 15,0-5-5-15,3-9-54 16,0 1-64-1</inkml:trace>
  <inkml:trace contextRef="#ctx0" brushRef="#br0" timeOffset="125">9071 16163 288 0,'0'-5'110'0,"9"2"-60"0,9-2-56 0,-6 0 17 16,9 2-9-16,3-2 1 15,3 0-2-15,-1-1-1 16,4-2 1-16,0 6-8 0,0-1-3 16,-4 0-47-16,-2-2-22 15,0 5-26-15</inkml:trace>
  <inkml:trace contextRef="#ctx0" brushRef="#br0" timeOffset="126">9455 15978 168 0,'-3'0'66'0,"3"3"-36"0,0-1-35 15,3 14 21 1,0 6 6-16,-3 4 7 16,0 8 4-16,-3 3-17 15,0 3 0-15,3 5 0 0,0-5-8 16,0-6-2-16,0-10-2 16,3-11 2-16,0 0 1 0,3-7 3 15,0-17-3 1,0-5-2-16,3-5-2 15,3 0-3-15,3 0-2 16,0 2 1-16,0 6 1 16,3 5 2-16,-1 13-1 0,1 9-1 15,0 1 3-15,0 9 0 16,0 0-1-16,-3 0-2 16,0-6-15-16,0 6-5 15,5-8-54-15,7-5-24 16,9-6 0-1</inkml:trace>
  <inkml:trace contextRef="#ctx0" brushRef="#br0" timeOffset="127">9970 16132 224 0,'-9'-3'85'0,"9"3"-46"0,-3 0-24 0,3 0 26 16,0 0-15-16,6 0-5 15,6 0-10-15,3 0-5 16,3 0-3-16,6 0 0 0,3 0 0 15,5 0-4-15,1 0 1 16,3 0 0-16,-9 3 2 0,-1-3-28 16,-5 5-11-1,-3-2-29-15,-6 2-10 16,-6 0-20 0</inkml:trace>
  <inkml:trace contextRef="#ctx0" brushRef="#br0" timeOffset="128">10015 16243 264 0,'-18'8'101'0,"18"-8"-54"0,0 2-48 16,6 1 20-16,3-3-9 15,3 0 2-15,9 0-1 16,9-3 3-16,5 1-7 16,1-6-4-16,3 5 0 0,-1-2-35 15,1 0-16-15,0 2-77 16</inkml:trace>
  <inkml:trace contextRef="#ctx0" brushRef="#br0" timeOffset="129">10640 16251 176 0,'-15'5'68'0,"12"0"-36"0,-3-2-15 0,3 0 22 15,3-1-7-15,-3-2 1 16,3 0-14-16,0-2-4 15,3-4-9-15,3-2-4 0,6-5-1 16,0-3-1-16,3 0 0 16,3 1-3-16,-3 1 2 15,3 4 1-15,-4-1 0 16,1 8-3-16,0 1 0 0,-3 4 2 16,0 6 0-16,-3 8 1 15,-3 5 0-15,-3 9 0 16,-3 7 2-16,-3-3-1 15,0-2 2-15,0-6 0 16,0-2 3-16,0-8 3 16,0-3 2-16,3-2 1 15,0-9 0-15,0-2-4 16,3-2 0-16,0-9-7 16,3-10-3-16,0-8 1 15,3 0 0-15,3-3-4 16,3 3 1-16,-1 0 0 15,4 8-1-15,-3 2 4 16,0 6 0-16,0 8-2 16,0 5 0-16,0 10 2 0,-6 6 2 15,-3 0 2 1,-3 10 1-16,-3 1 0 0,-3-6 2 16,0 3-3-16,0-8-2 15,3-3 2-15,0-5 2 16,3-3-4-16,3-5-1 15,6-13 0-15,2 0 0 16,4-3-5-16,3-8-1 16,-3 5-2-16,3-7 0 15,0 7 2-15,-4-2 4 0,-2 8 1 16,-3 3 1 0,3 2 2-16,-6 8 1 15,0 8 3 1,-6 7 3-16,-3 7 2 0,0 9-3 15,0 4-3-15,3-4-2 16,6 1 0-16,3-5-2 16,3-1 2-16,6-2-11 15,2-11-2-15,7-10-63 16,6-3-29-16,3-8-17 16</inkml:trace>
  <inkml:trace contextRef="#ctx0" brushRef="#br0" timeOffset="130">11343 16282 212 0,'-9'-15'79'0,"9"17"-42"0,3-2-23 16,-3 0 22-16,9 3-5 15,2-3-1-15,4 0-1 16,3 0-1-16,6 0-15 16,3 0-10-16,0-3-5 0,-1 1-2 0,1-1 0 15,0 0-85 1,9-2-40-16,-1-3 16 16</inkml:trace>
  <inkml:trace contextRef="#ctx0" brushRef="#br0" timeOffset="131">11724 16391 36 0,'-9'-5'16'15,"12"5"-8"-15,3-6-25 0,-3 6-4 0</inkml:trace>
  <inkml:trace contextRef="#ctx0" brushRef="#br0" timeOffset="132">11744 16237 140 0,'-3'-7'55'0,"3"7"-30"0,0-3-7 16,0 3 20-16,0 0-6 16,0 0-1-16,3 3-17 15,0 10-7-15,0 13-4 0,0 6 6 16,0 8 6-16,0 2-3 16,-3 0 1-16,3 9-6 0,-3-4-2 15,0-2 0-15,0-5-1 16,0 0-2-16,0-9 1 15,0-4 2-15,0-9 2 16,0-2-3-16,-3-5-1 16,0-9 5-16,-3-10 5 15,0 3-3-15,0-5 0 16,-2-6-4-16,2-5 1 16,-3-6-4-16,3 1 0 15,0 2 1-15,0-5 2 16,3 0-1-16,0-6 0 15,3 6-3-15,0-8 1 0,0-8 0 16,6 11 1-16,3-6-2 16,9 0 1-16,5 3 0 15,4 6 1-15,0 4-5 16,-3 6-1-16,3 5-2 16,-1 8 0-16,1 13 5 15,0 9 1-15,-3 9 2 16,0 7 2-16,-4 4-1 15,-5 0 0-15,-3-5-3 16,-6 6 1-16,-9-11 7 16,-9 2 5-16,-3-7-3 15,-8-1 1-15,-4-7-15 0,-3-3-3 16,-3-8-29 0,1-3-10-16,2-2-35 15,6-3-15-15,9 0-32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5.0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1215973-40FC-4058-A0B0-B22500332456}" emma:medium="tactile" emma:mode="ink">
          <msink:context xmlns:msink="http://schemas.microsoft.com/ink/2010/main" type="writingRegion" rotatedBoundingBox="22313,9371 24335,9351 24353,11301 22331,11320"/>
        </emma:interpretation>
      </emma:emma>
    </inkml:annotationXML>
    <inkml:traceGroup>
      <inkml:annotationXML>
        <emma:emma xmlns:emma="http://www.w3.org/2003/04/emma" version="1.0">
          <emma:interpretation id="{D32F518B-F985-4F67-A682-4FF3ECD2CC23}" emma:medium="tactile" emma:mode="ink">
            <msink:context xmlns:msink="http://schemas.microsoft.com/ink/2010/main" type="paragraph" rotatedBoundingBox="22313,9371 24335,9351 24353,11301 22331,11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07BFA3-86B3-4C40-974F-65AEBF174EB7}" emma:medium="tactile" emma:mode="ink">
              <msink:context xmlns:msink="http://schemas.microsoft.com/ink/2010/main" type="line" rotatedBoundingBox="22308,9390 24326,9338 24344,10052 22326,10103"/>
            </emma:interpretation>
          </emma:emma>
        </inkml:annotationXML>
        <inkml:traceGroup>
          <inkml:annotationXML>
            <emma:emma xmlns:emma="http://www.w3.org/2003/04/emma" version="1.0">
              <emma:interpretation id="{4CDEBD60-5E9B-4DAA-968C-A7501EE05CD8}" emma:medium="tactile" emma:mode="ink">
                <msink:context xmlns:msink="http://schemas.microsoft.com/ink/2010/main" type="inkWord" rotatedBoundingBox="22308,9390 24326,9338 24344,10052 22326,10103">
                  <msink:destinationLink direction="from" ref="{82CA7323-C0B6-4C09-AA06-A16D6A0DFDEE}"/>
                </msink:context>
              </emma:interpretation>
              <emma:one-of disjunction-type="recognition" id="oneOf0">
                <emma:interpretation id="interp0" emma:lang="en-US" emma:confidence="1">
                  <emma:literal>updating</emma:literal>
                </emma:interpretation>
                <emma:interpretation id="interp1" emma:lang="en-US" emma:confidence="1">
                  <emma:literal>up dating</emma:literal>
                </emma:interpretation>
                <emma:interpretation id="interp2" emma:lang="en-US" emma:confidence="0">
                  <emma:literal>updat ing</emma:literal>
                </emma:interpretation>
                <emma:interpretation id="interp3" emma:lang="en-US" emma:confidence="0">
                  <emma:literal>updating g</emma:literal>
                </emma:interpretation>
                <emma:interpretation id="interp4" emma:lang="en-US" emma:confidence="0">
                  <emma:literal>Updat ing</emma:literal>
                </emma:interpretation>
              </emma:one-of>
            </emma:emma>
          </inkml:annotationXML>
          <inkml:trace contextRef="#ctx0" brushRef="#br0">21963 10020 116 0,'0'-11'44'0,"0"11"-24"0,3-2 1 0,-3 2 19 16,0 0-8-16,0 0-3 16,0 10-15-16,-3 3-4 15,0 9-6-15,0 4 2 0,0 3 3 0,3 3-3 16,0-3-1-16,3-3-2 16,3-2 0-16,3-5 0 15,3-3 1-15,3-3-5 16,3-5 1-16,2-3 2 15,1-2 1-15,0-14 1 16,-3-2 0-16,-3 0-2 16,0-6 1-16,-3-2 0 15,-4 0 1-15,-2 0-2 16,0 2 1-16,-3 3 7 16,-3 6 3-16,0 2 0 15,0 2 0-15,0 14-12 16,0 6 0-1,3 4-2-15,0 6 3 0,3 0 1 16,0 0-4 0,3-3 1-16,3-5-2 0,0-3 0 15,3-3-25-15,0-2-11 16,0 0-30-16,-3-2-12 16</inkml:trace>
          <inkml:trace contextRef="#ctx0" brushRef="#br0" timeOffset="1">22329 10107 140 0,'-6'-3'52'0,"6"6"-28"0,6 5-17 0,-3-3 13 0,0 9 10 16,3 12 6-16,-3 6-13 15,0 7-3-15,3 9-12 16,0-3-1-16,-3 3 3 0,0-6-4 15,0-8-1-15,3-4 0 16,-6-9-1-16,9-5 0 16,-6-6 2-16,-6-5-3 15,0-13 0-15,-3-7-1 16,3-12-2-16,0-10-6 16,0-3-1-16,0-5 7 15,0-2 7-15,6-3-8 16,3 2-3-16,6 8 2 0,0 8 2 15,2 6 3-15,1 8 1 16,3 10 2-16,0 10 3 16,-3 11 2-16,-3 6 3 15,-3 2-3-15,-6 6-1 16,-6-4-4-16,-3 1 1 16,-6-5-4-16,3-3 0 15,-6-1-14-15,0-4-6 16,0-3-22-16,0 0-8 15,7-3-41 1,8-5-45-16,5-13 44 16</inkml:trace>
          <inkml:trace contextRef="#ctx0" brushRef="#br0" timeOffset="2">22728 10009 176 0,'-21'-2'66'0,"12"2"-36"0,-12 7-22 16,15-4 16-16,-3 8-8 15,-2 7-1-15,-1 3-7 16,0 6 0-16,0 2-5 16,3 5-4-16,6-2-2 0,3-3-1 15,6-2 3-15,3-9 0 16,0-5 3-16,9-5 3 15,-4-2 4-15,1-12 2 16,0-4 1-16,-3-6-6 16,-3-5-2-16,-3-6 0 15,-6-10 0-15,-3-2 2 0,-6-4 3 16,0 1-2-16,0 2-2 16,0 8 0-16,0 9 1 15,0 4 1-15,3 3 3 16,4 8-7-16,-1 6-2 15,3 12-1-15,5 11 2 16,1 9-3-16,3 7 0 16,0 2 1-16,6-4 2 15,0-4-1-15,0 1-1 16,6-5-30-16,3-6-13 16,-1-13-27-16,4 0-8 15,0-8-10 1</inkml:trace>
          <inkml:trace contextRef="#ctx0" brushRef="#br0" timeOffset="3">23020 10089 160 0,'-6'-30'60'0,"-9"28"-32"0,3-1-9 15,6 6 23-15,3-3-10 16,-6 8-3-16,-3 2-15 16,-3 4-4-16,0 4-6 15,0 6-3-15,1 2 0 0,5-2-1 16,0 0 2-16,9-3-3 15,9 0 0-15,0-5 1 16,2-3 0-16,1-5 0 16,3-5 2-16,0-6 3 0,3-7 2 15,-6-3-3-15,-3-3-1 16,0-3 1 0,-6-2 0-16,3 0 0 0,-3 5 2 15,0 3-3 1,0 5-2-16,-3 2 0 0,0 6 1 15,0 6 1-15,6 4 1 16,0 4-5-16,-3 7-1 16,5 3 3-16,-2-3 1 15,0-3-5-15,6-2 0 16,-3 0-34-16,0-5-16 16,9-6-58-1,-3-10-27-15,0-14 73 16</inkml:trace>
          <inkml:trace contextRef="#ctx0" brushRef="#br0" timeOffset="4">23148 9856 172 0,'-15'-8'66'0,"15"10"-36"0,0-2-31 16,0 0 15-16,6 6 10 15,-3 4 9-15,0 9-8 16,0 10-3-16,3 5-12 15,0 6 0-15,-1 2 3 0,1-5-7 16,3 3-3-16,-6-6-2 16,6-2 1-16,-3-5-17 0,-3-6-6 15,0-5-39-15,-3-3-16 16</inkml:trace>
          <inkml:trace contextRef="#ctx0" brushRef="#br0" timeOffset="5">23002 10025 224 0,'-12'0'85'0,"24"-3"-46"0,-3 6-19 0,-3-3 24 0,0 0-7 16,3 3 1-16,5-3-18 15,7 0-6 1,9 0-9-16,3-3-8 0,-1 0-1 15,4-2-36-15,0-3-13 0,-6 0-68 16,-1 0-40 0,-8 0 75-16</inkml:trace>
          <inkml:trace contextRef="#ctx0" brushRef="#br0" timeOffset="6">23350 10004 192 0,'-9'10'74'0,"12"-2"-40"0,0 11-27 15,0-11 20-15,-3 8-1 0,0 2 4 16,0 3-14-16,3 1-4 16,0-4-8-16,-3-2-5 0,6 0-2 15,-3-6-40 1,3 1-17-16,0-8-42 16</inkml:trace>
          <inkml:trace contextRef="#ctx0" brushRef="#br0" timeOffset="7">23332 9935 212 0,'-9'-8'82'0,"12"8"-44"0,3 0-49 0,-6 0 13 16,3 0-20-16,6 3-5 0,0 2-61 15,3-2-25 1</inkml:trace>
          <inkml:trace contextRef="#ctx0" brushRef="#br0" timeOffset="8">23475 10120 200 0,'-3'24'77'0,"-12"-11"-42"0,27 6-30 16,-9-11 17-16,0 2-6 16,-3-2 3-16,0 0-10 15,3-2-5-15,-3-1-3 16,0-5 3-16,0 0 2 0,0-3 0 15,9-2-1-15,-3-3-6 16,-3-3-1-16,0-4-2 16,0-9 3-16,3-3-2 15,3 6-1-15,0 3 0 0,0 4 0 16,2 4 9-16,1 4 6 16,9 6 4-16,-3 6 3 15,-6 4-4-15,6 4 2 16,-6-1-3-16,-3 3 2 15,-3 0-8-15,-3-3-4 16,0-3-18-16,-3 1-7 16,6 0-33-16,-1-4-15 15,1-1-43 1</inkml:trace>
          <inkml:trace contextRef="#ctx0" brushRef="#br0" timeOffset="9">23901 10036 176 0,'-12'-14'68'0,"6"14"-36"0,-3 0-18 15,6 0 20-15,-6 3-6 16,0 5-2-16,-6 3-10 16,-3 7-3-16,0 3-7 15,7 0-4-15,-4 3-1 0,9-3-4 16,3 3 2-16,9-5 1 15,0-1 0-15,6-4 0 16,-1-7 0-16,4-4-3 16,0-6 2-16,0-2-6 15,-3-3-3-15,-3-5 6 16,-3 0 1-16,0 0 3 0,-3-1 0 16,-3 1 0-1,0 2 2-15,0 4-1 16,0-1 2-16,0 0-7 0,0 5 1 15,6 3-4-15,-3 8 2 16,9 5 3-16,3 3 1 16,-4 16 5-16,1 0 2 15,0 2 15-15,-3 3 6 16,0 0 11-16,-3-3 6 16,-6 1-7-16,-3-1-2 15,-9-5-17-15,-9 0-6 16,-11-7-39-16,-16-4-14 15,-6-5-26-15,4-5-11 0</inkml:trace>
        </inkml:traceGroup>
      </inkml:traceGroup>
      <inkml:traceGroup>
        <inkml:annotationXML>
          <emma:emma xmlns:emma="http://www.w3.org/2003/04/emma" version="1.0">
            <emma:interpretation id="{4ED8B336-4E80-4003-B60D-46F65AEE95D4}" emma:medium="tactile" emma:mode="ink">
              <msink:context xmlns:msink="http://schemas.microsoft.com/ink/2010/main" type="line" rotatedBoundingBox="22423,10044 24189,10081 24173,10814 22407,10776"/>
            </emma:interpretation>
          </emma:emma>
        </inkml:annotationXML>
        <inkml:traceGroup>
          <inkml:annotationXML>
            <emma:emma xmlns:emma="http://www.w3.org/2003/04/emma" version="1.0">
              <emma:interpretation id="{71BF7759-B187-4F39-A642-A22B36B9468A}" emma:medium="tactile" emma:mode="ink">
                <msink:context xmlns:msink="http://schemas.microsoft.com/ink/2010/main" type="inkWord" rotatedBoundingBox="22423,10044 24189,10081 24173,10814 22407,10776"/>
              </emma:interpretation>
              <emma:one-of disjunction-type="recognition" id="oneOf1">
                <emma:interpretation id="interp5" emma:lang="en-US" emma:confidence="1">
                  <emma:literal>diagonal</emma:literal>
                </emma:interpretation>
                <emma:interpretation id="interp6" emma:lang="en-US" emma:confidence="0">
                  <emma:literal>diagona |</emma:literal>
                </emma:interpretation>
                <emma:interpretation id="interp7" emma:lang="en-US" emma:confidence="0">
                  <emma:literal>diagonal |</emma:literal>
                </emma:interpretation>
                <emma:interpretation id="interp8" emma:lang="en-US" emma:confidence="0">
                  <emma:literal>diaguna |</emma:literal>
                </emma:interpretation>
                <emma:interpretation id="interp9" emma:lang="en-US" emma:confidence="0">
                  <emma:literal>dtagona |</emma:literal>
                </emma:interpretation>
              </emma:one-of>
            </emma:emma>
          </inkml:annotationXML>
          <inkml:trace contextRef="#ctx0" brushRef="#br0" timeOffset="10">22213 10824 112 0,'6'-8'44'0,"-3"8"-24"0,0-2 1 15,-3 2 19-15,0-3 1 16,0 0 2-16,-3 1-6 15,-3-1-2-15,-3 3-20 16,-3 0 2-16,-3 5 3 0,-6 6-11 16,-2 5-5-16,-1 8-5 15,0 5 0-15,6 0 1 16,6 5 0-16,6-5-7 16,9 0 0-16,3-5 1 15,12-8 3-15,0-3 4 16,3-5 2-16,0-8-1 0,-1-5-2 15,1-6 1-15,-3-15 1 16,-3-3-1-16,-6-6 2 16,-3-7-4-16,-3 5 0 15,-6-8 3-15,-3 3 3 16,-3 2-2-16,-3 3-2 16,3 8 8-16,0 2 6 15,-3 9-3-15,6 2-2 16,-3 5-5-16,6 6-4 15,3 5-3-15,0 8-1 16,6 8 4-16,3 8 1 0,3 5 2 16,3 8 2-16,3 3-1 15,0 2 0-15,0 0-3 16,0-2-2-16,-7-3-2 16,-2-11-1-16,0-4-36 15,-3-7-14-15,0-4-35 16,-3-6-12-16,3-5 7 15</inkml:trace>
          <inkml:trace contextRef="#ctx0" brushRef="#br0" timeOffset="11">22389 10837 224 0,'-15'6'85'0,"15"-1"-46"0,0 11-46 0,0-6 14 15,9 9 12-15,-6 5 10 16,3 2-10-16,-3 1-3 15,2-4-10-15,-2-1-6 0,3-7-3 16,0-1-36-16,0-9-14 16,-3 0-55-1</inkml:trace>
          <inkml:trace contextRef="#ctx0" brushRef="#br0" timeOffset="12">22380 10721 244 0,'-18'-8'90'0,"21"8"-48"0,-3 11-53 0,0-11 11 0,9 2-3 16,0 1 1-16,3 2-16 15,2 0-5-15,1 3-53 16,9 0-20-16,3 0 29 16,6 3 18-16</inkml:trace>
          <inkml:trace contextRef="#ctx0" brushRef="#br0" timeOffset="13">22653 10835 160 0,'-8'-3'63'0,"5"3"-34"0,-6 0-19 15,3 3 20-15,3 2-12 16,-6 3 0-16,-6 3-8 0,3 7-2 16,0 6-4-16,3 5-5 0,3-3 0 15,0 1 3-15,9-1 1 16,3-5 1-16,3-2 2 15,3-8-3-15,0-3-2 16,3-8 0-16,0-3 1 16,-3-5-6-16,0-3 1 15,-4-7 1-15,-2-6 3 16,-3 0 2-16,-3 3 1 16,0 3 2-16,0-1 1 15,0 8 8-15,-3 3 2 16,0 6-4-16,0 4-3 15,3 12-8-15,0 7-1 16,3-3-1-16,3 4 0 0,0-4-3 16,3-2 2-16,3 0-21 15,3-6-10-15,0-2-50 16,9-5-53 0,0-6 40-16</inkml:trace>
          <inkml:trace contextRef="#ctx0" brushRef="#br0" timeOffset="14">22871 10837 212 0,'-21'-2'79'0,"9"7"-42"0,-6 6-19 16,12-3 23-16,-3 5-19 0,0 13-5 16,0 6-6-16,1-3-2 15,8-2-5-15,5-4-3 0,4-2 2 16,3-2-7-1,3-6 1-15,0-5-6 16,0-5-1-16,6-6-11 0,-6-5-1 16,0 0 4-16,-7-5 4 15,-2-5 10-15,-3-4 7 16,-3 4 1-16,0 2 3 16,0 3-2-16,-3 2 0 15,3 3-3-15,0 6-2 16,0 15-2-16,3 5-1 15,0 9 6-15,3 5 3 16,-3 5 12-16,3-3 8 16,-6 3 0-16,0-3 2 0,-6-2-12 15,3-5-2-15,-6-4-8 16,-2-4-2-16,-10-8-13 16,0-6-4-16,0-8-25 15,0-5-10-15,-3-2-24 16,12-4-7-16,4-9-13 15</inkml:trace>
          <inkml:trace contextRef="#ctx0" brushRef="#br0" timeOffset="15">22981 10885 184 0,'0'8'71'0,"-3"-3"-38"0,3 19-17 0,0-8 24 15,0 0 5-15,0 2 6 16,3 3-20-16,6 1-5 16,3-4-16-16,3-2 0 0,0-3 1 15,2-2-4-15,7-6 1 16,0-5 1-16,0-3 2 16,-3-2-5-16,-9-5-2 15,-1-4 0-15,-8-9 2 16,-6 1-3-16,-8 1 0 15,-4 3-1-15,-3 2-2 16,-3 5-6-16,-3 1-1 16,0 2-15-16,12 2-5 0,1 1-26 15,2 0-9-15,21-3-62 16,2-3 15 0</inkml:trace>
          <inkml:trace contextRef="#ctx0" brushRef="#br0" timeOffset="16">23222 10837 212 0,'0'19'79'0,"3"-6"-42"0,6 8-30 15,-9-5 20-15,6 8 4 16,-3-3 3-16,-3-2-14 16,0-3-6-16,3-3-9 15,-3-3-4-15,0-4 2 0,0-1 2 16,0-8 2-16,0-10-3 15,0-8-7 1,3-3-3-16,3-2-4 0,3-4-1 16,3 7 3-16,-3 4 5 15,5 6 4 1,1 8 2-16,-3 7 7 0,-3 9 6 16,6 7-4-16,-9 1 1 15,3 5-6-15,-3 0 1 16,0-6-10-16,0-2-3 15,-3-3-46-15,6-2-21 16,0-3-47 0,2-8-25-16,7 0 71 0</inkml:trace>
          <inkml:trace contextRef="#ctx0" brushRef="#br0" timeOffset="17">23579 10814 200 0,'-12'-6'74'0,"3"9"-40"0,-3 2-7 16,4 0 29-16,-1 3-16 16,-12 6-5-16,6 4-16 15,0 9-7-15,3 2-7 16,3 0 3-16,3-3 2 0,6-2-3 16,6 0-2-16,6-6-2 15,3-7-3-15,3-3-6 0,3-8-1 16,-6-3-8-16,5-5-3 15,-5-8 7-15,-3-5 6 16,-3-2 4-16,-6-1 3 16,-3-3-1-16,0 1-1 15,-3 5 5-15,3 5 4 16,0 3-3-16,0 5 2 16,0 5-10-16,6 8 0 15,3 6 0-15,0 5 1 16,3 10 1-16,3 1 2 15,0-4-3-15,-4-1 0 16,4-7-26-16,0-4-11 16,6-6-36-16,-3-5-16 15,0-2-7-15</inkml:trace>
          <inkml:trace contextRef="#ctx0" brushRef="#br0" timeOffset="18">23722 10573 228 0,'-12'-6'88'0,"24"9"-48"0,-6-3-34 16,-3 5 22-16,3 6 9 15,3 10 7-15,3 8-8 16,-3 14-4-16,0 10-18 16,-3 5 0-16,3-3 0 0,-4-4-10 15,1-4-1-15,0-10-21 16,-3-10-8-16,-3-9-101 15,6-5-74-15,-6-5 74 16</inkml:trace>
        </inkml:traceGroup>
      </inkml:traceGroup>
      <inkml:traceGroup>
        <inkml:annotationXML>
          <emma:emma xmlns:emma="http://www.w3.org/2003/04/emma" version="1.0">
            <emma:interpretation id="{36FB4799-280B-45FB-B43B-DBCB8BAFD5ED}" emma:medium="tactile" emma:mode="ink">
              <msink:context xmlns:msink="http://schemas.microsoft.com/ink/2010/main" type="line" rotatedBoundingBox="22565,10755 24216,10739 24222,11302 22571,11318"/>
            </emma:interpretation>
          </emma:emma>
        </inkml:annotationXML>
        <inkml:traceGroup>
          <inkml:annotationXML>
            <emma:emma xmlns:emma="http://www.w3.org/2003/04/emma" version="1.0">
              <emma:interpretation id="{40A3DEE2-B65D-4E95-BA94-ED3C528037B5}" emma:medium="tactile" emma:mode="ink">
                <msink:context xmlns:msink="http://schemas.microsoft.com/ink/2010/main" type="inkWord" rotatedBoundingBox="22565,10755 24216,10739 24222,11302 22571,11318">
                  <msink:destinationLink direction="from" ref="{A3CBB158-576D-44EE-9397-A5EA1A93A705}"/>
                </msink:context>
              </emma:interpretation>
              <emma:one-of disjunction-type="recognition" id="oneOf2">
                <emma:interpretation id="interp10" emma:lang="en-US" emma:confidence="1">
                  <emma:literal>entries</emma:literal>
                </emma:interpretation>
                <emma:interpretation id="interp11" emma:lang="en-US" emma:confidence="0">
                  <emma:literal>entrie S</emma:literal>
                </emma:interpretation>
                <emma:interpretation id="interp12" emma:lang="en-US" emma:confidence="0">
                  <emma:literal>entries S</emma:literal>
                </emma:interpretation>
                <emma:interpretation id="interp13" emma:lang="en-US" emma:confidence="0">
                  <emma:literal>entre S</emma:literal>
                </emma:interpretation>
                <emma:interpretation id="interp14" emma:lang="en-US" emma:confidence="0">
                  <emma:literal>entree S</emma:literal>
                </emma:interpretation>
              </emma:one-of>
            </emma:emma>
          </inkml:annotationXML>
          <inkml:trace contextRef="#ctx0" brushRef="#br0" timeOffset="19">22240 11475 196 0,'-3'11'74'0,"6"-6"-40"0,6 8-22 15,-3-5 21-15,3 3-8 16,-1-1 0-16,10 3-16 15,0 1-6-15,3-4-2 16,0-2 3-16,-3-3 2 0,0-7 2 16,-4-3 0-16,-2-3-2 0,-6-3-1 15,-3 0-3-15,-6-2-2 16,-6 0 3-16,-5 2 0 16,-7 1-4-16,3 2 1 15,-6 5 2-15,0 3 1 16,0 3-4-16,1 5-1 15,2 2-2-15,6 4 0 16,3 7 5-16,6 0 1 16,6 0 4-16,9 0 3 15,9 0-4-15,6 1-3 16,5-4-1-16,1-2-1 16,0-8-18-16,-3-3-8 15,2-5-35-15,-8-5-16 0,3-3-23 16</inkml:trace>
          <inkml:trace contextRef="#ctx0" brushRef="#br0" timeOffset="20">22475 11512 160 0,'-6'5'63'0,"9"1"-34"0,0 9-14 16,-3-7 18-16,6 11 6 15,-3 2 3-15,0 3-5 16,-3 0-2-16,0 0-20 15,0-3-7-15,3-5-1 0,-3-6-2 16,3-2 0-16,-3-8-3 16,3-3-2-16,3-4-2 15,0-7-1-15,0-10-1 0,0 3 0 16,5-2 3-16,7-1 0 16,-3 3 1-16,-3 2 0 15,9 6-3-15,0 7 0 16,0 4 2-16,-1 7 2 15,-2 11 4-15,-3 3 2 16,-3 2-1-16,-3 0-1 16,-3 0-6-16,0-2 1 15,-3-6-18-15,3-3-8 16,-3-2-39-16,0-5-18 16</inkml:trace>
          <inkml:trace contextRef="#ctx0" brushRef="#br0" timeOffset="21">22877 11242 276 0,'-6'-5'104'0,"6"8"-56"0,3 4-49 16,0 4 20-16,0 8 9 15,6 15 7-15,-3 8-12 16,-3 9-5-16,0-1-11 15,5-3-3-15,-2 1 2 0,0-3-8 16,0-5 0-16,-3-9-35 16,6-7-13-16,-3-8-46 0,-3-3-16 15,-3-10 8 1</inkml:trace>
          <inkml:trace contextRef="#ctx0" brushRef="#br0" timeOffset="22">22725 11520 300 0,'-21'-3'112'0,"15"3"-60"0,6 3-47 0,0-3 24 15,6 0-1-15,3 0 3 16,6-3-14-16,6 1-8 0,9-4-5 16,-1 1-8-16,4 2 0 15,0-2-36-15,8 3-13 16,-5-1-46-16,0 3-19 15,-6-3 13-15</inkml:trace>
          <inkml:trace contextRef="#ctx0" brushRef="#br0" timeOffset="23">23079 11504 224 0,'-9'8'85'0,"9"-5"-46"0,3 10-35 15,0-5 19-15,3 10 13 16,0 1 10-16,-3-1-18 15,0 1-6-15,0-3-13 16,0 0-6-16,-3-3 0 0,0-3-2 16,0-2 2-16,0-2 2 15,0-4 4-15,0-4-2 0,0-4-2 16,0-2 0-16,0-10-1 16,3-1-5-16,3 1-1 15,3-1 3-15,3 1 1 16,3 2-3-16,2 3 1 15,1 2-7-15,-3 3-3 16,3 3-36-16,3 2-15 16,-3 3-31-16,0 0-10 15,-3 3 9 1</inkml:trace>
          <inkml:trace contextRef="#ctx0" brushRef="#br0" timeOffset="24">23335 11544 276 0,'0'13'104'0,"0"-5"-56"0,6 13-47 0,-3-10 19 0,3-1-13 16,-3 1-2-16,0-1-16 16,6 1-8-16,-3-3-61 15,-3-3-71 1,0-10 37-16</inkml:trace>
          <inkml:trace contextRef="#ctx0" brushRef="#br0" timeOffset="25">23344 11351 260 0,'-9'-3'99'0,"9"3"-54"0,6 0-50 0,-6 0 15 15,6 3-15-15,0-1-4 16,3 6-50-16,0 0-24 16,-3 8-8-16,9 0-3 15</inkml:trace>
          <inkml:trace contextRef="#ctx0" brushRef="#br0" timeOffset="26">23463 11531 176 0,'15'18'68'0,"-9"-13"-36"0,-3 3-20 0,9-5 19 16,-3-3-14-16,12 0-4 15,-4-3-11-15,4-2-1 0,0-3-1 16,-3 0-9-16,0-2-2 16,-6-1 4-16,-3 0 1 15,-6 1 4-15,-6-1 3 16,-6-5 2-16,-6 11 1 15,-3 5 6-15,-6 0 6 0,0 5 7 16,-2 6 3-16,5 5 0 16,0 5 1-16,12-3 0 15,3 4 1-15,6-1-13 16,6 0-4-16,9 0-9 16,0-5-2-16,15-3-29 15,-4-5-13-15,4-3-29 16,6-5-13-16,5-2-24 15</inkml:trace>
          <inkml:trace contextRef="#ctx0" brushRef="#br0" timeOffset="27">23841 11451 284 0,'-15'-5'107'0,"6"8"-58"0,-6-3-35 0,12 5 26 15,-8 0-16-15,2 0-3 16,3 1-17-16,6 2-5 15,6 5 0-15,3 3-2 0,5 5-1 16,1 3 3-16,0 0 2 16,-6 2 4-16,3 0 2 15,-6 4 14-15,-6-4 9 16,-6-2-7-16,-6 0-4 16,-9-6-17-16,-8-5-6 15,-1-2-54-15,-6-3-22 16,0 2-78-1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4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CB41F81-9374-49C0-B509-E3B9E03C5F4A}" emma:medium="tactile" emma:mode="ink">
          <msink:context xmlns:msink="http://schemas.microsoft.com/ink/2010/main" type="inkDrawing" rotatedBoundingBox="18080,12021 22589,12040 22583,13280 18075,13261" hotPoints="22276,12012 22304,13174 18135,13276 18107,12114" semanticType="enclosure" shapeName="Rectangle">
            <msink:sourceLink direction="with" ref="{447A4256-ED05-4B54-BCBB-EB5CC4114BB5}"/>
            <msink:sourceLink direction="with" ref="{B327E2E7-E153-4937-A20B-DD70404EDD62}"/>
            <msink:destinationLink direction="to" ref="{82CA7323-C0B6-4C09-AA06-A16D6A0DFDEE}"/>
          </msink:context>
        </emma:interpretation>
      </emma:emma>
    </inkml:annotationXML>
    <inkml:trace contextRef="#ctx0" brushRef="#br0">17727 12637 188 0,'-9'2'71'0,"12"9"-38"0,0 18-34 16,3 5 12-16,0 19 17 16,3 16 9-16,0 21-11 0,-3 16-4 15,-3 0-13 1,0-1-6-16,3-4 0 0,0-14-2 0,0-13 2 16,-3-15-7-16,0-12 1 15,0-12-34-15,0-9-16 16,0-5-8-16,0-16 0 15,-3-10-13 1</inkml:trace>
    <inkml:trace contextRef="#ctx0" brushRef="#br0" timeOffset="1">17745 12531 176 0,'3'-6'66'0,"12"6"-36"0,15-2-31 15,-9 2 15-15,11-3 3 16,22-2 4-16,23 5-6 15,25-3-4-15,26 3-6 16,26 0-4-16,25 3 2 0,14-1-2 16,25 4 2-16,-4 2 2 15,21 2 2-15,12-2 1 0,3 0 2 16,15-5 12 0,0-1 8-16,-3 1-13 0,-30 2-7 15,-26-5-4-15,-25 0-2 16,-35 3 2-16,-27 0 1 15,-24-1-3-15,-17-2-1 16,-19 0-10-16,-11 0-5 16,-12 0-58-16,-7 0-26 15</inkml:trace>
    <inkml:trace contextRef="#ctx0" brushRef="#br0" timeOffset="2">21981 12634 192 0,'0'3'74'0,"3"2"-40"0,0 8-33 0,3 3 16 16,-3 13 6-16,3 13 8 15,-3 14-3-15,0 13 0 16,-3 15-15-16,0 6-6 0,0-2 0 16,0-1-4-16,-3-2-2 15,0-3 0-15,-3-11-1 16,3-10-40-16,-3-8-15 16,3-8-61-1</inkml:trace>
    <inkml:trace contextRef="#ctx0" brushRef="#br0" timeOffset="3">17861 13748 152 0,'-6'0'57'0,"9"0"-30"0,0 0-14 15,-3 0 17-15,0 0 5 16,6 2 5-16,0-2-1 16,6 0 0-16,3 0-21 15,3 0 1-15,12 0 1 0,5 0-7 16,13-2-2-16,5-1-2 15,7 0-1-15,3-2-4 16,8 0-1-16,9 0-1 16,4 2 1-16,2 0-4 15,-3 1 0-15,7 2 1 0,2-3 0 16,0 3 2 0,-3 0 1-16,-5 0-4 15,-1 0-1-15,0 0 3 0,1-3 1 16,-4 3 0-16,1-2 1 15,-4 2-2-15,9 0-1 16,4 0 3-16,-4 0 0 16,0 0-1-16,-2 0-2 15,2 0-2-15,0 0 1 16,-2 0 3-16,-7 0 1 16,3 0-1-16,1 0-2 15,2 0-2-15,0 0 1 16,-2 0 1-16,-4 0 0 15,1 0 2-15,-4 0 1 0,0 2-4 16,4 1 1-16,14 2 0 16,-12 1 2-1,-8-1-1-15,-4 0-1 0,1 0 1 16,-1-2 1-16,4 0 3 16,-1-1 2-16,-2 1-3 15,-4 0-1-15,-2-3-3 16,2 0-1-16,-8 0 1 15,-4 0 2-15,-5 2-1 16,-7 1-1-16,-8-3-8 16,-9-3-5-16,-15-2-121 15,-6-6-17 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4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D423E85-01CD-45BC-94C2-E3DF4C109DD0}" emma:medium="tactile" emma:mode="ink">
          <msink:context xmlns:msink="http://schemas.microsoft.com/ink/2010/main" type="writingRegion" rotatedBoundingBox="10522,12245 22260,12285 22258,13050 10519,13011"/>
        </emma:interpretation>
      </emma:emma>
    </inkml:annotationXML>
    <inkml:traceGroup>
      <inkml:annotationXML>
        <emma:emma xmlns:emma="http://www.w3.org/2003/04/emma" version="1.0">
          <emma:interpretation id="{DF80E18B-C9A0-4E95-94DD-AB39D23F8871}" emma:medium="tactile" emma:mode="ink">
            <msink:context xmlns:msink="http://schemas.microsoft.com/ink/2010/main" type="paragraph" rotatedBoundingBox="10522,12245 22260,12285 22258,13050 10519,13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48EC7B-26E9-4CEE-91C2-3562B792FA35}" emma:medium="tactile" emma:mode="ink">
              <msink:context xmlns:msink="http://schemas.microsoft.com/ink/2010/main" type="line" rotatedBoundingBox="10522,12245 22260,12285 22258,13050 10519,13011"/>
            </emma:interpretation>
          </emma:emma>
        </inkml:annotationXML>
        <inkml:traceGroup>
          <inkml:annotationXML>
            <emma:emma xmlns:emma="http://www.w3.org/2003/04/emma" version="1.0">
              <emma:interpretation id="{AB33EE41-6ADA-4960-AF93-AA2B58E83C96}" emma:medium="tactile" emma:mode="ink">
                <msink:context xmlns:msink="http://schemas.microsoft.com/ink/2010/main" type="inkWord" rotatedBoundingBox="10521,12380 11825,12384 11823,12880 10519,12875"/>
              </emma:interpretation>
              <emma:one-of disjunction-type="recognition" id="oneOf0">
                <emma:interpretation id="interp0" emma:lang="en-US" emma:confidence="1">
                  <emma:literal>stride</emma:literal>
                </emma:interpretation>
                <emma:interpretation id="interp1" emma:lang="en-US" emma:confidence="0">
                  <emma:literal>Stride</emma:literal>
                </emma:interpretation>
                <emma:interpretation id="interp2" emma:lang="en-US" emma:confidence="0">
                  <emma:literal>strike</emma:literal>
                </emma:interpretation>
                <emma:interpretation id="interp3" emma:lang="en-US" emma:confidence="0">
                  <emma:literal>strive</emma:literal>
                </emma:interpretation>
                <emma:interpretation id="interp4" emma:lang="en-US" emma:confidence="0">
                  <emma:literal>stripe</emma:literal>
                </emma:interpretation>
              </emma:one-of>
            </emma:emma>
          </inkml:annotationXML>
          <inkml:trace contextRef="#ctx0" brushRef="#br0">10277 13039 168 0,'-15'-3'66'0,"15"3"-36"0,-12 5-15 16,12-2 20-16,-9 2-4 0,0 1 2 16,-6 1-10-1,-2 7-4-15,5-6-11 0,3 0-3 0,3 0-1 16,0-1-5-16,12 4 1 16,9 10 0-16,8 3 0 15,4 0-3-15,-9-8 2 16,-3-3 3-16,0 8 3 15,3 3 4-15,-9 0 5 16,-6-3 5-16,-9-3 3 16,-6-2-9-16,0-8-3 15,0 0-4-15,-9-3-1 16,-6-2-6-16,9-3 1 16,1 0-20-16,2-5-9 15,3 0-32-15,9-9-13 16,0 4-43-1</inkml:trace>
          <inkml:trace contextRef="#ctx0" brushRef="#br0" timeOffset="1">10447 12880 192 0,'0'-11'71'0,"0"11"-38"0,3 0-21 16,-3 0 21-16,3 6-6 15,0-1 1-15,2 11-4 16,1 16-1-16,0 10-12 16,-3 6-7-16,0-11 0 0,0-6-3 0,3 6-1 15,-3-5 3-15,3 2 0 16,3 14-34-16,-3-24-14 16,0-3-55-1</inkml:trace>
          <inkml:trace contextRef="#ctx0" brushRef="#br0" timeOffset="2">10354 13084 228 0,'-9'-6'85'0,"9"6"-46"0,0 0-19 0,0 0 24 16,3 0-9-16,0 0-3 0,6-2-18 15,-3 2-7 1,12-3-4-16,9-2-3 0,0 2 1 0,2 0-21 16,-8 3-9-16,-3 0-49 15,3 0-20-15,6 0-6 16</inkml:trace>
          <inkml:trace contextRef="#ctx0" brushRef="#br0" timeOffset="3">10616 13123 184 0,'0'22'71'0,"0"7"-38"0,3 2-21 0,-3-25 19 15,3 10-12-15,0-3-1 16,0 3-6-16,0-3-2 16,0 0-6-16,0 0-1 0,0-2 1 15,0-1 6-15,-3-7 4 16,0 0 1-16,0-6 4 16,0 0-7-16,-3-7-2 15,0 2-1-15,0-8-1 16,3 3 0-16,0-6 0 15,6-7-2-15,0-1-1 16,3 9-3-16,0 5-2 16,3 2-4-16,3 6 0 0,3 2-3 15,-7 3 2-15,1 0-26 16,0 5-11-16,-3 1-30 16,3 4-12-16,-3-2-15 15</inkml:trace>
          <inkml:trace contextRef="#ctx0" brushRef="#br0" timeOffset="4">10842 13150 188 0,'-5'-3'71'0,"5"3"-38"0,0 5-32 0,0-2 14 16,3 8 3-16,-3-1 6 16,2 9-13-16,-2 10-6 15,3-8-3-15,0-2-2 0,0 4 2 16,0-4-3-16,0-1-2 15,0-2-47-15,0-8-21 16,3-5-15 0</inkml:trace>
          <inkml:trace contextRef="#ctx0" brushRef="#br0" timeOffset="5">10786 13089 192 0,'-12'-16'74'0,"0"13"-40"0,15-2-33 0,0 5 14 0,0 0-10 15,0 0-3-15,3 0-4 16,-3 0-1-16,9 0-49 16,0 0-20-16,9 5-2 15,-4-2 4-15</inkml:trace>
          <inkml:trace contextRef="#ctx0" brushRef="#br0" timeOffset="6">11090 13118 172 0,'-9'0'66'0,"9"0"-36"0,-18 0-22 16,18 0 16-16,-12 3-8 16,3-1 1-16,-6 12-12 15,3-1-3-15,-6 8-2 16,-6 13 0-16,13-5 2 0,-1-7-3 0,6 1 0 16,3-1 1-16,6-1 2 15,0-5-1-15,9-6 2 16,-1 1 0-16,4-11 1 15,-3 0-5-15,3-8 1 16,-3 0 0-16,0-8 2 16,-3 3-1-16,0-14-1 15,0 6-2-15,-6-11 1 16,0-18 1-16,-3 0 0 16,-3 2 0-16,0 17 0 15,0 4 6-15,0-2 4 16,0 5 12-16,0 3 6 15,0 5-14-15,3 6-6 16,0-1-5-16,3 16 0 16,0 1 0-16,3 17 3 0,0-1-5 15,3 15-1-15,0-6 0 16,0 9 0-16,-1-6-3 16,1 3 0-16,0-5-58 15,6-5-26-15,-3-4-20 16</inkml:trace>
          <inkml:trace contextRef="#ctx0" brushRef="#br0" timeOffset="7">11253 13174 180 0,'-3'0'68'0,"3"0"-36"0,12 2-37 0,-9 1 10 16,3 0 12-16,0-3 11 15,6 0-10-15,-3 0-4 16,6-6-9-16,0 4-4 0,0-6 2 16,-1 2 0-16,1-2 1 15,-3 1-2-15,-6-4-2 16,0 3 1-16,-6-3 1 16,0 3-1-16,-12 1 2 15,0 1 4-15,-9 6 6 16,4 0-1-16,-7 8 1 15,3-3-5-15,3 11 0 16,3-2 8-16,6 7 5 16,3-3-5-16,6 9-1 0,0-3-5 15,12 2-1-15,-3-2-8 16,12-3 0 0,-3-3-8-16,9-4 0 0,-4-4-39 15,4-7-17-15,-3 0-58 16,3-6-34-1,6-8 75-15</inkml:trace>
        </inkml:traceGroup>
        <inkml:traceGroup>
          <inkml:annotationXML>
            <emma:emma xmlns:emma="http://www.w3.org/2003/04/emma" version="1.0">
              <emma:interpretation id="{10DFCFEB-374A-40AB-AA5E-66706488AEB2}" emma:medium="tactile" emma:mode="ink">
                <msink:context xmlns:msink="http://schemas.microsoft.com/ink/2010/main" type="inkWord" rotatedBoundingBox="12154,12499 12369,12500 12367,12852 12153,12851"/>
              </emma:interpretation>
              <emma:one-of disjunction-type="recognition" id="oneOf1">
                <emma:interpretation id="interp5" emma:lang="en-US" emma:confidence="1">
                  <emma:literal>is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in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8">11792 13097 176 0,'3'5'66'0,"0"6"-36"0,0 5-18 0,0-3 21 15,0 8-15-15,0 0-4 16,-3 3-7-16,3 2 0 16,0-4-4-16,-3-4-4 0,3-2-2 15,0-3-45-15,0-2-17 16,0-3-21-16</inkml:trace>
          <inkml:trace contextRef="#ctx0" brushRef="#br0" timeOffset="9">11807 13002 236 0,'-9'-11'88'0,"12"8"-48"0,0 3-49 16,-3 0 14-16,6 0-7 15,0 0-2-15,3 3-41 0,0 2-18 16,0 1-21-16,6 2-8 15</inkml:trace>
          <inkml:trace contextRef="#ctx0" brushRef="#br0" timeOffset="10">11959 13057 184 0,'-9'-2'68'0,"6"4"-36"0,0 1-13 0,-3-1 21 16,0 1-3-16,-3 0 3 15,3 2-20-15,0 0-9 16,3 3-7-16,3 3-8 0,9 2 0 16,3 8 0-16,0 0 2 15,3 3 1-15,0 0 1 16,-3 3 11-16,-1-6 5 0,-2 0 3 16,-6-3 3-16,-6-2-6 15,-3-3 1-15,-3-2-10 16,-5-3-2-16,-7-5-41 15,0-1-15-15,0-2-63 16,3 0-56 0,3-5 64-16</inkml:trace>
        </inkml:traceGroup>
        <inkml:traceGroup>
          <inkml:annotationXML>
            <emma:emma xmlns:emma="http://www.w3.org/2003/04/emma" version="1.0">
              <emma:interpretation id="{2F50AF04-F6D6-4BDC-A9B1-F6A4650727A9}" emma:medium="tactile" emma:mode="ink">
                <msink:context xmlns:msink="http://schemas.microsoft.com/ink/2010/main" type="inkWord" rotatedBoundingBox="12613,12252 14178,12258 14176,12964 12611,12958"/>
              </emma:interpretation>
              <emma:one-of disjunction-type="recognition" id="oneOf2">
                <emma:interpretation id="interp10" emma:lang="en-US" emma:confidence="0">
                  <emma:literal>always</emma:literal>
                </emma:interpretation>
                <emma:interpretation id="interp11" emma:lang="en-US" emma:confidence="0">
                  <emma:literal>away</emma:literal>
                </emma:interpretation>
                <emma:interpretation id="interp12" emma:lang="en-US" emma:confidence="0">
                  <emma:literal>Always</emma:literal>
                </emma:interpretation>
                <emma:interpretation id="interp13" emma:lang="en-US" emma:confidence="0">
                  <emma:literal>airways</emma:literal>
                </emma:interpretation>
                <emma:interpretation id="interp14" emma:lang="en-US" emma:confidence="0">
                  <emma:literal>asway</emma:literal>
                </emma:interpretation>
              </emma:one-of>
            </emma:emma>
          </inkml:annotationXML>
          <inkml:trace contextRef="#ctx0" brushRef="#br0" timeOffset="13">13152 13041 208 0,'-15'-2'77'0,"9"4"-42"0,-5 4-21 15,5-1 22-15,-3 5-7 16,0 4-2-16,0 2-11 16,0 10-5-16,3 3-6 15,3 0-4-15,6-5 0 0,3 0-1 16,3-6 0-16,3-4-5 16,3-6-1-16,-1-3-17 15,1-8-8-15,0-2 3 16,-3-8 2-16,-3-6 15 15,-3-2 6-15,-6 0 8 0,-3 0 3 16,-3 2 17 0,0 3 8-16,0 6-3 0,3 2-2 15,0 5-12-15,3 6-4 16,3 5 5-16,3 5 2 16,3 8-2-16,3 3 1 15,0 0-9-15,3 0-2 16,3-6-8-16,0-5 0 15,-4-2-43-15,1-3-19 16,3-8-31 0,-6 0-50-16,0-3 41 15</inkml:trace>
          <inkml:trace contextRef="#ctx0" brushRef="#br0" timeOffset="14">13328 13057 184 0,'-6'-18'71'0,"6"18"-38"0,3 0-12 0,-3 0 22 0,6 5 3 15,0 6 2-15,6 2-7 16,0 5-2-16,3 3-22 16,-1 3-8-16,4-3-4 0,3 1-6 15,-3-7 1-15,0-1-9 16,0-4-4-16,0-4-35 16,-1-6-14-16,1-8-10 15,-3-8-1-15,-3-3 11 16,-3-2 13-1,-3-3 32-15,-3 3 47 16,-3 0 24-16,-3 5-2 0,0 3-3 16,0 5-17-1,0 8-8-15,-3 10-13 0,0 9 4 16,-3 18 2-16,0 5 8 0,-6 1 7 16,3 4-13-16,-2-7-5 15,-1-3-9-15,3-3-2 16,3-4-10-16,3-7-3 15,0-7-41-15,3-3-19 16,0-7-41 0,12-4-34-16,0-10 63 15</inkml:trace>
          <inkml:trace contextRef="#ctx0" brushRef="#br0" timeOffset="15">13801 13018 188 0,'9'-19'71'0,"-6"14"-38"0,0-3-10 16,-3 8 26-16,-3-3-5 15,-3 0-1-15,-3 3-9 16,-9 0-1-16,1 3-19 16,-4 2 3-16,0 1 1 0,0 2-6 15,6 0-2-15,6 5-10 16,9 3-2-16,9 2-2 15,9 6 2-15,3 5-1 0,3 3 1 16,-7 0 2-16,-2-3 2 16,-6 0 8-16,-9-5 3 15,-3-3 0-15,-15-5 2 16,-5-3-13-16,-7-3-3 16,-3-2-46-16,0-5-22 15,1 0-70 1,-7-1-51-16,6-2 80 15</inkml:trace>
          <inkml:trace contextRef="#ctx0" brushRef="#br0" timeOffset="16">12453 13084 140 0,'0'-3'55'0,"0"8"-30"0,0 1-5 0,3-1 19 0,-3 5-4 16,-3 6 0-16,0 8-16 16,0 3-6-16,3 2-8 15,3 5-2-15,0-7 1 0,3-1-7 16,6-2-2-16,9-6-102 15</inkml:trace>
          <inkml:trace contextRef="#ctx0" brushRef="#br0" timeOffset="17">12432 13076 88 0,'0'0'33'0,"0"0"-18"0,0 0-2 0,0 0 14 16,0 0-9-16,0 0 0 15,0 0-8-15,6 0-2 16,0 0-2-16,-3 0-1 16,-3 0-3-16,3 0 5 0,3 0 3 15,-6 0 8-15,0 0 3 16,0 0 1-16,0-3-2 15,0 0-2-15,0-2 1 16,-3 0-4-16,0 0-1 16,0-1-2-16,-6 1 2 15,0 2-5-15,-9 3-1 16,-3 3-2-16,0 2-1 0,1 6-6 16,-4 2 1-1,3 3 0-15,3 10 0 0,0 4-3 16,6-4 2-16,6 0-1 15,6 4-2-15,6-7 0 16,3-4 3-16,6-3 2 16,3-3 2-16,6-5-1 15,-3-3 1-15,0-7 0 16,-1-6 1-16,-2-3-2 16,-3-2-2-16,-3-6-2 15,-3-2 1-15,-3-3 1 16,-3 3 0-16,-3 0 0 15,0 2 0-15,0 4 0 0,-3 1 0 16,3 4-3-16,-3 2 2 16,3 0-1-16,0 5 0 15,0 3 2-15,0 6 2 16,0 4-1-16,0 11-1 16,3 6 1-16,0 7 1 15,3 6 1-15,0-3 1 16,3-3-2-16,0 1 1 15,0-6 0-15,-1-3 1 16,-2-5-5-16,3-5 1 16,-3-5-44-16,-3-6-18 15,-3-5-57 1</inkml:trace>
          <inkml:trace contextRef="#ctx0" brushRef="#br0" timeOffset="12">12771 13084 176 0,'-3'0'68'0,"3"5"-36"0,0 6-37 0,0-1 10 0,3 11 12 16,0 3 9-16,0 3 2 15,0-1 3-15,0 3-17 16,6-2-8-16,3-6-2 0,3-3-1 15,-3-5 1-15,0-5-2 16,0-5 1-16,0-6-7 16,-4-2 1-16,1-5-1 15,-3-4-1-15,0 1 4 16,-3 3 0-16,0 2 1 16,0 2 2-16,0 4-3 15,0 4 0-15,3 4 1 16,3 2 2-16,0 2-1 15,3-2 2-15,3 0 0 16,6-5 1-16,-3-6 6 16,-1-5 4-16,-2-3-1 0,-3-2 0 15,-3-8-3-15,-6 0-1 16,-9-3-3-16,-6 3 1 16,-3 2-6-16,-3 4-3 15,4 1-15-15,-1 4-4 16,3 2-27-16,3 2-11 15,3 4-38 1,6 2-29-16,6-3 54 16</inkml:trace>
          <inkml:trace contextRef="#ctx0" brushRef="#br0" timeOffset="11">12622 12766 208 0,'-5'-24'79'0,"8"40"-42"0,-1 0-39 16,1-8 17-16,0 5 13 15,0 16 12-15,0 8 1 0,-3 11 0 16,-3 5-22-16,0 10-9 16,0 1-5-16,3-6-3 0,0-2 1 15,3-9-15-15,3-10-7 16,3-8-37 0,0-10-13-16,3-8-51 15</inkml:trace>
        </inkml:traceGroup>
        <inkml:traceGroup>
          <inkml:annotationXML>
            <emma:emma xmlns:emma="http://www.w3.org/2003/04/emma" version="1.0">
              <emma:interpretation id="{1D382966-0A8C-4B73-8407-EE90AACD4B7A}" emma:medium="tactile" emma:mode="ink">
                <msink:context xmlns:msink="http://schemas.microsoft.com/ink/2010/main" type="inkWord" rotatedBoundingBox="14747,12359 16352,12364 16351,12923 14745,12918"/>
              </emma:interpretation>
              <emma:one-of disjunction-type="recognition" id="oneOf3">
                <emma:interpretation id="interp15" emma:lang="en-US" emma:confidence="1">
                  <emma:literal>2049</emma:literal>
                </emma:interpretation>
                <emma:interpretation id="interp16" emma:lang="en-US" emma:confidence="0">
                  <emma:literal>2849</emma:literal>
                </emma:interpretation>
                <emma:interpretation id="interp17" emma:lang="en-US" emma:confidence="0">
                  <emma:literal>2649</emma:literal>
                </emma:interpretation>
                <emma:interpretation id="interp18" emma:lang="en-US" emma:confidence="0">
                  <emma:literal>3049</emma:literal>
                </emma:interpretation>
                <emma:interpretation id="interp19" emma:lang="en-US" emma:confidence="0">
                  <emma:literal>Z049</emma:literal>
                </emma:interpretation>
              </emma:one-of>
            </emma:emma>
          </inkml:annotationXML>
          <inkml:trace contextRef="#ctx0" brushRef="#br0" timeOffset="18">14388 12935 228 0,'-3'-5'88'0,"6"-8"-48"0,6 0-29 16,-4 7 23-16,7-1-9 15,9-4-2-15,6-2-11 16,6 2-5-16,-1 6-4 16,1 2-5-16,0 8-1 0,-6 9-3 15,-3 4 1-15,-10 6 5 16,-8 5 2-16,-9 8 0 15,-6 3 1-15,-5 5 4 16,-10-5 6-16,-3-1-1 16,0-4 3-16,3-6-6 0,4-3-3 15,5-7 10 1,3-3 6-16,3-3-5 16,3-5 1-16,6-3-2 0,9-2-1 15,12-3-7-15,5-3-3 16,4 3-1-16,3-3 0 15,0 1-2-15,-1 2-2 16,1 2-8-16,-3 1-3 16,-6 2-21-16,-3-2-6 15,-4 0-8-15,-2-3-1 16,0-3-12-16,0-2-3 16,0-3-30-1,3-5-34-15,6-17 50 0</inkml:trace>
          <inkml:trace contextRef="#ctx0" brushRef="#br0" timeOffset="19">15039 12888 168 0,'-6'-16'66'0,"4"11"-36"0,-7 2-11 16,6 3 21-16,-6 0 0 16,-6 5 0-16,-6 3-6 15,0 8-1-15,-3 3-19 16,-2 12 3-16,2 14 1 0,3 3-2 15,9 5 3-15,9 0 1 16,9-6 0-16,15-2-9 16,12-10-4-16,5-9-2 15,4-7-1-15,3-11 0 16,-1-14 2-16,-2-7-5 0,-3-11-3 16,-10-5 5-1,-5-10 3-15,-12-4 1 16,-6 1 1-16,-6 5-11 0,-9 0-3 15,-6 5-6-15,0 6-3 16,-3 2-22-16,1 5-9 16,-1 6-22-16,0 3-8 15,3 4-52 1</inkml:trace>
          <inkml:trace contextRef="#ctx0" brushRef="#br0" timeOffset="20">15242 12883 228 0,'-3'5'85'0,"3"3"-46"0,0 2-32 16,0-2 20-16,0 3-3 16,-3-1 3-16,0 4-13 15,0-1-5-15,3 3-6 16,3-3-3-16,0 0 1 0,3-2 5 15,6-3 4-15,3-3-3 16,3-2-2-16,5-3-2 16,7-3 0-16,3 0-9 15,-3 1-1-15,-4 2-9 16,-2 0-5-16,-3-3-16 0,-3 1-6 16,0-1-21-16,-3 0-10 15,-3 1-9 1</inkml:trace>
          <inkml:trace contextRef="#ctx0" brushRef="#br0" timeOffset="21">15489 12853 176 0,'-6'-2'68'0,"6"4"-36"0,0 4-29 0,0-1 17 16,3 3 10-16,0 11 8 15,0 2 2-15,3 10 0 16,0 9-21-16,0 0-3 0,0 5 1 0,0 0-7 15,-3-6-3 1,3-2-15-16,0-7-8 0,-3-4-24 16,-1-7-10-16,4-1-29 15,0-5-13-15,6-5 6 16</inkml:trace>
          <inkml:trace contextRef="#ctx0" brushRef="#br0" timeOffset="22">15909 12912 220 0,'-12'-24'85'0,"6"19"-46"0,-3-6-24 0,3 6 24 16,-6-1-4-16,-3 1 4 15,-6 2-17-15,-3 3-5 16,-2 6-11-16,-4 2-4 0,0 8 1 15,3-1-4-15,4 4-2 16,2 5 6-16,9 2 5 16,9 3-6-16,6-2-1 15,9-3-6-15,6-3 1 16,2-11-5-16,4-4-1 16,0-9-11-16,3-5-1 15,0-5 2-15,-4 0 2 16,-2-3 11-16,-6 0 6 15,-3-5 7-15,-3 2 7 16,-3 3 2-16,0 6 3 16,-6 10-1-16,0 5-7 15,-3 14-4 1,0 18 19-16,0 8 7 0,0 7 0 16,6 1 1-16,3-2-17 15,3-6-4-15,3-6-13 16,0-4-1-16,0-9-33 15,-1-5-12-15,4-5-36 16,3-5-12-16,6-3-36 16</inkml:trace>
        </inkml:traceGroup>
        <inkml:traceGroup>
          <inkml:annotationXML>
            <emma:emma xmlns:emma="http://www.w3.org/2003/04/emma" version="1.0">
              <emma:interpretation id="{1AEB37D1-822F-49D7-B3DC-C22327E0272C}" emma:medium="tactile" emma:mode="ink">
                <msink:context xmlns:msink="http://schemas.microsoft.com/ink/2010/main" type="inkWord" rotatedBoundingBox="16620,12406 17390,12409 17389,12903 16618,12900"/>
              </emma:interpretation>
              <emma:one-of disjunction-type="recognition" id="oneOf4">
                <emma:interpretation id="interp20" emma:lang="en-US" emma:confidence="0">
                  <emma:literal>into</emma:literal>
                </emma:interpretation>
                <emma:interpretation id="interp21" emma:lang="en-US" emma:confidence="0">
                  <emma:literal>ints</emma:literal>
                </emma:interpretation>
                <emma:interpretation id="interp22" emma:lang="en-US" emma:confidence="0">
                  <emma:literal>in's</emma:literal>
                </emma:interpretation>
                <emma:interpretation id="interp23" emma:lang="en-US" emma:confidence="0">
                  <emma:literal>int5</emma:literal>
                </emma:interpretation>
                <emma:interpretation id="interp24" emma:lang="en-US" emma:confidence="0">
                  <emma:literal>inti</emma:literal>
                </emma:interpretation>
              </emma:one-of>
            </emma:emma>
          </inkml:annotationXML>
          <inkml:trace contextRef="#ctx0" brushRef="#br0" timeOffset="23">16260 13145 192 0,'0'0'74'0,"3"2"-40"0,-3 14-11 0,0-11 26 16,0 9 4-16,0 1 2 15,-3 4-18-15,0 5-8 0,3-3-17 16,0 0-5-16,0 0-1 0,0-2-1 16,0-3 0-16,0-3-14 15,0-5-4-15,0 0-27 16,0-3-9-16,0-5-30 15,6-8-76 1</inkml:trace>
          <inkml:trace contextRef="#ctx0" brushRef="#br0" timeOffset="24">16284 13041 244 0,'-18'-10'90'0,"18"7"-48"0,0 3-51 0,0 0 14 15,0 0-16-15,0 0-3 16,3 3-22-16,3-1-7 16,3 4-41-16,0 2-19 15</inkml:trace>
          <inkml:trace contextRef="#ctx0" brushRef="#br0" timeOffset="25">16364 13174 156 0,'6'45'60'0,"-3"-27"-32"0,0 6-6 0,-3-11 23 16,0-2-14-16,0-1-3 15,0 1-7-15,0-1-4 16,0-4-9-16,3-4-1 0,-3-2 0 16,6-2-1-16,3-4 1 15,0-1-6-15,0-7-1 0,3-7-2 16,5-3-2-16,-2 3 0 16,0 0 0-16,3 8 0 15,-3 5 0-15,0 5 9 16,0 11 4-1,0 5 0-15,-1 9 0 0,-2-1-5 16,-3 0-1-16,0 0 1 16,-3-2 0-16,0-4-18 15,-3-1-5-15,3-4-33 16,-3-4-14-16,3-6-38 16</inkml:trace>
          <inkml:trace contextRef="#ctx0" brushRef="#br0" timeOffset="26">16730 12896 264 0,'-3'0'101'0,"6"2"-54"0,0 14-46 0,0-8 19 16,0 5 6-16,0 9 6 15,3 12-12-15,-3 3-4 16,0 8-10-16,0 3-4 0,-3-6 1 15,0-2-11-15,0-1-4 16,0-7-30-16,0-8-12 16,3-6-76-1</inkml:trace>
          <inkml:trace contextRef="#ctx0" brushRef="#br0" timeOffset="27">16572 13115 316 0,'-3'-8'118'0,"6"3"-64"0,9 0-54 16,-3 2 23-16,6-2-2 16,3-3 4-16,6 0-13 15,3 0-5-15,2 3-4 16,1 0-31-16,-3 2-14 0,-3 0-42 0,2 3-17 15,4 6-15 1</inkml:trace>
          <inkml:trace contextRef="#ctx0" brushRef="#br0" timeOffset="28">17025 13115 184 0,'3'-2'68'0,"-6"2"-36"0,3 0-13 0,-3 2 21 16,-3 1-7-16,-3 0 0 15,-3 2-9-15,-9 0-5 16,0 1-11-16,-2 4-1 0,2 6 0 16,3-3-3-16,3 0-3 15,6 1-3-15,9-1 1 16,6 3 1-16,9 0 2 0,3 0-1 15,0-1-1 1,-4 1 1-16,4 3-1 0,-3-3 6 16,-6-3 6-1,-6 0 5-15,-9-2 4 0,-3-3-9 16,-9 0-2-16,-5-3-6 16,-4-2-1-1,0-3-14-15,3 0-8 0,3-3-34 16,6-5-16-16,7 5-50 15,8-5-35 1,3 0 70-16</inkml:trace>
        </inkml:traceGroup>
        <inkml:traceGroup>
          <inkml:annotationXML>
            <emma:emma xmlns:emma="http://www.w3.org/2003/04/emma" version="1.0">
              <emma:interpretation id="{C5BFEA55-78DA-41A7-89CA-FA4089D808F7}" emma:medium="tactile" emma:mode="ink">
                <msink:context xmlns:msink="http://schemas.microsoft.com/ink/2010/main" type="inkWord" rotatedBoundingBox="17667,12576 17958,12577 17957,12770 17666,12769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t</emma:literal>
                </emma:interpretation>
                <emma:interpretation id="interp27" emma:lang="en-US" emma:confidence="0">
                  <emma:literal>e</emma:literal>
                </emma:interpretation>
                <emma:interpretation id="interp28" emma:lang="en-US" emma:confidence="0">
                  <emma:literal>[</emma:literal>
                </emma:interpretation>
                <emma:interpretation id="interp29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30">17322 13240 220 0,'-14'8'82'0,"11"-8"-44"0,6 2-16 0,-3-2 28 0,6 3-13 16,5 0-1-16,7-3-15 15,6 2-5-15,3-2-9 16,6 0-5-16,-1 0-1 0,1 0-12 16,3 0-3-16,0-2-75 15,-4 2-30-15</inkml:trace>
          <inkml:trace contextRef="#ctx0" brushRef="#br0" timeOffset="29">17314 13065 208 0,'-6'0'79'0,"6"3"-42"0,0 2 3 16,0-5 35-16,3 3-14 0,0-1-3 15,2 1-20-15,7-3-9 16,6 0-16-16,6-3-6 0,3 1-3 15,-6-1-2-15,8 0-2 16,-2 1-13 0,-3-1-4-16,-3 3-31 0,-3 0-11 15,-9 5-21-15,-9 3-5 16,-3 0-33 0</inkml:trace>
        </inkml:traceGroup>
        <inkml:traceGroup>
          <inkml:annotationXML>
            <emma:emma xmlns:emma="http://www.w3.org/2003/04/emma" version="1.0">
              <emma:interpretation id="{B327E2E7-E153-4937-A20B-DD70404EDD62}" emma:medium="tactile" emma:mode="ink">
                <msink:context xmlns:msink="http://schemas.microsoft.com/ink/2010/main" type="inkWord" rotatedBoundingBox="18403,12438 20634,12288 20672,12862 18442,13011">
                  <msink:destinationLink direction="with" ref="{2CB41F81-9374-49C0-B509-E3B9E03C5F4A}"/>
                </msink:context>
              </emma:interpretation>
              <emma:one-of disjunction-type="recognition" id="oneOf6">
                <emma:interpretation id="interp30" emma:lang="en-US" emma:confidence="0.5">
                  <emma:literal>204944</emma:literal>
                </emma:interpretation>
                <emma:interpretation id="interp31" emma:lang="en-US" emma:confidence="1">
                  <emma:literal>2049* 4</emma:literal>
                </emma:interpretation>
                <emma:interpretation id="interp32" emma:lang="en-US" emma:confidence="0">
                  <emma:literal>•049* 4</emma:literal>
                </emma:interpretation>
                <emma:interpretation id="interp33" emma:lang="en-US" emma:confidence="0">
                  <emma:literal>*049* 4</emma:literal>
                </emma:interpretation>
                <emma:interpretation id="interp34" emma:lang="en-US" emma:confidence="0">
                  <emma:literal>9049* 4</emma:literal>
                </emma:interpretation>
              </emma:one-of>
            </emma:emma>
          </inkml:annotationXML>
          <inkml:trace contextRef="#ctx0" brushRef="#br0" timeOffset="38">19603 12973 228 0,'2'0'88'0,"4"2"-48"0,0 3-23 0,3-2 25 16,3 2-2-16,0 6 0 15,6 0-15-15,0 2-5 16,3 0-12-16,5 0-5 0,-2-2-2 16,-3-3-30-16,3-3-13 0,-3 0-75 15</inkml:trace>
          <inkml:trace contextRef="#ctx0" brushRef="#br0" timeOffset="37">19882 12988 196 0,'-3'-2'74'0,"3"2"-40"0,-15 0-18 15,12 2 22-15,-2 4-9 16,-7 2 0-16,-3 2-12 15,-3 3-5-15,0 3-7 16,0 0-4-16,-3-3 2 0,0-2-24 16,4-3-11-16,-4-3-34 0,3-2-16 15,3-3-9 1</inkml:trace>
          <inkml:trace contextRef="#ctx0" brushRef="#br0" timeOffset="36">19731 12898 220 0,'0'6'82'0,"0"-4"-44"0,2 4-27 0,1 4 23 16,0 3 2-16,0 3 5 15,0 6-11-15,0 1-6 16,0 4-13-16,0-1-7 0,-3-2-1 16,0-3-11-16,3-2-2 15,-3-6-41-15,3-2-19 0,0-3-19 16</inkml:trace>
          <inkml:trace contextRef="#ctx0" brushRef="#br0" timeOffset="39">20064 12933 252 0,'6'-3'96'0,"-6"6"-52"0,0 10-29 0,0-8 26 16,0 3-13-16,0 3-1 16,-3 5-14-16,0 5-5 15,-3 3-5-15,-3 0 0 0,0-1 2 16,3-1 0-16,0-4 0 16,3-2-3-16,0-3-2 0,6-2 1 15,3-3-1 1,3-3 2-16,3-2-1 15,6-3-1-15,0 0 1 16,6-3 1-16,-1 0-3 16,1 1 0-16,0-1-4 15,3-2-1-15,0-1-22 16,-7 1-8-16,-2 0-24 16,-3 0-8-16,-9-3-45 15</inkml:trace>
          <inkml:trace contextRef="#ctx0" brushRef="#br0" timeOffset="40">20242 12938 176 0,'-2'0'66'0,"4"3"-36"0,-2 10-4 0,0-5 23 15,0 5 4-15,3 11 6 16,-3 8-18-16,3 5-7 15,-3 5-19-15,0 0-8 0,3-2 0 16,3-3-6-16,3-8-1 16,0-2-20-16,-3-3-9 15,0-9-47-15,0-1-19 16,0-1-25 0</inkml:trace>
          <inkml:trace contextRef="#ctx0" brushRef="#br0" timeOffset="31">18090 12996 164 0,'-3'-10'63'0,"3"7"-34"0,3-2-5 0,3 2 22 0,3-5-17 15,6-5-3-15,9 0-12 16,3 0-1-16,3 5-8 15,-1 2-3-15,1 6-1 0,-3 11-1 16,-6 7 0-16,-9 9 2 16,-9 10 3-16,-9 5 2 15,-6 3 3-15,-9 3-3 16,-6-3 1-16,-3 0-1 16,-2-5 1-16,2-9 2 15,3-4 1-15,3-6 3 16,6-5 2-16,3-3-5 0,7-2 1 15,11-3 6 1,8-3-1-16,10-5 0 16,9 2-7-16,3-2-2 15,0 0-4-15,-1 0-1 16,-2 0-3-16,-3 0-1 16,-3 0-19-16,-6 0-7 15,-1-2-21-15,-2-1-10 16,0 1-16-16,-3-6-6 15,9-3-27 1</inkml:trace>
          <inkml:trace contextRef="#ctx0" brushRef="#br0" timeOffset="32">18567 13012 168 0,'-21'-5'63'0,"15"8"-34"0,-6 5-14 15,3-1 18-15,0 7 1 16,-9 7 2-16,3 8-4 16,0 8 0-16,7 8-18 15,5 0-1-15,9 0 0 0,8-5-3 16,7-6 2-16,12-5-3 16,6-8 2-16,2-7-4 15,4-9-2-15,-3-8 0 16,-4-7 1-16,-5-9-1 15,-6-5 2-15,-6-8-2 0,-12-2 0 16,-9-3-1-16,-6-5 2 16,-9 2-1-16,-6 6 2 15,3 5-4-15,0 7-2 16,0 4-22-16,4 5-9 16,2 2-31-16,3 6-14 15,6 2-13 1,3 3-50-16,9 0 34 15</inkml:trace>
          <inkml:trace contextRef="#ctx0" brushRef="#br0" timeOffset="33">18858 12988 200 0,'0'3'77'0,"3"8"-42"0,-12 10-19 16,6-8 22-16,0 6-7 15,-2-1-1-15,-1 3-12 16,0 3-6-16,3-3-7 16,3-2-4-16,0-3 2 0,9-6 2 15,2 1 0 1,1-3 2-16,12-3-4 16,0-2 0-16,0-6-6 15,3 0-2-15,-1 1-16 16,-2-1-4-16,0 0-20 15,-6 1-9-15,-3-1-18 16,-3 0-40-16,-3-7 25 16</inkml:trace>
          <inkml:trace contextRef="#ctx0" brushRef="#br0" timeOffset="34">19049 12967 176 0,'-3'0'68'0,"3"3"-36"0,3 2-15 0,0 3 20 16,0 8 3-16,0 10 3 16,0 11-10-16,0 8-5 15,0 3-16-15,0 0-3 0,0-3-2 0,3-8-3 16,0-6-1 0,-3-4-3-16,3-6-3 0,-3-5-36 15,2-3-16-15,1-2-25 16,0-3-11-16</inkml:trace>
          <inkml:trace contextRef="#ctx0" brushRef="#br0" timeOffset="35">19388 13055 140 0,'0'-30'52'0,"3"20"-28"0,-3-3-4 0,0 7 19 15,-3-2 14-15,-6 0 9 16,-3 1-11-16,-3 1-6 16,-2 4-25-16,-4 2-12 0,-3 5-4 15,0 3-5-15,3 5 0 16,3 6-1-16,7 2-2 16,5 3 5-16,3 2 1 15,9-2-3-15,5 0-1 16,4-8-2-16,0-9 0 15,3-1-6-15,6-9-2 16,-6-5 2-16,0-2 4 16,0-4 3-16,-4-4 2 15,-2-1 1-15,-9 1 2 16,3 2-3-16,-6 3 0 16,6 5 5-16,-3 2 2 0,-3 6 0 15,3 14 1-15,3 7 2 16,0 16 2-16,0 3 3 15,0 2 4-15,0 3-10 16,0-5-2-16,0-9-6 16,3-2-1-16,0-5-12 15,0-5-5-15,0-6-45 16,-1-2-19-16,4-9-42 16</inkml:trace>
        </inkml:traceGroup>
        <inkml:traceGroup>
          <inkml:annotationXML>
            <emma:emma xmlns:emma="http://www.w3.org/2003/04/emma" version="1.0">
              <emma:interpretation id="{447A4256-ED05-4B54-BCBB-EB5CC4114BB5}" emma:medium="tactile" emma:mode="ink">
                <msink:context xmlns:msink="http://schemas.microsoft.com/ink/2010/main" type="inkWord" rotatedBoundingBox="21143,12472 22260,12475 22258,13050 21141,13046">
                  <msink:destinationLink direction="with" ref="{2CB41F81-9374-49C0-B509-E3B9E03C5F4A}"/>
                </msink:context>
              </emma:interpretation>
              <emma:one-of disjunction-type="recognition" id="oneOf7">
                <emma:interpretation id="interp35" emma:lang="en-US" emma:confidence="1">
                  <emma:literal>bytes</emma:literal>
                </emma:interpretation>
                <emma:interpretation id="interp36" emma:lang="en-US" emma:confidence="0">
                  <emma:literal>byte S</emma:literal>
                </emma:interpretation>
                <emma:interpretation id="interp37" emma:lang="en-US" emma:confidence="0">
                  <emma:literal>byte s</emma:literal>
                </emma:interpretation>
                <emma:interpretation id="interp38" emma:lang="en-US" emma:confidence="0">
                  <emma:literal>byte 5</emma:literal>
                </emma:interpretation>
                <emma:interpretation id="interp39" emma:lang="en-US" emma:confidence="0">
                  <emma:literal>byte ,</emma:literal>
                </emma:interpretation>
              </emma:one-of>
            </emma:emma>
          </inkml:annotationXML>
          <inkml:trace contextRef="#ctx0" brushRef="#br0" timeOffset="41">20790 12975 160 0,'-6'-2'63'0,"6"4"-34"0,-3 1-23 16,3-3 15-16,0 5-2 16,0 8 3-16,0 9 5 15,0 7 4-15,3 10-17 16,0 6-1-16,0 0 0 0,0-2-7 15,3-1-1-15,0-10-3 16,0-6 1-16,0-7 0 0,0-3 1 16,0-6 4-16,-3-5 3 15,0-10-6-15,0-5-3 16,-3-6-1-16,0-6 1 16,-3-4-1-16,3 0 2 15,0 2-4-15,6 3-2 16,0 5-3-16,6 5 1 15,5 6 3-15,4 7 1 16,0 9 1-16,3 5 2 16,-3 5-1-16,0 0-1 15,-6 3 7-15,-4-3 3 16,-8 0 6-16,-6-2 2 16,-5-3-5-16,-7-3-3 15,-9-2-8-15,-3-3-1 0,-3 0-10 16,0-3-4-16,4-3-13 15,5 1-4-15,6-6-50 16,12-7-5 0,6-1-43-1,9 1 33-15</inkml:trace>
          <inkml:trace contextRef="#ctx0" brushRef="#br0" timeOffset="42">21004 13229 220 0,'-2'0'85'0,"4"3"-46"0,-2-3-46 16,6 8 69-16,0 2-13 15,0 9-19-15,3 2-10 16,0 0-13-16,3-2-7 0,0-3-1 16,0-1-4-16,0-4 1 15,0-3-31-15,0-3-14 16,0-5-22-16,-1-5-8 15,-2-3-1 1,-3-3-8-16,3-4 42 16,-6-4 43-16,0 3 25 15,-3 0 46-15,0 6 21 16</inkml:trace>
          <inkml:trace contextRef="#ctx0" brushRef="#br0" timeOffset="43">21165 13274 334 0,'-3'8'69'0,"-6"11"-37"15,0 4-6-15,-3 9-2 0,4 3-10 16,-1-1-3-16,0-2-7 15,3-6-1-15,0-5-19 16,3-5-9-16,3-5-29 16,0-6-13-16,3-8-23 15,6-7-34 1,0-6 42-16</inkml:trace>
          <inkml:trace contextRef="#ctx0" brushRef="#br0" timeOffset="44">21350 12967 248 0,'0'-5'93'0,"3"5"-50"0,0 3-39 0,0-1 19 15,-3 9 11-15,0 10 11 16,0 11-11-16,0 10-2 16,-3 6-19-16,3-1-10 0,0-2-3 15,0-2 2-15,3-9 1 16,0-8-32-16,0-2-13 15,0-5-56-15,3-6-23 16,-6-5 11 0</inkml:trace>
          <inkml:trace contextRef="#ctx0" brushRef="#br0" timeOffset="45">21231 13240 280 0,'-27'-13'107'0,"15"-1"-58"15,6 6-57-15,12 6 75 16,6-1-20-16,3-5-20 16,9-2-11-16,5-1-11 15,4 0-13-15,3 3-4 0,0 1-32 16,-4-1-13-16,-2 2-26 16,-6 1-11-16,-3 2 4 15</inkml:trace>
          <inkml:trace contextRef="#ctx0" brushRef="#br0" timeOffset="46">21508 13123 265 0,'-3'22'47'0,"3"-1"5"16,0 0-16-16,5 3-8 15,4-3-9-15,3-3-1 16,0-4-11-16,3-4 0 0,0-2 0 16,3-5-1-16,3-6-1 15,-3-2-6-15,-4-3 1 16,-2 0-2-16,-9-8 0 15,-3-2-5-15,-9 2 0 16,0 5 1-16,-5 3 1 16,-4 3 5-16,-3 10 4 15,-3 3 1-15,3 3 0 16,3 5 5-16,3 2 4 0,4 3-3 16,5 0-1-1,6 1-6-15,6-1-3 0,5-3-3 16,7 1-1-16,3-6-20 15,3-2-10-15,6-3-34 16,3-3-12-16,2-8-32 16</inkml:trace>
          <inkml:trace contextRef="#ctx0" brushRef="#br0" timeOffset="47">21891 13129 272 0,'-17'-16'101'0,"14"16"-54"0,-9 0-33 15,6 0 28-15,-3 2-16 0,-3 4-5 16,0-1-12-16,3 0-6 16,3 6-2-1,6 7-6-15,9 4 1 0,3 1 0 0,3 6 2 16,3-2 1-16,-3-1 3 16,-3-2 3-16,-4-3 4 15,-5 1 13-15,-6-4 6 16,-5-2-10-16,-7-3-5 15,-9-2-30-15,-3-3-12 16,-6 0-86-16,-5 2-40 16,2-10 31-1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5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D8388DD-A18B-4798-B0A4-94CDAE7B5DCA}" emma:medium="tactile" emma:mode="ink">
          <msink:context xmlns:msink="http://schemas.microsoft.com/ink/2010/main" type="writingRegion" rotatedBoundingBox="16084,14345 18164,16298 17905,16574 15825,14621">
            <msink:destinationLink direction="with" ref="{39FB381C-14B6-4250-892A-21D780FF3B96}"/>
          </msink:context>
        </emma:interpretation>
      </emma:emma>
    </inkml:annotationXML>
    <inkml:traceGroup>
      <inkml:annotationXML>
        <emma:emma xmlns:emma="http://www.w3.org/2003/04/emma" version="1.0">
          <emma:interpretation id="{CBD4B117-0F7C-4E78-B3C3-DF13AE21F32C}" emma:medium="tactile" emma:mode="ink">
            <msink:context xmlns:msink="http://schemas.microsoft.com/ink/2010/main" type="paragraph" rotatedBoundingBox="16084,14345 18164,16298 17905,16574 15825,14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2E611F-BEC4-4C6F-9A10-2411EA66AA1F}" emma:medium="tactile" emma:mode="ink">
              <msink:context xmlns:msink="http://schemas.microsoft.com/ink/2010/main" type="line" rotatedBoundingBox="16084,14345 18164,16298 17905,16574 15825,14621"/>
            </emma:interpretation>
          </emma:emma>
        </inkml:annotationXML>
        <inkml:traceGroup>
          <inkml:annotationXML>
            <emma:emma xmlns:emma="http://www.w3.org/2003/04/emma" version="1.0">
              <emma:interpretation id="{72DB79E3-A8AD-4F0F-8E91-2240028ACCED}" emma:medium="tactile" emma:mode="ink">
                <msink:context xmlns:msink="http://schemas.microsoft.com/ink/2010/main" type="inkWord" rotatedBoundingBox="16084,14345 18164,16298 17905,16574 15825,14621"/>
              </emma:interpretation>
              <emma:one-of disjunction-type="recognition" id="oneOf0">
                <emma:interpretation id="interp0" emma:lang="en-US" emma:confidence="0">
                  <emma:literal>inner...</emma:literal>
                </emma:interpretation>
                <emma:interpretation id="interp1" emma:lang="en-US" emma:confidence="0">
                  <emma:literal>infixes...</emma:literal>
                </emma:interpretation>
                <emma:interpretation id="interp2" emma:lang="en-US" emma:confidence="0">
                  <emma:literal>intis...</emma:literal>
                </emma:interpretation>
                <emma:interpretation id="interp3" emma:lang="en-US" emma:confidence="0">
                  <emma:literal>inter...</emma:literal>
                </emma:interpretation>
                <emma:interpretation id="interp4" emma:lang="en-US" emma:confidence="0">
                  <emma:literal>iritis...</emma:literal>
                </emma:interpretation>
              </emma:one-of>
            </emma:emma>
          </inkml:annotationXML>
          <inkml:trace contextRef="#ctx0" brushRef="#br0">15629 14933 172 0,'3'0'66'0,"9"0"-36"0,6 0-26 16,-10 3 13-16,10-3 1 0,0 0 1 15,6 0-10 1,3 0-3-16,6-3-99 0,2 0-42 16</inkml:trace>
          <inkml:trace contextRef="#ctx0" brushRef="#br0" timeOffset="1">15748 15089 148 0,'0'5'57'0,"3"6"-30"0,-3 10-7 0,6-10 19 15,-3 7-17-15,0 6-7 16,-3 3-9-16,3-1-3 16,0-2-1-16,0-6-2 0,3-2 3 15,-3-2-15-15,3-7-5 16,0-4-26-16,-1-6-11 15,4-4-20-15</inkml:trace>
          <inkml:trace contextRef="#ctx0" brushRef="#br0" timeOffset="2">15795 15047 160 0,'-5'-3'63'0,"5"3"-34"0,3 0-27 16,-3 0 14-16,5 0-1 15,4-2 3-15,3-1-10 16,3 0-2-16,3 1-4 16,0-4-2-16,3 6 1 0,-3 3-1 15,-4 2 0-15,4 3 0 16,-6 8 2-16,0 0 5 16,-6 5 4-16,-3 3 0 15,0-3 1-15,0 0-6 16,0-2-4-16,0-1-1 15,3-2 1-15,-3-3-6 16,0 1-1-16,-9-4-69 16,0-2-23-1</inkml:trace>
          <inkml:trace contextRef="#ctx0" brushRef="#br0" timeOffset="3">15784 15301 208 0,'-6'0'79'0,"6"0"-42"0,3 0-39 0,3 0 17 16,5 0-9-16,10-3-1 0,6-2 0 16,6 0-1-16,9 2-55 15,-4 3-23-15,1 3-9 16,-6-1-3-16</inkml:trace>
          <inkml:trace contextRef="#ctx0" brushRef="#br0" timeOffset="4">16129 15399 160 0,'-3'8'60'0,"6"10"-32"0,3 9-15 16,-6-14 17-16,3 5-9 15,0 1-1-15,-3 7-15 16,3-2-5-16,0-3 0 0,-3-2-1 15,3-3 3-15,0-6-28 0,0 1-9 16,0-6-21 0</inkml:trace>
          <inkml:trace contextRef="#ctx0" brushRef="#br0" timeOffset="5">16138 15438 168 0,'-3'3'66'0,"3"-3"-36"0,3 0-29 0,3 0 16 16,0-8-5-16,6 6 3 0,0-4-6 16,2-2-1-1,4 0-4-15,0 3-5 0,3 5-2 16,0 3 2-16,0-1 0 0,-4 6 1 16,1 3 0-1,-3 2 0-15,-3 6 2 0,-3 2 1 16,0 5 1-16,-3 3-2 15,0-5 1-15,-3-3-2 16,0-2-1-16,-3-3-8 16,0-3-3-16,-3-2-34 15,-3-9-13-15</inkml:trace>
          <inkml:trace contextRef="#ctx0" brushRef="#br0" timeOffset="6">16141 15642 192 0,'-15'-2'74'0,"12"2"-40"0,3 0-33 0,3 0 16 16,3 2-2-16,3-2 0 16,12 0-3-16,2 0 0 15,10 0-7-15,3 0-12 0,0 5-3 16,8-2-66 0,1 5-55-16,-9-11 43 15</inkml:trace>
          <inkml:trace contextRef="#ctx0" brushRef="#br0" timeOffset="7">16501 15724 148 0,'-3'8'55'0,"3"5"-30"0,0 11-7 0,0-11 20 0,0 11-15 16,-3 3-4-16,3 2-12 15,0 0-3-15,0-3-2 16,0-2-2-16,3-5 1 0,3-1-15 15,-3-7-5-15,3-6-34 16,3-2-51 0,0-9 19-16</inkml:trace>
          <inkml:trace contextRef="#ctx0" brushRef="#br0" timeOffset="8">16513 15751 156 0,'-6'-6'60'0,"9"1"-32"0,6 5-28 0,0 0 13 16,3 0 0-16,0-3 4 16,2 1-9-16,4 2-4 15,0 0-3-15,3 0-1 0,-3 0 2 16,-3 5 1-16,0 3 1 16,-3 3 0-16,-4 4 0 15,-2 15 6-15,0-1 4 16,-3 2 1-16,-3 1 4 15,0 3-11 1,0-1-2-16,0-5-6 0,0-5-1 16,0-8-6-16,3 2 0 15,0-7-43-15,0-3-19 16,3 0-20 0</inkml:trace>
          <inkml:trace contextRef="#ctx0" brushRef="#br0" timeOffset="9">16495 16063 220 0,'-12'-3'85'0,"3"1"-46"0,21 4-43 15,-6 1 13-15,6 2 6 16,6 0 7-16,6-2-7 16,8 2-1-16,1-2-8 15,3 0-8-15,2-1-2 0,1 1-51 16,9 0-23-16,-9-6-20 15</inkml:trace>
          <inkml:trace contextRef="#ctx0" brushRef="#br0" timeOffset="10">16882 16190 152 0,'0'26'57'0,"3"-5"-30"0,-3 30-23 16,0-30 15-16,0-3-5 15,0 1 2-15,0-1-9 16,3-2-2-16,0 0-3 16,0-3-13-16,3-5-4 0,3-2-29 15,0-4-46 1,0-4 10-16</inkml:trace>
          <inkml:trace contextRef="#ctx0" brushRef="#br0" timeOffset="11">16885 16200 156 0,'-15'-7'60'0,"18"4"-32"0,0 0-31 0,0 1 13 16,12-1 4-16,3 0 5 15,0-2-5-15,2 0-1 16,4-1-7-16,-3 1-4 0,6 2 1 0,0 1-4 16,-1 2-2-1,-2 5 2-15,-3 6 2 16,-3 5 2-16,-3 2 1 0,0 14 2 15,-3 0 1-15,-3-1-6 16,-4-4 0-16,1-3 1 16,0-6 3-16,-3-2-11 15,0-3-5-15,-3-2-33 16,0-6-11-16,-6 6-23 16</inkml:trace>
          <inkml:trace contextRef="#ctx0" brushRef="#br0" timeOffset="12">16959 16449 216 0,'-23'8'82'0,"8"-13"-44"0,6 10-27 0,3-5 21 16,6 0-15-16,3 5-2 15,6 1-5-15,6-4-1 16,8-2-5-16,4-2-3 0,12-1 2 16,5-2-42-16,4-3-18 15,6 3-53 1</inkml:trace>
          <inkml:trace contextRef="#ctx0" brushRef="#br0" timeOffset="13">17412 16550 176 0,'6'-3'66'0,"-3"6"-36"0,0-3-11 0,-3 8 21 15,0-3-9-15,0 0-3 16,-3 3-14-16,0-3-6 15,3 1-5-15,0-6-3 0,0 0 1 16,0 0-1-16,0 0 2 16,6-6-6-16,0 6-1 15,-3 0-7-15,0-2 0 16,-3 2-40-16,3 0-16 16,3 2-22-1</inkml:trace>
          <inkml:trace contextRef="#ctx0" brushRef="#br0" timeOffset="14">17537 16685 140 0,'-6'2'52'0,"9"1"-28"0,-3-3-19 16,0 0 13-16,0 0 14 15,0 0 9-15,0 0-8 16,0 0-2-16,0 0-18 15,3-3-8-15,0 1-3 0,0-4-2 16,0 6 0-16,-3 0 0 16,0 0 0-16,0 0 0 0,0 0 2 15,0 0-3-15,0 6 0 16,0-6-1-16,3 2-2 16,-3-2-11-16,0 0-5 15,9 0-75 1,0 0 0-1</inkml:trace>
          <inkml:trace contextRef="#ctx0" brushRef="#br0" timeOffset="15">17692 16817 108 0,'3'8'44'0,"0"-3"-24"0,-1 3-2 0,1-3 20 0,0 1-4 15,-3-6 3-15,0 0-15 16,3 2-3-16,0 1-11 16,0 0-7-16,0-3-2 0,0 0 1 15,3 0 2-15,-3 0-3 16,0 0 0-16,-3 0 1 16,3 0 0-16,-3 0 0 15,0 0 2-15,0 0-1 16,0 0 2-16,0 0-24 15,0 0-8-15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4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7E9D436-6EA4-406A-BBF9-C65CBF9BFD4A}" emma:medium="tactile" emma:mode="ink">
          <msink:context xmlns:msink="http://schemas.microsoft.com/ink/2010/main" type="writingRegion" rotatedBoundingBox="4052,12140 6647,12123 6653,13047 4058,13064"/>
        </emma:interpretation>
      </emma:emma>
    </inkml:annotationXML>
    <inkml:traceGroup>
      <inkml:annotationXML>
        <emma:emma xmlns:emma="http://www.w3.org/2003/04/emma" version="1.0">
          <emma:interpretation id="{B05D7A14-ACAE-425B-8978-CEBE251C2978}" emma:medium="tactile" emma:mode="ink">
            <msink:context xmlns:msink="http://schemas.microsoft.com/ink/2010/main" type="paragraph" rotatedBoundingBox="4052,12140 6647,12123 6651,12667 4056,12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C97A42-39CE-4BB0-8452-75E79B3BCE0D}" emma:medium="tactile" emma:mode="ink">
              <msink:context xmlns:msink="http://schemas.microsoft.com/ink/2010/main" type="line" rotatedBoundingBox="4052,12140 6647,12123 6651,12667 4056,12684"/>
            </emma:interpretation>
          </emma:emma>
        </inkml:annotationXML>
        <inkml:traceGroup>
          <inkml:annotationXML>
            <emma:emma xmlns:emma="http://www.w3.org/2003/04/emma" version="1.0">
              <emma:interpretation id="{625CFCB4-9B3D-4695-96F5-13C1348BE05F}" emma:medium="tactile" emma:mode="ink">
                <msink:context xmlns:msink="http://schemas.microsoft.com/ink/2010/main" type="inkWord" rotatedBoundingBox="4053,12294 5203,12287 5206,12676 4056,12684"/>
              </emma:interpretation>
              <emma:one-of disjunction-type="recognition" id="oneOf0">
                <emma:interpretation id="interp0" emma:lang="en-US" emma:confidence="1">
                  <emma:literal>array</emma:literal>
                </emma:interpretation>
                <emma:interpretation id="interp1" emma:lang="en-US" emma:confidence="0">
                  <emma:literal>arrays</emma:literal>
                </emma:interpretation>
                <emma:interpretation id="interp2" emma:lang="en-US" emma:confidence="0">
                  <emma:literal>Array</emma:literal>
                </emma:interpretation>
                <emma:interpretation id="interp3" emma:lang="en-US" emma:confidence="0">
                  <emma:literal>arrant</emma:literal>
                </emma:interpretation>
                <emma:interpretation id="interp4" emma:lang="en-US" emma:confidence="0">
                  <emma:literal>arras</emma:literal>
                </emma:interpretation>
              </emma:one-of>
            </emma:emma>
          </inkml:annotationXML>
          <inkml:trace contextRef="#ctx0" brushRef="#br0">3845 12803 120 0,'-3'-8'46'0,"0"3"-24"0,-3 2-6 0,3 3 18 15,0 0-1-15,-3 0 1 0,-3 0-13 16,-6 6-5-16,0 2-9 15,-3 2-7-15,0 9-1 0,1 7-1 16,2 1 0-16,3-1 2 16,6 0 2-16,3-2-3 15,6-3 0-15,3-5-1 16,9-2 0-16,-1-9 2 16,4-5 2-16,-3-5-1 15,0-3 2-15,0-3 0 16,-3-5 3-16,-3 0-3 15,-3-2-2-15,0-3 6 16,-6-1 3-16,0 7-1 16,0 1 0-16,0 4 1 15,0 2 4-15,0 5-10 16,0 3-5-16,3 8 1 16,0 5-1-16,0 1 1 0,3-1 2 15,0 0-1-15,3 0 2 16,8 0-4-16,-2-2 0 15,0-3-23-15,3-3-12 16,0-2-47 0,0 0-46-16,0-14 41 15</inkml:trace>
          <inkml:trace contextRef="#ctx0" brushRef="#br0" timeOffset="1">3979 12803 152 0,'-12'-8'57'0,"12"11"-30"0,0 0-32 0,0 4 27 16,3 7-1-16,0 2 8 16,0 7 2-16,3-1-17 15,-1-4 1-15,1-2-1 0,0-3-5 16,0-2-3-16,0-1 1 16,-3-2 2-16,0-5 5 15,-3-3 1-15,0 0-4 16,0-3-1-16,-3-10 9 15,3-3-8 1,0 0-3-16,0-2-8 16,6-1 0-16,0 1 0 15,3 2 0-15,0 3-3 16,0-3 2-16,3 8-23 0,0 3-10 16,0 2-33-16,0 3-15 15</inkml:trace>
          <inkml:trace contextRef="#ctx0" brushRef="#br0" timeOffset="2">4166 12859 140 0,'0'16'55'0,"3"-3"-30"0,0 11-12 0,0-14 17 0,0 1-4 15,3-1-1 1,-3-2-7-16,0 0-1 0,0-2-10 15,-6-1 5-15,3 0 3 0,-3-5 6 16,3 0 2-16,0-2-8 16,-3-4-2-16,0-7-5 15,3 0 0-15,0-3-5 16,0-3 0-16,3 1 1 16,3 2 0-16,0 3-7 15,3 5-2-15,3 0-1 16,0 3 2-16,2 2-7 15,1 3-1-15,3 0-22 16,3 3-8-16,3-3-27 0,0-3-9 16,-1 3-2-1</inkml:trace>
          <inkml:trace contextRef="#ctx0" brushRef="#br0" timeOffset="3">4464 12790 172 0,'-15'-5'66'0,"9"5"-36"0,-3-3-15 0,6 6 18 0,-3-1-7 16,0 1-1 0,-6 5-14-16,0 2-7 15,-3 9-2-15,3 5-2 0,4-3 0 16,2 0 4-16,3-2 2 16,6-1-2-16,6-2-1 15,-1-3 1-15,1-2 0 16,0-6-2-16,0-5 1 0,0-2-4 15,0-1-2 1,0-10-3-16,-3-1 1 0,0 1 5 16,-3-3 2-16,-3 0 0 15,0 1-2-15,0 4 1 16,0 0-1-16,0 6-3 16,0 2 2-16,0 3-1 15,3 6-2-15,3 2 3 16,3 5 0-16,0-2-2 15,3 2 2-15,0 0 3 16,-1-2 3-16,1-4-26 16,0 1-13-16,0-2-58 15,0-6-35 1,0-8 56-16</inkml:trace>
          <inkml:trace contextRef="#ctx0" brushRef="#br0" timeOffset="4">4559 12777 148 0,'0'2'55'0,"3"6"-30"0,3 8-10 0,0-5 18 16,0 2 4-16,0 3 4 16,3 2-13-16,0 1-7 0,3-3-12 15,-1-3-6-15,1 0 0 16,3-2-15-16,0-3-7 15,0-3-37-15,0-5-13 0,3-8-22 16</inkml:trace>
          <inkml:trace contextRef="#ctx0" brushRef="#br0" timeOffset="5">4842 12787 216 0,'-12'3'82'0,"9"8"-44"0,-12 10-20 16,9-5 25-16,-3 5-4 15,-3 3 1-15,-6 10-16 16,0 6-6-16,1-1-11 16,-1-2-5-16,3-2 1 0,3-3-7 0,0-6-1 15,3-2-47-15,3-8-18 16</inkml:trace>
        </inkml:traceGroup>
        <inkml:traceGroup>
          <inkml:annotationXML>
            <emma:emma xmlns:emma="http://www.w3.org/2003/04/emma" version="1.0">
              <emma:interpretation id="{61F0F452-BFA9-4CCC-89C6-89456504076B}" emma:medium="tactile" emma:mode="ink">
                <msink:context xmlns:msink="http://schemas.microsoft.com/ink/2010/main" type="inkWord" rotatedBoundingBox="5497,12130 6647,12123 6650,12511 5499,12519"/>
              </emma:interpretation>
              <emma:one-of disjunction-type="recognition" id="oneOf1">
                <emma:interpretation id="interp5" emma:lang="en-US" emma:confidence="1">
                  <emma:literal>index</emma:literal>
                </emma:interpretation>
                <emma:interpretation id="interp6" emma:lang="en-US" emma:confidence="0">
                  <emma:literal>indeed</emma:literal>
                </emma:interpretation>
                <emma:interpretation id="interp7" emma:lang="en-US" emma:confidence="0">
                  <emma:literal>indent</emma:literal>
                </emma:interpretation>
                <emma:interpretation id="interp8" emma:lang="en-US" emma:confidence="0">
                  <emma:literal>indebt</emma:literal>
                </emma:interpretation>
                <emma:interpretation id="interp9" emma:lang="en-US" emma:confidence="0">
                  <emma:literal>indel</emma:literal>
                </emma:interpretation>
              </emma:one-of>
            </emma:emma>
          </inkml:annotationXML>
          <inkml:trace contextRef="#ctx0" brushRef="#br0" timeOffset="6">5166 12814 160 0,'0'5'60'0,"3"0"-32"0,0 9-6 16,3-4 20-16,-3 3 2 15,-3 3 3-15,0 0-17 16,0 0-8-16,0-3-13 15,3 0-6-15,-3 1 0 0,3-1-2 16,-3-2 2-16,0-4-31 16,0-1-11-16,0-6-62 15</inkml:trace>
          <inkml:trace contextRef="#ctx0" brushRef="#br0" timeOffset="7">5154 12729 220 0,'-15'-5'85'0,"12"-3"-46"0,9 13-46 0,-6-5 16 15,0 0-13-15,3-2 1 16,3 4-17-16,0 1-4 16,3 5-34-16,0 0-13 15,3-3 6-15,0 0 6 16</inkml:trace>
          <inkml:trace contextRef="#ctx0" brushRef="#br0" timeOffset="8">5267 12835 148 0,'12'24'57'0,"-12"-11"-30"16,0 6-14-16,0-9 19 0,0 3-12 15,0-2-1-15,0-1-7 16,0-2 0-16,0-2-7 16,0-1-1-16,0-5 2 0,0 0 6 15,0-3 4-15,3 1-6 16,0-6-1-16,0-3-1 15,3-2 0-15,0-3-4 16,3 3-3-16,3 0-5 16,3 2 0-16,0 6 2 15,3 5 3-15,-1 5-2 16,1 3 0-16,0 5 5 0,0 0 2 16,-6 1 0-16,-3-1-1 15,0-3-3-15,-3 1-2 16,0-3-28-16,0-3-14 15,6 1-40 1,5-9-47-16,7 0 40 16</inkml:trace>
          <inkml:trace contextRef="#ctx0" brushRef="#br0" timeOffset="9">5672 12824 200 0,'-18'-5'77'0,"9"5"-42"0,-2 3-30 0,5-1 19 0,-3 4-6 15,-3 4-1-15,0 3-5 16,0 3-2-16,3 6-6 16,6-4-1-16,6 1 1 0,3-1-2 15,3 1 1-15,3-4 0 16,3-4 1-16,3-6-2 16,2-5 1-16,1-5 0 15,-3-6 1-15,-3-7-2 16,-3-3 1-16,-6-6-2 15,-3-7 2-15,-6-6-2 16,-3-5 2-16,0 0 2 16,0 6 2-16,0 7-1 15,0 5 1-15,3 9-6 16,0 5-1-16,3 7-5 16,3 12 1-16,3 10 0 15,3 7 2-15,3 9 1 16,0 2 1-16,0-2 0 0,0 3 2 15,-1-4-3-15,1-2-2 16,0-5-34-16,0-5-12 16,0-3-29-1,3-11-46-15,0 0 29 16</inkml:trace>
          <inkml:trace contextRef="#ctx0" brushRef="#br0" timeOffset="10">5898 12867 204 0,'-3'-3'77'0,"3"6"-42"0,0-1-30 0,3 1 19 0,0 2-2 15,3 1 4-15,0-1-8 16,3 0-3-16,0-2-8 16,0-1-1-16,0-2 4 0,0 0-2 15,0-2 3-15,0-1-4 16,0-2-2-16,-3-3 0 16,-3 0-1-16,-6-3-2 15,0 3 1-15,-6-2 0 16,-3 2 3-16,-3 3-5 15,-3 5-3-15,0 5-2 16,3 6 0-16,1 2 7 16,5 5 5-16,3 1 5 15,6-1 4-15,3 1-7 16,6-1-1-16,2-2-7 16,1-3-2-16,3-2-7 15,0-3-3-15,6-5-30 16,3-3-13-16,3-6-26 15,-1-4-9-15,1-6-12 16</inkml:trace>
          <inkml:trace contextRef="#ctx0" brushRef="#br0" timeOffset="11">6244 12824 252 0,'0'-8'93'0,"0"11"-50"0,-3 0-22 0,3-1 30 16,-3 4-23-16,-3 2-5 15,-6 7-8-15,-6 4-2 16,3-3-7-16,0 0-4 0,0 0-1 15,3-3-6-15,1 0-1 16,-1-2-35-16,3-3-15 0,0 0-35 16,3-3-16-16,-3-3 14 15</inkml:trace>
          <inkml:trace contextRef="#ctx0" brushRef="#br0" timeOffset="12">6029 12843 272 0,'-3'0'101'0,"3"5"-54"0,6 3-46 15,0-3 21-15,6 6 3 16,6 2 5-16,6 3-12 16,6 3-5-16,2-4-8 15,4 1-4-15,3-2 2 0,-6-4-46 16,-7-2-18-16</inkml:trace>
        </inkml:traceGroup>
      </inkml:traceGroup>
    </inkml:traceGroup>
    <inkml:traceGroup>
      <inkml:annotationXML>
        <emma:emma xmlns:emma="http://www.w3.org/2003/04/emma" version="1.0">
          <emma:interpretation id="{34C72BD4-AF8F-4E35-8084-75D813FE89B5}" emma:medium="tactile" emma:mode="ink">
            <msink:context xmlns:msink="http://schemas.microsoft.com/ink/2010/main" type="paragraph" rotatedBoundingBox="4443,12751 6402,12659 6418,12998 4459,130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CF370C-2A68-4EE9-A800-4C738E300A2D}" emma:medium="tactile" emma:mode="ink">
              <msink:context xmlns:msink="http://schemas.microsoft.com/ink/2010/main" type="line" rotatedBoundingBox="4443,12751 6402,12659 6418,12998 4459,13090">
                <msink:destinationLink direction="with" ref="{0655614C-2886-42CD-8338-BA3176EBF52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35F33F1-8A9F-4797-B297-A58BABFB4422}" emma:medium="tactile" emma:mode="ink">
                <msink:context xmlns:msink="http://schemas.microsoft.com/ink/2010/main" type="inkWord" rotatedBoundingBox="4443,12751 6402,12659 6418,12998 4459,13090"/>
              </emma:interpretation>
              <emma:one-of disjunction-type="recognition" id="oneOf2">
                <emma:interpretation id="interp10" emma:lang="en-US" emma:confidence="1">
                  <emma:literal>accessed</emma:literal>
                </emma:interpretation>
                <emma:interpretation id="interp11" emma:lang="en-US" emma:confidence="0">
                  <emma:literal>accesse d</emma:literal>
                </emma:interpretation>
                <emma:interpretation id="interp12" emma:lang="en-US" emma:confidence="0">
                  <emma:literal>access d</emma:literal>
                </emma:interpretation>
                <emma:interpretation id="interp13" emma:lang="en-US" emma:confidence="0">
                  <emma:literal>access, d</emma:literal>
                </emma:interpretation>
                <emma:interpretation id="interp14" emma:lang="en-US" emma:confidence="0">
                  <emma:literal>accede d</emma:literal>
                </emma:interpretation>
              </emma:one-of>
            </emma:emma>
          </inkml:annotationXML>
          <inkml:trace contextRef="#ctx0" brushRef="#br0" timeOffset="13">4255 13343 140 0,'-3'-5'55'0,"3"7"-30"0,-12-2-7 0,7 0 18 15,-7 3-7-15,-3 0-2 16,-3 5-11-16,-3 5-5 15,0 0-6-15,0 0-4 0,4 3 0 16,5 3 3-16,6-1 5 16,6 1-5-16,6-3 0 15,3-3 0-15,2-5 2 16,7-6-8-16,0-4 0 16,0-4-5-16,-3-2 2 0,0-2 3 15,-3-1 1-15,-3 1 1 16,-3-1 0-16,-3 1 6 15,-3 2 4-15,0 0 3 16,0 2 5-16,0 4-8 16,0 2-3-16,0 0-2 15,3 8-1-15,0 2 0 16,2 3 2-16,4 3-5 16,3 0-1-16,3-3 2 15,-3-2 1-15,6-3-52 16,3-5-26-16,-3-3-15 15,2-3-4 1</inkml:trace>
          <inkml:trace contextRef="#ctx0" brushRef="#br0" timeOffset="14">4529 13303 184 0,'-12'-8'71'0,"6"11"-38"0,-9 5-17 0,7-3 24 15,-7 3-6-15,0 5 3 16,-9 1-15-16,3-1-5 16,3 5-10-16,0 4 2 0,9 1 1 15,4 4-5-15,10-3-1 16,4-1-4-16,6-4-1 0,9-3-19 16,6-6-9-1,0-4-40-15,2-6-16 0,7-3-16 16</inkml:trace>
          <inkml:trace contextRef="#ctx0" brushRef="#br0" timeOffset="15">4616 13340 228 0,'-30'-2'85'0,"21"4"-46"0,-6 4-24 15,9 2 24-15,-3 2-8 16,-3 1 2-16,3-1-15 15,3 1-5-15,0 5-8 0,6 2-4 0,9 3 2 16,3 1-2-16,6-4 2 16,6-2-15-16,0-3-7 15,2-5-32-15,4-3-13 16,-3-5-54 0</inkml:trace>
          <inkml:trace contextRef="#ctx0" brushRef="#br0" timeOffset="16">4761 13359 148 0,'-6'-3'55'0,"3"8"-30"0,3 6-7 0,0-11 20 0,6 5-4 16,0 1 1-16,6-1-9 15,3 3-4-15,3-3-12 16,0 0-4-16,0-2 0 0,0-3-1 15,-1 0 0-15,1 0-1 16,-6-5 0-16,0 0 0 16,-6-6-2-1,-9 3-2-15,-3 0-2 16,-6 0 1-16,-3 5 1 16,-5 1 0-16,-4 4 0 15,0 4 0-15,3 2-3 16,0 0 2-16,3 2 1 15,6 1 0-15,4 2 6 16,5 3 4-16,6 2-5 0,2 1-3 16,10-3-1-16,3-3-1 15,3-2-18-15,3-6-8 16,3-2-39-16,-1-6-18 16,4-2-15-1</inkml:trace>
          <inkml:trace contextRef="#ctx0" brushRef="#br0" timeOffset="17">5053 13314 96 0,'3'0'38'0,"0"-3"-20"0,-3 3-4 16,0 0 15-16,6 0 1 15,0 0 4-15,-3 0 6 16,-3 0 4-16,0 0-23 16,0 0 12-16,0 0 5 0,0 5-12 15,-3 1-4-15,0-1-11 16,3 0-3-16,0 6-4 15,0 0-1-15,0-1-3 0,6 1-1 16,0 2 1-16,6 0 0 16,-3 3 0-16,0 0 2 15,-3 0-1-15,0 0 2 16,-3-3 4 0,-3 0 4-16,-6-2-2 0,-3-3 2 15,0-3-4-15,-3 0-2 16,0-2-5-16,-3-3-2 15,3-3-19-15,0-2-9 16,3 0-24-16,6-1-11 16,3-2-23-1,6 0-44-15,12 1 33 16</inkml:trace>
          <inkml:trace contextRef="#ctx0" brushRef="#br0" timeOffset="18">5255 13295 232 0,'0'-5'88'0,"0"5"-48"0,0 3-16 16,0-1 27-16,-2 1-11 15,-1 2-3-15,-3 1-21 16,0 1-10-16,0 1-4 16,3 3-5-16,3 0 0 0,3-1 2 15,6 3 0-15,3 3-2 16,-1 0 0-16,1 3 2 15,-3-3 2-15,-3-1 6 0,-6 1 4 16,-3-2 0 0,-3-1 1-16,-3-5-6 0,-3-3-2 15,1-2-4 1,-1-3-3-16,0-3-25 0,3-2-9 16,3-1-27-16,3-2-10 15,6 1-34 1,3-1-27-16,3 2 61 15</inkml:trace>
          <inkml:trace contextRef="#ctx0" brushRef="#br0" timeOffset="19">5416 13346 144 0,'0'2'55'15,"3"-2"-30"-15,0 3-1 0,0 2 22 0,6 0-1 16,-3 1 0-16,3 2-9 15,3 0-5-15,0-3-17 16,3 0-4-16,5-2-3 0,-2 0-1 16,0-3-1-16,0 0-1 15,0-3 0-15,0 0 0 16,-3-5 2-16,-3 0-3 16,-6-2-2-16,-3-1 0 15,-6 1-1-15,0-1-11 16,-9 0-5-16,-3 3 8 15,-3 3 6-15,-3 5 0 16,0 3 1-16,0 2 1 0,4 3 0 16,2 3 6-1,6 2 4-15,3 0 1 0,3 3 1 16,6 0-6-16,6 2-4 16,3 4 1-16,8-4 0 15,4-2-15-15,3-3-4 16,3-8-47-16,11-5-21 15,4-2-37 1</inkml:trace>
          <inkml:trace contextRef="#ctx0" brushRef="#br0" timeOffset="20">5967 13324 260 0,'-18'-10'99'0,"12"10"-54"0,-9-5-35 0,6 5 25 0,-6 2-10 16,-2 1 0-16,-4 5-14 15,0 0-7-15,0 5-2 16,3 3-2-16,3 2 0 0,6 4 2 16,6-1 3-16,3 0-4 15,6-3-1-15,3-2 0 16,6-3 0-16,3-5-3 16,0-8 2-16,0-5-4 15,0-5 1-15,-4-4 2 16,-2-2 1-16,-3-5 3 15,-3-5 1-15,-3-9-4 16,-3-4 1-16,-3-1 2 16,-3 3 3-16,-3 3-2 15,3 7 0-15,0 9 1 0,3 4 2 16,0 9-8-16,3 10 0 16,6 14 2-16,3 13 4 15,6 7 3-15,0-2 3 16,3 0-1-16,0 0 2 15,3-2-4-15,-3-6-2 16,-1-5-46-16,-2-8-20 16,0-6-89-1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5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3CBB158-576D-44EE-9397-A5EA1A93A705}" emma:medium="tactile" emma:mode="ink">
          <msink:context xmlns:msink="http://schemas.microsoft.com/ink/2010/main" type="inkDrawing" rotatedBoundingBox="21072,15366 23410,11400 24350,11954 22012,15920" semanticType="callout" shapeName="Other">
            <msink:sourceLink direction="to" ref="{08AB5B36-F303-4D9B-8330-D089DAF9F435}"/>
            <msink:sourceLink direction="from" ref="{40A3DEE2-B65D-4E95-BA94-ED3C528037B5}"/>
          </msink:context>
        </emma:interpretation>
      </emma:emma>
    </inkml:annotationXML>
    <inkml:trace contextRef="#ctx0" brushRef="#br0">23046 11893 88 0,'6'3'35'0,"-6"-3"-18"0,6 0-16 15,-6 0 11-15,0 0-6 16,6 2 2-16,0 4-1 16,0 2 1-16,0 2-2 15,0 3 1-15,3 3-2 16,-3 11 0-16,6-3-1 15,-3-1 0-15,0 1 2 16,6 3 3-16,-9 2-4 16,8 2-1-16,-5 4 2 0,-3 5-1 15,6-3 0-15,-3 0 1 16,0 0 3-16,-3 0-2 0,0 0 1 16,0-3-1-16,-3 1 1 15,3-1-2-15,-3 0-1 16,0 1-3-16,3 10-2 15,-3-3 3-15,6-5 0 16,-6 0-4-16,0 3-1 16,-3-3 7-16,-3 0 4 15,0-3-4-15,0 3-3 16,-3 0 1-16,6 0 0 16,-6-2-1-16,3 7 1 15,-3 3-4-15,0-3 0 0,-3 1 3 16,6 7 3-1,-6-8-2-15,0 1-2 0,-3 4-3 16,0-2 1-16,3 8 1 16,0-5 2-16,1-3-1 15,-1-5-1-15,-3-1 1 16,6 9 1-16,-6-8 3 16,0-3 2-16,6 2-1 15,-3 4-1-15,-6 2-6 16,-6 2 1-16,6 3 0 15,-2 1 0-15,-1-6 0 16,-3 0 2-16,0-3-1 16,-3 0-1-16,0 3 1 15,-8 0-1-15,8 3 0 16,-3 2 2-16,-3-2-1 0,1-3-1 16,2 0 3-16,-3 0 2 15,0 0-4-15,0-3-1 16,1 0 0-16,-4 1 2 15,0-4 3-15,-2 6 2 16,-7-2 1-16,0-4 0 16,-11 9 0-16,2-6 0 15,3 3-2-15,4-5 1 16,-4-3-4-16,0 0-2 16,1 0 0-16,-10-2 1 0,1-1-1 15,-7 0-1-15,7 9 3 16,-1-9 0-16,-2 3 1 15,-4-2 0-15,-11 2 9 16,-1 2 3-16,1-2-1 16,5 0-1-16,-2 3-4 15,2 0-1-15,4-6-1 16,0 1 2-16,8-1-3 16,6-5-2-16,7-8-2 15,8-2-3-15,6-6 3 16,6-2 0-16,7-4-4 15,5 1-1-15,3-2-10 16,3-4-3-16,3-2-14 16,3 0-7-16,9-2 0 15,3-12-1-15,3 4-15 0,2-11-6 16,1 0 0-16,15-6 2 16,-3-2-10-1,-3-3-8-15,-7 3 38 16</inkml:trace>
    <inkml:trace contextRef="#ctx0" brushRef="#br0" timeOffset="1">21097 15558 124 0,'-3'-14'49'0,"3"14"-26"0,0-2-12 0,0 2 18 15,0 0-4-15,0 2 0 16,-3 4-5-16,0-4-2 16,-6 6-10-16,-6 5-1 0,-6 6 3 0,-3 2 3 15,-2 6 2 1,-4 4-2-16,0 1 2 0,0 2 1 15,3 3-1-15,1-2-3 16,5-6 0-16,0-5-1 16,9-6 1-16,3-4-4 15,12-7 0 1,9-1-5-16,9-6-2 16,9 0 2-16,8-3 0 15,4 3 3-15,-3 3-8 16,-1-1-3-16,-2 9-4 15,-9-3-2-15,-3 0-32 16,3 0-14-16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4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D7337AF-E310-4944-87E0-F46A40F44101}" emma:medium="tactile" emma:mode="ink">
          <msink:context xmlns:msink="http://schemas.microsoft.com/ink/2010/main" type="writingRegion" rotatedBoundingBox="3081,12478 3111,16846 2262,16852 2233,12484"/>
        </emma:interpretation>
      </emma:emma>
    </inkml:annotationXML>
    <inkml:traceGroup>
      <inkml:annotationXML>
        <emma:emma xmlns:emma="http://www.w3.org/2003/04/emma" version="1.0">
          <emma:interpretation id="{A38F751C-5966-4CA6-8419-7EB47570E603}" emma:medium="tactile" emma:mode="ink">
            <msink:context xmlns:msink="http://schemas.microsoft.com/ink/2010/main" type="paragraph" rotatedBoundingBox="3081,12478 3111,16846 2262,16852 2233,12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19DC6A-5EC2-4771-9E88-2EDA2D49FBA5}" emma:medium="tactile" emma:mode="ink">
              <msink:context xmlns:msink="http://schemas.microsoft.com/ink/2010/main" type="line" rotatedBoundingBox="3081,12478 3111,16846 2262,16852 2233,12484"/>
            </emma:interpretation>
          </emma:emma>
        </inkml:annotationXML>
        <inkml:traceGroup>
          <inkml:annotationXML>
            <emma:emma xmlns:emma="http://www.w3.org/2003/04/emma" version="1.0">
              <emma:interpretation id="{63CD5436-A636-4391-96C9-08AF1BE451B4}" emma:medium="tactile" emma:mode="ink">
                <msink:context xmlns:msink="http://schemas.microsoft.com/ink/2010/main" type="inkWord" rotatedBoundingBox="2236,14030 2241,12480 3089,12483 3084,14033"/>
              </emma:interpretation>
              <emma:one-of disjunction-type="recognition" id="oneOf0">
                <emma:interpretation id="interp0" emma:lang="en-US" emma:confidence="0">
                  <emma:literal>"to</emma:literal>
                </emma:interpretation>
                <emma:interpretation id="interp1" emma:lang="en-US" emma:confidence="0">
                  <emma:literal>"td</emma:literal>
                </emma:interpretation>
                <emma:interpretation id="interp2" emma:lang="en-US" emma:confidence="0">
                  <emma:literal>"tho</emma:literal>
                </emma:interpretation>
                <emma:interpretation id="interp3" emma:lang="en-US" emma:confidence="0">
                  <emma:literal>"tbd</emma:literal>
                </emma:interpretation>
                <emma:interpretation id="interp4" emma:lang="en-US" emma:confidence="0">
                  <emma:literal>"it'd</emma:literal>
                </emma:interpretation>
              </emma:one-of>
            </emma:emma>
          </inkml:annotationXML>
          <inkml:trace contextRef="#ctx0" brushRef="#br0">2231 13131 84 0,'0'0'33'0,"0"0"-18"0,0 0 0 0,0 0 15 16,0 0-3-16,0 0 1 16,0 0-4-16,0 0-1 15,0 0-6-15,0 0 0 16,0 0-10-16,0 0-2 0,0 0 1 15,0 0-3-15,0 0 0 16,3 6-1-16,0-1-2 16,-3 5 5-16,6 6 1 15,-6 3 6-15,0 2 3 16,0 5-2-16,0-2 0 16,0 0-1-16,0-3 0 15,0-2-4-15,0-3-3 16,3-3 2-16,-3-3 0 15,0 1-3-15,3-3-1 16,-3-3-1-16,0 1-2 16,0-4 3-16,0-2 2 0,0 0-2 15,0 0 0-15,0 0-1 16,0 3-2-16,0 0-8 16,-3-1-5-16,0 1-24 15,3-3-9-15,-6-3-150 31</inkml:trace>
          <inkml:trace contextRef="#ctx0" brushRef="#br0" timeOffset="1">2124 13443 84 0,'-3'0'33'0,"3"0"-18"0,0-2 4 0,0 2 18 15,0 0 0-15,0 0 2 16,0 0-15-16,3-3-6 15,3 1-11-15,6-1 10 0,0-2 6 16,12-1-3-16,3 1-1 16,-1 2-9-16,7 1-2 15,-3-4-4-15,-3 4-1 0,-4-1-1 16,-8 3-2-16,0 0 1 16,-6 0 1-16,-3 0 1 15,0 0 1-15,0 0 0 16,-6 0 0-16,0 0-29 15,0-2-10-15,0-1-51 16,0-2-49 0,-3-3 45-16</inkml:trace>
          <inkml:trace contextRef="#ctx0" brushRef="#br0" timeOffset="2">2199 13131 80 0,'0'-2'33'0,"0"2"-18"0,3 2-5 16,-3-2 12-16,0 0-1 15,0 0 2-15,0 0 2 0,0 0 2 16,0 0-1-16,0 0 1 15,0 3-15 1,0 0 13-16,-3-1 5 0,-3 1-11 0,0-3-3 16,0 3-10-16,0-3-4 15,3 2-1-15,-6-2-1 16,3 0 0-16,3 0 2 16,0 0-3-16,3 0 0 15,6 0-37-15,3-2-16 16,6-4-50-1</inkml:trace>
          <inkml:trace contextRef="#ctx0" brushRef="#br0" timeOffset="3">2258 13010 140 0,'-3'0'52'0,"3"0"-28"0,-3 2-15 15,3-2 16-15,-3 3-5 16,0-3-2-16,0 0-6 16,3 0-2-16,-6 0-6 15,3 0 6-15,0 0 3 0,0-3-6 16,0 1-2-16,3-1-3 16,0 0 1-16,0 1-2 15,0-1-1-15,3 0 1 16,0 3 1-16,0 0-3 15,-3 0 0-15,3 0-1 0,-3 0 0 16,0 0 2-16,0 0 2 16,0 0 1-16,0 0 1 15,-3 0-2-15,0 0 1 16,-3 0 2-16,3 0 2 16,-3 0-1-16,3-2 1 15,3-1-4-15,0 0-2 16,0 1-3-16,0-1-1 15,9 0-1-15,-6 1 3 16,3 2-2-16,0 0 1 16,-6 0 2-16,0 0 2 0,0 0 5 15,0 2 4-15,-3 1-2 16,-3 0 0-16,0-3-3 16,0 0 1-16,3 0-4 15,-5 0 0-15,5-3 1 16,3 0 0-16,0 1-5 15,3-1 1-15,5 1-5 16,-5-1 1-16,3 3 2 16,-3 0 1-16,-3 0 1 15,0 0 0-15,0 0 0 16,0 0 0-16,0 3-14 16,-3-1-5-16,3-2-96 15</inkml:trace>
          <inkml:trace contextRef="#ctx0" brushRef="#br0" timeOffset="26">1877 13843 160 0,'12'11'60'0,"-18"-6"-32"0,12-5-4 16,-6 0 22-16,0 0-8 15,0 0-2-15,0 0-5 16,0 0-2-16,3 0-16 15,0-3 1-15,3-2 2 0,3-6-6 16,0 1-1-16,-3-1-5 16,9-2-1-16,-9-3-3 15,2 3-1-15,7 2-1 16,-9 3 0-16,9 6 0 16,-6 2-2-16,6 5 5 15,0 6 3-15,0-1 3 16,3 3 3-16,-6-2-3 15,5-3-2-15,4 0 0 0,-6-3-1 16,3-2 2-16,3-6 3 16,0-5 0-16,-1 0 2 15,1-2-8-15,-3-4-2 16,0 4-1-16,-3 2 0 16,3 3 0-16,0 5 0 15,-3 2 0-15,2 4 0 16,1-1 6-16,6 0 4 15,3 0 6-15,-3-2 2 16,2-6-5-16,4-2-3 16,-9 0-3-16,3 0-2 15,-3 2-6-15,0 0-1 0,-1 3 1 16,4 3 0 0,-3 0-19-16,0-3-9 0,-3 0-36 15,0-3-16-15,2 0-72 16</inkml:trace>
          <inkml:trace contextRef="#ctx0" brushRef="#br0" timeOffset="27">2193 14108 152 0,'-15'-35'57'0,"9"19"-30"0,-9 6 8 16,9 7 27-16,-3 3-9 16,-9 8-4-16,0 5-25 15,-3 6-12-15,1 10-8 16,2 8-4-16,3 5 1 0,6 9 5 16,9 4 6-16,9 6-2 15,12-8 0-15,11-8-2 16,13-11 2-16,9-13-1 15,5-13 2-15,-2-16-2 0,-1-13 0 16,-5-8-1-16,-12-5 0 16,-13-3 4-16,-14-6 3 15,-12-4 0-15,-15-1 4 16,-8 0-9-16,-13 9-3 16,-6 7-11-16,1 11-5 15,2 8-35-15,3 15-16 16,9 9-53-16,7 7-23 15,8-2 19 1</inkml:trace>
        </inkml:traceGroup>
        <inkml:traceGroup>
          <inkml:annotationXML>
            <emma:emma xmlns:emma="http://www.w3.org/2003/04/emma" version="1.0">
              <emma:interpretation id="{BEBCA188-F063-47A1-93E5-2C8CD30A71EE}" emma:medium="tactile" emma:mode="ink">
                <msink:context xmlns:msink="http://schemas.microsoft.com/ink/2010/main" type="inkWord" rotatedBoundingBox="2633,14270 2831,14808 2449,14948 2251,14411"/>
              </emma:interpretation>
              <emma:one-of disjunction-type="recognition" id="oneOf1">
                <emma:interpretation id="interp5" emma:lang="en-US" emma:confidence="0">
                  <emma:literal>H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d</emma:literal>
                </emma:interpretation>
                <emma:interpretation id="interp8" emma:lang="en-US" emma:confidence="0">
                  <emma:literal>J</emma:literal>
                </emma:interpretation>
                <emma:interpretation id="interp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28">2026 15076 228 0,'-3'11'88'0,"9"-14"-48"0,-3 3-23 16,0 0 25-16,3-3-7 15,-3-2 2-15,6-6-15 16,0-10-3-16,3-5-11 16,-1-1-3-16,1-2-1 0,-3-3 0 15,0 3 2-15,0 0-1 16,0 5 0-16,0 6-3 15,-6 5-2-15,0 2 3 0,0 8 0 16,3 11-1-16,0 11 1 16,3 5-4-16,-3 13 0 15,3 2 3 1,0 1 3-16,2-3-4 0,4 0-1 16,-9-2-5-16,3-6-1 15,-3-3-48-15,-3-2-21 16,0 0-66-1,-6-3-30-15,0-5 90 16</inkml:trace>
          <inkml:trace contextRef="#ctx0" brushRef="#br0" timeOffset="29">2041 15311 304 0,'0'0'115'16,"3"3"-62"-16,9-3-38 0,3 0 29 0,5-3-4 15,4 1 3-15,15-1-22 16,3 3-7-16,8 0-9 16,4 0-4-16,-7 0 0 0,-8-2-23 15,0-1-10-15,-9 0-61 16,-16 1-109 0</inkml:trace>
          <inkml:trace contextRef="#ctx0" brushRef="#br0" timeOffset="34">2222 15124 96 0,'-6'-3'35'0,"6"0"-18"0,0 1 0 0,0 2 16 16,0 0-4-16,0-3 0 16,0 3-5-16,0-3-3 15,0 3-11-15,0 0 2 0,0 0 4 16,6 6 1-16,-3 4-1 15,3 3-6-15,0 3-2 16,0 0 11-16,0 3 5 0,0-1-8 16,-3 1-2-16,3-3-8 15,-6 0-2-15,3-6 0 16,-3 1 2-16,0-3-3 16,0-6-2-16,0-2-44 15,0-2-21-15,0-1-59 16</inkml:trace>
        </inkml:traceGroup>
        <inkml:traceGroup>
          <inkml:annotationXML>
            <emma:emma xmlns:emma="http://www.w3.org/2003/04/emma" version="1.0">
              <emma:interpretation id="{9BB86BA0-C65D-442E-B77B-23C24AE767C1}" emma:medium="tactile" emma:mode="ink">
                <msink:context xmlns:msink="http://schemas.microsoft.com/ink/2010/main" type="inkWord" rotatedBoundingBox="2666,16209 2671,16849 2588,16850 2584,16210"/>
              </emma:interpretation>
              <emma:one-of disjunction-type="recognition" id="oneOf2">
                <emma:interpretation id="interp10" emma:lang="en-US" emma:confidence="0">
                  <emma:literal>N...</emma:literal>
                </emma:interpretation>
                <emma:interpretation id="interp11" emma:lang="en-US" emma:confidence="0">
                  <emma:literal>n...</emma:literal>
                </emma:interpretation>
                <emma:interpretation id="interp12" emma:lang="en-US" emma:confidence="0">
                  <emma:literal>r...</emma:literal>
                </emma:interpretation>
                <emma:interpretation id="interp13" emma:lang="en-US" emma:confidence="0">
                  <emma:literal>v...</emma:literal>
                </emma:interpretation>
                <emma:interpretation id="interp14" emma:lang="en-US" emma:confidence="0">
                  <emma:literal>no...</emma:literal>
                </emma:interpretation>
              </emma:one-of>
            </emma:emma>
          </inkml:annotationXML>
          <inkml:trace contextRef="#ctx0" brushRef="#br0" timeOffset="31">2270 16698 172 0,'3'3'66'0,"0"2"-36"0,0 3-11 0,-3-3 23 16,0 6 1-1,0-1 2-15,0 1-10 0,-3-3-4 16,0-3-17-16,0 3-4 16,0-11 0-16,0-2-4 15,3 0-5-15,3-9-1 16,3 9-2-16,0-3-2 15,3 3 0-15,-3-3 0 16,-3 8 0-16,-3 0 3 16,0 0-2-16,0 0 1 15,-3 5-7-15,3-5-2 16,-6 6-34-16,0-9-13 0,6 8-56 31,0 8-29-31</inkml:trace>
          <inkml:trace contextRef="#ctx0" brushRef="#br0" timeOffset="32">2243 17058 156 0,'-15'0'57'0,"12"5"-30"0,3-5-16 15,0 0 18-15,3 3-6 16,3-3 1-16,3 5-7 16,-3-5 0-16,0 5-10 15,3-2 0-15,-6-3 0 0,-3 0 3 16,0 0 1-16,0 0 1 16,-3 0 2-16,3-3-3 0,-6-2 1 15,6 5-5-15,0-5-2 16,6 2-5-16,-6-2-2 15,6 5 1-15,0-6 0 16,-3 6-2-16,-3 0 2 16,0 0-10-16,0 0-3 15,0 0-44-15,3 6-19 16,3 2-24 0</inkml:trace>
          <inkml:trace contextRef="#ctx0" brushRef="#br0" timeOffset="33">2309 17304 208 0,'-30'13'79'0,"24"-10"-42"0,0 7-23 16,3-7 22-16,3 2-5 16,-6-5-1-16,6 0-12 15,0 0-4-15,0 0-8 16,6-5-6-16,-3 5-1 0,0-3 1 15,3 3 2-15,-6 0-3 16,0 0-2-16,0 0 4 16,0 0 1-16,0 0 6 0,3 3 3 15,-3-3-9 1,0 0-2-16,0 0-23 0,0-3-8 16,3-7-99-1</inkml:trace>
          <inkml:trace contextRef="#ctx0" brushRef="#br0" timeOffset="30">2050 15991 192 0,'-9'-5'74'0,"15"-3"-40"0,-6-2-13 0,3 2 22 16,9-3-4-16,3-7 2 16,5-6-17-16,7 0-6 15,3 0-11-15,3 3-3 0,-4 8 0 16,1 13-2-16,0 8-2 15,-3 10 3-15,-9 11 2 16,-9 8-2-16,-9 3-2 16,-9 5 2-16,-9 0 2 15,-12 0-2-15,0-5-2 16,0 5 6-16,1-8 3 16,8-8 3-16,0-5 3 15,9-9 15-15,6-1-10 16,15-17-4-16,12-2-8 15,12 5-1-15,8-3-5 16,4 3 0-16,3 0-1 16,-4 0 1-16,-11 0-7 15,9-5-56 1,-10 0-23-16,-5 2-183 31,-21 6 119-31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4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655614C-2886-42CD-8338-BA3176EBF526}" emma:medium="tactile" emma:mode="ink">
          <msink:context xmlns:msink="http://schemas.microsoft.com/ink/2010/main" type="inkDrawing" rotatedBoundingBox="4210,13223 6607,13176 6609,13299 4213,13347" semanticType="underline" shapeName="Other">
            <msink:sourceLink direction="with" ref="{46CF370C-2A68-4EE9-A800-4C738E300A2D}"/>
          </msink:context>
        </emma:interpretation>
      </emma:emma>
    </inkml:annotationXML>
    <inkml:trace contextRef="#ctx0" brushRef="#br0">3862 13798 72 0,'-8'11'27'0,"5"-3"-14"0,3-16 2 15,0 13 13-15,0 0-2 0,0-5 2 16,0 5 8-16,0-5 7 16,0 0-1-16,0 3-1 15,0 2-22-15,0-5 11 0,0 0 6 16,3 3-2-16,-3-3 3 15,3-3-8 1,2-2-14-16,1-3-6 16,3-2-6-16,0-4 0 15,3 1-4-15,0 0 0 16,0 0 1-16,0-1 0 16,3 7-3-16,0-1 2 15,0 5-4-15,2 3 1 16,1 5 0-16,3 3 2 15,3 3-1-15,-3 5 1 0,0-3 6 16,-4 0 2-16,1-2 2 16,3-3 0-16,-3 0-2 15,3-6-1-15,0-4-1 16,-3-1 0-16,2-5-2 16,-2-3 1-16,3 1-4 15,0-3 0-15,-3-1-1 16,0 4 0-16,-1 2 0 15,1 3-2-15,0 2 0 16,6 3 3-16,0 3 0 16,3 2 1-16,-1 0 6 15,1 3 4-15,0-3-3 16,0 1-2-16,0-6 0 0,-1 0 1 16,4-3-1-16,-6-2 0 15,3-3-3 1,-3-3 1-16,-1 1-4 0,-2-1 0 15,0-2-1-15,-3 7 0 16,0 1 0-16,0 5-2 16,2 3 0-16,1 2 3 15,3 3 0-15,0 0 3 16,0 0 1-16,2 0 1 16,-2-3 0-16,3-2 0 15,0-1-2-15,0-4-2 16,-4-3 1-16,1-1 1 15,3 1-1-15,-3-3-1 0,-6 3 1 16,6-1-1 0,-1 6-3-16,1 3 0 15,3 2-1-15,6 3 3 0,-1 3-2 16,1-1 1-16,9 1 6 16,-3-3 2-16,-1-3-5 15,-2-2 0-15,0-3 1 16,-1-3 3-16,1-2-2 15,-3 0-2-15,0-1 0 16,-1 1-1-16,1 2 0 16,-3 1 0-16,-3 2-3 15,-1 2 2-15,1 6-4 16,3 0 1-16,3 0 4 16,-1 0 2-16,4-2 0 15,3-6 1-15,-3-3-22 0,-4-2-9 16,1-3-52-16,0 0-24 15,-12 0-40 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4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5D217CB-6B84-4AF5-A5E2-D4042504BEC7}" emma:medium="tactile" emma:mode="ink">
          <msink:context xmlns:msink="http://schemas.microsoft.com/ink/2010/main" type="inkDrawing" rotatedBoundingBox="5226,13698 5617,13337 5970,13718 5579,14079" hotPoints="5869,13679 5607,13941 5346,13679 5607,13418" semanticType="enclosure" shapeName="Circle"/>
        </emma:interpretation>
      </emma:emma>
    </inkml:annotationXML>
    <inkml:trace contextRef="#ctx0" brushRef="#br0">5285 14007 124 0,'-3'-11'46'0,"3"6"-24"0,-12-3-4 16,9 3 20-16,0 0 1 16,-3-1 1-16,-2 1-4 15,-7 0-2-15,-3-1-19 16,-6 4 4-16,-6 4 4 0,-3 6-12 16,-2 8-4-16,-1 16-4 15,0 8 0-15,10 7 2 16,5 6 2-16,9 0-1 15,15 0-1-15,12-3-3 16,20-2 1-16,10-11 2 0,12-16 2 16,5-10-1-16,10-16 1 15,2-14-4-15,-6-5 0 16,-8-5-1-16,-15-8-2 16,-16-3 23-16,-14-7 11 15,-21-4 5-15,-15 1 1 16,-11 5-8-16,-4 8-5 15,-6 5-18-15,4 9-7 16,5 7-31-16,6 2-11 16,6 7-48-16,6 4-21 15,9 6-51 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4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D67CC2D-E715-4D3E-A51B-4886D72F90C7}" emma:medium="tactile" emma:mode="ink">
          <msink:context xmlns:msink="http://schemas.microsoft.com/ink/2010/main" type="writingRegion" rotatedBoundingBox="4601,14471 6709,14279 6933,16737 4826,16929"/>
        </emma:interpretation>
      </emma:emma>
    </inkml:annotationXML>
    <inkml:traceGroup>
      <inkml:annotationXML>
        <emma:emma xmlns:emma="http://www.w3.org/2003/04/emma" version="1.0">
          <emma:interpretation id="{03D8B8F0-DCFA-4DDF-81CE-A5F0F4EE4228}" emma:medium="tactile" emma:mode="ink">
            <msink:context xmlns:msink="http://schemas.microsoft.com/ink/2010/main" type="paragraph" rotatedBoundingBox="4930,14442 6263,14291 6326,14847 4992,149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A57F6E-9A4E-4196-9F6E-B2BD23EEE8CB}" emma:medium="tactile" emma:mode="ink">
              <msink:context xmlns:msink="http://schemas.microsoft.com/ink/2010/main" type="line" rotatedBoundingBox="4929,14441 6263,14291 6326,14847 4992,14997"/>
            </emma:interpretation>
          </emma:emma>
        </inkml:annotationXML>
        <inkml:traceGroup>
          <inkml:annotationXML>
            <emma:emma xmlns:emma="http://www.w3.org/2003/04/emma" version="1.0">
              <emma:interpretation id="{B5751DA2-7404-4514-B15E-51E9F7ED56F7}" emma:medium="tactile" emma:mode="ink">
                <msink:context xmlns:msink="http://schemas.microsoft.com/ink/2010/main" type="inkWord" rotatedBoundingBox="4929,14441 6263,14291 6326,14847 4992,14997"/>
              </emma:interpretation>
              <emma:one-of disjunction-type="recognition" id="oneOf0">
                <emma:interpretation id="interp0" emma:lang="en-US" emma:confidence="1">
                  <emma:literal>2049</emma:literal>
                </emma:interpretation>
                <emma:interpretation id="interp1" emma:lang="en-US" emma:confidence="0">
                  <emma:literal>2849</emma:literal>
                </emma:interpretation>
                <emma:interpretation id="interp2" emma:lang="en-US" emma:confidence="0">
                  <emma:literal>2o49</emma:literal>
                </emma:interpretation>
                <emma:interpretation id="interp3" emma:lang="en-US" emma:confidence="0">
                  <emma:literal>Z049</emma:literal>
                </emma:interpretation>
                <emma:interpretation id="interp4" emma:lang="en-US" emma:confidence="0">
                  <emma:literal>2649</emma:literal>
                </emma:interpretation>
              </emma:one-of>
            </emma:emma>
          </inkml:annotationXML>
          <inkml:trace contextRef="#ctx0" brushRef="#br0">4589 14946 212 0,'-21'-16'79'0,"21"16"-42"0,3 0-34 16,0 0 17-16,6 0-8 15,9-2 1-15,2-1-8 16,10 1-3-16,-3 2-1 16,3 5-1-16,-3 13 0 0,-1 3 0 0,-5 3 0 15,-6 5 0-15,-15 11 2 16,-3-3 3 0,-6 0 4-16,-6 0 2 0,-3 0 1 15,1-2 0 1,-4-6 0-16,3-5 2 0,6-6 2 15,3-5-5-15,12-5 1 16,3 3-3 0,9-9-5-16,3-2 0 15,6-2-2-15,5-1-2 16,1 1 1-16,3-4-1 16,0 6-7-16,-4-2 0 15,-2-1-21-15,-3 0-9 16,-3 1-23-16,3-4-10 15,-7-2-33 1,7-2-14-16,-3-1 62 0</inkml:trace>
          <inkml:trace contextRef="#ctx0" brushRef="#br0" timeOffset="1">5160 14983 152 0,'-24'-23'57'0,"15"25"-30"0,-17 1-16 15,14-1 18-15,-3 9 7 16,0 2 8-16,-3 6-13 16,0 5-6-16,3 7-14 15,9 4-5-15,4 2 0 0,7 0-3 0,13-3-2 16,9-2 4-16,6-8 1 16,3-11 2-16,2-10 0 15,-2-11-2 1,-3-5-1-16,-6-3 1 0,-7-8 1 15,-5-3 8-15,-9 4 4 16,-9-4-3-16,-9-2 1 16,-6-5-6-16,-5 2 1 15,-1 5-12-15,-9 6-2 16,3 3-30-16,6 4-14 16,4 4-40-16,5 2-16 15</inkml:trace>
          <inkml:trace contextRef="#ctx0" brushRef="#br0" timeOffset="2">5336 14870 248 0,'-9'8'93'0,"6"-3"-50"0,0 3-48 15,3-3 17-15,-3 11 4 16,0 8 5-16,0 0-3 15,0-3 2-15,0 0-11 16,0-3-5-16,3 1-3 0,3-6-1 16,0 3 0-16,0-3 2 15,3-2 3-15,0-3 0 0,3-6 0 16,6-2-3-16,3 0-2 16,2-2 1-16,4-1-1 15,6 3-3 1,0 0 0-16,-3-3-18 0,-1 3-7 15,-2-2-23-15,-6 2-7 16,0 0-27 0,-6-3-34-16,-3-5 43 15</inkml:trace>
          <inkml:trace contextRef="#ctx0" brushRef="#br0" timeOffset="3">5553 14872 200 0,'-18'-10'77'0,"18"10"-42"0,0 2-30 0,0 4 17 0,0 4 3 16,0 9 5-16,0 12-3 16,0 9-2-16,0 2-13 15,0 1-3-15,0-1 1 0,0-5-8 16,3-2-1-16,6-4-1 16,-3-4 0-16,0-6-40 15,6-8-110 1</inkml:trace>
          <inkml:trace contextRef="#ctx0" brushRef="#br0" timeOffset="4">5848 14941 196 0,'-6'-29'74'0,"3"21"-40"0,-6-3-18 0,3 9 24 15,-3-4-3-15,0 4 2 16,-6 2-17-16,-6 2-8 16,1 6-8-16,-4 8-3 0,3 5 3 15,0 3-5-15,3 3-1 16,3-1 0-16,9-2 0 16,6-3-3-16,6 3 0 15,6-8 2-15,9-8 0 16,0-6-4-16,3-2-1 0,0-5-8 15,-1-3-4 1,-2-5 7-16,-3-8 6 0,-3-3 6 16,-3 3 2-16,-3 2 16 15,-3 6 8-15,0 2-1 16,-3 6-1-16,0 10-11 16,0 14-6-16,3 7 3 15,0 12 3-15,2 4-5 16,1 3-1-16,0 2-4 15,3-4-1-15,3-4-30 16,-3-1-14-16,3-7-78 16</inkml:trace>
        </inkml:traceGroup>
      </inkml:traceGroup>
    </inkml:traceGroup>
    <inkml:traceGroup>
      <inkml:annotationXML>
        <emma:emma xmlns:emma="http://www.w3.org/2003/04/emma" version="1.0">
          <emma:interpretation id="{1DFCED12-CA8B-4F0F-957D-ED0E49129D67}" emma:medium="tactile" emma:mode="ink">
            <msink:context xmlns:msink="http://schemas.microsoft.com/ink/2010/main" type="paragraph" rotatedBoundingBox="4687,15415 6795,15222 6841,15724 4733,15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B18FDD-C604-43A4-A6C7-FFC6D2F95379}" emma:medium="tactile" emma:mode="ink">
              <msink:context xmlns:msink="http://schemas.microsoft.com/ink/2010/main" type="line" rotatedBoundingBox="4687,15415 6795,15222 6841,15724 4733,15916"/>
            </emma:interpretation>
          </emma:emma>
        </inkml:annotationXML>
        <inkml:traceGroup>
          <inkml:annotationXML>
            <emma:emma xmlns:emma="http://www.w3.org/2003/04/emma" version="1.0">
              <emma:interpretation id="{91CD7CF3-2B6F-461A-8139-5144A97A396F}" emma:medium="tactile" emma:mode="ink">
                <msink:context xmlns:msink="http://schemas.microsoft.com/ink/2010/main" type="inkWord" rotatedBoundingBox="4687,15415 6795,15222 6841,15724 4733,15916"/>
              </emma:interpretation>
              <emma:one-of disjunction-type="recognition" id="oneOf1">
                <emma:interpretation id="interp5" emma:lang="en-US" emma:confidence="0">
                  <emma:literal>242049</emma:literal>
                </emma:interpretation>
                <emma:interpretation id="interp6" emma:lang="en-US" emma:confidence="0">
                  <emma:literal>2k2049</emma:literal>
                </emma:interpretation>
                <emma:interpretation id="interp7" emma:lang="en-US" emma:confidence="0">
                  <emma:literal>222049</emma:literal>
                </emma:interpretation>
                <emma:interpretation id="interp8" emma:lang="en-US" emma:confidence="0">
                  <emma:literal>21=2049</emma:literal>
                </emma:interpretation>
                <emma:interpretation id="interp9" emma:lang="en-US" emma:confidence="0">
                  <emma:literal>2422049</emma:literal>
                </emma:interpretation>
              </emma:one-of>
            </emma:emma>
          </inkml:annotationXML>
          <inkml:trace contextRef="#ctx0" brushRef="#br0" timeOffset="5">4357 15986 124 0,'-21'0'46'0,"21"-5"-24"0,-3 5 5 16,3 0 21-16,0-3-3 15,3-2-2-15,6-3-9 16,3 0-1-16,2-3-19 16,1-4 1-16,6-7 1 0,6 9-6 15,0 8-3-15,0 8-4 16,-1 4-3-16,-2 9 5 15,-6 3 1-15,-9 13-2 0,-6 2-1 16,-9-2-1-16,-6 10 1 16,-6-5 0-16,-3-5 1 15,1 13-2-15,2-11-2 16,0-5 7-16,6-5 3 16,3-8 3-16,3-3 5 15,3-5-10-15,6 3-2 16,6-9 0-16,9-4 3 15,9-1 2-15,5 1 3 16,4 2-7-16,-3 0-4 0,0 0 0 16,-1 2 0-16,-8-2-1 15,-3 3-2-15,-6-1-24 16,-3-2-9-16,-3 0-14 16,-3 6-6-16,0-6-26 15,-1-19-79 1</inkml:trace>
          <inkml:trace contextRef="#ctx0" brushRef="#br0" timeOffset="6">4913 15957 152 0,'-6'5'57'0,"6"6"-30"0,0 13-16 0,3-6 15 0,-3 1 1 16,3 7 1-16,0 1-13 15,0-1-6-15,0-2-6 16,3-3-3-16,0 0 1 0,3-5-19 16,0-8-5-16,0 0-57 15,0-8-39 1,0-3 51-16</inkml:trace>
          <inkml:trace contextRef="#ctx0" brushRef="#br0" timeOffset="7">5053 16039 200 0,'-21'8'74'0,"18"-8"-40"0,-9 16-31 16,6-11 15-16,-3 3-7 15,-2 0 1-15,-4 3-7 16,0-1-1-16,3 1-2 15,0-3-4-15,0-3 1 0,0-2-21 16,3 2-8-16,0-5-5 0,-3-5 1 16,3 2 14-16,1-2 7 15,2-1 22-15,0 1 11 16,3 2 10-16,0-2 6 16,6 5-17-16,3 0-8 15,3 0-1-15,5 5 1 16,7 1 0-16,3 2 1 15,3 0-4-15,9 0-3 16,-4-3-44-16,1-5-21 16,-3 0-36-16</inkml:trace>
          <inkml:trace contextRef="#ctx0" brushRef="#br0" timeOffset="8">5232 15983 160 0,'-6'-10'63'0,"6"7"-34"0,6-5-19 0,0 6 17 16,6-1-9-16,-4-5 0 16,7 8-11-16,0-3-2 15,0 6-3-15,0 2 1 0,0 6 0 16,-6 10 3-16,-3 6 3 0,-6-1-4 16,-6 6-3-16,-6 0-1 15,-3-3 1-15,-3-3 5 16,0-2 4-16,3-6 7 15,4-2 6-15,2-2-2 16,3-7-1-16,3-1-11 16,3 2-4-16,3-6-2 15,9-2 0-15,2 0 0 16,4 0 0-16,3 0-5 16,6 0 1-16,0 0-5 15,-1 0-1-15,7 0-26 16,3 0-11-16,-3-2-38 15,-7-6-13-15,1-5 3 16</inkml:trace>
          <inkml:trace contextRef="#ctx0" brushRef="#br0" timeOffset="9">5657 15970 184 0,'-21'-2'71'0,"16"7"-38"0,-7 5-30 0,6-2 15 15,-3 3-3-15,3 8 4 16,-6 4 0-16,3 6 1 16,3 3-11-16,12 5-3 0,3-2 0 0,9-9-1 15,3-5 0-15,8-15 5 16,1-1 4-16,0-10-5 16,0-9-1-1,-4 1 0-15,-5-5 0 0,-6-1 9 16,-6-5 4-16,-9-2-3 15,-6 2 2-15,-3 0-11 16,-9 3-3-16,-2 2-15 16,-1 4-7-16,0 1-33 15,3 4-16-15,3 2-39 16,3 0-45 0,6 3 50-16</inkml:trace>
          <inkml:trace contextRef="#ctx0" brushRef="#br0" timeOffset="10">5851 15901 240 0,'0'6'90'0,"3"2"-48"0,0 5-47 0,-3-5 17 16,0 2 8-16,-3 1 7 16,3 2-2-16,0 0-3 15,3 3-15-15,3-2-4 16,6-1-4-16,0-5-1 15,2-3 4-15,4-2 1 16,3-3-8-16,3-3-4 16,-3-2-17-16,-3-1-7 0,-4-1-20 15,-2 7-8 1,-3-6-23 0,-3-2-23-16,0 6 44 0</inkml:trace>
          <inkml:trace contextRef="#ctx0" brushRef="#br0" timeOffset="11">6056 15872 188 0,'-6'-13'71'0,"6"13"-38"0,0 13-30 15,3-7 17-15,0 2 5 16,0 2 7-16,0 9 5 16,0 2 4-16,0 13-22 15,0 3-8-15,0 3-4 0,3 0-4 16,-3-3 0-16,3-6-3 15,0-4-1-15,0-9-30 16,3-2-12-16,0-5-75 16,9-14-40-16,-4-5 73 15</inkml:trace>
          <inkml:trace contextRef="#ctx0" brushRef="#br0" timeOffset="12">6449 15880 208 0,'-39'-24'77'0,"30"6"-42"0,-5 5-26 0,5 13 22 0,-6-3 5 15,-6 0 5 1,0 3-17-16,0 0-7 0,-6 6-10 16,4 7-5-16,2 5-1 15,0 6-6-15,9-3 1 16,6 1 2-16,6-1 1 0,6-5-2 15,6 5 2-15,6-8-1 16,0-8-2-16,3-2-4 16,2-6 0-16,-2-5 2 15,0-2 1-15,-3-6-4 16,3-5 1-16,-3-3 4 16,-4 5 4-16,-5 4 1 15,0 4 2-15,-9 19 7 16,0 8 1-1,-3 8 1-15,0 13 0 16,0 5 2-16,3 0-5 16,0-2-3-16,3-6-6 15,6 1 0-15,3-6-49 0,3-8-21 16,0-10-53 0</inkml:trace>
        </inkml:traceGroup>
      </inkml:traceGroup>
    </inkml:traceGroup>
    <inkml:traceGroup>
      <inkml:annotationXML>
        <emma:emma xmlns:emma="http://www.w3.org/2003/04/emma" version="1.0">
          <emma:interpretation id="{2E1DC8F4-FF6A-4566-BC38-48C6AD66DE8B}" emma:medium="tactile" emma:mode="ink">
            <msink:context xmlns:msink="http://schemas.microsoft.com/ink/2010/main" type="paragraph" rotatedBoundingBox="5745,16842 5731,16154 5776,16153 5790,168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FADCA4E-0FD3-440E-AC10-5824B0BAC7BA}" emma:medium="tactile" emma:mode="ink">
              <msink:context xmlns:msink="http://schemas.microsoft.com/ink/2010/main" type="inkBullet" rotatedBoundingBox="5745,16842 5737,16477 5782,16476 5789,16842"/>
            </emma:interpretation>
            <emma:one-of disjunction-type="recognition" id="oneOf2">
              <emma:interpretation id="interp10" emma:lang="en-US" emma:confidence="0">
                <emma:literal>or</emma:literal>
              </emma:interpretation>
              <emma:interpretation id="interp11" emma:lang="en-US" emma:confidence="0">
                <emma:literal>r.</emma:literal>
              </emma:interpretation>
              <emma:interpretation id="interp12" emma:lang="en-US" emma:confidence="0">
                <emma:literal>oy</emma:literal>
              </emma:interpretation>
              <emma:interpretation id="interp13" emma:lang="en-US" emma:confidence="0">
                <emma:literal>p2</emma:literal>
              </emma:interpretation>
              <emma:interpretation id="interp14" emma:lang="en-US" emma:confidence="0">
                <emma:literal>pf</emma:literal>
              </emma:interpretation>
            </emma:one-of>
          </emma:emma>
        </inkml:annotationXML>
        <inkml:trace contextRef="#ctx0" brushRef="#br0" timeOffset="14">5389 16984 136 0,'-3'0'52'0,"3"0"-28"0,0 0-6 16,0 0 20-16,0 0-8 16,0 0 0-16,3-3-13 0,0-5-5 15,0 3-7-15,-3 5-6 0,3 0 0 16,0-3-1-16,3 6 0 15,-3-3 6-15,-3 0 2 16,0 0 9-16,0 5 2 16,-3 0-4-16,0-2 0 15,0 0-6-15,0-1-2 16,-3-2-2-16,3 0 0 16,0 0-2-16,0 0-1 15,3 0-4-15,0-2-2 16,3-4-19-16,0 1-9 15,0 0-37-15,3 2-57 16,-3 3 28-16</inkml:trace>
        <inkml:trace contextRef="#ctx0" brushRef="#br0" timeOffset="15">5389 17320 168 0,'-6'5'66'0,"6"-5"-36"0,0 3-20 0,0-3 17 15,0 0-4-15,0 2-2 0,0-2-7 16,0 0-4-16,0 0-5 15,0 0 1-15,0 0 3 0,0 0 4 16,0 0 4-16,0-2-7 16,0 2-3-16,0-3-4 15,3-2 0-15,0 5-4 16,3 0 0-16,0 0 1 16,0 0 2-16,0 5 1 15,0-2 3-15,0-3 8 16,-3 2 5-16,-3-2-3 15,0 0 1-15,0 0-6 16,0 0 1-16,-3 0-7 16,0 0-1-16,0 0-4 15,0-2-1-15,0-1-12 16,0-2-7-16,0 5-62 16,3-8-26-16,0 0-11 15</inkml:trace>
      </inkml:traceGroup>
      <inkml:traceGroup>
        <inkml:annotationXML>
          <emma:emma xmlns:emma="http://www.w3.org/2003/04/emma" version="1.0">
            <emma:interpretation id="{92938F28-FB9C-4F71-8C0A-4DA3EEE5B1C8}" emma:medium="tactile" emma:mode="ink">
              <msink:context xmlns:msink="http://schemas.microsoft.com/ink/2010/main" type="line" rotatedBoundingBox="5737,16186 5736,16154 5771,16153 5772,16185"/>
            </emma:interpretation>
          </emma:emma>
        </inkml:annotationXML>
        <inkml:traceGroup>
          <inkml:annotationXML>
            <emma:emma xmlns:emma="http://www.w3.org/2003/04/emma" version="1.0">
              <emma:interpretation id="{D725928D-FD0B-453E-9CB6-278B5E15A934}" emma:medium="tactile" emma:mode="ink">
                <msink:context xmlns:msink="http://schemas.microsoft.com/ink/2010/main" type="inkWord" rotatedBoundingBox="5737,16186 5736,16154 5771,16153 5772,16185"/>
              </emma:interpretation>
              <emma:one-of disjunction-type="recognition" id="oneOf3">
                <emma:interpretation id="interp15" emma:lang="en-US" emma:confidence="0">
                  <emma:literal>o</emma:literal>
                </emma:interpretation>
                <emma:interpretation id="interp16" emma:lang="en-US" emma:confidence="0">
                  <emma:literal>O</emma:literal>
                </emma:interpretation>
                <emma:interpretation id="interp17" emma:lang="en-US" emma:confidence="0">
                  <emma:literal>0</emma:literal>
                </emma:interpretation>
                <emma:interpretation id="interp18" emma:lang="en-US" emma:confidence="0">
                  <emma:literal>J</emma:literal>
                </emma:interpretation>
                <emma:interpretation id="interp1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13">5383 16674 132 0,'-2'0'52'0,"2"0"-28"0,0 0-11 15,0 0 17-15,0 0 0 16,0 0 4-16,-3 0-9 16,0-3-6-16,3 1-10 15,0-6-6-15,3 5 0 0,0-2-4 16,2 0 0-16,1 2-1 15,0 0 0-15,0 3 2 16,0 3 2-16,-6-3-1 16,0 3-1-16,0 5 3 15,-3-3 2-15,0-5-2 16,0 5 0-16,-3-5-6 16,3 0-2-16,0-5-23 0,0 5-8 15,0-3-51 1,3 1-29-16,3-1 51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4:50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686 12980 108 0,'-3'-2'44'0,"3"-9"-24"0,0 14-2 0,0-6 18 15,3 1-3-15,3-6 3 16,0-3-14-16,9-2-3 16,0-3-11-16,6 0-7 0,6-2-2 15,-3-1 3-15,2 3 1 16,4 3-4-16,-6 5-1 16,6 5-2-16,-4 9 0 15,-5 7 3-15,-6 8 2 16,-6 6-2-16,-9 4 0 15,-12 6 3-15,0 0 1 0,-9 11 1 16,1-3 0-16,-4-3 0 16,0-5 2-16,3-5 1 15,0-3 3-15,4-8-1 16,5-2 2-16,0-6 3 16,3-2 1-16,3-1-2 15,6-7 0-15,6-3-5 16,3 0 0-16,0 0-3 15,11-3 0-15,1 1-6 16,0 2-1-16,9 0 1 16,-6 2 0-16,2 1-6 15,-2 2-3-15,-3 0-25 0,-3-2-10 16,0 0-34 0,-6-3-50-16,-3 0 33 15</inkml:trace>
  <inkml:trace contextRef="#ctx0" brushRef="#br0" timeOffset="1">1067 12618 96 0,'0'-3'35'0,"0"3"-18"0,0-2 0 15,0 2 14-15,0 0-3 16,0 0-2-16,0 0 3 16,0 0 2-16,0 0-17 15,0-3 1-15,0 0-1 0,3 1-5 16,-3-4-1-16,3 1-4 15,3 0-3-15,-3 0-3 16,3 2 1-16,-6 0-4 16,0 3 1-16,3 6 0 15,0 2 2-15,0 2-1 16,-3 3 1-16,0 3 2 16,-3 5 2-16,0 3 1 0,0 0 3 15,3-5-3 1,-9-1-2-16,9-5 2 0,-6-2 2 15,3-1 4-15,0-7 2 16,3 0-3-16,0-6 0 16,0-5-5-16,0-8 0 15,0 0-3-15,6-2-1 16,0-1-1-16,3-2 0 16,-6 3-3-16,6 2 1 15,0 3 2-15,0-1 3 16,-3 4 0-16,0 2-1 0,3 3-2 15,-6 5 1 1,0 2 1-16,6 6 2 16,-3 5 3-16,-6 3 2 15,0 5-1-15,0 6-1 0,0-3-3 16,0-1 1-16,0 1-2 16,9-3-1-16,-6-5 3 15,6-2 2-15,-9-7-4 16,9-1-1-16,-1-1-40 15,4-5-18-15,-9-3-52 16</inkml:trace>
  <inkml:trace contextRef="#ctx0" brushRef="#br0" timeOffset="2">1234 12655 168 0,'-3'-3'63'0,"3"6"-34"0,0-3-19 0,0 0 17 16,3 0-9-16,3 0 0 0,0 0-13 16,3 0-3-16,6 0-2 15,-3 0-3-15,0 0 0 0,6 0-89 16</inkml:trace>
  <inkml:trace contextRef="#ctx0" brushRef="#br0" timeOffset="3">1434 12610 132 0,'0'13'52'0,"0"6"-28"0,0 10-17 0,9-5 13 15,-9 5 3-15,2 3 3 16,-4 2-9-16,2 0-3 16,0-2-8-16,0-5-4 0,0-4 1 15,0-7 0-15,0-3 3 16,-6-2 1-16,3-3 1 16,-6-11-2-1,3-7 1-15,0-3 0 16,-3-3 1-16,3-5 0 0,3-3-2 15,0-13-1-15,3 2-6 16,0 1 1-16,9 2 2 16,3 3 3-16,-3 3 4 15,3 4 2-15,2 4-5 16,1 5-4-16,0 5-1 16,0 5-1-1,6 6 0-15,-12 2 2 0,3 6 5 16,-9-1 4-16,-3 3-2 15,-3 6 0-15,-9 2-3 16,3-2 1-16,-18-4-6 16,6-4-1-16,3-3-33 15,4-8-13-15,-1 0-147 16,12-3 74 0</inkml:trace>
  <inkml:trace contextRef="#ctx0" brushRef="#br0" timeOffset="4">1666 13078 96 0,'-15'3'35'0,"15"2"-18"0,0 11-9 15,6-3 13-15,3 14 10 16,-6 5 5-16,3 2-5 16,-3 16-4-16,-3-7-15 0,3-1-5 15,-3-2-5-15,0-3 1 0,0-8 2 16,0-5 0-16,0-6 0 15,0-5 10-15,-6-5 7 16,0-8-5-16,3-8 1 16,-12-5-9-16,9-11-1 15,-3-5-4-15,3-8-1 16,12 0-1-16,-6-3 1 16,0-2 0-16,3 2 3 15,6 1-1-15,3 4 2 16,0 6-2-16,3 5 0 0,5 6-3 15,-5 5-2-15,9 7-2 16,-9 9 1-16,0 5 3 16,-3 5 3-1,-3 6 2-15,-6 7 3 0,-6 1-1 16,-3-4 0-16,-6-1-5 16,0-1-3-16,-3-5-14 15,3-6-6-15,-6 1-32 16,3-6-13-16,6 0-34 15,7-2-36 1,2-6 52-16</inkml:trace>
  <inkml:trace contextRef="#ctx0" brushRef="#br0" timeOffset="5">1969 13107 152 0,'-15'-2'57'0,"15"2"-30"0,-5 2-25 0,2 1 14 15,-9 0 1-15,-9 2 2 16,3 0-6-16,0 9-3 16,0 7-5-16,3 3-4 0,0 2 2 15,7 0 0-15,5-2 1 16,-3 3 0-16,12-6 2 16,-3-3 1-16,5-10 1 15,4-2 0-15,6-9 0 16,0-5-2-16,-3-3 1 0,-3-7-6 15,3-3-3 1,-9-6 1-16,0 4 2 0,-3-1 0 16,3 8-1-16,-6 5 3 15,0 3 2-15,0 3 4 16,0 5 2-16,0 11-5 16,0 2-4-16,6 3-1 15,0 0-1-15,2 5 0 16,1-5 2-16,0 0-8 15,3-6-1-15,-6-2-38 16,9-3-15-16,-6-2-38 16,3-6-16-16,3-2 58 15</inkml:trace>
  <inkml:trace contextRef="#ctx0" brushRef="#br0" timeOffset="6">2154 13094 192 0,'-6'-13'71'0,"3"13"-38"0,0 0-14 0,-3 3 21 15,0 2-18-15,-3 3-5 16,-6 2-8-16,3 6-4 16,0 6-2-16,1-1 2 0,2 0 1 15,9-3 0-15,-6 1-1 16,6-3-3-16,6-6-2 16,-6-2 3-16,9-5 4 15,-1-6-1 1,-2 1-3-16,3-4 1 15,0 1-3-15,0-8-1 16,-9 0-2-16,3-1 1 16,-3 9-1-16,6 0-2 15,-6 13-2-15,3 0-1 16,3 10-1-16,0 1 2 0,0 5 4 16,-6 7 1-16,0 1 14 15,0 0 6-15,0 0-3 16,-9-3 1-16,-3-3-6 15,-3-2-1-15,0-6-4 16,-5-4-1-16,2-6-14 16,-3-6-7-16,3-4-33 15,-6-6-16-15,12-6-17 16,6-1-44 0,3-7 29-16</inkml:trace>
  <inkml:trace contextRef="#ctx0" brushRef="#br0" timeOffset="7">2121 13242 164 0,'24'-8'63'0,"-15"3"-34"0,3 0-10 0,-6 5 21 16,3-8-7-16,3 8 0 15,0 0-7-15,-1-5-2 16,1-1-13-16,3 1-2 0,-6 0 1 16,3-6-2-16,-3 3 1 15,-3-2-3-15,3-1-1 16,-9 1-3-16,0-1-2 15,-9 0-2-15,0 3-1 16,-3 3-3-16,-3 2 1 16,0 3 1-16,0 6-1 15,4 7-1-15,2 8 1 0,-3 0 5 16,6 0 2-16,3 1 0 16,3-1 1-16,6-3-2 15,9 1 2-15,-3-6-9 16,5-2-3-16,7-3-39 15,6-3-17-15,9-10-45 16</inkml:trace>
  <inkml:trace contextRef="#ctx0" brushRef="#br0" timeOffset="8">2475 13070 280 0,'-15'-10'104'0,"10"10"-56"0,-1 0-49 16,3 2 18-16,-6 4-10 0,3-1 1 15,3 3-5-15,0 3 0 16,3 4-1-16,0 1-2 0,3 8 1 16,0 0 5-16,0 0 4 15,-3-3 1-15,-3 3 1 16,-6-6-4-16,-3-2 0 16,-9-3-16-16,-3 1-5 15,-3-4-75-15,4-2-31 16</inkml:trace>
  <inkml:trace contextRef="#ctx0" brushRef="#br0" timeOffset="9">2755 13092 84 0,'0'2'33'0,"-3"6"-18"0,3 5-13 15,0 1 9-15,0 4 13 0,0 3 9 16,0-2-8-16,0-1-5 16,0 4-9-16,0-4-3 15,3-2-4-15,-3-3-5 0,3 0-2 16,-3-5-51-1,6-2-44-15,0-6 33 16</inkml:trace>
  <inkml:trace contextRef="#ctx0" brushRef="#br0" timeOffset="10">2794 12994 172 0,'-3'-11'66'0,"6"8"-36"0,0 1-35 15,-3 2 10-15,0 0-10 16,0 0-19 0,12 2-2-16,0 4-41 15,-3-1-13-15</inkml:trace>
  <inkml:trace contextRef="#ctx0" brushRef="#br0" timeOffset="11">2901 13145 128 0,'-3'31'49'0,"6"-4"-26"0,-3 2-16 0,0-19 13 16,0 4 5-16,0-4 5 15,0 1-10-15,0-3-2 16,0-3-10 0,0-5-3-16,0 0-1 0,3-8 4 15,0-5-6-15,3-11-3 16,3-5-3-16,-3 2 3 15,6 4-2-15,3 2 1 16,2 2 2-16,1 6 0 16,-3 5 4-16,3 8 5 15,-6 5 4-15,0 8 2 0,-3 9-2 16,0-1 0 0,0 0-7-16,-3 0-2 15,0 0-7-15,-3-5 0 16,3-5-34-16,-1-3-16 0,4-8-47 15</inkml:trace>
  <inkml:trace contextRef="#ctx0" brushRef="#br0" timeOffset="12">3336 12864 132 0,'3'-3'52'0,"0"3"-28"0,-3 6-17 16,3-1 13-16,2 6 5 16,1 7 7-16,0 6-2 15,3 8 2-15,0 5-18 16,-3 8-1-16,0 2-2 0,3-4-2 16,-3-1 0-16,3-5-3 15,3-3 1-15,-3-7-4 16,0-6 0-16,-3 3-1 15,0-6 1 1,-3-4 0-16,0-4 1 0,0-2 0 16,-3-3 9-1,3-5 6-15,0-5-1 16,0-3-1-16,2-5-3 16,1-8-1-16,0-14-3 0,0-2-1 15,0-5 1-15,0 0 1 16,3 2-3-16,0-8 0 15,-3 6-3-15,3 2 2 16,-3 6-4-16,0 5 0 16,0 2-1-16,0 6 1 15,-3 5-18-15,0 6-6 16,3 2-26-16,0 5-9 16,0 3-26-16,3 5-9 15,-4 6-17-15</inkml:trace>
  <inkml:trace contextRef="#ctx0" brushRef="#br0" timeOffset="13">3642 13287 156 0,'0'24'57'0,"0"-16"-30"0,3 0-5 16,3-3 20-16,-6-5 6 16,0 0 6-16,3 0-17 15,3-2-7-15,0-6-17 16,3-3-4-16,0-5-2 0,-3-7-1 15,6-7 1-15,0-7-6 16,-3-2-3-16,-1-1-8 16,4 3-2-16,0 3 2 15,-3 2 4-15,0 5 1 0,0 6 3 16,-3 5 3 0,0 3 2-16,0 2-1 0,0 9-2 15,3 10 3-15,0 5 2 16,3 6 0-16,-3 4 2 15,0 6 2-15,5 3 2 16,-2 5-5-16,0 0-4 16,0-2-1-16,0-4-1 15,-3 1-25-15,-3-8-8 16,-6-3-18-16,0-5-9 16,-9-3-95-1,-3-7 42 1</inkml:trace>
  <inkml:trace contextRef="#ctx0" brushRef="#br0" timeOffset="14">3651 13224 244 0,'-6'-11'90'0,"6"11"-48"0,6-16-36 0,-3 14 22 0,3-6-8 16,12 3-2-16,3-3-10 15,3 0-3-15,2 0-3 16,1 0-10-16,12-3-5 0,-3 3-51 15,-1 3-20-15,-2 0-19 16</inkml:trace>
  <inkml:trace contextRef="#ctx0" brushRef="#br0" timeOffset="15">4184 13126 160 0,'-18'-3'63'0,"15"6"-34"0,-15-3-14 0,12 3 20 16,-3 2-2-16,-3 3 3 16,-2 0-16-16,2 5-4 15,0 0-10-15,3-2-8 0,6-1-2 16,3 1 0-16,6 0 2 0,3 4 1 15,3-1 1 1,3 2 0-16,-4-1 0 0,-2 1 11 16,-6-2 5-1,-3 1 3-15,-3 4 3 0,-3-3-8 16,-3-8-1-16,-2 2-7 16,-1-7-4-16,0-6-26 15,0-2-9-15,3 0-32 16,3-3-11-16,6-3-28 15</inkml:trace>
  <inkml:trace contextRef="#ctx0" brushRef="#br0" timeOffset="16">4273 13234 160 0,'-3'14'63'0,"6"-4"-34"0,-3 17-36 0,0-14 10 16,-3 8 25-16,0 6 16 15,-3 2 0-15,0 2-1 16,0 1-24-16,3-3-9 0,0 3-5 16,0-5-3-16,1-6-2 15,-1-3 1-15,3-5-1 16,-3-5-5-16,0-8-1 16,3-5-2-16,-3-6 2 15,0-7-1-15,0-3 0 0,0-6 8 16,0-2 6-16,0-3-5 15,3-2-3 1,0 2 11-16,3 1 7 16,3-4-4-16,3 6 0 15,0 0-5-15,2 5 0 0,4 0-5 16,0 8 0-16,3 9-1 16,6 7 1-16,-6 10 0 15,0 3 3-15,-7 6 3 16,-2-3 5-16,-9 0-4 15,-6 0 0-15,0-1-9 16,-5 1 0-16,-1-5-17 16,0-3-4-16,-3-3-30 15,0-5-10-15,3 0-29 16,3-3-48-16,3-2 36 16</inkml:trace>
  <inkml:trace contextRef="#ctx0" brushRef="#br0" timeOffset="17">4520 13137 192 0,'-12'0'74'0,"3"2"-40"0,-2 17-27 0,5-6 18 16,-3 0 2-16,-3 3 4 15,-3 0-9-15,3 8 0 16,0-3-13-16,3 5-8 0,3-2-3 15,6 0 1-15,3-3 0 16,3-5 1-16,3-3 2 0,0-5-8 16,3-8-1-1,3-8-5-15,-3-2 0 0,0-4 1 16,-4-1 2 0,-2-4 6-16,-3 1 3 0,-3 2 10 15,0 2 3-15,0 1 0 16,0 5 0-16,0 6-7 15,0 2-4-15,0 8 3 16,0 5 1-16,3 3-2 16,3 2-3-16,0-2 2 15,3 3 2-15,0-4-26 16,0-1-11-16,6-4-55 16,9-7-56-1,0-11 39-15</inkml:trace>
  <inkml:trace contextRef="#ctx0" brushRef="#br0" timeOffset="18">4770 13105 220 0,'-9'-3'85'0,"3"6"-46"0,-3 2-46 0,4 0 14 16,-4 9 15-16,-3 4 12 15,-6 6 7-15,3 0 3 16,3 5-24-16,12-3-9 0,0 1-6 15,3-3-3-15,6-3 1 16,3 0-9-16,3-5-1 0,0-8-23 16,8-3-10-1,4-10-32-15,-3-3-15 16,0-3-13-16</inkml:trace>
  <inkml:trace contextRef="#ctx0" brushRef="#br0" timeOffset="19">4901 13227 220 0,'-6'0'85'0,"9"2"-46"0,0 1-39 16,0-1 18-16,3 1 1 16,3 2 5-16,3 1-1 15,3-4 0-15,0 1-12 16,0-3-4-16,0-3-3 0,2-2 2 16,-2 0 1-16,0-6-3 15,-6-2-1-15,-3-3 1 0,-6 0 2 16,-6 0-8-16,-3 3-3 15,-6 3 5-15,-6 4 1 16,-2 4 1-16,2 4-2 16,0 17 5-16,0-1 1 15,9 3 6-15,3 6 5 16,6-3-3-16,6 0 0 16,9-1-8-16,6 1-2 15,6-8-13-15,12-5-7 16,-1-6-46-16,4-10-22 15,-3-9-50 1</inkml:trace>
  <inkml:trace contextRef="#ctx0" brushRef="#br0" timeOffset="20">4922 12544 124 0,'3'-3'46'0,"0"3"-24"0,-3 0-10 0,0 0 13 16,0 0-5-16,0 6 1 15,0 1-6-15,0 4 1 16,0 5-9-16,0 2 2 0,0 1 4 16,-3-3-1-16,0 5 3 15,0 5-8-15,0-4-2 16,0-4-3-16,0-2 1 0,0-3 0 15,3-2 1-15,0-1-5 16,0-2 1-16,3-2-2 16,0-4 0-16,3 1 0 15,3-3 0-15,3 3 2 16,3-3 0-16,3-3-3 16,3 0 2-16,5 1 1 15,1 2 2-15,0 0-1 16,-3 0 2-16,-3 0-4 15,-4 0 0-15,-2 0-1 16,-3 0 0-16,0 0-20 16,-3 0-10-16</inkml:trace>
  <inkml:trace contextRef="#ctx0" brushRef="#br0" timeOffset="21">5017 12539 92 0,'-3'0'35'0,"6"0"-18"0,0 0-2 15,-3 0 13-15,3 0 4 16,3 0 4-16,6-8-1 16,9 0 4-16,6-3-22 0,6-5 6 0,5-8 4 15,1-2-6-15,6-14-2 16,-1 3-9-16,-2 3-2 15,-3-1-4-15,-4 6-1 16,4 6-1-16,-9 4 1 16,-6 3-9-16,-7 3-1 15,-2 5-12-15,-3 0-5 0,-3 3-14 16,-3 2-4 0,-3 0-56-1,-3 3-29-15,-6 3 64 0</inkml:trace>
  <inkml:trace contextRef="#ctx0" brushRef="#br0" timeOffset="22">5178 12634 136 0,'-3'0'52'0,"9"0"-28"0,-3-3-8 16,-3 3 16-16,6-2 0 16,3-4 3-16,9-2-6 15,3-2-3-15,2-6-14 16,7-5 1-16,3-6 1 0,0 3-5 0,-4 1-1 16,4-1-4-16,3 3-1 15,-9 2-10-15,-3 1-3 16,-4 2-17-16,1 0-8 15,-6-3-25-15,0 3-10 16,-3 3-14 0</inkml:trace>
  <inkml:trace contextRef="#ctx0" brushRef="#br0" timeOffset="23">5369 12094 172 0,'-3'-3'66'0,"3"3"-36"0,0 0-22 0,0 0 16 16,0 0-8-16,3 0 1 15,3 0-4-15,2 0 2 16,7-2-8-16,3-1-2 0,9-2 1 15,6 0 1-15,-1-1 1 16,1 4-4-16,0-1-3 16,3 0 2-16,-1 3 0 15,-5 0-4-15,-6 0-1 16,-6 3 1-16,0 0 0 16,-6-1 3-16,0 4 1 15,-4-1-1-15,-2 0 1 0,-3 3 0 16,-3 3 1-16,0 5 4 15,-6 5 3 1,0 3 0-16,-5 2 1 0,-1 6 0 16,3-3 0-16,3-3-6 15,0 3-4-15,3-5-4 16,0-5 1-16,3-1-1 16,-3-2 0-16,3-5-31 15,0-1-13-15,0-2-74 16,-3-5-37-1,-3-3 80-15</inkml:trace>
  <inkml:trace contextRef="#ctx0" brushRef="#br0" timeOffset="24">594 17521 132 0,'-12'-6'49'0,"3"4"-26"0,3-1-27 16,0 3 111-16,-2-3-25 16,2-2-22-16,3 3-17 15,12-9-27-15,2-2-6 0,7-6-2 16,3 3-7-16,0 3 0 0,0 10-3 15,3 6-2-15,-1 5 0 16,-11 13 3-16,3 19-5 16,-9 5 2-16,-6 13 2 15,-18 0 1-15,3 1 1 16,-8-7 0-16,2 1 6 16,-3-8 6-16,-3-10 9 15,12-11 5-15,6-3 12 16,9-8-20-1,9-8-10-15,12-5-3 16,0 0-2-16,3 0-4 0,3 0 1 16,2 0-9-1,4 0-2-15,-3 0-36 16,-3 6-14-16,-4-4-20 0,-2-2-7 16,-3-2-29-1</inkml:trace>
  <inkml:trace contextRef="#ctx0" brushRef="#br0" timeOffset="25">743 17333 156 0,'-9'0'57'0,"0"0"-30"0,0 0-27 16,9 0 10-16,0 0 9 15,0-3 7-15,9-2-7 0,-9 0-3 16,9-3-9 0,0 0-5-16,-6-3 1 0,6 9-2 0,-6-4-1 15,3 1 1-15,0 10-1 16,0 3 2-16,-3 5 3 15,3 11 2-15,-6 3 3 16,0-6 1-16,0 0 1 16,-6-2-4-16,3-6 0 15,3 0-1-15,0-8 3 16,-6 1 8 0,6-6-10-16,0-6-4 15,0-2-7-15,0-2-1 0,6-6-3 16,-6 3 2-16,3-1 1 15,3-1 2 1,3 7-1-16,-3-6-1 0,3 9 0 16,-1 2 3-16,4 3 0 15,-3 3 3-15,0 8 1 16,0 2 3-16,-9 0 8 16,0 0 3-16,0-5-8 15,0 6-3-15,0-7-4 16,0-1-2-16,0-6 1 15,0 0 1-15,3 0-8 16,3-13-1-16,0-3-1 16,3 0 0-16,0 0 0 15,0 3 2-15,0-1 4 16,-6 4 3-16,3 7-2 16,0 1-2-16,0 4 6 15,2 1 3-15,-5 10-1 0,3 6 2 16,6-6-4-16,-9 0-2 15,9 0 0-15,-3 1 1 16,0-1-8-16,0 0-3 16,0-8-31-1,0 3-11-15,3-8-58 16,-3 0-25-16,0-8 68 16</inkml:trace>
  <inkml:trace contextRef="#ctx0" brushRef="#br0" timeOffset="26">1079 17333 248 0,'0'0'93'0,"0"0"-50"0,3 0-50 15,6 0 16 1,0 0-8-16,3 0-9 15,6 0-3-15,3 0-49 16,-3 0-23-16,3-3-1 16,-7 1 2-16</inkml:trace>
  <inkml:trace contextRef="#ctx0" brushRef="#br0" timeOffset="27">1252 17291 180 0,'-6'7'68'0,"6"-1"-36"0,0 7-22 0,0 3 17 16,0 8 0-16,0-3 1 16,0 5-4-16,3 6-3 15,0 2-11-15,0-7-6 0,3-3-3 0,-6-6-4 16,3-2 2-16,-3-5 3 15,0-3 3 1,-3-8-2-16,3-6-2 16,-9-2-7-16,3-10-4 0,3-1 6 15,0-7 1-15,3-8 0 16,0 2 2-16,0 0 3 16,6 3 1-16,3-8 1 15,6 2 2-15,6 9-3 16,-6 2-2-16,2 16 2 15,1 8 2-15,3 8 9 16,-6 5 3-16,0 3-2 16,-12 0-1-16,-3 3-2 0,-3 2 0 15,-12-3-6 1,-6 1-4-16,0-6-34 0,-2-8-14 16,2-2-65-1,-9-11-53-15,9-5 60 16</inkml:trace>
  <inkml:trace contextRef="#ctx0" brushRef="#br0" timeOffset="28">1594 17698 164 0,'-6'-8'63'0,"6"8"-34"0,-3 8-34 0,3 3 10 15,0 4 1-15,3 12 6 16,-3 5 0-16,6 13 1 16,-6 2-7-16,3 4 0 0,0 1 4 15,6-12-4-15,-9 0-1 0,6-8-2 16,-6-9 0-16,0-15 29 16,0-8-13-1,0-13-2-15,-6-5-10 16,3-14-5-16,3-3-1 15,0 1-1-15,0-8-5 16,0 2-1-16,9-5 7 16,0 3 6-16,3-9-5 15,3 12-1-15,0 7-1 16,6 11 0-16,-1 2-3 16,1 14 2-16,3 5 1 15,-6 13 0-15,0 6 8 16,-12 5 5-16,-3 2 0 15,-6 0 2-15,-3-4-6 16,-6-1-3-16,-3-3-1 16,0-7 1-16,0-3-8 15,0-8 0-15,0 0-27 0,4-8-10 16,8-3-38-16,3-2-13 16,9 0-2-1</inkml:trace>
  <inkml:trace contextRef="#ctx0" brushRef="#br0" timeOffset="29">2035 17611 188 0,'-15'-6'71'0,"6"6"-38"0,-6 3-23 0,9 2 20 0,-15 6-5 15,-2 5 0-15,-1 2-16 16,0 6-5-16,0 5-3 15,9 3 3-15,-3-6 5 0,9 1-3 16,9-3-1-16,6-8-2 16,0-3-3-16,9-3 1 15,0-7 1-15,3-6-1 16,0-7-1-16,-6 2-2 16,0-5 1-16,-3-6 3 15,-3 1 1-15,-3-4-1 0,-1 9-2 16,4 0 3-1,-6 8 2-15,0-3-2 16,0 8-2-16,3 13-3 16,3 0 1-16,-3 8-1 0,6-2 0 15,0-1 0-15,3-4 0 16,0-1-22-16,0-5-12 16,3 2-36-1,6-7-55-15,-1-3 29 16</inkml:trace>
  <inkml:trace contextRef="#ctx0" brushRef="#br0" timeOffset="30">2196 17664 148 0,'-15'-24'57'0,"9"24"-30"0,-3-3-7 0,6-2 19 16,-3 5-8-16,-3 13-1 15,3 0-11-15,-9 11-4 0,3 0-8 16,3 5-1-16,0-3 1 0,3-4-1 15,6-1-1-15,3-3-6 16,3-4-1-16,6-9 5 16,-3 3 5-16,-3-11-4 15,3-7 0-15,0-6-2 16,0 0-2-16,0-5 1 16,-9 7-1-16,3-4 0 15,3 5 0-15,-6 5-3 16,3 2 2-16,0 4-1 15,3 10-2-15,3 13 0 0,-6 3 0 16,0 5 11 0,-3 8 5-16,-3 3-3 0,0-3-1 15,-12 5-2-15,0 0-1 16,-6-7-1-16,0-9 0 16,-3-5-18-16,1-5-5 15,-1-8-24-15,3-3-8 16,6-15-15-1,6-9-48-15,9-2 20 16</inkml:trace>
  <inkml:trace contextRef="#ctx0" brushRef="#br0" timeOffset="31">2255 17751 216 0,'3'5'82'0,"3"3"-44"0,3 5-33 15,-3-7 17-15,9 4 3 16,-6-2 7-16,9-3-13 16,-1 3-3-16,4-8-10 15,0-5-4-15,0-3 1 0,-3-2-4 16,-3-4 0-16,-3 6-1 16,-6-5 0-16,-9 0-5 15,0 0-3-15,-12 7-1 0,-6-1-1 16,-3 7 7-16,3 7 4 15,-6-1 0 1,4 7 0-16,2 0 3 16,3 0 3-16,9 6 0 15,6-3 2-15,6 2-4 0,6-4-2 16,9-1-3-16,3 0 1 16,2 0-19-16,4-7-9 15,-3 1-34-15,3-7-14 16,6-7-11-1</inkml:trace>
  <inkml:trace contextRef="#ctx0" brushRef="#br0" timeOffset="32">2583 17640 272 0,'-27'0'101'0,"9"13"-54"0,3-2-46 0,9-9 21 15,0 4-12-15,0 4-3 0,3-2-2 16,6 5-1-16,9 1-2 15,-3 4 3-15,3 3 1 0,3 0-2 16,0 3-1-16,-9-3-1 16,0 3 1-16,-6-3 0 15,-9-2 3-15,-6-6-34 16,-3-5-15-16,-3-3-87 16</inkml:trace>
  <inkml:trace contextRef="#ctx0" brushRef="#br0" timeOffset="33">2880 17709 184 0,'-9'0'71'0,"12"0"-38"0,-3 8-41 0,0-1 12 16,0 4 0-16,3 5 5 15,0 2-1-15,-3 1 1 16,3-1-5-16,-3 4-1 0,3-9 1 0,-3 0-5 15,3 0-1 1,0 1-21-16,0-9-8 0,-3-5-50 16</inkml:trace>
  <inkml:trace contextRef="#ctx0" brushRef="#br0" timeOffset="34">2928 17574 216 0,'-6'-6'82'0,"6"6"-44"0,-6 0-62 0,6 0 4 16,0 0-19-1,0 0-6-15,0 6 18 16,0 2 8-16,6-3 7 16,-3 0 3-16,3 3-1 15,0 3-1-15,0 2 6 0,0 3 4 16,6 2 22-16,-1 1 8 15,-5 2 1-15,-6 5 2 16,0 1-3-16,0-3 0 16,-3-6-3-16,3-5 1 15,0 3-15-15,0-10 2 0,0-1 2 16,0-10-6-16,6-9-3 0,3-7-7 16,3-3 0-1,0-7-2-15,0 4 0 16,0 6 0-16,3 8 0 15,6 8 0-15,-3 12 0 0,-1 4 2 16,1 5 2-16,-3 2 1 16,-3 6 3-16,0-8-5 15,-3 8-1-15,0-8-31 16,-3-6-12-16,6-10-57 16</inkml:trace>
  <inkml:trace contextRef="#ctx0" brushRef="#br0" timeOffset="35">3461 17441 180 0,'0'-10'68'0,"0"10"-36"0,0 0-40 16,0 0 10-16,6 10 3 15,-3 6 6-15,3 11 8 16,-4 15 3-16,1 6-11 15,0-1 0-15,0 4 2 0,-3-6-5 16,3-6-2-16,0-2-3 0,0-8-3 16,0-10-19-1,0-1-8-15,0-10-28 16,0 0-12-16,0-16-9 16</inkml:trace>
  <inkml:trace contextRef="#ctx0" brushRef="#br0" timeOffset="36">3514 17412 216 0,'-6'-21'82'0,"9"18"-44"0,0-20-38 0,0 17 16 16,3-7 0-16,3 5 2 16,9 3-9-16,-3 0-5 15,9 5-3-15,-1 5-1 0,1 5 2 16,0 6 1-16,-3 3 3 15,-6 2-1-15,-9 3 0 16,-3-3-3-16,-6 3 1 0,-3-6 2 16,-3-2 2-16,-6-3-3 15,-3-5-1-15,-3-2-6 16,3-1-2-16,4 0-23 16,2-2-8-16,3-3-35 15</inkml:trace>
  <inkml:trace contextRef="#ctx0" brushRef="#br0" timeOffset="37">3758 17814 176 0,'-6'35'66'0,"6"-22"-36"0,-3 11-13 0,-3-11 20 15,0 0-2 1,3-5 2-16,0 3 4 0,1-9 1 15,-1-2-22-15,3-7-7 0,5-7-5 16,1-4-11-16,3-9-3 16,-3-18-10-16,3-8-3 15,0 1 1-15,0-7 1 16,3 12 5-16,0 2 5 16,0 5 2-16,0 8 3 15,-3 6-1-15,0 7 1 16,8 14 2-16,-5 2 2 15,3 11 3-15,-3 13 2 0,0 9 1 16,-3 12 2 0,0 8-3-16,0-2 1 0,0 2-5 15,0-5-2-15,3-5-3 16,0-6 1-16,-1-7-17 16,-2-4-8-16,0-7-63 15,-3-5-61 1,-3-6 48-16</inkml:trace>
  <inkml:trace contextRef="#ctx0" brushRef="#br0" timeOffset="38">3785 17706 316 0,'-12'-8'121'0,"12"8"-66"0,12-3-66 15,-3 3 16-15,3-2-9 16,3-6 0-16,12 8-28 0,8-8-12 15</inkml:trace>
  <inkml:trace contextRef="#ctx0" brushRef="#br0" timeOffset="39">4416 17666 136 0,'-3'-21'52'0,"3"34"-28"0,0-26-19 15,0 8 13-15,-3-3 12 0,-6 8 8 16,-6-5 2-16,0 10 0 15,-5 3-21-15,-1 2-9 0,3-2-3 16,3 0-6-16,3 3-3 16,6-3-4-1,6 5 1-15,6 0 1 0,6 6 2 16,3-6 1-16,3 8 1 16,-3 3 0-16,-3-3 2 15,-6 3 5-15,-9-3 6 16,-6 0-1-16,-6-2 1 15,-3-6-1-15,-6 0 0 16,0-7-9-16,0-6-1 0,4-6-37 16,8-2-17-1,9-5-59-15,9-5-36 16,3-4 69-16</inkml:trace>
  <inkml:trace contextRef="#ctx0" brushRef="#br0" timeOffset="40">4443 17764 184 0,'0'24'68'0,"0"16"-36"0,-3-6-33 15,3-10 15-15,0 2 12 16,-3 14 10-16,0 0-9 0,0-1-6 16,0 1-12-1,3-11-6-15,0-8-2 0,0 0-8 16,0-7 0-16,0-9 3 15,-3-5 2-15,0-5 4 0,0-16 3 16,-3-11-4-16,0-8-3 16,3 0 1-16,3-10 0 15,0 3 5-15,3 2 5 16,3 0 4-16,3 0 4 16,3 5-9-16,6 13-2 15,0 6-4-15,3 11 1 16,-4 12 0-16,1 9 3 15,-6 7 3-15,-3 6 2 16,-6-3-5-16,-6 6-2 0,-3-3-2 16,-6-8 1-16,0 2-4 15,-3-5 0-15,1-5-21 16,-1-2-10-16,3-6-24 16,6 0-10-16,3 0-41 15</inkml:trace>
  <inkml:trace contextRef="#ctx0" brushRef="#br0" timeOffset="41">4764 17706 208 0,'-6'-13'79'0,"6"10"-42"0,-6 3-28 15,3-5 22-15,-2 5-8 16,-7 5-1-16,-3 3-4 0,-6 3-1 15,3 2-9-15,0 3-3 0,0 10-1 16,6-7-5 0,3 4-1-16,7-1 1 0,2-1 2 15,2-8 0-15,4 0 2 16,3-7-4-16,6-6-2 16,-3 0-5-16,0 0-2 15,-3-6 5-15,0-7 2 16,-3 0 3-16,0 5 0 15,0 0 0-15,-3 3 0 16,0-1 0-16,-3 6 2 0,3 6-1 16,3 2-1-16,-3 5 1 15,3-3-1 1,3-2-16-16,2 0-4 0,7-2-36 16,6-1-17-16,3-5-21 15</inkml:trace>
  <inkml:trace contextRef="#ctx0" brushRef="#br0" timeOffset="42">4913 17703 292 0,'-30'3'110'0,"21"2"-60"0,-2 6-56 16,5-3 17-16,-6 5-1 15,3 8 4-15,3-2-1 16,6 2 0-16,3 3-7 15,6 2-4-15,3-5-1 0,6-2-26 16,5-6-8-16,4-2-38 0,0-9-15 16,12-4-19-1</inkml:trace>
  <inkml:trace contextRef="#ctx0" brushRef="#br0" timeOffset="43">5175 17738 220 0,'-3'0'85'0,"9"0"-46"0,0 5-46 0,0-5 14 16,3 8-5-16,3-3 3 15,-3 0 7-15,6-2 2 0,-3-3-7 16,2-3-2-16,-2-2-1 0,-3-3 0 16,-3-2 2-16,-6 2-5 15,-6-5-1-15,-3-6 2 16,-6 11 1-16,-2 3 7 15,-7 5 6-15,-6 5-2 16,0 3 2-16,6 5-5 16,4 11 1-16,5-3 4 15,9 6 4-15,6-1 1 16,9 1-1-16,9-1-10 16,11-2-4-16,10-8-6 15,6-11-3-15,5 0-51 16,16-10-22-16,-1-3-67 15</inkml:trace>
  <inkml:trace contextRef="#ctx0" brushRef="#br0" timeOffset="44">5467 17145 152 0,'-3'-8'57'0,"0"8"-30"0,3 0-18 15,0 0 14-15,0 8-9 16,0 3-1-16,-3 12 8 15,-3 1 4-15,-3 5-13 16,-6 6 4-16,3-1 2 0,3-5-10 16,0 0-4-16,0-2-3 0,3-9 1 15,4 1 8-15,2-6 3 16,2-5-2-16,7-3-1 16,6-5-6-16,6 0-1 15,9 0-3-15,3 6-3 16,-1-4 4-16,4 4 3 15,0-1-3-15,-3-3-3 16,-4-2-15-16,-2 6-4 16,-3-6-29-16,-6-6-12 15,0 6-39 1</inkml:trace>
  <inkml:trace contextRef="#ctx0" brushRef="#br0" timeOffset="45">5639 17145 72 0,'-3'0'27'0,"1"0"-14"0,2 0 20 16,0 0 20-16,0 0-5 15,5 0-1-15,4-8-14 0,3-5-3 16,9-6-17 0,6-7 8-16,12-9 5 0,11-4-8 0,4-6 0 15,-1 0-8-15,1 5-4 16,0 0-3-16,-10 6-3 15,-5 5-2-15,-6 2 1 16,-7 12 1-16,-5-1 2 16,-6 5-12-16,-6 1-3 15,-3 7-29-15,-3 0-13 16,-6 3-13 0,-6 3-48-16,-3 0 22 15</inkml:trace>
  <inkml:trace contextRef="#ctx0" brushRef="#br0" timeOffset="46">5738 17261 120 0,'-6'6'46'0,"6"-6"-24"0,-9 0-8 0,9 0 17 15,0 0-6-15,0 0-2 16,6 0-2-16,3-6 1 15,3-7-12-15,2-3 8 0,13-7 4 16,9-9 2-16,9-8 3 16,8 0-15-16,4 1-5 0,-4-1-4 15,-5 6 0-15,-6 5-2 16,-7 2 2 0,-5 11-2-16,-6 0 2 15,-3 3-2-15,-9 5-1 16,-3 0 1-16,-3 3 1 0,-3 0-21 15,-3-1-7-15,0 4-49 16,-3-4-21-16,0 6 3 16</inkml:trace>
  <inkml:trace contextRef="#ctx0" brushRef="#br0" timeOffset="47">5991 16550 112 0,'-24'0'44'0,"21"0"-24"0,0 0-4 0,3 0 18 15,0 0-1-15,-3 0 1 16,0 0-6-16,3 0 0 16,0 0-16-16,0 0-7 0,3 0-1 0,3 5-1 15,3-5 3-15,3 0-3 16,6 0 0-16,5 0 3 15,4 0 1 1,6-5-1-16,3 5-1 0,5-6-3 16,4-2 1-16,0 8-2 15,-10-2-1-15,-2 2 1 16,-6 2 1-16,-3-2-1 16,-9 8-1-16,-4 3 5 15,-2 5 4-15,-3 8 8 16,-6 2 4-16,-6 11 1 15,-3 3-2-15,-2 5-4 16,-1 0-2-16,3-5-11 0,3-6-1 16,0 6-2-16,3-3 2 15,3-8-1 1,0-5 2-16,0-6-22 16,0-5-9-16,0-5-61 0,3-2-25 15,-6-4-1 1</inkml:trace>
  <inkml:trace contextRef="#ctx0" brushRef="#br0" timeOffset="48">18076 13335 36 0,'3'-8'13'0,"-1"5"-6"0,4 1 20 16,-6 2 18-16,0 0-6 15,0 0 0-15,0 5-13 16,0 8-7-16,-3 8-4 16,-8 1-2-16,-7 4-7 15,3-2-2-15,3 0 2 0,0-3 1 0,0-5 1 16,6-3-2-16,0-2 1 16,0-3 0-16,3-3 3 15,0-3-1-15,3-2 0 16,0 0-8-16,3-2 0 15,6-3-3-15,3-3-2 16,6-6 3-16,0-2 2 16,0-10 0-16,3 0-1 15,-1-4 1-15,1 4-1 16,-3 5 0-16,-3 2 0 16,-3 6 0-16,0 2 2 15,-3 6 1-15,0 5 3 0,0 5-1 16,-1 6 2-16,4 5-4 15,0 2 0-15,3-2-3 16,0 0-1-16,0 0 3 16,0 0 3-16,0-3-2 15,0 0-2-15,-4-2-33 16,-2 0-14-16,-3-3-54 16</inkml:trace>
  <inkml:trace contextRef="#ctx0" brushRef="#br0" timeOffset="49">18129 13420 88 0,'3'-24'35'0,"0"24"-18"0,-3-3 2 16,0 3 18-16,0 6-16 16,3-1-6-1,-3 5-5-15,0 6-2 0,0 8-4 16,0 13 6-16,0 16 3 15,-3 3 2-15,-3 10 4 0,-3 8-2 16,3 0-1-16,0 0-4 16,3-8 0-16,3-5-5 15,0-5 1 1,0-11-5-16,0 0-2 0,0-14 2 16,0-4 0-16,-3-6-30 15,0-11-12-15,-3-2-29 16,-6-2-43-16,4-6 27 15</inkml:trace>
  <inkml:trace contextRef="#ctx0" brushRef="#br0" timeOffset="50">17936 14131 108 0,'0'-5'41'0,"0"13"-22"0,0-8-14 0,0 0 29 16,9 16 0-1,0 5-2-15,5 11 1 16,-2 2-13-16,3 1-4 0,3-1-9 16,-3-2-1-16,0-6 4 0,-3-5-2 15,0-5 1-15,2-5 1 16,1-6 4-16,3-10-2 15,0-8 3-15,0-9-4 16,0-7-1-16,-3-2-11 16,-3-1-4-16,2 0-41 15,-8-5-20-15,-6 3-43 16</inkml:trace>
  <inkml:trace contextRef="#ctx0" brushRef="#br0" timeOffset="51">18602 13502 144 0,'0'2'55'0,"3"6"-30"0,0 8-16 0,0-5 14 15,0 7 2-15,0 14 2 16,-3-3-1-16,0 3-1 16,0-3-14-16,0 5-4 0,0-2-1 15,0-5-3-15,0-4 0 16,0-1-3-16,0-4-1 16,0-2-8-16,0-3-4 15,0-2-22-15,0-3-10 16,0-3-23-1,0-5-31-15,0 0 31 16</inkml:trace>
  <inkml:trace contextRef="#ctx0" brushRef="#br0" timeOffset="52">18531 13756 156 0,'-12'-6'57'0,"12"4"-30"0,-3 2-32 15,3 0 51 1,0 0-16-16,6-3-4 15,0 0-5-15,3-2-12 16,6 0-5-16,3 0-3 0,2-3-4 16,1 2 2-16,6 1-37 15,3-3-14-15,-3-5-38 16</inkml:trace>
  <inkml:trace contextRef="#ctx0" brushRef="#br0" timeOffset="53">18781 13549 112 0,'-9'-2'44'0,"6"4"-24"0,6 4-21 0,-3-1 7 15,3 8 7-15,0 11 3 16,0 5 4-16,-3 3 2 16,3 7-6-16,-3-1 1 0,0-4-10 15,0-5-4-15,0-3 0 16,0-7-2-16,0-3 2 0,0-6 0 15,0-4 3 1,0-6-5-16,0-6-3 16,0-7-4-16,0-3-1 15,3-2 1-15,3-1 2 0,3 6 2 16,0 3 3-16,0 4 0 16,0 4 2-16,3 7 4 15,-4 5 6-15,1 6-5 16,0 0 0-16,-3 3-4 15,0-1-3-15,0-2-9 16,-3-3-5-16,3-2-35 16</inkml:trace>
  <inkml:trace contextRef="#ctx0" brushRef="#br0" timeOffset="54">19022 13809 124 0,'15'15'46'0,"-6"-15"-24"0,6-13-17 0,-9 19 13 16,3-12 3-16,0 4 2 15,0-4-8-15,-4 4-2 16,1-4-7-16,-3 1-2 0,0-3 0 16,-3 0 0-16,-6 3 0 15,-2 0-2-15,-4 2-2 16,-3 3-2-16,0 3 1 0,0 2 1 15,-3 11 2 1,0 2 3-16,6 1 2 0,3-1 8 16,6 1 4-16,3-1-9 15,6-2-6-15,6-2-2 16,9-7-2-16,3-1-33 16,12-6-13-16,-1-3-48 15</inkml:trace>
  <inkml:trace contextRef="#ctx0" brushRef="#br0" timeOffset="55">19501 13753 160 0,'-3'-3'63'0,"0"3"-34"0,-6 3-12 0,3 0 22 16,-2 2-11-16,-1 0-4 15,-6 3-11-15,-3 5-4 0,3-2-5 16,3 0-5-16,15 4-4 16,3-1 0-16,3-1 3 15,3-2 1-15,0 2-2 16,0 0 2-16,-3-2 3 16,-6 2 1-16,-3 0 3 15,-6 0 3-15,-3-2-2 16,-12-1 1-16,0-2-12 15,0-2-2-15,0-4-15 16,6-2-6-16,4 0-26 16,2-2-9-16,9-4-18 15</inkml:trace>
  <inkml:trace contextRef="#ctx0" brushRef="#br0" timeOffset="56">19629 13787 184 0,'-26'-7'71'0,"23"4"-38"0,-6 6-32 0,6-1 16 15,-9 3 0-15,0 9 4 16,-3 2-7-16,0-1-1 16,3 7-7-16,0 1-6 0,3 4-3 15,6-3 4-15,3-3 1 16,3-3-3-16,3-2 1 15,6-5 2-15,0-6 3 16,0-8-2-16,0-4-2 16,3-4-3-16,3-5-1 0,-9 0 2 15,-6 0 0-15,-3-5 3 16,-3-3 1-16,0 6 5 16,0 5 5-16,-6 10 2 15,9 8-8 1,0 6-9-1,6 2-1-15,0 3 3 16,3 0 2-16,-1 0-3 16,7 0 1-16,-3-3-13 15,0-3-7-15,0-4-36 0,0-4-13 16,0-4-22 0</inkml:trace>
  <inkml:trace contextRef="#ctx0" brushRef="#br0" timeOffset="57">19725 13798 172 0,'0'0'66'0,"3"19"-36"0,2 4-33 0,-2-15 13 16,-3 3 17-16,0 2 10 16,0 3-13-16,-3 0-3 15,3 0-13-15,-2-3-3 0,2-2-1 16,0-4-2-16,0-1-2 15,0-4 1-15,0-2-1 16,2-5-9-16,1-5-2 0,0-4-3 16,0-4 1-16,6-3 5 15,-3 2 2-15,0 3-1 16,3 3 2-16,0 10 9 16,6 3 5-16,-3 8 4 15,-3 3 5-15,-3 2 1 16,0 3 1-16,-3-3-9 15,0 0-2-15,0-2-5 16,0-3-1-16,0-3-1 16,-3-5-2-16,6-2-2 15,3-4 1-15,-1-4-10 16,1-9-3-16,3-5 0 16,0-2 3-16,3 7 7 15,-3 4 2-15,0 4 10 16,0 8 7-16,0 11-1 0,-3 5 2 15,-3 3-5-15,-3 3-1 16,-3 2-4-16,0 0-1 16,0-2-25-16,3-3-9 15,-3-3-21-15,2-3-7 16,1-2-44 0</inkml:trace>
  <inkml:trace contextRef="#ctx0" brushRef="#br0" timeOffset="58">20085 13872 208 0,'3'0'77'0,"21"0"-42"0,-7 3-37 15,-8-3 17-15,0 0 6 16,0 0 7-16,3 0-6 16,0-3-2-16,0-2-12 15,0 0-3-15,-3-6 1 0,-3 0-1 16,0-2 0-16,-6 3-3 15,-3-4-2-15,-6 4-6 16,-3-1-1-16,-3 3-2 16,-9 6 1-16,-3 2 2 15,1 10 2-15,2 9 2 16,3-1 3-16,0 1 11 16,6-1 4-16,6 3 1 0,6 1 0 15,6-1-9-15,3-3-3 16,3-2-3-1,12 0-2-15,0-3-13 16,3-2-4-16,-1-6-46 0,1-5-19 16,0-3-26-1</inkml:trace>
  <inkml:trace contextRef="#ctx0" brushRef="#br0" timeOffset="59">20373 13957 168 0,'0'2'66'0,"3"4"-36"0,-6-4-29 16,3-2 16-1,0 0 4-15,0 0 7 16,0 0-17-16,0 0-8 0,0 0-45 16,0 0-18-16,0 0-22 15,3-2-9-15</inkml:trace>
  <inkml:trace contextRef="#ctx0" brushRef="#br0" timeOffset="60">20436 13441 176 0,'0'0'66'0,"0"5"-36"0,-3 8-22 0,3-2 18 16,-3 5-2-16,-3 5 3 15,0 13-11-15,0 1-2 16,0-3-8-16,3-1-4 0,0-4 1 16,0-1-15-16,0-7-7 15,3-6-37-15,0-2-13 16,0-4-16-1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5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9FB381C-14B6-4250-892A-21D780FF3B96}" emma:medium="tactile" emma:mode="ink">
          <msink:context xmlns:msink="http://schemas.microsoft.com/ink/2010/main" type="inkDrawing" rotatedBoundingBox="15811,17632 15834,14452 16406,14456 16383,17637" semanticType="verticalRange" shapeName="Other">
            <msink:sourceLink direction="with" ref="{7D8388DD-A18B-4798-B0A4-94CDAE7B5DCA}"/>
          </msink:context>
        </emma:interpretation>
      </emma:emma>
    </inkml:annotationXML>
    <inkml:trace contextRef="#ctx0" brushRef="#br0">15608 14941 124 0,'-6'0'46'0,"3"13"-24"0,-3 11-19 0,3-5 12 16,0 10 0-16,0 10 3 15,-3 20 12-15,3 20 6 16,-3 14-19-16,3 26 2 0,0 26 1 16,3 9 2-16,0 12 4 15,-3-7-3-15,3 5 0 16,0-5-8-16,-3-11-2 15,0-2-5-15,0-4-3 0,0-12 0 16,0-14 1-16,0-10-1 16,1-8 0-16,-1-13-3 15,0-14-2-15,0-7-2 16,0-11 1-16,0-8 1 16,3-6 0-16,-3-7 0 15,0-3 2-15,0 0-3 16,0-7 0-16,0-1-1 15,3-8 0-15,0 0 2 16,0 0 0-16,0-7 0 16,-3 2 2-16,0-3-1 15,0 5-1-15,0-2-2 0,0 6 1 16,-3-1 1-16,0 5 0 16,0 4 0-16,0 1 0 15,3-1 0-15,0-4 2 16,3 3-3-16,0-8-2 15,0 1 2-15,0-1 0 16,0-3 1-16,0-2 2 16,0 6-1-16,-3 4-1 15,0-5 1-15,0 3-1 16,0-2 0-16,0-4 0 16,3-2 0-16,0-3 2 15,0-5-1-15,0 0-1 16,3-5 1-16,6 2 1 0,0-7-1 15,6 5-1-15,3-3-2 16,9 2 1-16,8-2 1 16,10 3 0-16,6-3-3 15,2 8 0-15,4 0-5 16,-7 0 0-16,-2 8-23 16,0-3-7-16,-10 1-53 15,1-20-59 1,-12-12 42-16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0:55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8AB5B36-F303-4D9B-8330-D089DAF9F435}" emma:medium="tactile" emma:mode="ink">
          <msink:context xmlns:msink="http://schemas.microsoft.com/ink/2010/main" type="inkDrawing" rotatedBoundingBox="20520,14418 20593,18024 20129,18034 20056,14428" shapeName="Other">
            <msink:destinationLink direction="to" ref="{A3CBB158-576D-44EE-9397-A5EA1A93A705}"/>
          </msink:context>
        </emma:interpretation>
      </emma:emma>
    </inkml:annotationXML>
    <inkml:trace contextRef="#ctx0" brushRef="#br0">19704 14917 84 0,'-6'0'33'0,"6"3"-18"0,0 0 6 0,0-3 19 16,0 0 1-16,0 0 2 16,-3 0-10-16,3 0-3 15,0 0-17-15,0 0-3 0,6 0-3 16,3 0-3-16,3-3-1 16,2 0 1-16,7 1 0 15,6 2-5-15,-3 0 1 16,3 2 0-16,2 1 0 15,4 2-3-15,0 6 2 16,0 5 1-16,-4-3 2 0,4-3-1 16,-6 1-1-16,0 0 1 15,-6-1-1-15,-4-2 0 16,-2 3 0-16,-3 2 4 16,-3 3 5-16,-3 5-1 15,-3 5 1-15,-3 9-8 16,0 10 0-16,-3 16-1 15,0 7 2-15,0 7 1 16,-9 9 3-16,3 19-3 16,3-2-2-16,0 2-3 15,0 3 1-15,4 5 1 16,-1-8 2-16,0-2-1 16,0-1-1-16,0 1 5 15,0 5 1-15,0-3-5 0,-6 0 0 16,3-5-1-16,0 5 0 15,3-16 0-15,0-2 2 16,0-5-3-16,0-9 0 16,3-5 3-16,0-2 3 15,0-11-2-15,0 5-2 16,0-5 0-16,0-3-1 16,0-2 0-16,0 4 2 15,0-1-3-15,0-4 0 16,0-2 1-16,0-5 0 15,6-3 0-15,-6-5 0 16,3 2 0-16,-3 3 0 0,-3-2 0 16,0-4 0-16,3-1 0 15,0-7 2-15,0 4-1 16,0-6-1-16,6 3 1 16,-6-3-1-16,6-3 0 15,0 1 0-15,-3-6-3 16,0 3 2-16,0-5 1 15,0 2 2-15,-3 5-3 16,0-4 0-16,0-1 1 16,0 0 0-16,0-5 0 15,0 5 0-15,0-7 0 16,0 1 2-16,0-1 1 16,0 2 1-16,0-3-2 15,-6 3-2 1,0-3 1-16,0 3 5 15,-3 3 4-15,0-3 1 0,0 0 1 16,-3-3 0-16,0 3 2 16,-3-3-1-16,-3 0 0 15,1-2-3-15,-1 2 1 16,-6 1-8-16,-3-1-2 16,3 3-1-16,-2-3 2 15,2-2-28-15,3-3-9 16,3 0-84-1,6-8-73-15,3-5 67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1:35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10334 5022 100 0,'-3'0'38'0,"3"0"-20"0,0 0-10 0,0 0 13 16,0 0-1-16,0 0 0 16,0 0-4-16,0 0-2 15,0 0-4-15,0 0-1 16,3 0-5-16,2 0 2 0,1 0 0 15,3 0 2-15,0 0 0 16,3 0-4-16,3 0-1 16,0 0 3-16,3 0 1 15,0 0 1-15,0 0 0 16,-1 0-2-16,4 0 1 16,3 2-2-16,0 1 0 15,0 0-3-15,-1-1 1 16,1-2-2-16,-3 0 2 15,3 3 0-15,0-3 3 16,0 0-1-16,-1 0 0 0,1 0-3 16,3 0-2-16,0 0 1 15,0 0-1-15,-1 0 0 16,1 0 2-16,0 0-1 16,3 0 2-16,-4 0-2 15,1 0-1-15,0 0 1 16,0 0-1-16,3 0 0 15,2-3 2-15,-2 1-3 16,0-1-2-16,3 0 8 16,-1 1 4-16,1-1 0 15,-3 1 0-15,-3-1-3 16,2 0-1-16,1 1-1 16,-3 2 2-16,0 0-5 0,0 0-1 15,-1-3 0-15,4 3 0 16,3 0 0-16,-3 0 0 15,-1-3 0-15,1 1 0 16,3-1 0-16,0 3 0 16,2 0 0-16,-2 0 2 15,0-3-1-15,0 1-1 16,2 2 1-16,-2 0 1 16,0-3-1-16,0 3-1 15,2 0 1-15,-2-3 1 16,3 1-1-16,-1-1-1 15,1 0 1-15,0 3 1 16,-3 0-1-16,2-2-1 16,1-1-2-16,-3 3 1 0,0 0 3 15,-4 0 1-15,7 0-4 16,0 0 1-16,-1 0 0 16,7 0 2-16,0 0 3 15,-1 0 2-15,1 0-3 16,0-2-3-16,-1 2 2 15,1 0 0-15,-3 0-4 16,3 0 1-16,2 0 2 16,0-3 1-16,0 0-1 15,4 3-2-15,-3 0 1 16,2-5-1-16,-2 5 0 0,0-3 0 16,-4 1 0-1,10 2 2-15,5 0-1 0,-2 0 2 16,0 0-4-16,-4 0 0 15,-5 0 1-15,-3 0 0 16,-1-6 2-16,-2 6 1 16,0-2-1-16,-1 2-2 15,7 0-2-15,-21 0-1 16,-3 0 2-16,5 0 0 16,22 0 1-16,-3 2 0 15,-4 1 2-15,-5 0 1 16,-3-1-4-16,-9 1 1 15,-1-3 0-15,4 0 0 16,0 0-3-16,0 0 2 0,0 0 3 16,5 0 1-16,1 5-1 15,-15-5-2-15,-3 0 1 16,9 0-1-16,14 0 0 16,1 3 0-16,-3-3 0 15,-4 3 0-15,-2-1 0 16,-6 1 2-16,-3-3-1 15,0 0-1 1,3-3 1-16,-4 3-1 16,-11-2 0-16,12-4 0 15,3-2 0-15,-3 3 0 16,6 2 0-16,-1 3-3 16,-5 0 2-16,-3 0 1 0,3 0 2 15,0 0-1-15,0 0 2 16,-4 0 0-16,4 0 1 15,-3 0-5-15,0 0 1 16,-3 0 0-16,3 0 2 16,-3 0-3-16,2 0 0 15,-2 0 1-15,0 0 2 16,-3 0-3-16,3 0-2 16,-3 0 4-16,0 3 1 15,0-3-9-15,-3 0-3 16,0 0-28-16,0 0-11 15,-1 0-64-15,-2 0-45 16,0 0 67-16</inkml:trace>
  <inkml:trace contextRef="#ctx0" brushRef="#br0" timeOffset="1">12527 4006 112 0,'3'-3'44'0,"-3"3"-24"0,12 0-2 16,-9 5 20-16,6 1-4 15,0 4 3-15,0-2-10 16,0 3-2-16,3 5-14 16,0 0-2-16,3-1-2 0,-1 4-3 15,1-3-3-15,-3 0 2 16,0-3 0-16,0-2-1 0,-3-1 1 15,0-2 0-15,-3-5 1 16,0-3 2-16,0-3 3 16,0-2-4-16,0-3-1 15,3-3-2-15,-1-2 1 16,1 0-2-16,0 0-1 16,3-1 1-16,0 1-1 15,0-3 0-15,0 3 2 16,0 2-1-16,0-2 2 15,-3 3-7-15,0-1 1 16,-3 6-21-16,-3-1-9 16,3 1-36-1,-1-3-60-15,1 0 27 0</inkml:trace>
  <inkml:trace contextRef="#ctx0" brushRef="#br0" timeOffset="2">12718 4069 64 0,'-9'3'27'0,"6"-3"-14"0,0 3 13 0,3-3 18 16,0 0-6-16,0 0 0 15,0 0-15-15,0-3-6 16,0-2-10-16,0-1 4 0,0-4 2 16,0-6 0-16,3 3 0 15,0-1 1-15,-3-4 2 0,3-1-9 16,0-10-2 0,0 0 1-16,0-3 1 0,0-2-8 15,0-3-1-15,3 0 9 16,0 3 4-16,0 2-4 15,2-3-2-15,1 1-3 16,0 0 1-16,3-9-2 16,3 4 2-16,0-1 2 15,3-2 2-15,3-3-6 16,2 0-2-16,1 2 0 16,5 1 2-16,1 2 0 15,0 3 2-15,5 3 0 16,4 5 3-16,0 2-1 0,-1 1 0 15,-2 7-3-15,3 6 1 16,0 0 2 0,-4 0 2-16,4 5-1 0,-6 2 1 15,-4-7-4-15,-2 3 0 16,0-1-3-16,-3-2-1 16,0-3-61-16,2-5-28 15,-2-3-31 1</inkml:trace>
  <inkml:trace contextRef="#ctx0" brushRef="#br0" timeOffset="3">13907 2765 120 0,'15'-3'46'0,"-15"3"-24"0,-15-2-2 0,12 2 21 0,0 0-5 16,0 0-1-16,-3 0-8 15,-2 2-3-15,-4 4-13 16,0 1 0-16,0 4 2 0,0 0-7 15,3-1-1-15,3 1-5 16,3 2-1-16,6-5-1 16,6 3 0-16,3-1 0 15,9 1-2-15,3 7 0 16,-1 9 3-16,1-11-2 16,-3 2 1-16,-6-2 19 15,-6 0 11-15,-6 2 1 16,-3-4 1-16,-9-1-11 15,-6-5-4-15,-6 0-11 16,0 0-2-16,-3-3-4 0,4-2-2 16,-1-3-22-16,6-3-7 15,3 3-13-15,3-5-4 16,6-3-19-16,6-3-8 16,6 1-8-1</inkml:trace>
  <inkml:trace contextRef="#ctx0" brushRef="#br0" timeOffset="4">14089 2635 152 0,'-3'-5'57'0,"3"10"-30"0,0 1-23 0,0 1 15 16,0 7 15-16,0 4 8 0,0 9-4 15,0 2 0-15,0 5-22 16,0 6-5-16,3 2 0 0,0-5-9 16,0-5-1-16,0-3-6 15,0-5 1-15,-3-6-40 16,3-4-18-16,-3-4-48 16</inkml:trace>
  <inkml:trace contextRef="#ctx0" brushRef="#br0" timeOffset="5">13988 2818 208 0,'0'0'77'0,"3"-8"-42"0,6 3-26 0,-3 5 19 15,3-6-10-15,5 1 0 16,4 2-11-16,3-5-2 15,15 3-3-15,-6 0-10 0,-1 2-5 16,-2 3-37-16,0 0-18 16,-3 0-24-1</inkml:trace>
  <inkml:trace contextRef="#ctx0" brushRef="#br0" timeOffset="6">14324 2786 152 0,'-9'-3'57'0,"6"3"-30"0,-3 0-12 15,3 0 20-15,0 3-4 16,-3 2-1-16,-3 1-12 16,0 4-4-16,1 3-8 15,-1 6-2-15,0 2 0 0,3 3 0 16,3 0 0-16,3-3-5 16,3-3 1-16,3-2 2 15,0-5 1-15,3-3-1 16,-1-3 1-16,4-7-2 15,-3-6-1-15,0-6 1 16,0-2-1-16,-3 1 0 16,0-1 0-16,-3-3 0 0,0 3 0 15,-3 3 2-15,0 3 3 16,0 2 4 0,0 2 2-16,0 6-3 0,0 6-3 15,3 2 2-15,-3 2 2 16,0-2-2-16,6 13-2 15,3 0-2-15,0-2-3 16,0-3 1-16,-3-3 1 16,0-2-23-16,3-3-8 15,0-3-32-15,-1-3-12 16,1-9-29 0</inkml:trace>
  <inkml:trace contextRef="#ctx0" brushRef="#br0" timeOffset="7">14449 2794 156 0,'-6'3'60'0,"9"-1"-32"0,-3 6-20 15,3 3 16-15,0-3 8 16,0 5 4-16,0 0-3 16,0 0 0-16,0 6-19 15,0-1-8-15,0 1-2 16,0-3 1-16,-3-11 0 15,0 0 2-15,0-5-2 16,0 0 2-16,-3-10 0 16,3-3-3-16,0-3-1 15,3-3-3-15,0 3-1 16,3 1 1-16,3 1 2 16,3 1-3-1,3 2 0-15,-1 9 1 0,1-3 2 16,3 2-3-16,-3 3 0 15,3 0-12-15,-3 3-7 16,0 2-25-16,-3-5-11 16,-3 2-36-1,-4 1-33-15,1-3 52 16</inkml:trace>
  <inkml:trace contextRef="#ctx0" brushRef="#br0" timeOffset="8">14750 2625 168 0,'-3'2'66'0,"6"1"-36"0,-3 2-29 15,0 3 14-15,0 3 14 16,0 7 11-16,0 3-6 16,0 6-2-16,0 2-18 15,-3 0-7-15,3 0 0 0,0 0-6 16,0 0-1-16,0-2-2 15,0-3-2-15,0-8-30 16,0-3-15-16,-3-5-55 16</inkml:trace>
  <inkml:trace contextRef="#ctx0" brushRef="#br0" timeOffset="9">14592 2768 208 0,'-6'-3'79'0,"9"3"-42"0,3-3-37 0,3 3 16 16,0-2 8-16,3 2 10 15,3-6-14-15,2 4-3 16,4-1-11-16,0 0-4 0,0 3-1 16,3 0-1-16,-3 0 0 15,2-5-27-15,-5 10-11 16,0-5-45-16,-3 3-50 15,-3 0 39-15</inkml:trace>
  <inkml:trace contextRef="#ctx0" brushRef="#br0" timeOffset="10">14896 2754 204 0,'-3'6'77'0,"3"2"-42"0,3 5-17 15,-3-3 23-15,0 4-8 16,0-1-2-16,0 3-17 15,0 0-9-15,0-3-3 16,0 0-5-16,0 3-26 16,3-6-13-16,0-10-144 15,2-7 74 1</inkml:trace>
  <inkml:trace contextRef="#ctx0" brushRef="#br0" timeOffset="11">14890 2675 224 0,'-9'-11'85'0,"12"9"-46"0,3 2-46 0,-3 0 14 15,0 0-5-15,0 0 1 16,0 0-4-16,2 0 1 16,1 0 0-16,0 0-27 0,0 2-9 15,0 1-39 1,0 2-31-16,0 6 43 15</inkml:trace>
  <inkml:trace contextRef="#ctx0" brushRef="#br0" timeOffset="12">14988 2773 156 0,'0'13'57'0,"3"-2"-30"0,0 5-16 16,0-9 18-16,0 4 0 16,0 2 3-16,-3-7-9 15,0 2-3-15,0-1-12 16,0-1-5-16,0-4-2 0,0-2 1 15,0 0 1-15,0 0 3 16,0-2 3-16,3-4-6 16,0-1-2-16,3-7-3 15,0 1-2-15,3 0 3 16,2 0 2-16,4-1 0 0,3-2-1 16,-3 6 1-16,3-1 1 15,-3 6-1-15,0 2 2 16,0 6 7-16,-4 2 5 15,1 6 6-15,-3 2 2 16,0 3-6-16,-3 0-2 16,0 0-12-16,-3-3-3 15,0-2-1-15,0-1 2 16,0-2-27-16,0-3-9 16,0-2-34-16,3-3-11 15,0-3-29 1</inkml:trace>
  <inkml:trace contextRef="#ctx0" brushRef="#br0" timeOffset="13">15396 2728 216 0,'-9'-13'82'0,"6"10"-44"0,-3 14-29 16,3-11 22-16,-3 5-4 15,0 3 4-15,-3 2-19 16,-3 4-7-16,3-4-4 15,0 3-4-15,3 3 2 0,6-2-1 16,0-1 0-16,3-3 2 16,0 1 0-16,3 0 0 15,0-11 0-15,0 0 0 16,0 0 2-16,0-8-3 0,0 2-2 16,-3-2 4-16,0 3 1 15,0-8-3 1,-3 5-1-16,0 3-8 15,0-3-4-15,3 2-3 0,0 6 0 16,3 0 4-16,3 6 4 16,0 10 2-16,3 5 3 15,2 13 4-15,1 3 2 16,0 0 17-16,-3-2 8 16,-3 2 8-16,-3-3 5 15,-6-5 5-15,-9-5 4 16,-6 0-17-16,-9-8-7 15,-5-3-15-15,-4-5-6 16,-3-8-52-16,0-8-20 16</inkml:trace>
  <inkml:trace contextRef="#ctx0" brushRef="#br0" timeOffset="14">16015 2696 96 0,'-15'11'35'0,"12"-25"-18"0,0 7 4 0,3 4 19 16,-6 3 1-16,0-3 0 16,-3 3-9-16,0 0-3 15,-3 6-16-15,0 4-6 0,-3 3-2 16,-2 3-6-16,-1 5-1 16,3 6 1-16,6-1 0 15,3-2-2-15,3 3 2 16,6-4-1-16,3-4-2 15,3-6 3-15,3-2 2 16,0-11-2-16,3-6 0 16,2-2 1-16,-2-5 0 15,-3 0 2-15,-3-3 1 16,-3 0 7-16,-6 3 4 0,0 0 1 16,0 0 4-16,-3 2-5 15,3 3 2-15,0 5-3 16,0 1 0-16,0 4-5 15,0 6-3-15,6 6-2 16,3-1-3-16,3 0-2 16,0 0 1-16,0 1-1 15,0-4 0-15,0 1-9 16,-1-1-5-16,1-7-28 16,3-3-11-16,0-3-33 15,0-2-41 1,0-6 45-16</inkml:trace>
  <inkml:trace contextRef="#ctx0" brushRef="#br0" timeOffset="15">16256 2715 216 0,'-6'-3'82'0,"3"-13"-44"0,-3 21-27 0,0 1 21 16,-3-6-8-16,-3 2 0 15,0 4-15-15,-3 2-8 16,3 2-1-16,1 3-1 0,-1 3 1 15,3 5-3-15,6 1 2 16,3-4-1-16,6 3 0 16,0-7 0-16,6-1 0 0,2-5-7 15,1-3-2-15,0-5 15 16,0-5 6-16,0-6-4 16,-3 1-1-16,-3-12-3 15,0 4 1-15,-3-14 7 16,-6 0 3-16,0-2-6 15,-3 0-2-15,0-11-3 16,0 5-2-16,-3 11 3 16,3 8 0-16,0-3 1 15,0 11 0-15,3 5-5 16,0 21-1-16,0-3 1 16,6 20 2-16,-3-9 0 15,6 16-1-15,0-3-2 16,0 1 1-16,3-1 1 15,-1-8 0-15,1-4-18 0,0-7-5 16,3-4-29-16,6-6-11 16,6-7-33-1,-3-4-24-15,2-2 56 16</inkml:trace>
  <inkml:trace contextRef="#ctx0" brushRef="#br0" timeOffset="16">16551 2675 192 0,'-6'-3'74'0,"3"3"-40"0,-6 0-22 0,6 0 21 15,-6 3-8-15,-6 5 0 16,-6 5-14-16,0 0-4 16,0 3-5-16,1 5-8 0,5-2-1 15,3 2 7-15,6 0 7 16,6-2-5-16,3-1-1 0,3-4-3 16,6-4 0-1,6-2 0-15,5-5 0 0,-2-6 2 16,-3-5 0-16,0-2 0 15,-3-12 0-15,0 4 0 16,-3-14 0-16,-4 0 0 16,-2-2 0-16,-6-3-3 15,-3-11 2-15,-3 1 3 16,-2 10 3-16,2 2-2 16,-3 11 0-16,0 6 3 15,3 10 1-15,-6 3-3 16,3 21-1-16,3 7 3 0,6 9 1 15,6 5 3 1,0 3 4-16,0-1-6 0,3 1-2 16,0-3-3-16,3-2-3 15,0-12-10-15,-1-1-4 16,1-9-50-16,0-5-21 16,6-3-24-1</inkml:trace>
  <inkml:trace contextRef="#ctx0" brushRef="#br0" timeOffset="17">16699 2738 184 0,'0'22'68'0,"3"-20"-36"0,0 11-20 16,0-5 19-16,0 6 4 15,0-1 5-15,0 0-19 16,0 0-7-16,0-2-9 15,0 0-2-15,0-4 1 0,-3-1-2 16,0-6 1-16,0 0 0 16,0-3 3-1,0-5-1-15,0-2-3 16,0-4 2-16,0-2-3 16,3 3 2-16,0 0-2 15,3 0-1-15,3 0 1 16,0 5-1-16,3-3-3 15,0 3 2-15,0 3-17 0,0 2-8 16,-1-5-17-16,1 3-8 16,3-6 2-16,0 9 5 15,-3-6 14-15,-3 5 8 16,-3 0 19-16,0 9 34 16,3 2 8-1,0-6-8-15,0 4-3 16,0-1-11-16,-3 0 0 15,2 3-1-15,4-5-1 16,-3-1-1-16,3-2-1 16,-3 0-5-16,0-2 0 15,0-1-3-15,0-2 0 16,-3-3-1-16,0-3 0 0,-6 9 2 16,0-9 1-1,-3 3-3-15,-6 3-3 0,-3 2 2 16,0 3 0-16,-12 13-4 15,0 1 1-15,4-1-2 16,2 5 0-16,3 4 2 16,6 1 0-16,3 1 4 15,3 0 2-15,9-8 0 16,3 5-1-16,6 0-3 16,0-8-2-16,0-5-4 15,2-8 0-15,4 6-31 16,0-12-12-16,-3-2-38 15,6-2-53-15,3-3 38 16</inkml:trace>
  <inkml:trace contextRef="#ctx0" brushRef="#br0" timeOffset="18">17167 2715 60 0,'-3'-3'24'0,"3"-13"-12"0,0 21 8 0,0-5 16 16</inkml:trace>
  <inkml:trace contextRef="#ctx0" brushRef="#br0" timeOffset="19">17161 2707 237 0,'-3'0'84'16,"-6"8"-22"0,3-3-11-1,-6 0-31-15,0 3-8 0,3-5-1 0,3 2-9 16,9 3-3 0,3 3-3-16,3-1 3 15,0 3 0-15,3 1 1 16,0-1 2-16,0 3-3 15,-3-3 0-15,0-2 5 16,-3-1 5-16,-6-2 1 16,-3 0 4-16,-3-3-7 15,-3 3-2-15,-3-8-5 16,-6 3-3-16,3-3-25 16,0-3-11-16,0 3-27 15,6-8-10-15,3 0-29 16</inkml:trace>
  <inkml:trace contextRef="#ctx0" brushRef="#br0" timeOffset="20">17301 2715 228 0,'0'-3'85'0,"0"3"-46"0,0 0-28 0,0 0 21 15,-3 8-8-15,0-5 0 16,-3 2-13-16,0 3-4 15,3 2-5-15,3-2-4 0,6 6-1 16,0 1-3-16,3 7 1 16,0-7 3-16,-3 4 3 15,-1 0 6-15,-5-6 6 16,0 5 6-16,-5-2 3 16,-4 8-9-16,0-11-3 15,-3 0-17-15,0-2-8 0,0-3-47 16,3 0-20-1,3 0-40-15</inkml:trace>
  <inkml:trace contextRef="#ctx0" brushRef="#br0" timeOffset="21">17845 2678 76 0,'-3'0'30'0,"-9"0"-16"0,18 0 3 0,-9 0 14 15,0 2 6-15,-5-2 2 16,-1 8-13-16,-3 3-5 16,0-1-15-16,0 4-6 15,3 4 0-15,0 6 1 16,3 2 2-16,6 1 1 0,6-1 0 15,6-7 0-15,9-1 0 16,3-10 0-16,2-5 2 16,1-6-3-16,-3-5 0 15,-3-5 1-15,-6-5 2 16,-3-1 8-16,-3 1 3 16,-6-4 7-16,-6 1 2 15,-6 0-2-15,-3 5-1 16,-3 3-8-16,3 0-4 15,-3 5-11-15,3 2-2 16,3-1-35-16,15 9-77 16,3-2-39-1,6 0 41-15</inkml:trace>
  <inkml:trace contextRef="#ctx0" brushRef="#br0" timeOffset="22">18194 2484 192 0,'-18'-26'71'0,"9"23"-38"0,-6-5-19 0,9 6 22 15,-3 2-3-15,-3 0 1 16,0 2-22 0,3 6-8-16,0 21-4 0,3 6-1 0,0 5 1 15,3 2 0-15,1 5 0 16,2-2 0-16,2-5 0 15,4-5 0-15,0-4 0 16,0-7-16-16,0-3-4 16,-3-7-25-16,0-9-12 15,-3-5-35 1</inkml:trace>
  <inkml:trace contextRef="#ctx0" brushRef="#br0" timeOffset="23">17970 2641 220 0,'-9'-6'85'0,"9"6"-46"0,9 6-39 0,-3-6 16 0,3 0 4 16,6 0 7-16,6 0-12 15,0-3-3-15,6 3-8 16,-1 0-5-16,1-3-2 0,3 3-56 16,3-5-25-16,-7 2-19 15</inkml:trace>
  <inkml:trace contextRef="#ctx0" brushRef="#br0" timeOffset="24">18589 2656 52 0,'3'0'22'0,"0"6"-12"0,0-1 10 0,0 6 16 16,0-1-4-16,-3 1 1 16,3 2-1-16,-3 0 0 15,0 3-9-15,0 3-1 16,-3-6-13-16,0 5-3 0,0-4 0 16,0-1-3-16,0 0-2 15,0-8 0-15,1 3 1 16,-1-2 1-16,0-4 1 15,3-2 2-15,0-2 1 16,0-4-3-16,3-2-3 16,0-2-3-16,-1 2-1 15,4-5 2-15,0-1 0 16,0 4 1-16,3-3 2 16,0-6-3-16,0 3-2 15,0 3-1-15,0 2 3 0,0 1 0 16,0 4 1-16,0 1-3 15,0 10 2-15,0 1 1 16,0 2 2-16,-3 5-1 16,-3-5 2-16,-3 5 2 15,0 0 4-15,-3-2 0 16,3-1 0-16,0-2-3 16,0 0-1-16,0-8 1 15,3-5 1-15,-1 0-1 16,1-3-1-16,3 0-6 15,3-5-1-15,0-1-4 16,3-1-1-16,0 1 1 0,0 4 2 16,0 4 2-16,3 1 1 15,0 10-2-15,-3 1 2 16,-1 2 3-16,-2 5 1 16,0 0 1-16,-3 0 2 15,-3 1-3-15,0-4 0 16,0 3-3-16,-3-2-1 15,3 0-28-15,0-9-10 16,3-2-36 0,6-2-44-16,9-4 35 15</inkml:trace>
  <inkml:trace contextRef="#ctx0" brushRef="#br0" timeOffset="25">19075 2656 152 0,'-12'-8'57'0,"6"11"-30"0,-3-3-14 16,3 3 17-16,0-1-11 16,-3 9-1-16,0 5-4 15,0 0 1-15,0 5-8 16,3-3-2-16,3 4 1 0,0-4-3 16,3 1 0-16,3-3-1 15,3-3-2-15,3-5 1 16,0-6-1-16,3-4-7 15,0-6 0-15,0 0-4 16,-3-5 2-16,0-1 7 16,-3-4 3-16,-3-3-4 0,0 5 0 15,-3 3 5-15,0 2 6 16,0 6 5-16,0-1 4 16,0 6-11-16,3 8-4 15,0 6 1-15,3 1 0 16,2 7-4-16,4-4 1 15,0 1 0-15,3-3 2 16,3-3 1-16,0-3 1 16,0-2-20-16,0-13-9 15,-1-3-27-15,-2-3-10 16</inkml:trace>
  <inkml:trace contextRef="#ctx0" brushRef="#br0" timeOffset="26">19286 2416 160 0,'-3'-3'60'0,"3"3"-32"0,0 3-28 16,0-3 10-16,3 5 9 15,0 6 5-15,3 15 1 16,0 8 0-16,0 11-14 16,0-2-7-16,-3 2 0 0,0 5-1 15,0-5 1-15,-3-5-2 16,0-9 1-16,0-4-18 15,0-1-4-15,0-12-57 16,0-12-49 0,0-4 40-16</inkml:trace>
  <inkml:trace contextRef="#ctx0" brushRef="#br0" timeOffset="27">19194 2630 216 0,'-21'5'82'0,"21"-5"-44"0,3 0-44 0,-3 0 14 16,0 0 2-16,9 0 3 16,3 3 5-16,3-6 1 15,5 3-10-15,4 0-5 0,3 0-3 16,0 0-34-16,-3 3-15 16,-1-3-56-1</inkml:trace>
  <inkml:trace contextRef="#ctx0" brushRef="#br0" timeOffset="28">19420 2683 168 0,'-3'18'66'0,"6"-12"-36"0,0 10-31 16,0-6 12-16,-3-2 12 16,0 5 8-16,3 3-8 15,-3 0 0-15,0 3-14 16,0-6-5-16,3-5-1 0,-3 0 0 15,0-3 1-15,0-5 4 16,0 0 3-16,0 0-2 16,0-5 0-16,0-3-3 15,3 0-1-15,0-5-3 16,0-1-2-16,0-2 3 0,3 3 0 16,0 3-6-16,3-1 0 15,0 3-1-15,2 8 2 16,1 0-4-16,0 0 2 15,0 0-25-15,0 5-8 16,0-2-27-16,-3 2-13 16</inkml:trace>
  <inkml:trace contextRef="#ctx0" brushRef="#br0" timeOffset="29">19649 2733 200 0,'-12'5'74'0,"12"3"-40"15,0 6-40-15,0-6 12 0,0 2 11 16,0 3 11-16,0 1-12 16,-3-1-4-16,3 0-7 15,-3-8-13-15,6 3-4 0,-3-8-41 16,0 0-17-16,9-10-15 16</inkml:trace>
  <inkml:trace contextRef="#ctx0" brushRef="#br0" timeOffset="30">19616 2638 212 0,'-14'-8'79'0,"14"13"-42"0,0-5-32 0,0 0 17 15,0 0-12-15,0 0-1 16,0 0-7 0,5 0-2-16,10 3-18 0,0 0-8 15,0-1-57 1,3 3-41-16,3-5 51 15</inkml:trace>
  <inkml:trace contextRef="#ctx0" brushRef="#br0" timeOffset="31">19872 2648 132 0,'0'3'52'0,"3"0"-28"0,-3-1-13 0,0 4 18 16</inkml:trace>
  <inkml:trace contextRef="#ctx0" brushRef="#br0" timeOffset="32">19875 2680 297 0,'-3'16'34'0,"-6"3"-17"16,-2-1-10-16,-1 3-6 0,-3 0 1 15,3 1 1-15,-3-1-23 16,3-8-12-16,3 0-41 16,0-5-38-1,3-2 39-15</inkml:trace>
  <inkml:trace contextRef="#ctx0" brushRef="#br0" timeOffset="33">19715 2675 200 0,'0'5'74'0,"3"-5"-40"0,6 13-22 15,-1-10 21-15,1 8-2 16,6-3 4-16,6 10-15 0,0-2-6 16,3 3-9-1,0-1-4-15,-1 1 0 0,1-4-1 0,0-1 2 16,-3-4-43-16,0-10-17 15,2-5-57 1</inkml:trace>
  <inkml:trace contextRef="#ctx0" brushRef="#br0" timeOffset="34">14116 3344 104 0,'3'3'41'0,"-3"-3"-22"0,3 3 2 15,0-1 17-15,0 9 2 16,0-1 3-16,0 9-7 16,0 2-1-16,-3 0-20 15,0 3 4-15,0 3 2 0,0-4-9 16,0-1-4-16,0-4-5 16,0-2-3-16,-3-5-4 15,3-1-2-15,-3 1-33 16,3-11-11-16,-3-6-24 15,3-4-46-15,0-3 28 16</inkml:trace>
  <inkml:trace contextRef="#ctx0" brushRef="#br0" timeOffset="35">14095 3262 212 0,'-3'0'79'0,"3"0"-42"0,3 3-34 0,-3-3 17 15,0 0-10-15,0 0-3 16,3 3-7-16,3-1-2 0,0 1 1 16,0 2-40-16,0 0-17 15</inkml:trace>
  <inkml:trace contextRef="#ctx0" brushRef="#br0" timeOffset="36">14282 3389 164 0,'-3'0'63'0,"3"0"-34"0,0 3-14 15,0-3 18-15,0 0 4 16,0 3 2-16,-3 7-10 0,-3-5-3 16,1 3-15-16,-1 0-7 15,0 0-2-15,0 0-5 0,3 0 2 16,3 0-4-16,3 3 1 15,3-1 2 1,3 1 1-16,-1 2-2 0,4 0 2 16,-3 1 1-16,-3-1 0 15,-3 0 26 1,-3 0-3-16,-3-2 0 16,-3-1-10-16,-3 1-6 15,0-8-2-15,1-1-1 16,-1 1-24-16,3-3-9 15,3 0-37-15,3 0-13 16,3 0-35 0</inkml:trace>
  <inkml:trace contextRef="#ctx0" brushRef="#br0" timeOffset="37">14765 3442 148 0,'-6'-5'57'0,"3"2"-30"0,-3 3-5 0,3 0 20 16,-3 3-5-16,-6 2 1 15,-3 3-22-15,0 3-7 16,-3 2-6-16,3 6-3 0,0 4 1 15,4-4-1-15,5 2 0 16,3-2 0-16,3-1 0 16,9-7-3-16,2-1 2 15,1-7-4-15,3 0 1 0,-3-3 0 16,0-6-1-16,0-2 4 16,-3-2 2-16,-3-4-2 15,0 1 0-15,0 0 3 16,-3 0 3-16,-3 5-4 15,3 0-1-15,-3 3-2 16,0 5 0-16,3 5 0 16,3 3-2-16,0 5 3 15,0 0 0-15,0 1 1 16,2 1 0-16,4-1 0 16,-3-1 2-16,0-3-3 15,6-4-35-15,-3-4-11 16,0-4-45-1</inkml:trace>
  <inkml:trace contextRef="#ctx0" brushRef="#br0" timeOffset="38">14913 3199 208 0,'-8'0'79'0,"8"2"-42"0,5 6-45 0,-2 0 10 15,0 11 8-15,3 7 5 16,0 19-5-16,-3-2-1 16,3-1-5-16,-3 6-1 0,0-9 1 15,0-2-5-15,0-10 1 16,0-1-46-16,-3-5-22 0,3-5-20 16</inkml:trace>
  <inkml:trace contextRef="#ctx0" brushRef="#br0" timeOffset="39">14741 3387 236 0,'-9'-3'88'0,"12"3"-48"0,0 3-42 16,3-3 17-16,0-3 6 15,6 0 9-15,8 1-13 0,4 2-5 16,6-3-7-16,9 0-2 0,-1 1 1 15,1-3-27 1,0-3-11-16,-3 0-89 16</inkml:trace>
  <inkml:trace contextRef="#ctx0" brushRef="#br0" timeOffset="40">15416 3418 116 0,'-8'19'46'0,"8"-11"-24"0,-3 8-17 0,3-6 13 16,0 6 12-16,-3 13 6 16,0-2-4-16,0 7 1 15,0 9-19-15,0-4-1 0,0 1 0 16,0 2-3-16,3-7 2 0,0-9-5 15,0-5-2-15,0-2 0 16,0-6-1-16,0-2-2 16,0-3 1-16,0-3 2 15,0-5 2-15,0-5 1 16,0-1 0-16,-3-7-2 16,0 0-4-1,0-3-1-15,0 0 2 16,0-8 0-16,0 0-4 15,0 1 1-15,0-1 2 0,0 3 1 16,0-6-1-16,0 3-2 16,3 1-2-16,0-1 1 15,3-5 3-15,3 2 1 16,3-7-1-16,3 5-2 16,3 2 3-16,2 6 2 15,4 5-2-15,0 3-2 16,0 8-5-16,0 7 0 15,0 9 4-15,-6 2 2 16,-4 3 4-16,-2 0 3 16,-3 0 0-16,-3 0 0 15,-6 2 1-15,-3-5 4 16,-3 1-8-16,-2-1-3 16,-4-5-11-16,-3 0-5 0,0-3-13 15,3 0-4-15,3 1-15 16,6-4-61-1,3-4-36 1,9-1 37-16</inkml:trace>
  <inkml:trace contextRef="#ctx0" brushRef="#br0" timeOffset="41">15783 3482 88 0,'3'-11'33'0,"0"6"-18"0,0-3 9 0,-3 5 16 16,0 1 2-1,-3-1 10-15,-6-7-20 16,-3 2-17-16,0 8-5 0,-3 2 0 16,0 6-2-16,0 3 1 15,0 5-8-15,0 0-2 16,3 2-3-16,4 3 0 15,5-2 3-15,0-3 2 16,6-3 0-16,3-3 2 16,2-2 4-16,1-5 4 15,3-3-6-15,0-11-1 16,3 4-2-16,0-4 1 16,-3 0 2-16,-3-2 2 15,-3 3 3-15,0-1 1 0,-3 3-3 16,0 0 0-16,-3 3-1 15,0 2 3-15,0 3-7 16,3 8-2-16,0-3 3 16,0 6 2-16,3 2-5 15,2 3 0-15,1-3-1 16,0 1 0-16,3-4-5 16,0 1 1-16,0-3-42 15,3-3-17-15,0-8-45 16,3 1-28-1,3-6 61-15</inkml:trace>
  <inkml:trace contextRef="#ctx0" brushRef="#br0" timeOffset="42">16048 3445 208 0,'-9'-11'77'0,"6"11"-42"0,-12 0-26 0,9 3 19 15,-3-3-3-15,0 3 2 16,-3 2-13-16,0 3-5 15,0 2-6-15,0 1-5 0,0 2 1 16,3 3-1-16,6-3 0 16,0-5 0-16,6 5-2 15,3-2 3-15,0-8 0 16,3-1 1-16,3-2 2 16,3 0-1-16,0-2 2 15,-3-4-2-15,0 1-1 0,-3 0 1 16,-3 0 1-16,0-1-1 15,-3 1 2-15,0 2-2 16,-3-5-1-16,3 6-2 16,-3 2 1-16,0 0-1 15,0 10 0-15,0-2-3 16,3 5 1-16,2 1 2 16,1 2 1-16,0-1 9 15,0 7 5-15,-3-1 9 16,-3 0 6-16,-3-3-4 15,-3 1 0-15,-6 0-9 16,-2-4-4-16,-4-1-4 16,-3-4-2-16,0-2-12 15,-3-3-5-15,0-5-25 0,4-2-11 16,2-3-30-16,6-3-14 16,6-3-14-1</inkml:trace>
  <inkml:trace contextRef="#ctx0" brushRef="#br0" timeOffset="43">16146 3493 148 0,'3'0'57'0,"0"5"-30"0,6 0-27 0,-3-2 10 15,2 2 24-15,4 0 13 0,0 1-9 16,0-1-2-1,0-2-21-15,3-3-2 0,0 0 0 0,3-3-5 16,0-2 0-16,-4-1-6 16,1-4-2-16,-6-1 2 15,-3 1 1-15,-3 2-1 16,-6-8-2-16,-3-3-4 16,-6 9-2-16,-2 4-2 15,-4 6 2-15,-3 3 6 16,0 5 2-16,3 8 4 15,0 2 1-15,3 4 16 16,6 1 8-16,3-7-8 16,6 3 0-16,6-1-8 0,3 3-1 15,3-5-8-15,6-5-2 16,3-6-18 0,3-2-7-16,3-3-50 0,-1-5-21 15,10-6-40 1</inkml:trace>
  <inkml:trace contextRef="#ctx0" brushRef="#br0" timeOffset="44">16899 3410 136 0,'-12'-18'52'0,"9"2"-28"0,0 24-2 0,3-11 23 16,-3 1-3-16,-3 7 0 15,-3 0-15-15,0 6-4 16,-3 2-13-16,-3 6-4 0,0 4-2 15,4 7 2-15,2-4 3 16,6-2 0-16,3 0 2 16,6-3-2-16,6 0 0 15,2-8-3-15,4-5-1 16,6-5 1-16,0-6 1 16,-3-2-1-16,-3-6 1 15,-4-5 0-15,-5 1 3 16,-3-1-1-16,-6-3 0 0,-9 3-3 15,-5 0-1 1,-4 3-8-16,0-3 0 0,-3 8-6 16,3 3-1-16,0 2-24 15,6 3-8-15,3 6-29 16,6-4-10-16,6 1-28 16</inkml:trace>
  <inkml:trace contextRef="#ctx0" brushRef="#br0" timeOffset="45">17185 3239 200 0,'-6'-16'74'0,"6"5"-40"0,-3 0-31 0,0 9 17 16,-3-1 16-16,-6-5 12 15,-3 3-16-15,0 2-6 16,0 6-16-16,3-3-9 0,-3 18-1 15,3 9 0-15,4 7 0 16,2 11 6-16,3-2 6 16,3-1-4-16,0 0-2 15,0-5-3-15,0-5-3 16,0-5 1-16,3-4 1 16,-3-4-14-16,0-6-5 15,0 3-31-15,0-13-14 16,-6-1-25-16,0-7-43 15,-3-6 34-15</inkml:trace>
  <inkml:trace contextRef="#ctx0" brushRef="#br0" timeOffset="46">16926 3461 192 0,'-15'-11'71'0,"12"11"-38"0,3 3-19 16,0-3 20-16,6 0-11 16,0 0-3-16,3 0-3 15,2 0 2-15,7 0-11 16,3 0-7-16,6 0-3 0,6 0 1 15,-1 0 2-15,1-3-33 16,3 1-16-16,0-6-57 16,5-3-27-1,7 0 64-15</inkml:trace>
  <inkml:trace contextRef="#ctx0" brushRef="#br0" timeOffset="47">17476 3223 208 0,'-12'-19'79'0,"15"14"-42"0,-9-3-30 0,3 5 20 16,0 1 17-16,-6-1 9 16,-2 3-23-16,-4 5-9 15,0 3-14-15,0 8-9 0,0 11-2 16,0 2 2-16,3 13 3 16,3 0 4-16,3 1 2 15,3-1-1-15,0-5-1 16,3-5-6-16,0-6 1 15,-3-2-11-15,0-5-3 16,0-4-37-16,1-4-14 0,-1-3-46 16</inkml:trace>
  <inkml:trace contextRef="#ctx0" brushRef="#br0" timeOffset="48">17143 3482 252 0,'-24'0'96'0,"24"3"-52"0,9-1-40 15,-9-2 19-15,3 0-11 16,3 0-2-16,0 0-1 16,6-2 1-16,6-1-5 0,5 0-5 15,7 1-1-15,3-1-4 16,0-2 1-16,-1 2-36 16,-2 3-15-16,-3 0-58 15</inkml:trace>
  <inkml:trace contextRef="#ctx0" brushRef="#br0" timeOffset="49">17580 3413 212 0,'-3'-18'79'0,"-8"4"-42"0,17 20-26 0,-9-4 23 15,-3 1 0-15,0 5 1 16,-3 0-14-16,0 2-5 15,-3-2-10-15,3 0-6 0,0 0-1 16,3 0-1-16,3 0 0 16,3 0 2-16,3 3 0 0,6 2-3 15,0 0 0-15,3 0 2 16,-3 3 2-16,-3-3 4 16,-6 1 4-16,0-4 5 15,-6-2 1-15,0 0-8 16,-3-3-2-16,0-10-14 15,-3 2-4-15,0-2-32 16,0 0-10-16,3-3-40 16,6 0-48-1,3-3 45-15</inkml:trace>
  <inkml:trace contextRef="#ctx0" brushRef="#br0" timeOffset="50">17595 3503 240 0,'9'3'90'0,"0"2"-48"0,6 0-51 0,-6-2 14 16,3 0 1-16,3-1 6 16,0-2-2-16,3-2 2 15,-1-1-7-15,-2 0-5 0,3-5-1 16,-6 3 3-16,-3-5 3 16,-3 2-2-16,-6 0 0 15,-3 0-1-15,-3-6 1 16,-3 12-13-16,-6-1-6 15,-3 6 15-15,0 2 9 16,1 3-3-16,2 3 0 16,3 2 12-16,3 0 6 15,3 0-5-15,6 11 6 16,6-5-5-16,6-3-10 16,6-1-3-16,2-4-4 15,7-3 1-15,3-3-15 16,0-10-7-16,-3-3-30 15,-1-3-11-15,1-4-24 16,-3-4-52 0,6 0 32-16</inkml:trace>
  <inkml:trace contextRef="#ctx0" brushRef="#br0" timeOffset="51">17973 3217 260 0,'-9'-8'99'0,"9"8"-54"0,0 0-48 0,0 0 19 16,0 0-1-16,3 6 3 15,0 2 6-15,0 5 2 16,0 11-13-16,0 10-3 0,-3 6-3 16,3 2-3-16,0 0-1 15,-3-7-1-15,3-3-2 16,-3-1-2-16,6-7 1 16,-6-5-37-16,0-3-14 15,0-1-64 1,9-4-48-16,0-11 66 15</inkml:trace>
  <inkml:trace contextRef="#ctx0" brushRef="#br0" timeOffset="52">17774 3376 312 0,'-6'-16'115'0,"12"14"-62"0,3-1-60 15,6 3 19-15,3 0-4 16,8-3 5-16,4 1-9 15,12-4-5-15,2 1 1 16,4 0-19-16,0-6-4 0,-4 3-93 16,-8 0-60-1,-12 0 73-15</inkml:trace>
  <inkml:trace contextRef="#ctx0" brushRef="#br0" timeOffset="53">18616 3440 128 0,'0'-3'49'0,"0"-13"-26"0,-3 24-7 0,3-13 16 16,-3 7-2-16,0 1 0 15,-3 0-9-15,-3 2 0 16,-2 3-12-16,-1 5-1 0,-6 0 2 15,3 6-4-15,3 2-1 16,3 3-2-16,9 0 0 16,3-3 2-16,6 0 2 15,3-8-3-15,6-2-1 16,3-6 3-16,-1-2 3 0,1-3 0 16,3-13 2-1,-6 2 0-15,-6-5 1 0,-6-5 5 16,-3 5 3-16,-3 0 1 15,-6-2 2-15,-3 2-9 16,-3-3-1-16,0 9-9 16,0-4-3-16,0 9-21 15,3 2-7-15,6 3-39 16,3 0-17-16,9 3-45 16,3 0-20-1,15-6 80-15</inkml:trace>
  <inkml:trace contextRef="#ctx0" brushRef="#br0" timeOffset="54">18941 3225 212 0,'-3'-16'82'0,"0"8"-44"0,-12-5-38 0,9 5 18 16,0 3 16-16,-3 0 11 16,-3 2-12-16,-3 0-7 15,0 6-15-15,3 2-10 0,1 6-3 16,2 10-2-16,3 11 0 15,3 8 3-15,3 7 2 16,0-4-2-16,6 4 0 16,3-2 1-16,-3-5 0 15,-1-6-5-15,1-5 1 16,-3-8-25-16,0-2-8 16,-3-6-27-16,-3-10-10 0,-3-6-21 31</inkml:trace>
  <inkml:trace contextRef="#ctx0" brushRef="#br0" timeOffset="55">18622 3418 244 0,'-9'-21'93'0,"12"21"-50"0,3 0-39 15,0-5 19-15,6 0 7 16,6-1 8-16,12 1-11 16,5 2-4-16,1 1-13 15,6-1-6-15,-3 3-3 0,-4 0-19 16,-5 0-8-16,-3 5-44 15,-3 1-17-15,-7-6-30 16</inkml:trace>
  <inkml:trace contextRef="#ctx0" brushRef="#br0" timeOffset="56">19515 3133 140 0,'-12'-21'52'0,"9"15"-28"0,-6 1-2 0,6 5 20 0,-3 0-5 16,-2 0-2-16,-1 0-8 16,-6 5-3-16,-6 6-13 15,0 10-4-15,0-3-3 0,-3 12-2 16,4 7-2-16,2 10 5 16,3 4 4-16,6 1-1 15,9 4 3-15,6-3-2 16,9-5 2-16,6-9-2 15,5-4 0-15,7-12 1 16,6-9 1-16,8-14 1 16,4-11 2-16,0-10-7 0,-7-13-2 15,-8-6 12-15,-9-5 8 16,-6-3 12-16,-15-2 7 16,-9 2 0-16,-9 1 1 15,3 10-17-15,-21 2-4 16,-3 6-14-16,0 5-4 15,1 8-20-15,5 3-7 16,3 8-34-16,6-3-15 16,6 3-43-16,6-1-16 15,6 4-24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2:42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12000 6808 168 0,'-3'0'66'0,"3"0"-52"0,-3-3-1 0,3 3-3 16,0 0-5-16,-3 0 2 15,3 0 0-15,-3 0 1 16,0 0-4-16,1 0 4 0,-1 0 4 16,0 0 3-16,3 0 0 15,-3 0-1-15,3 0-1 16,0 0-3-16,9 3-1 15,8-3 6-15,7 0 2 0,6-3 3 16,12-5 2 0,14 3-3-16,10 0-2 15,11-3-5-15,9 0 0 0,13 0-5 16,8 0 1-16,-6 0-1 16,-3 0 3-16,-6-3-12 15,-8 3-5-15,-7 3 16 16,-8 0 8-16,-7 2-8 15,-5 1-2-15,-7-1-38 16,-5 0-17-16,-9 1-85 16,-4-1-39-1,-5-2 89-15</inkml:trace>
  <inkml:trace contextRef="#ctx0" brushRef="#br0" timeOffset="1280.2682">7866 8768 252 0,'0'-2'93'0,"3"2"-72"0,0-3 0 0,0 3-4 16,3-3-12-16,0 1-1 16,6-1-4-16,0 0-1 15,2 1 1-15,4-1-3 0,3 0 0 16,3 1 2-16,6-1 0 16,2 1 1-16,7-1 2 15,6 0 1-15,2 1 1 16,4-4 6-16,3 4 4 15,2-4 6-15,4 4 2 16,5-4-3-16,1 4-1 16,8-1-8-16,-5 1-2 15,2-1 7-15,3 0 2 0,4 1-8 16,2-1-3-16,1 0-6 16,-4 1-1-16,3-1 1 15,4 0 0-15,2 1-3 16,0-1 2-16,1 0-1 15,-1 1 0-15,6-1 2 16,0 3 2-16,4 0-6 16,-4 0-1-16,3-3-1 15,6 3 2-15,1-2 13 16,-4-1 6-16,3 1-5 0,3-1-3 16,0 3-2-1,4 0 1-15,26 3-5 0,-9 2-1 16,-3 0 0-1,-9 0 2-15,-9 1-1 0,-9-1-1 16,-9-2-2 0,-5-3 1-16,-7 0-4 0,-8-3-1 15,-7-2-94-15,-5-1-43 16,-4-7 73-16,-8-3 34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3:45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 14060 160 0,'-9'-5'60'0,"9"-9"-32"0,-2 7-28 0,2 7 13 16,0 5 2-16,-9 0 5 16,-9 6 3-16,6-1 1 15,-9 9-13-15,0-1-2 0,0 6-2 16,-2 5-6-16,2 3 0 16,6 0-3-16,0-3 0 15,9 0 2-15,6-3 2 16,0-4-3-16,9-4 0 15,3-7 3-15,-3-6 1 16,6-8-4-16,2-2-1 0,4-3-8 16,0-13-4-1,-3 0 5-15,-9-3 3 0,3 0 4 16,-3 0 1-16,-6-7 3 16,0 4 3-16,-3 6 4 15,0 2 2-15,0 6-3 16,0 13 0-1,3 11-5-15,0 5 0 16,0 5 3-16,3 3-3 16,3 2 0-16,-4-2 1 15,4 0 0-15,3-3-2 16,3 0-2-16,0-2-21 16,3-6-9-16,9-5-73 15</inkml:trace>
  <inkml:trace contextRef="#ctx0" brushRef="#br0" timeOffset="1">1999 14060 144 0,'-15'5'55'0,"6"8"-30"0,-6 9-3 0,9-12 20 16,-8 6-5-16,-7 5-2 16,3 0-15-16,6 3-5 15,0 3-9-15,6-3-4 0,3-1-1 0,9-4-8 16,9-3-3-16,6 0-19 16,-3-6-6-1,3-5-39-15,-1-2-42 16,10-6 39-16</inkml:trace>
  <inkml:trace contextRef="#ctx0" brushRef="#br0" timeOffset="2">2121 14147 192 0,'-24'-13'71'0,"21"16"-38"0,-14-3-30 16,11 8 17-16,0 0-8 0,-3 2 1 15,0 6-4-15,3 3 0 16,-3-1-5-16,6 1-1 0,6-1 1 15,6-2-2-15,-6 0 1 16,9-3-13-16,6-2-6 16,-1-3-53-1,4-3-55-15,-3-5 33 16</inkml:trace>
  <inkml:trace contextRef="#ctx0" brushRef="#br0" timeOffset="3">2199 14179 204 0,'-6'-3'77'0,"9"6"-42"0,6 0-43 16,-1-1 12-1,1 1 0-15,-3 0 2 16,9-1 2-16,-3-2 2 0,3 0-5 16,9-2-1-16,-3-1 2 0,-6-2-3 15,-1-1-2-15,-2-2 2 16,-3 1 2-16,0-4-2 15,-6-2-2-15,-9-1 0 16,-6 4-1-16,-3 2 0 16,-2 3 2-16,-7 5-1 15,-3 5-1-15,3 3 3 0,0 5 2 16,3 6-2 0,7-3-2-16,-1 2-3 15,9 3 1-15,-3 3 1 0,9-5 0 16,3-1 0-16,6-2 0 15,3-3-11-15,3-2-3 16,5-3-35 0,-5-3-15-16,18-2-20 15</inkml:trace>
  <inkml:trace contextRef="#ctx0" brushRef="#br0" timeOffset="4">2496 14094 132 0,'-12'0'52'0,"12"0"-28"0,0 3-28 0,0-3 12 16,-3 5 1-16,-3 1 12 16,3 2 7-16,0-3-14 15,0 0 3-15,3 0 1 0,0 1-6 16,0 4-2-16,0-4-3 15,0 2-2-15,6 2-3 16,0 3-2-16,3 1 1 16,0-1 1-16,-6 0 3 15,0 0 4-15,-3-2 5 16,0-1 3-16,-6 1-9 16,0-3-2-16,-3 0-4 15,0-3 1-15,3 0-31 0,-5-2-13 16,2 0-28-1,9-6-51-15,0 0 27 16</inkml:trace>
  <inkml:trace contextRef="#ctx0" brushRef="#br0" timeOffset="5">2618 14065 208 0,'0'-2'79'0,"0"2"-42"0,0 0-37 0,0 2 18 16,0 6-8-16,-6 3 0 16,3-1-4-16,-3 1-1 15,0 0-3-15,0-1-4 0,6 6 1 16,6-3 1-16,-6 0 0 16,6 1-3-16,0-1 0 0,3-3 6 15,-9 9 16 1,0-3 3-16,0 0-4 15,-9-3-1-15,0-2-10 16,-5-3-4-16,-1-1-18 16,3-1-7-16,0-1-36 15,3-2-12-15,3 2-28 16</inkml:trace>
  <inkml:trace contextRef="#ctx0" brushRef="#br0" timeOffset="6">2952 14078 124 0,'-3'19'46'0,"12"-6"-24"0,0 22-13 0,-1-17 16 16,1 14 6-16,-3 2 3 15,3 6-1-15,0 0 2 16,-3 5-19-16,3 2-5 0,-9-7-3 16,0-3 0-16,0-11 0 15,0-2-2-15,-6-5 1 16,6-6-2-16,-6-13 6 15,0-8 1 1,0-8-7-16,0-5 0 16,0-8-5-16,0-3-1 0,3 0-1 15,0-2-2 1,3 0 0-16,0-3 3 0,6 2 0 16,3 1 1-16,3 7 0 15,3-2 0-15,3 5 2 16,3 6 3-16,3 13-2 15,-4 5-2-15,4 8 0 16,-9 5 1-16,0 3 1 16,-6 5 3-16,-9 0 1 15,-6 0 3-15,-6 0-5 16,-3-2-1-16,0-1-4 16,0-2-1-16,-2-3-23 15,-7-5-10-15,9-2-31 0,3-6-11 16,12 0-26-1</inkml:trace>
  <inkml:trace contextRef="#ctx0" brushRef="#br0" timeOffset="7">3324 14145 228 0,'-3'-3'85'0,"3"6"-46"0,0-1-43 0,0 1 13 15,-3 5-1-15,-9 0 5 16,-3 2-5-16,0 4-2 0,3 4-3 16,0 3-5-16,3 0 1 15,3-2 1-15,3 0 2 16,3-4-1-16,6-4 2 0,6-3 0 16,3-3 1-16,-3-5-5 15,3-2-1 1,0-6 1-16,-3-6 0 0,-3 1 3 15,0-3 1 1,-3 0-1-16,-3-2-2 16,-1 2 1-16,-2 3-1 0,0 2-3 15,0 3 2-15,3 6 3 16,-3 2 3-16,3 10-4 16,3 3-1-16,3 6 0 15,0-3 0-15,0 0 0 16,0 0 2-16,0-3-1 15,3 0-1-15,0-5-32 16,0-3-16-16,0-2-58 16</inkml:trace>
  <inkml:trace contextRef="#ctx0" brushRef="#br0" timeOffset="8">3511 13891 228 0,'-6'-6'85'0,"6"9"-46"0,0 0-50 0,3 2 11 16,0 6-1-16,0 7 2 15,0 14 7-15,0 10 3 16,3 3-6-16,-3 3 4 0,3 2 1 16,0-10-5-16,-3-3-3 0,3-6 1 15,-3-4 2-15,3-6-22 16,0-8-8-16,0-5-45 15,0-5-53 1,6-6 29-16</inkml:trace>
  <inkml:trace contextRef="#ctx0" brushRef="#br0" timeOffset="9">3589 13912 220 0,'-6'-16'82'0,"6"16"-44"0,0 0-36 16,0 0 17-16,3 3-12 15,3 5-2-15,3 2 6 0,-7 9 2 16,7 10-6 0,0 10 7-16,0 4 3 0,-3 4-5 0,0 1 1 15,3-8-6-15,-6-3-2 16,0-6-2-16,0-4-3 16,0-6-24-16,-3-2-11 15,0-6-59 1,0-5-56-16,-6-3 50 15</inkml:trace>
  <inkml:trace contextRef="#ctx0" brushRef="#br0" timeOffset="10">3380 14134 296 0,'0'-8'110'0,"9"8"-60"0,3-8-54 0,-3 8 21 15,3-2-4-15,6-6 2 0,3 0-6 16,2 2-1-16,7 1-4 16,0 0-3-16,0 2 2 0,5 3-24 15,-2 5-8-15,-3 1-54 16,0 2-22-16,-3-3 0 16</inkml:trace>
  <inkml:trace contextRef="#ctx0" brushRef="#br0" timeOffset="11">3776 14176 288 0,'-18'11'110'0,"24"-8"-60"0,0 5-58 0,0-3 16 15,3 0-2-15,3 6 4 16,0-6 3-16,3-2 5 16,0-3-10-16,3-3 0 0,-1 0-1 15,-2 1-3-15,0-4-1 16,-3-2-1-16,-3 1 1 15,-3-4-2-15,-9 0 2 16,-3 1-4-16,-6-1 0 16,0 3 1-16,-3-2 0 15,-6 4-3-15,1 4 2 16,2 2-1-16,3 5 0 16,0 3 0-16,0 3-2 0,3 2 0 15,9 5 0 1,3 3 3-16,3 1 0 15,3-1 1-15,3 0 0 0,3 0 0 16,0-5 2-16,3 0-30 16,-3-6-13-16,6-4-23 15,5-4-9-15,-2-4-28 16</inkml:trace>
  <inkml:trace contextRef="#ctx0" brushRef="#br0" timeOffset="12">3987 14195 224 0,'-3'-5'85'0,"3"2"-46"0,0 3-46 16,3 8 38 0,0 2-14-16,3 4 0 15,-3 4-2-15,0-2-8 0,0-3-2 0,0 1 1 16,-3-4 1-16,0-2 3 16,0 0-1-16,0-3 2 15,-3-2 3-15,0-3 1 16,0 0 0-16,0-3 1 15,0-5-4-15,0-5 0 16,3 0-7-16,0 0-3 16,3-3-4-16,3 3 1 15,3-1-1-15,3 1-2 16,0 3-11-16,0 2-2 16,0 2-30-16,0 1-11 15,0 2-43 1,0 1-47-16,0 2 48 15</inkml:trace>
  <inkml:trace contextRef="#ctx0" brushRef="#br0" timeOffset="13">4199 14168 268 0,'-3'8'101'0,"6"3"-54"0,9 7-55 16,-6-7 18-16,0 2-3 15,0 3 6-15,-3 0 2 16,-3-3 3-16,3 1-10 15,0-4-2-15,-3-2 0 0,0 0-1 0,0-3 0 16,0-5-1 0,0 0 0-16,0 0 0 15,0-5 2-15,0 0-3 0,0-6-2 16,2-2-3-16,1-3-1 16,3 0-1-16,3-2 3 15,0-1-2 1,3 6-1-16,0 2 0 0,0 6 3 15,3 5 2-15,3 5 2 16,0 6 5-16,-4 5 5 16,-2 2-1-16,0 1 1 15,-3-3-3-15,-3 0-1 16,0-1-5-16,-3-1-3 16,0-1-11-16,0-3-6 0,0-2-43 15,0-2-19-15,6-4-56 31</inkml:trace>
  <inkml:trace contextRef="#ctx0" brushRef="#br0" timeOffset="14">4580 14163 360 0,'-6'-2'134'0,"9"2"-72"0,3 2-74 16,-6-2 20-16,3 5-10 15,0 1 0-15,0-1-5 16,0 0-3-16,-3 1 6 16,3 2-63-16,3-1-26 0,-3 1-33 15</inkml:trace>
  <inkml:trace contextRef="#ctx0" brushRef="#br0" timeOffset="15">4601 14354 364 0,'-12'0'134'0,"15"0"-72"0,0 2-72 16,3 1-5-16,0-3-13 15,3 0-35-15,-1 0-15 16,1-3-42-16,6 3-19 0</inkml:trace>
  <inkml:trace contextRef="#ctx0" brushRef="#br0" timeOffset="16">4574 14166 204 0,'3'-8'77'0,"0"8"-42"0,12-3-17 0,-9 3 23 0,0 0-1 16,0 0 3-16,-6 0-11 15,0 0-4 1,0 0-16-16,0 0-3 0,0 3 1 16,-3-3-6-16,-3 3-2 15,0-1-4-15,0-2-1 0,0 0-7 16,0 0-2-16,3 0 0 16,3-2 2-16,0-1-1 15,3 0 2-15,0 1 7 16,3 2 3-16,-6 0 5 15,3 0 1-15,-3 0 3 16,0 0 4-16,-3 2-8 16,-3 1-1-16,-3 0-3 0,0-1 1 15,0-2-7 1,3 0-1-16,3 0-14 16,3 0-3-16,3-2-15 0,3-1-6 15,0 0-41 1,6 3-58-16</inkml:trace>
  <inkml:trace contextRef="#ctx0" brushRef="#br0" timeOffset="17">4621 14340 216 0,'0'0'82'0,"0"0"-44"0,0 0-20 0,0 0 23 0</inkml:trace>
  <inkml:trace contextRef="#ctx0" brushRef="#br0" timeOffset="18">4630 14340 448 0,'6'0'36'0,"0"0"-20"16,3 3-3-16,-6-3 0 0,-3 0-1 15,0 0 1-15,-6 0-3 16,-6 3 1-16,3-3 0 15,3 0 1-15,1 0-9 16,2 0-3-16,0 0-6 16,9-3-1-16,5-2 4 15,-2-1 1-15,3 4 4 16,-3-1-3-16,-3 1 0 16,-3 2 7-16,-3 0 4 15,-6 0-3 1,0 0 1-16,-6 2 1 0,3-2 2 15,0 0-10-15,4 0-3 16,-1 0-1-16,0 0 1 16,3 0-32-16,6-2-14 15,9 2-80 1,-1-3-69-16,1-10 69 16</inkml:trace>
  <inkml:trace contextRef="#ctx0" brushRef="#br0" timeOffset="19">5413 14063 152 0,'-6'0'57'0,"6"0"-30"0,-3 0-25 15,3 2 14-15,-3-2 1 0,-3 8 4 16,0 0 2-16,-2 0 1 15,-1 0-13-15,-3 0-4 0,-3 3-3 16,0-1-2-16,0 1 1 16,3 2-7-16,3-5 1 15,9 0 1-15,9 0 1 16,3-3 3-16,6 0 3 16,3 1-2-16,3 2 0 15,-1-1 5-15,-2 1 5 16,-3 6 6-16,-6-4 3 0,-3-2 4 15,-9 5 3-15,-6-2-11 16,-6 0-5 0,-6-3-8-16,0-1-4 15,0 1-5-15,-2-2-2 0,5-1-17 16,3-2-8-16,0-1-23 16,6-2-11-16,6 0-42 15,6-5-22 1,3-8 66-16</inkml:trace>
  <inkml:trace contextRef="#ctx0" brushRef="#br0" timeOffset="20">5485 14184 180 0,'0'0'68'0,"3"0"-36"0,15 0-37 15,-13 3 10-15,7 2 8 0,0 3 8 16,-3 3 3-16,0 2 3 15,0 3-15-15,-3 0-2 0,-3 0 0 16,0 0-8-16,-3-1-1 16,0-1-17-16,0-1-4 15,0-5-54 1,3-3-55-16,-3-5 37 16</inkml:trace>
  <inkml:trace contextRef="#ctx0" brushRef="#br0" timeOffset="21">5526 14047 240 0,'0'-16'90'0,"3"16"-48"0,0 0-49 0,6 3 3 16,0 2-6-16,-3 0-32 15,0 0-15-15</inkml:trace>
  <inkml:trace contextRef="#ctx0" brushRef="#br0" timeOffset="22">5651 14142 148 0,'0'5'57'0,"3"-2"-30"0,0 5-29 15,0 0 9-15,3 5 14 16,0 3 9-16,-3 2 0 15,-3 1 0-15,0 2-17 0,0-2-1 0,0-1 1 16,-3-2-7-16,3-3-1 16,0-2-3-16,0-3 1 15,0-6 0-15,0-2 3 16,0-2-3-16,0-6-2 16,3-3-5-16,0-5-2 15,3 1 7-15,0-1 4 16,6 0-5-16,3 3 1 0,0 2-1 15,0 3 2 1,2 3 3-16,-2 5 4 16,0 2 2-16,0 4 1 0,0 4-2 15,-3 3-1-15,-3 1-3 16,0-1 1-16,-3-2-6 16,-3-1-3-1,0 1-17-15,0-1-7 0,0-2-31 16,0 0-12-16,3-3-34 15</inkml:trace>
  <inkml:trace contextRef="#ctx0" brushRef="#br0" timeOffset="23">6053 14237 200 0,'-3'-10'77'0,"0"2"-42"0,0 5-30 0,0 3 17 15,0 0-6 1,-6-3 3-16,-3 3-1 0,1 3 0 15,-4 2-9-15,0 6-5 0,0 5-1 16,0 0-4-16,3 0-2 16,3 2-1-16,3 1 3 15,3-4 0-15,6-1 1 16,3-4 0-16,3-2 2 16,3-5 1-16,6-6 1 15,-3-2-2-15,0-3-2 16,-3 0 1-16,-1-3-1 15,-5 1 4-15,0-1 2 0,-3 1 0 16,0 2 1 0,-3 0-6-16,0 3-1 0,3-1-5 15,-3 6 1-15,6 6 0 16,0 4-1-16,3 3 4 16,0 6 0-16,3 5-2 15,-3 2 2-15,0-2 10 16,-3 2 3-16,-3 4 6 15,-6-4 3-15,-3-5-5 16,-3-2 1-16,-6-6-10 16,-9-2-2-16,0-4-16 15,1-4-8-15,-1-8-23 16,0-11-11-16,3 0-23 16,3-5-10-16,9-3-4 15</inkml:trace>
  <inkml:trace contextRef="#ctx0" brushRef="#br0" timeOffset="24">6092 13970 204 0,'12'-21'77'0,"-3"16"-42"0,0-3-28 0,-3 8 18 16,0 0-11-16,0 5-1 15,5 5 6-15,-2 6 5 16,-3 16-13-16,3 8 3 0,-3 2 0 15,-3 6-5-15,0-3-3 0,0-6-3 16,3-2 0 0,0-5-2-16,0-8-1 15,0-5-30-15,3-6-13 16,-3-5-22-16,3-8-10 16,0-3-17-16</inkml:trace>
  <inkml:trace contextRef="#ctx0" brushRef="#br0" timeOffset="25">6282 14208 220 0,'-6'0'82'0,"6"0"-44"0,3 5-38 16,0-2 16-16,6 0-3 15,0 2 5-15,3 0-1 16,3 1-1-16,0-6-8 0,0 2-3 0,3-2 1 16,0 0-3-1,-4-2 0-15,4-1 1 16,-6-2 2-16,-3-1-5 0,0-2-1 15,-12 0 2-15,-3 1 1 16,-6 1-8-16,0 1-2 16,-3 5-1-16,-2 3 2 15,-4 5 4-15,3-1 3 16,3 9 0-16,3 0 2 16,3 0 4-16,6 0 4 15,3 0-2-15,9 0 0 16,3-3-5-16,6 0-1 0,9-2-3 15,2-3-3 1,-2-3-36-16,0-5-16 16,0 0-65-1</inkml:trace>
  <inkml:trace contextRef="#ctx0" brushRef="#br0" timeOffset="26">6806 14176 164 0,'-3'0'63'0,"3"3"-34"0,-3 5-16 0,3-3 17 16,0 3-6-16,0 3-2 15,0 7-4-15,0 1 1 16,3-1-10-16,3-2-1 0,0 0-1 15,3 0-6-15,0-3 0 0,0-2 1 16,3-6 3 0,0-2-2-16,3-6 0 15,0-2-8-15,-4-1-4 16,-2-1 0-16,0-1 3 16,-3-3 3-16,-3 3 2 0,0 0 1 15,0 3 0-15,0 2-3 16,-3 3 2-16,6 6 7 15,0-1 4-15,3 0 1 16,0 0 1-16,3 1 0 16,-3-1 2-16,6-2-7 15,-3-3-2-15,-3 0 3 16,-1-3 5-16,1-2-1 16,-3-1 1-16,0-4-3 15,-3 2 1-15,-3-5-2 16,-3-1 0-16,0-1-5 0,-3 1-3 15,-3 1-3-15,0 2-1 16,1 1-14-16,-1 2-4 16,3 3-18-16,-3 2-5 15,6 0-21-15,3 3-9 16,9 0-24 0</inkml:trace>
  <inkml:trace contextRef="#ctx0" brushRef="#br0" timeOffset="27">7110 14161 160 0,'-3'2'63'0,"9"-2"-34"0,6 11-34 0,-6-6 12 0,0 3 7 16,0 0 6-16,0 2 7 16,0 6 4-16,-1 3-17 15,-2-3 1-15,0 0-1 16,0-3-7-16,-3-3-4 0,0 1 4 15,0-3 5-15,0-3 0 16,0-5 3-16,0 0-4 16,0 0-1-16,-3-5-2 15,3 0 2-15,0-11-3 16,0 0-4 0,0 3-2-16,3-1-3 15,3 4-1-15,3-1-1 0,3 3 0 16,0 0 0-16,0 3 3 15,0 2-18-15,0 3-4 16,-3 0-24 0,0 0-8-16,0 0-20 15,-3 0-38-15,0 0 30 16</inkml:trace>
  <inkml:trace contextRef="#ctx0" brushRef="#br0" timeOffset="28">7348 14208 220 0,'3'11'82'0,"0"-9"-44"0,12 12-33 0,-9-6 17 16,0-1-10-16,-3 4-2 16,0 0-5-16,-3-1-4 15,0 1 0-15,3-1-28 0,-3-2-11 16,0-2-63-16</inkml:trace>
  <inkml:trace contextRef="#ctx0" brushRef="#br0" timeOffset="29">7283 14018 192 0,'-3'-6'74'0,"9"6"-40"0,2-2-82 16,-5 2-5-16,3-3-18 15,3 3-2-15</inkml:trace>
  <inkml:trace contextRef="#ctx0" brushRef="#br0" timeOffset="30">7437 13920 196 0,'-3'2'74'0,"6"4"-40"0,0 2-42 0,0 2 12 16,0 6 5-16,3 13 3 16,-3 3 1-16,0 0 0 15,0 5-7-15,0-3-2 0,3 3 0 16,-3-2-2-16,0-6 1 15,-3-3-33-15,0-5-14 16,3-2-49 0</inkml:trace>
  <inkml:trace contextRef="#ctx0" brushRef="#br0" timeOffset="31">7333 14190 228 0,'-18'-6'85'0,"30"4"-46"0,3 2-46 16,-3-3 16-16,0 3-6 15,0 0 3-15,3 0 8 16,0-3 3-16,-1 1-8 16,4-1-5-16,0 3-1 0,6 0-31 15,-3 0-13-15,3 3-63 16</inkml:trace>
  <inkml:trace contextRef="#ctx0" brushRef="#br0" timeOffset="32">7625 14200 216 0,'-9'8'82'0,"9"-5"-44"0,6 5-36 0,0-3 17 16,0 0-12-16,3 1-2 15,0 2-1-15,3-6 2 16,-1-2-3-16,1 0-4 0,-3-2 0 15,0-4-6-15,0 1-3 16,-3 0 3-16,-6-3 0 16,-3-3 3-1,-3 1 3-15,-3 2 1 16,-3 0 2-16,0 2 1 16,1 4 1-16,-1 4 2 0,-6 4 1 15,9 4 3 1,-3 3 1-16,3 3 3 15,6 6 6-15,3-4 2 0,3 1-11 16,3-1-7 0,6-2-2-16,3-3 0 0,3-2-28 15,2-6-9-15,7-2-43 16,6-6-59 0,0-5 31-16</inkml:trace>
  <inkml:trace contextRef="#ctx0" brushRef="#br0" timeOffset="33">8065 13959 280 0,'-6'8'104'0,"9"6"-56"0,0 7-54 0,0 5 19 15,0 1 5-15,0 2 8 16,0 0-7-16,0 8-3 16,0-3-9-16,0-2-7 0,0 0-1 0,0-6-8 15,0-2-2 1,0-5-38-16,0-6-16 0,0-3-59 15</inkml:trace>
  <inkml:trace contextRef="#ctx0" brushRef="#br0" timeOffset="34">7902 14163 276 0,'-12'0'104'0,"15"3"-56"0,0-1-56 0,3 1 18 15,0 0-5-15,3-1 4 16,2 1 7 0,4-3 2-16,9 0-9 15,0-3-3-15,3-2-2 0,3 0-9 0,2 0-4 16,-2-1-37 0,3-2-17-16,2 3-26 15,-5-3-18-15,-6 3 49 16,-6 5 81-16,-3 0 43 15,-6 2 9-15,-3 9 1 16,-9 0-29-16,-6 4-11 16,3 1-22-16,0 5 0 0,0 3 0 15,9-3-7-15,3 1-4 0,6-4 0 16,3-2 0 0,2-5-1-16,1-3 1 15,0-6 0-15,-3-4 1 0,0-6 0 16,-3-3 2-16,-6-2 6 15,-3 0 2 1,-6-1-1-16,-3-2 2 0,-3 3-8 16,-3 3-4-16,0-1-20 15,3 3-6-15,-6 3-35 16,9 2-15-16,6 1-61 16</inkml:trace>
  <inkml:trace contextRef="#ctx0" brushRef="#br0" timeOffset="35">8682 14166 152 0,'2'0'57'0,"-2"0"-30"0,3 0-32 16,-3 5 71-1,3 3-22-15,3 3-12 16,-3 7-7-16,0 1-16 0,0-1-1 0,3-2-1 15,-3 0-1 1,6-3-1-16,-3 0-1 16,0-2 0-16,0 0-7 0,0-4-2 15,-3-1-31-15,-3-6-14 16,3-3-56 0,0 0-26-16,-3-4 66 15</inkml:trace>
  <inkml:trace contextRef="#ctx0" brushRef="#br0" timeOffset="36">8729 13975 228 0,'-18'-8'88'0,"18"8"-48"0,0 0-47 0,0 0 16 0,3 3-10 16,0 0 0-16,0 2-1 15,3 0 0-15,0 1 2 16,0-1-38-16,0 0-16 0</inkml:trace>
  <inkml:trace contextRef="#ctx0" brushRef="#br0" timeOffset="37">8830 14097 140 0,'0'3'55'0,"3"7"-30"0,0 9-16 16,3-6 14-16,0 0 2 15,-3 3 4-15,0 0 0 0,-3 2 2 16,3-2-17-16,-3 0-1 0,0-3 0 16,0-2-1-16,0 0 1 15,0-3-3-15,0-6-1 16,-3-2-3-16,0-2-1 15,0-4-3-15,0-2-2 16,3-2 3-16,3-6 0 16,0 3-6-16,3-3 0 15,0 0-1-15,3 3 2 0,6 5 1 16,0 2 1 0,3 6 0-16,-3 6 0 15,-1 2 4-15,1 2 5 16,-3 3-1-16,-3 3 1 0,0 3-3 15,-3-3-1-15,0-3-6 16,0-2-1-16,0-3-26 16,3-3-11-16,3 0-27 15,3-8-8-15,-1-4-25 16</inkml:trace>
  <inkml:trace contextRef="#ctx0" brushRef="#br0" timeOffset="38">9241 14163 220 0,'-3'-10'82'0,"0"2"-44"0,-3 8-29 16,3 0 22-16,-6 2-8 16,0 4-1-16,-6 2-8 0,1 2-4 15,-1 3-5-15,3 6-4 0,0 2 0 16,6 0-1-16,3-2 0 16,3-1 0-16,3-2 2 15,6-5-1-15,6-3-1 16,0-3 5-16,3-5 1 15,-1-5 0-15,-2-9-1 16,-3-1-6-16,0-7-1 16,-6-1 1-16,-3-12 0 15,-3-5-2-15,-3-5 2 16,-3 0-1-16,0 3-2 16,0 8 3-16,-3 5 0 0,0 7 3 15,6 7 3 1,0 4-2-16,3 8-2 0,3 14 2 15,3 7 2-15,3 14 2 16,0 5 3-16,0 0-5 16,3 0-3-16,-3-2 1 15,3-6 0-15,-3-3-17 16,0-5-5-16,0-5-35 16,8-13-99-1</inkml:trace>
  <inkml:trace contextRef="#ctx0" brushRef="#br0" timeOffset="39">9432 14131 288 0,'-6'6'107'0,"6"4"-58"0,0-2-46 0,3-2 21 16,3 1-8-16,3 1 1 16,-1-2-5-16,4-1-2 15,3-2-6-15,3-3-1 0,-3-3 3 16,0 0-3-16,0-2-2 15,-3-3 2-15,-3-2 0 16,-3-1-1-16,-6-8 1 16,-3 6-2-16,-6-3-1 15,-3 8-2-15,-6 6 1 0,0 7 1 16,0 6 0 0,0 2-3-16,0 0 2 15,7 6 1-15,5-1 2 16,3 6 1-16,3 0 1 0,3-3 0 15,5-3 0-15,4-2-7 16,6-2 0-16,0-4-32 16,3-5-14-16,12-7-41 15,-7-1-18-15,1-5 4 16</inkml:trace>
  <inkml:trace contextRef="#ctx0" brushRef="#br0" timeOffset="40">9783 14063 292 0,'-6'2'110'0,"9"14"-60"0,-6 0-54 0,0-5 18 16,-3 4-10-16,-3 9-1 15,0-3-1 1,0 3 1-16,-3-3-2 0,6-2-14 0,0-3-4 16,0-6-48-16,3-4-82 31</inkml:trace>
  <inkml:trace contextRef="#ctx0" brushRef="#br0" timeOffset="41">9664 14023 296 0,'-6'0'112'0,"-3"0"-60"0,21 11-61 0,-3 2 20 0,3 3-4 15,5 5 4-15,4 3-4 16,6-1 1-1,0 1-5-15,0-3-6 0,-1 1-1 0,1-7-69 16,-3-7-30-16,-6-8-12 16</inkml:trace>
  <inkml:trace contextRef="#ctx0" brushRef="#br0" timeOffset="42">5258 14647 92 0,'3'3'35'0,"9"-3"-18"0,-6 3 6 0,-3 2 18 15,0 0-4-15,0 3-2 16,0 5-8-16,-3 6-3 16,3-1-13-16,-3 1 2 0,0-1 3 15,0-2 1-15,0 0-1 16,0-3-4-16,0-2-2 16,0 0-2-16,0-3 0 15,0-3 2-15,0-5 4 16,0 0-4-16,0-5 2 15,0-3-7-15,3-3-1 16,-3-2-4-16,6-11-1 16,0 3-1-16,0 0 0 15,3 5 2-15,0-3 2 16,0 3-6-16,3 6 1 0,3-1 1 16,-1 6 1-16,1 0 1 15,0 5 0-15,0 5-3 16,3 8 2-16,-6 3 10 15,0 3 5-15,-3-1-6 16,3-2-4-16,-3 2-3 16,-1-2 1-16,-2-2-1 15,0-1 2-15,0-5-20 16,-3 0-8-16,6-3-27 16,0-5-10-16,-3-3-38 15,3-5-33-15,0 0 55 16</inkml:trace>
  <inkml:trace contextRef="#ctx0" brushRef="#br0" timeOffset="43">5619 14666 184 0,'0'0'71'0,"0"-5"-38"0,3 7-28 0,-3-2 19 16,3 3-2-16,3 2 4 16,-1 0-3-16,4 6 0 15,0 0-12-15,0-1-7 0,0 1 0 16,6-3-1-16,-3-3 1 15,3 0-2-15,-3 1 1 16,0-12 2-16,-3-4 2 0,0-1-8 16,-3 3-1-16,-4-2-7 15,-4 2 1 1,-1-3-7-16,-9 3-1 0,0 0 2 16,-3 0 1-16,0 3 10 15,0 2 4-15,0 3 0 16,0 6-1-16,3 2 1 15,0 5-1-15,4 3 6 16,2-3 6-16,6 3-4 16,3 0 0-16,3-3-4 15,-1 3-3-15,4-3 0 16,3-2 1-16,-3-1-17 0,6-2-6 16,0-3-34-16,3-5-13 15,-3-2-21 1</inkml:trace>
  <inkml:trace contextRef="#ctx0" brushRef="#br0" timeOffset="44">5785 14671 172 0,'-6'5'66'0,"6"14"-36"0,3-6-31 0,0-2 15 15,0 2 5-15,3 0 6 16,0 3 2-16,0 0 1 15,0 0-15-15,0 0-1 0,0-3 1 16,0-2-5-16,0-4 0 16,0 1-4-16,-3-5-1 0,3-3 3 15,-3-5 3-15,3-6-2 16,-3 1 1-16,0-4-5 16,0-1 0-1,0-1 1-15,0-3 0 0,0 3-7 16,-3 0 0-16,3 3-4 15,0 5 0-15,0 0-21 16,-1 3-8-16,4 2-11 16,0 1-3-16,3-1 0 15,0 3 1-15,0 0 25 16,-3 0 12-16,6 8 25 16,0-3 30-1,0 1 12-15,0 1-10 16,0 1-6-16,-3 0-17 0,3-2-4 15,-4-1-6-15,4-2-2 16,0-6 0-16,-3 0 1 16,0-5-5-16,0 0-2 15,-3 3-2-15,0-3 1 16,-3 0-2-16,-3 0-1 16,-3 0 1-16,-3 3-1 15,-3 0-5-15,0 2-1 16,-6 3 0-16,-3 3 2 15,4 7 2-15,-1 6 3 16,3-3-2-16,3 3-2 16,3 0-1-16,3 0 3 15,3 0 0-15,6 0 1 0,6-3 0 16,3-2 0-16,-1-3-25 16,1 0-10-16,3-6-13 15,-3-2-6-15,0-5-17 16,0 0-22-1,-3-3 32-15</inkml:trace>
  <inkml:trace contextRef="#ctx0" brushRef="#br0" timeOffset="45">6148 14740 132 0,'-3'-13'52'0,"3"15"-28"0,0 1-28 16,0 5 45-16,3 0-9 16,0 2-1-1,-3 4-2-15,3 2-17 0,0-1 2 0,-3 1 2 16,3-2-6-16,-3-1-1 15,0-5-3-15,0 0 1 16,0-6 7-16,0-2 3 16,0-2-4-16,0-4-3 15,0-2-5-15,0-2-4 16,6-3 0-16,6 2 1 16,0-7-6-16,3 2 1 15,3 2-1-15,0 4 2 16,0 2-17-16,-1 3-7 15,1 7-35-15,-3 4-16 16,-3 1-19-16</inkml:trace>
  <inkml:trace contextRef="#ctx0" brushRef="#br0" timeOffset="46">6660 14758 140 0,'-3'3'52'0,"6"0"-28"0,9 7-13 0,-9-4 15 16,0 4 8-16,0 3 3 15,3 3-6-15,-3 0-4 16,0 0-15-16,3-3-3 0,-3-2-2 16,0-3 3-16,-3 0 1 0,0-3 1 15,0-2 0 1,-3-3-9-16,0-3-1 0,0-2-2 16,0-6 2-1,3-2-3-15,-3 0 0 0,3-3 1 16,0 3 0-1,3-1-3-15,3-1 0 0,0 1-1 16,3 4 3-16,3 4 2 16,0-2 2-16,0 3-1 15,0 5-2-15,0 0-6 16,-4 3-1-16,1-1-28 0,0 1-12 16,0 0-37-1,0-1-43-15,0 1 41 16</inkml:trace>
  <inkml:trace contextRef="#ctx0" brushRef="#br0" timeOffset="47">6863 14772 184 0,'-3'0'71'0,"6"0"-38"0,0 2-30 0,3 1 15 16,0 0 0-16,6 2 3 15,0 0-2-15,-1 1 0 16,1-1-10-16,3-3-3 0,-3 1 0 15,0-3-1-15,0-3 0 16,0 1-1-16,-3-3 2 16,0-1-1-16,-6 1 0 0,-3-6-6 15,-3 3 1-15,-6 3 0 16,0 0 0 0,-9 5-3-16,-3 0 0 0,0 2-1 15,3 4 0-15,1 2 3 16,2 5 0-16,3 0-2 15,3 3 0-15,3 0 2 16,3 0 2-16,6 0 2 16,0-3 3-16,6 5-3 15,6-2-2-15,0-2-7 16,-1-4-4-16,1-2-32 16,0-11-12-16,3-2-48 15</inkml:trace>
  <inkml:trace contextRef="#ctx0" brushRef="#br0" timeOffset="48">7056 14785 200 0,'-9'3'74'0,"15"-1"-40"0,-3 9-42 16,0-3 12-16,3 2 11 0,3 4 7 15,0 1 7-15,3 1 5 16,-3 8-19-16,0 3-2 0,0-4-1 15,0-4-7-15,0-3-3 16,0-6 1-16,0-2 2 16,2-18 13-16,1-4-9 15,0-4-5-15,-3-3 0 16,0-3 1-16,0-2-2 16,0 2-2-16,-3 3-5 15,0-1 0 1,0 4-7-16,0 5-3 0,-3 2-19 15,0 3-6-15,0 8-11 16,-3 0-2-16,3 3-42 16</inkml:trace>
  <inkml:trace contextRef="#ctx0" brushRef="#br0" timeOffset="49">7384 14851 228 0,'0'19'88'0,"6"-9"-48"0,-3 3-45 0,-3-5 15 15,3 0-8-15,-3 3 1 16,0-1-26-16,3-2-10 16</inkml:trace>
  <inkml:trace contextRef="#ctx0" brushRef="#br0" timeOffset="50">7330 14669 228 0,'-12'-6'88'0,"12"9"-48"0,15 5-53 0,-9-6-13 15,6 4-10-15,0-4-25 16,0 4-8 0,0-4 10-16,3 6 6 0</inkml:trace>
  <inkml:trace contextRef="#ctx0" brushRef="#br0" timeOffset="51">7503 14753 220 0,'0'13'85'0,"0"-7"-46"0,-3-4-35 15,3 1 19-15,-3 2-13 16,3 1-1-16,0-1-7 16,0 0-4-16,3 0 1 15,3 1 0-15,3-1 1 0,0 3 0 0,0 0 0 16,2 0 2-1,-2 0 1-15,0 0 10 16,-9 0 6-16,0 0 3 0,-9 0 2 16,3-1-11-16,-2 1-5 15,-1-2-8-15,3-4 0 16,-3 1-29-16,3-3-13 16,0-3-31-16,0-2-14 15,3-3-7 1</inkml:trace>
  <inkml:trace contextRef="#ctx0" brushRef="#br0" timeOffset="52">7643 14774 212 0,'6'0'82'0,"3"6"-44"0,2 2-42 0,-5-3 15 0,0 5 3 16,-3 1 3-16,0 2-4 15,-3 0-3-15,0 1-5 16,0-4-13-16,-3-2-2 0,0-2-68 16</inkml:trace>
  <inkml:trace contextRef="#ctx0" brushRef="#br0" timeOffset="53">7628 14642 220 0,'-12'0'82'0,"12"3"-44"0,6-3-53 16,-3 0 10-16,3 0-27 0,3 0-9 15,0-3-14-15,3 0-5 16,-1-2 7-16,1 0 8 16</inkml:trace>
  <inkml:trace contextRef="#ctx0" brushRef="#br0" timeOffset="54">7780 14579 200 0,'17'0'77'0,"-14"2"-42"0,0 9-23 0,0 2 19 16,6 0-12-16,-3 6-3 16,0 7-3-16,0 1 1 15,-3 2-7-15,3 3-2 0,-3-1-1 16,3-2-5-16,-3 3 1 16,0-13-38-16,-3 2-16 0,0-5-55 15</inkml:trace>
  <inkml:trace contextRef="#ctx0" brushRef="#br0" timeOffset="55">7705 14724 296 0,'-9'-3'110'0,"12"3"-60"0,6 0-61 15,0 0 18-15,0 0-3 16,9 0 2-16,3 0 0 15,8-2-1-15,-5-1-3 16,0 0-2-16,0 1 1 0,-3-3-83 16,-6-3-36-16,-6-3 10 15</inkml:trace>
  <inkml:trace contextRef="#ctx0" brushRef="#br0" timeOffset="56">8280 14758 96 0,'-15'0'35'0,"30"-2"-18"0,-6 4 11 15,-6 4 19-15,-6 2-7 16,6 2-1-16,-3 4-11 15,0 1-3-15,3 1-14 16,-3 0-7-16,3 0 0 0,-3-3-3 16,0-2-1-16,0-3-10 15,0-3-6-15,0-5-54 16,-6-3-54 0,0-2 35-16</inkml:trace>
  <inkml:trace contextRef="#ctx0" brushRef="#br0" timeOffset="57">8298 14626 212 0,'-9'-2'82'0,"-3"7"-44"0,6-8-47 0,6 3 12 15,6 5-4-15,-9 1 2 16</inkml:trace>
  <inkml:trace contextRef="#ctx0" brushRef="#br0" timeOffset="58">8280 14645 223 0,'6'5'-121'16</inkml:trace>
  <inkml:trace contextRef="#ctx0" brushRef="#br0" timeOffset="59">8396 14751 116 0,'3'23'46'0,"3"-9"-24"0,0 7-19 0,0-11 10 0,-3 4 16 16,0-1 11-16,0 0 1 16,-3 0 0-16,0-2-22 15,0-3-3-15,0-3 1 0,0-2-9 16,-3-3-4-16,0-3-3 15,3-2 1-15,0-6-6 16,3-2-1-16,5 0-1 0,7-1 2 16,-3 4-1-16,0 2 1 15,0 0 3-15,0 3 0 16,0 5 7-16,0 5 4 16,0 6-3-16,-3 2-2 15,-3 0 0-15,0 0 1 16,-1-2-3-16,1-1-2 15,0-2-31-15,3-2-13 16,0-4-22-16,0 1-10 16,3-3-3-1</inkml:trace>
  <inkml:trace contextRef="#ctx0" brushRef="#br0" timeOffset="60">8780 14848 192 0,'0'-2'74'0,"0"-1"-40"0,0 3-27 0,-3 0 20 0,0 3-3 16,-6-1 1-16,-6 4-6 16,3-1 1-16,0 3-11 15,-3 3-3-15,3 2-2 0,3 13-5 16,1 1-1-16,2-6 1 16,6 0 2-16,3-5-2 15,5 0-2-15,4-6 2 16,3-2 0-16,0-5-8 15,0-6-2-15,-3-5 4 16,0-13 1-16,0-3-3 16,-3-2-1-16,-3-3 5 15,-3 0 4-15,-3-6 0 16,-3 1 0-16,-3 0-1 0,0-1 0 16,-6 6 4-16,3 5 3 15,0 3 9-15,3 5 5 16,0 6-9-16,0 7-3 15,3 6-1-15,3 5 1 16,6 13 3-16,0 5 1 16,0 6-1-16,3 2 1 15,3 3-6-15,0 3-1 16,0-3-2-16,0-5-2 16,-4-8-10-16,4-6-4 0,-3-5-33 15,3-5-12 1,0-2-53-16,3-14-25 15,0-11 69-15</inkml:trace>
  <inkml:trace contextRef="#ctx0" brushRef="#br0" timeOffset="61">8973 14875 244 0,'-3'16'93'0,"6"-6"-50"0,0 19-50 15,0-10 16-15,0-1-8 16,0 1-1-16,-3-3-2 15,0-3 1-15,0-2 1 0,3-3-38 0,0-3-14 16,0-8-42 0</inkml:trace>
  <inkml:trace contextRef="#ctx0" brushRef="#br0" timeOffset="62">8967 14780 244 0,'-6'-8'90'0,"6"8"-48"0,0-3-45 0,0 3 19 15,0 0-14-15,0 0-3 16,3 0-3-16,3 3 3 16,0-3 0-16,3 2-32 0,3 1-15 15,3 0-42 1,0-1-23-16,3 1 54 0</inkml:trace>
  <inkml:trace contextRef="#ctx0" brushRef="#br0" timeOffset="63">9131 14780 204 0,'0'-3'77'0,"-3"3"-42"0,0 0-26 0,0 3 19 16,0-1-8-16,-3 4-1 0,-3 2-7 16,0 2 0-16,0 3-7 15,0 3-3-15,3 3-1 0,3 5-1 16,3-3 2-16,3 3-3 16,3-3 0-16,3-3-8 15,0-2-2-15,0-5-18 16,6-6-7-16,3-2-25 15,0-11-51 1,-3-6 18-16</inkml:trace>
  <inkml:trace contextRef="#ctx0" brushRef="#br0" timeOffset="64">9217 14854 196 0,'-6'0'74'0,"6"0"-40"0,0 5-29 0,0-5 17 15,3 5-3-15,3 1 1 16,0-1 0-16,3 0 2 15,0 0-12-15,3 1-3 0,0-4-3 16,0-2 0-16,0 0 0 16,0-2 0-16,-3-4 2 15,-4-1-1-15,1-1 0 0,-3-3-1 16,-3 3 0 0,-6 0-9-1,-2 3 5-15,-1 2 2 16,-3 3-4-16,0 5 2 15,0 3 0-15,0 3 0 0,3 0 2 16,0 2 3 0,3 5 0-16,3 6 2 0,3-5-6 15,6-1-3-15,0-2-6 16,3 0 0-16,3-5-29 16,0-4-11-16,3-4-24 15,3-3-7-15,-1-10-4 16</inkml:trace>
  <inkml:trace contextRef="#ctx0" brushRef="#br0" timeOffset="65">9470 14809 252 0,'-9'-8'96'0,"6"8"-52"0,-3 2-40 0,3 1 21 16,0 2-14-16,1 1-3 15,-4 2-8-15,3 0 0 16,0 2 0-16,3 1-3 0,3 2 0 15,3 0 2-15,-1 6 2 16,1-3 9-16,0 5 18 16,-6-3 1-1,-3 1-3-15,0-6-4 16,-3-2-15-16,-5-1-6 16,2-5-10-16,0 1-5 15,-6-9-61 1,3 0-23-16,3-18-58 15</inkml:trace>
  <inkml:trace contextRef="#ctx0" brushRef="#br0" timeOffset="66">9792 14507 260 0,'-9'-3'99'0,"6"6"-54"0,-6 0-46 0,3 5 20 15,-3 5 2-15,-6 5 7 16,-6 4-2-16,-5 12-1 16,-1 6-13-16,3 7-3 0,6 4-2 15,6 9-3-15,15-4-3 0,12-3-3 16,6-8 1 0,9-8-30-16,5-8-12 15,7-10-60 1,0-11-65-16,-4-8 48 0</inkml:trace>
  <inkml:trace contextRef="#ctx0" brushRef="#br0" timeOffset="67">9947 14793 108 0,'6'-13'44'0,"-1"7"-24"0,-2-2-6 0,0 6 15 15,0-6 10-15,-3 3 6 16,-3-1-7-16,-3 4 0 0,-2 4-22 16,-4 4-3-16,0 1 1 0,-6 7-8 15,-3 4-3-15,3 3-2 16,3 3-1 0,6 3-3-16,6-4 0 0,3 1 2 15,6-3 0-15,3-5-2 16,0-10 2-1,0-12-8-15,0-2-2 0,3-2 1 16,-3-6 4-16,-3 0 3 16,0 0 2-16,-3 0 3 15,-3 0 1-15,0 3-1 16,-3 3 1-16,0 2 0 16,0 2 3-16,0 4-3 15,3 2 0-15,0 5 1 16,3 6 0-16,3 2 0 15,0 3 2-15,3-3-5 16,3 0-3-16,-1 6-13 16,1-6-2-16,-3-10-34 0,0-3-12 15,0-3-29 1</inkml:trace>
  <inkml:trace contextRef="#ctx0" brushRef="#br0" timeOffset="68">10024 14547 208 0,'-9'-27'77'0,"6"25"-42"0,3 2-37 0,0 0 17 16</inkml:trace>
  <inkml:trace contextRef="#ctx0" brushRef="#br0" timeOffset="69">10021 14536 346 0,'6'19'17'0,"-3"2"-9"15,0 11 7-15,0 5 4 0,0 0-6 16,0 2 0-16,0-2-7 15,6 1-2-15,0-7-4 16,-3 6-1-16,5-13-26 16,-2-5-11-16,0-6-47 15,0-13-47 1,3-5 41-16</inkml:trace>
  <inkml:trace contextRef="#ctx0" brushRef="#br0" timeOffset="70">10176 14729 192 0,'-9'3'71'0,"6"8"-38"0,3 2-39 0,3-5 12 15,0 5-6-15,3 3 0 16,-3 2 8-16,3 4 5 16,0-4-6-16,0 6 0 0,0-6 0 15,2-2-1-15,-2-5-1 16,0-3-6-16,0-3-1 15,0-8-13-15,-3-2-5 16,3 0-7-16,-3-3-1 16,0 0 6-16,0 0 6 15,-3 0 9-15,3 3 4 0,-3 2 9 16,3 3 6 0,6 0 9-16,-3 5 5 0,3 1-6 15,0-1 1-15,3 0-6 16,0 1 1-16,0-1-5 15,-1-2 1-15,-2-3 2 16,0-6 3-16,0-2-5 16,-3-2 1-16,0-3-10 15,-3-1-2-15,-3-2 1 16,-3 3 1-16,0 0-4 0,-3 2 1 16,0 1-22-1,0-6-10-15,3 5-15 16,0 3-6-16</inkml:trace>
  <inkml:trace contextRef="#ctx0" brushRef="#br0" timeOffset="71">10488 14756 160 0,'-3'0'60'0,"0"2"-32"0,0 1-28 0,3 0 13 15,-3-1-7-15,-3 4 2 16,-3 2-3-16,1 2 2 0,-1 6-4 16,0 3-2-16,3 2 2 15,3 3-4-15,0-1 0 16,3 4-4-16,3-6 1 0,3-2-16 16,0-9-4-1,3-10-23-15,0-10-35 16,-1-4 20-16</inkml:trace>
  <inkml:trace contextRef="#ctx0" brushRef="#br0" timeOffset="72">10494 14772 144 0,'-3'-3'55'0,"3"3"-30"0,3 3-21 0,-3-3 13 16,9 5 5-1,0 3 6-15,6 5-4 16,-3 0-2-16,0 3-12 15,0 0-4-15,0-3-2 0,0 1-2 16,-4-4-2-16,1-2-24 0,0-3-11 16,-3-2-55-1,3-3-27-15,-3-5 59 16</inkml:trace>
  <inkml:trace contextRef="#ctx0" brushRef="#br0" timeOffset="73">10646 14748 220 0,'-6'8'85'0,"6"-8"-46"0,6 5-41 0,0-2 14 16,0 2 0-16,0 3 5 15,0 3 0-15,0 2-1 16,3 0-8-16,-3 0-3 0,6 3-1 0,-3-3 0 16,-1-2 0-1,-2 0-11-15,0-4-3 0,-3-1-28 16,0-1-13-16,-3-5-17 15</inkml:trace>
  <inkml:trace contextRef="#ctx0" brushRef="#br0" timeOffset="74">10810 14772 108 0,'3'-11'44'0,"0"8"-24"0,0 3 5 0,-3 0 20 0,0 0-2 15,0 0-1 1,0 0-15-16,0 8-6 16,-3 6-12-16,-3 4 3 0,-6 9 1 0,-6 10 7 15,0 5 4-15,0 0-8 16,0-5-2-16,7-2-8 16,-1-1-2-16,3-5-4 15,0-8-10 1,3 1-1-16,0-9-29 15,3-3-12-15,3-10-35 16,6-2-45-16,0-6 39 16</inkml:trace>
  <inkml:trace contextRef="#ctx0" brushRef="#br0" timeOffset="75">10947 14780 124 0,'9'-11'46'0,"-3"11"-24"0,-6-3-4 0,0 3 18 15,0 0 6-15,-3 0 7 16,-3 0-3-16,-3 0-1 16,-6 3-24-16,0 2-4 0,0 1-2 15,3-1-11-15,3 0-1 16,3 1-5-16,3 1 0 0,3 1 0 15,6 0 0 1,3 0 2-16,0 3 0 0,0-1 2 16,-3 1 1-16,-3 0 10 15,-3-1 6-15,-6 1-4 16,-3-3 0-16,-3 5-9 16,-3-8-4-16,0-2-21 15,3-3-10-15,1 0-29 16,-4 0-11-16,12-3-54 15</inkml:trace>
  <inkml:trace contextRef="#ctx0" brushRef="#br0" timeOffset="76">10500 14835 164 0,'0'3'63'0,"3"5"-34"0,-3 2-21 0,0-2 18 16,0 3-4-16,-3-1 1 16,-3 6-1-16,0 0-2 15,-3-3-10-15,0 6-6 0,0-6-3 16,1-10-28-16,-1-1-9 16,0-2-64-1</inkml:trace>
  <inkml:trace contextRef="#ctx0" brushRef="#br0" timeOffset="77">11247 14764 192 0,'0'0'74'0,"3"2"-40"0,-3 4-27 15,0-1 20-15,3 0-5 16,-3 6 1-16,0-1-10 0,0 4-5 16,0-1-5-16,0 0 0 0,0 0 0 15,-3 1-1-15,3-4 1 16,0-2-24-16,0 0-8 15,0-3-26-15,-3-2-10 16</inkml:trace>
  <inkml:trace contextRef="#ctx0" brushRef="#br0" timeOffset="78">11229 14671 228 0,'-20'0'85'0,"20"3"-46"0,0-3-46 16,9 0 5-1,-1 2-4-15,-2-2-33 16,0 0-14-16,0 3-27 16,0-3-13-16</inkml:trace>
  <inkml:trace contextRef="#ctx0" brushRef="#br0" timeOffset="79">11313 14737 184 0,'-3'16'71'0,"6"-11"-38"0,3 3-30 0,0-2 17 16,0 4-12-16,0 4-2 16,0 1 5-1,0 1 2-15,-4 0-6 0,-2 0 5 0,0-3 3 16,-2-2-7-16,-1-3-2 15,0 0-2-15,0-3 2 16,3-2-8-16,0-3 0 16,0-3 2-16,0-2 2 15,0-3-3-15,3-5 1 16,0-1-2-16,2-2 0 16,1 3 4-16,3 0 1 15,0 2 3-15,0 3 3 16,6 1 0-16,6 4 2 15,-3 3-2-15,0 5 0 16,-3 6-1-16,-1 5 0 16,-2 2-2-16,0-2-1 0,-6 5-3 15,0-2-2-15,-3 5 1 16,3-6-1-16,0-5-27 16,0-2-11-16,0-11-30 15,3-8-10-15,0-3-18 16</inkml:trace>
  <inkml:trace contextRef="#ctx0" brushRef="#br0" timeOffset="80">11700 14772 232 0,'-3'-8'88'0,"0"5"-48"0,0 3-47 16,-3 0 47-16,0 3-19 15,-9 2-2-15,3 0-5 16,-3 6-8-16,3 2-4 0,3 3-1 15,0 3-1-15,4-1 0 16,5 3-3-16,2-2 2 16,4-3 1-16,9 5 0 15,0-13-11-15,3-3-5 16,0-10-23-16,0-1-8 16,3-4-24-1,-1-1-43-15,-5-2 26 16</inkml:trace>
  <inkml:trace contextRef="#ctx0" brushRef="#br0" timeOffset="81">11792 14780 124 0,'-9'-11'49'0,"6"8"-26"0,3 1-12 0,0 2 15 0,0 0-3 15,0 0-2-15,0 0-3 16,3 5 1-16,3 6-10 16,0 2 6-16,0 3 4 0,0 2 3 15,0 1 2-15,0-3-9 16,0 0-2-16,-3 2-5 15,0-2 0-15,0-3 4 16,-3-13 8 0,0 0-5-16,-3-2-4 15,0-4-2-15,3-2-8 16,0-2 0-16,0-4-1 0,3 1 2 16,3 0-3-1,3 2-2-15,3 1-1 0,5-1 0 16,-2 3-19-16,0 3-10 15,0 0-19-15,-3 2-7 16,0 0-6 0,-3 1-20-16,0-1 32 15,-3 1 45-15,0 2 24 16,0 0 29-16,-1 2 9 16,1 1-13-16,0 2-7 15,0 3-11-15,3 0-2 16,0 0-12-16,0 0 6 0,0 0 2 15,6-3-5-15,-3 0 1 16,3-5-6-16,0 0 1 16,-3-2-5-16,-4-4-2 15,1 1 2-15,-3-3 2 0,-3 0-4 16,0 0-1-16,-6 0 2 16,-3 0 1-16,-6 1-1 15,-2 1-4 1,-1 1 1-16,0 5-1 15,0 3 0-15,3 2 2 16,0 5 0-16,3 4 0 16,3 2 0-16,3-1 0 15,0 7 0-15,3-4 0 16,3-2 0-16,3-3-22 16,3-2-8-16,0-3-31 0,6-11-14 15,6-2-18 1</inkml:trace>
  <inkml:trace contextRef="#ctx0" brushRef="#br0" timeOffset="82">12221 14796 188 0,'3'-16'71'0,"-3"8"-38"0,-3 2-17 0,3 6 22 16,0-2-3-16,-3 2 4 16,-3 0-12-16,0 0-7 15,-3 5-11-15,0 3-4 0,0 5-1 16,3 3-5-16,0 0-1 15,3 0-2-15,0 0 3 16,3-3 0-16,3 0 1 16,3-2 0-16,0-3 2 15,3-3-1-15,0-5 2 0,0-3-4 16,0-2 0 0,0-3-1-16,-3 0 0 0,0-2 4 15,-3-4 1-15,0 1-4 16,-3 3-1-16,0-1 3 15,0 3 1-15,0 3-5 16,0 2 0-16,0 3-1 16,2 8 2-16,1 3-1 15,3 2 1-15,0 0 2 16,0 0 0-16,0-2-11 16,0-1-3-16,0-2-28 15,3-2-11-15,6-4-36 16,3-4-34-16,0-4 46 15</inkml:trace>
  <inkml:trace contextRef="#ctx0" brushRef="#br0" timeOffset="83">12453 14790 188 0,'6'-18'71'0,"-6"10"-38"0,0-8-8 0,0 5 25 16,-3 3-8-16,0 3-2 16,0 5-16-16,0 3-5 15,-3 2-11-15,0 0-7 0,0 3-4 16,0 0-1-1,0 3 0-15,3-1 3 0,3 4 0 16,3-1 1-16,0 3 0 0,0 0 0 16,0-1 0-16,0-1 4 15,-3-4 5-15,0 1 6 16,-3-1 3-16,0-2-3 16,-3 0 1-16,-6-2-9 15,-3-6-4-15,3 0-2 16,0 0-1-16,1 0-18 15,2-3-5-15,0 0-20 16,3-2-5-16,0 0-26 16,3-3-8-16,9 0-18 15</inkml:trace>
  <inkml:trace contextRef="#ctx0" brushRef="#br0" timeOffset="84">12497 14729 252 0,'-3'3'96'0,"3"8"-52"0,6-1-54 0,-3-5 14 15,3 3-5-15,-3 3 2 16,0 2 2-16,-3 0 1 16,0 3-2-16,0-2-4 0,0-4-1 15,-3-2-18-15,3 0-9 16,0-5-70-1</inkml:trace>
  <inkml:trace contextRef="#ctx0" brushRef="#br0" timeOffset="85">12486 14629 236 0,'-9'-11'90'0,"9"14"-48"0,3-3-53 16,-3 0 13-16,0 0-15 15,6 0-4-15,0 3-27 16,-4-1-9-16,-2-2-25 16,6 0-9-16</inkml:trace>
  <inkml:trace contextRef="#ctx0" brushRef="#br0" timeOffset="86">12620 14671 204 0,'0'13'77'0,"5"6"-42"0,-2 13-41 0,3-22 12 16,-3 3-6-16,0 1 2 16,0-1-1-16,0-2 2 15,-3-1-2-15,0-2 10 16,0-3 8-16,0-2-4 0,0 0 0 16,0-3-9-16,0-3-4 15,0-2-4-15,0-3 1 16,3 0 1-16,0-3 0 15,3-2 0-15,3-6 0 16,0 6 6-16,0 8 4 16,3 0-1-16,0 2 2 15,0 3 3-15,0 5 1 16,-3 3-2-16,-1 0 0 16,-2 3-5-16,0-1-3 0,0 1-2 15,-3 0 0-15,0-4-18 16,-3 1-4-16,6 0-29 15,-6-2-11-15,6-1-53 16</inkml:trace>
  <inkml:trace contextRef="#ctx0" brushRef="#br0" timeOffset="87">12941 14724 260 0,'-12'-3'99'0,"9"6"-54"0,-6 0-50 0,6 2 17 16,0 3-11-16,-3 0-3 16,0 2 3-16,0 4 3 15,0 2-1-15,0-1 3 0,3 1 0 16,3-2-2-16,3-1-1 16,0-3-1-16,3-4-2 15,3-4-2-15,0-4-1 16,0-4 2-16,0-2 0 15,0 0 5-15,-3-2 5 16,0-1 1-16,-3 3 2 16,0 3-4-16,-3 0 0 15,0 0-10-15,0 2 0 16,3 0-5-16,-3 3 0 16,0 8 1-16,3 5 4 0,0 6 1 15,0 10 1 1,0 11 11-16,-3-3 5 0,0 2 7 15,-3-4 6-15,-3-3-1 16,-6-1 1-16,-3-10-12 16,-9-2-5-16,-3-11-10 15,1-3-3-15,2-5-29 16,0-5-12-16,0-3-34 16,3-8-15-16,6-13-37 15</inkml:trace>
  <inkml:trace contextRef="#ctx0" brushRef="#br0" timeOffset="88">13045 14359 212 0,'21'-3'82'0,"-9"9"-44"0,9 4-31 0,-6-2 18 16,2 8 0-16,4 10 2 16,0 9 8-16,0 2 2 15,-3 3-19-15,-6 5 1 0,-12 0-1 16,-6-3-10-16,-6 0-2 16,-6-5-20-16,-3-2-5 15,3-9-73-15,-5-5-29 16,-7-10 2-16</inkml:trace>
  <inkml:trace contextRef="#ctx0" brushRef="#br0" timeOffset="89">5288 15253 84 0,'0'-8'33'0,"3"6"-18"0,-3-4 4 0,0 6 16 16,0 0-2-1,0 0 1-15,0 0-6 0,0 0-3 16,-6 3-13-16,0 5-3 0,0 8 1 16,0 5 3-16,3 11 2 15,0-1-2-15,0-1 0 16,3-4-7-16,6-2-2 16,3-6-4-16,0 1-1 15,0-9 3-15,3-4 1 16,0-4-6-16,0-4-2 0,0-11-9 15,0-9-2 1,-3 7 2-16,0-1 3 16,-3 0 7-16,0 3 4 15,-1 5-1-15,-2 2 0 0,3 4 5 16,0 10 2-16,3 7 4 16,0 1 1-16,6 0-3 15,-3 0-3-15,0-3 2 16,3-2 0-16,0-1-1 15,3-7 1-15,-4-3 9 16,-2-5 5-16,0-3-7 16,-3-11-3-16,-3 1-4 15,0-3 0-15,-3 0-4 0,0-1 0 16,-3 6-12-16,0 1-7 16,0 4-20-16,3 3-10 15,0 3-48 1,3 2-44-16,3 1 51 15</inkml:trace>
  <inkml:trace contextRef="#ctx0" brushRef="#br0" timeOffset="90">5675 15311 212 0,'0'11'79'0,"3"-6"-42"0,0 3-37 0,0-2 18 16,3-1-12-16,6-3-3 15,3-2 2-15,0 0 4 16,-3-2-5-16,0-3-2 0,-1-3 1 15,-2 0-2-15,0-3 2 16,-3 1-2-16,-6-1 2 0,-3 3-2 16,0 0-1-16,-12 3 3 15,1 2 0 1,-4 6-1-16,0 5 1 0,0 5 0 16,0 5 3-16,3 4 1 15,3 4 1-15,6-2 0 16,3 0 0-16,9-3-2 15,3-3-1-15,9-2-8 16,3-5 0-16,3-3-39 16,3-3-16-16,-1-2-53 15</inkml:trace>
  <inkml:trace contextRef="#ctx0" brushRef="#br0" timeOffset="91">6169 15314 160 0,'-18'3'60'0,"12"-1"-32"0,-2 9-9 0,2-6 21 16,-3 11-9-16,-3 5-3 15,-3 3-12-15,3 3-5 16,0-4-6-16,3 1 1 0,3-3 3 16,6-2-3-16,3-1-1 0,3-7-2 15,3-6-3-15,0 1-4 16,3-12 0-16,0 1-5 16,-3-6-1-1,0-4 2-15,-3 4 5 0,0-2 2 16,-3-3 1-16,0 3 0 15,-1-1 2-15,-2 9-3 16,3-3 0-16,0 19 10 16,0-1-1-1,6 4 1-15,3-1-8 16,0 0 0-16,-3-2-1 16,3-3 2-16,3-1-17 15,-3-4-4-15,3-3-37 0,0-3-14 16,2-4-19-1</inkml:trace>
  <inkml:trace contextRef="#ctx0" brushRef="#br0" timeOffset="92">6422 15335 184 0,'-18'-8'68'0,"15"8"-36"0,-5 0-18 0,5 3 20 15,-6 2-4-15,-3 1 0 16,-3 1-13-16,0 15-3 0,3-1-8 15,0 0-4-15,3 0 1 16,3 0 2-16,3 0 2 0,6-2-3 16,3 7-1-16,3-7-3 15,6-3-3-15,0-6-14 16,6-4-6-16,6-6-30 16,-4-6-11-16,1-1-33 15</inkml:trace>
  <inkml:trace contextRef="#ctx0" brushRef="#br0" timeOffset="93">6529 15346 212 0,'-11'-3'79'0,"5"8"-42"0,-3 3-32 16,0-2 17-16,-6 12-3 16,0-2 1-16,0 5 2 15,3 0 3-15,0-2-13 0,3 2-5 0,6-2-2 16,3-3-6-1,9 2 1-15,3 1 0 0,6-6 0 16,0-8-31-16,0-2-12 16,0-6-31-16,0-2-13 15,-4-3 2 1</inkml:trace>
  <inkml:trace contextRef="#ctx0" brushRef="#br0" timeOffset="94">6601 15417 176 0,'3'14'68'0,"-3"-12"-36"0,6 6-24 0,-3-3 18 15,6-5-9-15,0 8-2 0,6-2-4 16,-4-4 0-16,4-2-6 16,-3 0-1-16,3-2 2 0,-3-1-3 15,0-8 0-15,-3-4-1 16,-3 1-2-16,-3 1 3 15,-3 2 0-15,-6 1-1 16,-3 2-2-16,-3 5 3 16,-6 3 2-16,0 8-2 15,0 8 0-15,1 3-1 0,-1-1-2 16,6 3 1 0,3-2 1-16,3-1 1 15,3-2 3-15,3 8-3 16,6-5-2-16,6-6 0 0,0-3-1 15,6-2-33-15,-1-8-13 16,1-2-63 0</inkml:trace>
  <inkml:trace contextRef="#ctx0" brushRef="#br0" timeOffset="95">6857 15378 124 0,'-6'18'49'0,"3"-28"-26"16,0 20-7-16,3-5 16 16,-3 6-2-16,0-3 2 0,0 0-9 15,3-3-4-15,0 6-11 16,0-9-3-16,3 9 1 0,0-3-1 15,3 0 0-15,0 2-1 16,3 1 0-16,-3 2 2 16,-6 0 3-16,0-2 7 15,-3-3 2-15,0 5-3 16,-3-2-1-16,-3-1-8 16,-3-2-4-16,3-2-4 15,-3-1 1-15,3-8-30 0,3-2-14 16,3 2-37-1,3-2-53 1,3-3 35-16</inkml:trace>
  <inkml:trace contextRef="#ctx0" brushRef="#br0" timeOffset="96">7030 15356 244 0,'0'3'93'0,"-3"0"-50"0,0 13-52 0,0-8 14 0,0 5-5 16,0 0 2 0,0 3-3-16,3 0 0 15,0 0 1-15,0 2 2 0,3-2 1 0,0 0 16 16,0 0 8-16,-3-6 3 16,-3 6 2-16,-3-3-13 15,-6 1-4-15,0-4-16 16,0 3-4-16,-3-2-40 15,0-3-18-15,-3-8-66 16</inkml:trace>
  <inkml:trace contextRef="#ctx0" brushRef="#br0" timeOffset="97">7288 15409 160 0,'-5'3'60'0,"8"13"-32"0,-1-6-11 16,1-7 20-16,3 2-17 0,6 1-3 15,6-1-2-15,0-2 2 16,0-1-9-16,0-2 0 0,0 0 2 16,-1-2-2-16,-2-4 1 15,0-4-3-15,-3-3-1 16,-3-1-3-16,-3 1 1 15,0 0-2-15,-6 0 2 16,-3 2-2-16,-3 0-1 16,0 3 1-16,-6 3-1 15,0 3 2-15,-6 4 1 16,-2 3-1-16,2 17-2 16,0-1 3-16,3 0 2 15,3 0-2-15,6 6 0 0,3-4 1 16,3-4 2-16,12 7-3 15,0-10 0-15,3 3-3 16,3-9-1-16,0-7-26 16,2-6-9-16,-2-2-33 15,6-3-13-15,-3-2-10 16</inkml:trace>
  <inkml:trace contextRef="#ctx0" brushRef="#br0" timeOffset="98">7562 15351 168 0,'-3'0'66'0,"6"3"-36"0,-3 5-31 0,6 2 15 16,0 9 5-16,0-1 8 15,0 4 1-15,0-1 3 16,0 0-17-16,0-3 1 0,0 6-1 16,0-3-5-16,-3-5-3 15,0-3-3-15,0-10 8 16,0-11 6-1,0 0-5 1,0-5-6-16,0-3-2 16,0-8 0-16,-3-2 0 15,3-1-11-15,0 9-5 0,0-1-1 16,0 6 2 0,3 3-2-16,0 4-2 15,2 6 6-15,4 6 5 0,3 7 1 16,0 0 1-16,6-2 2 15,3-3 2-15,0-1-1 16,-1-1-1-16,-2-4 3 16,-3-2 2-16,-3-2-2 15,-3-9 0-15,-3 1-1 16,-3-4-2-16,-3 4 1 16,-3-1-1-16,-3 1-3 15,-6 2 2-15,-3 2-1 16,-6 4-2-16,3 2 0 15,0 10 3-15,3 6 2 16,0 0 2-16,1 3 1 0,5-1 0 16,6-2-2-1,0 0 1-15,15 0-2 0,-4-3-1 16,1-2-2 0,0-4-1-16,0-4-25 0,0-3-11 15,-3-3-7-15,0-4 0 16,3-1 2-1,-6 0 4-15,3 0 24 16,-6 0 21-16,3 2 9 16,-3 4 17-16,3-1 5 15,0 3-4-15,-1 3-2 0,1 5-16 16,0 0 4-16,-3 2 3 0,0 1 4 16,0-6 4-16,-3 3-2 15,0-8-2 1,0 0-5-16,0 0-2 0,3 0-6 15,-3-8-2-15,3 0-6 16,0-2-1-16,3-1-3 16,0-5-3-16,3-2-7 15,0-1-4-15,3 1-10 16,0 2-3-16,0 3 4 16,-3 5 1-16,0 2 13 15,0 4 7-15,-1 2 2 16,4 8 3-16,0 7 9 15,0 1 4-15,0-2-7 16,0-4-3-16,0 3-4 0,0 1-2 16,0-4-4-16,0-5-2 15,-1-5-26 1,7-2-9-16,-3-3-10 0,3-9-1 16,0-7 17-16,-3 5 10 15,-3-2 29-15,-3 5 14 16,-6 2 25-16,-6 6 12 15,0 5-13-15,-9 8-5 16,0 13-6-16,-6 8-2 16,-3 8-3-16,-3 5-1 15,1 3-8-15,-1-2 0 0,3-4-12 16,6-4-3-16,3-6-13 16,3-5-5-1,3-6-43-15,6-5-16 0,3-7-57 16</inkml:trace>
  <inkml:trace contextRef="#ctx0" brushRef="#br0" timeOffset="99">8571 15468 248 0,'6'15'93'0,"-3"-4"-50"0,3 10-35 0,-3-8 21 16,0 3-6 0,0-2-2-16,0-4-5 15,-3-2 0-15,0 0-9 16,0 3 5-16,0-9 1 0,0-7 0 0,0 0 0 15,0-3-5-15,0-3 0 16,0-2-3-16,0 0 0 16,3-3-3-16,0-3-2 15,3-2 1-15,3 0-1 16,0 2-3-16,0 4 0 16,3 1-5-16,3 6-2 0,3 3-26 15,-1 0-11-15,1-1-7 16,0 1-2-1,-3 0 11-15,0 2 5 0,-3 1 25 16,-3 2 11-16,-3 0 26 16,-3 13 10-16,-3 3 4 15,-3 0 3-15,0 5-10 16,0 0-3-16,3 3-9 16,3 2-2-16,3-2-7 15,3 0 0-15,2-6-3 16,4-4 0-16,6-7 1 15,3-4 1-15,-3-11 1 16,-3 0 0-16,-3-2-2 0,-4-4 1 16,-2 1 2-1,-6 0 2-15,-9-3-3 16,-5-2-3-16,-4-1-2 0,0 3-3 16,-3 3-10-16,3 2-6 15,0 3-19 1,3 1-5-16,3 1-28 0,6 1-11 15,3-6 2 1,3 1-9-16,3 2 37 16,3 3 39-16,0 2 24 15,6 6 40-15,-3 2 15 16,0 8-9-16,0 6-3 16,0-1-27-16,0 1-8 15,-4-1-13-15,4-2-6 0,0 0 0 16,0 5-2-16,0-10-1 0,0-9-2 15,3 4 1-15,0-12-8 16,-3 6-4-16,0-8 7 16,-1 0 5-16,-2 3 1 15,0-3 0-15,-3 6-2 16,0 2 1-16,0 2 1 16,0 6 2-16,3-3 5 15,3 3 6-15,0 0 2 16,0-2 0-16,3-4 4 15,-3-2 2-15,-1-8-5 16,-2 3 1-16,0-6-6 16,-6-4-1-16,-3 1-6 15,0-4-3-15,-6-3 0 0,0-1-1 16,-5 4-20-16,2-1-7 16,0 6-13-16,3 3-5 15,0-1-35-15,3 3-14 16</inkml:trace>
  <inkml:trace contextRef="#ctx0" brushRef="#br0" timeOffset="100">9467 15383 212 0,'0'13'79'0,"0"-23"-42"0,0 17-43 0,0-4 12 15,-3 10 0-15,0 1 4 0,-3-4 3 16,0 9 5-16,3-3-10 16,1-1 0-16,2 1-1 0,2 0-3 15,4 5-3-15,6-13 0 16,3-2 1-16,3-4-6 16,0-2 1-16,0-8-4 15,0 3 2-15,-3-3 5 16,-4-8 4-16,-8 6 5 15,-3-1 2-15,-6-8-1 16,-2-2-1-16,-7 0-16 16,0 8-6-16,0 2-31 0,0 1-11 15</inkml:trace>
  <inkml:trace contextRef="#ctx0" brushRef="#br0" timeOffset="101">9717 15139 212 0,'-6'-18'79'0,"3"13"-42"0,3-3-23 0,-3 10 22 16,0-2-9-16,-2 6-3 0,-1 4-12 16,-3 6-5-1,0 5-4-15,3 11-3 0,6 8 3 0,0 5-2 16,3 2 2-16,0-2-2 15,3-5-1 1,0-6-17-16,0-5-6 0,-3-5-31 16,-3-8-13-16,0-3-33 15</inkml:trace>
  <inkml:trace contextRef="#ctx0" brushRef="#br0" timeOffset="102">9458 15354 268 0,'6'0'101'0,"6"0"-54"0,12-3-50 16,-9 3 19-16,12 0-12 15,8-3-2-15,7-2-30 16,6-3-11-16</inkml:trace>
  <inkml:trace contextRef="#ctx0" brushRef="#br0" timeOffset="103">10006 15335 184 0,'0'-2'71'0,"3"4"-38"0,-3-2-28 0,0 0 17 16,3 11-1-16,0 2 2 16,0 8 5-16,3 3 5 15,-3 0-18-15,0 0 5 0,0-3 1 16,-3-3-9-16,0-2-2 16,0 0-6-16,0-8-1 15,-3 3-1-15,0-3 1 16,0-6-2-16,0 4 2 15,3-6-2-15,0-3-1 16,0-2-6-16,0-3-1 0,3-3-2 16,0-5 3-1,3 3 2-15,3-6 2 0,0 6 1 16,6 3 1 0,-1 2 2-16,1 8 1 0,0 5 3 15,0 3 3-15,-6 2 2 16,0 1 1-16,0 0-4 15,-6-1 0-15,0-4-3 16,0 1 0-16,3-1-3 16,0-6-2-16,0-3-2 15,3-5 1-15,0 0 1 16,2 0 0-16,1 0 0 16,3 3 0-16,-3 2 0 15,0 3 0-15,-3 3-3 16,0 2 2-16,-3 3-1 0,0 0 0 15,-3 5-3 1,6-7-1-16,0-1-33 0,0-5-11 16,3 0-24-16,-1-3-8 15,1-2-11 1,3-3-12-16,-3 0 54 16,0 0 214 15,-12 0-67-31,-3 3-18 15,-3 5-36-15,0 5-17 16,-3 3-5-16,3 0-3 0,0 5-9 16,3-2-1-16,3 2 0 15,3 3-3-15,3-5-7 16,3-3-1-16,0-8-7 16,3-6-3-16,-3-2 3 15,0-2 2-15,0-1 5 16,0-2 4-16,-3 5 5 15,0-2 2-15,0 4 1 16,0 4 0-16,0 4 0 16,-1 4 0-16,1 4-7 15,0-2 0-15,3 0-1 16,3-3 0-16,3 6-11 16,0-6-3-16,-3-2-33 15,0-8-14-15,0-3-54 16</inkml:trace>
  <inkml:trace contextRef="#ctx0" brushRef="#br0" timeOffset="104">10589 15132 220 0,'0'0'82'0,"6"5"-44"0,0 16-36 0,-3-8 17 16,0 6 3-16,0 7 6 15,0 11 2-15,0 8 4 16,-3 5-18-16,0-2-7 0,0 0-4 16,0-3-3-16,0-6-2 0,0-9-13 15,0-7-6-15,0-7-41 16,0-18-93 0</inkml:trace>
  <inkml:trace contextRef="#ctx0" brushRef="#br0" timeOffset="105">10447 15351 308 0,'0'3'115'0,"6"-1"-62"0,5 4-62 0,-2-4 18 16,6 1-7-1,6 5 3-15,3-8 0 16,0 0 0-16,0-3-3 15,-4 1-21-15,1-1-8 0,-3 0-48 0,-3 1-21 16,6-4-5 0</inkml:trace>
  <inkml:trace contextRef="#ctx0" brushRef="#br0" timeOffset="106">10801 15383 248 0,'0'24'93'0,"3"0"-50"0,3-1-39 0,-3-12 21 16,0 2-7-16,0 0 1 15,0 1-8-15,0 1-2 16,0-7-5-16,-3 0 6 0,0-2 3 16,0-4-4-16,-3 4-1 15,0-6-2-15,0-6 1 0,0 6 0 16,-3-5 1-16,3-6-2 16,0 3-1-16,0-5-6 15,3 3 1-15,3 2-2 16,3-8 0-16,3 5-5 15,0 1-3-15,0 2-14 16,2-3-5-16,1 9-5 16,0-1-1-16,0 8 12 15,-3-5 8-15,0 8 8 16,0-3 4-16,0 3 4 16,-3 3 2-16,0-1 1 15,3 4 2-15,-6-1-3 16,0 0 0-16,0 0-23 15,0-5-9-15,-3 0-70 16</inkml:trace>
  <inkml:trace contextRef="#ctx0" brushRef="#br0" timeOffset="107">10917 15280 312 0,'-9'-8'115'0,"6"8"-62"0,3 0-64 0,0 0 18 16,6 2-7-16,0-2 0 16,3 3-11-16,3 0-3 15,0-3 7-15,6 2-23 0,-1 1-9 16,-2 0-40-16,3-3-52 16,0 0 36-16</inkml:trace>
  <inkml:trace contextRef="#ctx0" brushRef="#br0" timeOffset="108">11197 15309 240 0,'-3'13'90'0,"-9"0"-48"0,3 16-42 16,6-13 18-16,-3 3-12 15,0 2-3-15,-3 3-2 16,0 0 1-16,0-1-1 16,0 1-9-16,0 0-5 0,0-8-40 15,1-3-17-15,-1-8-19 16</inkml:trace>
  <inkml:trace contextRef="#ctx0" brushRef="#br0" timeOffset="109">11030 15298 268 0,'-3'3'101'0,"3"5"-54"0,3 8-50 0,3-6 19 15,3 11-3-15,3 6 2 16,6 2 7-16,0-3 4 15,8 1-14-15,4 2-5 0,3 0-2 16,0-2-25-16,-4-12-9 16</inkml:trace>
  <inkml:trace contextRef="#ctx0" brushRef="#br0" timeOffset="110">11509 15386 240 0,'-3'18'90'0,"3"-2"-48"0,6 2-47 0,0-10 15 0,0 0-4 15,6 0 3-15,0 0 2 16,3-5 3-16,6-3-7 15,2-3-2-15,-2-2 1 0,-3-6-3 16,-6-5-2-16,-3 3 2 16,-3 0 0-16,-9 2 5 15,0 3 3-15,-9 1-2 16,0 1 2-16,-3 4-2 16,0 2 0-16,1 5-1 15,-1 5 0-15,0 6-4 16,3 0-1-16,6 3 1 15,3 2 2-15,3-3-3 16,3 4-2-16,3 4 2 0,3-5 0 16,3 0-6-16,6-2 0 15,5-6-28 1,-2-5-9-16,3-8-26 16,0-11-9-16</inkml:trace>
  <inkml:trace contextRef="#ctx0" brushRef="#br0" timeOffset="111">11866 15354 228 0,'0'-6'88'0,"0"6"-48"0,0 3-29 0,0 0 23 0,-3 2-11 15,0 8-4-15,-2 8-4 16,-4 3-2 0,-3 0-7-16,-3 0 0 0,3 0 1 15,0-6-6-15,3 6 0 0,0-11-32 16,3 3-12-16,0-18-75 15,3-4 6 1</inkml:trace>
  <inkml:trace contextRef="#ctx0" brushRef="#br0" timeOffset="112">11753 15391 220 0,'-3'-48'82'0,"3"40"-44"0,3 8-16 16,-3 0 26-16,3 0-21 15,3 8-5-15,3 0-7 16,3 13-2-16,3 0-7 15,0 1-2-15,6-4 0 0,3 6-5 0,-1-6 1 16,1-4-31 0,0-6-12-16,0-3-35 15,-3-5-14-15,-1-3-2 16</inkml:trace>
  <inkml:trace contextRef="#ctx0" brushRef="#br0" timeOffset="113">12081 15354 236 0,'-24'-8'88'0,"15"8"-48"0,-3 2-29 0,6 9 23 16,-3 0-9-16,0 5 0 16,-3 2-10-16,0 3-4 0,4 0-6 15,2 3-2-15,3-3 1 16,6-2-2-16,6-1-2 16,-1-4-6-16,4-12-4 0,3 6-8 15,0-8-1 1,3-8 3-16,-3 3 5 0,3-3 6 15,-3-3 3-15,-3-2 10 16,-4 3 5-16,-2-1 0 16,-9 3 11-1,-6 0-2-15,4 6-12 16,-1 4-5-16,0 9 2 16,3-1 3-16,6 4-5 15,6-4-1-15,-1 3-2 16,4 3-2-16,0-2-17 15,0-4-9-15,3-2-50 16,0-8-21-16,0-5-16 16</inkml:trace>
  <inkml:trace contextRef="#ctx0" brushRef="#br0" timeOffset="114">12426 15383 160 0,'-3'-13'60'0,"3"13"-32"0,-3-3-15 0,3 3 17 0,-3-3-2 16,0 3 1-16,-6-2 6 16,0 2 2-16,-6 0-19 15,-2 2 5-15,-1 9 1 0,0 5-8 16,3 0-2-16,3 2-8 16,3 3-4-16,3 1-4 15,3-7 1-15,6 1-1 16,3-2 0-16,9 1-16 15,3-4-8-15,3-6-26 16,-1-5-10-16,1 0-46 16,-3-13-28-1,0 2 68-15</inkml:trace>
  <inkml:trace contextRef="#ctx0" brushRef="#br0" timeOffset="115">12453 15089 260 0,'-9'3'96'0,"9"2"-52"0,0 3-51 0,3 0 14 15,0 8 1-15,0 8 5 16,0 7 11-16,3 9 5 16,-3 8-15-16,-3-1-1 0,0 1-2 0,3-6-6 15,-3-5-3-15,0-2-23 16,0-14-9-1,0 0-62-15,0-18-72 16</inkml:trace>
  <inkml:trace contextRef="#ctx0" brushRef="#br0" timeOffset="116">12337 15272 336 0,'-15'0'126'0,"18"2"-68"0,18 1-68 16,-6 2 22-16,2 1-16 16,1-4-1-16,3 1-14 15,-3-3-3-15,0-3 12 0,6 1-33 0,-4-4-12 16,1-2-60 0</inkml:trace>
  <inkml:trace contextRef="#ctx0" brushRef="#br0" timeOffset="117">12617 15137 276 0,'-3'5'104'0,"6"14"-56"0,2 10-49 0,-2-16 20 16,0 8-2-16,-3 6 2 16,0 15 1-16,0-2 2 0,0-3-12 15,0-6-3-15,0-1-3 0,3-7-18 16,0-7-5-1,3-3-35-15,0-5-13 16,0-5-18-16,3-6-47 16,0-2 32-16</inkml:trace>
  <inkml:trace contextRef="#ctx0" brushRef="#br0" timeOffset="118">12730 15354 236 0,'0'0'90'0,"3"5"-48"0,0 16-42 15,0-8 18-15,3 3-14 16,-1-2-5-16,1 1 1 15,6-1-1-15,0-1 1 16,3-5-9-16,0-3-4 0,0-2-29 16,-3-3-10-16,0-3 7 15,-3-2 6-15,0-3 34 16,-3 3 14-16,-4 2 33 16,-2 0 13-16,-2 6-4 15,-10 8-3-15,-9 4-14 16,0 4-6-16,0 15-5 15,3-2-3-15,0 0-8 0,3-3-5 16,4 3-11-16,5-6-3 16,3-7-40-16,3-6-19 15,3-8-59 1</inkml:trace>
  <inkml:trace contextRef="#ctx0" brushRef="#br0" timeOffset="119">13075 15351 192 0,'-3'8'74'0,"3"16"-40"0,-3 16-24 15,3-30 20-15,-6 9 10 16,0-1 8-16,6 1-8 15,3-3-4-15,0 7-20 16,3-7-8-16,3 0-1 0,3-5-4 16,3-11-2-16,0 0-5 15,2-6-2-15,-2-1-2 16,-3-7 0-16,0 6 9 16,-6-5 4-16,-3-3-5 0,-3-2 1 15,-6-6-8 1,-3 3 0-16,-3 2-19 15,0 3-6-15,0 3-21 16,1 3-6-16,2 2-31 16</inkml:trace>
  <inkml:trace contextRef="#ctx0" brushRef="#br0" timeOffset="120">13206 15343 300 0,'3'16'112'0,"0"8"-60"0,6 13-58 0,-6-24 19 0,3 6-8 16,0-6 2-16,0 3-4 16,-6-6 0-16,3 1-1 15,-6-6 5-15,3 1 5 0,6-6 0 16,0-6-10 0,2-2-6-16,1-5-3 15,3-3 1-15,0-2 2 16,0 7-1-16,0 3 10 15,0 3 6-15,0 8 6 16,-3-1 2-16,0 11-4 16,-3 3 1-16,0 0-9 15,-3 0-2-15,0-3-3 16,0 3-2-16,-3-8-32 16,2 3-14-16,1-9-41 0,3 4-15 15,0-12-14 1</inkml:trace>
  <inkml:trace contextRef="#ctx0" brushRef="#br0" timeOffset="121">13554 15335 296 0,'-12'-2'110'0,"9"2"-60"0,-3 2-54 0,6 4 18 15,-3-1-2-15,0 8 5 0,-3 8 6 16,-3 0 6-1,1 1-16-15,-4 1 2 0,9 1-1 16,0 5-5-16,3-2-3 16,6-9-19-16,3 3-8 0,2-2-21 15,1-11-6 1,3-3-35-16,0-10-14 0,0-6-10 16</inkml:trace>
  <inkml:trace contextRef="#ctx0" brushRef="#br0" timeOffset="122">13646 15452 268 0,'3'-6'101'0,"0"6"-54"0,6 6-64 15,-3-4 14-15,0 4 0 16,6-4 4-16,0 1 8 0,3 0 5 16,0-3-7-16,0-3 0 0,0 0 3 15,-1 3-4 1,1-5-1-16,-3 0 0 0,-3-6-1 15,-3-5 4-15,-3 3 5 16,-3 0-5-16,-3 2-2 16,-3 1-1-16,-9 2 1 15,-6 0-1-15,1 5 0 16,-1 3 3-16,0 11 3 16,-3 7-6-1,3 3-1-15,3 3 7 0,4 0 2 16,5 0 5-16,3 8 3 15,6-1-5-15,6-7-1 16,6-3-12-16,8-2-1 0,10-9-31 16,0-2-10-16,3-16-69 15,-1-5-30 1,7-3 10-16</inkml:trace>
  <inkml:trace contextRef="#ctx0" brushRef="#br0" timeOffset="123">1520 14571 92 0,'0'0'35'0,"6"0"-18"0,3 0-2 16,-6 0 15-16,3 0-7 0,6 0-1 15,-3 0-4-15,-1 0-2 16,13 0-8-16,0 0-1 0,9 0 3 15,0 0-4 1,5 2-1-16,7-2-2 0,3 0 0 16,2 6 4-16,1-4 4 15,3-2-2-15,-1 0 0 16,4-2-3-16,-1-1-1 16,1 0-3-16,5 1 1 15,-2 2-2-15,-3-3 2 16,-4 3 0-16,-2 0 3 15,-4 0-1-15,1 3 0 16,0-1-1-16,-4 1 0 0,4-3-2 16,0 0 1-16,-1 3-2 15,-2-3 2-15,0 0-2 16,-1-3-1-16,1 6 1 16,0-3-1-16,-1 0 0 15,1 0 0-15,-6 0-3 16,2 0 0-16,-2 2 6 15,6 1 5-15,-9-1-2 16,2-2 2-16,1 0-5 16,0 0-2-16,-1 0 0 0,10 0-1 15,-6 0 2 1,0-2 1-16,-4 2-1 0,1 0-2 16,-3 0 1-1,-1 0-1-15,1 0 0 0,0 0 0 16,-3 0 0-16,2 2 0 15,1 1 0-15,-3-3 2 16,6 0-1-16,-1 0-1 16,-5-3 3-16,0 1 0 15,0-1-4-15,-4 3 1 16,1 0 0-16,-3 0 0 16,3-2 0-16,0 2 0 15,2-3 0-15,-2 3 0 0,0-3 0 16,0 1 2-16,0-1-1 15,-1 0-1 1,4-7 5-16,-6 2 4 16,0 0-5-16,0 3-2 0,-7-9 1 15,1 6 0-15,-3 0-4 16,-3 14-25 0,-3-1-11-16</inkml:trace>
  <inkml:trace contextRef="#ctx0" brushRef="#br0" timeOffset="124">3005 16470 156 0,'-6'-5'57'16,"6"10"-30"-16,-9 3-16 0,12-8 15 0,0 6 3 16,0-1 2-16</inkml:trace>
  <inkml:trace contextRef="#ctx0" brushRef="#br0" timeOffset="125">3014 16505 385 0,'12'5'30'0,"3"3"-7"0,3-3-11 16,3-5-6-16,-1 6-1 15,4-6-1-15,-9-6 0 16,3 1 2-16,0-6-3 15,-9 1-2-15,0-3 0 16,-3 5 1-16,-3-3 1 16,-3-2 1-16,-3 5-2 0,-3 0-2 15,-6-3-2-15,-3 6 1 16,-3 2-1-16,-3 6-2 16,-3 2 3-16,1 17 2 15,-4-4 0-15,6 1-1 16,6 2 3-16,3 3 0 15,3 2 3-15,6 0 1 16,6-2-1-16,6 0-1 16,9 0-3-16,0-3 1 15,6-5-9-15,6-13-1 16,-1 2-40-16,4-5-17 0,3-8-62 16</inkml:trace>
  <inkml:trace contextRef="#ctx0" brushRef="#br0" timeOffset="126">3419 16449 212 0,'-18'-2'79'0,"9"7"-42"0,-9 3-39 16,12-3 14-16,-3 6 7 15,-2 2 5-15,-4 3-8 16,0 2-2-16,0 6-8 0,6 0-2 0,3 0 2 15,9 2-3 1,3-5 0-16,3-5-1 0,3-3-2 16,0-5 1-16,0-8-1 15,-1 0-11-15,1-5-3 16,0-8 0-16,-3 0 1 16,-3-1 8-16,0 1 4 15,-6 0 2-15,0 0 2 16,0 5 2-16,0 0 2 15,0 3 3-15,0 2 1 16,0 3-5-16,3 8-2 16,0 2-2-16,3 4 1 15,0-1-2-15,6 0-1 16,3-2-17-16,0-3-9 0,3-8-33 16,2 0-12-1,4-6-18-15</inkml:trace>
  <inkml:trace contextRef="#ctx0" brushRef="#br0" timeOffset="127">3693 16521 192 0,'-15'-14'74'0,"12"14"-40"0,-3-2-22 15,3 2 19-15,-3 5-3 16,-3 0 1-16,-3 1-8 16,-3-4-2-16,0 9-11 15,1-1-7-15,2 4-2 0,0 2 1 16,6 2 0-16,3-2-3 15,3 5 0-15,6-2-1 16,3-6 3-16,6 0-11 0,-1-8-4 16,7 3-17-1,6-8-6-15,0-8-52 16,-3 0-34-16,-3-5 54 16</inkml:trace>
  <inkml:trace contextRef="#ctx0" brushRef="#br0" timeOffset="128">3714 16272 152 0,'-3'21'57'16,"6"0"-30"-16,14 14-23 0,-8-17 13 15,-3 6 14-15,3 5 9 16,-3 3-5-16,0 0-3 15,-3 2-18-15,-3-5-7 0,0-2 0 0,0-6-4 16,0-3 0-16,0-5-1 16,0-5 1-16,0 0-4 15,3-8 0-15,3-8-4 16,3 0-1-16,0-5-4 16,3 0 1-16,0 0 3 15,0 0 1-15,6 2 3 16,2 6 1-16,-2 5 9 15,0 2 5-15,0 6 5 16,-3 5 1-16,0 1-10 0,-3 7-3 16,-3-3-4-1,-1-4-2-15,1 7-28 16,0-5-14-16,0-8-77 16</inkml:trace>
  <inkml:trace contextRef="#ctx0" brushRef="#br0" timeOffset="129">4318 16568 168 0,'0'8'66'0,"3"5"-36"0,0 14-15 0,0-9 20 16,0 14 5-16,6 5 5 15,-3 0-11-15,0 0-5 16,0 0-17-16,-3 0-5 0,0-5-1 16,-3-3-1-16,0-8 2 15,0-5-4-15,-3-5 0 16,0-3-1-16,0-8 1 0,0 0-4 16,0-13 0-16,0-3 1 15,0-11 0-15,3-10-7 16,-3 0 0-1,3-3 1-15,0 1 1 0,6-1 0 16,0 8 4-16,3 3 2 16,2 5 2-16,1 3-1 15,3 3 1-15,3 4 0 16,3-4 1-16,0 15-2 16,3 1-2-16,-4 4 7 15,-2 6 3-15,-3 5-1 16,-6 1 2-16,-6 7-2 15,-6-3 0-15,-3-4-3 16,-3-1-1-16,0 3-8 16,0 0 0-16,-3-6-30 0,4-2-11 15,2-13-92 1,3 2 10 0</inkml:trace>
  <inkml:trace contextRef="#ctx0" brushRef="#br0" timeOffset="130">4699 16563 212 0,'0'0'82'0,"-3"0"-44"0,6 0-33 0,-3 0 19 0,-3 0-4 16,-3 5 3-1,-6 3-9-15,-3 3-3 16,0 2-6-16,0 5-2 0,3-2 1 15,4 11-2-15,2 2 1 0,6-3-2 16,6-4 2-16,2-7-4 16,4-4 0-16,6 0 3 15,-3-9 1 1,0-2-12-16,-3-13-4 0,0 2 1 16,-3-4 3-16,-3-4 5 15,0-2 2-15,-6 0 4 16,0 0 1-16,0-1-1 15,0 9 1-15,0 0 0 16,0 8 3-16,0-3-1 16,3 8 0-16,3 8 3 15,0 2 3-15,-1 3-4 16,1 3-2-16,0 3-2 0,0 7-3 16,3-7 1-16,3 2-1 15,0-5-33-15,3-6-13 16,0-10-70-1,3-8-34-15,0-5 76 16</inkml:trace>
  <inkml:trace contextRef="#ctx0" brushRef="#br0" timeOffset="131">4952 16563 228 0,'-21'0'85'0,"12"8"-46"0,-3 2-43 16,9-2 13-1,-3 6-3-15,0 1 3 0,0 1 5 16,0 8 1-16,3-5-8 16,3 5-2-16,3-6-1 0,6 1-2 15,0-12 1-15,3-7 0 16,3 0 1-16,0-7-7 16,-3-7 0-16,0 1-1 15,-3-5-1-15,-3 4 1 16,-3-4 3-16,-3 5 2 15,0-1 2-15,0 6-6 16,-3 0-2-16,3 3 2 16,0 5 1-16,3 5-1 15,0 9 2-15,3 10-1 16,0 7 0-16,-1 1 2 0,1 0 2 16,0 0 10-1,-6 2 4-15,-3-8 6 16,-3 3 1-16,-2-2-4 0,-4-11 1 15,-3 2-11-15,0-4-5 16,-3-6-8-16,3-8 0 16,-3 0-36-16,-3-8-15 15,4-3-52 1,2-5-43-16,3-2 57 16</inkml:trace>
  <inkml:trace contextRef="#ctx0" brushRef="#br0" timeOffset="132">5059 16671 224 0,'18'6'85'0,"6"-4"-46"0,-3 4-39 16,-10-4 18-16,7 1 3 16,0-3 5-16,0 0-3 15,3-3-2-15,0-5-11 16,-3 0-2-16,-4-2-1 0,-2-3-3 15,-3-1-1-15,-6 1-1 16,-3 5 1-16,-6-2-4 16,-3-1-2-16,-3 0-7 15,-2 9-4-15,-4 2 8 16,0 2 2-16,0 6 4 16,3 8 2-16,6 0 3 15,3 8 4-15,3 5 2 0,6 0 1 16,9 0-6-16,3-2-4 15,0-9 1-15,9 1 0 16,3-6-39-16,-1-8-15 16,4-7-79-1</inkml:trace>
  <inkml:trace contextRef="#ctx0" brushRef="#br0" timeOffset="133">5639 16370 184 0,'-3'-8'68'0,"3"8"-36"0,6 8-20 0,-3 0 21 15,0 8-4-15,3 7 3 16,0 12-9-16,-3 10-2 16,0 0-12-16,0 5 6 0,3-8 4 0,-3 1-8 15,0-14-3 1,-3-3-3-16,3-7-1 15,-3-6-2-15,0-5 1 16,0-8-4-16,3-13-2 16,0-1-5-16,0-1 0 15,6-9-1-15,0 5 1 0,3 1 2 16,0 2 4 0,0 3 5-16,0 5 6 0,-1 8 1 15,1 2 4-15,-3 12 2 16,0-1-1-16,-3 3-7 15,0 0-3-15,0 2-3 16,-3-2-2-16,3-3-35 16,3-10-14-16,0-3-28 15,3-11-10-15,0 3-17 16</inkml:trace>
  <inkml:trace contextRef="#ctx0" brushRef="#br0" timeOffset="134">5940 16640 240 0,'-12'18'90'0,"9"-2"-48"0,0 3-42 0,6 2 16 16,0-3 2-16,3 6 3 15,6-5-2-15,6-4-1 16,0-1-10-16,6-1 4 16,2-8 1-16,-2-5-2 0,0-5-1 15,0-8 0-15,-6-6 1 16,-9 3-1-16,-3-2-1 15,-3-1-8-15,-6 1 0 16,-6-3-14-16,-6 5-5 16,-3-3-21-16,-3 3-8 15,-3 0-46-15,0-2-59 16,4 2 38-16</inkml:trace>
  <inkml:trace contextRef="#ctx0" brushRef="#br0" timeOffset="135">6059 16341 296 0,'3'10'110'0,"3"6"-60"0,3 16-47 15,-3-14 21-15,0 12-8 16,0 4 3-16,0 3-10 16,0-5-3-16,0 5-4 15,3-3-2-15,0-7 1 0,3-6-41 16,-1-5-15-16,7-11-52 15,0-8-51-15,3-5 55 16</inkml:trace>
  <inkml:trace contextRef="#ctx0" brushRef="#br0" timeOffset="136">6366 16523 244 0,'-21'19'93'0,"12"-11"-50"0,-6 10-50 16,9-7 16-1,0 5-2-15,0 2 6 0,3 1-1 16,3-3 1 0,6 7-7-16,3-1 3 0,3-9 1 15,3-3-1-15,3-10 0 0,9-5-5 16,-4-5-1-16,1-12-3 16,-6 4-1-16,-3-9 1 15,-6 6 0-15,0-11 0 16,-6 1 0-1,-9-9 0-15,-6-5 0 0,0-8-5 16,0 13 1-16,0 6 6 16,3 10 4-16,3 6-3 15,0 7 0-15,3 14-1 16,3 10 1-16,3 13 4 16,3 11 6-16,3-2 4 15,3 10 2-15,3-5-10 16,0-1-3-16,0 1-2 15,0-8 0-15,0-6-24 0,-1-5-9 16,1-7-35-16,3-9-13 16,3-5-42-1,3-8-21-15,0-5 70 16</inkml:trace>
  <inkml:trace contextRef="#ctx0" brushRef="#br0" timeOffset="137">6771 16439 308 0,'-9'-3'115'0,"3"3"-62"0,-6 3-42 0,6 2 26 0,-3 0-11 16,-3 8-3-16,0 3-13 16,3-3-6-16,3 1-3 15,6 2-8-15,3-1 0 0,3 4 3 16,3 0 2-16,3 2 4 16,0 0 3-16,-3-3 13 15,-6 1 6-15,-6 2 1 16,-3 3 0-16,-6-3-14 15,-9 0-7-15,0-8-40 16,0-2-18-16,1-6-123 16</inkml:trace>
  <inkml:trace contextRef="#ctx0" brushRef="#br0" timeOffset="138">7169 16452 272 0,'-11'-13'101'0,"11"10"-54"0,5-10-44 0,1 2 23 16,9 3-15 0,6-10-1-16,6-1 0 0,9 1 4 15,-1 2-8-15,1 10-3 0,-3 12-2 16,-3 2 3-16,-4 13 5 15,-8 8-3-15,-9 5 2 16,-6 14 1-16,-9 0 2 16,-6 2-1-16,-12 0 1 0,-2 0 0 15,-1-7 3-15,0-6-3 16,3-11-1 0,3 1-2-16,7-6 2 0,2-5-3 15,6-6 1-15,9-4-3 16,9-1 0-16,5 0-1 15,13-10 0-15,0 5-2 16,6-5 1-16,-4 5-2 16,4-3-1-16,-3 3-6 15,-6-3-1-15,-3 3-24 16,-7 0-9-16,-2-2-28 16,-3-4-10-16</inkml:trace>
  <inkml:trace contextRef="#ctx0" brushRef="#br0" timeOffset="139">7524 16185 316 0,'-3'5'118'0,"6"5"-64"0,12 6-56 0,-15-5 20 0,5 13-11 16,1 2-2-16,0-2-2 16,-3-3-3-16,0-2 1 15,3-6-1-15,-6 3 0 0,0-6-47 16,0-4-20-16,0 2-63 31</inkml:trace>
  <inkml:trace contextRef="#ctx0" brushRef="#br0" timeOffset="140">7678 16169 256 0,'-6'-3'96'0,"9"3"-52"0,0 3-43 15,-3-3 19-15,0 5 0 16,0 0 4-16,0 3 8 16,-3 0 4-16,0 0-19 0,0 5-5 0,1-2-1 15,-1-3-7-15,3 5 0 16,3-5-4 0,2 5-3-16,4-5-3 0,3 0 1 15,3 5 7-15,0-2 4 16,3 0 1-16,-3-4 3 15,-3 7 1-15,-3-4 1 16,-3 1-2-16,-9-1 1 16,-3 1-6-16,-6 0-1 15,-3-6-15-15,0 5-6 16,-3-7-20-16,3 2-6 0,0-10-31 16,3 5-10-16,1-5-42 15</inkml:trace>
  <inkml:trace contextRef="#ctx0" brushRef="#br0" timeOffset="141">7559 16158 304 0,'-6'-5'115'0,"9"5"-62"0,12-3-62 16,-6 3 20-16,3-5-10 15,3 2-1-15,6-2 1 16,3 0-1-16,-1-1 0 15,4-2-20-15,3 6-9 0,-3-4-87 16,-6-1-47-16,2-7 75 16</inkml:trace>
  <inkml:trace contextRef="#ctx0" brushRef="#br0" timeOffset="142">8199 16089 224 0,'0'0'85'0,"3"0"-46"0,-3 3-35 15,0 2 21-15,-6 3 8 16,-6 16 9-16,-5 5 0 16,-4 24 1-16,-12 13-23 15,-3 11 6-15,-5 18 4 0,-1 0-7 16,0-5-4-16,1-5-10 16,8-14-4-16,6-12-10 15,6-1-2-15,6-16-45 16,6-10-18-16</inkml:trace>
  <inkml:trace contextRef="#ctx0" brushRef="#br0" timeOffset="143">8202 16478 204 0,'3'-26'77'0,"6"21"-42"0,30-6-30 16,-24 0 17-16,6 3-14 15,-1 3-2-15,1 0 2 16,-3 5 5-16,-3 5-7 0,-6 6 10 0,-6 10 6 16,-6 5 0-16,-6 9-1 15,-3 4-9-15,-15 4-3 16,1 2-3-16,-1-6-1 15,-3-4 1-15,3-1 1 16,6-5-1-16,3-8-1 16,4 1-1-16,5-9 0 15,6-3-2-15,6-2 1 16,6 3 2-16,5-8 2 0,13-3 3 16,3-3 4-1,3 3-2-15,0-3 1 0,-4 1-7 16,1 2-4-16,-3 0-1 15,0 2 1-15,-7 1-14 16,-5 0-7 0,-3-3-23-16,0 5-9 0,-3-5-35 15,3-5-74 1</inkml:trace>
  <inkml:trace contextRef="#ctx0" brushRef="#br0" timeOffset="144">8554 16155 228 0,'0'-2'85'0,"2"4"-46"0,4 6-21 0,-3 0 25 15,0 6 0 1,0 4 2-16,3 14-17 0,-3 2-4 16,0-2-14-16,0 0-4 0,0-6 0 15,0-2-10-15,0-8-2 16,0-3-37-16,0 0-16 16,0-7-36-16,3-6-14 15,0-6 10 1</inkml:trace>
  <inkml:trace contextRef="#ctx0" brushRef="#br0" timeOffset="145">8720 16237 4 0,'0'0'0'0</inkml:trace>
  <inkml:trace contextRef="#ctx0" brushRef="#br0" timeOffset="146">8696 16203 220 0,'-14'-3'82'0,"14"1"-44"0,2-1-36 0,1 3 19 15,3-2-11-15,0-1-1 16,6 0-1-16,0 1 0 16,0-1-4-16,0 0-1 0,3 3 3 0,-3 3 1 15,-3 2 1 1,-3 3 7-16,-6 0 2 16,-3 3-4-16,0-1 0 15,0 1-10-15,0-3-2 0,3 0-3 16,3-3-2-16,6 6 0 15,3-3 0-15,2-1 3 16,1 9 2-16,0-2 2 16,-6 1 1-16,-3-1 15 15,-6 4 10-15,-3 1-6 16,-3-6-4-16,-6-5-10 16,0 5-6-16,0-5-18 15,4-3-7-15,-1 1-33 16,3-6-15-16,0 0-65 15</inkml:trace>
  <inkml:trace contextRef="#ctx0" brushRef="#br0" timeOffset="147">8943 16640 304 0,'9'-6'115'0,"-6"6"-62"0,3 0-57 15,0 0 18-15,3 0-2 16,6-2 3-16,3-1-6 15,0-5-1-15,3 5-4 16,-1 1-5-16,4-1 0 0,0-2-34 0,-3 5-15 16,-6-3-82-1,-3 3-39 1,-12 0 86-16</inkml:trace>
  <inkml:trace contextRef="#ctx0" brushRef="#br0" timeOffset="148">8917 16804 288 0,'-15'0'110'0,"27"0"-60"0,0 5-54 0,-1-5 18 15,4 0-13-15,3-5-2 16,3 5-3-16,3-14 0 16,0 9 3-16,2-3-13 0,4 0-4 15,-3 3-58-15,-3-3-70 16,-3-3 35-1</inkml:trace>
  <inkml:trace contextRef="#ctx0" brushRef="#br0" timeOffset="149">9429 16314 264 0,'-6'24'101'0,"6"-16"-54"0,0 16-44 0,0-11 23 16,0 3-8-16,-3 16-1 16,-3-1 2-16,-6-2 2 15,0 1-11-15,3-4 1 0,0-2 0 16,3-6-6-16,-3-4-1 15,6-4-2-15,3-2-2 16,6-3 1-16,9-2-1 0,-3-3 0 16,3 0 2-16,3-3-3 15,6-2 0 1,-1 2 1-16,4-2 2 0,0 0-3 16,6 2-2-16,-7 1-23 15,-2-1-10-15,-3-2-32 16,-3 5-12-16,-3-6-37 15</inkml:trace>
  <inkml:trace contextRef="#ctx0" brushRef="#br0" timeOffset="150">9646 16296 252 0,'-21'2'93'0,"24"14"-50"0,-3 5-44 16,0-7 18-16,0 7 16 16,0 8 11-16,0 11 4 0,-6 5 3 15,6 7-28-15,3 7 5 0,0-6 2 16,6 2-14-16,0-13-4 16,0-2-25-16,0-8-11 15,0-11-46-15,0-5-19 16,0-13-71-1</inkml:trace>
  <inkml:trace contextRef="#ctx0" brushRef="#br0" timeOffset="151">10078 16568 220 0,'0'-8'85'0,"0"11"-46"0,5 2-21 15,4 3 23-15,0 5-10 16,0 11-3-16,3 5-10 16,0 6-3-16,-3 2-9 15,0-6-4-15,-3-4 1 0,-3-3 2 16,-3-6 4-16,0-4-2 16,-3-12-2-16,0 3-2 15,0-10 0-15,-6 0-2 16,6-11-1-16,3-5-2 15,3-3 1-15,9-2-4 16,0 2 1-16,3 0 4 0,0 3 2 16,-1 0-11-16,4 7-4 15,3 6-38-15,-3 3-14 16,0 2-35 0,-3 3-39-16,-3 0 50 15</inkml:trace>
  <inkml:trace contextRef="#ctx0" brushRef="#br0" timeOffset="152">10342 16626 180 0,'-3'6'68'0,"0"-4"-36"0,-2 12-9 0,5-4 26 0,0 1-12 16,0 13-1-16,0 2-10 15,0 0-2 1,3 1-13-16,2-9-2 0,4-4 1 16,3-1-2-16,3-2 3 0,3-9-8 15,0-4-2-15,-3-4-3 16,-3-7-2-16,-3-6 3 15,-3-2 0-15,-6-3 1 16,-6 6 2-16,-3-3-8 16,-3 2-1-16,-3 1-5 15,3 2 0-15,0 3-14 16,3-1-3-16,0 4-9 16,3 2-2-16,3 0 0 15,3 0 2-15,6 3 19 16,0-1 8-16,3 4 16 0,0 4 7 15,3 9 17 1,0 5 8-16,3 2-10 0,0 1-4 16,-3 10-11-16,5-5-5 15,4-3-4-15,-3-8 0 16,0-2-2-16,0-11-1 16,-3-5-4-16,-3-1-2 15,0-2-2-15,-4 0 0 16,-2-2 2-16,0 7 4 15,0 1-1-15,-6 2-1 16,6 5 3-16,0 8 0 0,0 6 1 16,3-6 0-16,3-5 6 15,0-3 4-15,6-5 1 16,-3-5 3 0,3-9-1-16,-4 1 0 15,-2 0-1-15,-3-3 2 0,-9 0-1 16,-6 0 2-16,-3 1-6 15,0-1-3-15,-2 2-10 16,2 4-3-16,0 2-18 16,0 0-9-16,3 3-15 15,3 2-5-15,3 0-42 16,3 1-24 0</inkml:trace>
  <inkml:trace contextRef="#ctx0" brushRef="#br0" timeOffset="153">10893 16544 256 0,'0'3'96'0,"-3"0"-52"0,-6 5-25 0,6-3 26 16,-3 3-25-1,0 2-9-15,-3 4-9 0,3-1-3 16,3 0 1-16,6 0-5 0,6 1-1 16,3-1 3-16,3 5 1 15,-3 6 2-15,0-3 2 16,-3 0 5-16,-6-2 6 15,-6-6 2-15,-3 6 0 16,-6-6-7-16,0-5-5 16,-3-3-24-16,0-2-11 15,3-3-35-15,1-3-12 16,5-2-36 0</inkml:trace>
  <inkml:trace contextRef="#ctx0" brushRef="#br0" timeOffset="154">11197 16642 148 0,'0'3'57'0,"0"0"-30"0,-15 7-32 15,12-2 12-15,-3 3 11 16,0 5 11-16,3 7 5 0,0 4 4 15,3-6-21 1,3 5-5-16,6-4-1 0,9-4-7 16,0-5-2-16,2 1-1 15,1-9-1-15,0 0 0 16,0-10 0-16,-3 0 0 0,-3-1 0 16,-6-4 11-16,-3-9 5 15,-6-2-2-15,-3-3 0 16,-6 6-8-16,-6 2-2 15,-6-3-11-15,-3 1-3 16,0 5-19-16,6-1-9 16,4 4-40-1,5-3-54-15,3 2 34 16</inkml:trace>
  <inkml:trace contextRef="#ctx0" brushRef="#br0" timeOffset="155">11485 16322 276 0,'-8'-24'104'0,"-7"11"-56"0,3 16-43 16,3-6 22-16,0 6-9 15,-3 10 0-15,-3 0-4 16,3 8 1-16,0 3-8 16,3 11-4-16,3 2 0 0,3 10 0 15,3 4 3-15,3 7-5 16,0-5-1-16,0-6-16 15,0-4-4-15,0-9-25 0,-3-8-9 16,0-2-40 0,-3-10-51-1,0-7 45-15</inkml:trace>
  <inkml:trace contextRef="#ctx0" brushRef="#br0" timeOffset="156">11247 16592 324 0,'9'-5'123'0,"9"-1"-66"0,18 4-66 0,-15-1 20 16,14 1-12-16,7-1-2 0,0-5-64 15,2 0-28 1,4-11-25-16,-18 1-7 16</inkml:trace>
  <inkml:trace contextRef="#ctx0" brushRef="#br0" timeOffset="157">11724 16613 124 0,'3'-5'46'0,"-3"2"-24"0,3 1-2 0,-1 2 19 16,-2 0-13-16,6 2-4 0,0 1-7 16,0 10-2-16,0 0-7 15,-3 6 5-15,0 7 2 0,-3 1 5 16,0-1 1-16,0-5-8 15,0-2-4-15,0-3-2 16,0-6 1-16,0 1-3 16,0-8 0-16,0-3-1 15,-3-8 1-15,3-6-4 16,0-1-2-16,0-7-3 16,3-1-1-16,0-1 1 15,3 5 4-15,0 3 1 16,3 6 1-16,3 2-5 15,0 8 1-15,0 5 6 16,0 3 6-16,3 5 0 0,-4 1 3 16,-2 7-2-1,-9-5 2-15,0-3-4 0,0-3-2 16,0-4 0-16,0-6-1 16,0-6-2-16,6-2 1 15,3-5-4-15,3-3 0 16,3-2-1-16,0-1-2 15,3 11 3-15,-3-2 2 16,3 7 0-16,-4 3 2 16,1 3 2-16,-3 7 2 15,0-2-3-15,-3 6-1 0,-3 7-1 16,0-5 1-16,-3-6-9 16,0 1-1-16,0-3-27 15,3-3-10-15,3 0-7 16,6-10-1-16,0-8 2 15,-1 0 1-15,1-1 17 16,0 1 13 0,0 0 20-16,-3 2 32 15,-3 1 13-15,-3-1 0 16,-3 3-1-16,-3 3-14 16,-3 0-4-16,-3 5-16 15,0 0 2-15,-3 10 1 0,-3 1-5 0,3 13-1 16,-3-1-2-1,0 4-1-15,9-6-6 0,3 5 1 16,6-7 0-16,0-6 2 16,3-5-1-16,0 3-1 15,0-11-4-15,0-3 0 16,0-5 0-16,-3 3-1 16,0-11 4-16,-3-3 0 15,0 4 1-15,0-1 2 16,0 8 1-16,-3 0 3 15,3 3-3-15,3 7 0 16,0 9 1-16,3 2 0 16,3 0-2-16,-1 0-2 0,1 1 1 15,0-4-1-15,6-2-25 16,-3-5-8-16,3-3-27 16,0-8-10-1,-3-5-23-15</inkml:trace>
  <inkml:trace contextRef="#ctx0" brushRef="#br0" timeOffset="158">12378 16423 192 0,'-20'-32'71'0,"20"27"-38"0,0 2-14 16,0 3 23-16,0 0-21 16,3 3-6-16,5 10-4 15,1 8 3-15,0 11-8 16,-3 7 1-16,0 6 3 0,3 6-4 0,-3-4-1 15,0-2 0 1,0 0-1-16,0-10-22 0,0-9-8 16,-3-7-42-16,-3-6-19 15,0-2-7 1</inkml:trace>
  <inkml:trace contextRef="#ctx0" brushRef="#br0" timeOffset="159">12256 16563 288 0,'-6'-3'107'15,"12"3"-58"-15,6 0-59 0,-3 0 16 16,9 0-6-16,6-2 2 16,0 2-6-16,2 2 1 15,-2 1 1-15,0-3-34 0,-3 5-16 0,-3-2-57 16</inkml:trace>
  <inkml:trace contextRef="#ctx0" brushRef="#br0" timeOffset="160">12581 16634 252 0,'15'27'93'0,"-9"-11"-50"0,3 13-44 15,-6-11 20-15,3 1-7 0,-4-3 1 16,1 0 1-16,0-6 2 15,-3 1-9-15,0-3 0 0,0-3 0 16,-3-5-3 0,0-5-1-16,1 5-1 15,-1-21-2 1,3-3 1-16,3 8-4 0,2-3 2 16,1 1-1-16,3 5-2 15,6 5 3-15,0 0 0 16,0 2-10-16,0 4-3 15,0 2-17-15,-3 0-6 16,0 0 4-16,-4 2 3 16,4 1 3-16,0 0 3 15,-3-1 10-15,0-2 6 16,-3 6 8-16,0-1 2 0,0 3 24 16,3 8 10-16,0 0 1 15,-3-1 1-15,0 4-21 16,-3 2-8-16,0-2-6 15,-6-6-3-15,3 5-26 16,-3-10-10-16,6 3-50 16,-3-11-42-1,3-3 45-15</inkml:trace>
  <inkml:trace contextRef="#ctx0" brushRef="#br0" timeOffset="161">12789 16563 264 0,'-21'-13'101'0,"18"13"-54"0,0 0-42 0,3 0 24 16,0 0-23-16,0 0-7 16,6 0 0-1,3 5-1-15,0-2 2 16,6 2-36-16,0 3-13 0,0 0-57 16,3 0-31-16,3-3 65 15</inkml:trace>
  <inkml:trace contextRef="#ctx0" brushRef="#br0" timeOffset="162">13069 16587 232 0,'0'0'88'0,"0"2"-48"0,3 4-38 0,-3 4 19 15,0 1-9-15,0 5-2 16,-3 0-5-16,-6 13-2 16,-6 0-1-16,0-3-2 0,0 1 1 15,3-1-19-15,1-7-8 0,-1-6-24 16,0 0-11-16,3-8-27 15</inkml:trace>
  <inkml:trace contextRef="#ctx0" brushRef="#br0" timeOffset="163">12899 16626 256 0,'3'-5'96'0,"6"5"-52"0,3 5-29 15,-3 3 24-15,9 3-12 16,6 2-1-16,5 14-11 15,4 2-4-15,3 0-6 16,0-3-10-16,2-5-2 0,1-7-114 16,-3-6-74-1,-6-8 74-15</inkml:trace>
  <inkml:trace contextRef="#ctx0" brushRef="#br0" timeOffset="164">3011 17592 104 0,'-3'3'38'0,"3"2"-20"0,3 32-12 0,0-24 11 15,-3 3 0-15,3 11-1 16,-3 2-2-16,6 0-1 16,-6 3-3-16,3-9-1 15,0-1-5-15,3-9-3 0,0 0 2 16,0-5-2-16,0-3 2 0,3-5 0 15,3-5 3-15,0-8-3 16,-1 0-2-16,-2-1-5 16,0-2 0-16,0 3 2 15,0 3 1-15,-3 4-2 16,0 6 0-16,0 0-1 16,0 6 0-16,0 12 3 15,6 1 2-15,-6-3 6 16,3-3 4-16,0 0-4 15,6 0 1-15,2-7 8 16,1-1 5-16,0-5-3 16,0-5 2-16,-3-1-5 15,0-10 1-15,-3-7-9 16,-3 1-2-16,-3 1 1 0,-3-3 1 16,-3-7-3-1,-3 4-3-15,-3 6 0 0,0 3-1 16,0-1-3-16,0 11 2 15,-3 0-15-15,0 8-6 16,3 8-22-16,0 0-10 16,3 5-40-1</inkml:trace>
  <inkml:trace contextRef="#ctx0" brushRef="#br0" timeOffset="165">3467 17653 140 0,'-3'19'55'0,"6"-6"-30"0,0 5-16 16,3-4 14-16,-4-1-2 15,1 13-1-15,0-5-10 16,0 3-6-16,0-3-3 16,0-7 1-16,0-1 3 0,0 0-37 15,0-8-16-15,3-10-29 16</inkml:trace>
  <inkml:trace contextRef="#ctx0" brushRef="#br0" timeOffset="166">3446 17470 200 0,'-15'-2'74'0,"18"2"-40"0,9 2-42 0,-6-2-7 16,6 0-13-1,0 0-16-15,-1-7-7 16,4 1-6-16,0-7-3 16</inkml:trace>
  <inkml:trace contextRef="#ctx0" brushRef="#br0" timeOffset="167">3633 17412 176 0,'3'29'66'0,"0"-7"-36"0,-3 28-24 0,0-29 15 0,0 13-11 16,0 9-3-16,0-4-4 15,0 1-3 1,0-6 1-16,0-2 3 0,0-5 2 16,0-1-42-16,-3-7-18 0</inkml:trace>
  <inkml:trace contextRef="#ctx0" brushRef="#br0" timeOffset="168">3550 17624 220 0,'6'-16'82'0,"6"13"-44"0,6 3-47 15,-9 0 12-15,2 0-2 16,4-5 3-16,-3 5-28 16,6-3-10-16,-6 1-50 15,0-1-23 1,6-7 53-16</inkml:trace>
  <inkml:trace contextRef="#ctx0" brushRef="#br0" timeOffset="169">3767 17513 128 0,'0'39'49'0,"0"-9"-26"0,3 28-9 0,-3-34 17 15,0 5-2-15,0 2 3 16,-3-4-14-16,3-1-5 0,-3-2-8 15,0-3-2-15,3-7 1 0,0-4 2 16,3-7 1 0,3-3-8-16,0-8-1 15,3-5-9-15,3-6-3 16,3 1-1-16,-3-4-1 0,0 9 9 16,0 5 3-16,5 3 8 15,-2 5 2-15,0 8 9 16,-3 2 4-16,-3 12 0 15,-3-1 0-15,0-3-10 16,0 1-5-16,0-6-1 16,-3 0 0-16,0 1-17 15,3-9-7-15,0-3-32 16,0-2-11-16,3-7-20 16</inkml:trace>
  <inkml:trace contextRef="#ctx0" brushRef="#br0" timeOffset="170">4020 17756 168 0,'-6'8'66'0,"6"3"-36"0,3 15-26 0,0-13 15 15,0 1-11-15,0-1-2 16,-3 0-2-16,0 0 0 16,3 1-2-16,0-7-32 0,-3-1-13 15,6-6-33 1</inkml:trace>
  <inkml:trace contextRef="#ctx0" brushRef="#br0" timeOffset="171">4011 17621 176 0,'-6'-16'68'0,"12"11"-36"0,3 5-48 15,-3 0 7-15,3 0-25 16,0 0-7-16,0 0-8 15,3 0-2-15,0 19 17 16,0-1 9-16,0 3 152 31,-6 32-48-15,-3-13-12-16,-1-8-33 16,-2-1-16-16,0-12-5 15,3-6-1-15,0-5-6 16,3-8-6-16,3-5-3 0,6-8-9 0,0-1-5 15,0-2 4 1,3 3 3-16,0 3 3 16,0 10 5-16,-1 0 12 0,1 13 8 15,-3 5 0-15,3 4-1 16,-3-4-7-16,0 3-2 16,0-5-4-16,0-3-3 15,-1-5-60-15,4-8-27 16,3 0-6-1</inkml:trace>
  <inkml:trace contextRef="#ctx0" brushRef="#br0" timeOffset="172">4586 17833 176 0,'3'29'68'0,"12"-32"-36"0,-6 6-22 15,-1-3 20-15,4 0-7 16,3 0 1-16,-3-3-9 16,0-2-4-16,0 0-6 15,0-3-4-15,0-5 2 0,-6 5-2 16,0-8 2-16,-3 3-2 15,-3-1-1-15,-3 1-4 16,-3 5-2-16,-3 0-4 0,-6 8 1 16,-6 3 3-1,3 7 1-15,-3 12 3 16,7-1 3-16,2 3 2 0,3 2 1 16,3-5 0-16,3 6 2 15,6-9-3-15,12 6-2 16,2-8-3-16,4-5-1 15,6-9-29-15,0-2-12 16,3-8-50 0</inkml:trace>
  <inkml:trace contextRef="#ctx0" brushRef="#br0" timeOffset="173">4958 17722 200 0,'-15'-5'77'0,"9"5"-42"0,-6 7-23 16,6-1 19-16,-3 2-10 15,0 5-1-15,0 13-4 16,-3-2 0-16,4 3-8 16,-1-6-3-16,3 5 1 0,6-7-3 15,0-1 0-15,3-4-1 16,3-1-2-16,0-8 1 16,2-5-1-16,1-5-5 15,0-3-1-15,0-3-4 16,-3-2-1-16,-3 0-1 15,0 0 2-15,0-6 4 0,-3 16 3 16,0-2 0 0,0 5 1-16,3 8 4 15,0 3 3-15,0-3-2 0,0 5 0 16,3 0 1-16,3 0 2 16,0-7-23-16,3 1-8 15,3-7-30-15,0-7-10 16,2 1-21-1</inkml:trace>
  <inkml:trace contextRef="#ctx0" brushRef="#br0" timeOffset="174">5113 17748 196 0,'-30'0'74'0,"15"3"-40"0,0 10-22 0,9 0 19 15,0 6-12-15,0 5-1 0,0-8-4 16,3 7 1-16,3-1-8 15,3-1-4-15,3-3-2 0,12-5-1 16,3 1 0-16,3-9-5 16,0-5 1-16,-1-5-31 15,1-3-14-15,-3-11-50 16,3-7-26 0,-6-6 61-16</inkml:trace>
  <inkml:trace contextRef="#ctx0" brushRef="#br0" timeOffset="175">5181 17476 156 0,'-6'8'60'0,"9"5"-32"0,0 16-26 0,3-13 14 16,0 24 10 0,0 5 5-16,-3 5 4 0,-3-3 1 15,0-7-19-15,0 0-6 0,0-8 0 16,0-6-9-16,3-7-1 15,0-6 1-15,3-5 1 16,3-11-4-16,6-15 1 16,2-1-11-16,1 3-3 0,3-2 5 15,0 4 4-15,0 9 8 16,0 5 6 0,-3 13 6-16,-4 1 3 0,-2-1-5 15,-3 5-3-15,0-4-5 16,0-1-2-1,0 0-72-15,0-8-32 0</inkml:trace>
  <inkml:trace contextRef="#ctx0" brushRef="#br0" timeOffset="176">5797 17854 212 0,'0'58'79'0,"0"-23"-42"0,0 28-39 15,0-28 14-15,0 2 3 16,0-6 2-16,0 4 3 16,0-3 0-16,0-11-11 15,0-3 3-15,-3-5 2 0,0-18-3 16,0-3-6 0,-3-5-1-16,0-11-9 15,-3-16-2-15,-2-4-3 16,8-4-1-16,3-2 6 15,3-3 4-15,3 10-3 0,2 1-1 16,7 8 6-16,3 7 6 16,3 9-1-16,0 4 2 15,0 14 1 1,-3 6 2-16,-7 2 3 0,-2 10 2 16,-6 3-5-16,-6-7 1 15,-3 4-7-15,-3-5-3 16,-2 1-15-16,-1-1-6 15,0-5-34-15,3-6-16 16,3-2-50 0</inkml:trace>
  <inkml:trace contextRef="#ctx0" brushRef="#br0" timeOffset="177">6113 17717 204 0,'-9'-6'77'16,"9"6"-42"-16,-3 6-32 0,3-1 15 0,-6-3 0 16,0 9 1-16,-3-3 3 15,-3 5 3-15,-3 8-13 16,0-2-5-16,3 7 0 0,1-2-4 16,5-3 0-16,3 3-1 15,9-8-2-15,-1 3 1 16,1-12 1-16,3-1-1 15,0-6-1-15,0-6-8 16,0-1-3-16,-3-7 4 16,0-4 3-16,-6 5 3 0,3-6 3 15,-3 6 1-15,0 0 1 16,0 5 0-16,0 8 0 16,0 5-5-16,0 3 1 15,0 5 0-15,3 0 2 16,0 8-3-16,3-2-2 15,0-6-3-15,3 0-1 16,0-2-25-16,3-8-11 16,3-6-9-16,5-2-3 15,-2-3-12 1,-3-3-12-16,0-15 34 0,0 7 57 16,-6-2 29-16,-3 3 20 15,-3 4 8-15,0 6-14 16,-3-2-6-16,-3 2-16 15,0 8-6-15,-6 10-16 16,-6 6 0-16,6-2 0 0,6-1-4 16,0 5 1-16,3-4-5 15,0-1 0-15,3-3-1 16,3-2-2-16,-3-2 3 16,3-6 2-16,0-6-2 15,0 1-2-15,-3 2-3 16,0-2 1-16,0-6-4 15,0-2-1-15,0 5 0 16,0 3 2-16,3 5-1 16,0 11-1-1,0 7 3-15,-3 9 2 16,-3-1 3-16,0 8 3 0,-3 3 4 16,-3-7-2-1,-6-4-2-15,0-2-5 0,-9-11 0 16,0 0-24-16,0-5-12 15,0-8-23-15,4 0-9 16,5-13-25 0</inkml:trace>
  <inkml:trace contextRef="#ctx0" brushRef="#br0" timeOffset="178">6294 17841 256 0,'6'0'96'0,"3"0"-52"0,9 0-43 0,-6 0 21 0,3-5-14 16,3-3-4-16,6 2-3 16,-1-2 1-16,-2-2-1 15,-3-1-1-15,-3-5 3 0,-3 3 2 16,-6 5 2-16,-6-5-3 16,-9 5-3-16,-6 3-3 15,-3 5 1-15,-3 0 1 16,0 8 2-16,1 5-1 15,2 5 2-15,3 4 7 16,3 1 5-16,3-1 6 0,6-4 2 16,6 9-4-1,3-6-1-15,6-3-8 16,3 1-2-16,3-1-4 16,5-10-1-16,1 0-17 15,3-8-5-15,0-8-40 0,0 3-16 16,-4-8-60-1</inkml:trace>
  <inkml:trace contextRef="#ctx0" brushRef="#br0" timeOffset="179">6779 17743 348 0,'-8'0'132'0,"8"0"-72"0,0 8-72 0,3-3 18 16,-3 0-56-16,3-2-21 15,-3 2-61-15,2 3-27 0</inkml:trace>
  <inkml:trace contextRef="#ctx0" brushRef="#br0" timeOffset="180">6759 17920 304 0,'-6'6'115'0,"9"-6"-62"0,3 5-66 15,0-5 15-15,0 0-78 16,2-5-31-16,4 5 1 15,-3-14 5-15</inkml:trace>
  <inkml:trace contextRef="#ctx0" brushRef="#br0" timeOffset="181">7274 17497 200 0,'-6'29'74'0,"6"-3"-40"0,3 35-24 0,-3-29 20 0,0 8-3 16,0-1 4-16,-3 12-4 15,0-4 1-15,-3-2-16 16,0-5-2-16,0-8-3 0,0 0-1 16,3-11 1-16,0-3-4 15,0-5-2-15,0-7 0 16,3-6-1-16,0-11-5 16,0-7 1-16,3-9 0 15,-3-7 2-15,3-3-6 16,-3-3-2-16,0-8 3 15,0-5 2-15,0 3 3 16,0 5 1-16,3 6 1 0,0 4 2 16,0 3-3-16,0 14-2 15,3 2 2 1,0 5 2-16,3 19 4 16,3 3 4-16,-1 15 0 15,4 6 2-15,3 0-2 0,0-3 0 16,0 3-5-16,-3-8-1 15,-3-9-1-15,3-1-2 16,-1-4 5-16,1-10 1 16,-3-5-2-16,0-8-3 15,0-6-3-15,0-7 1 16,-3-1-1-16,-3 1-2 16,0 2 3-16,-3 8 0 15,0 3-2-15,0 8 2 16,3 10 1-16,-3 16 2 15,6 11 3-15,-3 2 4 0,2 17 5 16,1-7 1-16,0-1-8 16,0-1-2-16,0-7-3 15,3-9-2 1,3-7-30-16,3-6-15 0,3-13-59 16,3-6-23-16,11-7 17 15</inkml:trace>
  <inkml:trace contextRef="#ctx0" brushRef="#br0" timeOffset="182">7922 17502 156 0,'-8'-16'57'0,"8"14"-30"0,0-1-5 0,0 3 23 16,0 0-10-16,0 8 0 0,3 5-7 15,0 11-3-15,-1 10-13 16,4 14 1-16,-3-3 1 0,0 5-3 16,-3-2-1-16,0-6-6 15,0-2-1-15,0-11-1 16,0-5-2-16,3-8-10 15,0-6-6-15,0-2-21 16,0-8-9-16,3-8-15 16,0-5-7-16,3-11-21 15</inkml:trace>
  <inkml:trace contextRef="#ctx0" brushRef="#br0" timeOffset="183">8071 17470 208 0,'3'-13'77'0,"-3"13"-42"0,3 0-19 0,-3 0 22 15,3 11-7-15,3 5 2 16,0 7-8-16,0 17-1 16,0 10-13-16,0 6-2 0,-3 2-2 15,0-5-3-15,0 5-1 16,0-13 1-16,0-10 0 16,0-11-27-16,0-3-9 15,-3-11-33-15,0-7-11 16,-3-11-35-16</inkml:trace>
  <inkml:trace contextRef="#ctx0" brushRef="#br0" timeOffset="184">7925 17693 264 0,'-20'0'99'0,"20"2"-54"0,0 1-39 16,0-3 22-16,3 5-15 15,6-2-2-15,2 0-1 16,7-1 4-16,3-2-8 15,3 0-3-15,6 0 0 0,2 0-7 16,1 0-1-16,3 0-29 16,0 0-10-16,-4-13-38 15,-2 0-12-15,0-6 3 16</inkml:trace>
  <inkml:trace contextRef="#ctx0" brushRef="#br0" timeOffset="185">8372 17502 244 0,'0'-2'90'0,"3"4"-48"0,-3 6-29 0,3-3 22 16,0 9-5-16,3 12 2 16,0 11-12-16,-3 8-4 15,0 8-9-15,-3-5-1 0,0 5 1 16,3-8-6-16,0-6 0 16,0-7-8-16,0-8 0 15,0-11-24-15,3-10-9 16,5-6-32-16,1-8-12 15,6-18-22-15</inkml:trace>
  <inkml:trace contextRef="#ctx0" brushRef="#br0" timeOffset="186">8631 17431 280 0,'3'0'104'0,"0"0"-56"0,3 13-41 15,0-2 26-15,0 10-10 16,0 16 1-16,-3 5-9 15,-3 11-2-15,-3 3-7 16,0-3-4-16,0-6-1 0,0-5-10 16,0-7-2-16,0-9-40 15,0-5-19-15,-3-10-63 16</inkml:trace>
  <inkml:trace contextRef="#ctx0" brushRef="#br0" timeOffset="187">8384 17724 336 0,'-18'11'126'0,"15"-11"-68"0,3 3-68 0,6 2 20 15,3-5-10-15,6 8 0 16,9-8 0-16,2 0 0 16,7 0 0-16,3-3 0 0,3-2 0 15,8-3-27 1,-2-3-9-16,-6 4-64 15,-1-12-62-15,-5 6 49 16</inkml:trace>
  <inkml:trace contextRef="#ctx0" brushRef="#br0" timeOffset="188">8923 17539 288 0,'-3'3'110'0,"-9"2"-60"0,6 8-41 16,6-5 25-16,0 16-15 15,0 3-1-15,-3 7-1 16,0 11-2-16,0 0-7 15,-3 5-3-15,0-2-1 0,3-8-5 16,0-9-1-16,3-4-26 16,0-9-9-16,3-10-21 15,3-8-6-15,3-5-34 16,6-8-40 0,3-22 50-16</inkml:trace>
  <inkml:trace contextRef="#ctx0" brushRef="#br0" timeOffset="189">9164 17423 304 0,'0'-5'112'0,"3"10"-60"0,0 0-52 0,0 3 21 15,0 11-3-15,-3 10 1 16,0 16-2-16,0 8 2 16,0 2-10-16,0 1-5 0,0-1-3 15,3-7-1-15,3 5 0 16,0-14-29-16,-4-7-10 15,1-8-38-15,-3-8-16 16</inkml:trace>
  <inkml:trace contextRef="#ctx0" brushRef="#br0" timeOffset="190">8896 17873 364 0,'0'0'134'0,"18"2"-72"0,11-2-68 16,-8 0 22-16,12 0-12 16,15 0-3-16,5-8-16 15,1 0-5-15,5-10-133 16,4-1-60-16</inkml:trace>
  <inkml:trace contextRef="#ctx0" brushRef="#br0" timeOffset="191">3202 12830 104 0,'-3'0'41'0,"3"2"-22"0,0-4-9 16,0 2 14-16,0 0 4 16,0 0 6-16,0 0-4 15,0 0 0-15,0 0-17 16,-3 0 3-16,0 0 2 0,3 0-2 15,0 0 3-15,0 0-4 16,0-3 1-16,3 0-11 0,3 1-3 16,6-4-2-16,8-2 0 15,4 1 2-15,3 1 1 16,0 4-4 0,-3 4 1-16,2 4 0 0,-2 4 0 15,-3 3 2-15,-6 6 3 16,-6 2 2-16,-9 3 1 15,-6 0-2-15,-3-3-1 16,-6 0-3-16,-3-2-2 16,0-4 3-16,-2-1 0 15,-1-4-4-15,9-2 1 0,3-3-2 16,9-2 0-16,6-3 0 16,6 3 0-1,3-1 2-15,2 4 0 0,7-1-3 16,3 3 2-16,-3 5-1 15,-3 0-2-15,-3 3 9 16,-7 5 6-16,-5 3 6 16,-9 0 2-16,-5 0-6 15,-7-3 0-15,-3 3-6 16,-3-6-2-16,-3-2-2 16,-3-5 0-16,4-3-13 15,-1-3-6-15,3-2-27 0,6-3-10 16,6-3-36-1,6-5-14-15,12-2 9 16</inkml:trace>
  <inkml:trace contextRef="#ctx0" brushRef="#br0" timeOffset="192">3857 12650 188 0,'-3'2'71'0,"0"9"-38"0,-6 18-21 0,6-8 21 15,-6 8 7-15,-6 14 6 0,-6 2-8 16,-6 5 0-16,0 8-22 15,-2 6-3-15,-1-1-1 16,3-5-7-16,3-7-3 0,3-1-1 16,4-8 1-16,2-7 1 15,0-6 1-15,6-8-22 16,0-5-8-16,3-3-25 16,3-2-7-16,3-11-21 15,3-8-5-15,3-6-4 16</inkml:trace>
  <inkml:trace contextRef="#ctx0" brushRef="#br0" timeOffset="193">3871 12901 208 0,'6'5'77'0,"-6"-2"-42"0,0 13-28 0,0-6 20 16,-3 4-1-16,-3 4 4 15,0 6-5-15,-5 0-3 16,2 2-12-16,-3-2-4 0,0 0-2 16,3 2-2-16,0-4 1 15,0-4-2-15,3-5-1 16,3 1 1-16,3-7 1 0,3 1 1 15,0-2 1-15,3-6 0 16,6-3 2-16,3-2-1 16,6-3 0-16,5 0-6 15,-2 0 1-15,0 3 2 16,0-1 1-16,-3 4-17 16,-3-1-7-16,-4 0-21 15,1-2-6-15,-3 0-19 16,-3 0-6-16,-3-3-15 15</inkml:trace>
  <inkml:trace contextRef="#ctx0" brushRef="#br0" timeOffset="194">4020 12861 212 0,'-6'0'79'0,"6"6"-42"0,0 4-39 0,0 1 14 15,0 7 18-15,0 6 10 16,0 8 2-16,0 8-1 16,0 13-22-16,3 2-7 0,0 3-1 15,0-2-5-15,0-11 2 16,3-5-5-16,0-6 0 0,-3-5-3 16,0-5-3-1,3-6-47-15,0-4-19 16,0-9-66-1</inkml:trace>
  <inkml:trace contextRef="#ctx0" brushRef="#br0" timeOffset="195">4368 13084 260 0,'-5'-3'99'0,"5"6"-54"0,0-1-28 0,0-2 27 15,0 0-14-15,0 0-5 16,8 3-8-16,1-3-3 16,6 0-8-16,3 0-6 0,9 0-1 15,3 0 7-15,2 0 6 0,1 3-8 16,-6-1-2-1,0 1-20-15,-6 0-8 0,-4-1-24 16,-5 1-8-16,0 2-16 16,-6 0-4-16,-12 1-18 15</inkml:trace>
  <inkml:trace contextRef="#ctx0" brushRef="#br0" timeOffset="196">4425 13261 260 0,'-12'-3'99'0,"12"1"-54"0,0 4-46 16,0-2 20-16,6 3-2 0,3 0 4 16,3-3-5-16,3 2 1 15,3-2-10-15,5 0-4 0,4 3 0 16,3-3-2 0,-3 3-1-16,-3-1-37 0,-1 1-17 15,-2-1-75 1</inkml:trace>
  <inkml:trace contextRef="#ctx0" brushRef="#br0" timeOffset="197">4851 12859 204 0,'-21'0'77'0,"21"0"-42"0,0 2-19 16,0-2 22-16,0 0-9 0,6 3 0 15,0 0-10-15,0 2-1 16,3 0-11-16,3-2 0 0,5 2 0 15,7-2-3-15,3-3-1 16,3 0-3-16,3 0-3 16,-4-3 2-16,-2 3 2 15,-9 0 0-15,-3 0 2 16,-3 0-4-16,-3 6 0 16,-6 4 7-16,-3 3 4 15,-3 6-3-15,-6 7 1 16,0 9 1-16,-3 4 2 15,0 9 8-15,0 0 2 0,3-3-4 16,3 0 0-16,0 0-10 16,0-11-4-16,3-5-2 15,0-5-1-15,0-6-27 16,0-4-11-16,3-4-34 16,-3-2-12-16</inkml:trace>
  <inkml:trace contextRef="#ctx0" brushRef="#br0" timeOffset="198">4886 13134 252 0,'-12'-3'93'0,"12"6"-50"0,3-3-48 0,-3 0 17 15,6 3 11-15,3-1 9 16,3 1 4-16,6-3 0 15,6 0-19-15,6 3-4 0,5-1-1 16,1 1-7-16,-3 2-3 16,-3-2-4-16,-4-3 1 15,-2 2-34-15,-6 1-17 16,-6-6-75 0,-6 3-52-16,-3-2 75 0</inkml:trace>
  <inkml:trace contextRef="#ctx0" brushRef="#br0" timeOffset="199">5327 12904 276 0,'-3'-3'104'0,"3"22"-56"0,3-9-38 16,0-2 25-16,0 0-10 16,0 3-2-16,-3 2-5 15,0 5-1-15,-3 1-9 0,0 2-3 0,0-2 1 16,-3-1-3 0,0 1 0-16,3-6 1 0,0-3 0 15,3-2-2-15,-3 0 1 16,3-5-4-16,0-3 0 15,3 0 1-15,3 0 0 16,6-3-3-16,3 1 2 16,3 2-1-16,5 0 0 15,1 5 2 1,6 3 0-16,-6 8 6 0,0 2 4 16,-3 6 3-16,-13 0 3 15,-8 2-1-15,-3-2 4 16,-2 3-11-16,-7-4-4 15,-3-1-3-15,-3-4-1 16,-3-5-20-16,-3 1-7 16,6-6-13-16,3 0-5 0,-2-6-15 15,2-10-5-15,-3 0-18 16,6-5-5-16,6-8-4 16</inkml:trace>
  <inkml:trace contextRef="#ctx0" brushRef="#br0" timeOffset="200">5220 12988 220 0,'0'-8'82'0,"6"6"-44"0,6-3-29 0,0 5 22 16,2-6 3-16,4 1 6 15,6-6-12 1,3 1-5-16,0 2-13 0,-1 0-6 0,-2 3-1 15,6 2-24-15,-9 0-11 16,6 1-186 0,-4-4 79-1</inkml:trace>
  <inkml:trace contextRef="#ctx0" brushRef="#br0" timeOffset="201">5747 12896 148 0,'-3'2'57'0,"3"-7"-30"0,3 5-7 0,-3 0 19 15,0 0 3-15,0 0 11 16,-9 5-21 0,0 6-17-16,0 2-7 0,0 0-4 15,0 3 2-15,0 0 1 16,3 3-3-16,3-3-1 15,3 0 1-15,3-3 0 0,3-3-2 16,3-2 1 0,6-5 0-16,-3-3 3 15,0-3-1-15,0-5 0 0,-3 0-1 16,-1-2 0-16,-2 2 0 16,-6-5 2-16,0-1-3 15,-6-1-2-15,-5 4 0 16,-1 0-1-16,3 3 0 15,0 3 0-15,3 2-3 16,3 1 0-16,3-1-1 16,6 1 3-16,6-1 0 0,0 0 1 15,2 1 0 1,4-1 0-16,0 0 0 16,0 1 0-16,0 7 4 0,-3-8 5 15,0 9-5-15,-3-1-2 16,-3 3-1-16,-4 2-1 15,-2 4 0-15,-6 4 2 16,-5 6 1-16,-4 5 1 16,-3 5 0-16,0 6 0 15,0-3 2-15,-3 0 1 16,3-5-3-16,-3 2-3 16,6-4 0-16,1-7-1 15,2-2 0-15,0-5 0 16,3-2-18-16,3-4-8 15,0-5-24-15,9-5-8 16,0-2-23-16,0-1-7 16,6-2-1-16</inkml:trace>
  <inkml:trace contextRef="#ctx0" brushRef="#br0" timeOffset="202">5889 13274 128 0,'3'0'49'0,"0"0"-26"0,0 3-23 16,-3-3 13-16</inkml:trace>
  <inkml:trace contextRef="#ctx0" brushRef="#br0" timeOffset="203">5898 13285 289 0,'-3'8'62'0,"0"0"-30"0,0 5-11 0,1 3-7 16,-1 2-6 0,3-2-2-16,0-3-1 15,5 1-1-15,4-4 6 0,0-2 6 16,3-3-2-1,9-5 2-15,0-5-5 16,0-3 1-16,-3-2-1 0,-3-4 1 16,-7-2 5-16,-5 3 3 15,-9-3-4-15,-5 3-1 16,-1 3-7-16,-6 2-3 16,0 2-7-16,0 4-3 15,3 2-20-15,0 2-7 16,6 1-36-16,6 0-14 15,3-3-52 1</inkml:trace>
  <inkml:trace contextRef="#ctx0" brushRef="#br0" timeOffset="204">15926 14216 184 0,'-11'3'68'0,"5"-3"-36"0,-6 8-29 16,6 2 17-16,-3 3-1 16,0 3 1-16,0 0-3 15,0 0 2-15,3 3-10 16,3-1-1-16,3 1 2 0,6-3-4 0,6-3-1 16,6-5 2-1,6-6 0-15,5-4-1 0,1-6-1 16,-3-3 1-16,-6-2 1 15,-6-3 5-15,-6 0 3 16,-9 0 5-16,-6 0 4 16,-6 3-3-16,-3 0-1 15,-3 2-13-15,0 1-5 16,0 2-19-16,3 5-9 16,3 1-24-16,1 2-8 15,5 0-32-15,3 2-10 16,9-4 9-1</inkml:trace>
  <inkml:trace contextRef="#ctx0" brushRef="#br0" timeOffset="205">16054 14190 176 0,'6'-3'68'0,"-3"3"-36"0,0 3-18 16,3-1 22-16,0 6-3 16,3 3 1-16,0 5-13 15,0 0-3-15,0 2-10 16,-3 1-1-16,0-4 3 0,-3 1-4 15,-3-2-1-15,-3-1 0 16,0-5-1-16,0-3 0 0,0-2 0 16,0-6-2-1,0-2-2-15,0-3-2 16,6-3-1-16,3-5-3 16,3 3-1-16,3 3 4 0,6-1 1 15,0 3-1-15,2 8 0 16,-2 8 6-16,0 3 5 15,-3 2 2-15,-3 3 2 16,-3 2-9-16,-3 1-1 16,0-3-2-16,0-3 2 15,-3-3-30-15,0-2-13 16,3-8-52 0,2-5-58-16,1-3 44 15</inkml:trace>
  <inkml:trace contextRef="#ctx0" brushRef="#br0" timeOffset="206">16352 13946 244 0,'-6'-2'93'0,"12"7"-50"0,6 11-48 16,-6-6 15-16,3 19 5 15,0 6 5-15,0 4-2 16,3 6 0-16,-6 0-10 15,3-5-3-15,-1-3 1 0,7-2-5 16,-6-6-3-16,0-6-43 16,0-4-18-16,-3-8-54 15</inkml:trace>
  <inkml:trace contextRef="#ctx0" brushRef="#br0" timeOffset="207">16531 14288 248 0,'0'-6'93'0,"0"6"-50"0,6 3-37 0,0 2 22 15,0 0-11-15,5 3 1 16,-2 3-9-16,3 2-3 16,0-2-3-16,3-1-3 0,-3-2 3 15,3-2-11-15,0-6-4 16,0-3-27-16,0-5-10 16,-4-5-2-16,-2-6 2 15,-3 3 27-15,-3 3 12 16,-3 5 41-16,-3 3 19 15,0 16-5-15,-6 2-4 0,-2 11-10 16,-4 7-5 0,-3 12-6-16,0-1-2 0,3 0-8 15,3-7-4-15,3-4-14 16,0-7-5-16,3-8-34 16,6 0-14-16,6-11-61 15</inkml:trace>
  <inkml:trace contextRef="#ctx0" brushRef="#br0" timeOffset="208">17096 14240 152 0,'15'-8'57'0,"-12"8"-30"0,-18 0-12 0,12 3 18 16,0-1-1-16,-3 1 3 16,-3 7 1-16,-5 4 2 15,-1-1-21-15,0 3-1 0,0 5 1 16,0 3-11-16,6 2-4 16,3-2-1-16,6-3-1 15,3-5-3-15,3-5 0 16,3-3-9-16,0-6-5 15,3-4 0-15,0-9 0 16,3-2 5-16,-4-3 5 0,-2 0 4 16,0 0 4-16,-9-2 0 15,6 4 2 1,0 4 11-16,-9 2 6 0,6 5-6 16,-3 3-1-16,3 6 2 15,3 4 2-15,3 6-9 16,0 0-2-16,0 2-4 15,0-2-2-15,3-2-21 16,0-4-9-16,3-5-38 16,2-5-14-16,1-8-23 15</inkml:trace>
  <inkml:trace contextRef="#ctx0" brushRef="#br0" timeOffset="209">17394 14208 244 0,'-27'-10'93'0,"9"10"-50"0,6 0-35 0,6 2 21 16,0 3-11-16,-5 3 0 16,-1 6-5-16,-3 4 0 15,0 3-7-15,3 1 5 0,3 1 2 16,3 4-6-16,3-1-4 16,6-2-7-16,3-3 0 15,6-5-33-15,3-5-13 16,12-3-35-16,-1-8-11 15,1-6 5 1</inkml:trace>
  <inkml:trace contextRef="#ctx0" brushRef="#br0" timeOffset="210">17486 14245 296 0,'-15'-5'112'0,"9"8"-60"0,-9 2-52 0,10 0 23 0,-1 3-11 16,-6 3-2-16,3 2 1 15,0 3 0-15,3 2-5 16,12 6-4-16,-3 0 1 0,6-3-4 16,0-2 0-16,3-4-30 15,-1-1-12-15,4-9-46 16,3-5-21-16,-3-3 9 16</inkml:trace>
  <inkml:trace contextRef="#ctx0" brushRef="#br0" timeOffset="211">17543 14311 296 0,'-3'-5'112'0,"6"8"-60"0,0-3-61 0,6 2 20 15,3 1-6-15,2 0 2 16,1-1-6-16,0 1 0 16,0-3-1-16,0 0 0 0,0 0 0 15,-3-3 2-15,0 1 3 16,-6-4-13-1,-3 1 4-15,-6 0 4 16,-3-1-2-16,-3-1 1 0,0 4 3 16,-6 3 1-1,-3 3-1-15,0 4-2 0,0 1 5 16,3 3 1 0,4 2 2-16,2 3 0 0,3 0-2 15,3 2-1-15,6 1-6 16,3-3-1-16,0-3-8 15,5-2-2-15,4-3-33 16,0-3-13-16,3-8-63 16</inkml:trace>
  <inkml:trace contextRef="#ctx0" brushRef="#br0" timeOffset="212">17858 14243 160 0,'-6'-3'63'0,"9"3"-34"0,-3-3-43 0,0 3 6 16,0 0 4-16,0 0 4 15,0 0 31-15,0 0 17 16,-6 3-24-16,0 0 21 0,-6 4 6 16,1-1-14-16,-1 4-4 15,3 1-24-15,3-3-7 16,3 2-5-16,9 1 1 15,6 0-1-15,3-1-1 16,-1 3 3-16,-2 1 0 16,0-1 1-16,-6 0 0 15,-3 0 11-15,-6-2 7 16,-6 0-7-16,-6-4-1 0,0-1-8 16,-2-1-4-1,2-2-28-15,0-3-12 0,3-3-37 16,3-2-12-16,6-3-16 15</inkml:trace>
  <inkml:trace contextRef="#ctx0" brushRef="#br0" timeOffset="213">17989 14208 328 0,'-6'0'123'0,"9"0"-66"0,-6 3-62 16,3-1 23-16,-3 6-16 0,-3 0-1 15,0 6-3-15,0-1-2 16,6 3 3 0,0 0 0-16,3-1 1 0,9 1 0 0,0 3 0 15,-3-1 0-15,-3 1 2 16,3-1 1-16,-18 1 1 16,0-3 2-16,-3 2 3 15,-3 6-11-15,-5-8-5 16,-1-3-63-16,-3-8-29 15,-9-5-26 1</inkml:trace>
  <inkml:trace contextRef="#ctx0" brushRef="#br0" timeOffset="214">18394 13941 188 0,'-3'-3'71'0,"3"6"-38"0,3 7-32 15,0 1 14-15,3 10-4 16,0 14 3-16,0 10-1 15,-3 5 0-15,0 3-7 16,0-3 3-16,0-2 1 0,0-6-5 16,0-5-3-16,-3-5 1 15,0-3 0-15,0-11-26 0,0-4-9 16,0-6-39 0,0-8-48-16,3-8 32 15</inkml:trace>
  <inkml:trace contextRef="#ctx0" brushRef="#br0" timeOffset="215">18424 13912 232 0,'-3'-13'88'0,"6"7"-48"0,3-2-42 0,6 8 17 0,6 0-16 16,5 3-1-16,4 5 1 15,0 5 0 1,0 6 1-16,-3 2 2 0,-7 5 3 0,-5 6 9 16,-9-3 3-16,-6 0 3 15,-9-5 2 1,-5-3-10-16,-7-2-2 0,-6-1-4 16,0-10-1-16,3 0-14 15,4-8-7-15,5 0-13 16,3-2-5-16,6-4-57 15,12-2-49 1,3-5 46-16</inkml:trace>
  <inkml:trace contextRef="#ctx0" brushRef="#br0" timeOffset="216">18802 13888 232 0,'-3'8'88'0,"6"10"-48"0,3 19-42 0,-3-13 14 16,3 19-4-16,0 4 0 15,-3 6-2-15,0-3-1 16,-3-2-3-16,3-6 3 0,-3-5 4 16,3-5-12-16,-3-8-2 15,0-5-60-15,0-9-24 16,0-10-4-16</inkml:trace>
  <inkml:trace contextRef="#ctx0" brushRef="#br0" timeOffset="217">18641 13907 336 0,'-18'-11'126'0,"18"11"-68"0,3 0-61 16,3 0 22-16,3 0-12 15,9-3 1-15,9 1-5 16,5-1-2-16,1 0 0 16,6 1-15-16,6-6-5 0,-10 0-52 0,1 3-23 15,-6-11-29 1</inkml:trace>
  <inkml:trace contextRef="#ctx0" brushRef="#br0" timeOffset="218">19326 14250 192 0,'-12'-2'74'0,"6"4"-40"0,0 1-24 0,3 0 17 16,-3 5-13-16,0 2-3 15,0 4-1-15,0 1 4 16,3 7-8-16,3 4 1 0,0 0 3 0,6 4-6 15,3 1-2-15,3-12-1 16,6-6 1 0,6-13-1-16,-1-8 2 0,-2-5-11 15,-3-6-2-15,-6 1 11 16,-3-1 6-16,-6 3 2 16,-9-5 2-16,-6 0-2 15,-6 3 2-15,0 2-6 16,0 3-1-16,4 5-15 15,-1 2-6-15,6 4-29 16,0-1-10-16,9 3-39 16,3-3-29-1,6-2 58-15</inkml:trace>
  <inkml:trace contextRef="#ctx0" brushRef="#br0" timeOffset="219">19525 14243 204 0,'12'26'77'0,"-6"-7"-42"0,0-4-26 0,0-7 22 15,-3 6-17-15,0 1-2 16,-3 1-6-16,0 0 1 16,-3-3-4-16,0-2 5 0,0-3 4 15,0-5 0-15,0-6 3 16,0-5-6-16,6-3-3 16,3-2-6-16,3-5 0 15,6 2-5-15,9-3 1 0,-4 9 8 16,1 4 5-16,0 9 4 15,0 5 3-15,-3 5-5 16,-3 6-1-16,-3 2-6 16,-4-3-3-16,1-2-25 15,0-2-9-15,0-9-80 16</inkml:trace>
  <inkml:trace contextRef="#ctx0" brushRef="#br0" timeOffset="220">20198 13996 208 0,'0'0'77'0,"0"6"-42"0,3 7-26 0,0 6 22 0,0 10-10 15,0 10 0-15,-3 9-12 16,0 0-5-16,0-1-3 16,0-2 1-16,0-5 1 0,0-3-1 15,0-5 1-15,0-9-44 16,0-15-94 0</inkml:trace>
  <inkml:trace contextRef="#ctx0" brushRef="#br0" timeOffset="221">20034 14018 320 0,'-15'-6'121'0,"15"6"-66"0,3 0-62 0,0 0 19 16,6 0-10-16,12 0 1 15,6-2-4-15,3-1-2 16,-1 3 2-16,4-3-20 0,3 1-6 0,-4-1-41 15,-2 0-17 1,-3 1-19-16</inkml:trace>
  <inkml:trace contextRef="#ctx0" brushRef="#br0" timeOffset="222">20365 14036 280 0,'-12'32'107'0,"12"10"-58"0,-3 11-53 16,3-21 18-16,-3 2-10 16,-3 6-1-16,0 0-1 15,0-3-2-15,3 0 1 16,0-8 3-16,6 3 11 0,3-9 3 16,3-9-6-1,3-6-3-15,8-3-7 16,4-8-2-16,6 3-2 0,3 0 0 15,-3 0-9-15,-1-2-5 16,-2 7-28-16,-6-2-9 16,-3-9-102 15</inkml:trace>
  <inkml:trace contextRef="#ctx0" brushRef="#br0" timeOffset="223">20653 14145 248 0,'-3'-8'93'0,"6"13"-50"0,0 3-46 0,0 0 19 0,-3 5-6 16,3 11 4-16,0 2-1 16,0 6 0-16,0 5-7 15,-3 0 3-15,0 3 1 0,0 0-8 16,0-6 0-16,0-5-18 15,3-5-6-15,0-8-44 16,0-6-20-16,3-10-15 16</inkml:trace>
  <inkml:trace contextRef="#ctx0" brushRef="#br0" timeOffset="224">20647 14126 96 0,'-9'-10'35'0,"6"7"-18"0,0 0 9 0,3 3 18 16,0 0 5-16,3-8 3 16,-3 6-9-16,3-4-1 15,3 1-24-15,3 0-4 0,3-6-2 16,6 1-7-16,6 2-3 15,-3 10-1-15,-3 4-1 16,-4 7 2-16,-5 3 1 16,-3 0 5-16,-9 2 3 0,-6 6-6 15,0-3-1 1,3-2-2-16,-2-1-2 0,2-2-8 16,20 3-12-1,4-4 7-15,0 1 3 16,0 0 7-16,-3 0 6 15,-3 3 3-15,-9 2 11 16,-6 3 4-16,-6-3-3 16,-6 5 2-16,-9-5-7 15,0-2-3-15,4 2-8 16,-4-10-1-16,3-3-19 16,3-11-5-16,3 0-40 0,6-2-14 15,6 0-44 1</inkml:trace>
  <inkml:trace contextRef="#ctx0" brushRef="#br0" timeOffset="225">21368 14174 192 0,'-9'8'74'0,"9"5"-40"0,-3 3-24 16,0 0 17-16,0 7-7 0,0 9 1 16,0 5-6-16,0 0-1 15,0 8-8-15,0-5 0 0,0-8 4 16,0-6-4-16,0-5 2 16,3-7-1-16,-3-6 1 15,3-11-13-15,-3-13-6 16,0-5-6-16,0-6 0 15,0-4 2-15,3-4 2 0,-3-7 8 16,3 0 4 0,0-1 0-16,0 9 0 0,0-11 14 15,0 10 2 1,0 17 8 0,6 21-4-1,0 7-6-15,0 6-2 16,3 5-1-16,0 3-1 15,0-3 0-15,0-2-5 16,0-3-1-16,0-3 1 16,-1-5 0-16,1-3-5 0,6-8 1 15,3-7-9 1,-3-3-2-16,0-6-1 16,-3-5 0-16,-3-2 2 0,0-3 4 15,-3 5 5-15,0 3 3 16,0 13 6-16,-1 2 3 15,1 20 9 1,3 10-2-16,-3 2 2 16,3 3-2-16,-3 3-2 15,0 0-6-15,0-3-4 16,0-3-3-16,0-2-3 16,0-3-4-16,0-5 0 15,0-3-31-15,0-5-14 16,0-3-44-16,0-5-16 15,9-5 3-15</inkml:trace>
  <inkml:trace contextRef="#ctx0" brushRef="#br0" timeOffset="226">21752 14311 260 0,'0'6'96'0,"3"2"-52"0,3 10-36 15,-3-5 21-15,-1 6-17 16,1 2-5-16,0 5-4 15,-3-4-3 1,0 4-24-16,0-5-11 0,6-26-154 31,-3-3 71-31</inkml:trace>
  <inkml:trace contextRef="#ctx0" brushRef="#br0" timeOffset="227">21772 14187 296 0,'-14'-8'110'0,"11"8"-60"0,6 3-63 0,-3-3 17 16,3 2-30-16,0 4-8 15,2-1-51-15,1 3-21 16,3 0 25-16,0 0 12 16</inkml:trace>
  <inkml:trace contextRef="#ctx0" brushRef="#br0" timeOffset="228">21957 14280 96 0,'3'2'38'0,"0"-2"-20"0,3 3-63 16,-6-3-11-16</inkml:trace>
  <inkml:trace contextRef="#ctx0" brushRef="#br0" timeOffset="229">21990 14290 148 0,'3'-2'55'0,"-3"2"-30"0,0 2-5 16,0-2 19-16,0 0-6 16,0 0 0-16,-3 3 2 15,0-1 0-15,-3 1-19 16,0 0 6-16,-6 2 5 0,-3 3-11 16,0 0-3-16,6 0-11 0,3 0-1 15,6 2-3 1,0 1-2-16,9 2-4 15,3 0-2-15,3 3 0 0,-3 0 4 16,0 0 3-16,0 3 4 16,-3-4 6-16,-6 4 4 15,-3-3 5-15,-6 0 2 16,-9-6-7-16,-6 1-4 16,-3-6-4-16,3 0-3 15,0-2-15-15,1-8-5 16,2 0-21-16,3-1-9 15,12-7-92 1,6-3 30-16</inkml:trace>
  <inkml:trace contextRef="#ctx0" brushRef="#br0" timeOffset="230">22222 14298 272 0,'0'-13'101'0,"-3"21"-54"0,0-3-42 15,3-5 22-15,-3 5-11 16,-3 1-1-16,-3 2-9 16,-6 0-2-16,-3 2-2 15,3 1-4-15,4-1-1 0,8 4-1 0,9-1 0 16,-1 0 5 0,4 3 1-16,0 5 0 15,0-2-2-15,0 4 14 0,-3-1 5 16,-6-4 8-16,-6 1 4 15,-12-4-13-15,0-1-5 16,-2-4-28-16,-1-2-10 16,0-3-89-16,0-2-38 15</inkml:trace>
  <inkml:trace contextRef="#ctx0" brushRef="#br0" timeOffset="231">15894 14880 140 0,'0'-8'52'0,"3"8"-28"0,0 0-19 16,0 3 13-1,0 5 5-15,3 2 6 0,0 20-5 16,-1 4 0 0,1 6-13-16,-3 7 2 0,0 1 1 0,0-6-1 15,0 1 2-15,0-6-4 16,-3-8-1-16,3-6 2 15,-3-4 3-15,0-3-2 16,0-6 2-16,0-4-8 16,0-6-2-16,3-6-5 15,0-4-3-15,0-3-3 16,0-3-1-16,6-5 1 16,6 2 4-16,0 1-1 15,0 4 1-15,3 4-3 0,0 4 1 16,2 6 0-1,-2 8 2-15,0 0 3 0,-3 3 2 16,-3 2 3 0,-3 3 3-16,-6 0 2 0,-6 0 3 15,-3 0-5-15,-6-3-3 16,0-3-3-16,-3 1 0 16,-3-6-9-16,-3-2-1 15,1-3-23-15,5 0-8 16,3-3-22-16,9-2-8 15,3-6-34-15</inkml:trace>
  <inkml:trace contextRef="#ctx0" brushRef="#br0" timeOffset="232">16194 15150 212 0,'-15'8'79'0,"27"0"-42"0,-6 10-30 16,-3-10 18-16,6 0-15 15,0 0-6-15,0 0-2 16,0 0-2-16,3-3 0 16,0-2 2-16,3-6 1 0,0 1 3 15,-3-4 3-15,-1-1-2 16,-2-1-2-16,-3-6-7 16,-3 1-3-16,-3 3-1 15,-6 2 4-15,-3 0-1 16,0 2 1-16,-2 4 4 15,-4 10 1-15,0 5 3 16,-3 3 1-16,6 2 3 16,0 6 1-16,9 0 1 0,3 0 0 15,3 2-4-15,3-2-3 16,6-3-5-16,3-8 0 16,6-2-24-16,0-11-10 15,2-3-37-15,4-2-17 16,6-6-3-1</inkml:trace>
  <inkml:trace contextRef="#ctx0" brushRef="#br0" timeOffset="233">16578 15139 156 0,'-9'0'60'0,"6"8"-32"0,-6 6-31 15,7-9 13-15,-7 3 13 16,-6 2 9-16,-6 4 4 16,0-1 0-16,3 3-19 15,3 0-4-15,3 0 1 0,0-1-8 16,10 1-1-16,7 0-10 16,13-3-4-16,-3-2-15 15,6-6-5-15,0-5-20 16,3 0-9-16,2-2-29 15</inkml:trace>
  <inkml:trace contextRef="#ctx0" brushRef="#br0" timeOffset="234">16683 15182 196 0,'-24'2'74'0,"21"14"-40"0,-18-2-35 0,15-7 12 0,0 4-3 16,-3 2 2-1,3 3-5-15,0 0-1 16,3-3-2-16,3 1 1 0,3-4 0 16,3-2-4-16,6-3 1 15,0-2-5-15,3-6 1 0,0-2-7 16,-3-6-1-16,-1 1 7 16,-2-3 4-16,0 2 4 15,-3 0 1-15,-3 1 2 16,-3 2 1-16,0 3 5 15,0 2 3-15,-3 6-2 16,0 2 2-16,0 6-4 16,0 2-1-16,3 3-4 15,3 0-1-15,0 5-6 16,3-3 1-16,3 3-5 16,0-10 1-16,3-3-20 15,0-8-9-15,0-5-21 16,-3-3-6-16,0 0-21 15</inkml:trace>
  <inkml:trace contextRef="#ctx0" brushRef="#br0" timeOffset="235">16811 15224 144 0,'-3'-5'55'0,"3"5"-30"0,0 2-18 0,0 4 15 16,0 2-2-16,0 2 3 15,3 4-2-15,-1 1-1 16,1 1-10-16,3 0-4 0,0-3-2 15,3-2 0-15,0-6 0 16,3-5-2-16,0 0 1 16,3-2-13-16,0-9-6 15,-3-2-5-15,-3-3 0 0,0 0 10 16,-3 3 5 0,-6 0 14-16,2 5 6 0,1 2 3 15,-3 4-1-15,0 4-2 16,0 9-1-16,3 5-5 15,0 0-3-15,-3 2 0 16,6-2 1-16,0 3-5 16,0-6-3-16,0-3-35 15,6-12-85 1</inkml:trace>
  <inkml:trace contextRef="#ctx0" brushRef="#br0" timeOffset="236">17049 15166 252 0,'-18'-8'93'0,"12"16"-50"0,0 0-50 0,3 0 14 15,3 0-10-15,0 2 2 16,3 4 1-16,3-1 2 16,0 3-1-16,0 0 6 0,3 2 5 15,-3 1 0-15,0-4 1 16,-6 4-3-16,-3-3 1 15,-3-3-4-15,0-2 1 0,-3-3-3 16,0-3 0 0,-3-8-21-16,3 1-7 15,3-4-15-15,0-4-6 16,6-1-9-16,6-5-5 16,3 8 16-16,3-2 12 15,9-1 22-15,3 3 28 16,-1 0 14-16,1 0-1 15,0 3-2-15,0 0-11 16,-3-1-2-16,-1 1-11 16,-5-3-2-16,3 0 1 0,-9 0-1 15,-3 0 2-15,-3-2-2 16,-3-3 0-16,-6-1 10 16,-3 4 5-16,0 7-8 15,-6 8-4-15,3 3-3 16,1 3 1-16,2 2 8 15,3 3 5-15,3 3 0 16,3 2-2-16,6 0-9 16,6-3-5-16,5-4-9 0,10-4-1 15,3-10-57 1,12 0-22-16,2-10-31 16</inkml:trace>
  <inkml:trace contextRef="#ctx0" brushRef="#br0" timeOffset="237">17677 15171 144 0,'-6'-2'55'0,"6"4"-30"0,0-2-18 16,0 0 13-16,3 8-4 16,3 3 3-16,0 2 7 0,-3 3 6 15,0 2-17-15,-3 4 7 0,0-1 5 16,0-3-6-16,0 3 0 15,0-5-10-15,-3 3-4 16,0-6-7-16,0-5 0 16,0 0 2-16,0-11 1 15,0-5-1 1,3-5-6-16,0-3-2 0,3-5 0 16,3 0 4-1,3 2-1-15,-1 3-1 16,4 3 0-16,0 5 3 0,0 3 0 15,0 5 1 1,3 5 4-16,-9 3 5 0,-3 3 4 16,0-1 4-16,-3 1-5 15,0-3 1-15,0 0-6 16,0-3-2-16,0-5-5 16,9-2 0-16,6-6 0 15,3-3 0-15,-1 0 0 16,1 1 0-16,0 2-5 15,-3 5 1-15,-3 3 4 16,0 6 4-16,-3 1-1 16,-3 4-2-16,-3 0 0 0,0-3-1 15,3 0-18-15,0-3-8 16,0-5-22-16,2-3-7 16,7-2-15-16,6-6-4 15,0 1-9 1</inkml:trace>
  <inkml:trace contextRef="#ctx0" brushRef="#br0" timeOffset="238">18105 15169 228 0,'-6'-3'88'0,"0"6"-48"0,-6-1-25 0,10 6 24 0,-7 3-10 15,-6 2-2 1,0 5-9-16,3 4-1 16,0 1-10-16,0 1 0 0,6 0 3 0,3-5-6 15,3-4-2-15,6-4-4 16,0-11 1-16,9-5-6 15,-3-6-3-15,0-2-3 16,0-3-2-16,0 0 8 16,-3 3 6-16,-1 2-1 15,-2 3 1-15,0 6 3 16,0 2 3-16,-3 8 0 16,0 0 2-16,0 2-4 15,0 1-2-15,0-3-7 16,3-3-1-16,0-2-26 15,0-3-8-15,0-6-19 16,3-1-5-16,0-7-27 16,0-2-13-16,0-10 53 15</inkml:trace>
  <inkml:trace contextRef="#ctx0" brushRef="#br0" timeOffset="239">18230 14864 244 0,'0'-10'90'0,"0"12"-48"0,0 4-42 0,3 2 16 15,0 10 4-15,0 17 5 16,0 4-7-16,3 9 0 16,-6 5-11-16,-3 0-2 0,0-3 1 0,0-5-3 15,0 5-2 1,0-10-33-16,0-8-16 16,0-9-168-1,0-25 104-15</inkml:trace>
  <inkml:trace contextRef="#ctx0" brushRef="#br0" timeOffset="240">18087 15110 340 0,'-6'0'129'0,"15"3"-70"0,9-3-69 16,-3 0 20-16,9 0-10 15,12 0 0-15,2-3-27 16,4-7-9-16,-3-1-88 15,8-2-38-15,-2-13 69 16,-18 2 36-16</inkml:trace>
  <inkml:trace contextRef="#ctx0" brushRef="#br0" timeOffset="241">18480 14864 192 0,'-3'-2'74'0,"3"2"-40"0,0 5-24 15,6 0 20-15,-6 6 2 0,0 18 3 16,0 5-8-16,0 6-4 15,0 8-13-15,-3 2 0 0,-6-2 1 16,3-1-6-16,1 1-1 16,2-3 0-16,0-6 0 15,9-7-2-15,-1-5-2 0,7-6-2 16,6-5 1-16,3-3 1 16,6-2 2-1,0-9-10-15,-1 3-2 16,4-10-26-16,0-8-11 15,-6-3-38-15,-6-2-55 16,-3-4 37-16</inkml:trace>
  <inkml:trace contextRef="#ctx0" brushRef="#br0" timeOffset="242">18492 14920 276 0,'-21'-3'104'0,"21"3"-56"0,15-2-54 16,-9 2 19-16,3-3-12 16,3 0-1-16,6 1-16 15,3-1-4-15,3 0-45 16,-1 1-20-16,4 2-7 0,3 0 1 16</inkml:trace>
  <inkml:trace contextRef="#ctx0" brushRef="#br0" timeOffset="243">18727 14920 268 0,'-3'0'101'0,"6"0"-54"0,15 3-61 0,-9-3 11 15,6 0-15-15,0 0-3 16,6 0 6-16,-6 0 4 15,-3 0 7-15,-1 2 4 0,-2 6 3 16,-3 8 10-16,0 5 3 0,-3 6-5 16,-3 7-4-16,0 8-4 15,0 1-3-15,0-1 1 16,3 0 1-16,0 1 5 16,0-1 4-16,0-5-6 15,-3-8-1-15,0-5 0 16,0-3 0-16,-6-2 0 15,-3-6 0-15,-3 0-2 16,-2-8 1-16,-7 3 0 16,3-2 1-16,-6-4-33 0,6 4-15 15,12-4-69 1</inkml:trace>
  <inkml:trace contextRef="#ctx0" brushRef="#br0" timeOffset="244">19284 15256 72 0,'6'-13'30'0,"-3"7"-16"0,3 1 5 15,-3 2 16-15,-3 1 7 16,0-1 4-16,-3-5-5 16,0 6 0-16,-3-1-6 0,-3 3 1 15,0 3-20 1,-3 4-3-16,-3 7-1 0,3 7-1 16,3 0 1-16,7 6-9 15,4-4-1-15,4 1-2 0,6-11 2 16,3-5 1-16,0-8 1 15,0-5 0 1,6-3 2-16,-6-5-3 0,-9 0-2 16,-3-3 4-16,-6 0 4 15,-3 0-1-15,-3 0 1 16,-3 0-8-16,0 3 0 16,-3 0-14-16,6 2-5 15,0 1-47 1,6-1-3-16,3 3-3 15,6 0 21-15,3 0 13 0,3 3 17 16,3 2 10-16,6 1 27 16,3 12 10-16,-4 3 14 15,-2 3 7-15,-3 3-6 16,-3-1-1-16,-3 1-10 16,-3-3-4-16,-3-3-9 15,-3-2-1-15,0-6-8 16,0-5-1-16,3 0-4 15,0-5-1-15,3-6-1 16,3-2-2-16,3-8-4 16,3 5 0-16,2-3 2 15,1 3 1-15,0 11 7 16,0 5 4-16,0 5 6 16,0 6 4-16,0 7-8 15,-4 6-4-15,-8 0-5 16,0-3 0-16,-3 3-4 15,0-5 0-15,6-6-34 0,0-8-15 16,3-5-40-16,6-5-16 16,0-6-6-1</inkml:trace>
  <inkml:trace contextRef="#ctx0" brushRef="#br0" timeOffset="245">20088 15145 156 0,'-3'-3'57'0,"6"3"-30"0,-3-3-47 16,0 3 4-16,0 0-45 16</inkml:trace>
  <inkml:trace contextRef="#ctx0" brushRef="#br0" timeOffset="246">20138 15142 228 0,'-3'-5'88'0,"6"2"-48"0,-3 3-38 0,0 0 19 16,-9 0 2-16,0 0 3 15,-5 0-5-15,-7 3 0 16,-3 7-12-16,0 6-5 0,0 3-1 16,0 2-4-16,7 3 0 15,2 0-1-15,6-1 0 16,6-1 0-16,3 1 0 15,6-7 2-15,3-5 2 16,3-9-1-16,5-4-1 16,4-9-2-16,6 1-1 15,-6-6-3-15,0-3 1 0,-6-2 3 16,-3-5 1-16,-4-3-4 16,-2-3-1-16,-3-3-2 15,-6-10 0-15,-3 3 5 16,-5 0 1-16,2 7 6 15,0 9 5-15,3 5 1 16,0 5 4-16,3 5-9 16,0 9-3-16,3 15 2 15,6 11 2-15,6 10 6 16,0 8 3-16,0 3 0 16,-1 3 4-16,1 2-7 15,3-2-2-15,-3 0-8 16,0-9-1-16,0-7-21 0,0-8-7 15,0-6-37-15,0-20-102 32</inkml:trace>
  <inkml:trace contextRef="#ctx0" brushRef="#br0" timeOffset="247">20350 15195 284 0,'-6'21'107'0,"6"-10"-58"0,0 10-57 0,3-8 16 16,0 0-19-16,0 3-5 0,0-2-12 15,0-4-5 1,-3-2-35-16,0-5-16 16,3-6 6-16,2-5 7 0</inkml:trace>
  <inkml:trace contextRef="#ctx0" brushRef="#br0" timeOffset="248">20323 15026 276 0,'-21'-6'104'0,"21"4"-56"0,3 2-58 16,-3 0 14-16,9 5-36 16,0 0-14-16,3 1-34 0,0 2-12 15,0 0 20 1,2-3 13-16</inkml:trace>
  <inkml:trace contextRef="#ctx0" brushRef="#br0" timeOffset="249">20466 15116 212 0,'-6'5'79'0,"-3"0"-42"0,-6 3-15 0,9 0 26 16,0 5-23-16,0 1-8 16,3-4-16-16,3 1-6 15,6-1 3-15,3 4-2 0,3-1 0 16,3 0 0-16,-3 0 3 15,-3 0 9-15,-3-2 6 16,-3 0 9-16,-6-1 6 16,-6 1-16-16,-3-3-5 15,-3-3-7-15,0-2-2 0,0-3-28 16,3-3-13-16,3-2-27 16,3-6-9-16,6-2-25 15</inkml:trace>
  <inkml:trace contextRef="#ctx0" brushRef="#br0" timeOffset="250">20600 14925 280 0,'0'3'107'0,"0"10"-58"0,6 21-53 0,-3-20 21 15,3 9-7-15,-3 4 4 16,2 10 2-16,-2-3-1 15,-3 1-7 1,0-1-3-16,0-2-1 0,0-6-2 0,0-2-2 16,0-5-26-1,0-3-10-15,0-6-26 0,0-2-9 16,0-8-37 0</inkml:trace>
  <inkml:trace contextRef="#ctx0" brushRef="#br0" timeOffset="251">20799 15116 260 0,'-9'0'96'0,"-6"2"-52"0,-12 9-47 16,16-6 16-16,-4 6-3 16,0-1 1-16,0 4-5 15,-3-1-2-15,6-3-2 16,0 1 3-16,9 0 4 0,3-1-5 15,6 1-2-15,3-1-1 16,9-2-1-16,9-2-29 16,-3-4-13-16,-1-2-51 15,4 0-49 1,-6 0 50-16</inkml:trace>
  <inkml:trace contextRef="#ctx0" brushRef="#br0" timeOffset="252">20891 15280 284 0,'-3'16'107'0,"0"-3"-58"0,0 11-48 0,0-14 21 16,-2 6-12-16,-4 5-3 15,-3-2-57-15,-9-6-24 16,-9 0-45-16,-6-5-15 16</inkml:trace>
  <inkml:trace contextRef="#ctx0" brushRef="#br0" timeOffset="253">21231 15253 176 0,'-15'-2'68'0,"12"4"-36"0,3 1-35 0,0-3 13 15,9 5-5-15,-3 0 6 16,0 1 3-16,0-4-7 16,3 1 7-16,-1 0 5 0,4-3-8 15,0-3-1-15,0 0-6 16,0-2-1-16,0 0-1 16,-3 0-2-16,-3-1 3 15,0 1 0-15,-6 0 1 16,-3-3 0-16,-3 2-2 15,-3 1-2-15,0 2 5 16,-3 1 1-16,-6 2 4 16,-3 2 4-16,1 4-8 15,5 4-3-15,0 4-2 16,6 1 1-16,3 4-6 0,12-3 1 16,6 5-1-16,6-2 2 15,6-4-15-15,2-4-5 16,4-3-33-16,9-11-13 15,-1-5-24 1</inkml:trace>
  <inkml:trace contextRef="#ctx0" brushRef="#br0" timeOffset="254">21555 15192 236 0,'-24'6'90'15,"12"-4"-48"-15,-2 6-38 0,5 0 19 0,-6 3-11 16,3 5 1-1,3 0-8-15,3 2-1 0,3-2-2 16,6 0-2-16,6 0 3 0,3-6 0 16,0-4 1-16,0-6-7 15,-1-6 0-15,1-2-4 16,0-2 2-16,-3 2 3 16,0 0 1-16,-3 3 3 15,0 2 1-15,3 6 3 16,-3 5 1-16,3-1-6 15,0 4 0-15,6 0-3 16,3-3 0-16,-1-3-33 16,4-5-17-16,0-3-42 15</inkml:trace>
  <inkml:trace contextRef="#ctx0" brushRef="#br0" timeOffset="255">21778 15216 208 0,'-32'5'79'0,"20"3"-42"0,-6 6-26 0,9-6 21 16,0 2-13-16,3 3-1 16,3 3-10-16,6 0-5 15,3 5-2-15,3-5 1 0,3-3 1 16,6-7-12-16,3-4-7 0,-1-4-24 16,-2-6-12-16,9-11-28 31,-3 3-30-31,0-5 44 15</inkml:trace>
  <inkml:trace contextRef="#ctx0" brushRef="#br0" timeOffset="256">21909 14885 196 0,'0'3'74'0,"0"5"-40"0,15 29-27 16,-9-10 20-16,0 10-10 15,-3 8-2-15,-6 5 11 16,0 0 6-16,-3-5-17 15,3-5-2-15,0-8 1 0,0-9-6 16,3-4 0-16,6-6 0 16,3-8 0-16,6-7-9 15,0-4-4-15,0-1 0 16,0 1 3-16,3 4 1 0,-4 4 1 16,-2 6 0-16,0 3 2 15,-3 2-1-15,0 3 2 16,3-3-42-16,0-2-16 15</inkml:trace>
  <inkml:trace contextRef="#ctx0" brushRef="#br0" timeOffset="257">22689 14899 124 0,'3'-21'49'0,"0"10"-26"0,-3-8-7 0,0 11 16 16,-3 1 5-16,-3 1 4 16,-3 1 0-16,0 2-1 15,-3 3-21-15,-5 6 0 0,-4 7 1 16,0 13-9-16,0 11-1 16,6 8-8-16,0 8-4 15,6 0 1-15,-2 3 0 16,11-6 1-16,0-8 2 0,0-7-19 15,0-6-8-15,5-5-20 16,-2-14-76 0,-3-10-18-1,0-5 58 1</inkml:trace>
  <inkml:trace contextRef="#ctx0" brushRef="#br0" timeOffset="258">22433 15105 288 0,'-9'0'107'0,"6"0"-58"0,3 5-48 16,0-5 21-16,3 3-12 16,12 2-3-16,0-2-4 15,6 0-3-15,12-3 1 0,-1 2-1 0,1-2 0 16,0 0-36 0,-3 0-13-16,-7-2-26 0,-5-1-11 15,0 0-2 1</inkml:trace>
  <inkml:trace contextRef="#ctx0" brushRef="#br0" timeOffset="259">22761 15139 244 0,'-3'30'93'0,"3"-9"-50"0,0 0-46 0,3-11 16 16,-3 6-9-16,3 0-1 16,-3 0-12-16,0 0-7 0,0-5-57 15,3-3-25-15,-3-8 17 16,0 0 9-1</inkml:trace>
  <inkml:trace contextRef="#ctx0" brushRef="#br0" timeOffset="260">22817 15110 224 0,'-3'0'85'0,"6"6"-46"0,9 2-48 15,0 2 12-15,-3 6-4 16,3 3 0-16,0 2 5 15,-6 3 2-15,6-1-2 16,-6-1 21-16,-3-7 13 0,-3-1 3 16,0-4 0-16,0-2-14 15,0-3-6-15,-3-5-8 0,0-2-3 16,3-6-4 0,0-3-1-16,0-2-6 15,6 0-1-15,0 2-8 0,2-2-4 16,4-3-12-16,0 3-6 15,6 2-32-15,6 6-13 16,-3-6-42 0</inkml:trace>
  <inkml:trace contextRef="#ctx0" brushRef="#br0" timeOffset="261">23121 15169 268 0,'-18'2'101'0,"15"1"-54"0,-9 15-35 0,6-12 26 0,3 2-22 16,0 0-6-1,0-1-9-15,3-1-2 16,3 2 1-16,3 0-3 0,3 0 2 0,3 2 3 16,0 3 1-16,-3 1 3 15,-3-1 1-15,-6 0 5 16,-6-2 3-16,-3-3-6 16,-3-6-3-16,0 6-10 15,-9-5-5-15,3-6-26 16,3-5-10-16,7-2-21 15,8-6-7-15</inkml:trace>
  <inkml:trace contextRef="#ctx0" brushRef="#br0" timeOffset="262">23240 14912 296 0,'3'0'110'0,"0"3"-60"0,6 20-43 0,-3-7 26 16,-3 5-12-16,-6 6-2 15,-3 10-9-15,6 8-2 16,-3-3-4-16,3 1-3 0,0-1 0 16,3 0-4-16,6-7 2 15,-6-9-41-15,0-7-19 16,-3-6-172 0,-3-18 108-1</inkml:trace>
  <inkml:trace contextRef="#ctx0" brushRef="#br0" timeOffset="263">23154 15126 324 0,'-6'-2'123'0,"12"7"-66"0,5-5-58 15,1 3 25-15,9-1-16 16,6 1-4-16,3-3-3 16,5 0-1-16,-5-3 0 15,-6 1-20-15,-6-1-7 0,-3-2-35 16,-6-3-12-16,-9 2-44 15</inkml:trace>
  <inkml:trace contextRef="#ctx0" brushRef="#br0" timeOffset="264">22880 14997 304 0,'0'0'115'0,"18"0"-62"0,5 5-137 0,-8-2-14 15</inkml:trace>
  <inkml:trace contextRef="#ctx0" brushRef="#br0" timeOffset="265">16212 15806 156 0,'-3'-2'60'0,"0"2"-32"0,0 0-33 16,-6 0 67-16,-3 2-23 15,-2 9-6-15,-4 5-6 16,0 2-17-16,0 6-1 0,-6 0-2 16,6 0-3-16,3 10-3 15,12-2-5-15,6-6 0 0,3-2 2 16,6-5 1-16,0-6-6 16,3-5-3-16,0-11-1 15,0-7-1-15,0-9 0 16,0 3 2-1,-3-2 6-15,-4-1 4 0,-2-2 1 16,-6-3 2-16,0 8 4 16,-3 3 4-16,3 10 11 15,6 6-9 1,0 5-2-16,3 5-5 16,0 3 1-16,3 13-4 15,0-8 0-15,6 3-8 16,3-8-2-16,0 3-45 0,2-9-18 15,4-5-32 1</inkml:trace>
  <inkml:trace contextRef="#ctx0" brushRef="#br0" timeOffset="266">16456 15833 220 0,'-47'-14'85'0,"38"33"-46"0,-6 13-37 0,9-22 19 16,-3 6-7-16,0 3 0 0,3 2-2 16,3 11 2-1,3-3-7-15,6-5-4 0,6 2 0 0,6-2-11 16,6-6-4-16,5-2-30 16,-2-8-12-16,0-5-47 15</inkml:trace>
  <inkml:trace contextRef="#ctx0" brushRef="#br0" timeOffset="267">16614 15896 208 0,'-21'0'79'0,"12"5"-42"0,-9 11-32 16,15-5 17-16,0 2-10 15,0 3 1-15,3 8-6 16,0 0 1-16,6-1-5 15,3-4-2-15,0 2 2 0,6-5-7 0,0-3 1 16,3-5-28-16,0-3-9 16,0-5-59-1</inkml:trace>
  <inkml:trace contextRef="#ctx0" brushRef="#br0" timeOffset="268">16718 15965 236 0,'3'5'88'0,"6"3"-48"0,6-3-45 0,-6-2 17 0,3 0-11 15,3-1-1-15,-3-2 6 16,0 0 6 0,-1-2-6-16,-2-1 1 0,-3-2 0 0,-3-3-3 15,-3 0-1-15,-3 0-8 16,-6 0-4-16,-2 3 9 15,-4 2 4-15,-3 3 1 16,-3 3 0-16,3 2-1 16,-3 6 0-16,3-1-5 15,6 6-1-15,4 3 3 16,5-3 3-16,6 5-3 16,2-3-1-16,4 1 0 15,3-3 0-15,3-6-20 16,3 3-7-16,0-5-35 15,0-2-12-15,-3-6-13 16</inkml:trace>
  <inkml:trace contextRef="#ctx0" brushRef="#br0" timeOffset="269">16983 15936 88 0,'3'-8'33'0,"-3"8"-18"0,3-5 9 0,-3 5 19 0,0 0 12 16,-3 0 9-16,0 0-9 16,-3 0-1-16,0 0-30 15,-9 5-3-15,3 0-2 0,1-2-11 16,-1 7-4-16,3-7-3 16,3 8-1-16,6-3-3 15,6 5 2-15,3-3-1 16,3 1-2-16,2 2 3 15,-2 3 0-15,-3-3 3 0,-3-2 1 16,-6 0-1-16,-3-1 1 16,-3-2 0-1,-9 0 1-15,-2 0-11 0,2-3-5 16,0 0-30-16,0-2-12 16,3 0-32-1,6-3-50-15,3 0 35 16</inkml:trace>
  <inkml:trace contextRef="#ctx0" brushRef="#br0" timeOffset="270">17105 15886 280 0,'-21'-3'104'0,"15"11"-56"0,-3 0-54 0,6-3 17 0,1 6-12 15,-1-3 1-15,0 5 0 16,3 0 0-16,0 3 0 15,3 0 0-15,2 0 0 0,7 0 6 16,-3 2 6-16,-3-2 5 16,0 0 2-16,-9-3 3 15,0 0 1-15,-6 1-6 16,0-1-2-16,-2-3-14 16,-1-4-3-16,0 2-34 15,3-3-14-15,0-5-48 16,3 0-20-16,3-3 14 15</inkml:trace>
  <inkml:trace contextRef="#ctx0" brushRef="#br0" timeOffset="271">17501 15650 244 0,'-6'8'93'0,"9"5"-50"0,-3 19-41 0,0-11 19 16,0 22-4-16,0 2-1 0,0 10-4 15,0-2-2-15,0-5-6 16,0-1-1-16,3-7 1 15,0-8-27-15,-3-6-9 0,0-7-83 32,0-6-44-32,0-8 75 0</inkml:trace>
  <inkml:trace contextRef="#ctx0" brushRef="#br0" timeOffset="272">17317 15920 304 0,'-3'-5'112'0,"11"7"-60"0,19-2-63 0,-9 0 16 16,6 0-17-16,3-2-5 15,2-4 0-15,1 6 0 16,0 0 10-16,-6 0 6 0,-3 0 3 16,-6 6-3-16,-4 2-1 15,-2 5 3-15,-9 0 1 16,0 16 0-16,0-2 1 15,6-4 0-15,3-4 3 16,3 0-3-16,6-6 0 16,3-5 5-16,3-6 3 15,-1-2 5-15,1-10 2 0,-6-3 8 16,-12-6 6 0,-6 6 5-16,-9-3 2 0,-9 0-15 15,-3 5-4-15,-2 3-17 16,-1 3-6-16,0-3-52 15,3 6-24-15,3-1-83 16</inkml:trace>
  <inkml:trace contextRef="#ctx0" brushRef="#br0" timeOffset="273">18159 15936 168 0,'-3'-5'66'0,"3"10"-36"0,0 3-26 0,3-3 15 0,0 11-5 16,0 13 0-16,3 5-4 15,0 9-1-15,0 4-5 16,-3 4 6-16,0-6 3 0,0-8 2 16,0-8 1-16,-3-8-2 15,0 0-1-15,0-10 1 16,0-6 4-16,-3-10-8 15,0-8-3-15,0-9-4 16,0-4-3-16,0-6-2 16,3-5 1-16,0-3-1 15,6 1 0-15,0 4 2 16,3 4 0-16,5 1 0 16,7 4 0-16,3 7-3 0,-3 4 0 15,0 7 2 1,0 8 0-16,-4 5 7 15,-5 8 4-15,-3-2 6 0,-6 5 4 16,-3 0-8-16,-6 2-2 16,-3-5-6-16,-5 1-3 15,-7-7-14-15,3 1-4 16,3-5-15-16,0 0-8 16,9-17-75-1,9 1 0-15</inkml:trace>
  <inkml:trace contextRef="#ctx0" brushRef="#br0" timeOffset="274">18543 15904 240 0,'-18'3'90'0,"12"-1"-48"0,0 12-45 15,0-6 16-15,-6 2-9 16,0 6-3-16,3 10 0 15,3-2-1-15,0 3 0 16,4-6 4-16,4-3 2 0,4-4-2 16,6-6-9-1,0-6-2-15,0-7-8 16,-3-8-1-16,0-3 7 16,-3 0 4-16,-3 0 10 15,-3 0 7-15,0 3 5 0,0 0 4 16,0 5 0-1,0 0 2-15,0 8-11 0,3 8-2 16,0 8-4-16,0 5-1 16,3 0-3-16,0-2-2 15,0-1-2-15,3-2-1 16,3-3-34-16,-1-5-12 16,4-5-33-1,0-3-51-15,-3-3 34 16</inkml:trace>
  <inkml:trace contextRef="#ctx0" brushRef="#br0" timeOffset="275">18739 15941 200 0,'-18'-5'74'0,"18"5"-40"0,-14 5-22 16,11 0 19-16,-3 3-10 16,0 3-1-16,0 10-8 15,0 0 0-15,0-2-7 16,3-1-1-16,3-2 0 0,3-3-2 15,0-5-2-15,9-2-6 16,-3-4-1-16,6-12-17 16,-4-3 15-1,-2-1 7-15,0 1-1 16,-3 2 3-16,0 4 2 0,-3-1 1 16,0 2 1-1,-3 6 0-15,6 14 2 0,0-1 1 16,-6 11 5-16,0 2 3 15,-3 3 0-15,-3-2 4 16,-9-4-7-16,0-1 1 16,-2 1-4-16,-1-9 0 15,-3-6-5-15,0 2-3 16,0-7-9-16,3-3-3 16,3 0-18-16,3-6-9 15,7-1-18-15,2-7-5 16,6-2-40-1</inkml:trace>
  <inkml:trace contextRef="#ctx0" brushRef="#br0" timeOffset="276">18843 15981 260 0,'6'2'96'0,"0"-2"-52"0,3 3-34 16,-3 0 23-16,3-1-20 15,0 1-5-15,3-3-5 16,0 0 0-16,3-3-2 15,-3 1-1-15,-3-4 3 0,-6-4-2 16,-3 2 2-16,0-3 0 16,-9 3 3-16,-3-2-5 15,0 10-3-15,-3-3 1 0,-3 6 2 16,0 2 4-16,3 8 2 16,4 1 1-1,2 7 0-15,3 3 0 16,3-3 0-16,6 3-7 0,6-3 0 15,5-5-10-15,13-6-4 16,6-5-62-16,3-12-25 16,-4-15-20-1</inkml:trace>
  <inkml:trace contextRef="#ctx0" brushRef="#br0" timeOffset="277">19489 15915 132 0,'-3'-8'52'0,"3"8"-28"0,-3 0-15 0,3-3 14 15,-3 3-5-15,-2 0 2 16,-1 3 4-16,-3-1 2 16,-6 4-13-16,-6 2 12 0,0 5 5 15,0 0-9-15,3 11-2 16,6 2-9-16,1-4-4 15,5 4-6-15,6-2-2 16,9-6-8-16,8-2-4 0,4-5-21 16,3-9-10-16,3-2-40 15,0-5-38 1,-1-16 43-16</inkml:trace>
  <inkml:trace contextRef="#ctx0" brushRef="#br0" timeOffset="278">19680 15936 228 0,'-18'-3'85'0,"0"6"-46"0,-6-3-24 16,15 8 24-16,1-3-21 15,-4 3-5-15,-3 0-10 16,6 5-5-16,0 3 1 16,0 5 2-16,3-2 4 0,3-1 2 0,3 1 1 15,6-1-7-15,3-2 0 16,0-5-10-1,6-9-4-15,0 4 2 0,-1-12 2 16,1 4-2-16,-3-9 2 16,-3-2 5-1,-3-3 4-15,0 0 1 0,-3 0-1 16,0 3 5-16,-3 3 1 16,0 2 4-16,-3 2 4 15,0 6-6-15,0 0 0 16,0 14-4-16,6-1-1 15,0 0-1-15,3 3-2 16,0-3-6-16,3-2-4 0,0-3-21 16,0-3-7-16,3-2-12 15,-3-9-2 1,3-7-2-16,-4 0-8 16,1-3 30-16,-3 0 34 15,0 3 19 1,0-6 27-16,-3 11 12 0,-3 0-17 15,0 0 2 1,0 8-18-16,0 8-15 16,0 8 2-16,0 3-1 0,3 2-4 15,3-2-1-15,0-1-2 16,9-2-1-16,3-6-3 0,0-4-2 16,-3-4 3-1,-1-4 2-15,-2-9-11 16,0 1-5-16,-3-6 5 15,-3 0 2-15,-3 0 4 0,0 0 0 16,-3 3 4-16,0 2 5 16,-3 6-1-16,0 2 1 15,3 6-3-15,0 2-1 16,0 14-3-16,3-3 1 16,3 0-4-16,3-1 0 15,0 1-28-15,3-5-13 16,3-6-36-16,3 0-55 15,5-10 31 1</inkml:trace>
  <inkml:trace contextRef="#ctx0" brushRef="#br0" timeOffset="279">20094 15933 288 0,'-42'0'110'0,"36"3"-60"0,-3 5-52 15,6-3 22-15,0 3-16 16,3 0-2-16,0 5-2 15,3 3 0-15,3 5 0 16,0-2 4-16,6 5 2 0,-3-3 11 16,-9 0 4-16,-3-3-7 15,0-4-1-15,-3-1-5 16,-3 0-3-16,-3-5-9 16,0-5-3-16,0-6-27 15,3-5-13-15,3 3-17 16,6-6-6-16,6-5 0 15,3-5-36-15,9 3 23 16,6 2 78 0,0 3 42-16,3 2 29 0,-4 3 10 15,1 0-17 1,0 3-6-16,-6 0-19 0,0 5-9 16,0-3-14-16,-9 0-7 15,5-5-3-15,-2 6 1 0,-3-6 1 16,-9 0-1-16,0 0-2 15,-3-3 1-15,-3 6-1 16,-3 2 6-16,-3 3 4 0,1 3-3 16,-1 5-2-1,0 5 2-15,0 3 0 16,3 3 1-16,3 4 0 0,3-1-7 16,3-1 0-16,6-3-3 15,3-5-2-15,3 1-22 16,3-4-7-16,6-10-24 15,2-5-6-15,4-3-27 16,-3-16-23 0,0 6 45-16</inkml:trace>
  <inkml:trace contextRef="#ctx0" brushRef="#br0" timeOffset="280">20415 15944 260 0,'-18'-3'99'0,"9"8"-54"0,-6 6-33 15,7-6 24-15,2 1-21 16,3 7-8-16,-6 3-5 0,9 5-2 15,0-5 0 1,3 2 4-16,0-2 2 0,3 0 9 16,-3 0 2-16,0 0 3 15,-3 0 0-15,-3-3-7 0,-3 0-3 16,-3 0-21-16,0-7-7 16,-6-4-65-16,0-7-27 15,3-3-19 1</inkml:trace>
  <inkml:trace contextRef="#ctx0" brushRef="#br0" timeOffset="281">20820 15960 152 0,'-6'2'57'0,"6"4"-30"0,3 7-27 0,0-5 10 15,0 16 16-15,0 5 7 16,-3 10 6-16,0 9 3 15,0 8-23-15,-3-4 11 0,0-4 5 16,0-6-11-16,0-2-1 16,0-11-7-16,0-8-2 15,0-13 5 1,0-8-11-16,0-5-4 0,3-8-2 16,0-19-2-16,0-2-5 15,3-6 1 1,0-5 2-16,3-8 1 0,3 5 1 15,3 3 0-15,3 6-3 16,3 2 2-16,2 5 1 16,7 0 0-16,3 19 0 15,-3 5 2-15,-6 16 10 16,-4 3 4-16,-5 12 1 16,-6-1 2-16,-15-1-6 15,-3 5-3-15,-5-5-3 16,-4-2-2-16,-3-6-8 15,0-2-2-15,0-6-20 16,4-2-7-16,2-3-23 0,6-3-8 16,6-2-32-16,6-9-13 15,6-7 3 1</inkml:trace>
  <inkml:trace contextRef="#ctx0" brushRef="#br0" timeOffset="282">21243 15923 292 0,'-27'0'110'0,"9"8"-60"0,0-3-52 0,9 5 22 0,0-2-14 16,-6 8-3 0,3 5 0-16,4 3 0 0,-1 0-1 15,0 3 1-15,3-1 0 16,6-2-1-16,0-8-2 0,6 2 1 15,3-10-1-15,0-8-9 16,2-5-2-16,4-3-1 16,0-8 2-16,-3-8 6 15,-3 6 4-15,-3-3 10 16,0 2 3-16,0 3 0 16,-3 6 0-16,0 4-1 15,0 4 0-15,-3 2-6 16,0 13-2-16,3 5-2 15,3 1 1-15,0-1-9 16,0 1-1-16,0-3-36 0,3-6-14 16,2-4-55-1,4-1-43 1,3-5 62-16</inkml:trace>
  <inkml:trace contextRef="#ctx0" brushRef="#br0" timeOffset="283">21448 15965 300 0,'-39'5'112'0,"27"8"-60"0,-2 6-54 0,8 0 22 15,0-1-16-15,0 3-2 16,0 3-2-16,3-3 2 16,3 0-1-16,3-5-1 0,3-3 3 15,0-5 0-15,3-5 1 0,-1-6-9 16,1-5-4-16,-3-2-2 15,0-6-1-15,3-3 4 16,-9-2 5-16,0 3 2 16,0 2 1-1,0 3-3-15,0 2 2 0,3 1-4 16,3 10-1-16,6 5 3 16,0 8 1-16,0 6 6 15,0 7 2-15,0 6 17 16,-3 2 8-16,-6 9 6 15,-3-6 2-15,-15 2-15 16,-3-7-6-16,-6-6-9 16,-6 1-1-16,1-9-10 0,-7-4 0 15,-3-6-27-15,6-8-8 16,7-3-21-16,2-5-6 16,6-11-74-1</inkml:trace>
  <inkml:trace contextRef="#ctx0" brushRef="#br0" timeOffset="284">21573 16015 324 0,'6'6'123'0,"-3"12"-66"0,9-5-62 0,-3-7 23 0,6 2-16 16,5-1-1-16,1-1-1 15,0-12 0-15,0-4 0 16,-3-1 0-16,-3-2 2 16,-3 0 1-16,-3 0 1 0,-6-1-2 15,-6 1 1-15,-6 0-2 16,-6 5-1-16,-6 5 5 16,-3 3 1-16,0 6 6 15,0 7 5-15,4 8-3 16,2-2 0-16,6 7 0 15,3 0 4-15,9 1-8 16,3-1-3-16,6-2-9 16,12-8-3-16,3-5-31 15,5-9-14-15,7-4-47 16,0-6-21-16,11-11-8 16</inkml:trace>
  <inkml:trace contextRef="#ctx0" brushRef="#br0" timeOffset="285">22421 15782 132 0,'3'-10'49'0,"-3"7"-26"0,0-5 4 15,0 0 21-15,0 3-3 16,-9-3-2-16,-6-5-2 15,-2 2-1-15,-4 1-22 16,0-1 5-16,-3 3 1 0,3 6-4 0,-3 4 1 16,10 11-14-16,-4 9-5 15,6 20-3 1,0 3-1-16,3 8 2 0,3 0 2 16,3-6-1-16,0-2-1 15,3-5-8-15,0-6-5 16,0-10-26-16,0-3-10 15,-3-10-46-15,0-6-16 16,-6-5 14 0</inkml:trace>
  <inkml:trace contextRef="#ctx0" brushRef="#br0" timeOffset="286">22014 15946 320 0,'0'-2'121'0,"8"-1"-66"0,7 3-58 0,-3 0 24 0,12 0-15 15,6-5-3 1,6 5-2-16,2 0-1 0,10-3 0 16,-3 1-36-16,-7-1-15 0,-2-2-36 15,-6 5-13-15,-1 0 4 16</inkml:trace>
  <inkml:trace contextRef="#ctx0" brushRef="#br0" timeOffset="287">22496 15941 288 0,'-21'5'110'0,"12"-2"-60"0,-3 5-56 15,6 0 19-15,-3 5-10 0,-6 6-2 16,3 2-3-16,-2 3 1 16,2 0 1-1,0-1 4-15,12 1 5 0,9-5-5 0,0 2 0 16,2-8-4-16,1-5-3 15,3-8-5-15,0-5 0 16,-3-6-1-16,0 3 3 16,-6-10 6-16,6-1 2 15,-6-2 6-15,-3 0 3 16,-3 2 0-16,0 6 1 16,0 2-4-16,0 4 0 0,0 4-7 15,0 6-1-15,-3 7-2 16,3 6 0-16,0 0-3 15,0 0 1-15,0 0-16 16,3-1-6-16,3-1-31 16,0-6-12-16,0 0-36 15</inkml:trace>
  <inkml:trace contextRef="#ctx0" brushRef="#br0" timeOffset="288">22615 15997 240 0,'-3'-8'90'0,"3"8"-48"0,0 2-34 16,-6 1 21-16,6 2-17 16,-3 9-7-16,6 4-3 15,0-2-2-15,0 5 0 16,0-2 4-16,0-3 5 0,3-3-7 16,-3-3-3-16,9-4-3 0,-3-1 3 15,2-5-16-15,1-5-3 16,0-9-3-1,0 1 1-15,-3-5 10 0,-3-1 4 16,0 3 12-16,-3 3 7 16,0 2 12-16,0 4 8 15,-3 7-14-15,3 7-5 16,3 7-3-16,0 2-1 16,0 2-2-16,-3 3 1 15,9 0-4-15,-3 3 0 16,0-3-10-16,8-5-3 0,-2-5-48 15,-3-6-19-15,0-7-32 16</inkml:trace>
  <inkml:trace contextRef="#ctx0" brushRef="#br0" timeOffset="289">22909 15772 324 0,'-11'8'121'0,"11"2"-66"0,0 19-62 16,0-10 19-16,3 13-8 16,-3 7 0-16,0 6 4 15,0 3 5-15,6-3-7 16,-4-5-3-16,1-9 0 0,0 1-4 16,0-11-2-16,3-7-40 15,0-6-19-15,6-11-28 16,-3-8-11-16,9-10 7 15</inkml:trace>
  <inkml:trace contextRef="#ctx0" brushRef="#br0" timeOffset="290">23162 15698 296 0,'0'-6'112'0,"0"6"-60"0,0 3-61 15,0 10 53-15,0 6-24 16,0 18 1-16,-2 8-2 15,-4 8-11-15,3 5 2 0,-3 3 3 0,0-8-5 16,0 0 0 0,3 2-9-16,0-7-1 0,3-11-46 15,0-11-21 1,0-7-162 0,3-30 89-16</inkml:trace>
  <inkml:trace contextRef="#ctx0" brushRef="#br0" timeOffset="291">23002 15991 332 0,'-24'0'126'0,"24"-2"-68"0,3 4-54 15,-3-2 31-15,18 0-18 16,3-2-9 0,5-1-5-16,7 0-2 0,3-2-4 0,0-3 0 15,-4 3-23 1,4 0-10-16,-9-1-58 15,-3 1-27-15,-9 2 5 16</inkml:trace>
  <inkml:trace contextRef="#ctx0" brushRef="#br0" timeOffset="292">23305 16224 436 0,'-20'3'165'0,"31"0"-90"0,-5 2-142 0,-3-5-1 16,12-5-102-16,0-3-39 0</inkml:trace>
  <inkml:trace contextRef="#ctx0" brushRef="#br0" timeOffset="293">14164 12737 160 0,'-18'-45'63'0,"16"40"-34"0,-1-3-10 0,0 5 21 16,-3 1-7-16,-6-1-2 15,-6 0-4-15,-9 3 0 16,-3 6-15-16,-5 15 4 0,-4 8 2 16,-3 13-8-16,-5 6-1 15,5 7-1-15,9 14 0 16,9 5-7-16,21 0 0 16,9-8 1-16,12-7 1 15,15-9 1-15,9-16 2 16,8-10 3-16,7-16 5 0,2-11-4 15,1-15 0-15,-13-14 2 16,-5-10 5-16,-9-11 2 16,-12 3 3-16,-12-6 3 15,-15-2 2-15,-12 0-3 16,-12-1-3-16,-6 12-9 16,-2 7-3-16,5 11-10 15,-3 5-1-15,9 8-31 16,7 8-11-16,5 8-21 15,3 11-8-15,9 2-33 16,9 0-13-16</inkml:trace>
  <inkml:trace contextRef="#ctx0" brushRef="#br0" timeOffset="294">14525 12695 124 0,'-3'-3'49'0,"3"0"-26"0,-3 1-16 16,3 2 15-16,-3-3 4 0,0 0 5 16,-3 1-9-16,-3 2 0 15,-3 0-13-15,0 2-1 0,-6 9-1 16,0 10-3-16,0 3-3 15,3 5-3-15,4-2 1 16,2-1 1-16,9-2 2 16,9-3-1-16,-1-5-1 15,7-3 3-15,0-10 2 16,3-3 7-16,0-3 2 16,0-5-3-16,-3-2 1 15,-3-4 4-15,-3 1 2 0,-4-8-5 16,-5-3 0-16,-2 3-6 15,-4-3-2 1,-3 6 0-16,3 2-1 0,0 3-2 16,0 2 1-16,3 3-7 15,6 3-1-15,9 2-1 16,6 0 2-16,8 1 2 16,7 2 1-16,0 0-6 15,0 0 0-15,-4 0 3 16,-8 2 4-16,-3 9 1 15,-6 0 2-15,-9 10 9 16,-6 5 7-16,-15 9-6 16,-6 7-2-16,-3 6-6 15,-2 5-4-15,-4 5 0 16,3 3-1-16,3-6-3 16,4-5 2-16,5 1-8 0,3-12-2 15,6-7-32-15,3-8-14 16,6-11-14-16,6-8-7 15,6-7-10 1</inkml:trace>
  <inkml:trace contextRef="#ctx0" brushRef="#br0" timeOffset="295">14685 13126 172 0,'3'-3'66'0,"-3"3"-36"0,-3 3-26 0,3 0 15 0,0 7 4 15,-3 6 3-15,-6 3-7 16,3 4-4 0,6 7-8-16,3-4-5 0,6 0-1 0,3-2-1 15,3-3 2-15,3-5 10 16,0-5 4-16,3-11 4 16,2-5 0-16,-5-6 0 15,-3-2 2-15,-6-6 3 16,-12-5 4-16,-6 3-4 15,-9 0-3-15,-2 3-10 16,-7 4-5-16,0 4-24 16,3 7-9-16,9 8-62 15,12 1-25-15,9-4-19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4:31.6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13774 7332 104 0,'-6'-8'38'0,"3"10"-20"0,-14-4-1 0,14 2 34 16,-9 0-10 0,3 0-3-16,0 0-2 0,3 0-20 15,0 0 4-15,0-3 3 0,0 0-1 16,3 1 1-1,0 2-10-15,0-3-3 0,0 3-6 16,0 0-1-16,0 0 1 16,0 0 0-16,0 0-2 15,0 0 1-15,0 0 2 16,0 0 2-16,3 3-1 16,0-3-1-16,0 0 3 15,6 2 5-15,3 1-1 16,6 0 1-16,6-3-3 15,3 0 1-15,0 0-6 16,2 0-3-16,7 0 1 16,0 0 0-16,0 0 3 15,-1 0 3-15,4 0-2 0,0 0 1 16,-1 0-3-16,7 0 0 16,3-3-1-16,-4 0 2 15,1 1-1-15,3-1 0 16,-1 0-6-16,1 1 1 15,0-1 0-15,-1 1 0 16,-2-1-3-16,3 0 2 16,-4 1 1-16,1-1 2 15,-3 3-1-15,-4-3-1 16,4 3 1-16,3 0-1 16,-9 0 0-16,8 0 2 15,1 0-1-15,3 0 2 16,-13 0-4-16,10 0 0 0,-3 0 1 15,-4 3 0-15,1-3 0 16,-3 0 2-16,0 0-1 16,2 0-1-16,-2-3 1 15,-3 1-1-15,-3-1 0 16,-1 0 2-16,1 1-1 16,0-1 2-16,0 0-2 15,-3 1 2-15,-1 2-2 16,-2-3 2-16,0 0-4 15,0 1 0-15,-3-1 1 0,-3-2 0 16,-3 5-16-16,-4 0-6 16,-2 0-18-16,0 0-7 15,-3 0-41 1,-21 0-91 0</inkml:trace>
  <inkml:trace contextRef="#ctx0" brushRef="#br0" timeOffset="3.8515">14120 6212 8 0,'-6'-5'5'0,"6"8"-2"0,-3-3 18 0,3 0 14 0,0 0-3 15,-3 0-1-15,0 0 5 16,3 0 1 0,-3 0 3-16,0 0 2 0,3 0-6 15,-3 0-1-15,3 0-20 16,0 0 4-16,0 0 2 0,0 0 0 16,0 0-1-16,3-3-4 15,0 0-2-15,3-2-4 16,3 0 1-16,6-3-2 15,5-3 0-15,4 1-3 16,0-1 1-16,0 1-4 16,0 2 0-16,-3 2-3 15,-1 6-1-15,1 3-1 16,-3 5-2-16,-3 3 3 16,-3 2 2-16,-6 3 4 0,-6 2 4 15,-6 3-2-15,-3 3-2 16,-9 0 0-16,-3 2 1 15,-9 1-1-15,1 2 2 16,2-5-4-16,0-3-2 16,3-2 4-16,6-6 1 15,4-3 0-15,2 1-1 16,6-3-3-16,9-3 1 16,6-2 4-16,11-1 6 15,4-2-5-15,6 0 0 16,3 0-2-16,-1 0-1 0,1 0-6 15,-6 3-1-15,-3 0 1 16,-3-1 0-16,-3 6 1 16,-4 0 2-16,-2 5-36 15,-3-7-13 1,-3-4-7-16,-3-2-29 16,0 0-9-16</inkml:trace>
  <inkml:trace contextRef="#ctx0" brushRef="#br0" timeOffset="4.8515">14554 5953 136 0,'0'-5'52'0,"0"5"-28"0,0 0-11 0,0 0 19 16,0 2-12-16,0 4-1 16,0 2-7-16,0 0 0 15,0 2-7-15,-3 1 1 0,3 5 1 16,0 8 1-16,0-3 0 16,0 0 4-16,0 0 5 15,0-2-3-15,0-4 0 16,0 1-4-16,0-2 1 15,0-1-4-15,0-3-2 0,0 1 2 16,0-6 0 0,0 0 5-16,0-5 3 15,0-2-6-15,0-3-3 16,0-3-3-16,-3-3-3 16,0-10 1-16,0-6-1 0,0 1 0 15,0 2 0-15,3 3 0 16,0 2 0-16,0 4 0 15,-3 1 0-15,3 6-5 16,0 6-1-16,-3 2 0 16,0 5 2-16,1 8-16 15,-1 8-4-15,0 1-10 16,0-4-2-16,0-2-59 16,3 0-43-1,0-3 58-15</inkml:trace>
  <inkml:trace contextRef="#ctx0" brushRef="#br0" timeOffset="4.8554">14736 5985 148 0,'0'-3'57'0,"0"6"-30"0,3-3-18 15,-3 0 16-15,3 5-3 16,-3 3 1-16,3 5-8 15,3 9-4-15,0-1-6 16,-3 2 1-16,0-1 0 0,0-1 2 16,-3-3 0-16,0 1-2 15,-3-3-1-15,0-6-3 16,3 1-2-16,-3-3 3 16,0-3 2-16,3-2-2 15,0-3-2-15,0-3 4 16,0-2 1-16,0-3-2 15,-3-3-3-15,3 1 0 16,0-3-1-16,-3-9 0 0,3-4 2 16,0-1 1-1,0 1 1-15,0 0-5 0,-3 2 1 16,3 3 4-16,-3 5 2 16,3 2 2-16,0 4 2 15,0 5-7-15,0 5-4 16,0 10-5-16,0 3 1 15,0 14 3-15,0-1 1 16,-3 1 1-16,3-3 0 16,0-3-5-16,0-3-1 0,0-5-19 15,0 1-9-15,0-4-57 16,6-4-44 0,0-6 53-1</inkml:trace>
  <inkml:trace contextRef="#ctx0" brushRef="#br0" timeOffset="5.4913">15727 6863 192 0,'12'-5'74'0,"-9"5"-40"0,0 0-18 15,-3 0 24-15,0 0-8 16,0 0 1-16,0 0-9 15,0 0-3-15,6 5-12 0,0 3-1 0,0 3 2 16,0 13-2-16,0-3 3 16,-3 0-6-16,0-3-3 15,0 1-1 1,0-3 1-16,0-3-1 0,-3 0-1 16,0-2-17-16,0-3-6 15,0-3-20-15,0-5-8 16,-6 0-27-1,0-2-55-15,3-4 31 16</inkml:trace>
  <inkml:trace contextRef="#ctx0" brushRef="#br0" timeOffset="6.4911">15745 6712 224 0,'0'-5'85'0,"3"5"-46"0,0-10-28 15,-3 7 23-15,3 6-20 16,3-1-7-16,0 1-5 16,0 0-2-1,0 7-29-15,0 3-13 0,-3 1-58 16,3 1-30 0,-1-1 62-16</inkml:trace>
  <inkml:trace contextRef="#ctx0" brushRef="#br0" timeOffset="7.3378">15849 6839 116 0,'3'0'46'0,"0"3"-24"0,0-3-4 0,-3 0 20 16,6 3-15-16,-3-1-2 15,3 1-4-15,0 2 1 16,0 1-10-16,-3 2-2 0,0 0 0 15,0 2 3-15,0 6 2 16,0 8-1-16,-3 0 1 0,0-3 0 16,0 0 3-1,0-3-3-15,0-2-1 16,0-5-4-16,3 0 1 16,-3-4 0-16,0-1 3 15,0-6 1-15,0 0 3 0,3-3-5 16,0-2-1-16,0-3-4 15,-3 0-1-15,3-8-3 16,0-5-3-16,0 0 2 16,2 0 2-16,1 2-2 15,0 1 0-15,3 2-1 16,3 2 0-16,6 4 0 16,0 5 0-16,0 2 2 15,-3 6 0-15,0 2 0 16,-1 3 2-16,1 10 3 15,-3 3 2-15,-3 3-1 0,0 0-1 16,0 0-3-16,-3-3 1 16,0-2-4-1,-3-4-2-15,0-1-7 0,0-4-2 16,0-2-26-16,-3-3-11 16,0-5-18-16,0-2-9 15,3-6-16 1</inkml:trace>
  <inkml:trace contextRef="#ctx0" brushRef="#br0" timeOffset="8.3378">16260 6625 272 0,'0'-5'101'0,"0"5"-54"0,0 3-42 15,0-3 24-15,3 5-16 16,0 5-4-1,0 14-4-15,-3 3-1 0,0 7-2 16,3 6-2-16,0 13 1 0,0-6-1 16,0-4 0-16,0-6-9 15,-3-3-2-15,0-7-18 16,0-4-9-16,0-4-35 16,0-6-14-16,0-2-3 15</inkml:trace>
  <inkml:trace contextRef="#ctx0" brushRef="#br0" timeOffset="9.3378">16141 6816 228 0,'-6'-3'88'0,"3"3"-48"0,3 0-18 0,0 0 28 15,0 0-17-15,6 0-6 16,3 0-10-16,6 0-1 15,2 0-9-15,4-3 2 0,3 1 4 16,3-1-9-16,0 3-2 16,-3 0-13-16,-1 3-5 15,1-1-47-15,-3 1-21 16</inkml:trace>
  <inkml:trace contextRef="#ctx0" brushRef="#br0" timeOffset="10.3378">16549 6805 156 0,'3'0'57'0,"2"0"-30"0,-5 3-1 16,0-3 23-16,0 0-4 16,0 0-2-16,0 5-9 15,-2 0-1-15,-4 3-19 16,-3 3 1-16,0 2-1 0,-6 0-5 15,-3 1-3-15,0 4-6 16,6 3 0-16,0-2-2 16,6-1 0-16,6-5 0 0,9 1 0 15,0-1 2-15,3 0 0 16,0-2 2 0,0-1 1-16,0-2 5 0,-3 0 3 15,-3 0 2-15,-3-3 5 16,-6 1-8-16,-3-4-3 15,-6 1-18-15,-6 0-5 16,0-3-36-16,0 0-16 16,3-3-73-1</inkml:trace>
  <inkml:trace contextRef="#ctx0" brushRef="#br0" timeOffset="11.3378">16819 6810 140 0,'-3'-5'55'0,"3"5"-30"0,0 0 6 0,0 0 24 16,0 0 1-16,0 0 2 16,0 0-17-16,3 0-5 15,0-3-21-15,3-2 4 0,0 3 4 16,3-1-3-16,6 0 0 15,6-2-5-15,6 2 1 0,0 1-7 16,-1-4-3-16,-2 4-3 16,3-1 0-16,-3 0-2 15,0 3-1 1,-7 0-2-16,1 0 1 0,-6 0-10 16,0 0-5-16,-3 0-8 15,-3 0 0-15,0 0-14 16,-6 0-3-16,-3 0-18 15,0 0-5-15,0 0-39 16,-6 3-29 0,0 2 54-16</inkml:trace>
  <inkml:trace contextRef="#ctx0" brushRef="#br0" timeOffset="12.3378">16888 6951 132 0,'-18'5'52'0,"18"13"-28"0,0-7-4 0,0-11 19 15,0 5-2-15,0-5 1 16,6 0-6-16,3 0-2 16,3 0-17-16,3-5 3 0,3 0 4 15,-1-6 2-15,4 1 4 16,3 2-3-16,3 0-2 15,3 0-7-15,-4 0-1 16,1 3-8-16,-3-1-3 0,0 4 1 16,-6-1 0-1,-3 0-12-15,-4 1-7 0,-2 2-42 16,-3 0-17-16,0 0-63 16</inkml:trace>
  <inkml:trace contextRef="#ctx0" brushRef="#br0" timeOffset="13.3378">17462 6747 132 0,'-6'-3'52'0,"3"3"-28"0,-5-2 5 0,8-1 25 16,-3 3-3-16,0 0 0 16,0-3-9-16,3 1-3 15,0-4-22-15,3-2 1 0,3 0 0 16,2-2 1-16,4-1 3 15,3-2-6-15,6 0-1 16,6 0-7-16,0 2-3 16,2 3-2-16,4 3-3 15,-3 5-2-15,-3 5 1 0,-1 6 1 16,-2 7 0-16,-3 6-3 16,-12 2 2-16,-3 6 1 15,-6 3 0-15,-6 4 0 16,-6 4 2-16,-6-4-1 15,-3-2-1-15,-2-2-2 16,-4-3 1-16,0-6 3 16,3 3 3-16,3-5-4 15,4-6-1-15,5-4 0 0,3-1 0 16,3 0 2 0,3-2 1-16,6-3 1 15,6-6 2-15,3 4 1 16,3-1 3-16,2-2 1 15,7-1-3-15,3 1 0 16,0-1-1-16,-3 1 1 16,-4 2-7-16,4-2-2 15,-6 2 0-15,3 1 2 16,-9-1-7-16,-3 0-1 16,3-2-58-1,-3-3-11-15,0 0-8 16,-4-3-63-1</inkml:trace>
  <inkml:trace contextRef="#ctx0" brushRef="#br0" timeOffset="14.3378">17894 6435 260 0,'0'-8'99'0,"0"5"-54"0,6 0-35 0,-6 3 25 16,0 0-12-16,3 3-4 15,3 2-8-15,0 3-3 16,0 16-4-16,-3 0 2 0,0 2 3 16,0 1-1-16,0 2 1 15,-3-3-5-15,0 1-3 16,0-1-3-16,0-4-1 15,0-4-34-15,0-5-12 16,0-2-62 0,3-6-55-16,0-10 59 0</inkml:trace>
  <inkml:trace contextRef="#ctx0" brushRef="#br0" timeOffset="15.3378">17989 6448 96 0,'3'-5'35'0,"-3"5"-18"0,-3-3 6 0,3 3 21 15,0 0 0-15,0-3 23 16,0 1-14 0,6-1-29-16,0 0-2 0,0-2-4 15,0 0-6-15,-3 0 1 16,3-1-6-16,3 1 1 15,0 0-5-15,0-1-2 16,3 4 0-16,0-1-1 0,-1 3 0 16,-2 3 0-1,0 2-3-15,-3 3 2 0,0 3 1 16,-3-1 2-16,-3 1 3 16,-3 5 2-16,-3 5-3 15,0-3-1-15,0-5 1 16,0 1 2-16,3-6-8 15,0 0 0-15,3-3 0 16,3 0 1-16,3 0-2 16,3 1 0-16,3-1-1 15,0 0 3-15,3 3 2 16,0 0 2-16,-3 3 7 16,-3-1 4-16,-3 1-3 15,-3 0 1-15,-3-4 8 0,-3 1 5 16,-6 0-13-16,-3 6-7 15,0-4-21-15,-3-7-7 16,3-1-20-16,-3 1-5 16,0-3-35-16,3 0-11 15</inkml:trace>
  <inkml:trace contextRef="#ctx0" brushRef="#br0" timeOffset="16.3378">18340 6678 228 0,'3'-5'85'0,"3"2"-46"0,-3 3-24 0,-3 0 24 0,3 3-10 16,3 2-2-16,0 11-9 15,0 5-3 1,0 8-9-16,0 6 3 0,0 12 3 0,0 1-6 15,-3 0-1-15,0-4-1 16,-3-1 0-16,0-3-2 16,0-9 1-16,0-4-2 15,0-6-1-15,-3-5-15 16,0-3-7-16,0-5-25 16,0-8-7-16,0-5-38 15,3-9-52 1,0-1 44-16</inkml:trace>
  <inkml:trace contextRef="#ctx0" brushRef="#br0" timeOffset="17.3378">18332 6734 204 0,'-3'-14'77'0,"0"12"-42"0,3 2-15 0,0 0 24 15,0-6-9-15,0 1-3 0,0 0-3 16,3 0-1-16,0-1-15 16,5-2-1-16,4 0 1 15,3-2-3-15,9-1 0 16,3 1-6-16,0-1-1 0,2 1 1 15,4 2 2-15,0 2-5 16,0 4-3-16,-1 2 1 16,-5 2 2-16,3 4 0 15,-6 4-1-15,-3 1 1 16,-7 5 1-16,-2 2 5 16,-12 1 6-16,0-3-1 15,-9 2 1-15,-2 1-5 16,-7-1-3-16,-3-2 0 15,-3 0 1-15,0 2-5 16,0-4-1-16,7-4 0 16,-13 1 0-16,6-3 2 0,6-3 1 15,3 0-1-15,3-2-2 16,3 0-4-16,0-1-2 16,6 1 0-16,6-3 4 15,6 0 1-15,3 0 3 16,6-3 3-16,3 3 2 15,6 0-1-15,0 3-1 16,5 2-1-16,4 3 0 16,-6 5-2-16,-3 1 1 0,-4 4 4 15,-2-2 6 1,-6 5-1-16,-6-2 3 16,-6 2 5-16,-6-3 2 15,-6 4-5-15,-9-7-2 16,-6-1-5-16,-2 1 1 0,-4 4-4 15,0-8-2-15,-3-3-2 16,1-3-3-16,2 0-17 16,3-2-6-16,3-1-22 15,3-4-9-15,4-1-40 16,2 0-17-16,6 1-54 16</inkml:trace>
  <inkml:trace contextRef="#ctx0" brushRef="#br0" timeOffset="19.3378">10575 3617 148 0,'0'-3'55'0,"-3"3"-30"0,3 0 1 16,0-5 23-16,0 5-11 0,0 0-2 16</inkml:trace>
  <inkml:trace contextRef="#ctx0" brushRef="#br0" timeOffset="20.3378">10575 3620 390 0,'3'18'5'0,"0"11"-4"16,0 19-4-16,0 7 2 15,-1 4 3-15,1-1 3 16,0-3-4-16,0-2-1 16,0-5 0-16,0-6 2 15,-3-7 1-15,0-9 3 16,0-5 3-16,0-5 5 16,0-5 5-16,-3-6 3 15,0-8-5-15,0-5 0 16,-5-5-8-16,-1-3-3 15,3-2-1-15,0-3-1 0,-3-9-5 16,0 1-1-16,3-2 3 16,0-6 1-1,0-3 0-15,3 0 1 16,0 1 0-16,3-1 3 0,6-3-3 16,3 4-2-16,0-1 2 15,3-2 0-15,0 5-1 16,0 5-2-16,-1 3 3 15,4 8 0-15,3 5-6 16,0 8-2-16,6 8-1 16,3 8 4-16,-4 13-1 15,-2 0-1-15,-3 8 5 16,-6 0 1-16,-6 0 0 16,-3 1 1-16,-3 1-2 15,-6-4 2-15,-9 2-2 16,0-5-1-16,-3-6-2 15,1-5 1-15,-1-2-12 0,3-6-5 16,0-13-6-16,3 0 0 16,3-2-18-16,3-1-8 15,6-2-33 1,6 0-50-16,3 0 38 16</inkml:trace>
  <inkml:trace contextRef="#ctx0" brushRef="#br0" timeOffset="21.3378">11039 3590 212 0,'3'-8'82'0,"-6"1"-44"0,3 1-22 0,0 4 24 16,-6-1-10-16,-3 0-2 0,-3 1-12 15,0 7-5-15,-3 0-6 16,-2 6-4-16,-1 10 0 0,-6-2-4 15,3 10 0-15,3 2-1 16,6 14 3-16,3-5-2 16,6-6-1-16,3-7 0 15,6-6 0-15,3-2 0 16,3-9 3-16,3-7-2 16,3-11 1-16,3-8 0 0,0-3 0 15,-4-2 2 1,1-5 0-16,-3-1 0 0,-3 4 2 15,-3-1 1 1,-3 0 3-16,0 5 6 0,-3 4 2 16,-3 4-7-16,0 3-4 15,0 8-7 1,0 8 0-16,3 5 0 16,0 6 2-16,3 2 1 15,0 0-6-15,3 3-3 16,0-3-25-16,2 5-10 15,1-7-28 1,0-6-53-16,0-10 26 0</inkml:trace>
  <inkml:trace contextRef="#ctx0" brushRef="#br0" timeOffset="22.3378">11346 3527 220 0,'-12'-5'85'0,"3"5"-46"0,-6 2-37 16,9 4 17-16,-3-1-12 16,-3 8-2-16,-6 6-5 15,-3 4-3-15,3 1 2 16,4 3 0-16,2-1 1 0,6-2 0 16,6-3 2-16,3-2-3 15,6-6 0-15,-3-3 1 0,3-2 2 16,-1-5-3-16,1-6 0 15,0-2-1-15,0-3 0 16,0-2 0-16,0-4-2 16,0 1 5-1,-3 0 1-15,0 0 0 0,-3 2-2 16,-3 3 1-16,3 0 1 16,-3 3-1-1,3 13-5-15,0 10 0 16,0 9 0-16,0 15 2 15,0 0 3-15,-3 1 2 16,-3-6 5-16,0 5 3 16,-3-7 2-16,-3-6 3 0,0-5-9 15,0-3-4 1,-6-8-13-16,-3 0-4 16,0-8-35-16,4-5-15 0,2-13-31 15</inkml:trace>
  <inkml:trace contextRef="#ctx0" brushRef="#br0" timeOffset="23.3378">11387 3627 188 0,'3'0'71'0,"3"3"-38"0,3 2-23 16,0-2 20-16,6 0-14 15,0 2-1-15,0 0-3 0,3 1 0 16,-1-4-6-16,1-2-4 0,0 0 1 16,-3-5 0-16,0 0 1 15,-3-1-2-15,0-4 1 16,-3 2 0-16,-3-3 3 16,-6-2-10-16,-3-6-2 15,-3 6-2-15,-6 5 0 16,-3 3 5-16,-6 2 3 15,-6 3 1-15,0 14-1 16,4 1 1-16,-4 7 1 0,6 1 5 16,3 1 4-1,6 3-2-15,6-1 2 16,6-2-2-16,6 10 0 16,9-10-3-16,6 0-1 0,6-8-3 15,0-3-2-15,-1-5-32 16,7-8-16-16,3-3-71 15</inkml:trace>
  <inkml:trace contextRef="#ctx0" brushRef="#br0" timeOffset="24.3378">12125 3575 276 0,'-12'-14'104'0,"10"28"-56"0,-13-9-43 0,12-3 24 15,-6 6-18-15,0 3-6 16,0-6-6-16,0 3 0 16,0 3 1-16,3-1-3 0,0 1 2 15,6 0 1-15,3-1 0 16,3 3 0-16,6 1 0 16,6-1-3-16,-3 0 2 0,0-2 1 15,-1-1 0-15,-2 1 11 16,-3-1 5-1,-6 1 3-15,-3 2 3 0,-6 0-10 16,-6 3-2-16,-2-2-6 16,-1-4-1-16,-3 1-12 15,0-3-7-15,0-3-27 16,3 0-12-16,3-2-33 16,3-22-63-1</inkml:trace>
  <inkml:trace contextRef="#ctx0" brushRef="#br0" timeOffset="25.3378">12289 3633 244 0,'9'8'93'0,"-6"0"-50"0,-3 7-44 0,0-4 18 15,0 5-12-15,0 5-3 16,0-5-10-16,0 10-3 15,3 4-45-15,-3-1-18 16,0-8-15-16,0-3-6 16</inkml:trace>
  <inkml:trace contextRef="#ctx0" brushRef="#br0" timeOffset="26.3378">12310 3461 324 0,'-6'-6'121'0,"6"6"-66"0,0-2-66 15,0 2 18-15,0 0-25 16,6 2-8-16,3 4-66 16,9-1-27-16,0 3 21 15,-1-3 12-15</inkml:trace>
  <inkml:trace contextRef="#ctx0" brushRef="#br0" timeOffset="27.3378">12480 3540 296 0,'-9'0'112'0,"9"3"-60"0,-3-3-52 0,3 0 23 15,6 0-13-15,3 2-1 16,8-2-7-16,7 0-2 15,-3 3 0-15,3-3-5 0,0 3-1 16,0-1-8-16,-4 6-4 16,-2 6-6-16,-6 1 0 15,-9 1 8-15,-6 3 5 16,-6 2 7-16,-3 0 4 0,-12 3 10 16,4 0 3-1,-1 2 0-15,3 3 2 16,3-5-2-16,3-3 2 15,3-2-8-15,6-6-2 16,3 0 1-16,9 1 3 16,6-4-4-16,0-5-1 0,3 1-2 15,0-4-2-15,0-2-19 16,-4 0-8-16,1-8-26 16,-3 8-11-16,-3-15-46 15</inkml:trace>
  <inkml:trace contextRef="#ctx0" brushRef="#br0" timeOffset="28.3378">12486 3664 264 0,'-6'-2'99'0,"6"2"-54"0,0 0-24 0,0 0 30 16,6 0-25-1,2 0-6-15,10 0-11 0,6 0-1 16,3 0-5-16,0 0-4 0,3 2-2 15,2 4-53-15,4-4-23 16,0 1-55 0</inkml:trace>
  <inkml:trace contextRef="#ctx0" brushRef="#br0" timeOffset="29.3378">12890 3654 272 0,'-3'0'104'0,"3"3"-56"0,3-1-38 0,-3-2 25 0,6 5-21 16,3 1-5-16,0-4-6 16,3 1 0-16,0-3-2 15,6 0-3-15,-3-3 1 0,3 1-6 16,-4-1 0-16,-2-2-8 16,-3 0-3-16,-9-6-17 15,-9 3 15 1,-3-5 7-16,-2 8 11 15,-4 2 4-15,-6 3 4 16,-3 3 3-16,-3 4 2 16,4 4 1-16,2 2 0 0,3 3 2 15,9 3-1-15,3 2 0 16,6 0-3-16,9 11 1 16,9-1-6-16,3-4-1 15,3-3-2-15,2-3 1 16,1-3-22-16,9-4-7 15,0-6-49-15,0-6-19 16,-1-4-11 0</inkml:trace>
  <inkml:trace contextRef="#ctx0" brushRef="#br0" timeOffset="30.3378">13331 3606 296 0,'-12'8'112'0,"12"-8"-60"0,-3-8-41 16,3 8 28-16,0 0-21 15,0 0-5-15,6 3-4 16,0 2-1-16,3-5-4 16,6 0-5-16,0 0 0 0,8 3-1 15,4-6 0-15,0 6-33 16,3-6-17-16,-3 3-57 16,-4-5-58-16</inkml:trace>
  <inkml:trace contextRef="#ctx0" brushRef="#br0" timeOffset="31.3378">13367 3728 244 0,'-6'0'90'0,"9"3"-48"0,3-1-34 0,0 1 24 15,5-3-18-15,13 0-5 16,3 0-10-16,3 0-2 15,3 0-65-15,-1 0-29 16,-5 0-4-16,-6 0 2 0</inkml:trace>
  <inkml:trace contextRef="#ctx0" brushRef="#br0" timeOffset="32.3378">13742 3461 152 0,'-18'-3'57'0,"15"-2"-30"0,-12 5-5 0,12 0 23 0,0 0-5 15,0 0 1-15,3-3-8 16,0 3 0 0,15-18-10-16,0-1-4 0,6 1-7 15,-1 2 0-15,1 5-9 16,3 3-4-16,6 6-3 16,-3 10 3-16,-4 10-5 15,-8 6 2-15,-9 0-7 16,-9 2-1-16,-3 3 5 15,-3 0 3-15,-2-2 3 0,-1-3 3 16,0-6-3 0,3 1-2-16,3-9-1 0,3 1 3 15,3-3-2-15,6 0 1 16,6 0 2-16,3 2 0 16,2 3-3-16,1 1 0 15,-3-1 2-15,-6 0 2 16,-3 0 6-16,-6 1 4 15,-6-1-4-15,-6 3 1 16,-3 0-7-16,0-3-1 16,-2 0-18-16,-4-8-5 15,0 1-27-15,0-1-10 0,3 5-48 16</inkml:trace>
  <inkml:trace contextRef="#ctx0" brushRef="#br0" timeOffset="33.3378">14093 3490 204 0,'-9'-3'77'0,"3"3"-42"0,6 0-19 0,0 0 24 15,6 0-12-15,-3-2-4 16,6-1-2-16,0 0-2 16,6-2-11-16,0 0-3 0,5 2-2 15,1 3-5-15,0 5-1 16,-3 6-2-16,-3 2 3 15,-3 3-13-15,-6 8-6 16,-3 0 6-16,-6 2 5 16,-9 6 4-16,-6-3 3 15,0 0-4-15,0-2 0 16,0 2 14-16,3 2 6 16,4-4-2-16,2-6-2 0,3-5-3 15,0 0-2-15,6-3-3 16,3-2-2-16,3-3 5 15,6-3 1-15,5-3 0 16,1 1 1-16,3-3-4 16,0 3-2-16,-3-1-3 15,0 1-1-15,-3 0-16 16,-1 2-7-16,1 0-29 16,-3-2-12-16,6 0-38 15</inkml:trace>
  <inkml:trace contextRef="#ctx0" brushRef="#br0" timeOffset="34.3378">14507 3458 212 0,'0'-3'79'0,"3"6"-42"0,0 5-30 0,0 0 18 16,0 5-13-16,3 16-4 16,-4 6-5-16,1 10-3 15,0-3 1-15,0 11-1 0,0-8 2 16,-3-3-10-16,0-7-2 0,0-6-28 16,0-5-11-1,0-9-23-15,0-4-27 16,0-11 35-16</inkml:trace>
  <inkml:trace contextRef="#ctx0" brushRef="#br0" timeOffset="35.3378">14745 3450 176 0,'6'-8'66'0,"0"11"-36"0,-3 0-18 16,-3-3 21-16,3 5-13 15,-3 3-3-15,-3 5-4 0,-6 3-1 16,-3 0-6-16,-6 8-2 0,-6 2 0 16,0-2-2-16,1 2 1 15,-1-2-2-15,3-3-1 16,3 0 1-16,3-5-1 16,3 0 8-16,6-3 7 15,6 1-1-15,6-1 2 16,3-3-5-16,6 1-1 15,6 5-4-15,0-3-1 16,0 3-3-16,-1-8-2 16,-2 5-10-16,0-2-6 15,-3-3-30-15,0-3-12 16</inkml:trace>
  <inkml:trace contextRef="#ctx0" brushRef="#br0" timeOffset="36.3378">14852 3736 180 0,'12'8'68'0,"-21"2"-36"0,6 6-31 15,9 0 14-15,0 8-10 16,0 0-1-16,-3-3-26 16,0 0-13-16,0-5-42 15,0-3-18-15</inkml:trace>
  <inkml:trace contextRef="#ctx0" brushRef="#br0" timeOffset="37.3378">14846 3545 268 0,'0'-2'101'0,"0"-1"-54"0,12 0-64 0,-6 6 14 16,3 0-59-16,-3 2-22 15,0-5-8-15,3 3 1 16</inkml:trace>
  <inkml:trace contextRef="#ctx0" brushRef="#br0" timeOffset="38.3378">15004 3596 192 0,'9'45'74'0,"-6"-24"-40"0,3 19-33 16,-3-22 14-16,0 19-10 15,0-5-3 1,-1 0-1-16,-2-3 1 0,0-5-1 16,0-3-25-16,0-3-11 0,0-5-24 15,0-5-33 1,0-8 25-16</inkml:trace>
  <inkml:trace contextRef="#ctx0" brushRef="#br0" timeOffset="39.3378">14992 3575 184 0,'-3'-19'68'0,"0"14"-36"0,3-1-7 0,0 4 25 16,0-4-5-16,3 1 0 16,3-3-14-16,0 0-7 15,3 0-13-15,3 3-5 0,8-5 0 16,1 4-5-16,0 9-3 15,-3 2 1-15,0 6 0 16,-6 2-4-16,-3 8-1 16,-3 3 3-16,-9-3 1 15,-6 8-3-15,-6-8 1 16,-3 1 2-16,3-4 1 0,3-2-2 16,3-3 2-16,0-2 1 15,6-3 0 1,3 0-5-16,9 0 1 15,0 2 2-15,6 1 1 0,0-1 7 16,0 6 4-16,-3 3 8 16,-6-1 3-16,-3-2 5 15,-3 0 1-15,-9-3-14 16,-3 0-6-16,-3-2-6 16,-3 0-2-16,0-3-17 15,-3-3-5-15,4 0-29 16,2-5-9-16,0 0-160 31,12-3 90-31</inkml:trace>
  <inkml:trace contextRef="#ctx0" brushRef="#br0" timeOffset="40.3378">15340 3625 208 0,'-6'13'79'0,"3"-13"-42"0,3 0 3 0,0 0 35 0,0 0-23 16,3 0-6-1,3 0-17-15,6 0-4 16,3 0-14-16,3 0-7 0,3 0-2 15,-1 0-7-15,1 0 1 0,0 0-42 16,3 0-17-16,-6 0-61 16,-3 5-54-1,0 1 68-15</inkml:trace>
  <inkml:trace contextRef="#ctx0" brushRef="#br0" timeOffset="41.3378">15379 3717 304 0,'-18'3'115'0,"15"0"-62"0,3-3-27 16,0 0 36-16,0 0-31 16,6 0-9-16,6 0-14 15,9-3-4-15,2 0-2 0,4 1-6 0,3-1 0 16,-3-2-38-16,-3 5-14 16,-1 0-95-1,-5 5-49-15,-3-5 97 16</inkml:trace>
  <inkml:trace contextRef="#ctx0" brushRef="#br0" timeOffset="42.3378">15620 3561 276 0,'-6'-5'104'0,"9"8"-56"0,-3-3-34 0,3-3 26 16,0 0-11-16,3-2-2 15,6-3-7-15,6-2-2 16,2-1-10-16,7 0-1 0,0 6 3 16,0-3-6-16,0 6-2 15,-1 2-4-15,-2 10-1 16,-6 3-3-16,-3 8 1 15,-9 6-4-15,-6 10-1 16,-6-5 5-16,-6 2 2 16,-3 14 0-16,-9-6 0 0,0-2 2 15,-2-3 2-15,2-5 0 16,0-3-1-16,3-6 7 16,3-1 3-16,6-6-3 15,4-1 1-15,2-1-1 16,6-6 3-16,6-3-1 15,5-2 2-15,13-6-2 16,0 0 2-16,3-2-4 16,3 0 1-16,-1 2-5 15,-2 0 0-15,-3 1-3 16,-3 2-1-16,-3 0-23 16,-3 0-10-16,2 0-13 15,-8 2-6-15,-3-2-18 0,-3 0-7 16,6-2-42-1</inkml:trace>
  <inkml:trace contextRef="#ctx0" brushRef="#br0" timeOffset="43.3378">15956 3209 248 0,'6'-5'93'0,"9"5"-50"0,-3 5-22 16,-6 1 28-16,3 7-24 15,0 5-8-15,0 6-11 16,-3 13-3-16,0-5-1 15,0-3-4-15,-3-2 1 0,0-4-28 16,-3-4-13-16,3-3-58 16,-3-6-54-1,2-4 50-15</inkml:trace>
  <inkml:trace contextRef="#ctx0" brushRef="#br0" timeOffset="44.3378">16147 3199 288 0,'0'0'110'0,"3"2"-60"0,-3 6-45 0,0-5 24 16,0 8-18-16,0-3-4 16,3 2-4-16,0 1-3 15,0-1 1-15,3 1-4 0,3-1 2 16,2 1 1-16,4 2 0 0,0 1-3 15,0-1 2 1,-3 11 7-16,0-3 6 16,-3-3 9-16,-3-2 5 0,-6 0-6 15,-3-3-1-15,-3-2-16 16,-9-3-6-16,3-3-30 16,-9 0-14-16,0-2-33 15,1-6-12-15,-1-2-28 16</inkml:trace>
  <inkml:trace contextRef="#ctx0" brushRef="#br0" timeOffset="45.3378">16043 3215 220 0,'6'-11'82'0,"5"8"-44"0,1-2-16 0,-3 5 28 16,6-5-13-16,3 2-3 15,9 3-18 1,0-5-7-16,-1 5-6 15,1-5-9-15,-3 5-4 0,0 2-67 0,-3 4-31 16,-7 4-7 0</inkml:trace>
  <inkml:trace contextRef="#ctx0" brushRef="#br0" timeOffset="46.3378">16492 3545 268 0,'0'6'101'0,"-3"4"-54"16,3 14-35-16,0-8 24 0,0 0-10 15,0 10-1-15,-3 6-14 16,0 10-7-16,3-2-2 16,-3-3-2-16,0-2 2 0,0-4-12 15,3-10-3-15,0-5-16 16,-3 0-4-16,0-3-3 16,3 1 0-16,3-1-29 15,-6-5-12-15,9-6-9 16</inkml:trace>
  <inkml:trace contextRef="#ctx0" brushRef="#br0" timeOffset="47.3378">16430 3572 212 0,'-15'-19'79'0,"27"25"-42"0,-18-14-8 0,6 8 30 15,0-3-17-15,6-2-6 0</inkml:trace>
  <inkml:trace contextRef="#ctx0" brushRef="#br0" timeOffset="48.3378">16453 3527 515 0,'21'-11'11'0,"0"3"-2"0,0 3-8 15,3-3-1-15,2 6-2 16,1 4-2-16,-3 6 3 15,-6-3 0-15,-3 3 1 16,-6 8 2-16,-9 3-1 16,-9-3-1-16,-3 2 1 15,-3 3-1-15,-6-2 0 16,0-3 0-16,3-3 0 16,-2 0 0-16,5-2-3 0,3-3 2 15,3 0-8 1,12-3-8-1,6 0 2-15,6 3 1 16,3-5 3-16,5 2 5 0,4 3 1 16,-3 3 16-16,0 2 9 15,-3 8 17-15,-4 5 7 16,-5-4 1-16,-3-1 0 16,-6-3-14-16,-6 1-4 15,-6-3-12-15,-6-3-4 16,-5 0-13-16,2-5-6 15,3 0-38-15,-12-3-17 0,-6 1-72 16,-2-6-28 0,11-3 32-1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7:20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24249 9821 112 0,'-24'22'44'0,"15"-22"-24"0,9 0-13 15,0 0 15-15,0-3 15 16,0 3 10-16,0-3-3 16,0 1-2-16,0-1-23 0,0 3 0 0,0 0 1 15,0 0-11-15,6 0-2 16,0 0-5-16,12-5-2 16,0-6-2-16,6-7-1 15,11-4 2-15,-2-15 0 16,6 0 3-16,5-13 3 15,4-8-4-15,6-8-3 16,-4-3 3-16,-2-13 1 16,-3-8 0-16,-1-8 1 15,-2-5-2-15,0-3-1 16,-1-3 1-16,1-4-1 0,-3 2 2 16,-7-1 1-16,-2-1-1 15,6-6 1-15,-12 5 0 16,-4-13 1-16,7 8 0 15,-15-6 0 1,-3 6-2-16,-15 3 1 0,-3 2 4 16,-3 11 6-16,-12 0-3 15,-5 0 0-15,-7 2-4 16,9-2 1-16,-9-6-4 16,-2 1 0-16,-4 5-1 15,0 5 1-15,-11 8 0 16,-7 5 3-16,-2 3 1 15,-4 13 3-15,-14-5-3 16,-6 13-2-16,-1 11-2 16,1 11 0-16,15 7 0 15,5 5 1-15,10 1-2 16,-1-1-2-16,-3 6-2 16,1 3-1-16,-4 4 6 0,4 4 3 15,-4 10-3-15,13 3-2 16,-1 4 0-1,1 1-1-15,8-2-3 0,3-1 2 16,9-2-1-16,10-1 0 16,5-2-5-16,0 0-3 15,12 0-8-15,3 0-1 16,3-5 1-16,6-6 3 16,6-4 4-16,5-4 2 15,4-5 3-15,6-2 2 16,3-6-1-16,8 0 1 15,-5 6 3-15,3 5 2 16,-9 5 0-16,-7 3 2 0,-5 5-4 16,-6 2 0-16,-3 6 3 15,-18 8 1-15,-12 13-10 16,-14 9-5-16,-7 1 1 16,-9-2 2-16,1 6 5 15,5-9 2-15,6-2-1 16,13-5 2-16,11-1-8 15,15 1-2-15,15-4-5 16,14 4-3-16,28-6-42 16,29 3-20-16,-8-3-7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5:16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8577 7340 72 0,'0'-6'30'0,"0"6"-16"0,0 0 5 0,0 0 18 0,0 0 0 16,-6 0 2-16,3 0-8 15,0 0-4-15,-3 0-2 16,-2 3 1-16,-1 2-14 16,-3 6-2-16,-9 5 0 0,3 2-4 15,-3 3-1-15,0 1 2 16,3 1 2-16,1 1 0 15,2 8 2-15,3-3-4 16,3 3 1-16,3 5-3 16,6 2 0-16,6 4-6 15,6 4 1-15,12-7 0 0,2-3 0 16,4-5-7 0,3-6-3-16,0-4-19 0,-1-7-6 15,4-4-26-15,0-6-11 16,-6-5-15-1</inkml:trace>
  <inkml:trace contextRef="#ctx0" brushRef="#br0" timeOffset="1">8768 7472 104 0,'0'-3'38'0,"6"1"-20"0,-6 4 1 0,0-2 16 0,0 0-6 16,3 3 0-16,-3 2-1 16,3 3 0-16,0 5-15 15,0 3 8-15,0 5 2 0,0 3-3 16,0 0-1-16,-3 2-7 16,0 1 0-16,0-1-9 15,0 1-2-15,0-3-3 16,0-3 0-16,0-5-5 15,0-3-3-15,0-5-19 16,0 0-8-16,0-3-19 16,0-5-5-16,0-3-22 15</inkml:trace>
  <inkml:trace contextRef="#ctx0" brushRef="#br0" timeOffset="2">8762 7477 92 0,'-3'0'35'0,"0"-3"-18"0,3 3-7 15,0 0 14 1,0 0-2-16,3 0 1 0,0 0-6 16,0-2 0-16,6-1-8 15,0 1-1-15,6-1-4 16,2 3 2-16,7 3 3 0,0 2-3 15,0 3 2-15,0 5 1 16,-3 3 5-16,-1 5 1 16,-5 3 3-16,0 0 1 15,-6 2 1-15,-3 1 0 16,-6-1 0-16,-3-2-3 0,-3-3 0 16,0 0-7-16,-6-5-4 15,-6 0-1-15,1-5-1 16,-1-4-11-16,0-1-3 15,0-4-13-15,3-2-3 16,3 0-15-16,0-2-4 16,6-1-25-1,3 0-47-15,3-2 25 16</inkml:trace>
  <inkml:trace contextRef="#ctx0" brushRef="#br0" timeOffset="3">9173 7742 92 0,'0'10'35'0,"0"1"-18"0,15 5 4 16,-18-8 17-16,0 5 6 15,-6-2 5-15,0 7-11 16,0-2-5-16,-3 0-19 16,-3-3-7-16,0-2 0 0,0-3-2 15,0-3 2-15,0 0-24 16,1-5-8-16,2 0-30 0,3-5-10 16,0-6-19-1</inkml:trace>
  <inkml:trace contextRef="#ctx0" brushRef="#br0" timeOffset="4">9384 7464 148 0,'0'3'57'0,"0"4"-30"0,3 4-7 16,-3-3 19-16,6 5 1 15,-3 8 0-15,0 9-8 16,0-1-3-16,0 2-16 15,-3-2-1-15,0 1-1 0,-3-7-6 16,6 1-3-16,-3-5-1 16,-3-1-8-1,0-2-25 1,0-11-2-16,0-5-19 16,-6-2-4-16,0-6-7 15,3-5-33 1,3-3 22-16</inkml:trace>
  <inkml:trace contextRef="#ctx0" brushRef="#br0" timeOffset="5">9429 7461 156 0,'-3'-5'57'0,"6"0"-30"0,0-1-14 0,-3 6 32 16,9-8-7-1,2-5-13-15,1 3-6 16,3 7-11-16,0 0-5 0,0 3 0 0,0 8 4 16,-3 0 4-16,-3 0-4 15,-3 3-2-15,-6-1-2 16,-3 4-3-16,-3-1-8 16,-6 0-5-16,0 0-2 15,0 0 1-15,0-2 8 16,0 2 5-16,3-2-3 15,3-1 1-15,0-2-1 16,3 0 2-16,3 3 3 16,6-1 4-16,3 1 0 15,6-3 0-15,3 3 12 16,3-1 6-16,9 1 0 16,-4 2 0-16,-2 0-3 15,0 0-3-15,-6 1-7 0,0-4-2 16,-3 3-4-16,-6-5-3 15,-1-2-18-15,-2-1-9 16,-3-2-30-16,-3-3-15 16,0 0-44-1</inkml:trace>
  <inkml:trace contextRef="#ctx0" brushRef="#br0" timeOffset="6">9854 7705 148 0,'9'8'57'0,"-6"5"-30"16,0 3-7-16,-3-8 19 0,0 2 3 16,-3 6 4-16,-3-3-16 15,-3 6-6-15,-3-3-14 16,0-3-6-16,1 0-3 0,-4-2-19 15,0-3-8-15,-3-6-35 16,3-2-16-16,0-8-17 16</inkml:trace>
  <inkml:trace contextRef="#ctx0" brushRef="#br0" timeOffset="7">9994 7398 132 0,'0'-3'49'0,"3"6"-26"0,3 15-1 0,-3-10 23 16,-3 5-5-16,3 6-1 15,-3 2-7-15,3 6 0 16,0 2-18-16,0 0-1 0,0-3-2 16,0 1-6-16,3-3-3 0,-3-3-1 15,3-3 1-15,0-2-3 16,3-5-2-16,0-3-14 16,-3 0-4-16,5-8 0 15,1-8 2-15,0 0-2 16,0-3-2-16,0 3 8 15,-3 0 6-15,0 3 6 16,3 2 2-16,-3 3 5 16,0 3 5-16,0 5-3 15,0 0-1-15,3 2 2 16,-1 1 0-16,4 2 1 16,0-2 0-16,3-3 2 15,-3-3 4-15,0-2 1 16,3-6 0-16,0-5 4 0,-1-3 2 15,1-7-2-15,-3 2-2 16,-3-10-5-16,-3-3-2 16,-3-3-6-16,-3 3-1 15,-3 2-1-15,0-5 1 16,-3 1-2-16,0 7-1 16,-3 3-8-16,0 5-5 15,0 11-13-15,0-1-4 16,3 4-13-16,0 7-5 15,3 3-27 1,0-3-48-16,3 0 31 16</inkml:trace>
  <inkml:trace contextRef="#ctx0" brushRef="#br0" timeOffset="8">10628 7681 168 0,'3'21'63'0,"0"-2"-34"0,-6 4-1 15,3-12 25-15,-3 2-7 16,-3 3-2-16,-3 5-19 0,3-5-7 15,-14 3-9-15,2-6-1 16,0-3-25-16,3-4-8 16,0-1-48-16,3-24-77 31</inkml:trace>
  <inkml:trace contextRef="#ctx0" brushRef="#br0" timeOffset="9">11063 7390 244 0,'-3'5'93'0,"3"-2"-50"0,-6 21-30 16,0-14 24-16,-6 6-6 15,-6 5-1-15,0 8-3 16,-3 0-2-16,1 1-14 16,-1-1-7-16,-3 0 0 0,6 0-5 15,3-5-2-15,3-3-27 16,0-5-10-16,3-6-35 15,3 1-15-15,4-11-23 16</inkml:trace>
  <inkml:trace contextRef="#ctx0" brushRef="#br0" timeOffset="10">10834 7379 160 0,'8'-16'63'0,"-2"32"-34"0,6-5-8 0,-3-1 25 16,3 4 0-16,3 4 3 15,0 6-12-15,15 5-5 16,-6 0-18-16,-1 0-7 0,-2 0 0 0,-3 0-2 16,0 1 0-1,-3-7-8-15,-3-1 0 0,-3-4-28 16,0-5-11-16,-1-5-37 15,1-2-12-15,0-12-7 16</inkml:trace>
  <inkml:trace contextRef="#ctx0" brushRef="#br0" timeOffset="11">11271 7191 248 0,'0'-2'93'0,"9"4"-50"0,3 1-39 0,-3 2 19 15,3 6 4-15,3 10 8 16,0 11 2-16,-1 13 1 15,1 5-20-15,-6 3 3 0,-3 0 2 16,-6 0-1-16,-6 0-1 16,-3-3-9-16,-6 0-5 15,-2 3-13-15,-1-13-4 16,0-6-41-16,0-7-19 16,-6-6-59-16,3-5-63 15,3-8 67-15</inkml:trace>
  <inkml:trace contextRef="#ctx0" brushRef="#br0" timeOffset="12">17120 4326 88 0,'-6'-5'35'0,"3"5"-18"0,-9-6 2 0,9 6 35 15,3 0-7 1,3-8-12-16,6-5-9 15,0 0-16-15,3 0 5 0,3-3 4 16,6-3-8-16,6 3-1 16,2 3-8-16,7 5-4 15,-3 8 1-15,-1 8 2 16,-5 11 2-16,-6 10 1 16,-6 8 2-16,-9 3 1 15,-15 2-1-15,-3 0-1 0,-6 3 3 16,-3 6 3-16,-5-7-4 15,-1 4-2-15,3-6 9 16,3-7 5-16,0-3-4 16,6-9 0-16,4-4-1 15,2-6 2-15,3-2-7 16,3-3-1-16,6-3 0 16,9-8 0-16,11-5 0 15,10-2 0-15,3 2-4 16,3 0-3-16,-1 3 0 15,-2 2-1-15,-3 3 0 0,-7 0 2 16,-2 0-1-16,-6 5-1 16,-3 1-10-16,-3-4-4 15,-6-2-22-15,0 0-9 16,-6 0-9-16,3-5-3 16,0-3-43-1,-3-11-38-15,0-2 53 16</inkml:trace>
  <inkml:trace contextRef="#ctx0" brushRef="#br0" timeOffset="13">17703 3969 112 0,'-3'-8'44'0,"1"8"-24"0,-4 0-2 0,3 0 20 15,-3 0-10-15,-3 0-1 16,-3 2-3-16,-3 1 0 16,0 2-13-16,-3 3 0 0,0 0 0 15,3 3-4-15,1-3-2 16,2 0-2-16,6 0-3 16,3 0 1-16,3 0 1 0,9 5-1 15,3-3-1-15,5 4 5 16,7 4 1-16,6 3 2 15,-3 3 0-15,0-3 0 16,-7-2 2-16,-2-3-3 16,-6-3-2-16,-3-3 4 15,-9 1 4-15,-9-3-3 16,-6-3 0-16,-6-5-6 16,1-2-1-16,-4-1-3 15,0-2-1-15,3-3 1 16,6-3 2-16,6-2-3 15,3 0-2-15,6-3-3 0,6 0-1 16,3-3 1-16,6-2 4 16,6 0 1-16,0 3 1 15,0-1-3-15,-6-2 2 16,-4 5 3-16,-2 0 1 16,-3 3-17-16,-3 0-5 15,-3 2-24-15,-3 3-10 16,0 0-54-1</inkml:trace>
  <inkml:trace contextRef="#ctx0" brushRef="#br0" timeOffset="14">17921 4442 148 0,'-9'3'57'0,"6"-3"-30"0,-3 0-3 0,6 0 24 16,0 0 0-16,0 0 4 16,6 0-20-16,0 0-9 15,6 0-14-15,0 0-2 0,5-3 0 16,1 1-6-16,0-1-2 0,6 0 2 16,-3-2 1-1,0 0-3-15,-3 2-1 0,-4 1-13 16,-2-1-2-16,-3 3-25 15,0 0-10-15,-3-3-46 16,-6 3-33 0,0 0 56-16</inkml:trace>
  <inkml:trace contextRef="#ctx0" brushRef="#br0" timeOffset="15">17939 4567 168 0,'-9'0'63'0,"12"2"-34"0,-3-2-23 16,0 0 17-16,6 0 12 0,0 0 8 15,3 0-16-15,5-2-5 16,1-1-14-16,0 0-3 0,6 1-1 16,-3-4-7-16,0 4 0 15,0-1-19-15,-4 1-8 16,-2-1-26-16,0 3-10 15,-3 0-20 1</inkml:trace>
  <inkml:trace contextRef="#ctx0" brushRef="#br0" timeOffset="16">18221 4347 160 0,'-3'-5'63'0,"6"2"-34"0,3-5-23 0,0 0 17 16,3 0-8-16,6-2 0 15,0-1-3-15,0 1 0 16,3 2-6-16,-3 2-2 0,2 1 2 15,-2 5-3-15,0 5-2 16,0 9 0-16,-3 1 1 16,-3 4 5-16,0 5 6 15,-6 5-7-15,-6 0-1 16,-6 0-1-16,0 0 0 0,-6 0-2 16,0 3-2-16,-3-3 1 15,4-5-1 1,-1-3 0-16,3-2 2 0,3-3-1 15,3-3 2-15,0-3 0 16,6 1 7 0,6-3 0-16,3-3 5 15,3 0 3-15,3-2-5 16,2-3 0-16,1 0-2 16,3 0 1-16,-3 3-6 15,3-3-4-15,-3 0-4 16,-3 2 1-16,-4 1 1 15,1 0 2-15,-3-3-1 16,0 0-1-16,-3 0-8 0,0 0-3 16,0-3-12-1,-3 0-5-15,0 1-23 0,0-1-10 16,-3 0-38 0,6-4-26-16,0-1 58 15</inkml:trace>
  <inkml:trace contextRef="#ctx0" brushRef="#br0" timeOffset="17">18599 4329 160 0,'3'-3'60'0,"0"8"-32"0,3 1-4 0,-3-1 24 0,0 3-9 16,0 2-2-16,0 4-15 16,-3 1-4-16,0 4-10 15,0-3-3-15,0 0 1 0,0-3-3 16,0-2 0-16,0-4 1 16,0 1 0-16,0-2-5 15,3-1 1-15,3-2 0 16,3-1 0-16,3 1-5 15,6-6 1-15,3 3 2 16,3 3 3-16,-1 2-2 16,-2 3 0-16,0 0-1 15,0 0-2-15,-6 3 11 0,-6-1 5 16,-3 3 3-16,-3 1 1 16,-3-1-8-16,-6 0-3 15,-6-2-12-15,-3-1-3 16,-9 1-24-16,0-3-10 15,-3-3-26-15,-2-2-11 16,-1-3-14 0</inkml:trace>
  <inkml:trace contextRef="#ctx0" brushRef="#br0" timeOffset="18">18552 4347 216 0,'-9'-5'82'0,"12"5"-44"0,6-3-40 15,0 3 14-15,3-8 14 16,2-5 9-16,7 2-13 16,0 1-5-16,9 2-10 15,0 3-5-15,-1-1-1 0,1 6-17 16,-3 0-4-16,3 0-34 15,0 0-13-15,2 0-33 16</inkml:trace>
  <inkml:trace contextRef="#ctx0" brushRef="#br0" timeOffset="19">19105 4231 112 0,'0'0'44'0,"3"2"-24"0,-3 1 1 0,0-3 19 16</inkml:trace>
  <inkml:trace contextRef="#ctx0" brushRef="#br0" timeOffset="20">19105 4252 291 0,'-6'18'39'15,"-2"1"-21"-15,-4 5-3 0,0 0 1 0,0-1-2 16,-3 9 0-16,3 0-4 15,3 0-1 1,3 2-8-16,3 3 0 0,3-3 1 16,3-4 1-16,3-4 1 15,6 0 0-15,3 4 0 16,3-7 2-16,0-12-3 16,5 2 0-16,1-10-3 15,0-6-1-15,0-2 1 16,-3-6 2-16,-3-5-1 15,-4-2 2-15,-2-6-2 16,-3 3-1-16,-6 0 3 16,-6 0 0-16,-3-1 12 15,-9 7 5-15,-2 4 1 16,-10 0 2-16,-6 9-9 0,0 2-1 16,4 2-9-1,2 4-5-15,0-1-5 0,6 0 1 16,6 1-21-16,3-1-8 15,3 0-27-15,9 0-11 16,9-2-50 0</inkml:trace>
  <inkml:trace contextRef="#ctx0" brushRef="#br0" timeOffset="21">20174 4128 124 0,'-6'-3'46'0,"3"6"-24"16,-3 2-15-16,3 0 13 0,0 3-8 15,0 3 1-15,0 4-2 16,0 7 1-16,0 7-6 16,3 3 3-16,0-1 1 0,3 1-3 15,6-6-2-15,0-2-2 16,6-3 0-16,0-7 0 15,9-6 1-15,2-8 2 16,-2-3 1-16,-6-5-1 16,0-3 1-16,-3-10-4 15,-3-5-2-15,-3 2 2 16,-6 0 2-16,-3 3 4 16,-6 3 2-16,-9-1-1 0,0 6 1 15,0 2-4-15,0 3-2 16,0 3-7-16,3 0-3 15,1 2-20-15,2 0-7 16,3 3-16-16,6-2-56 31,6-1 1-31,0 3 49 16</inkml:trace>
  <inkml:trace contextRef="#ctx0" brushRef="#br0" timeOffset="22">20356 4170 88 0,'0'2'35'0,"3"6"-18"0,0 6 0 0,0-6 16 0,5 10-2 15,-2 9-1-15,-3-4-5 16,0-1-4-16,0-1-11 15,0-3-4-15,0-2 0 0,-3-5 1 16,0-1 1-16,0-2-4 16,0-8-3-16,0 0 4 15,0-2 4-15,0-6-5 16,0-8-2-16,0-8-4 16,0-3 1-16,3 4-1 0,3 2 0 15,0 2 0-15,0 3 0 16,3 6 0-1,3 2 0-15,0 8 4 0,0 5 1 16,0 3 1-16,-3 16 2 16,0-1 1-16,-4 1 3 15,1-3-3-15,-3 1 1 16,0-4-3-16,-3-2 0 16,0 0-6-16,0-6-1 15,0-2-17-15,0-2-5 16,0-6-39-1,6 0-56-15,-3-6 21 16</inkml:trace>
  <inkml:trace contextRef="#ctx0" brushRef="#br0" timeOffset="23">20626 4217 112 0,'-3'3'44'0,"3"2"-24"0,3 1-8 16,0-1 16-16,3 3-3 16,0 0 3-16,3 5-14 15,0-2-3-15,3-3-7 16,-3-3-3-16,6-8 2 16,0 1 0-16,3-9 1 15,-6 0 0-15,-4 1 0 16,-5-1-5-16,-8 1 1 15,-4-1 2-15,0 1 3 16,-3 2-7-16,0 2 0 16,0 4 2-16,-3 2 4 15,0 5-6-15,3 3 0 16,0 2-2-16,3 6 2 16,3 6 7-16,1-1 7 15,5 0-2-15,3 0 0 16,2 0-2-16,4-2 0 15,3-3-4-15,3-3-3 16,6-3-5-16,3-2 0 16,0-5-33-16,-1-3-16 0,1-5-36 15</inkml:trace>
  <inkml:trace contextRef="#ctx0" brushRef="#br0" timeOffset="24">21225 3929 104 0,'-6'-16'38'0,"3"14"-20"0,-15-6-1 0,12 5 16 16,0 3-2-16,-3 0 2 15,0 3-15-15,0 2-3 16,-3 5-9-16,3 4-2 0,0 10 2 15,4 5 3-15,-1 2 2 16,3 6 3-16,3-2 2 16,0-3-9-16,3 2-2 0,3 3-3 15,-3-5-2-15,-1-3 1 16,1-5-1-16,0-6-25 16,-3-2-8-16,0-5-60 15,-3-1-32 1,-2-4 59-16</inkml:trace>
  <inkml:trace contextRef="#ctx0" brushRef="#br0" timeOffset="25">20951 4172 168 0,'-3'-7'66'0,"6"4"-36"0,3-5-22 0,3 3 16 16,6-1 3-16,3-2 4 15,-1 3-17-15,7 0-8 16,-3 0-4-16,3 2 0 0,3 0 1 16,2 3-12-16,1 0-7 15,-3 0-33-15,-3 0-14 16,-3 3-20 0</inkml:trace>
  <inkml:trace contextRef="#ctx0" brushRef="#br0" timeOffset="26">21314 4151 100 0,'-12'6'38'0,"9"2"-20"0,-3 5-8 0,3-5 14 0,0 2 9 16,0 9 6-16,3 7-11 16,0-2-5-1,3 0-13-15,3-3-4 0,3-2-2 0,3-4 0 16,3-4 0-16,0-3 4 15,0-5 5-15,6-6-3 16,2-5 0-16,-2-8-2 16,-6-5 0-16,-3 0-2 15,-9 0 1-15,-3-3-2 16,-9 3 0-16,0 0-6 16,-3 2-1-16,0 6-21 15,-3 2-10-15,1 3-36 16,2 6-56-1,0 2 30-15</inkml:trace>
  <inkml:trace contextRef="#ctx0" brushRef="#br0" timeOffset="27">21475 4178 116 0,'24'16'46'0,"-18"-3"-24"0,-1 3-2 0,-2-6 19 15,0 9-6-15,0-3-2 16,0 0-11-16,0-3-5 16,0-3-8-16,-3-2-3 0,3 0 0 15,-3-2 2-15,0-6 3 16,0-3 0-16,0-13 2 16,-3 0-6-16,0-2-3 0,3-3-4 15,0-1 1 1,3 1 1-16,0 3 0 15,3 2-3-15,3 3 2 0,0 5-4 16,0 2 1-16,0 6-18 16,3 3-8-16,6 0-44 15,-3 2-44 1,0 0 38-16</inkml:trace>
  <inkml:trace contextRef="#ctx0" brushRef="#br0" timeOffset="28">21981 4165 108 0,'-3'5'44'0,"3"-3"-24"0,3 4-2 0,0-1 18 0,3 0-5 16,0 1 2-16,3-1-13 16,0 0-2-16,2-2-10 15,-2-3 1-15,3 0 2 0,3 0-4 16,-3-3 1-16,0 1-3 15,-3-4 2-15,0-2-4 16,3 0 0-16,-9 0-1 16,-3-2-2-16,-6-1 1 15,-3 3 1-15,-3 0-6 16,-3 3-1-16,0 3-3 16,-3 2 0-16,0 0 5 15,-5 5 1-15,-1 3 2 16,3 2 2-16,0 4 1 0,6-1 1 15,3 3 9 1,6 5 3-16,6 3-1 0,9-3 1 16,0-3-9-16,6 1-2 15,3-6-3-15,0-2-2 16,0-3-4-16,0-3-2 16,-1-2-22-16,4-3-8 15,-3-3-24-15,-3-8-8 16,-3 1-16-1</inkml:trace>
  <inkml:trace contextRef="#ctx0" brushRef="#br0" timeOffset="29">22165 4149 104 0,'-3'-3'38'0,"6"6"-20"0,0-1-10 15,-3-2 13-15,3 6 14 16,0 2 10-16,0 5-6 15,3 8-3-15,0-3-20 16,0 9-1-16,3-3 1 0,0-3-4 16,0-3-2-16,0-2-3 15,-3-2 0-15,0-4-4 16,0-5-2-16,0-2 0 16,0-6 1-16,0-10-1 15,-3-5-1-15,-1-4-2 16,-2-1 1-16,0-1 1 15,0 3 0-15,0 0-3 16,0 5 2-16,6 2 1 0,-6 4 0 16,0 2-20-16,0 3-7 15,0 5-15-15,0 0-6 16,3 5-23 0,0 0-32-1,0 0 36-15</inkml:trace>
  <inkml:trace contextRef="#ctx0" brushRef="#br0" timeOffset="30">22380 4223 132 0,'18'2'52'0,"-10"1"-28"0,4 0-13 0,-6-1 15 15,3-2-6-15,0-2 1 16,0-1-8-16,3-2 0 0,-3-3-8 16,0 3-1-16,0-6 2 15,-3 0-3-15,0 1-2 0,-3-3 2 16,-3 2 2-16,-3 0-4 15,-3 3-3-15,-3 1-4 16,-3 4 1-16,0 3 1 16,-6 5 2-16,3 6-1 15,-6 2 1-15,7 3 4 16,2 0 3-16,9 5 4 16,-3 3 5-16,18-3-8 15,-3 0-1-15,-1-5-1 16,4 0 0-16,-3-3-5 15,9-5-1-15,-3-3-17 16,0-5-5-16,-3 0-26 16,0-10-10-16,-3-9-8 15,-3 3-8-15,0 0 38 16</inkml:trace>
  <inkml:trace contextRef="#ctx0" brushRef="#br0" timeOffset="31">22526 4162 104 0,'0'-3'41'0,"5"3"-22"0,-5 3-14 0,0-3 11 15,9 5 10-15,0 0 9 16,0 6-4-16,3 0-1 16,0 7-5-16,-3 6-2 15,0 0-12-15,-3-3 2 0,0-5 1 16,-3-3-5-16,0-2-1 16,0-3-2-16,-3 0-1 15,0-3-3-15,0-5 1 0,0 0-2 16,0-21-3-1,0-1 1-15,0 1-1 16,3 3 0-16,0 2 2 16,3 0 2-16,0 3-1 15,3 0 2-15,-1 2-7 16,1 3 1-16,3 3-4 16,0-1 0-16,0 4-25 15,0 2-11-15,0 0-29 16,0 0-43-1</inkml:trace>
  <inkml:trace contextRef="#ctx0" brushRef="#br0" timeOffset="32">22850 4114 88 0,'-3'0'35'0,"6"3"-18"0,3 0 0 0,-3 2 16 15,3 3 14-15,0 2 5 16,0 4-10-16,-3 1-5 16,6 1-21-16,0 11-8 0,-6-3-1 15,8-3-4-15,-2-3 0 16,0-2-3-16,0-3-1 16,0-2-12-16,-6-3-5 0,9-3-32 15,3-2-15-15,-3-6-24 16</inkml:trace>
  <inkml:trace contextRef="#ctx0" brushRef="#br0" timeOffset="33">23118 4133 156 0,'-9'0'57'0,"9"2"-30"15,-6 9-21-15,6-3 15 0,-6 5 17 16,-9 11 11-16,6 10 1 15,-12 3 2-15,1 3-29 16,2 5 0-16,-3-3-1 0,3-5-12 16,3-2-3-16,0-3-5 15,0-3 1-15,9-8-31 0,-3-5-13 16,3-3-54-16,-2-8-24 16</inkml:trace>
  <inkml:trace contextRef="#ctx0" brushRef="#br0" timeOffset="34">20132 4794 88 0,'0'-5'33'0,"0"5"-18"0,3-3-2 16,-3 3 11-16,0 0 1 15,6 6 0-15,-3-1 1 16,3 5 1-16,0 4-6 0,0 4 0 16,0 6-12-1,0 0 1-15,0-3 3 0,0-2-3 0,0-1 2 16,0-2-3-1,0 0 0-15,0-6-5 0,-3-2-3 16,0-2 0-16,0-1 1 16,-3-5 1-16,3 0 3 15,0-3 1-15,3-2 3 16,-3-3-3-16,3-3 1 16,-4-7-3-16,4 2 0 15,-3 0-3-15,3 0 1 16,-3 0-2-16,0 3-1 15,6 3-2-15,-3-1-1 16,0 0 2-16,0 4 2 0,-3 1-7 16,0 1-1-16,0 2-16 15,0 3-8-15,-3 0-23 16,9 0-70 0</inkml:trace>
  <inkml:trace contextRef="#ctx0" brushRef="#br0" timeOffset="35">20400 4815 104 0,'-3'3'38'0,"6"5"-20"0,0 3-1 0,0-6 14 16,0 3-1-1,0 2 2-15,0 4-12 0,0-1-4 16,0 3-9-16,0-3-5 0,0 0-1 15,0-2-6-15,0-3 1 16,0-3-40 0,-3 0-57-16,0 3 10 15</inkml:trace>
  <inkml:trace contextRef="#ctx0" brushRef="#br0" timeOffset="36">20421 4651 168 0,'-6'-8'66'0,"9"6"-36"0,-3 2-37 0,0 0 8 0,0 0-2 16,0 0 0-16,3 2 1 15,3 1 2-15,0 0-45 16,0-1-18-16,0 1 1 15,0 0 5-15</inkml:trace>
  <inkml:trace contextRef="#ctx0" brushRef="#br0" timeOffset="37">20582 4813 72 0,'0'13'27'0,"3"-2"-14"0,3 4 9 0,0-7 15 16,-3 3-4-16,3 2-2 15,0-2-11-15,-3 2-2 16,0-2-11-16,0-3-2 16,-3-8-3-16,2 5 7 0,-2-5 4 15,0-5-2-15,-2-1 1 16,-1 1-7-16,-3-3-1 15,3 0 0-15,-3-2 2 16,3-4-1-16,3 1 0 0,3 0-3 16,0 0 1-16,3-1-2 15,3 1 2-15,2-3-2 16,1 3 2-16,0 2-4 16,6 6 0-16,0 8 1 15,3-1 0-15,-3 4-3 16,-3-4 2-16,-4 4-19 15,1-4-7-15,-3 1-24 16,0 0-7-16,-3-1-16 16</inkml:trace>
  <inkml:trace contextRef="#ctx0" brushRef="#br0" timeOffset="38">20891 4559 144 0,'-3'0'55'0,"6"0"-30"0,-3 5-25 0,3 0 10 15,0 6 20-15,0 2 10 16,0 6-9-16,0 7-4 16,0 9-15-16,0-4-5 0,0 1-3 15,0 0-2-15,3 2-2 16,0-5 3-16,-3 0 0 15,0-5-17-15,0-5-7 16,-3-3-43 0,0-3-58-16,-3-8 24 0</inkml:trace>
  <inkml:trace contextRef="#ctx0" brushRef="#br0" timeOffset="39">20814 4670 176 0,'-6'0'66'0,"6"0"-36"0,3 0-24 16,-3 0 17-16,3 3 1 15,3-3 5-15,3 0-11 0,6 0-3 16,6 0-9-1,-1-3-6-15,13 0-1 0,-3 1-4 0,-3-1-1 16,-3 3-41-16,-4 0-19 16,-2 0-26-1</inkml:trace>
  <inkml:trace contextRef="#ctx0" brushRef="#br0" timeOffset="40">21100 4741 96 0,'-9'19'38'0,"12"-11"-20"0,-3 8-12 0,0-8 9 0,3 5 11 15,0 3 6 1,0 2-10-16,3 1-3 0,0 2-9 16,3-3-2-16,-1-2-4 15,1-2-3-15,0-4 2 16,9-2 2-16,-6-3 2 0,3-7-3 15,-3-6-3-15,0-3-3 16,-3 1 1-16,0-4 1 16,-3-1 0-16,-3-1 0 15,0 0 2-15,-3 0-6 16,0 3 1-16,-3 2 3 16,0 3 2-1,6 3 2-15,-3 5-2 16,3 5-2-16,0 3 3 15,2 3 2 1,1 2 2-16,0 0-3 0,3 3-3 16,0 3 2-16,3-4 0 15,0-1-12-15,0-4-7 16,3-2-40 0,0-8-51-16,6-5 20 15</inkml:trace>
  <inkml:trace contextRef="#ctx0" brushRef="#br0" timeOffset="41">21531 4768 140 0,'-15'-5'55'0,"7"7"-30"0,2-4-16 0,3-4 14 0,-6 12 4 16,-6 1 4-16,0 4-15 16,0 0-7-16,0 2-5 15,0 3-4-15,3 0 3 0,3 5 4 16,0 0 6-16,7-3-7 15,2-2-1-15,2-2-3 16,4-4-2-16,0-2 3 16,6-5 0-16,6-9-6 15,-3-2 0-15,0-2 1 16,-3-1 1-16,0-2 1 16,-3 0 0-16,-3 0-3 15,0 2 2-15,0 3-1 16,-4 3-2-16,1 0 3 0,0 5 2 15,0 5 2-15,3 3 1 16,0 2-2-16,0 4-2 16,0-1 1-16,3 0-1 15,0 0 0-15,0-2 0 16,0-1-3-16,0-2 2 16,0-5-28-16,0-6-13 15,3-7-51 1</inkml:trace>
  <inkml:trace contextRef="#ctx0" brushRef="#br0" timeOffset="42">21597 4569 152 0,'-3'6'57'0,"6"10"-30"0,3 10-16 0,-3-10 15 0,3 16 1 15,0 5 1-15,3 0-11 16,0-3-3-16,-1 6-8 16,4-3-6-16,-3-8-3 0,0-5-9 15,0-6-5-15,0-2-79 16</inkml:trace>
  <inkml:trace contextRef="#ctx0" brushRef="#br0" timeOffset="43">22186 4675 72 0,'-3'5'30'0,"3"19"-16"0,3 16 1 0,0-24 15 15,0 8 6-15,0 7 5 16,0 9-2-16,-3 5-2 15,3 0-9-15,-3 0-5 16,3 5-13-16,-3-5-2 0,3-8-1 16,-3-8-3-16,0-7-1 15,3-7 8-15,-3-4 4 0,0-14-3 16,0-10 1-16,0-3-10 16,-3-7-4-16,0-7-5 15,0 1-1 1,-3-10 1-16,3-1 4 0,0 3-1 15,0 0-1-15,0 8 0 16,3-6 3-16,3 9-5 16,3-3 0-16,0 8 3 15,3 2 1-15,3 11 2 16,3 13 0-16,3 3 4 16,0 3 5-16,-4 2 1 15,-2 0 4-15,-3 3 6 16,-3 0 2-16,-3 0-5 15,-6 3-2-15,-3-4-7 16,-3-1-3-16,0-4-5 0,-6-2-2 16,4-5-24-16,-4-3-7 15,0-8-17-15,3 0-4 16,3 0-26 0,3 0-42-16,6-2 32 15</inkml:trace>
  <inkml:trace contextRef="#ctx0" brushRef="#br0" timeOffset="44">22523 4765 168 0,'-6'-2'66'0,"6"2"-36"0,-6 0-18 16,3 2 19-16,-3 3-10 15,-3 3-1-15,0 3-10 16,-3 5-2-16,3 0-4 16,0 5-1-16,0 0 3 0,3 0-3 15,3-2-2-15,3-1 0 16,3-2-1-16,3-3 2 16,3-2 3-16,0-3 2 15,0-8 3-15,0-8-3 16,0-3-2-16,0-2-5 15,0-3 0-15,-3 0 2 16,-3-5 3-16,0 0 0 16,-3 5 0-16,0 3-3 15,0 2-2-15,0 3 3 0,0 3 2 16,0 5-2-16,0 8-2 16,3 3 0-16,0 2-1 15,5 5-3-15,1-2 2 16,3 3 1-16,3-3 2 15,-3-3-17-15,3-3-4 16,3-2-24-16,0-8-10 16,2-2-49-1</inkml:trace>
  <inkml:trace contextRef="#ctx0" brushRef="#br0" timeOffset="45">22790 4752 160 0,'-17'-21'63'0,"14"21"-34"15,-6 0-14-15,3 2 18 0,-3 9-10 16,-3 2-3-16,-3 0-7 16,3 3-3-16,0 3-6 15,0-1 6-15,3 6 3 0,3 0 0 16,3-3 2-16,6-5-6 16,3-3-3-16,-3-2-3 15,9-3-3-15,0-3 3 16,0-8 0-16,0-5-1 15,0-2-2-15,-3-1 3 16,-6 1 0-16,6-3-4 0,-6 2 1 16,-3 0-2-16,0 3 0 15,0 0-5-15,0 3 0 16,0 3-2-16,0 2 1 16,3 7 0-16,0 9 2 15,3 6 4-15,0 1 3 16,-1 6 15-16,1 6 7 15,-3-3 8-15,-3-3 4 16,-3 2-6-16,-3 1-1 16,-2-5-9-16,-7-6-4 15,-3-5-8-15,-6-3-5 16,3-13-19-16,-3-8-9 16,-5-3-19-16,5-4-10 15,3-7-19-15,6-1-6 0,6-1-25 16</inkml:trace>
  <inkml:trace contextRef="#ctx0" brushRef="#br0" timeOffset="46">22871 4818 192 0,'9'5'71'0,"6"-2"-38"0,-1 2-19 16,-5-2 22-16,3 0-3 15,0-1 1-15,6-2-8 16,0 0-4-16,3-2-12 16,-3-4-2-16,-3 1-1 0,2-3 1 15,-5 0 0-15,0-5-2 0,-6-6-1 16,-3 1-3-16,-3 2 1 16,-3 3-7-16,-9 2 1 15,-6 3-6-15,-5 3 1 16,-4 10-1-16,0 8 3 15,-3 3 2 1,0 6 2-16,4 1 3 0,5-2 2 16,3 6 7-16,6-1 6 15,6-2 1-15,15 0 1 16,3 0 0-16,6 0-2 16,6-3-4-16,8-5-2 15,4-6-4-15,3-2 1 0,2-5-6 16,1-6-1-1,9-5-42-15,-4-5-17 0,-2-8-96 32</inkml:trace>
  <inkml:trace contextRef="#ctx0" brushRef="#br0" timeOffset="47">17567 3188 124 0,'-18'-2'46'0,"15"2"-24"0,-6 0-10 0,9 2 16 15,-3-2 4-15,0 0 3 16,3 0-11-16,0 0-4 16,0 0-11-16,0 0 0 0,3-2 4 15,9-4-3-15,3-2 0 0,2-2-4 16,7-1 1-16,3 3-4 16,0 3-2-16,0 5 0 15,-1 5-1-15,4 1 0 16,-3 4 0-16,-6 3 0 15,-3 11 2-15,-6 3 3 16,-9 4 2-16,-6 9-3 16,-6 0-3-16,-6-6 0 15,-6 3 1-15,-3-5 1 16,0 0 1-16,3-3-2 16,1-5 1-16,2-3 0 15,3-5 3-15,3-3 1 16,3-3 1-16,3 1 0 0,3-3 0 15,3-5 0-15,6-1 0 16,6-2 2-16,6 0 1 16,6 0-5-16,-1 0-2 15,4 0-4-15,0-2-1 16,0 2 1-16,-3 2 2 16,-4 1-3-16,-2 2 0 15,-3-2 1-15,-3 0 0 16,-3-1-9-16,-3 1-4 15,0-1-29-15,0-2-10 16,-6 0-22-16,6-13-61 31</inkml:trace>
  <inkml:trace contextRef="#ctx0" brushRef="#br0" timeOffset="48">17873 3043 152 0,'-3'2'57'0,"-3"-2"-30"0,3 3-14 0,3-3 17 0,0 0-6 16,0 3 0 0,0-3-2-16,0 0-2 15,0 0-10-15,0 0-2 0,0-3-1 0,3-2-1 16,0 2 1-16,0-5-4 15,3 3 0-15,0-3-3 16,0 3-3-16,3-1 2 16,-3 4 2-16,0 2-2 15,0 2-2-15,0 4 2 16,-3 7 0-16,0-5 1 16,0 5 0-16,-3 3 0 15,0 0 0-15,-3 2 6 16,0-4 4-16,0-1-3 15,0 0-2-15,0-5-2 0,0 0 0 16,0 0-2-16,3-3-1 16,0 0 1-16,0-2 1 15,0-3 1-15,-3 3 1 16,3-3-2-16,0 0 1 16,3-3 0-16,0-2 1 15,0-1-2-15,3-2-2 16,0-2 1-16,0 2-1 15,0-5-3-15,0 0 2 16,0-1 1-16,-1 4 2 16,1 2-1-16,0 0-1 15,0 0-2-15,3 0 1 16,0 3 1-16,0-1 0 16,-3 1 0-16,6 5 0 0,-6 0-3 15,0 0 2-15,-3 3 1 16,-3 2 0-16,3 3 0 15,0 0 0-15,0 2-3 16,-3 4 0-16,0 2 2 16,0-1 0-16,0 4 3 15,3-6 1-15,0-2-4 16,0-1 1-16,0-2 0 16,0 0 0-16,3 0 2 15,0-5 1-15,0-1-4 16,-1-2 1-16,4-2-20 15,0-1-9-15,0-5-38 16,0 0-15-16</inkml:trace>
  <inkml:trace contextRef="#ctx0" brushRef="#br0" timeOffset="49">18168 3061 148 0,'-6'3'55'0,"6"0"-30"0,0-1-12 16,0-2 19-16,0 0-7 16,3 3-2-16,3-3-5 15,0 2 1-15,3 1-10 16,3-3-3-16,-1 0-2 0,1 0-2 16,0 0-2-16,0 0 1 15,3 0-1-15,-3 0-20 16,0-3-7-16,-3 1-21 15,0-1-10-15,-3 3-20 16</inkml:trace>
  <inkml:trace contextRef="#ctx0" brushRef="#br0" timeOffset="50">18400 3040 128 0,'-3'3'49'0,"6"7"-26"0,-3 4-16 16,3-4 15-16,-3 3 0 15,0 9 2-15,0-1-7 16,0 2-2-16,0 1-9 16,3 0 0-16,-3 0 4 0,3-3-6 15,-3-2-2-15,0-4-1 16,3-4-1-16,0-3 2 15,-3-3 1-15,0 1 1 16,0 2 0-16,0-8-2 16,0 0 1-16,0 0 0 15,0-6 3-15,0 4-5 0,0-4-1 16,0 1 0-16,-3 0 2 16,3-3-3-16,0-3 0 15,0 1 1-15,0-1 0 16,0 0 0-16,0 1 2 15,0-9-3-15,0 1 0 16,3 2 3-16,0-3 1 16,0 1-4-16,3 2 1 15,0-2-2-15,3 4 0 16,0-4 4-16,2 7 1 16,1 1 1-16,-3 2 2 15,0 2-5-15,0 4-3 0,0 2 1 16,3 2 2-16,0 4 4 15,0 2 2 1,0 2-1-16,0 3 1 0,0 3 2 16,-4-2 2-16,-2-1 3 15,-3 0 4-15,-3-5-4 16,-3 2 2-16,-5 1-9 16,-4 0-4-16,0-3-2 15,-6 2-1-15,-3-7 2 16,-3 2 1-16,0 0-6 15,1-5 0-15,2 0-12 16,3 0-3-16,3 0-26 16,3-5-10-16,9 5-59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5:26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10673 4120 124 0,'-3'-3'49'0,"3"3"-26"0,3 0-12 0,-3 0 15 16,3-3-8-16,3-2-3 0,0 0-6 15,12-1-4-15,-1-2-2 16,1 1-7-16,3 1 0 0,0 6 0 15,3 3 2-15,0 5 1 16,-1 5 1-16,1 6 0 16,3 2 0-16,6 3 0 15,-9 7 0-15,-7 4 0 16,1-1 0-16,-6 0 0 16,-3 1 0-16,-3 2 2 15,-3-3 3-15,-6-2-2 16,-3 2-2-16,-6 6 2 15,0-3 0-15,0 6-4 16,0 4 1-16,1-2 0 0,-1 0 2 16,-3 5 1-16,6 1 1 15,3 2-2-15,3-1 1 16,6 4-2-16,3-3-1 16,9-5 1-16,6-9-1 15,2-2-3-15,4-5 2 16,0-5-15-16,3-4-4 15,2-4-45 1,1-6-31-16,-3-8 39 16</inkml:trace>
  <inkml:trace contextRef="#ctx0" brushRef="#br0" timeOffset="1">11152 5271 68 0,'-3'-6'27'0,"6"9"-14"0,-3-3 11 15,0 3 19-15,-3-3-6 16,0 2 1-16,-3 1-12 0,-3 2-4 16,-3 3-13-1,-3 8 1-15,-5 5 3 0,-4 0-5 0,0 3 0 16,3 5-2-16,3 8-1 16,6 3-6-16,3 8 1 15,6-1-2-15,3 6 0 16,6 3 0-16,6-1 0 15,0 6 2-15,0 3 0 16,-3 2 0-16,-3-3 2 16,-6-2 8-16,-12-3 5 0,-6-2 4 15,-6-1 3-15,-2-4-6 16,-7-9 1 0,-3-5-8-16,-3-8-1 0,4-2-15 15,2-6-8-15,3-5-14 16,6-8-7-16,4-6-52 15,8-10-49 1,3-5 48-16</inkml:trace>
  <inkml:trace contextRef="#ctx0" brushRef="#br0" timeOffset="2">11351 5059 148 0,'-2'-5'57'0,"2"7"-30"0,2-2-27 0,-2 0 13 15,3 5 2-15,0 3 5 0,0 6 5 16,0 9 4-16,0 12-15 15,-3 2 1-15,0 5-1 16,0 3-5-16,0-2-1 0,0-4-4 16,0-2-3-16,0-5 2 15,0-3 2-15,0-8-15 16,0-2-6-16,0-6-25 16,0-5-9-16,0-8-42 15</inkml:trace>
  <inkml:trace contextRef="#ctx0" brushRef="#br0" timeOffset="3">11584 5188 64 0,'-3'-23'27'0,"3"9"-14"0,0 4 7 0,3 10 14 16,-3 0 8-16,0 0 13 15,-6 8-21 1,0 8-16-16,0 2-7 16,-3 6-7-16,3 2-3 0,-3 9 2 15,3-1-2-15,0 3-1 16,3 3 1-16,3 0-1 0,3-1 0 16,3-4 0-1,6-1 0-15,0-10 0 16,0-11 2-16,12-2 3 0,-4-14 4 15,-2-5 5 1,0-5-6-16,-3-3 0 16,-3-2 2-16,-6 2 1 0,-3 0-1 15,-9 0-1-15,-6 3-1 16,-6 2 2-16,-3 6-3 16,-3 2 1-16,1 3-16 15,-4 5-5-15,6 1-13 16,3-1-6-16,6 0-23 15,12-5-65 1</inkml:trace>
  <inkml:trace contextRef="#ctx0" brushRef="#br0" timeOffset="4">12054 4990 132 0,'6'-13'49'0,"-3"13"-26"0,0-3-7 0,-3 3 18 16,0 0-3-16,0 0-1 0,0 5-12 15,-3 9-4-15,-3 7-8 16,-3 13 3-16,-6 14 3 0,-3 7 3 16,-12 9 0-16,1-6 4 15,2 0 2-15,3-5-9 16,3-5-4-16,3-6-3 16,4-2-1-16,2-8-2 15,3-9-2-15,0-4-2 16,3-6 1-16,0-7-21 15,3-4-8-15,0 1-18 16,3-14-82 0</inkml:trace>
  <inkml:trace contextRef="#ctx0" brushRef="#br0" timeOffset="5">12203 5088 144 0,'-3'0'55'0,"3"3"-30"0,3 5-16 16,-3-1 16-16,0 9 3 16,0 11 3-16,-3 2-5 15,0 0-4-15,-3-3-12 16,0 4-4-16,0-4-2 0,0 0 0 15,3-4 0-15,0-6-2 16,0-9-2-16,3-1 1 0,0-1 1 16,0-2-1-16,0-3-1 15,6 0 1-15,3 0-1 16,3-6 0-16,3 4 0 16,3 4 2-16,-1 1 1 15,-2 0-15 1,0-1-6-16,3-2-20 0,-3 0-8 15</inkml:trace>
  <inkml:trace contextRef="#ctx0" brushRef="#br0" timeOffset="6">12334 5149 124 0,'-15'-16'46'0,"30"19"-24"0,-21 15-8 16,6-13 39 0,0 17-5-16,6 4-9 15,-6 11-4-15,0 5-20 16,0 3-2-16,0 0 0 0,0-2-1 16,6 10 3-16,0-11-8 15,-3-8-2-15,0-5-1 16,0-5 0-16,0-5-18 15,3-6-5-15,-1-2-22 16,1-9-7-16,0-2-60 16</inkml:trace>
  <inkml:trace contextRef="#ctx0" brushRef="#br0" timeOffset="7">12631 5318 208 0,'-11'3'77'0,"8"-1"-42"0,3-2-12 16,0 0 26-1,0 0-10-15,0 0-2 0,3 0-15 16,2 0-4-16,7-2-10 16,3-1-1-16,6 0 0 0,0-2-6 15,3 3 0-15,3-1-12 16,-4 0-3-16,-2 3-28 16,-3 3-11-16,-6 5-58 15,-15 0 0 1</inkml:trace>
  <inkml:trace contextRef="#ctx0" brushRef="#br0" timeOffset="8">12679 5442 208 0,'-3'-2'77'0,"6"4"-42"0,0-4-34 0,0 2 14 15,3 0-2-15,3 0 3 16,3 0-7-16,3 0-3 15,5 0-3-15,10-3-25 0,-3 1-9 16,-3 2-65 0,0-6-31-16,-6-12 63 15</inkml:trace>
  <inkml:trace contextRef="#ctx0" brushRef="#br0" timeOffset="9">13304 5075 180 0,'0'0'68'0,"0"5"-36"0,0 3-11 0,0 0 22 15,0 2-10-15,-6 14-2 16,-9 3-14-16,3 2-5 16,0-3-7-16,1 1-4 0,-1 2 0 15,3-5-1-15,0-6 2 0,3-2-1 16,0 0 2-1,3-5 2 1,3-6-4-16,3 0-1 0,3-2 0 16,12-6 2-16,3-2-1 15,5 0 2-15,4-1-4 16,-3 1-2-16,3 2-9 16,2 1-3-16,-5-1-23 15,-3 0-8-15,-6 1-53 16,-3-1-30-1</inkml:trace>
  <inkml:trace contextRef="#ctx0" brushRef="#br0" timeOffset="10">13423 5069 148 0,'-3'-2'57'0,"3"4"-30"0,3 4-32 0,-3 2 12 16,3 10 18-16,-3 11 13 16,3 8 9-16,0 8 4 15,6 3-27-15,-3 0-3 0,0 2 0 16,-3-3-8-16,0 9-2 16,0-8-6-16,0-9-4 15,-6-7-5-15,6-5-2 0,0-9-28 16,-3-2-10-16,3-5-62 15,-3-11-44 1,-6-14 64-16</inkml:trace>
  <inkml:trace contextRef="#ctx0" brushRef="#br0" timeOffset="11">13935 5458 112 0,'3'-8'44'0,"-3"6"-24"0,0-4 7 0,0 6 21 15,0 0 5-15,0-2 17 16,-15 2-26 0,-3 2-23-16,-2 4-9 0,-1 2-2 15,3 0-8-15,6 0-1 16,3 0-6-16,3 2-1 16,6 1-2-16,9-1 2 0,3 4 2 15,3 1 2 1,3 1 3-16,-3 5 2 15,-1-5 12-15,-8 0 7 16,-6 0 0-16,-3-3-1 0,-6-2-7 16,-5-3-4-16,-1-6-16 15,0 1-9-15,-3-6-23 16,-3 1-9-16,9-6-21 16,6 0-10-16,6-5-22 15</inkml:trace>
  <inkml:trace contextRef="#ctx0" brushRef="#br0" timeOffset="12">14001 5511 196 0,'15'0'74'0,"-7"0"-40"0,4 3-20 15,-3 0 20-15,3-1-13 0,0-2-4 16,3 0 1-16,-3-2 0 16,0-1-9-16,0-2-3 0,0-1-2 15,-6 1 0 1,-3-3 0-16,-3 0 0 15,-3 0 0-15,-6 3-5 0,-3 2 1 16,-3 3-2-16,-3 3 0 16,-3 5-3-16,6 2-1 15,3 4 7-15,3 2 6 16,3 5-1-16,6 5 2 16,6-2-3-16,6-3 0 15,3-2-3-15,3-6 1 16,9-5-7-16,3-8 1 15,-1-5-19-15,1-9-8 16,0-4-24-16,-3-3-11 0,-3-6-36 16</inkml:trace>
  <inkml:trace contextRef="#ctx0" brushRef="#br0" timeOffset="13">14459 5114 252 0,'-3'-2'93'0,"3"4"-50"0,3 4-55 15,0 7 15-15,0 11 15 16,0 2 12-16,0 6 2 16,3 10 4-16,0-2-20 15,-3 2-7-15,0 1-2 0,-3-1-6 0,0 0-1 16,0 1-11 0,0-9-5-16,0-5-47 0,-3-8-19 15</inkml:trace>
  <inkml:trace contextRef="#ctx0" brushRef="#br0" timeOffset="14">14269 5363 280 0,'5'-13'104'0,"7"13"-56"0,9-5-47 0,-12 2 21 15,15 0-8-15,0 1 0 16,6-4-11-16,5-2-3 16,1 3-1-16,0 2-42 0,2 1-16 0,-2 2-63 15</inkml:trace>
  <inkml:trace contextRef="#ctx0" brushRef="#br0" timeOffset="15">14783 5339 260 0,'-5'-5'96'0,"2"8"-52"0,3-1-29 15,-3-2 26-15,-3 3-11 16,-3 5-2-16,0 0-16 16,0 2-8-16,3 1-2 15,0 2-7-15,6 0-1 0,3 6-2 0,6-1 0 16,3 1 7-16,0 2 2 15,-3-2 9-15,-3-1 4 16,-4 1 4-16,-4 5 3 16,-7-3-7-16,-6-3-1 15,-9-2-34-15,-6 0-15 16,-3-5-97 0,1-3-67-16</inkml:trace>
  <inkml:trace contextRef="#ctx0" brushRef="#br0" timeOffset="16">11968 7181 156 0,'-6'-5'57'0,"6"2"-30"0,9-5-21 0,-3 3 17 15,2-3-12-15,4 2-1 0,3 4-8 16,0-1-2 0,3 6 0-16,0 7 0 0,-3 1 0 15,0 5 2-15,-6 5 1 0,-6 5 5 16,-9 6 5-16,-6 5-5 15,-6 3 0-15,-6-3-4 16,-3-3-3-16,0-5 2 16,7-2 0-16,2-6 10 15,6-5 6-15,9-3-8 16,6-2 6 0,9-3 3-16,6-3-7 0,2-2 0 15,7-3-7 1,0 0-2-16,0-3-2 15,-3 3-2-15,-1-3-30 16,-2 3-13-16,-3 0-31 0,-3 0-13 16,0-2 2-1</inkml:trace>
  <inkml:trace contextRef="#ctx0" brushRef="#br0" timeOffset="17">12489 7115 156 0,'-3'-6'57'0,"3"14"-30"0,3 8-21 16,-3-5 15-16,0 5-2 15,-3 10 1-15,0 8-3 16,0 6 0-16,0 0-9 16,0 0 1-16,0-6 4 0,0-5-9 15,0-5-2-15,0-6 2 16,0-4 5-16,0-1-1 15,3-8 1-15,0-2-5 0,0-6-1 16,0-2-8-16,3-6-2 16,3-2-3-16,3-5 1 15,0 4 3-15,5 1 3 16,7 2-3-16,-3 6 2 16,-3 8 0-16,0 7 2 15,-3 4 7-15,-3-1 7 16,-3 0 9-16,-6 3 5 15,0 0-8-15,-12-3 0 16,-3-2-11-16,0-1-2 16,-3-2-16-16,-3-3-6 15,1-5-22-15,5 0-10 16,3-2-16-16,3-1-7 0,6-2-5 16</inkml:trace>
  <inkml:trace contextRef="#ctx0" brushRef="#br0" timeOffset="18">12700 7308 160 0,'3'2'63'0,"0"1"-34"0,0 8-32 16,0-3 13-16,-3 0 13 16,0 7 9-16,0 7-7 15,-3 1-3-15,0-1-12 16,0-1-6-16,0-3-3 0,0-2-10 15,3-5-4-15,0-3-59 16,0-3-56 0,0-8 40-16</inkml:trace>
  <inkml:trace contextRef="#ctx0" brushRef="#br0" timeOffset="19">12673 7252 160 0,'-9'-5'63'0,"12"5"-34"0,3-5-74 0,0 5-5 16,3-3-9-16,0-2 3 16</inkml:trace>
  <inkml:trace contextRef="#ctx0" brushRef="#br0" timeOffset="20">12890 7138 156 0,'6'8'57'0,"-3"-5"-30"0,0 8-23 15,0-3 15-15,0 2 0 16,-3 9 1-16,0 4-5 15,-3 7-1-15,0 4-8 16,0 3-2-16,0-5 2 0,0 0-5 16,0-3-3-16,0-3-63 15,0-5-60 1,0-5 36-16</inkml:trace>
  <inkml:trace contextRef="#ctx0" brushRef="#br0" timeOffset="21">12804 7334 256 0,'-12'-5'96'0,"27"5"-52"0,-6-5-56 0,0 5 15 15,0-3-5-15,3 0 1 16,0 3-4-16,0 0 1 16,2 0-49-16,1 0-21 15,0 0-14-15,9 0-4 16</inkml:trace>
  <inkml:trace contextRef="#ctx0" brushRef="#br0" timeOffset="22">13114 7305 220 0,'-6'3'85'0,"3"2"-46"0,-3 0-35 0,3 1 21 16,0 2-12-16,0 0-2 0,0 5-9 16,3 5-1-16,3 1-1 15,3 2-3-15,3 0 2 0,0 0 5 16,-3 0 2-16,0-2 0 15,-6 2-1-15,-3-2 5 16,-6-1 6-16,-3-2-8 16,-3-3-2-16,-9-2-39 15,0-1-16-15,-3-4-68 16</inkml:trace>
  <inkml:trace contextRef="#ctx0" brushRef="#br0" timeOffset="23">12658 6493 88 0,'0'-16'35'0,"3"32"-18"0,-3-8-2 0,0-11 13 0,3 8-4 16,0 1 0-16,0 4 0 15,3 4 0 1,0-1-13-16,0 5 4 0,0 6 3 0,3 3-2 16,0-1 3-16,0-2-6 15,0 0-3-15,0-1-3 16,-1-1-2-16,-2-4-3 16,0-2 1-16,0-3-2 15,0-2 2-15,0 2 0 16,0-8 1-16,0-2 4 15,3-3 5-15,6-5-3 16,3-6 0-16,3 3-4 16,2-2-1-16,1-1-3 15,0 3-2-15,3 3 1 16,-3-3 1-16,-6 0-3 16,-4 3 0-16,1-1-19 0,-3 4-9 15,-3-1-49-15,0 0-20 16</inkml:trace>
  <inkml:trace contextRef="#ctx0" brushRef="#br0" timeOffset="24">12819 6723 52 0,'-3'11'22'0,"0"-9"-12"0,3 1 8 0,0-3 14 15,0 0-7-15,0 0-5 16,0 0-5-16,0 0 0 16,0 0 3-16,0 0 1 15,0 0-4-15,0 0-1 16,0 0-8-16,0 0-2 0,0 0 2 16,0 0-3-16,0 0 0 15,0 0-1-15,0 0-2 16,0 0 1-16,0 0 1 15,0 0-3-15,0 0 0 16,3 0-1-16,-3 0 0 16,6-3 4-16,3 3-3 15,-3 0 0-15,0-2-1 16,-6 2 0-16,3 0 2 16,-3 0 0-16,3 0 0 15,-3 0 0-15,3 0 0 16,-3 0 2-16,0 0-1 15,0 0-1-15,0 0 1 16,0 0-1-16,0 0 0 16,0 0 2-16,0 0-1 15,0 0-1-15,0 0 1 16,0 0 1-16,-3 0-1 0,0 0-1 16,0 0-2-16,0 0 1 15,0 0-1-15,-6 2 0 16,3-2-5-16,0 0-3 15,0 0-14 1,0-2-12-16,0-1 10 16,3 0 14-1,0 1 5-15,0-1 5 16,0 0-5 0,0 1-11-16,0-1-2 15,0 0 12-15,3 3 11 16,0 0 4-16,0 0 13 15,0-5 4 1,0 5 3-16,0 0 3 16</inkml:trace>
  <inkml:trace contextRef="#ctx0" brushRef="#br0" timeOffset="25">12780 6699 277 0,'3'-5'30'0,"6"-3"-16"16,0-5-4-16,3-3 0 0,3-5 0 16,3-11 2-16,0-2-2 15,2-6-1-15,4-5-1 16,3 3 0-16,3-6-4 15,-3 3-3-15,-1 0 2 16,1 5 2-16,-3-2 0 16,0 2 2-16,-3 6-4 15,-4 5-2-15,-2 5 0 16,-3 3-1-16,0 2-3 16,-3 3 2-16,0 3 1 15,-3 3 2-15,0 2-8 0,-3 0-3 16,0 2-22-16,-3 6-7 15,0 3-41 1,0 10-40-16,-3 9 36 16</inkml:trace>
  <inkml:trace contextRef="#ctx0" brushRef="#br0" timeOffset="26">12953 6675 104 0,'0'0'41'0,"3"3"-22"0,-6 0-5 16,3-3 17-16,0 0 0 15,0 0 4-15,0 0-10 16,0 0-3-16,0 0-13 16,3 0 1-16,3-6 3 0,0-4-3 0,6-6 0 15,6-10 0 1,2-12 1-16,4-6-3 0,6-4 0 15,0 0-1-15,-1-2 1 16,1 5-7-16,0 0 0 16,-6 8-1-16,-3 5 2 15,-3 3-1-15,-4 8-1 16,-2 2 1-16,-3 4 1 16,0 4-6-16,-3 3 1 15,0 0-41 1,-3 3-31-1,-3 0-56-15,0 5 29 16</inkml:trace>
  <inkml:trace contextRef="#ctx0" brushRef="#br0" timeOffset="27">13001 5988 172 0,'-18'2'66'0,"18"1"-36"0,3-1-35 15,3-2 49 1,0 0-19-16,5-2-11 0,4-3-7 16,6-6-5-16,6-2-2 0,6-3 3 15,-1 0 0-15,4 0 1 16,-3 3-5-16,0 2-1 16,-4 3-2-16,1-2 3 15,-6 4 0-15,-6 4 3 16,0 2-1-16,-3 2-1 15,-6 6 3-15,-1 8 0 16,1 3 5-16,-3 5 5 16,0 2 2-16,0 3 3 15,0 0-6-15,3 0 1 16,-6-2-8-16,3-1-1 16,0-2-2-16,6-5-2 0,-3-3-13 15,0-6-4-15,0-2-51 16,0 0-20-16,0-3-10 15</inkml:trace>
  <inkml:trace contextRef="#ctx0" brushRef="#br0" timeOffset="28">1231 9245 240 0,'-12'-3'90'0,"15"11"-48"0,6 2-56 0,-6 4 14 0,6 12-4 15,9 14 4-15,-6 13 21 16,6 13 10-16,3-3-15 16,-7 4-2-16,4-9-2 0,0-8-5 15,-6-5 1-15,6-8-3 16,-9-8 0-16,3-5-1 16,0-8 2-16,-3-3 1 15,0-5 1-15,-1-3 0 0,4-2 0 16,-9-3-2-1,6-5 1-15,0-3 0 16,0-8 1-16,3-8-2 16,0-8-1-16,6-15-6 15,-6-14 1-15,6 0 0 0,2-3 2 16,1 4 1-16,-6 7 1 16,0 10-5-16,-3 6 1 15,-3 8-2-15,0 5 0 16,-6 6-11-16,3 5-7 15,0 7-27-15,3 6-12 16,-1 8-66 0,4 5-34-16,-3 9 79 15</inkml:trace>
  <inkml:trace contextRef="#ctx0" brushRef="#br0" timeOffset="29">1761 9824 216 0,'-12'3'82'0,"12"-6"-44"0,0 3-31 16,0 0 20-16,0 0 1 15,0 0 12 1,9-13-15-16,0-3-13 16,0-5-8-16,6-16-3 0,3-6-1 15,-1-7 0-15,7 0-3 16,3-14 0-16,-3 6-1 0,-3 5 0 15,-3 8 3-15,-6 11 2 16,-1 5-2 0,-2 8-2-16,0 7-3 15,0 9 1-15,3 10-2 0,0 9 2 16,6 12 1-16,-3 11-1 16,0 11 6-16,0 15 3 15,-1-2-1-15,-5 0 0 16,3 0-1-16,-3-8 1 15,0-8-2-15,3-8 2 16,-9-8-20-16,3-5-8 16,-6-9-34-16,-3-4-14 15,-12-14-22 1</inkml:trace>
  <inkml:trace contextRef="#ctx0" brushRef="#br0" timeOffset="30">1841 9647 252 0,'-3'-16'93'0,"3"16"-50"0,6 0-50 16,0 0 14-16,6 0 8 15,15-5 7-15,-3-3-8 16,9-3-3-16,5 0-7 16,1 1-5-16,0-1-2 0,-1 3-40 15,-2 3-19-15,-9 2-50 16</inkml:trace>
  <inkml:trace contextRef="#ctx0" brushRef="#br0" timeOffset="31">2446 9546 236 0,'-9'-2'90'0,"3"4"-48"0,0 1-25 0,3 2 25 16,0-2-11-16,0-1-3 16</inkml:trace>
  <inkml:trace contextRef="#ctx0" brushRef="#br0" timeOffset="32">2407 9559 500 0,'-3'0'1'0,"0"0"-3"16,0-2-13-16,3-1-6 16,3 3-39-16,-3 0-18 0</inkml:trace>
  <inkml:trace contextRef="#ctx0" brushRef="#br0" timeOffset="33">2389 9850 204 0,'-9'-2'77'0,"9"-1"-42"0,0-5-39 15,0 8 13-15,0-2 6 16,3 2 5-16,0-3-8 15,-3 3-2-15,3-3-6 0,3-2-5 16,-6 8-2-16,0-3 8 16,0 0 6-16,0 0 4 15,0 0 0-15,0 0-7 0,0 0-5 16,0 0-5-16,0 0 1 16,0-6-30-16,3 1-14 15,0 0-65 1</inkml:trace>
  <inkml:trace contextRef="#ctx0" brushRef="#br0" timeOffset="34">19132 7477 60 0,'-3'0'24'0,"3"0"-12"0,0 0-8 0,0 0 8 16,0 0-10-16,9 3-2 15,0-3 1-15,-3 0 14 16,6 2 8-1,0 1 8-15,-3 5 4 16,0 3-8-16,-3 2-4 16,-3 5 0-16,-6 6 2 15,6 0-13-15,-6 0 0 0,0 0-1 16,0-3-6-16,0-3-1 16,0-4 0-16,0-4 2 15,3-2 1-15,0-3 1 0,0-2 2 16,-6-3 4-16,0-5-6 15,0-3 0-15,9-5-6 16,0-6-4-16,0-5 1 16,6 0 0-16,0 3-2 15,3 3 2-15,0-1 1 16,2 3 0-16,1 3-5 16,0 2 1-16,-3 6 0 15,3 5 2-15,0 5 3 16,-3 3 4-16,-3 8 0 15,3 5 2-15,-9 1-4 16,0-1 0-16,0 0-1 0,-3-3 1 16,0 1-4-1,0-6 0-15,0-2-26 0,0-3-11 16,0-8-39 0,8 0-51-16,1-6 35 15</inkml:trace>
  <inkml:trace contextRef="#ctx0" brushRef="#br0" timeOffset="35">19472 7527 104 0,'0'-2'41'0,"0"4"-22"0,0 1-22 16</inkml:trace>
  <inkml:trace contextRef="#ctx0" brushRef="#br0" timeOffset="36">19469 7562 221 0,'-3'24'32'0,"3"2"-13"16,3-2-8-16,3-3-4 0,-1-2-1 15,7-4-1-15,0-4 1 16,3-6 3-16,0-7 2 16,6-6 1-16,-6 0-2 15,-3-3 1-15,-3-2 5 16,-9 0 4-16,-9-6-4 16,-3 3 1-16,-3 3-4 15,-3 3 0-15,3 2-7 0,0 0-4 16,3 2-12-16,3 1-4 15,3 0-44 1,9 0-19-16,6-6-26 16</inkml:trace>
  <inkml:trace contextRef="#ctx0" brushRef="#br0" timeOffset="37">19787 7244 192 0,'-12'0'74'0,"9"6"-40"0,-6 7-38 0,6-5 15 15,0 8 3-15,0 13 5 16,0 5-5-16,0 6-1 16,3 5-7-16,0 0-4 0,0-3-1 15,3-2 1-15,0-6 1 0,0-2-6 16,0-8 0-16,-3-6-45 15,0-2-21 1,0-5-19-16</inkml:trace>
  <inkml:trace contextRef="#ctx0" brushRef="#br0" timeOffset="38">19668 7485 252 0,'-6'-5'93'0,"-6"5"-50"0,24-3-37 16,-6 3 20-16,6-5-5 0,3 0 2 16,3-1-15-16,8 1-7 15,4 5-1-15,-3-3-12 0,0 3-4 16,-3 0-56-16,-4 0-25 16,-2 3-5-1</inkml:trace>
  <inkml:trace contextRef="#ctx0" brushRef="#br0" timeOffset="39">20144 7554 132 0,'-3'13'52'0,"0"19"-28"0,6 2-13 16,-3-15 18-16,0 7 0 16,0 6 3-16,0 5-15 0,0-5-5 15,0 0-8-15,0-6-3 0,0-2 0 16,3-6 1-16,-3-4 3 16,0-7 2-16,0-7 1 15,0-5-2-15,0-11 1 16,-3-2-2-16,0-3 2 15,0-6-4-15,3-2 0 16,3-3 1-16,0-7 0 16,3 2-2-16,0 2 1 15,3-2 7-15,3 3 5 16,3 5-1-16,3-3 2 16,3 8-9-16,2 6-2 15,-2 15-3-15,-3 3-2 0,0 8 3 16,-3 5 2-16,-3 3 0 15,-6 5 2-15,-3 6-2 16,-3-4 2-16,-6-1-4 16,-3-4 0-16,-3-2-14 15,-3-5-6-15,0-4-20 16,3-1-6-16,3-6-13 16,0 0-5-16,3 0-16 15,3-8-24 1,3 3 35-16</inkml:trace>
  <inkml:trace contextRef="#ctx0" brushRef="#br0" timeOffset="40">20472 7504 112 0,'6'-8'44'0,"-3"2"-24"0,-3 4 7 0,0 2 21 16,0 0-3-16,-3 0-2 15,-3 2-16-15,-3 1-4 16,-3 2-13-16,-3 3 0 0,0 5 1 15,0 14-6-15,0-1-3 16,0-2-1-16,4 3-1 16,5-4 0-16,6-1 0 15,3-6 0-15,2-3 0 16,10-8-3-16,-3-5 2 16,3-5 1-16,0-6 0 15,-3-5-3-15,-3-5 2 16,0 0 3-16,-6 0 3 0,0 2 2 15,-3 3 1-15,0 6 2 16,0 5 4-16,0 2-8 16,0 3-3-16,3 10-2 15,0 6-1-15,0 3-3 16,3-1 2-16,0 1 1 16,0-1 2-16,2-2-10 15,4-2-4-15,3-7-34 16,0-4-15-16,0-6-41 15,-3-2-27-15,0-8 60 16</inkml:trace>
  <inkml:trace contextRef="#ctx0" brushRef="#br0" timeOffset="41">20594 7519 152 0,'-6'-2'57'0,"6"7"-30"0,6 0-27 0,-3 1 10 15,3 4 16-15,0 9 9 16,-3-1-2-16,0 3 0 15,0 1-18-15,-3-1-7 0,3-3-3 16,-3-4-1-16,0-4 2 16,0-2 3-16,0-5 5 15,0-6-2-15,0-2 1 16,0-6-5-16,2-5-3 16,-2-2 0-16,6-3-1 15,3-1-5-15,3 4 1 16,0 5-2-16,0 2 0 15,6 3-7-15,3 0-4 0,0 6-26 16,-4-1-13-16,-2-2-56 16,0-1-30-1,0-2 68-15</inkml:trace>
  <inkml:trace contextRef="#ctx0" brushRef="#br0" timeOffset="42">20897 7244 224 0,'-9'-2'85'0,"9"4"-46"0,0 9-43 16,0 2 15-16,0 3 7 15,0 16 6-15,0 7-6 16,0 6-3-16,0 8-8 0,-3-2-5 16,3-1 1-16,0-3-4 0,0-7 0 15,0-8-10-15,0-8-3 16,0-6-50-16,0-5-21 15,-3-13-11 1</inkml:trace>
  <inkml:trace contextRef="#ctx0" brushRef="#br0" timeOffset="43">20734 7488 252 0,'-15'-6'96'0,"30"9"-52"0,-6 0-51 15,5-3 49-15,7 0-15 16,9-3-10-16,3 0-8 16,11-2-6-16,1 2-44 0,-3-2-18 0,-4 3-63 15</inkml:trace>
  <inkml:trace contextRef="#ctx0" brushRef="#br0" timeOffset="44">21329 7506 176 0,'-18'6'66'0,"12"-1"-36"0,-6 5-18 0,6-4 21 16,0 10-6-16,0 7-1 16,0 1-10-16,3-3-5 15,3 1-6-15,3-1-2 0,6-5 1 16,6-3 2-16,3-5 1 16,3-6 1-16,0-4 2 15,3-6 1-15,-7-3 3 16,-5-2-1-16,-3-6 2 15,-9-2-4-15,-3 3-1 16,-6-1-6-16,-3 1-3 16,1 5-14-16,-4 2-4 0,3 3-35 15,0 3-14 1,6 2-54-16</inkml:trace>
  <inkml:trace contextRef="#ctx0" brushRef="#br0" timeOffset="45">21662 7284 212 0,'-6'-21'79'0,"-9"10"-42"0,1 1-10 16,8 7 29-16,-3 3-18 0,-3 3-4 16,0 2-22-16,-3 11-10 15,3 5-2-15,3 16-3 0,3 5-1 16,0 1 3-16,3 4 2 15,3-4 0-15,3-4-1 16,0-2 1-16,0-5 1 16,3-5-12-16,0-6-6 15,-3-5-51-15,-3-6-23 16,-3-7-20 0</inkml:trace>
  <inkml:trace contextRef="#ctx0" brushRef="#br0" timeOffset="46">21344 7488 300 0,'-9'-6'112'0,"12"6"-60"0,3 0-58 16,3 0 17-16,3 0 10 15,14-2 11-15,10-1-10 16,6 0-2-16,8 1-12 16,-2-1-12-16,0 1-5 0,-4-4-75 15,-5 1-31-15,-12-11-15 16</inkml:trace>
  <inkml:trace contextRef="#ctx0" brushRef="#br0" timeOffset="47">22121 7493 256 0,'-3'8'96'0,"3"5"-52"0,3 14-47 15,-3-6 16-15,0 3-5 16,0 2 2-16,0 1-5 16,0-4-1-16,3-1-2 15,-3-7-15-15,3-1-6 0,-3-4-61 16,0-10-62-16,0-8 38 16</inkml:trace>
  <inkml:trace contextRef="#ctx0" brushRef="#br0" timeOffset="48">22058 7321 236 0,'-6'-11'90'0,"9"11"-48"0,0-2-53 0,-3 2 13 15,0 0-24-15,0 0-6 16,6 2-42-16,9-2-20 16,6-2 25-16,0-3 14 15</inkml:trace>
  <inkml:trace contextRef="#ctx0" brushRef="#br0" timeOffset="49">22272 7210 232 0,'0'0'88'0,"0"0"-48"0,6 5-31 0,-3 3 22 0,0 5-8 15,0 11 1-15,0 16-9 16,0 5-2-16,-3 2-7 16,0 9-4-16,0-3 1 0,0-3-2 15,0-2-1-15,0-8-15 16,0-6-5-16,0-8-50 15,-3-4-19-15,0-15-16 16</inkml:trace>
  <inkml:trace contextRef="#ctx0" brushRef="#br0" timeOffset="50">22201 7488 256 0,'-12'-8'96'0,"12"2"-52"0,6 4-43 15,-3-1 21-15,3 1 6 16,3-4 6-16,6-4-13 0,3-1-4 16,6 3-11-16,5 0-6 0,-5-2-3 15,6 4-40-15,-3 1-19 16,-4 2-70 0</inkml:trace>
  <inkml:trace contextRef="#ctx0" brushRef="#br0" timeOffset="51">22523 7477 220 0,'-6'-3'82'0,"6"3"-44"0,0 0-29 0,0 0 22 16,-3 0 9-16,-3 3 8 0,-3 0-19 16,-3 2-7-16,0 3-13 15,3 0-8-15,0 3-4 0,3-1-1 16,3 1 3-16,6 5-5 15,6 2 0-15,3 1 3 16,0-1 3-16,-3 1 3 16,-3-1 1-16,-6 1 9 15,-3-1 6-15,-6-2-4 16,-6-5 2-16,-6-3-19 0,-6-6-8 16,9-4-39-1,-2-4-19-15,8-2-57 16,9-7-41-1,15-9 73-15</inkml:trace>
  <inkml:trace contextRef="#ctx0" brushRef="#br0" timeOffset="52">22847 7490 140 0,'3'3'55'0,"-3"8"-30"0,9 7-7 16,-3-2 20-16,0 5 7 16,0 3 6-16,-3 5-11 15,-3 3-4-15,0 2-20 16,0 9-1-16,-6-6-1 0,-9-3-5 16,-3-5-1-16,0-8-2 0,0-2-1 15,-3-9-25-15,1-2-12 16,-1-13-23-1,-3-11-8-15,6-5-46 16,3-5-25-16,-3-12 69 16</inkml:trace>
  <inkml:trace contextRef="#ctx0" brushRef="#br0" timeOffset="53">22880 7321 260 0,'0'-5'96'0,"0"5"-52"0,6 0-54 0,-6 0 16 16,0 0-17-16,3 2-5 16,3 4-32-16,0 2-11 15,5 5-30-15,1 8-9 0</inkml:trace>
  <inkml:trace contextRef="#ctx0" brushRef="#br0" timeOffset="54">22981 7517 148 0,'-3'18'55'0,"0"-7"-30"0,-3 15-3 15,6-12 20-15,0-1-3 16,0 0 2-16,3 0-8 16,6-2 0-16,9-1-19 15,-3-2 3-15,0-5 1 0,-1-3-4 16,1-5 0-16,0-6-4 16,-6-5 1-16,3-2-2 15,-9-1 0-15,-3-2-3 0,-6 3-1 16,-3-1-14-1,0 1-7-15,-12 4-16 16,1 6-7-16,8 3-23 16,-6 5-9-16,9 8-39 15</inkml:trace>
  <inkml:trace contextRef="#ctx0" brushRef="#br0" timeOffset="55">23177 7300 176 0,'3'0'66'0,"0"8"-36"0,3 10-7 15,-3 6 26-15,0 8-14 16,0 5-3-16,0 11-5 16,-3-3 0-16,0-3-15 15,0-2 0-15,0-6-1 0,0-8-4 16,-3-4 1-16,3-7-3 16,0-4 2-16,-3-6-9 15,3-7 0-15,0-6-9 0,3-3-1 16,3-13-9-16,9 1-4 15,6 1 11 1,0 4 6-16,3 2 2 16,-4 5 5-16,7 9 6 15,-3 10 7-15,3 8 9 0,-3-1 5 16,-10 1 3-16,-2 3 2 16,-12-1-8-16,-6-2-1 15,0-3-9-15,-8 1 0 16,-7-6-6-16,-9 0-2 15,0-8-20-15,3-6-8 16,1 4-17-16,-1-1-5 0,6 0-27 16,6 1-11-1,6-1-36 1</inkml:trace>
  <inkml:trace contextRef="#ctx0" brushRef="#br0" timeOffset="56">23594 7660 212 0,'6'2'82'0,"-3"1"-44"0,-3 5-11 15,0-3 29-15,0 1-11 16,-3 1-4-16,0 1-17 15,0-2-7-15,-3-1-10 16,6-2-5-16,-3-1 1 0,-3-2-24 0,6-2-8 16,0-4-35-16,0-2-13 15,0-10-44 1</inkml:trace>
  <inkml:trace contextRef="#ctx0" brushRef="#br0" timeOffset="57">23737 7054 256 0,'-6'5'96'0,"6"14"-52"0,-21 20-29 0,12-12 24 16,-3 12-8-16,0 9-1 0,-5 5-8 15,8-5-3-15,-3-9-11 16,3-4-7-16,3-9-2 0,0-5-1 15,3-5-2-15,-3-3-28 16,6-5-14-16,0-5-40 16,0-8-16-16,0-3-3 15</inkml:trace>
  <inkml:trace contextRef="#ctx0" brushRef="#br0" timeOffset="58">19525 7871 112 0,'9'-26'44'0,"-9"26"-24"0,0-3-24 15,-3 3 87-15,-3 0-30 16,-6 8-14-16,-3 3-14 16,0 5-17-16,-5 5-7 0,-4 3-2 15,0 7-1-15,3 4 0 16,6 2 2-16,6 5 0 16,9 6-3-16,9-1 2 0,6-2 1 15,9-5 2-15,6-8-8 16,2-6-3-16,7-7-33 15,0-11-15-15,0-6-30 16</inkml:trace>
  <inkml:trace contextRef="#ctx0" brushRef="#br0" timeOffset="59">19775 8094 100 0,'-18'-3'38'0,"9"6"-20"0,-6 2-17 0,10-2 11 16,-4 4 1-16,-6 7 4 15,0 4-3-15,0 3 0 16,3 3-2-16,3 8 2 15,6-3-7-15,9-5 2 0,3-6 4 16,3-4-7-16,0-4-1 16,0-4-3-16,0-6-2 15,0-11-2-15,-4-2-1 16,-2-3-1-16,0-3 3 16,-3 1 2-16,-3-1 2 15,0 6 1-15,0 2 0 0,0 4-5 16,0 1 1-16,0 6 0 15,3 6 2-15,3 1-3 16,0 1-2-16,0 3 2 16,0-3 2-16,6 5-18 15,0-2-8-15,6-3-27 16,-3-11-36 0,0-2 24-16</inkml:trace>
  <inkml:trace contextRef="#ctx0" brushRef="#br0" timeOffset="60">19939 8152 132 0,'-6'-8'52'0,"0"8"-28"0,-3 0-13 0,6 0 18 16,-3 5-15-16,0 3-5 15,-6 3-8-15,3 5-3 16,0-1 1-16,3 12 0 0,6-1 1 16,0-2-3-16,3-5 2 15,3-3 3-15,0-6 3 16,3-7 7-16,0-8 4 15,0-11-2-15,3-6 0 16,-3-4-11-16,0-6-1 16,-3 1-2-16,-6-12 2 15,-3 6-1-15,-3 0 2 16,0 3 4-16,0 5 6 16,0 5-3-16,0 8 0 0,0 3-6 15,3 5-3-15,0 10-3 16,3 9-1-16,3 10-1 15,3 3 0-15,3 5 0 16,0 3 3-16,3 2 0 16,3-2 3-16,0-6-8 15,0 6-3-15,-1-3-33 16,1-13-15-16,3-8-28 16</inkml:trace>
  <inkml:trace contextRef="#ctx0" brushRef="#br0" timeOffset="61">20195 8086 120 0,'-12'-11'46'0,"6"11"-24"0,-6-3-13 0,6 6 16 15,-6 2-8-15,-3 6-2 16,0 2-6 0,4 6-4-16,2 2-2 0,3 0 0 15,3 3 2-15,6-3-2 0,9-2-2 16,-1-6 2-16,1-3 2 15,0-7 2-15,3-6 1 16,0-7 0-16,-3-6 0 16,-3-5-4-16,-3-3-3 15,-3-5 2-15,-3 0 2 16,-3-3 0-16,-3 0 2 16,-3 3 0-16,3 5 1 15,0 8-2-15,0 6 1 0,3 7-9 16,0 8 0-16,3 9-2 15,3 4-1-15,3 9 4 16,0 4 0-16,3 4 1 16,3 2 0-16,3 3 0 15,-3-9 2-15,0-4-25 16,2-6-10-16,4-3-34 16,0-4-41-1,0-17 33-15</inkml:trace>
  <inkml:trace contextRef="#ctx0" brushRef="#br0" timeOffset="62">20347 8147 132 0,'-3'0'49'0,"6"5"-26"0,0 5-18 16,0-2 13-16,0 6 7 16,0-1 5-16,-3 0-5 0,0-2-3 15,0-1-12-15,0 3-4 0,0-7 0 16,0-4 10-16,0-2 5 15,-3-2-3-15,0-4 2 16,3-2-9-16,0-2-4 16,0-1-2-16,0 1-1 15,3-3 0-15,0 2 0 16,3-2-5-16,5 2 1 16,-2 3-18-16,3 0-8 15,0 3-30-15,0 0-13 16,0 2-29-1</inkml:trace>
  <inkml:trace contextRef="#ctx0" brushRef="#br0" timeOffset="63">20484 8141 116 0,'0'8'46'0,"3"-3"-24"0,0 1-15 16,0-1 15-16,2 0 7 16,1 3 4-16,3-2-6 15,0-1-4-15,3 0-13 16,0 0-4-16,0-2 0 0,0-3-1 15,0 0 0-15,-3 0-1 16,-3-3 2-16,0-2-1 16,0 0 0-16,-6-3-3 15,0-3-2-15,-6 3-8 0,-3 0-3 16,-6 3 1-16,0 0 1 16,0 5-1-16,-3 3 1 15,0 4 5-15,3 4 4 16,4 2 5-16,2 1 2 15,3-1 3-15,6 0 1 16,6 3 1-16,3 0 0 16,2 2-6-16,4-5-2 15,3-2-7-15,3-3-2 16,0-8-31-16,0-3-12 16,-3-7-46-1</inkml:trace>
  <inkml:trace contextRef="#ctx0" brushRef="#br0" timeOffset="64">20802 8107 124 0,'-6'-3'49'0,"6"3"-26"0,-3 0-9 0,3 0 17 16,-3 3 3-16,-3-1 1 15,-3 4-16-15,-3-1-7 16,3 0-7-16,1 3-6 0,2 0-2 16,6 0 2-16,0 3 0 15,3-1 1-15,2 4 0 16,1-4-3-16,0 3 0 16,0 3 6-16,-3 0 3 15,-6 3 1-15,0-3 3 16,-6-3-3-16,1-3-2 0,-1-2-2 15,0 0 0-15,0-2-13 16,3-4-3-16,0-2-36 16,3 0-13-16</inkml:trace>
  <inkml:trace contextRef="#ctx0" brushRef="#br0" timeOffset="65">20933 8102 96 0,'-6'-6'35'0,"3"6"-18"0,3 0-2 16,0 0 15-16,-3 0 4 16,-3 3 4-16,0 0-17 0,0-1-4 15,0 3-11-15,0 1-6 0,3 2-3 16,3 0-1-16,3 2 3 15,3 3 4-15,0 1 3 16,0 2 9-16,-3-3 2 16,-3 0 5-16,-3-2 3 15,-6-1-7-15,-3 3-3 16,-2-2-8-16,-1-3-3 16,0-8-31-16,3-3-12 15,-3 1-73 1</inkml:trace>
  <inkml:trace contextRef="#ctx0" brushRef="#br0" timeOffset="66">21451 7858 72 0,'0'-24'30'0,"3"11"-16"0,0 5 19 15,-3 8 22-15,3 5-8 16,0 3-5-16,3 8-11 15,0 8-3-15,-3 10-15 16,-3 4-1-16,0 4 1 0,-3 5 2 16,-3-2 3-16,0-2-6 0,3-4 1 15,0 1-8-15,0-8-1 16,0-8-29 0,0-8-10-16,0-3-153 15,-3-21 72 1</inkml:trace>
  <inkml:trace contextRef="#ctx0" brushRef="#br0" timeOffset="67">21290 8078 224 0,'-3'-6'85'0,"9"4"-46"0,6-1-28 0,-3-2 23 15,6 2-16-15,6-2-4 16,3 2-9-16,2-2-4 15,4 5 0-15,0 0-1 0,-3 3 0 0,-1-3-55 16,-5 2-23-16,0 4-25 16</inkml:trace>
  <inkml:trace contextRef="#ctx0" brushRef="#br0" timeOffset="68">21603 8109 120 0,'-6'3'46'0,"3"5"-24"0,3 5-4 15,0-5 20-15,0 5-6 16,0 3 1-16,0 6-7 16,0-4-4-16,0 6-12 15,0-6-6-15,0-2-1 0,0-5-2 0,0-3 2 16,0-8 4-1,0-6-3-15,0 1 0 16,0-3 0-16,0 0 0 16,0-2 0-16,0-1 0 15,3-2-2-15,3 0-2 16,0-3-2-16,6 0-1 16,3-3 2-16,-1 4 2 15,1 1-2-15,0 4 0 16,0 2 1-16,0 2 0 15,0 4-20-15,-3 2-7 16,0 2-32-16,0 1-15 16,-1 2-8-1</inkml:trace>
  <inkml:trace contextRef="#ctx0" brushRef="#br0" timeOffset="69">21891 8120 140 0,'-11'0'55'0,"11"0"-30"0,-3-3-23 15,0 3 12-15,-3 3 10 16,-3 2 8-16,-3 1-9 16,-3 4 0-16,0 6-14 15,-6 5-5-15,9 3-3 0,0-3 1 16,6 6 1-16,4-6 5 16,2-3 3-16,5-2-2 15,7-5 0-15,3-6-5 16,3-10-3-16,-3-8 0 0,0-1-1 15,0-1-3-15,-3-4 2 16,-3 0 3-16,-6 4 1 16,-3-1 1-16,0 5 0 15,0 3 0-15,-3 3 0 16,0 5-2-16,0 5-2 16,3 3-2-16,0 5 1 15,0 6 1-15,3 5 2 16,0-3-3-16,6-3 0 15,-4-2-10-15,7-2-3 0,0-4-35 16,-3-5-15-16,0-2-29 16</inkml:trace>
  <inkml:trace contextRef="#ctx0" brushRef="#br0" timeOffset="70">22011 8189 116 0,'3'0'44'0,"0"3"-24"0,-1 4-10 15,1 1 12 1,0 3 10-16,-3 5 4 0,0 2-1 16,0 1 1-16,-3-3-20 15,0-6-7-15,3 1-4 0,0-3 1 16,0-3 1-16,0-5-1 16,0-5 1-16,0-8-2 15,3-3 0-15,0-3-6 16,3 1 1-16,3-1-2 0,3 3 0 15,3 3 2-15,0 5 2 16,0 6-1-16,-3 7 2 16,0 3 4-16,-3 2 4 15,-3 6-4-15,0 5-2 16,-3-2-2-16,-1-3-3 16,1-3-24-16,3-2-11 15,0-1-59 1,3-5-49-16,3-12 53 15</inkml:trace>
  <inkml:trace contextRef="#ctx0" brushRef="#br0" timeOffset="71">22332 8162 244 0,'-9'-5'90'0,"9"5"-48"0,-3 0-25 15,0 3 25-15,-3-1-16 16,-3 4-4-16,-3-1-16 15,3 6-3-15,0-3-3 16,7-1-5-16,2 4 1 0,2 0 2 16,10-1 3-16,0 6-2 15,0 5-2-15,-3-2 2 16,-3-1 2-16,-6-2 15 0,0 0 7 16,-6-3-7-1,-6-2-4-15,-3-1-5 16,-3-4 0-16,7-4-15 15,-4-2-7-15,3-5-28 0,3 0-12 16,3-11-31-16,6-8-13 16,9-2 4-1</inkml:trace>
  <inkml:trace contextRef="#ctx0" brushRef="#br0" timeOffset="72">22490 7980 208 0,'0'-5'77'0,"3"5"-42"16,0 2-41-16,-3-2 12 0,3 5 11 16,3 6 9-16,-3 5 0 15,0 8-1 1,-3 8-13-16,0 5-5 0,0 2-1 16,-3 6-3-16,3-2-2 15,0-6 0-15,0-6-1 0,3-4-22 16,3-6-8-16,0-5-31 15,5-8-14-15,7-3-15 16</inkml:trace>
  <inkml:trace contextRef="#ctx0" brushRef="#br0" timeOffset="73">22707 8210 200 0,'-6'-11'77'0,"3"9"-42"0,-3-1-19 16,3 3 24-16,-3 0-17 0,-3 3-4 15,-3 2-15-15,1 3-2 16,-7 11-2-16,-3 4-5 0,3 1-1 16,6 0 5-1,3-3 5-15,3 0-4 0,9-2 0 16,3-3-2-16,3-6 0 16,0-2 2-16,0-2 0 15,3-6 0-15,0-3 0 16,-3-2 0-16,0-3 0 15,-3-8 2-15,-1 3 1 16,-2-1-4-16,0 4-1 16,0 2 3-16,-3 3 3 0,0 2-3 15,3 8-3-15,0 3-2 16,3 5 3-16,0 1-2 16,3 1 1-1,0-1 2-15,3-1 0 16,0-3 2-16,3-2 1 0,-6-2-28 15,9-6-10-15,-1-6-54 16,-2-2-37 0,3-7 50-16</inkml:trace>
  <inkml:trace contextRef="#ctx0" brushRef="#br0" timeOffset="74">22871 8020 208 0,'-6'-3'79'0,"9"11"-42"0,0-8-45 15,0 5 10-15,-3 3 14 16,0 3 11-16,0 7 7 0,0 9 4 16,0 7-21-1,0 6-5-15,0 2-1 0,0-5-7 0,0 0-2 16,0-5-4-16,3-8-1 16,0-6-47-16,-3-2-19 15,0-5-47 1</inkml:trace>
  <inkml:trace contextRef="#ctx0" brushRef="#br0" timeOffset="75">22779 8192 228 0,'5'-3'88'0,"4"0"-48"0,-3 1-36 15,6 2 21 1,0-3-18-16,6 3-4 0,0 0-15 15,0 0-6-15,0 0-47 16,-1-3-23-16,7 3 6 16,3 0 6-16</inkml:trace>
  <inkml:trace contextRef="#ctx0" brushRef="#br0" timeOffset="76">23073 8199 208 0,'-3'16'79'0,"3"-5"-42"0,0 7-32 15,0 4 19-15,0-1-6 16,0 0-1-16,0 0-5 15,0-5-2-15,0 0-6 0,0-6-31 0,3-2-15 16,6-8-64 0</inkml:trace>
  <inkml:trace contextRef="#ctx0" brushRef="#br0" timeOffset="77">23115 8070 276 0,'-12'-3'104'0,"12"3"-56"0,6 0-52 0,-6 0 18 16,0 0-13-16,6 3 0 15,0 2-17-15,3 0-6 16,3 3-42-16,0 0-19 16,2 0-9-16,-2 0-2 0</inkml:trace>
  <inkml:trace contextRef="#ctx0" brushRef="#br0" timeOffset="78">23213 8221 160 0,'-15'21'63'0,"9"0"-34"0,-3 13-16 16,9-23 17-16,0 2-6 16,0 0-2-16,9 1 1 15,0-4 0-15,3 1-12 16,0-6 2-16,9-2 1 0,-3-6-5 16,0-5-1-16,-1-5 0 15,-2-6 0-15,-3-2-4 16,-3-3-1-16,-9-2 1 15,0-3 0-15,-12 2-2 0,-6 6-2 16,3 0-10-16,-5 8-4 16,-1 5-22-1,3 5-7-15,3 6-26 16,3 2-11-16,9 3-1 16</inkml:trace>
  <inkml:trace contextRef="#ctx0" brushRef="#br0" timeOffset="79">23404 8234 212 0,'9'18'82'15,"-4"4"-44"-15,4 9-31 0,-3-17 18 16,-3-1-2-16,-3 0 3 16,0-2-12-16,0-4-3 15,0-1-7-15,0-1-3 0,0-5 2 16,6-5 0-16,-6-3 1 0,9-8-5 15,-3-5-1-15,6-3-6 16,-3 0 0-16,9 3-1 16,-6 5 3-16,9 6 4 15,-4 4 3-15,1 9 6 16,-3 5 6-16,3 13 6 16,-6 0 3-16,-3 0-5 15,0-2-2-15,-6-1-9 16,6-2-2-16,-9-3-9 15,6-2-2-15,-3-6-60 16,3 1-25-16,0-6-29 16</inkml:trace>
  <inkml:trace contextRef="#ctx0" brushRef="#br0" timeOffset="80">23669 7932 220 0,'0'-5'85'0,"5"5"-46"0,10 3-46 16,-3-1 16-16,6 9 7 16,3 5 7-16,12 5 6 15,-4 5 5-15,1 14-19 16,-3 5 7-16,-6 8 5 0,-9-3 2 16,-3-2 5-16,-12-3-12 15,-12-8-5-15,0-3-10 16,-12-5-5-16,3-5-54 15,-2-5-23-15,2 2-81 16</inkml:trace>
  <inkml:trace contextRef="#ctx0" brushRef="#br0" timeOffset="81">3431 12480 116 0,'-6'-18'44'0,"6"15"-24"0,-3 1-8 0,3 2 16 16,0 8-14-16,0 2-2 16,0 9 5-16,0 10 6 0,-3 10-12 15,0 12-1-15,3 2-3 0,3-3 1 16,3 0 2-16,3-13-1 15,0-5 0 1,0-6 1-16,0-10 1 0,0-2-3 16,-1-12-3-16,4-4-2 15,0-9-3-15,0-2-2 16,0-3 1-16,-3 3-4 16,0 2 1-16,-3 3 0 15,0 3 2-15,3 7-1 16,3 6-1-16,0 3 3 15,2 2 2-15,4 0 2 16,0 3 3-16,0-2 6 0,3-7 4 16,0-4 1-16,3-8 1 15,-1-8 2-15,-2-9 0 16,-3-7-3-16,-6-5 2 16,-9-8-6-16,-6-1 0 15,-3 4-8-15,-9 4-1 16,0 6-2-16,0 3-2 15,0 4-13-15,4 7-6 16,2 4-28-16,9 11-74 31,9 3-34-31,5 5 42 16</inkml:trace>
  <inkml:trace contextRef="#ctx0" brushRef="#br0" timeOffset="82">3931 12708 88 0,'12'-19'33'0,"-9"17"-18"0,3-4-16 16,-3 4 9-16,-3-1 10 15,0 1 8-15,0-1 0 16,-3 3-1-16,-3 3-7 16,-6 4-1-16,0 12-10 0,-3 2 9 15,0 6 6-15,3 2-9 16,0-3-4-16,6 3-6 15,1-2-3-15,10-6 3 16,1-5 2-16,6-6 0 16,3-2 2-16,-3-10-2 0,3-4 2 15,-3-4-9-15,0-1-3 16,-3-2 0-16,-3 0 3 16,-3-3 3-16,-3 5 2 15,0 1-1-15,0 2 1 16,0 2-4-16,3 4 0 15,-3 2 1-15,6 5 0 16,3 6 0-16,-1-1 0 16,1 4-3-16,3-1 0 15,0 3-1-15,-3-3 3 0,0-3-55 32,0-2-66-32,0 0 21 0</inkml:trace>
  <inkml:trace contextRef="#ctx0" brushRef="#br0" timeOffset="83">4098 12695 184 0,'-3'2'71'0,"9"1"-38"0,3 16-34 16,-4-6 15-16,4 0 14 16,0 3 9-16,0 5-10 15,0-2-3-15,0 2-14 0,3 0-6 16,-3-5-1-16,0 0-4 0,0-3 0 15,0-5-34 1,0-6-17-16,3-4-37 16,-1-6-37-16,4-5 50 15</inkml:trace>
  <inkml:trace contextRef="#ctx0" brushRef="#br0" timeOffset="84">4312 12729 188 0,'0'0'71'0,"0"5"-38"0,-3 14-34 0,3-3 12 16,-6 2 8-16,-3 9 7 15,-3 5 0-15,-3 5-1 16,-3 2-13-16,4 4-3 0,-1-6-2 16,3-3-6-16,0-2 0 15,6-8-19-15,3-6-8 16,12-13-88 0,6-10 14-1</inkml:trace>
  <inkml:trace contextRef="#ctx0" brushRef="#br0" timeOffset="85">4663 12502 160 0,'-3'5'60'0,"-15"0"-32"0,9 0-22 15,3 3 15-15,0 3-2 0,-2 10 3 16,-1 8-6-16,3 14 1 16,3 2-10-1,3-3 5-15,6 3 3 0,9-5 2 16,2-9-1-16,13-10 0 0,3-10 3 16,0-11-2-16,-1-8-1 15,1-13-2-15,-6-8-1 16,-9-6 10-16,-9-7 5 15,-9 2 8-15,-12 3 2 16,-6 6-9-16,-9 4-5 16,-3 6-17-16,1 5-4 15,2 3-59-15,3 8-26 0,12 7-95 16</inkml:trace>
  <inkml:trace contextRef="#ctx0" brushRef="#br0" timeOffset="86">8860 12459 140 0,'3'-8'55'0,"0"6"-30"16,-3 4-3-16,0-2 23 0,0 0-21 15,0 0-5 1,0 19-12-16,-3 7-5 16,-3 11 1-16,0 8 2 0,3 6 2 15,0-6 3-15,6-3-3 16,3-5 1-16,3-5-5 15,9-11 0-15,0-8-1 0,0-5-2 16,0-5 1 0,-1-6-1-16,1-2-5 15,-3-9-1-15,0 1 3 16,-3 3 3-16,-3 2 1 0,-3 2-1 16,0 12-2-1,3 4-1-15,0 4 2 16,3-1-2-16,2 3 1 15,1-3 6-15,3-3 5 16,3-4 6-16,3-9 5 16,0-5-1-16,-1-5 0 15,-5-11-1-15,0-5-2 16,-6-5 0-16,-6-3 3 0,-6 0-9 16,-3 2-3-1,-3 3-4-15,-3 3-3 16,-3 3-4-16,3 5 0 15,0 2-18-15,3 9-6 0,3 7-23 16,0 8-7-16,9 3-25 16,3 3-43-1,6 5 32-15</inkml:trace>
  <inkml:trace contextRef="#ctx0" brushRef="#br0" timeOffset="87">9518 12687 168 0,'-12'-6'66'0,"6"4"-36"0,-6-1-18 15,6 3 19-15,-3 0-5 16,-3 5-1-16,-3 6-11 0,-5 8-4 16,2 2-6-16,0 5-7 0,3 3-1 15,6-5 2-15,0-3 1 16,9-2 3-16,9-6 3 15,3-5 0-15,0-3 2 16,0-5-4-16,0-2-2 16,0-4 0-16,-3-2 1 15,0-2-1-15,-4 2-1 16,1 0 1-16,-3 0-1 16,0 3-3-16,0 2 0 15,0 0-1-15,3 6 3 16,0 5 2-16,3 0 4 15,3 3-2-15,0-1-2 16,0 1 2-16,0-3 0 0,0 0-10 16,0-3-3-16,2-2-59 15,-2-3-66 1,6-3 28-16</inkml:trace>
  <inkml:trace contextRef="#ctx0" brushRef="#br0" timeOffset="88">9631 12734 200 0,'-3'0'77'0,"3"3"-42"0,6 16-45 16,3-9 9-16,0 1 13 15,0 2 11-15,3 3-5 16,0 0 0-16,0 0-10 16,-1-3-7-16,1 0-2 0,0-5-10 0,0-3-3 15,0-5-44 1,0-5-63-16,6 0 22 15</inkml:trace>
  <inkml:trace contextRef="#ctx0" brushRef="#br0" timeOffset="89">9816 12713 212 0,'-12'19'79'0,"12"2"-42"0,-6 11-34 0,3-14 17 16,-3 11 12-16,-3 3 9 15,-3 2-19-15,0 6-7 16,3 0-10-16,0-3-2 0,3-8 1 15,3-3-22-15,0-10-10 16,3-5-44-16,3-3-18 0,3-11-6 16</inkml:trace>
  <inkml:trace contextRef="#ctx0" brushRef="#br0" timeOffset="90">10158 12644 192 0,'-3'8'71'0,"6"-2"-38"0,0 2-14 0,-3-8 23 15,0 0 5-15,0 0 24 16,3-3-19 0,3-2-27-16,0-6-13 0,0-2-7 15,0-6-6-15,0 1 1 16,0-3 2-16,0-1 1 16,-1 4-4-16,-2 2-1 15,0 3-6-15,0 2 0 16,-3 3-1-16,3 6 1 15,-3 2 0-15,6 8 2 0,-3 2 4 16,0 6 1-16,3 8 1 16,-3 8 0-16,0 2-3 15,0 6 2-15,0-3 1 16,-3 0 2 0,3-5-3-16,-3 2-2 0,0-8-38 15,0-4-17-15,0-7-73 16</inkml:trace>
  <inkml:trace contextRef="#ctx0" brushRef="#br0" timeOffset="91">10078 12943 248 0,'-15'11'93'0,"18"-19"-50"0,6 5-35 0,-4 6 21 15,7 0 0-15,6-1 5 16,6 1-15-16,6-3-5 15,3 3-9-15,-1-3-2 0,1 0 1 16,0 0-7-16,-6-3-2 16,-4-5-78-16,1 0-33 15,-9-2-4 1</inkml:trace>
  <inkml:trace contextRef="#ctx0" brushRef="#br0" timeOffset="92">14063 12531 164 0,'-12'-6'63'0,"12"6"-34"0,-3 0-21 0,0 0 16 16,0 6-14-16,0 4-3 16,0 11-3-16,-3 11 0 15,3 13-2-15,3 3 3 0,6-1 4 16,3 1-5-16,3-8 0 15,3-9-2-15,6-4 1 16,-3-6 4-16,0-8 6 16,2-7-5-16,1-12 0 15,-3-4-6-15,0-3-2 16,-3-6 0-16,-3 0 2 16,-3 6-1-16,-3 3-1 0,0 2-2 15,-3 8-1-15,3 8 2 16,0 5 0-16,2 8-2 15,4 0 2-15,9-2 5 16,3-1 5-16,0-5 4 16,3-5 4-16,2-8 2 15,1-8 1-15,-3-5 0 16,-3-5 0-16,-6-9-7 16,-9-7 0-16,-6-3-2 15,-9 0 3-15,-6 0-3 16,-3 8-1-16,0 5-11 0,3 5-4 15,0 3-8-15,3 6-5 16,9 5-65 0,6 5-6-1,6 2-4-15,9 4-4 16</inkml:trace>
  <inkml:trace contextRef="#ctx0" brushRef="#br0" timeOffset="93">14763 12795 192 0,'-12'-8'71'0,"6"8"-38"0,-6-2-23 0,6 4 17 0,-3 4-7 16,-6 2 1 0,0 5-10-16,0 3-4 0,3 5-4 15,3 3-3-15,4-1 1 16,5-4-1-16,5-1 2 0,4-4 1 15,3-4 3-15,3-2 1 16,-3-5 3-16,0-3-7 16,0-5-2-16,-3-6-1 15,-3-2 2-15,-3 0-1 16,0-1-1-16,0 1 1 16,-3 5-1-16,0 0-3 15,0 6 2-15,0 2-4 16,6 5 1-16,0 5 0 0,3 4 2 15,0-1 1-15,2 0 1 16,1 0-7-16,3 1 0 16,0-4-39-16,-3-2-14 15,0-5-36 1</inkml:trace>
  <inkml:trace contextRef="#ctx0" brushRef="#br0" timeOffset="94">14903 12838 156 0,'-3'-6'57'0,"3"6"-30"0,3 3-25 0,0 0 14 16,2 5 1-16,4 2 4 15,3 1 2-15,3 7 1 16,0 1-13-16,0-3-7 0,0-3-2 16,0-3 0-16,-3-2 1 15,2-2-17-15,4-6-7 0,0-8-30 16,0-3-10-16,-3-2-8 15,-3-6 26 1,-3 1 53-16,-3 2 42 16,-3 3 22-16,-3 2-26 15,-3 6-13-15,-3 8-18 16,-3 7-6-16,0 14-6 16,-3 8 16-16,-3 7 8 0,-3 6 1 15,-3 6 0-15,4-1-15 0,2-8-6 16,6-5-4-16,3-8-1 15,0-5-31-15,6-8-14 16,0-5-41-16,6-11-16 16,-3-6 3-1</inkml:trace>
  <inkml:trace contextRef="#ctx0" brushRef="#br0" timeOffset="95">15379 12650 208 0,'-21'-13'77'0,"18"10"-42"0,-3-5-10 16,6 5 25-16,0-2-14 15,3-3-4-15,6-3-16 16,6-2-7-16,9 0-6 16,2 2-3-16,1 3 3 0,0 1-4 15,-3 4 0-15,-3 8-4 16,-6 11 1-16,-7 11 4 15,-11 15 2-15,-8 3 0 16,-7 0 1-16,-6 2-4 0,-3-4 0 16,0-6 3-16,3-8 1 15,7-5 1-15,5-6 2 16,3-2 3-16,3-3 2 16,6-5 3-16,9-2 4 15,9-1-6-15,8-2-2 16,4-3-1-16,3 0-1 15,3 0-4-15,-4 2-3 16,-2 1-5-16,-3-1 0 16,-6 1-62-16,-3 2-28 15,-3 6-49 1</inkml:trace>
  <inkml:trace contextRef="#ctx0" brushRef="#br0" timeOffset="96">19341 12586 144 0,'0'-16'55'0,"3"8"-30"0,-3-2-14 0,3 7 18 16,-3 1 3-16,0 2 3 15,0 0-15-15,-3 13-4 16,0 13-10 0,-3 17 0-16,-3 9 1 0,0 1-1 0,6 0 1 15,3-10-4-15,3-6-2 16,3-8 2-16,6-5 0 15,0-9 3-15,2-4 3 16,4-6-2-16,0-13-2 16,3-5-7-16,0-5-1 15,0-3-1-15,-3 2 2 16,-4 3-1-16,-2 6 1 0,0 4-3 16,0 9-1-16,3 5 0 15,0 10 4-15,0 4 1 16,9-4 3-16,-4-2 5 15,4-6 6 1,0-2 4-16,6-8 4 0,3-13 2 16,-1-5 1-16,-8-6-7 15,-3-16 0-15,-6-2-4 16,-12-6 2-16,-9 3-2 16,-3 6 2-16,-3 4-8 15,0 9-4-15,0 2-11 16,3 8-5-16,-3 5-18 15,3 3-7-15,6 8-29 0,3 6-10 16,3 2-45 0</inkml:trace>
  <inkml:trace contextRef="#ctx0" brushRef="#br0" timeOffset="97">20100 12801 208 0,'-33'-6'79'0,"27"6"-42"0,-9-2-30 0,6 2 20 15,-3 2-5-15,-3 4 1 16,-3 1-12-16,4 7-4 16,-1 2-5-16,3 5-4 0,3 0 1 0,6-3 3 15,6-2 1 1,3-2 1-16,3-7 2 15,3-1 1-15,0-6 3 0,2-8-3 16,-2-3-2-16,-3 1-2 16,0-4 0-16,0 4 0 15,-3-1 3-15,0 6-3 16,0 0-2-16,-3 5-5 16,3 2-2-16,0 6 3 15,3 6 1-15,-3 1 2 16,6-1 0-16,-3-1 0 15,0 0 0-15,2-2-33 16,1-1-13-16,0-2-37 16,-3-3-50-1,3-2 34-15</inkml:trace>
  <inkml:trace contextRef="#ctx0" brushRef="#br0" timeOffset="98">20147 12832 232 0,'-3'-2'88'0,"9"4"-48"0,0 4-42 0,0-1 14 16,3 5 9-16,3 4 9 16,0 2-10-16,3-1-3 15,3 1-10-15,2 0-7 0,-2 0-1 16,0-5-4-16,0-3-1 16,0-3-28-16,0-2-10 15,0-3-11-15,-1-14-4 16,-5 1 13-16,-3-3 16 15,-3 0 26-15,-3 0 39 16,0 3 18 0,0 3-9-16,-3 2-3 0,0 5-20 15,0 3-5-15,-3 13-10 16,-3 11 14-16,-6 8 6 0,0 8 4 16,-8 5 2-16,2 2-17 15,0-2-7-15,3-3-5 16,3-7 0-16,6-6-15 15,-3-5-7-15,3-11-39 0,6-5-17 16,6-8-47 0</inkml:trace>
  <inkml:trace contextRef="#ctx0" brushRef="#br0" timeOffset="99">20647 12594 136 0,'-12'-10'52'0,"12"7"-28"0,-6-8 0 16,3 9 22-16,0-4-1 0,1 1 3 15,-1 0-16-15,3-3-7 16,5-3-14-16,4-2-3 0,6 0-1 16,6-3-1-1,6 5 1-15,-3 3-6 0,0 3-1 16,-7 10 0-16,-2 3 0 15,-6 3-3-15,-6 5 2 16,-6 2 3-16,-6 4 1 16,-3-1-1-16,-3 0 1 15,4-5 0-15,2-3 1 16,0-2-2-16,6-3-2 0,9-3-2 16,9 0-1-16,2 0-1 15,7 3 3 1,0 3-2-16,0 13 1 15,-3 0 4-15,-6 2 1 0,-9 6 16 16,-9-1 8-16,-12-1 3 16,-6-7 4-16,-9-1-7 15,-6-7-4-15,-2-1-13 16,2-9-6-16,0-2-30 16,1-9-12-16,2 1-67 15,6-3-27-15,3-5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5:39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2761 8779 160 0,'3'5'63'0,"3"11"-34"0,-6 18-25 0,0-10 13 16,0 13-6-16,-6 27-1 16,0 13 2-1,-3 5 5-15,0-11-9 0,0-2-4 0,3-6-1 16,0-7 0-16,6-11 1 16,-5-13-13-16,2-9-7 15,3-9-51 1,0-14-47-16,3-11 34 15</inkml:trace>
  <inkml:trace contextRef="#ctx0" brushRef="#br0" timeOffset="1">2752 8853 172 0,'-9'-13'66'0,"9"7"-36"0,6-4-24 0,0 5 15 16,9-3-7-16,0-6 2 0,12 1-9 16,5 3-4-16,4 10-2 15,0 5-1-15,0 8 0 0,-7 8 0 16,-5 8 2-16,-12 0 3 16,-6 3 4-16,-15 3 11 15,-9-1 7-15,-6-5-8 16,-8-2-1-16,-1-6-10 15,3-5-5-15,0-6 0 16,7-2 0-16,5-5-26 16,6-3-11-16,6-3-63 15,18 3-46 1,9 0 52-16</inkml:trace>
  <inkml:trace contextRef="#ctx0" brushRef="#br0" timeOffset="2">3124 9443 200 0,'-21'8'77'0,"18"-5"-42"0,0-1-28 0,3-2 18 16,-2 0 4-16,-1-2 5 16,0-4-7-16,0-4-4 15,3-11-13-15,3-9-9 0,8-15-1 16,7-13-9-16,6-8-2 15,12-5-5-15,0-1-1 16,-4 11 5-16,-2 14 3 0,-6 10 7 16,-6 13 3-16,-3 11 1 15,-3 15-2-15,-1 14 5 16,-2 19 4-16,0 15-3 16,3 8-1-16,0 8 6 15,0-8 3-15,-3-2-7 16,0-3-4-16,0-5 0 15,3-6 0-15,-3-8-17 16,3-7-5-16,-4-9-81 16,4-7-59-16,-3-6 61 15</inkml:trace>
  <inkml:trace contextRef="#ctx0" brushRef="#br0" timeOffset="3">3181 9303 328 0,'-27'0'123'0,"18"-3"-66"0,9 0-66 0,6 3 18 16,6-2-7-16,6-6 3 15,3 0 2-15,5-5 1 16,4-3-4-16,6 3-5 0,6-1 0 16,-1 4-43-16,1 2-20 15,0 11-70-15</inkml:trace>
  <inkml:trace contextRef="#ctx0" brushRef="#br0" timeOffset="4">3788 9168 344 0,'-24'5'129'0,"21"-5"-70"0,-6 13-75 16,9-5 15-16</inkml:trace>
  <inkml:trace contextRef="#ctx0" brushRef="#br0" timeOffset="5">3743 9215 321 0,'-9'16'-176'0</inkml:trace>
  <inkml:trace contextRef="#ctx0" brushRef="#br0" timeOffset="6">3711 9506 268 0,'-3'3'101'0,"6"0"-54"0,3-9-77 0,3 4 8 16,-1-3-86-1,4-1-33-15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5:49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21171 9057 108 0,'-6'2'44'0,"6"1"-24"0,-6 2-13 0,6-5 15 0,0 3-2 16,-6 0 0 0,6-1 1-16,0 1-1 15,0 0-11-15,0-3 12 0,0 2 6 16,-3-2-6-16,3 0 1 16,-3 0 4-16,0 0 6 15,3 0-6-15,0 0-3 0,0 0-9 16,0-2-1-1,3-1-6-15,0 0-2 0,6-2 0 16,0 0-1-16,6-3 0 16,-3 0 2-16,0 0-3 15,0 0-2-15,0 3-3 16,-3-1 1-16,0 1 1 16,-1 2 0-16,1 1-3 15,0 2 0-15,0 2 4 16,-3 4 1-16,0 2-3 15,-3 2-1-15,-3 3 3 16,0 3 1-16,-3 0 0 0,-3 5 1 16,0 3-2-16,0 0 2 15,-6-3-2-15,1 0-1 16,-4-2 1-16,0-1 1 16,3-2-1-16,0 0-1 15,3-3-2-15,0-2 1 16,3-3 5-16,0-3 5 15,3 0-3-15,0 1 2 16,3-4-3-16,0-2 2 16,3 0 0-16,6 0 1 15,0 3-7-15,3-3 0 16,3 0-3-16,-3 0 0 0,3 0 2 16,0 3 2-1,-1 2-1-15,1-2 2 0,0-1-2 16,-3 1-1-16,0 0-2 15,-3-1 1-15,0-2-17 16,-3 0-5-16,0 0-22 16,0-2-82-1,0-4-4-15,0 1 20 16</inkml:trace>
  <inkml:trace contextRef="#ctx0" brushRef="#br0" timeOffset="1">21400 8977 100 0,'0'-2'38'0,"3"2"-20"0,-3-3-1 16,0 3 14-16,0 0-3 16,3 0-2-16,0 0 1 15,-3-5 2-15,3-1-15 16,-3 1 7-16,0-3 6 0,0 0-4 16,-3 0 10-1,-3 0-7-15,0 3-10 16,-3 0-2-16,1 0-7 15,-1-1 1-15,-3 4-1 16,3-1 1-16,-3 0-2 0,0 1-1 16,3-1-3-16,0 0-2 15,0 3 3-15,0 0 2 16,0 0-2-16,-3 0 0 16,0 0-1-16,-2 3 1 15,-4 2-2 1,3 3-1-16,0 0 3 15,0 3-2-15,0-1-1 16,-3 1 1-16,3 0-1 16,4-1 0-16,-1 1 0 15,0 2-3-15,0 0 0 16,3 3 2-16,-6 0 0 16,3 0 1-16,3 2 2 15,0-2-1-15,0 8-1 0,0 0 1 16,6 0-1-16,0-3 0 15,3 0 0-15,0-3-3 16,0 1 2-16,6-3-1 16,0 2 0-16,3 1 0 15,3-1-2-15,0 4 3 16,3-4 2-16,3 1 2 16,0-4 1-16,3-1-2 15,2-4-2-15,4 1 1 16,-6-3 1-16,0-3-1 15,3-5-1-15,-1 0 5 16,1-3 1-16,0-2-2 0,0-3-3 16,-3-5 2-16,0 2 2 15,2 1 0 1,-2-1 0-16,-3-2-1 0,-3-3 2 16,-3 0-1-16,0-2 2 15,-3-1 0-15,-3-5 1 16,-3-2-2-16,-3-3 1 15,-6 0 0-15,0 2 3 16,-3 3-3-16,0 3 1 16,0-2-3-16,-3 7 2 15,0 2-4-15,0 1-2 16,0 3-7-16,0 2-4 0,3 0-27 16,1 2-14-16,2 1-50 15,3 2-23-15,3 3-6 31</inkml:trace>
  <inkml:trace contextRef="#ctx0" brushRef="#br0" timeOffset="2">16989 4950 140 0,'-6'6'52'0,"6"-6"-28"0,-3-11-11 0,3 11 19 0,0-3-1 16,-3 1 4-16,0 2-8 15,0 0-2-15,3 0-14 16,-3-3-2-16,3-2 1 0,0 2 0 15,3-2 4-15,0 0-3 16,6-1 1-16,0 1-7 16,3-3-3-16,0 0-1 15,0 3 1-15,0 0-3 16,3 2-2-16,-1 3 2 16,4 3 0-16,-3 2 1 15,-3 5 2-15,-6 6 1 16,-6-2 1-16,0-1 2 15,-6 0 1-15,-3 3-3 0,0-3-1 16,0 0 1-16,0-2 2 16,-3-3 1-16,4 0 1 15,-1-3-4-15,0-2-1 16,0-1 1-16,3-2 0 16,0 0-5-16,3 0 1 15,3 0-2-15,0 0-2 16,6-2 0-16,3-1 3 15,0 3 0-15,6 0 3 16,5 0-3-16,-2 3 0 16,0 2-1-16,-3 6-2 0,-3-1 3 15,0 3 0-15,-3 1 3 16,-3-1 1-16,-6 5 7 16,-3-2 4-16,-6 3 4 15,0-3 1-15,-6-6-6 16,0-2 0-16,0-8-8 15,0 0-1-15,0-2-18 16,1-1-5-16,2 0-24 16,0-2-8-16,3 0-39 15,3-1-18-15,3-2 3 16</inkml:trace>
  <inkml:trace contextRef="#ctx0" brushRef="#br0" timeOffset="3">17120 4831 124 0,'-3'-8'49'0,"3"8"-26"0,0-8-5 16,0 6 18-16,-6-1-3 16,3 0 1-16,-6 1-6 15,0-1-3-15,0 1-13 16,0-1 6-16,1 0 2 0,-4 1-4 15,0-1 1-15,0 3-4 16,0-3 0-16,0 3-3 16,0 0 1-16,0 0-2 15,-3 3 2-15,3 2-4 0,-3 1-2 16,1-1-2 0,-1 3 0-16,0 0-2 0,0 0 2 15,0 2-4 1,0 1-2-16,0 5-1 0,0 2 3 15,1 3 2 1,2 1 2-16,0-1-4 0,3 5-1 16,3-2 1-16,3 0 0 15,3 0-2-15,6-1 2 16,3 4 1-16,3 2 2 16,3-3-1-16,2-4-1 15,10-4 1-15,3 1-1 16,0-3 0-16,2-6 0 0,4 1 0 15,3-3 2-15,-3-3-3 16,-4-2 0 0,1-6 1-16,0-2 0 15,0-9 0-15,-4-4 2 0,-2-3 3 16,-3 0 2-16,0-6-1 16,-6-2-1-16,-4 0 8 15,-8 0 6-15,-6-6-4 16,-3 4 0-16,-2-1-3 15,-4 3 0-15,-3 2-2 16,0 6 1-16,-3 3-8 16,-3 2-2-16,0 3-12 15,0 2-3-15,-3 3-20 16,7 0-7-16,-10 0-107 16,3 8-3-1</inkml:trace>
  <inkml:trace contextRef="#ctx0" brushRef="#br0" timeOffset="4">18516 4876 108 0,'0'-8'41'0,"0"8"-22"0,3-8-3 15,-3 8 16-15,3-2-2 16,-3 2 2-16,0-3-3 16,0 3 0-16,0 0-16 0,0 0-6 15,0 0 0-15,3 5 0 0,0 9 3 16,-3 4-1-1,0 6 2-15,0 8-4 16,0 7 1-16,0 14-7 0,0-5-1 16,0-3 0-16,0-5 0 15,0-6 0-15,0-5 2 16,0 0-1-16,-3-5 2 16,0-5-26-16,0-4-10 15,-3-4-25-15,0-8-9 16,3-3-17-1</inkml:trace>
  <inkml:trace contextRef="#ctx0" brushRef="#br0" timeOffset="5">18525 4905 124 0,'-6'-21'49'0,"6"21"-26"0,0-5-7 15,0 5 16-15,0-3 0 16,0 1 1-16,0-1-12 16,0 0-3-16,3 1-10 15,0-1-1-15,0 0 0 0,3 1 5 16,0-1 5-16,3-2 0 0,0 0-1 15,3 2 0-15,6 0 0 16,2 1-6-16,7-4-2 16,6 4-6-16,3-4-2 15,2 4 0-15,4-1 2 16,3 0-1-16,-4 1 2 16,1-1-2-16,0-2-1 15,-7 2 1-15,-2 1 1 16,-3-1 1-16,0 0 1 15,-4-2-5-15,-2 0 1 16,-6 2 0-16,0-5 0 0,0 8 0 16,0-3 0-1,-3 3 0-15,-1-7 0 16,1 7-3-16,0-6 2 16,0 6 1-16,-3-5 2 0,0 8-3 15,0-3-2-15,-3-3 2 16,-3 0 2-16,0 1 2 15,0-1 1-15,3 8-5 16,-4 1 1 0,1-4 2-16,0 4-1 15,0-4-1-15,-3 3 1 16,0 1 1-16,-3-1-1 16,3 3-1-16,-3 3 1 15,0-1-1-15,0 3-3 16,0 6 2-16,-6 7 1 15,0 3 2-15,0 8-1 16,0 6 2-16,0 7-2 0,1-2 2 16,-1-6 2-16,3-2 4 15,0-3-4-15,3-5-3 16,-3-6-1-16,3-5 1 16,0-2 1-16,0-1 1 15,0-7-2-15,3-1 1 16,-3 1-2-16,3-3 2 15,-3-3-2-15,0 0 2 16,0 1-2-16,0-4-1 16,0-2 1-16,-3 3 1 15,0 0-1-15,0-6 4 16,-3 0 1 0,0 1 2-16,0-1 0 0,-3 0-2 15,-3 1 1-15,-3-3-2 16,-9-1 2-16,-5 4-4 15,-4-4-2-15,-6 4 4 16,-3-1 1-16,-2-2 4 16,-7 2 1-16,1 3-3 15,-7 0-3-15,6-3 0 16,1 3-1-16,-1 0 0 16,10 0 0-16,5 0-2 15,6 3-2-15,6 0-4 16,3-3 0-16,7 0-16 15,2 0-6-15,3 0-27 0,3 0-9 16,3 0-40-16,6 0-15 16,3-3 5-1</inkml:trace>
  <inkml:trace contextRef="#ctx0" brushRef="#br0" timeOffset="6">3127 6279 140 0,'0'10'55'0,"0"-10"-30"0,0-10-10 16,3 15 20-16,0 0-6 15,0 0 0-15,3 3-7 16,0 8-2-16,0 16-11 0,-3 13 1 0,0 5 3 16,0 1-1-16,-3 1 3 15,0-4-10-15,0-6-6 16,0-5 3-16,-3-5 0 15,0-3 0-15,0-8-2 16,3-5-30-16,-3-5-13 16,3-6-60-1</inkml:trace>
  <inkml:trace contextRef="#ctx0" brushRef="#br0" timeOffset="7">3106 6294 180 0,'-6'-5'68'0,"6"5"-36"0,3 0-37 15,0-2 69 1,3-1-19-16,6 0-12 15,-3 1-10-15,9-1-15 16,0 0-3-16,12 1 1 0,2-4-3 16,7 1-2-16,3 2 0 0,2-2-1 15,4 0 0-15,3 2 2 16,-4 1-1-16,1-1-1 16,3 3 1-16,-10-3-1 15,-2 1 0-15,-6-1 2 16,-7 0-1-16,-2 1 2 15,-6 2-2-15,0 0-1 16,-3-3 1-16,-3 3-1 16,-3 0 0-16,0 0 2 15,0 3-1-15,-1-3-1 16,4 0-2-16,-3 2 1 16,0 1 3-1,-3 2-3-15,3 1 0 16,0 4 1-16,-3 1 0 15,-6-3 0-15,6 5 2 0,-6 3-3 16,0 8 0-16,0 7 1 16,0 14 2-16,0 6-1 15,0 4 2-15,0 1-4 16,6-3 0-16,-3-3 3 16,0-5 1-16,3-5 3 15,-3-9 1-15,0-2-1 16,0-7-1-16,-3-7 1 15,0-1 3-15,0-4 0 0,0-4 0 16,0-4-5-16,-6 1-3 16,0-1-3-1,0-2 1-15,-3 0 1 16,0 0 0-16,0 0-3 16,0 0 2-16,0 0 3 0,-3-2 1 15,-3-1-4-15,-2 1 1 16,-1-4 2-16,-9 1 1 15,-3 0 5-15,-6-3 5 16,-5 2-3-16,-1 4 2 16,-9-1-1-16,-2 3 3 15,-1 0-5-15,-5 5-1 16,2 1-2-16,4 2 1 0,11-3-4 16,-3 3 0-1,7-3-3-15,5 0-1 16,9 1-17-16,6-4-5 0,3 1-53 15,6 0-20-15,6-3-50 16</inkml:trace>
  <inkml:trace contextRef="#ctx0" brushRef="#br0" timeOffset="8">6628 7961 112 0,'0'-8'44'0,"12"8"-24"0,-18-2 1 16,12 2 19-16</inkml:trace>
  <inkml:trace contextRef="#ctx0" brushRef="#br0" timeOffset="9">6687 7863 52 0,'0'-21'22'0,"0"21"-12"15,3-2 3-15,-3 2 31 16,3-8-4-16,0 2-4 15,0 1-5-15,0 2 1 0,0 1 5 16,-3-1-20-16,0 3 4 0,3 8 2 16,0 8-8-1,0 2-1-15,0 6-2 16,0 5 2-16,0 8-5 0,0 3-1 16,0 2-2-1,-3 1 1-15,0-4-2 0,0-4 0 16,3 2-3-16,-3-3 1 15,3-5-2-15,-3-2 2 16,0-6 0-16,0-2 3 16,0-6-8-16,0 0 0 15,0-5-24-15,0-3-11 16,0-2-29-16,-3 0-13 16,3-9-18-1</inkml:trace>
  <inkml:trace contextRef="#ctx0" brushRef="#br0" timeOffset="10">6726 7797 140 0,'-6'-2'55'0,"6"2"-30"0,0 0-5 16,0 0 21-16,0 0-11 16,0 0-3-16,0 0-9 0,0 0-1 15,3 2-10-15,3 1 5 0,3 0 1 16,3-1 2-16,3 1 4 15,2 0-5-15,1-3 0 16,9 5-4-16,3 0-1 16,3-2-5-16,2-3-1 15,4-3-1-15,6 0 1 16,-1 1-2-16,4-1 2 16,0 1-4-16,2-1-2 15,-2 0 4-15,-1 1 1 16,-2-1 0-16,0 0-2 0,-1 1 3 15,-5-4 0-15,-3 1-1 16,-3 0-2-16,-7 2 1 16,-2 0 1-1,-6 1-1-15,-3-1-1 0,-3 1 1 16,-3-1 1-16,0 3-3 16,-3 0 0-16,0 0 1 15,0 0 0-15,-4 0 0 16,1 0 0-16,-3 0 0 15,3 0 0-15,-3 0 0 16,0 0 2-16,0 0-3 16,0 0 0-16,0 0 1 0,0 0 0 15,3 5 0-15,-3 0 0 16,0 1-3-16,0 2 0 16,0 5 2-1,0 11 0-15,0 2-2 0,0 1 0 16,-3 2 4-16,0 8 1 15,0 2-5-15,1 4 0 16,-1-3 3-16,0-1 2 16,3 1 0-16,0-6 1 15,0 3-2 1,3-8-1-16,0-2 3 16,-1-6-2-16,1-2-1 15,-3-4 1-15,3-4 1 0,-3 0-1 16,0-3 2-1,0-3-2-15,0 0-1 16,0 0 3-16,-3 1 0 0,0-4-1 16,1 1 1-16,-4 0 4 15,0-1 4-15,-3-2-4 16,-3 3-2-16,-3-3 2 16,-6 0 2-16,0-3 0 15,-6 3 0-15,-5-2-1 16,-10 2 0-16,-9-3-4 15,-5 0-1-15,-7-2 3 16,1 2 3-16,2 1-4 16,-2 4-1-16,5-2 0 15,4 3 0-15,2 0-5 16,9 2 1-16,10-2-5 16,5-1 1-16,6 1-33 0,6 0-16 15,6-3-54-15,6-3-22 16,3-5 8-1</inkml:trace>
  <inkml:trace contextRef="#ctx0" brushRef="#br0" timeOffset="11">4889 6488 164 0,'-3'-16'63'0,"3"16"-34"0,0 16-16 0,0-14 19 16,0 9-12-16,0-3-1 16,0-8-13-16,0 0-7 15,3 10 1-15,-3-2 1 0,3-2 4 16,0-1-4-16,3 3-1 16,0-3 4-16,3 6 2 15,-3-3 2-15,3 2 0 16,0-2 4-16,0 3 3 15,0-1-4-15,0 1-1 16,-3-3-2-16,0 0 2 0,0 0-7 16,0 2-2-1,0-2 1-15,-1 0 1 16,-2-3 5-16,0 1 3 0,0-1 2 16,0-10 3-16,0 2-5 15,0 3 1-15,0 0-5 16,0 0-2-16,0 0 0 15,0-3-1-15,0 1 0 0,0-1 0 16,0 1-5-16,3-12 1 16,0 1 2-16,3 2 1 15,0 4-1 1,3-15 1-16,-3 4-2 16,3-6 2-16,0 6 0 15,-1-6 1-15,1 3-2 0,0-3 1 16,-3 5-2-16,0 1 2 15,0 2-2-15,0 0 2 16,0 3-4-16,-3-1 0 16,0 4 1-16,0-1 2 15,0 3-3-15,0-2 0 16,-3 4 1-16,0 1 0 0,0 0 0 16,0 0 0-1,0 2 0-15,0 0 2 16,0 1-1-16,-3-1-1 0,0 0 1 15,0 3-1-15,0 0-18 16,0 0-8 0,0 0-41-16,0 3-20 0,0 0-42 15</inkml:trace>
  <inkml:trace contextRef="#ctx0" brushRef="#br0" timeOffset="12">8464 8046 96 0,'0'5'35'0,"0"-5"-18"0,3-21 9 15,-3 18 18-15,0 9-6 16,0-4-2-16,0 1-5 16,0 0-2-16,6-3-16 15,-3 0 3-15,3 8 4 0,-3 0-5 16,3 0 2-16,0-1-6 16,0 7 1-16,0-4-5 15,0 3 1-15,0 1-5 16,3-1 0-16,-3-2-1 15,0-1 1-15,0-2-2 0,0 0 2 16,-1 0-2-16,-2-3 2 16,0 1-2-1,0-4 2-15,0 1 0 0,3-1 3 16,-3-2-1-16,0 0 2 16,-3 0-2-16,3 0 0 15,-3 0-1-15,3-2 0 16,0-1-2-16,0-2 1 15,0 0-2-15,0-9 2 16,0 6-2-16,3-7 2 0,0 1 0 16,3-4 1-1,0 2-2-15,6-11-2 0,-3 4 3 16,6-6 0-16,-4 5-4 16,4 0 1-16,3-8 0 15,-6 14 2-15,-3 2-3 16,0 3 0-16,0-3 1 15,-3 10 2 1,-3-2 1-16,0 0 1 16,0 3 2-16,-1 0-5 15,-2 0-1-15,0-1 0 16,0 1 2-16,0 2-1 16,0 6-1-16,-3 0 1 0,3-6-1 15,-3 3-18 1,0 3-5-16,0-1-22 0,0-4-9 15,0-1-26-15,0 11-12 16,0-3-6 0</inkml:trace>
  <inkml:trace contextRef="#ctx0" brushRef="#br0" timeOffset="13">12396 5501 132 0,'0'-3'49'0,"0"6"-26"0,0-3-5 16,0 0 18-16,0 2-7 15,-6 4-2-15,-6 4-7 16,0 3 0-16,-5 17-11 0,-4 4 3 15,-3 3 2-15,-3 5-1 0,0 1 2 16,4-4-6-16,-1-2-1 16,3-5-6-16,3-3-2 15,0-5 2 1,3-3 1-16,3-5-19 16,4-5-7-16,2-3-21 0,0-8-10 15,6-3-44 1</inkml:trace>
  <inkml:trace contextRef="#ctx0" brushRef="#br0" timeOffset="14">12108 5559 176 0,'0'-8'68'0,"3"5"-36"0,-3 3-11 0,0 0 22 0,0 0-12 16,5 0-6-16,1 3-8 15,0 0-3 1,0 2-8-16,3 8-2 0,3 8 0 0,3 0 0 16,6 6 2-16,3 2-1 15,0 5 0-15,2 1-1 16,4-1 0-16,-3 3-2 16,-3-2-2-16,-4-4 1 15,-2-1 1-15,-3-7-1 16,-3-4 2-16,-3-3-9 15,-3-6-1-15,0-4-47 16,-3-6-19-16,3-6-40 16</inkml:trace>
  <inkml:trace contextRef="#ctx0" brushRef="#br0" timeOffset="15">15918 7160 108 0,'5'-3'44'0,"-2"14"-24"0,-3-14 5 16,0 3 22-1</inkml:trace>
  <inkml:trace contextRef="#ctx0" brushRef="#br0" timeOffset="16">15923 7173 323 0,'-8'10'55'0,"-7"6"-29"16,-6 5-18-16,0 6-8 0,-9 15 4 15,0-5 5-15,4 0-5 16,-1-2 0-16,3-3-4 16,3-6-1-16,3-5-15 15,6-5-6-15,1-3-25 16,-1-5-9-16,6-8-26 15,3-5-22 1,0-6 42-16</inkml:trace>
  <inkml:trace contextRef="#ctx0" brushRef="#br0" timeOffset="17">15638 7178 156 0,'-6'-16'60'0,"6"16"-32"0,0 0-2 16,0 0 23-16,0 0-11 0,0 0-2 15,3 6-10-15,3-1-2 16,0 3-13-16,6 5-2 0,-1 6 1 16,4 4-6-16,6 6-2 15,3 14 1-15,3-4 0 16,0 1-4-16,2-3 1 16,-2 3-13-16,-3 0-5 15,-3-6-23-15,-3-5-11 16,-3-5-61-16</inkml:trace>
  <inkml:trace contextRef="#ctx0" brushRef="#br0" timeOffset="18">410 5567 124 0,'0'0'46'0,"0"2"-24"0,-6-2-13 15,6 0 14-15,0 0 0 16,0 0 3-16,0 0-5 16,0 0-3-16,-3 0-10 15,3 0 6-15,0 0 3 0,0 0-1 16,0 0 1-16,0 0-3 15,0-2-1-15,0-1-3 16,0 1 1-16,3-1-6 16,3-2-1-16,-3-1 0 15,6 1 0-15,-1-3 0 16,1 0 0-16,3 3-5 16,-3 0 1-16,6-1 0 15,3 1 0-15,0 2 0 0,-3 3 0 16,0 0 0-16,-3 3 0 15,-4 2 0-15,-2 3 0 16,0 3 2-16,3-1 1 16,-9 4 1-16,0-1 2 15,-6 3 1-15,-3 2 3 16,-5-5-3-16,2 3-2 16,-3-2-2-16,3-4 0 15,0 1-2-15,0-3-1 0,3 0 3 16,3-3 0-16,3-2-4 15,-3-1-1-15,3 1-2 16,3-3 0 0,0 0 3-16,9 0 0 0,0 0-2 15,12 0 2-15,-6 0 1 16,9 2 0-16,-4 4-3 16,-5 2 2-16,3 0-1 15,-6-3 0-15,-3 0 2 16,0 3 2-16,0 3 8 15,0-1 3-15,-9-2 2 16,0 6 4-16,-6-4-2 0,-3 1-1 16,-3-3-6-16,-12 2-4 15,-3-2-6-15,4-3-2 16,-1 1-6 0,3-4-2-16,6 1-20 15,6 0-7-15,-3-1-25 0,6 1-11 16,3-8-49-1</inkml:trace>
  <inkml:trace contextRef="#ctx0" brushRef="#br0" timeOffset="19">573 5453 148 0,'0'-8'55'0,"0"8"-30"0,0-3-10 15,0 3 18-15,0-2-7 0,0-1-1 16,0 1-3 0,0-4 1-16,-9 4-13 15,6-1 1-15,-5-2 2 0,2 2-1 16,-6-2 8 0,0 5-5-16,0-6-4 0,3 1-1 15,-9 5-2-15,6 0 0 16,-6 3 0-16,3-1 0 15,1 1-2-15,-1 0 1 16,0 2-2-16,0 3 0 16,6 0-6-16,-3 0-1 15,-3 2 1-15,3 4 0 16,0-1 1-16,3 3 0 16,0 0 0-16,7 5 0 15,-7 5-3-15,6 1 2 16,3-1 1-16,-6 1 0 15,6-1 0-15,6 6 0 16,-3-6 0-16,6 3 2 0,-1-5-3 16,1 0 0-16,3-3-1 15,0-2 0-15,6-3 2 16,3-3 2-16,0 0-1 16,-6 0-1-16,8-7 1 15,4-4 1-15,0-2-1 16,3-2-1-16,0-4 5 15,-7-2 1-15,4-2-2 16,3-1-1-16,-6-5 3 16,2 0 1-16,-5 1 3 15,0-4 1-15,-3 1 3 16,-3-1 2-16,-3-7 2 0,-3-4 1 16,-3 4-2-16,-6 0 0 15,0-1-3-15,-6 3 1 16,-3 0-2-16,-3 1 2 15,-3 1-8-15,-3 4-4 16,-3 2-5-16,-5 3-1 16,2 2-5-16,-3 3-2 15,3 3-13-15,-3 0-5 16,12 2-25-16,-2 3-11 16,5 0-72-1,-3 5-63-15,12 1 72 16</inkml:trace>
  <inkml:trace contextRef="#ctx0" brushRef="#br0" timeOffset="20">514 6382 104 0,'0'-6'41'0,"0"4"-22"0,3-1 0 0,-3 3 18 16,0 0 4-16,0 0 3 16,0 0-9-16,0 0-2 15,0 0-18-15,0 0 4 0,6 3 4 16,-6 2-6-16,0 3-2 15,0 5-2-15,-6 1-1 16,0 1-2-16,0 12-1 16,3-1-5-16,-6-2-3 0,6-3 0 15,-6-2 1-15,3-3-1 16,3-3 2 0,3-3-2-16,-6-2 2 0,3-2 0 15,0-1 1-15,3 0-5 16,0-2-1-16,0-3 1 15,0 0 0-15,6 0 1 16,0 0 0-16,6-3 0 16,6-2 2-16,-3 0-1 15,3 2-1-15,0-2 1 16,2-1 1-16,-8 4-3 16,6-1-2-16,-6 1-7 15,0-1-2-15,-3 0-22 0,0 1-8 16,0-1-18-16,-6 0-7 15</inkml:trace>
  <inkml:trace contextRef="#ctx0" brushRef="#br0" timeOffset="21">645 6400 168 0,'0'-5'66'0,"0"8"-36"0,0-1-18 0,0-2 19 16,0 6-3-16,3 2 1 16,-3 2-8-16,0 9-2 0,0 7-11 15,0 6 1-15,0 0 2 0,0-1 2 16,0-7 3-16,0-3-5 16,0 0 1-1,0 9-9-15,0-7-2 0,0-4-1 16,0-6 2-16,0-2-17 15,0-3-6-15,0-3-34 16,0-2-13-16,0-6-41 16</inkml:trace>
  <inkml:trace contextRef="#ctx0" brushRef="#br0" timeOffset="22">618 6358 140 0,'6'-11'55'0,"-6"1"-30"0,-6 2-14 0,6 5 18 16,0-2-6-16,0 2-1 16,0-2-4-16,0 0 1 15,-3-1-10-15,0 1 6 0,3 0 2 16,-6 0 4-16,3 2 2 16,3-2-1-16,-9 2 1 0,6 0-2 15,-12 3-1-15,6 3-6 16,-5-3-1-16,2 5-10 15,-6 1-4-15,6 1 0 16,-6 1 2-16,0 3-2 16,3 2 0-16,-6 6 3 15,4-1 1-15,-1 1-4 16,3-1-1-16,6 6-2 16,-6 5 3-16,9-2 0 15,-3-1 1-15,3 1-3 16,3-6 2-16,3-5-1 0,0 13 0 15,3 10 2-15,3-2 0 16,3-2 0-16,3-3 0 16,6-3 0-16,-6-11 0 15,-3 1-3-15,11-6 2 16,13 0 1-16,-6-8 0 16,-6-2 2-16,9-8 3 15,11-6-2-15,-11 3-2 16,-9 0 4-16,9-7 1 15,-1-15 0-15,4 1-1 16,-9 0 3-16,-3 0 3 16,-6-11-4-16,-3 3 1 15,-3 3 1-15,-9 0 5 16,0 7-2-16,-6-5 3 0,-6 3 1 16,0 3-1-16,-6 2-5 15,3 5-2-15,-9 4-6 16,3 1-4-16,6 1-10 15,-5 5-3-15,5 3-21 16,3 2-9-16,0 3-47 16,3 3-18-16,0 2-25 15</inkml:trace>
  <inkml:trace contextRef="#ctx0" brushRef="#br0" timeOffset="23">460 7303 148 0,'0'0'55'0,"0"0"-30"0,0 0-5 15,0 0 21-15,0 0-5 16,0 0-1-16,0 0-6 16,0-3-1-16,0 0-16 15,3 1 0-15,0-4 1 0,3 1-5 16,3 0-2-16,0-3-6 15,6 0 0-15,3-3 0 16,-9 6 0-16,3 2-3 16,-3 3 2-16,-1 3-1 15,4 2 0-15,-9 8 2 0,3 1 2 16,-6-1 1-16,-6 3 3 16,-3 0 1-16,-5 7 1 15,2 1-4-15,-6-3-1 16,6-2 1-16,-6-3 2 15,6-3-3-15,-6 0-2 16,6-2-3-16,0-1 1 16,3 1-1-16,1-3 0 15,2-3 0-15,3 1 0 16,3-6 6-16,9 2 2 16,-1 1 4-16,1-3 1 15,12-3-1-15,0 1 1 16,3-1-6-16,3 0-1 0,-6 1-2 15,-7 2-2-15,4 0 1 16,0 0-1-16,-9 2 2 16,3-2 1-16,-9 0-12 15,3 0-4-15,-3 0-32 16,-3 0-10-16,6-2-51 16,-6-4-51-1,0 1 52-15</inkml:trace>
  <inkml:trace contextRef="#ctx0" brushRef="#br0" timeOffset="24">633 7170 156 0,'0'-13'57'0,"0"10"-30"0,0-7-14 0,0 7 19 15,0 0-3-15,0-2 3 0,0 0-5 16,-6 0-2-16,3-1-13 15,3 1 1-15,-9 0 1 0,0 2 1 16,0-2 1-16,-6 2-4 16,-3 0-2-16,7 1-2 15,-7 2 0-15,6 0-4 16,-6 2-1-16,3 1 1 16,-3 2 0-16,0 1 0 15,3 4 0-15,-2 6-5 16,-1 0 1-16,3 0 2 0,0 0 1 15,3 2-4 1,0 3-1-16,0 3 1 16,3 3 0-16,3-1-2 15,3 9 2-15,3-1-1 0,0-2 0 16,0 0 2-16,9-9 0 16,-6-2 0-16,15 3 0 15,-9-3 0-15,12-2 2 16,0-3-1-16,8-3-1 15,1-2 3-15,3-6 0 16,-3-2 1-16,8-11 2 16,-5 2-3-16,6-9 0 15,3-9 3-15,-1-11 3 16,-11 4 0-16,-9-1 0 16,-3-3 3-16,-9-2 3 15,-9 3-2-15,0 0 0 0,-9-6-3 16,-6 11-1-16,0 2 1 15,-3 6 1-15,0 5-8 16,-6 3-1-16,4 2-13 16,-1 4-3-16,3 1-22 15,6 4-7-15,0 2-56 16,3 0-24-16,9 0-7 16</inkml:trace>
  <inkml:trace contextRef="#ctx0" brushRef="#br0" timeOffset="25">481 8086 132 0,'0'0'52'0,"0"0"-28"0,0 0-2 16,0 0 23-16,0 0-8 16,0 0-1-16,3 0-14 15,6-8-4-15,0 2-10 0,-6 4 4 0,6-6 3 16,3-8-7-16,-3 0-4 15,0 0-3-15,0 0 1 16,-7 3-1-16,4 3-1 16,-3-1-2-16,0 3-1 15,3 3 4-15,-6-1 1 16,0 4-3-16,3 2 1 16,-3-3-2-16,0 3 0 15,0 5 0-15,0 1 0 16,0 2 2-16,0 2 0 15,0-2 0-15,0 11 0 0,0 7 2 16,0-5 1 0,0-2 1-16,0 5 0 15,0 7-2-15,0-9 1 0,0-7-4 16,0 1 0-16,6 6 1 16,-6-9-16-1,0-5-6-15,0 0-31 16,0-3-14-16,0 0-28 15</inkml:trace>
  <inkml:trace contextRef="#ctx0" brushRef="#br0" timeOffset="26">430 8329 116 0,'0'0'46'0,"0"0"-24"0,0-26-13 0,3 20 32 16,3 14-6-1,-3-2 0-15,6-1-2 16,6-10-18-16,12-3-2 0,3 2 0 16,-6 1-3-16,2 0 0 15,-2 2-6-15,-6 0-3 16,0 1 2-16,-9 2 0 15,3 0-4-15,-3 0-1 0,-6 0-26 16,0-3-9-16,3 1-67 16</inkml:trace>
  <inkml:trace contextRef="#ctx0" brushRef="#br0" timeOffset="27">663 7890 116 0,'0'-8'46'0,"-6"5"-24"0,6-5 1 15,0 3 18-15,0-6 1 16,-3 1-1-16,3 2-9 16,-6 0-5-16,0 0-15 15,0 0 3-15,3 0 5 0,-6 3-5 16,-3 0 0-16,3 2-5 16,-3 0 1-16,-6 3-4 0,-2 0-2 15,2 3-2-15,0 0-3 16,3 7 1-16,-6 1-1 15,3 5-3-15,0 0 2 16,3 2 1-16,-5 3 0 16,2 0-3-16,6 1 2 15,-3 9-1-15,3-2 0 16,3 1 0-16,3 1 0 16,-3 4 2-16,9-1 0 15,0-2-3-15,0 2 2 16,0-5 1-16,9 0 2 15,-3-5-1-15,12 5-1 16,0-5-4-16,12 3 0 16,-10-4 2-16,16-4 3 0,-6-3 0 15,9-14-1-15,-7 1 3 16,4-13 2-16,15-17 4 16,-22 9 5-16,-5 2-2 15,3-16 3-15,-6 5 1 16,-12-15 2-16,3 8-4 15,-9-11 2-15,-6-13 0 16,-3 2-1-16,0 11 1 16,-12 5 0-16,6 9-15 15,-9 4-5-15,0 6-21 16,4 5-9-16,5 5-46 0,3 6-21 16,-3 10-42-1</inkml:trace>
  <inkml:trace contextRef="#ctx0" brushRef="#br0" timeOffset="28">2062 6787 96 0,'-6'-3'38'0,"6"3"-20"0,0 0-6 16,0 0 13-16,0 0-2 15,0 0-2-15,0 0 2 16,0 0 0-16,0 0-12 16,0 0-2-16,0 3 1 0,0-1 3 0,0-2 4 15,0 0-5 1,0 0 1-16,0 0-6 0,0 0 1 15,0 0-1-15,6 3 3 16,-6-3 1-16,0 3 3 16,0-3-5-16,3 2-1 15,6 3 0 1,-1-2-4-16,1 0-1 16,0-1-1-16,3-2 1 15,-3 0-2-15,3 0 2 16,3 0 0-16,0 0 1 15,0 0-5-15,0 0-1 16,-1 0 5-16,1 0 3 16,0 0-3-16,0 0 0 0,-3 0-1 15,0 0 1 1,6 0-2-16,-6 0-1 0,9-2-2 16,-1 2 1-16,1-3 3 15,0 3 1-15,0 0-1 16,-3 0-2-16,0 0-2 15,-6 0-1-15,2 0 2 16,-2 0 2-16,3 0 0 16,-3 0 2-16,0 0-2 15,0 0-1-15,0 0 1 16,-6 0-1-16,3 0 0 16,0 0 0-16,0 0 2 0,-3 0 1 15,-1 0-1-15,1 0 1 16,-3 0-2-16,-3 0 2 15,0 0-2 1,0 0-1-16,0-3-43 0,0 3-19 16</inkml:trace>
  <inkml:trace contextRef="#ctx0" brushRef="#br0" timeOffset="29">5687 8377 84 0,'-6'0'33'0,"3"0"-18"0,3 0-5 15,0 0 12-15,-3 2 3 16,0 1 2-16,3 0-1 16,0-3-1-16,-3 2-3 15,0 1 1-15,3-3-13 16,-3 0 1-16,3 0 0 0,0 3-4 15,0-3 1-15,0 0-1 16,0 0 3-16,0 0 1 0,6 2 8 16,0 1-4-1,3 0-1-15,-3-1-2 16,6-2-6-16,3 0-2 16,-3-2 0-16,0 2 2 15,3 0-3-15,-1 0 0 16,1 0 3-16,3 0 1 15,0 0-1-15,0 0 1 16,3 0-2-16,0 0 0 16,-4 0-1-16,1 0 2 15,3 0-1-15,0 0 2 16,-3 0-6-16,0 0-1 16,-3 0 0-16,-1-3 2 0,-2 3-1 15,-3 0 2-15,0 0 0 16,0 0 3-16,-3 3-5 15,0-3-1-15,3 0 2 16,0 0 1-16,-3-3-1 16,0 3-2-16,3 0 1 15,-3 0-1-15,0 3-3 16,-3-3 2-16,-3 0 1 16,3 2 0-16,0-2 0 15,-3 0 0-15,6 3-14 16,-6-3-5-16,0 0-17 15,0 0-5-15,0 0-16 16,0 0-6-16,3-3-41 16</inkml:trace>
  <inkml:trace contextRef="#ctx0" brushRef="#br0" timeOffset="30">9211 5980 80 0,'-3'0'30'0,"0"0"-16"0,0 0 1 0,0 0 15 15,0 2 4-15,0 1 1 0,1-3-5 16,2 0-2-16,0 0-9 15,0 0-1-15,0 0-11 16,0 0 2-16,0 0 2 0,0 0 0 16,0 0 3-1,5 3-3-15,1-3-1 0,3 0-4 16,3 0-1-16,0 0-1 16,6 0 2-16,3 0-3 15,6 0 0-15,-1 0-1 16,4 0 1-16,6 0-4 15,0 0 0-15,-1 0 3 16,-2 0 1-16,3 0-1 16,-3 0-2-16,-4 0 1 0,-2-3-1 15,-6 3 0-15,-3 0 2 16,-3-3 3-16,-3 3 2 16,-1 0-6-16,-2 0 0 15,0 0-1-15,-3 0 2 16,0 0-3-16,-6 0 0 15,6 3 1-15,-6-3 0 16,0 0-14-16,0 0-5 16,6 0-78-1,-3-3-60-15,0 1 56 16</inkml:trace>
  <inkml:trace contextRef="#ctx0" brushRef="#br0" timeOffset="31">12768 7594 116 0,'-3'0'44'0,"3"0"-24"0,0 0-6 0,0 0 15 0</inkml:trace>
  <inkml:trace contextRef="#ctx0" brushRef="#br0" timeOffset="32">12765 7594 275 0,'0'0'36'0,"0"0"-19"15,0 0-6-15,0 0-4 0,0 0 3 16,3 0 1-16,3 0 3 16,3 0 2-16,6 0-5 15,0 0-1-15,3 2-6 16,3 1-1-16,0-3 1 16,2 0 2-16,4 0 1 15,0 0 1-15,0 0-4 16,-1 0-1-16,1 5-1 15,0-2 1-15,0-3 2 16,0-3 4-16,-4 3-4 16,1 0-1-16,0 0 0 15,-3-3 2-15,0 3-1 16,-3-2 0-16,-4-3 1 16,-2 5 3-16,-3 0-4 0,-3 0-3 15,0 0-4-15,3 0 1 16,-9 0-10-1,6 0-3-15,-3-3-66 0,6 0-29 16,0-5-6 0</inkml:trace>
  <inkml:trace contextRef="#ctx0" brushRef="#br0" timeOffset="33">20296 5072 108 0,'0'-3'44'0,"0"1"-24"0,0 2-6 0,0 0 17 0,0 0-2 16,0 0 3-16</inkml:trace>
  <inkml:trace contextRef="#ctx0" brushRef="#br0" timeOffset="34">20308 5067 327 0,'6'0'40'0,"0"0"-1"0,0 0-13 16,-3 5-4-16,0 0-7 15,3 3-1-15,0 0-2 16,0 3 2-16,0-1-7 15,0 4-2-15,-1-1-3 16,4-3 1-16,-3 6 0 16,0-5 1-16,0-3-2 15,0-6-2-15,0-2 7 16,0 0 3-16,-3 0 1 0,3-7 8 16,0 1-2-1,-3 1-4-15,0 0-3 16,0-1-6-16,0 1-3 15,3 0 4-15,0-3 1 16,0 3 0-16,3-11-1 16,0-3-3-16,3-2 1 15,2-3 0-15,1-2 3 16,0-1 1-16,0 1 3 16,-3-1-1-16,0 6 0 15,-3 3-3-15,0 2-1 16,0 0-3-16,0 3 1 0,-3-1-2 15,0 4-1 1,-1-1 1-16,1 3-1 0,0 0 0 16,0 3 2-16,0 0-3 15,0 0-2-15,0-1 2 16,-3 1 2-16,0 0-2 16,0 2 0-16,0-2 1 15,0 2 0-15,-3 3-3 16,0 0 0-16,0 0-5 15,0 0-2-15,0 0-6 16,0 0-3-16,0 0-20 16,0 0-10-16,-3 0-73 15,0 3-31-15,0-3 33 16</inkml:trace>
  <inkml:trace contextRef="#ctx0" brushRef="#br0" timeOffset="35">24663 8980 160 0,'18'-8'63'0,"-18"8"-34"0,0-3-1 0,0 3 25 15,0 0-12-15,0 0-3 16,-3 3-11-16,-3 2-3 16,-3 3-13-16,-3 5 2 0,-6 9 3 0,-6 4-4 15,-3 14-2-15,-2 2-1 16,-4-2 1-16,-6-3-5 15,9 0-3-15,4-5-1 16,5-3 1-16,3-5-3 16,0-11 0-16,9 3-23 15,6-11-12-15,3-8-19 16,0-2-6-16,9-8-22 16,0 0-45-1,-3-6 33-15</inkml:trace>
  <inkml:trace contextRef="#ctx0" brushRef="#br0" timeOffset="36">24431 9001 200 0,'-3'-18'74'0,"6"15"-40"0,-3-2-16 0,0 5 47 15,0 0-14 1,0 0-19-16,0 0-12 16,0 2-13-16,5 6 4 0,-2 3 4 15,9 5 2-15,-3 5-1 16,9 8-2-16,0 11-1 15,-3-1-3-15,6-4-1 16,0-1-3-16,-4 1 1 16,4-1-4-16,0-5 0 0,-3-5-1 15,-6-6 1-15,6-2-15 16,-6-3-7-16,0-5-28 16,-4-8-12-16,1 0-93 15</inkml:trace>
  <inkml:trace contextRef="#ctx0" brushRef="#br0" timeOffset="37">410 16171 100 0,'0'-2'38'0,"3"-1"-20"0,0-5-10 0,3 8 11 16,-3-3-5-16,2 1 0 15,4-6 0-15,-6 5 4 16,0-2 1-16,3 0 3 15,-6-1-12-15,3-2 10 0,3 6 3 16,-6-1 4-16,0 0 1 16,0-2-4-16,0 5-1 15,0-2-1-15,0 2 1 0,0 0-7 16,0 0-1-16,0 0-7 16,0 2-3-16,0 6 0 15,0 3-1-15,0 7 2 16,0 3 1-16,0 3 1 15,0 0 2 1,0 8-1-16,0-6 0 0,0-2-3 16,0 3 1-16,0-6-4 15,3-3 0-15,0 3 1 16,-3-2 0-16,0-6 0 16,0 0 0-1,0-2-2-15,0-8-15 16,-3-3-4-16,0 0-33 0,3-3-15 15,-6-8-39-15,3 11-15 16</inkml:trace>
  <inkml:trace contextRef="#ctx0" brushRef="#br0" timeOffset="38">561 16100 136 0,'-6'-5'52'0,"-8"7"-28"0,8-4-28 15,3-4 76 1,3 1-24-16,0 0-8 16,-6-6-7-16,3 3 7 15,-6-5-21-15,0 5 3 16,0 0 2-16,3-2 0 16,-3 7 1-16,-6-2-8 0,3-1 0 15,0 6-6-15,0-2-1 16,-2-1 0-1,-1 0 1-15,3 3-5 16,3 0-4-16,-6 3-1 0,3 0 1 16,-3-1-3-16,6 9 0 15,0-3-1-15,-3 0 0 16,-5 13 2-16,5-3 0 16,-6 4 0-16,6 1 0 15,0 4-3-15,3 2 2 16,0-3-1-16,6 4 0 15,-3 1 0-15,6 4-2 16,9-4 3-16,-6 6 2 16,12-2-2-16,0-3-2 15,3-3 2-15,6-8 0 16,2-5 1-16,4-3 0 0,9-2-3 16,-12-9 2-1,-4 4 1-15,10-14 2 0,9-8 1 16,-3-5 1-16,-7-1-2 15,-11 12 1-15,-3-3 2 16,0-14 4-16,-6-10 2 16,-3-3 1-16,-3 1 0 15,-6-1 0-15,-6 6-2 16,0-1 1-16,-6 3-4 16,0 6 1-16,-9 2-3 15,-6 3 0-15,6 3-10 16,1 4-2-16,2 4-23 15,3 2-8-15,0 2-46 0,3-1-19 16,3 7-52 0</inkml:trace>
  <inkml:trace contextRef="#ctx0" brushRef="#br0" timeOffset="39">3330 16253 100 0,'-6'-5'38'0,"9"5"-20"0,-3 0-1 0,0 0 16 16,0 0-4-16,0 0 0 15,0 3-5-15,0-3-1 16,6 5-12-16,-3 0 4 0,3 6 5 15,0-1 4-15,-1-7 5 16,4 0-4-16,-3 10 6 16,3-8-11-1,0-2-6-15,0 2-4 16,0-5-2-16,-3 13 0 16,0 1-2-1,0-4-4-15,0-2-1 16,0 0-3-16,0 0 1 15,-3-3 1-15,0 1 2 0,0-1 3 16,0-10 2-16,3-3 3 16,-3 13 6-1,3-2-2-15,-3-3-3 16,3 0-2-16,-4-3-1 16,4-8 2-16,-3 1-1 15,3-11 0-15,0 7-3 16,3-12 1-16,0 5-2 0,6-6 2 15,-3 4-4 1,3-7 0-16,-3 4-1 16,0 2-2-16,-3 3 1 15,0 2-1-15,-4 4-27 0,1-1-11 16,3-3-39-16,-3 3-15 16</inkml:trace>
  <inkml:trace contextRef="#ctx0" brushRef="#br0" timeOffset="40">4910 16261 88 0,'0'0'33'0,"3"0"-18"0,0 0 0 0,-3 0 15 15,0 0 4-15,0 0 1 16,3 0-3-16,3 0-2 15,-3 3-17-15,3 0 3 0,0 2 4 16,3 0-5-16,0 0 0 16,0 1-3-16,0 7 2 0,0-2-3 15,0-1-1 1,-3-5-4-16,-1 9 3 16,1-1-3-1,0 0-3-15,-3-13-2 0,3-3 4 16,-6 3 1-16,3-2 0 15,0 10 3 1,0 0-3-16,0 0-1 16,-3-3 0-16,0 0-1 15,0-2 2-15,0 2 1 16,0-10 1-16,3-8-2 16,0 18-1-16,0-2 3 15,3-17 3-15,3-4-4 16,3 10 1-16,-3 0 1 0,6-13 2 15,-3 2 1-15,3-5 0 16,-4 3 2-16,4 0 2 16,-3 3-5-16,0-1-1 15,-3 3-4-15,0-2 1 16,0 2-4-16,0 0-2 16,0 3 0-16,3-6-1 15,3 1-3-15,-4 7 2 16,-2 3 1-16,0 0 0 15,0 0 0-15,-3 3 2 0,0 0-3 16,0-3 0-16,0-5 1 16,-3 13 2-16,0-3-1 15,0 0-1-15,0 1-13 16,0-4-4-16,-3 4-15 16,3-1-6-16,0 0-41 15,0 1-16-15</inkml:trace>
  <inkml:trace contextRef="#ctx0" brushRef="#br0" timeOffset="41">5928 16073 120 0,'-3'-15'46'0,"3"12"-24"0,0 3 1 15,0 0 21-15,0 0-7 16,0 0 1-16,0 0-10 16,0 5-3-16,0 1-14 15,0-1 0-15,3 3 2 0,0 0-1 16,0 15 3-16,0-1-4 16,0 12 1-16,0 16-1 15,0-10 3-15,0-8-5 0,0 7-3 16,0-7-3-1,3-5 0-15,0 10-4 16,-3-13-24 0,-3-6-8-16,0-2-30 0,3-16-13 15,-6-8-30 1</inkml:trace>
  <inkml:trace contextRef="#ctx0" brushRef="#br0" timeOffset="42">5931 16052 184 0,'-3'-5'71'0,"3"5"-38"0,0 0-17 15,0 0 24-15,0 0-8 16,0 0-1-16,3 0-9 15,0 0-3-15,3 0-11 16,-3 0 4-16,9 0 3 0,0 0 2 16,6 0-1-16,-3 0-2 0,5 0 1 15,-2 0-6 1,9-3-3-16,-3 1-3 16,9-1 0-16,-7-2-2 15,7 5 2-15,-3-3 2 0,6 0 2 16,-10 1-3-16,10-3-1 15,9 5-1-15,-3-3-2 16,-7 0 3-16,-2 3 0 16,-3-2 1-16,0 2 2 15,-4-6-5-15,1 6-3 16,-3-5 3-16,-6 2 1 16,-3 1 0-16,-3-1-2 15,-1 0 1-15,-2 1 1 16,-3-1 3-16,0 3 4 15,0 0-2-15,-3-3 1 16,-3 3-7-16,0 0-1 16,0 0 0-16,0 0 2 15,3 0-6-15,-3 0 1 0,0 0 1 16,3 3 1-16,0 0 1 16,0 2 2-16,-3 0-6 15,0 11-1-15,0-3 4 16,0 6 2-16,0-3-2 15,0 10-1-15,0 14-2 16,0 8 3-16,3-3 2 16,-3-3 4-16,3-5-4 15,-3-5-1-15,0-6 0 16,3 1 2-16,0-1-1 16,0 1 2-16,-3-9-2 15,0 1-1-15,0-4 1 0,0-1-1 16,0-1 2-16,0-2 1 15,0-4-4-15,0 4 1 16,0-3 0-16,0-3 0 16,0-2 0-16,0 5 2 15,0-3-1-15,0-2-1 16,0-1-8-16,0-2-5 16,0 6-20-16,-3-6-8 15,0 0-45-15,-3-6-18 16,-12 6-22-1</inkml:trace>
  <inkml:trace contextRef="#ctx0" brushRef="#br0" timeOffset="43">5949 16550 108 0,'-3'0'41'0,"3"0"-22"0,0 0-5 0,0 0 17 15,0 0 3-15,0 0 1 16,0 0-3 0,0 0 0-16,0 0-18 0,0 0 3 0,0 0 1 15,0 0-4-15,0 0 2 16,0 0-3-16,3 5 2 15,6-5 1-15,3 0 2 16,3 0-1-16,3 0-1 16,2 3-4-16,4-3 0 15,6 0-1-15,6 0 1 16,2-3-4-16,7-2-3 0,3 5 4 16,5-3 2-16,-5 0-2 15,0 3 0-15,-4 0-3 16,-5 0 1-16,3 3 2 15,-4-3 2-15,-5 0-5 16,-3 0-2-16,-6 0-2 16,-1 0 1-16,-5 0 0 15,-6 0 3-15,-3 0-5 16,0 0-1-16,3-3-13 16,-6 3-7-16,0 0-31 15,0 0-15-15,-3 0-95 16</inkml:trace>
  <inkml:trace contextRef="#ctx0" brushRef="#br0" timeOffset="44">12643 12234 92 0,'-6'0'35'0,"3"0"-18"0,0 0-5 16,3 0 16-16,0 3-3 15,-3-3 0-15,3 0 2 0,0 3 0 16,-3-3-14-16,3 0 8 15,0 0 2-15,0 0-3 0,0 0 1 16,0 0-8-16,3 0 0 16,3-3-2-16,3 0 1 15,3 1-4-15,0-4 0 16,3 1-5-16,0 2 0 16,0 1-3-16,0 2-1 15,3 0-1-15,-4 2-2 16,-2 4 3-16,-3 2 2 15,0 2 0-15,-9 6 2 16,0 3 2-16,-3-3 4 16,-3 2 2-16,-3-5 3 0,0 1-7 15,0-4-2-15,1 1-3 16,-1-3-2-16,0-3 3 16,3 0 0-16,0-2-4 15,3 0-1-15,0-3-2 16,3 0 3-16,3-3-2 15,3 3-1-15,0-3 3 16,3 1 0-16,3 2 1 16,2 0 0-16,7 2 0 15,-3 4 0-15,-3-1-3 16,0 3 2-16,0 2 1 0,-6-2 2 16,-3 0 5-16,0 8 4 15,0-3 5-15,-6 1 4 16,0-4-1-16,-9 1-2 15,3-1-9-15,-9-2-3 16,3 0-1-16,-6 0 2 16,3-3-8-16,-3 1-3 15,3-4-22-15,0 1-9 16,4 0-31-16,2-3-10 16,0 0-52-1</inkml:trace>
  <inkml:trace contextRef="#ctx0" brushRef="#br0" timeOffset="45">12873 12168 152 0,'0'-8'57'0,"0"3"-30"0,-3 0-10 0,3 2 22 16,-3 0-5-16,0 1 1 0,-6-1-5 15,0-2-1 1,-3 2-16-16,0-2 5 0,0 0 5 16,0 2-6-16,0 0 1 15,0 1-5-15,0-1 0 0,0 0-7 16,-2 3-2-16,-1 0-2 16,0 0 1-16,0 3 0 15,3 2 1-15,-3 1-2 16,3 2-2-16,0-1-2 15,0 1-1-15,-2 3 2 16,-1 0 0-16,0 2-2 16,3 0 2-16,0 0-1 15,3 3 0-15,0 5 0 16,0 3-2-16,3 3 3 16,0 2 2-16,3-3-2 15,0 1 0-15,3 4 1 16,0-4 0-16,3-1 0 0,6-2 2 15,6 0-1-15,0-3-1 16,0 0 1-16,0-8-1 16,0-2 0-16,8 0 0 15,-2-3-3-15,12-1 0 16,12 1-1-16,-4-2 0 16,-5-6 3-16,-3-3 0 15,-6-2 1-15,-4-3 2 16,1-3-1-16,0-2 2 15,-3-11-2-15,-3-2 2 16,0-3 4-16,-6 0 6 0,-7-6-1 16,-2-2 3-16,-3 3-4 15,-6 2 1-15,1 0 2 16,-4 6 1-16,-3 5-2 16,-3-1 2-16,-3 4-8 15,0 2-4-15,-3 5-7 16,3 1-2-16,-2 2-17 15,2 3-8-15,3 2-36 16,3 0-15-16,3 6-65 16</inkml:trace>
  <inkml:trace contextRef="#ctx0" brushRef="#br0" timeOffset="46">12670 13750 116 0,'0'-5'44'15,"3"5"-24"-15,-3-3-4 0,0 3 16 0,0 0 5 16,0 0 2-16,0 0-6 16,0 0 0-16,0 0-19 15,0 0 5-15,0 3 2 0,-3 0-9 16,3 2-4-16,0 0 1 16,-3 11 2-16,0-3 0 15,-3 6 1-15,0-3 0 16,0 5 0-16,0-5-4 15,-3 2 0-15,0 6-3 16,1-5 0-16,5-3-1 0,-3-8 0 16,3-1-5-1,3-1 1-15,0 2 0 0,3-3 2 16,0-2-3-16,6-1 0 16,-1 1-1-16,7-3 0 15,6 0 0-15,-3 0 0 16,0 0 4-16,-3 0 1 15,-3-3-15-15,0 1-6 16,-3-1-13-16,-1 0-6 0,-2 1-13 16,0-4-6-1,-3 1-19-15,0 0-38 16,-3 0 28 0</inkml:trace>
  <inkml:trace contextRef="#ctx0" brushRef="#br0" timeOffset="47">12756 13777 148 0,'0'-8'57'0,"3"8"-30"0,0-3-12 15,0 3 18-15,0 0-5 16,0-2-2-16,-3 2-6 16,3 0-2-16,-3 0-10 15,9 5 6-15,-3 3 5 0,0 10 3 0,0 1 2 16,0 5-7-16,-3 5 0 15,-3 3-6-15,0-1 1 16,-3-4-5-16,3 5-2 16,0-6-2-16,0-5-3 15,3-2 1-15,-3-3-1 16,3-6-20-16,0-2-7 16,-3-8-30-16,9-3-14 15,-3-5-46 1</inkml:trace>
  <inkml:trace contextRef="#ctx0" brushRef="#br0" timeOffset="48">12774 13695 116 0,'3'-5'44'0,"-3"2"-24"0,0 0-6 15,0 3 15-15</inkml:trace>
  <inkml:trace contextRef="#ctx0" brushRef="#br0" timeOffset="49">12777 13663 291 0,'0'-13'44'16,"-3"0"-21"-16,0 2-6 0,-3 3-3 15,0 0 4-15,-3 0 1 16,1 3-2-16,-4 2 0 16,-3 1-3-16,0 2-1 15,0 0-5-15,-3 0 0 16,-3 8-3-16,-3 7 0 15,1 1-3-15,2 3-2 0,0-1 1 16,3 6-1 0,-3 0 0-16,0 5 0 15,7 0-3-15,-1 3 0 16,3 2-1-16,3 3 3 0,6 0 0 16,0-2 3-16,6-1-3 15,3 3 0-15,6-2-1 16,3-9 0-16,-3-2 2 15,14 2 2-15,-5-2-3 16,12-5-2-16,-3-3 2 16,11-6 0-16,-5-2-2 15,6-16 0-15,11-13 2 16,-8 0 0-16,0-8 7 16,-10 0 4-16,-8-6 3 15,-12 9 5-15,0 5-1 16,-9-14-1-16,-3-18 0 15,-3 8 3-15,-6 6 0 16,-3 4 3-16,-6 6-12 0,-3 0-3 16,-6 13-14-16,-2-2-5 15,2 2-21-15,0 10-6 16,3 1-31-16,6 3-12 16,3 2-54-1</inkml:trace>
  <inkml:trace contextRef="#ctx0" brushRef="#br0" timeOffset="50">15409 13928 140 0,'0'-3'55'0,"0"3"-30"0,3 3-14 16,-1-1 18-16,1 4 0 0,3-1 3 16,0 5-4-16,0 1 0 15,3 2-16-15,0 1 2 0,0 4 2 16,0 3-4-16,-3-2 1 15,0-1-8-15,0-2-1 16,0-3 0-16,0-2 0 16,0 0 0-16,-3-6 2 15,3 0 1-15,-3-2 3 16,3-3 1-16,-3 0 3 16,0 0-1-16,0-3 2 15,0-2-8-15,5-6-2 16,-2-2 8-16,3-3 3 15,-3-2-3-15,3-6-3 16,0-3 1-16,3 1 0 16,0-3-1-16,0-3-1 0,3 0-3 15,-3 3 1-15,3 0 2 16,-4 5 5-16,1 3-8 16,0 3-1-1,-3 2-3-15,0 2 1 0,-3 4-2 16,0 2-1-16,0 0-4 15,0 3-2-15,-3-1-17 16,0 4-5-16,6-1-68 16,0 0-29-1,0 3-15-15,-6-2 26 16</inkml:trace>
  <inkml:trace contextRef="#ctx0" brushRef="#br0" timeOffset="51">17129 14004 176 0,'12'-5'66'0,"-24"8"-36"0,18-6-18 0,-6 3 19 16,0 0-14-16,0 0-2 16,0 0 0-16,3 3 2 15,3 2-9-15,0 8 4 0,0 1 4 16,0 4-2-16,0 1 2 16,3-4-9-16,0 1-2 15,-1-2-1-15,-2-1 0 16,0 3 0-16,0-8 0 15,0-3 0-15,-3 3 2 16,-3-8-3-16,6 5 0 16,-6-5 5-16,0 0 3 0,0 0 2 15,0 0 3 1,0 0-3-16,6-3 0 16,-3 1-3-16,0-3-1 15,3-3-1-15,0-11 0 0,0-2-2 16,3-3 1-16,0-2 2 15,3-6 2-15,-3 8-3 16,14-13 0-16,-2 3-1 16,0-1 3-16,0 3 1 15,-3 6 1-15,0 0-2 16,-3 4-1-16,-1 1-5 16,-2 3-1-16,0 2-3 0,0 3-1 15,-3 2 1-15,0 0 0 16,-3 3 0-16,0 1 0 15,0 1-9-15,0 1-2 16,0 2-18-16,-3 1-9 16,0-1-24-16,-3 3-9 15,0 0-83 1</inkml:trace>
  <inkml:trace contextRef="#ctx0" brushRef="#br0" timeOffset="52">16998 12377 148 0,'-6'0'55'0,"9"-2"-30"0,0 2-16 0,-3 0 14 0,0 0 2 16,0 0 4-16,6 2-6 15,3 4-2-15,-3 1-12 16,3 4 6-16,0 0 4 0,0 4-4 16,6 1 2-16,-4 3-6 15,-2-3-1-15,0-3-4 16,3 0 1-16,-3-2-2 16,0-1 0-16,0-2-1 15,-3-2 0-15,-3-1 2 16,0-2 1-16,0-3 3 15,-3 0 4-15,0 0-6 16,3 0 0-16,0 0-2 16,0 0-1-16,0-3-1 15,0-5 2-15,0 0-3 16,0-8 0-16,3-2 1 16,0-4 2-16,0-1 1 0,3-6 1 15,-1-6-2-15,1 1-1 16,9-3-1-16,-3-3 2 15,0 6-1-15,0 2 0 16,0 5 3-16,3 1 3 16,-4 0-2-16,-2 4 2 15,-3 6-4-15,0 3 1 0,-3 0-5 16,0 2 0-16,0 3-1 16,-3 3 1-1,6 3-4-15,-3-1-2 16,3-2-7-16,-12 2-2 0,9 0-31 15,-3 1-14-15,6-9-234 32,0-2 139-32</inkml:trace>
  <inkml:trace contextRef="#ctx0" brushRef="#br0" timeOffset="53">15730 12123 152 0,'-15'-5'57'0,"30"5"-30"0,-9 0-5 0,-6 0 31 16,-6 5-15 0,-3 6-9-16,-3 5-3 15,-3 7-16-15,-9 9 10 0,-8 8 6 16,-1 2-8-16,0 6 0 0,1-6-6 15,2-5-2-15,6-5-6 16,3-6-1-16,3-2-1 16,6-5-2-16,3-6-24 15,0-2-11-15,6-6-24 16,3-5-11-16,6-8-42 16</inkml:trace>
  <inkml:trace contextRef="#ctx0" brushRef="#br0" timeOffset="54">15450 12142 228 0,'-6'-8'85'0,"6"8"-46"0,-3 0-24 0,3 0 24 16,0 0-15-16,0 0-1 15,6 5-9 1,3 6-8-16,3 5-2 0,0 2 2 15,9 11 3-15,3 6 2 16,2 2-3-16,1 8 0 16,0-3-3-16,-3-2 0 15,3-1-3-15,-4-2 1 0,-2-5-2 16,-3-3-1 0,-3-8-21-16,0-5-9 15,-3-5-64-15,3-9-29 16,-3-4 17-1</inkml:trace>
  <inkml:trace contextRef="#ctx0" brushRef="#br0" timeOffset="55">23213 13727 136 0,'-3'-3'52'0,"6"0"-28"0,-3 1-6 0,0 2 18 16,0 0-5-16,0 0 2 16,0 0-4-1,0 0 2-15,-3 0-17 0,3 0 3 0,-6 2 3 16,6 1-5-16,-3 2 0 16,0 1-1-16,3 1 4 15,-3 4-4-15,0 5 2 16,3 5-5-16,0 3-1 15,0 5-2-15,3 3 0 16,0 0-4-16,0 5-1 16,0 2-3-16,-3-4-1 15,6-4 3-15,-6-4 1 0,0-3-1 16,0-3 1 0,-6 0-2-16,6-5 2 0,-3-3-7 15,0-2 1-15,3-3-15 16,0-3-5-16,0-5-63 15,0-3-18 1,0-5-52 0,0-2 42-16</inkml:trace>
  <inkml:trace contextRef="#ctx0" brushRef="#br0" timeOffset="56">23219 13708 104 0,'-3'-3'41'0,"3"3"-22"0,0-2-3 0,0 2 16 16,0 0-4-16,0 0 0 16,0 0-4-16,0 0-1 15,3 0-12-15,3 5 0 0,0-5 0 16,3 0 2-16,6 0 3 16,0 0-1-16,0 0 1 15,2 3-2-15,1-3-1 0,-3 0-5 16,6-3 0-16,9 3-7 15,-1 0-1-15,1-3 0 16,3 1 2-16,6-1-1 16,-1 0 2-16,4 1-4 15,0-1-2-15,-1-2 2 16,1 2 2-16,-6-10 0 16,2 5-1-16,-5 0 1 15,0 3-1-15,-6 0 0 16,-3-1 2-16,-4-2 3 0,-2 0 2 15,-6 8 1-15,6-5 2 16,-6 8-1-16,-3-1 2 16,-6-2-6-16,6 0-1 15,-3-5 4 1,-3 0-6-16,0 7-12 16,-3-2-4-1,0 0-31-15,0 0-10 16,0 0-47-1,6 3-44-15</inkml:trace>
  <inkml:trace contextRef="#ctx0" brushRef="#br0" timeOffset="57">24064 13629 192 0,'0'0'71'0,"0"18"-38"0,0-26-28 15,0 8 28 1,0 8-9-16,0 3-1 16,0 2-2-16,0 6-12 15,0 2-1-15,0 5-1 0,0 3 1 0,0 3 2 16,0 5-1-16,0 0 0 15,6 5-1 1,-3 3 2-16,0-8-5 16,0 1-3-16,0-7-1 0,-3 1 1 15,0-8-1-15,0 0 2 16,0-8-2-16,0-3 2 16,0-3-15-16,0-4-5 15,0-6-37-15,0 0-16 16,3-6-42-1</inkml:trace>
  <inkml:trace contextRef="#ctx0" brushRef="#br0" timeOffset="58">23174 14205 76 0,'0'0'30'0,"3"0"-16"0,-3 0-3 0,0 0 10 15,0 0 8-15,0 0 5 16,0 0 1-16,0 0 4 16,3 0-9-16,0 0-3 0,6 3-15 15,0-3-3-15,0 0 1 16,6 0 5-16,3 0 3 15,3 0-1-15,0 0 0 0,-1 0-7 16,10 0-4-16,3 0 1 16,3-3 0-16,2 1 1 15,-2 2 0-15,12 0 2 16,-7-3 1-16,1 3-1 16,6 0 1-16,-7-2-4 15,1-1 1-15,-6 3-5 16,5-3-2-16,-5 1 2 15,-6-1 2-15,6 0 0 0,-4 1 2 16,-2-1-6 0,-6 0-3-16,3 1-2 15,-7 2 0-15,-2 0 7 0,-3 0 3 16,3 2-6-16,-6-2-1 16,-3 0-20-16,-3 0-7 15,0-2-62-15,0-6-88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5:49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1600 2974 96 0,'6'-3'35'0,"-3"-10"-18"0,9 5-5 16,-9 8 27-1,0-8-9-15,-6 0-6 16,0 3-3-16,-3-6-12 15,0 9 1-15,-6-6 3 0,0 5-3 0,-5 3 0 16,-7 3 0-16,0 7 1 16,-3 9-3-16,-3 2 0 15,-5 6-3-15,2 4 0 16,0 1 3-16,3 5 5 16,10 8-1-16,2 0 1 15,9-3-10-15,15 1-3 0,6-4 1 16,11-4 1-1,4-9 2-15,6-5 0 16,3-5-2-16,-1-5-2 16,1-6-6-16,-3-8-4 0,-3-2-32 15,-1-8-12-15,-8 2-50 16</inkml:trace>
  <inkml:trace contextRef="#ctx0" brushRef="#br0" timeOffset="1">1716 3204 156 0,'-6'-5'57'0,"6"7"-30"0,6-2-25 0,-6 0 12 16,0 8 19-1,0 6 11-15,0-1-14 0,0 5-6 16,0 4-15-16,3-1-4 0,0-3 1 16,0 1-5-16,0-3-3 15,0 2-13-15,3-2-5 16,-6-5-165 0,3-22 82-1</inkml:trace>
  <inkml:trace contextRef="#ctx0" brushRef="#br0" timeOffset="2">1737 3101 160 0,'-18'-8'60'0,"18"13"-32"0,0-13-35 16,0 8 8-16,0 0-7 16,3 3 1-16,3-3-54 15,3 5-26-15</inkml:trace>
  <inkml:trace contextRef="#ctx0" brushRef="#br0" timeOffset="3">1844 3262 132 0,'0'32'52'0,"6"-13"-28"0,3 2-22 16,-9-8 14-16,3 6 1 15,3-1 4-15,-6-2-2 0,0-3 0 16,0-5-10-16,0 0-5 0,0-8-1 15,0-5-2-15,0-9 2 16,-6-1 0-16,6-7 3 16,0-1-5-16,6-4-3 15,0 3 3-15,9 1 3 16,-6 1 1-16,6 7 2 16,0 1-6-16,0 6-1 15,2 3 0-15,-2 2 2 16,0 3-17-16,0 0-4 15,3 6-44 1,0 2-47-16,3-3 28 16</inkml:trace>
  <inkml:trace contextRef="#ctx0" brushRef="#br0" timeOffset="4">2175 3225 172 0,'-3'-2'66'0,"-3"-4"-36"0,-3 4-24 16,6 2 17-16,-3 2-14 15,-6 4-2-15,-3 2-5 16,0 2-2-16,0 3 1 16,1 6-4-16,2 2 0 0,9-2-1 15,3 7 3-15,0-2-2 16,12 0 1-16,5-6 2 16,-2-5 2-16,6-2-1 15,3-8 2-15,3-9-26 0,0-10-10 16,-4-2-45-1</inkml:trace>
  <inkml:trace contextRef="#ctx0" brushRef="#br0" timeOffset="5">2365 3014 168 0,'-12'0'66'0,"15"2"-36"0,0 1-31 0,-3 5 15 16,6 0 5-16,-6 8 6 15,6 5 0-15,-3 5 0 16,3 6-14-16,-3 2-4 0,3 3-1 16,0-2-5-16,0-3-1 15,0 2 2-15,3-2 3 0,-6-11-46 16,3-3-22-16,0 1-37 16</inkml:trace>
  <inkml:trace contextRef="#ctx0" brushRef="#br0" timeOffset="6">2517 3315 208 0,'-9'6'79'0,"12"-4"-42"0,6 3-45 16,-3 1 12-16,0-6 5 16,3 2 5-16,0-2-2 0,0 0 1 15,3-2-8-15,0-4-3 0,2 1 1 16,1-3 0-16,0 0 1 15,-3-5 0 1,-3-3 0-16,-3 3-2 16,-3 0 1-16,-3 2-2 0,-3 6-1 15,-3-6 3-15,-3 9 0 16,-3 2-1-16,3 0 1 16,-6 5-4-16,3 6-2 15,1 2-1-15,-1 5 3 16,0 1 0-16,3-1 3 15,9 1-3-15,0 5 0 0,3-1 1 16,9-4 2-16,6-6-14 16,8 0-5-16,4-10-37 15,6-6-18 1,6-7-15-16</inkml:trace>
  <inkml:trace contextRef="#ctx0" brushRef="#br0" timeOffset="7">2943 3239 212 0,'-9'-11'79'0,"0"8"-42"0,-3 1-26 16,6 2 23-16,-3 0-16 16,-3 0-4-16,-3 2-12 15,0 9-1-15,3-1-1 16,1 6-3-16,2 5 0 0,6 6-1 16,-6 5 0-16,9-3 0 15,3-3 3-15,6-2 0 16,3-3 1-16,2-8 2 15,7-5 1-15,-6-8 1 0,3-5 0 16,0-13-7-16,-3-4-2 16,0-9-3-16,-3-4 0 15,-9-4 2-15,-3-4 4 16,0 1 1-16,-3 2 3 16,0 6 1-16,0 5 1 15,-3 8 4-15,3 5 5 16,0 8-9-16,3 8-5 15,3 10-4-15,0 6 0 16,3 16 5-16,3 5 2 16,2 5-3-16,4 9 1 15,0-4 2-15,3-4 1 16,0-6-52-16,0-8-24 0,3-8-23 16</inkml:trace>
  <inkml:trace contextRef="#ctx0" brushRef="#br0" timeOffset="8">3517 2950 120 0,'0'0'46'0,"0"0"-24"0,6 5-19 0,-3 6 10 15,3 2 5-15,0 8 6 16,-3 1 0-16,0 7 1 15,-3 0-14-15,0 3 0 0,0-1 0 16,0 1-4-16,0-3-2 16,6-2-2-16,-6-6 0 15,6-5-2-15,0-6 2 16,0-2-29-16,0-8-9 0,0-5-45 16,3-6-27-1,3-2 47-15</inkml:trace>
  <inkml:trace contextRef="#ctx0" brushRef="#br0" timeOffset="9">3666 2902 172 0,'-6'-5'66'0,"6"10"-36"0,3-5-26 16,-3 0 13-16,3 6-6 16,0 7-1-16,3 11 7 15,0 8 6-15,0 5-12 16,-3 0 5-16,0 2 2 0,0 9-8 0,0-8-3 15,0-1-2-15,-3-4-1 16,0-4-2-16,0-4-2 16,3-9-6-1,-3-2-32-15,-3-5-13 16,-3-11-53 0</inkml:trace>
  <inkml:trace contextRef="#ctx0" brushRef="#br0" timeOffset="10">3434 3183 192 0,'-24'-11'74'0,"24"11"-40"0,3-2-33 0,0-1 14 0,3 0 9 16,3-5 8-16,6 1-4 15,3-1-2-15,8-3-14 16,10-2-8-16,0 2-2 0,3 3-5 15,-1-5 2 1,-2 8 1-16,-3-1 2 0,-7 1-36 16,-2 3-17-16,-9 2-60 15</inkml:trace>
  <inkml:trace contextRef="#ctx0" brushRef="#br0" timeOffset="11">3446 3244 196 0,'-15'-5'74'0,"27"7"-40"0,-3 1-38 0,0-3 15 15,3 0 5 1,5-3 7-16,7-2-10 0,12 0-4 16,-6-1-6-16,8-2-3 0,4 3 3 15,0 2-18-15,-4-5-4 16,7 6-66-1,-6-1-42-15,2-2 50 16</inkml:trace>
  <inkml:trace contextRef="#ctx0" brushRef="#br0" timeOffset="12">4002 3167 216 0,'-20'8'82'0,"17"-8"-44"0,-6 3-36 0,6-1 17 0,-3 1-4 16,-3-3 1-16,-3 0 0 15,3 3 0-15,0-1-8 16,6 6-7-16,3-3-4 0,6 3-1 16,3 6 3-16,3-1-2 15,0 5-1-15,0 1-2 16,-3 2 1-16,-4-5 9 16,-5 8 7-16,-5-3 4 15,-1 0 0-15,-6-2-5 16,-6-6-4-16,0-3-6 15,3-2 0-15,0-2-40 16,3-4-18-16</inkml:trace>
  <inkml:trace contextRef="#ctx0" brushRef="#br0" timeOffset="13">4520 3215 4 0,'0'2'0'0,"3"4"0"0,-3-6 0 0</inkml:trace>
  <inkml:trace contextRef="#ctx0" brushRef="#br0" timeOffset="14">4562 3112 128 0,'-6'2'49'0,"6"14"-26"0,0-8-27 15,3 8 10-15,3 2 1 16,-3 6 6-16,0 5 2 15,0-2-4-15,0-1 1 16,0 3-7-16,0-2-1 0,-3-3 0 16,0-6 0-16,0-13 2 15,0-7 6-15,0-4 2 16,-3-4-5-16,3-6-3 16,-3-5-6-16,3 2-2 15,0-5 5-15,3 6 3 16,0 2-3-16,0-2-2 0,6 2 2 15,0 2 0-15,3 9-4 16,2-5 1-16,7 10-2 16,-6 0 0-1,0 2 0-15,0 6-2 0,-3-5-13 16,-3 2-4-16,0 0-9 16,-3 1-4-16,-3 2 12 15,0-6 7-15,0 9 8 16,0-6 4-16,-1 3 2 15,1 0 1-15,3 0 2 16,0-3 1-16,0 1 3 16,3-1 1-16,-3-5 1 15,6 0 0-15,3-3 2 16,-3-2 4-16,-3 0-8 0,0-3-3 16,-3 0 0-16,-6 0 2 15,-3 0-2-15,-9-3 0 16,3 3-1-16,-3 3-2 15,0 2 1-15,0 3-1 16,-3 6-3-16,3 4 0 16,0 6 4-16,4 3 1 15,-1 2 0-15,6 5 1 16,6 1 0-16,3-3 1 16,5-1-2-16,7 1 1 15,6-8-2-15,3-3 2 0,6-7-11 16,2-6-2-1,1-19-66-15</inkml:trace>
  <inkml:trace contextRef="#ctx0" brushRef="#br0" timeOffset="15">5160 2942 168 0,'-24'-40'66'0,"18"40"-36"0,-2-5-20 16,2 5 17-16,-6 0-11 15,0 5-2-15,3 3-10 16,-3 11-3-16,3 5-1 16,0 5 0-16,3 8 0 0,3 5 0 15,3 3 0-15,0 5 0 16,0-5 0-16,3 6 0 0,3-9 0 16,0-2-3-16,0-11 2 15,-6-5-48 1,-3-6-63-16,0-5 16 15</inkml:trace>
  <inkml:trace contextRef="#ctx0" brushRef="#br0" timeOffset="16">4940 3201 192 0,'-12'-5'74'0,"12"5"-40"0,6-5-42 0,0 5 10 15,3-8-3-15,6 3 2 16,0-1-2-16,6-4 0 0,5 7 1 15,-2 0 0-15,0 3 2 0,0 6-8 16,-6 2-1 0,-4 2 4-16,1 1 1 15,-3-1-1-15,0 4 0 16,0-4 2-16,-3 1 0 0,3-3 1 16,-3-3 0-16,6-2 2 15,-3-6 3-15,0-2 0 16,-4 0 0-16,-2 2-3 15,-6-8-2-15,-3 3 3 16,-3 0 2-16,1 3-2 16,-4 2-2-16,-3 3 0 15,0 3-1-15,0 5 0 16,3 3 0-16,0 5-5 0,6 2 1 16,3 1 0-16,3 4 2 15,6 4 1-15,3-6 1 16,3-2 0-16,6-1 0 15,-4-13-11-15,1-2-3 16,0-11-53 0,-3-3-29-16,0-2 40 15</inkml:trace>
  <inkml:trace contextRef="#ctx0" brushRef="#br0" timeOffset="17">5366 3209 116 0,'-3'0'46'0,"3"6"-24"0,3 4-24 0,0 1 11 0,-3-1 0 15,0 6 5-15,0 0-2 16,0 0 1-16,0-3-3 16,0-5 1-1,0 0-6-15,0 3 15 0,-3-11 6 16,0 0-5-16,0-6 1 0,3-1-9 16,0-4-3-16,3-2-3 15,3-1 0-15,3 1-4 16,2 0 0-16,4 0-1 15,0 5 1-15,6-5 0 16,0-1 1-16,6 4-7 16,-1 2-2-16,1 0-58 0,0 3-25 15,-3-6-4 1</inkml:trace>
  <inkml:trace contextRef="#ctx0" brushRef="#br0" timeOffset="18">5860 2897 208 0,'-9'-2'77'0,"12"4"-42"0,0 3-45 0,0-5 11 16,0 14-5-16,0 7 2 16,0 3 3-16,-3 2 2 0,0 9-1 15,0 4-4-15,3 4 1 16,0 2 1-16,0-6 2 15,0-4-1-15,0-6-1 16,0 2-129 0,-3-7 30-16</inkml:trace>
  <inkml:trace contextRef="#ctx0" brushRef="#br0" timeOffset="19">5779 3159 160 0,'0'-5'63'0,"3"2"-34"0,9-15-30 15,-3 10 12-15,3 2-7 16,3 1-3-16,0 3 0 16,3-6 1-16,0 5-1 0,5 3-3 0,1 0 1 15,-3 5-4-15,-3 6 1 16,-3 10 0-16,-3-3 2 15,-3 6 1-15,-3 5 3 16,0-2-1-16,-1-1-1 16,4 9 1-16,3-9-1 15,0-5 4-15,3-10 2 16,3-11 9-16,0-5 2 16,3-6 0-16,-1-5 0 15,-11-5 2-15,-9 0 2 16,-3-3-2-16,-5-2 0 15,-4 4-6-15,-6 9-3 16,-3-3-16-16,-6 11-7 0,3 2-77 16,0 3-61-1,4-16 51-15</inkml:trace>
  <inkml:trace contextRef="#ctx0" brushRef="#br0" timeOffset="20">6735 2844 144 0,'-6'0'55'0,"6"3"-30"0,0 8-29 0,0-4 10 15,0 23 4-15,0 7 5 16,-3 10 2-16,-3 9 1 16,0-1-9-16,3 1 1 0,0-1 3 15,0-2-5-15,0-10-2 16,3-6-3-16,0-11 0 0,0-7 0 16,0-3 3-16,3-24-3 15,0-6-4 1,0-7 0-16,0-3 1 15,0-5 0-15,0-10-3 16,0 2 0-16,0-3 2 16,0 6 2-16,-3 2-2 15,0 8 0-15,3 5 3 16,0 6-3 0,0 5 0-16,3 8 1 15,0 8 0-15,3 11 0 16,0 5 0-16,0 2 2 0,-1-5 1 15,1-2-1-15,-3-3 1 16,3-3-2-16,0-3-1 16,0-10 1-16,6 0 1 15,3-13 1-15,3-8 1 16,-3-8-2-16,-1-5 1 16,-2-1-4-16,-3 1 0 15,-3 5 1-15,0 7 2 16,-3 15 3-16,3 9 2 15,0 11 1-15,0 6 0 16,3 10 0-16,-3 5 0 16,-3 3 0-16,0 3 2 0,2-3-5 15,1-5-1-15,6-6-2 16,-3-4 1-16,3-4-33 16,0-10-12-16,0-3-45 15,0-5-46 1,-3-5 46-1</inkml:trace>
  <inkml:trace contextRef="#ctx0" brushRef="#br0" timeOffset="21">7181 3156 200 0,'0'3'74'0,"3"13"-40"0,3-3-38 15,0-5 15-15,0-5-2 0,3 2 5 16,0 0-4-16,3 1 2 15,0 2-7-15,0-8-1 0,0 0 0 16,0 0 0 0,2-8 2-16,-8 2-1 15,-3-7 0-15,-3-3-3 0,-6 0-2 16,-3 1-2-16,-2 4-1 16,-4 3 2-16,0 3 0 15,0 5 3-15,0 8 1 16,0 8-1-16,3 2-2 15,3 3 1-15,3 3-1 16,3 0-3-16,3 0 2 0,6 5 1 16,3 3 2-16,6-6 3 15,3-2 2 1,0-6-17-16,0-2-7 16,3-16-30-16,2-5-12 0,1-8-31 15</inkml:trace>
  <inkml:trace contextRef="#ctx0" brushRef="#br0" timeOffset="22">7405 3191 160 0,'-9'-3'60'0,"6"6"-32"0,6 5-35 16,-3-3 8-16,0 6 6 16,0 5 8-16,0 2 7 15,-9 1 7-15,3-1-16 16,0-2-5-16,0-3-1 0,3-2-6 15,0-3 1 1,3-8 1-16,6-8-4 0,3-5-1 16,0-6-2-16,3-2 0 15,2-6 0-15,1-2 0 16,0 8 5-16,0 0 1 16,0 8 4-16,3 10 3 15,-3 8 7-15,-3 6 2 16,-3 5-3-16,0 2 1 15,-4 4-7-15,1-4-3 0,-3 1-3 16,0-6 0 0,0 0 0-16,0-8 1 15,6-7-9 1,0-6-6-16,0-5-3 16,3-3 2-16,0 0 5 0,0 8 2 15,0-5 0-15,0 7 4 16,0 4 0-16,-3 10 5 15,-1 0 5-15,-2 7-1 16,0 4 3-16,0-1-6 16,0-2-1-16,3 0-2 15,0 3 1-15,0-9-24 16,0-7-11-16,6-6-23 16,3-7-8-16,0-3-24 15</inkml:trace>
  <inkml:trace contextRef="#ctx0" brushRef="#br0" timeOffset="23">7848 3154 112 0,'-3'26'44'0,"6"-15"-24"0,-6 7-8 0,3-4 16 16,0-1-1-16,3 8 2 15,3 0-10-15,3 3-1 16,3 0-11-16,3-3 0 0,0-2 3 15,2-6 0-15,4-11 4 16,-3-7 4-16,0-5 3 16,-3-4-9-16,-3-2-4 15,-6 1 3-15,-12-9 3 16,-3 3-5-16,-3 2-3 0,-6 3-6 16,0 3 0-1,0 0-11-15,1 2-3 0,2 6-26 16,-3 2-12-16,3 3-126 31,15 0 87-31</inkml:trace>
  <inkml:trace contextRef="#ctx0" brushRef="#br0" timeOffset="24">8012 3223 132 0,'27'18'49'0,"-21"-7"-26"0,-1 5-18 16,-2-6 11-16,3 1 6 0,-3-1 4 15,0 1-3 1,0 0 0-16,-3-6-12 16,3 3-2-16,-3-6-2 0,0-2 3 15,0 0 1-15,-3-2-1 16,3-6-1-16,0 3-8 0,0-9 0 16,3 4-3-16,3-4 0 15,3 1 0-15,0 3-2 16,3-1 3-16,3 3 2 15,3 3 0-15,0-3-1 16,2 3-10-16,7 5-4 16,-6-6-42-16,0 6-17 0,-6 6-10 31</inkml:trace>
  <inkml:trace contextRef="#ctx0" brushRef="#br0" timeOffset="25">8348 3188 212 0,'-6'3'82'0,"9"2"-44"0,3 8-44 16,-3-5 14-16,3 6-1 15,0 1 4-15,0 1-6 16,0 0-3-16,0 0-1 16,3 3-1-16,-3-11 0 0,3-1-33 15,-3-1-15-15,9-12-16 16,2-1-32-1,1-7 28-15</inkml:trace>
  <inkml:trace contextRef="#ctx0" brushRef="#br0" timeOffset="26">8577 3133 200 0,'-18'21'74'0,"10"5"-40"0,-4 19-24 0,6-21 20 16,-6 21-5-16,-9 5 0 15,0 6-13-15,3-3-5 16,0-3-5-16,6-13-8 0,4-2-4 15,2-6-71 1,3-11-65-16</inkml:trace>
  <inkml:trace contextRef="#ctx0" brushRef="#br0" timeOffset="27">8973 2879 160 0,'-3'10'63'0,"6"19"-34"0,0 27-34 0,-3-30 10 15,0 3 12 1,-3 14 9-16,0-1-5 16,0 3 1-16,0-5-13 15,3 13-3-15,0-11-2 0,0-8-5 16,0-7 1-16,0-9-27 0,0-4-11 16,-3-28-118-1,0-1 80 1</inkml:trace>
  <inkml:trace contextRef="#ctx0" brushRef="#br0" timeOffset="28">8914 3008 168 0,'9'-8'66'0,"-3"3"-36"0,8-19-20 15,-8 11 20-15,3 0-5 16,3 2 3-1,3 1-12-15,6 2-2 0,0 8-8 16,0 0-4-16,-1 16 1 0,-5 2 2 16,-3 3 4-16,-6 0-4 15,-6 1-1-15,-3-1-9 16,-6 3-4-16,-3-3 0 16,0 0 3-16,-2-3 3 15,2 1 2-15,0-11-2 16,3-5 0-16,3 4-3 15,3 1-1-15,0-2 1 0,3-1 2 16,3 3 6-16,3 5 4 16,3 0 8-1,3 3 5-15,0 5 0 16,0 1-2-16,-4-1-7 0,1 3-2 16,0 2-2-16,0-2 1 15,0-6-17-15,-3-4-6 16,0-4-34-16,3-5-13 15,0-10-44 1</inkml:trace>
  <inkml:trace contextRef="#ctx0" brushRef="#br0" timeOffset="29">9238 3196 184 0,'-6'0'68'0,"12"5"-36"0,3 3-37 15,-3-5 12-15,3 2 5 16,0 1 7 0,0 2 3-16,3-3 4 15,0 0-14-15,2-2-5 0,1-3 0 0,-3-3-4 16,3 1 0-16,0-1 3 16,-3-5 1-16,-3 3-6 15,-3-9 0-15,-9 4-1 16,0-6 2-16,-9 3-3 15,0 2 0-15,-3 3 3 16,0 8 1-16,-3 3-4 0,1 7-1 16,-1 4 5-16,-3 4 3 15,3 9 3 1,3-6 2-16,9 5-5 16,6 1-2-16,6 2-2 0,6-3-2 15,6-5-17-15,6-2-6 16,5-6-20-16,-2-5-5 15,3-11-54 1</inkml:trace>
  <inkml:trace contextRef="#ctx0" brushRef="#br0" timeOffset="30">9569 3191 184 0,'-3'-8'71'0,"0"5"-38"0,0-10-19 0,0 10 22 15,0 1-3-15,-3-1 3 0,-3 3-18 16,-3 8-6-16,-3 3-7 16,0 2-6-16,3 5 0 0,0-2 1 15,3 3 0-15,3-1-3 16,0-2 0-16,3 0 2 16,3-3 2-16,0-5-2 15,3 0 0-15,3-3-1 16,3-5 0-16,0-5-3 15,3-3-1-15,3-5-2 16,-3 0 2-16,0 0 2 16,0 2 2-16,-3 3-1 15,0 11 1-15,-3 7 6 16,-3 9 2 0,0 18 2-16,-3 3 2 0,0-1 4 15,0 1-8-15,3 0-1 16,-1-6-3-16,4-5 1 15,6-5-4-15,3 0-2 16,0-6-18-16,0-10-9 16,0 0-15-16,-3-5-5 15,3-9-46 1</inkml:trace>
  <inkml:trace contextRef="#ctx0" brushRef="#br0" timeOffset="31">9741 3241 172 0,'-9'-5'66'0,"9"5"-36"0,0 5-40 0,0 0 11 0,0 3 8 16,0 6 6-16,3 1 4 16,0 9 3-16,0 5-12 15,3-2-3-15,0-1-1 0,0-5-3 16,0-5 0-16,3-2-1 15,0-6 1-15,-3-3-2 16,6-5-1-16,-3-5-6 16,0-17-1-16,-1-4-6 15,1-3 1-15,-6-3 4 0,0 3 2 16,-3 5 10-16,0 6 7 16,0 4 4-16,0 4 3 15,0 2-6 1,6 11 5-16,-3 4-3 15,0 4-10-15,0 2-4 16,0 3 1-16,3 0 3 16,0 16-8-1,0-11-30-15,0-3-14 16,3-4-123 0,3-25 86-1</inkml:trace>
  <inkml:trace contextRef="#ctx0" brushRef="#br0" timeOffset="32">9955 3268 168 0,'0'0'66'0,"6"2"-36"0,0 1-35 0,0 0 12 0,0 2 7 16,0 0 6-16,3-2-2 16,0 2 0-16,0-5-10 15,0 0-3-15,6 0 1 0,-3-8-3 16,3 0-2-16,0 0 2 15,-7 0 2-15,1-2-2 16,-9 2 0-16,-6 0 1 16,-3 0 2-16,1 3-8 15,-4-1 0-15,0 4 2 0,0 2 2 16,-3 2 0 0,0 4 1-16,3 7-2 15,0-3 2-15,3 6-2 0,3 3 2 16,6 7-2-16,0 1-1 15,6-1 1-15,3-2-1 16,3-3-11-16,6-5-3 16,6-5-37-16,3-6-14 15,-1-5-22 1</inkml:trace>
  <inkml:trace contextRef="#ctx0" brushRef="#br0" timeOffset="33">10280 3183 244 0,'-21'-21'90'0,"18"31"-48"0,0-15-49 16,0 8 14-1,0-3-7-15,-3 5 0 0,-3 0 4 16,0 1 2 0,0 4-2-16,1-2-3 0,2 5 0 0,3 6-6 15,6-3 1-15,3 2 2 16,2 1 1-16,1 5 1 15,0 2 2-15,-3-2 5 16,-3-6 4-16,0-2 0 16,-6-3 1-16,0 1-4 15,-3-6-3-15,-3-6-7 16,0-2-3-16,1-2-23 16,-1-12-8-16,3-7-33 15,3-3-53-15,0-2 23 16</inkml:trace>
  <inkml:trace contextRef="#ctx0" brushRef="#br0" timeOffset="34">10432 2884 104 0,'6'5'38'0,"-3"-2"-20"0,0 7-21 16,0 20 72-16,0 4-22 16,-3 14-12-16,0-6-11 0,0 6-16 15,0 2-1-15,0-5 0 0,0 8-3 16,0-6-3-16,0-7 0 16,0-8 1-16,0-8-39 15,0-6-14-15,0-7-39 16</inkml:trace>
  <inkml:trace contextRef="#ctx0" brushRef="#br0" timeOffset="35">10354 3088 160 0,'3'-3'63'0,"12"0"-34"0,18 1-34 16,-15 2 10-16,15-3-1 15,-1 3 5-15,-2 0-21 0,3 0-8 16,-9 0-50-16,-7-3-20 16</inkml:trace>
  <inkml:trace contextRef="#ctx0" brushRef="#br0" timeOffset="36">10947 2863 124 0,'-9'0'46'0,"9"2"-24"0,0 4-26 0,0 2 8 16,3 8 7-16,0 13 5 15,0 5 7-15,-3 8 6 16,0 3-10-16,-3 3-3 15,0 5-9-15,0-8-5 0,3 0 1 16,0 0-2-16,0-11 2 16,0-5-9-16,0-7-3 15,0-7-119 1,-6-28 30 0</inkml:trace>
  <inkml:trace contextRef="#ctx0" brushRef="#br0" timeOffset="37">10947 2871 160 0,'-6'0'63'0,"3"0"-34"0,6 0-27 15,-3 0 14-15,6 0-1 0,0 0 3 16,6 0-4-16,5 0 0 15,4 0-8-15,3-3-6 16,0 0-1-16,6 1-6 0,-4-1-3 16,1 1-45-1,-3 2-56-15,-3-6 24 16</inkml:trace>
  <inkml:trace contextRef="#ctx0" brushRef="#br0" timeOffset="38">10944 3074 184 0,'-3'3'68'0,"6"-3"-36"0,3 0-26 16,0 0 17-16,8 0-12 16,7 0-1-1,0-3-6-15,3 1-1 16,0-1-1-16,0 1-15 0,-1 2-6 0,-8 2-28 15,-6 3-56 1,-6 3 13-16</inkml:trace>
  <inkml:trace contextRef="#ctx0" brushRef="#br0" timeOffset="39">10947 3302 104 0,'-18'19'38'0,"18"-17"-20"0,0 9-8 15,3-11 12-15,6 2-4 16,0 1 0-16,9 0-4 0,-1-1 1 15,7-2-8-15,0 0-2 0,3-2 1 16,3-1-16-16,-1-2-6 16,-2-3-56-1</inkml:trace>
  <inkml:trace contextRef="#ctx0" brushRef="#br0" timeOffset="40">11402 3069 184 0,'-12'3'68'0,"6"2"-36"0,0 3-37 0,3 5 12 15,-6 3 7-15,-3 8 6 0,-5 0-2 16,-1 2 0-16,0 1-10 16,6-3-7-16,0-3-4 0,-3-3-18 15,3-2-7-15,3-3-42 16,3-10-42-1,-6-3 37-15</inkml:trace>
  <inkml:trace contextRef="#ctx0" brushRef="#br0" timeOffset="41">11244 3088 172 0,'0'0'66'0,"6"5"-36"0,3 3-31 16,-3 3 15-16,0 7 3 15,0 3 7-15,0 3-13 16,3 2-6-16,3 1-3 0,0-3-2 0,3-3 0 16,3-5-44-16,2-6-20 15,10-2-17 1</inkml:trace>
  <inkml:trace contextRef="#ctx0" brushRef="#br0" timeOffset="42">11539 3183 160 0,'-24'-5'60'0,"18"7"-32"0,-6 1-20 0,3 2 16 15,-5 3-8-15,-1 5-1 16,0 3-5-16,3 5 1 0,0 1-6 16,6-1-3-16,3 3 1 15,3 5-4-15,9-8 0 16,6-8 1-16,0-2 0 0,0-11-11 15,2-8-5-15,1-5-10 16,0-3-1-16,-3-6 7 16,-3 1 7-16,-3-3 8 15,-3 3 3-15,-3 0 13 16,-3 3 7-16,0 4 11 16,0 1 4-16,0 5-9 15,0 3-4-15,0 5-11 16,3 5-4-16,0 8 1 0,-3 9 1 15,3-4-1 1,0 6 1-16,0 5-4 16,3-2-2-16,0-4-3 15,0-4-1-15,0-3-23 0,5-3-146 32,1-24 64-17</inkml:trace>
  <inkml:trace contextRef="#ctx0" brushRef="#br0" timeOffset="43">11712 3183 164 0,'-6'3'63'0,"9"2"-34"0,-3 8-32 0,0-5 13 0,0 5 15 15,-3 3 8 1,0 3-5-16,0-1-2 15,0-2-15-15,3-3-7 0,0 1-2 16,0-9-2-16,0 3 0 0,0-8-7 16,3 0 0-16,0-8-6 15,3-3-2-15,0-5 4 16,3-2 2-16,-1-1 5 16,1 3 2-16,0-2-1 15,-3 7 2-15,0 3 5 16,3 3 5-16,0 5 1 0,0 5 2 15,0 1 2-15,-3 4 2 16,0 4-12 0,-3-1-1-16,-3 0-1 15,0-2 3-15,0-4 0 16,0-1 0-16,0-1-3 0,0-5-2 16,3 0-6-16,0-11-4 15,3-2 1-15,0 0 0 16,3 0 6-16,0 0 1 15,2 5-1-15,4-6 2 16,0 6 1-16,0 6 0 16,-3 7 11-16,0 6 7 0,-3 5-9 15,0 2-2-15,0 1-3 16,-3-4 2 0,0 1-12-16,0-2-3 15,0-4-31-15,-3-5-12 16,-1 1-39-16,4-12-26 15,0 1 53-15</inkml:trace>
  <inkml:trace contextRef="#ctx0" brushRef="#br0" timeOffset="44">12060 3180 204 0,'-3'6'77'0,"6"4"-42"0,3 9-41 16,-6-6 12-16,3 5 11 15,-3 6 9-15,0 13-5 16,0-2 1-16,0 2-13 16,0-3-5-16,0-2-1 0,0-8 0 15,0-6 1-15,0-2-2 0,0-3 1 16,0-10-7-16,0-3 1 16,0-3-6-16,-3-7 1 15,0-3 4-15,0-14 2 16,3 1 2-16,0-4 2 15,3-1-3-15,0-1-2 16,6 6-1-16,6-1 3 16,0 3-2-16,2 6-1 15,1-3 3-15,3 5 2 16,-3 10 0-16,0 6-1 16,-3 3 9-16,-6 8 6 0,-6 5-1 15,-3 2 0-15,-6 1-6 16,0-1 0-16,-3-2-10 15,0-5 0-15,0 4-20 16,0-12-8-16,3-3-22 16,-6-5-9-16,3-6-34 15</inkml:trace>
  <inkml:trace contextRef="#ctx0" brushRef="#br0" timeOffset="45">12310 2858 180 0,'0'-6'68'0,"3"12"-36"0,3-6-33 15,-3 5 15-15,0 5 7 0,0 19 9 16,0 1 0-16,-3 7 0 16,0 10-17-16,-3-2-6 0,3 0 0 15,0 0-2-15,0-5 2 16,3-8-13-16,3-6-3 15,9-5-36-15,-1-8-13 16,1-2-47 0</inkml:trace>
  <inkml:trace contextRef="#ctx0" brushRef="#br0" timeOffset="46">12539 3154 228 0,'15'0'85'0,"-12"13"-46"0,15 0-46 0,-12-7 14 16,3-1-3-16,0 0 5 16,0 0 1-16,3-2 2 0,-1 2-6 15,1-5-2-15,0-5 0 0,3 2 2 16,-3 1 1-16,0-1-6 16,-6-18-4-1,-3 5-2-15,-3 3-8 16,-6 0-2-16,-3-1 6 15,-3 7 2-15,-3-4 7 16,-3 8 4-16,0 3 1 0,-2 14 2 16,2-1 0-1,0 3 1-15,3 2 7 16,3 3 4-16,3 8-5 0,6-2-3 16,3 2-4-16,12 0 0 15,3 3-4-15,6-6-2 16,6-5 0-16,5-5 1 15,1-10-19-15,6-9-6 16,-1-8-56-16,1-4-26 16,-6-7 7-1</inkml:trace>
  <inkml:trace contextRef="#ctx0" brushRef="#br0" timeOffset="47">13310 2868 84 0,'-9'0'33'0,"9"3"-18"0,0 5-11 15,0 2 8-15,0 9 4 16,0 7 2-16,3 3 2 0,0 8 2 15,0 6-10-15,0-1-4 16,-3 3-1-16,0-3 2 16,0-5-4-16,3-5-3 0,0-3-1 15,-3-5-1-15,3-11-5 16,0-5-1 0,-3-8-30-1,3-2-49-15,3-9 9 16</inkml:trace>
  <inkml:trace contextRef="#ctx0" brushRef="#br0" timeOffset="48">13468 2844 180 0,'-3'-5'68'0,"3"10"-36"0,0 1-40 0,0 2 12 0,3 10 7 16,-3 16 5-16,0 6 7 15,0 10 3-15,0 1-13 16,0 2-3-16,0-1-3 0,0-7-3 16,0-2-1-16,0-1 1 15,3-7 0-15,0-9-5 16,-3-5 1-16,0-5-35 16,-9-24-89-1</inkml:trace>
  <inkml:trace contextRef="#ctx0" brushRef="#br0" timeOffset="49">13120 3067 236 0,'-15'0'88'0,"15"0"-48"0,3 0-42 0,0 0 14 16,6 0-2-16,5-3 1 15,7 0-3-15,12 1-3 16,3-1-2-16,2 0-5 0,10 1-1 0,-3-1 2 16,-4 3 0-16,-5 3-6 15,-3-3 0-15,-6 0-43 16,-4 0-19-16,-5 2-25 16</inkml:trace>
  <inkml:trace contextRef="#ctx0" brushRef="#br0" timeOffset="50">13134 3236 236 0,'-3'-5'90'0,"15"2"-48"0,12 0-53 0,-9 3 13 15,15-2 5 1,9-6 4-16,11 5-2 15,1 0-1-15,2 3-4 0,4-5-3 0,2 2 2 16,-2 3-35 0,-3 3-13-16,-13-8-57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6:06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2502 9403 136 0,'3'-13'52'0,"0"10"-28"0,0 1-4 0,-3 2 19 15,0 0-2-15,6 0 3 16,-6-6-5-16,0 1-1 16,0 0-19-16,0-3 4 0,-6 3 4 15,0 2-6-15,0 0 1 16,-6 3-9-16,0 6-1 16,-3-1-4-16,1 6-1 15,-10 4-3-15,0 4-3 16,3 5-1-16,3 5 3 15,3 8-2-15,1 5 1 16,5 6 0-16,6-19 0 16,0-5 2-16,9 10 0 0,11 11 0 15,-2-16 0-15,0-5 0 16,12-3 0-16,12 3 4 16,-1-8 5-16,-2-8-3 15,-9-11 2-15,-3 1 1 16,5-14 2-16,7-11 3 15,-3-12 2-15,-9 2-3 16,-6-3 2-16,-9 0 3 16,-6 0 1-16,-9 6-2 15,-6 0 0-15,-3 5-3 16,-3 5-1-16,-3 5-7 16,0 3-2-16,0 3-15 0,1 5-6 15,2 3-9-15,6 0-1 16,3-1-19-16,3 6-8 15,0 3-22-15,6-3-10 16,9 5-41 0</inkml:trace>
  <inkml:trace contextRef="#ctx0" brushRef="#br0" timeOffset="1">3130 9570 212 0,'0'-3'79'0,"0"3"-42"0,-3 0-17 16,3 3 24-16,-3 0-9 16,-3 2-3-16,-3 13-10 15,-3 4-1-15,-11 1-12 16,-4 1-3-16,6 3-2 0,-3-3-5 0,3 2 1 16,1-2 2-1,2-3 1-15,6-5-37 0,3-3-14 16,0-5-36-16,3-5-14 15,3-9 1 1</inkml:trace>
  <inkml:trace contextRef="#ctx0" brushRef="#br0" timeOffset="2">2880 9573 232 0,'-3'-3'88'0,"6"3"-48"0,0 0-18 0,-3 0 26 16,3 3-12-16,3 2-3 15,3 11-6-15,0 5-2 16,3 3-14-16,0 2-2 0,6 3 1 16,2 6-6-16,-5-4-2 0,3-1 1 15,0-7 0-15,-6-1-21 16,3-4-8-16,3-2-42 16,0-5-19-16,-4-6-45 15</inkml:trace>
  <inkml:trace contextRef="#ctx0" brushRef="#br0" timeOffset="3">3264 9432 244 0,'0'0'93'0,"0"0"-50"0,3 3-30 0,0 0 24 16,3 5-10-16,3 5-3 16,-3 5-6-16,0 9 1 15,-3 7-10-15,-3 9-3 0,0-4-2 16,0-2 0-16,0 0 0 15,0-5-2-15,0-5-2 16,0-4-26-16,3-4-10 0,0-3-37 16,-3-6-16-16,0-10-24 31</inkml:trace>
  <inkml:trace contextRef="#ctx0" brushRef="#br0" timeOffset="4">3237 9417 220 0,'-12'-3'85'0,"15"0"-46"0,9 1-13 15,-6 2 31-15</inkml:trace>
  <inkml:trace contextRef="#ctx0" brushRef="#br0" timeOffset="5">3264 9406 505 0,'18'-5'49'15,"0"2"-25"-15,3 0-11 16,0 1-3-16,-1-1-4 0,4-5-1 16,0 0-2-16,-3 3-3 15,-3 0-6-15,-3-1-1 16,-1 4-24-16,1-1-9 16,-3 3-12-16,0-3-4 15,0 3-26-15,-3 6-13 16,-3-1 2-1</inkml:trace>
  <inkml:trace contextRef="#ctx0" brushRef="#br0" timeOffset="6">3294 9641 276 0,'-6'16'104'0,"6"-16"-56"0,3 3-38 16,-3-3 25-16,6 0-6 16,6 0 1-16,3 0-11 15,6-3-1-15,5-2-11 16,4 2-2-16,0-7-1 0,-3 7 0 16,-1 0 0-16,-2 3-2 15,0-2 1-15,-6 2-37 0,0 0-15 16,-3 0-50-16,-3 0-22 15,-4-3 9 1</inkml:trace>
  <inkml:trace contextRef="#ctx0" brushRef="#br0" timeOffset="7">6241 9398 120 0,'3'-24'46'0,"-3"6"-24"0,0 2 5 16,0 11 21-16,0 2-6 15,-3 0-2-15,0 1-7 16,0 2-3-16,-6 0-17 16,-6 5-3-16,0 5-3 0,0 9-3 15,3-1-1-15,3-2-3 16,-3 24-1-16,4-6-1 16,2 6-2-16,0 21 5 15,6-21 1-15,0-6-3 16,12 0-1-16,-4-4 3 15,10-12 1-15,-3-2 6 16,12-13 5-16,-3-1-3 16,3-18 2-16,14-13-3 15,-11-2 2-15,-12-4 3 0,-6-2 3 16,-6 3 2-16,-6-1 3 16,-6 9-3-16,-6-1 0 15,0 6-10-15,0 5-3 16,0-2-17-16,3 10-8 15,0 3-26-15,6-1-11 16,3 6-36-16,9 6-15 16,6-1-3-1</inkml:trace>
  <inkml:trace contextRef="#ctx0" brushRef="#br0" timeOffset="8">6651 9485 200 0,'-2'6'74'0,"-13"4"-40"0,9 11-18 16,3-10 22-16,-3 5-16 15,-3 10-2-15,-3 1-12 16,0 2-3-16,0-3-3 15,0-2-15-15,6-11-4 0,0-2-48 16,0-3-21-16,0-5-1 16</inkml:trace>
  <inkml:trace contextRef="#ctx0" brushRef="#br0" timeOffset="9">6515 9514 228 0,'-3'-5'85'0,"6"5"-46"0,-3 3-28 0,0-3 23 15,3 5-7-15,3 3-1 16,2 3-8-16,4 2-1 16,3 8-10-16,0 5-4 0,3 1 0 15,3-3-2-15,-9-6 2 16,0-2-11-16,0 0-2 0,-4-3-48 16,4-2-19-1,-3-1-40 1</inkml:trace>
  <inkml:trace contextRef="#ctx0" brushRef="#br0" timeOffset="10">6979 9406 228 0,'-9'-3'88'0,"6"6"-48"0,-3-3-34 0,3 3 20 16,-3-1-12-16,-3 6-3 15,-3 8-6-15,0 5-4 16,0 6 0-16,4 4-4 0,2 12 2 15,6-4 1-15,9-4 0 16,2-6 0-16,1-11 0 16,-3-2 0-16,9-2 2 15,-3-4 1-15,12-10 3 16,9-8 1-16,-7-16 1 16,-5 1 4-16,-6-7 3 0,-6-1-2 15,-6-4 2-15,-9-4-4 16,-6 7 1-1,-6 3-3-15,-3 8 2 16,0-1-24-16,0 15-8 0,4 1-52 16,2 6-22-16,0 6-24 15</inkml:trace>
  <inkml:trace contextRef="#ctx0" brushRef="#br0" timeOffset="11">7217 9422 232 0,'-6'0'88'0,"6"-3"-48"0,0 3-27 0,0 0 24 0,0 0-12 15,3 0-5-15,3-2-7 16,3-6-1-16,3 2-7 16,0 1-1-16,3 0 2 0,3 2-3 15,2 0-2-15,-2 6 0 16,-3 2-1-16,-3 1 0 16,-3 4 2-16,-9 3 1 15,-6 3 3-15,-3 3-8 16,0-1 0-16,0-2-5 15,0 0 0-15,3-3-1 16,3-2 2-16,6 0-1 16,6 2 2-16,9-3 1 0,0 4 2 15,0 7 1-15,-3-3 1 16,0 3 2-16,-7-2 3 16,-5 2 15-16,-6 0 7 15,-8-2 0 1,-10-3 1-16,-3 2-16 0,0-2-5 15,-3-5-22-15,9-9-8 16,4-2-61-16,-1 0-27 16,0-5-16-1</inkml:trace>
  <inkml:trace contextRef="#ctx0" brushRef="#br0" timeOffset="12">10500 9432 148 0,'-3'-2'57'0,"3"2"-30"0,-3 0-3 0,3 0 22 15,-3 0-8-15,3 0-2 16,0 0-7-16,-3 0-4 15,3 0-13-15,0-3 3 0,0 0 3 16,3 1-8-16,3-6-3 16,3-5-2-16,6 2 1 0,3 0-3 15,0 4 0-15,0-4-1 16,-1 3-2-16,1 3-2 16,0 5-1-16,0 0 2 15,3 5 0-15,-3 6 3 16,-6 2 1-16,-3 0 1 15,-3 0 0-15,-9 3 6 16,-3 0 4-16,-3 3-3 16,-3-4-1-16,-3 1-4 0,0-2 1 15,3-4-4-15,0-2-2 16,3 0 2-16,0-3 2 16,3 1-7-16,3-4 0 15,9-2-5 1,6 0 0-16,3 0 1 15,9 0 4-15,3 6 1 16,0-1 1-16,-4 8 0 16,1 3 0-16,-3 8 0 15,-6 0 6-15,-6-1 4 16,-6 1 12-16,-6 0 8 16,-3-5 0-16,-12-1 0 15,-3-5-13-15,-6-2-3 16,-2-3-8-16,-4-3-4 0,0-5-12 15,3-3-6-15,4 1-39 16,5-1-14-16,3-2-79 16,6-3-63-1,9 0 82-15</inkml:trace>
  <inkml:trace contextRef="#ctx0" brushRef="#br0" timeOffset="13">9006 10316 124 0,'3'-3'49'0,"0"-2"-26"0,0 3-9 0,0 2 17 15,0-6 5-15,0 1 3 16,-3 0-8-16,0-6-2 16,-3 8-16-16,-3-7 3 0,-3 2 2 15,0 3-10-15,-6 10-2 16,-6 5-9-16,3 4 0 0,1 4 1 16,-1 3 1-16,3 3-2 15,6 0 0-15,3-3-1 16,6-2 3-1,3-3-2-15,18-6-14 16,3-2-6-16,5-5-30 16,1-6-11-16,0-5-24 15</inkml:trace>
  <inkml:trace contextRef="#ctx0" brushRef="#br0" timeOffset="14">9140 10065 176 0,'0'0'68'0,"3"0"-36"0,-3 13-33 0,3-5 15 15,0 3-4-15,-3 4 4 16,6 7 6-16,-6 7 2 16,0 5-11-16,-3 0 2 0,0 3 3 0,0-2-2 15,0-3 0 1,0-3-8-16,0-8-2 16,3-5 2-16,0-3 1 15,0-2 1-15,0-6 2 16,0-8-7-16,0-5-2 15,3-5-3-15,6-3-2 0,3-2-2 16,0 4 1-16,0 1 3 16,-1 3 3-16,1-1-5 15,0 8-1-15,0 6 2 16,0 5 3-16,-3 3 7 16,0 2 4-16,-3 3-6 15,0 0-1-15,0-3-2 0,0 0 1 16,-3-2-29-1,0-3-9-15,0-3-153 32,3-10 65-32</inkml:trace>
  <inkml:trace contextRef="#ctx0" brushRef="#br0" timeOffset="15">9345 10329 172 0,'-3'0'66'0,"3"0"-36"0,15 8-18 0,-6-2 21 16,0-1-6-16,0 0-1 15,0 3-10-15,0-3-3 16,3 1-7-16,0-1 0 0,0-5 1 16,2 0-3-16,1-3-1 15,-3-2-1-15,0 0 1 0,-3-1-2 16,-3 1-1-16,-3-3 1 15,-6 3-1-15,-3 0-3 16,0-1 0-16,-3 4 2 16,-3-1 0-16,0 3-2 15,0 3 2-15,-2-1-1 16,-4 4 0-16,3 2-3 16,6 2 1-16,0 3 6 15,9 1 6-15,0 1-4 0,6-1 0 16,0-1-2-1,3-2 1-15,0-1-7 16,3-2-1-16,3-3-42 0,2-5-17 16,1-2-38-1</inkml:trace>
  <inkml:trace contextRef="#ctx0" brushRef="#br0" timeOffset="16">9664 10313 200 0,'-6'-7'77'0,"9"-7"-42"0,-18 22-19 0,12-5 22 16,0-3-7-16,-6 3-1 15,3-1-14-15,-3 1-7 16,0-1-6-16,0 4 0 0,0 2 0 16,0 2-4-16,1 6 1 0,-1 0-2 15,3 3 0-15,6-1 2 16,3-2 0-1,3 5 0-15,5-5 0 16,7 0 0-16,0-6 2 0,0-4-21 16,3-4-7-16,0-7-14 15,-3-3-2-15,-1-5-16 16,-2 0-3-16,-3-3-13 16</inkml:trace>
  <inkml:trace contextRef="#ctx0" brushRef="#br0" timeOffset="17">9729 10155 156 0,'0'2'60'0,"3"-4"-32"0,-3 10-15 16,3-3 17-16,0 3-9 0,3 5 1 16,0 11-2-16,0 2 2 15,-3 6-12-15,3 3 3 0,-3-1 1 16,0 0-7-16,0 3-4 15,0-5 0-15,-3-3 0 16,3-8-34-16,0-5-14 16,-3-3-64-1</inkml:trace>
  <inkml:trace contextRef="#ctx0" brushRef="#br0" timeOffset="18">9944 10319 156 0,'-3'-3'60'0,"0"3"-32"0,-6 3-22 16,6-1 17-16,-3 4-8 15,-3-1 0-15,-6 0-1 16,-3 3 2-16,0 0-9 15,0 0 0-15,6 0 0 0,4 0 12 16,-1 0 5-16,6 0-8 16,0 2-2-16,9 1-8 15,6 0-2-15,-1-1-2 0,4 1 1 16,0-1-2-16,3 6-1 16,-3-5-30-16,0 5-15 15,0-3-68 1</inkml:trace>
  <inkml:trace contextRef="#ctx0" brushRef="#br0" timeOffset="19">10432 10141 180 0,'0'-5'68'0,"0"3"-36"0,3 2-24 16,-3 0 18-16,0 0-4 15,0 5-1-15,3 3 2 16,-3 2 0-16,0 12-12 16,0 4 0-16,-3 3 2 0,0 3-5 0,0 0-2 15,0-1-3 1,0-2 0-16,0-2-2 16,3-6 2-16,0 3-37 0,0-6-15 15,-3-10-68 1</inkml:trace>
  <inkml:trace contextRef="#ctx0" brushRef="#br0" timeOffset="20">10304 10332 216 0,'-3'-5'82'0,"12"7"-44"0,-3-2-22 0,-6 0 24 16,6 0-8-16,3-2-1 0,2-1-13 15,7 0-4-15,6 1-8 16,0-1-4-16,0 0 1 0,0-4-13 16,2-1-6-16,-2-6-29 15,-3 4-13-15,-3-1-58 16</inkml:trace>
  <inkml:trace contextRef="#ctx0" brushRef="#br0" timeOffset="21">10607 10160 148 0,'0'8'57'0,"0"-8"-30"0,0 3-16 0,3 2 18 15,-3 5-8-15,0 9-2 16,0 2 0-16,0 3 0 16,0 2-10-1,-3 4 6-15,0-4 2 0,0 0-7 16,0-2-1-16,0-5-5 0,0-3-3 15,0-6 2-15,3-2 0 16,0-3-4-16,0-5-1 16,0-2-4-16,3-6-1 15,0-5 1-15,3-1 4 16,3 1-1-16,0 3-1 16,0 2 3-16,0 2 0 0,0 4 7 15,0 4 6 1,0 6 5-16,0 3 4 15,-3 2-9-15,0 0-2 0,-3-2-6 16,0 0-1 0,0-4-6-16,3 1-2 15,-3-2-36-15,6-6-15 0,-1-3-33 16,7-2-41 0,0-3 44-16</inkml:trace>
  <inkml:trace contextRef="#ctx0" brushRef="#br0" timeOffset="22">10837 10364 184 0,'0'2'68'0,"0"4"-36"0,3 7-20 16,-1-5 19-16,1 2-7 15,0 1-2-15,0 0-12 16,0-1-6-16,-3-2-3 0,0 0-8 0,0-3 0 16,0-5-74-1</inkml:trace>
  <inkml:trace contextRef="#ctx0" brushRef="#br0" timeOffset="23">10875 10224 228 0,'0'0'88'0,"3"0"-48"0,-3 0-47 0,0 0 16 15,0 0-24-15,3 0-4 16,0 7-75-16,0-7-32 0</inkml:trace>
  <inkml:trace contextRef="#ctx0" brushRef="#br0" timeOffset="24">11060 10308 192 0,'0'-2'71'0,"0"2"-38"0,0 0-14 0,0 0 23 16,0 0-10-16,-3 0-3 16,-3 2-11-16,-6 3-1 15,0 1-10-15,0-1-2 0,3 0-1 16,3 1-2-16,0 2-2 15,3 0-2-15,6-1 1 16,6 4-1-16,3 2 0 0,-3 0 2 16,0 1 2-16,0-1 10 15,-3 0 4-15,-3-2 6 16,-3 2 3-16,-9 3-7 16,-3 0-3-16,-3-8-15 15,0-3-7-15,0-2-37 16,0-9-16-16,1 1-84 15</inkml:trace>
  <inkml:trace contextRef="#ctx0" brushRef="#br0" timeOffset="25">8994 10776 72 0,'0'0'27'0,"0"0"-14"0,0-2 2 0,0 2 13 15,3 0 0-15,-3-3 3 16,3 1-13-16,-3-1-5 15,0 0 9-15,0 1 5 16,0-1-13-16,-3 3 5 0,0-3 4 16,0 3-3-16,0 0 0 15,-3 0-7-15,-3 0 0 16,0 3-6-16,3 0-2 16,3-1-5-16,-6 1-2 0,0 2-2 15,15 0-4 1,0 3-2-16,3 0 9 15,0 0 5-15,3 3-1 16,-3 2-2-16,0 0-5 16,-3 1 0-16,-6-1 8 15,-3 0 7-15,0-2-1 16,-3-3 0-16,-6-3-6 16,3-3-3-16,0-2-25 15,-3 0-9-15,0-2-16 16,4-1-7-16,8-2-36 15</inkml:trace>
  <inkml:trace contextRef="#ctx0" brushRef="#br0" timeOffset="26">9089 10787 160 0,'0'0'63'0,"3"5"-34"0,0 1-16 0,0-1 17 15,3 0-6-15,0 1-2 0,0-1-6 16,0 0-2-16,6-2-8 16,0-1 0-16,3-2 1 15,-3-2-3-15,0-1-1 0,-4 0 1 16,1-2 2-16,-3 0-1 15,-3 0 0-15,-3-1-3 16,0 1 1-16,-9 0-4 16,-2 2 0-16,-1 0-1 15,0 3 0-15,-3 0 2 16,0 6 2-16,0-1-6 16,0 3 1-16,3 3-1 15,0-1 2-15,3 3 3 16,6 1 2-16,3-1-1 0,6 0-2 15,3 0-4-15,3-2 0 16,6-3 2 0,3 0 3-16,3-3-16 15,-3-2-4-15,-1-6-37 0,-2-2-14 16,0-6-15 0</inkml:trace>
  <inkml:trace contextRef="#ctx0" brushRef="#br0" timeOffset="27">9304 10602 200 0,'-3'3'74'0,"3"2"-40"0,0 0-29 16,0 0 17-16,0 6-6 15,3 7 1-15,0 6-7 16,0 3-4-1,-3 2-3-15,3 3 0 0,-3-1 0 0,0-2-4 16,0-5-1-16,0-5-8 16,0-3-4-16,0-6-45 15,0-2-19-15,0-8-6 16</inkml:trace>
  <inkml:trace contextRef="#ctx0" brushRef="#br0" timeOffset="28">9229 10739 236 0,'-3'0'90'0,"6"0"-48"0,3 0-27 0,0 0 26 16,3 0-15-16,6-2-5 16,0 2-10-16,6-3-5 15,2 1-3-15,-2-1-11 0,3 0-5 16,-6-7-55-16,0-1-23 15,0 0-19 1</inkml:trace>
  <inkml:trace contextRef="#ctx0" brushRef="#br0" timeOffset="29">9628 10795 168 0,'-3'-3'66'0,"3"3"-36"0,-12 3-20 0,9 0 17 16,0 2-4-16,-3 3-2 15,0 0-9 1,0 2-5-16,0 4-4 0,3-1 0 0,0 3 2 16,3 2-2-16,3-2-2 15,3 3 0-15,6-1 1 16,3-13 3-16,0 1 2 15,0-4 1-15,0-7 2 16,0-3-3-16,-3-2-2 16,-3-4 0-16,-4 4-1 15,-5-3 0-15,-2-3 0 16,-1 2 0-16,-9 1 0 16,3 3-5-16,0-1-1 15,-6 3-24-15,3 3-10 16,3 0-32-16,21-1-61 15</inkml:trace>
  <inkml:trace contextRef="#ctx0" brushRef="#br0" timeOffset="30">9857 10628 236 0,'-12'-8'90'0,"12"6"-48"0,-6-1-25 16,0 3 25-16,0 3-22 16,1-1-8-16,-1 4-11 15,-3 2-3-15,3 7 1 16,0 7-2-16,3 1-1 0,0 4 3 0,3 5 0 16,0-1 1-16,0-1 2 15,3-1-6-15,-3-3 1 16,0 1-26-16,0-6-8 15,0-3-23-15,-3-7-10 16,0-9-15 0</inkml:trace>
  <inkml:trace contextRef="#ctx0" brushRef="#br0" timeOffset="31">9682 10798 188 0,'3'0'71'0,"0"2"-38"0,8-2-21 15,-5 3 19-15,6-3-16 16,3 0-3-16,9 0-19 16,3-3-6-16,0 1-83 15,-1-4-39-15</inkml:trace>
  <inkml:trace contextRef="#ctx0" brushRef="#br0" timeOffset="32">10098 10657 160 0,'-15'0'60'0,"15"6"-32"0,3 15-13 0,6-13 20 16,-9 5-6-16,0 3-2 16,0 5-9-16,-6 6-3 15,0-1-9-15,1 0-4 0,2 4-1 16,0 1-6-16,0-4 1 16,0-1-33-16,6-10-16 0,-6-3-43 15</inkml:trace>
  <inkml:trace contextRef="#ctx0" brushRef="#br0" timeOffset="33">9979 10808 264 0,'0'0'101'0,"3"3"-54"0,0-3-35 16,3 0 26-16,3 0-13 15,3 0-5-15,6-3-11 0,6 1-4 16,0-1-3-16,-1 0-10 0,1 1-5 16,-3-4-33-16,0 1-13 15,-9 0-66 1</inkml:trace>
  <inkml:trace contextRef="#ctx0" brushRef="#br0" timeOffset="34">10223 10676 172 0,'0'8'66'0,"0"8"-36"0,-3 8-22 0,3-14 16 16,0 3-6-16,0 6 2 0,0 2 0 15,0 0 2 1,-3 0-12-16,0 1-3 0,0-4-3 15,0 6-5-15,3-8 1 16,-2-6 4-16,-1 1 5 16,0-3-7-16,3-3-1 15,-3 0 1-15,0-5-3 16,3 0 0-16,0-5-1 16,3 0-2-1,3-3 3-15,-1-3-2 16,1 3 1-16,3 0 4 15,0 1 3-15,3 1-2 0,0 4-2 16,0-1 4 0,0 3 1-16,0 3 2 15,-3 2 2-15,0 0-5 0,-3 8-1 16,-3-2-2-16,0 13-8 16,0-8-6-1,0-3-24-15,0-2-12 16,0-4-55-1,2-4-30-15,1-3 63 16</inkml:trace>
  <inkml:trace contextRef="#ctx0" brushRef="#br0" timeOffset="35">10429 10914 184 0,'6'3'68'0,"0"-1"-36"0,3 1-18 0,-3-3 22 15,2 0-9-15,1 0-3 0,3 0-10 16,0-3-4-16,0-2-5 16,-3 0-2-16,3-1 3 0,-3-1-3 15,-6-1-2 1,-3 0 2-16,-6-3 0 0,0 3-6 16,-3 0-2-16,-3 3-5 15,-3 2 1-15,-3 6 5 16,1 2 2-16,2 3 6 15,3 3 2-15,0-1 9 16,3 6 2-16,6 5 0 16,3 3 0-16,6-5-7 0,6-3-2 15,3-1-6-15,5-4-4 16,4-3-24-16,0-5-10 16,0-6-91-1,0-2-42-15,-3-9 87 16</inkml:trace>
  <inkml:trace contextRef="#ctx0" brushRef="#br0" timeOffset="36">10842 10668 156 0,'-2'-3'57'0,"2"6"-30"0,0-3-5 0,0 0 38 16,0 11-4 0,0 10-18-1,0 5-21-15,0 6-9 0,0 0-2 0,-3-3-3 16,3 8-2-1,0-3 2-15,0-5 0 16,0-5-6-16,0-5-2 0,0-6-34 16,0-2-13-16,-3-4-21 15,0-4-46 1,3-11 24-16</inkml:trace>
  <inkml:trace contextRef="#ctx0" brushRef="#br0" timeOffset="37">10747 10732 232 0,'-3'-14'88'0,"3"25"-48"0,0-16-27 16,3 10 24-16,3 0-10 16,3-2-3-16,0-1-10 15,3-2-1-15,6 0-8 16,3 0-1-16,-1 0 2 0,1 0-23 0,-3-5-10 15,0 3-45-15,3-9-18 16,6 0-15 0</inkml:trace>
  <inkml:trace contextRef="#ctx0" brushRef="#br0" timeOffset="38">10991 10689 168 0,'-3'16'63'0,"-6"0"-34"0,3-3-10 0,6-5 23 16,-3 5-3-16,3 6-1 0,-2 2-15 15,-1 3-4-15,0 0-11 16,0 2-5-16,0 1-2 0,0-4 1 16,0-1 3-16,3-7-4 15,0-1-1-15,0-4 2 16,3-2 1-16,6-3-1 15,5-5-2-15,4 0-6 16,0 0-1-16,0 0-8 0,0 0-3 16,0 0-26-1,-3 0-9-15,-3-5-49 16</inkml:trace>
  <inkml:trace contextRef="#ctx0" brushRef="#br0" timeOffset="39">11137 10761 204 0,'0'2'77'0,"-3"4"-42"0,3 9-19 0,3-4 24 16,-3 8-10-16,0 2-2 15,0 10-14-15,0 1-4 16,0 3-6-16,0-6-3 0,0-11 2 16,0-2-2-16,0 0 2 0,-3-3-37 15,3-2-17 1,0-1-148 0,0-15 96-16</inkml:trace>
  <inkml:trace contextRef="#ctx0" brushRef="#br0" timeOffset="40">11110 10776 200 0,'-3'-2'77'0,"3"2"-42"0,0-5-19 0,0 5 22 16,3-3-9-16,-3 0 5 15,6-2-13 1,3-3-12-16,0 3-1 0,6-1-1 16,3 1-3-16,-3 0-1 15,0 2-1-15,-3 6 1 16,0 2 0-16,-4 0 3 15,-2 3 1-15,-3 0 3 16,-3 3 1-16,-9-1 3 16,-2 1-9-16,-1 2-6 0,-3-2 1 15,3-3-1-15,0 0-2 16,3-3 0-16,3-2-1 16,3-1 3-16,3 1-2 15,3 2-1-15,9 1 0 16,6-1 0-16,0 3 3 15,0 2 2-15,-4 1 4 16,1 5 4-16,-6 5 5 16,-3 0 3-16,-3-2 8 15,-6-3 7-15,0-3-11 16,-9-3-2-16,-9 4-20 16,4-9-9-16,-4-2-31 0,0-1-13 15,3-2-69 1,3-2-73-1,0 2 62-15</inkml:trace>
  <inkml:trace contextRef="#ctx0" brushRef="#br0" timeOffset="41">4970 9980 116 0,'0'-3'46'0,"3"3"-24"0,-3 0-6 0,0 0 16 15,0 0 2 1,0 0 5-16,0 0-11 15,3 3-4-15,0 2-14 0,3 6 5 0,0 15 2 16,-3 1-3-16,0 5 0 16,-3-1-4-16,0 12 1 15,0-6-2-15,0-3 0 16,0-2-5-16,-3-6-1 16,3-2-6-16,0-5 0 15,0-6-34-15,0-2-16 16,0-6-30-1,0-5-48-15,6-3 37 0</inkml:trace>
  <inkml:trace contextRef="#ctx0" brushRef="#br0" timeOffset="42">5163 10205 172 0,'-6'0'66'0,"6"3"-36"0,-6 2-20 16,6 0 20-16,-3 6-12 0,0 2 0 15,0 0-8 1,0 0-4-16,3 3-3 16,3 0-5-16,3 0 1 0,3-3 7 15,3-2 6-15,3-3-4 16,0-3 0-16,3-5-4 15,-3-2-1-15,-3-4 1 0,-1 1 2 16,1 0 1-16,-6-6 1 16,-9 0-4-16,-3-4-1 15,0 1 1-15,-2 1 0 16,-1 0-5-16,0 5-1 16,0 0-19-16,0 3-7 15,3 2-27-15,3-2-10 16,3 2-26-1</inkml:trace>
  <inkml:trace contextRef="#ctx0" brushRef="#br0" timeOffset="43">5348 10194 176 0,'-6'6'66'0,"3"2"-36"0,0 2-20 16,3 1 17-16,0 7-11 15,0 1-4-15,0-3-5 16,3-3 0-16,3 0-4 16,3-2 3-16,3-1 3 0,0-4-3 15,2-4-1-15,1-2 0 16,-3-2 1-16,-3-4-3 16,3 1 0-16,-6 0 5 15,-6-6 3-15,-3-5-4 16,-3 3-2-16,-6 0-7 15,0 2-1-15,0 3-15 0,0 0-5 16,4 3-26-16,2 0-11 16,0 0-30-1</inkml:trace>
  <inkml:trace contextRef="#ctx0" brushRef="#br0" timeOffset="44">5440 10065 176 0,'0'0'66'0,"0"0"-36"0,3 0-18 0,-3 0 28 16,6 13-13 0,0 6-6-16,0 2-4 0,0 2-10 15,-3 12 0-15,0-6 3 0,-3 0-6 16,3-2-2-16,-3-4-1 15,3-1-1-15,-3-7-31 16,0-1-14-16,3-4-59 16</inkml:trace>
  <inkml:trace contextRef="#ctx0" brushRef="#br0" timeOffset="45">5598 10221 140 0,'-6'3'55'0,"6"-3"-30"0,-3 0-21 0,0 2 13 15,-6 1-8-15,0 5-3 16,-6 0 5-16,3-3 3 16,0 6-7-16,3-9 0 0,3 6 3 15,0 0-2-15,4-3 1 16,7 1-3-16,7-1 1 15,0 0-4-15,3 1 0 16,0-1-3-16,0 3-3 16,0-3-27-16,0 0-12 15,-3 1-43-15</inkml:trace>
  <inkml:trace contextRef="#ctx0" brushRef="#br0" timeOffset="46">6012 10120 152 0,'0'-10'57'0,"3"4"-30"0,-3-7-7 0,-3 8 21 15,0-6-5-15,-6 1-1 16,0-1-4-16,0 1-2 16,-3 2-16-16,0 0-6 0,0 5 0 15,-3 3-6-15,0 11-1 16,0 7-2-16,1 3 0 15,2 6-3-15,3 7 1 16,3 3 0-16,3-2 2 16,0-4 1-16,3 1 3 0,3-5-21 15,0-4-7 1,0-1-22-16,0-7-8 0,-3-4-38 16</inkml:trace>
  <inkml:trace contextRef="#ctx0" brushRef="#br0" timeOffset="47">5773 10210 228 0,'0'-2'88'0,"0"4"-48"0,6-2-29 15,0 3 21-15,6-6-17 16,6 3-6-16,3-2-10 15,0-1-4-15,0 3 2 16,-4-3-28-16,4 3-8 0,0 0-8 0,-9 3 1 16,-3 2 24-16,-3 1 12 15,-6 12 18-15,0-2 8 16,0 0-2-16,0 0 2 16,6 0 0-16,0-3-1 15,6 0 4-15,0-2 2 16,0-3 0-16,-1-3-1 15,1-5-2-15,0-3 1 16,-3 1-6-16,0-4 0 16,-6 1-6-16,-3-6-2 15,-3 1-2-15,-3-3 0 16,0-1-26-16,-6 1-10 16,0 3-21-16,-2-1-6 0</inkml:trace>
  <inkml:trace contextRef="#ctx0" brushRef="#br0" timeOffset="48">6134 10253 132 0,'6'21'49'0,"-3"-8"-26"0,-3 0-5 15,0-7 18-15,0 1-7 16,0 1 0-16,-3-2-14 0,0-1-4 15,3 0-7 1,-3-2 6-16,3-3 5 0,0-3 8 0,0 1 6 16,0-4-10-16,3 1-3 15,3-6-7-15,2 1-4 16,1-3-5-16,6 2 0 16,-3 3 0-16,0 0 0 15,0 0-3-15,3 11-22 16,-3-3-6-1,-3 0-157 1,3-8 63 0</inkml:trace>
  <inkml:trace contextRef="#ctx0" brushRef="#br0" timeOffset="49">6544 10054 160 0,'0'0'63'0,"3"3"-34"0,-3-1-34 16,0 14 56-16,0 3-15 16,0 5-7-16,0 2-8 15,0 9-13-15,-3-4-3 0,3-2-1 16,-3 0-2-16,0-2-2 15,0-3-10-15,0-3-4 16,0-5-44-16,0-3-17 16,3-2-12-1</inkml:trace>
  <inkml:trace contextRef="#ctx0" brushRef="#br0" timeOffset="50">6398 10221 296 0,'-2'0'110'0,"2"-3"-60"0,2 6-41 15,-2-3 25-15,6 0-13 16,3 3-1-16,9-3-15 16,0 0-2-16,6 0-3 15,0-3 0-15,0 3 0 0,-1-3-16 16,1-2-6-16,-6 2-27 15,0-2-9-15,3-3-44 16,-3 3-44 0,-1-3 55-16</inkml:trace>
  <inkml:trace contextRef="#ctx0" brushRef="#br0" timeOffset="51">6723 10099 176 0,'-3'5'66'0,"3"-5"-36"0,-3 8-9 0,3-2 22 15,0 4-6-15,0 3 1 16,0 6-13-16,-3 10-6 16,0-2-10-16,0-1-6 0,0 0 0 15,0-2-2-15,0-3 2 16,0-5-2-16,3-2-1 0,0-4 3 16,0-2 0-1,0 0-1-15,0-3 1 16,0-5 0-16,0 0 1 0,0 0 0 15,3-2 2 1,0-4-3-16,3-2-2 0,0 1 0 16,3-1-1-16,3 0-3 15,0 2 2-15,0 1-1 16,0 2-2-16,2 3 5 16,-2 3 1-16,0 2 4 15,0 3 1-15,-3 3-3 16,-3 2-3-16,0 0 0 0,0-2-1 15,-3-1-25-15,0-2-8 16,0-2-45 0,0-1-20-16</inkml:trace>
  <inkml:trace contextRef="#ctx0" brushRef="#br0" timeOffset="52">6964 10327 220 0,'-3'2'85'0,"3"4"-46"0,0 2-26 0,0-3 24 16,0 3-19-16,0 2-7 15,0 1-16-15,0 0-7 16,0-1 6-16,0-2-42 0,0-3-16 16,3 1-32-1</inkml:trace>
  <inkml:trace contextRef="#ctx0" brushRef="#br0" timeOffset="53">6958 10213 208 0,'0'-8'79'0,"3"3"-42"0,0 10-43 15,0-8 14-15,-3 3-12 16,6 0 1-16,0 0-56 15,0 3-23-15,0 0 10 16,3-1 9-16</inkml:trace>
  <inkml:trace contextRef="#ctx0" brushRef="#br0" timeOffset="54">7172 10221 220 0,'-3'-3'82'0,"3"9"-44"0,0-9-11 0,0 3 29 16</inkml:trace>
  <inkml:trace contextRef="#ctx0" brushRef="#br0" timeOffset="55">7160 10234 476 0,'-8'8'30'16,"-1"5"-17"-16,-3-2-11 0,3-1-3 16,6 1 1-16,3 0 0 15,3-1-3-15,3 1 0 0,3-1 2 16,0 1 2-16,0 0 0 15,-1-1-1 1,-2 1 5-16,-3-1 4 0,-6 1 4 16,0-1 2-16,-5 1-8 15,-1-3-4-15,-6-3-35 16,0 1-16-16,0-4-71 16,0-2-57-1,3-2 64-15</inkml:trace>
  <inkml:trace contextRef="#ctx0" brushRef="#br0" timeOffset="56">4985 10512 156 0,'0'-3'57'0,"0"3"-30"0,0 0-12 15,0 0 31 1,0 13-14-16,0 3-10 16,3 3-4-16,-3 13-11 15,0 2-4-15,0-2 0 0,0 2-2 16,0 1 2-16,0-4 4 16,0-2 4-16,0-5-35 15,0-3-13-15,0-5-48 16,0-2-41-1,0-7 47-15</inkml:trace>
  <inkml:trace contextRef="#ctx0" brushRef="#br0" timeOffset="57">4910 10673 224 0,'-3'-2'85'0,"6"-1"-46"0,0 0-26 0,-3 3 22 16,6 0-9-16,0 0-3 0,3 0-11 16,3 0-3-16,3-2-5 15,0-1-3-15,3-2 0 0,2 2-23 16,4 0-10-16,0 1-44 16,-3 2-18-16,0 0 0 15</inkml:trace>
  <inkml:trace contextRef="#ctx0" brushRef="#br0" timeOffset="58">5196 10671 172 0,'-12'-3'66'0,"9"6"-36"0,-6-3-22 0,6 8 16 16,-3 0-8-16,0-1-1 15,-6 7-9-15,0 2-2 16,-2-1-2-16,2 4-4 0,3-1 1 16,6 1 1-16,3-3 0 15,6-3 0-15,0-2 2 16,0-3 1-16,3-6 1 16,-1-4-5-16,4-4-1 15,-3-2 1-15,0 0 0 16,0-2 1-16,-3-1 0 15,0 1 4-15,-3 2 2 0,-3-3 2 16,3 6 0 0,-3 0 2-16,0 2 4 15,3 6-8-15,-3 2-1 16,3 3-1-16,0 2-7 16,0-2 0-16,0 0-26 15,0 0-8-15,3-2-38 16,0-4-44-1,3 1 37-15</inkml:trace>
  <inkml:trace contextRef="#ctx0" brushRef="#br0" timeOffset="59">5306 10676 184 0,'-15'3'68'0,"12"12"-36"0,-12 7-26 15,12-14 15-15,0 2-7 16,0 3 0-16,0 3-4 16,0 0-1-16,0 0-5 0,3 0-1 0,0-3 1 15,6-5-2-15,0 0-2 16,3-5 1-16,0-3 1 16,0-3-1-16,0-2-1 15,-3-3 1-15,0 0-1 16,-3-3 0-16,0 3 2 15,-3 0-1-15,0 0-1 16,0 3 1-16,0 0 1 16,0 2-3-16,0 1 0 15,0 2-4-15,3 7 1 16,3 7 0-16,0 2 2 0,-3 5 7 16,0 0 5-16,-3 0 10 15,-3 6 7-15,0-1 1 16,-6 0 3-16,-6-2-15 15,-3-5-4-15,0-1-13 16,0-7-4-16,1-6-22 16,2-2-9-16,0-6-29 15,3-2-11-15,9-8-28 16</inkml:trace>
  <inkml:trace contextRef="#ctx0" brushRef="#br0" timeOffset="60">5577 10750 120 0,'0'-3'46'0,"0"3"-24"0,0 3-10 0,0-3 16 16,0 5-3-16,0 1 0 15,0 4-9-15,0 3-3 16,0 3-7-16,0 3 5 0,0-1 2 16,3-2-6-16,0 0-2 15,0-3-3-15,0-2 1 16,0-6-7-16,3 0-1 15,0-2-7-15,0-3 0 16,0-3-3-16,0-2 2 16,0-3 0-16,0-2 3 15,-1-1 8-15,-2 1 6 16,-3-1-2-16,0 3 1 16,3 3 1-16,-3-1 0 15,0 1 0-15,3 2 2 16,-3 3 3-16,3 3 5 0,0 5-2 15,0 0 1-15,3 3-3 16,-3-1 1-16,3 1-2 16,-3-3 0-16,0 0-3 15,0-3-1-15,0 0-1 16,3-2 2-16,0-3-5 16,-3-3-1-16,0 1-16 15,6-4-4-15,-9-2-25 16,6 0-12-16,0-2-31 15</inkml:trace>
  <inkml:trace contextRef="#ctx0" brushRef="#br0" timeOffset="61">5779 10763 164 0,'-3'3'63'0,"6"5"-34"0,-3 2-16 0,0-2 17 16,0 3-15-16,0 2-6 15,0 0-5-15,0 1-4 16,0-4 1-16,0-2-23 0,0-3-10 16,0 1-53-1</inkml:trace>
  <inkml:trace contextRef="#ctx0" brushRef="#br0" timeOffset="62">5741 10649 200 0,'-3'-2'74'0,"3"2"-40"0,0-3-35 15,0 3 15-15,3 0-12 16,6-2-3-16,0-1-22 16,-1 0-8-16,1-2-15 15,0 0-6-15,0-1 10 16,0 1 5-16,-3 2 33 15,0 1 15-15,0-1 30 16,-3 3 11-16,0 3-9 16,0 5-3-16,0 2-17 15,0 9-4-15,0 5-11 0,0 2-5 16,-3 1 0-16,-3 2-2 0,3-3-1 16,-3 1-17-16,0-6-6 15,3-3-64 1</inkml:trace>
  <inkml:trace contextRef="#ctx0" brushRef="#br0" timeOffset="63">5782 10750 160 0,'-3'-3'63'0,"6"3"-34"0,0 0-21 16,3 0 18-16,0 0-13 15,3-2-2-15,3-4-12 16,0 6-1-16,0-5-42 16,0 0-16-16,-3 2-11 15</inkml:trace>
  <inkml:trace contextRef="#ctx0" brushRef="#br0" timeOffset="64">5913 10583 132 0,'0'0'52'0,"3"6"-28"0,0-1-8 0,0 0 16 16,0 6-6-16,0 2-3 15,0 11-5-15,0 0 1 16,-3-1-10-16,0 4 1 0,-3-1 3 16,0 1-3-16,0-3 2 15,0-6-5-15,0-2 1 16,0-3-5-16,0-2-2 16,3-6 0-16,0-2-1 15,0-3-20-15,0-3-7 16,3-2 5-16,0-3 3 0,3 0 6 15,0-3 4-15,0 1 2 16,6-1 3-16,-3 3 2 16,0 3 1-16,-3 0 3 15,6 5 16 1,-3 5 4-16,0 6-2 16,-3-1-2-16,0 3-8 15,-4 1-2-15,1-1-4 16,0 0-3-16,-3-2-29 15,3-3-11-15,-3-3-63 16</inkml:trace>
  <inkml:trace contextRef="#ctx0" brushRef="#br0" timeOffset="65">6101 10795 192 0,'0'8'74'0,"3"3"-40"0,0 2-22 0,-3-5 21 16,3 2-13-16,-3 1-1 15,3 2-11-15,-3-2-3 0,0-1-3 16,0 1-19-16,0-6-9 16,0 0-138-1,0-5 58 1</inkml:trace>
  <inkml:trace contextRef="#ctx0" brushRef="#br0" timeOffset="66">6074 10747 204 0,'-3'-2'77'0,"3"-9"-42"0,0 6-41 16,3 5 1-1,3 0-16-15,0 0-61 16,0 0-29-16</inkml:trace>
  <inkml:trace contextRef="#ctx0" brushRef="#br0" timeOffset="67">6151 10824 164 0,'0'29'63'0,"0"-16"-34"0,-3 6-14 0,3-11 18 16,0 2-10-16,0-2-3 15,0-2-11-15,0-6-6 16,3 5-2-16,-3-5 1 0,9-3 1 16,0-2-4-16,3-3 1 15,0-2-5-15,0-4-1 0,3 1-2 16,-3 3 2 0,0 2 4-16,0 5 1 15,0 8 5-15,2 3 2 16,-2 5 0-16,0 1 1 0,0 9-2 15,0 4 2 1,-3-6-26-16,0-2-10 0,-3-4-67 16</inkml:trace>
  <inkml:trace contextRef="#ctx0" brushRef="#br0" timeOffset="68">6556 10665 148 0,'3'-5'55'0,"-3"2"-30"0,0 6-5 0,0-3 21 16</inkml:trace>
  <inkml:trace contextRef="#ctx0" brushRef="#br0" timeOffset="69">6562 10676 347 0,'3'18'41'16,"0"4"-22"-16,0 4-3 0,0 6-2 16,-3 0-5-16,3 2-3 15,0 0-3-15,0-2 0 0,-3 0-2 16,0-8-1-1,3-8-30-15,-3-3-13 16,0-3-31-16,0-4-57 16,-3-6 28-16</inkml:trace>
  <inkml:trace contextRef="#ctx0" brushRef="#br0" timeOffset="70">6488 10713 184 0,'-6'-5'71'0,"9"5"-38"0,-3 0-14 0,0 0 21 16,0 0 0-1,0 0 0-15,6 0-8 16,3 0-5-16,3 0-15 0,5-3-3 16,1 0-2-16,9-2-6 0,0 0 0 15,0 0-17 1,-4 2-4-16,-2 0-41 0,-3 1-17 15,-3 2-37 1</inkml:trace>
  <inkml:trace contextRef="#ctx0" brushRef="#br0" timeOffset="71">6723 10644 204 0,'0'5'77'0,"3"-2"-42"0,-3 24-26 15,0-14 22-15,0 3-4 16,0 2 2-16,-3 6-12 16,0 2-5-16,0 1-7 15,0-3-2-15,0-3 3 0,0-5-3 16,0-3 0-16,0-2-1 15,3-1 1-15,3-2-4 16,3 0 0-16,3-3-1 16,3 1 0-16,3-1 0 15,0-2 0-15,2-1-7 0,-2 4-4 16,0-1-20-16,-3-3-6 16,-3 1-134-1,3-8 67 1</inkml:trace>
  <inkml:trace contextRef="#ctx0" brushRef="#br0" timeOffset="72">6878 10708 208 0,'-9'2'79'16,"21"1"-42"-16,-6 10-28 0,-3-5 22 0,0 3-6 15,0 7 3 1,-3 6-12-16,3 3-2 0,-3-1-8 16,0 0-2-16,0 1 0 15,0-1-2-15,0-2-2 0,0-5-17 16,0-6-6-16,-6-2-51 16,0-4-37-1</inkml:trace>
  <inkml:trace contextRef="#ctx0" brushRef="#br0" timeOffset="73">6878 10771 132 0,'-9'-5'52'0,"9"2"-28"0,0 1-28 16</inkml:trace>
  <inkml:trace contextRef="#ctx0" brushRef="#br0" timeOffset="74">6881 10750 311 0,'6'-8'60'16,"6"0"-15"-16,-1-2-13 16,1 2-20-16,0 0-4 15,3 2-5-15,-3 9-3 16,0 0-2-16,-3 5-1 15,0 0 4-15,-3 0 1 16,-6 2 0-16,-3 1 1 16,-3-1-4-16,0 1 0 15,0-1-4-15,0-2-1 0,3-2-6 16,3 2-3-16,3 0 2 16,3-1 2-16,3 4 7 15,0 0 2-15,3 2-1 16,-6 0 2-16,-3 0 23 15,-3 3 12-15,-6 3-2 16,-3-1-1-16,-3-5-6 16,0-2-2-16,-3-3-12 15,-3 0-4-15,0-3-16 16,3-7-4-16,4-1-29 16,2-8-81-16,3-2-5 15,15 0 18 1</inkml:trace>
  <inkml:trace contextRef="#ctx0" brushRef="#br0" timeOffset="75">7241 10787 184 0,'-6'-3'71'0,"3"3"-38"0,-3 0-12 16,3 0 22-16,-3 3-1 15,0 0 1-15,0 2-19 16,0 0-7-16,0 1-10 0,0-4-7 0,3 6-1 16,3 0-1-16,6 3-2 15,0-1 3 1,0 4 2-16,0-1 4 0,-6 5 2 15,-3-2 8-15,-3 8 2 16,-3-6-4-16,0-2-3 16,0 0-8-16,0-5-1 15,1-6-10-15,-1-2-2 16,3-1-21-16,0-2-9 16,3-8-18-16,3 1-8 15,6-7-22 1,3 1-26-16,0 2 42 15</inkml:trace>
  <inkml:trace contextRef="#ctx0" brushRef="#br0" timeOffset="76">7283 10893 184 0,'14'3'71'0,"-5"-3"-38"0,12 2-17 0,-15 1 33 16,9-3-15-16,0 0-11 16,-3-3-4-16,0-2-12 15,0-3-2-15,-3 0 1 0,-1 0-1 16,-2 0 0-16,-3 0 1 15,-3 0 1-15,-6 0 1 16,0 0 0-16,-14 3 0 16,2 2-4-1,-3 6-1-15,3 5 1 16,0 3 0-16,3 2 0 16,3 0 0-16,4 6-2 15,5-4 1-15,3 4-2 0,6 5-1 16,2-8-2-16,7-3-1 15,3-5-5-15,3-3 0 16,3 0-18-16,-3-12-8 16,-1-4-13-16,-2-2-4 15,0-3-5-15,-6-5-3 16,0 2-7 0,-3-2-15-16,0 0 34 15</inkml:trace>
  <inkml:trace contextRef="#ctx0" brushRef="#br0" timeOffset="77">7485 10663 204 0,'-6'-14'77'0,"0"14"-42"0,9 0-15 0,-3 0 24 16,0 0-11-16,0 6-4 15</inkml:trace>
  <inkml:trace contextRef="#ctx0" brushRef="#br0" timeOffset="78">7482 10684 478 0,'3'29'20'0,"0"5"-4"0,-3 1-7 16,3 2-4-16,0 3-2 15,0-3 0-15,3-3-24 16,-6-8-8-16,0-7-39 15,0-3-14-15,0-6-32 16</inkml:trace>
  <inkml:trace contextRef="#ctx0" brushRef="#br0" timeOffset="79">7372 10761 280 0,'-15'-3'107'0,"30"3"-58"0,-6 0-57 16,3 0 82-16,8 0-31 16,4 0-15-16,9 3-12 15,0-3-11-15,-3 0-4 0,-4 0 2 16,1-3-40-16,-6 0-14 16</inkml:trace>
  <inkml:trace contextRef="#ctx0" brushRef="#br0" timeOffset="80">1273 10282 68 0,'0'-14'27'0,"0"14"-14"0,3 0 0 0,-3 0 14 15,0 0 0-15,0 0 4 16,6 0-2-16,-6 0 0 15,0 0-1-15,0 0 2 16,0-5-16-16,0 0 1 0,-6 0 1 16,3-1 1-16,0 1 1 15,3 2-5-15,-9 1-3 16,-3 2-5-16,3 5-2 16,3-2-3-16,-6 7-1 15,0 6-1-15,0-3 0 0,6-2 0 16,4 5 0-16,2 5 0 15,5-2-2-15,1-4 3 16,3 1 2-16,6-3-7 16,0-2-3-16,6-6-20 15,0-2-8-15,-3-3-25 16,-1-5-51 0,7-3 21-16</inkml:trace>
  <inkml:trace contextRef="#ctx0" brushRef="#br0" timeOffset="81">1443 10057 132 0,'-18'0'52'0,"18"2"-28"0,3 1-11 0,-3 5 19 16,0 3-7-16,6 5-2 16,-6 5-7-16,0 10 0 0,0 4-9 15,0-1-2-15,0 3 1 16,-9-2 6-16,6-4 2 16,0-4-7-16,0-6-4 15,0-2-2-15,3-9 5 16,3-2 2-16,3-8-7 15,6-5 0-15,-3-3-1 16,-4-3 2-16,4-2-3 16,0 0-2-16,0 2-1 15,3 3 3-15,6 3-2 16,-9 2 1-16,3 3 2 16,0 6 2-16,-3 2-3 15,0 2-2-15,0 3 6 16,-6 1 3-16,0-1-10 15,-3-3-2-15,0-2-26 0,2 0-11 16,1-2-20 0,-3-6-44-16,3-3 25 15</inkml:trace>
  <inkml:trace contextRef="#ctx0" brushRef="#br0" timeOffset="82">1645 10327 148 0,'0'0'57'0,"0"0"-30"0,0 2-14 0,0-2 28 16,6 6-12 0,9-4-8-16,-6 1-6 15,3 0-9-15,2-3 0 0,1 0 1 16,0-3 3-16,0 0 1 0,-3 1-5 16,-3-4-4-1,0 1-1-15,-3 0-1 0,0-6-3 16,-6 3 2-16,-6 0 7 15,3-5 4-15,-6 2-12 16,0 4-3-16,-3 7-3 16,0 2 0-16,0 1 5 15,3 7 1-15,0 4 2 16,3-1 2-16,1 3 1 16,5 0 1-16,-6 2-2 15,6-2-2-15,6 0 1 16,-4-3 1-16,7-2-14 0,0-3-5 15,0-3-31-15,6-5-14 16,3-5-25 0</inkml:trace>
  <inkml:trace contextRef="#ctx0" brushRef="#br0" timeOffset="83">1952 10268 160 0,'-3'-2'63'0,"0"-14"-34"0,-3 21-8 0,0-2 22 16,0 0-12-16,0-1-4 16,-6 9-13-16,0-1-6 15,3 1-5-15,0 2-5 0,3 0 1 16,3 1-1-16,6 2-2 16,3-3-6-16,6 0-2 0,6-2-11 15,-6-4-5-15,6-1-10 16,-9-6-1-16,5-6-32 15,-2-1-18 1,3-4 42-16</inkml:trace>
  <inkml:trace contextRef="#ctx0" brushRef="#br0" timeOffset="84">2029 10097 184 0,'3'0'68'0,"0"0"-36"0,3 18-18 16,-6-5 20-16,0 6-11 0,3 13-3 16,-3 2 0-16,0 3-1 15,0 0-10-15,0-3-5 0,0-2-3 16,0-5-1-16,3-1 0 16,-3-5-16-16,0-2-6 15,0-6-36-15,0 0-14 16</inkml:trace>
  <inkml:trace contextRef="#ctx0" brushRef="#br0" timeOffset="85">2172 10306 160 0,'0'-3'63'0,"0"3"-34"0,-6 0-21 15,3 3 16-15,-3-1-10 16,0 3-3 0,-3 1 5-16,-12 2 1 0,6 0-8 15,0 2 1-15,3 1 3 0,7-1-1 16,2 1 3-16,3 2-2 16,8-2 2-16,4-1-8 15,9 1-4-15,-3-3-9 16,3 0-1-16,0 0-37 15,0-3-15-15,-7-2-45 16</inkml:trace>
  <inkml:trace contextRef="#ctx0" brushRef="#br0" timeOffset="86">2591 10147 80 0,'0'-11'33'0,"0"14"-18"0,0-8 4 0,0 5 16 16,0 0 0-16,0 0 4 16,0 0-10-16,0 5-5 15,0 3-14-15,6 8-4 0,-6 13 0 16,0 3-1-16,0-6 0 16,0-5-3-16,3 8 1 15,0 11-2-15,0-6 2 16,-3-7-15-16,3-9-88 31</inkml:trace>
  <inkml:trace contextRef="#ctx0" brushRef="#br0" timeOffset="87">2496 10321 244 0,'-6'-2'90'0,"12"2"-48"0,0-3-36 16,0 3 22-16,6 0-13 16,3-3-1-16,3 1-10 15,3-1-3-15,2-5-1 16,1 0-25-16,3 3-10 0,-6-6-66 16,3-2-43-1,-3-3 62-15</inkml:trace>
  <inkml:trace contextRef="#ctx0" brushRef="#br0" timeOffset="88">2761 10126 156 0,'-6'5'57'0,"6"-2"-30"0,0 10-14 0,0-3 17 15,0 6-6-15,0 13-2 16,0 0-1-16,0 3-1 0,-3 0-11 15,0 0-5-15,0-6-1 16,0-2 0-16,3-6 1 0,0-4-2 16,0-4-2-16,0-2 5 15,3-8 1 1,-3 0-7-16,9-8-1 0,9-8 0 16,-3-2 1-16,0-1-2 15,3 1 2-15,-6 5 3 16,2 2 1-16,1 8-4 15,0 3 1-15,0 8 9 16,-3 6 3-16,-3 1-3 16,0 4-1-16,-3-1-4 15,0 1-1-15,-3-3-8 0,0-6-2 16,3-2-45-16,-3-2-18 16,3-6-35-1</inkml:trace>
  <inkml:trace contextRef="#ctx0" brushRef="#br0" timeOffset="89">3077 10337 184 0,'-3'3'71'0,"3"5"-38"0,0 5-17 0,0-2 22 16,0 2-18-16,0 0-6 15,3 0-8-15,-3 1-5 16,0-4 0-16,3-2-26 0,0-3-8 15,0-2-65 1</inkml:trace>
  <inkml:trace contextRef="#ctx0" brushRef="#br0" timeOffset="90">3068 10210 248 0,'-6'-5'93'0,"6"2"-50"0,0 1-33 15,0 2 23-15,0 0-27 16,0 0-7-16,0 0-8 16,6 2-2-16,3 1-67 15,-3 2-28-15,3 1 14 16,-1-4 11-16</inkml:trace>
  <inkml:trace contextRef="#ctx0" brushRef="#br0" timeOffset="91">3214 10308 244 0,'-3'0'90'0,"0"3"-48"0,-3-1-29 0,3 1 22 16,-3 0-14-16,0 2-4 16,0 0-13-16,3 1-2 15,3 2-2-15,0 0-3 0,6 2 2 16,0 1-1-16,3-1 0 15,-3 1 2-15,0-1 0 16,0 1 2-16,-6-3 1 16,0 0 1-16,-6 0 2 15,0-3-5-15,-3-2-1 16,0-3-20-16,0 0-7 0,0-3-41 16,0-2-17-16,6 0-12 15</inkml:trace>
  <inkml:trace contextRef="#ctx0" brushRef="#br0" timeOffset="92">3499 10372 80 0,'-3'2'33'0,"3"1"-18"0,-9-3-44 15,9 0-5-15,0 0 7 16,6 0 5-16</inkml:trace>
  <inkml:trace contextRef="#ctx0" brushRef="#br0" timeOffset="93">3470 10382 152 0,'0'0'57'0,"0"3"-30"0,0 0-21 16,0-3 17-16,6 2-3 16,-1 1 3-16,1-1-9 15,3 1-1-15,0 0-7 16,0-1-2-16,0-2 2 0,0 0-1 15,0 0 2-15,0-2 0 16,0-4 1-16,0 1 2 16,0 0 4-16,0-3-6 15,-3 0-2-15,3 0 1 16,-7 0 2-16,-2 0 2 16,0 3 1-16,-2 0-4 0,-4-1 0 15,-3 4-3-15,-3-1 0 16,0 3-6-16,0 0-1 15,0 5 1-15,-9 1 0 16,6-1-2-16,0 6 2 16,4-1-1-16,2 3 0 15,3 1 0-15,6 1 0 16,3 1 0-16,6-2-2 16,2-1 3-16,4 3 2 15,0-3 2-15,0-3 1 0,0-7-18 16,0-3-5-16,0-3-20 15,0-2-7 1,-3 0-40-16,-4-8-37 16,1-1 43-16</inkml:trace>
  <inkml:trace contextRef="#ctx0" brushRef="#br0" timeOffset="94">3624 10332 196 0,'0'11'74'0,"0"-1"-40"0,0 9-24 0,0-9 17 16,0 1-11-1,0 2-4-15,0 0-3 0,0-2 1 16,0-1-5-16,0-2 1 0,0-2 1 16,0-1-3-16,0-5-3 15,0 0 0-15,0-3-1 16,3-2 0-16,0 0 0 15,0-3-5-15,0-3 1 16,3 1 2-16,3-1 1 16,-6 0-2-16,9 4 0 15,0-1-1-15,3 2 3 16,0 6-2-16,-3 3-1 16,-1 5 7-16,1 2 3 15,-3 4 3-15,0-1 5 16,-3 0-6-16,-3 0 0 15,0 1-2-15,-3 2 1 0,0-6-24 16,0-2-10-16,0 3-36 16,0-11-14-1,3-6-15-15</inkml:trace>
  <inkml:trace contextRef="#ctx0" brushRef="#br0" timeOffset="95">3806 10160 196 0,'-6'-3'74'0,"9"6"-40"0,0 2-29 0,-3 1 17 16,3 2 3-16,-3 2 5 16,3 9-14-16,-3 7-7 15,0 6-5-15,3 2-4 0,0 1 3 16,-3-4 0-16,0 6 1 15,0-5-7-15,0-5-2 16,0-4-49-16,-3-7-19 16,0-5-27-1</inkml:trace>
  <inkml:trace contextRef="#ctx0" brushRef="#br0" timeOffset="96">3666 10327 248 0,'0'-3'93'0,"0"3"-50"15,6 0-33-15,-6 0 27 16,21-3-18-16,0 1-9 16,-1-1-7-16,1 3-2 15,-3 0-6-15,0 0-1 0,0 0-39 16,-3 0-18-16</inkml:trace>
  <inkml:trace contextRef="#ctx0" brushRef="#br0" timeOffset="97">3877 10324 140 0,'3'8'52'0,"-3"0"-28"0,0 5-8 0,0-5 16 16,3 3-9-16,0 2 0 15,-3 0-8-15,0 0-1 16,0-2-8-16,0 0-2 0,0-4 2 16,0 1-1-16,0-2 0 15,0-4 3-15,0-2 5 16,0 0-1-16,0-2 1 16,0-4-3-16,0-2-1 15,6-2-5-15,0-1-3 16,0 1 0-16,3 2 1 15,0 0 1-15,0 0 1 16,0 0-5-16,-3 3-1 0,0-1 1 16,0 1 0-16,0 2-15 15,-3 1-6-15,0 2-7 16,-3 0 0-16,0 0 9 16,3 2 7-16,0 4 6 15,0 2 4-15,0 2 11 16,2 3 4-16,1 1 3 15,3-1 1-15,0 0-6 16,0-2-2-16,0 2-2 16,0-5-1-16,0 0-12 15,0-5-3-15,0-3-39 16,0-3-18-16,0-8-18 16</inkml:trace>
  <inkml:trace contextRef="#ctx0" brushRef="#br0" timeOffset="98">4142 10364 200 0,'-15'18'74'0,"9"1"-40"0,-5 10-16 0,5-11 25 16,-3 12-18-16,-3-1-6 16,-3 0-9-16,0 0-5 15,6-5-2-15,0-6-31 0,0 3-11 0</inkml:trace>
  <inkml:trace contextRef="#ctx0" brushRef="#br0" timeOffset="99">1219 10803 144 0,'0'0'55'0,"0"0"-30"0,0 0-7 0,0 0 18 16,0 0-7-16,0 0 0 15,0 0-7-15,0 0-2 31,-6 0-7-31,3 3 0 0,3-1-10 0,-12 6-4 16,4 5 0-16,2 1 0 16,3-4-2-16,3 3 0 15,0 3 2-15,9 3 0 16,-7-3 1-16,7 2 2 16,0-5-1-16,0-5-1 15,3-2 1-15,-3-12-1 16,12-2 0-16,-12 1 2 15,3 1-1-15,-3-7 2 16,-3-3-2-16,-3 6 2 0,0 2 4 16,-6-3 4-16,0 0-4 15,-3 4 1 1,-3-1-7-16,-3 2-1 16,3 1-13-16,0 0-5 15,0 2-25-15,6 0-11 0</inkml:trace>
  <inkml:trace contextRef="#ctx0" brushRef="#br0" timeOffset="100">1496 10644 176 0,'-3'-8'68'0,"-6"8"-36"0,3-5-9 16,3 5 26-16,0 0-7 0,-3 0 0 15,-3 0-20-15,-3 3-5 16,4 2-11-16,-1 3-6 0,0 13-3 16,3 3-1-16,6 5 0 15,3 3 0-15,0-9 0 16,0-1-2-16,9 1-1 16,-3 7-25-16,-7-7-11 15,4-4-25-15,-3-3-7 16,0-6-6-1</inkml:trace>
  <inkml:trace contextRef="#ctx0" brushRef="#br0" timeOffset="101">1285 10827 200 0,'-3'-3'74'0,"6"6"-40"0,3-3-29 15,-3 0 19-15,6 0-13 16,5 0-1-16,10-3-8 15,6 0-2-15,0 1-60 16,3-1-24-16,-4 1 2 16,-5-1 4-16</inkml:trace>
  <inkml:trace contextRef="#ctx0" brushRef="#br0" timeOffset="102">1731 10729 176 0,'6'24'66'0,"-6"-11"-36"0,0 11-31 0,0-19 15 16,0 11-10-16,0-3 0 15,0 3 0-15,0 5 0 16,0 0-86-16,-6-5-37 16</inkml:trace>
  <inkml:trace contextRef="#ctx0" brushRef="#br0" timeOffset="103">1609 10845 228 0,'-3'0'85'0,"3"0"-46"0,0 3-46 16,9-3 55-1,3 0-18-15,6 0-13 16,-3 0-10-16,6-3-6 16,-1 1-6-16,1-4 1 0,3 1-33 15,-9 0-13-15,0-1-61 16,0-1-24-16,-3 1 71 15</inkml:trace>
  <inkml:trace contextRef="#ctx0" brushRef="#br0" timeOffset="104">1889 10657 192 0,'0'0'74'0,"0"3"-40"0,-6 2-29 0,3-2 17 15,0 5-10-15,-3 0-2 16,3 5 1-16,3 3 3 16,-6 3-8-16,3 2 1 0,3 2 3 0,-6 1 0 15,3 0 4-15,0-3-5 16,3-2-1-16,0-3-2 16,-3-3 1-1,0 0-4-15,0-5 3 16,3-3 0-16,0-2-2 15,0-3-1-15,3-3-3 16,0-2-3-16,3 0 2 16,3-3 2-16,0 0 0 15,6 3-1-15,-3-1-2 16,3 4 1-16,-6 2-1 16,0 2 0-16,-3 1 4 15,0 5 1-15,3 5 1 16,-4-2 2-16,1 2-3 0,-3 3 0 15,3-3-6-15,-6 0 0 16,0-2-32-16,0-3-14 16,0-6-41-1,0-2-49-15,3-7 43 16</inkml:trace>
  <inkml:trace contextRef="#ctx0" brushRef="#br0" timeOffset="105">2032 10909 172 0,'0'2'66'0,"9"1"-36"0,-9 0-18 0,0-3 21 0,6 2-10 16,9 1-1-16,-6-3-7 16,-1 0-1-16,4-3-8 15,0 1-4-15,-3-1 1 0,0 0 0 16,-3 1 1-16,0-1 0 15,-3-2 0-15,3 0 0 16,-6-1 2-16,0 1-5 16,-6-3-3-16,0 0 3 15,-3 5 3-15,0 1-6 16,-3-1-3-16,-3 1 5 16,1 2 1-16,5 5 1 15,-9 0-2-15,6 3 1 16,3 3-1-16,0-1 2 0,6 3 3 15,-3 9 2-15,6-4 3 16,6 3-3-16,3-2-2 16,-3-3-2-16,9 0-3 15,-6-3-2-15,12-8-1 16,-1 0-27-16,4-2-10 16,-3-6-53-1,-3-5-46-15,0-7 48 16</inkml:trace>
  <inkml:trace contextRef="#ctx0" brushRef="#br0" timeOffset="106">1719 10647 140 0,'0'0'55'0,"0"0"-30"0,0 2-21 0,0 1 13 0,0 2 1 15,-3 6 3 1,3 8-2-16,0-1-2 0,0 6-9 15,0 5 8-15,0 3 4 16,0-1-4-16,0 1-1 0,0 5-7 16,3-5 0-1,0 0-5-15,0-11 0 0,-3-3-8 16,3 1-2-16,-3-3-3 16,0-8-1-16,0 2-32 15,0-4-11-15,3-9-39 16</inkml:trace>
  <inkml:trace contextRef="#ctx0" brushRef="#br0" timeOffset="107">2398 10837 124 0,'0'-2'46'0,"0"2"-24"0,3 5-17 0,0 0 11 16,0 3-1-16,0 3 4 0,3 5-7 15,-6 2 1-15,6 14-8 16,0 0-1-16,-3-6 2 16,0-2 6-16,0 8 2 0,-3-6-5 15,3 1-3-15,-3-6 1 16,0 0 2-16,0-3-2 16,0-4-2-16,0-4 6 15,6-4 3-15,-6-1-5 16,0-8-1-16,0 1-2 15,0-6-1-15,0 0-1 16,0-11 2-16,0-18 1 16,0 5 3-16,-6 3-5 15,6 0-1-15,6 3 2 16,-6-1 1-16,3 3 3 0,3 1 4 16,-1 1-4-16,4 7 0 15,0 1-9-15,3 4-2 16,6 2 0-16,-3 5 0 15,0 6-2-15,-3 5 2 16,0 2 3-16,-3 4 3 16,-6-1 0-16,-3 8 2 15,-3 0-2-15,-6 0 0 16,-3-5-3-16,0-3 1 16,-3-2-11-16,0-6-2 15,3-2-11-15,0-3-4 16,3-8-17-16,3 0-9 15,3-2-38 1,6-4-43-16,3 1 44 0</inkml:trace>
  <inkml:trace contextRef="#ctx0" brushRef="#br0" timeOffset="108">2690 10837 204 0,'0'-2'77'0,"0"2"-42"0,-3 0-17 0,3 0 23 16,-3 0-10-16,0 2-1 16,-3 4-15-1,0 2-4-15,-3 2-7 16,0 3-5-16,0 1 0 0,3 1-1 16,3 7-2-16,0-1 3 0,3-3 2 15,3-2-5-15,3-5 1 16,3-3-1-16,0-8 2 15,3-6-4-15,-6-4 2 16,3-1 0-16,-3 1 2 16,3-1 1-16,-6 1 3 15,0-6 1-15,0 2 3 16,-3 4-1-16,0 2 0 16,0 3-3-16,0-1 1 15,0 6-2-15,0 6-1 16,0 2-2-16,0 2 1 15,0 3 1-15,3 6 2 16,0-3-3-16,2 0-2 0,1-6-25 16,0-2-11-16,0 0-165 31,15-16 104-31</inkml:trace>
  <inkml:trace contextRef="#ctx0" brushRef="#br0" timeOffset="109">2907 10819 140 0,'-6'-5'52'0,"3"5"-28"0,-3 0-2 0,3 0 20 16,0 2-7-1,-3 3-3-15,0 1-16 0,3 4-7 16,-6 6-6-16,6 3 2 0,0-1 4 16,0-2-5-16,3 3 0 15,0-1-2-15,3-5 1 16,3-2 0-16,3-3 3 16,-6-8 1-16,6-3 3 15,0-5-7-15,-3 0-2 16,-3-2-1-16,0-1 2 15,0-5-1-15,0 3-1 0,-3 0 1 16,0 2-1 0,0 3 0-16,0 3 0 0,0 0-5 15,0 5 1-15,0 8 0 16,3 2 2-16,6 6-1 16,-6 8 1-16,3 8 6 15,-3-8 2-15,0-3 9 16,-3 8 4-16,0-5 6 15,-6 2 4-15,0-5-13 16,-6 0-4-16,3-2-6 16,-12-3-1-16,3-3-21 15,-3-5-7-15,4 0-23 0,-4-5-9 16,3-1-31 0,9-12-54-16,0-1 33 15</inkml:trace>
  <inkml:trace contextRef="#ctx0" brushRef="#br0" timeOffset="110">3035 10885 220 0,'0'5'82'0,"3"1"-44"0,3-1-33 15,0 0 17-15,0 0-10 16,3-2-2 0,3 0 1-16,0-1 3 0,-1-2-8 15,-2 0 3-15,0-2 2 16,0-1 0-16,-3-2 3 0,0-3-5 16,-3-3-1-16,-3 1-6 15,-3-1-4-15,-3 1-2 16,-3-1 3-16,-3 3-7 15,0 3 1-15,1 2 1 16,-4 6 1-16,-6 5-2 16,6 2 2-16,0 3 3 15,3 3 3-15,3 0 9 0,3 5 3 16,3 3-6-16,9 0-4 16,3-3-2-1,6-2-1-15,-3-1 0 16,6-7 2-16,6-3-43 0,-4-6-17 15,1-10-61 1</inkml:trace>
  <inkml:trace contextRef="#ctx0" brushRef="#br0" timeOffset="111">3428 10652 160 0,'0'3'63'0,"0"-1"-34"0,0 12-16 0,3-4 19 16,-3 9-1-16,0 5 4 16,0 7-6-16,0 6-3 15,-3 0-14-15,0 8-3 0,3-10 1 16,0-3-6-16,0 2-2 16,0-5-8-16,0-3-4 15,0-2-41-15,-3-5-16 16,0-3-39-1</inkml:trace>
  <inkml:trace contextRef="#ctx0" brushRef="#br0" timeOffset="112">3315 10880 244 0,'0'-3'93'0,"3"6"-50"0,0-3-35 15,3 0 21-15,0 0-2 16,3 0 3-16,5 0-14 16,7-3-4-16,3-2-8 15,0-1-1-15,0 1 1 0,0 0-5 16,-4 0-1-16,1-1-39 16,-3 1-15-16,0 2-47 15,-6 1-44 1,0 2 52-16</inkml:trace>
  <inkml:trace contextRef="#ctx0" brushRef="#br0" timeOffset="113">3627 10864 176 0,'-3'0'68'0,"0"2"-36"0,-3-2-18 0,6 3 22 15,-3 0-5-15,-3-1 2 16,1 4-17-16,-7 2-4 15,0 0-8-15,0 5-3 0,3 11 0 16,3-1-1-16,-3 1 2 16,3-3-1-16,3-2-1 15,3-1 1-15,3-7 1 0,0 0 1 16,3-6 1-16,0 0 0 16,3-7 0-16,3-9-2 15,0 0-2-15,0-5-2 16,-4-2 1-16,-2 2 3 15,0 0 1-15,-3 0-1 16,-3 6 1-16,0 2 0 16,0 0 1-16,0 5-2 15,-3 3-2-15,3 13-2 16,0 1-1-16,0 4 2 16,0 1 0-16,3-1-8 15,0-5-4-15,0-2-22 16,0 0-10-16,3-3-34 15,0-6-45-15,6-4 37 16</inkml:trace>
  <inkml:trace contextRef="#ctx0" brushRef="#br0" timeOffset="114">3729 10732 192 0,'-15'10'74'0,"15"-7"-40"0,0 2-33 0,6 0 16 16,-6 9-5-16,0 4 3 0,6 9 7 15,-6-1 6 1,0 6-15-16,5-3 4 0,-2 3 3 0,-6-3-7 16,1-8 0-16,-1-5-5 15,3 0-3-15,0-6 0 16,0-2-1-16,-3-5 0 15,9-3 0-15,-1-3-11 16,1-5-5-16,3 0-3 16,3-2 1-16,0-4 3 15,3 9 5-15,0 0-2 16,0 10 3-16,-3 3 7 16,0 3 4-16,-3 5 12 0,-6-3 8 15,0 0 0-15,-6 0 2 16,3 0-14-1,-9 1-3-15,3-1-16 0,-12-8-4 16,-12-5-29-16,3 0-11 16,3-5-40-16,7-6-16 15,2-5 6 1</inkml:trace>
  <inkml:trace contextRef="#ctx0" brushRef="#br0" timeOffset="115">3877 10742 232 0,'3'0'88'0,"0"8"-48"0,12 5-27 0,-9-2 22 0,3 5-3 15,0 8 1-15,-9 2-10 16,0 11-1-1,0 0-13-15,0 0-5 0,0-10-3 0,0-6-8 16,0-3-3-16,0 1-41 16,-3-6-16-16,0 0-61 15</inkml:trace>
  <inkml:trace contextRef="#ctx0" brushRef="#br0" timeOffset="116">4047 10948 244 0,'3'14'93'0,"6"4"-50"0,3-7-39 0,-3-6 19 15,0 0-9-15,3-2 2 16,2 0 2-16,7-6 1 15,-3-5-10-15,-3 0-1 0,0-2-1 16,-3-1-1-16,0 0 1 0,-3 1-2 16,-6-3 0-1,-3-3-3-15,-3 2-2 16,-6 1-6-16,-6 0-4 16,-3 2-1-16,-3 6 1 15,-3 5 4-15,-2 5 3 16,2 3 2-16,0 3 1 0,3 13 4 15,3 5 5-15,6-3 6 16,6-4 3-16,3-4 2 16,6 6 0-16,0-3-9 15,12 3-2-15,-3-6-3 16,15-2-1-16,-3-3-25 16,6-5-12-16,11-8-80 15,-5-8-35-15,-9-7 30 16</inkml:trace>
  <inkml:trace contextRef="#ctx0" brushRef="#br0" timeOffset="117">14685 9271 160 0,'0'-3'60'0,"3"3"-32"0,-3 3-9 0,0 2 21 15,0-5 0-15,3 0 0 16,0 3-4-16,3 2 0 16,0 3-20-16,0 0 2 0,3 0 2 15,0 0-2-15,0 8-1 16,0 0-5-16,0 0 0 15,3 2-3-15,2 1 2 16,-2-1-4-16,3 1 1 16,0-3-5-16,0-1 0 15,-3-1-1-15,-3-6 1 16,3 0 0-16,-3-1 1 16,0 4 2-16,0-3 1 0,-3-3-6 15,-1 1-2-15,1-1 0 16,-3-2 2-16,-3-3 0 15,0 0-1-15,0 0 1 16,0 0-1-16,3 2 0 16,0 1 2-16,-3-3-1 15,0 0 2-15,0 0-4 16,0 0 0-16,0 0-1 16,0 0 0-16,0 0-20 15,0 0-10-15,0-3-11 16,0 1-3-16,0-4-33 15,0 1-13-15,0 0-23 16</inkml:trace>
  <inkml:trace contextRef="#ctx0" brushRef="#br0" timeOffset="118">15194 9263 200 0,'3'0'74'0,"-3"-3"-40"0,0 3-11 0,0 0 24 0,0 0-2 16,0 3 0 0,0 2-13-16,0-5-8 15,0 6-13-15,-3 4 1 0,-3 3 2 0,-3 1-1 16,-3 4 0-16,-8 3-1 15,-1 1 0-15,-3-1-4 16,0 3-3-16,-3-1-2 16,1 1 0-16,2-3-2 15,3-2 2-15,6-3-2 16,3-3-1-16,3-2-4 16,0-1 0-16,3-5-14 0,0 1-5 15,3-4-15 1,0 1-4-16,0 0-19 15,3-3-9-15,0 0-50 16</inkml:trace>
  <inkml:trace contextRef="#ctx0" brushRef="#br0" timeOffset="119">14891 9533 152 0,'-3'-8'57'0,"3"5"-30"0,0 3-3 0,0 0 22 0,0 0-10 15,0 0-3-15,0 0-6 16,0 0-2-16,0 0-14 16,3 6 4-16,0 2 5 0,3 2 0 15,-3 6 0-15,0 11-4 16,2-1 0-16,-2 3-7 16,0-8-3-16,0-2 1 15,0 10 0-15,0-5 1 16,0 2 0-16,0-2-2 0,0 0 1 15,0-3-4-15,0-3 0 16,0-2-3-16,-3-2-1 16,0-4-17-16,0-2-5 15,0 0-31-15,0-3-10 16,0 1-77 0</inkml:trace>
  <inkml:trace contextRef="#ctx0" brushRef="#br0" timeOffset="120">19683 9377 148 0,'-3'-5'57'0,"3"7"-30"0,0-10-7 0,0 8 19 16,3 3-4-16,-3-3 15 15,3 8-10 1,0 2-22-16,0 4 1 0,0 4 1 16,-3 6-2-16,0 5-1 15,0 3-1-15,0 5 3 16,-3 5-9-16,0-13-1 0,3-2-3 15,-3 5 1 1,3-6 0-16,-3 0 1 16,0-2-7-16,0 0 0 0,0-5 1 15,3-4 1-15,0-1-12 16,-3-4-7-16,0 1-11 16,0-3-4-16,0-3-21 15,0 0-6-15,0-2-27 16,0-6-51-1,0 1 31-15</inkml:trace>
  <inkml:trace contextRef="#ctx0" brushRef="#br0" timeOffset="121">19698 9393 180 0,'-3'-16'68'0,"3"16"-36"0,3 0-13 0,-3-3 21 0,0 3-7 15,0 0 0 1,0 0-5-16,0 0-3 0,3 3-13 15,0-1 1-15,0 4 1 16,3-1-1-16,-3 0 0 0,3 6 1 16,0 2 4-16,-1 3-1 15,1 5-1-15,3 6 0 16,0 2 0-16,0 5-2 16,6 1-1-16,0-4-3 15,0-7 1-15,-3-5-2 16,3 2 0-16,-3-5-5 15,2 5-1-15,-2-3-3 16,0 1-3-16,-3-3 4 0,3 0 1 16,-3-3 0-16,0 0 1 15,-3-2-2 1,0-1-1-16,0-2 3 16,0-2 0-16,0-1-1 15,0 0-2-15,-3 0 3 0,0-2 0 16,0 0-1-16,0-1-2 15,0-2 1-15,0 0-1 16,0 0 2-16,-1 0 3 16,1 0-2-16,3-10-2 15,-3 2 0-15,3-5 1 16,-3 2-1-16,0-5 2 16,3-10-2-16,-3-6-1 0,-3-5 3 15,3 0 2-15,-3 0-4 16,0 2-3-1,3 4 3-15,-3-1 1 16,0 8 2-16,0 3 2 16,0 5 1-16,0 3 1 0,0 0-2 15,0 5-1-15,0 0-8 16,0 2 0-16,0 1-1 16,0 0 2-16,0 2-4 15,0 1 2-15,0-1-22 16,0 3-11-16,0 0-13 15,-3 0-5-15,0 3-49 16,-3 2-21-16</inkml:trace>
  <inkml:trace contextRef="#ctx0" brushRef="#br0" timeOffset="122">22918 9337 192 0,'-6'-8'71'0,"6"-2"-38"0,-5 10-21 16,-1 0 19-16,3 2-7 15,-6 4 0-15,-3-1-4 16,-3 5-3-16,-3 6-9 16,0 3-3-16,0 5 1 0,0 7-1 15,4 12 2-15,2 7-2 16,6 0 0-16,3-2-3 16,9 2 1-16,3-7 0 15,8-9 1-15,4-5 2 16,0-5 3-16,9-8 0 15,-3-8 2-15,2-8-4 0,4-11 1 16,-6-5 1-16,-6-5 5 16,-3-8 1-16,-6-8 3 15,-6-3-4-15,-6 0 0 16,-6 1 3-16,-6 4 1 16,0 4-3-16,-3 4 1 15,-3 3-11-15,0 9-6 16,-3 1-10-16,12 6-6 15,-3 0-18-15,4 3-5 0,5 2-43 16,3 3-17-16,9 6-35 31</inkml:trace>
  <inkml:trace contextRef="#ctx0" brushRef="#br0" timeOffset="123">23347 9496 236 0,'0'0'90'0,"0"3"-48"0,-3 2-23 0,3 0 26 16,-3 6-6-16,-6 10 2 16,-6 11-19-16,-3-1-8 15,-5 1-8-15,2 0-5 0,0 0 2 0,6-6-2 16,-3 3-1-1,6-8-24-15,3-2-9 16,0-6-34-16,3-16-81 31,3-2-2-31,1-3 66 16</inkml:trace>
  <inkml:trace contextRef="#ctx0" brushRef="#br0" timeOffset="124">23133 9522 212 0,'0'-8'79'0,"0"6"-42"0,6 2-17 16,-6 0 27-16,3 2-10 16,3 4 1-16,0 2 1 15,8 5 0-15,1 8-21 16,3 6-2-16,6 2-1 0,-3 0-6 0,0-5-3 16,-3-3-3-1,2 0-3-15,1-5-24 16,-6 0-11-16,0-8-53 15,-3-3-23-15,-3-5-17 16</inkml:trace>
  <inkml:trace contextRef="#ctx0" brushRef="#br0" timeOffset="125">23660 9358 208 0,'-3'-18'77'0,"0"15"-42"0,0 3-15 16,0 0 27-16,0 3-10 16,-3-3 1-16,-3 8-17 15,-3-3-7-15,-3 3-9 0,0 8 1 0,-6 2 0 16,-3 6 0-16,4 5 1 15,2 14-4 1,6-1-2-16,6 3-3 0,15-5 1 16,0-3 1-1,9 0 2-15,2-8 1 0,4 0 3 16,3-11-1-16,6-10 2 16,0-5-2-16,2-6 0 15,-5-5 3-15,-6-7 3 16,-3-7 0-16,-9-9 1 15,-6-4 2-15,-6-2 2 16,-9 0-3-16,-9 3 0 16,6 2-7-16,-6 8-4 15,3 3-19-15,-3 0-9 0,0 5-22 16,9 5-9-16,4 14-206 31,-1 2 119-31</inkml:trace>
  <inkml:trace contextRef="#ctx0" brushRef="#br0" timeOffset="126">23889 9382 244 0,'0'0'93'0,"3"3"-50"0,-3 10-24 0,6-5 26 16,-3 3-10-16,6 7-1 15,-6 6-13-15,6 10-3 16,-4 9-10-16,1 2-1 0,-6-6 3 15,0-2-4-15,0 0-1 16,-3-5-5-16,-3-5 0 16,4-4-31-16,-1-9-12 15,-3-4-38-15,6-2-13 0,-3-11-24 32</inkml:trace>
  <inkml:trace contextRef="#ctx0" brushRef="#br0" timeOffset="127">23877 9438 228 0,'-6'-11'85'0,"6"6"-46"0,3 0-13 0,-3 2 29 16,3-2-12-16,3-6 0 15,0 3-20-15,6 0-9 16,6 0-8-16,2 0 0 0,4 3 0 16,6 2 0-16,0 1 1 15,-1 7-4-15,1 6-2 16,0 4-3-16,0 7 1 15,-6 4 3-15,-4 6 1 16,-5 13 7-16,-9 2 4 16,0-2-1-16,-12-5 2 0,-3 0-2 15,-6-3 2 1,-11-8-4-16,2-5-1 16,-6-3-17-16,-3-8-6 15,-2-13-33-15,2-5-13 0,3 0-68 16,0-3-31-16</inkml:trace>
  <inkml:trace contextRef="#ctx0" brushRef="#br0" timeOffset="128">6241 6287 72 0,'0'-16'27'0,"0"16"-14"0,0 2-15 15,0 4 54 1,0-1-13-16,0 0-8 15,-3 3-6-15,-3 3-9 0,-3 5 0 16,-6 10-9-16,-3 8 2 0,-6 19 4 16,-2 8-1-16,-1-13 1 15,6-6 1-15,-12 30 2 16,3-12 6-16,-5 22 4 16,5-15-6-16,-3 20 1 15,6-13-3-15,-5 8-2 16,5-13-4-16,-3 2-2 15,6-7-6-15,0-3-1 0,4-11-1 16,2-5 1-16,3-5-4 16,3-6 0-16,0-5-12 15,3-5-7 1,0-3-14-16,3-5-6 16,0-3-36-16,3-5-13 15,0-3-5-15</inkml:trace>
  <inkml:trace contextRef="#ctx0" brushRef="#br0" timeOffset="129">11735 6329 88 0,'0'0'33'0,"3"0"-18"0,-3 0 4 0,0 0 18 16,0 0-7-16,0 2 0 15,-3 4-11-15,0 4-4 16,-2 6-8-16,-4 5 2 0,-3 16 3 16,-9 14-2-16,-6 12 2 15,-6 14-3-15,-14 18 0 16,-4 19 3-16,18-43 5 16,4-10 0-16,-10 27 1 0,6-14 2 15,-9 10 2-15,7-10-6 16,-1 3-1-16,6-13-12 15,1-1-1-15,2-10-2 16,3 0 0-16,3-8-20 16,6-5-7-16,0-6-35 15,6-2-12-15,0-8-33 16</inkml:trace>
  <inkml:trace contextRef="#ctx0" brushRef="#br0" timeOffset="130">17064 6421 64 0,'8'-18'24'16,"10"10"-12"-16,-6-3 3 0,-6 9 13 0,3-1 2 15,-3 0 4-15,0 1-1 16,-9 2 2-16,6 0-8 16,-6 0-2-16,0 8-14 15,-6 8-2-15,-6 21 1 0,-6 13 5 16,-8 21 3-16,-16 30-1 0,-9 13 0 15,-2 13 4 1,-4 8 1-16,-2 0 0 16,2-6-2-16,1-7-2 15,2-14 1-15,10-12-6 0,20-38 0 16,3-5-8-16,0 0-3 16,3-8-10-16,0-6-5 15,7-4-22-15,5-9-8 16,0-2-50-16,9-21-20 15,21-11 8 1</inkml:trace>
  <inkml:trace contextRef="#ctx0" brushRef="#br0" timeOffset="131">13027 4532 116 0,'0'-2'44'0,"18"2"-24"0,0-3-24 15,-9-2 8-15,6-1-7 16,6 1 2-16,2-8 1 0,16 2 2 16,3 3 1-16,0-2 3 15,14 2-3 1,-2 0-2-16,5 0 2 0,10 3 0 15,5-3-1-15,0 0 1 16,7 0-2-16,-1 3 2 16,4-3 0-16,5 2 1 15,-3 1-2-15,6 2-2 0,1-2 3 16,5 0 0-16,-3 2 1 16,-3 1 2-16,4-1 1 15,-1 0-1-15,6 1-1 0,-6-1-3 16,4 3 1-1,-4 0-2-15,3 0 2 0,0 0-4 16,-5 3-2-16,2 2 2 16,-3 3 0-16,3 0 1 15,-5-3 2-15,-4 3 1 16,0-3 3-16,-8 1-3 16,-1-1 0-16,3 3-3 15,4 0-1-15,-7-3 3 16,4 0 3-16,-4 6-2 15,-3 0-2-15,28 2 0 16,-13 3 1-16,-9 0-1 16,4-1-1-16,-4-1 1 15,-3-1-1-15,10 0 0 16,-4 0 0-16,-9-2 4 16,-5 2 5-16,-1-2-3 0,1-1-1 15,-1 1-2-15,7-1-3 16,-7 1 1-16,-5 0-1 15,5 7 0-15,-5 9 2 16,-4-6-3-16,1-3 0 16,5-2 1-16,-8 0 2 15,-4 0-1-15,1 0-1 16,8 0 5-16,-8-3 4 16,-3 0-5-16,-4 8-2 15,1 6-1-15,-1-3 1 16,1 2-1-16,-3 6 2 15,-7 0 0-15,-5 7 3 16,-3 9 1-16,0-1 3 0,2 4-5 16,-8-4-3-16,3 4 1 15,-3-9 0-15,-6-5-4 16,-3-5 1-16,-1-1 2 16,-2-7 3-16,-3-5-2 15,-3-3-2-15,0-6 2 16,0 1 0-16,0-3-1 15,0-3-2-15,-3 0 1 16,3-2 1-16,0-3-3 16,0-3 0-16,0-5 3 15,3-5 3-15,0-3-9 16,3-2-2-16,0-9-2 16,-4-4 0-16,1-1 5 15,0 3 3-15,-6 2 3 0,0 3 1 16,0 6 0-16,-3 5 0 15,3 2 6 1,-3 3 6-16,0 6 1 0,0 7 1 16,0 5-11-16,0 14-5 15,0 13-1-15,0 3-1 16,3 8 0-16,0-9 0 16,0 14-3-16,-3-8 2 15,0-10-1-15,-3-6 0 16,-3-5 2-16,-6-9 2 0,-6-1 5 15,-5-6 4-15,-10-8 2 16,-9-3 5-16,-2-2-10 16,-1 2-2-1,-3 3-15-15,-2-3-7 0,2-10-53 16,6-16-25-16,7 0-22 16</inkml:trace>
  <inkml:trace contextRef="#ctx0" brushRef="#br0" timeOffset="132">11146 4815 12 0,'-3'0'8'0,"6"3"-4"0,-3-3-5 15,0 0 2-15,0 0-1 16,0 0 0-16,0 0 8 16,0 0 7-16,0 0-1 15,0 0 2-15,0 0-3 16,0 5 2-16,0-2-6 15,0 0-1-15,0-1-2 16,0 1-1-16,-3 2-3 16,0 3-2-16,0-3 3 15,0 3 0-15,0 0 1 16,0 6 2-16,0-4 1 16,-3 1 1-16,0 2-2 0,-3 0 1 15,-2 0-2 1,-4 3 0-16,-6 3 3 0,0-3 5 15,0 0-5-15,-3-1 0 16,-2 1-4-16,-7 0-3 16,3-3 0-16,-3 1 3 0,-2-1 2 15,2 3-2-15,-3 0-3 16,-3 2 0-16,-5 1 1 16,-1-1-3-16,-3-2 0 15,-2 3 1-15,2-1 0 16,-2 1 0-16,-1-1 0 0,0-2 0 15,-2 3 2 1,-4 2 8-16,4-3 3 0,-4 1-6 16,7-1-4-16,-1 3-2 15,0 3 1-15,1 0 5 16,-1 3 4-16,-5 12-6 16,2 4-1-16,0 2-4 15,4 2-1-15,2 1 5 16,7-3 2-16,-7-3 0 15,9-2 1-15,7-6-4 16,5-2-2-16,3-8 2 16,3-6 0-16,3-2-4 0,6-5-1 15,3-1-35-15,0-4-12 16,3-6-36 0</inkml:trace>
  <inkml:trace contextRef="#ctx0" brushRef="#br0" timeOffset="133">9307 5771 156 0,'-9'-6'57'0,"9"6"-30"0,0 0-32 0,0 0 12 16,3 11-8-16,-3 5-2 16,-3 5 10-16,0 8 8 15,-3 5-8-15,0 9 1 0,0-1 2 0,3-5-4 16,3-5-1-1,3-6-5-15,6-5 0 0,3-5 6 16,8-5 4 0,4-6-5-16,9-13-1 0,3-8-51 15,8-2-62 1,10-6 16-16</inkml:trace>
  <inkml:trace contextRef="#ctx0" brushRef="#br0" timeOffset="134">10506 4710 72 0,'-3'18'27'0,"3"-13"-14"0,-3 19-7 0,0-13 9 16,-3-3-4-16,-3 2-1 15,-3 4-2 1,-5-1 2-16,-7 3 1 16,-3 0 1-16,-6 2 2 15,-2 3 2-15,-1-2-7 0,-6-3-1 16,-3-1-4-16,1 1-1 0,-4 0 1 15,4-3-2-15,2 1-2 16,-6-1 1 0,4-2 1-16,-1-1 1 0,-3-2 3 15,-8 0-3-15,-1 0 0 16,1 0 1-16,-1 0 0 0,-5-3-2 16,2 0 1-1,4 1 0-15,-4-1 1 16,-3 0-5-16,1-2 1 15,2-3 0-15,1 0 2 0,-4 0 5 16,4-3 4-16,-4-2-6 16,1 0-1-16,-1-3-2 15,-2 2 1-15,2 1 0 16,-2-3 3-16,-4 0-3 16,1 0 0-16,-1 3-1 15,1 0-2-15,3 2 1 16,-4 3-1-16,-11 0 0 15,-1 0 0-15,-2 0 0 16,3 3 0-16,2 2-3 16,4 3 2-16,2-3 1 15,1 1 2-15,-3-1-1 16,-1 0-1-16,4 0-2 16,2 3 1-16,1 0 1 0,2 0 0 15,1 0 0-15,-4 0 2 16,-2 0-1-16,2 0-1 15,7 18-2-15,-4-7 1 16,4-3 1-16,-4 0 0 16,-2 0 0-16,0-1 0 15,-1 4 0-15,1 0 2 16,-4-1-1-16,4 3-1 16,-10-2-2-16,10 2-1 15,-1-3 6-15,7 1 3 0,8 2-1 16,1 0 2-16,2 0-6 15,1 3-1-15,2 0 0 16,-6 0 0 0,4 10 0-16,-4 3 0 0,1 3-3 15,5 0 2-15,-3-1 1 16,7-2 2-16,2-2-3 16,3-3 0-16,4-3 1 15,5-3 0-15,0 1 0 16,0-9 2-16,6-2 1 15,7-5 1-15,2-4-18 16,6-4-7-16,3-6-28 16,0-2-9-16,9-8 7 15,3-3-20-15,6-2 19 16,-3-6 25-16,-3 0 13 16,0-3 33-16,0 4 12 15,-1 2 20 1,-2 5 8-16,-3 5-16 0,0 3-6 15,0 8-19-15,-3 8-9 16,-8 11-5-16,-4 4 1 0,0 6 4 16,0 6 1-16,0 5 2 15,3-6-6-15,3-5-2 16,9 8-2-16,6-8-2 16,6-8 1-1,12-10-1-15,6-3 2 16,5-11-1-16,10-7 2 0,3-4-26 15,11-7-10-15,19-5-51 16</inkml:trace>
  <inkml:trace contextRef="#ctx0" brushRef="#br0" timeOffset="135">11980 4667 44 0,'0'-2'19'0,"0"4"-10"0,0-2-9 0,0 0 5 16,0 0 1-1,0 0 3-15,0 0-4 0,3 6-1 16,2 4 2-16,-2 1 1 16,3 5-1-1,0 2 1-15,0 1 2 0,3-1 5 16,0 3-8-16,0 0-3 16,0 1-2-16,6 1 1 15,3 4-1-15,-3-3 2 16,0-3 0-16,2 0 1 15,1 0 0-15,3 0 2 16,0 1 1-16,3-4 3 0,0 1-7 16,5-4-2-16,4 1 1 15,0-2 3-15,3-4-2 16,-1 6-2-16,7-3 2 16,0-2 0-16,5-3 3 0,1-8-1 15,-1 5 0-15,7 0-1 16,0-2 0-16,-4-8-2 15,4-1 1-15,-1 4 4 16,1-1 4-16,0 1-4 16,2-1 1-16,4 3-5 15,2 0-2-15,4 0 0 16,2 0 1-16,-5 10-1 0,-1 6-1 16,-5 0 1-1,-4 0 1-15,-2 3 1 16,-7-1 1-16,-5 6 2 15,-6 5 3-15,-3 0 0 0,-7 6 0 16,-2 2-5-16,0 2-3 16,0 9 0-16,0 0-1 15,-3-6 0-15,-3 0 2 16,2-5 3-16,-2 0 2 16,-3 0 1-16,-3-5 0 15,0-3 0-15,-3-5 2 16,0-3-5-16,0-2-3 15,-3-3-1-15,0-3 1 16,0 0-1-16,0-5 2 16,0-3-2-16,0 1-1 15,-3-6 1-15,3 2-1 0,-3 1-3 16,0-3 0-16,0 0-7 16,0 0-4-16,0 0-8 15,0 0-1-15,0 0-17 16,6-3-4-16,0-2-6 15,3-3-30 1,3-8 15-16</inkml:trace>
  <inkml:trace contextRef="#ctx0" brushRef="#br0" timeOffset="136">14120 5741 172 0,'0'0'66'0,"0"-2"-36"0,0 2-31 15,0 0 12-15,0 0-7 0,0 8-1 16,0 0 10-1,0 10 6-15,0 3-10 16,-3 3-2-16,0 8-1 0,-3 5-5 0,3 0-1 16,0 3 0-16,-3-6 0 15,0-5 4-15,3-5 2 16,-6-5 20-16,0-6 9 16,-3-5-8-16,0-14-4 15,-3-4-4-15,-5-3-3 16,-7-3-6-16,0-3-2 15,0-2-6-15,0 0-2 16,4 2 0-16,2 3 2 16,3 3-3-16,3 3-2 15,3 4-27-15,3 6-10 0,3 8-51 32,3 0-63-32,3-2 40 0</inkml:trace>
  <inkml:trace contextRef="#ctx0" brushRef="#br0" timeOffset="137">6610 14211 112 0,'0'-6'44'0,"3"4"-24"0,-3-3-2 0,0 2 20 16,0 0-6-16,0 1-1 16,0-4-2-16,0-2 1 15,-3 3-16-15,0 0 3 0,-3-3 1 16,0 3 1-16,0-3 1 15,-3 0-7-15,-3 2-3 16,0 4-5-16,-9 4-2 0,-2 4 1 16,-1 7 0-16,0 0-5 15,0 6-1 1,0 7 1-16,4 3 0 0,5 6-2 16,3 4 2-16,3 1 1 15,9 10 2-15,6-5-1 16,6-2 2-16,14-9-2 15,4-8 2-15,9-4 0 16,6-12 1-16,2-7 0 16,4-16 2-16,-1-11-1 15,-5-8 0-15,-3-5 1 16,-4 0 3-16,-11 3 9 16,-9-6 6-16,-12 0-4 15,-9 1 0-15,-9-4 2 16,-9 1 1-16,-3 7-10 0,1 4-5 15,-4 10-8-15,3 5 0 16,3 2-20-16,6 4-9 16,12 15-120-1,6 3-16 1</inkml:trace>
  <inkml:trace contextRef="#ctx0" brushRef="#br0" timeOffset="138">8056 14229 136 0,'-6'-10'52'0,"4"4"-28"0,-10-2-8 0,9 6 16 0,-6-3 2 16,-3-3 5-16,0 2-2 16,0 1 1-16,-6 0-20 15,0 2 1-15,-3 3-1 0,-2 5-10 16,-4 3-4-16,3 6-3 15,0 9-1-15,0 6 4 16,1 9 2-16,8 4 0 16,3 11-1-16,9-3-1 15,6-2 0-15,15-6-2 16,8-8 1-16,7-7 4 16,6-9 6-16,6-15-3 15,5-14 2-15,4-12-3 16,-1-9 2-16,-5-5 5 15,-15 0 4-15,-10 0 10 0,-11-3 5 16,-9 0-7-16,-9 3-2 16,-11 6-9-16,-7 1-2 15,3 4-12-15,-6 2-3 16,3 6-30-16,3 4-12 16,4 4-45-16,2 5-20 15</inkml:trace>
  <inkml:trace contextRef="#ctx0" brushRef="#br0" timeOffset="139">9381 14142 176 0,'-6'-13'68'0,"-9"5"-36"0,9 3-22 16,6 5 20-16,6 0 4 15,-9 0 4-15,3 0-14 16,-3 7-4-16,6 7-12 15,-6 10 6-15,6 7 5 0,-6 6-4 16,0 6 2-16,0 2-6 16,0 8 1-16,0-8-1 15,0-3 1-15,0-5-6 16,3-8-2-16,0-5-11 16,3-6-5-16,-3-7-60 15,9-3-28-15,0-8-28 16</inkml:trace>
  <inkml:trace contextRef="#ctx0" brushRef="#br0" timeOffset="140">10619 14190 136 0,'-9'-16'52'0,"9"13"-28"0,0-7-15 0,0 7 14 15,0 0 6-15,3-2 7 16,-3 2 1-16,3 1-1 16,-3 2-19-16,3 8 3 0,0 5 1 15,3 5-7-15,-3 9-1 16,0 7 2-16,-3 9 0 15,0-1-2-15,-3 8 0 16,0-5-3-16,0-3 1 0,0-5-6 16,0-5-3-1,0-8-4-15,0-5-1 0,3-6-62 16,6-3-27-16,0-15-39 16</inkml:trace>
  <inkml:trace contextRef="#ctx0" brushRef="#br0" timeOffset="141">12060 14168 172 0,'-3'-7'66'0,"0"-1"-36"0,-3 2-15 16,3 6 18-16,0 0-7 16,-3-2-1-16,0 2-10 0,-3 5-4 15,-3 3-6 1,-3 5 5-16,-8 3 3 0,-4 10-4 15,3 4-1-15,0 4 0 16,3 6 2-16,6 5-5 16,4 5-1-16,8-3-2 0,3-4 1 15,6-9 2-15,14-2 4 16,4-6 2-16,6-10 1 16,3-10 0-16,5-12 2 15,1-12-3-15,-3-9 1 16,-6-4-1-16,-4-6 3 15,-8-1 4-15,-6 4 3 16,-9-6 0-16,-6 9-1 16,-12 4 1-16,-3 3-1 15,-2 3-11-15,-4 5-5 16,3 3-12-16,0 5-5 0,3 0-18 16,3 3-7-1,9 2-46-15,6 6-21 0,6-6-42 16</inkml:trace>
  <inkml:trace contextRef="#ctx0" brushRef="#br0" timeOffset="142">13346 14184 148 0,'-6'-13'57'0,"6"8"-30"0,0 5-7 16,0 0 21-16,0 0-16 16,0 0 14-1,3 13-3-15,0 8-19 16,0 6 11-16,0 4 2 0,0 12-11 15,-3 4-5-15,0 4-7 16,0-1 0-16,-3-2-4 16,3-6 0-16,0-8-23 15,0 1-9-15,0-9-101 16</inkml:trace>
  <inkml:trace contextRef="#ctx0" brushRef="#br0" timeOffset="143">14778 14216 132 0,'-3'-13'52'0,"3"5"-28"0,0-5-22 15,0 7 14-15,0 1 3 16,-3-3 5-16,0 0 3 16,-3-2 3-16,-3-1-16 15,-3 6 5-15,0 5 4 0,-9 8-12 0,-3 8-4 16,-3 5-4-16,4 10-3 15,2 9-2-15,3 5 1 16,9 0 1-16,6 5 0 16,9-5 2-16,12-5 1 15,6-8 7-15,5-8 6 16,4-11 5-16,6-8 2 16,-3-18 1-16,-7-6 0 15,-2-7 2-15,-9-3 1 16,-6-3 3-16,-6-5 1 15,-9 0-8-15,-12 3-1 0,-3 2-7 16,0 3 1-16,0 2-14 16,1 9-3-16,2 5-29 15,6 2-10-15,6 8-59 16,9 9-26-16,3-4-23 16</inkml:trace>
  <inkml:trace contextRef="#ctx0" brushRef="#br0" timeOffset="144">16102 14102 156 0,'6'-8'57'0,"-6"6"-30"0,0 2-32 16</inkml:trace>
  <inkml:trace contextRef="#ctx0" brushRef="#br0" timeOffset="145">16111 14108 350 0,'0'29'56'0,"0"10"-14"0,-3 4-20 0,0 7-7 15,3-2-2-15,-3 7 2 16,0-2-8-16,3-8-2 16,0-8-3-16,0-13 1 15,0-3-40-15,3-5-16 16,3 0-82 0</inkml:trace>
  <inkml:trace contextRef="#ctx0" brushRef="#br0" timeOffset="146">17501 14243 128 0,'0'-16'49'0,"3"8"-26"0,-3-6-5 15,0 9 20 1,0 0-4-16,0 0 3 0,-3-1-8 16,-3 4-3-16,0 2-14 15,-3 2-8-15,-3 6-2 0,-9 5 0 16,-2 11 3-16,2 5-7 15,3 8 0-15,3 6 0 16,6 10 1-16,12-3 7 16,9-2 4-16,6-9-5 0,3-7-1 15,6-6 13 1,-7-15 8-16,-2 0-3 16,9-14-3-16,9-16-3 15,-4-7 0-15,-5-6 7 16,-9-5 3-16,-9 0 3 0,-6 0 5 15,-6-3-6 1,-6 6-2-16,-6 5-6 0,-3 5-2 16,4 3-19-16,-1 5-7 15,3 6-25-15,0-1-9 16,3 6-49-16,6 5-19 16,3 8-46-1</inkml:trace>
  <inkml:trace contextRef="#ctx0" brushRef="#br0" timeOffset="147">18647 14052 176 0,'0'-18'68'0,"0"20"-36"0,3 11-22 0,0-7 31 15,0 12-13-15,0 9 1 16,3 10-1-16,-3 8-15 15,0 5 3-15,0 3 2 0,0 10-4 16,0-10 0-16,-3-5-8 16,3-6-2-16,0-7-2 15,-3-6 1-15,0-5-22 16,0-6-9-16,6-7-125 16,0-14 34-1</inkml:trace>
  <inkml:trace contextRef="#ctx0" brushRef="#br0" timeOffset="148">20052 14198 132 0,'-3'-19'52'0,"3"11"-28"0,-3 3-4 0,3 2 19 15,-3-2-6-15,0 2 0 16,-3 1-14-16,0 2-6 15,-3 5-8-15,-6 3 1 0,-3 5 0 16,1 13-2-16,-1 4-1 16,-3 4-3-16,3 6-1 0,9 5 1 15,6 2 2 1,3-2 5-16,6-8 4 0,6-5 5 16,6-3 4-16,6-8-1 15,11-7 0 1,4-12-4-16,3-7 1 15,-1-16-3-15,7-8 2 0,-9-6-2 16,-6-2 0-16,-7 0 6 16,-8-3 2-16,-6 3 3 15,-12 3 0-15,-9 2-5 16,-3 6-1-16,-3 2-13 16,-5 5-2-16,-1 6-19 15,-3 3-4-15,3 4-19 0,0 4-5 16,3 7-54-16,9 6-24 15,9-1-9 1</inkml:trace>
  <inkml:trace contextRef="#ctx0" brushRef="#br0" timeOffset="149">21472 14211 116 0,'12'-8'46'0,"-9"3"-24"0,-3-3 1 0,0 5 18 16,-3-2 1-16,-6 2-1 16,0 0-11-16,0 1-6 15,-3 2-14-15,-6 2 5 0,-6 6 2 16,1 3-12-16,-4 13-2 15,-3 2-2-15,6 6-1 16,6 5 0-16,3 5 0 16,12 6-3-16,3-6 0 15,9-2 4-15,9-6 3 16,6-7 8-16,15-3 2 16,-1-9-1-16,7-9 2 15,-3-9 1-15,5-13 2 16,-5-10 5-16,-6-6 3 0,-6-5 2 15,-10 0 0-15,-8-5-2 16,-9-1 1-16,-9 4 2 16,-9 2 5-16,-8 5-19 15,-10 5-6-15,-3 9-28 16,3 5-10-16,1 5-21 16,2 5-9-16,6 6-48 15,6 5-18-15,6-3-12 16</inkml:trace>
  <inkml:trace contextRef="#ctx0" brushRef="#br0" timeOffset="150">3592 16632 152 0,'-3'-6'57'0,"3"6"-30"0,-3-8-3 0,3 8 22 16,0-2-6-16,0-1 0 15,-6-5-8-15,3 3-2 16,-6-3-17-16,3 3 8 0,-3-1 2 16,0 4-7-16,-9 2-4 15,3 0-5-15,-6 10-2 16,4-4-8-16,-4 20 0 16,-6 14-1-16,12 5 2 15,3-8 1-15,9 8 1 16,0-5-3-16,12 2 0 15,-3-2-1-15,15-9 3 16,-3-4 0-16,14-14 1 0,-2-2 0 16,12-17 0-16,-6 6 0 15,-1-18 2-15,-5 5 14 16,-6-19 7-16,-6 5 6 16,-12-12 2-16,0 7-5 15,-15-3-2-15,0 4-9 16,-9 4-2-16,3 6-9 15,-6 3-5-15,3 2-20 16,4 0-9-16,2 8-26 16,3 3-12-16,0 2-39 15,12 6-15-15,6-3 8 16</inkml:trace>
  <inkml:trace contextRef="#ctx0" brushRef="#br0" timeOffset="151">3990 16814 212 0,'-3'16'79'0,"3"-16"-42"0,-3-13-26 16,3 13 21-16,0 8-2 15,0-3 4-15,-5 16-16 16,2-5-6-16,-12 5-7 15,3 6-4-15,-3-1 2 0,3-7-11 16,-3 5-2-16,-3 2-33 16,9-10-11-16,0-3-33 15,0-5-38 1,1-3 40-16</inkml:trace>
  <inkml:trace contextRef="#ctx0" brushRef="#br0" timeOffset="152">3785 16870 212 0,'-3'-19'82'0,"3"19"-44"0,3-8-18 0,-3 8 24 16,3 0-13-16,0 0-4 16,3 0-2-16,0 6-1 15,6 2-13-15,-3 2-2 0,9 9-2 16,2-3-1-16,1 10-1 16,-3-7-3-16,3 2 1 0,-3 3-20 15,0-3-8-15,0-3-60 16,-1-2-27-1,-2-5-2 1</inkml:trace>
  <inkml:trace contextRef="#ctx0" brushRef="#br0" timeOffset="153">4330 16679 204 0,'0'-13'77'0,"0"13"-42"0,-6-18-10 0,6 18 25 16,0-3-5-16,0 0-2 16,-3-5-20-16,0 8-6 15,0-2-11-15,0-1-2 0,-3 3 0 16,0 0-2-16,-6 11 1 16,3-3-4-16,-3 21 0 15,3-5-1-15,0 13 0 16,3-6 0-16,3 14-2 15,3-8 3-15,9 8 0 0,-3-8 1 16,12 3 0-16,-3-8 0 16,9-11 2-16,-3-8 1 15,9-8 3-15,-4-5 6 16,4-13 2-16,-6 3 1 16,-3-19 4-16,-3 5-7 15,-7-19 1-15,-2 4 3 16,-9-4 2-16,0 4-1 15,-11 7 0-15,-1 3-16 16,-9 5-5-16,3 3-30 16,-3 8-10-16,3-1-31 15,0 12-10-15,0 2-61 16</inkml:trace>
  <inkml:trace contextRef="#ctx0" brushRef="#br0" timeOffset="154">4660 16634 248 0,'-3'0'93'0,"0"0"-50"0,3 8-26 16,0-5 25-16,-3 5-16 16,3 0-4-16,0 21-13 0,0-5-4 15,3 13-3-15,0-5 3 0,-3 2 1 16,0 0-2 0,0 1-3-16,0-6 2 0,0 3 0 15,0-11-19-15,-3 3-9 16,0-6-31-16,0-5-15 15,-3 1-44 1,3-12-21-16,-3 3 69 16</inkml:trace>
  <inkml:trace contextRef="#ctx0" brushRef="#br0" timeOffset="155">4663 16640 208 0,'0'-11'79'16,"0"11"-42"-16,3-8-10 0,-3 8 27 0,0-3-11 16,0 1 0-16,3-1-15 15,0-2-6-15,3 2-12 16,-3 1-2-16,3-6 2 0,0 8-2 15,3-3 3-15,0 0-8 16,3 3-4-16,-3 0 2 16,8 3 1-16,1 0 0 15,3 5 1-15,-3-3 0 16,6 8 1-16,-3 0-2 16,5 14-2-16,-2-9 1 15,0 14 1-15,-3-11 1 16,-3 11 3-16,-3-6-3 0,-3 9 0 15,-3-9 8-15,-7-2 2 16,-2 3 0-16,-8-4 0 16,-1-1-3-16,-9-4 1 15,3-2-4-15,-15 0-2 16,3-3-5-16,-11-5 0 16,5-3-11-16,-3-2-5 15,6-3-12-15,1 5-3 16,2-5-43-16,3 3-19 15,3-3-57 1</inkml:trace>
  <inkml:trace contextRef="#ctx0" brushRef="#br0" timeOffset="156">7524 16595 56 0,'0'-6'24'0,"0"6"-12"0,0-2 3 16,0-4 13-16,0 6 0 16,0-2 3-16,0-3-6 15,3-1-1-15</inkml:trace>
  <inkml:trace contextRef="#ctx0" brushRef="#br0" timeOffset="157">7533 16558 274 0,'6'-3'15'0,"-4"-2"-5"0,1 5 2 0,0-3 13 16,-6 0-2 0,6 3-1-1,0 0 1-15,-3 0-4 16,-3 3-2-16,6 0-7 16,-3 10-2-16,-3 3 2 0,3 0 1 15,-3 10-3-15,0-2 0 16,1-3-1-16,-1 0 3 15,3-2-1-15,0 2 0 16,0-3-1-16,-3 1 0 16,3-6-4-16,0-5-3 15,-3-3 2-15,3 9 2 16,0-14 2 0,-3 0-3-16,3 0-1 15,0 0 1-15,0 8-2 16,0-3-4-16,0 6 1 15,0-9 1 1,0 6 0-16,6-16 0 16,0 3 0-16,-1 8 0 15,4-1 0-15,0-2 0 16,6-2 0-16,9-1 0 16,-6 8 0-16,-3 3 0 15,6 3 0-15,-4-3-3 16,4 7 2-16,-3-1 1 15,-3 2 2-15,0-3 3 0,-3 8 4 16,-3-5 7-16,-9 0 2 16,0 2 2-16,-9 3 0 15,0-5-5-15,-9 0 1 16,3 3-7 0,-6-6-1-16,3 0-2 0,-8-2 1 15,5-3-9-15,-6-3 0 16,6-2-22-16,-3-3-7 15,-8-8-24-15,14 2-10 16,0 4-34-16,6-9-14 16,0-7-9-1</inkml:trace>
  <inkml:trace contextRef="#ctx0" brushRef="#br0" timeOffset="158">7512 16542 248 0,'-9'-6'93'0,"12"6"-50"0,-6 0-22 0,3 0 30 15,3 0-18 1,-3 0-6-16,3 0-12 16,6 0-2-16,3 6-8 15,-3-4 4-15,8 1 1 0,-2-3-3 16,12 0 1-16,-3 0-3 0,6 3 2 16,-7-3-4-16,7 0-2 15,-3 0 2-15,-3 5 0 16,-6-2-21-16,2-1-10 15,-5 1-79-15,-3-3-34 16,-3 5 17 0</inkml:trace>
  <inkml:trace contextRef="#ctx0" brushRef="#br0" timeOffset="159">11652 16574 116 0,'3'-11'44'0,"12"8"-24"0,-9-2-6 16,-3 5 17-16,0-5 0 16,-3 5 4-16,-3-6-2 0,0-2 2 15,0 3-19-15,0-3 6 0,-6 3 5 16,3-3-6-16,-6 8 0 15,3-3-10-15,-6 3-2 16,3 0-3-16,-8 3 1 16,2 5-4-16,-9 5-2 15,3-2-3-15,-3 10 1 16,7-3 1-16,-1 22 2 16,3-8-3-16,6 13 0 15,3-11 1-15,9 11 0 16,0-5 0-16,15 5 2 15,-3-5-1-15,12-9 2 16,-4-4 0-16,16-14 1 16,-6 0 6-16,9-18 4 15,-7 2-3-15,7-15 1 16,-6-1 4-16,0-12 2 16,-7-4 4-16,-8-2 3 0,-3 3-4 15,-12-6-1-15,0 6 0 16,-15-6 2-16,3 6-3 15,-15-1-2-15,-14-5-7 16,-1 9-2-16,3 4-6 16,7 6-4-16,-1 3-15 15,6 7-6-15,6 0-28 16,12 9-80 0,6-1 1-16,6-2-24 15</inkml:trace>
  <inkml:trace contextRef="#ctx0" brushRef="#br0" timeOffset="160">9726 17566 112 0,'-3'-6'44'0,"3"6"-24"0,3-8-6 0,-3 3 17 0,0 5-2 15,0 0 3-15,0 0-9 16,0 0-4-1,0 5-7-15,0 3 0 0,-3 6-5 16,0 7 1-16,0-3-3 16,3 6 2-16,0-3-6 15,3 3-1-15,0-8 2 16,3 3 1-16,-3-1-4 16,3-5 1-16,0-5-2 0,3 0 0 15,-3-3 0-15,3 3-2 16,-3-8 0-1,0 0 3-15,0-2-2 0,0-4 1 16,-3 1 2-16,0-3 2 16,0 8-3-16,0-5 0 15,0 5-1-15,0 0-2 16,0 5 3-16,3-5 0 16,0 5 1-16,-1-2 0 15,1-3 0-15,3 0 2 16,-3 0 10-16,3 0 4 15,0-3-3-15,0-2 0 16,0 0-4-16,0-3 0 0,-3 3-5 16,0-3-1-16,0 2-1 15,-3-1 1-15,0 1-2 16,-3-2-1 0,0 0-19-16,-3-2-8 0,0 2-28 15,0-5-12-15,0 2-25 16</inkml:trace>
  <inkml:trace contextRef="#ctx0" brushRef="#br0" timeOffset="161">10021 17425 124 0,'0'3'49'0,"0"-3"-26"0,0 0-9 15,0 0 17-15,3 3-6 16,-3-3 0-16,3 10-5 16,0-2-3-16,0 11-9 15,-3 10-1-15,3 0 0 0,-3-3-3 0,3 4-3 16,-3-7 2-16,0-1 2 15,0 1-4-15,0-7-1 16,0 3 2 0,0-6 1-16,0 0 1 0,0-13 0 15,0 0 2-15,0 6 3 16,0 1-4-16,0-1-3 16,0-1 1-16,3-5 2 15,-3 0-4-15,3-5-3 16,0-1 3-16,3-1 1 15,0 1-3-15,6-7-1 16,-4 5 1-16,1-5 2 16,0 2-2-16,0 3 0 0,0 0-1 15,0 8 0-15,0 0 2 16,0 0 2-16,6 0 1 16,-9 16 3-1,0 3-1-15,0-6 0 16,0 6-1-16,0-6-7 15,-3 0-2-15,0-5-34 16,0 2-13-16,0-2-38 16,0-8-29-1,0 6 50-15</inkml:trace>
  <inkml:trace contextRef="#ctx0" brushRef="#br0" timeOffset="162">10289 17682 132 0,'0'0'52'0,"0"0"-28"0,3 16-11 0,-3-16 17 15,3 13-15-15,-3-7-6 16,0 7-5-16,0-5-4 16,0 5 1-16,0-8-8 0,0 3-3 15,0 3-65 1</inkml:trace>
  <inkml:trace contextRef="#ctx0" brushRef="#br0" timeOffset="163">10286 17513 236 0,'0'-11'90'0,"0"11"-48"0,3-2-49 15,-3 2 14-15,3 0-10 16,0 0 0-16,3 2-38 16,-3-2-17-16,3 8-31 15,0-3-9-15</inkml:trace>
  <inkml:trace contextRef="#ctx0" brushRef="#br0" timeOffset="164">10494 17597 160 0,'-6'-2'63'0,"6"2"-34"0,-9 0-10 0,9 0 23 15,-6 0-8-15,0 0 0 16,-5 2-13-16,2 1-5 16,-3 10-9-16,3-2-7 0,-3 5-3 15,3-3-1-15,3 0 3 16,0 3-2-16,3 0 1 15,0 3-3-15,9-1 1 16,0-2 4-16,6-3 4 16,-3-2-21-16,6-9-8 15,-3-2-30-15,8 0-12 16,-2 0-18 0</inkml:trace>
  <inkml:trace contextRef="#ctx0" brushRef="#br0" timeOffset="165">10536 17449 160 0,'0'-5'60'0,"0"5"-32"0,0 0-26 16,0 5 14-16,6 1 1 15,0-4 4-15,0 17-2 0,0-6-2 16,0 13-9-1,-3 1-3-15,0 5 1 0,0-6-3 0,0 6 0 16,0-6-1-16,0-5 1 16,0-2 0-16,-1-6 1 15,1 0 4-15,0-7 5 16,0 2-7-16,0-11-1 16,0-2-5-16,3-14-3 15,0 6-1-15,3-3 3 16,-3 0-2-16,3 8-1 15,0 3 3-15,3 10 2 16,-3 1 4-16,3 7 4 16,-3-5-4-16,0 5-3 15,0 0-8-15,-3-2-1 0,-1-3-103 16,1-3-47 0,0-2 76-1</inkml:trace>
  <inkml:trace contextRef="#ctx0" brushRef="#br0" timeOffset="166">11078 17365 192 0,'-6'-6'74'0,"6"6"-40"0,0 0-29 0,0 0 19 16,3 6-11-16,-3-1 0 0,6 11 2 15,-3-3 2-15,3 11-9 16,0-3 0-16,-1 5-1 15,-2-2 1-15,0 5 2 0,0-5-3 16,0-3 1-16,-3-2-3 16,0-1 2-16,0-2-2 15,0-5 0-15,0-3-3 16,0-3-2-16,0 0-2 16,0-2 1-16,0-3 1 15,0-3 0-15,0-2 0 16,0 0 2-16,0-3-1 15,0 3-1-15,0-3 1 16,3-3 1-16,0 3-1 16,3-5 2-16,0 5-2 0,3-3-1 15,0 3 1-15,0 0-1 16,0-2-3-16,3 10 0 16,-3-3 2-16,3 6 2 15,-3-3 2-15,0 10 3 16,-1-2 3-16,-2 11 2 15,0-3-1-15,-6 2-1 16,0-4-5-16,-9 4-1 16,1-5-1-16,-4-5 1 15,3 3-7-15,-6-6 1 16,3-2-17-16,-3-3-6 0,3 0-14 16,0 0-5-16,3 0-22 15,3-8-9-15,0 3-13 16</inkml:trace>
  <inkml:trace contextRef="#ctx0" brushRef="#br0" timeOffset="167">11265 17502 160 0,'0'-2'60'0,"0"2"-32"0,6 2-15 16,-3-2 17-16,3 11 0 15,0-9 2-15,0 12-4 0,0-1-3 16,3 0-13-16,0 0-5 16,0 11-1-16,0-8-3 0,0 3-2 15,-3-6-14-15,-1 0-4 16,1 0-35-16,0-7-14 16,0 1-30-1</inkml:trace>
  <inkml:trace contextRef="#ctx0" brushRef="#br0" timeOffset="168">11491 17552 188 0,'-3'0'71'0,"3"0"-38"0,-3 16-17 0,3-16 22 16,-8 19-3-16,2-6 2 15,-6 14-12-15,3-9-5 16,-3 16-11-16,0-4-6 0,0-1 0 0,0-6-4 15,0-1 0-15,3-1-26 16,0-3-9-16,3-4-28 16,3-4-13-16,0-2-18 15</inkml:trace>
  <inkml:trace contextRef="#ctx0" brushRef="#br0" timeOffset="169">11613 17330 208 0,'-3'-10'77'0,"6"10"-42"0,0 13-32 0,-3-8 17 16,0 8 8-16,0 1 4 15,0 9-5-15,0-7-2 16,0 21-14-16,0-8-7 0,0 11 0 15,0-8-3-15,0 8 2 16,0-9-18-16,0-4-6 16,0-1-39-16,0-7-16 15,0-1-29 1</inkml:trace>
  <inkml:trace contextRef="#ctx0" brushRef="#br0" timeOffset="170">11509 17539 236 0,'-6'-5'90'0,"6"5"-48"0,3 0-31 0,0 0 21 0,3 0-6 16,0 0-1-16,9 0-11 15,-3-5-6-15,12 5-5 16,-6-3-3-16,5 0 1 0,-2 1-26 0,6-4-10 15,-6 6-44 1,3 0-19-16,-3 0 2 16</inkml:trace>
  <inkml:trace contextRef="#ctx0" brushRef="#br0" timeOffset="171">11840 17547 192 0,'-3'5'71'0,"3"-5"-38"0,6 8-14 0,-3-8 21 15,0 6-14-15,0-4-4 16,5-2-9-16,1 6-3 16,3-6-6-16,-3 0-1 0,3 0 3 15,0-6-3-15,0 4-2 16,-3-4 0-16,0-2 1 16,-3-2 1-16,0 2 1 15,-3 0-5-15,-3-3 1 0,0 3-7 16,-12 3 0-1,0 0-6-15,-6 2 1 0,3 3 4 16,-6 6 4-16,3-4 3 16,-2 11 1-16,2-2 13 15,3 5 6-15,0 2-5 16,6 4-3-16,0-4-6 16,9 6-2-16,0-8 1 15,12 2 0-15,0 1-24 16,12-6-9-16,-3-5-72 15,8-3-55-15,-5-2 58 16</inkml:trace>
  <inkml:trace contextRef="#ctx0" brushRef="#br0" timeOffset="172">9854 18174 108 0,'-12'-5'44'0,"12"5"-24"0,0-3-8 15,0 3 13-15,0-10 2 16,-6-4 3-16,3 20-7 16,0 2-2-16,-2-3-12 15,-1 3-3-15,0 10 0 0,0 1-3 0,3 2 0 16,0-2-1-16,6 2-2 15,0-3 3 1,6-4 0-16,0-1 5 16,2-3 5-16,-2-7 2 0,0-3 3 15,0 0-1-15,0-3 1 16,-3-2-3-16,-3-8-1 16,0 0-6-16,-6 2 0 15,0-2-3-15,-6 0 0 16,0 5-6-16,0 2 1 15,0-2-11-15,0 8-3 16,1-5-24-16,5 10-10 16,0-5-26-16,11 0-53 15,-2 0 27-15</inkml:trace>
  <inkml:trace contextRef="#ctx0" brushRef="#br0" timeOffset="173">10131 17978 172 0,'0'-26'66'0,"0"26"-36"0,-6-19-11 16,6 19 21-16,-6-2-7 15,3-3 0-15,-6 5-14 16,0-6-6-16,-3 12-8 0,4-1-4 0,-4 11 0 16,3-3-4-1,3 19 2-15,0-1-1 16,3 9 0-16,0-8 4 15,3 2 3-15,0-2-4 0,0 0-3 16,0-6-13-16,3-5-5 16,0-2-29-16,-3-1-11 15,0-4-9 1,-3-6-29-16,3-3 30 16</inkml:trace>
  <inkml:trace contextRef="#ctx0" brushRef="#br0" timeOffset="174">9893 18201 176 0,'-12'-8'68'0,"12"8"-36"0,0 0-15 0,0 0 22 16,3 0-5-16,0 0 3 15,9-6-6-15,-3 6 1 16,12-5-18-16,-3 3-6 0,11-4-3 0,-2 6-3 16,6-5 1-16,-6 5-62 15,-1 0-24 1,-5 0-38-16</inkml:trace>
  <inkml:trace contextRef="#ctx0" brushRef="#br0" timeOffset="175">10473 18174 116 0,'0'-5'46'0,"0"5"-24"0,0-8-4 0,0 8 18 15,0 0-1 1,0 0 2-16,-3-5-5 0,0 5 0 16,-5 0-18-16,-1 0-8 0,-3 5-2 15,0 0-1-15,0 3 3 16,0 5-3-16,3 6-2 16,0 0-3-16,3-4-1 15,0 4 2-15,9 2 2 16,0-5-2-16,9 0-2 15,-3-3-16-15,6-2-7 16,0-3-25-16,9 0-10 16,-4-3-22-1</inkml:trace>
  <inkml:trace contextRef="#ctx0" brushRef="#br0" timeOffset="176">10667 18148 208 0,'-9'-6'77'0,"9"6"-42"0,-15 0-26 16,15 0 19-16,-6 6-12 16,0-1-2-16,-6 3-10 15,3-3-3-15,-6 3-1 16,4 0 0-16,-1 11 2 0,0-1-1 15,3 1-1-15,0-3-2 0,9 2 1 16,0-5-1-16,9 1 0 16,-3-4 4-16,3-2 1 15,0-3-4-15,3-5 1 16,-4 0-2-16,1-5 0 16,0 5 0-16,-3-13 0 15,0 8 6-15,-3-3 2 16,0-3 2-16,0 3 0 15,0 3 0-15,-3 2 2 16,0-2-7-16,0 13-4 16,0-3 0-16,0 3 0 15,0 3 1-15,3 2 0 0,0-5-7 16,3 5-3-16,0-2-27 16,3-3-14-16,-3-3-35 15,6-10-31 1,12-3 47-1</inkml:trace>
  <inkml:trace contextRef="#ctx0" brushRef="#br0" timeOffset="177">10845 18180 184 0,'-5'-6'68'0,"5"6"-36"0,-9-34-18 15,6 29 36 1,0 12-14-16,-9 12-13 15,3-6-9-15,-6 6-9 0,3 2-4 16,0-3 2-16,3 4-2 0,6 1-1 16,3-4 1-1,6-3-1-15,0 2-5 16,6-4 1-16,-3-6-14 0,9-3-3 16,-3 3-7-16,3-11-2 15,-4-2-17-15,1 0-8 16,-3 2-21-1</inkml:trace>
  <inkml:trace contextRef="#ctx0" brushRef="#br0" timeOffset="178">10887 17978 132 0,'-3'-5'52'0,"3"5"-28"0,0 0-8 0,0 5 18 16,0-5-12-16,0 6-2 0,3 2 1 15,-3 2 1 1,6 11-11-16,-3 1 2 0,0 9 3 0,0-4-2 16,0 5 0-16,0-1-4 15,-3-4-1-15,0-1-3 16,0 1-1-16,0-9-3 16,0-2-2-16,0 0 5 15,3-13 4-15,0 2-7 16,0-5-1-16,0-5-10 15,3-9-2-15,0 6 4 16,3-10 3-16,-3 10 1 0,3 3 1 16,0-1 2-16,2 12 2 15,-2 2 12-15,0 10 8 16,0-5-9-16,-3 11-2 16,-3-8-7-16,0 8-3 15,0-8-7-15,-3 2-1 16,0-5-39-16,3-2-14 15,0-3-36 1,0-13-37-16,3-3 50 16</inkml:trace>
  <inkml:trace contextRef="#ctx0" brushRef="#br0" timeOffset="179">11116 18272 184 0,'3'19'71'0,"-3"-19"-38"0,12 5-19 15,-9-2 20 1,3 2-4-16,0-5 0 0,9 8-11 16,-3-8-4-16,0 0-8 15,0 0-5-15,0-8-1 0,-3 0-1 16,-1-3 2-16,1 3 1 16,-3-5 1-16,0 3-2 15,-6-4-2-15,0 6-6 16,-6 1-1-16,0 1-2 15,-8 6 1-15,2 0 7 16,-6 8 2-16,3-3 1 0,0 9-2 16,3-1 9-16,3 5 4 15,0-4-2 1,9 4-1-16,0-2-6 0,12-3-3 16,-3 1 0-16,9-1-1 15,-3-3-38-15,6-7-14 16,-4 2-67-1</inkml:trace>
  <inkml:trace contextRef="#ctx0" brushRef="#br0" timeOffset="180">11527 17992 192 0,'-3'5'71'0,"3"-5"-38"0,0 21-23 0,0-16 17 16,3 22-9-16,0-6-3 15,0 11 7-15,0 0 3 16,0 2-13-16,0-5 0 0,0 0-1 15,0-5-4-15,0-3-2 16,-3-2 2-16,3-6 2 16,-3-5 0-16,3-3 0 15,0 0-8-15,0-10 0 16,0 5-1-16,3-13 0 16,-3 8 0-16,3-9 0 15,0 9-5-15,9-3 1 16,-4 0 0-16,4 16 2 15,-3-8 3-15,3 13 2 0,-3-2 5 16,-3 5 3-16,-3-3 5 16,-3 0 2-16,0 1-5 15,-9-1 0-15,3 0-10 16,-9-8-2-16,0 6-12 16,-6-11-5-16,3 0-28 15,-3-11-9-15,4 6-10 16,-1-3-1-16,3-5-40 15</inkml:trace>
  <inkml:trace contextRef="#ctx0" brushRef="#br0" timeOffset="181">11712 17947 216 0,'6'0'82'0,"-6"0"-44"0,14 18-18 0,-11-12 24 16,3 12-7-1,-3-2-2-15,3 16-8 0,0-6-5 16,-3 14-12-16,0-3-6 0,0 5-3 16,0-5-1-16,0-2 0 15,0 2-18-15,0-11-5 16,0 1-51-16,0-14-21 16,0 0-20-1</inkml:trace>
  <inkml:trace contextRef="#ctx0" brushRef="#br0" timeOffset="182">11860 18325 176 0,'-2'0'66'0,"2"0"-36"0,0 24-13 16,0-21 22-16,2 10-7 15,1-8-1-15,6 8-9 16,-3 0-3-16,9-2-11 15,-3-3 1-15,6-8 2 0,-3 0 0 16,3-8 1-16,-3 3 2 16,-1-8 2-16,-2 7-5 15,-3-12 1-15,-3 5-5 0,-9-3-2 16,3 2-2-16,-9-4-3 16,0 5-8-1,-8 2-5-15,2-2-18 0,-3 5-5 16,0 3-36-16,3 10-14 15,3 0-21 1</inkml:trace>
  <inkml:trace contextRef="#ctx0" brushRef="#br0" timeOffset="183">12197 18214 192 0,'-3'0'71'0,"3"0"-38"0,-3 0-10 16,3 0 24-16,0 0-4 15,0 5-1-15,-3-5-15 16,0 6-6-16,-3 1-12 15,0 1-6-15,-3 6 0 0,0 4-4 16,3-5-2-16,0 1 2 16,3-1 0-16,0 0-2 15,3 6 0-15,0-6 2 0,6 0 2 16,0-5 0-16,6 3 2 16,-3-6-13-16,6-3-3 15,-3-2-21-15,3-2-7 16,-3-3-28-16,0-1-9 15,-4-2-13 1</inkml:trace>
  <inkml:trace contextRef="#ctx0" brushRef="#br0" timeOffset="184">12277 17952 208 0,'0'0'77'16,"0"0"-42"-16,3 19-23 0,-3-17 19 0,3 22-10 16,0-3-1-16,0 11-8 15,0-6 0-15,0 14-7 16,-3-8-1-16,0 2 2 0,0-2-3 16,3 5-2-16,-3-8-11 15,0 0-4-15,0-8-35 16,0 1-13-16,0-9-19 15,0 0-27 1,-3-2 37-16</inkml:trace>
  <inkml:trace contextRef="#ctx0" brushRef="#br0" timeOffset="185">12453 18219 148 0,'0'-21'57'0,"0"16"-30"0,-6 26-12 0,6-16 20 16,-3 3-13-16,0-3-2 16,-9-5-3-16,3 6-2 15,-9 2-7-15,3-3-5 0,0-2-2 0,4 2 1 16,-1 8 1-1,3-5 5-15,6-3 5 16,0 1-1-16,12 2 3 16,0-3-4-16,5 8 1 0,1-5-5 15,3 5 1-15,-3-2-5 16,3 2-2-16,-3-5-42 16,3 5-20-16,-3 0-55 15</inkml:trace>
  <inkml:trace contextRef="#ctx0" brushRef="#br0" timeOffset="186">16269 16523 148 0,'-6'-16'57'0,"6"16"-30"0,0-18-3 16,3 13 24-16,-3 5-11 16,3-3-1-16,0 0-8 15,3 3-3-15,3 6-13 16,3 1-1-16,2 4 2 0,4 8 2 15,3 4 0-15,9 9-1 16,-9-5 1-16,-3-9-4 16,5 17-1-16,-5-12-6 15,0 4-1-15,6-1-1 0,-9-2 1 16,-3-8 2-16,0-11 4 16,2 6-11-16,-2-9-3 15,0-2-22-15,-6-2-8 16,0-9-33-16,0 6-11 15,-3-8-41 1</inkml:trace>
  <inkml:trace contextRef="#ctx0" brushRef="#br0" timeOffset="187">16793 16447 216 0,'-3'-3'82'0,"3"3"-44"0,0 3-25 16,0-3 24-16,0 5-8 15,-3 5 0-15,-3 6-3 16,-3 0 1-16,-3 5-15 16,0 0 4-16,-6 6 4 0,-3 5-9 15,0-6-3-15,1 1-5 16,-1-1-3-16,0-2-6 15,0-3-1-15,3-2-26 16,3-4-10-16,3-4-22 0,1 2-10 16,5 0-36-1</inkml:trace>
  <inkml:trace contextRef="#ctx0" brushRef="#br0" timeOffset="188">16557 16732 220 0,'-2'-13'85'0,"2"24"-46"0,0-14-26 0,0 3 40 16,2 18-15-16,1 6-6 15,-3 8-3-15,3-3-17 16,-3-2 0-16,3 12-1 0,-3-7-4 16,3 13-2-16,0-5-2 15,0 5-3-15,0-8 3 16,0-8 0-16,0 3-12 16,-3-9-4-16,0-1-32 15,0-7-12-15,0-1-79 16</inkml:trace>
  <inkml:trace contextRef="#ctx0" brushRef="#br0" timeOffset="189">21368 16576 160 0,'-6'-2'63'0,"3"-1"-34"0,-6 3-14 0,6 0 18 15,-3 0-10-15,-3 3-3 16,-3-1-3-16,0 3-1 15,-6 3-8-15,-6 3-3 0,4 7 1 16,-1 6-3-16,3 11 0 0,3 4-3 16,3 4-3-1,3 2 2-15,6 2 2 0,3 1 4 16,9-6 2-16,9-5-1 16,3-2 1-16,3-9 2 15,2-2 2-15,4-11 3 16,0-7 4-16,6-9 1 15,-1-5 3-15,-2-5 1 16,-6-6 1-16,-3-7 0 16,-6-3 0-16,-9-3-2 15,-7-5-2-15,-10-8 1 16,-7 3 1-16,-3 2-8 0,-3 3-1 16,-3 5-9-16,0 6-3 15,4 4-8-15,2 7-3 16,3 4-19-16,3 6-8 15,6 5-34-15,6 8-13 16,9 0-72 0</inkml:trace>
  <inkml:trace contextRef="#ctx0" brushRef="#br0" timeOffset="190">21903 16814 236 0,'0'-10'90'0,"3"10"-48"0,-12-6-25 0,9 6 27 15,-3 3-16-15,0 0-4 16,-2 10-3-16,-7 0 1 15,-6 14-12-15,-6 2-3 0,-3 8-1 16,3-5-1-16,1 7 0 16,-4-7-3-16,3 5-2 15,3-3-15-15,3-7-7 16,3-1-20-16,3-12-9 16,4 1-19-16,2-20-70 31</inkml:trace>
  <inkml:trace contextRef="#ctx0" brushRef="#br0" timeOffset="191">21573 16883 252 0,'0'-8'96'0,"3"8"-52"0,0 0-34 16,3 0 25-16,0 5-4 15,0 3 2-15,3 6-10 16,3 4-1-16,6 3-13 15,2 3-1-15,1 5-1 0,6 0-1 16,0 0 1-16,0 3-4 16,-4 0-2-16,-2-6-33 15,3-4-14-15,3-7-107 16</inkml:trace>
  <inkml:trace contextRef="#ctx0" brushRef="#br0" timeOffset="192">22061 16674 156 0,'-6'-3'60'0,"6"3"-32"0,-3-2-13 0,3 2 20 0,0 0 1 15,0-3 0-15,0-2-4 16,0 5-2 0,3-5-17-16,0-3 1 0,3 2 2 15,6-2-2-15,6-5 0 16,0 5-2-16,3-2 0 0,2-1-4 16,4 0-3-16,0 9-5 15,-3-1 0-15,0 6-2 16,-4 5 0-16,-5 8 2 15,-3 2 2-15,-6 9-1 16,-6 10 2-16,-6-3 0 16,-6 0 1-16,-3-4 2 15,-2-4 1-15,-1-5-1 16,0-2 1-16,3-6-2 0,0-3 0 16,0-2-3-1,3-2-2-15,3-4 1 16,3-2-1-16,6-2-3 15,3-1 2-15,3 0-4 0,6-2 1 16,6 5 0-16,3 0-1 16,3 0 4-16,0 11 0 15,-1 10-2-15,-2-3 0 16,-3-2 6-16,-3 11 3 16,-9-3 5-16,-6 2 4 15,-3-5 0-15,-6 3 4 16,-3-5-5-16,-6-6 0 15,-3-3-8-15,1-4-4 16,-1-6-21-16,-3 0-10 0,-3-3-29 16,3-8-14-16,1 6-45 15,8-3-54 1,0 6 59-16</inkml:trace>
  <inkml:trace contextRef="#ctx0" brushRef="#br0" timeOffset="193">22850 16574 140 0,'0'-6'52'0,"6"1"-28"0,-12 5-2 15,6 0 23-15,-3 0-12 16,-3 0-1-16,-6 0-8 16,6 0-1-16,-3 5-12 0,-6 1 2 0,3 1 1 15,-5 4 4-15,-4 2 3 16,-3 3-2-16,0 11-2 15,0 10-5-15,-5 2-2 16,5 1-9-16,0 0 0 16,0 5 1-1,9-6 1-15,3 9-4 0,3-6 1 16,3 3 0-16,6-2 0 16,0 2 0-16,9-8 2 15,0-6 1-15,6-1 3 16,0-9-1-16,3-3 2 15,6-5-2-15,3-7 2 16,-1-1-2-16,1-5 0 0,6-5-1 16,-6-9 0-16,-1-4-2 15,-2-3 1-15,-3 0 7 16,-6-3 3 0,-3-3 2-16,-6 1 1 0,-6 2-2 15,-6 3 1-15,-6 2-2 16,-9-2 0-16,0 3-5 15,-8 4-3-15,-4 1-2 16,-6 8 0-16,3 2 0 16,7 3 1-16,2 0-7 15,3 3-2-15,6 0-16 16,3-1-4-16,6 6-49 16,3-3-19-16,6 3-71 15</inkml:trace>
  <inkml:trace contextRef="#ctx0" brushRef="#br0" timeOffset="194">6407 17534 64 0,'3'-8'27'0,"-3"8"-14"0,15-11 4 16,-12 11 16-16,0 0 3 16,0-2 0-16,0-4 3 15,0 1 0-15,0 3-6 16,0-4 0-16,-6 1-19 16,0 5 3-16,-6-3 3 0,3 1-5 15,-9 2 0-15,3 0-9 16,-5 5-4-16,2 6-1 0,-3 2-1 15,3-3-3-15,3 9 2 16,0-6-1-16,6 14-2 16,0-9 0-1,9 3 3-15,0-2 0 0,6-6 3 16,0 6-1-16,6-9-1 16,-3-2-35-16,9-5-14 15,-3-1-41 1,2-4-40-16,-2 2 47 15</inkml:trace>
  <inkml:trace contextRef="#ctx0" brushRef="#br0" timeOffset="195">6509 17338 172 0,'-3'-5'66'0,"3"5"-36"0,0 5-22 16,0-5 16-16,3 8-6 15,0-8 2-15,0 19-5 0,0-6-1 16,0 13-8 0,0-5 3-16,-3 17 3 0,0-4 3 0,0-2 0 15,0-1-3-15,0-4-2 16,0-1-4-16,0-2-1 15,0-8-1-15,0-3 0 16,0 0-2-16,2-10 1 16,1 0-2-16,0-16-1 15,0-1-2-15,3-4-1 16,0 5 4-16,3-3 1 16,-3 2-5-16,3 4 0 15,-3-3 1-15,6 7 1 16,-3 6 5-16,0 6 2 15,0-1 4-15,0 11 1 16,0-3-3-16,-3 6-3 16,-3-1 0-16,0 1-1 0,0-4-18 15,-1-1-5-15,-2-4-35 16,3-2-15-16,-3-2-48 16</inkml:trace>
  <inkml:trace contextRef="#ctx0" brushRef="#br0" timeOffset="196">6726 17574 176 0,'-3'0'66'0,"3"0"-36"0,6 5-20 16,-3-2 17-16,3-1 4 16,-3 1 6-16,6-3-14 15,-3 5-3-15,6-2-12 16,-3-1-1-16,2-2 3 0,-2 0-6 0,3-2 0 15,-3-1-2-15,0-2 1 16,-3 5-2-16,0-5-1 16,-3 2 1-16,-3-2-1 15,0-1-7-15,-6 4 0 16,0-4 1-16,-6 6 3 16,0 0 0-16,-3 6-1 15,3-4 3-15,1 4 0 16,2-1 1-16,0 11 0 15,3-3 2-15,3 6 3 16,0-6-2-16,3 0 0 0,0 0-1 16,9 6-2-1,0-6-13-15,6-2-6 16,-4-3-37-16,7-3-13 0,-3-3-29 16</inkml:trace>
  <inkml:trace contextRef="#ctx0" brushRef="#br0" timeOffset="197">6994 17568 160 0,'-6'-13'63'0,"6"13"-34"0,-6 0-14 0,6 0 20 16,-3 0-6 0,0 0-2-16,-6 5-11 15,0 1-5-15,-6 10-6 16,3-1-4-16,0 1 2 0,0-2 0 15,4 4 1-15,2 1-5 0,3-1-1 16,0-2 1-16,12 3 0 16,0-6 1-16,5 0 0 15,-2 0-14-15,6-5-5 16,-3-3-21-16,0-5-10 16,-3 0-24-1,3-8-24-15,-3 3 39 16</inkml:trace>
  <inkml:trace contextRef="#ctx0" brushRef="#br0" timeOffset="198">7015 17431 168 0,'-3'0'66'0,"3"0"-36"0,3 10-13 15,-3-7 22-15,3 2-9 16,0 3 0-16,0 16-15 15,0-5-4-15,2 10-7 16,-2 2-3-16,3 4 0 0,-3-6-6 16,0 0 1-16,0 3-29 15,0-11-11-15,0-3-56 16</inkml:trace>
  <inkml:trace contextRef="#ctx0" brushRef="#br0" timeOffset="199">7187 17566 140 0,'-3'0'52'0,"3"0"-28"0,-9 2-11 0,9 4 17 16,-3-1-2-16,0-2 1 15,-8 10-8-15,-1-3-2 16,-3 6-11-16,3-5-3 0,0 2-1 15,0 0 6-15,6-5 6 16,0 3-6-16,12-3-3 16,0 0-4-16,9-3 0 15,-3 6-13-15,9-3-6 16,-4-1-57 0,1 7-65-16,0-1 33 0</inkml:trace>
  <inkml:trace contextRef="#ctx0" brushRef="#br0" timeOffset="200">7464 17359 168 0,'-3'-8'66'0,"3"8"-36"0,-3 0-18 15,3 0 19-15,0 8-7 16,0-2 0-16,3 12-2 16,0-5 1-16,0 16-13 15,0-5-6-15,0 16 0 0,0-8 1 16,0 7 2-16,0-7-6 15,0-3-2-15,0-5-33 0,0-3-15 16,0-2-33 0,-3-1-39-16,0-4 38 15</inkml:trace>
  <inkml:trace contextRef="#ctx0" brushRef="#br0" timeOffset="201">7366 17574 228 0,'-15'-6'85'0,"15"6"-46"0,3-2-24 0,-3 2 26 16,9-6-20-16,-3 6-6 15,9 0-12-15,-3-5-2 16,8 5-1-16,-2-3 2 0,6-2 1 16,-3 5-28-16,3-5-12 15,-6 5-22-15,2-8-6 16,-2 3-25-16</inkml:trace>
  <inkml:trace contextRef="#ctx0" brushRef="#br0" timeOffset="202">7634 17436 140 0,'-9'0'55'0,"9"0"-30"0,-6 0-10 16,6 5 18-16,0-2-10 16,0 2 0-16,0 9-5 15,0-1 0-15,0 18-9 16,0-4 6-16,0-1 2 0,0 1-7 15,0-1-3-15,0-2-2 0,0-3-1 16,0-2 4-16,0-6 3 16,0 0 0-16,0-7 3 15,0-4-7-15,0-2-2 16,0 0-5-16,3-16-1 16,0 3 3-16,3-3 1 15,0 3-1-15,3 0-2 16,0 0-2-16,3 10 1 15,-1-2 3-15,1 13 3 16,0 2 0-16,0 3 0 16,-3-5-3-16,0 11 1 15,-3-3-4-15,0-3-2 16,0-2-36-16,-3-4-14 16,0 4-46-16</inkml:trace>
  <inkml:trace contextRef="#ctx0" brushRef="#br0" timeOffset="203">7839 17653 188 0,'0'24'71'0,"0"-24"-38"0,9 21-28 16,-6-13 19-16,0 3-15 15,0-4-2-15,-3 7-16 16,0-4-7-16,3-2-64 15,0 0-30-15,0-3 48 16,0 1 23-16</inkml:trace>
  <inkml:trace contextRef="#ctx0" brushRef="#br0" timeOffset="204">7866 17547 192 0,'-6'-13'74'0,"6"13"-40"0,0-5-27 0,0 5 20 15,3 0-18-15,0 0-7 16,0 0-16-16,0 0-6 16,3 5-55-16,-3-5-24 15,6 5 35-15,-3-2 19 0</inkml:trace>
  <inkml:trace contextRef="#ctx0" brushRef="#br0" timeOffset="205">7967 17595 204 0,'-6'2'77'0,"6"-2"-42"0,-6 35-21 15,6-30 20-15,-3 3-11 16,3-3-3-16,0-2-14 16,0 2-3-16,3 3-3 15,0 3 2-15,3-3 1 0,0 2-1 16,-3 4 1-16,0-1 0 16,-3 3 3-16,0 2-1 15,-6-5 0-15,0 1-3 16,-3-6 1-16,3-3-33 15,-3-5-12-15,3 0-61 16,0-13-37 0,3-6 60-16</inkml:trace>
  <inkml:trace contextRef="#ctx0" brushRef="#br0" timeOffset="206">8256 17584 184 0,'-3'-2'68'0,"3"2"-36"0,-9-8-4 0,9 8 27 0,-3 0-13 16,0 0-1-16,-3 5-18 16,3-2-6-16,-3 2-10 15,0 0-7-15,0 3-1 0,3 0-1 16,3 5 0-16,0-2 2 15,6 2 0-15,-3-5 0 0,6 5 0 16,-3 0 0 0,-6 3 0-16,0-2 4 15,-3 1 2-15,0-1 2 0,-3-4 2 16,0-2-5-16,-3 0-3 16,0-3-4-16,0 1-1 15,0-4-25-15,4-2-11 16,-1 0-29-16,6-8-12 15,0 3-26 1</inkml:trace>
  <inkml:trace contextRef="#ctx0" brushRef="#br0" timeOffset="207">8360 17672 164 0,'3'0'63'0,"-3"0"-34"0,3 7-12 0,-3-4 20 15,3-3-8-15,0 0 0 0,3 0-10 16,0 0-1 0,0 3-11-16,0-3-2 0,6 0 1 0,-3 0-3 15,0-8 0-15,-1 3 5 16,1-9 5-16,0 9-7 16,0-8-1-16,-3 5-3 15,0 0 1-15,0-3-2 16,-6 6 2-16,0-3-2 15,-6 0 2-15,0 3-4 16,-3 0 0-16,0-3 1 16,-3 8 2-16,4 0-1 0,-7 0-1 15,3 5 1-15,-3 3 1 16,3 2-1 0,-3 6-1-16,3-2 1 0,6 4-1 15,0-5 0-15,6 8 2 16,0-5-3-16,6 0 0 15,0-3 3-15,6-2 1 16,-3-3-19-16,6-3-9 16,0-2-38-16,3-3-17 15,-4 0-24 1</inkml:trace>
  <inkml:trace contextRef="#ctx0" brushRef="#br0" timeOffset="208">8536 17357 232 0,'-9'0'88'0,"9"0"-48"0,0 16-36 0,0-11 19 0,0 8 0 16,0-2 3-16,0 12-11 15,0-4-6-15,0 18-6 16,0-5-3-16,3 2 1 0,0 1-6 15,0-4-1-15,0 1-28 16,0-11-10-16,0 3-53 16,0-5-40-1,-3-4 54-15</inkml:trace>
  <inkml:trace contextRef="#ctx0" brushRef="#br0" timeOffset="209">8429 17555 276 0,'2'-8'104'0,"-2"8"-56"0,30-5-34 0,-24 5 26 15,9 0-18-15,-3 0-2 16,9 0-12-16,-3 0-3 16,5 0-3-16,1 0-21 0,3 0-10 15,-3-3-113 1</inkml:trace>
  <inkml:trace contextRef="#ctx0" brushRef="#br0" timeOffset="210">6440 18071 124 0,'0'0'46'0,"-12"-8"-24"0,6 8 1 16,6 0 18-16,0 0-6 16,0 0-1-16,-3 0-10 15,0 0-5-15,0 5-11 0,0-2-1 16,-3 2 3-16,0 9-4 0,1 9 2 16,-1-1-5-16,6 4-2 15,0-5 0-15,3 3-1 16,3-3 0-16,11 3 0 15,1-11 2-15,-3 0 1 16,-3-5 7-16,6-8 6 16,-3 0-2-16,-3-13 0 15,3-13 3-15,-7 20 3 16,-2-2-4-16,-6 1-1 0,0-4-5 16,-6 3-1-16,1 3-8 15,-10-14 0-15,-3-2-10 16,3 8-4-16,3 0-29 15,3 5-10-15,9-3-46 16,12 8-57 0,3-7 45-16</inkml:trace>
  <inkml:trace contextRef="#ctx0" brushRef="#br0" timeOffset="211">6675 17907 248 0,'-15'-13'93'0,"12"10"-50"0,-11-2-30 0,8 5 24 16,0 0-17-16,0 2-3 15,0 4-18-15,3-1-4 16,-3 14 2-16,0-4-1 0,3 17 2 16,0 0 2-16,3 0 2 15,0 10-1-15,0-10-1 16,0 0-19-16,3-6-10 15,-3 6-25-15,0-6-11 16,0-7-31 0</inkml:trace>
  <inkml:trace contextRef="#ctx0" brushRef="#br0" timeOffset="212">6488 18090 228 0,'-3'-6'88'0,"9"6"-48"15,-3-2-47-15,6 4 49 16,0 4-13-16,8 4-13 16,-2-7-10-16,9 7-4 15,-3-7-27-15,6-3-8 0,14-8-82 16</inkml:trace>
  <inkml:trace contextRef="#ctx0" brushRef="#br0" timeOffset="213">6943 17965 224 0,'0'-5'85'0,"0"5"-46"0,3 0-43 15,0 0 15-15,0 5 1 16,0 3 4-16,0 16-4 16,0-3-2-16,-3 11-5 15,0 0-4-15,0 2 2 0,0 11-2 16,0-5 2-16,0-9-2 15,-3 1-1-15,3-5-30 16,-3-9-13-16,3-5-64 16</inkml:trace>
  <inkml:trace contextRef="#ctx0" brushRef="#br0" timeOffset="214">6827 18129 252 0,'-3'-8'93'0,"6"-5"-50"0,0 5-30 0,3 6 22 16,0-1-12-16,6 3-3 0,0 8-11 15,0-3-6 1,6 3-2-16,-4-3 1 0,4-5 1 0,6-5-26 16,-3-3-9-1,-3 3-37-15,0 2-16 16,-3-2-17-16</inkml:trace>
  <inkml:trace contextRef="#ctx0" brushRef="#br0" timeOffset="215">7050 17986 200 0,'-6'0'74'0,"6"0"-40"0,0 6-29 0,0-6 19 15,3 10-11-15,0-7 0 16,-3 21-5-1,0-8-3-15,0 10-2 16,0 1-5-16,-3 2 1 0,3-3 1 16,-3 1 2-16,0-6 1 15,0 3 1-15,0-9-2 0,0-1 1 16,1-1 0-16,-1 0 1 16,3-8 0-16,0 1 2 15,0-6-3-15,0-6 0 16,0 1 3-16,3-16 1 15,5-6-1-15,1 1 1 16,3 2-2-16,-3 16 0 16,0 8-3-16,3-5-2 0,-3 5-2 15,3-8-1 1,3 8 8-16,-6 8 8 16,-3 5 1-1,0 6-6-15,-3 5-2 0,0-9-3 16,0-1-3-1,0 9-8-15,-1-9-5 16,-2-6-40-16,3 2-15 0,0-2-47 16</inkml:trace>
  <inkml:trace contextRef="#ctx0" brushRef="#br0" timeOffset="216">7256 18227 180 0,'3'19'68'0,"-3"-19"-36"0,12 18-22 0,-9-15 20 16,3 7-12-16,0-7 0 16,5-3-4-16,10-8-1 15,-9 13-7-15,0-2 3 0,0-11 3 16,3-10-6-16,-6 18-3 15,0-3 0-15,-3-10 2 16,0-6-2-16,-3 1-2 16,-3 4 0-16,-9 1-1 15,-6 5-3-15,3 11 0 16,3-3 2-16,-6 5 2 16,3 1 0-16,-6 1-1 15,3 4 5-15,1-3 4 16,-4 13 1-16,3-2 4 0,6 7-3 15,6-7-1-15,6-1-6 16,3-5-1-16,0 1-1 16,9-6 1-16,0 0-46 15,8-8-21-15,10 0-60 16</inkml:trace>
  <inkml:trace contextRef="#ctx0" brushRef="#br0" timeOffset="217">7759 18148 156 0,'0'-6'57'0,"0"4"-30"0,-3-3-3 15,0 5 22-15,0 7-10 16,0-1-1-16,-6-6-9 0,-6 0-4 16,-3 0-12-1,0 8-4-15,3 5 0 0,1 0-8 16,2 11 0-16,3-3 0 0,3 3 1 16,3-3-2-16,6-8 0 15,6 1-3-15,3-1-1 16,5-8-27-16,1 3-10 15,6-8-46 1,3 0-36-16,3-3 50 16</inkml:trace>
  <inkml:trace contextRef="#ctx0" brushRef="#br0" timeOffset="218">7920 18201 160 0,'0'10'60'0,"0"-10"-32"0,-6-31-4 0,6 20 24 0,-3 16-4 15,0-5-1-15,-3 8-20 16,0-8-6 0,-6 11-11-16,3-3-4 0,-6 5-1 15,3 0-4-15,3 0 0 0,-3 6 2 16,9 2 0-16,9-10 1 16,0 2 2-16,3-5-1 15,-3-3-1-15,0 0 1 16,3-2 1-16,0-3-1 15,0-3 2-15,-3-2-4 16,0 0 0-16,0-3 7 16,-3 3 6-16,0-3-6 15,0 2-1-15,0 1-5 0,-3 10-3 16,0-5-1-16,3 0 3 16,2 6-2-16,-2 2 1 15,0 2-3-15,3-7 1 16,3 7-33-16,0-7-16 15,6 2-82 17</inkml:trace>
  <inkml:trace contextRef="#ctx0" brushRef="#br0" timeOffset="219">8095 18174 240 0,'-12'13'90'0,"12"-13"-48"0,-15-13-29 16,9 13 22-1,0 8-18-15,0-3-7 0,-5 14-9 16,2-6-3-16,0 0 1 16,3 1-2-16,3-1 1 15,6 8 2-15,3-2 2 0,-3-6-1 16,6-3-1-16,0-2-15 16,5 0-5-16,-2-2-10 15,6-6-2-15,-3 0-9 16,0-8-1-16,-3 2 2 15,0-12 4-15,0-14-21 16,-3 19-13 0,-3 0 35-16</inkml:trace>
  <inkml:trace contextRef="#ctx0" brushRef="#br0" timeOffset="220">8113 17992 120 0,'-9'-3'46'0,"9"6"-24"0,0-3-8 0,0 5 17 16,0 0 3-16,0-2 1 15,3 10-7-15,3 11-3 16,-3 2-14-16,0-4 0 0,0 4 0 16,0 0-4-16,0-7 1 15,-3 13-1-15,0-11 3 16,0-3-3-16,0-4 1 16,3-6-1-16,0 2-6 15,0-20 0 1,3-4-10-16,0 12-4 15,0-4 4-15,3-1 3 0,0 1 1 16,-1-2 4 0,10-2 2-16,-6 20 4 0,-3-7 9 15,0 15 5-15,-3-4-7 16,0-1-4-16,0 8-5 16,-3-2-3-16,0-6-13 15,0 5-6-15,-3-4-45 16,0-6-21-16</inkml:trace>
  <inkml:trace contextRef="#ctx0" brushRef="#br0" timeOffset="221">8402 18272 204 0,'3'13'77'0,"-3"-13"-42"0,9 14-30 0,-6-14 19 16,6 5-11-16,-4 0-2 16,7-2-4-16,-3-3 0 15,3-8-4-15,3-5 0 0,-6 7 1 16,0 1 2-16,0-8 1 16,0-3-1-16,-3 11-1 15,-3-1-3-15,-3-2-2 16,0 3 1-16,-6-8-1 0,-12 0-3 15,6 13 2-15,3 0 5 16,-6 5 2-16,3 0-5 16,-3 3-2-1,4-2 0-15,-1 1 2 0,-3 7 9 16,9 4 3-16,0-2-2 16,9 3 1-16,0-6-5 15,9 0-2-15,9 6-5 16,-4-11 0-16,-2 5-31 15,6-13-12-15,9 0-82 16</inkml:trace>
  <inkml:trace contextRef="#ctx0" brushRef="#br0" timeOffset="222">2213 17388 160 0,'0'-5'63'0,"0"-8"-34"0,0 8-12 0,0 5 22 16,0 0-16-16,0 5-4 16,3-2-6-16,3 2 1 0,-6 8-7 15,3-2-2-15,0 12 1 16,0-4 1-16,-3 21 3 16,0-11-1-16,0 0 0 0,0 16-8 15,0-13 0-15,0-6-6 16,0-5 1-16,0-2-38 15,3-6-14 1,0 0-36 0,6-7-28-16,0-12 53 0</inkml:trace>
  <inkml:trace contextRef="#ctx0" brushRef="#br0" timeOffset="223">2398 17568 184 0,'-3'0'71'0,"-3"6"-38"0,0-1-25 16,6-2 16-16,-3 2-10 0,-3 5-3 16,3 6-2-1,0 8-1-15,9-3-4 0,-3-2-1 0,6-1 1 16,0-2-2-16,6-3-2 16,0 1 3-16,6-14 2 15,-1 0 7-15,1-8 2 16,-6-5-3-16,0 2-1 15,-15-2 0-15,0 5 1 16,0 0-5-16,0-3-2 16,-6-2-4-16,0 5-3 15,-3-5-18-15,3 5-9 16,3 3-22-16,0-1-9 16,0 1-37-1</inkml:trace>
  <inkml:trace contextRef="#ctx0" brushRef="#br0" timeOffset="224">2574 17579 144 0,'-12'8'55'0,"12"-8"-30"0,-3 10-7 16,3-7 18-16,0 16-14 16,0-6-2-16,0 8-8 15,9-2-2-15,-6-6-6 16,6 5-3-16,-1-10 2 0,1 5 4 0,3-13 6 15,9 0-3 1,-3 0 0-16,3-7 0 16,-9 1 1-16,0-10 6 0,-3 3 1 15,-6-3-5 1,-3 8-3-16,0 3-5 16,-6-8-4-16,-3 5 0 0,-3 3-1 15,-6-9-20-15,6 9-9 16,-3-3-69-1,9 3-15 1</inkml:trace>
  <inkml:trace contextRef="#ctx0" brushRef="#br0" timeOffset="225">2719 17431 216 0,'3'5'82'0,"0"8"-44"0,3 8-31 15,-3-2 18-15,0 5-13 16,0-3-2-16,3 13-6 16,-3-2-3-16,3 0 0 15,-3-6 1-15,0-2 1 0,0-8-19 0,-3 3-7 16,0-6-28-1,0-5-12-15,0 5-22 16</inkml:trace>
  <inkml:trace contextRef="#ctx0" brushRef="#br0" timeOffset="226">2901 17600 108 0,'-3'0'41'0,"-3"0"-22"0,0 5 0 0,3-2 16 16,-3 0-6-16,0-1-2 16,-9 4-7-16,-2-6-2 15,2 5-10-15,0-2-3 0,3 2-1 16,3 3-5-16,6 5-1 16,9-2 1-1,6-3 0-15,6 5 1 16,-6 0-11-16,2 0-3 0,-2-2-72 31</inkml:trace>
  <inkml:trace contextRef="#ctx0" brushRef="#br0" timeOffset="227">3318 17457 176 0,'-6'-13'68'0,"0"5"-36"0,0 3-11 0,0-1 22 16,0-1-1-16,-6 4 1 15,-3-2-17-15,0-1-7 0,0 6-12 16,1 6-7-16,-1-1-3 15,0 8-3-15,3 8 1 0,0 11 1 16,6 13-1-16,3 3 4 16,3-14 2-16,0-5-2 15,3 6 0 1,0-1 3-16,0-2 1 0,0-6-37 16,0-2-14-16,3-6-69 15</inkml:trace>
  <inkml:trace contextRef="#ctx0" brushRef="#br0" timeOffset="228">3050 17624 212 0,'0'-13'82'0,"3"13"-44"0,6 0-40 0,-3 0 17 16,9 0-11-16,-1 0 0 15,4 0-7-15,3 0-2 16,0 0 2-16,9 2-30 0,-3 6-10 16,-7-2-5-1,-2-1-1-15,-3 3 25 16,-3 2 29-16,-3-2 17 16,-3 6 5-16,-3-1 2 15,0 5-8-15,0-4 0 16,0-1-3-16,0 0 0 15,3 0-9-15,0-5 3 0,3 3 2 0,0-3 4 16,2-8 3-16,1 5-7 16,0-16-3-16,6-2 7 15,-6 0 3-15,-6 0-5 16,-3-1 1-16,-3 1-10 16,-6-3-2-16,-6 0-8 15,0 3 0-15,-3 0-19 16,3 5-8-16,1 3-26 15,-4 2-12-15,9-2-35 16</inkml:trace>
  <inkml:trace contextRef="#ctx0" brushRef="#br0" timeOffset="229">3467 17703 168 0,'6'21'63'0,"5"-7"-34"0,-2 9-19 0,-6-20 20 15,0 10-1-15,-3-7 3 16,0 4-2-16,0-2-1 16,0-3-16-16,0 3 1 0,0-8 0 15,0 0 1-15,3-10 1 16,0-6-6-16,3-3-4 0,0 1-6 16,3-3-2-1,0 0-10-15,6 2-5 16,-6 6-62-16,6 2-27 15,-3 17-4 1</inkml:trace>
  <inkml:trace contextRef="#ctx0" brushRef="#br0" timeOffset="230">3982 17463 160 0,'-6'-6'60'0,"6"4"-32"0,-3-4-9 0,3 6 23 15,0 0-12-15,0 6-3 16,0 2-6-16,0 5-2 16,0 5-10-16,-3 3 3 0,3 16 4 0,0-2-8 15,-3 5-2 1,3-9-4-16,0-10-2 0,0-2 1 16,0 0 1-16,0 2-36 15,0-8-17-15,0 0-36 16,0-8-46-1,0 3 42-15</inkml:trace>
  <inkml:trace contextRef="#ctx0" brushRef="#br0" timeOffset="231">3815 17640 260 0,'-3'-8'99'0,"3"3"-54"0,6 5-44 16,3 0 19-16,0-3-7 0,9 0 0 15,5-5-10-15,-2 6-1 16,3-1-2-16,0 0 0 0,0-2 2 16,-4 2-30-16,-2-2-13 15,0 0-28-15,-3 0-12 16,-3-3-5 0</inkml:trace>
  <inkml:trace contextRef="#ctx0" brushRef="#br0" timeOffset="232">4101 17444 140 0,'3'0'55'0,"0"0"-30"0,0 0-16 16,-1 5 14-16,1 3 4 15,0 5 4-15,0 6-11 16,-3 5-2-16,-3-3-10 16,0 13-1-16,0-2 3 0,-2-5-4 15,2-1-1-15,0 0-2 16,0-10-3-16,3-2 3 15,0-6 2-15,0 5 0 16,0-13 2-16,3-6-9 16,0-1 0-16,3-4 2 15,-1-10 2-15,7 8 2 0,3-1 2 16,0 1-3-16,0 8 0 16,0-3-1-1,-3 8-2-15,-3 8 3 16,0 5 0-16,-3 0 3 0,-3 6 1 15,-3 2-3-15,3-5-1 16,-3-3-23-16,0 0-12 16,0-5-47-1,3 0-59-15,0 3 35 16</inkml:trace>
  <inkml:trace contextRef="#ctx0" brushRef="#br0" timeOffset="233">4306 17685 32 0,'-3'5'13'0,"3"-5"-6"0,3 5-15 15,-3-5-1-15,3 3-2 16,0-3-1-16,-3 0 145 31,0 0-57-15,3 0-16-16,0 8-30 15,0-3-12-15,0 6-7 16,-3-3-1-16,3 0-6 16,-3-3-3-16,0 3 0 0,0-3-1 15,0 3 0-15,0-3-33 0,0-5-15 16,0 6-40-1</inkml:trace>
  <inkml:trace contextRef="#ctx0" brushRef="#br0" timeOffset="234">4324 17523 244 0,'-3'-8'90'0,"3"6"-48"0,0 2-47 0,0 0 17 0,0 0-14 16,0 0-3-16,0 0-39 15,0 2-19-15,3 6-27 16,0-2-11-16</inkml:trace>
  <inkml:trace contextRef="#ctx0" brushRef="#br0" timeOffset="235">4458 17587 172 0,'-6'0'66'0,"3"0"-36"0,-3 5-13 16,3-2 20-16,-3-1-13 16,0 1-1-16,0 5-11 15,-3-3-5-15,6 6-4 16,3 2-5-16,0-5 1 0,3 5 1 0,3-5 0 15,3 5 0-15,0-2 0 16,3-3 0-16,-3 5 0 16,0 0 4-16,-6-2 2 15,0-3 13-15,-6 5 5 16,0 0-8-16,-6 6-4 16,3-6-43-16,-12 0-16 15,3 1-74 1</inkml:trace>
  <inkml:trace contextRef="#ctx0" brushRef="#br0" timeOffset="236">4752 17431 208 0,'3'-3'79'0,"-3"3"-42"0,3 0-26 16,-3 0 21-16,3 3-4 15,0 2 1-15,0 8-12 16,0 1-3-16,0 12-8 16,0 0-2-16,0 11 0 0,0-5-2 15,-3 3 1-15,0-9-4 16,0 6 0-16,0-6-41 15,0-5-19-15,0-2-42 16,-3-6-33 0,-3-5 59-16</inkml:trace>
  <inkml:trace contextRef="#ctx0" brushRef="#br0" timeOffset="237">4690 17568 232 0,'-6'-8'88'0,"6"8"-48"0,3 0-23 0,-3 0 27 16,3 0-16-16,0 0-4 16,6 0-14-16,0 0-4 15,3 0-4-15,0 0-2 0,8 0 1 16,-2 0-21-16,0 0-9 0,0 0-47 16,0 6-21-16,-3-4-2 15</inkml:trace>
  <inkml:trace contextRef="#ctx0" brushRef="#br0" timeOffset="238">4988 17539 176 0,'-3'-5'66'0,"3"5"-36"0,-6 0-9 16,6 0 22-16,-3 0-8 16,0 5-3-16,-6-2-16 15,3 2-7-15,-6 8-6 16,3 1-5-16,-3 9 1 0,3-7 1 15,3 8 0-15,0-8-5 0,3 3 1 16,0-1 2-16,3-5 3 16,0-5 2-16,6 3 3 15,0-9-1-15,3-2 0 16,-3 0-3-16,3-2 1 16,-3-3-4-16,0-6 0 15,0 3 5-15,-3-5 2 16,0 5 6-16,-3 3 5 15,0-1-7-15,0-2-1 16,0 3-7-16,3 10-2 16,0 1-2-16,0 2 0 15,0-3 2-15,3 3 0 16,0 0-22-16,3 2-10 0,-3-2-26 16,2-2-11-16,4-6-36 15,3 0-14 1,3-6 64-16</inkml:trace>
  <inkml:trace contextRef="#ctx0" brushRef="#br0" timeOffset="239">5154 17627 116 0,'0'0'46'0,"0"0"-24"0,0-16-4 16,0 13 20-16,0 0-4 16,0-2 3-16,0 5-8 15,0-3-3-15,-3 1-14 16,3 2-3-16,-3 0-2 0,0 0-1 0,-6 2-1 15,3 1 3 1,-5 10 5-16,2-2-3 0,0 2 0 16,0-5-9-16,3 11 0 15,0-6 1-15,6 0 1 16,0-5-1-16,6 3-2 16,0-3 1-16,3-8-1 15,-3 5-5-15,3-5 1 16,0 0 0-16,-1-5-1 15,-2-1 4-15,0-7 0 16,0 8 3-16,-3-3 3 0,0 0 0 16,0-3 0-16,0 3-1 15,0 0 0 1,0 3-5-16,0 10-1 16,0-2 1-16,0 10 2 15,0 0 6-15,3 11 6 0,0-3 4 16,-3 6 2-16,0-1-6 15,-6 1 0-15,0-3-4 16,-9 2 2-16,3-5-4 16,-15-2-2-16,3-1-68 15,-11 1-30-15,2-3-47 16</inkml:trace>
  <inkml:trace contextRef="#ctx0" brushRef="#br0" timeOffset="240">2127 18031 104 0,'-3'0'41'0,"3"0"-22"0,0 6-5 0,0-6 17 16,0 5-8-16,0-5-4 16,0 8 3-16,0 0 0 15,-3-3-11-15,3 3-2 0,0 11 7 16,3 12-2 0,0-10-7-16,0 6-2 15,0-3-1-15,6-6 0 16,-6-2-2-16,3-11 1 15,0 3 0-15,0-2 3 0,3 2-3 16,-6-16-2-16,0 8 0 16,0-6-1-16,0-2 0 15,0 3 0-15,3 3-3 16,-6-4 2-16,0 6-1 16,0 0-2-16,3 0 3 15,3 8 0-15,-1-3 7 16,4 3 4-16,0-2 3 15,3 2 3-15,-3-3 2 16,0-5 3-16,0 0-2 16,0-5 0-16,-3 2-8 0,3-8-2 15,-3 9-5 1,-3-9-3-16,0 9-11 0,-3-17-4 16,0-5-33-16,0 22-86 31,-3-4-25-31,3 6 64 15</inkml:trace>
  <inkml:trace contextRef="#ctx0" brushRef="#br0" timeOffset="241">2398 18090 172 0,'-3'23'66'0,"3"-23"-36"0,0 8-15 0,3-8 20 0,-3 8-15 16,0 3-6-16,3 2-8 15,0 0-5 1,0 3 0-16,0 3-4 0,3-6 2 0,-6 0-48 16,3 0-21-16,0 1-14 15</inkml:trace>
  <inkml:trace contextRef="#ctx0" brushRef="#br0" timeOffset="242">2401 17907 244 0,'0'-3'90'0,"0"3"-48"0,0 0-51 0,0 0 12 16,3 0-31-16,0 0-9 15,6 3-56-15,-6-3-25 16</inkml:trace>
  <inkml:trace contextRef="#ctx0" brushRef="#br0" timeOffset="243">2496 17918 140 0,'-6'2'52'0,"6"-2"-28"0,6 27-6 0,-3-22 18 16,0 14-12-16,0-6-1 15,-3 13-13-15,0 1-4 16,0 4-4-16,0-1-2 0,3 1 3 15,0 1-18-15,3-6-6 0,-6-2-59 16,0-8-33 0,0 3 49-16</inkml:trace>
  <inkml:trace contextRef="#ctx0" brushRef="#br0" timeOffset="244">2431 18050 212 0,'0'0'82'0,"0"0"-44"0,6-5-25 0,-3 5 22 16,3 0-23-16,0 0-5 15,2 0-4-15,1 0 2 16,6 0-2 0,-3 0-4-16,3 0-2 0,-3 0-31 0,0 0-15 15,0 0-50 1,-3 0-24-16,3 0 62 15</inkml:trace>
  <inkml:trace contextRef="#ctx0" brushRef="#br0" timeOffset="245">2597 17965 140 0,'-6'0'52'0,"6"0"-28"0,0 8-15 0,0-8 16 15,0 11-3-15,0-6 1 16,6 11-1-16,-6-3 1 0,0 11-13 15,0-3-1-15,0 0-2 16,0 3-1-16,0-5-1 16,0-4-1-16,0-1 0 0,0-1-2 15,0 0-2-15,0-2 3 16,0-6 0-16,3-2-6 16,3-3 0-16,-3-3-4 15,6-2 2-15,-6-1-2 16,6-1 2-16,-3 1 5 15,6 1 2-15,-6 5 4 16,3 0 1-16,0 0 1 16,0 5 0-16,-3 3-2 15,0 3 1-15,0-3-9 0,0 5 0 16,-3 0-20 0,0 0-6-16,0 1-58 15,2-4-44-15,-5-2 50 16</inkml:trace>
  <inkml:trace contextRef="#ctx0" brushRef="#br0" timeOffset="246">2800 18201 184 0,'0'0'71'0,"0"0"-38"0,3 18-23 0,-3-18 17 15,0 13-13-15,0-5-5 16,0 6-15-16,0-4-4 15,0 3-79-15,0-5-33 16,0 3 55-16,0-3 30 0</inkml:trace>
  <inkml:trace contextRef="#ctx0" brushRef="#br0" timeOffset="247">2758 18103 260 0,'0'-19'99'0,"0"19"-54"0,3 0-55 0,-3 0 14 16,9 0-34-1,-6 0-10-15,3 0-62 16,0 6-24-16</inkml:trace>
  <inkml:trace contextRef="#ctx0" brushRef="#br0" timeOffset="248">2865 18225 160 0,'6'15'63'0,"-6"-15"-34"0,3 24-19 0,0-16 20 16,0 0-14-16,-3-3-3 15,3-5 5-15,0 6 3 16,0-12-11-16,0 6 1 0,3-8 0 16,-3 3-4-16,3-8 1 15,0 8-1-15,3-9 3 16,-3 6-3-16,0 3 1 15,0 3-5-15,6 4-2 16,-3-2 4-16,2 13 1 0,1-2-2 16,-3 2-1-16,0 0-6 15,0 1 0-15,-3-1-63 16,0 0-26 0,0-5-15-16</inkml:trace>
  <inkml:trace contextRef="#ctx0" brushRef="#br0" timeOffset="249">3422 18098 140 0,'0'-8'55'0,"0"8"-30"0,0-6-14 0,0 6 18 16,-3 0-4-16,0 0 0 15,-3 0-5-15,0 0-2 16,0 16-6-16,-6 0-2 0,0 3-6 16,0-6-3-1,-2 5-3-15,8 3 1 16,3-2-1-16,6 0 0 0,5 2 0 15,1-3 0-15,-3-2-16 16,9-5-5-16,9 2-33 16,-6-5-54-1,-3-3 22-15</inkml:trace>
  <inkml:trace contextRef="#ctx0" brushRef="#br0" timeOffset="250">3627 18071 152 0,'-6'0'57'0,"6"0"-30"0,-6-3-10 0,3 3 35 15,0 14-14 1,-5-6-10-16,2 2-5 16,-6-2-14-16,3 5-3 0,-3 1 0 15,3-1-8-15,0 8-3 16,3-3 0-16,3 6 3 15,0-8 1-15,3 3 1 16,0-6 0-16,6 0 2 16,0-5-1-16,3-8-1 15,0 0-2-15,0-16 1 0,3-2 1 16,-3 12 2-16,0-2 1 16,-7-5 3-16,1-13 1 15,0 26 1-15,0-6-4 16,-3 6-3-16,0-5 0 15,0 5 1-15,0-2-1 16,0 2-1-16,0 0-2 16,0 2 1-16,0 3-1 15,3-5-2-15,3 6 3 16,0 7 0-16,0 0-13 0,0-7-5 16,9-4-32-16,-6 11-15 15,0 1-27 1</inkml:trace>
  <inkml:trace contextRef="#ctx0" brushRef="#br0" timeOffset="251">3824 18135 188 0,'-9'-6'71'0,"9"6"-38"0,-9 0-21 0,9 0 19 16,-6 0-7-16,3 0 0 16,-9 6-15-16,3 1-8 15,-3 4-1-15,0-3-1 0,3 5 1 16,0-5 0-16,6 11 2 16,3-6-3-16,9 0-2 15,-3 0 4-15,9 1 1 0,-3-1-11 16,3-8-7-1,0 0-18-15,3-10-6 0,-3 5-19 16,3-18-38 0,8-4 19-16</inkml:trace>
  <inkml:trace contextRef="#ctx0" brushRef="#br0" timeOffset="252">3862 17957 156 0,'-11'-5'57'0,"11"5"-30"0,0 5-21 16,0-2 15-16,0 2-5 0,0 1 3 16,3 9-4-16,0-1-1 15,2 9-8-15,-2-1 5 0,0 4 2 16,0 1-4-16,0-4-1 16,0-2-2-16,0-2-1 15,-3 2-3-15,3-5 1 16,0-3 0-16,-3-5 1 15,0 0 2-15,3-16 3 16,3-10-6-16,0 18-2 16,-3-3-3-16,6-2 0 15,-3-1-3-15,3 1 1 16,-3-3 0-16,3 8 2 16,-3 0 1-16,0 8 1 0,0-3 4 15,0 6 5-15,0-3-5 16,-3 5 0-16,0 6-13 15,0-6-4-15,-1 0-49 16,1 0-19-16,0-5-12 16</inkml:trace>
  <inkml:trace contextRef="#ctx0" brushRef="#br0" timeOffset="253">4095 18169 180 0,'3'0'68'0,"-3"0"-36"0,9 5-29 16,-6 1 17-16,2-4-1 0,1 3 1 15,3 1-5-15,0-1 1 16,3-2-9-16,0-3 0 0,-3 0 0 16,0-3 1-16,0-2 0 15,-3 5-4-15,0-11-1 16,-3 9-3-16,-3-9-3 15,0 3-3-15,-9-5 1 16,0 0-2-16,-3 7 2 16,3-2 3-16,-6 16 1 15,3-8 1-15,-6 11 0 0,4-3 8 16,-1 0 5-16,3 5 2 16,3 5 1-16,0-4-6 15,9 4-4 1,0 1-3-16,9-3-3 0,0-3-4 15,12 0-2-15,-4-2-41 16,4-3-17-16,-3-3-46 16</inkml:trace>
  <inkml:trace contextRef="#ctx0" brushRef="#br0" timeOffset="254">4544 18140 236 0,'-3'-5'88'0,"3"5"-48"0,-6-6-29 15,6 6 21-15,-3 0-13 16,0 0-3-16,-6 0-12 15,3 6-2-15,0-1-2 16,0-3 0-16,3 4 0 0,0-1-3 0,6-2 0 16,-3 2-1-16,6 3 3 15,0 3 0-15,3-4 1 16,-3 4 15-16,-3 5 7 16,0-3-2-16,-6 0-1 15,0 1-9-15,-6-1-2 16,0 0 0-16,-3-8 0 15,4 6-11-15,-1-8-3 16,0 2-32-16,0 0-15 16,3-2-39-16,3-6-15 15,0-2 11 1</inkml:trace>
  <inkml:trace contextRef="#ctx0" brushRef="#br0" timeOffset="255">4684 18174 196 0,'3'0'74'0,"-3"0"-40"0,9 8-27 15,-6-3 20-15,3-5-7 16,0 6-2-16,3-6-4 15,0 0-1-15,0-6-7 16,-3 6 3-16,2-5 1 0,1 5-1 16,-3-8 0-16,0 3-3 15,-3 2-1-15,0-2-3 0,-3 0 1 16,0 2-4-16,-6-8 0 16,0 4-4-16,-6 7-1 15,1 0 0-15,-7 5 4 16,3-5 1-16,-3 2 1 15,3 4 0-15,3 7 2 16,0-5 1-16,6 3 1 16,-3-4-2-16,12 7 1 15,3-1-2-15,3 0-1 16,0 0 1-16,3-7 1 16,0 2-19-16,3-3-6 15,-3 3-39-15,3-8-17 0,-3 0-19 16</inkml:trace>
  <inkml:trace contextRef="#ctx0" brushRef="#br0" timeOffset="256">4901 17912 244 0,'-3'0'93'0,"3"0"-50"0,-3 27-33 16,3-22 25-16,0 11-15 16,0-3-3-16,0 19-8 0,0 0-4 15,3 2-2-15,0-2 0 16,0 5 0-16,0-8-12 0,3 0-7 16,-3-8-22-1,0 0-9-15,0-2-68 16</inkml:trace>
  <inkml:trace contextRef="#ctx0" brushRef="#br0" timeOffset="257">4767 18063 296 0,'-6'-18'112'0,"6"18"-60"0,12 0-41 0,-9 0 26 15,12-3-14-15,-3-2 0 16,12 5-16-16,-3 0-5 0,8 0-1 16,-2 0-6-16,6 0 1 0,-3 0-66 15,3 0-31-15,-7 0-32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DCE6F-21B4-4D3C-A104-A801A01F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6hL-obNhAw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TLB Miss, Page Table Hit, Cache Miss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TLB Hit, Cache Hit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5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2^64/2^13</a:t>
            </a:r>
            <a:r>
              <a:rPr lang="en-US" baseline="0" dirty="0" smtClean="0"/>
              <a:t> = 2^51</a:t>
            </a:r>
          </a:p>
          <a:p>
            <a:r>
              <a:rPr lang="en-US" baseline="0" dirty="0" smtClean="0"/>
              <a:t>PPN = 20 bits; plus Valid, R/W/X; so ~ 3 B per PTE</a:t>
            </a:r>
          </a:p>
          <a:p>
            <a:r>
              <a:rPr lang="en-US" dirty="0" smtClean="0"/>
              <a:t>So each page table takes up 2^52</a:t>
            </a:r>
            <a:r>
              <a:rPr lang="en-US" baseline="0" dirty="0" smtClean="0"/>
              <a:t> + 2^51 B!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0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7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18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  <a:hlinkClick r:id="rId3" tooltip="Share link"/>
              </a:rPr>
              <a:t>https://youtu.be/x6hL-obNhAw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4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1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4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Size of page</a:t>
            </a:r>
            <a:r>
              <a:rPr lang="en-US" baseline="0" dirty="0" smtClean="0"/>
              <a:t> table = 2^(n-p) entries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Calculate VPN for valid</a:t>
            </a:r>
            <a:r>
              <a:rPr lang="en-US" baseline="0" dirty="0" smtClean="0"/>
              <a:t> TLB entry using Tag &amp; Set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0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TLB and Cache are separate</a:t>
            </a:r>
            <a:r>
              <a:rPr lang="en-US" baseline="0" dirty="0" smtClean="0"/>
              <a:t> pieces of hardware; page table stored in memory</a:t>
            </a:r>
          </a:p>
          <a:p>
            <a:r>
              <a:rPr lang="en-US" baseline="0" dirty="0" smtClean="0"/>
              <a:t>Show correlation between TLB &amp; page table (VPN 0x0D and 0x0F in particular)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TLB Hit, Cache</a:t>
            </a:r>
            <a:r>
              <a:rPr lang="en-US" baseline="0" dirty="0" smtClean="0"/>
              <a:t> Hit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TLB</a:t>
            </a:r>
            <a:r>
              <a:rPr lang="en-US" baseline="0" dirty="0" smtClean="0"/>
              <a:t> Miss, page 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9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4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E334A2B-0BDD-42EE-B3BF-DEDD8F36C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8553" y="-2231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L23:  Virtual Memory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5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648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79.xml"/><Relationship Id="rId21" Type="http://schemas.openxmlformats.org/officeDocument/2006/relationships/tags" Target="../tags/tag274.xml"/><Relationship Id="rId42" Type="http://schemas.openxmlformats.org/officeDocument/2006/relationships/tags" Target="../tags/tag295.xml"/><Relationship Id="rId47" Type="http://schemas.openxmlformats.org/officeDocument/2006/relationships/tags" Target="../tags/tag300.xml"/><Relationship Id="rId63" Type="http://schemas.openxmlformats.org/officeDocument/2006/relationships/tags" Target="../tags/tag316.xml"/><Relationship Id="rId68" Type="http://schemas.openxmlformats.org/officeDocument/2006/relationships/tags" Target="../tags/tag321.xml"/><Relationship Id="rId16" Type="http://schemas.openxmlformats.org/officeDocument/2006/relationships/tags" Target="../tags/tag269.xml"/><Relationship Id="rId11" Type="http://schemas.openxmlformats.org/officeDocument/2006/relationships/tags" Target="../tags/tag264.xml"/><Relationship Id="rId32" Type="http://schemas.openxmlformats.org/officeDocument/2006/relationships/tags" Target="../tags/tag285.xml"/><Relationship Id="rId37" Type="http://schemas.openxmlformats.org/officeDocument/2006/relationships/tags" Target="../tags/tag290.xml"/><Relationship Id="rId53" Type="http://schemas.openxmlformats.org/officeDocument/2006/relationships/tags" Target="../tags/tag306.xml"/><Relationship Id="rId58" Type="http://schemas.openxmlformats.org/officeDocument/2006/relationships/tags" Target="../tags/tag311.xml"/><Relationship Id="rId74" Type="http://schemas.openxmlformats.org/officeDocument/2006/relationships/tags" Target="../tags/tag327.xml"/><Relationship Id="rId79" Type="http://schemas.openxmlformats.org/officeDocument/2006/relationships/notesSlide" Target="../notesSlides/notesSlide8.xml"/><Relationship Id="rId5" Type="http://schemas.openxmlformats.org/officeDocument/2006/relationships/tags" Target="../tags/tag258.xml"/><Relationship Id="rId61" Type="http://schemas.openxmlformats.org/officeDocument/2006/relationships/tags" Target="../tags/tag314.xml"/><Relationship Id="rId19" Type="http://schemas.openxmlformats.org/officeDocument/2006/relationships/tags" Target="../tags/tag272.xml"/><Relationship Id="rId14" Type="http://schemas.openxmlformats.org/officeDocument/2006/relationships/tags" Target="../tags/tag267.xml"/><Relationship Id="rId22" Type="http://schemas.openxmlformats.org/officeDocument/2006/relationships/tags" Target="../tags/tag275.xml"/><Relationship Id="rId27" Type="http://schemas.openxmlformats.org/officeDocument/2006/relationships/tags" Target="../tags/tag280.xml"/><Relationship Id="rId30" Type="http://schemas.openxmlformats.org/officeDocument/2006/relationships/tags" Target="../tags/tag283.xml"/><Relationship Id="rId35" Type="http://schemas.openxmlformats.org/officeDocument/2006/relationships/tags" Target="../tags/tag288.xml"/><Relationship Id="rId43" Type="http://schemas.openxmlformats.org/officeDocument/2006/relationships/tags" Target="../tags/tag296.xml"/><Relationship Id="rId48" Type="http://schemas.openxmlformats.org/officeDocument/2006/relationships/tags" Target="../tags/tag301.xml"/><Relationship Id="rId56" Type="http://schemas.openxmlformats.org/officeDocument/2006/relationships/tags" Target="../tags/tag309.xml"/><Relationship Id="rId64" Type="http://schemas.openxmlformats.org/officeDocument/2006/relationships/tags" Target="../tags/tag317.xml"/><Relationship Id="rId69" Type="http://schemas.openxmlformats.org/officeDocument/2006/relationships/tags" Target="../tags/tag322.xml"/><Relationship Id="rId77" Type="http://schemas.openxmlformats.org/officeDocument/2006/relationships/tags" Target="../tags/tag330.xml"/><Relationship Id="rId8" Type="http://schemas.openxmlformats.org/officeDocument/2006/relationships/tags" Target="../tags/tag261.xml"/><Relationship Id="rId51" Type="http://schemas.openxmlformats.org/officeDocument/2006/relationships/tags" Target="../tags/tag304.xml"/><Relationship Id="rId72" Type="http://schemas.openxmlformats.org/officeDocument/2006/relationships/tags" Target="../tags/tag325.xml"/><Relationship Id="rId80" Type="http://schemas.openxmlformats.org/officeDocument/2006/relationships/customXml" Target="../ink/ink9.xml"/><Relationship Id="rId3" Type="http://schemas.openxmlformats.org/officeDocument/2006/relationships/tags" Target="../tags/tag256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tags" Target="../tags/tag278.xml"/><Relationship Id="rId33" Type="http://schemas.openxmlformats.org/officeDocument/2006/relationships/tags" Target="../tags/tag286.xml"/><Relationship Id="rId38" Type="http://schemas.openxmlformats.org/officeDocument/2006/relationships/tags" Target="../tags/tag291.xml"/><Relationship Id="rId46" Type="http://schemas.openxmlformats.org/officeDocument/2006/relationships/tags" Target="../tags/tag299.xml"/><Relationship Id="rId59" Type="http://schemas.openxmlformats.org/officeDocument/2006/relationships/tags" Target="../tags/tag312.xml"/><Relationship Id="rId67" Type="http://schemas.openxmlformats.org/officeDocument/2006/relationships/tags" Target="../tags/tag320.xml"/><Relationship Id="rId20" Type="http://schemas.openxmlformats.org/officeDocument/2006/relationships/tags" Target="../tags/tag273.xml"/><Relationship Id="rId41" Type="http://schemas.openxmlformats.org/officeDocument/2006/relationships/tags" Target="../tags/tag294.xml"/><Relationship Id="rId54" Type="http://schemas.openxmlformats.org/officeDocument/2006/relationships/tags" Target="../tags/tag307.xml"/><Relationship Id="rId62" Type="http://schemas.openxmlformats.org/officeDocument/2006/relationships/tags" Target="../tags/tag315.xml"/><Relationship Id="rId70" Type="http://schemas.openxmlformats.org/officeDocument/2006/relationships/tags" Target="../tags/tag323.xml"/><Relationship Id="rId75" Type="http://schemas.openxmlformats.org/officeDocument/2006/relationships/tags" Target="../tags/tag328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5" Type="http://schemas.openxmlformats.org/officeDocument/2006/relationships/tags" Target="../tags/tag268.xml"/><Relationship Id="rId23" Type="http://schemas.openxmlformats.org/officeDocument/2006/relationships/tags" Target="../tags/tag276.xml"/><Relationship Id="rId28" Type="http://schemas.openxmlformats.org/officeDocument/2006/relationships/tags" Target="../tags/tag281.xml"/><Relationship Id="rId36" Type="http://schemas.openxmlformats.org/officeDocument/2006/relationships/tags" Target="../tags/tag289.xml"/><Relationship Id="rId49" Type="http://schemas.openxmlformats.org/officeDocument/2006/relationships/tags" Target="../tags/tag302.xml"/><Relationship Id="rId57" Type="http://schemas.openxmlformats.org/officeDocument/2006/relationships/tags" Target="../tags/tag310.xml"/><Relationship Id="rId10" Type="http://schemas.openxmlformats.org/officeDocument/2006/relationships/tags" Target="../tags/tag263.xml"/><Relationship Id="rId31" Type="http://schemas.openxmlformats.org/officeDocument/2006/relationships/tags" Target="../tags/tag284.xml"/><Relationship Id="rId44" Type="http://schemas.openxmlformats.org/officeDocument/2006/relationships/tags" Target="../tags/tag297.xml"/><Relationship Id="rId52" Type="http://schemas.openxmlformats.org/officeDocument/2006/relationships/tags" Target="../tags/tag305.xml"/><Relationship Id="rId60" Type="http://schemas.openxmlformats.org/officeDocument/2006/relationships/tags" Target="../tags/tag313.xml"/><Relationship Id="rId65" Type="http://schemas.openxmlformats.org/officeDocument/2006/relationships/tags" Target="../tags/tag318.xml"/><Relationship Id="rId73" Type="http://schemas.openxmlformats.org/officeDocument/2006/relationships/tags" Target="../tags/tag326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7.emf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39" Type="http://schemas.openxmlformats.org/officeDocument/2006/relationships/tags" Target="../tags/tag292.xml"/><Relationship Id="rId34" Type="http://schemas.openxmlformats.org/officeDocument/2006/relationships/tags" Target="../tags/tag287.xml"/><Relationship Id="rId50" Type="http://schemas.openxmlformats.org/officeDocument/2006/relationships/tags" Target="../tags/tag303.xml"/><Relationship Id="rId55" Type="http://schemas.openxmlformats.org/officeDocument/2006/relationships/tags" Target="../tags/tag308.xml"/><Relationship Id="rId76" Type="http://schemas.openxmlformats.org/officeDocument/2006/relationships/tags" Target="../tags/tag329.xml"/><Relationship Id="rId7" Type="http://schemas.openxmlformats.org/officeDocument/2006/relationships/tags" Target="../tags/tag260.xml"/><Relationship Id="rId71" Type="http://schemas.openxmlformats.org/officeDocument/2006/relationships/tags" Target="../tags/tag324.xml"/><Relationship Id="rId2" Type="http://schemas.openxmlformats.org/officeDocument/2006/relationships/tags" Target="../tags/tag255.xml"/><Relationship Id="rId29" Type="http://schemas.openxmlformats.org/officeDocument/2006/relationships/tags" Target="../tags/tag282.xml"/><Relationship Id="rId24" Type="http://schemas.openxmlformats.org/officeDocument/2006/relationships/tags" Target="../tags/tag277.xml"/><Relationship Id="rId40" Type="http://schemas.openxmlformats.org/officeDocument/2006/relationships/tags" Target="../tags/tag293.xml"/><Relationship Id="rId45" Type="http://schemas.openxmlformats.org/officeDocument/2006/relationships/tags" Target="../tags/tag298.xml"/><Relationship Id="rId66" Type="http://schemas.openxmlformats.org/officeDocument/2006/relationships/tags" Target="../tags/tag319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356.xml"/><Relationship Id="rId21" Type="http://schemas.openxmlformats.org/officeDocument/2006/relationships/tags" Target="../tags/tag351.xml"/><Relationship Id="rId42" Type="http://schemas.openxmlformats.org/officeDocument/2006/relationships/tags" Target="../tags/tag372.xml"/><Relationship Id="rId47" Type="http://schemas.openxmlformats.org/officeDocument/2006/relationships/tags" Target="../tags/tag377.xml"/><Relationship Id="rId63" Type="http://schemas.openxmlformats.org/officeDocument/2006/relationships/tags" Target="../tags/tag393.xml"/><Relationship Id="rId68" Type="http://schemas.openxmlformats.org/officeDocument/2006/relationships/tags" Target="../tags/tag398.xml"/><Relationship Id="rId16" Type="http://schemas.openxmlformats.org/officeDocument/2006/relationships/tags" Target="../tags/tag346.xml"/><Relationship Id="rId11" Type="http://schemas.openxmlformats.org/officeDocument/2006/relationships/tags" Target="../tags/tag341.xml"/><Relationship Id="rId32" Type="http://schemas.openxmlformats.org/officeDocument/2006/relationships/tags" Target="../tags/tag362.xml"/><Relationship Id="rId37" Type="http://schemas.openxmlformats.org/officeDocument/2006/relationships/tags" Target="../tags/tag367.xml"/><Relationship Id="rId53" Type="http://schemas.openxmlformats.org/officeDocument/2006/relationships/tags" Target="../tags/tag383.xml"/><Relationship Id="rId58" Type="http://schemas.openxmlformats.org/officeDocument/2006/relationships/tags" Target="../tags/tag388.xml"/><Relationship Id="rId74" Type="http://schemas.openxmlformats.org/officeDocument/2006/relationships/tags" Target="../tags/tag404.xml"/><Relationship Id="rId79" Type="http://schemas.openxmlformats.org/officeDocument/2006/relationships/notesSlide" Target="../notesSlides/notesSlide9.xml"/><Relationship Id="rId5" Type="http://schemas.openxmlformats.org/officeDocument/2006/relationships/tags" Target="../tags/tag335.xml"/><Relationship Id="rId61" Type="http://schemas.openxmlformats.org/officeDocument/2006/relationships/tags" Target="../tags/tag391.xml"/><Relationship Id="rId19" Type="http://schemas.openxmlformats.org/officeDocument/2006/relationships/tags" Target="../tags/tag349.xml"/><Relationship Id="rId14" Type="http://schemas.openxmlformats.org/officeDocument/2006/relationships/tags" Target="../tags/tag344.xml"/><Relationship Id="rId22" Type="http://schemas.openxmlformats.org/officeDocument/2006/relationships/tags" Target="../tags/tag352.xml"/><Relationship Id="rId27" Type="http://schemas.openxmlformats.org/officeDocument/2006/relationships/tags" Target="../tags/tag357.xml"/><Relationship Id="rId30" Type="http://schemas.openxmlformats.org/officeDocument/2006/relationships/tags" Target="../tags/tag360.xml"/><Relationship Id="rId35" Type="http://schemas.openxmlformats.org/officeDocument/2006/relationships/tags" Target="../tags/tag365.xml"/><Relationship Id="rId43" Type="http://schemas.openxmlformats.org/officeDocument/2006/relationships/tags" Target="../tags/tag373.xml"/><Relationship Id="rId48" Type="http://schemas.openxmlformats.org/officeDocument/2006/relationships/tags" Target="../tags/tag378.xml"/><Relationship Id="rId56" Type="http://schemas.openxmlformats.org/officeDocument/2006/relationships/tags" Target="../tags/tag386.xml"/><Relationship Id="rId64" Type="http://schemas.openxmlformats.org/officeDocument/2006/relationships/tags" Target="../tags/tag394.xml"/><Relationship Id="rId69" Type="http://schemas.openxmlformats.org/officeDocument/2006/relationships/tags" Target="../tags/tag399.xml"/><Relationship Id="rId77" Type="http://schemas.openxmlformats.org/officeDocument/2006/relationships/tags" Target="../tags/tag407.xml"/><Relationship Id="rId8" Type="http://schemas.openxmlformats.org/officeDocument/2006/relationships/tags" Target="../tags/tag338.xml"/><Relationship Id="rId51" Type="http://schemas.openxmlformats.org/officeDocument/2006/relationships/tags" Target="../tags/tag381.xml"/><Relationship Id="rId72" Type="http://schemas.openxmlformats.org/officeDocument/2006/relationships/tags" Target="../tags/tag402.xml"/><Relationship Id="rId80" Type="http://schemas.openxmlformats.org/officeDocument/2006/relationships/customXml" Target="../ink/ink10.xml"/><Relationship Id="rId3" Type="http://schemas.openxmlformats.org/officeDocument/2006/relationships/tags" Target="../tags/tag333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tags" Target="../tags/tag355.xml"/><Relationship Id="rId33" Type="http://schemas.openxmlformats.org/officeDocument/2006/relationships/tags" Target="../tags/tag363.xml"/><Relationship Id="rId38" Type="http://schemas.openxmlformats.org/officeDocument/2006/relationships/tags" Target="../tags/tag368.xml"/><Relationship Id="rId46" Type="http://schemas.openxmlformats.org/officeDocument/2006/relationships/tags" Target="../tags/tag376.xml"/><Relationship Id="rId59" Type="http://schemas.openxmlformats.org/officeDocument/2006/relationships/tags" Target="../tags/tag389.xml"/><Relationship Id="rId67" Type="http://schemas.openxmlformats.org/officeDocument/2006/relationships/tags" Target="../tags/tag397.xml"/><Relationship Id="rId20" Type="http://schemas.openxmlformats.org/officeDocument/2006/relationships/tags" Target="../tags/tag350.xml"/><Relationship Id="rId41" Type="http://schemas.openxmlformats.org/officeDocument/2006/relationships/tags" Target="../tags/tag371.xml"/><Relationship Id="rId54" Type="http://schemas.openxmlformats.org/officeDocument/2006/relationships/tags" Target="../tags/tag384.xml"/><Relationship Id="rId62" Type="http://schemas.openxmlformats.org/officeDocument/2006/relationships/tags" Target="../tags/tag392.xml"/><Relationship Id="rId70" Type="http://schemas.openxmlformats.org/officeDocument/2006/relationships/tags" Target="../tags/tag400.xml"/><Relationship Id="rId75" Type="http://schemas.openxmlformats.org/officeDocument/2006/relationships/tags" Target="../tags/tag405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5" Type="http://schemas.openxmlformats.org/officeDocument/2006/relationships/tags" Target="../tags/tag345.xml"/><Relationship Id="rId23" Type="http://schemas.openxmlformats.org/officeDocument/2006/relationships/tags" Target="../tags/tag353.xml"/><Relationship Id="rId28" Type="http://schemas.openxmlformats.org/officeDocument/2006/relationships/tags" Target="../tags/tag358.xml"/><Relationship Id="rId36" Type="http://schemas.openxmlformats.org/officeDocument/2006/relationships/tags" Target="../tags/tag366.xml"/><Relationship Id="rId49" Type="http://schemas.openxmlformats.org/officeDocument/2006/relationships/tags" Target="../tags/tag379.xml"/><Relationship Id="rId57" Type="http://schemas.openxmlformats.org/officeDocument/2006/relationships/tags" Target="../tags/tag387.xml"/><Relationship Id="rId10" Type="http://schemas.openxmlformats.org/officeDocument/2006/relationships/tags" Target="../tags/tag340.xml"/><Relationship Id="rId31" Type="http://schemas.openxmlformats.org/officeDocument/2006/relationships/tags" Target="../tags/tag361.xml"/><Relationship Id="rId44" Type="http://schemas.openxmlformats.org/officeDocument/2006/relationships/tags" Target="../tags/tag374.xml"/><Relationship Id="rId52" Type="http://schemas.openxmlformats.org/officeDocument/2006/relationships/tags" Target="../tags/tag382.xml"/><Relationship Id="rId60" Type="http://schemas.openxmlformats.org/officeDocument/2006/relationships/tags" Target="../tags/tag390.xml"/><Relationship Id="rId65" Type="http://schemas.openxmlformats.org/officeDocument/2006/relationships/tags" Target="../tags/tag395.xml"/><Relationship Id="rId73" Type="http://schemas.openxmlformats.org/officeDocument/2006/relationships/tags" Target="../tags/tag403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8.emf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39" Type="http://schemas.openxmlformats.org/officeDocument/2006/relationships/tags" Target="../tags/tag369.xml"/><Relationship Id="rId34" Type="http://schemas.openxmlformats.org/officeDocument/2006/relationships/tags" Target="../tags/tag364.xml"/><Relationship Id="rId50" Type="http://schemas.openxmlformats.org/officeDocument/2006/relationships/tags" Target="../tags/tag380.xml"/><Relationship Id="rId55" Type="http://schemas.openxmlformats.org/officeDocument/2006/relationships/tags" Target="../tags/tag385.xml"/><Relationship Id="rId76" Type="http://schemas.openxmlformats.org/officeDocument/2006/relationships/tags" Target="../tags/tag406.xml"/><Relationship Id="rId7" Type="http://schemas.openxmlformats.org/officeDocument/2006/relationships/tags" Target="../tags/tag337.xml"/><Relationship Id="rId71" Type="http://schemas.openxmlformats.org/officeDocument/2006/relationships/tags" Target="../tags/tag401.xml"/><Relationship Id="rId2" Type="http://schemas.openxmlformats.org/officeDocument/2006/relationships/tags" Target="../tags/tag332.xml"/><Relationship Id="rId29" Type="http://schemas.openxmlformats.org/officeDocument/2006/relationships/tags" Target="../tags/tag359.xml"/><Relationship Id="rId24" Type="http://schemas.openxmlformats.org/officeDocument/2006/relationships/tags" Target="../tags/tag354.xml"/><Relationship Id="rId40" Type="http://schemas.openxmlformats.org/officeDocument/2006/relationships/tags" Target="../tags/tag370.xml"/><Relationship Id="rId45" Type="http://schemas.openxmlformats.org/officeDocument/2006/relationships/tags" Target="../tags/tag375.xml"/><Relationship Id="rId66" Type="http://schemas.openxmlformats.org/officeDocument/2006/relationships/tags" Target="../tags/tag396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433.xml"/><Relationship Id="rId21" Type="http://schemas.openxmlformats.org/officeDocument/2006/relationships/tags" Target="../tags/tag428.xml"/><Relationship Id="rId42" Type="http://schemas.openxmlformats.org/officeDocument/2006/relationships/tags" Target="../tags/tag449.xml"/><Relationship Id="rId47" Type="http://schemas.openxmlformats.org/officeDocument/2006/relationships/tags" Target="../tags/tag454.xml"/><Relationship Id="rId63" Type="http://schemas.openxmlformats.org/officeDocument/2006/relationships/tags" Target="../tags/tag470.xml"/><Relationship Id="rId68" Type="http://schemas.openxmlformats.org/officeDocument/2006/relationships/tags" Target="../tags/tag475.xml"/><Relationship Id="rId16" Type="http://schemas.openxmlformats.org/officeDocument/2006/relationships/tags" Target="../tags/tag423.xml"/><Relationship Id="rId11" Type="http://schemas.openxmlformats.org/officeDocument/2006/relationships/tags" Target="../tags/tag418.xml"/><Relationship Id="rId32" Type="http://schemas.openxmlformats.org/officeDocument/2006/relationships/tags" Target="../tags/tag439.xml"/><Relationship Id="rId37" Type="http://schemas.openxmlformats.org/officeDocument/2006/relationships/tags" Target="../tags/tag444.xml"/><Relationship Id="rId53" Type="http://schemas.openxmlformats.org/officeDocument/2006/relationships/tags" Target="../tags/tag460.xml"/><Relationship Id="rId58" Type="http://schemas.openxmlformats.org/officeDocument/2006/relationships/tags" Target="../tags/tag465.xml"/><Relationship Id="rId74" Type="http://schemas.openxmlformats.org/officeDocument/2006/relationships/tags" Target="../tags/tag481.xml"/><Relationship Id="rId79" Type="http://schemas.openxmlformats.org/officeDocument/2006/relationships/notesSlide" Target="../notesSlides/notesSlide10.xml"/><Relationship Id="rId5" Type="http://schemas.openxmlformats.org/officeDocument/2006/relationships/tags" Target="../tags/tag412.xml"/><Relationship Id="rId61" Type="http://schemas.openxmlformats.org/officeDocument/2006/relationships/tags" Target="../tags/tag468.xml"/><Relationship Id="rId19" Type="http://schemas.openxmlformats.org/officeDocument/2006/relationships/tags" Target="../tags/tag426.xml"/><Relationship Id="rId14" Type="http://schemas.openxmlformats.org/officeDocument/2006/relationships/tags" Target="../tags/tag421.xml"/><Relationship Id="rId22" Type="http://schemas.openxmlformats.org/officeDocument/2006/relationships/tags" Target="../tags/tag429.xml"/><Relationship Id="rId27" Type="http://schemas.openxmlformats.org/officeDocument/2006/relationships/tags" Target="../tags/tag434.xml"/><Relationship Id="rId30" Type="http://schemas.openxmlformats.org/officeDocument/2006/relationships/tags" Target="../tags/tag437.xml"/><Relationship Id="rId35" Type="http://schemas.openxmlformats.org/officeDocument/2006/relationships/tags" Target="../tags/tag442.xml"/><Relationship Id="rId43" Type="http://schemas.openxmlformats.org/officeDocument/2006/relationships/tags" Target="../tags/tag450.xml"/><Relationship Id="rId48" Type="http://schemas.openxmlformats.org/officeDocument/2006/relationships/tags" Target="../tags/tag455.xml"/><Relationship Id="rId56" Type="http://schemas.openxmlformats.org/officeDocument/2006/relationships/tags" Target="../tags/tag463.xml"/><Relationship Id="rId64" Type="http://schemas.openxmlformats.org/officeDocument/2006/relationships/tags" Target="../tags/tag471.xml"/><Relationship Id="rId69" Type="http://schemas.openxmlformats.org/officeDocument/2006/relationships/tags" Target="../tags/tag476.xml"/><Relationship Id="rId77" Type="http://schemas.openxmlformats.org/officeDocument/2006/relationships/tags" Target="../tags/tag484.xml"/><Relationship Id="rId8" Type="http://schemas.openxmlformats.org/officeDocument/2006/relationships/tags" Target="../tags/tag415.xml"/><Relationship Id="rId51" Type="http://schemas.openxmlformats.org/officeDocument/2006/relationships/tags" Target="../tags/tag458.xml"/><Relationship Id="rId72" Type="http://schemas.openxmlformats.org/officeDocument/2006/relationships/tags" Target="../tags/tag479.xml"/><Relationship Id="rId80" Type="http://schemas.openxmlformats.org/officeDocument/2006/relationships/customXml" Target="../ink/ink11.xml"/><Relationship Id="rId3" Type="http://schemas.openxmlformats.org/officeDocument/2006/relationships/tags" Target="../tags/tag410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tags" Target="../tags/tag432.xml"/><Relationship Id="rId33" Type="http://schemas.openxmlformats.org/officeDocument/2006/relationships/tags" Target="../tags/tag440.xml"/><Relationship Id="rId38" Type="http://schemas.openxmlformats.org/officeDocument/2006/relationships/tags" Target="../tags/tag445.xml"/><Relationship Id="rId46" Type="http://schemas.openxmlformats.org/officeDocument/2006/relationships/tags" Target="../tags/tag453.xml"/><Relationship Id="rId59" Type="http://schemas.openxmlformats.org/officeDocument/2006/relationships/tags" Target="../tags/tag466.xml"/><Relationship Id="rId67" Type="http://schemas.openxmlformats.org/officeDocument/2006/relationships/tags" Target="../tags/tag474.xml"/><Relationship Id="rId20" Type="http://schemas.openxmlformats.org/officeDocument/2006/relationships/tags" Target="../tags/tag427.xml"/><Relationship Id="rId41" Type="http://schemas.openxmlformats.org/officeDocument/2006/relationships/tags" Target="../tags/tag448.xml"/><Relationship Id="rId54" Type="http://schemas.openxmlformats.org/officeDocument/2006/relationships/tags" Target="../tags/tag461.xml"/><Relationship Id="rId62" Type="http://schemas.openxmlformats.org/officeDocument/2006/relationships/tags" Target="../tags/tag469.xml"/><Relationship Id="rId70" Type="http://schemas.openxmlformats.org/officeDocument/2006/relationships/tags" Target="../tags/tag477.xml"/><Relationship Id="rId75" Type="http://schemas.openxmlformats.org/officeDocument/2006/relationships/tags" Target="../tags/tag482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5" Type="http://schemas.openxmlformats.org/officeDocument/2006/relationships/tags" Target="../tags/tag422.xml"/><Relationship Id="rId23" Type="http://schemas.openxmlformats.org/officeDocument/2006/relationships/tags" Target="../tags/tag430.xml"/><Relationship Id="rId28" Type="http://schemas.openxmlformats.org/officeDocument/2006/relationships/tags" Target="../tags/tag435.xml"/><Relationship Id="rId36" Type="http://schemas.openxmlformats.org/officeDocument/2006/relationships/tags" Target="../tags/tag443.xml"/><Relationship Id="rId49" Type="http://schemas.openxmlformats.org/officeDocument/2006/relationships/tags" Target="../tags/tag456.xml"/><Relationship Id="rId57" Type="http://schemas.openxmlformats.org/officeDocument/2006/relationships/tags" Target="../tags/tag464.xml"/><Relationship Id="rId10" Type="http://schemas.openxmlformats.org/officeDocument/2006/relationships/tags" Target="../tags/tag417.xml"/><Relationship Id="rId31" Type="http://schemas.openxmlformats.org/officeDocument/2006/relationships/tags" Target="../tags/tag438.xml"/><Relationship Id="rId44" Type="http://schemas.openxmlformats.org/officeDocument/2006/relationships/tags" Target="../tags/tag451.xml"/><Relationship Id="rId52" Type="http://schemas.openxmlformats.org/officeDocument/2006/relationships/tags" Target="../tags/tag459.xml"/><Relationship Id="rId60" Type="http://schemas.openxmlformats.org/officeDocument/2006/relationships/tags" Target="../tags/tag467.xml"/><Relationship Id="rId65" Type="http://schemas.openxmlformats.org/officeDocument/2006/relationships/tags" Target="../tags/tag472.xml"/><Relationship Id="rId73" Type="http://schemas.openxmlformats.org/officeDocument/2006/relationships/tags" Target="../tags/tag480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9.emf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39" Type="http://schemas.openxmlformats.org/officeDocument/2006/relationships/tags" Target="../tags/tag446.xml"/><Relationship Id="rId34" Type="http://schemas.openxmlformats.org/officeDocument/2006/relationships/tags" Target="../tags/tag441.xml"/><Relationship Id="rId50" Type="http://schemas.openxmlformats.org/officeDocument/2006/relationships/tags" Target="../tags/tag457.xml"/><Relationship Id="rId55" Type="http://schemas.openxmlformats.org/officeDocument/2006/relationships/tags" Target="../tags/tag462.xml"/><Relationship Id="rId76" Type="http://schemas.openxmlformats.org/officeDocument/2006/relationships/tags" Target="../tags/tag483.xml"/><Relationship Id="rId7" Type="http://schemas.openxmlformats.org/officeDocument/2006/relationships/tags" Target="../tags/tag414.xml"/><Relationship Id="rId71" Type="http://schemas.openxmlformats.org/officeDocument/2006/relationships/tags" Target="../tags/tag478.xml"/><Relationship Id="rId2" Type="http://schemas.openxmlformats.org/officeDocument/2006/relationships/tags" Target="../tags/tag409.xml"/><Relationship Id="rId29" Type="http://schemas.openxmlformats.org/officeDocument/2006/relationships/tags" Target="../tags/tag436.xml"/><Relationship Id="rId24" Type="http://schemas.openxmlformats.org/officeDocument/2006/relationships/tags" Target="../tags/tag431.xml"/><Relationship Id="rId40" Type="http://schemas.openxmlformats.org/officeDocument/2006/relationships/tags" Target="../tags/tag447.xml"/><Relationship Id="rId45" Type="http://schemas.openxmlformats.org/officeDocument/2006/relationships/tags" Target="../tags/tag452.xml"/><Relationship Id="rId66" Type="http://schemas.openxmlformats.org/officeDocument/2006/relationships/tags" Target="../tags/tag473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510.xml"/><Relationship Id="rId21" Type="http://schemas.openxmlformats.org/officeDocument/2006/relationships/tags" Target="../tags/tag505.xml"/><Relationship Id="rId42" Type="http://schemas.openxmlformats.org/officeDocument/2006/relationships/tags" Target="../tags/tag526.xml"/><Relationship Id="rId47" Type="http://schemas.openxmlformats.org/officeDocument/2006/relationships/tags" Target="../tags/tag531.xml"/><Relationship Id="rId63" Type="http://schemas.openxmlformats.org/officeDocument/2006/relationships/tags" Target="../tags/tag547.xml"/><Relationship Id="rId68" Type="http://schemas.openxmlformats.org/officeDocument/2006/relationships/tags" Target="../tags/tag552.xml"/><Relationship Id="rId16" Type="http://schemas.openxmlformats.org/officeDocument/2006/relationships/tags" Target="../tags/tag500.xml"/><Relationship Id="rId11" Type="http://schemas.openxmlformats.org/officeDocument/2006/relationships/tags" Target="../tags/tag495.xml"/><Relationship Id="rId32" Type="http://schemas.openxmlformats.org/officeDocument/2006/relationships/tags" Target="../tags/tag516.xml"/><Relationship Id="rId37" Type="http://schemas.openxmlformats.org/officeDocument/2006/relationships/tags" Target="../tags/tag521.xml"/><Relationship Id="rId53" Type="http://schemas.openxmlformats.org/officeDocument/2006/relationships/tags" Target="../tags/tag537.xml"/><Relationship Id="rId58" Type="http://schemas.openxmlformats.org/officeDocument/2006/relationships/tags" Target="../tags/tag542.xml"/><Relationship Id="rId74" Type="http://schemas.openxmlformats.org/officeDocument/2006/relationships/tags" Target="../tags/tag558.xml"/><Relationship Id="rId79" Type="http://schemas.openxmlformats.org/officeDocument/2006/relationships/notesSlide" Target="../notesSlides/notesSlide11.xml"/><Relationship Id="rId5" Type="http://schemas.openxmlformats.org/officeDocument/2006/relationships/tags" Target="../tags/tag489.xml"/><Relationship Id="rId61" Type="http://schemas.openxmlformats.org/officeDocument/2006/relationships/tags" Target="../tags/tag545.xml"/><Relationship Id="rId19" Type="http://schemas.openxmlformats.org/officeDocument/2006/relationships/tags" Target="../tags/tag503.xml"/><Relationship Id="rId14" Type="http://schemas.openxmlformats.org/officeDocument/2006/relationships/tags" Target="../tags/tag498.xml"/><Relationship Id="rId22" Type="http://schemas.openxmlformats.org/officeDocument/2006/relationships/tags" Target="../tags/tag506.xml"/><Relationship Id="rId27" Type="http://schemas.openxmlformats.org/officeDocument/2006/relationships/tags" Target="../tags/tag511.xml"/><Relationship Id="rId30" Type="http://schemas.openxmlformats.org/officeDocument/2006/relationships/tags" Target="../tags/tag514.xml"/><Relationship Id="rId35" Type="http://schemas.openxmlformats.org/officeDocument/2006/relationships/tags" Target="../tags/tag519.xml"/><Relationship Id="rId43" Type="http://schemas.openxmlformats.org/officeDocument/2006/relationships/tags" Target="../tags/tag527.xml"/><Relationship Id="rId48" Type="http://schemas.openxmlformats.org/officeDocument/2006/relationships/tags" Target="../tags/tag532.xml"/><Relationship Id="rId56" Type="http://schemas.openxmlformats.org/officeDocument/2006/relationships/tags" Target="../tags/tag540.xml"/><Relationship Id="rId64" Type="http://schemas.openxmlformats.org/officeDocument/2006/relationships/tags" Target="../tags/tag548.xml"/><Relationship Id="rId69" Type="http://schemas.openxmlformats.org/officeDocument/2006/relationships/tags" Target="../tags/tag553.xml"/><Relationship Id="rId77" Type="http://schemas.openxmlformats.org/officeDocument/2006/relationships/tags" Target="../tags/tag561.xml"/><Relationship Id="rId8" Type="http://schemas.openxmlformats.org/officeDocument/2006/relationships/tags" Target="../tags/tag492.xml"/><Relationship Id="rId51" Type="http://schemas.openxmlformats.org/officeDocument/2006/relationships/tags" Target="../tags/tag535.xml"/><Relationship Id="rId72" Type="http://schemas.openxmlformats.org/officeDocument/2006/relationships/tags" Target="../tags/tag556.xml"/><Relationship Id="rId80" Type="http://schemas.openxmlformats.org/officeDocument/2006/relationships/customXml" Target="../ink/ink12.xml"/><Relationship Id="rId3" Type="http://schemas.openxmlformats.org/officeDocument/2006/relationships/tags" Target="../tags/tag487.xml"/><Relationship Id="rId12" Type="http://schemas.openxmlformats.org/officeDocument/2006/relationships/tags" Target="../tags/tag496.xml"/><Relationship Id="rId17" Type="http://schemas.openxmlformats.org/officeDocument/2006/relationships/tags" Target="../tags/tag501.xml"/><Relationship Id="rId25" Type="http://schemas.openxmlformats.org/officeDocument/2006/relationships/tags" Target="../tags/tag509.xml"/><Relationship Id="rId33" Type="http://schemas.openxmlformats.org/officeDocument/2006/relationships/tags" Target="../tags/tag517.xml"/><Relationship Id="rId38" Type="http://schemas.openxmlformats.org/officeDocument/2006/relationships/tags" Target="../tags/tag522.xml"/><Relationship Id="rId46" Type="http://schemas.openxmlformats.org/officeDocument/2006/relationships/tags" Target="../tags/tag530.xml"/><Relationship Id="rId59" Type="http://schemas.openxmlformats.org/officeDocument/2006/relationships/tags" Target="../tags/tag543.xml"/><Relationship Id="rId67" Type="http://schemas.openxmlformats.org/officeDocument/2006/relationships/tags" Target="../tags/tag551.xml"/><Relationship Id="rId20" Type="http://schemas.openxmlformats.org/officeDocument/2006/relationships/tags" Target="../tags/tag504.xml"/><Relationship Id="rId41" Type="http://schemas.openxmlformats.org/officeDocument/2006/relationships/tags" Target="../tags/tag525.xml"/><Relationship Id="rId54" Type="http://schemas.openxmlformats.org/officeDocument/2006/relationships/tags" Target="../tags/tag538.xml"/><Relationship Id="rId62" Type="http://schemas.openxmlformats.org/officeDocument/2006/relationships/tags" Target="../tags/tag546.xml"/><Relationship Id="rId70" Type="http://schemas.openxmlformats.org/officeDocument/2006/relationships/tags" Target="../tags/tag554.xml"/><Relationship Id="rId75" Type="http://schemas.openxmlformats.org/officeDocument/2006/relationships/tags" Target="../tags/tag559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5" Type="http://schemas.openxmlformats.org/officeDocument/2006/relationships/tags" Target="../tags/tag499.xml"/><Relationship Id="rId23" Type="http://schemas.openxmlformats.org/officeDocument/2006/relationships/tags" Target="../tags/tag507.xml"/><Relationship Id="rId28" Type="http://schemas.openxmlformats.org/officeDocument/2006/relationships/tags" Target="../tags/tag512.xml"/><Relationship Id="rId36" Type="http://schemas.openxmlformats.org/officeDocument/2006/relationships/tags" Target="../tags/tag520.xml"/><Relationship Id="rId49" Type="http://schemas.openxmlformats.org/officeDocument/2006/relationships/tags" Target="../tags/tag533.xml"/><Relationship Id="rId57" Type="http://schemas.openxmlformats.org/officeDocument/2006/relationships/tags" Target="../tags/tag541.xml"/><Relationship Id="rId10" Type="http://schemas.openxmlformats.org/officeDocument/2006/relationships/tags" Target="../tags/tag494.xml"/><Relationship Id="rId31" Type="http://schemas.openxmlformats.org/officeDocument/2006/relationships/tags" Target="../tags/tag515.xml"/><Relationship Id="rId44" Type="http://schemas.openxmlformats.org/officeDocument/2006/relationships/tags" Target="../tags/tag528.xml"/><Relationship Id="rId52" Type="http://schemas.openxmlformats.org/officeDocument/2006/relationships/tags" Target="../tags/tag536.xml"/><Relationship Id="rId60" Type="http://schemas.openxmlformats.org/officeDocument/2006/relationships/tags" Target="../tags/tag544.xml"/><Relationship Id="rId65" Type="http://schemas.openxmlformats.org/officeDocument/2006/relationships/tags" Target="../tags/tag549.xml"/><Relationship Id="rId73" Type="http://schemas.openxmlformats.org/officeDocument/2006/relationships/tags" Target="../tags/tag557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10.emf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3" Type="http://schemas.openxmlformats.org/officeDocument/2006/relationships/tags" Target="../tags/tag497.xml"/><Relationship Id="rId18" Type="http://schemas.openxmlformats.org/officeDocument/2006/relationships/tags" Target="../tags/tag502.xml"/><Relationship Id="rId39" Type="http://schemas.openxmlformats.org/officeDocument/2006/relationships/tags" Target="../tags/tag523.xml"/><Relationship Id="rId34" Type="http://schemas.openxmlformats.org/officeDocument/2006/relationships/tags" Target="../tags/tag518.xml"/><Relationship Id="rId50" Type="http://schemas.openxmlformats.org/officeDocument/2006/relationships/tags" Target="../tags/tag534.xml"/><Relationship Id="rId55" Type="http://schemas.openxmlformats.org/officeDocument/2006/relationships/tags" Target="../tags/tag539.xml"/><Relationship Id="rId76" Type="http://schemas.openxmlformats.org/officeDocument/2006/relationships/tags" Target="../tags/tag560.xml"/><Relationship Id="rId7" Type="http://schemas.openxmlformats.org/officeDocument/2006/relationships/tags" Target="../tags/tag491.xml"/><Relationship Id="rId71" Type="http://schemas.openxmlformats.org/officeDocument/2006/relationships/tags" Target="../tags/tag555.xml"/><Relationship Id="rId2" Type="http://schemas.openxmlformats.org/officeDocument/2006/relationships/tags" Target="../tags/tag486.xml"/><Relationship Id="rId29" Type="http://schemas.openxmlformats.org/officeDocument/2006/relationships/tags" Target="../tags/tag513.xml"/><Relationship Id="rId24" Type="http://schemas.openxmlformats.org/officeDocument/2006/relationships/tags" Target="../tags/tag508.xml"/><Relationship Id="rId40" Type="http://schemas.openxmlformats.org/officeDocument/2006/relationships/tags" Target="../tags/tag524.xml"/><Relationship Id="rId45" Type="http://schemas.openxmlformats.org/officeDocument/2006/relationships/tags" Target="../tags/tag529.xml"/><Relationship Id="rId66" Type="http://schemas.openxmlformats.org/officeDocument/2006/relationships/tags" Target="../tags/tag5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15.emf"/><Relationship Id="rId4" Type="http://schemas.openxmlformats.org/officeDocument/2006/relationships/customXml" Target="../ink/ink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customXml" Target="../ink/ink24.xml"/><Relationship Id="rId18" Type="http://schemas.openxmlformats.org/officeDocument/2006/relationships/image" Target="../media/image24.emf"/><Relationship Id="rId26" Type="http://schemas.openxmlformats.org/officeDocument/2006/relationships/image" Target="../media/image28.emf"/><Relationship Id="rId3" Type="http://schemas.openxmlformats.org/officeDocument/2006/relationships/customXml" Target="../ink/ink19.xml"/><Relationship Id="rId21" Type="http://schemas.openxmlformats.org/officeDocument/2006/relationships/customXml" Target="../ink/ink28.xml"/><Relationship Id="rId7" Type="http://schemas.openxmlformats.org/officeDocument/2006/relationships/customXml" Target="../ink/ink21.xml"/><Relationship Id="rId12" Type="http://schemas.openxmlformats.org/officeDocument/2006/relationships/image" Target="../media/image21.emf"/><Relationship Id="rId17" Type="http://schemas.openxmlformats.org/officeDocument/2006/relationships/customXml" Target="../ink/ink26.xml"/><Relationship Id="rId25" Type="http://schemas.openxmlformats.org/officeDocument/2006/relationships/customXml" Target="../ink/ink30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29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customXml" Target="../ink/ink23.xml"/><Relationship Id="rId24" Type="http://schemas.openxmlformats.org/officeDocument/2006/relationships/image" Target="../media/image27.emf"/><Relationship Id="rId32" Type="http://schemas.openxmlformats.org/officeDocument/2006/relationships/image" Target="../media/image31.emf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23" Type="http://schemas.openxmlformats.org/officeDocument/2006/relationships/customXml" Target="../ink/ink29.xml"/><Relationship Id="rId28" Type="http://schemas.openxmlformats.org/officeDocument/2006/relationships/image" Target="../media/image29.emf"/><Relationship Id="rId10" Type="http://schemas.openxmlformats.org/officeDocument/2006/relationships/image" Target="../media/image20.emf"/><Relationship Id="rId19" Type="http://schemas.openxmlformats.org/officeDocument/2006/relationships/customXml" Target="../ink/ink27.xml"/><Relationship Id="rId31" Type="http://schemas.openxmlformats.org/officeDocument/2006/relationships/customXml" Target="../ink/ink33.xml"/><Relationship Id="rId4" Type="http://schemas.openxmlformats.org/officeDocument/2006/relationships/image" Target="../media/image17.emf"/><Relationship Id="rId9" Type="http://schemas.openxmlformats.org/officeDocument/2006/relationships/customXml" Target="../ink/ink22.xml"/><Relationship Id="rId14" Type="http://schemas.openxmlformats.org/officeDocument/2006/relationships/image" Target="../media/image22.emf"/><Relationship Id="rId22" Type="http://schemas.openxmlformats.org/officeDocument/2006/relationships/image" Target="../media/image26.emf"/><Relationship Id="rId27" Type="http://schemas.openxmlformats.org/officeDocument/2006/relationships/customXml" Target="../ink/ink31.xml"/><Relationship Id="rId30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886834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6hL-obNhAw" TargetMode="Externa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projectzero.blogspot.com/2015/03/exploiting-dram-rowhammer-bug-to-gain.html" TargetMode="External"/><Relationship Id="rId2" Type="http://schemas.openxmlformats.org/officeDocument/2006/relationships/hyperlink" Target="https://vvdveen.com/publications/dramm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w_hammer" TargetMode="External"/><Relationship Id="rId4" Type="http://schemas.openxmlformats.org/officeDocument/2006/relationships/hyperlink" Target="https://users.ece.cmu.edu/~yoonguk/papers/kim-isca14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ustomXml" Target="../ink/ink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64.xml"/><Relationship Id="rId7" Type="http://schemas.openxmlformats.org/officeDocument/2006/relationships/image" Target="../media/image31.png"/><Relationship Id="rId2" Type="http://schemas.openxmlformats.org/officeDocument/2006/relationships/tags" Target="../tags/tag563.xml"/><Relationship Id="rId1" Type="http://schemas.openxmlformats.org/officeDocument/2006/relationships/tags" Target="../tags/tag562.xml"/><Relationship Id="rId6" Type="http://schemas.openxmlformats.org/officeDocument/2006/relationships/tags" Target="../tags/tag563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31.xml"/><Relationship Id="rId21" Type="http://schemas.openxmlformats.org/officeDocument/2006/relationships/tags" Target="../tags/tag26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63" Type="http://schemas.openxmlformats.org/officeDocument/2006/relationships/tags" Target="../tags/tag68.xml"/><Relationship Id="rId68" Type="http://schemas.openxmlformats.org/officeDocument/2006/relationships/tags" Target="../tags/tag73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9" Type="http://schemas.openxmlformats.org/officeDocument/2006/relationships/tags" Target="../tags/tag34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3" Type="http://schemas.openxmlformats.org/officeDocument/2006/relationships/tags" Target="../tags/tag58.xml"/><Relationship Id="rId58" Type="http://schemas.openxmlformats.org/officeDocument/2006/relationships/tags" Target="../tags/tag63.xml"/><Relationship Id="rId66" Type="http://schemas.openxmlformats.org/officeDocument/2006/relationships/tags" Target="../tags/tag71.xml"/><Relationship Id="rId5" Type="http://schemas.openxmlformats.org/officeDocument/2006/relationships/tags" Target="../tags/tag10.xml"/><Relationship Id="rId61" Type="http://schemas.openxmlformats.org/officeDocument/2006/relationships/tags" Target="../tags/tag66.xml"/><Relationship Id="rId19" Type="http://schemas.openxmlformats.org/officeDocument/2006/relationships/tags" Target="../tags/tag2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tags" Target="../tags/tag61.xml"/><Relationship Id="rId64" Type="http://schemas.openxmlformats.org/officeDocument/2006/relationships/tags" Target="../tags/tag69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72" Type="http://schemas.openxmlformats.org/officeDocument/2006/relationships/customXml" Target="../ink/ink3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tags" Target="../tags/tag64.xml"/><Relationship Id="rId67" Type="http://schemas.openxmlformats.org/officeDocument/2006/relationships/tags" Target="../tags/tag72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62" Type="http://schemas.openxmlformats.org/officeDocument/2006/relationships/tags" Target="../tags/tag67.xml"/><Relationship Id="rId70" Type="http://schemas.openxmlformats.org/officeDocument/2006/relationships/customXml" Target="../ink/ink2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tags" Target="../tags/tag62.xml"/><Relationship Id="rId10" Type="http://schemas.openxmlformats.org/officeDocument/2006/relationships/tags" Target="../tags/tag15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60" Type="http://schemas.openxmlformats.org/officeDocument/2006/relationships/tags" Target="../tags/tag65.xml"/><Relationship Id="rId65" Type="http://schemas.openxmlformats.org/officeDocument/2006/relationships/tags" Target="../tags/tag70.xml"/><Relationship Id="rId73" Type="http://schemas.openxmlformats.org/officeDocument/2006/relationships/image" Target="NUL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9" Type="http://schemas.openxmlformats.org/officeDocument/2006/relationships/tags" Target="../tags/tag44.xml"/><Relationship Id="rId34" Type="http://schemas.openxmlformats.org/officeDocument/2006/relationships/tags" Target="../tags/tag39.xml"/><Relationship Id="rId50" Type="http://schemas.openxmlformats.org/officeDocument/2006/relationships/tags" Target="../tags/tag55.xml"/><Relationship Id="rId55" Type="http://schemas.openxmlformats.org/officeDocument/2006/relationships/tags" Target="../tags/tag60.xml"/><Relationship Id="rId7" Type="http://schemas.openxmlformats.org/officeDocument/2006/relationships/tags" Target="../tags/tag12.xml"/><Relationship Id="rId71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4.emf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customXml" Target="../ink/ink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93.xml"/><Relationship Id="rId21" Type="http://schemas.openxmlformats.org/officeDocument/2006/relationships/tags" Target="../tags/tag97.xml"/><Relationship Id="rId42" Type="http://schemas.openxmlformats.org/officeDocument/2006/relationships/tags" Target="../tags/tag118.xml"/><Relationship Id="rId63" Type="http://schemas.openxmlformats.org/officeDocument/2006/relationships/tags" Target="../tags/tag139.xml"/><Relationship Id="rId84" Type="http://schemas.openxmlformats.org/officeDocument/2006/relationships/tags" Target="../tags/tag160.xml"/><Relationship Id="rId16" Type="http://schemas.openxmlformats.org/officeDocument/2006/relationships/tags" Target="../tags/tag92.xml"/><Relationship Id="rId107" Type="http://schemas.openxmlformats.org/officeDocument/2006/relationships/tags" Target="../tags/tag183.xml"/><Relationship Id="rId11" Type="http://schemas.openxmlformats.org/officeDocument/2006/relationships/tags" Target="../tags/tag87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53" Type="http://schemas.openxmlformats.org/officeDocument/2006/relationships/tags" Target="../tags/tag129.xml"/><Relationship Id="rId58" Type="http://schemas.openxmlformats.org/officeDocument/2006/relationships/tags" Target="../tags/tag134.xml"/><Relationship Id="rId74" Type="http://schemas.openxmlformats.org/officeDocument/2006/relationships/tags" Target="../tags/tag150.xml"/><Relationship Id="rId79" Type="http://schemas.openxmlformats.org/officeDocument/2006/relationships/tags" Target="../tags/tag155.xml"/><Relationship Id="rId102" Type="http://schemas.openxmlformats.org/officeDocument/2006/relationships/tags" Target="../tags/tag178.xml"/><Relationship Id="rId123" Type="http://schemas.openxmlformats.org/officeDocument/2006/relationships/tags" Target="../tags/tag199.xml"/><Relationship Id="rId128" Type="http://schemas.openxmlformats.org/officeDocument/2006/relationships/tags" Target="../tags/tag204.xml"/><Relationship Id="rId5" Type="http://schemas.openxmlformats.org/officeDocument/2006/relationships/tags" Target="../tags/tag81.xml"/><Relationship Id="rId90" Type="http://schemas.openxmlformats.org/officeDocument/2006/relationships/tags" Target="../tags/tag166.xml"/><Relationship Id="rId95" Type="http://schemas.openxmlformats.org/officeDocument/2006/relationships/tags" Target="../tags/tag171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43" Type="http://schemas.openxmlformats.org/officeDocument/2006/relationships/tags" Target="../tags/tag119.xml"/><Relationship Id="rId48" Type="http://schemas.openxmlformats.org/officeDocument/2006/relationships/tags" Target="../tags/tag124.xml"/><Relationship Id="rId64" Type="http://schemas.openxmlformats.org/officeDocument/2006/relationships/tags" Target="../tags/tag140.xml"/><Relationship Id="rId69" Type="http://schemas.openxmlformats.org/officeDocument/2006/relationships/tags" Target="../tags/tag145.xml"/><Relationship Id="rId113" Type="http://schemas.openxmlformats.org/officeDocument/2006/relationships/tags" Target="../tags/tag189.xml"/><Relationship Id="rId118" Type="http://schemas.openxmlformats.org/officeDocument/2006/relationships/tags" Target="../tags/tag194.xml"/><Relationship Id="rId134" Type="http://schemas.openxmlformats.org/officeDocument/2006/relationships/customXml" Target="../ink/ink5.xml"/><Relationship Id="rId80" Type="http://schemas.openxmlformats.org/officeDocument/2006/relationships/tags" Target="../tags/tag156.xml"/><Relationship Id="rId85" Type="http://schemas.openxmlformats.org/officeDocument/2006/relationships/tags" Target="../tags/tag161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33" Type="http://schemas.openxmlformats.org/officeDocument/2006/relationships/tags" Target="../tags/tag109.xml"/><Relationship Id="rId38" Type="http://schemas.openxmlformats.org/officeDocument/2006/relationships/tags" Target="../tags/tag114.xml"/><Relationship Id="rId59" Type="http://schemas.openxmlformats.org/officeDocument/2006/relationships/tags" Target="../tags/tag135.xml"/><Relationship Id="rId103" Type="http://schemas.openxmlformats.org/officeDocument/2006/relationships/tags" Target="../tags/tag179.xml"/><Relationship Id="rId108" Type="http://schemas.openxmlformats.org/officeDocument/2006/relationships/tags" Target="../tags/tag184.xml"/><Relationship Id="rId124" Type="http://schemas.openxmlformats.org/officeDocument/2006/relationships/tags" Target="../tags/tag200.xml"/><Relationship Id="rId129" Type="http://schemas.openxmlformats.org/officeDocument/2006/relationships/tags" Target="../tags/tag205.xml"/><Relationship Id="rId54" Type="http://schemas.openxmlformats.org/officeDocument/2006/relationships/tags" Target="../tags/tag130.xml"/><Relationship Id="rId70" Type="http://schemas.openxmlformats.org/officeDocument/2006/relationships/tags" Target="../tags/tag146.xml"/><Relationship Id="rId75" Type="http://schemas.openxmlformats.org/officeDocument/2006/relationships/tags" Target="../tags/tag151.xml"/><Relationship Id="rId91" Type="http://schemas.openxmlformats.org/officeDocument/2006/relationships/tags" Target="../tags/tag167.xml"/><Relationship Id="rId96" Type="http://schemas.openxmlformats.org/officeDocument/2006/relationships/tags" Target="../tags/tag172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49" Type="http://schemas.openxmlformats.org/officeDocument/2006/relationships/tags" Target="../tags/tag125.xml"/><Relationship Id="rId114" Type="http://schemas.openxmlformats.org/officeDocument/2006/relationships/tags" Target="../tags/tag190.xml"/><Relationship Id="rId119" Type="http://schemas.openxmlformats.org/officeDocument/2006/relationships/tags" Target="../tags/tag195.xml"/><Relationship Id="rId44" Type="http://schemas.openxmlformats.org/officeDocument/2006/relationships/tags" Target="../tags/tag120.xml"/><Relationship Id="rId60" Type="http://schemas.openxmlformats.org/officeDocument/2006/relationships/tags" Target="../tags/tag136.xml"/><Relationship Id="rId65" Type="http://schemas.openxmlformats.org/officeDocument/2006/relationships/tags" Target="../tags/tag141.xml"/><Relationship Id="rId81" Type="http://schemas.openxmlformats.org/officeDocument/2006/relationships/tags" Target="../tags/tag157.xml"/><Relationship Id="rId86" Type="http://schemas.openxmlformats.org/officeDocument/2006/relationships/tags" Target="../tags/tag162.xml"/><Relationship Id="rId130" Type="http://schemas.openxmlformats.org/officeDocument/2006/relationships/tags" Target="../tags/tag206.xml"/><Relationship Id="rId135" Type="http://schemas.openxmlformats.org/officeDocument/2006/relationships/image" Target="../media/image5.emf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9" Type="http://schemas.openxmlformats.org/officeDocument/2006/relationships/tags" Target="../tags/tag115.xml"/><Relationship Id="rId109" Type="http://schemas.openxmlformats.org/officeDocument/2006/relationships/tags" Target="../tags/tag185.xml"/><Relationship Id="rId34" Type="http://schemas.openxmlformats.org/officeDocument/2006/relationships/tags" Target="../tags/tag110.xml"/><Relationship Id="rId50" Type="http://schemas.openxmlformats.org/officeDocument/2006/relationships/tags" Target="../tags/tag126.xml"/><Relationship Id="rId55" Type="http://schemas.openxmlformats.org/officeDocument/2006/relationships/tags" Target="../tags/tag131.xml"/><Relationship Id="rId76" Type="http://schemas.openxmlformats.org/officeDocument/2006/relationships/tags" Target="../tags/tag152.xml"/><Relationship Id="rId97" Type="http://schemas.openxmlformats.org/officeDocument/2006/relationships/tags" Target="../tags/tag173.xml"/><Relationship Id="rId104" Type="http://schemas.openxmlformats.org/officeDocument/2006/relationships/tags" Target="../tags/tag180.xml"/><Relationship Id="rId120" Type="http://schemas.openxmlformats.org/officeDocument/2006/relationships/tags" Target="../tags/tag196.xml"/><Relationship Id="rId125" Type="http://schemas.openxmlformats.org/officeDocument/2006/relationships/tags" Target="../tags/tag201.xml"/><Relationship Id="rId7" Type="http://schemas.openxmlformats.org/officeDocument/2006/relationships/tags" Target="../tags/tag83.xml"/><Relationship Id="rId71" Type="http://schemas.openxmlformats.org/officeDocument/2006/relationships/tags" Target="../tags/tag147.xml"/><Relationship Id="rId92" Type="http://schemas.openxmlformats.org/officeDocument/2006/relationships/tags" Target="../tags/tag168.xml"/><Relationship Id="rId2" Type="http://schemas.openxmlformats.org/officeDocument/2006/relationships/tags" Target="../tags/tag78.xml"/><Relationship Id="rId29" Type="http://schemas.openxmlformats.org/officeDocument/2006/relationships/tags" Target="../tags/tag105.xml"/><Relationship Id="rId24" Type="http://schemas.openxmlformats.org/officeDocument/2006/relationships/tags" Target="../tags/tag100.xml"/><Relationship Id="rId40" Type="http://schemas.openxmlformats.org/officeDocument/2006/relationships/tags" Target="../tags/tag116.xml"/><Relationship Id="rId45" Type="http://schemas.openxmlformats.org/officeDocument/2006/relationships/tags" Target="../tags/tag121.xml"/><Relationship Id="rId66" Type="http://schemas.openxmlformats.org/officeDocument/2006/relationships/tags" Target="../tags/tag142.xml"/><Relationship Id="rId87" Type="http://schemas.openxmlformats.org/officeDocument/2006/relationships/tags" Target="../tags/tag163.xml"/><Relationship Id="rId110" Type="http://schemas.openxmlformats.org/officeDocument/2006/relationships/tags" Target="../tags/tag186.xml"/><Relationship Id="rId115" Type="http://schemas.openxmlformats.org/officeDocument/2006/relationships/tags" Target="../tags/tag191.xml"/><Relationship Id="rId131" Type="http://schemas.openxmlformats.org/officeDocument/2006/relationships/tags" Target="../tags/tag207.xml"/><Relationship Id="rId61" Type="http://schemas.openxmlformats.org/officeDocument/2006/relationships/tags" Target="../tags/tag137.xml"/><Relationship Id="rId82" Type="http://schemas.openxmlformats.org/officeDocument/2006/relationships/tags" Target="../tags/tag158.xml"/><Relationship Id="rId19" Type="http://schemas.openxmlformats.org/officeDocument/2006/relationships/tags" Target="../tags/tag95.xml"/><Relationship Id="rId14" Type="http://schemas.openxmlformats.org/officeDocument/2006/relationships/tags" Target="../tags/tag90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56" Type="http://schemas.openxmlformats.org/officeDocument/2006/relationships/tags" Target="../tags/tag132.xml"/><Relationship Id="rId77" Type="http://schemas.openxmlformats.org/officeDocument/2006/relationships/tags" Target="../tags/tag153.xml"/><Relationship Id="rId100" Type="http://schemas.openxmlformats.org/officeDocument/2006/relationships/tags" Target="../tags/tag176.xml"/><Relationship Id="rId105" Type="http://schemas.openxmlformats.org/officeDocument/2006/relationships/tags" Target="../tags/tag181.xml"/><Relationship Id="rId126" Type="http://schemas.openxmlformats.org/officeDocument/2006/relationships/tags" Target="../tags/tag202.xml"/><Relationship Id="rId8" Type="http://schemas.openxmlformats.org/officeDocument/2006/relationships/tags" Target="../tags/tag84.xml"/><Relationship Id="rId51" Type="http://schemas.openxmlformats.org/officeDocument/2006/relationships/tags" Target="../tags/tag127.xml"/><Relationship Id="rId72" Type="http://schemas.openxmlformats.org/officeDocument/2006/relationships/tags" Target="../tags/tag148.xml"/><Relationship Id="rId93" Type="http://schemas.openxmlformats.org/officeDocument/2006/relationships/tags" Target="../tags/tag169.xml"/><Relationship Id="rId98" Type="http://schemas.openxmlformats.org/officeDocument/2006/relationships/tags" Target="../tags/tag174.xml"/><Relationship Id="rId121" Type="http://schemas.openxmlformats.org/officeDocument/2006/relationships/tags" Target="../tags/tag197.xml"/><Relationship Id="rId3" Type="http://schemas.openxmlformats.org/officeDocument/2006/relationships/tags" Target="../tags/tag79.xml"/><Relationship Id="rId25" Type="http://schemas.openxmlformats.org/officeDocument/2006/relationships/tags" Target="../tags/tag101.xml"/><Relationship Id="rId46" Type="http://schemas.openxmlformats.org/officeDocument/2006/relationships/tags" Target="../tags/tag122.xml"/><Relationship Id="rId67" Type="http://schemas.openxmlformats.org/officeDocument/2006/relationships/tags" Target="../tags/tag143.xml"/><Relationship Id="rId116" Type="http://schemas.openxmlformats.org/officeDocument/2006/relationships/tags" Target="../tags/tag192.xml"/><Relationship Id="rId20" Type="http://schemas.openxmlformats.org/officeDocument/2006/relationships/tags" Target="../tags/tag96.xml"/><Relationship Id="rId41" Type="http://schemas.openxmlformats.org/officeDocument/2006/relationships/tags" Target="../tags/tag117.xml"/><Relationship Id="rId62" Type="http://schemas.openxmlformats.org/officeDocument/2006/relationships/tags" Target="../tags/tag138.xml"/><Relationship Id="rId83" Type="http://schemas.openxmlformats.org/officeDocument/2006/relationships/tags" Target="../tags/tag159.xml"/><Relationship Id="rId88" Type="http://schemas.openxmlformats.org/officeDocument/2006/relationships/tags" Target="../tags/tag164.xml"/><Relationship Id="rId111" Type="http://schemas.openxmlformats.org/officeDocument/2006/relationships/tags" Target="../tags/tag187.xml"/><Relationship Id="rId132" Type="http://schemas.openxmlformats.org/officeDocument/2006/relationships/slideLayout" Target="../slideLayouts/slideLayout2.xml"/><Relationship Id="rId15" Type="http://schemas.openxmlformats.org/officeDocument/2006/relationships/tags" Target="../tags/tag91.xml"/><Relationship Id="rId36" Type="http://schemas.openxmlformats.org/officeDocument/2006/relationships/tags" Target="../tags/tag112.xml"/><Relationship Id="rId57" Type="http://schemas.openxmlformats.org/officeDocument/2006/relationships/tags" Target="../tags/tag133.xml"/><Relationship Id="rId106" Type="http://schemas.openxmlformats.org/officeDocument/2006/relationships/tags" Target="../tags/tag182.xml"/><Relationship Id="rId127" Type="http://schemas.openxmlformats.org/officeDocument/2006/relationships/tags" Target="../tags/tag203.xml"/><Relationship Id="rId10" Type="http://schemas.openxmlformats.org/officeDocument/2006/relationships/tags" Target="../tags/tag86.xml"/><Relationship Id="rId31" Type="http://schemas.openxmlformats.org/officeDocument/2006/relationships/tags" Target="../tags/tag107.xml"/><Relationship Id="rId52" Type="http://schemas.openxmlformats.org/officeDocument/2006/relationships/tags" Target="../tags/tag128.xml"/><Relationship Id="rId73" Type="http://schemas.openxmlformats.org/officeDocument/2006/relationships/tags" Target="../tags/tag149.xml"/><Relationship Id="rId78" Type="http://schemas.openxmlformats.org/officeDocument/2006/relationships/tags" Target="../tags/tag154.xml"/><Relationship Id="rId94" Type="http://schemas.openxmlformats.org/officeDocument/2006/relationships/tags" Target="../tags/tag170.xml"/><Relationship Id="rId99" Type="http://schemas.openxmlformats.org/officeDocument/2006/relationships/tags" Target="../tags/tag175.xml"/><Relationship Id="rId101" Type="http://schemas.openxmlformats.org/officeDocument/2006/relationships/tags" Target="../tags/tag177.xml"/><Relationship Id="rId122" Type="http://schemas.openxmlformats.org/officeDocument/2006/relationships/tags" Target="../tags/tag198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26" Type="http://schemas.openxmlformats.org/officeDocument/2006/relationships/tags" Target="../tags/tag102.xml"/><Relationship Id="rId47" Type="http://schemas.openxmlformats.org/officeDocument/2006/relationships/tags" Target="../tags/tag123.xml"/><Relationship Id="rId68" Type="http://schemas.openxmlformats.org/officeDocument/2006/relationships/tags" Target="../tags/tag144.xml"/><Relationship Id="rId89" Type="http://schemas.openxmlformats.org/officeDocument/2006/relationships/tags" Target="../tags/tag165.xml"/><Relationship Id="rId112" Type="http://schemas.openxmlformats.org/officeDocument/2006/relationships/tags" Target="../tags/tag188.xml"/><Relationship Id="rId133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9" Type="http://schemas.openxmlformats.org/officeDocument/2006/relationships/tags" Target="../tags/tag246.xml"/><Relationship Id="rId21" Type="http://schemas.openxmlformats.org/officeDocument/2006/relationships/tags" Target="../tags/tag228.xml"/><Relationship Id="rId34" Type="http://schemas.openxmlformats.org/officeDocument/2006/relationships/tags" Target="../tags/tag241.xml"/><Relationship Id="rId42" Type="http://schemas.openxmlformats.org/officeDocument/2006/relationships/tags" Target="../tags/tag249.xml"/><Relationship Id="rId7" Type="http://schemas.openxmlformats.org/officeDocument/2006/relationships/tags" Target="../tags/tag214.xml"/><Relationship Id="rId205" Type="http://schemas.openxmlformats.org/officeDocument/2006/relationships/image" Target="../media/image30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9" Type="http://schemas.openxmlformats.org/officeDocument/2006/relationships/tags" Target="../tags/tag236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40" Type="http://schemas.openxmlformats.org/officeDocument/2006/relationships/tags" Target="../tags/tag247.xml"/><Relationship Id="rId45" Type="http://schemas.openxmlformats.org/officeDocument/2006/relationships/tags" Target="../tags/tag818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tags" Target="../tags/tag238.xml"/><Relationship Id="rId44" Type="http://schemas.openxmlformats.org/officeDocument/2006/relationships/notesSlide" Target="../notesSlides/notesSlide6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slideLayout" Target="../slideLayouts/slideLayout2.xml"/><Relationship Id="rId207" Type="http://schemas.openxmlformats.org/officeDocument/2006/relationships/image" Target="../media/image6.emf"/><Relationship Id="rId8" Type="http://schemas.openxmlformats.org/officeDocument/2006/relationships/tags" Target="../tags/tag215.xml"/><Relationship Id="rId206" Type="http://schemas.openxmlformats.org/officeDocument/2006/relationships/customXml" Target="../ink/ink6.xml"/><Relationship Id="rId3" Type="http://schemas.openxmlformats.org/officeDocument/2006/relationships/tags" Target="../tags/tag210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20" Type="http://schemas.openxmlformats.org/officeDocument/2006/relationships/tags" Target="../tags/tag227.xml"/><Relationship Id="rId41" Type="http://schemas.openxmlformats.org/officeDocument/2006/relationships/tags" Target="../tags/tag2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7" Type="http://schemas.openxmlformats.org/officeDocument/2006/relationships/customXml" Target="../ink/ink7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notesSlide" Target="../notesSlides/notesSlide7.xml"/><Relationship Id="rId11" Type="http://schemas.openxmlformats.org/officeDocument/2006/relationships/image" Target="NULL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8.xml"/><Relationship Id="rId4" Type="http://schemas.openxmlformats.org/officeDocument/2006/relationships/tags" Target="../tags/tag253.xm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Virtual Memory III</a:t>
            </a:r>
            <a:br>
              <a:rPr lang="en-US" dirty="0" smtClean="0"/>
            </a:br>
            <a:r>
              <a:rPr lang="en-US" sz="2000" b="0" dirty="0" smtClean="0"/>
              <a:t>CSE 351 Autumn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Akshat</a:t>
            </a:r>
            <a:r>
              <a:rPr lang="en-US" sz="2000" dirty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590857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://xkcd.com/648/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67834"/>
            <a:ext cx="5486400" cy="404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Request 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0x03D4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Physical Address: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10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>
            <p:extLst/>
          </p:nvPr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371600"/>
                <a:gridCol w="1371600"/>
                <a:gridCol w="1463040"/>
                <a:gridCol w="1737360"/>
                <a:gridCol w="1463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>
            <p:extLst/>
          </p:nvPr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280160"/>
                <a:gridCol w="1280160"/>
                <a:gridCol w="182880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2" name="Rounded Rectangle 171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96" name="Ink 95"/>
              <p14:cNvContentPartPr/>
              <p14:nvPr/>
            </p14:nvContentPartPr>
            <p14:xfrm>
              <a:off x="425160" y="1570680"/>
              <a:ext cx="8291880" cy="505908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7240" y="1564560"/>
                <a:ext cx="8310960" cy="50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4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Request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0x038F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Physical Address: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11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371600"/>
                <a:gridCol w="1371600"/>
                <a:gridCol w="1463040"/>
                <a:gridCol w="1737360"/>
                <a:gridCol w="1463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280160"/>
                <a:gridCol w="1280160"/>
                <a:gridCol w="182880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23" name="Ink 122"/>
              <p14:cNvContentPartPr/>
              <p14:nvPr/>
            </p14:nvContentPartPr>
            <p14:xfrm>
              <a:off x="839880" y="3352680"/>
              <a:ext cx="7736760" cy="22896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1600" y="3345480"/>
                <a:ext cx="7748640" cy="2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7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Request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0x0020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Physical Address: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12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371600"/>
                <a:gridCol w="1371600"/>
                <a:gridCol w="1463040"/>
                <a:gridCol w="1737360"/>
                <a:gridCol w="1463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280160"/>
                <a:gridCol w="1280160"/>
                <a:gridCol w="182880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23" name="Ink 122"/>
              <p14:cNvContentPartPr/>
              <p14:nvPr/>
            </p14:nvContentPartPr>
            <p14:xfrm>
              <a:off x="819360" y="3349800"/>
              <a:ext cx="7887960" cy="286452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11080" y="3342960"/>
                <a:ext cx="7907760" cy="28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76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Request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0x036B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Physical Address: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13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371600"/>
                <a:gridCol w="1371600"/>
                <a:gridCol w="1463040"/>
                <a:gridCol w="1737360"/>
                <a:gridCol w="1463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280160"/>
                <a:gridCol w="1280160"/>
                <a:gridCol w="182880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23" name="Ink 122"/>
              <p14:cNvContentPartPr/>
              <p14:nvPr/>
            </p14:nvContentPartPr>
            <p14:xfrm>
              <a:off x="802080" y="3362400"/>
              <a:ext cx="7938720" cy="287316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2720" y="3353040"/>
                <a:ext cx="7958160" cy="28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8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Memory Overview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519929" y="1464718"/>
            <a:ext cx="2511131" cy="47236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Disk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80994" y="2591873"/>
            <a:ext cx="1898146" cy="2755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Main memory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(DRAM)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89915" y="3102456"/>
            <a:ext cx="1153951" cy="13327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Cache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0997" y="3102456"/>
            <a:ext cx="1018348" cy="966169"/>
          </a:xfrm>
          <a:prstGeom prst="rect">
            <a:avLst/>
          </a:prstGeom>
          <a:solidFill>
            <a:srgbClr val="FFB3B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CPU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29745" y="2443318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58427"/>
              </p:ext>
            </p:extLst>
          </p:nvPr>
        </p:nvGraphicFramePr>
        <p:xfrm>
          <a:off x="4080994" y="3326945"/>
          <a:ext cx="1898146" cy="202025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490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9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10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01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45816"/>
              </p:ext>
            </p:extLst>
          </p:nvPr>
        </p:nvGraphicFramePr>
        <p:xfrm>
          <a:off x="2089915" y="3468886"/>
          <a:ext cx="1153951" cy="9662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53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088670" y="3311505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90651" y="3649009"/>
            <a:ext cx="1153215" cy="2146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Line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80995" y="3824289"/>
            <a:ext cx="946682" cy="24433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Block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82134" y="3649008"/>
            <a:ext cx="461732" cy="21465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8918" y="2530958"/>
            <a:ext cx="1471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requested 32-bits</a:t>
            </a:r>
          </a:p>
        </p:txBody>
      </p:sp>
      <p:cxnSp>
        <p:nvCxnSpPr>
          <p:cNvPr id="16" name="Straight Arrow Connector 15"/>
          <p:cNvCxnSpPr>
            <a:stCxn id="15" idx="2"/>
            <a:endCxn id="14" idx="0"/>
          </p:cNvCxnSpPr>
          <p:nvPr/>
        </p:nvCxnSpPr>
        <p:spPr bwMode="auto">
          <a:xfrm flipH="1">
            <a:off x="3013000" y="2838735"/>
            <a:ext cx="61759" cy="81027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93192" y="1362456"/>
            <a:ext cx="836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 0x8043ab, %</a:t>
            </a:r>
            <a:r>
              <a:rPr lang="en-US" sz="28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8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11647" y="4204728"/>
            <a:ext cx="695381" cy="540344"/>
          </a:xfrm>
          <a:prstGeom prst="rect">
            <a:avLst/>
          </a:prstGeom>
          <a:solidFill>
            <a:srgbClr val="FCFE9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TLB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51896" y="3797450"/>
            <a:ext cx="801781" cy="407278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MMU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1193400" y="617400"/>
              <a:ext cx="6208920" cy="34977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8360" y="609120"/>
                <a:ext cx="6217560" cy="351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98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Table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one issue… the numbers don’t work out for the story so far!</a:t>
            </a:r>
          </a:p>
          <a:p>
            <a:pPr lvl="2"/>
            <a:endParaRPr lang="en-US" dirty="0"/>
          </a:p>
          <a:p>
            <a:r>
              <a:rPr lang="en-US" dirty="0" smtClean="0"/>
              <a:t>The problem is the page table for each process:</a:t>
            </a:r>
          </a:p>
          <a:p>
            <a:pPr lvl="1"/>
            <a:r>
              <a:rPr lang="en-US" dirty="0" smtClean="0"/>
              <a:t>Suppose 64-bit VAs, 8 KiB pages, 8 </a:t>
            </a:r>
            <a:r>
              <a:rPr lang="en-US" dirty="0" err="1" smtClean="0"/>
              <a:t>GiB</a:t>
            </a:r>
            <a:r>
              <a:rPr lang="en-US" dirty="0" smtClean="0"/>
              <a:t> physical memory</a:t>
            </a:r>
          </a:p>
          <a:p>
            <a:pPr lvl="1"/>
            <a:r>
              <a:rPr lang="en-US" dirty="0" smtClean="0"/>
              <a:t>How many page table entries is that?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About how long is each PTE?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Moral:</a:t>
            </a:r>
            <a:r>
              <a:rPr lang="en-US" dirty="0" smtClean="0">
                <a:solidFill>
                  <a:srgbClr val="FF0000"/>
                </a:solidFill>
              </a:rPr>
              <a:t>  Cannot use this naïve implementation of the </a:t>
            </a:r>
            <a:r>
              <a:rPr lang="en-US" dirty="0" err="1" smtClean="0">
                <a:solidFill>
                  <a:srgbClr val="FF0000"/>
                </a:solidFill>
              </a:rPr>
              <a:t>virtual→physical</a:t>
            </a:r>
            <a:r>
              <a:rPr lang="en-US" dirty="0" smtClean="0">
                <a:solidFill>
                  <a:srgbClr val="FF0000"/>
                </a:solidFill>
              </a:rPr>
              <a:t> page mapping – it’s </a:t>
            </a:r>
            <a:r>
              <a:rPr lang="en-US" i="1" dirty="0" smtClean="0">
                <a:solidFill>
                  <a:srgbClr val="FF0000"/>
                </a:solidFill>
              </a:rPr>
              <a:t>way</a:t>
            </a:r>
            <a:r>
              <a:rPr lang="en-US" dirty="0" smtClean="0">
                <a:solidFill>
                  <a:srgbClr val="FF0000"/>
                </a:solidFill>
              </a:rPr>
              <a:t> too big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126800" y="3082320"/>
              <a:ext cx="7664400" cy="2179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9960" y="3075840"/>
                <a:ext cx="7677000" cy="21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25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A Solution:  Multi-level </a:t>
            </a:r>
            <a:r>
              <a:rPr lang="en-US" dirty="0">
                <a:cs typeface="Calibri" panose="020F0502020204030204" pitchFamily="34" charset="0"/>
              </a:rPr>
              <a:t>P</a:t>
            </a:r>
            <a:r>
              <a:rPr lang="en-US" dirty="0" smtClean="0">
                <a:cs typeface="Calibri" panose="020F0502020204030204" pitchFamily="34" charset="0"/>
              </a:rPr>
              <a:t>age Tables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056" y="1758930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(PTBR)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1280056" y="2477993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280056" y="3964169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1970618" y="2906894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1</a:t>
            </a:r>
          </a:p>
        </p:txBody>
      </p:sp>
      <p:sp>
        <p:nvSpPr>
          <p:cNvPr id="11" name="Text Box 381"/>
          <p:cNvSpPr txBox="1">
            <a:spLocks noChangeArrowheads="1"/>
          </p:cNvSpPr>
          <p:nvPr/>
        </p:nvSpPr>
        <p:spPr bwMode="auto">
          <a:xfrm>
            <a:off x="7723171" y="2618555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 Box 382"/>
          <p:cNvSpPr txBox="1">
            <a:spLocks noChangeArrowheads="1"/>
          </p:cNvSpPr>
          <p:nvPr/>
        </p:nvSpPr>
        <p:spPr bwMode="auto">
          <a:xfrm>
            <a:off x="6888936" y="26185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>
            <a:off x="1853386" y="25804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</a:p>
        </p:txBody>
      </p:sp>
      <p:sp>
        <p:nvSpPr>
          <p:cNvPr id="14" name="Rectangle 385"/>
          <p:cNvSpPr>
            <a:spLocks noChangeArrowheads="1"/>
          </p:cNvSpPr>
          <p:nvPr/>
        </p:nvSpPr>
        <p:spPr bwMode="auto">
          <a:xfrm>
            <a:off x="6927710" y="2906894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VPO</a:t>
            </a:r>
          </a:p>
        </p:txBody>
      </p:sp>
      <p:sp>
        <p:nvSpPr>
          <p:cNvPr id="15" name="Rectangle 390"/>
          <p:cNvSpPr>
            <a:spLocks noChangeArrowheads="1"/>
          </p:cNvSpPr>
          <p:nvPr/>
        </p:nvSpPr>
        <p:spPr bwMode="auto">
          <a:xfrm>
            <a:off x="3210456" y="2906894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2</a:t>
            </a:r>
          </a:p>
        </p:txBody>
      </p:sp>
      <p:sp>
        <p:nvSpPr>
          <p:cNvPr id="16" name="Rectangle 391"/>
          <p:cNvSpPr>
            <a:spLocks noChangeArrowheads="1"/>
          </p:cNvSpPr>
          <p:nvPr/>
        </p:nvSpPr>
        <p:spPr bwMode="auto">
          <a:xfrm>
            <a:off x="4450293" y="2906431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7" name="Rectangle 392"/>
          <p:cNvSpPr>
            <a:spLocks noChangeArrowheads="1"/>
          </p:cNvSpPr>
          <p:nvPr/>
        </p:nvSpPr>
        <p:spPr bwMode="auto">
          <a:xfrm>
            <a:off x="5687873" y="2906431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k</a:t>
            </a:r>
          </a:p>
        </p:txBody>
      </p:sp>
      <p:sp>
        <p:nvSpPr>
          <p:cNvPr id="18" name="Line 393"/>
          <p:cNvSpPr>
            <a:spLocks noChangeShapeType="1"/>
          </p:cNvSpPr>
          <p:nvPr/>
        </p:nvSpPr>
        <p:spPr bwMode="auto">
          <a:xfrm>
            <a:off x="2161118" y="3068819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5040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396"/>
          <p:cNvSpPr>
            <a:spLocks noChangeShapeType="1"/>
          </p:cNvSpPr>
          <p:nvPr/>
        </p:nvSpPr>
        <p:spPr bwMode="auto">
          <a:xfrm>
            <a:off x="2161118" y="44140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2504018" y="43505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398"/>
          <p:cNvSpPr>
            <a:spLocks noChangeShapeType="1"/>
          </p:cNvSpPr>
          <p:nvPr/>
        </p:nvSpPr>
        <p:spPr bwMode="auto">
          <a:xfrm>
            <a:off x="3367618" y="3068819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37105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400"/>
          <p:cNvSpPr>
            <a:spLocks noChangeShapeType="1"/>
          </p:cNvSpPr>
          <p:nvPr/>
        </p:nvSpPr>
        <p:spPr bwMode="auto">
          <a:xfrm>
            <a:off x="3367618" y="4172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710518" y="41219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402"/>
          <p:cNvSpPr>
            <a:spLocks noChangeShapeType="1"/>
          </p:cNvSpPr>
          <p:nvPr/>
        </p:nvSpPr>
        <p:spPr bwMode="auto">
          <a:xfrm>
            <a:off x="5882218" y="3068819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62251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404"/>
          <p:cNvSpPr>
            <a:spLocks noChangeShapeType="1"/>
          </p:cNvSpPr>
          <p:nvPr/>
        </p:nvSpPr>
        <p:spPr bwMode="auto">
          <a:xfrm>
            <a:off x="5882218" y="4553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6225118" y="4464817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0" name="Text Box 407"/>
          <p:cNvSpPr txBox="1">
            <a:spLocks noChangeArrowheads="1"/>
          </p:cNvSpPr>
          <p:nvPr/>
        </p:nvSpPr>
        <p:spPr bwMode="auto">
          <a:xfrm>
            <a:off x="7723171" y="5027378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 Box 408"/>
          <p:cNvSpPr txBox="1">
            <a:spLocks noChangeArrowheads="1"/>
          </p:cNvSpPr>
          <p:nvPr/>
        </p:nvSpPr>
        <p:spPr bwMode="auto">
          <a:xfrm>
            <a:off x="6888936" y="5027378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32" name="Text Box 409"/>
          <p:cNvSpPr txBox="1">
            <a:spLocks noChangeArrowheads="1"/>
          </p:cNvSpPr>
          <p:nvPr/>
        </p:nvSpPr>
        <p:spPr bwMode="auto">
          <a:xfrm>
            <a:off x="3075863" y="5024203"/>
            <a:ext cx="5148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m-1</a:t>
            </a:r>
          </a:p>
        </p:txBody>
      </p:sp>
      <p:sp>
        <p:nvSpPr>
          <p:cNvPr id="33" name="Rectangle 410"/>
          <p:cNvSpPr>
            <a:spLocks noChangeArrowheads="1"/>
          </p:cNvSpPr>
          <p:nvPr/>
        </p:nvSpPr>
        <p:spPr bwMode="auto">
          <a:xfrm>
            <a:off x="6950606" y="5315717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PPO</a:t>
            </a:r>
          </a:p>
        </p:txBody>
      </p:sp>
      <p:sp>
        <p:nvSpPr>
          <p:cNvPr id="34" name="Rectangle 411"/>
          <p:cNvSpPr>
            <a:spLocks noChangeArrowheads="1"/>
          </p:cNvSpPr>
          <p:nvPr/>
        </p:nvSpPr>
        <p:spPr bwMode="auto">
          <a:xfrm>
            <a:off x="3219981" y="5315717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" name="Line 414"/>
          <p:cNvSpPr>
            <a:spLocks noChangeShapeType="1"/>
          </p:cNvSpPr>
          <p:nvPr/>
        </p:nvSpPr>
        <p:spPr bwMode="auto">
          <a:xfrm>
            <a:off x="2910418" y="44140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415"/>
          <p:cNvSpPr>
            <a:spLocks noChangeShapeType="1"/>
          </p:cNvSpPr>
          <p:nvPr/>
        </p:nvSpPr>
        <p:spPr bwMode="auto">
          <a:xfrm flipH="1" flipV="1">
            <a:off x="3215218" y="395999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416"/>
          <p:cNvSpPr>
            <a:spLocks noChangeShapeType="1"/>
          </p:cNvSpPr>
          <p:nvPr/>
        </p:nvSpPr>
        <p:spPr bwMode="auto">
          <a:xfrm>
            <a:off x="32199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417"/>
          <p:cNvSpPr>
            <a:spLocks noChangeShapeType="1"/>
          </p:cNvSpPr>
          <p:nvPr/>
        </p:nvSpPr>
        <p:spPr bwMode="auto">
          <a:xfrm>
            <a:off x="4129618" y="41727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418"/>
          <p:cNvSpPr>
            <a:spLocks noChangeShapeType="1"/>
          </p:cNvSpPr>
          <p:nvPr/>
        </p:nvSpPr>
        <p:spPr bwMode="auto">
          <a:xfrm flipV="1">
            <a:off x="4431243" y="3956817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419"/>
          <p:cNvSpPr>
            <a:spLocks noChangeShapeType="1"/>
          </p:cNvSpPr>
          <p:nvPr/>
        </p:nvSpPr>
        <p:spPr bwMode="auto">
          <a:xfrm>
            <a:off x="44391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420"/>
          <p:cNvSpPr txBox="1">
            <a:spLocks noChangeArrowheads="1"/>
          </p:cNvSpPr>
          <p:nvPr/>
        </p:nvSpPr>
        <p:spPr bwMode="auto">
          <a:xfrm>
            <a:off x="4120117" y="2458703"/>
            <a:ext cx="1606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Box 421"/>
          <p:cNvSpPr txBox="1">
            <a:spLocks noChangeArrowheads="1"/>
          </p:cNvSpPr>
          <p:nvPr/>
        </p:nvSpPr>
        <p:spPr bwMode="auto">
          <a:xfrm>
            <a:off x="4631769" y="5667626"/>
            <a:ext cx="1721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422"/>
          <p:cNvSpPr>
            <a:spLocks noChangeShapeType="1"/>
          </p:cNvSpPr>
          <p:nvPr/>
        </p:nvSpPr>
        <p:spPr bwMode="auto">
          <a:xfrm flipH="1">
            <a:off x="7387291" y="3345044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23"/>
          <p:cNvSpPr>
            <a:spLocks noChangeShapeType="1"/>
          </p:cNvSpPr>
          <p:nvPr/>
        </p:nvSpPr>
        <p:spPr bwMode="auto">
          <a:xfrm>
            <a:off x="6898218" y="4534667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424"/>
          <p:cNvSpPr>
            <a:spLocks noChangeShapeType="1"/>
          </p:cNvSpPr>
          <p:nvPr/>
        </p:nvSpPr>
        <p:spPr bwMode="auto">
          <a:xfrm>
            <a:off x="7114118" y="4539430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425"/>
          <p:cNvSpPr>
            <a:spLocks noChangeShapeType="1"/>
          </p:cNvSpPr>
          <p:nvPr/>
        </p:nvSpPr>
        <p:spPr bwMode="auto">
          <a:xfrm flipH="1">
            <a:off x="5120218" y="5071242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26"/>
          <p:cNvSpPr>
            <a:spLocks noChangeShapeType="1"/>
          </p:cNvSpPr>
          <p:nvPr/>
        </p:nvSpPr>
        <p:spPr bwMode="auto">
          <a:xfrm>
            <a:off x="5120218" y="5074417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Line 427"/>
          <p:cNvSpPr>
            <a:spLocks noChangeShapeType="1"/>
          </p:cNvSpPr>
          <p:nvPr/>
        </p:nvSpPr>
        <p:spPr bwMode="auto">
          <a:xfrm>
            <a:off x="5526618" y="3956817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428"/>
          <p:cNvSpPr txBox="1">
            <a:spLocks noChangeArrowheads="1"/>
          </p:cNvSpPr>
          <p:nvPr/>
        </p:nvSpPr>
        <p:spPr bwMode="auto">
          <a:xfrm>
            <a:off x="48594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0" name="Text Box 429"/>
          <p:cNvSpPr txBox="1">
            <a:spLocks noChangeArrowheads="1"/>
          </p:cNvSpPr>
          <p:nvPr/>
        </p:nvSpPr>
        <p:spPr bwMode="auto">
          <a:xfrm>
            <a:off x="52277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1" name="Text Box 430"/>
          <p:cNvSpPr txBox="1">
            <a:spLocks noChangeArrowheads="1"/>
          </p:cNvSpPr>
          <p:nvPr/>
        </p:nvSpPr>
        <p:spPr bwMode="auto">
          <a:xfrm>
            <a:off x="2279070" y="329713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1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3498270" y="3287606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2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3" name="Text Box 432"/>
          <p:cNvSpPr txBox="1">
            <a:spLocks noChangeArrowheads="1"/>
          </p:cNvSpPr>
          <p:nvPr/>
        </p:nvSpPr>
        <p:spPr bwMode="auto">
          <a:xfrm>
            <a:off x="6003345" y="327808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k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4" name="AutoShape 433"/>
          <p:cNvSpPr>
            <a:spLocks/>
          </p:cNvSpPr>
          <p:nvPr/>
        </p:nvSpPr>
        <p:spPr bwMode="auto">
          <a:xfrm rot="5400000">
            <a:off x="7333316" y="2838181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AutoShape 434"/>
          <p:cNvSpPr>
            <a:spLocks/>
          </p:cNvSpPr>
          <p:nvPr/>
        </p:nvSpPr>
        <p:spPr bwMode="auto">
          <a:xfrm>
            <a:off x="6787093" y="4464817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760" y="5145355"/>
            <a:ext cx="2146837" cy="1476827"/>
            <a:chOff x="93248" y="5145355"/>
            <a:chExt cx="2146837" cy="1476827"/>
          </a:xfrm>
        </p:grpSpPr>
        <p:sp>
          <p:nvSpPr>
            <p:cNvPr id="56" name="Rectangle 55"/>
            <p:cNvSpPr/>
            <p:nvPr/>
          </p:nvSpPr>
          <p:spPr bwMode="auto">
            <a:xfrm>
              <a:off x="93248" y="5145355"/>
              <a:ext cx="2146837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0188" y="5547492"/>
              <a:ext cx="1990930" cy="305650"/>
              <a:chOff x="170188" y="5547492"/>
              <a:chExt cx="1990930" cy="305650"/>
            </a:xfrm>
          </p:grpSpPr>
          <p:sp>
            <p:nvSpPr>
              <p:cNvPr id="57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71201" y="5880531"/>
              <a:ext cx="1990930" cy="305650"/>
              <a:chOff x="170188" y="5547492"/>
              <a:chExt cx="1990930" cy="305650"/>
            </a:xfrm>
          </p:grpSpPr>
          <p:sp>
            <p:nvSpPr>
              <p:cNvPr id="61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72214" y="621357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67618" y="1521039"/>
            <a:ext cx="331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This is called a </a:t>
            </a:r>
            <a:r>
              <a:rPr lang="en-US" sz="2400" b="0" i="1" dirty="0" smtClean="0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 walk</a:t>
            </a:r>
            <a:endParaRPr lang="en-US" sz="2400" b="0" dirty="0" smtClean="0">
              <a:solidFill>
                <a:srgbClr val="FF0000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2" name="Ink 71"/>
              <p14:cNvContentPartPr/>
              <p14:nvPr/>
            </p14:nvContentPartPr>
            <p14:xfrm>
              <a:off x="2078280" y="820080"/>
              <a:ext cx="6288480" cy="420552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2520" y="813960"/>
                <a:ext cx="6302880" cy="42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6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Multi-level Page Tables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 tree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where each node at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has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 smtClean="0"/>
                  <a:t> children if part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of the VPN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bits</a:t>
                </a:r>
                <a:endParaRPr lang="en-US" sz="900" dirty="0"/>
              </a:p>
              <a:p>
                <a:r>
                  <a:rPr lang="en-US" sz="2400" dirty="0" smtClean="0"/>
                  <a:t>Hardware for </a:t>
                </a:r>
                <a:r>
                  <a:rPr lang="en-US" sz="2400" dirty="0"/>
                  <a:t>multi-level page tables inherently more </a:t>
                </a:r>
                <a:r>
                  <a:rPr lang="en-US" sz="2400" dirty="0" smtClean="0"/>
                  <a:t>complicated</a:t>
                </a:r>
              </a:p>
              <a:p>
                <a:pPr lvl="1"/>
                <a:r>
                  <a:rPr lang="en-US" sz="2000" dirty="0"/>
                  <a:t>B</a:t>
                </a:r>
                <a:r>
                  <a:rPr lang="en-US" sz="2000" dirty="0" smtClean="0"/>
                  <a:t>ut </a:t>
                </a:r>
                <a:r>
                  <a:rPr lang="en-US" sz="2000" dirty="0"/>
                  <a:t>it’s a necessary </a:t>
                </a:r>
                <a:r>
                  <a:rPr lang="en-US" sz="2000" dirty="0" smtClean="0"/>
                  <a:t>complexity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– 1-level </a:t>
                </a:r>
                <a:r>
                  <a:rPr lang="en-US" sz="2000" dirty="0"/>
                  <a:t>does not </a:t>
                </a:r>
                <a:r>
                  <a:rPr lang="en-US" sz="2000" dirty="0" smtClean="0"/>
                  <a:t>fit</a:t>
                </a:r>
                <a:endParaRPr lang="en-US" sz="900" dirty="0" smtClean="0"/>
              </a:p>
              <a:p>
                <a:r>
                  <a:rPr lang="en-US" sz="2400" dirty="0" smtClean="0"/>
                  <a:t>Why it works: Most subtrees are not used at all, so they are never created and definitely aren’t in physical memory</a:t>
                </a:r>
              </a:p>
              <a:p>
                <a:pPr lvl="1"/>
                <a:r>
                  <a:rPr lang="en-US" sz="2000" dirty="0" smtClean="0"/>
                  <a:t>Parts created can be evicted from cache/memory when not being used</a:t>
                </a:r>
              </a:p>
              <a:p>
                <a:pPr lvl="1"/>
                <a:r>
                  <a:rPr lang="en-US" sz="2000" dirty="0" smtClean="0"/>
                  <a:t>Each node can have a size of ~1-100KB</a:t>
                </a:r>
                <a:endParaRPr lang="en-US" sz="900" dirty="0"/>
              </a:p>
              <a:p>
                <a:r>
                  <a:rPr lang="en-US" sz="2400" dirty="0" smtClean="0"/>
                  <a:t>But now for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-level page table, a TLB miss requires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 cache/memory accesses</a:t>
                </a:r>
              </a:p>
              <a:p>
                <a:pPr lvl="1"/>
                <a:r>
                  <a:rPr lang="en-US" sz="2000" dirty="0" smtClean="0"/>
                  <a:t>Fine so long as TLB misses are rare – motivates larger TLBs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4726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VM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Our system has the following properties</a:t>
            </a:r>
          </a:p>
          <a:p>
            <a:pPr lvl="1"/>
            <a:r>
              <a:rPr lang="en-US" sz="2000" dirty="0" smtClean="0"/>
              <a:t>1 </a:t>
            </a:r>
            <a:r>
              <a:rPr lang="en-US" sz="2000" dirty="0" err="1" smtClean="0"/>
              <a:t>MiB</a:t>
            </a:r>
            <a:r>
              <a:rPr lang="en-US" sz="2000" dirty="0" smtClean="0"/>
              <a:t> of physical address space</a:t>
            </a:r>
          </a:p>
          <a:p>
            <a:pPr lvl="1"/>
            <a:r>
              <a:rPr lang="en-US" sz="2000" dirty="0" smtClean="0"/>
              <a:t>4 </a:t>
            </a:r>
            <a:r>
              <a:rPr lang="en-US" sz="2000" dirty="0" err="1" smtClean="0"/>
              <a:t>GiB</a:t>
            </a:r>
            <a:r>
              <a:rPr lang="en-US" sz="2000" dirty="0" smtClean="0"/>
              <a:t> of virtual address space</a:t>
            </a:r>
          </a:p>
          <a:p>
            <a:pPr lvl="1"/>
            <a:r>
              <a:rPr lang="en-US" sz="2000" dirty="0" smtClean="0"/>
              <a:t>32 KiB page size</a:t>
            </a:r>
          </a:p>
          <a:p>
            <a:pPr lvl="1"/>
            <a:r>
              <a:rPr lang="en-US" sz="2000" dirty="0" smtClean="0"/>
              <a:t>4-entry fully associative TLB with LRU replacement</a:t>
            </a:r>
          </a:p>
          <a:p>
            <a:pPr lvl="2"/>
            <a:endParaRPr lang="en-US" sz="1800" dirty="0" smtClean="0"/>
          </a:p>
          <a:p>
            <a:pPr marL="514350" indent="-514350">
              <a:buSzPct val="100000"/>
              <a:buFont typeface="+mj-lt"/>
              <a:buAutoNum type="alphaLcParenR"/>
            </a:pPr>
            <a:r>
              <a:rPr lang="en-US" sz="2400" dirty="0" smtClean="0"/>
              <a:t>Fill in the following blanks: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61973"/>
              </p:ext>
            </p:extLst>
          </p:nvPr>
        </p:nvGraphicFramePr>
        <p:xfrm>
          <a:off x="1100520" y="4421393"/>
          <a:ext cx="676656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2286000"/>
                <a:gridCol w="109728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Entries in a page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bit-width of PTBR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bits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# of valid entries in a page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155494" y="3232152"/>
              <a:ext cx="7804440" cy="3072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0814" y="3226752"/>
                <a:ext cx="7815240" cy="30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130040" y="1866960"/>
              <a:ext cx="4610160" cy="1012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5360" y="1858680"/>
                <a:ext cx="462276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6823440" y="2914560"/>
              <a:ext cx="1730880" cy="880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5160" y="2905560"/>
                <a:ext cx="1745640" cy="89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9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VM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One process uses a page-aligned </a:t>
            </a:r>
            <a:r>
              <a:rPr lang="en-US" sz="2400" i="1" dirty="0" smtClean="0"/>
              <a:t>square</a:t>
            </a:r>
            <a:r>
              <a:rPr lang="en-US" sz="2400" dirty="0" smtClean="0"/>
              <a:t> matrix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sz="2400" dirty="0" smtClean="0"/>
              <a:t> of 32-bit integers in the code shown below: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MAT_SIZE =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MAT_SIZE;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mat[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*(MAT_SIZE+1)]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SzPct val="100000"/>
              <a:buFont typeface="+mj-lt"/>
              <a:buAutoNum type="alphaLcParenR" startAt="2"/>
            </a:pPr>
            <a:r>
              <a:rPr lang="en-US" sz="2400" dirty="0" smtClean="0"/>
              <a:t>What is the largest stride (in bytes) between successive memory accesses (in the VA space)?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06280" y="875160"/>
            <a:ext cx="7956720" cy="5617080"/>
            <a:chOff x="806280" y="875160"/>
            <a:chExt cx="7956720" cy="56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6870120" y="2913120"/>
                <a:ext cx="1342080" cy="46440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61480" y="2909160"/>
                  <a:ext cx="13586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8034000" y="3369600"/>
                <a:ext cx="729000" cy="70020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26800" y="3363840"/>
                  <a:ext cx="74628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/>
                <p14:cNvContentPartPr/>
                <p14:nvPr/>
              </p14:nvContentPartPr>
              <p14:xfrm>
                <a:off x="6509040" y="4328640"/>
                <a:ext cx="1621800" cy="45000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02920" y="4321440"/>
                  <a:ext cx="16354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/>
                <p14:cNvContentPartPr/>
                <p14:nvPr/>
              </p14:nvContentPartPr>
              <p14:xfrm>
                <a:off x="3787440" y="4411440"/>
                <a:ext cx="4226400" cy="28620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81320" y="4404960"/>
                  <a:ext cx="4242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/>
                <p14:cNvContentPartPr/>
                <p14:nvPr/>
              </p14:nvContentPartPr>
              <p14:xfrm>
                <a:off x="5757000" y="5199120"/>
                <a:ext cx="758880" cy="69408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52320" y="5194080"/>
                  <a:ext cx="77076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/>
                <p14:cNvContentPartPr/>
                <p14:nvPr/>
              </p14:nvContentPartPr>
              <p14:xfrm>
                <a:off x="1460040" y="4365720"/>
                <a:ext cx="934560" cy="33588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52840" y="4356720"/>
                  <a:ext cx="9500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/>
                <p14:cNvContentPartPr/>
                <p14:nvPr/>
              </p14:nvContentPartPr>
              <p14:xfrm>
                <a:off x="7613880" y="4105800"/>
                <a:ext cx="894240" cy="145872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04520" y="4102200"/>
                  <a:ext cx="910440" cy="14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/>
                <p14:cNvContentPartPr/>
                <p14:nvPr/>
              </p14:nvContentPartPr>
              <p14:xfrm>
                <a:off x="806280" y="4493520"/>
                <a:ext cx="305640" cy="157284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1600" y="4485240"/>
                  <a:ext cx="317160" cy="15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/>
                <p14:cNvContentPartPr/>
                <p14:nvPr/>
              </p14:nvContentPartPr>
              <p14:xfrm>
                <a:off x="1516920" y="4753440"/>
                <a:ext cx="862920" cy="5184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08280" y="4742280"/>
                  <a:ext cx="877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/>
                <p14:cNvContentPartPr/>
                <p14:nvPr/>
              </p14:nvContentPartPr>
              <p14:xfrm>
                <a:off x="1917600" y="4843080"/>
                <a:ext cx="209160" cy="172800"/>
              </p14:xfrm>
            </p:contentPart>
          </mc:Choice>
          <mc:Fallback>
            <p:pic>
              <p:nvPicPr>
                <p:cNvPr id="18" name="Ink 17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08240" y="4833720"/>
                  <a:ext cx="229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/>
                <p14:cNvContentPartPr/>
                <p14:nvPr/>
              </p14:nvContentPartPr>
              <p14:xfrm>
                <a:off x="1690440" y="5174640"/>
                <a:ext cx="767520" cy="888840"/>
              </p14:xfrm>
            </p:contentPart>
          </mc:Choice>
          <mc:Fallback>
            <p:pic>
              <p:nvPicPr>
                <p:cNvPr id="19" name="Ink 18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83600" y="5167800"/>
                  <a:ext cx="780120" cy="90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/>
                <p14:cNvContentPartPr/>
                <p14:nvPr/>
              </p14:nvContentPartPr>
              <p14:xfrm>
                <a:off x="5692560" y="5203080"/>
                <a:ext cx="206280" cy="1145160"/>
              </p14:xfrm>
            </p:contentPart>
          </mc:Choice>
          <mc:Fallback>
            <p:pic>
              <p:nvPicPr>
                <p:cNvPr id="20" name="Ink 19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82840" y="5198400"/>
                  <a:ext cx="219600" cy="11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/>
                <p14:cNvContentPartPr/>
                <p14:nvPr/>
              </p14:nvContentPartPr>
              <p14:xfrm>
                <a:off x="7220760" y="5193720"/>
                <a:ext cx="168480" cy="1298520"/>
              </p14:xfrm>
            </p:contentPart>
          </mc:Choice>
          <mc:Fallback>
            <p:pic>
              <p:nvPicPr>
                <p:cNvPr id="21" name="Ink 20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13200" y="5185800"/>
                  <a:ext cx="184320" cy="13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/>
                <p14:cNvContentPartPr/>
                <p14:nvPr/>
              </p14:nvContentPartPr>
              <p14:xfrm>
                <a:off x="3163133" y="875160"/>
                <a:ext cx="3476160" cy="944280"/>
              </p14:xfrm>
            </p:contentPart>
          </mc:Choice>
          <mc:Fallback>
            <p:pic>
              <p:nvPicPr>
                <p:cNvPr id="22" name="Ink 21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57012" y="869400"/>
                  <a:ext cx="3488041" cy="9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/>
                <p14:cNvContentPartPr/>
                <p14:nvPr/>
              </p14:nvContentPartPr>
              <p14:xfrm>
                <a:off x="2831760" y="2408040"/>
                <a:ext cx="1998720" cy="748800"/>
              </p14:xfrm>
            </p:contentPart>
          </mc:Choice>
          <mc:Fallback>
            <p:pic>
              <p:nvPicPr>
                <p:cNvPr id="23" name="Ink 22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24560" y="2401920"/>
                  <a:ext cx="2010240" cy="76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03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4 due Monday (11/26)</a:t>
            </a:r>
          </a:p>
          <a:p>
            <a:r>
              <a:rPr lang="en-US" dirty="0" smtClean="0"/>
              <a:t>Homework 5 due next Friday (11/30)</a:t>
            </a:r>
          </a:p>
          <a:p>
            <a:endParaRPr lang="en-US" dirty="0"/>
          </a:p>
          <a:p>
            <a:r>
              <a:rPr lang="en-US" dirty="0" smtClean="0"/>
              <a:t>“Virtual section” on virtual memory released</a:t>
            </a:r>
          </a:p>
          <a:p>
            <a:pPr lvl="1"/>
            <a:r>
              <a:rPr lang="en-US" dirty="0" smtClean="0"/>
              <a:t>3 PDFs: VM overview, worksheet, and solutions</a:t>
            </a:r>
          </a:p>
          <a:p>
            <a:pPr lvl="1"/>
            <a:r>
              <a:rPr lang="en-US" dirty="0" smtClean="0"/>
              <a:t>Linked in the code section of today’s lecture</a:t>
            </a:r>
          </a:p>
          <a:p>
            <a:pPr lvl="1"/>
            <a:r>
              <a:rPr lang="en-US" dirty="0" smtClean="0"/>
              <a:t>See Piazza post for links and videos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VM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One process uses a page-aligned </a:t>
            </a:r>
            <a:r>
              <a:rPr lang="en-US" sz="2400" i="1" dirty="0" smtClean="0"/>
              <a:t>square</a:t>
            </a:r>
            <a:r>
              <a:rPr lang="en-US" sz="2400" dirty="0" smtClean="0"/>
              <a:t> matrix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sz="2400" dirty="0" smtClean="0"/>
              <a:t> of 32-bit integers in the code shown below: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MAT_SIZE =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MAT_SIZE;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mat[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*(MAT_SIZE+1)]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SzPct val="100000"/>
              <a:buFont typeface="+mj-lt"/>
              <a:buAutoNum type="alphaLcParenR" startAt="3"/>
            </a:pPr>
            <a:r>
              <a:rPr lang="en-US" sz="2400" dirty="0" smtClean="0"/>
              <a:t>Assuming all of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sz="2400" dirty="0" smtClean="0"/>
              <a:t> starts on disk, what are the following hit rates for the execution of the for-loop?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12515"/>
              </p:ext>
            </p:extLst>
          </p:nvPr>
        </p:nvGraphicFramePr>
        <p:xfrm>
          <a:off x="1196657" y="4201160"/>
          <a:ext cx="67665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2286000"/>
                <a:gridCol w="109728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 Rate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Table Hit Rate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660120" y="4177483"/>
              <a:ext cx="7874280" cy="2009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560" y="4172083"/>
                <a:ext cx="7889040" cy="20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3143040" y="1021468"/>
              <a:ext cx="2971800" cy="14958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2960" y="1012108"/>
                <a:ext cx="2994480" cy="15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4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For Fun:  </a:t>
            </a:r>
            <a:r>
              <a:rPr lang="en-US" b="1" dirty="0" smtClean="0">
                <a:solidFill>
                  <a:srgbClr val="FF0000"/>
                </a:solidFill>
              </a:rPr>
              <a:t>DRAMMER Security Attack</a:t>
            </a:r>
          </a:p>
          <a:p>
            <a:r>
              <a:rPr lang="en-US" dirty="0"/>
              <a:t>Why are we talking about this?</a:t>
            </a:r>
          </a:p>
          <a:p>
            <a:pPr lvl="1"/>
            <a:r>
              <a:rPr lang="en-US" b="1" dirty="0" smtClean="0"/>
              <a:t>Recent:</a:t>
            </a:r>
            <a:r>
              <a:rPr lang="en-US" dirty="0" smtClean="0"/>
              <a:t>  </a:t>
            </a:r>
            <a:r>
              <a:rPr lang="en-US" dirty="0"/>
              <a:t>Announced in October 2016; Google released Android patch on November </a:t>
            </a:r>
            <a:r>
              <a:rPr lang="en-US" dirty="0" smtClean="0"/>
              <a:t>8, 2016</a:t>
            </a:r>
            <a:endParaRPr lang="en-US" dirty="0"/>
          </a:p>
          <a:p>
            <a:pPr lvl="1"/>
            <a:r>
              <a:rPr lang="en-US" b="1" dirty="0"/>
              <a:t>Relevant:</a:t>
            </a:r>
            <a:r>
              <a:rPr lang="en-US" dirty="0"/>
              <a:t>  Uses your system’s memory setup to gain elevated </a:t>
            </a:r>
            <a:r>
              <a:rPr lang="en-US" dirty="0" smtClean="0"/>
              <a:t>privileges</a:t>
            </a:r>
          </a:p>
          <a:p>
            <a:pPr lvl="2"/>
            <a:r>
              <a:rPr lang="en-US" dirty="0" smtClean="0"/>
              <a:t>Ties together some of what we’ve learned about virtual memory and processes</a:t>
            </a:r>
            <a:endParaRPr lang="en-US" dirty="0"/>
          </a:p>
          <a:p>
            <a:pPr lvl="1"/>
            <a:r>
              <a:rPr lang="en-US" b="1" dirty="0"/>
              <a:t>Interesting:</a:t>
            </a:r>
            <a:r>
              <a:rPr lang="en-US" dirty="0"/>
              <a:t>  It’s a software attack that uses </a:t>
            </a:r>
            <a:r>
              <a:rPr lang="en-US" i="1" dirty="0"/>
              <a:t>only hardware vulnerabilities</a:t>
            </a:r>
            <a:r>
              <a:rPr lang="en-US" dirty="0"/>
              <a:t> and requires </a:t>
            </a:r>
            <a:r>
              <a:rPr lang="en-US" i="1" dirty="0"/>
              <a:t>no user </a:t>
            </a:r>
            <a:r>
              <a:rPr lang="en-US" i="1" dirty="0" smtClean="0"/>
              <a:t>permissions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3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Vulnerability:  Row Hammer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RAM (DRAM) has gotten denser over time</a:t>
            </a:r>
          </a:p>
          <a:p>
            <a:pPr lvl="1"/>
            <a:r>
              <a:rPr lang="en-US" dirty="0" smtClean="0"/>
              <a:t>DRAM cells physically closer and </a:t>
            </a:r>
            <a:br>
              <a:rPr lang="en-US" dirty="0" smtClean="0"/>
            </a:br>
            <a:r>
              <a:rPr lang="en-US" dirty="0" smtClean="0"/>
              <a:t>use smaller charges</a:t>
            </a:r>
          </a:p>
          <a:p>
            <a:pPr lvl="1"/>
            <a:r>
              <a:rPr lang="en-US" dirty="0" smtClean="0"/>
              <a:t>More susceptible to “</a:t>
            </a:r>
            <a:r>
              <a:rPr lang="en-US" i="1" dirty="0" smtClean="0"/>
              <a:t>disturbance</a:t>
            </a:r>
            <a:br>
              <a:rPr lang="en-US" i="1" dirty="0" smtClean="0"/>
            </a:br>
            <a:r>
              <a:rPr lang="en-US" i="1" dirty="0" smtClean="0"/>
              <a:t>errors</a:t>
            </a:r>
            <a:r>
              <a:rPr lang="en-US" dirty="0" smtClean="0"/>
              <a:t>” (interference)</a:t>
            </a:r>
          </a:p>
          <a:p>
            <a:r>
              <a:rPr lang="en-US" dirty="0" smtClean="0"/>
              <a:t>DRAM capacitors need to be </a:t>
            </a:r>
            <a:br>
              <a:rPr lang="en-US" dirty="0" smtClean="0"/>
            </a:br>
            <a:r>
              <a:rPr lang="en-US" dirty="0" smtClean="0"/>
              <a:t>“refreshed” periodically (~64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Lose data when loss of power</a:t>
            </a:r>
          </a:p>
          <a:p>
            <a:pPr lvl="1"/>
            <a:r>
              <a:rPr lang="en-US" dirty="0" smtClean="0"/>
              <a:t>Capacitors accessed in rows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Rapid accesses to one row can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flip bits in an adjacent row!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~ 100K to 1M times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81" y="2011680"/>
            <a:ext cx="2743200" cy="3709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5641" y="5852160"/>
            <a:ext cx="292608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By </a:t>
            </a:r>
            <a:r>
              <a:rPr lang="en-US" sz="1600" dirty="0" err="1">
                <a:latin typeface="Calibri" pitchFamily="34" charset="0"/>
              </a:rPr>
              <a:t>Dsimic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(modified), </a:t>
            </a:r>
            <a:r>
              <a:rPr lang="en-US" sz="1600" dirty="0">
                <a:latin typeface="Calibri" pitchFamily="34" charset="0"/>
              </a:rPr>
              <a:t>CC BY-SA 4.0, </a:t>
            </a:r>
            <a:r>
              <a:rPr lang="en-US" sz="1600" dirty="0">
                <a:latin typeface="Calibri" pitchFamily="34" charset="0"/>
                <a:hlinkClick r:id="rId3"/>
              </a:rPr>
              <a:t>https://</a:t>
            </a:r>
            <a:r>
              <a:rPr lang="en-US" sz="1600" dirty="0" smtClean="0">
                <a:latin typeface="Calibri" pitchFamily="34" charset="0"/>
                <a:hlinkClick r:id="rId3"/>
              </a:rPr>
              <a:t>commons.wikimedia.org/w/index.php?curid=38868341</a:t>
            </a:r>
            <a:r>
              <a:rPr lang="en-US" sz="1600" dirty="0" smtClean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6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Hammer Exploit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Force constant memory access</a:t>
            </a:r>
          </a:p>
          <a:p>
            <a:pPr lvl="1"/>
            <a:r>
              <a:rPr lang="en-US" dirty="0" smtClean="0"/>
              <a:t>Read then flush the cache 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 smtClean="0"/>
              <a:t> – flush cache line</a:t>
            </a:r>
          </a:p>
          <a:p>
            <a:pPr lvl="2"/>
            <a:r>
              <a:rPr lang="en-US" dirty="0" smtClean="0"/>
              <a:t>Invalidates cache line containing the </a:t>
            </a:r>
            <a:br>
              <a:rPr lang="en-US" dirty="0" smtClean="0"/>
            </a:br>
            <a:r>
              <a:rPr lang="en-US" dirty="0" smtClean="0"/>
              <a:t>specified address</a:t>
            </a:r>
          </a:p>
          <a:p>
            <a:pPr lvl="2"/>
            <a:r>
              <a:rPr lang="en-US" dirty="0" smtClean="0"/>
              <a:t>Not available in all machines or </a:t>
            </a:r>
            <a:br>
              <a:rPr lang="en-US" dirty="0" smtClean="0"/>
            </a:br>
            <a:r>
              <a:rPr lang="en-US" dirty="0" smtClean="0"/>
              <a:t>environments</a:t>
            </a:r>
          </a:p>
          <a:p>
            <a:pPr lvl="1"/>
            <a:r>
              <a:rPr lang="en-US" dirty="0" smtClean="0"/>
              <a:t>Want addresses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 to fall in activation target row(s)</a:t>
            </a:r>
          </a:p>
          <a:p>
            <a:pPr lvl="2"/>
            <a:r>
              <a:rPr lang="en-US" dirty="0" smtClean="0"/>
              <a:t>Good to understand how </a:t>
            </a:r>
            <a:r>
              <a:rPr lang="en-US" i="1" dirty="0" smtClean="0"/>
              <a:t>banks</a:t>
            </a:r>
            <a:r>
              <a:rPr lang="en-US" dirty="0" smtClean="0"/>
              <a:t> of DRAM cells are laid out</a:t>
            </a:r>
          </a:p>
          <a:p>
            <a:pPr>
              <a:spcBef>
                <a:spcPts val="1800"/>
              </a:spcBef>
            </a:pPr>
            <a:r>
              <a:rPr lang="en-US" dirty="0"/>
              <a:t>The row hammer effect was discovered in 2014 </a:t>
            </a:r>
          </a:p>
          <a:p>
            <a:pPr lvl="1"/>
            <a:r>
              <a:rPr lang="en-US" dirty="0"/>
              <a:t>Only works on certain types of DRAM (2010 onwards)</a:t>
            </a:r>
          </a:p>
          <a:p>
            <a:pPr lvl="1"/>
            <a:r>
              <a:rPr lang="en-US" dirty="0"/>
              <a:t>These techniques target x86 </a:t>
            </a:r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26480" y="1828800"/>
            <a:ext cx="2646878" cy="19389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(X), %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(Y), %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endParaRPr kumimoji="0" lang="en-US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414640" y="2013480"/>
              <a:ext cx="630360" cy="1530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4200" y="2004480"/>
                <a:ext cx="649800" cy="15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5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Row Hammer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 hammering process can affect another process via memory</a:t>
            </a:r>
          </a:p>
          <a:p>
            <a:pPr lvl="1"/>
            <a:r>
              <a:rPr lang="en-US" dirty="0" smtClean="0"/>
              <a:t>Circumvents virtual memory protection scheme</a:t>
            </a:r>
          </a:p>
          <a:p>
            <a:pPr lvl="1"/>
            <a:r>
              <a:rPr lang="en-US" dirty="0" smtClean="0"/>
              <a:t>Memory needs to be in an adjacent row of DRAM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Worse:  privilege escalation</a:t>
            </a:r>
          </a:p>
          <a:p>
            <a:pPr lvl="1"/>
            <a:r>
              <a:rPr lang="en-US" dirty="0" smtClean="0"/>
              <a:t>Page tables live in memory!</a:t>
            </a:r>
          </a:p>
          <a:p>
            <a:pPr lvl="1"/>
            <a:r>
              <a:rPr lang="en-US" dirty="0" smtClean="0"/>
              <a:t>Hope to change PPN to access other parts of memory, or change permission bits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Goal:</a:t>
            </a:r>
            <a:r>
              <a:rPr lang="en-US" dirty="0" smtClean="0">
                <a:solidFill>
                  <a:srgbClr val="FF0000"/>
                </a:solidFill>
              </a:rPr>
              <a:t>  gain read/write access to a page containing a page table, hence granting process read/write access to </a:t>
            </a:r>
            <a:r>
              <a:rPr lang="en-US" i="1" dirty="0" smtClean="0">
                <a:solidFill>
                  <a:srgbClr val="FF0000"/>
                </a:solidFill>
              </a:rPr>
              <a:t>all of physical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seem so bad – random bit flip in a row of physical memory</a:t>
            </a:r>
          </a:p>
          <a:p>
            <a:pPr lvl="1"/>
            <a:r>
              <a:rPr lang="en-US" dirty="0" smtClean="0"/>
              <a:t>Vulnerability affected by system setup and physical condition of memory cells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/>
              <a:t>Improvements:</a:t>
            </a:r>
          </a:p>
          <a:p>
            <a:pPr lvl="1"/>
            <a:r>
              <a:rPr lang="en-US" dirty="0"/>
              <a:t>Double-sided row </a:t>
            </a:r>
            <a:r>
              <a:rPr lang="en-US" dirty="0" smtClean="0"/>
              <a:t>hammering increases speed &amp; chance</a:t>
            </a:r>
            <a:endParaRPr lang="en-US" dirty="0"/>
          </a:p>
          <a:p>
            <a:pPr lvl="1"/>
            <a:r>
              <a:rPr lang="en-US" dirty="0" smtClean="0"/>
              <a:t>Do system identification first  (e.g. Lab 4)</a:t>
            </a:r>
          </a:p>
          <a:p>
            <a:pPr lvl="2"/>
            <a:r>
              <a:rPr lang="en-US" dirty="0" smtClean="0"/>
              <a:t>Use timing to infer memory row layout &amp; find “bad” rows</a:t>
            </a:r>
          </a:p>
          <a:p>
            <a:pPr lvl="2"/>
            <a:r>
              <a:rPr lang="en-US" dirty="0" smtClean="0"/>
              <a:t>Allocate </a:t>
            </a:r>
            <a:r>
              <a:rPr lang="en-US" dirty="0"/>
              <a:t>a huge chunk of memory and try many </a:t>
            </a:r>
            <a:r>
              <a:rPr lang="en-US" dirty="0" smtClean="0"/>
              <a:t>addresses, looking for a reliable/repeatable bit flip</a:t>
            </a:r>
          </a:p>
          <a:p>
            <a:pPr lvl="1"/>
            <a:r>
              <a:rPr lang="en-US" dirty="0" smtClean="0"/>
              <a:t>Fill </a:t>
            </a:r>
            <a:r>
              <a:rPr lang="en-US" dirty="0"/>
              <a:t>up memory with page tables </a:t>
            </a:r>
            <a:r>
              <a:rPr lang="en-US" dirty="0" smtClean="0"/>
              <a:t>first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/>
              <a:t> extra processes; hope to elevate privileges in any page table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DRAMMER?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one previously made a huge fuss</a:t>
            </a:r>
          </a:p>
          <a:p>
            <a:pPr lvl="1"/>
            <a:r>
              <a:rPr lang="en-US" b="1" dirty="0" smtClean="0"/>
              <a:t>Prevention:</a:t>
            </a:r>
            <a:r>
              <a:rPr lang="en-US" dirty="0" smtClean="0"/>
              <a:t>  error-correcting codes, target row refresh, higher DRAM refresh rates</a:t>
            </a:r>
          </a:p>
          <a:p>
            <a:pPr lvl="1"/>
            <a:r>
              <a:rPr lang="en-US" dirty="0" smtClean="0"/>
              <a:t>Often relied on special memory management features</a:t>
            </a:r>
          </a:p>
          <a:p>
            <a:pPr lvl="1"/>
            <a:r>
              <a:rPr lang="en-US" dirty="0" smtClean="0"/>
              <a:t>Often crashed system instead of gaining control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Research group found a </a:t>
            </a:r>
            <a:r>
              <a:rPr lang="en-US" i="1" dirty="0" smtClean="0"/>
              <a:t>deterministic </a:t>
            </a:r>
            <a:r>
              <a:rPr lang="en-US" dirty="0" smtClean="0"/>
              <a:t>way to induce row hammer exploit in a non-x86 system (ARM)</a:t>
            </a:r>
          </a:p>
          <a:p>
            <a:pPr lvl="1"/>
            <a:r>
              <a:rPr lang="en-US" dirty="0" smtClean="0"/>
              <a:t>Relies on predictable reuse patterns of standard physical memory allocators</a:t>
            </a:r>
          </a:p>
          <a:p>
            <a:pPr lvl="1"/>
            <a:r>
              <a:rPr lang="en-US" dirty="0" err="1" smtClean="0"/>
              <a:t>Universiteit</a:t>
            </a:r>
            <a:r>
              <a:rPr lang="en-US" dirty="0" smtClean="0"/>
              <a:t> Amsterdam, Graz University of Technology, and</a:t>
            </a:r>
            <a:br>
              <a:rPr lang="en-US" dirty="0" smtClean="0"/>
            </a:br>
            <a:r>
              <a:rPr lang="en-US" dirty="0" smtClean="0"/>
              <a:t>University of California, Santa Barbara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DRAMMER Demo 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 smtClean="0"/>
              <a:t>It’s a shell, so not that sexy-looking, but still interesting</a:t>
            </a:r>
          </a:p>
          <a:p>
            <a:pPr lvl="1"/>
            <a:r>
              <a:rPr lang="en-US" sz="2000" dirty="0" smtClean="0"/>
              <a:t>Apologies that the text is so small on the video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27</a:t>
            </a:fld>
            <a:endParaRPr lang="en-US"/>
          </a:p>
        </p:txBody>
      </p:sp>
      <p:pic>
        <p:nvPicPr>
          <p:cNvPr id="5" name="x6hL-obNhA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22860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industry demands more and faster storage with lower power consumption</a:t>
            </a:r>
          </a:p>
          <a:p>
            <a:r>
              <a:rPr lang="en-US" dirty="0" smtClean="0"/>
              <a:t>Ability of user to circumvent the caching system</a:t>
            </a:r>
            <a:endParaRPr lang="en-US" dirty="0"/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 smtClean="0"/>
              <a:t> is an unprivileged instruction in x86</a:t>
            </a:r>
          </a:p>
          <a:p>
            <a:pPr lvl="1"/>
            <a:r>
              <a:rPr lang="en-US" dirty="0" smtClean="0"/>
              <a:t>Other commands exist that skip the cache</a:t>
            </a:r>
          </a:p>
          <a:p>
            <a:r>
              <a:rPr lang="en-US" dirty="0" smtClean="0"/>
              <a:t>Availability of virtual to physical address mapping</a:t>
            </a:r>
          </a:p>
          <a:p>
            <a:pPr lvl="1"/>
            <a:r>
              <a:rPr lang="en-US" b="1" dirty="0" smtClean="0"/>
              <a:t>Example:</a:t>
            </a:r>
            <a:r>
              <a:rPr lang="en-US" dirty="0" smtClean="0"/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/proc/self/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pagemap</a:t>
            </a:r>
            <a:r>
              <a:rPr lang="en-US" dirty="0" smtClean="0"/>
              <a:t> on Linux </a:t>
            </a:r>
            <a:br>
              <a:rPr lang="en-US" dirty="0" smtClean="0"/>
            </a:br>
            <a:r>
              <a:rPr lang="en-US" dirty="0" smtClean="0"/>
              <a:t>(not human-readable)</a:t>
            </a:r>
          </a:p>
          <a:p>
            <a:endParaRPr lang="en-US" dirty="0" smtClean="0"/>
          </a:p>
          <a:p>
            <a:r>
              <a:rPr lang="en-US" dirty="0" smtClean="0"/>
              <a:t>Google patch for Android (Nov. 8, 2016)</a:t>
            </a:r>
          </a:p>
          <a:p>
            <a:pPr lvl="1"/>
            <a:r>
              <a:rPr lang="en-US" dirty="0" smtClean="0"/>
              <a:t>Patched the ION memory allocator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reading for those interested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DRAMMER paper: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vvdveen.com/publications/drammer.pdf</a:t>
            </a:r>
            <a:endParaRPr lang="en-US" dirty="0" smtClean="0"/>
          </a:p>
          <a:p>
            <a:r>
              <a:rPr lang="en-US" dirty="0"/>
              <a:t>Google Project Zero: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googleprojectzero.blogspot.com/2015/03/exploiting-dram-rowhammer-bug-to-gain.html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First row </a:t>
            </a:r>
            <a:r>
              <a:rPr lang="en-US" dirty="0"/>
              <a:t>hammer paper:  </a:t>
            </a:r>
            <a:r>
              <a:rPr lang="en-US" dirty="0">
                <a:hlinkClick r:id="rId4"/>
              </a:rPr>
              <a:t>https://users.ece.cmu.edu/~</a:t>
            </a:r>
            <a:r>
              <a:rPr lang="en-US" dirty="0" smtClean="0">
                <a:hlinkClick r:id="rId4"/>
              </a:rPr>
              <a:t>yoonguk/papers/kim-isca14.pdf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Wikipedia: 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en.wikipedia.org/wiki/Row_hammer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What do Page Tables map?</a:t>
            </a:r>
          </a:p>
          <a:p>
            <a:endParaRPr lang="en-US" sz="2200" dirty="0" smtClean="0"/>
          </a:p>
          <a:p>
            <a:r>
              <a:rPr lang="en-US" sz="2000" dirty="0" smtClean="0"/>
              <a:t>Where are Page Tables located?</a:t>
            </a:r>
          </a:p>
          <a:p>
            <a:endParaRPr lang="en-US" sz="2200" dirty="0" smtClean="0"/>
          </a:p>
          <a:p>
            <a:r>
              <a:rPr lang="en-US" sz="2000" dirty="0" smtClean="0"/>
              <a:t>How many Page Tables are there?</a:t>
            </a:r>
          </a:p>
          <a:p>
            <a:endParaRPr lang="en-US" sz="2200" dirty="0" smtClean="0"/>
          </a:p>
          <a:p>
            <a:r>
              <a:rPr lang="en-US" sz="2000" dirty="0" smtClean="0"/>
              <a:t>Can your process tell if a page fault has occurred?</a:t>
            </a:r>
          </a:p>
          <a:p>
            <a:endParaRPr lang="en-US" sz="2200" dirty="0" smtClean="0"/>
          </a:p>
          <a:p>
            <a:r>
              <a:rPr lang="en-US" sz="2000" dirty="0" smtClean="0"/>
              <a:t>True / False:  Virtual Addresses that are contiguous will always be contiguous in physical memory</a:t>
            </a:r>
          </a:p>
          <a:p>
            <a:endParaRPr lang="en-US" sz="2200" dirty="0" smtClean="0"/>
          </a:p>
          <a:p>
            <a:r>
              <a:rPr lang="en-US" sz="2000" dirty="0" smtClean="0"/>
              <a:t>TLB stands for _______________________ and stores _______________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13160" y="1756440"/>
              <a:ext cx="8306280" cy="4450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600" y="1752120"/>
                <a:ext cx="8322120" cy="44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4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 smtClean="0"/>
              <a:t>Quick Review Answers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4974336"/>
              </a:xfrm>
            </p:spPr>
            <p:txBody>
              <a:bodyPr/>
              <a:lstStyle/>
              <a:p>
                <a:r>
                  <a:rPr lang="en-US" sz="2000" dirty="0" smtClean="0"/>
                  <a:t>What do Page Tables map?</a:t>
                </a:r>
              </a:p>
              <a:p>
                <a:pPr lvl="1"/>
                <a:r>
                  <a:rPr lang="en-US" sz="1800" dirty="0" smtClean="0">
                    <a:solidFill>
                      <a:srgbClr val="FF0000"/>
                    </a:solidFill>
                  </a:rPr>
                  <a:t>VPN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 smtClean="0">
                    <a:solidFill>
                      <a:srgbClr val="FF0000"/>
                    </a:solidFill>
                  </a:rPr>
                  <a:t> PPN or disk address</a:t>
                </a:r>
              </a:p>
              <a:p>
                <a:r>
                  <a:rPr lang="en-US" sz="2000" dirty="0" smtClean="0"/>
                  <a:t>Where are Page Tables located?</a:t>
                </a:r>
              </a:p>
              <a:p>
                <a:pPr lvl="1"/>
                <a:r>
                  <a:rPr lang="en-US" sz="1800" dirty="0" smtClean="0">
                    <a:solidFill>
                      <a:srgbClr val="FF0000"/>
                    </a:solidFill>
                  </a:rPr>
                  <a:t>In physical memory</a:t>
                </a:r>
              </a:p>
              <a:p>
                <a:r>
                  <a:rPr lang="en-US" sz="2000" dirty="0" smtClean="0"/>
                  <a:t>How many Page Tables are there?</a:t>
                </a:r>
              </a:p>
              <a:p>
                <a:pPr lvl="1"/>
                <a:r>
                  <a:rPr lang="en-US" sz="1800" dirty="0" smtClean="0">
                    <a:solidFill>
                      <a:srgbClr val="FF0000"/>
                    </a:solidFill>
                  </a:rPr>
                  <a:t>One per process</a:t>
                </a:r>
              </a:p>
              <a:p>
                <a:r>
                  <a:rPr lang="en-US" sz="2000" dirty="0" smtClean="0"/>
                  <a:t>Can your program tell if a page fault has occurred?</a:t>
                </a:r>
              </a:p>
              <a:p>
                <a:pPr lvl="1"/>
                <a:r>
                  <a:rPr lang="en-US" sz="1800" dirty="0" smtClean="0">
                    <a:solidFill>
                      <a:srgbClr val="FF0000"/>
                    </a:solidFill>
                  </a:rPr>
                  <a:t>Nope, but it has to wait a long time</a:t>
                </a:r>
              </a:p>
              <a:p>
                <a:r>
                  <a:rPr lang="en-US" sz="2000" dirty="0" smtClean="0"/>
                  <a:t>What is thrashing?</a:t>
                </a:r>
              </a:p>
              <a:p>
                <a:pPr lvl="1"/>
                <a:r>
                  <a:rPr lang="en-US" sz="1800" dirty="0" smtClean="0">
                    <a:solidFill>
                      <a:srgbClr val="FF0000"/>
                    </a:solidFill>
                  </a:rPr>
                  <a:t>Constantly paging out and paging in</a:t>
                </a:r>
              </a:p>
              <a:p>
                <a:r>
                  <a:rPr lang="en-US" sz="2000" dirty="0" smtClean="0"/>
                  <a:t>True / False:  Virtual Addresses that are contiguous will always be contiguous in physical memory</a:t>
                </a:r>
                <a:endParaRPr lang="en-US" sz="1400" dirty="0" smtClean="0"/>
              </a:p>
              <a:p>
                <a:pPr lvl="1"/>
                <a:r>
                  <a:rPr lang="en-US" sz="1800" dirty="0" smtClean="0">
                    <a:solidFill>
                      <a:srgbClr val="FF0000"/>
                    </a:solidFill>
                  </a:rPr>
                  <a:t>Could fall across a page boundary</a:t>
                </a:r>
                <a:endParaRPr lang="en-US" sz="1100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/>
                  <a:t>TLB stands for </a:t>
                </a:r>
                <a:r>
                  <a:rPr lang="en-US" sz="2000" u="sng" dirty="0" smtClean="0">
                    <a:solidFill>
                      <a:srgbClr val="FF0000"/>
                    </a:solidFill>
                  </a:rPr>
                  <a:t>Translation Lookaside Buffer</a:t>
                </a:r>
                <a:r>
                  <a:rPr lang="en-US" sz="2000" dirty="0" smtClean="0"/>
                  <a:t> and stores </a:t>
                </a:r>
                <a:r>
                  <a:rPr lang="en-US" sz="2000" u="sng" dirty="0" smtClean="0">
                    <a:solidFill>
                      <a:srgbClr val="FF0000"/>
                    </a:solidFill>
                  </a:rPr>
                  <a:t>page table entries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125" cy="4974336"/>
              </a:xfrm>
              <a:blipFill rotWithShape="0">
                <a:blip r:embed="rId7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499616" y="4809744"/>
            <a:ext cx="54864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ea typeface="굴림" charset="-127"/>
                <a:cs typeface="Calibri" panose="020F0502020204030204" pitchFamily="34" charset="0"/>
              </a:rPr>
              <a:t>Address 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86000"/>
          </a:xfrm>
        </p:spPr>
        <p:txBody>
          <a:bodyPr/>
          <a:lstStyle/>
          <a:p>
            <a:r>
              <a:rPr lang="en-US" dirty="0"/>
              <a:t>VM is complicated, but also elegant and effective</a:t>
            </a:r>
          </a:p>
          <a:p>
            <a:pPr lvl="1"/>
            <a:r>
              <a:rPr lang="en-US" dirty="0"/>
              <a:t>Level of indirection to provide isolated memory &amp; caching</a:t>
            </a:r>
          </a:p>
          <a:p>
            <a:pPr lvl="1"/>
            <a:r>
              <a:rPr lang="en-US" dirty="0"/>
              <a:t>TLB as a </a:t>
            </a:r>
            <a:r>
              <a:rPr lang="en-US" dirty="0" smtClean="0"/>
              <a:t>cache of page tables</a:t>
            </a:r>
            <a:br>
              <a:rPr lang="en-US" dirty="0" smtClean="0"/>
            </a:br>
            <a:r>
              <a:rPr lang="en-US" dirty="0" smtClean="0"/>
              <a:t>avoids two </a:t>
            </a:r>
            <a:r>
              <a:rPr lang="en-US" dirty="0"/>
              <a:t>trips to memory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every memory access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</a:t>
            </a:fld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377440" y="2651760"/>
            <a:ext cx="6673176" cy="4005982"/>
            <a:chOff x="512979" y="1348239"/>
            <a:chExt cx="8341471" cy="5007477"/>
          </a:xfrm>
        </p:grpSpPr>
        <p:sp>
          <p:nvSpPr>
            <p:cNvPr id="1642501" name="Rectangle 5"/>
            <p:cNvSpPr>
              <a:spLocks noChangeArrowheads="1"/>
            </p:cNvSpPr>
            <p:nvPr/>
          </p:nvSpPr>
          <p:spPr bwMode="auto">
            <a:xfrm>
              <a:off x="3781959" y="1348239"/>
              <a:ext cx="2270657" cy="3847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0" rIns="90488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00B0F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Virtual Address</a:t>
              </a:r>
            </a:p>
          </p:txBody>
        </p:sp>
        <p:sp>
          <p:nvSpPr>
            <p:cNvPr id="1642502" name="Rectangle 6"/>
            <p:cNvSpPr>
              <a:spLocks noChangeArrowheads="1"/>
            </p:cNvSpPr>
            <p:nvPr/>
          </p:nvSpPr>
          <p:spPr bwMode="auto">
            <a:xfrm>
              <a:off x="3999129" y="2068711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Lookup</a:t>
              </a:r>
            </a:p>
          </p:txBody>
        </p:sp>
        <p:sp>
          <p:nvSpPr>
            <p:cNvPr id="1642503" name="Rectangle 7" descr="90%"/>
            <p:cNvSpPr>
              <a:spLocks noChangeArrowheads="1"/>
            </p:cNvSpPr>
            <p:nvPr/>
          </p:nvSpPr>
          <p:spPr bwMode="auto">
            <a:xfrm>
              <a:off x="164592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 smtClean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 the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 smtClean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Table</a:t>
              </a:r>
              <a:endParaRPr lang="en-US" altLang="ko-KR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</p:txBody>
        </p:sp>
        <p:sp>
          <p:nvSpPr>
            <p:cNvPr id="1642504" name="Rectangle 8" descr="90%"/>
            <p:cNvSpPr>
              <a:spLocks noChangeArrowheads="1"/>
            </p:cNvSpPr>
            <p:nvPr/>
          </p:nvSpPr>
          <p:spPr bwMode="auto">
            <a:xfrm>
              <a:off x="2834640" y="4745736"/>
              <a:ext cx="146304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Update </a:t>
              </a:r>
              <a:endParaRPr lang="en-US" altLang="ko-KR" sz="2000" dirty="0" smtClean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 smtClean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  <a:endParaRPr lang="en-US" altLang="ko-KR" sz="20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</p:txBody>
        </p:sp>
        <p:sp>
          <p:nvSpPr>
            <p:cNvPr id="1642505" name="Rectangle 9"/>
            <p:cNvSpPr>
              <a:spLocks noChangeArrowheads="1"/>
            </p:cNvSpPr>
            <p:nvPr/>
          </p:nvSpPr>
          <p:spPr bwMode="auto">
            <a:xfrm>
              <a:off x="731520" y="4745736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Fault</a:t>
              </a:r>
              <a:endParaRPr lang="en-US" altLang="ko-KR" sz="16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(OS loads page)</a:t>
              </a:r>
            </a:p>
          </p:txBody>
        </p:sp>
        <p:sp>
          <p:nvSpPr>
            <p:cNvPr id="1642506" name="Rectangle 10"/>
            <p:cNvSpPr>
              <a:spLocks noChangeArrowheads="1"/>
            </p:cNvSpPr>
            <p:nvPr/>
          </p:nvSpPr>
          <p:spPr bwMode="auto">
            <a:xfrm>
              <a:off x="566928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</a:t>
              </a:r>
            </a:p>
          </p:txBody>
        </p:sp>
        <p:sp>
          <p:nvSpPr>
            <p:cNvPr id="1642507" name="Rectangle 11"/>
            <p:cNvSpPr>
              <a:spLocks noChangeArrowheads="1"/>
            </p:cNvSpPr>
            <p:nvPr/>
          </p:nvSpPr>
          <p:spPr bwMode="auto">
            <a:xfrm>
              <a:off x="6858000" y="4745736"/>
              <a:ext cx="1463040" cy="78638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Physical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 smtClean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Address</a:t>
              </a:r>
              <a:endParaRPr lang="en-US" altLang="ko-KR" sz="2000" b="1" dirty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</p:txBody>
        </p:sp>
        <p:sp>
          <p:nvSpPr>
            <p:cNvPr id="1642508" name="Line 12"/>
            <p:cNvSpPr>
              <a:spLocks noChangeShapeType="1"/>
            </p:cNvSpPr>
            <p:nvPr/>
          </p:nvSpPr>
          <p:spPr bwMode="auto">
            <a:xfrm>
              <a:off x="4913530" y="1751211"/>
              <a:ext cx="0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11" name="Rectangle 15"/>
            <p:cNvSpPr>
              <a:spLocks noChangeArrowheads="1"/>
            </p:cNvSpPr>
            <p:nvPr/>
          </p:nvSpPr>
          <p:spPr bwMode="auto">
            <a:xfrm>
              <a:off x="2450118" y="2788920"/>
              <a:ext cx="1136130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Miss</a:t>
              </a:r>
              <a:endParaRPr lang="en-US" altLang="ko-KR" sz="16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</p:txBody>
        </p:sp>
        <p:sp>
          <p:nvSpPr>
            <p:cNvPr id="1642512" name="Rectangle 16"/>
            <p:cNvSpPr>
              <a:spLocks noChangeArrowheads="1"/>
            </p:cNvSpPr>
            <p:nvPr/>
          </p:nvSpPr>
          <p:spPr bwMode="auto">
            <a:xfrm>
              <a:off x="5779391" y="2788920"/>
              <a:ext cx="963808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Hit</a:t>
              </a:r>
              <a:endParaRPr lang="en-US" altLang="ko-KR" sz="16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</p:txBody>
        </p:sp>
        <p:sp>
          <p:nvSpPr>
            <p:cNvPr id="1642515" name="Rectangle 19"/>
            <p:cNvSpPr>
              <a:spLocks noChangeArrowheads="1"/>
            </p:cNvSpPr>
            <p:nvPr/>
          </p:nvSpPr>
          <p:spPr bwMode="auto">
            <a:xfrm>
              <a:off x="512979" y="4142232"/>
              <a:ext cx="1138454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not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  <a:endParaRPr lang="en-US" altLang="ko-KR" sz="16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</p:txBody>
        </p:sp>
        <p:sp>
          <p:nvSpPr>
            <p:cNvPr id="1642518" name="Rectangle 22"/>
            <p:cNvSpPr>
              <a:spLocks noChangeArrowheads="1"/>
            </p:cNvSpPr>
            <p:nvPr/>
          </p:nvSpPr>
          <p:spPr bwMode="auto">
            <a:xfrm>
              <a:off x="4698958" y="4142232"/>
              <a:ext cx="969818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Denied</a:t>
              </a:r>
              <a:endParaRPr lang="en-US" altLang="ko-KR" sz="16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</p:txBody>
        </p:sp>
        <p:sp>
          <p:nvSpPr>
            <p:cNvPr id="1642519" name="Rectangle 23"/>
            <p:cNvSpPr>
              <a:spLocks noChangeArrowheads="1"/>
            </p:cNvSpPr>
            <p:nvPr/>
          </p:nvSpPr>
          <p:spPr bwMode="auto">
            <a:xfrm>
              <a:off x="7589519" y="4142232"/>
              <a:ext cx="1264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Permitted</a:t>
              </a:r>
              <a:endParaRPr lang="en-US" altLang="ko-KR" sz="16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</p:txBody>
        </p:sp>
        <p:sp>
          <p:nvSpPr>
            <p:cNvPr id="1642520" name="Rectangle 24"/>
            <p:cNvSpPr>
              <a:spLocks noChangeArrowheads="1"/>
            </p:cNvSpPr>
            <p:nvPr/>
          </p:nvSpPr>
          <p:spPr bwMode="auto">
            <a:xfrm>
              <a:off x="4754880" y="4745736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Fault</a:t>
              </a:r>
            </a:p>
          </p:txBody>
        </p:sp>
        <p:sp>
          <p:nvSpPr>
            <p:cNvPr id="1642525" name="Line 29"/>
            <p:cNvSpPr>
              <a:spLocks noChangeShapeType="1"/>
            </p:cNvSpPr>
            <p:nvPr/>
          </p:nvSpPr>
          <p:spPr bwMode="auto">
            <a:xfrm flipH="1">
              <a:off x="566928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26" name="Text Box 30"/>
            <p:cNvSpPr txBox="1">
              <a:spLocks noChangeArrowheads="1"/>
            </p:cNvSpPr>
            <p:nvPr/>
          </p:nvSpPr>
          <p:spPr bwMode="auto">
            <a:xfrm>
              <a:off x="4754880" y="5715000"/>
              <a:ext cx="1828800" cy="466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b="1" dirty="0" smtClean="0">
                  <a:latin typeface="Courier New" panose="02070309020205020404" pitchFamily="49" charset="0"/>
                  <a:ea typeface="굴림" charset="-127"/>
                  <a:cs typeface="Courier New" panose="02070309020205020404" pitchFamily="49" charset="0"/>
                </a:rPr>
                <a:t>SIGSEGV</a:t>
              </a:r>
              <a:endParaRPr lang="en-US" altLang="ko-KR" b="1" dirty="0">
                <a:latin typeface="Courier New" panose="02070309020205020404" pitchFamily="49" charset="0"/>
                <a:ea typeface="굴림" charset="-127"/>
                <a:cs typeface="Courier New" panose="02070309020205020404" pitchFamily="49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60320" y="2856491"/>
              <a:ext cx="4023360" cy="545077"/>
              <a:chOff x="2560320" y="2632455"/>
              <a:chExt cx="4023360" cy="545077"/>
            </a:xfrm>
          </p:grpSpPr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4913529" y="2632455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" name="Elbow Connector 3"/>
              <p:cNvCxnSpPr/>
              <p:nvPr/>
            </p:nvCxnSpPr>
            <p:spPr>
              <a:xfrm>
                <a:off x="457200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 flipH="1">
                <a:off x="256032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565151" y="4142232"/>
              <a:ext cx="1029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  <a:endParaRPr lang="en-US" altLang="ko-KR" sz="16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45920" y="4197096"/>
              <a:ext cx="1920240" cy="548640"/>
              <a:chOff x="1645920" y="3973060"/>
              <a:chExt cx="1920240" cy="548640"/>
            </a:xfrm>
          </p:grpSpPr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2560320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Elbow Connector 42"/>
              <p:cNvCxnSpPr/>
              <p:nvPr/>
            </p:nvCxnSpPr>
            <p:spPr>
              <a:xfrm flipH="1">
                <a:off x="164592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/>
              <p:nvPr/>
            </p:nvCxnSpPr>
            <p:spPr>
              <a:xfrm>
                <a:off x="256032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669280" y="4197096"/>
              <a:ext cx="1920240" cy="548640"/>
              <a:chOff x="5669280" y="3973060"/>
              <a:chExt cx="1920240" cy="548640"/>
            </a:xfrm>
          </p:grpSpPr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6584689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4" name="Elbow Connector 43"/>
              <p:cNvCxnSpPr/>
              <p:nvPr/>
            </p:nvCxnSpPr>
            <p:spPr>
              <a:xfrm flipH="1">
                <a:off x="566928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>
                <a:off x="658368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6751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Check cache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H="1">
              <a:off x="75895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flipH="1">
              <a:off x="16459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>
              <a:off x="356616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15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Find in Disk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47244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Find in Mem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45920" y="3804540"/>
              <a:ext cx="4022856" cy="2551176"/>
              <a:chOff x="1645920" y="3804540"/>
              <a:chExt cx="4022856" cy="2551176"/>
            </a:xfrm>
          </p:grpSpPr>
          <p:sp>
            <p:nvSpPr>
              <p:cNvPr id="47" name="Line 29"/>
              <p:cNvSpPr>
                <a:spLocks noChangeShapeType="1"/>
              </p:cNvSpPr>
              <p:nvPr/>
            </p:nvSpPr>
            <p:spPr bwMode="auto">
              <a:xfrm flipH="1">
                <a:off x="164592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29"/>
              <p:cNvSpPr>
                <a:spLocks noChangeShapeType="1"/>
              </p:cNvSpPr>
              <p:nvPr/>
            </p:nvSpPr>
            <p:spPr bwMode="auto">
              <a:xfrm flipH="1">
                <a:off x="356616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" name="Elbow Connector 4"/>
              <p:cNvCxnSpPr/>
              <p:nvPr/>
            </p:nvCxnSpPr>
            <p:spPr>
              <a:xfrm rot="5400000" flipH="1" flipV="1">
                <a:off x="3844548" y="4531488"/>
                <a:ext cx="2551176" cy="109728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45920" y="6355080"/>
                <a:ext cx="292608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965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Memory System Example (small)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011680"/>
          </a:xfrm>
        </p:spPr>
        <p:txBody>
          <a:bodyPr/>
          <a:lstStyle/>
          <a:p>
            <a:r>
              <a:rPr lang="en-GB" dirty="0"/>
              <a:t>Addressing</a:t>
            </a:r>
          </a:p>
          <a:p>
            <a:pPr lvl="1"/>
            <a:r>
              <a:rPr lang="en-GB" dirty="0"/>
              <a:t>14-bit virtual addresses</a:t>
            </a:r>
          </a:p>
          <a:p>
            <a:pPr lvl="1"/>
            <a:r>
              <a:rPr lang="en-GB" dirty="0"/>
              <a:t>12-bit physical address</a:t>
            </a:r>
          </a:p>
          <a:p>
            <a:pPr lvl="1"/>
            <a:r>
              <a:rPr lang="en-GB" dirty="0"/>
              <a:t>Page size = 64 </a:t>
            </a:r>
            <a:r>
              <a:rPr lang="en-GB" dirty="0" smtClean="0"/>
              <a:t>bytes</a:t>
            </a:r>
            <a:endParaRPr lang="en-GB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61288" y="3474720"/>
            <a:ext cx="6823075" cy="1392156"/>
            <a:chOff x="960438" y="3090862"/>
            <a:chExt cx="6823075" cy="13921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438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6043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7800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780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935163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93516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22525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42252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09888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0988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97250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9725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84613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88461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371975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37197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" name="Rectangle 2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59338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5933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tangle 3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346700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34670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tangle 3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834063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83406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tangle 3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321425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32142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tangle 4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08788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80878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Rectangle 4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296150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29615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33" name="Group 83"/>
            <p:cNvGrpSpPr>
              <a:grpSpLocks/>
            </p:cNvGrpSpPr>
            <p:nvPr>
              <p:custDataLst>
                <p:tags r:id="rId61"/>
              </p:custDataLst>
            </p:nvPr>
          </p:nvGrpSpPr>
          <p:grpSpPr bwMode="auto">
            <a:xfrm>
              <a:off x="4858228" y="3830637"/>
              <a:ext cx="2907792" cy="333375"/>
              <a:chOff x="3061" y="2242"/>
              <a:chExt cx="1842" cy="210"/>
            </a:xfrm>
          </p:grpSpPr>
          <p:sp>
            <p:nvSpPr>
              <p:cNvPr id="39" name="Line 84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061" y="2352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Text Box 85"/>
              <p:cNvSpPr txBox="1"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792" y="2242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34" name="Group 92"/>
            <p:cNvGrpSpPr>
              <a:grpSpLocks/>
            </p:cNvGrpSpPr>
            <p:nvPr>
              <p:custDataLst>
                <p:tags r:id="rId62"/>
              </p:custDataLst>
            </p:nvPr>
          </p:nvGrpSpPr>
          <p:grpSpPr bwMode="auto">
            <a:xfrm>
              <a:off x="960438" y="3830637"/>
              <a:ext cx="3916363" cy="333375"/>
              <a:chOff x="605" y="2242"/>
              <a:chExt cx="2467" cy="210"/>
            </a:xfrm>
          </p:grpSpPr>
          <p:sp>
            <p:nvSpPr>
              <p:cNvPr id="37" name="Line 9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605" y="2347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Text Box 94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631" y="2242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  <p:sp>
          <p:nvSpPr>
            <p:cNvPr id="35" name="Text Box 95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811814" y="4143376"/>
              <a:ext cx="219456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</a:t>
              </a:r>
              <a:r>
                <a:rPr lang="en-GB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endPara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96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346700" y="4149808"/>
              <a:ext cx="1930848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</a:t>
              </a:r>
              <a:r>
                <a:rPr lang="en-GB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Offset</a:t>
              </a:r>
              <a:endPara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12264" y="5127625"/>
            <a:ext cx="5865814" cy="1330243"/>
            <a:chOff x="1935163" y="5127625"/>
            <a:chExt cx="5865814" cy="1330243"/>
          </a:xfrm>
        </p:grpSpPr>
        <p:sp>
          <p:nvSpPr>
            <p:cNvPr id="42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35163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93516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44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422525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2252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6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09888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0988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8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97250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9725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0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4613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461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52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71975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7197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4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59338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85933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6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46700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4670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8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34063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3406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0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321425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142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2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08788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0878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4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296150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29615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66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4876801" y="5791200"/>
              <a:ext cx="2924176" cy="333375"/>
              <a:chOff x="3072" y="3298"/>
              <a:chExt cx="1842" cy="210"/>
            </a:xfrm>
          </p:grpSpPr>
          <p:sp>
            <p:nvSpPr>
              <p:cNvPr id="72" name="Line 87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Text Box 8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67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1981200" y="5791200"/>
              <a:ext cx="2924176" cy="333375"/>
              <a:chOff x="1248" y="3298"/>
              <a:chExt cx="1842" cy="210"/>
            </a:xfrm>
          </p:grpSpPr>
          <p:sp>
            <p:nvSpPr>
              <p:cNvPr id="70" name="Line 90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Text Box 9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sp>
          <p:nvSpPr>
            <p:cNvPr id="68" name="Text Box 9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211419" y="6124658"/>
              <a:ext cx="228600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</a:t>
              </a:r>
              <a:r>
                <a:rPr lang="en-GB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endPara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 Box 9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269072" y="6124658"/>
              <a:ext cx="210312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</a:t>
              </a:r>
              <a:r>
                <a:rPr lang="en-GB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Offset</a:t>
              </a:r>
              <a:endPara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95840" y="1916280"/>
            <a:ext cx="8196480" cy="4622040"/>
            <a:chOff x="195840" y="1916280"/>
            <a:chExt cx="8196480" cy="46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7" name="Ink 76"/>
                <p14:cNvContentPartPr/>
                <p14:nvPr/>
              </p14:nvContentPartPr>
              <p14:xfrm>
                <a:off x="2026080" y="1916280"/>
                <a:ext cx="6366240" cy="411516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20320" y="1911240"/>
                  <a:ext cx="6375240" cy="41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8" name="Ink 77"/>
                <p14:cNvContentPartPr/>
                <p14:nvPr/>
              </p14:nvContentPartPr>
              <p14:xfrm>
                <a:off x="195840" y="4342320"/>
                <a:ext cx="7161480" cy="219600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6480" y="4334400"/>
                  <a:ext cx="7176960" cy="221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70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Simple Memory System:  Page Table</a:t>
            </a:r>
            <a:endParaRPr lang="en-GB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GB" dirty="0" smtClean="0"/>
              <a:t>Only showing first 16 entries (out of _____)</a:t>
            </a:r>
          </a:p>
          <a:p>
            <a:pPr lvl="1"/>
            <a:r>
              <a:rPr lang="en-GB" b="1" dirty="0" smtClean="0"/>
              <a:t>Note:  </a:t>
            </a:r>
            <a:r>
              <a:rPr lang="en-GB" dirty="0" smtClean="0"/>
              <a:t>showing 2 hex digits for PPN even though only 6 bits</a:t>
            </a:r>
          </a:p>
          <a:p>
            <a:pPr lvl="1"/>
            <a:r>
              <a:rPr lang="en-GB" b="1" dirty="0" smtClean="0"/>
              <a:t>Note:</a:t>
            </a:r>
            <a:r>
              <a:rPr lang="en-GB" dirty="0" smtClean="0"/>
              <a:t>  other management bits not shown, but part of PTE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20240" y="2926080"/>
          <a:ext cx="2084832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/>
                <a:gridCol w="694944"/>
                <a:gridCol w="694944"/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  <a:endParaRPr lang="en-US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endParaRPr lang="en-US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  <a:endParaRPr lang="en-US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/>
          </p:nvPr>
        </p:nvGraphicFramePr>
        <p:xfrm>
          <a:off x="4754880" y="2926080"/>
          <a:ext cx="2084832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/>
                <a:gridCol w="694944"/>
                <a:gridCol w="694944"/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  <a:endParaRPr lang="en-US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endParaRPr lang="en-US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  <a:endParaRPr lang="en-US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013920" y="1082160"/>
              <a:ext cx="5347440" cy="17708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5280" y="1073880"/>
                <a:ext cx="5363280" cy="17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221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Simple Memory System:  TLB</a:t>
            </a:r>
            <a:endParaRPr lang="en-GB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GB" dirty="0" smtClean="0"/>
              <a:t>16 entries total</a:t>
            </a:r>
          </a:p>
          <a:p>
            <a:r>
              <a:rPr lang="en-GB" dirty="0" smtClean="0"/>
              <a:t>4-way set associative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17071" y="2705099"/>
            <a:ext cx="6831542" cy="1337734"/>
            <a:chOff x="1117071" y="2705099"/>
            <a:chExt cx="6831542" cy="1337734"/>
          </a:xfrm>
        </p:grpSpPr>
        <p:sp>
          <p:nvSpPr>
            <p:cNvPr id="35846" name="Rectangle 6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125538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12553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5849" name="Rectangle 9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612900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61290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35852" name="Rectangle 12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100263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10026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35855" name="Rectangle 15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587625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6" name="Rectangle 16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8762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5858" name="Rectangle 18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074988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9" name="Rectangle 19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07498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5861" name="Rectangle 2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562350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2" name="Rectangle 2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56235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864" name="Rectangle 2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049713" y="327501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5" name="Rectangle 2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04971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5867" name="Rectangle 2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537075" y="327501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8" name="Rectangle 28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53707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5870" name="Rectangle 3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5024438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1" name="Rectangle 3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502443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5873" name="Rectangle 33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5511800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4" name="Rectangle 34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551180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5876" name="Rectangle 36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5999163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7" name="Rectangle 37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599916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879" name="Rectangle 39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6486525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0" name="Rectangle 40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648652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882" name="Rectangle 42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6973888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3" name="Rectangle 43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697388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885" name="Rectangle 45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7461250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6" name="Rectangle 46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746125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2" name="Group 47"/>
            <p:cNvGrpSpPr>
              <a:grpSpLocks/>
            </p:cNvGrpSpPr>
            <p:nvPr>
              <p:custDataLst>
                <p:tags r:id="rId120"/>
              </p:custDataLst>
            </p:nvPr>
          </p:nvGrpSpPr>
          <p:grpSpPr bwMode="auto">
            <a:xfrm>
              <a:off x="5024437" y="3709458"/>
              <a:ext cx="2924175" cy="333375"/>
              <a:chOff x="3061" y="2126"/>
              <a:chExt cx="1842" cy="210"/>
            </a:xfrm>
          </p:grpSpPr>
          <p:sp>
            <p:nvSpPr>
              <p:cNvPr id="35888" name="Line 4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061" y="2231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89" name="Text Box 49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418" y="2126"/>
                <a:ext cx="1128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44280" rIns="4572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virtual page offset</a:t>
                </a:r>
                <a:endParaRPr lang="en-GB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" name="Group 50"/>
            <p:cNvGrpSpPr>
              <a:grpSpLocks/>
            </p:cNvGrpSpPr>
            <p:nvPr>
              <p:custDataLst>
                <p:tags r:id="rId121"/>
              </p:custDataLst>
            </p:nvPr>
          </p:nvGrpSpPr>
          <p:grpSpPr bwMode="auto">
            <a:xfrm>
              <a:off x="1117071" y="3703637"/>
              <a:ext cx="3916362" cy="333375"/>
              <a:chOff x="605" y="2117"/>
              <a:chExt cx="2467" cy="210"/>
            </a:xfrm>
          </p:grpSpPr>
          <p:sp>
            <p:nvSpPr>
              <p:cNvPr id="35891" name="Line 51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605" y="2226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2" name="Text Box 52"/>
              <p:cNvSpPr txBox="1"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191" y="2117"/>
                <a:ext cx="1259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44280" rIns="4572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virtual page number</a:t>
                </a:r>
                <a:endParaRPr lang="en-GB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" name="Group 53"/>
            <p:cNvGrpSpPr>
              <a:grpSpLocks/>
            </p:cNvGrpSpPr>
            <p:nvPr>
              <p:custDataLst>
                <p:tags r:id="rId122"/>
              </p:custDataLst>
            </p:nvPr>
          </p:nvGrpSpPr>
          <p:grpSpPr bwMode="auto">
            <a:xfrm>
              <a:off x="4040189" y="2708803"/>
              <a:ext cx="998537" cy="306388"/>
              <a:chOff x="2441" y="1501"/>
              <a:chExt cx="629" cy="193"/>
            </a:xfrm>
          </p:grpSpPr>
          <p:sp>
            <p:nvSpPr>
              <p:cNvPr id="35894" name="Line 5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2445" y="1579"/>
                <a:ext cx="625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5" name="Text Box 55"/>
              <p:cNvSpPr txBox="1"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441" y="1501"/>
                <a:ext cx="62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TLB index</a:t>
                </a:r>
                <a:endParaRPr lang="en-GB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Group 56"/>
            <p:cNvGrpSpPr>
              <a:grpSpLocks/>
            </p:cNvGrpSpPr>
            <p:nvPr>
              <p:custDataLst>
                <p:tags r:id="rId123"/>
              </p:custDataLst>
            </p:nvPr>
          </p:nvGrpSpPr>
          <p:grpSpPr bwMode="auto">
            <a:xfrm>
              <a:off x="1125538" y="2705099"/>
              <a:ext cx="2925762" cy="306388"/>
              <a:chOff x="605" y="1488"/>
              <a:chExt cx="1843" cy="193"/>
            </a:xfrm>
          </p:grpSpPr>
          <p:sp>
            <p:nvSpPr>
              <p:cNvPr id="35897" name="Line 57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605" y="1566"/>
                <a:ext cx="184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8" name="Text Box 58"/>
              <p:cNvSpPr txBox="1"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318" y="1488"/>
                <a:ext cx="503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TLB tag</a:t>
                </a:r>
                <a:endParaRPr lang="en-GB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5900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62912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01" name="Rectangle 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32675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02" name="Rectangle 6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072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03" name="Rectangle 6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8550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04" name="Rectangle 6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5307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35905" name="Rectangle 6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6012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0A</a:t>
            </a:r>
          </a:p>
        </p:txBody>
      </p:sp>
      <p:sp>
        <p:nvSpPr>
          <p:cNvPr id="35906" name="Rectangle 6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97362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07" name="Rectangle 6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70300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0D</a:t>
            </a:r>
          </a:p>
        </p:txBody>
      </p:sp>
      <p:sp>
        <p:nvSpPr>
          <p:cNvPr id="35908" name="Rectangle 6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482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09" name="Rectangle 6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16175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0" name="Rectangle 7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07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1" name="Rectangle 7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60462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35912" name="Rectangle 7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4987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913" name="Rectangle 7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62912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4" name="Rectangle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32675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5" name="Rectangle 7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072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16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78550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7" name="Rectangle 7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5307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8" name="Rectangle 7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26012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35919" name="Rectangle 7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97362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0" name="Rectangle 8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70300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1" name="Rectangle 8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4482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35922" name="Rectangle 8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16175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3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907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4" name="Rectangle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60462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25" name="Rectangle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4987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5926" name="Rectangle 8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062912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7" name="Rectangle 8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432675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8" name="Rectangle 8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072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0A</a:t>
            </a:r>
          </a:p>
        </p:txBody>
      </p:sp>
      <p:sp>
        <p:nvSpPr>
          <p:cNvPr id="35929" name="Rectangle 8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178550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30" name="Rectangle 9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5307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31" name="Rectangle 9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26012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35932" name="Rectangle 9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97362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33" name="Rectangle 9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70300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34" name="Rectangle 9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4482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35" name="Rectangle 9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16175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36" name="Rectangle 9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7907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</a:p>
        </p:txBody>
      </p:sp>
      <p:sp>
        <p:nvSpPr>
          <p:cNvPr id="35937" name="Rectangle 9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160462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38" name="Rectangle 9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34987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39" name="Rectangle 9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2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40" name="Rectangle 10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432675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41" name="Rectangle 101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8072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35942" name="Rectangle 10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8550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43" name="Rectangle 10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55307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44" name="Rectangle 10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926012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35945" name="Rectangle 10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297362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46" name="Rectangle 10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70300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0D</a:t>
            </a:r>
          </a:p>
        </p:txBody>
      </p:sp>
      <p:sp>
        <p:nvSpPr>
          <p:cNvPr id="35947" name="Rectangle 10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04482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35948" name="Rectangle 10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416175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49" name="Rectangle 10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7907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50" name="Rectangle 11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160462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51" name="Rectangle 11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4987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52" name="Rectangle 11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8062912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3" name="Rectangle 11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432675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54" name="Rectangle 11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8072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55" name="Rectangle 11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78550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6" name="Rectangle 11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55307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57" name="Rectangle 11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926012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58" name="Rectangle 11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297362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9" name="Rectangle 11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670300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60" name="Rectangle 12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04482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61" name="Rectangle 12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416175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62" name="Rectangle 1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7907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63" name="Rectangle 12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160462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64" name="Rectangle 12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34987" y="4724400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35965" name="Line 1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1160462" y="5049838"/>
            <a:ext cx="7527926" cy="1588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i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6" name="Line 12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1162050" y="5375275"/>
            <a:ext cx="7526338" cy="1588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7" name="Line 127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1160462" y="5700713"/>
            <a:ext cx="7527926" cy="0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8" name="Line 12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1160462" y="6026151"/>
            <a:ext cx="7527926" cy="0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9" name="Line 12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17907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0" name="Line 130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24161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1" name="Line 13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6703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2" name="Line 132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29736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3" name="Line 13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55530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4" name="Line 13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17855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5" name="Line 13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74326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6" name="Line 13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06291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7" name="Line 137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1160462" y="4724400"/>
            <a:ext cx="1588" cy="1625601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8" name="Line 138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3044825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0" name="Line 140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4926012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1" name="Line 141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807200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2" name="Line 1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1160462" y="4725988"/>
            <a:ext cx="7527926" cy="0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i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3" name="Line 1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8688388" y="4724400"/>
            <a:ext cx="1588" cy="1625601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4" name="Line 144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1146086" y="6351589"/>
            <a:ext cx="7562850" cy="0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>
            <p:custDataLst>
              <p:tags r:id="rId88"/>
            </p:custDataLst>
          </p:nvPr>
        </p:nvCxnSpPr>
        <p:spPr bwMode="auto">
          <a:xfrm flipH="1">
            <a:off x="6545228" y="2558396"/>
            <a:ext cx="261972" cy="36330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1" name="Line 12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1170614" y="5380868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Line 126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1168904" y="5700623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Line 1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1167194" y="6027681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07200" y="164592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Why does the TLB ignore the page offset?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36" name="Ink 135"/>
              <p14:cNvContentPartPr/>
              <p14:nvPr/>
            </p14:nvContentPartPr>
            <p14:xfrm>
              <a:off x="438840" y="1467720"/>
              <a:ext cx="8165880" cy="330660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32000" y="1461600"/>
                <a:ext cx="8183160" cy="332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448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Simple Memory System:  Cache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1097280"/>
              </a:xfrm>
            </p:spPr>
            <p:txBody>
              <a:bodyPr/>
              <a:lstStyle/>
              <a:p>
                <a:r>
                  <a:rPr lang="en-GB" dirty="0" smtClean="0"/>
                  <a:t>Direct-mapped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 smtClean="0"/>
                  <a:t> = 4 B,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 smtClean="0"/>
                  <a:t> = 16</a:t>
                </a:r>
              </a:p>
              <a:p>
                <a:r>
                  <a:rPr lang="en-GB" dirty="0" smtClean="0"/>
                  <a:t>Physically addressed</a:t>
                </a:r>
              </a:p>
            </p:txBody>
          </p:sp>
        </mc:Choice>
        <mc:Fallback xmlns="">
          <p:sp>
            <p:nvSpPr>
              <p:cNvPr id="368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5"/>
                </p:custDataLst>
              </p:nvPr>
            </p:nvSpPr>
            <p:spPr>
              <a:xfrm>
                <a:off x="396875" y="1362456"/>
                <a:ext cx="8366125" cy="1097280"/>
              </a:xfrm>
              <a:blipFill rotWithShape="0">
                <a:blip r:embed="rId205"/>
                <a:stretch>
                  <a:fillRect l="-291" t="-5556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6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2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5" name="Rectangle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8" name="Rectangle 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01" name="Rectangl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04" name="Rectangle 4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07" name="Text Box 4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73" y="2156"/>
              <a:ext cx="1300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physical page offset</a:t>
              </a:r>
              <a:endParaRPr lang="en-GB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0" name="Text Box 4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86" y="2156"/>
              <a:ext cx="1427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physical page number</a:t>
              </a:r>
              <a:endParaRPr lang="en-GB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6515113" y="2486554"/>
            <a:ext cx="1098553" cy="306388"/>
            <a:chOff x="4104" y="1478"/>
            <a:chExt cx="692" cy="193"/>
          </a:xfrm>
        </p:grpSpPr>
        <p:sp>
          <p:nvSpPr>
            <p:cNvPr id="36912" name="Line 4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3" name="Text Box 4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04" y="1478"/>
              <a:ext cx="69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cache offset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5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4627033" y="2487613"/>
            <a:ext cx="1927225" cy="306388"/>
            <a:chOff x="2920" y="146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6" name="Text Box 5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219" y="1468"/>
              <a:ext cx="67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cache index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1711325" y="2486025"/>
            <a:ext cx="2894013" cy="306388"/>
            <a:chOff x="1078" y="1483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9" name="Text Box 5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760" y="1483"/>
              <a:ext cx="55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cache tag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p:graphicFrame>
        <p:nvGraphicFramePr>
          <p:cNvPr id="207" name="Table 206"/>
          <p:cNvGraphicFramePr>
            <a:graphicFrameLocks noGrp="1"/>
          </p:cNvGraphicFramePr>
          <p:nvPr>
            <p:extLst/>
          </p:nvPr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/>
                <a:gridCol w="621792"/>
                <a:gridCol w="621792"/>
                <a:gridCol w="621792"/>
                <a:gridCol w="621792"/>
                <a:gridCol w="621792"/>
                <a:gridCol w="621792"/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8" name="Table 207"/>
          <p:cNvGraphicFramePr>
            <a:graphicFrameLocks noGrp="1"/>
          </p:cNvGraphicFramePr>
          <p:nvPr>
            <p:extLst/>
          </p:nvPr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/>
                <a:gridCol w="621792"/>
                <a:gridCol w="621792"/>
                <a:gridCol w="621792"/>
                <a:gridCol w="621792"/>
                <a:gridCol w="621792"/>
                <a:gridCol w="621792"/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48" name="Ink 47"/>
              <p14:cNvContentPartPr/>
              <p14:nvPr/>
            </p14:nvContentPartPr>
            <p14:xfrm>
              <a:off x="975960" y="3158640"/>
              <a:ext cx="388080" cy="26604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69120" y="3151440"/>
                <a:ext cx="402120" cy="2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04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Current State of Memory System</a:t>
            </a:r>
            <a:endParaRPr lang="en-GB" dirty="0"/>
          </a:p>
        </p:txBody>
      </p:sp>
      <p:sp>
        <p:nvSpPr>
          <p:cNvPr id="206" name="TextBox 205"/>
          <p:cNvSpPr txBox="1"/>
          <p:nvPr>
            <p:custDataLst>
              <p:tags r:id="rId2"/>
            </p:custDataLst>
          </p:nvPr>
        </p:nvSpPr>
        <p:spPr>
          <a:xfrm>
            <a:off x="182880" y="362325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Cache:</a:t>
            </a:r>
          </a:p>
        </p:txBody>
      </p:sp>
      <p:sp>
        <p:nvSpPr>
          <p:cNvPr id="459" name="TextBox 458"/>
          <p:cNvSpPr txBox="1"/>
          <p:nvPr>
            <p:custDataLst>
              <p:tags r:id="rId3"/>
            </p:custDataLst>
          </p:nvPr>
        </p:nvSpPr>
        <p:spPr>
          <a:xfrm>
            <a:off x="182880" y="1242629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TLB:</a:t>
            </a:r>
          </a:p>
        </p:txBody>
      </p:sp>
      <p:sp>
        <p:nvSpPr>
          <p:cNvPr id="460" name="TextBox 459"/>
          <p:cNvSpPr txBox="1"/>
          <p:nvPr>
            <p:custDataLst>
              <p:tags r:id="rId4"/>
            </p:custDataLst>
          </p:nvPr>
        </p:nvSpPr>
        <p:spPr>
          <a:xfrm>
            <a:off x="6126480" y="1062930"/>
            <a:ext cx="2275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(partial):</a:t>
            </a:r>
          </a:p>
        </p:txBody>
      </p:sp>
      <p:graphicFrame>
        <p:nvGraphicFramePr>
          <p:cNvPr id="457" name="Table 456"/>
          <p:cNvGraphicFramePr>
            <a:graphicFrameLocks noGrp="1"/>
          </p:cNvGraphicFramePr>
          <p:nvPr>
            <p:extLst/>
          </p:nvPr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/>
                <a:gridCol w="621792"/>
                <a:gridCol w="621792"/>
                <a:gridCol w="621792"/>
                <a:gridCol w="621792"/>
                <a:gridCol w="621792"/>
                <a:gridCol w="621792"/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8" name="Table 457"/>
          <p:cNvGraphicFramePr>
            <a:graphicFrameLocks noGrp="1"/>
          </p:cNvGraphicFramePr>
          <p:nvPr>
            <p:extLst/>
          </p:nvPr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/>
                <a:gridCol w="621792"/>
                <a:gridCol w="621792"/>
                <a:gridCol w="621792"/>
                <a:gridCol w="621792"/>
                <a:gridCol w="621792"/>
                <a:gridCol w="621792"/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1" name="Table 460"/>
          <p:cNvGraphicFramePr>
            <a:graphicFrameLocks noGrp="1"/>
          </p:cNvGraphicFramePr>
          <p:nvPr>
            <p:extLst/>
          </p:nvPr>
        </p:nvGraphicFramePr>
        <p:xfrm>
          <a:off x="182880" y="1645920"/>
          <a:ext cx="557784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11480"/>
                <a:gridCol w="457200"/>
                <a:gridCol w="411480"/>
                <a:gridCol w="411480"/>
                <a:gridCol w="457200"/>
                <a:gridCol w="411480"/>
                <a:gridCol w="411480"/>
                <a:gridCol w="457200"/>
                <a:gridCol w="411480"/>
                <a:gridCol w="411480"/>
                <a:gridCol w="457200"/>
                <a:gridCol w="411480"/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2" name="Table 461"/>
          <p:cNvGraphicFramePr>
            <a:graphicFrameLocks noGrp="1"/>
          </p:cNvGraphicFramePr>
          <p:nvPr>
            <p:extLst/>
          </p:nvPr>
        </p:nvGraphicFramePr>
        <p:xfrm>
          <a:off x="612648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1148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3" name="Table 462"/>
          <p:cNvGraphicFramePr>
            <a:graphicFrameLocks noGrp="1"/>
          </p:cNvGraphicFramePr>
          <p:nvPr>
            <p:extLst/>
          </p:nvPr>
        </p:nvGraphicFramePr>
        <p:xfrm>
          <a:off x="758952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1148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en-US" sz="1600" b="1" i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5600" y="1022040"/>
            <a:ext cx="8817120" cy="4949640"/>
            <a:chOff x="75600" y="1022040"/>
            <a:chExt cx="8817120" cy="49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75600" y="1707840"/>
                <a:ext cx="8817120" cy="426384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40" y="1698480"/>
                  <a:ext cx="8835480" cy="42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/>
                <p14:cNvContentPartPr/>
                <p14:nvPr/>
              </p14:nvContentPartPr>
              <p14:xfrm>
                <a:off x="462600" y="1022040"/>
                <a:ext cx="4460040" cy="28620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4320" y="1016280"/>
                  <a:ext cx="4473720" cy="29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168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5709</TotalTime>
  <Words>2433</Words>
  <Application>Microsoft Office PowerPoint</Application>
  <PresentationFormat>On-screen Show (4:3)</PresentationFormat>
  <Paragraphs>1179</Paragraphs>
  <Slides>30</Slides>
  <Notes>16</Notes>
  <HiddenSlides>1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Anonymous Pro</vt:lpstr>
      <vt:lpstr>Arial</vt:lpstr>
      <vt:lpstr>Arial Narrow</vt:lpstr>
      <vt:lpstr>Calibri</vt:lpstr>
      <vt:lpstr>Cambria Math</vt:lpstr>
      <vt:lpstr>Courier New</vt:lpstr>
      <vt:lpstr>굴림</vt:lpstr>
      <vt:lpstr>Lato</vt:lpstr>
      <vt:lpstr>Roboto</vt:lpstr>
      <vt:lpstr>Roboto Regular</vt:lpstr>
      <vt:lpstr>Times New Roman</vt:lpstr>
      <vt:lpstr>Wingdings</vt:lpstr>
      <vt:lpstr>UWTheme-351-Au18</vt:lpstr>
      <vt:lpstr>Virtual Memory III CSE 351 Autumn 2018</vt:lpstr>
      <vt:lpstr>Administrivia</vt:lpstr>
      <vt:lpstr>Quick Review</vt:lpstr>
      <vt:lpstr>Address Translation</vt:lpstr>
      <vt:lpstr>Simple Memory System Example (small)</vt:lpstr>
      <vt:lpstr>Simple Memory System:  Page Table</vt:lpstr>
      <vt:lpstr>Simple Memory System:  TLB</vt:lpstr>
      <vt:lpstr>Simple Memory System:  Cache</vt:lpstr>
      <vt:lpstr>Current State of Memory System</vt:lpstr>
      <vt:lpstr>Memory Request Example #1</vt:lpstr>
      <vt:lpstr>Memory Request Example #2</vt:lpstr>
      <vt:lpstr>Memory Request Example #3</vt:lpstr>
      <vt:lpstr>Memory Request Example #4</vt:lpstr>
      <vt:lpstr>Memory Overview</vt:lpstr>
      <vt:lpstr>Page Table Reality</vt:lpstr>
      <vt:lpstr>A Solution:  Multi-level Page Tables</vt:lpstr>
      <vt:lpstr>Multi-level Page Tables</vt:lpstr>
      <vt:lpstr>Practice VM Question</vt:lpstr>
      <vt:lpstr>Practice VM Question</vt:lpstr>
      <vt:lpstr>Practice VM Question</vt:lpstr>
      <vt:lpstr>PowerPoint Presentation</vt:lpstr>
      <vt:lpstr>Underlying Vulnerability:  Row Hammer</vt:lpstr>
      <vt:lpstr>Row Hammer Exploit</vt:lpstr>
      <vt:lpstr>Consequences of Row Hammer</vt:lpstr>
      <vt:lpstr>Effectiveness?</vt:lpstr>
      <vt:lpstr>What’s DRAMMER?</vt:lpstr>
      <vt:lpstr>DRAMMER Demo Video </vt:lpstr>
      <vt:lpstr>How did we get here?</vt:lpstr>
      <vt:lpstr>More reading for those interested</vt:lpstr>
      <vt:lpstr>Quick Review Answers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III CSE 351 Autumn 2016</dc:title>
  <dc:creator>Justin Hsia</dc:creator>
  <cp:lastModifiedBy>Justin Hsia</cp:lastModifiedBy>
  <cp:revision>102</cp:revision>
  <cp:lastPrinted>2018-11-20T22:25:05Z</cp:lastPrinted>
  <dcterms:created xsi:type="dcterms:W3CDTF">2016-11-18T09:42:13Z</dcterms:created>
  <dcterms:modified xsi:type="dcterms:W3CDTF">2018-11-21T23:47:40Z</dcterms:modified>
</cp:coreProperties>
</file>