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4.xml" ContentType="application/vnd.openxmlformats-officedocument.presentationml.notesSlide+xml"/>
  <Override PartName="/ppt/ink/ink4.xml" ContentType="application/inkml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5.xml" ContentType="application/vnd.openxmlformats-officedocument.presentationml.notesSlide+xml"/>
  <Override PartName="/ppt/ink/ink5.xml" ContentType="application/inkml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7.xml" ContentType="application/vnd.openxmlformats-officedocument.presentationml.notesSlide+xml"/>
  <Override PartName="/ppt/ink/ink8.xml" ContentType="application/inkml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8.xml" ContentType="application/vnd.openxmlformats-officedocument.presentationml.notesSlide+xml"/>
  <Override PartName="/ppt/ink/ink9.xml" ContentType="application/inkml+xml"/>
  <Override PartName="/ppt/notesSlides/notesSlide9.xml" ContentType="application/vnd.openxmlformats-officedocument.presentationml.notesSlide+xml"/>
  <Override PartName="/ppt/ink/ink10.xml" ContentType="application/inkml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10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11.xml" ContentType="application/vnd.openxmlformats-officedocument.presentationml.notesSlide+xml"/>
  <Override PartName="/ppt/ink/ink11.xml" ContentType="application/inkml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12.xml" ContentType="application/vnd.openxmlformats-officedocument.presentationml.notesSlide+xml"/>
  <Override PartName="/ppt/ink/ink12.xml" ContentType="application/inkml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13.xml" ContentType="application/vnd.openxmlformats-officedocument.presentationml.notesSlide+xml"/>
  <Override PartName="/ppt/ink/ink13.xml" ContentType="application/inkml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1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15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notesSlides/notesSlide16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notesSlides/notesSlide17.xml" ContentType="application/vnd.openxmlformats-officedocument.presentationml.notesSlide+xml"/>
  <Override PartName="/ppt/ink/ink23.xml" ContentType="application/inkml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notesSlides/notesSlide18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notesSlides/notesSlide19.xml" ContentType="application/vnd.openxmlformats-officedocument.presentationml.notesSlide+xml"/>
  <Override PartName="/ppt/ink/ink26.xml" ContentType="application/inkml+xml"/>
  <Override PartName="/ppt/notesSlides/notesSlide20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notesSlides/notesSlide21.xml" ContentType="application/vnd.openxmlformats-officedocument.presentationml.notesSlide+xml"/>
  <Override PartName="/ppt/ink/ink29.xml" ContentType="application/inkml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notesSlides/notesSlide22.xml" ContentType="application/vnd.openxmlformats-officedocument.presentationml.notesSlide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notesSlides/notesSlide23.xml" ContentType="application/vnd.openxmlformats-officedocument.presentationml.notesSlide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30"/>
  </p:notesMasterIdLst>
  <p:handoutMasterIdLst>
    <p:handoutMasterId r:id="rId31"/>
  </p:handoutMasterIdLst>
  <p:sldIdLst>
    <p:sldId id="315" r:id="rId2"/>
    <p:sldId id="311" r:id="rId3"/>
    <p:sldId id="325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299" r:id="rId12"/>
    <p:sldId id="260" r:id="rId13"/>
    <p:sldId id="258" r:id="rId14"/>
    <p:sldId id="261" r:id="rId15"/>
    <p:sldId id="263" r:id="rId16"/>
    <p:sldId id="326" r:id="rId17"/>
    <p:sldId id="265" r:id="rId18"/>
    <p:sldId id="266" r:id="rId19"/>
    <p:sldId id="267" r:id="rId20"/>
    <p:sldId id="268" r:id="rId21"/>
    <p:sldId id="269" r:id="rId22"/>
    <p:sldId id="270" r:id="rId23"/>
    <p:sldId id="308" r:id="rId24"/>
    <p:sldId id="309" r:id="rId25"/>
    <p:sldId id="312" r:id="rId26"/>
    <p:sldId id="271" r:id="rId27"/>
    <p:sldId id="300" r:id="rId28"/>
    <p:sldId id="317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F6F5BD"/>
    <a:srgbClr val="8064A4"/>
    <a:srgbClr val="0000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1969" autoAdjust="0"/>
  </p:normalViewPr>
  <p:slideViewPr>
    <p:cSldViewPr snapToGrid="0">
      <p:cViewPr varScale="1">
        <p:scale>
          <a:sx n="87" d="100"/>
          <a:sy n="87" d="100"/>
        </p:scale>
        <p:origin x="73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CC0FA-B814-4F04-A046-F505405F4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294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9T22:28:30.8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9128 9443 76 0,'-3'-3'30'0,"6"3"-24"0,-3-2 8 0,0 2 3 15,3 2-7-15,0 1-3 16,0 0-2-16,-3 2 1 16,0-5 6-16,6 3 2 15,0-1-5-15,0-2-3 16,3 3-3-16,0-3 0 15,0 0-2-15,2 0 2 0,1 0 0 16,6 0-1-16,0 0 1 16,3 0-2-16,0 0-1 0,0-3 1 15,-1 1-1-15,-2-1 0 16,0 0 2-16,0 1-1 16,-3-1 2-1,0 0-2-15,0 1-1 16,0-1 1-16,2 3-1 15,1-3-3-15,0 3 2 16,0-2 1-16,3-1 2 0,-3 3-1 16,3 0-1-16,-4 0 1 15,1 0-1-15,-3 0 0 16,0 0 0-16,0 0 2 16,0 3 1-16,3-3-4 0,-1 2-1 15,4-2 1-15,0 0 0 16,0 0 1-16,-3 0 2 15,0 0 8-15,0-2 3 16,-1-1-6-16,1 0-4 16,0 1-2-16,-3-1-1 15,0 1 0-15,0 2 0 16,0 0 0-16,3-3 2 16,-1 3-3-16,1 0-2 15,0 0 4 1,0 0 3-16,3 0-3 15,-3 0-3-15,0 0 3 0,2 0 3 16,-2 0-3-16,0 0-1 16,6 0-2-16,-6 3-2 15,0-3 5-15,-1 0 1 16,4 0 0-16,0 0-2 16,3 0 1-16,0-3-1 0,0 0 0 15,-1 1 0-15,4-1-3 16,0 0 0-16,0 1 6 15,0-1 5-15,-1 0-4 16,1 1-2-16,3-1-4 16,3 0 1-16,-1 1 1 15,-2-1 2-15,0 3-1 16,0-3 2 0,-4 1 0-16,1-1 1 0,0 1-2 15,0-1-2-15,-3 0 1 16,-1 1 1-16,1 2-1 15,0-3 2-15,0 0-2 16,3 3-1-16,-3 0-2 16,2 0 1-16,1 0-1 0,0-2 0 15,0 2 4-15,-4 0 1 16,-2 2-1-16,0-2-2 16,0 0-2-16,0 0 1 15,0 3 1-15,-1-3 0 16,1 0 0-16,3-3 2 15,0 3-1-15,0 0-1 16,3 0 1-16,-1-2-1 16,1 2 0-16,0 0 2 15,0 0-3-15,0-3 0 0,2 6 1 16,-5-6 0 0,-3 3 2-16,-3-3 1 15,-3-2 5-15,0 2 5 0,-4-2-7 16,-2 3-1-1,-3-1-3-15,0-2-2 16,0-1-21-16,-3 1-9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2:05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3312 5228 132 0,'-3'-2'49'0,"3"2"-26"0,0 2-12 0,0-2 18 16,0 0-6-16,0 0 1 16,0 0-4-16,0-2-1 15,3-1-10-15,0-5 1 0,0 0 1 16,0 3 0-16,3-3 1 15,0-3 0-15,0 1 2 16,3-1-5-16,-1 0-3 16,4 1 1-16,0-3 0 15,6 2-3-15,-3 0-1 16,0 4-1-16,0-1 1 16,-3 2-7-16,0 4 1 15,-3 2 1-15,2 2 3 16,-2 4 0-16,0 2-1 0,0-1 1 15,0 9 1-15,-3-2-1 16,0 7-1-16,-3 0 7 16,0 0 3-16,-3 0-3 15,0 0-2-15,-3-2 0 16,-3-1 1-16,0 4 1 16,0 1 1-16,-3-1-2 15,0-4-1-15,-6-2-1 16,1 0 0-16,2 0-5 15,-3 2 1-15,0-5 0 16,0 1 2-16,3-4-1 16,0 1 2-16,3-3 0 15,3-3 1-15,0 0 2 16,3-2 3-16,0 0-4 16,0-1-3-16,3-2 1 0,0 0 0 15,6-2-1-15,3 2 1 16,3-3 2-16,3 0 2 15,3 1-6-15,0 2 0 16,0-3-1-16,2 3 0 16,1 0 0-16,0 0 2 15,0 3-1-15,-3-1 2 16,0 1-4-16,-3 0 0 0,-4-1 1 16,-2 1 0-1,-3 0 0-15,0-3 0 16,-3 0-9-16,-3 0-4 15,3 0-24-15,0-3-9 16,-3 0-31-16,0-2-12 0,0 0-20 16</inkml:trace>
  <inkml:trace contextRef="#ctx0" brushRef="#br0" timeOffset="1">3621 4908 132 0,'0'13'52'0,"0"-26"-28"0,3 8-2 0,-3 5 23 15,3-3-10-15,0 3-2 0,0-3-13 16,0 3-2 0,0-2-11-16,0-1-4 0,-3 3-2 0,0-2 1 15,3-1 1-15,-3 3-4 16,0 0-1-16,0 0-2 16,6-3 3-16,-6 3 0 15,0-2 3-15,0-1 1 16,0 0 1-16,0 1-5 15,0 2 1-15,0-3 2 16,0 3 1-16,0 0 5 16,0 0 5-16,0 0-5 15,0 0 0-15,0 0 0 0,0 0 2 16,3 5 1 0,-3 1 3-16,0 4-3 15,0-2-1-15,0 3-4 0,0-1-1 0,0-2-3 16,-3 0 1-16,3 0-4 0,0-3 0 15,0 1 1-15,0-1 0 32,0 3 0-32,0-3 2 15,0-2-3-15,0-1 0 0,0-2 1 16,0 0 2 0,0 0-1-16,0 0 2 0,3 0-2 15,3 0-1-15,0 0 1 16,6-2-1-16,3-1 0 15,0 1 2-15,-3 2-1 16,-1-3-1-16,1 3 1 16,-3 0 1-16,0 0-1 15,0 0-1-15,-3 0-2 0,0 0 1 16,-3 0-17-16,-3 0-5 16,6 0-20-16,-6 0-5 15,0 0-13-15,0 0-1 16,0 0-29-1</inkml:trace>
  <inkml:trace contextRef="#ctx0" brushRef="#br0" timeOffset="2">3767 4847 164 0,'-3'0'63'0,"6"0"-34"0,-3 3-16 16,0-3 17-16,0 0-11 16,0 2-3-16,3 6 4 15,0 0 1-15,0 8-10 16,-3 0 4-16,3 3 5 0,-6-1-2 16,3 3-1-16,-3 3-3 15,3-3-1-15,3-2-7 0,-3-3-2 16,3 0-4-16,-3-6-1 15,3 1-10-15,-3-3-3 32,0-8-94-17,6 0-17-15</inkml:trace>
  <inkml:trace contextRef="#ctx0" brushRef="#br0" timeOffset="3">4553 5228 144 0,'-6'-2'55'0,"6"2"-30"0,0-22-1 0,0 17 22 32,0 2-6-32,0-7 2 0,3 2-13 15,0 0-5-15,3-3-14 16,3 1-2-16,3-1-1 0,3-2 1 16,6 0 2-16,-1 2-3 15,7 1 1-15,-3 2-5 16,-6 2-2-16,0 6-3 15,0 3 1-15,-7 5 1 0,4 3 2 16,-3 15 1-16,-9-5 3 16,-6 3-1-16,-3 2 0 15,-3-2-1-15,-3 0 0 16,-2-3-2-16,-4 3 1 16,-3-3-2-16,0 0-1 15,3-2 1 1,-3-6 1-16,6-2-1 15,4-1-1-15,2-2-2 0,3-2 1 16,0-1 1-16,3-3 2 16,3 1-3-16,0-3-2 15,9 0 6-15,6 0 3 16,2 0 1-16,7 0 1 16,0 0 2-16,0 0 1 0,3 0-5 15,-1 0-4-15,-2 3-1 16,0-3-1-16,-6 0 0 15,-3 0 0-15,0 0 2 16,-3 2 3-16,-3-2-9 16,-4 0-4-16,1 0-21 15,0 0-8-15,0 0-19 0,-3-5-99 32</inkml:trace>
  <inkml:trace contextRef="#ctx0" brushRef="#br0" timeOffset="4">4952 4876 224 0,'-3'0'85'0,"3"0"-46"0,3 0-28 15,-3 3 23 1,0-3-14-16,3 3-3 15,0 2-2-15,0 8 3 16,0 0-10-16,0 1 4 0,0-1 2 16,0 3-3-16,0 2 1 15,-3-2-7-15,0-3-1 0,0 1-2 16,0-1-2 0,0-3-2-16,0-2 1 0,0-2-30 0,0-1-12 15,0-5-29-15,0 0-10 16,6-3-22-1</inkml:trace>
  <inkml:trace contextRef="#ctx0" brushRef="#br0" timeOffset="5">5151 4887 212 0,'-6'-3'79'0,"12"3"-42"0,-9 6-26 15,3-6 23-15,0 5-18 32,-3 3-6-32,0 2-2 0,0 1-1 15,3 2-3-15,0 0-5 0,3 3 0 16,3-3 1-16,0 1 2 16,3-4 3-16,0 1 4 15,3-3 2-15,0-6 3 16,3-4-3-16,0-3 1 15,0-1-5-15,-1-2-2 0,-5 0 0 16,-3-5 1-16,0-3 8 0,-9 0 3 16,-3 3-2-16,-6 3 1 15,1-1-7-15,-4 3-1 16,0 3-4-16,0-1-1 16,3 4-12-16,0 2-4 15,3-3-38 1,6 3-14-16,0 0-77 15</inkml:trace>
  <inkml:trace contextRef="#ctx0" brushRef="#br0" timeOffset="6">4547 7549 124 0,'-3'0'49'0,"3"5"-26"15,0-5-3-15,0 0 19 0,0 0 1 16,0 0 3-16,0 0-7 15,0 0-1-15,0 0-20 16,3-3 4-16,0 3 2 0,3-5-3 16,3 0 2-16,3-3-9 15,6-3-4-15,0 3-2 16,-1-2 1-16,1 4-5 16,-3 1-1-16,0 2-2 15,0 6-2-15,-3 5 0 16,-3 3 3-16,0 2 0 15,-3 5 3-15,0 3-1 16,-6 1-1-16,-6 1 3 16,-3 1 0-16,0 0-1 15,-9 0 1-15,0 0-2 16,0-1 2-16,-3 1-4 0,6-3 0 16,1-5 1-16,2-2 0 15,3-4 0-15,3-2 0 16,3 0 2-1,3 3-3-15,6-1 0 16,6-5 5-16,6-2 2 16,2 2-2-16,7 1-1 15,-3-4-1-15,0 4 1 0,3-1-2 16,-1 0 2 0,-2 3-4-16,-6-3 0 15,-3 1-1-15,-3-1 0 16,0-2-31-16,-3-3-15 0,-3 0-51 15,3-3-20-15,-1-2 17 16</inkml:trace>
  <inkml:trace contextRef="#ctx0" brushRef="#br0" timeOffset="7">4866 7334 136 0,'0'-2'52'0,"0"2"-28"0,0-3-8 0,0 3 18 0,0 0-9 16,3 0-5-16,0-3-5 15,-1 1-2-15,4-1-7 16,0 0 3-16,0 1 1 0,3-1-5 0,0 0-3 16,3 1-1-16,0 4-1 31,0 4 0-31,0-1 0 16,-3 3 0-16,-3 0 2 15,-3 5 1-15,-3 0 3 0,-3 6-1 16,-3-6 2-16,0 0-4 15,0-2-2 1,3-3 0-16,0 0-1 0,3-3-7 16,3 0 0-16,3 1 1 0,0-4 1 15,3 4 0-15,0-1 4 16,0 3 0-16,0 0 1 16,-4 0 2-16,1 0 3 15,-3 0 9-15,-3 0 3 16,-3-1 0-16,-6 1 0 15,1-2-9-15,-4-1-3 0,0 0-10 16,-3-2-2-16,3-3-14 16,0 0-6-16,3 0-24 15,3-3-10-15,0 1-31 16</inkml:trace>
  <inkml:trace contextRef="#ctx0" brushRef="#br0" timeOffset="8">5154 7321 148 0,'-3'0'57'0,"3"3"-30"0,-6-1-14 0,6 1 17 16,-3 0-6-16,0 2 0 16,-6 5-9-16,1 4-4 15,-1 4-6 1,-3 3-2-16,9-5 3 0,0 3-3 16,9-1 0-16,3-2 1 15,0-3 0-15,2 1 4 16,1-4 5-16,3-2-1 15,0-3 1-15,0-5-1 16,0-2 2-16,3-3-3 16,-9-3 1-16,3-3-1 0,-6-8 1 15,-6-4 0-15,-3 2 2 16,-3-1 2-16,-3 4-1 0,-3-1-3 16,-3 6 0-1,0 2-16-15,0 4-7 0,-3 1-25 16,3 4-12-16,3-1-81 31,10 0-49-31,4-2 77 16</inkml:trace>
  <inkml:trace contextRef="#ctx0" brushRef="#br0" timeOffset="9">3368 7567 160 0,'-6'0'60'0,"6"3"-32"0,0-3-9 16,0 0 21-16,-3 0-5 16,3 0 2-16,0 0-6 15,-3 0 1-15,3 0-18 16,0-3-4-16,0 0-2 0,3 1 0 0,3-3 0 15,3-3-2-15,0 0 1 16,3 0-2-16,3-3 2 16,3 3-4-16,0 0-2 15,-3 0 0-15,0 3-1 16,-1 0 0-16,1 2 0 16,-3 6-3-1,0 2 2-15,0 0 1 16,-3 3 2-16,-3 3-1 15,-3 7 2-15,-3 4 0 16,-3-4 1-16,-3 1 0 0,-3 2 2 0,0 0-3 16,-3-3 0-16,0 1-1 31,-3-1 1-31,0 1-4 0,1-1 0 0,-1-2 1 16,0 0 2-16,3 0-3 15,-3 0 0-15,3 0-1 16,3-3 0-16,3 0 2 15,0-2 0-15,3-3-3 16,0-3 2-16,3 0 1 16,3-2 0-1,3-6 8-15,3 1 7 16,3-1-1-16,3-5 0 16,3 3-6-16,0 0 0 15,0 2-5-15,2 0-2 16,1 1 0-16,-3 4-1 15,0 1 0-15,0 0 2 0,-3-1 1 16,-3 1 3-16,0 0-5 16,-4-1-1-16,1-2 0 0,-3 0-14 31,0 0-5-31,0 0-32 16,-3 0-13-16,0-13-191 15,9-3 130 1</inkml:trace>
  <inkml:trace contextRef="#ctx0" brushRef="#br0" timeOffset="10">3651 7308 184 0,'0'-3'71'0,"3"3"-38"0,0-2-17 15,-3 2 24-15,0 0-8 16,3 0 1-16,-3 0-12 0,0 0-5 31,0 0-9-31,0 0-1 0,0 5 1 0,0 3 3 16,0 2 4-16,-3 1-4 0,0 2 0 15,0 6-4 1,3-1-1-16,-6-2-3 0,3-3 1 31,0-2-2-31,0-1 2 0,0-2-2 16,0 0-1-16,3-2 1 15,0-1-1-15,0-2 0 16,0-3 2-16,3 2-3 16,-3-2 0-16,0 0 1 0,6 3 0 0,0-3 0 31,0 0 0-31,3 0 2 0,3-3 1 0,6-2-1 16,-3 2-2-1,0 1 1-15,-4-1 1 16,-2 0-1-16,3 1 2 15,-3 2-4-15,-3 0-2 16,0-3-12-16,0 3-5 16,-6 0-16-16,0 0-5 15,0 0-24-15,6 0-12 16,-6 0-22 0</inkml:trace>
  <inkml:trace contextRef="#ctx0" brushRef="#br0" timeOffset="11">3791 7300 168 0,'0'0'63'0,"0"3"-34"0,0-1-16 16,0-2 17-16,0 5-9 15,0 1-1-15,0 2-4 0,0 2 0 16,-3 11-8 0,3 1 6-16,0-1 3 0,0-3-3 15,0 3 0-15,3-2-6 16,-3-1 0-16,-3-2-3 0,3-2 0 16,0-1-3-16,0-3 1 15,0-2-2-15,0 0-1 16,0-2-19-16,0-6-8 15,0 0-13-15,0 0-2 16,0 0-27 0,0 0-47-16,3-3 24 15</inkml:trace>
  <inkml:trace contextRef="#ctx0" brushRef="#br0" timeOffset="12">12161 5974 80 0,'0'-8'33'0,"0"6"-18"0,3-4 6 0,-3 6 17 16,0-2-1-16,0-1 3 16,0 0-5-16,0 1-1 0,0 2-19 15,0 0 2-15,0 0 3 0,0 0-9 16,0 5-1-16,3 6-6 15,0 10-1-15,0 11 3 16,0 2 1-16,0 11 5 16,0 0 3-16,-3-3-4 31,3 1 1-31,-3-12-7 0,3 9-1 16,0-3 0-16,-3-5 2 15,0-6-1-15,0-7 0 16,0-3-3-16,0-3 1 15,0-2 2-15,0-4 4 0,0-1-2 16,-3-1-2 0,0-2 2-16,0-3 0 0,0 0-1 15,0-3-1-15,0 0-1 0,3-2 2 16,-3-3-3 0,0-2-2-16,3-4 2 0,0-1 0 15,-3-4-1 1,3 0-2-1,0 4 1-15,0-17-1 16,0 3 0-16,0 0 2 16,0 0 1-16,0 2 1 15,0-5 0-15,3-2-2 16,3 5-2-16,0 0 3 16,6 0 0-16,0 2-1 15,6 1-2-15,0 2-2 16,-1 5-1-16,4 3 2 0,0 3 0 15,3 3-2-15,0 4 0 16,-4 6 2-16,1 6 0 16,-3 4-2-16,-3 6 0 15,0 8 4-15,-6 2 1 16,0 1 4-16,-6 2 1 16,-3-3-1-16,-3-7-1 0,0-3-1 0,-6 2 0 15,-12 4 0-15,0-9 2 16,-3-3-3-16,1-2-2 15,-1 0-7-15,0-5-1 16,3-3-10-16,3 0-2 16,3 0-30-16,4-3-10 31,5 1-34-31,6-6-14 0,8 2 3 16</inkml:trace>
  <inkml:trace contextRef="#ctx0" brushRef="#br0" timeOffset="13">12637 5913 112 0,'-6'-2'44'0,"3"2"-24"0,0-3 3 0,3 3 21 16,0 0 0-16,-3 0 1 16,1 0-5-16,-1 0-2 15,3 0-21-15,-3 3 3 0,3-3 3 16,0 0-3-16,0 0-2 0,0 0-2 15,3 0 0-15,2 0-4 16,4 0-2-16,6 0-4 0,0-3 1 16,3 1-2-16,3-1 0 15,0 0-3-15,3 1 1 16,-1-1-4-16,1 0-2 31,-3 1 4-31,-3-1 1 0,-3 3 0 16,-3 0-2-16,0 0-4 15,-4-3 0-15,1 3-16 16,-3 0-6-16,0 0-9 16,0 0-4-16,-6 0-20 15,0 0-10-15,0 0-40 16</inkml:trace>
  <inkml:trace contextRef="#ctx0" brushRef="#br0" timeOffset="14">12661 6067 196 0,'-9'0'74'0,"9"0"-40"0,0 0-27 0,0 0 20 15,3 0-1-15,3 0 4 16,6 0-5-16,3 0-3 15,3-5-12-15,6-1-4 0,5 6-2 16,1-5 0-16,-3 0 0 0,0 2-2 16,-3 0-2-16,-4 1 1 15,-5-1 1-15,0 6-19 16,-3-6-8 0,-3 1-36-16,0-1-16 15,0 0-23-15</inkml:trace>
  <inkml:trace contextRef="#ctx0" brushRef="#br0" timeOffset="15">13224 5691 152 0,'0'3'57'0,"0"-1"-30"0,3 6-12 16,-3 0 20-16,3 3-10 16,0 2-5-1,3 14 4-15,-6 4 2 16,6 9-14-16,-6 13 4 0,3 3 4 16,0-1-7-16,0-2-2 15,-1-3-4-15,1-7-2 16,6-6-3-16,-3-8 1 15,-6-3-2-15,6-7-1 16,-9-3-17-16,0-3-6 0,0-5-35 16,-6-3-13-16</inkml:trace>
  <inkml:trace contextRef="#ctx0" brushRef="#br0" timeOffset="16">13468 5741 216 0,'0'3'82'0,"0"0"-44"0,0 2-27 0,0 3 21 16,0 5-11-16,-6 3-1 15,0 3-6-15,0-1-1 16,0 3-7-16,0 0 3 0,0 3 1 0,3-5-3 16,0-3 1-16,0 0-5 15,0-3 0-15,3-3-1 16,0-2-2-1,0 0 1-15,3-2-1 0,6-4 0 16,6-2 0-16,0 0 0 16,0 0 0-1,3 0 0-15,2-2 0 0,1-1-9 16,0 3-4-16,-3 0-9 16,0 0-1-1,-3 0-12-15,-3 0-3 0,-3 0-31 16,-1-3-50-1,1 1 24-15</inkml:trace>
  <inkml:trace contextRef="#ctx0" brushRef="#br0" timeOffset="17">13649 5749 132 0,'-3'3'49'0,"3"2"-26"0,-3 3-3 0,3 3 21 15,-3 5-11-15,0 2-5 16,1 3 3-16,-1 6 4 16,3 10-17-16,0 11 5 0,0-1 3 15,0-2-3-15,0-3-2 16,3 3-6-16,-1-7-2 0,1-7-6 15,0-4-3 1,0-3 2-16,0-6 2 16,-3-5-20-16,0-2-7 15,0-3-38-15,0-8-16 16</inkml:trace>
  <inkml:trace contextRef="#ctx0" brushRef="#br0" timeOffset="18">13950 5768 188 0,'12'3'71'0,"-12"2"-38"0,0 19-23 0,0-11 17 15,0 5-4-15,0 6 0 16,0 5 1-16,0 0 2 16,0 14-14-16,0-1 0 0,0-5 1 15,0-5-7-15,0-6-1 16,-3-2-3-16,3-5 1 15,0-3 0-15,0-3 1 16,0-5-2-16,-3 0 1 16,3-3-2-16,0 0 2 15,0-5-4-15,0 0 0 16,0 0 1-16,3-2 0 16,0-6 0-16,0 2 0 15,0-2 0-15,0-2 0 0,0-1 0 16,3-5 0-16,0-5 0 15,3 3 2-15,3-1-3 16,2 1 0-16,4 2 1 16,0 3 2-16,0 2-1 15,3 0-1-15,0 6 1 16,3 2-1-16,-4 3-3 16,-2 6 2-16,0 7 1 15,0 8 2-15,-3 3 5 16,-3 2 6-16,-3 1 2 15,-3-3 0-15,-6 0-5 16,-3-3-2-16,0-3 0 0,-3-2 0 16,-6 0-2-16,-3-3 1 15,-3-8-15-15,0-2-7 16,-3-6 3-16,1-2 2 16,-1 0-12-16,3-3-3 15,3 3-3-15,-3-1 0 16,6 1-13-16,3 0-4 15,3-1-16-15,6 1-4 16,3 0-16 0</inkml:trace>
  <inkml:trace contextRef="#ctx0" brushRef="#br0" timeOffset="19">14385 5995 212 0,'0'8'79'0,"0"0"-42"0,3 16-23 16,-3-8 20-16,0 0-6 16,0 0-2-16,0 2-14 15,0 1-8-15,6-3-2 16,-6-3 0-16,5-2 1 0,-5-4-32 0,0 1-13 15,0-2-142 1,3-9 73 0</inkml:trace>
  <inkml:trace contextRef="#ctx0" brushRef="#br0" timeOffset="20">14370 5861 228 0,'-15'-8'85'0,"30"10"-46"0,-21-4-48 0,6-1 14 15,6 3-34-15,0-3-13 0</inkml:trace>
  <inkml:trace contextRef="#ctx0" brushRef="#br0" timeOffset="21">14575 5689 200 0,'0'-3'74'0,"0"8"-40"0,3-7-20 0,-3 2 22 15,3 5-3-15,0 0 1 16,0 6-8-16,0-1-4 16,0 11-12-1,0 6-2-15,0 5 2 0,0 5 0 16,0 0 2-16,0 8-6 15,-3 0-4-15,0-3 1 16,0-5 0-16,0-5-19 0,0-3-9 16,-3-5-34-16,0-6-12 15,0-4-49 1</inkml:trace>
  <inkml:trace contextRef="#ctx0" brushRef="#br0" timeOffset="22">14456 5924 244 0,'-3'-5'93'0,"6"5"-50"0,6-3-28 0,-3 3 24 15,6-3-15-15,3 1-3 16,6-3-10-16,5-1-5 15,7 1-3-15,0 0-7 0,3 2 0 16,-4 0-42-16,4-2-19 16,0 5-58-1</inkml:trace>
  <inkml:trace contextRef="#ctx0" brushRef="#br0" timeOffset="23">15001 5940 152 0,'0'0'57'0,"3"0"-30"0,-3 0-7 15,0 0 19-15,0 0-4 16,0 0 2-16,0 0-4 15,0-3 2-15,-3 1-19 16,0-1 4-16,-3 0 1 0,-3 3 2 31,-3 0 1-31,-3 0-13 0,0 3-4 16,0 2-3-16,-3 1 0 16,-2 1-7-16,5 1 0 15,-3 0 3-15,6 0 2 16,3 0-5-16,3 0-2 15,9 8-1 1,6 5-1-16,3 0 2 0,6-2 1 16,-3-1 2-16,3-2 3 15,-1 0 2-15,1 0-1 0,-3 0-2 16,-3-3 5-16,-3-2 4 16,-3-1 10-16,-6 1 8 15,-3 2-3 1,-6-8 0-1,-3 1-11-15,-3 4-5 0,-6-2-10 16,1-2-3-16,-1-6-40 16,0 0-15-16,6 0-67 15,6-3-70 1,0-2 64-16</inkml:trace>
  <inkml:trace contextRef="#ctx0" brushRef="#br0" timeOffset="24">11959 7120 120 0,'-6'3'46'0,"3"-1"-24"0,3 4 3 16,0-1 20-16,-3-5-7 15,-3 0 0-15,6 0-10 16,-6-3-5-16,3 1-2 15,6-4-12-15,0-2-3 16,3 0 0-16,0-2-5 16,3-1-1-16,3-2 0 15,0 2 2-15,-1 1-3 16,-2 2-2-16,0 3-1 16,0 5 3-16,0 2 0 0,-3 6 1 15,0 3 2-15,0 5 1 16,-3 7 5-16,-3-1 5 15,-3 1 2-15,3 1 0 16,-3-3-5-16,0 1-4 16,0-4-1-16,0-2-1 0,0 0 0 15,0-6 2 1,0-2-3-16,0-2 0 16,0-4 1-16,3-2 2 15,0-2-1-15,0-1 0 16,0-2-3-16,0-3-2 15,3 0 3-15,0-5 2 16,0 2-4-16,3 0-1 16,0-2 0-16,0-3 2 0,6-2-3 15,0-1 0-15,3 1 1 16,0-1 0-16,-1 3 0 16,1 0 0-16,0 3-3 15,0 0 2-15,0 2 1 0,0 1 2 16,-3 5-6-1,0-1 1-15,-3 4 3 16,0 2 4-16,-3 5-3 0,-1 3-1 16,-2 2 2-16,0 4 1 15,-3 4 3-15,0 3 1 16,0 1-1-16,0 1-1 16,0 1-1-16,3 0 0 15,3 0-5 1,0 0 1-16,3-1 0 0,3-4 0 15,6-3 0-15,6-3 0 16,0-5-16-16,-4-3-6 16,1-2-33-16,-3-6-13 15,3-2-65 1</inkml:trace>
  <inkml:trace contextRef="#ctx0" brushRef="#br0" timeOffset="25">12661 7033 228 0,'-12'0'85'0,"12"2"-46"0,0 1-17 0,0-3 26 15,0 0-14-15,0 0-5 16,3 3-12-16,3-1-4 16,6-2-7-16,3 0 0 0,3 0 1 15,6-2 1 1,2-1 2-16,4 0-1 16,-3 1 0-16,0-1-5 15,0 0-3-15,-4 1 0 16,-2-1 1-16,-6 3-6 15,0 0 1-15,-3-3-10 16,-3 3-4-16,-3 0-11 16,-3 3-5-16,-3-3-15 0,0 0-8 15,0 0-46 1,0 5-38-16,0 1 61 16</inkml:trace>
  <inkml:trace contextRef="#ctx0" brushRef="#br0" timeOffset="26">12691 7194 212 0,'0'-3'79'0,"3"3"-42"0,3-2-26 16,0 2 21-16,3 0-4 16,6-6 1-16,5 1-5 15,4 3-3-15,3-4-11 16,0-2-4-16,0 8-2 0,-4 0 0 0,1 0 0 16,0 6-2-16,-3-1-2 0,-3 0-8 15,-6-2-3-15,0-1-23 16,-3 1-8-16</inkml:trace>
  <inkml:trace contextRef="#ctx0" brushRef="#br0" timeOffset="27">13194 6784 132 0,'0'-13'52'0,"3"10"-28"0,0 0 0 0,0 3 24 16,0 0-13-16,0 0-5 16,-3 0-4-16,0 0-2 15,6 3-13-15,-3 2 2 0,0 6 3 16,-3 7 1-16,-3 4-1 15,-3 7-4-15,-3 8-2 16,-3 0-4-16,0-3-1 0,0-5-1 16,3 0 2-16,0-5-3 15,3-8-2-15,3 3 0 16,0-9 1-16,3-2 1 16,6-3 1-16,3-2-2 15,6-3-2-15,0 0-2 16,3 0 1-16,6 0 1 0,-3-3 2 15,-1 1-6-15,-2 2 1 16,3 0-21 0,-3 0-9-16,-3-3-19 15,0 3-5-15,-3-3-33 16,-3 3-37 0,0-2 48-16</inkml:trace>
  <inkml:trace contextRef="#ctx0" brushRef="#br0" timeOffset="28">13387 6837 156 0,'-3'-5'57'0,"3"5"-30"0,0 2-16 0,0 3 15 0,0 3-3 15,0 6 0-15,0 17-1 16,0 6-2-16,0 6-10 15,0 7 2-15,0-2 4 0,0 2-2 16,0-2 0-16,3-6-6 16,0-8-3-16,0 1 0 0,0-11-1 15,-3-6-9-15,3-5-4 16,-3-5-37-16,3-5-15 16,-3-3-46-1</inkml:trace>
  <inkml:trace contextRef="#ctx0" brushRef="#br0" timeOffset="29">13727 6898 196 0,'-33'-11'74'0,"30"11"-40"0,-6-3-16 0,6 3 25 0,-3 3-11 16,-3 0-1-16,-3 2-16 16,0 0-6-16,1 1-6 15,-1 7-3-15,3 5 1 0,3-2-1 16,3 3 0-16,3-3-5 16,9 2 1-16,3 3 2 0,3 1 3 15,5 7-2-15,1-6 0 16,0 4 1-16,-6-1 2 15,-3-2-1-15,-3 0-1 16,-9-3 3-16,-6-2 2 16,-3-1 0-16,-3-5 2 15,-3-2-4 1,-3-6-2-16,0-2 0 16,0-6 1-16,4-2-1 15,2-3 2-15,3-3-4 0,6-4 0 16,6-4-4-16,6-5 1 15,6 0 2-15,2 1 1 16,10-6 1-16,3 2 0 16,-3-5 4-16,0-2 2 15,-7 5 0-15,-2 2 1 16,-3 4-2-16,-6 1 2 16,-3 4-4-16,-3 2-2 0,-6 5-7 15,0 3-4-15,0 3-23 16,-3 3-11-16,0 4-50 31,3 6-51-31,0 3 46 16</inkml:trace>
  <inkml:trace contextRef="#ctx0" brushRef="#br0" timeOffset="30">14254 6824 192 0,'-3'2'71'0,"3"4"-38"0,0 12-21 0,0-7 19 0,0 7-12 15,0 14-3-15,0 5 6 16,0 0 5-16,0 5-14 16,-3-2-3-16,0-3 1 0,0-3-1 31,0-2 4-31,3-5-5 0,-3-6-1 16,0-5 0-16,0-3 0 15,3 0-4-15,-3-5-1 16,-3-5 1-16,0-3 0 15,9-6-5-15,0-4-1 16,0-1 3-16,0 1 1 16,3-1-5-16,0-2 0 0,3-3 1 15,0 3 1-15,3 0-2 16,2 2 2-16,1 0-1 0,6 3-2 16,3 6 0-16,-3 7 3 15,0 6 0-15,-4-1 1 16,1 1 0-16,-3 2 2 31,-6 3 10-31,-3 0 4 0,-6 0-1 16,-3 0-1-16,-3 2-6 15,-9-5 0-15,-6 1-5 16,1-4 0-16,-1-2-3 0,0-5-1 16,0-3-15-16,0-3-4 15,0-2-21-15,4 0-7 16,2-3-31-16,3 0-15 15,9 0-10 1</inkml:trace>
  <inkml:trace contextRef="#ctx0" brushRef="#br0" timeOffset="31">14504 7104 208 0,'12'3'77'0,"-6"-1"-42"0,2 1-19 15,-5 5 24-15,0 5-10 0,0 0-2 16,-3 3-12-16,0 0-3 16,0 3-7-16,0-1-4 0,0-2 1 31,0-3-11-31,0 3-4 16,0-8-47-16,0-3-19 0,0-2-31 15</inkml:trace>
  <inkml:trace contextRef="#ctx0" brushRef="#br0" timeOffset="32">14525 7001 260 0,'-6'-5'96'0,"6"-11"-52"0,3 21-51 0,0-10 16 16,2-6-30-16,4 1-8 15,3-4-35 1,0 1-13-16,6-5-2 16,3-1 3-16</inkml:trace>
  <inkml:trace contextRef="#ctx0" brushRef="#br0" timeOffset="33">14748 6781 184 0,'6'-2'71'0,"-3"7"-38"0,0 6-6 0,0-1 27 15,0 6-11-15,-3 2 0 16,0 17-13-16,0 5-6 15,0 2-14-15,0 3-6 0,0-3-3 0,0-2-1 16,0-3 2-16,-3-3-21 16,3-5-7-16,-3-2-64 15,0-6-27-15,0-5 10 16</inkml:trace>
  <inkml:trace contextRef="#ctx0" brushRef="#br0" timeOffset="34">14599 7054 320 0,'0'-3'121'0,"6"3"-66"0,6-5-51 15,0 2 24-15,3 1-16 16,2-1-4-16,7-2-10 0,0 2-3 15,6 0 2-15,3 1-50 0,2-1-21 16,-2 3-59 0</inkml:trace>
  <inkml:trace contextRef="#ctx0" brushRef="#br0" timeOffset="35">15042 7027 300 0,'-14'6'112'0,"5"-4"-60"0,-3 6-41 0,9-2 26 16,-3-1-22-16,3 3-8 15,0 2-8-15,3 1 0 16,6 5 1-16,3 2-3 0,0 1 2 0,6-3 1 16,-1 2 2-16,4 3 1 15,-3 1 1-15,-3-1 6 16,-6 0 6-16,-9 0 1 15,-3-2 1-15,-6-4-7 16,-3-1-4-16,-6 2-9 0,1-3-3 16,-1-3-53-1,3-10-22-15,6 6-71 16</inkml:trace>
  <inkml:trace contextRef="#ctx0" brushRef="#br0" timeOffset="36">16019 6802 172 0,'15'-7'66'15,"-15"7"-36"-15,0 0-13 0,0 0 22 0,0 7-5 16,-6 1 1-16,-3 6-7 16,-3 1 0-16,-6 9-16 15,-3 5 2-15,-3 1 0 0,1-1-3 16,-1 0 1-16,3-3-9 16,0-2-4-16,6 8-3 15,3-6 3-15,3-5 0 16,3-2 1-16,6-3 2 15,3-3 1-15,9 0-4 0,6-2 1 16,3-1 0 0,3 1 0-16,3-3-7 0,2 0 0 15,-2 0-24-15,-3-3-7 16,-6 0-35-16,0-2-14 16,-3 0-9-1</inkml:trace>
  <inkml:trace contextRef="#ctx0" brushRef="#br0" timeOffset="37">15938 7091 220 0,'-9'-3'85'0,"9"3"-46"0,3-2-21 15,-3 2 23-15,6 2-17 16,9-2-5-16,6 0-4 16,9 0 1-16,6-2-9 15,11-1 5-15,13 0 3 0,8-2-1 16,7 0 2-16,8-1-7 16,3 1-3-16,-2 2-1 15,-1-2 1-15,-3 3-8 16,-8-1-3-16,-10 0 5 0,-2 3 1 15,-7-2 5 1,-8-1 3-16,-9 0 0 16,-6 1 2-16,-7-1-2 0,-5 0 0 15,-6 3-5-15,-3-2-1 16,-3-1-14-16,-3 0-6 16,-6 1-29-16,3-1-10 15,-3-2-50 1,-6 2-67-16,3 1 51 15</inkml:trace>
  <inkml:trace contextRef="#ctx0" brushRef="#br0" timeOffset="38">17007 6813 248 0,'-9'-5'93'0,"6"5"-50"0,0 0-28 0,3 0 26 0,0 0-15 16,0 0-5-16,0 0-15 15,0 0-3 1,6 2-5-16,0-2 0 0,-6 0-5 0,6 0-3 16,-6 0-3-16,0 0-2 15,0 0 1-15,0-2 3 16,-3-1 2-16,0 0 1 15,-3-2 5-15,3 3 1 0,-3-1 2 16,3 0 2 0,0 1 3-1,0 2 2-15,0 0 5 0,3 0 5 16,0 0 0 0,0 0 1-16,0 0 0 0,0 0-2 15,0 5-4-15,9 5-2 16,0 1-6-16,3 2-1 15,3 3-3-15,3 0-1 16,6 5 3-16,-4 6 1 0,1-4-1 16,0 1-2-1,-3-3 3-15,-3-2 0 16,0-3-4-16,-3-3 1 0,-4 0 2 16,-5-2 1-16,-3 2 1 0,-3-2 0 15,1 2-5-15,-4 3 1 16,-3 5 2-16,-3-5 3 15,-6 0 2-15,0 2 3 16,0 1-3-16,3-3 1 16,0-1-7-16,3 1-1 15,1-2-2-15,2-1-2 16,0-5-30-16,3-3-13 16,0 0-31-1,3-2-14-15,0-3-27 16</inkml:trace>
  <inkml:trace contextRef="#ctx0" brushRef="#br0" timeOffset="39">17578 6887 164 0,'-5'0'63'0,"-7"0"-34"0,3 0-8 0,9 0 22 15,-3 0-6-15,3-3 1 16,0 1-11-16,0-1-4 16,6-2-13-16,0-3-2 0,6-3 2 15,-1 1-2-15,4-3 1 16,3-1-5-16,3 4-3 16,3-1 0-16,0 6-1 0,-4 2-3 15,4 6 2-15,-3 7 1 16,0 6 0-16,-9 5 0 0,-3 6 2 31,-9 7 1-31,-3 3 1 16,-6 0 2-16,-3 0 1 15,-3 1-1-15,0-7 1 16,0-2-4-16,0-5 0 0,1-3-1 16,2-2 1-16,0-6 0 15,3 0 3-15,3-2 6 16,0-3 2-16,3-3-5 15,0-2-1-15,3-1-4 16,0-2-1-16,6-2-1 16,6-1-2-16,3 0 1 0,3 1 1 15,5-1-1-15,7 1-1 16,-3 2-2 0,-3 2 1-16,0 3 1 15,-7 1 2-15,1-1-3 0,-3 0 0 0,-3 1-1 16,-3-1 0-16,0-2 2 31,-3-1 2-31,-3 1-17 16,-3-3-6-16,3 0-21 0,-3 0-9 15,0-3-34-15,0 1-14 16,0-4-4 0</inkml:trace>
  <inkml:trace contextRef="#ctx0" brushRef="#br0" timeOffset="40">17954 6871 224 0,'2'-8'85'0,"-2"8"-46"0,3-2-19 0,-3 2 24 15,0 0-16-15,3 2-5 16,3 1-1-16,0 2 0 16,-3 1-11-16,0 1 0 0,6 1 2 15,-9 6-1 1,3 2 3-16,-3-1-6 16,0-1-1-16,0 1-4 15,0-4-3-15,0-3 0 0,3 0-1 16,3-3 0-16,6 1 2 15,-3-6 1-15,3 0 1 16,0-8-7-16,3 0 0 16,3 2 1-16,-1 1 1 15,4 2 1-15,0 9 0 0,0 2 0 16,-3 2 0-16,-3 6-3 16,-3 0 2-1,-4 0 5-15,-2 0 2 16,-3 5 0-16,-3 0 1 0,-3-2-2 0,-6-1 0 31,-2-2-1-31,-4-3 0 16,0 0-16-16,0-2-6 15,0-3-16-15,0-3-3 16,3-2-10-16,-3-6-3 16,-5-2-12-16,2-3-6 15,3-5-32 1</inkml:trace>
  <inkml:trace contextRef="#ctx0" brushRef="#br0" timeOffset="41">17933 6837 204 0,'-3'-5'77'0,"6"5"-42"0,0 0-10 16,0 0 25-16,3 0-12 15,3-3-4-15,-1-2-14 16,10-1-2-16,3 1-11 16,6-3-4-16,3 0 0 0,2 3-2 15,-2 0-1 1,3-1-24-16,0 4-9 16,-4-1-49-16,-5 3-20 15,-6 3 0 1</inkml:trace>
  <inkml:trace contextRef="#ctx0" brushRef="#br0" timeOffset="42">18546 6765 200 0,'0'-5'77'0,"0"5"-42"0,0 0-21 0,0 0 20 15,0 0-6-15,0 0 0 16,-3 0-4-16,0 3-3 15,-3 2-11-15,-3 3 2 0,-6 3 2 16,0 4 1-16,-3 7 1 16,3 4-6-16,1 6-4 15,-1 5-1-15,3 0-1 16,0 0-2-16,3 5-2 16,6-5-2-16,0 0 1 15,3-2 1-15,6-3 2 16,3-6 1-16,6-2 1 0,6-6-2 15,-4-2-2-15,4-5 1 16,3-6 1 0,0-5-3-16,0-5 0 0,0-3 1 15,-4-3 2-15,-2 1-1 16,-3-1 2-16,-6-2-4 16,-3-6 0-16,-3 3 3 15,-3 1 1-15,-3-1-8 16,-6 2-2-16,-3 1 10 15,-3 3 5-15,-3 2-3 16,-5 2-3-16,-4 4-1 0,3 2-1 16,0 0 0-16,6 2 0 15,1 1-3 1,5 2 2-16,3 1-15 0,0-1-6 16,6 3-86-1,3-8-36 1</inkml:trace>
  <inkml:trace contextRef="#ctx0" brushRef="#br0" timeOffset="43">19165 6776 172 0,'15'-13'66'0,"-12"10"-36"0,15-2-15 0,-15 2 20 15,3 3-4-15,0 0-1 16,-3 0-3-16,-3 0-2 16,5 11-14-16,-2 7 4 0,0 11 3 15,-3 3-2-15,3 10 1 16,-3 3-1-16,0 0 0 15,0 0-8-15,0-15-5 16,0-7-5-16,0 1 1 0,3 5-6 16,-3-10-3-1,0-3-34-15,3-6-14 16,-3-2-23-16,0-8-7 16,0-10-6-16</inkml:trace>
  <inkml:trace contextRef="#ctx0" brushRef="#br0" timeOffset="44">18983 6747 168 0,'-6'0'66'0,"6"0"-36"0,0 0-7 0,0 0 24 16,0 0-13-16,0 0-5 16,0 0-3-16,0 0-2 15,6 3-13-15,3-3 2 16,6 0 3-16,6 0-2 0,6 0 2 15,12-3-7-15,-1 0-3 16,4 1-1-16,3 2 1 16,-4 0-3-16,-5 0-2 15,-6 0 0-15,-4 0 1 16,-5 0-6-16,-3 0-1 0,-3 2-16 16,-3 1-4-16,-3-3-33 15,-3 3-13 1,0-1-49-16</inkml:trace>
  <inkml:trace contextRef="#ctx0" brushRef="#br0" timeOffset="45">19469 7004 176 0,'0'0'68'0,"0"0"-36"0,0 2-15 0,0-2 20 16,3 5-6-16,-3 3 2 16,3 3-6-16,-3 0 1 15,0 2-16-15,0 3 0 0,3-3-1 16,-3 0-6 0,0 3-1-16,0-3-2 15,0 0 1-15,0 3-9 16,0-8-1-16,0 0-34 15,0-2-13-15,0-1-21 0,0-8-6 16,0 1-5 0</inkml:trace>
  <inkml:trace contextRef="#ctx0" brushRef="#br0" timeOffset="46">19430 6816 244 0,'-6'-8'93'0,"6"8"-50"0,0 0-28 0,0 0 24 15,0 0-23-15,0 0-8 16,0 0-11-16,0 0-1 16,6 0 2-16,0 2-48 0,0 1-18 15,3-3-41 1</inkml:trace>
  <inkml:trace contextRef="#ctx0" brushRef="#br0" timeOffset="47">19632 6752 160 0,'0'-2'63'0,"0"2"-34"0,0 0-12 0,0 0 22 0,3 5 0 15,0 5 1 1,3 9-10-16,0 7-4 0,0 6-15 16,0 5-2-16,-3 0-2 15,0 3-1-15,-3-6 1 0,0 1-4 0,3-6 0 16,-3-3-1-16,3-5-2 16,-3-2-26-16,0-6-10 15,0-5-17-15,0-3-5 16,0-2-44-1</inkml:trace>
  <inkml:trace contextRef="#ctx0" brushRef="#br0" timeOffset="48">19650 6773 100 0,'-15'-2'38'0,"15"-1"-20"0,0 0-1 16,0 3 16-16,0-2 0 15,-6 2 3 1,3-3-3-16,0 0 2 15,0 1-19-15,0-6 6 0,6 3 5 16,0-6-6-16,0 3 0 16,6-3-3-16,0 1-2 15,3-1-4-15,6 1 0 16,0-1-7-16,3 3-1 16,-1 0-4-16,4 6-1 0,0 2 1 15,-3 5 2-15,-3 0-3 16,-3 11-2-16,-3 3 4 15,-3-1 1-15,-6 1 4 16,-6-1 3-16,-6 1-2 16,-3-1-2-16,0 1-2 0,-3-3-3 15,3-3 1-15,0-3-1 16,0 1-5-16,3-3 1 16,0-3 0-16,3 1 2 15,3-4-4-15,3-2 2 0,6 3 0 16,6-1 2-16,6 1-1 15,3 0 1-15,0 2 0 32,3 3-2-32,-1 5 5 0,1 8 1 15,-3 3 11 1,-3 0 3-16,-6 0 8 0,-6 0 5 16,-6 2-7-16,-6 1-1 15,-3-4-8-15,-3-1 0 16,-6-7-8-16,-6-1-1 15,1-6-22-15,-1-3-10 0,-3-2-35 16,3-1-14-16,3-4-77 16</inkml:trace>
  <inkml:trace contextRef="#ctx0" brushRef="#br0" timeOffset="49">20248 6911 132 0,'0'-3'52'0,"0"3"-28"0,3 0-11 16,-3 0 19-16,0 0-3 16,0 6 7-1,6 12-13-15,3 6-13 16,0 2 3-16,0-7 2 0,0-3-7 15,0 5-2-15,0 5-4 0,-3-4 1 16,0-4-2-16,0-2 2 16,3 2 0-16,-3-7 1 0,-3-3 4 15,0 0 3 1,0-3 0-16,0-5 1 16,0 0-6-16,3-8-2 0,-4 3 0 31,7-8 2-31,-3-8-3 0,0-1-2 15,0 4 2-15,0-6 2 16,-3 0 0-16,0 3 2 16,0 5-2-16,0 3 0 15,0 2-6-15,0 3-1 16,0 1-2-16,-3 1 3 16,3 1-22-16,0 2-7 0,0 1-18 15,0 2-5-15,0 0-43 16,0 2-28-1</inkml:trace>
  <inkml:trace contextRef="#ctx0" brushRef="#br0" timeOffset="50">20510 6959 164 0,'0'2'63'15,"0"14"-34"-15,0 0-19 0,3-8 20 0,0 2-12 16,3 4 0-16,-3-1-6 16,0-2-2-16,0 4-6 0,0 9-5 0,0-5 0 15,-3-6-10-15,3 0-3 16,-3-8-50 0</inkml:trace>
  <inkml:trace contextRef="#ctx0" brushRef="#br0" timeOffset="51">20495 6813 236 0,'-2'-5'88'0,"2"2"-48"0,0 3-42 0,0 0 14 31,0 0-13-31,5 0-1 15,1 0-42-15,3 3-16 16,0-1-29-16,3 1-12 0</inkml:trace>
  <inkml:trace contextRef="#ctx0" brushRef="#br0" timeOffset="52">20638 6943 140 0,'0'34'52'0,"3"-15"-28"0,0 10-2 0,-3-16 20 16,3 3-14-16,0 0-5 15,3 2-8 1,-3-2 0-16,0-3-8 16,0-2-2-16,0-3-1 0,0-3 4 15,0 0 3-15,-3-2-2 16,0-6 2-16,0-2-4 15,0-3 1-15,-3-5-3 16,3 0 2-16,0-3-2 0,0-3 2 16,3 1-6-16,3-3-1 15,0-1-2-15,3 7-2 16,3-1 3-16,6 2 0 16,0 4-2-16,-1 5 2 15,1-1-17-15,0 9-8 16,-3 0-17-16,-3 7-6 15,0-2-36-15,-3 0-26 0,-3-3 45 32</inkml:trace>
  <inkml:trace contextRef="#ctx0" brushRef="#br0" timeOffset="53">20948 6728 216 0,'0'-13'82'0,"3"24"-44"0,0-3-27 15,-3-3 23-15,3 3-11 16,0 5-4-16,0 8-6 16,0 8-1-16,0 3-7 0,3 5-3 0,-6 6-1 15,6-4 1-15,-3 4 1 0,0-9-1 16,-6 0-2-16,0-7-10 15,3-11-6-15,0-3-28 16,0 0-11-16,-3 0-20 16,0-10-41 15,-3-11 32-31</inkml:trace>
  <inkml:trace contextRef="#ctx0" brushRef="#br0" timeOffset="54">20823 6850 208 0,'-3'-3'79'0,"3"3"-42"0,3-2-23 0,0 2 22 0,6-3-9 15,3 0-1 1,3-2-15-16,2 0-4 0,4 0-5 15,9-1-2-15,-3 4 1 0,0 2-32 0,-4 0-14 16,-2 0-54-16,-3 2-38 16,-3 1 57-16</inkml:trace>
  <inkml:trace contextRef="#ctx0" brushRef="#br0" timeOffset="55">21106 6951 160 0,'-6'39'60'0,"6"-25"-32"0,0 7-22 0,3-11 15 0,0 1-7 15,-3-3 2-15,6 5-5 16,-3 6-1-16,3-9-6 15,-3 1-1-15,2-3 3 0,1 0-1 0,0-8 2 16,0 0-9-16,9-6 0 16,3-4-9-16,-3-4-3 31,-3 1 5-31,0-3 5 16,-3-5 3-16,-3-5 3 0,-9 5-1 15,6 5 2-15,0 2 7 16,-6 7 12-1,6 14 6 1,0 4-3-16,0 2-7 16,0 1-2-16,3 1-9 0,-1-1-2 15,1-1-3-15,0-3 1 16,-3-2-9 0,3 0-1-16,6 0-29 15,0-2-12-15,3-6-46 16,0-3-35-16,0-2 53 15</inkml:trace>
  <inkml:trace contextRef="#ctx0" brushRef="#br0" timeOffset="56">21502 6914 212 0,'-9'2'79'0,"-6"1"-42"0,0 2-28 0,6 3 22 16,0 5-10-16,-3 3-2 0,0 0-14 15,0 3-2-15,3-4-3 16,3-1 2-16,0 7 3 0,3-5-4 16,3 2-3-16,0 6 1 15,3-5 0-15,3-11-2 16,6-8 2-16,0-3-4 16,0-2 1-16,-3 2 0 0,3-5-1 15,0-8 4-15,0 0 2 16,-3 0 0-16,-3 1 2 15,0-4 0-15,0 3 1 16,-3 6-2-16,0 2-2 16,-3 8-2-16,2 8 1 0,1 5 3 31,0 3 1-31,3 2-1 16,0 3 1-16,0-2-2 15,0-1-1-15,3 1-2 16,0-6 1-16,0-2-12 15,0-3-5-15,0-8-17 16,-3-6-7-16,0 4-36 16,0-9-32-16,9-10 40 15</inkml:trace>
  <inkml:trace contextRef="#ctx0" brushRef="#br0" timeOffset="57">21627 6580 184 0,'0'0'71'0,"3"3"-38"0,-3 7-21 0,0 4 21 16,0 7-10-16,0 8-4 0,0 11-2 16,6 2 2-1,-6 8-11-15,5 3-2 0,1-5-2 16,3-6-2-16,-3-15-2 15,0-4-21-15,0-4-9 16,3 2-82 0</inkml:trace>
  <inkml:trace contextRef="#ctx0" brushRef="#br0" timeOffset="58">11786 8242 168 0,'-3'5'66'0,"3"-2"-36"0,-3-1-11 0,3-2 23 16,0 0 1-16,0 0 2 15,0 3-10-15,0 0-4 16,0-1-17-1,0 1 4-15,0 0 3 0,0-3-9 16,0 0-2-16,0-3-6 16,3 0-3-16,3-2 0 15,0 0-1-15,3-3-3 16,0 0 2-16,0 3-1 16,-3-1 0-16,0 1 0 15,0 5 0-15,0 0-5 0,3 3-3 16,2 5 1-16,-2 2 0 15,0 9 8-15,-3 4 5 0,-3 4-2 16,-3-6-1-16,0-2 0 16,-3 7-1-16,0-2 2 15,0 0 3-15,0-3 2 16,0-3 3-16,0-2-3 0,0-3 1 16,0-2-5-16,0-3-2 15,0-3 2-15,3-5 0 16,0 0-4-16,0-10-1 15,0-1-6-15,6-7-2 16,3-11-2-16,3-1 0 31,0 4 0-31,0 5 2 0,-3 5 6 16,3 3 2-16,-3 7 2 16,0 6 0-16,0 6-3 15,0 4 0-15,-3 9 2 0,0-6 2 16,-4 0 4-16,-2 8 2 15,0-2-1-15,0 2 1 16,0-5-4-16,0 0 0 16,0-3 1-16,0-2 0 0,0-3-5 15,3-3 1 1,0-2 0 0,3-6 2-16,0 0-8 0,3-13-3 15,-3 3 0-15,9-8 0 16,9-16 1-1,-3 3 0-15,-3 4 5 0,-3 7 1 16,-1 4-1-16,-2 6 2 16,-3 2 3-16,0 3 1 15,0 3 3-15,-3 21 8 16,-3 2-1 0,0 4-5-16,0-4-2 15,-3-2-1-15,3 8 1 0,0-3-3 16,3 5 0-16,0-4-1 15,6 1 1-15,0-1-4 16,3-4 0-16,-1-2-21 16,10-5-8-16,-3-3-36 0,0-8-13 15,-3 0-37 1</inkml:trace>
  <inkml:trace contextRef="#ctx0" brushRef="#br0" timeOffset="59">12503 8255 296 0,'-6'0'110'0,"9"3"-60"0,-3-3-43 0,0 0 26 16,0 0-17-16,9 2-1 16,9-2-7-16,0 0 0 15,3 0-5-15,3 0 0 0,3 0 1 0,2 0-2 16,-2-2 1-16,-3 2-7 16,3 0 1-16,-1 0-23 15,-2 0-8-15,-6 0-27 16,-3 0-9-16,-6 0-47 15</inkml:trace>
  <inkml:trace contextRef="#ctx0" brushRef="#br0" timeOffset="60">12566 8422 248 0,'3'-3'93'0,"-3"11"-50"0,15-5-33 0,-12-1 23 16,6-2-14-16,0 0-3 15,8 3-9-15,10-3-3 16,0 0-2-16,3 0-8 0,0 0-1 16,-4 0-52-16,-2-3-23 15,-3 1-29 1</inkml:trace>
  <inkml:trace contextRef="#ctx0" brushRef="#br0" timeOffset="61">13111 8139 156 0,'-9'-3'57'0,"9"3"-30"0,-3-3-5 0,3 3 23 15,0 0-5-15,-3-2 1 16,0-1-10-16,3 0-2 16,0-2-16-16,0 0-1 0,6-1 1 0,3-1-1 15,3-4 1-15,2-5-5 16,4 3-3 0,0 0-5-16,3 5 0 15,6 2 0-15,-3 9 0 0,-4 5 0 16,-2 5 0-1,0 6 0-15,-9 5 2 0,-6 2 1 16,-3 0 1-16,-6 1 0 16,0-3 2-16,-3 2-3 15,3-5 0-15,3-5-8 16,6-5-2-16,3-3-1 16,9 0-2-16,0-3 1 15,3 6 3-15,3-3 3 16,3 5 0-16,2 0 1 15,-5 3 4-15,-3 0 3 16,-6 0 13-16,-9 5 8 16,-9-3-7-16,0-2-1 0,0-3-8 15,-9-2-4-15,-9 2-6 32,-5-2 0-32,-4-1-13 15,3-4-7-15,0-1-16 0,6-2-7 16,4-3-26-16,5-6-9 15,6-7-35 1</inkml:trace>
  <inkml:trace contextRef="#ctx0" brushRef="#br0" timeOffset="62">13539 8006 224 0,'0'3'85'0,"0"-3"-46"0,6 16-19 0,-3-11 24 16,0 6-7-16,0 2-2 16,0 5-13-16,-3 4-4 0,0 4-10 15,-3 1-1-15,0-4 0 0,0 6-6 0,0-7-2 16,0 1 0-1,0-1 2-15,3-7 0 16,0-1 2-16,0-4-2 0,0-2-1 16,3-2-2-16,3-4 1 15,6-4 1-15,3-1 0 16,0 0 0-16,3-5 0 16,0 0 0-16,-1 0 2 15,1 3-14-15,-3 2-7 0,6 1-56 16,-6-3-26-1,0-1-52 1,-6-2 43-16</inkml:trace>
  <inkml:trace contextRef="#ctx0" brushRef="#br0" timeOffset="63">13742 8004 180 0,'-18'2'68'0,"18"1"-36"0,0 13-18 16,0-6 20-16,0 4-2 0,0 7 1 16,0 11-7-1,0 5-2-15,0 13-13 0,0 3 4 0,0-16 5 16,0-5-5-16,-3 7 2 15,0 17-8 1,3-19-3 0,0-8-1-16,3 0-1 0,-3 8-9 0,3-16-2 15,0-2-29-15,-3-6-12 16,0 0-72 0,6-10-48-1,0 0 73-15</inkml:trace>
  <inkml:trace contextRef="#ctx0" brushRef="#br0" timeOffset="64">14176 7982 200 0,'0'-2'74'0,"0"7"-40"0,-9 0-22 0,12 9 21 16,0 2-4-16,0 7 1 31,0 12-9-31,-3 4-2 15,0 6-11-15,0 3 4 0,-3-3 3 0,0-5-1 0,0-14 2 16,0-5-7-16,0 3-3 16,0-3-3-16,0 0 0 15,0-2 0-15,3-6 1 16,0 0 2-16,-3-7 1 16,3-1-1-16,-3-8-1 15,3 1-6-15,0-6 1 0,0-8-2 16,0-3 0-16,3-4 0 15,6-1-2-15,6 3 3 16,0 2 0-16,0 1-2 16,3 2 2-16,0 5 1 15,3 3 0-15,-1 6-3 32,4 2 2-32,3 5-1 0,-3 8-2 15,-3 6 3-15,-3-1 0 16,-4 3 5-16,-5-5 2 15,-3-3 4-15,-3 6 4 16,-3-3-2-16,-6 2 1 16,0-2-7-16,-9-3-4 15,4-2-1-15,-7-3 1 16,-12 0-3-16,0 0-2 0,3-8-9 16,-2 0-5-1,5-3-11-15,12-2-47 16,3-3-1-16,3-5-34 31,12-6-33-31,3 1 58 16</inkml:trace>
  <inkml:trace contextRef="#ctx0" brushRef="#br0" timeOffset="65">14495 8236 224 0,'9'8'85'0,"-3"0"-46"0,0 16-21 16,-3-8 23-16,0 5-12 0,0 0-2 16,-3 3-16-16,2-3-7 15,-2-2-2-15,0-3-7 0,0 0-1 16,0 0-39-16,0-3-15 16</inkml:trace>
  <inkml:trace contextRef="#ctx0" brushRef="#br0" timeOffset="66">14468 8173 256 0,'-3'-5'96'0,"6"2"-52"0,0-2-51 0,3 2 14 16,0-2-23-16,3-3-4 0,3 0-30 15,3-3-12-15,-1-5-23 16,7-5-8-16</inkml:trace>
  <inkml:trace contextRef="#ctx0" brushRef="#br0" timeOffset="67">14727 7940 232 0,'6'5'88'0,"-3"6"-48"0,0 8-25 15,0-6 24-15,0 11-10 16,0 7-2-16,-3 9-11 15,0 5-5-15,3 8-6 16,-3-3-4-16,0-18 2 0,0-3-4 16,0 3 0-16,0-3-34 0,0-3-17 15,0-2-44 1,0-8-50-16,0-5 45 16</inkml:trace>
  <inkml:trace contextRef="#ctx0" brushRef="#br0" timeOffset="68">14575 8215 300 0,'-3'-2'112'0,"6"4"-60"0,6-4-43 0,-3 2 25 15,12-3-15-15,3 0-1 16,5-2-10-16,4 0-5 0,3 0-2 15,3 2-12-15,-4 0-3 16,1 1-50-16,0 2-21 0,0 0-42 31</inkml:trace>
  <inkml:trace contextRef="#ctx0" brushRef="#br0" timeOffset="69">15123 8229 192 0,'3'-3'74'0,"-3"3"-40"0,0 0-5 0,0 0 28 15</inkml:trace>
  <inkml:trace contextRef="#ctx0" brushRef="#br0" timeOffset="70">15117 8226 464 0,'-12'3'50'16,"0"-1"-26"-16,-3 3 0 0,-3 1 2 0,0-1-10 15,4 6-3-15,2-1-11 16,3 3-5-16,6 3-2 16,9-2-2-16,3 1 2 15,5 1-2 1,7 0 2-16,0 3 3 15,0-1 1-15,-3 3 3 16,-3 1 1-16,-6-4 12 16,-6-5 7-16,0-2 0 0,-12 2-1 15,3-2-9-15,-12-1-5 16,3-2-11-16,-12 0-3 16,-9 0-49-16,16-5-23 0,2-1-91 15</inkml:trace>
  <inkml:trace contextRef="#ctx0" brushRef="#br0" timeOffset="71">22028 6890 172 0,'-3'0'66'0,"3"0"-36"0,0 0-11 0,0 0 21 31,3 0-11-31,-3 0-5 0,3 8-5 16,0-3-2-16,0 8-9 16,0 0 1-16,0 6 2 0,-3-3-2 15,0 5 0-15,0-2-1 16,0 2 2-16,0-3-1 15,0 1 0-15,0-3-5 16,0-1-1-16,0-1 3 16,0-1 1-16,0-2-1 15,-3-6 1-15,3-3-4 0,-3-4 0 16,3-1-3-16,0-5-1 16,0 0 1-16,0-5 0 15,0 0-3-15,3-3 2 16,-3 3 1-16,3-6 0 0,0 3-3 15,3 3 2-15,-3 3 1 16,3-4 0-16,0 4-3 16,3 12 0-16,0 1 2 15,-3 5 2-15,0 0 0 16,0 5-1-16,-3-2 3 0,0 2 2 31,0-2-2-31,0-1 0 16,0 1-1-16,0-3 1 0,-3-3 0 0,0-2 1 15,0-1-5-15,3-7 1 16,0 0-2-16,3-6 0 16,0 3 4-16,2-16 1 31,-2 6-4-31,3-1 1 0,-3 3-2 0,3 3-2 16,0 3 0-16,3 10 3 15,-3 0 0-15,3 10 3 16,-3-2 3-16,0 8 2 15,-3-3-1-15,0 3 1 16,0-3-4-16,-3 1-2 16,0-4-5-1,0 1 0-15,-3-3-20 0,0 0-7 16,0-3-24 0,3-3-10-16,0 1-38 15,-1-3-37-15,4 0 57 16</inkml:trace>
  <inkml:trace contextRef="#ctx0" brushRef="#br0" timeOffset="72">22365 6998 212 0,'0'0'82'0,"0"0"-44"0,15 11-22 16,-12-9 22-16,3 4-14 0,0-4-1 15,2 1-9-15,1 0-1 16,3-1-8-16,3 1-1 0,0-3 0 31,-3 0-5-31,6-3 1 16,-3 1 0-16,0-1 2 0,-3 0 1 0,-4-7 3 31,1 2-3-31,-3 0 0 0,0 0-1 16,-9-5-2-16,0 2-2 0,-6 1 1 15,3-1-1-15,-2 3 0 16,-1 3 2-16,-3 7 0 16,0-2-3-16,0 6 2 15,0-4-1-15,-3 9 0 16,3 0 2-16,0 2 0 0,3-3 2 16,3 6 1-16,0-3-1 15,6 3 1-15,0-2-4 16,6 4 0-16,0-2 1 15,6 2 0-15,-3-2-5 16,6-5 1-16,-3-3-20 16,6-3-9-1,-3 0-14-15,6-7-6 16,-4-1-48 0</inkml:trace>
  <inkml:trace contextRef="#ctx0" brushRef="#br0" timeOffset="73">22639 6996 192 0,'-3'5'71'0,"3"-5"-38"0,3 21-19 16,-3-16 22-16,3 3-7 15,-3 0-2-15,3 3-11 16,-3-3-3-16,3 2-7 15,-3-2-4-15,3-2 1 0,-3-1 0 16,2-3 3-16,-2 1-3 16,3-3 0-16,0 0-6 0,0-8 0 15,0 3 1-15,0-8 3 16,0 2-2-16,3-10-2 16,0 2 4-1,0 1 1-15,0 2 2 0,3 5 0 16,0 3 0-16,0 14 2 15,3-1 3 1,-3 8 5-16,-3-2-2 0,0 2 1 16,0-2-7-16,-3 2-2 0,0-2-2 15,0-4 1-15,0-1 0 16,0-1 1-16,0 0-5 16,-3-7 1-16,5-1-5 0,1-8-1 15,0 4-2-15,6-12 0 16,-3 3 5-16,3 0 1 15,0 0-1-15,3 6 0 16,-3 2 6-16,0 13 3 31,0 0 1-31,-3 3 3 0,2 0-3 16,-2 6 1-16,-3-4-5 16,-3 1 0-16,6-3-17 15,-3 0-5-15,-3 0-22 16,0-3-9-16,3 0-20 15,0-5-8 1,0 0-18-16</inkml:trace>
  <inkml:trace contextRef="#ctx0" brushRef="#br0" timeOffset="74">23109 6892 180 0,'-6'0'68'0,"6"6"-36"0,-3-1-15 0,3 0 22 16,-3 6-5-1,0 7 3-15,0 1-15 16,3-3-3-16,0 5-11 0,0-3 1 0,3 6 2 16,0-5-6-1,3 2-1-15,0-3 4 0,6-4 5 16,0-4-3-16,3-10 0 16,-1 0-2-16,4-5 2 15,-3 0-3-15,0-6 1 16,-3 1 1-16,-3-9 2 15,0 3-3-15,-9-8 0 16,0 6-1-16,-6-1 1 16,-3 3-7-16,-3 3 0 15,0 0-19-15,-6 5-8 16,9 3-15-16,-3 2-7 0,1 0-32 16,2 1-13-1,0-1-15-15</inkml:trace>
  <inkml:trace contextRef="#ctx0" brushRef="#br0" timeOffset="75">23311 6884 228 0,'0'6'85'0,"0"2"-46"0,6 2-19 16,-3-2 27-16,0 8-14 0,0 0-4 15,6 5-10 1,-3 0-4-16,0 0-9 0,3-2 0 0,-9-6 1 16,6-2 1-1,-3-1 0-15,0-2 2 0,0-2 1 16,-3-1 3-16,0-5 2 16,0-5-7-16,0-6-3 15,0-5-1-15,3-5 1 16,0 0-5-16,3 0-3 15,-3 2 1-15,9 3 0 16,-3 0 1-16,8 3 2 16,1 3-6-16,-3 4 1 15,6 4 1-15,-3-1 1 16,3 3-24-16,-3 3-8 16,-1-1-21-16,1 1-6 15,-3-3-30-15,-3 0-12 16,0 0 5-16</inkml:trace>
  <inkml:trace contextRef="#ctx0" brushRef="#br0" timeOffset="76">23651 6884 212 0,'0'0'79'0,"3"0"-42"0,0 3-12 16,-3-3 27-16,3 5-6 15,-3 1 0-15,9 2-13 16,-4 10-5-16,1 3-16 15,9 0-1-15,-3 1 2 0,3-4-7 16,-6-2-1-16,6 0-14 16,-9-3-7-16,3-2-22 15,3-6-11-15,-3-2-23 0,0-3-9 16,2-3-34 0</inkml:trace>
  <inkml:trace contextRef="#ctx0" brushRef="#br0" timeOffset="77">23954 6839 200 0,'15'-5'77'0,"-12"5"-42"0,-3 3-10 0,-9 2 25 15,6 3-3-15,-9 5 1 16,-3 14-4-16,4 7-1 0,-10 6-23 16,3-8 4-16,-12 23 0 0,-3 6-8 15,1-5-2-15,5 4-4 16,3-4-1-1,3-11-3-15,3-8-1 0,0-8-25 16,9-5-9-16,-2-8-32 16,5-6-14-16,3-4-86 15</inkml:trace>
  <inkml:trace contextRef="#ctx0" brushRef="#br0" timeOffset="78">9893 12046 256 0,'-3'-2'96'0,"3"2"-52"0,3 5-38 0,-3-2 22 16,6 5-4-16,-3-3 3 0,6 16-6 0,0-5-3 16,6 16-10-16,-3-6-1 0,2 14 3 15,1-6-2-15,3 11 1 31,-3-5-5-31,3-3-1 0,-3-5 1 16,0-3 0-16,-3-5-2 16,-1-3 1-16,-2-3 0 15,0-4 3-15,-3-4 3 0,0-2 2 16,0-3-8-16,0-5-1 16,0 0 4-16,0-7 4 31,0-1-5-31,0-11-3 0,3 3-1 15,-3-10 1-15,0 2 1 16,3-8 3-16,-3 6-5 16,3-9-1-16,0 1 0 15,-1 2 2-15,1-5-3 16,-3 13 0-16,0 3 1 16,0 0 2-16,-3 2-10 0,0 4-2 15,0 1-26-15,0 4-9 16,0-1-17-16,6 1-4 15,-3-1-28 1,6-2-52-16,6-6 38 16</inkml:trace>
  <inkml:trace contextRef="#ctx0" brushRef="#br0" timeOffset="79">10384 12091 160 0,'0'0'63'0,"0"0"-34"0,3 3-14 0,-3-3 20 16,3 5-2-16,0-2 1 15,0 10-8-15,0 1-4 0,3 9-12 16,0-4-2-16,0 13-1 0,0-3 3 15,-3 8 4-15,0-6-8 16,0 7-3-16,0-9-2 16,0-3-1-16,0-2-14 15,-3-6-3-15,0-2-13 16,0-13-6-16,0-3-10 16,0-8-4-16,0 3-16 15,-3-16-33 1,0 5 31-16</inkml:trace>
  <inkml:trace contextRef="#ctx0" brushRef="#br0" timeOffset="80">10390 12097 200 0,'0'-13'74'0,"0"13"-40"0,6-16-16 0,-3 16 23 16,3-8-6-16,0 2 0 16,6-2-18-16,0 3-5 15,9 3-8-15,-4-1-1 0,10 8 1 16,-6-2 0-16,3 7 2 15,-3 1 3-15,-3 8 5 16,-1-4-6-16,-5 7-2 16,-3-4 1-16,-6 3 0 15,0-5-3-15,-9 0-1 0,-9 3-3 16,0-9-3 0,1-2-12-16,-4 0-5 0,3-3-9 15,-3 1-3-15,3-1-26 16,3-5-11-16,0 0-36 15</inkml:trace>
  <inkml:trace contextRef="#ctx0" brushRef="#br0" timeOffset="81">10804 12115 216 0,'0'3'82'0,"0"-3"-44"0,3 18-20 15,-3-4 25-15,0-1-9 0,0-3 0 16,0 14-13-16,0-3-5 16,0 9-9-16,0-4-5 15,0 8-1-15,0-4-1 0,0 1 2 16,0-4-12-16,0-3-6 15,0-6-22-15,0-2-11 16,0-3-18-16,0-2-9 16,0-3-13-1</inkml:trace>
  <inkml:trace contextRef="#ctx0" brushRef="#br0" timeOffset="82">10819 12105 276 0,'0'-6'104'0,"0"6"-56"0,0 0-38 15,0 0 25-15,3 3-12 16,0 0-4-16,3 5-6 16,5 8-1-16,-2-1-7 15,0-1 1-15,6 12 4 0,-3-2-6 16,6 8 0-16,-3-3-2 15,9 5 1-15,-6-2 0 16,2-3 1-16,-2-3-2 16,0-4-2-16,-3-4 1 0,3-2-1 15,-3-3 2-15,0-10 3 16,-3 0 0-16,-1-9 2 16,1 1 2-16,0-14 5 15,3-15-10-15,-9 10-2 16,-3 3-2-16,0-13 2 15,0-17 1-15,-3 20 3 16,0 4-3-16,0 1-2 16,0 2-3-16,0 0 1 15,0 6-1-15,0-1 0 16,0-2-14-16,0 10-4 16,0 1-30-16,3 4-12 15,6 1-37-15,0 8-14 16</inkml:trace>
  <inkml:trace contextRef="#ctx0" brushRef="#br0" timeOffset="83">11453 12187 288 0,'0'0'110'0,"15"2"-60"0,-21-2-30 0,6 0 32 15,6 3-17 1,3 0-3-16,-1-1-5 16,4-2 0-16,3 0-15 15,0 0-9-15,3 0-3 0,3 0 0 0,3-2 0 16,-4-1 0-16,-5 3 0 15,-3 0-20-15,0 0-7 16,3 0-17-16,-3 0-5 16,0 0-18-16,-3 0-6 0,-3 0-46 15,-6 0-23 1,0 0 72-16</inkml:trace>
  <inkml:trace contextRef="#ctx0" brushRef="#br0" timeOffset="84">11512 12367 236 0,'-3'-3'90'0,"3"6"-48"0,6-3-36 0,-6 0 22 16,6 0 0-16,6-3 3 15,3 0-5 1,0 1-4-16,6-1-12 15,2 0-4-15,1 1 0 0,3-1-3 16,0 0-2-16,-3 3 0 16,-1 0 1-16,-5 0-14 0,-3 0-7 15,-3 0-45-15,-3 3-19 16,-6 2-39 0</inkml:trace>
  <inkml:trace contextRef="#ctx0" brushRef="#br0" timeOffset="85">12111 12171 168 0,'-6'2'63'0,"6"-2"-34"0,0 6-5 0,0-4 24 15,0 1-4-15,0 0-1 16,0-3-13-16,0 0-6 16,0 0-14-16,0 0-4 0,6-3-2 0,-4 0-2 15,4-5 1-15,0 1-2 16,3-1 2-16,-3 0-4 15,0 0-2-15,0 2-1 16,0 4 3-16,0-1-2 16,0 8 1-16,0-2 2 15,0 13 0 1,0-3 0-16,-3 8 2 16,-3 11 1-16,0-8 3 15,0-3 3-15,-3 3 5 16,0-3-4-16,0-5 0 0,0 0-6 15,0-3-3-15,0-2 4 16,3-6 1-16,-3 0-2 16,3-7-3-16,0-4-3 0,0-2 1 15,3-8-4-15,3 6-1 16,-3-1 0-16,6-10 4 16,0 5-4-1,3-8 0-15,9-10 3 16,-4 5 1-16,1 5 2 15,-3 8 2-15,-3 3-3 16,0 2-2-16,-3 4-1 16,3 1 3-16,-3 1 2 15,-3 10 2-15,6 11 1 16,-9 0 2-16,0-3 1 16,0 8 1-16,-3-2-2 15,5 10 1-15,1-5-4 16,3 5-2-16,-3-3 0 0,6 1-1 15,0-3 0-15,3-6 0 16,-3-2-11-16,6-8-3 16,0-3-26-16,2-7-9 0,1-1-68 15,-3-5-48 1,0 0 66-16</inkml:trace>
  <inkml:trace contextRef="#ctx0" brushRef="#br0" timeOffset="86">12634 12197 300 0,'-3'0'112'0,"3"0"-60"0,9 3-45 15,-6-3 23-15,3 0-21 16,0 0-4-16,9 0-17 15,6-3-6-15,6 1-72 16,2-1-30-16,-8 0 12 16,-3 1 9-16</inkml:trace>
  <inkml:trace contextRef="#ctx0" brushRef="#br0" timeOffset="87">12953 12144 228 0,'-6'11'88'0,"6"-11"-48"0,-3 26-42 0,3-20 14 16,0 15-4-16,0 19 0 16,0-6 0-16,0-2 0 15,0 10-4-15,0-5 6 0,0 8 5 16,0-8-7-16,0 0-4 15,0-8 3-15,0-2 5 16,0-6-4-16,0-5 0 16,0 0-2-16,0-11-1 15,0 0-1-15,-3-10 0 16,0 0 0-16,0-9 0 0,3 4 0 16,-3-17 2-16,3 6-5 15,0-11-3-15,0 6 1 16,3-11 0-16,3-19 1 15,0 3 0-15,0 3-3 16,3 8 2-16,6 7 3 16,3 9 3-16,-4 5-2 15,4 2 0-15,0 9 1 16,-3 7 2-16,-3 0-1 16,6 14 0-16,-3-3-1 0,0 10 2 15,2 9 3-15,-5 2 5 16,-6-2-4-16,-6-4 0 15,-3-2-6-15,-6 1-3 16,-6-9-3 0,-5-3-1-16,-7-4-14 0,3-4-6 15,0-2-13-15,0-2-4 16,4-1-10-16,2 0-4 16</inkml:trace>
  <inkml:trace contextRef="#ctx0" brushRef="#br0" timeOffset="88">13376 12102 352 0,'-6'0'132'0,"6"0"-72"0,0 0-55 15,0 0 30-15,0 0-10 0,9 3 3 16,-1-3-12-1,10 0-2-15,3 0-8 16,0-3-4-16,3 0 1 0,0 1-2 16,-1-1-1-16,1 3-2 0,-3-3 1 15,-3 3-21-15,-3 0-8 16,-3 0-23-16,0 0-8 16,-3 0-26-16,-3 0-7 15,-6 0-21 1</inkml:trace>
  <inkml:trace contextRef="#ctx0" brushRef="#br0" timeOffset="89">13417 12211 268 0,'-6'5'101'0,"6"-5"-54"0,6 2-35 15,0 1 24-15,3-3-8 16,6 0-2-16,3 0-6 16,3-3-2-16,2 1-10 15,4-1-3-15,0 1-1 0,-3 2-2 16,0 0 1-16,-6 0-4 16,2 2 0-16,-8-2-34 15,-3 0-15-15,0 0-78 16,-3 0-54-16,0-2 75 15</inkml:trace>
  <inkml:trace contextRef="#ctx0" brushRef="#br0" timeOffset="90">13944 11946 108 0,'-3'0'44'0,"0"-3"-24"0,3 6-2 0,0-3 40 16,-6 0-10-1,0 0-11-15,0 0-6 16,0 0-18-16,3 0 5 0,0-3 5 15,0-2-1-15,9 0 1 16,3-1-8-16,3-7-4 16,3-5-4-16,3 2-2 0,3 3-6 15,3 2-1-15,-1 6 1 16,-2 7 0-16,-3 12 1 16,0 1 0-16,-6 7-3 15,-6-7 2-15,0-1 3 0,-9 10 1 16,0-3-1-16,-9 3-2 31,3-3 1-31,-6 0 1 16,3-3-1-16,3-2-1 15,0-3-4-15,6-2 0 16,0-3 4-16,12-3 2 0,-3 1-7 16,12 2-4-16,0-3 2 15,9 8 4-15,-6-2 2 16,-1 4 1-16,-2-1 8 0,-3 2 7 15,-3-1 6-15,-6 7 2 16,-12 4-6-16,-6-2-2 16,-9-3-7-16,3-10 0 15,4-1-14-15,-7-2-5 16,-9-3-15-16,-3 1-4 16,3-6-28-1,7-3-13-15,2-7-53 16</inkml:trace>
  <inkml:trace contextRef="#ctx0" brushRef="#br0" timeOffset="91">14358 11806 224 0,'0'5'85'0,"15"11"-46"0,-9 21-17 0,-9-24 26 15,6 6-12-15,-6 4-3 32,0-4-15-32,0-3-4 15,0 8-8-15,-3 5-4 0,3-8 1 16,0-5-2-16,0 2 2 15,0-2-2-15,0-3 2 16,0-2 0-16,3 0 1 0,0-3 2 16,3-3 1-16,6 0 3 15,6-2 1-15,0-3-5 16,2-3-4 0,1 1-4-16,3-1 1 0,0 0-8 15,-6 3-4-15,-3 0-11 16,0 0-3-16,0 0-16 15,-3 0-8-15,2-2-21 16,-5 2-9-16,0 0-12 16</inkml:trace>
  <inkml:trace contextRef="#ctx0" brushRef="#br0" timeOffset="92">14545 11851 204 0,'-3'5'77'0,"3"19"-42"0,0 2-19 0,0-13 24 16,0 3-10-16,0-2-2 16,0 17-3-16,0-4-1 15,0 12-13-15,0-4-2 0,0 10 1 16,0 13-4-16,0-21 2 15,0-5-5-15,0-3-2 16,0-3-5-16,0-4 0 16,0-7-22-16,0-1-11 15,0-4-27-15,3-7-9 0,0-11-35 16</inkml:trace>
  <inkml:trace contextRef="#ctx0" brushRef="#br0" timeOffset="93">14834 11912 232 0,'-3'0'88'0,"6"7"-48"0,-3 4-34 0,3 0 22 15,-3 5-8-15,3 10 0 16,-3-5 0-16,0-2 2 16,6 7-12-16,-6 14-1 0,0-3-2 15,0-5-1-15,0-11-1 16,0-3-3-16,-3 1 1 16,-3 2-2-16,0-2 2 15,3-6-2-15,0-3 2 16,-3-4-7-16,3-6-1 15,6-3-1-15,-6-2 2 16,9-3-1-16,0-3 1 16,3-2 3-16,-3 5 0 0,0 0-2 15,3-3 2 1,9-2-1-16,-3 3-2 0,2 4 3 16,4 4 0-1,0 2 5-15,0 5 5 0,0 3 4 16,0 5 2-16,-3 0 5 15,-7 1 2-15,-2 4 2 16,-6 1 0-16,-6-1-7 16,-3 1-2-16,-3-6-9 15,-5-2-2-15,-4-1-7 16,-3-2-2-16,0-5-18 16,-3-1-5-16,-3-4-10 0,7-1-2 15,2 0-20-15,0-5-7 16,9 3-116-1,12-16 64 1</inkml:trace>
  <inkml:trace contextRef="#ctx0" brushRef="#br0" timeOffset="94">15153 12144 192 0,'3'8'71'0,"0"0"-38"0,2 5-12 0,-2-2 22 16,0 2-6-16,0 1 1 0,-3 1-16 16,0 4-3-16,0-1-11 15,0-2-5-15,3 0 0 0,-3-3-18 16,0-5-6 0,-3-2-50-16,3-6-21 0,0-8-12 15</inkml:trace>
  <inkml:trace contextRef="#ctx0" brushRef="#br0" timeOffset="95">15132 12020 228 0,'-3'-5'88'15,"9"-1"-48"-15,3-1-51 0,-3 1 13 0,3-2-22 16,2-2-4-16,1-4-34 15,3 1-13-15,6-8 4 16,6-5 5-16</inkml:trace>
  <inkml:trace contextRef="#ctx0" brushRef="#br0" timeOffset="96">15388 11787 244 0,'6'8'90'0,"-3"0"-48"0,3 40-18 0,-3-30 27 15,0 6-15-15,0 10-6 16,-3 6-9-16,0 2-1 15,0 3-11-15,2-2-5 0,1-6-3 16,-3 0-8-16,0 0 0 0,0-8-35 16,0-5-14-16,0-6-86 15</inkml:trace>
  <inkml:trace contextRef="#ctx0" brushRef="#br0" timeOffset="97">15269 12089 312 0,'15'0'118'0,"-12"0"-64"0,14 0-50 16,-8 0 26-16,3-3-19 31,3-2-6-31,6 0-14 0,3-1-5 16,3 4 7-16,-1-1-63 0,7-2-26 15,0-3-23 1</inkml:trace>
  <inkml:trace contextRef="#ctx0" brushRef="#br0" timeOffset="98">15668 12044 244 0,'-18'18'90'0,"12"-7"-48"0,-6 0-20 15,9-6 26-15,0 0-21 0,0 3-7 16,3 3-12-16,3 2-4 15,3 3-2-15,3 2 1 0,6 1 0 16,-3-1 3-16,-4 3 1 31,1 1 5-31,-6-4 3 0,-3 1-4 16,-3-3 1-16,-6-1-5 16,-2-4-2-16,-7-3-2 15,-3-5 0-15,3-3-29 16,-3-6-9-16,3 1-40 15,6-16-99 1</inkml:trace>
  <inkml:trace contextRef="#ctx0" brushRef="#br0" timeOffset="99">16504 11901 288 0,'-3'3'107'0,"0"5"-58"0,-15 7-35 0,9-7 26 16,-3 3-11-16,-6 2-2 15,-5 6-11-15,-1 2-3 16,0 0-7-16,0 3-6 0,3 2-1 16,-2 1-1-1,-1-1 0-15,3-2 2 16,3-3 0-16,6-2 0 16,9-6 0-16,0-2 0 15,9-1 2-15,3-2 1 0,3 5 1 16,6-2-5-16,3-3 1 15,2 0-2-15,1 5 0 16,3 0-7-16,0 0-4 0,-3-2-13 16,-4-6-4-16,1 1-19 31,-6-4-9-31,-3 1-24 0,-3-3-9 16,0-3 5-16</inkml:trace>
  <inkml:trace contextRef="#ctx0" brushRef="#br0" timeOffset="100">16343 12155 288 0,'-3'0'107'0,"6"0"-58"0,3-3-37 16,0 3 24-16,6 0-6 0,6-2 0 16,9-1-13-16,8 0-5 15,4-2-7-15,9 0 3 0,5 0 4 16,4-1-2-16,2 1 0 16,1 2-4-16,-1 1 1 0,-5-1-2 15,-3 0 2-15,-1 1 0 16,-8-1 1-16,-6 0-2 15,-4 1-1-15,-2-1-1 16,-3 0 0-16,0 1-5 31,-4-1 1-31,-5 1 0 0,3-4 2 16,-9 1-3-16,-3 2 0 16,-3 1-17-16,0-1-5 15,-3 0-13-15,-3 1-3 16,0-1-6-16,0-5 1 15,0 0-25-15,0 3-8 16</inkml:trace>
  <inkml:trace contextRef="#ctx0" brushRef="#br0" timeOffset="101">17242 11917 220 0,'-9'-3'85'0,"6"3"-46"0,0 3-15 16,3-3 29-16,0 0-14 16,0 0-2-16,0 0-16 15,0 0-3-15,3 5-10 0,3 0-3 0,3 1 1 16,3-1-3-16,3 0-2 15,9 3-3-15,2 0 1 16,1 3 1-16,0-3 2 16,-3 0-3-16,-3 2 0 15,-3 3 1-15,-7-2 2 0,-2 2-1 16,-6 0 2-16,-6 1-2 16,-3 2-1-16,-2-1 9 15,-7 7 4-15,-6-1-2 16,0 0-1-16,0 0-4 0,0 3 1 15,0 5-4-15,4-5 0 16,2-3-17-16,3-2-7 31,3-1-39-31,3-5-16 0,3-2-68 16</inkml:trace>
  <inkml:trace contextRef="#ctx0" brushRef="#br0" timeOffset="102">17760 11954 140 0,'0'-3'55'0,"0"1"-30"0,0-1-5 16,0 3 21-16,3-3-7 15,0-2 0-15,6 0-4 16,3-9 1-16,6-1-17 15,3-1-1-15,-1 0-2 0,1 0-6 16,-3 0-1-16,0 8-4 16,0 3-1-16,3 2 1 0,-1 11 0 15,1 11 0-15,-3 2 2 16,0 3-1 0,-9-1-1-16,-3-1 1 15,-6 7 1-15,0-3 3 0,-6 9 2 16,0-6-1-16,-9 5-1 15,6-5 1-15,-6 3 1 16,3-6-1-16,-5 6 1 16,2-5-2-16,-3-1 0 15,3-5 1-15,3 0 3 16,0-5-2-16,3 0-2 16,0-3-2-16,9-2 0 15,0-3 2-15,6 0 2 16,-3 0 1-16,9-3 2 15,0-2-3-15,9 2 1 16,-3-2-3-16,5 2 0 0,-2-2-3 16,3 2-2-16,0 0 1 15,-6 0 1-15,0-2-23 16,-3 2-11-16,-4-2-38 16,1 0-16-16,-3-3-48 15</inkml:trace>
  <inkml:trace contextRef="#ctx0" brushRef="#br0" timeOffset="103">18073 11602 104 0,'-3'0'41'0,"3"0"-22"0,0-3-22 15,0-2 67-15,0 0-16 0,0-1-11 16,0-1-10-16,3-1-17 16,3 0-2-16,2 0 2 0,4 0-4 15,0 2 2-15,3 4-5 0,0 2-2 16,-3 5-3 0,0 0-1-16,-6 9 4 15,-3-1 1-15,0-3 0 0,-6 4-2 16,3-1 1-16,-3 0-1 15,-3 3 0-15,3-3 2 16,3-2-6-16,3-6 1 16,0 0 1-16,6 3 1 0,-3-2-2 15,3 4 2-15,0 6 3 32,-3 0 1-32,-4 0 14 0,-4-3 6 15,-4 0 0-15,0-2-2 16,-3-3-9-16,-3 0-5 15,0-3-7-15,0-2 0 16,3-3-27-16,3 0-11 16,0-3-43-16,3-2-16 15,6-3 7-15</inkml:trace>
  <inkml:trace contextRef="#ctx0" brushRef="#br0" timeOffset="104">18263 11583 192 0,'3'-13'71'0,"0"11"-38"0,-3 2-21 15,0 0 19-15,3 5-5 16,0 5-1-16,-3 4-5 0,0-4 0 15,0 4-11-15,0-1-1 0,0 0 2 16,0 0-6-16,0-2 0 0,0-1-2 16,0-2-2-1,0-2 1-15,0-1 1 0,0-5-3 16,9 0 0-16,0 0 1 16,0 0 0-16,3-3 0 31,0 1 2-31,-1-1-6 0,1 0 1 15,-3 3-21-15,0-2-7 16,0 2-26-16,-3 0-9 16,0 0-29-1</inkml:trace>
  <inkml:trace contextRef="#ctx0" brushRef="#br0" timeOffset="105">18373 11589 172 0,'0'10'66'0,"0"-10"-36"0,0 6-20 16,0 2 17-16,3 0 0 15,-3 5 1-15,0 5-11 0,0 3-3 16,0 6-8-16,0-3 7 0,3 2 4 16,-3-2-9-16,3 0-2 15,-3-6-4-15,3-2-2 0,-3 0-37 16,0-5-15-1,0-3-60-15</inkml:trace>
  <inkml:trace contextRef="#ctx0" brushRef="#br0" timeOffset="106">18611 12129 108 0,'3'2'41'0,"-3"-2"-22"0,6 21-7 0,-3-15 16 0,0 9-5 16,0-1-1-16,3 15 3 16,-3-5 4-16,0 13-16 15,0-3 2-15,0 6-1 0,0-6-5 16,0 3-1-16,-3-5-4 16,0-3-1-16,0-2-1 15,0-6 1-15,0-3 7 0,0-5 3 16,0-2 0-1,-3-8 0-15,3-1-3 16,-3-10 1-16,3 3-6 16,-3-13-1-16,3 2 0 0,0-8 0 15,0 3-5-15,-3-11 1 16,3 5 4-16,0-4 2 16,0 4 0-16,0-4-1 15,0 4 3-15,3-7 3 16,0 7-4-16,3 3 1 15,0 3-3-15,6 0 2 16,-3 3-4-16,9 7-2 16,-3 0-3-16,2 14 1 15,-2 0 3-15,0 10 3 16,-3-3 0-16,-3 6 0 16,-3-2-6-16,-3 1 1 15,0-1-2-15,-6 2 0 0,0-3-7 16,-9 0-2-16,0-2-7 15,-3-3-2-15,3-3-9 16,0-8-4-16,1 1-9 16,-1-1-1-16,3 0-15 15,3-2-5-15,3 0-13 16</inkml:trace>
  <inkml:trace contextRef="#ctx0" brushRef="#br0" timeOffset="107">19007 12105 176 0,'0'-3'66'0,"0"3"-36"0,-6-3-13 0,6 3 20 16,-3 3-8-16,0-3 0 16,-3 3-5-16,0-1-3 15,-6 6-11-15,4-2-2 16,-1 7 2-16,0-3-6 0,0 9-2 15,3-3-4-15,3 0-1 16,0-3 2-16,3 3 2 16,0-3 0-16,9 0-1 15,-3 0 1-15,3-10 1 16,-3-3-3-16,0-3 0 16,0 1 1-16,-1-3 0 0,1-1-3 15,-3-4 2 1,0 2 5-16,0-3 5 0,-3 3-3 15,0 0 2-15,0 3-5 16,0 2-2-16,0 1 0 16,3 4 1-16,0 1-1 15,3 5 2-15,0 0-4 16,0 2 0-16,0-2 1 16,3 8 0-16,0-3-18 0,3-2-8 15,-3 0-26-15,3-9-10 16,0-2-46-1</inkml:trace>
  <inkml:trace contextRef="#ctx0" brushRef="#br0" timeOffset="108">19269 12126 172 0,'-9'-11'66'0,"9"11"-36"0,-3-5-11 0,3 5 21 15,-3 0-5-15,0 0 2 16,-3 3-12-16,3-1-6 15,-9 6-10-15,1-2-6 0,-1 7-2 16,3-3-1-16,0 6 2 16,3-3-1-16,3 1 2 0,0-4-2 15,9 1-1-15,0-1 3 16,3-4 0-16,-3-1-1 16,3-5-2-16,0 0 1 15,-1-5-1-15,-2 2 0 16,3-5 2-16,-3 0-1 15,0-2-1-15,-3 2 1 16,0 0 1 0,0 0-1-16,0 2-1 0,0 1-4 0,0 5-2 15,0 0 0-15,3 13 4 16,0-2 1-16,3 10 1 16,-3-5 13-16,0 13 6 15,0-5 6 1,-6 10 2-16,0-5-8 0,-3 1-4 15,0-4-6-15,-9-5-1 16,3-2-5-16,-12-3-2 16,3-3-22-16,-3-11-9 15,4 1-18-15,-1-11-8 16,3 3-20-16,3-8-10 16,3 2-13-16</inkml:trace>
  <inkml:trace contextRef="#ctx0" brushRef="#br0" timeOffset="109">19361 12168 228 0,'21'-2'85'0,"-21"2"-46"0,21 2-28 0,-15 1 21 16,3-1-6-16,-3-2-1 15,6 0-7-15,-3 0-1 0,3-2-10 16,-3-1-2-16,3-2 1 0,-1 0-5 15,1-3-1-15,-3 2 2 16,-3-2 1-16,0 1-4 16,-6-4 1-16,0 3-5 0,-6 5-1 15,0 1 3-15,-6 2 1 16,3 0 2-16,-5 5 2 16,2-2-1-16,-6 7-1 15,3-2 7-15,0 5 3 16,3-2-3-16,6 5-2 15,0-3-2-15,12 0-3 16,-3-2 1-16,6-1-1 16,0-2-9-16,6 0-2 0,-3 0-18 15,6-5-7-15,-3 0-23 16,2-6-8-16,1 0-37 31</inkml:trace>
  <inkml:trace contextRef="#ctx0" brushRef="#br0" timeOffset="110">19722 12062 228 0,'-6'-8'85'0,"6"8"-46"0,0 0-13 0,0 0 29 16,0 0-14-16,0 0-1 0,-3 3-21 16,3-3-7-16,0 3-7 0,0-1-4 0,-3 4 0 15,3-1-4-15,3 3 2 16,-3 0 1-16,6 5 2 15,0-2-1-15,0 5-1 16,-1-3 9-16,-2 3 4 16,0-3-4-16,-6 3-3 15,0-3-1 1,-5 0-1-16,2-2 0 16,-12-3 0-16,3-3-7 15,-3-2 0-15,3-1-17 16,0-2-6-16,3 0-20 15,3-2-9-15,0-1-47 16,6 0-58 0,0 1 50-16</inkml:trace>
  <inkml:trace contextRef="#ctx0" brushRef="#br0" timeOffset="111">20109 12052 204 0,'14'0'77'0,"-14"0"-42"0,0 5-12 15,0-2 24-15,3 2-4 16,-3 0-1-16,0 3-15 16,0 0-6-16,3 5-12 15,-3-2-6-15,0 2 0 16,0-2-2-16,0 2-1 16,0-2-15-16,0-1-7 15,0-2-27-15,0 0-11 16,0-3-28-1,0 1-47-15,0-4 39 0</inkml:trace>
  <inkml:trace contextRef="#ctx0" brushRef="#br0" timeOffset="112">20171 12025 224 0,'3'0'85'0,"-3"0"-46"0,3 16-32 16,0-13 18-16,0 7-9 16,0 1-1-1,-3 5-5 1,0-3-1-16,3 3-5 16,-3-3-3-16,0 0 2 0,0-2-2 0,0-3-1 15,0 0-4-15,0-3 0 16,0 0-5-16,3-5-1 15,-3 0 0-15,3-7 1 16,0 1 6-16,3-7 1 16,-3 2-1-16,6-4 2 0,-3 1 7 15,6 1 4-15,-1 3 10 16,4 7 5-16,-3 0 2 16,3 6 1-16,-3 0-9 0,0 4-1 15,0 1-9-15,-3 6-1 16,0-1-2-16,-3 3 1 15,0-3-20-15,-3 0-5 16,0-2-32-16,-3-3-12 16,0-3-43 15,0-2-47-31,0-1 55 0</inkml:trace>
  <inkml:trace contextRef="#ctx0" brushRef="#br0" timeOffset="113">20091 11827 268 0,'-6'-13'101'0,"9"13"-54"0,0 0-55 16,9 0 31-16,-1-3-16 15,4 0-64-15,0 1-32 16,3-4-15-16,-3-2-5 15</inkml:trace>
  <inkml:trace contextRef="#ctx0" brushRef="#br0" timeOffset="114">20707 12007 148 0,'0'0'57'0,"0"0"-30"0,3-3-10 0,-3 3 22 15,3 3-13-15,0-3-5 16,3 2-4-16,0 1-1 0,3 10-8 16,0-2 4-16,-1 7 1 0,1-2-2 15,0 3-1-15,0-3-2 16,0 2 0-16,0-2-2 0,0-3 1 31,0 1-4-31,-3-4-2 16,0-2 4-16,0-3 4 15,0 1-1-15,0-6 1 16,0 0-3-16,0-3-1 16,0 0 1-16,0-5 1 15,-3 0-1-15,-1-2-1 0,1-1-1 16,0-5 0-16,0 3 0 16,0-5 2-16,0 2-3 15,0 0 0-15,0 3-6 16,0-1 0-16,0 4-10 15,0-1-4-15,-3 1-27 16,3 7-9-16,-3 0-36 16,3 11-53-16,0-2 38 15</inkml:trace>
  <inkml:trace contextRef="#ctx0" brushRef="#br0" timeOffset="115">21046 12091 148 0,'-3'8'57'0,"3"-8"-30"0,0 19-10 0,0-16 20 15,3 7-15-15,-3 1-2 16,0 2-12-16,0 0-3 16,3 0-3-16,-3-2-24 0,3 2-9 15,-3-2-58-15</inkml:trace>
  <inkml:trace contextRef="#ctx0" brushRef="#br0" timeOffset="116">20960 11941 220 0,'-3'-8'85'0,"3"8"-46"0,0-6-32 0,3 4 18 16,0 2-18-16,-3 0-5 0,6 0-27 15,6 0-8-15,-3 2-66 16,-3-2-27-16</inkml:trace>
  <inkml:trace contextRef="#ctx0" brushRef="#br0" timeOffset="117">21141 12065 168 0,'6'34'63'0,"-6"-34"-34"0,6 24-14 0,0-18 20 0,-3 4-15 16,0 1-3-16,0-1-7 15,0 1 1-15,0-1-6 16,0-2-1-16,-3-2 2 16,0-1 8-16,0-5 5 15,0 0-3-15,0-5-1 16,0-1-7-16,0-4 0 15,0-1-5-15,0-2 0 16,0 2-1-16,9-2-2 0,-3 3 1 16,6-6 1-16,0 2-1 15,3 4 2-15,-3 2-15 16,2 11-7-16,1-3-17 16,0 2-5-16,-3 1-44 15,0 2-47-15,-3-2 44 16</inkml:trace>
  <inkml:trace contextRef="#ctx0" brushRef="#br0" timeOffset="118">21403 11790 220 0,'0'0'85'0,"3"8"-46"0,0 2-24 16,0 1 26-16,0 10-22 16,0 8-7-16,3-8-6 15,0-2-2-15,0 10-2 0,0-3-2 0,0 6 1 16,-3-3-1-16,3 3 2 16,0-5-8-16,0-1-1 15,-3-5-47-15,-3-2-19 0,0-3-31 16</inkml:trace>
  <inkml:trace contextRef="#ctx0" brushRef="#br0" timeOffset="119">21299 12002 268 0,'-6'-3'101'0,"6"3"-54"0,3-3-33 16,-3 3 26-16,3 3-13 16,0 0-1-16,9-3-15 15,-3 0-7-15,12-3-2 16,12 0-5-16,-1-2 2 0,1 0-21 16,-3-1-8-16,-3 1-31 15,-4 0-12-15,-2 2-43 16</inkml:trace>
  <inkml:trace contextRef="#ctx0" brushRef="#br0" timeOffset="120">21609 11991 128 0,'0'11'49'0,"0"-11"-26"0,-3 15-9 0,3-12 15 15,0 8-8-15,0-1-1 16,0 3-4-16,0 1 0 16,3 2-8-16,0-1 1 0,0 1 4 15,0 0-3-15,3-3 2 16,0-2-1-16,0-3 1 16,-1 0-6-16,4-8-4 15,0 0 3-15,0-5 4 16,0 2-7-16,0-5-3 15,-3 0 0-15,0-5 0 16,-3 2 3-16,0-7 3 0,0 2 0 16,-3 5 2-16,0 1 5 15,0 2 4 1,0 0-8-16,0 8-4 0,0 0-3 16,3 8 1-16,-3 0-1 15,3 5 2-15,0-3-2 16,3 4-1-16,0-1-15 15,3 0-5-15,-3-2-30 16,6-3-10-16,-3-3-40 16,5-5-22-16,-2 0 55 15</inkml:trace>
  <inkml:trace contextRef="#ctx0" brushRef="#br0" timeOffset="121">21933 12020 208 0,'-18'-8'77'0,"18"8"-42"0,-15 3-23 0,15-1 19 16,-6 6-10-16,3-2-1 16,-2 7-10-16,-1-3-2 15,-3 6-4-15,3 0-3 0,0 3 0 16,3-3-1-16,3 2 2 16,0-2-1-16,3-3-1 15,0-2-2-15,6-6 1 0,-3 0-6 16,6-7-3-16,-4-1 6 15,1-5 1-15,0 0 0 16,-3-2 2-16,0-1 5 16,-6-2 2-1,0 2 2-15,0-2 2 0,0 2-3 16,0 6-2-16,0 0-5 16,6 5 0-16,-3 0 2 15,6 8 1-15,-3 0-4 16,3 2-1-16,-3 1 3 15,3-1 1-15,-3 1-14 16,3-3-6-16,0-3-16 16,0-5-3-16,-3 0-27 15,2-5-51-15,-2 2 21 16</inkml:trace>
  <inkml:trace contextRef="#ctx0" brushRef="#br0" timeOffset="122">22028 11665 220 0,'-3'-2'82'0,"6"4"-44"0,0 4-25 0,0 2 22 16,0 8-7-16,0 7 0 16,0 17-9-16,0 8-1 15,0-6-11-15,0-10-4 0,0 10 0 16,0-5 0-16,0 3 1 0,0-6-11 15,0-2-3 1,0-6-44-16,0-4-16 16,0-4-49-1</inkml:trace>
  <inkml:trace contextRef="#ctx0" brushRef="#br0" timeOffset="123">22514 11994 168 0,'-6'-14'66'0,"3"9"-36"0,-3-3-11 0,3 8 21 16,0-3-14-16,-3 3-4 15,0 3-11-15,-3 2-3 16,0 3-4-16,3-2-3 0,-6 10 0 16,3-3 3-16,-3 8 2 15,6-3 0-15,6 6-1 16,0-5-1-16,3-1 0 15,-3-2 0-15,3-3 0 0,6-2-5 16,0-6-1-16,-3-2-8 16,3-6-2-16,0 1 7 15,-3-6 2-15,-3 0 3 0,6-8 2 16,-6 3-1-16,0-6-1 16,0-2 5-1,0 10 4-15,-3 3-3 0,3 3-1 16,-3 0 0-16,3 13 1 15,0-3-3-15,0 8 0 0,0-2-1 16,0 5 1-16,0-3-9 16,6 0-3-1,-1-2-35-15,7-3-14 0,-3-3-34 32,3-5-28-32,3 0 49 15</inkml:trace>
  <inkml:trace contextRef="#ctx0" brushRef="#br0" timeOffset="124">22746 11988 160 0,'-6'-16'60'0,"0"11"-32"0,-6 2-15 0,6 3 19 15,0 6-5-15,-6-1 1 0,3 8-11 16,3-2-5-16,-3 7-7 16,0-2-4-16,3 5 0 0,0-2 1 15,4 2 3-15,-1-2-4 16,6-3-1-16,-1-3-2 15,7-5 0 1,0-3-3-16,3-8 1 0,-3 1 0 0,3-17-1 16,-3 3-1-16,0-8 1 0,-3-15 3 15,0-11 3-15,-6 2 4 32,-6 0 4-32,0 3 9 15,0 6 6-15,0 9 0 16,0 9 1-16,0 8-12 15,3 8-5-15,0 10-1 0,3 14 2 0,3 12-2 16,3 9-2-16,0 2 0 16,0-10-1-16,-3-5-2 15,3 2 1-15,0-3-13 16,6-2-3-16,-6-3-34 31,6-5-12-31,0-3-35 0,5-7-45 16,-5-1 44-16</inkml:trace>
  <inkml:trace contextRef="#ctx0" brushRef="#br0" timeOffset="125">22936 11954 212 0,'-9'5'79'0,"0"-2"-42"0,-8 10-23 0,17-10 20 15,-3 10-11-15,-3-2-3 16,-6 7-5-16,6-2-2 15,3 5-7-15,0-5 0 0,6 2 1 0,-3-2-3 16,6-2-1-16,-3-4-1 16,12-7 1-16,-9-3-9 15,8-8-3-15,-2 0 2 0,-3-11 2 16,0 4 0-16,-3-9 4 16,0-21 2-16,-6 0 2 15,0 0 5-15,-6 2 3 16,3 4 0-16,-3 7 1 15,0 8-4-15,0 6 0 16,0 4-7-16,3 9-1 0,0 10-2 16,3 14-2-16,0 10 11 15,3 5 5-15,0 6 1 16,3-11 0-16,-6-5-1 16,9 8 0-16,0 8-6 31,-6-17-4-31,6-2-19 0,3-5-9 15,-3-2-46-15,9-6-21 16,-3-1-33 0</inkml:trace>
  <inkml:trace contextRef="#ctx0" brushRef="#br0" timeOffset="126">23139 12002 232 0,'0'5'88'0,"3"16"-48"0,0 5-20 0,-3-20 27 16,3 2-16-16,0-3-3 16,0 0-5-16,-3 1 0 15,6-1-13-15,-4 0-1 0,1-2 1 32,-3-3-2-32,0 0 3 0,0 0-4 15,0-6-2-15,0 1-2 16,-3-5 0-16,3 2-2 0,-2-3 2 15,-4 0 0 1,6 1 1-16,0-6-7 16,6 3 0-16,-1 2-12 15,1 3-3-15,3 0-13 0,3 3-3 16,0 0-20-16,3 2-7 16,0 3-4-16,6 0 1 0,-6 0 24 15,0 3 11-15,-4 2 33 16,-2 0 14-16,0 3 26 15,0 0 9-15,-6 0-5 32,6 0-4-32,3 3-10 0,-3-3-4 15,0-6-8-15,3-2-3 16,-3-2-7-16,3-1-2 16,-3-2-4-16,-1-3-1 15,1 0-3-15,-6 0-2 16,3-3-4-16,-6 1 0 15,-6-4-3-15,3 4 2 0,-6 2-2 16,-2 3 0-16,-7 2 4 16,6 3 1-16,-6 5-1 15,3 3 2-15,0 3 5 16,0 2 2-16,3 3 4 16,6 2 1-16,3 1 1 15,3-1 0-15,6-2-6 0,3 0-4 16,3-3-6-16,-3-2-2 15,6-3-26-15,-3-3-11 0,0-2-36 16,0-3-12-16,-3-3-18 16</inkml:trace>
  <inkml:trace contextRef="#ctx0" brushRef="#br0" timeOffset="127">23606 11914 212 0,'-3'-2'79'0,"0"4"-42"0,0-4-28 16,3 4 22-16,-3 1-4 15,-3-1 4-15,6 1-6 16,-3 2-3-16,-3-2-12 16,0 0-2-16,0-1 2 0,-3 1 3 0,9 0 4 15,-3 2-9-15,0 0-2 16,0 1-6-16,0-1-1 16,3 0-1-16,0 0 0 15,3 3 2-15,3 6 0 0,-3 1 0 16,9 1 0-16,-3 0 0 15,0 0 0-15,-3-3 6 16,-3 1 4-16,-3-4 3 16,-3 1 5-16,-3-1-6 15,-3-2-2-15,3-2-5 16,-3-1-4 0,0-3-7-16,-3-2-1 15,-2 0-19-15,2-2-8 16,-3-3-20-16,6-1-8 0,9 1-36 15</inkml:trace>
  <inkml:trace contextRef="#ctx0" brushRef="#br0" timeOffset="128">23689 11943 232 0,'0'-5'88'0,"0"5"-48"0,6 0-16 0,-6 0 29 16,0 0-12 0,-6 0-3-16,6 3-25 15,-3-1-7-15,3 1-5 16,0 2-4-16,0 3 2 0,3 0 1 16,6 3 0-16,3 5-3 15,6-1 2-15,-6 1 1 16,-3 0 2-16,0 0 3 15,-6 0 2-15,-3 0 3 0,-9 0 4 16,-3-3-6 0,3-2-2-16,-6-4-12 0,0-1-4 15,-6-4-44-15,10-2-16 16,-4 0-71 0</inkml:trace>
  <inkml:trace contextRef="#ctx0" brushRef="#br0" timeOffset="129">24124 11877 204 0,'-9'-21'77'0,"9"21"-42"0,-9 0-19 16,9 8 22-16,-6 0-16 15,-3 0-2-15,0 0-6 16,0 0 1-16,0 2-8 16,0 1-6-16,6-3-2 0,3 2-1 15,3 1 0-15,3 2 0 16,6 0-2-16,0 6 5 0,0 2 1 15,-3 0 4 1,0-2 1-16,-9-1 12 16,0 1 5-16,-3-3-4 0,-6-3-1 15,-3-2-9-15,0-4-4 16,-3-1-10-16,3-6-3 16,1-3-36-16,2-2-14 15,3 0-53 1,6-1-48-16,6-4 57 15</inkml:trace>
  <inkml:trace contextRef="#ctx0" brushRef="#br0" timeOffset="130">24228 12015 212 0,'0'10'82'0,"0"14"-44"0,6 3-29 16,-3-14 19-16,-3 8-10 15,0 5 0-15,6 6-9 16,-3 5-1-16,0 0-4 16,0-2-3-16,0-4 0 0,0-4-1 15,-3-6 2-15,0-5-1 16,0-3 2-16,0-5-9 16,0-3-1-16,0-5-1 15,0-2 0-15,-3-6 5 16,0-5 3-16,0-6 7 15,-3-7 4-15,-3-6 5 16,0 0 4-16,0-2-4 0,0 2-1 16,9-2-7-16,0-1 0 15,0 1-1-15,9 2 1 16,0 0-2-16,3 3 1 16,3 5-2-16,0 6 2 15,6 5-4-15,-1 7 0 16,1 9-1-16,-6 5 1 15,-3 5-2-15,-9 6 2 16,-3 4 2-16,-6-1 4 16,-3-4-4-16,0-2-1 15,-3-3-15-15,-3-2-6 16,4-3-15-16,-1-3-6 16,3-5-19-16,0 0-6 0,6-3-33 15,3-2-34 1,3 0 50-16</inkml:trace>
  <inkml:trace contextRef="#ctx0" brushRef="#br0" timeOffset="131">24511 11959 228 0,'-3'0'85'0,"0"0"-46"0,-6 3-26 16,3-1 22-16,3 1-7 15,-3 2 0-15,0 1-15 0,-3 2-6 16,3 8-4-16,-6 2-3 0,9 1 1 16,-3 2-4-16,6-3 2 15,9 1 1-15,-3-6 2 16,0-2-8-16,3-3-1 16,3-6-3-16,3-2 1 15,-3-2 3-15,-3-4 3 16,0-2 2-16,-3-2 1 15,0-9 2-15,-3 3 3 16,-3 0 4-16,0 1 2 16,0 4 1-16,0 3 2 15,0 0-7-15,0 3-2 16,0 5-3-16,0 0-2 16,0 10 7-16,6 4 5 0,0 1-4 15,-1 1-2-15,4 0-3 16,0 0 0-16,-3-3-13 15,3-2-3-15,3-3-38 16,-3-3-14-16,6-5-49 16,0 0-35-16,-3-2 66 15</inkml:trace>
  <inkml:trace contextRef="#ctx0" brushRef="#br0" timeOffset="132">24755 11941 212 0,'-12'-3'79'0,"9"0"-42"0,-15 9-15 32,15-1 26-32,-6 0-14 0,-9 3-5 15,7 3-12-15,-1 5-4 16,-3 0-7-16,9 2 3 0,0 3 1 0,6-2-5 16,0 2-1-16,12 0 0 15,3-2 0-15,0-4-7 16,2-1-2-16,1-6-20 15,-3-6-9-15,6-2-26 16,3-2-10-16,3-6-40 16</inkml:trace>
  <inkml:trace contextRef="#ctx0" brushRef="#br0" timeOffset="133">24916 11975 180 0,'0'-5'68'0,"0"7"-36"0,0 1-2 0,0-3 28 0,0 5-9 16,9 1-2-16,-3-1-11 16,0 0-5-16,2 1-17 15,4-4 0-15,3 1 0 0,-3-1-1 16,0-2 0-16,0-2-5 16,-3 2 0-16,0-3-3 0,3-2 0 15,-6 0-6-15,-3-1 1 16,-3-2-7-16,0 0-3 15,-9-2-3-15,3 2-2 16,-9 0 5-16,-6 3 6 16,6 2 1-16,-9 3-1 15,4 5 3-15,-10 3 0 0,9 3 3 16,0 2 1-16,6 6 10 16,0 4 3-16,12 1-3 15,6 3 0-15,6-1-4 0,9-2 0 16,3 0-3-1,3-6-1-15,3-2-3 0,-4-5 1 32,7-6-26-32,6-2-10 15,-6-6-56-15,-7-2-25 0,7-3-24 16</inkml:trace>
  <inkml:trace contextRef="#ctx0" brushRef="#br0" timeOffset="134">9970 13869 140 0,'-3'-5'55'0,"3"8"-30"0,0-1-12 16,0 4 19-16,3 4 4 0,0 9 3 15,3 10-8-15,0 8-4 16,-3 16-15-16,0 10-3 0,-3 4-2 15,0-4 1 1,-3-5 0-16,0-7-7 16,0-12 0-16,3-7-17 0,0-8-4 15,0-6-8 1,0-7 0-16,0-8-5 16,-3-9-2-16,0-10-16 15,0-5-42 1,-3-13 14-16</inkml:trace>
  <inkml:trace contextRef="#ctx0" brushRef="#br0" timeOffset="135">9920 14026 140 0,'0'-24'55'0,"6"11"-30"0,3-3-7 0,0 10 20 15,2-2-10-15,7-2-4 0,6 2-5 16,9 3-2-16,3 5-9 16,-1 10 6-16,-2 6 3 0,3 3 4 15,-9 2 2-15,-7 5-4 16,-11 6-1-16,-6 0-6 15,-6-1-2-15,-9 1-6 0,-5-5-1 16,-10-14-10-16,-6 3-3 16,3-8-19-16,1-6-9 15,2-2-9-15,6-5-1 16,6-3-45 0,6-5-30-1,9 0 54-15</inkml:trace>
  <inkml:trace contextRef="#ctx0" brushRef="#br0" timeOffset="136">10372 14004 248 0,'6'27'93'0,"-3"-6"-50"0,3 32-37 0,-3-27 20 0,-3 17-3 15,0 2 3-15,0 5-14 16,-3-5-5-16,3-3-4 15,0-7-3-15,0-9 3 0,0-5-29 16,3-5-11 0,-3-5-11-16,0-6-1 15,0-10 5-15,0-8 2 16,-3-9 8 0,-3-7 4-16,0-8 17 15,0-2 27-15,-3-4 13 16,3-2 18-16,0 3 7 15,3 8-12-15,3-1-4 0,6 6-21 16,3 3-2-16,6 2 0 16,9 5 4-16,6 6 2 0,2 10-6 15,1 9-3 1,-3 2 1-16,-6 7 3 16,-3 7 1-16,-9 7 0 0,-6 0-5 15,-6 3-2-15,-9-3 0 16,-9-3 0-16,-3-5-13 15,0-2-4-15,-3-6-18 16,3-2-6-16,4-9-15 16,2-7-8-16,6 0-22 15,6-6-55 1,6-2 30-16</inkml:trace>
  <inkml:trace contextRef="#ctx0" brushRef="#br0" timeOffset="137">10747 13996 212 0,'0'8'79'0,"0"3"-42"0,12 2-17 0,-12 3 24 15,0 11-11-15,-3 10-2 16,0 8-14-16,-6 0-3 16,0 2-8-16,3 1-4 0,3-6-1 15,0-5-4-15,0-8 0 16,0-5-31-16,3-8-13 15,0-3-33-15,-2-8-15 0,2-7 7 32</inkml:trace>
  <inkml:trace contextRef="#ctx0" brushRef="#br0" timeOffset="138">10697 14081 228 0,'3'-16'88'0,"-3"11"-48"0,17 0-25 15,-11 5 39 1,3 10-18-16,6 9-13 16,-3-3-10-16,6 15-8 15,9 22-2-15,-9-16 3 0,-3-8-1 16,2 6 2-16,7 10-6 16,-6-16-1-16,-3-5 2 15,0-6 1-15,12 3 3 16,-10-7 3-16,-2-9 0 15,-3-8 0-15,-3 3 3 0,0-13 5 16,0 3 0-16,0-14 1 16,0 5 0-1,-3-15-2-15,0 5-6 0,0-14-2 16,0 6-4-16,0-2-1 16,-3 4-3-16,0 1-3 15,0 5-14-15,0 5-6 16,0 3-26-16,0 5-9 15,0 3-40-15,2 7-17 16,1 4-3-16</inkml:trace>
  <inkml:trace contextRef="#ctx0" brushRef="#br0" timeOffset="139">11334 14163 348 0,'0'0'129'0,"0"0"-70"0,12-2-62 15,-9 2 22-15,5 0-12 16,1 0-2-16,12-3-5 0,-3 0 0 16,6 1 0-16,-3-1-20 0,6 3-9 15,-7 0-40 1,7-3-16-16,-6 1-38 15</inkml:trace>
  <inkml:trace contextRef="#ctx0" brushRef="#br0" timeOffset="140">11357 14303 288 0,'0'3'110'0,"0"-3"-60"0,18 3-56 0,-15-3 17 16,15-3-16-16,-3 3-4 16,9-3-77-16,-3 3-35 15,2-8 24-15,7-2 15 0</inkml:trace>
  <inkml:trace contextRef="#ctx0" brushRef="#br0" timeOffset="141">11759 14171 260 0,'-9'3'96'0,"6"-6"-52"0,0 19-29 16,3-13 24-16,0-1-17 0,0 1-2 0,3-3-14 15,0 0-4-15,3-5-2 16,0-1 0-16,3-10 0 0,0 3 0 16,0-8 0-16,3 0 0 15,-3 10 0-15,-3 1-3 16,3 2 2-16,-3 2-1 16,0 14 0-16,0-2 0 15,0 12 0-15,0-2 2 0,-3 16 2 16,-1-8 1-16,-2 5 1 15,0-5 2-15,-2 5 3 16,-1 8 2-16,0-16 1 16,0-3-4-16,0-2-3 31,0-2 2-31,0-9 2 0,0-5-11 16,3-3-3-16,0 1 6 15,0-12 6-15,0 4-3 16,3-14-2-16,0 3-4 15,6-8 1-15,8-11-4 16,-2 16 1-16,-3 3 0 16,3 5-1-16,-3 3-1 0,0 0 1 15,6-3 1-15,-6 13 2 16,0 0 1-16,-4 22 3 16,4 13-1-16,-6-6-1 15,0-5 1-15,-3 6 1 16,0 7-1-16,-3-5 2 15,3-5-2 1,0-11-1-16,-3-2 1 0,3-3-1 16,3-5 0-1,-3-3 2-15,0 0-6 16,3-11-1-16,0 0-5 0,3-7 1 16,0 2-4-16,3-10 1 15,6-17 6-15,-3 9 3 16,-4 2 0-16,-2 14 2 0,0 2 1 15,0 2 2-15,0 4-1 16,0 15 6 0,-3 11 1-16,0 3-2 0,-3 2 1 15,0-3 0 1,0 6 1-16,3 10-4 0,3-2-1 16,3 0-1-16,0-11 1 15,-3-5-2-15,5 0-1 16,13 0-6-16,-6-8-4 15,-3 0-32-15,3-8-12 16,3 0-66 0,-1-8-40-16,-2-8 70 15</inkml:trace>
  <inkml:trace contextRef="#ctx0" brushRef="#br0" timeOffset="142">12414 14221 320 0,'-9'8'121'0,"9"-5"-66"0,9 8-53 16,-6-9 23-16,3 1-9 16,0-1 1-16,9-4-12 15,-3-1-2-15,12 1-3 16,-4-1-29-16,10-5-10 0,-6 0-100 31,3 0-50-31,3-3 88 16</inkml:trace>
  <inkml:trace contextRef="#ctx0" brushRef="#br0" timeOffset="143">12810 14171 256 0,'-6'11'96'0,"6"-11"-52"0,-9 50-45 0,9-42 18 16,3 16-8-16,0-3 2 16,0 13-4-16,-3-5 1 0,3 11-5 15,-3-6-4-15,0 3 0 0,0-5 3 16,0-3 3-16,0-5-2 15,0-5 0-15,0-3 1 16,0-9 0-16,0 1-2 16,-3-10-2-16,0 2 3 15,0-13 0 1,0 2 5-16,0-13 5 16,0 6-3-16,0-14 2 15,0 5-5-15,0-10-2 16,3 6 6-16,0-12 3 15,0 6-1-15,12-2 2 16,-3 4-2-16,6-2 0 16,-3 5-3-16,6 6-1 0,-3-1-3 0,8 14-1 15,-2 3 1-15,6 18 3 16,-6-3-4-16,3 13-1 16,-6 1 2-16,-4 7 1 15,1-4 1-15,-9 4 0 16,0-5-4-16,-15 3-1 15,3-3-8 1,-12-5-2-16,4-3-3 16,-10-2-1-16,3-3-16 15,-6-6-6-15,-12-2-4 16,19 0-3-16,2 0-30 16,3-2-13-16,3-17-42 15</inkml:trace>
  <inkml:trace contextRef="#ctx0" brushRef="#br0" timeOffset="144">13331 14060 312 0,'-12'5'118'0,"12"-5"-64"0,0 3-41 15,0-3 30-15,3 0-13 16,0 0-2-16,6 0-10 15,0 0-1-15,9-3-10 16,0 1-4-16,5-1-2 0,-2 0-1 16,6 1 0-16,-3-1-25 0,0 0-10 15,-4 1-40-15,-2 2-17 16,-3 0-46 0</inkml:trace>
  <inkml:trace contextRef="#ctx0" brushRef="#br0" timeOffset="145">13355 14232 296 0,'-6'3'112'0,"6"-3"-60"0,3 5-50 16,-3-2 25-16,6-1-12 0,0-2 2 15,12 0-10-15,-4 0-4 16,13-2-2-16,-3-1-15 0,9-2-3 0,11-3-90 31</inkml:trace>
  <inkml:trace contextRef="#ctx0" brushRef="#br0" timeOffset="146">13801 13999 244 0,'-6'-8'90'0,"6"3"-48"0,0-6-25 16,0 11 25-16,3-5-16 16,3-8-4-16,3 0-11 15,3-3-3-15,6-8-4 16,9 0-1-16,2 6 1 0,1 4-5 0,3 9 1 15,0 5-2-15,-4 8 0 16,-2 5 2 0,-3 8 2-16,-3 8-3 15,-12 1 0-15,-6 7-4 16,-9 8 1-16,-9 0 2 16,-9 5 1-16,-3-3 5 15,-2-4 5-15,5-6 1 0,0-5 2 16,3-9 5-16,3-4 3 15,6-3-6-15,3-6-3 16,6-2-6-16,6-5-2 16,9-3-3-16,6-3-3 15,3 1 2-15,9-4 2 16,0 4 0-16,-1-1-1 0,10 0-8 16,-3 3-5-16,-6 0-20 15,-7 3-8-15,-2-3-34 16,-3 0-15-16,0-3-27 15</inkml:trace>
  <inkml:trace contextRef="#ctx0" brushRef="#br0" timeOffset="147">14429 13922 204 0,'-12'-5'77'0,"-3"5"-42"0,-8 5-23 16,14 1 19-16,0 4 4 0,-3 6 3 16,0 5-16-16,3 11-5 15,3 8-11-15,6 5-4 0,6 5-1 16,9-8 1-16,6-5 3 16,6-8 2-16,-4-15 1 15,-2-1 0-15,12-10 0 16,-6-1 0-16,8-12 0 0,-5 2-2 15,-3-21 1-15,-3 5-4 16,-9-8 0 0,-3 3 1-16,-15-11 2 15,-12-10-5-15,-6 8-3 0,-3 10-4 0,9 16 1 16,3 0-37-16,-3 6-14 31,1-4-159-15,8 1 81-16</inkml:trace>
  <inkml:trace contextRef="#ctx0" brushRef="#br0" timeOffset="148">14876 13896 204 0,'-3'11'77'0,"3"-11"-42"0,3 47-30 0,0-39 19 0,-3 19 2 16,0 15 7-16,0-10-3 16,0-6 0-16,3 8-17 15,0-2-6-15,-3-8-2 0,0-3-3 16,0-5 1-16,0 0 4 0,0-8 6 15,0 0-5-15,3-11-2 16,-3 3-3-16,3-10-3 0,3-9-2 16,0 8-1-1,-3 4-1-15,5-9 3 16,10-8-2-16,-3 19 1 0,-3 2 0 16,6 6 0-16,0-1 4 15,0 9 1-15,0-3 7 16,-4 5 4-16,-2-2-1 0,-9 7 2 15,-3-2-4-15,-6-3-1 16,0-2-6 0,-11-1-3-1,2-2-9-15,-9 0-5 0,3-2-13 0,-6-4-4 16,-9-2-15-16,10 0-6 31,2-5-33-31,15 0-11 0,0-1 4 16</inkml:trace>
  <inkml:trace contextRef="#ctx0" brushRef="#br0" timeOffset="149">15167 14142 216 0,'3'5'82'0,"-3"-5"-44"0,6 24-18 31,-3-19 27-31,0 9-18 15,0-4-4-15,-3 6-13 16,0 3-5-16,0-1-4 16,0-2-27-16,0-5-11 0,0-3-59 15,0-3-58-15,0-5 51 16</inkml:trace>
  <inkml:trace contextRef="#ctx0" brushRef="#br0" timeOffset="150">15167 13991 216 0,'-6'-10'82'0,"6"10"-44"0,6-11-42 15,-3 11 13-15,3-8-7 16,0 3 1-16,3-6-15 0,-3 1-5 16,9-9 9-1,-3 3-10-15,6 0-2 0,-3 3 13 0,0 3 7 16,-3-1 28-16,-1 8 14 0,-2 3 3 15,0 11 3 1,0-1-16-16,0 17-5 0,0-6-15 31,-3 21-5-31,0-7-3 16,0 10 0-16,0-8-22 0,0 3-10 0,0 10-59 31,-3-21-24-31,0-5 7 16</inkml:trace>
  <inkml:trace contextRef="#ctx0" brushRef="#br0" timeOffset="151">15188 14102 356 0,'-6'0'134'0,"6"0"-72"0,9-5-68 0,-6 5 22 16,6-5-15-16,0 2-2 16,15-5-7-16,-3 0-2 15,11 0 5-15,16-2-55 0,-9 4-24 0,-6 1-48 16</inkml:trace>
  <inkml:trace contextRef="#ctx0" brushRef="#br0" timeOffset="152">15676 14010 296 0,'-11'2'110'0,"11"-2"-60"0,-15 8-32 16,15-5 31-16,-6 2-12 15,-6 3 1-15,6 3-23 16,0-3-12-16,3 5-2 16,0-3-2-16,9 6 1 0,-3-2 0 15,6 7 0-15,0 0 2 16,6 3 1-16,-6-3-4 0,-4 3 1 15,1-3 9 1,-6 3 3-16,0-3-5 16,-8 0-2-16,-1-2-19 0,-12-4-7 15,6-1-78-15,-9-6-35 16,-12-3-8 0</inkml:trace>
  <inkml:trace contextRef="#ctx0" brushRef="#br0" timeOffset="153">16290 13867 124 0,'6'-5'46'0,"-3"-9"-24"0,2 6 3 0,-2 8 20 15,0-2 0-15,-3 2 22 32,0 0-17-32,0 5-26 0,-3 3 3 0,-2 3 1 0,-4 4-2 15,-9 7 2-15,-3 4-14 32,-3 0-3-32,0 6-5 0,0-3-1 15,7-5-3-15,-1 0-2 16,6-3 1-16,3 0 1 15,6-2-3 1,6 2-2-16,6-2-1 0,9-1 3 16,5 3-2-16,4 3 1 15,3-3-3-15,0 0-1 0,-3-2-15 16,-10-6-6-16,-2-2-6 16,0 2-2-16,0 0-28 15,-3-2-11-15,-3-6-34 16</inkml:trace>
  <inkml:trace contextRef="#ctx0" brushRef="#br0" timeOffset="154">16245 14113 232 0,'-9'-5'88'0,"0"2"-48"0,12 6-29 0,-3-3 23 16,6 0-5-16,3-6 3 16,9 9-1-16,12-8 1 15,14 5-17-15,13 0 0 0,11-6-1 16,4 4-5-16,11-1-1 0,3 0-4 31,7-2-1-31,-4 2-1 0,0-4-2 0,1 1 1 16,-10 4-1-16,-15 2 2 15,-11-3 1-15,-12 0-1 16,-13 1-2-16,-8-1-4 0,-6 0-2 16,-15-2-39-16,-9 0-15 15,0 0-19-15,-3-1-6 32,0 1-26-32</inkml:trace>
  <inkml:trace contextRef="#ctx0" brushRef="#br0" timeOffset="155">17221 13787 280 0,'-3'0'107'0,"6"0"-58"0,6 3-44 15,-3 5 24-15,6 5-14 16,3 0-3-16,9 1-7 16,3 2-2-16,-1 2-1 15,-2 6-4-15,0 2 1 0,-3 6 1 0,-9 5 0 16,-6 3 0-16,-6-11 2 15,0-3-1-15,-15 9-1 0,3-3 3 16,-6-3 0-16,-6 10-6 16,3-7-2-16,6-5-38 15,7-12-14-15,2-1-70 32</inkml:trace>
  <inkml:trace contextRef="#ctx0" brushRef="#br0" timeOffset="156">17650 13891 200 0,'-6'-8'74'0,"6"5"-40"0,0 0-20 0,0 1 22 0,3-6-9 16,3-5-1-16,6-3-9 16,6-3 0-16,2 3-10 15,13 3-4-15,-3 5-2 0,-3 8-1 16,0 11 0-16,-4 10-3 15,-8 8 0-15,-6 8 2 0,-6 3 0 16,-6-1 1-16,-9 6 0 16,-6 3 2-1,-2 0 1-15,-1-1 5 0,0-7 3 16,3-8 2 0,0-6 3-16,3-5-3 15,6-2 2-15,0-6-6 16,6-2-1-16,3-3-6 0,6-3-2 15,6-2 2-15,9-3 1 16,6 0-1-16,0 2-2 16,0 3-2-16,-4 1 1 15,-2-1 1-15,-3 0 0 16,-3 1-14-16,-3-1-3 16,-3-2-20-16,0-1-9 15,-3-2-19-15,0-2-8 16,3-9-28-1</inkml:trace>
  <inkml:trace contextRef="#ctx0" brushRef="#br0" timeOffset="157">17888 13608 200 0,'-3'-3'74'0,"3"0"-40"0,3 1-18 0,0 2 22 16,3-3-11-16,3-2-1 0,0-1-15 16,3 4-4-16,0-1-5 15,5 3-4-15,-2 5 1 0,-3 6 1 16,-3 10 2 0,-9 0-1-16,0 3-1 15,-3 3-2-15,-3-4 1 0,0 4 1 0,-3-6 2 16,3-5-1-16,0-3 2 15,4-2 4-15,-1-1 4 16,8-4-6 0,4-6-3-1,6 2-1-15,3-7-1 16,3 8 0 0,-6-1-33-16,0 1-15 0,0-1-42 15,0-7-47 1,-1-3 47-16</inkml:trace>
  <inkml:trace contextRef="#ctx0" brushRef="#br0" timeOffset="158">18129 13650 164 0,'-9'16'63'0,"3"-11"-34"0,0 3-19 0,3 0 20 15,3 0-7-15,0 2-1 16,3 4-10-1,3-1-3-15,3 0-5 0,3-2 6 0,0-1 3 16,-3 1 5 0,6-11 3-16,6-8-2 0,-6 0-2 15,-4 0-5-15,-2-3 0 16,0-12-3-16,-9 17 2 16,0 1-8-16,-9-11-2 15,-9-5-1-15,1 5 0 16,2 3-16-16,0 5-4 15,3 3-28-15,9 13-99 32</inkml:trace>
  <inkml:trace contextRef="#ctx0" brushRef="#br0" timeOffset="159">18513 14092 184 0,'0'24'71'0,"0"-24"-38"0,3 45-28 0,-3-38 17 15,3 20-6-15,-3-3 3 16,0 10 1-16,0-5 0 16,0 3-11-16,0 10-1 0,0-15-1 15,0-6-1-15,0-3-1 0,-6 1 23 32,0-6-13-32,0-8-2 15,3-7-8-15,0-6-2 0,0 3 5 16,-3-14 3-16,0 3-2 15,0-13 0-15,0-21-5 16,3 13-1-16,0 5-1 16,6-2 1-16,6-17 0 15,0 20 3-15,-3 2-3 16,3 2-2-16,6-2 0 0,3 10-1 16,0 12 0-1,-3 9 2-15,-3 1 3 0,0 10 2 16,-1 11-1-16,-5-6 1 15,0-2-2-15,-6 5 0 16,0-2-8-16,-6-3 0 16,0-3-17-16,-3-5-6 15,-2 0-12-15,2-5-3 16,3-1-14-16,-6-4-5 16,6-6-33-1,3 0-32-15,6 0 52 16</inkml:trace>
  <inkml:trace contextRef="#ctx0" brushRef="#br0" timeOffset="160">18838 14004 180 0,'5'-2'68'0,"-5"2"-36"0,-5 0-4 0,5 0 25 0,0 0-10 15,0 0 0-15,-3 2-18 16,0-2-5-16,-3 6-12 15,0-1-5-15,-6 8-2 0,-3 0-1 16,3 3 0-16,0-2 0 16,6 9 0-16,0-4-3 15,9 2 2-15,-3 0-1 0,6-5 0 16,0-3 0 0,3-5 0-16,-3 0-3 0,6-8-1 15,-3 0-4-15,0-8 1 16,0 0 5-1,-3-8 4-15,0 3 3 0,-3-11 1 0,-1 9 4 16,-2-1 3-16,0 2-2 16,3 4 0-16,-3 2-5 15,0 8-3-15,0 0 2 16,3 13 0-16,0-2-1 16,0 5-2-1,0-3-2-15,3 0 1 16,0 3-21-16,0-11-10 15,0 1-35-15,9-4-15 16,0 1-25 0</inkml:trace>
  <inkml:trace contextRef="#ctx0" brushRef="#br0" timeOffset="161">19043 14002 228 0,'-9'-6'85'0,"9"6"-46"0,-9 3-26 15,9-3 24-15,-3 5-12 16,0-2-5-16,-3 13-11 0,0 0-4 16,-3 5-3-16,3-5 1 0,6 5 0 15,0-5-1-15,3 0-2 0,-3 0 1 16,6-6 1-16,-3 1 1 16,6-6 3-1,-3-2-5 1,3-3-1-16,-3 0 0 15,3-6 0-15,-3 1 0 0,0-8 2 0,-3 0-1 32,0-3 2-32,0 3-4 0,-3 2 0 15,0 3-4-15,3 13 1 16,0-2 0-16,0 10 2 16,0 0 1-16,3 14 1 15,0-9 11-15,-3 9 5 16,0-6 0-16,-6 6 3 15,0-4-8-15,-6 1-2 0,0-3-7 16,-9-2-4-16,3-3-10 16,-6-6-5-16,3-2-18 15,-3-8-7-15,-8-2-11 16,8-6-5-16,3-3-43 16,9-7-27-16,6-4 64 15</inkml:trace>
  <inkml:trace contextRef="#ctx0" brushRef="#br0" timeOffset="162">19126 14086 208 0,'6'16'79'0,"-6"-16"-42"0,24 0-19 16,-18 0 23-16,3 3-1 0,0 0 0 15,3-1-15-15,0 1-7 16,3-3-11-16,-4 0-1 0,4-3 1 15,0 1-3-15,0-9-3 16,-3 3 2-16,3-3 0 16,-3 1-1-16,-6-1-2 15,-3 1 1-15,-3-1-1 0,0 3-3 16,-9 0 2-16,3 0-1 16,-6 6-2-16,3-1 0 15,-12 3 0-15,3 0 7 16,3 11 5-16,1-3 0 0,2 7 3 15,3-1 0-15,3 4 1 32,0-2-6-32,6 3-4 15,0-4-4-15,9 4 1 0,-3-6-21 16,3-2-8-16,0-1-14 16,2-4-3-16,1-4-31 15,3-2-15-15,-3 0-4 16</inkml:trace>
  <inkml:trace contextRef="#ctx0" brushRef="#br0" timeOffset="163">19486 13962 236 0,'-3'-8'90'0,"3"8"-48"0,0-3-18 0,0 3 29 15,0 0-9 1,0 0-4-16,-3 3-16 15,1-3-7-15,-4 5-10 16,0-2-5-16,0 5-1 0,3-3-6 0,3 6 1 16,0-3-3-16,6 13 2 15,-3-5 3-15,6 5 1 16,-4-2 5-16,1 2 2 16,0-3-5-16,-6 3-2 15,0-2 6-15,-9 2 4 0,4-2-7 16,-13-4-2-16,0-1-32 15,-6-4-12-15,3-2-76 16,-3-10-63 0,-5-6 64-1</inkml:trace>
  <inkml:trace contextRef="#ctx0" brushRef="#br0" timeOffset="164">19948 13970 216 0,'-3'0'82'0,"3"0"-44"0,3 11-29 0,-3-9 22 16,0 6-10-16,0 0-2 0,3 13-11 31,0-2-3-31,-3 2-3 0,0-3-2 0,0 1 1 0,0-3-6 16,3-3-1-16,-3 3-33 15,0-5-11-15,0-3-46 32,3-6-27-32,0 1 56 15</inkml:trace>
  <inkml:trace contextRef="#ctx0" brushRef="#br0" timeOffset="165">20028 13989 192 0,'0'7'74'0,"0"-7"-40"0,6 16-20 16,-3-13 22-16,0 13-9 15,0-3-3-15,0 3-14 16,-3-3-4-16,0 0-4 0,0-2-2 16,0-3 1-16,0 0-8 0,3-3 0 31,-3 0 1-31,3-5 3 15,-3 0 2-15,3-15 1 0,0 1 0 16,3 1 0-16,0 0 2 16,6 2 1-16,-3 1 5 15,6 2 3-15,-4 3 0 16,4 10 3-16,-3 0-3 0,0 11-1 16,-3-3-2-16,0 6 0 15,-3-3-4-15,-3 2-3 16,0 1-22-16,-3-6-9 15,0 0-45-15,-3-5-16 16,3 0-8 0</inkml:trace>
  <inkml:trace contextRef="#ctx0" brushRef="#br0" timeOffset="166">19927 13811 272 0,'0'-16'104'0,"0"16"-56"0,12-5-89 0,-9 5 1 0,6 0-68 16,-3 0-23-16</inkml:trace>
  <inkml:trace contextRef="#ctx0" brushRef="#br0" timeOffset="167">20612 13991 172 0,'-6'5'66'0,"6"-5"-36"0,0 32-18 15,0-26 19-15,3 20-12 16,0-5-1-16,3 16-1 16,-3-5 1-16,-1 5-10 15,1-5-4-15,0 2-1 0,0-5 0 16,0-2 1-16,-3-6 0 16,0-3 0-16,0-2 9 0,0-8 6 15,0 0-8 1,-3-13-1-16,0 2-6 0,0-13-1 15,0 3 3-15,1-13 1 16,-1 2 3-16,3-16 1 16,0 8-1-16,3-5-1 15,-1 6-1-15,4-4 2 16,0 6-3-16,3 5 1 16,0 6-7-16,6 10-1 15,-3 0 0-15,3 16 2 16,0-3 3-16,-6 14 2 0,-3-4 1 15,-6 7 0-15,0-4-4 16,-6 6-1-16,3-8-3 16,-6-3-3-1,0 0-9-15,-3-5-5 0,0-2-18 16,0-9-5-16,3 0-23 16,0-7-8-16,0 2-35 15,6-16-26 1,0 0 62-16</inkml:trace>
  <inkml:trace contextRef="#ctx0" brushRef="#br0" timeOffset="168">20772 13690 220 0,'15'-11'85'0,"-15"11"-46"0,6 5-32 0,-3-5 20 15,0 6-1-15,0-1 2 16,3 11-7-16,0-3 0 15,0 19-12-15,0-6-1 0,0 11-1 16,-3-5-3-16,0 8-3 16,0-6 2-16,0-2 0 15,0-6-1-15,-3-5-2 16,0-2 3-16,0-6 2 16,0-2-2-16,0-14-2 0,0 0-3 15,-3-4 1 1,3-1-1-16,3-8 0 15,-3 2 2-15,6-1 0 16,0 1 0-16,6 4 2 0,-4 2-1 16,7 8 2-16,-3 0 4 15,3 13 4-15,-3-2-4 16,3 15 1-16,-3-5-5 16,0 3-2-16,0-3-16 15,0 0-5-15,-4-5-28 16,1-2-11-16,0-4-33 15,0-7-52 1,-3-1 40-16</inkml:trace>
  <inkml:trace contextRef="#ctx0" brushRef="#br0" timeOffset="169">21091 13954 244 0,'3'0'90'0,"-3"0"-48"0,9 11-25 0,-6-9 27 16,3 6-12-16,0-2-1 15,3 7-14-15,-4-3-3 16,7 6-8-16,3-2-6 0,0-1-1 16,-3 0-8-16,0-2-2 15,0-4-23-15,0-1-8 16,-3-1-9-16,0-13-4 16,0 0 4-16,-1-2 2 15,-2-1 18-15,0-5 11 0,0 3 23 16,-3-3 10-16,0 3 17 15,0 2 8-15,-3 3-5 0,0 8 0 16,0 0-5-16,-3 16-3 16,0-3 6-16,-6 22 3 15,3-6-7-15,-5 11-4 16,2-3-13-16,0 5-4 16,0-8-4-16,0 1-2 15,3-6-17 1,0-5-6-16,0-3-29 15,3-8-9-15,0-2-39 16,6-9-31 0,0 1 52-16</inkml:trace>
  <inkml:trace contextRef="#ctx0" brushRef="#br0" timeOffset="170">21546 13920 248 0,'0'-8'93'0,"0"8"-50"0,0-5-26 16,0 5 27-16,0 0-12 31,0 0-1-31,-6 0-12 0,0 0-4 15,-9 2-8-15,4 1-3 0,-4 2 0 16,3 0-7-16,3 1 0 16,0-1-1-16,6 3 2 15,0 0 1-15,12 2 1 16,-3-2-5-16,3 6 1 0,0-1 6 16,0 0 4-16,-3-2-1 15,-3 5 0-15,-1-3 10 16,-7 0 5-16,-1 0-10 15,-6-2-6-15,3-3-2 16,-6-3 0-16,3 0-3 0,-3-2-2 16,3 0-16-16,0-9-5 15,3 4-28-15,3-4-9 16,0 4-30-16,6-9-12 0,0 3 6 16</inkml:trace>
  <inkml:trace contextRef="#ctx0" brushRef="#br0" timeOffset="171">21624 13920 204 0,'3'-3'77'0,"-3"3"-42"0,3 3-17 0,0-3 23 16,2 5-6-16,-2-2 2 15,3 7-10-15,-3 1-4 16,0 7-13-16,0-2-6 0,0 5-1 15,0-2-7-15,0-1 1 0,0-2-30 16,-3 0-13-16,0-3-36 16,3-5-13-16,-3 0 1 15</inkml:trace>
  <inkml:trace contextRef="#ctx0" brushRef="#br0" timeOffset="172">21647 13817 208 0,'-17'-16'79'0,"17"16"-42"0,3 0-19 16,-3 0 25-1,5 0-20-15,-2 0-5 0,3-3-11 16,0 3-5-16,3 0-1 16,0 0-34-16,3 0-13 0,-3 0-54 15,6 0-35-15,0 0 63 16</inkml:trace>
  <inkml:trace contextRef="#ctx0" brushRef="#br0" timeOffset="173">21924 13869 208 0,'-24'6'77'0,"24"-6"-42"0,-23 10-17 15,20-7 23-15,-6 2-6 16,0 1 0-16,-3 7-18 0,3 0-8 15,0 8-5-15,0-2-4 16,3 5 1-16,0-3-4 0,6 0 0 16,0-3-14-16,9 1-6 15,0-3-15-15,12-6-6 0,-3-2-27 32,3-5-47-32,-4 0 25 0</inkml:trace>
  <inkml:trace contextRef="#ctx0" brushRef="#br0" timeOffset="174">22091 13912 244 0,'-27'-3'90'0,"27"3"-48"0,-21 11-27 0,18-9 24 16,-6 6-19-16,3 0-6 16,-2 5-11-16,2-2-2 31,0 13-1-31,0-6-3 0,6 4 2 0,0-4 1 15,3 1 2-15,0-4-3 16,6-1-2-16,-4-4-3 16,7-7 1-16,-3 0 3 15,6-9 1-15,-3 1-2 16,-3-8 2-16,0 2 1 0,-3-5 2 16,0 3 5-16,0-3 6 15,-3 3-3-15,0 2 0 0,0 3-4 16,0 6 1-1,0-1-6-15,3 8-3 0,0 1 1 16,0 12 0-16,0-2 1 16,-1 3 2-16,1-3-17 15,3-3-6 1,-3 0-23-16,3-5-8 16,-3 0-12-16,3-5-5 15</inkml:trace>
  <inkml:trace contextRef="#ctx0" brushRef="#br0" timeOffset="175">22270 13533 244 0,'0'-2'90'0,"2"4"-48"0,-2 4-38 0,6 2 19 0,-3 18-4 16,-3 11 3 0,0-2-12-16,0-6-6 0,0 24-2 15,0-11 0-15,3 16 3 0,0-10-4 16,0 2-1-16,0-8-40 16,3-7-18-16,-3-6-58 31</inkml:trace>
  <inkml:trace contextRef="#ctx0" brushRef="#br0" timeOffset="176">22719 13883 176 0,'-3'-3'66'0,"3"3"-36"0,-6-3-18 0,6 3 19 16,-3 3-5-16,0-3-1 0,-6 3-7 16,3-1-3-16,-6 6-9 15,3 0-2-15,-3 8 0 0,1-3-2 16,2 8-2-16,0-2-2 16,3 5 1-16,0-3 1 15,9-2 2-15,0-4-6 16,3-4 1-16,3-3-1 0,3-16-1 15,-4 3 1 1,1-6 3-16,0 1 2 16,-6-4 2-16,6 1 3 0,-6 0 3 15,0 2 7-15,-3 1 4 16,0 2-1 0,0 2-2-16,0 1-9 0,0 8-5 15,0-1-5-15,3 14 1 16,-3-2-8-16,6 9-4 15,-3-4-20-15,6-1-6 16,-3-2-26-16,12-5-9 16,-6-1-16-1</inkml:trace>
  <inkml:trace contextRef="#ctx0" brushRef="#br0" timeOffset="177">22909 13912 176 0,'-11'-13'68'0,"11"13"-36"0,-12-6-22 16,12 6 20-16,-9 3-9 16,3 0 0-16,-6 5-12 15,3-3-5-15,0 11-3 16,-3-3-1-16,9 13 0 0,-3-4 0 16,12-1 0-16,-3-3-5 15,6-2 1-15,0-3-3 16,3-10 0-16,-3 0-3 0,3-14 1 15,0 0 7 1,-3-7 3-16,2 2 3 16,-2-8 0-16,0 3 2 15,-3-13 1-15,-3 5 5 0,-3-14 5 16,0 9 6-16,-3-6 6 16,-3-13-10-16,3 27-1 15,0-1-8-15,0 11-2 16,-3 11-9-16,3 16-1 0,3 18 2 15,0 0 2 1,0-5-3-16,3 13-1 16,-3-5-15-16,6 10-4 0,0-5-22 15,3-5-8-15,-3-3-26 32,9-13-42-32,-3-3 31 0</inkml:trace>
  <inkml:trace contextRef="#ctx0" brushRef="#br0" timeOffset="178">23133 13814 196 0,'-21'16'74'0,"21"-16"-40"0,-18 24-20 16,15-19 20-16,-6 8-17 16,0-2-5-16,-3 10-7 15,0-5-4-15,9 13 0 16,0-5-4-16,9-1 2 0,-3-1 1 0,6-6 0 15,0-3-3 1,3-16 0-16,0 0-1 0,-3-10 0 16,6 3 5-16,-6-9 1 0,-3 3-3 15,3-16 1-15,-3-12 2 16,-3-1 1-16,-3-3 5 16,-3 0 5-16,-3 6-1 15,-3 8 1-15,6 4-1 16,-3 12 2-16,0 7-7 31,3 22-4-31,0 5-2 0,3 10-1 16,3 14-3-16,0-11 0 15,0-5 4-15,3 10 3 16,6 14-10-16,-3-8-5 16,-3-9-42-16,8-10-17 15,1-5-37 1</inkml:trace>
  <inkml:trace contextRef="#ctx0" brushRef="#br0" timeOffset="179">23311 13888 176 0,'-6'11'66'0,"6"4"-36"0,6 9-15 16,-3-11 20-16,0-2-4 0,0 0-1 15,0 7-10-15,0-2-2 16,-3-8-11-16,6 3 2 0,-3-6 4 16,-3-5 4-16,0 0 4 0,0-3-9 31,0-5-2-31,0-5 0 0,0-3 1 16,-3-5 1-16,3 0 0 15,0 0-6-15,3 7-2 16,-3 4-4-16,9-3-3 15,0-3-12-15,0 3-5 16,0 2-29-16,3 8-13 16,0 1-8-16,0 2-2 0,5 0 7 15,-5 8-2 1,9 0 35-16,-6-1 49 0,-3 1 26 16,-3 0 15-16,-3 0 5 15,0 0-15-15,-3 0-4 16,9 0-25-16,-6 0-3 0,-3-3 1 31,6-2-3-31,-4 0 0 16,1-3-6-16,3-3 0 15,0-2-7-15,0-1-1 0,-6-2 0 16,6 1 2-16,-9-1-6 16,0-6-1-16,-9 4-1 15,6 2 4-15,-6-5-1 16,-6 10-1-16,-8 3 3 0,2 5 2 15,0 3 0 1,9 3 2-16,0 5 0 16,3 0 3-16,3 2 1 0,3 1 3 0,3 2-5 15,9 0-3-15,6-3-1 16,0 6-1-16,0-3-11 16,3-7-5-1,-6-4-23-15,-3-2-10 16,5-3-23-16,-2-10-7 0,3-8-4 15</inkml:trace>
  <inkml:trace contextRef="#ctx0" brushRef="#br0" timeOffset="180">23776 13851 76 0,'0'8'30'0,"0"-16"-16"0,3 11-3 0,-3-6 12 15,0 0-3-15,3 3 0 16,-3-2-5-16,0-1 14 15,0 0-1-15,0 3-14 16,0-2 1-16,0 2 1 0,-6 0 3 16,0 0 3-16,-3 0 5 15,0 0 4-15,-3 5-4 16,0-5 1-16,0 5-7 16,3 1-3-1,0-1-8-15,0 0-4 16,0 0-6-16,9 1 0 0,0 2-2 15,0 0 0-15,9 2 2 16,0 1 0-16,0 2-3 0,6 3 2 16,-6 0 1-16,0 0 0 15,-9-3 2 1,0 0 3-16,-9 3 15 16,3 3-10-1,-9-12-5-15,6 1-3 0,-3-2-2 16,0-4-16-16,4-7-4 15,-1 0-23-15,0-1-10 16,3 1-23-16,0-3-10 16,12-2-8-16</inkml:trace>
  <inkml:trace contextRef="#ctx0" brushRef="#br0" timeOffset="181">23904 13819 216 0,'-3'11'82'0,"0"-9"-44"0,-6-2-18 0,3 3 24 15,3 5-9-15,-6-3-3 16,0 3-14-16,0 0-6 0,3-3-7 15,0 3-6-15,6 0-2 16,0 3-1-16,6 0 3 16,0 2 0-16,0 0 3 0,-3 0 1 15,6 3 3-15,-9-3 3 0,0 1 5 16,-3 1 1-16,-3-1 0 16,-3-4-5-1,-3-2-2-15,3-3-6 16,0-5-4-16,-6 0-19 0,9-2-9 15,0-1-20-15,1-2-8 16,5 0-46 0,0-3-45-16,8 0 54 15</inkml:trace>
  <inkml:trace contextRef="#ctx0" brushRef="#br0" timeOffset="182">24297 13774 128 0,'-3'-5'49'0,"6"5"-26"0,0 0-3 16,-3 0 21-16,0 0 0 0,0 0 0 15,-3 0 0-15,0 0 1 16,-6 0-23-16,0 5 7 0,-3 1 2 16,-3-4-4-16,-6 9 0 15,9-3-15-15,0 0-6 16,3-3-4-16,6 8-1 31,6-2 2-31,3 2-7 16,0 3 0-16,9 0 3 0,-3 2 2 15,-3 1 2-15,-6-1 0 16,-3 1 6-16,-3-3 6 16,-3 0 7-16,-6-1 5 15,0-1-10-15,-3-9-5 16,0-2-6-16,4-1 0 16,-4-2-20-16,9-2-8 15,-3-4-18-15,3 1-6 16,6-3-25-16,0-3-10 15,9 1-30 1</inkml:trace>
  <inkml:trace contextRef="#ctx0" brushRef="#br0" timeOffset="183">24323 13854 268 0,'0'8'101'0,"3"-3"-54"0,-3 5-35 15,3-2 24-15,-3 6-13 16,0 4-3-16,0 9-7 16,0 12-3-16,-3 4-6 15,3-1-3-15,-3 3 0 0,3 0-1 16,0-11 0-16,-6-5 0 16,6-5 2-16,-3-3-8 15,-3-5-1-15,6-5-1 16,-3-3 0-16,-2-6 0 0,2-4 0 15,0-6 2-15,3-3 2 16,0-2 2-16,0-6 1 16,0-2 3-16,3-3 3 15,5-10 2-15,-5-3 1 16,6 5 2-16,-3-2 1 16,0 2 6-16,0 0 1 15,6 3-5-15,0 0 0 16,6-3-6-16,0 6-2 15,-3 5-2-15,0 5-3 16,-1 5 1-16,1 9 1 16,0 10 1-16,-3 2 1 0,3 6 0 15,-6 3 0 1,-3 2 4-16,-6 0 3 16,0 0-6-16,0-5-3 0,-9 3-4 15,-3-4 1-15,3-1-10 16,-3-12-3-16,-3-2-6 15,-8 0-1-15,11-2-8 16,-3-4-4-16,0-2-13 16,6 0-4-16,6-2-26 15,6-1-9-15,6 1-8 16</inkml:trace>
  <inkml:trace contextRef="#ctx0" brushRef="#br0" timeOffset="184">24654 13835 144 0,'18'-3'55'0,"-18"3"-30"0,6-10-10 0,-3 5 18 16,0 2-3 0,-3 0 2-16,0 3-5 0,-3 0-2 15,-6-2-13-15,6 7 8 0,-12 0 3 16,3 6-7-16,3 2-2 15,-3 0-4-15,0 3 1 16,0 5-2-16,3 0 0 16,3 1-8-16,6-4 0 15,0-2-1-15,0-3 2 16,9-2-10-16,-3-3-2 0,3-3 0 16,-3-5 1-1,9-3 1-15,-3-2 0 0,-3-3 5 16,-3-2 3-16,3-4 1 15,-3 1 2-15,-3 0 4 16,3 2 4-16,-6 1-2 16,0 2 2-16,0 3-4 15,0 2 1-15,0 3-3 16,3 5 0-16,0 3 3 16,-3 5 3-16,5 1-9 15,-2 1 0-15,-3-1 0 16,9-1 1-16,-6 0-10 15,6-5-5-15,-3-3-30 0,-3-2-10 16,9-6-30-16,-3-2-14 16,3-3-1-1</inkml:trace>
  <inkml:trace contextRef="#ctx0" brushRef="#br0" timeOffset="185">24907 13809 204 0,'-3'-27'77'0,"0"27"-42"0,-3-2-15 15,6 2 27 1,-9 2-12-16,-3 1 0 0,-6 2-11 16,6-2-5-16,-3 7-11 15,0 6-1-15,1 0 0 0,-1 0 5 16,3 2 3-16,3 4-6 16,9-1-1-16,0 0-2 15,0-3-1-15,9 6-3 16,3-5-2-16,9-3-10 0,-4-6-4 15,10-7-26 1,-3-6-12-16,-3-2-36 16,6 0-15-16,-4-6 2 15</inkml:trace>
  <inkml:trace contextRef="#ctx0" brushRef="#br0" timeOffset="186">25044 13872 196 0,'-6'0'74'0,"6"3"-40"0,0-1-7 16,0-2 29-1,6 6-11-15,-3-1-4 0,3 0-12 16,6 1-4-16,-1-1-14 16,10 0-2-16,-9-2-2 0,6-1-1 15,0-2-1-15,-3 0-1 16,-6-2 0-16,3-1-5 15,-3-2-1-15,-1 0-4 16,-8-1-1-16,0-4-5 16,0-4 0-1,-8 1-1-15,-1 3 1 16,-3-1 2-16,-3 3 1 16,-3 3 6-16,0 7 1 15,-3 6 2-15,0 0 2 16,4 3 5-16,2 5 6 15,-3 5 4-15,0 3 2 0,12 2 1 16,0 11 2-16,6-5-8 0,9-3-3 16,3 0 0-16,9-5 0 15,6-8-1-15,5-3-1 16,1-5-14-16,6-5-4 16,-1-3-34-16,-5-3-14 15,3-13-105 1</inkml:trace>
  <inkml:trace contextRef="#ctx0" brushRef="#br0" timeOffset="187">3044 17346 56 0,'-6'-3'22'0,"6"3"-12"0,-9 3-12 16,6 2-5-1,3-5-6-15,0-5-9 16,-3 5-1-16</inkml:trace>
  <inkml:trace contextRef="#ctx0" brushRef="#br0" timeOffset="188">2719 16280 188 0,'0'-16'71'0,"0"16"-38"0,-5 0-21 15,5 0 21-15,0 0-17 16,0 0-4-16,5 11-5 15,-5 2 0-15,3 8-4 16,0 3 9-16,0 2 5 0,0 9-3 0,0-4 2 16,0 12-5-16,0-14 1 15,0-3-3-15,0 11 0 16,0 24-5-16,0-21-1 16,0 0 3-16,0 4 1 0,0-1 1 15,0 7 0-15,-3-8-2 16,0 17-1-16,0-14-3 0,0-3 1 15,0-5-2-15,0-5 2 16,0-6-4-16,0-5 0 16,0-2-17-16,0-16-8 15,0-3-52-15,0-8-23 16,6 0-11 15</inkml:trace>
  <inkml:trace contextRef="#ctx0" brushRef="#br0" timeOffset="189">2702 16253 88 0,'3'-2'33'0,"0"2"-18"0,3 0 4 16,-1 0 16-16,-2 2-8 15,3-2-3-15,3 0 1 16,0 0 4-16,9 3-16 0,3-3 0 0,0 0 0 15,3 0-1-15,2 0 1 16,1 0-3-16,6 0 1 16,-3-3-4-16,-1 3-2 15,4-2 0-15,0 2-1 16,6-3 2-16,-1 3 3 16,4 0-6-1,0 0-2-15,2 0-1 0,4-5 0 16,-3 5 0-16,-1-3 2 15,4 0-1-15,2 3 2 16,1 0 2-16,3 3 2 16,-4-3-1-1,-2 3-1-15,2-3-3 16,-2 0 1-16,0 0-2 0,2 0-1 0,1 0 1 16,0 0-1-16,-1 0 2 15,1 0 1-15,-1 0-4 16,1 0 1-16,-3-3 0 15,-4 3 2-15,4 0-1 16,-1 0-1-16,-2 0 1 16,0 0-1-1,2 0 0-15,1 0 0 16,0 0 0-16,2 0 2 16,-5-3-3-16,0 1 0 15,2-3 3-15,1 5 1 16,-1-3-4-16,4 3-1 15,0 0 1-15,-1 0 2 0,-5 3 0 16,2-3 2-16,-2 0-4 16,0 0-2-16,2 0 2 15,1 0 0-15,0 0 1 16,2 0 0-16,4 5 0 0,-7-5 0 16,4 0 0-16,-3 0 0 15,-1 0 0 1,1 0 0-16,3 0 0 15,-1 0 0-15,1 2 0 16,-1 1 2-16,1-3-3 16,0 0 0-16,-1 0 1 15,1 0 0-15,-1 0 0 0,1 0 0 16,3 0 0-16,-1 0 2 16,-5 3 1-1,2-3 1-15,-5 0-5 0,6 0-1 16,-4 0 1-16,1 0 2 15,2 0 0-15,-2 0-1 16,3 5-2-16,-4-2-1 16,-2-3 2-16,0 2 0 15,-1-2 3-15,10 0 1 16,-4 0-1-16,1 0-2 16,-3 0 1-16,-1 0-1 15,4 3-3-15,-4-3 2 16,-2 0 1-16,0 0 0 15,-1 0 0-15,1-3 0 16,-3 3 0-16,-1-2 0 0,4 2 0 16,-3-3 0-1,2 3 2-15,1 0 1 0,0 0-4 16,2-5 1-16,-5 5-2 16,0 0-2-16,-4-3 5 15,1 0 1-15,0 3 0 16,-1 0-2-16,1 0 1 15,0-2-1-15,5 4 0 16,1-2 0-16,-6 0 0 16,0 0 0-16,-4 0 0 15,1 0 2-15,0-2-3 16,-7 2 0-16,-2 0 1 16,0 0 0-16,-3 0 0 0,0 0 0 15,-1 0 0 1,4-5 0-16,-6 5 0 15,-3 0 0-15,-3 0 0 0,0 0 0 16,-3 0-3-16,2 5 2 16,4 0 3-16,-3-2 1 15,0 5-1-15,0-3-2 16,-3 6-2-16,0-3 1 16,-3-8-10-16,-3 5-5 15,0-8-45-15,-6-2-20 16,0 0-24-16</inkml:trace>
  <inkml:trace contextRef="#ctx0" brushRef="#br0" timeOffset="190">8872 16243 168 0,'-3'-6'66'0,"3"6"-36"0,0-2-15 0,0 2 20 16,0 0-10-16,0 0-3 15,0 0-10-15,0 0-5 16,3 2-4-16,0 4-3 0,0 7 3 15,0 6-2-15,3 4 2 16,-3 4 0-16,3 2 3 16,-6 8-3-16,0 3-2 15,0 7 2-15,-3 4 0 0,0 7 1 16,3 0 0-16,0-2 2 16,0-4 1-16,0-1-1 15,0-1 1-15,0-2 0 16,0-9 3-16,0 4-5 15,3-9-1-15,-3-2 0 16,3 0 0-16,-3-6-2 16,0 0 1-16,0-4-4 15,3-9 0-15,-3 5-12 16,0-10-5-16,0 3-25 16,0-3-13-16,0-3-54 15</inkml:trace>
  <inkml:trace contextRef="#ctx0" brushRef="#br0" timeOffset="191">2740 17280 132 0,'-3'0'52'0,"3"0"-28"0,0 5-11 0,0-5 19 16,0 0-7-16,0 0 0 15,0 0-5-15,3 3-3 0,3 0-9 16,0-1 8-16,6-2 4 0,6 5-2 15,0-2 0-15,3 0-6 16,-6-1-2-16,2-2 0 16,1 6 1-16,-3-4-5 15,0 1-2 1,0 0 0-16,6-3 0 16,0 0-2-16,-1 0-2 0,1 0 1 15,3 0 1-15,3 0 1 16,3 0 1-16,-1 5-5 15,4-2 1-15,0-1 2 16,3 1 3-16,-4-3-4 0,1 0-3 16,0 5 1-1,3-5 2-15,-4 0 2 0,1 0 1 16,0 0-2-16,2 0-2 16,4 0 1-16,3 0-1 15,0 0 0-15,-1 5 0 16,4-5 0-16,-3 0 0 15,5-5-3-15,-5 5 2 16,5 0 1-16,-2 0 0 0,3 0 0 16,-1 0 2-16,4 5-3 15,-3-5-2-15,-1 0 2 16,1 0 2-16,-1 0 0 16,4 0 2-16,3 0-2 15,-1 0-1-15,4 0 1 0,-4 0-1 31,1 0-3-31,2 0 2 16,1-5 1-16,-3 5 2 0,-1 0-1 16,1 0-1-16,-1 0 1 15,1 0 1-15,-3 0-3 16,-1 0 0-16,7 0-1 16,-7 0 0-16,4 0 2 15,-1 0 0-15,1-5 0 0,6 5 2 16,-4 0-1-1,-5 0-1-15,-1 0 1 0,1 0 1 16,-6 0-3-16,-1 0 0 16,-2 0-1-16,3 0 0 15,-4 0 2 1,1 0 2-16,2 0 1 16,1 5 1-16,0-5-5 15,5-5-1-15,-5 5 1 0,0-3 0 16,-1 1 1-16,1 2 0 15,3 0 0-15,-7 2 2 16,7-2-3-16,-3 0 0 16,-1 0 1-16,4 0 2 15,-4 0-3-15,1 0 0 16,3 0 3-16,-1 0 1 0,10 0-4 16,2 3-1-1,-5-3 1-15,0 0 0 0,-4 5 1 16,4-10 2-16,-1 5-1 15,1-3-1-15,0 3 1 16,-1 0 1-16,-2 0-3 0,5 0 0 16,-2 0 1-16,-4 0 2 15,1-2-3-15,-3-1 0 16,2 3-1-16,1-5 0 16,-3 5 2-16,2 0 0 15,1 0 2-15,-1 0 1 16,-5 0-4-1,3-3 1-15,-4 0 0 16,4 1 2-16,-1 2-3 16,-2 0-2-16,0 2 2 15,2 1 2-15,-2 0 6 16,-3-3 4-16,-4 0-2 16,1 0 0-16,0 0-3 15,0 0-1-15,-1-3-3 0,1 0 1 0,3 1 0 16,-1-4 1-16,4 6 0 15,-3 0 2 1,-1-2-3-16,-2 2 0 0,-3-3-3 16,-1 0-1-16,-2-2-1 15,-9 5 0 1,-12-2-86-16,-15-4-40 16,-9-2-7-1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2:30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1874 13925 104 0,'-15'-5'38'0,"9"5"-20"0,-3 2-6 0,3 4 16 16,-3-1-1-16,-2 3 2 15,2 2-10-15,-6 1-4 16,9 0-8-16,-3-1-5 0,9-2 1 16,9 0 0-16,0 0 3 15,6 0-1-15,2 0 2 16,1 3-2-16,3 4 0 15,-6 4 1-15,-6-1 3 16,-3 1 9-16,-6-1 3 16,-6 4-4-16,-3-6 0 15,-6-1-8-15,0-4-3 16,0 0-6-16,-2-4 0 0,5-4-13 16,-3 0-5-16,9-3-32 15,-3 0-13-15,6 0-33 16</inkml:trace>
  <inkml:trace contextRef="#ctx0" brushRef="#br0" timeOffset="1">2011 14012 116 0,'0'3'44'0,"3"0"-24"0,3 2-15 0,-6-5 11 15,0 3-7-15,6-1-3 16,0 1 1-16,3 0 2 16,3-3-4-16,-3-3 1 0,3-2 1 15,-1-1-3-15,-2 1-3 16,0 0-3-16,0-1 1 0,-6 1 5 16,3-3 2-16,-6 0 0 15,0 0-1-15,-6 0-6 16,-3 0 1-16,-3 3 6 15,0 2 4-15,1 3-3 16,-10 6 1-16,3 2-7 16,0 5-3-16,3 0-2 15,0 3 3-15,6 3-2 16,3 2 1-16,6 0 2 16,0 3 0-16,6-3-3 15,3 0 0-15,3 0 4 16,3-5 1-16,3-3-7 0,3-5-2 15,3-2-27-15,-4-4-10 16,7-4-22 0</inkml:trace>
  <inkml:trace contextRef="#ctx0" brushRef="#br0" timeOffset="2">2249 13949 60 0,'-6'8'24'0,"6"2"-12"0,0 12 3 0,0-7 13 16,0 15-7-16,0 4 1 16,0 3-11-16,0 8-2 0,0-8-3 15,0-3-1-15,0-2 3 16,0-5 3-16,0-4-6 15,0-7-1-15,0-3 2 0,0-5 1 16,0-8 1-16,-6-2-7 16,3-6 0-16,-3-11-1 15,0-4 2-15,0-4-1 16,3-10-1-16,-3-3 1 16,6 3-1-16,0 0 0 15,6 5 0-15,3 3 0 16,3 6 0-16,0 4-5 15,6 6 1-15,-6 5 2 0,12 8 1 16,-3 5-2-16,-7 3 2 16,-2 5 5-16,-3 6 2 15,0-1 6-15,-15 4 3 16,0 1-6-16,-3-1-1 16,0-4-6-16,-2 1-4 15,2-6-26-15,-6-3-11 16,9-2-24-1,-9-2-24-15,12-4 35 16</inkml:trace>
  <inkml:trace contextRef="#ctx0" brushRef="#br0" timeOffset="3">2550 13951 72 0,'-3'-7'27'0,"-9"7"-14"0,0 0 0 16,9 2 14 0,0 3-11-16,-9 6-1 0,3 5-9 15,-9 8-4-15,6 5-1 16,-2 0-1-16,8 3 0 16,0-3 2-16,6 0-1 15,6-8 2-15,0-5 2 16,2-8 2-16,4-3 1 15,3-7 0-15,0-6-4 16,0-3-3-16,-6-7 0 0,3-9-1 0,-3 6 0 16,-9 5 11-16,3 3 5 15,-3 5 14 1,-3 13-16-16,-3 6-7 16,3 5-5-16,3 2 0 15,0 6-3-15,9-8 0 16,-3-3-1-16,3-2 0 15,3-3-29-15,0-3-12 16,-1-5-27 0,4-3-15-16,0-5 39 15</inkml:trace>
  <inkml:trace contextRef="#ctx0" brushRef="#br0" timeOffset="4">2660 13946 100 0,'-6'3'38'0,"3"5"-20"0,3 8-6 15,0-6 16-15,3 3 1 16,-3 11 5-16,3-3-14 16,0 1-6-16,0-4-9 15,3-2-2-15,-6 0 1 0,3-3-2 16,-3-5 1-16,0 0 7 16,0-8 3-16,-3 0-4 15,3-8-3-15,-6-10-1 16,6-1 1-16,0-2-3 15,6 0 0-15,-3 0-1 16,6-1 1-16,0 4-4 0,3 2 0 16,0 5-1-16,-1 1 0 15,7 2-20-15,3 3-10 16,0 2-15-16,3 0-6 16,-3 1 2-1,-4-1-5-15,1 0 27 16,-3 1 15-16,-3 2 12 15,-3 0 20-15,-3 0 11 16,-3 0 5-16,-3 0 4 16,-3 0-12-16,-3 2-4 15,0 6-8-15,-3 3-4 16,-6 5-5-16,-3 8-2 0,4 2 3 16,2 3-3-16,6-2-2 0,0-4 4 15,12-1 1-15,3-7 2 16,2-1 0-16,1-9-2 15,6-8 1-15,-9-2-2 16,3-11 0-16,0-2-3 16,-3-1-2-16,0-2 3 15,-3 0 0-15,0 5-1 16,-3 3 1-16,0 2 0 16,-3 3 1-16,3 8-5 15,0 5 1-15,0 3 0 16,0 6 0-16,3 4-3 15,0 1 2-15,2-1 3 16,1-2 1-16,-3-3-12 16,0-2-4-16,6-6-23 15,0-5-7-15,0-3-17 16,0-15-23-16,0-3 30 16</inkml:trace>
  <inkml:trace contextRef="#ctx0" brushRef="#br0" timeOffset="5">3097 13700 128 0,'0'-5'49'0,"0"7"-26"0,0 6-14 0,3-2 14 15,0 7 2-15,0 8 4 16,0 3-6-16,0 5-4 16,0 5-11-16,0 6-3 0,3-3-1 15,-6 5-2-15,0-2 1 16,3-3-4-16,0-8 0 0,0-5-39 15,0-5-15-15,0-3-30 16</inkml:trace>
  <inkml:trace contextRef="#ctx0" brushRef="#br0" timeOffset="6">3023 13864 192 0,'9'-2'74'0,"-3"-1"-40"0,3-10-35 0,0 10 12 16,3 0-7-1,9 1-1-15,-1-1-17 0,1 0-7 16,0 3-23 0,3 6-10-16,-6-1 24 0,0 3 12 15,-4 0 7-15,1 2 5 16,-3 4 21-16,-3 2 10 15,0-1 1-15,3 1 2 16,0-2 1-16,0-4 2 16,0-2-8-16,3-3-3 15,-3-5-12-15,-1-2-3 0,-2-4 1 16,0-2-3-16,-6 1 0 16,-3-1 1-16,-3 0 0 0,-3 0-2 15,-6 5 1-15,-5 6-4 16,-4 5 0-16,3 8 1 15,0 2 2-15,6 6 3 16,3 5 4-16,6 0 0 16,12 0 2-16,6-2-6 15,6-4-1-15,6-1-4 16,8-9-1-16,4-8-78 16,6-5-65-1,-10-2 44-15</inkml:trace>
  <inkml:trace contextRef="#ctx0" brushRef="#br0" timeOffset="7">3880 13891 96 0,'-3'0'35'0,"6"2"-18"0,-3 6-2 0,3 0 13 16,0 5-4-16,3 3-2 15,0 3-10-15,0-1-5 16,3 3-4-16,0 3 2 0,0-3 1 16,-3-2 0-16,0-3-1 15,0-3-1-15,0-2 0 16,-3-3-5-16,0 0 1 15,0-3 6-15,-3 0 4 16,0-5 3-16,0 0 5 16,0 0-10-16,0 0-2 15,0 0 0-15,0 0 1 0,3-3 1 16,3 1 2-16,3-17-5 16,-1 1-3-1,1-1-1-15,0 1-6 16,0-1 1-16,0 1-16 15,0 2-6-15,0 3-9 16,-3 2-4-16,0 0-18 16,0 3-33-1,0 3 26-15</inkml:trace>
  <inkml:trace contextRef="#ctx0" brushRef="#br0" timeOffset="8">4121 13983 108 0,'3'21'41'0,"0"-7"-22"0,0 9-18 0,0-15 11 16,0 11-6-1,0-3-3-15,0-3-2 16</inkml:trace>
  <inkml:trace contextRef="#ctx0" brushRef="#br0" timeOffset="9">4154 14110 90 0,'9'-2'-48'15</inkml:trace>
  <inkml:trace contextRef="#ctx0" brushRef="#br0" timeOffset="10">4142 13827 148 0,'-15'-3'57'0,"15"6"-30"0,0-3-34 0,0 0 10 0,0 0-3 16,0 0 0-1,3 8-3-15,0 0-39 16,6 0-20-16,6 0 12 15,-3 2 8-15</inkml:trace>
  <inkml:trace contextRef="#ctx0" brushRef="#br0" timeOffset="11">4229 13986 28 0,'-3'8'11'0,"9"2"-6"0,-3 4 25 0,-3-4 15 15,3 1 0-15,-1 2-2 16,1 0-18-16,-3 0-7 16,3-2-9-16,-3 0-4 15,0-3-2-15,3-3-5 0,-3 0 1 16,0-5 5-16,0-2 5 16,0-6-1-16,-3-6 1 15,0-2-5-15,0-2-1 16,3-3-1-16,0 2 1 15,0 1-2-15,3 2-1 0,3 0 1 16,0 3 1-16,3 2-3 16,0 3-2-16,3 6-1 15,0 2 3-15,3 0 0 16,0 2 1-16,3 1-27 16,-3 0-9-16,-1-3-39 15</inkml:trace>
  <inkml:trace contextRef="#ctx0" brushRef="#br0" timeOffset="12">4535 13684 104 0,'0'6'41'0,"0"4"-22"0,0 9-3 0,0-6 18 15,0 8-12-15,0 6-2 16,0 2-12-16,0 2-5 16,3 4-2-16,0-3 3 0,0-3 2 15,0 8-7-15,0-8-1 16,0-3-24-16,0-7-8 16,0-3-34-1</inkml:trace>
  <inkml:trace contextRef="#ctx0" brushRef="#br0" timeOffset="13">4404 13896 96 0,'-3'-3'38'0,"3"3"-20"0,3 0-1 15,0 0 14-15,3-2-10 16,3-1-4-16,6 0-10 16,3 1-5-16,3-1-1 15,-1 0-10-15,1 3-4 0,3 0-33 16,3 0-32 0,-3 3 20-16</inkml:trace>
  <inkml:trace contextRef="#ctx0" brushRef="#br0" timeOffset="14">4669 13904 96 0,'-3'16'38'0,"0"0"-20"0,0 5-10 0,3-11 13 16,3 4-10-16,0-1-1 16,3 3-4-16,0-3 1 15,0-2-4-15,0-4-2 16,0-1 0-16,3-4-4 0,-3-4 2 15,0-4 1-15,0 1 2 16,0-3-1-16,0-2-1 16,-3-1 1-16,0 0-1 0,0 1 2 15,-1 2 3-15,1 3 4 16,-3 2 2-16,0 3 6 16,3 3 3-16,0 2-12 15,3 3-5-15,0 2-2 16,0-2-1-16,6 6 0 15,-3-4 0-15,6-2-18 16,0-3-8-16,3-7-22 16,0-1-36-1,2-2 17-15</inkml:trace>
  <inkml:trace contextRef="#ctx0" brushRef="#br0" timeOffset="15">4952 13925 116 0,'-15'0'46'0,"6"5"-24"0,-3 3-21 0,6 0 11 16,0 3 1-16,0 2 2 16,0 0 3-16,0 6 1 15,0 5-10-15,3-3-3 0,3-3-2 16,0-5 0-16,3-2 2 16,3-3-3-16,0-3 0 15,3-10-1-15,0 0 1 16,0-6-4-16,0 1-2 15,-3-1 2-15,0 3 2 16,0 0-2-16,-3 5 0 16,3 1-1-16,-3 7-2 15,3 3 0-15,0 3 3 16,0-1 2-16,0 1 2 0,0-3-8 16,3 0-4-16,-1-6-15 15,1 1-7 1,0-11-35-16,12-8-17 15,-3-5 41-15</inkml:trace>
  <inkml:trace contextRef="#ctx0" brushRef="#br0" timeOffset="16">5125 13674 64 0,'-3'5'27'0,"6"8"-14"0,-3 11 7 16,0-8 14-16,0 10 1 0,0 3 2 15,0 3-14-15,-3 0-4 16,6 2-11 0,-3-2-3-16,2 0-3 0,1-6-19 0,3-7-9 15</inkml:trace>
  <inkml:trace contextRef="#ctx0" brushRef="#br0" timeOffset="17">1740 14581 72 0,'-9'-5'27'0,"3"13"-14"0,-3-6 0 0,3 4 14 15,3 4-9-15,-8 1-2 16,-7 5-5-16,6 8 0 16,-3-1-6-16,9 1-3 15,-3-3-1-15,9-2-1 16,3-3 0-16,6-3 0 0,0-2 2 16,3-6-1-16,0-2 2 15,3-3-2-15,-4-6-1 16,-2-4-2-16,0-9 1 15,3 3 3-15,-3 0 1 0,-6 3-4 16,6 0 1-16,-9 2 0 16,3 3 2-16,-3 1 1 15,0 4 3-15,0 3 1 16,0 0 1-16,6 5 4 16,-6 6 3-16,6 5-8 15,0-1-4-15,3-1-2 16,0-1 1-16,3-2-12 15,0-4-3-15,5 1-115 32,7-5 52-32</inkml:trace>
  <inkml:trace contextRef="#ctx0" brushRef="#br0" timeOffset="18">2011 14650 124 0,'-9'-11'46'0,"3"9"-24"0,3 2-21 0,0 0 8 15,-3 2 1-15,0 1 4 16,0 5-8-16,-3 0-1 16,-5 5-3-16,5 6-2 0,-3-1 3 15,6 1-4-15,9-3 0 16,0-1 1-16,3-1 0 16,3-4 2-16,0-4 1 15,2-4-1-15,1-4 1 16,3-9-2-16,-9-8 2 0,3-2-2 15,-3 0-1-15,3-5 1 16,-9-9-1-16,0-4-3 16,0-1 2-16,-9 6-1 15,3 2-2-15,0 8 5 16,3 3 1-16,0 5 2 16,0 5 2-16,3 6-3 15,0 8 0-15,0 5-1 16,0 15 1-16,3 4 0 15,3 2 1-15,0 3-5 16,0-3-1-16,3 5 1 16,-6-2 2-16,6-6-18 0,0-4-8 15</inkml:trace>
  <inkml:trace contextRef="#ctx0" brushRef="#br0" timeOffset="19">2196 14631 116 0,'-12'-5'44'0,"9"8"-24"0,-6 2-19 0,9-2 8 16,-9 2-3-16,-3 3 1 16,3 8-2-16,-6 2 2 15,9 1-6-15,6-1-1 16,-6-2 0-16,12-2-3 0,0-1 2 0,3-5 1 15,0-3 2-15,3-5 1 16,3-3 3-16,-6-15-3 16,3 2-2-16,-3-3 2 15,2 1 0-15,-8-3-1 16,3-3-2-16,-6-5 1 16,-6-8 1-16,3 2-3 15,-3 4 0-15,1 4 5 16,-1 3 2-16,3 6 6 15,-6 5 5-15,3 5-7 16,0 5-1-16,6 6-5 16,0 5-1-16,0 15 5 0,0 4 3 15,6-1-6 1,0 3-3-16,3 1-1 0,-3 1 1 16,2-7-3-16,7 3 0 15,-6-6-23-15,3-3-10 16,0-10-48-1</inkml:trace>
  <inkml:trace contextRef="#ctx0" brushRef="#br0" timeOffset="20">2356 14592 148 0,'-21'2'57'0,"24"6"-30"0,-3 0-36 0,6 0 9 16,-6 3 4-16,9-1 5 0,-3 4 9 15,0 2 6-15,0 2-13 16,0-2-1-16,0-3 0 0,-3-2-6 16,0-1-2-16,-3-2 1 15,6-2 0-15,-6-4 1 16,0-2 0-16,0-5-5 16,-6-6 1-16,6 1 0 15,0-4 0-15,0 4 0 16,6-3 0-16,-6-3 0 15,3 5 0-15,6 1-7 16,3 2 0-16,0 0-24 16,3 2-7-16,-3 1-22 15,-1 0-25 1,1 0 28-16</inkml:trace>
  <inkml:trace contextRef="#ctx0" brushRef="#br0" timeOffset="21">2526 14624 112 0,'-3'7'44'0,"0"1"-24"0,6 0-13 0,0-2 13 15,3-4-4-15,0 4 1 16,6-4-1-16,-3-2 0 16,0 3-8-16,0-3-1 0,0-3 3 15,2 1-4-15,-5-1 2 16,3-2-7-16,-3-3-1 16,0 0 2-16,-3 0 1 15,-3 0-8-15,-3 3-4 0,0-1-6 16,0 4-2-16,-12-1 5 15,0 6 3-15,-2 5 2 16,2 0 5-16,6 2 1 16,-6 3 1-16,6-2 0 15,6 10 4 1,3-2 2-16,9-4-2 16,3 1-1-16,0-2 1 15,3-4 0-15,0-2-16 16,2-3-6-16,1-2-38 15,0-3-29 1,0-8 33-16</inkml:trace>
  <inkml:trace contextRef="#ctx0" brushRef="#br0" timeOffset="22">2743 14571 132 0,'-3'2'49'0,"0"4"-26"0,0-6-12 0,0 5 18 15,0-3-15-15,0 4-2 16,0-1-8-16,3 3-3 16,0 0 0-16,3 0 1 0,3 0 3 15,6 0 0-15,0 2 0 16,6 1-3-16,-3 2-2 15,-3 0 5-15,-3 1 4 0,-9-1 1 16,-3-3 2-16,-6 1-6 16,-3 0-2-16,0-3-7 15,0-3 0-15,0 0-30 16,0-2-13-16,3-3-36 16,3-6-15-1,3 1 51-15</inkml:trace>
  <inkml:trace contextRef="#ctx0" brushRef="#br0" timeOffset="23">2946 14581 116 0,'-3'-8'44'0,"0"8"-24"0,0 6-8 0,0-4 13 15,-3 1-2 1,0 2 0-16,0 3-8 0,0 3-2 15,0-3-7-15,3 2-6 0,6 1-1 16,0-1-1-16,3 9-2 16,3-6 11-16,-3 8 14 15,0-2-2 1,-6-1 2-16,-3-2 1 16,-3-3-12-16,-3-2-6 15,0-3-16-15,0-3-7 16,0-5-59-16</inkml:trace>
  <inkml:trace contextRef="#ctx0" brushRef="#br0" timeOffset="24">3348 14563 160 0,'-6'-3'60'0,"3"3"-32"0,-6 0-17 16,6 0 18-16,-3 3-8 15,-6 2 0-15,-6 0-14 16,3 3-5-16,3-3-1 15,3 3-4-15,9 3 2 0,9-3-1 16,3 0 0-16,0 2 0 16,3 1 0-16,0 0 4 15,-3-1 1-15,0 6 10 16,-6-3 3-16,-4 3 10 16,-4-3 4-16,-4-2-12 15,-3-3-3-15,-6 0-9 16,-6-3-4-16,3 0-8 0,3-2-4 15,0-3-21-15,3 0-7 16,3 0-23-16,6-16-59 31</inkml:trace>
  <inkml:trace contextRef="#ctx0" brushRef="#br0" timeOffset="25">3407 14616 124 0,'-3'2'49'16,"6"1"-26"-16,-3 7-27 0,3-2 8 0,-3 3 7 15,3 13 7-15,-3 0 6 16,3 2 3-16,0 1-10 16,0-1-3-16,0 0-8 15,-3-2-6-15,3-5-3 0,-3-3 6 16,0-3 3-16,0-5-1 15,0-6 2-15,0-4-6 16,-3-6-1-16,-3-5-2 16,0-6 0-16,-3-5 0 15,3-5 0-15,0 0 0 16,3 0-2-16,0 3 3 16,6 2 2-16,3 0-2 15,3 5-2-15,6 4 2 0,3 4 2 16,0 6 2-1,-3 5 3-15,-1 2 6 0,-2 6 2 16,-3 0-1-16,-3 3 0 16,-6 7-3-16,0-2-1 15,-6 5-3-15,-3-2 1 16,-3-6-9-16,1-2-3 16,-1-1-26-16,0-2-12 15,3-3-20 1,3-2-46-16,6-8 22 15</inkml:trace>
  <inkml:trace contextRef="#ctx0" brushRef="#br0" timeOffset="26">3699 14571 148 0,'-3'-6'57'0,"3"9"-30"0,-18 0-23 15,15-1 15-15,-3 1-11 16,-3 2-2-16,0 3 7 15,-6 5 6-15,3 1-10 16,3-1-2-16,3 13-3 16,3-5-2-16,3-2 1 15,3-6 0-15,0-2 1 16,3-3 0-16,3-8-2 16,0-8-2-16,6-3-2 15,-3 1-1-15,-6-4-1 16,-3 1 3-16,3 3 0 15,-6-1 1-15,6 3 0 0,-3 3 2 16,-3 5 1-16,0 2 3 16,6 4-1-16,-3 2 0 15,3 5-1-15,6 0 0 16,-3-2-5-16,2 2 1 16,1-5-11-16,3-3-3 15,3-2-28-15,0-9-13 16,0-4-24-1</inkml:trace>
  <inkml:trace contextRef="#ctx0" brushRef="#br0" timeOffset="27">3976 14467 172 0,'-15'-2'66'0,"12"4"-36"0,-12 6-35 16,6 3 12-16,-3 7 5 15,3 1 7 1,-3 2 7-16,3 0 7 0,3 3-18 15,0 0-4-15,3 0-3 0,3-3-4 16,9 3-1-16,6-6-14 16,0-2-6-16,0-11-24 15,6-5-11-15,0-8-39 16</inkml:trace>
  <inkml:trace contextRef="#ctx0" brushRef="#br0" timeOffset="28">4086 14576 160 0,'0'-3'60'0,"3"9"-32"0,0-1-26 0,-3-5 12 15,6 2 4-15,0 1 6 16,0 0-9-16,5-3-1 16,4 0-8-16,0-3-2 0,0 0 0 15,0 1-2-15,-3-9-2 16,0 1-2-16,-3-6 1 15,-3 3-1-15,-6-1 0 16,-9 4-7-16,0 2-2 16,-9 3 6-16,0-1 4 15,-3 12-3-15,0 1 1 0,4 9 5 16,2 0 4-16,0 0 1 16,3 0 3-16,6 0-3 15,3 2 1-15,6-2-5 16,3 0-2-16,3 0-5 15,3-3-2-15,12-5-24 16,-1-5-8-16,4-6-48 16</inkml:trace>
  <inkml:trace contextRef="#ctx0" brushRef="#br0" timeOffset="29">4303 14512 208 0,'-18'-2'77'0,"12"2"-42"0,-6 0-41 0,6 2 14 16,0 1-7-16,-3 5 2 16,3 0-4-16,1 3-2 15,2-1 2-15,3 1-5 0,6 2 2 16,2 0 2-16,1 6 1 16,3-3 1-16,-3-1 0 15,0 4 4-15,-3-3 2 16,-3 2 11-16,-6-2 4 15,-3-3-9-15,-3-2-2 16,-3-6-24-16,0 1-10 16,0-6-76-16</inkml:trace>
  <inkml:trace contextRef="#ctx0" brushRef="#br0" timeOffset="30">4809 14462 112 0,'-18'0'44'0,"18"0"-24"0,0-3-15 0,0 3 11 0,-3 0 2 16,-3 3 3-16,-3 0-7 16,0 7-1-16,0 1-7 15,-2 7-2-15,-1 1 2 0,3 0-3 16,3 2-2-16,3-3 2 15,3-2 0-15,3 3-1 16,3-6 1-16,3-3-2 16,3-2 2-16,-1-5-2 15,4-3-1-15,0-5 1 16,-3-3-1-16,-3-3 0 16,3 1 0-16,-9-1 2 15,0-8 3-15,-3 6 2 16,0 3 10-1,-6 7-1-15,3 3-8 16,6 5-4-16,-6 3-3 0,6 3-1 16,3 2-3-16,-3 3 2 15,6-3-4-15,0-2 1 16,0-1-22-16,0-2-11 16,0-2-27-1,-1-4-36-15,1-2 31 16</inkml:trace>
  <inkml:trace contextRef="#ctx0" brushRef="#br0" timeOffset="31">4946 14475 112 0,'0'3'44'0,"0"16"-24"16,3 12-13-16,-3-20 13 15,0-1 12-15,0 1 7 16,0-3-16-16,0 0-6 0,0 0-10 15,0-3-3-15,0-2 0 0,0-3-2 16,0 2-2-16,0-2 1 16,0-2 1-16,0-4-6 15,3 1 1-15,3-16-12 16,0 0 5 0,3 2 6-16,0 3 0 15,0 3 2-15,2 3 4 16,4 2 1-16,0 2 3 15,3 4 1-15,-3 4 5 16,-3 4 5-16,0 10-5 16,-3-1 1-16,-3 4-8 0,0-6-1 15,0 3 0 1,-3-3-18-16,3 1-7 16,2-7-30-16,1 1-10 15,0-5-19 1</inkml:trace>
  <inkml:trace contextRef="#ctx0" brushRef="#br0" timeOffset="32">5324 14444 144 0,'-9'-8'55'0,"-6"8"-30"0,-9 2-29 0,18 1 8 15,-6 2-7-15,1 8 2 16,-4 6 3-16,3 2 1 0,0 0-1 15,3 1-6-15,6-4 0 0,3 1 2 16,3-4 1-16,3 1 3 16,3-5 1-16,6-6-1 15,0-7 1-15,2-4-4 16,1-4-2-16,-3-12-1 16,-3-7 3-16,-3-2 0 15,0-4 1-15,-6 1-5 16,-3-1 1-16,-6-2 2 15,0 3 1-15,-3 5 14 16,0 8 6-16,3 2-1 16,0 9 0-16,0 4-8 15,3 9-2-15,0 8 7 16,6 4 2-16,6 9-6 0,0 3-4 16,0 10-2-16,3 2 1 15,0 1-8-15,0-5 0 16,0-6-24-16,0-6-11 15,0-4-51 1</inkml:trace>
  <inkml:trace contextRef="#ctx0" brushRef="#br0" timeOffset="33">2591 15076 100 0,'-3'0'38'0,"-5"3"-20"0,2 7-10 16,9-2 11-16,0 8-3 16,-6 8 3-16,6 5-6 0,-3 0 0 15,3 3-2-15,-3-3 3 16,3 3-7-16,-1 2-4 16,1-8-2-16,3-4-1 0,-6-6 2 15,0-3 1-15,0-3 1 16,0-10 2-16,0-8 1 15,0-2-1-15,-6-3 1 16,1-3-4-16,-1-3-2 16,0-2 0-16,3 0-1 15,0-3 2-15,3-5 1 16,6 2 1-16,0 1 0 16,0 2 0-16,-1 0 2 15,4 3 1-15,3 5 1 16,0 6-4-16,3 2-1 15,3 8 3-15,0 5 3 0,-3 3 2 16,0 5 1-16,-6 6-6 16,-4-1-2-16,-2-2 2 15,-3 0 1-15,-3-3-3 16,-8-2-3-16,2-1 0 16,-3-2-1-16,0-2-16 15,6-4-4-15,-6 1-19 16,6-3-7-16,3 0-16 15,3-3-41 1,6 1 20-16</inkml:trace>
  <inkml:trace contextRef="#ctx0" brushRef="#br0" timeOffset="34">2922 15087 124 0,'-9'-6'49'0,"9"9"-26"0,-6-3-16 0,3 0 13 16,-3 3 1-16,-3 2 2 15,0 3-6-15,-6 0-2 16,-6 5-9-16,4 5-2 0,2 1 0 16,6 0-5-16,3-4 1 15,9-1-2-15,9-4-2 16,0-2 5-16,0-3 3 0,-1-2-3 15,4-3-1 1,-6-3 0-16,3-5 0 0,-3 1 2 16,-3-7 1-16,0 1-4 15,-3 0 1-15,0 0 2 16,-3 5 1-16,0 2 3 16,0 1 3-16,0 2-2 15,0 3-2-15,0 6-2 16,3 2-3-16,0 2 1 15,3 1-1-15,-3-1-3 16,3 1 2-16,0 0-10 16,3-3-3-16,6-1-33 15,-4-4-12-15,10 0-15 16</inkml:trace>
  <inkml:trace contextRef="#ctx0" brushRef="#br0" timeOffset="35">3127 15084 172 0,'-12'-8'66'0,"9"5"-36"0,-6 3-22 0,6 0 16 16,-2 3-10-16,-1 2-1 15,-3 3-7-15,-6 5-2 16,3 6-2 0,6 2-4-16,0-2 1 0,0-1 1 0,6-2 2 15,3-3-3-15,3-2 0 16,0-3 1-16,3-6 2 15,0-2-3-15,3-2 0 0,-3-4 3 16,-1-4 1-16,-2-3-4 16,-3-1 1-16,0 1 0 15,-3 3 0-15,0-1 0 16,0 3 0-16,0 3-5 16,0 5-3-1,0 16 1-15,3 0 4 16,0 2 2-16,0 6 7 15,3 2 6-15,-6-2 5 16,0 0 4-16,-6 2-5 16,0-4 1-16,0 4-10 15,-3-5-4-15,1-13 0 16,-4 3 0-16,-9-11-28 16,6-6-12-16,0-1-37 15,0-4-51 1,3-2 33-16</inkml:trace>
  <inkml:trace contextRef="#ctx0" brushRef="#br0" timeOffset="36">3246 15126 144 0,'3'0'55'0,"21"3"-30"0,-9 5-29 0,-6-8 10 16,-3 2-1-16,3-2 4 15,0 0 11-15,0-2 7 16,0-1-14-16,0-2-7 0,-4 0-4 0,1-3 0 16,-3 0 1-16,-3 0-1 15,-3-3-2-15,-6 3-4 16,1 0 0-16,-10 3-3 16,-3 2 2-16,0 3 5 15,0 6 2-15,0 2 4 16,3 2 1-1,7 1 5-15,-1 5 5 0,6 2 0 16,6 1 1-16,6-3-5 16,15-3-3-16,2 0-3 15,7 0 0-15,3-5-17 16,3-3-8-16,2-2-62 16,1-8-58-16,-3-14 43 15</inkml:trace>
  <inkml:trace contextRef="#ctx0" brushRef="#br0" timeOffset="37">3746 14817 144 0,'-6'10'55'0,"6"9"-30"0,3 10-14 15,-9-11 18-15,3 14-4 0,0 5 3 16,1-2-16-1,-1 7-5-15,0-2-4 16,0-6-3-16,3-2 1 0,0-3-17 0,6-5-4 16,-1-6-50-1,-2-2-39-15,0-5 37 16</inkml:trace>
  <inkml:trace contextRef="#ctx0" brushRef="#br0" timeOffset="38">3618 15081 140 0,'3'-2'55'0,"0"-1"-30"0,3 0-5 0,0 3 21 0,3-2-5 16,12-1 2-16,3 0-20 15,0 1-8-15,-1 2-6 16,4-3-1-16,0-2 0 0,0 5-17 15,3 0-5-15,-4 0-33 16,-5 0-14-16,-3 0-18 16</inkml:trace>
  <inkml:trace contextRef="#ctx0" brushRef="#br0" timeOffset="39">3970 15079 112 0,'-6'-3'44'0,"6"-2"-24"0,-6 5-15 0,6 0 29 16,-15 2 0 0,3 4-10-16,0 2-5 15,0 5-11-15,0 3-5 0,3 5-2 16,0-3-1 0,6 1 0-16,3-3 4 0,0-3 2 15,12-2-5 1,3-4 4-16,0-4 2 15,-3-6-7-15,0-4 1 16,-3-7-3-16,-3 1 0 0,0 0 2 16,-3 0 2-1,0-1-1-15,-3 4-1 0,3-1-2 16,-3 6 1-16,0 0-1 16,0 5 0-16,3 2 2 15,-3 12 0-15,3 1 0 16,0 1 0-16,2 0-3 15,1 0 2-15,3 0-4 16,-3-3-1-16,3-2-26 16,0-3-11-16,0-3-31 15</inkml:trace>
  <inkml:trace contextRef="#ctx0" brushRef="#br0" timeOffset="40">4056 14901 116 0,'-3'-2'44'0,"3"2"-24"0,3 8-10 0,0-3 14 15,-3 8 2-15,0 11 4 16,0 0-7-16,0 0-2 16,0 2-12-16,0 3-1 0,0-2-1 15,0-1-3-15,0-7-1 16,0-6 1-1,3-5-2-15,0-8 1 16,3-3-2-16,3 0-1 16,0-2-4-16,6 0-2 15,5 0-2-15,1 2 2 16,-3 3 4-16,0 5 1 16,3 1 3-16,-6 4 1 0,0 1 16 15,-7 2 8-15,-2 0 1 16,-6-2 1-16,-3-1-10 15,-2-2-4-15,-7 0-8 16,-6 0-5-16,0-3-10 16,-3-2-5-16,0-3-22 15,3-3-10-15,3-5-23 16,1 1-9-16,5-9-6 16</inkml:trace>
  <inkml:trace contextRef="#ctx0" brushRef="#br0" timeOffset="41">4285 14878 180 0,'0'2'68'0,"3"1"-36"0,0 7-35 0,0 4 11 16,0 7 13-16,-3 5 9 15,0 3 0-15,0 0 0 16,0 1-17-16,0 7-8 0,3-8-3 15,0-3-2-15,0-2 0 16,0-3-25-16,0-5-10 16,3-3-46-1,-3-5-47-15</inkml:trace>
  <inkml:trace contextRef="#ctx0" brushRef="#br0" timeOffset="42">4413 15113 156 0,'0'-5'57'0,"3"10"-30"0,3 0-34 16,-3-2 10-16,3 0 10 15,3-1 6-15,3 1 4 16,0-3 1-16,3 0-13 16,-1 0-4-16,1-3-3 0,0 1-2 15,-3-4 1-15,-3 1-2 16,-3-3 2-16,0 0 0 15,-6 0 1-15,-3 0-13 16,-6 0-4-16,-3 3-3 0,-3 2 0 16,-3 3 4-16,4 6 5 15,-1 2 4-15,-3 2 2 16,3 1 1-16,3 5 0 16,9-3 8-16,3 5 5 15,0-2-4-15,6-2-3 16,3-4-1-16,6 1-1 15,3-3-24-15,3-3-12 16,11-8-49 0</inkml:trace>
  <inkml:trace contextRef="#ctx0" brushRef="#br0" timeOffset="43">4744 14967 236 0,'-27'-2'90'0,"21"18"-48"0,-9-3-53 16,12-8 13-16,-3 1-2 16,3 1 4-16,3 4 1 15,3 2 2-15,6 3-4 16,3 3-2-16,0-1 2 0,0 3 2 16,-3 1 2-16,-4-4 12 15,-2-2 5-15,-6-3-6 16,-2-2 0-16,-4-1-18 15,-3-2-4-15,-6-2-45 16,3-1-18-16</inkml:trace>
  <inkml:trace contextRef="#ctx0" brushRef="#br0" timeOffset="44">4238 13327 88 0,'0'-3'33'0,"2"3"-18"0,1-2 2 0,-3 2 14 16,0 0-1-16,0 0 2 16,0 5-12-16,-3 6-4 15,-2 5-9-15,-7 5-1 0,-3 10 4 16,0 6-2-16,0 6 1 15,0 4-5-15,0-4-1 16,0-4-1-16,3-7 1 0,3-3-2 16,1-5 2-16,2-8-20 15,0-3-8-15,3-5-23 16,0-3-49 0,3-10 12-16</inkml:trace>
  <inkml:trace contextRef="#ctx0" brushRef="#br0" timeOffset="45">4187 13234 112 0,'-18'-2'44'0,"15"7"-24"0,-9 3-19 0,9-3 8 16,-3 3 3-16,0 6 3 16,-3-1-2-16,-3 3 0 15,1 2-7-15,-1-2-2 16,0 0-2-16,3-3 3 0,3-2 1 16,0-6-2-16,3-5-1 15,6-5 5-15,3-3 5 16,6-5-9-16,0-3-2 15,6-3-2-15,-1 1 0 16,1-1-3-16,0 1 2 16,-3 7 3-16,0 3 1 0,0 5-1 15,0 3 1-15,0 6-4 16,-1 4 0-16,4 1 5 16,-3 2 2-16,0 0-2 15,0 1-3-15,0-7 2 16,0 7 0-16,-3-1-4 15,-1-2-1-15,4-1-59 16,0-2-52 0,3-11 31-16</inkml:trace>
  <inkml:trace contextRef="#ctx0" brushRef="#br0" timeOffset="46">3461 15335 88 0,'-6'-2'33'0,"6"2"-18"0,-9 2-9 0,9 6 11 16,-3 0-7-16,3 11-1 16,0 4-1-16,0 7 2 15,3 9 4-15,0 9 3 16,0 13 0-16,3 10-1 15,0-2-8-15,3-3-1 0,-1 0 0 16,4-10-6-16,3-9-2 16,0-2 4-16,0-10 3 0,0-6-3 15,0-5 0-15,-3-6-1 16,0-5 1-16,-1 1-4 16,-2-6 0-16,0 2-15 15,-3-7-6-15,0 5-27 16,0-6-39-1,0 1 17-15</inkml:trace>
  <inkml:trace contextRef="#ctx0" brushRef="#br0" timeOffset="47">3723 15981 132 0,'-15'-13'52'0,"6"13"-28"0,15 2-22 15,-6-2 12-15,0 0-1 0,0 0 3 16</inkml:trace>
  <inkml:trace contextRef="#ctx0" brushRef="#br0" timeOffset="48">3711 15983 277 0,'12'19'11'0,"-4"0"-5"0,4 7-4 0,3 3 0 16,0 0-3-16,-3 6 0 16,0-6 1-16,-3-3 2 15,-3-5 1-15,-3 0 3 16,-3-5 17-16,-6-2 7 15,-12-4-7-15,-6-2-3 16,-6-8 0-16,-2 0-1 0,-4-3-6 16,6 1 0-16,3-1-10 15,4 1-2-15,5-1-17 16,6 3-6-16,6 0-53 16,9-3-24-16,6-5 1 15</inkml:trace>
  <inkml:trace contextRef="#ctx0" brushRef="#br0" timeOffset="49">17921 14102 80 0,'6'-8'33'0,"-3"6"-18"0,0 2-18 15,-3-6 63 1,0 1-17-16</inkml:trace>
  <inkml:trace contextRef="#ctx0" brushRef="#br0" timeOffset="50">17927 14068 265 0,'-6'-8'21'15,"-3"0"-14"-15,-3 0-5 0,-3-2 1 16,-6-1-2-16,-3 0-1 15,-2-2 5-15,-7 0 1 16,-3 2 2-16,-6 1 0 16,1-1-7-16,-4 1 0 15,-5-1 1-15,-1 0 3 16,-6 3-2-16,-2 1 0 16,-4 4-3-16,-5 0-1 15,-4 3 1-15,4 3 0 16,-3 5-3-16,-4 5 2 15,4 6 1-15,-1 2 2 0,4 5-3 16,2 9 0-16,10-1-1 16,2 3 0-16,7 3 2 15,5-3 2-15,9 2-3 16,9 9-2-16,9 5 2 16,15 8 0-16,15 2 1 15,6-2 0-15,15-3 0 16,12 3 0-16,17-3 0 15,12-2 0-15,19 0 0 16,17-14 2-16,12-8-1 16,9-18 2-16,6-11 2 15,-3-12 2-15,-12-12 3 16,-9-5 4-16,-15-10 3 16,-18-3 4-16,-11-14 2 0,-16-4 3 15,-14-9-5-15,-15 6-3 16,-15 3-8-16,-12-1-2 15,-15 1-11-15,-6 2-5 16,-6 2-27-16,-6 9-12 16,-2 10-82-1</inkml:trace>
  <inkml:trace contextRef="#ctx0" brushRef="#br0" timeOffset="51">18335 14258 72 0,'2'-2'27'0,"-2"-1"-14"0,0 6-13 15,0-3 5-15,0 5 14 16,0-5 8-16,0 3 1 15,-2-1 3-15,-1 4-11 16,-6-1-4-16,-3 0-7 16,0 1-4-16,-3-1-2 15,-3 0-3-15,-3 0 1 0,0 1-1 16,1 2 0-16,2 0 0 16,3-3 0-16,0 3 0 15,3 0 0-15,3 0 0 16,3 0 0-16,0 0 2 15,3-1 1-15,3 4 1 16,6 0 2-16,3-1-3 0,3 1 0 16,0-1-1-16,0 1-2 15,0 0 1-15,0-4-1 16,0 1 0-16,-1 6 0 16,-2-4-31-16,3 6-14 15,3-5-28 1</inkml:trace>
  <inkml:trace contextRef="#ctx0" brushRef="#br0" timeOffset="52">18207 14409 52 0,'0'0'22'0,"2"0"-12"0,1 3 3 0,0-3 11 15,3 3 3-15,3-3 3 16,3 0-10-16,6 2-4 0,3-2-3 16,3 0-1-16,3 0-2 15,8-2 1-15,4-1-6 16,3 0-1-16,5-2 0 0,1 2 0 15,2 1 2-15,-2-1 3 16,3 0 2-16,-1-2-5 16,1 0-2-16,5-1 0 15,-2 1 2-15,0 0-3 16,-4 2 0-16,1 1 1 16,-4-1 0-16,1 0 0 15,0 1 2-15,-4-1-1 0,1 0 0 16,3 1-6-16,2-1 1 15,1 0 2-15,-7 1 1 16,1-1 1-16,0 3 0 16,2-3-2-16,-2 1 1 15,0 2-4-15,-1 0 0 16,4 0 3-16,0 0 1 16,-1 0-1-16,-2 0 1 15,-1 0-4-15,1 2-2 16,-3 1 2-16,-1 0 2 15,4-1 0-15,-3-2 2 16,2 0-2-16,1 0 2 16,3 3-4-16,-1 0-2 15,-5-3 2-15,0 2 2 0,-1 1 0 16,1-3-1-16,3 3 1 16,-4-3-1-16,4 0 0 15,3 0 0-15,-1 0 6 16,1 2 6-16,-6 1-4 15,2 0-2-15,1-1-3 16,0-2-3-16,-4 0 1 16,4 0 1-16,-1 0-1 15,4 0-1-15,0 0 1 16,-4 0-1-16,-2 0 0 16,0 0 0-16,-1 0 0 15,1 0 0-15,0-2 2 16,-1 2 1-16,-2 0-4 15,0 0 1-15,2 0 0 0,1 0 0 16,-3 0-3-16,-3 0 0 16,-4 0 4-16,1 0 1 15,0 0-3-15,-3 0 1 16,-1 0 2-16,4 0 1 16,-6-3-1-16,-3 0-2 15,2 1-10-15,-5-1-6 16,3 0-69-1,0 3-60-15,-12-18 44 16</inkml:trace>
  <inkml:trace contextRef="#ctx0" brushRef="#br0" timeOffset="53">22395 14269 88 0,'0'0'33'0,"3"-3"-18"0,-12-5 4 0,9 8 16 16,0 3-8-16,-3-6-1 15,0 3-6-15,-6 3-1 16,6 0-10-16,-6-1 3 0,-3 1 2 16,0 2-7-16,-3 1-2 15,6-1-1-15,0-2 0 16,0-1-5-16,3 3-1 15,0-2 1-15,3 2 2 16,6 1 0-16,3-1-1 16,6 0-2-16,3 1 1 15,6-1 1-15,0 3 0 16,0 2 2-16,-1 1 1 16,-2 2 1-16,-3 0 0 15,-3 1 0-15,-3-1 2 0,-6-3 10 16,-6 1 5-1,-3 0-7-15,-3-1-1 0,-6-5-7 16,0 1-2-16,-2-4-2 16,-1-2 1-16,0-2-2 15,3-1-1-15,-3-2-6 16,9 0-1-16,0-1-19 16,3 1-6-16,0 0-7 15,3 2-2-15,0-2 3 16,3 2 3-16,3-2-11 15,3 2-25 1,0-2 18-16</inkml:trace>
  <inkml:trace contextRef="#ctx0" brushRef="#br0" timeOffset="54">22481 14110 92 0,'-6'0'35'0,"12"3"-18"15,-6 0 2-15,0-3 16 0,3 5-8 16,0 5-3-16,0 12-10 15,-3 4-1-15,3 0-8 16,-3 6 1-16,3 3 1 0,-3 2-3 16,3-3-3-16,-3-2 4 15,3-6 1-15,0 1 2 16,0-9 0-16,0-2 0 16,-3-3 0-16,0-5 2 15,0-8 1-15,0 0-3 16,-3-5 0-16,3-3-3 15,0-3 2-15,0-2-6 16,0-3-3-16,3 1 1 16,3-1 0-16,3 2-2 15,2 1 2-15,4 3-1 0,-3 2 0 16,0 0 0 0,0 2 0-16,3 4 0 0,0 2-2 15,0 2 3-15,0 6 2 16,-4 0 0-16,1 6-1 15,-6-1 1-15,6 0 1 16,-6 0-1-16,-3-2-1 16,0-1 1-16,0-2-1 15,0-2-18-15,-3-6-5 16,0 0-20-16,3 2-5 0,3-2-8 31,0 0-27-31,6-5 23 0</inkml:trace>
  <inkml:trace contextRef="#ctx0" brushRef="#br0" timeOffset="55">22886 14325 64 0,'-6'-6'27'0,"6"4"-14"0,-6-1 13 15,3 3 20-15,-6 0-4 16,-3 0 0-16,3 0-20 15,-3 3-8-15,-3 2-8 16,0 3-3-16,0 2 1 0,1 4 0 16,2 2 0-16,3 2-2 15,6 1 1-15,3-1 0 0,3 3 1 16,9 3 0 0,0-11 2-16,-1-2 1 0,4-11 3 15,6-3-3-15,-6-2 1 16,0-3-3-1,-3-3 0-15,-3 1-3 0,-3-3 1 16,-3-3-4-16,3 0 0 16,-6 3 3-16,0-1 3 15,0 6 0-15,0 1 2 16,0 4-4-16,0 3-2 16,0 5-3-16,0 3-1 15,3 5 2-15,0 3 2 0,3 0-2 16,3 3 0-16,-1-4-1 15,1-1 0-15,-3-1-14 16,9 0-4-16,-9-2-12 16,15-9-120 15,3-12 55-31</inkml:trace>
  <inkml:trace contextRef="#ctx0" brushRef="#br0" timeOffset="56">23029 14340 112 0,'0'0'44'0,"11"8"-24"0,-5 3-15 0,-3-6 13 15,0 6 7 1,-3 2 5-16,6 0-5 0,-3 1-3 16,3-1-12-16,0-3-4 15,-3 1-2-15,0-3-2 0,0-3-2 16,-3-2 5-16,0-3 4 15,0 0-1-15,0-3 3 16,0-2-2-16,0-3 2 16,-3-5 0-16,3-1 3 15,0 1-3-15,0-3-1 16,3 3-4-16,3 0-1 16,0 2-3-16,3 1-2 15,0 2-2-15,3 2 1 0,-3 1-1 16,9 3 0-16,-4-1-18 15,1 3-7-15,0 0-24 16,-6 3-10 0,9-1-29-16</inkml:trace>
  <inkml:trace contextRef="#ctx0" brushRef="#br0" timeOffset="57">23282 14359 184 0,'-6'0'71'0,"12"3"-38"0,-3 5-41 16,-3-3 12-16,8 3 2 16,1 0 4-16,3 0 3 15,0 0 5-15,3 0-10 16,0-3-2-16,3-3 0 0,3-4-3 0,-3-1 0 16,2-2-1-16,-2-3 1 15,-3 0-2-15,-3-3-1 16,-6 1-2-16,-6-1 1 15,-6 1 1-15,-3-1 0 16,-6 0 0-16,-3 1 0 16,6 2-3-16,-5 5 2 15,-4 1-1-15,3 4-2 16,-3 4 0-16,0 2 3 16,9 2 0-16,0 3 1 15,3 3 6-15,6 3 4 16,3-1-1-16,9 6 0 0,3-3-5 15,3 3-3-15,12-5-7 16,3-4-4-16,2-1-19 16,4-12-6-16,0-2-15 15,3-8-48 1,-7-2 11-16</inkml:trace>
  <inkml:trace contextRef="#ctx0" brushRef="#br0" timeOffset="58">23710 14338 100 0,'-3'-11'38'0,"3"9"-20"0,-6-4-15 16,6 4 10-16,0-1 14 15,-6 0 9-15,-3 1-3 16,-3 2 0-16,-2 0-18 0,-7 2-9 16,6 4-4-1,-3 2-2-15,0 2 2 0,6 3-3 0,0 3 0 16,3 3 3-16,6-1 1 15,3 1 1-15,6 2 0 16,6-3-2-16,3-4-2 16,3-4 3-16,0-10 2 15,0-2 0-15,0-6 0 16,-1-3-3-16,-2-5-2 16,-3-5 3-16,-3 0 0 15,-9-3-1-15,0-5 1 16,0-5-4-16,-9-1 0 0,6 1 1 15,-6-1 0-15,0 6 2 16,3 6 3 0,1 4 0-16,-4 6 0 0,6 10-6 15,0 6 1-15,3 10-2 16,3 3-2-16,0 8 9 16,8-1 4-16,-2 4 4 15,6 2 3-15,0 5-9 16,0 1-2-16,0-1-1 15,-3 1 0-15,6-1-13 16,0-2-4-16,-4-3-58 16,4-5-25-16,-9-8 0 15</inkml:trace>
  <inkml:trace contextRef="#ctx0" brushRef="#br0" timeOffset="59">16543 11480 20 0,'0'8'11'0,"3"8"-6"0,0 11 0 16,-3-4 6-16,-3 6 9 15,-3 11 5-15,-3 16-7 16,3 2 0-16,0 3-11 16,0 2-2-16,0-10-1 15,3-8 0-15,0-2-2 16,3-6 1-16,0-6-9 15,3-4-1-15,-3-9-34 0,0-4-15 16</inkml:trace>
  <inkml:trace contextRef="#ctx0" brushRef="#br0" timeOffset="60">16572 11308 88 0,'6'-5'33'0,"6"5"-18"0,6-3-16 0,0 3 9 0,6 0 4 16,9 0 4-16,8 0-2 15,19 0 0-15,14 0-8 16,12-2-4-16,13-1 1 15,11 3 0 1,3-3-1-16,-6 1-2 0,-6-1 1 0,-5 0-1 16,-16 3 0-16,-12 0 0 15,-14 3 2-15,-9 0 8 16,-13 2 5-16,-5 3-3 16,-3 5 1-16,-6 14-6 15,-6 4-2-15,0 14 2 16,-3 3 0-16,-4 5-1 15,-2 8 1-15,0 10-4 0,0 1 0 16,0-6 1 0,-3 0 0-16,3-10 0 0,-3-9 0 15,0-4-2-15,0-6-2 16,0-6-17-16,-3-2-6 16,-3-5-35-1,-5-5-42-15,-1-6 25 16</inkml:trace>
  <inkml:trace contextRef="#ctx0" brushRef="#br0" timeOffset="61">16358 12200 124 0,'-30'-5'49'0,"27"5"-26"0,3 0-27 15,9 2 14 1,9-2 2-16,24 3 14 16,23-3 8-16,16-3-7 15,23 3-1-15,18 0-15 16,15-2 0-16,15 4 0 0,2-2-6 15,4 0-1-15,-15 0-2 0,-12 0 1 16,-15-2 0 0,-12-1 1-16,-9 0-24 0,-5 3-12 15,-22-2-67 1</inkml:trace>
  <inkml:trace contextRef="#ctx0" brushRef="#br0" timeOffset="62">18403 11652 88 0,'6'-5'33'0,"-3"2"-18"0,3 1 0 16,-6 2 15-16,0 0-5 15,0 0 0-15,0 0-10 16,0 0-4-16,0 0-6 16,-3 5 5-16,-6 3 3 0,-3 0-2 15,-3 2 1-15,-6 4-5 16,0-1-2-16,1 0-2 16,-1 0 0-16,3 1-2 0,3-4-1 15,3 1 1-15,3-3-1 16,6 0 0-16,3 0 0 15,3-1-3-15,6 7 2 16,6 2 3-16,0-3 1 16,0 3-4-16,3-3 1 15,0 0 2-15,-4 0 1 16,1-5-1-16,-6 3-2 16,0-6-21-16,0 0-9 15,-3 1-49 1,-3-1-28-16,-3-5 49 15</inkml:trace>
  <inkml:trace contextRef="#ctx0" brushRef="#br0" timeOffset="63">18349 11795 60 0,'6'0'24'0,"-3"3"-12"0,6-3-5 0,-3 0 9 16,3 0 1-16,3 0-1 16,6 0-2-16,3 0 1 15,3-3-6-15,2 0-1 16,7 1-2-16,0-1-1 0,3 3-6 15,5 0 1 1,1 0 0-16,-3 3 2 0,-1-1 1 16,1-2-4-16,3 0-1 0,-7 0 3 15,4 0 1-15,3 0 2 16,-1 0 0-16,-2 0-5 16,3 0-1-16,2 0 1 15,-2 0 2-15,0 0 0 16,2 0-1-16,-2 0 1 15,-3-2-1-15,-1 2 0 16,4 0 0-16,0 0 0 16,-3-3 0-16,2 3 0 15,4 0 0-15,-1 0 0 16,-2 0 2-16,3 0-1 16,-4-2-1-16,1 2 1 0,0-3-1 15,-1 0 0-15,1 1 0 16,-6 2 0-16,6 0 0 15,-4 0 0-15,-2 0 0 16,0 0 0-16,-1 2 0 16,7-2-3-16,-6 0 2 15,0 0 1-15,2 0 2 16,4-2-3-16,-3-1 0 16,2 0 1-16,-2 3 2 15,0 0-1-15,-1 0-1 16,1 0 1-16,3-2 1 15,-4-1-3-15,-2 0 0 16,0 1-1-16,0 2 0 0,2-3 8 16,1 3 4-16,-3 0-3 15,2 0-2-15,-2 0-5 16,0 0 0-16,0 0 0 16,-4 0 2-16,4 0-1 15,0 0 2-15,-1-3-2 16,1 1-1-16,0 2 1 15,0-3 1-15,-4 1 5 16,1 2 4-16,0 0-9 16,0 0 0-16,-4 0-2 15,1 0 2-15,0-3-1 16,-3 3 2-16,-1-3-2 16,-2 1-1-16,0-1 1 0,0 0-1 15,-3 1 0 1,-3-1 2-16,-4 0-12 0,1 1-6 15,-3 2-60 1</inkml:trace>
  <inkml:trace contextRef="#ctx0" brushRef="#br0" timeOffset="64">21984 11618 156 0,'0'5'57'0,"0"-5"-30"0,0 0-7 16,0 0 19-16,0 0-2 16,0 0 1-16,0 0-13 15,0 0-5-15,0 3-11 16,0 2-4-16,0 6 1 0,0 5 3 16,0 5 2-16,0 3-3 15,3-1 0-15,0 1-3 16,0-3 0-16,-3 3-3 15,3-8-2-15,-3-3 1 0,0-5-6 32,0-3-1-32,0-5-30 0,0-2-14 15,-3-3-18-15,3-3-6 16,3-3-13 0</inkml:trace>
  <inkml:trace contextRef="#ctx0" brushRef="#br0" timeOffset="65">21990 11509 132 0,'-3'0'52'0,"6"0"-28"0,0 0-22 15,-3 0 14-15,0 0 7 16,0 0 8-16,0 0-5 16,0 0-3-16,-3 3-13 15,0 0-6-15,-3-1-1 0,-6-2-2 16,3 0 2-16,0 0-4 16,3 0 0-16,-3-2 1 15,6 2 2-15,3 0-6 16,6 0 1-16,3 0-4 15,-3 2 0-15,3 1-40 0,0 2-19 16,3 3-10 0</inkml:trace>
  <inkml:trace contextRef="#ctx0" brushRef="#br0" timeOffset="66">22076 11660 112 0,'0'3'44'0,"-3"-1"-24"0,6 6-8 0,-3-2 13 0,3 4 6 15,0 4 6-15,3 1-11 16,0 1-6-16,0 0-11 16,0 0-2-16,-3-3 0 0,0 3-1 15,0-3 1-15,-3-2-4 16,0-3-2-16,0 0 0 16,0 5 1-16,0-13 1 15,0 0 3-15,0 0 10 16,0 0-4-1,0 0 0-15,0-11 0 16,0 4-6 0,0-4-2-16,0 0-2 15,0-2 1-15,3-3-7 16,3 0 1-16,0 1 1 0,0-1 1 16,3 0 1-16,-4 3 0 15,4 2-3-15,-3 0 0 16,3 3 2-16,0 0 0 15,0 3-2-15,0 3 0 16,0 4 2-16,0 3 0 16,3 9 1-16,-3 4 0 15,0 3 2-15,-3 1 1 16,0-4-1-16,0 9-2 0,-3-4 3 16,-3-4 2-1,0-3-4-15,0 0-1 0,0-6-5 16,0-2 1-16,0-3-29 15,0 1-13-15,0-1-18 16,0 0-6-16,0-5-6 16</inkml:trace>
  <inkml:trace contextRef="#ctx0" brushRef="#br0" timeOffset="67">22493 11689 124 0,'-3'-10'49'0,"0"4"-26"0,0 4-7 0,0 2 16 15,-3-3-4-15,6 3 0 16,-6 0-13-16,-3 3-4 15,0 2-7 1,0 6-5-16,-3 2 0 0,0 3 1 0,0 2 0 16,4 1 2-16,-1 10 3 15,6-5-2-15,3 0-2 16,3-3 0-16,3-5 1 16,-1-6-1-16,4-2-1 15,0-5 5-15,-3-9 4 0,6-4-5 16,-3-3 0-16,0-3-2 15,0 0 1-15,0 0-2 16,-6 0-1-16,6 3 1 16,-6 0-1-16,0 5 0 15,-3 0 0-15,3 3 0 16,0 5 0-16,0 2-3 16,0 6 2-16,0 3 5 15,3-1 5-15,0 6-5 16,0 0 0-16,-3-3-2 15,8 3-4 1,1 0 1-16,-3-8-21 16,3 0-8-16,-6-3-18 15,6-2-5-15,-3-8-21 16,3-1-12-16,0-7 42 16</inkml:trace>
  <inkml:trace contextRef="#ctx0" brushRef="#br0" timeOffset="68">22758 11652 136 0,'-9'-5'52'0,"6"5"-28"0,-3 0-4 0,3 0 19 0,-6 3-17 15,0 2-7-15,-3 0-7 16,0 6-3-16,3 2-3 16,0 3 3-16,0 0 1 15,3 2 2-15,3 1 0 0,3 2-4 16,6-3-1-16,3 4 1 16,3-4 0-16,3 1-9 15,0-6-2-15,3-2-25 16,-3-4-9-16,0-1-6 15</inkml:trace>
  <inkml:trace contextRef="#ctx0" brushRef="#br0" timeOffset="69">22945 11650 152 0,'-6'-3'57'0,"3"3"-30"0,-6 0-10 0,6 3 22 15,-3-1-16-15,0 6-4 16,-5 0-8-16,5 5-2 16,-9 6-5-16,9-1 6 0,-3 4 3 15,3-4-2-15,3 3 1 0,3 0-3 16,6-2 0-1,3-1-5-15,0 1-3 0,9-6-5 16,-4-5-2-16,1-3-22 16,6-2-6-16,-3-3-21 15,6-8-5-15,-3-5-21 16</inkml:trace>
  <inkml:trace contextRef="#ctx0" brushRef="#br0" timeOffset="70">23058 11724 132 0,'0'2'49'0,"0"1"-26"0,0 2-7 16,3-2 16-16,0 2-6 16,3 1-3-16,0 1-7 0,0 1 0 15,9-2-9-15,-3-1-2 0,3-2 1 16,0-3-1-16,0-3 2 15,-1-2-2-15,1-1 0 16,-3-2-3-16,-3 1 1 16,-3-4-4-16,-3 0-2 15,-3 3 2-15,-9 0 0 16,3 1-2-16,-9-1 2 16,6 2-4-16,-3 4 1 15,-2 2 0-15,-1 2-1 0,0 4 4 16,0 4 0-1,6 3 3-15,-3 3 3 0,0 3 7 16,3 2 4-16,6 3-2 16,3 0 2-16,3-3-7 15,3 0-1-15,3-5-2 16,6 0-1-16,3-6-6 16,6-2 1-16,-3-3-20 15,5-5-9-15,-5-2-25 16,3-3-11-16,0-1-27 15</inkml:trace>
  <inkml:trace contextRef="#ctx0" brushRef="#br0" timeOffset="71">23407 11703 156 0,'0'-6'57'0,"-6"4"-30"0,3-1-1 0,3 3 47 16,-12 0-15-16,3 3-23 15,3-1-11-15,-3 4-16 16,0-1-7-16,0 3-2 0,0 0-1 16,9 0 0-16,0 2 0 15,0 1 0-15,9 2 2 16,0 0 0-16,3 3-3 16,-3 5 0-16,0 0 2 15,0 1 0-15,-3-6 9 16,-3-1 14-1,-6-1-1-15,0-6-10 16,-6-3-4-16,6 0-7 16,-6-5-1-16,0 0-21 15,0-3-10-15,0 1-20 16,3-1-5-16,0-2-13 16,6 2-48-1,9-7 24-15</inkml:trace>
  <inkml:trace contextRef="#ctx0" brushRef="#br0" timeOffset="72">23529 11705 184 0,'0'-5'71'0,"-3"2"-38"0,3 1-21 0,0 2 21 16,-3 0 5-16,-3 0 4 15,-3 2-16-15,-3 1-7 16,3 2-12-16,0 0-7 0,9 3-1 15,0 0-1-15,9 3-2 0,-3 0 3 16,0-1 0 0,0 3 1-16,6-2 0 0,-6 5 4 15,0 2 5-15,-6-2 12 16,0 0 7-16,0-3-3 16,-3-2-3-16,-6-1-10 15,-6-2-5-15,0-2-9 16,6-4-1-16,-3-2-23 15,3 0-8-15,0-2-12 16,3-1-4-16,0 0-8 16,6-7-34-1,6 2-21 1,3-5 21-16</inkml:trace>
  <inkml:trace contextRef="#ctx0" brushRef="#br0" timeOffset="73">23639 11695 176 0,'0'0'68'0,"0"5"-36"0,0 3-13 0,0-3 23 16,6 6-12-16,-3 2-3 15,0 3-9-15,0 5-1 16,0 3-10-16,0 0-6 0,-3-3-2 0,0 0 1 15,6-5 0 1,-6-3-33-16,0-2-13 16,0-3-41-16,3-1-41 15,-3-7 45-15</inkml:trace>
  <inkml:trace contextRef="#ctx0" brushRef="#br0" timeOffset="74">23624 11642 192 0,'-9'-8'74'0,"9"8"-40"0,0-3-38 15,0 3 13-15,0 0-10 16,0 0-47 0,6-5-19-16,0 2-3 15,-3 1 1-15</inkml:trace>
  <inkml:trace contextRef="#ctx0" brushRef="#br0" timeOffset="75">23740 11557 172 0,'-3'3'66'0,"3"5"-36"0,3 10-22 0,-3-7 16 16,0 5 8-16,0 7 7 15,0 6-1-15,0 3-1 16,0 3-20-16,0-1 1 0,6-2 2 15,0-6-9-15,0 1-3 16,-3-9-3-16,3-5-1 0,0-2-5 16,0-6-1-16,-6-5-4 15,3-2-1 1,6-6-5-16,-4-5-3 0,1-3 0 16,3-3 1-16,0 6 3 15,0 2 2-15,0 3 3 16,0 3 2-16,-3 2 2 15,3 6 1-15,9 0 3 16,-6 7 3-16,0 6 13 16,-3 3 6-16,-3-3 3 15,-6-1 3-15,-6 1-7 16,3-2-4-16,-6-4-11 16,-3 1-3-16,0-6-14 0,-3 0-4 15,3-5-21-15,0 0-7 16,0-2-17-16,-3-1-4 15,6-2-26 1,9-3-40-16,0-11 40 16</inkml:trace>
  <inkml:trace contextRef="#ctx0" brushRef="#br0" timeOffset="76">23960 11541 180 0,'12'-5'68'0,"-9"7"-36"0,-3-2-37 31,0 8 67-31,0 11-19 0,0-1-6 16,0 6-8-16,0 5-17 16,0 3 1-16,-3 0 1 0,3 2-5 15,0 3-3-15,0-5-3 16,3-8-3-16,0 0-28 15,3-8-11-15,0-3-25 16,3-3-8-16,-3-4-23 16,9-6-14-1,-3-11 52-15</inkml:trace>
  <inkml:trace contextRef="#ctx0" brushRef="#br0" timeOffset="77">24097 11792 208 0,'-3'3'79'0,"9"0"-42"0,0-1-34 0,0 1 15 15,-3 0 6-15,9 2 5 16,-3 6-4-16,3-3-1 16,3-1-13-16,-1-1 0 0,1-1 2 15,0-5-3-15,-6-5 0 16,3-1-4-16,3-1-1 16,-6-1-6-16,-3-3 1 15,3 0-2-15,-9-2 0 16,0 0-9-16,0 0-3 15,-9 2-4-15,3 3 1 16,-9 6 4-16,-6 2 4 16,3 8 2-16,-3 2 5 15,1 1 3-15,-1 7 2 16,9 3 7-16,0 3 6 0,3 0 7 16,3-5 3-16,6-4-5 15,6 1-2-15,3 0-9 16,3-3-2-16,6-2-6 15,3-3-2-15,2-5-27 16,-2-3-9-16,6-3-57 16,-3-5-23-16,-6-3 8 15</inkml:trace>
  <inkml:trace contextRef="#ctx0" brushRef="#br0" timeOffset="78">21841 12094 132 0,'0'-3'52'0,"0"3"-28"0,3 6-17 16,-3-1 15-16,0 6 2 15,0 5 3-15,0 7-8 16,0 14-1-16,0 0-11 16,0 0 2-16,0-2 2 0,0-1-4 15,0 1 1-15,0-9-5 16,0-2-11-1,0-6-2-15,0-4-37 16,0-4-14-16,-3-2-22 16</inkml:trace>
  <inkml:trace contextRef="#ctx0" brushRef="#br0" timeOffset="79">21737 12229 184 0,'-12'-3'68'0,"9"3"-36"0,0 0-20 0,3 0 21 16,0 0 1-16,0 0 4 15,0 0-17-15,6 3-7 16,3 0-8-16,3-1-5 0,3-2 2 16,2 0-2-16,1 0-1 0,18 0-21 15,-6 0-11-15,-1-2-39 16,1-1-17-16,0-2-1 15</inkml:trace>
  <inkml:trace contextRef="#ctx0" brushRef="#br0" timeOffset="80">21993 12348 140 0,'-12'8'52'0,"6"0"-28"0,3 0-22 16,3-3 14-16,0 3 7 15,3 3 6-15,0-1-9 16,3 4-2-16,3 4-10 0,3 3-1 0,0-5 0 16,-1-3-1-1,1-2-1-15,6-3 3 16,-3-11 5-16,3-7-5 0,-3-1 0 16,-3-2-4-16,-6-3-3 15,-6 0 4-15,-6 0 1 16,-3 0 2-16,-3 3 0 15,0 3 0-15,-3-1 2 16,0 3-5-16,3 3-3 16,0 2-10-16,3 0-5 15,4 3-20-15,5 0-8 16,0 0-32-16,8 3-49 16,4-3 30-16</inkml:trace>
  <inkml:trace contextRef="#ctx0" brushRef="#br0" timeOffset="81">22627 12076 156 0,'-3'13'60'0,"3"-11"-32"0,0 1-24 16,0-3 15-16,0 8 6 16,0 5 5-16,3 6-1 15,-3 5 2-15,6 13-17 16,-3 0 5-16,0-3 2 0,-3-2-9 16,0 0-2-16,3-9-6 0,0 1-1 15,-3 0-3-15,0-5-3 16,0-4-27-16,0-9-52 15,0-6 1 1</inkml:trace>
  <inkml:trace contextRef="#ctx0" brushRef="#br0" timeOffset="82">22627 12057 156 0,'-6'-3'57'0,"6"3"-30"0,0-2-10 16,0 2 20-16,3-6-10 15,0-1-3-15,3 1-14 16,3 1-6-16,5 0-3 15,4 2-1-15,0 0 0 0,3 11 4 16,6 3 2-16,-3-1 0 16,-4 4 1-16,-5 2-2 15,-3-1 2-15,-9 4 7 0,-6 0 5 16,-9-1-5-16,3 1-3 16,-5-4-4-1,-4-1-2-15,0-4-10 0,-3-2-4 16,6-3-11-16,0-2-5 15,3-3-19-15,6 0-8 16,3-3-47 0</inkml:trace>
  <inkml:trace contextRef="#ctx0" brushRef="#br0" timeOffset="83">22793 12245 160 0,'12'3'63'0,"-12"10"-34"0,3-3-14 15,0 1 18-15,0 2-10 16,0 6-3-16,0-3 0 15,3-1 1-15,-3 4-11 16,3-6 1-16,-12 0 4 16,6-2-6-16,0-3-4 15,0 0-4-15,-3-3 2 16,3-2 2-16,-3-6-2 16,0-2-2-16,3-3 0 0,0-3-1 15,0 1 0-15,6-3 0 16,3-6 0-16,3-2 0 15,0 2 0-15,3-2 0 16,0 8-3-16,-3 2 2 16,2 3-4-16,-2 3 1 15,0 3-22-15,-3-1-11 16,0 8-38 0</inkml:trace>
  <inkml:trace contextRef="#ctx0" brushRef="#br0" timeOffset="84">23073 12340 124 0,'-6'-5'49'0,"6"5"-26"0,-15-3-9 16,12 3 17-16,0 3-4 16,-6 0-1-16,1 2-8 15,2 3-3-15,0 5-9 16,0 3 9-16,-3-3 5 0,9 3-6 15,6 2-1-15,6-2-5 16,0 3 0-16,2-6-1 16,1-8 3-16,0 1-1 15,3-6 0-15,0-8-3 16,-3 0 1-16,0-3-2 16,-6 1 0-16,-6-1 3 15,3-2 5-15,-6 0-3 0,-6-1 0 16,3 1-6-16,-6 3-3 15,0-6-5-15,0 2 0 16,0 12-18-16,3-9-8 16,0 11-26-16,6 0-12 15,0 0-26 1,9 0-26-16,0 3 51 16</inkml:trace>
  <inkml:trace contextRef="#ctx0" brushRef="#br0" timeOffset="85">23335 12279 76 0,'0'-5'30'0,"0"5"-16"0,-3 0 14 0,3 0 19 0,-6 3-7 16,3-1-3-16,-6 6-8 15,-6 3-4-15,1 5-13 16,-1-3 6-16,0 3 4 0,6 0-2 15,-3 2-2-15,9 6-6 16,3-3 0-16,3 3-7 16,6-5-1-16,3-4-4 15,9-1-1-15,-4-6-15 16,4-8-4-16,0-8-32 16,-3 0-12-16,0 0-34 15</inkml:trace>
  <inkml:trace contextRef="#ctx0" brushRef="#br0" timeOffset="86">23424 12369 152 0,'-6'0'57'0,"6"3"-30"0,3 0-23 0,0-1 13 16,0 1 14-16,3 2 9 15,6-2-14-15,0-1-4 16,6 1-14-16,-6 0 1 0,6-3 2 15,0 0-4-15,-3-3-2 0,-1 0-2 16,1-2-3-16,-3 0 5 16,-3 0 1-16,-3-1-5 15,-3 1 0-15,-6-3-1 16,-3-5 0-16,-3 2-7 16,0 3 0-16,-6 3 1 15,-5 5 1-15,2 3 3 16,-3 2 3-16,3 3-2 15,9 0-2-15,-3 2 10 16,3 4 5-16,3-1-1 16,0 3 1-16,3 0-7 15,3 2-3-15,3-2-1 16,9 3-1-16,3-4-11 16,0-4-5-16,12-8-14 15,-3-9-4-15,5-2-37 16,-2 0-54-16,12-2 31 15</inkml:trace>
  <inkml:trace contextRef="#ctx0" brushRef="#br0" timeOffset="87">23779 12274 88 0,'-3'-3'35'0,"6"6"-18"0,-6-3 6 0,3 0 21 0,-6 3 0 16,-3-1 4-16,6 1-18 16,-3 0-8-1,-6 5-5-15,3-1-1 0,0 4-6 16,3-6-4-16,0 3-6 15,6 0-2-15,6 0 1 16,6 0 0-16,0 0 1 16,0 0 2-16,-3 3-3 15,6-1-2-15,-3 1 8 16,-4-3 4-16,-2 0 9 16,-6 0 3-16,0-1 3 15,0 1 0-15,-6-2-11 16,-8-1-3-16,-1-2-8 0,0-1-2 15,0-2-16-15,3 0-6 16,-3 0-20-16,6 0-9 16,6 0-23-16,0-2-11 15,9-1-1 1</inkml:trace>
  <inkml:trace contextRef="#ctx0" brushRef="#br0" timeOffset="88">23948 12300 128 0,'0'-18'49'0,"15"18"-26"0,-18-3-1 15,6-2 23-15,3 0-1 16,-3-1 1-16</inkml:trace>
  <inkml:trace contextRef="#ctx0" brushRef="#br0" timeOffset="89">23975 12258 427 0,'-6'0'50'0,"-3"5"-7"0,-3 1-20 16,-3-1-9-16,6 6-7 16,-2-3 0-16,2-1-6 15,3 4-1-15,0 0-5 16,6-1 1-16,6 1-3 15,0-1 2-15,12 4-2 0,-7-4 2 16,1 1 5-16,-3 2 2 16,0-2 4-16,-3 7 14 15,-6-5 5 1,-6-2-8-16,-3 0-3 16,3-4-10-16,-3-1-5 15,0-9-25-15,1 0-10 16,-1 1-21-16,0-1-7 15,6-2-30-15,0 0-13 16,3-1 14 0</inkml:trace>
  <inkml:trace contextRef="#ctx0" brushRef="#br0" timeOffset="90">24264 12205 168 0,'-9'-5'66'0,"9"5"-36"0,0 0-2 0,0 0 27 15,0 0-10-15,0-3-4 16,3 1-19 0,3-4-6-16,3-2-10 0,3 0 0 0,3 1 4 15,2 1-6-15,4 1 0 16,0 2-4-16,-3 3-3 15,0 3 4-15,-3 5 1 16,-6 5 0-16,0 3-2 0,-6 5 1 16,-9 8-1-16,0 0 0 15,-9 3 0-15,-3 0-3 16,0 2 2-16,-3-5 1 16,3 0 2-16,3-5-1 15,6-5 2-15,-2-6 0 16,5-2 1-16,3-3 0 15,6-3 2-15,9-5 3 16,5 0 2-16,10-3-3 16,-3 1 0-16,12-1 4 15,-1 3 2-15,-5 0 4 16,3 0 1-16,-3 0-8 16,-1 0-2-16,-2 0-7 15,-6 0-4-15,-9 0-32 16,0 3-15-16,-3-3-70 15,0 0-28-15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9T22:52:03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3312 7744 72 0,'0'-5'30'0,"0"2"-24"0,0 3 8 15,0 0 3-15,0 0-7 16,0 0-1-16,0 0-10 16,6 3-4-16,3 0 3 15,6-1 0-15,2 4 6 16,7-4 5-16,6 1 4 0,6-3 4 15,11-3-5-15,10 3 1 16,20 0-8-16,4-2-1 16,2-4-2-1,3 1-2-15,10 2 1 0,-1 1-1 16,-3-4 2-16,-9 1-19 16,-2-3-8-16,2 8-34 15</inkml:trace>
  <inkml:trace contextRef="#ctx0" brushRef="#br0" timeOffset="374.619">5014 7874 116 0,'-6'-34'44'0,"9"31"-35"0,-3 3-2 16,0 0-3-16,6 0 4 15,3-3 5-15,3 1 2 16,9 2 1-16,12 0-8 15,11 2-5-15,10-2-2 16,6 3-1-16,11 0 2 0,24-1-1 0,9 1 2 16,1 0-2-16,5-1-1 15,3 1-4-15,-9-3-2 16,-9-3-19 0,-2 3-51-16,2 0-1 15</inkml:trace>
  <inkml:trace contextRef="#ctx0" brushRef="#br0" timeOffset="778.9072">7699 7855 52 0,'-9'-23'22'0,"9"17"-18"0,6 4 0 0,0 2 0 15,6-3 10 1,9-2 6-16,21 2-4 0,17-2 1 16,7-3-6-1,14 0-1-15,27 3-4 16,6-1 1-16,3 1-4 16,9 2 0-16,-3-2 1 15,-8 0 2-15,-16 0-10 0,-6 5-2 16,-9 0-48-16,1 0-21 15</inkml:trace>
  <inkml:trace contextRef="#ctx0" brushRef="#br0" timeOffset="3573.1813">11664 17566 104 0,'0'0'38'0,"3"0"-29"0,3 2 10 0,0-2 3 16,3 0-8-16,6 0-3 16,12 0 5-16,5-2 3 15,19-4-9-15,17 6 3 0,13 0 1 16,14-5-1-16,21-3 2 16,6 3-8-16,3-3-4 15,12 3 4-15,-15 5 5 16,-15-6 9-16,-12-2 5 15,-14 6-10-15,-16-4-4 16,-8 1-7-16,-15 0-4 0,-10-3-29 16,-8 5-14-16</inkml:trace>
  <inkml:trace contextRef="#ctx0" brushRef="#br0" timeOffset="29046.2289">15694 16280 16 0,'229'40'8'0,"-83"-33"-6"0,30 15-1 16,-66-9 2-1,36 0 0-15,36-2 3 0,35 2 10 16,3-5 7-16,30-6-1 16,-9-7-1-16,9-8-9 15,-6-8-5-15,-3-8-4 16,-8-6-3-16,-1-2-6 16,-24-2-1-16,12 2-19 0,-23-6-8 15,-7-7 15-15,-8-3 10 16,-24-3 18-16,-21 1 7 15,-15 5 9-15,-6-1 7 16,-12-7-13-16,-15-16-5 16,-11-11-9-16,-13-2-2 15,-11 2-1-15,-13-13-2 16,-14-2 18-16,-12 7 10 16,-18 9-8-1,-21 2-1-15,-29-14-16 16,-16-4-4-16,-14 7 0 15,-24 6 4-15,-9-3 3 0,-1-13 0 0,-16 2 1 16,-4 9-6-16,-9 10-3 16,-27 0 1-16,-14 2 0 15,-28-2 1-15,-29 11 0 16,-9 15-5-16,-21 11 1 0,-59 11 0 16,29 13-1-16,13 23 6 15,29 33 1-15,-9 10-3 16,21 13-1-16,-12 3 1 15,0 31 0-15,9 14-2 16,3 3 0-16,21 2 2 16,41 18 2-16,36-12-2 15,33-6 0-15,39 11-10 16,41-3-3-16,39-16-4 16,36-8 1-16,65-5 2 15,45-5 4 1,62 2 7-16,63-10 0 15,39-8 0-15,8-6-37 16,19-10-15-16</inkml:trace>
  <inkml:trace contextRef="#ctx0" brushRef="#br0" timeOffset="29873.6587">19460 16137 188 0,'-33'-53'71'0,"0"27"-55"0,-44-30-18 0,35 24-10 16,-20-2 4-16,-46-3 4 16,-23-3 0-16,-50 3 1 15,-24 3 2-15,-40-1 0 0,-40 9 3 16,-46 13-3-16,-23 13-2 16,-27 18 2-16,0 27 0 0,12 34 1 15,12 6 0-15,26 8 0 16,58 13 0-16,55-3 2 15,52-8 3-15,44-8-7 16,50 11 0-16,48 5 6 16,66 1 5-16,59-6-2 15,81 2 1-15,80 11-3 16,80-2 0-16,66-17-12 16,53-12-3-16,9-12-8 15,-2-20-2-15,-25-14 6 16,-35-20 4-16,-45-22 19 15,-32-19 8-15,-61-34 21 16,-49-21 11-16,-43-2 2 16,-47-27 4-16,-47-3-19 0,-43-3-7 15,-41-10-37-15,-59 0-16 16,-42 16-33-16,-57 13-15 16,-33 27-34-1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2:50.0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12611 13330 40 0,'3'-11'16'0,"-3"14"-12"0</inkml:trace>
  <inkml:trace contextRef="#ctx0" brushRef="#br0" timeOffset="609.3445">12753 13391 128 0,'-11'-16'49'0,"5"16"-38"0,-3-6-1 31,-18-2-1-31,-9-2-2 16,-14-6 1-16,-13 0 2 15,-5 0-3-15,-1 3 1 16,-8 5-5-16,-19-2-2 16,4 4 0-16,3 4-1 0,0 2 2 15,-13 10 1 1,-2 6 3-16,0 5-3 16,-3 11 0-16,-9 2 5 0,3 6 5 15,11 8-3-15,7 20 0 16,6 12 0-16,15-1 1 15,5-2-3-15,15 10-3 16,19 14-2-16,20-3-3 0,15 5-2 16,21 8 1-1,17 3-1-15,28-3 0 0,23 0 2 16,15 8 0-16,33-5-5 16,9-19 1-16,30-13 0 15,2-21-1-15,28-19 4 16,2-23 2-16,30-22 0 15,9-26 2-15,0-16 0 16,-12-8 1-16,-2 0 4 16,-31-2 5-16,-8-11-3 15,-28-14 2-15,-29-2-5 16,-24-5-2-16,-29-16 6 16,-28-16 5-16,-32 5 14 15,-36-29 8-15,-36 0-5 16,-26 13-2-16,-45-5-24 15,-24 1-9-15,-33 17-18 0,-2 22-5 16,-16 18-25-16,7 19-10 16</inkml:trace>
  <inkml:trace contextRef="#ctx0" brushRef="#br0" timeOffset="1780.999">10765 11075 64 0,'0'-23'27'0,"3"20"-21"0,0 11-4 16,0 0-1-16,0 10 5 16,-3 12 4-16,0 9 8 15,-3 14 3-15,0 32-6 16,-3 10-4-16,0 11-6 15,0 21-2-15,0-8-1 16,3-8 1-16,3-16 0 0,-3-10 3 16,0-8-5-16,3-14-1 15,0-15-27 1,0-16-9-16,0-14-13 16,0-15-3-16</inkml:trace>
  <inkml:trace contextRef="#ctx0" brushRef="#br0" timeOffset="2155.8703">10741 11017 144 0,'-3'-26'55'15,"6"15"-43"-15,6 3-6 0,3 6-3 0,9-4-3 16,12-4 0-16,11-1 0 15,22 1 0-15,11-1 0 16,1 3-3-16,5 0 2 0,6 5 1 16,4 3 0-16,-7 6 0 15,-9 2 0-15,-8 8 0 16,-10 7 0-16,-8 14-3 16,-7 8 0-16,-11 6 2 15,-9 7 0-15,-12 21 5 16,-6 17 2-16,-6 1-2 15,-3-1-1-15,-3 10-1 16,0-3 1-16,0-8 0 0,0-8 1 16,3-10-2-16,0-3-2 15,-3-2-32 1,0-9-47-16,-3-2 8 16</inkml:trace>
  <inkml:trace contextRef="#ctx0" brushRef="#br0" timeOffset="2343.2007">10610 12531 172 0,'-35'-21'66'0,"38"23"-52"0,14-4-8 0,4 2-7 15,18 0-7-15,15-3 2 16,20-2 10-16,27-1 7 0,12-4-5 15,9 2-3-15,12 2 0 0,-9 4-18 16,-6-1-4-16</inkml:trace>
  <inkml:trace contextRef="#ctx0" brushRef="#br0" timeOffset="8735.0032">10601 10181 88 0,'-12'-13'35'0,"10"8"-27"0,7 15-2 0,1-4-3 15,-3 1 1-15,0 4 5 16,0 5 8-16,-3 0 11 16,3 5-15-16,-3 5 3 15,-3 4-8-15,-3-1-1 0,0 2-1 16,0-2-1-16,-2-2-3 16,2-3 1-16,0-6 0 0,3-2-1 15,-3-8 1-15,0-3 2 16,3-5 4-16,0-5-2 15,3-3-2-15,0-8-2 16,0 0-3-16,3-5 1 16,0-3-1-16,0 1-5 15,0-1 1-15,3-5 4 16,0 0 4-16,3-6-3 16,5 1-1-16,1 5-2 15,6 5-2-15,-3 3 3 16,3 7 0-16,-3 7-2 15,0 7 2-15,-1 13 1 16,-2 3 2-16,-3 5 3 16,-3 0 2-16,-6 0 5 0,-6-2 3 15,-3-1-2-15,-6-2 2 16,-3-3-10-16,-8-5-3 16,2-2-7-16,0-4 1 15,3-2-16-15,3-2-6 16,3-1-14-16,6-2-2 15,6-1 0 1,9 1-28-16,9-6 10 16</inkml:trace>
  <inkml:trace contextRef="#ctx0" brushRef="#br0" timeOffset="9297.3804">10994 10136 100 0,'3'-16'38'0,"-3"19"-29"0,0-8 14 0,0 5 6 16,-3-3-3-16,-3 0-1 16,-3 1-16-1,-2 2-5-15,-4 5-3 16,0 6-6-16,-3 4 1 0,0 7 4 0,3 1 2 15,3 1 0-15,3 0 1 16,6-3-9-16,3-2-3 16,6-1 5-16,0-4 1 15,3-4 0-15,0-5 0 16,0-2 4-16,0-3 1 0,3-3 0 16,3-5-2-16,-6 1 3 15,0-4 0-15,-3-2-1 16,0-1 1-16,-1 7 4 15,-2-1 4-15,0 2 0 16,-3 6 1-16,0 6-6 16,3-1-4-16,0 0-4 15,-3 3 1-15,3 3-12 16,3-1-5-16,0-2-17 16,3 0-49-1,3-3 3-15</inkml:trace>
  <inkml:trace contextRef="#ctx0" brushRef="#br0" timeOffset="9750.2717">11250 10194 132 0,'-9'-8'52'0,"6"6"-41"0,-3 2 0 0,3-3-2 16,-3 8-4-16,1 1 2 15,-7 4-2-15,0 4 0 16,-3 1-3-16,0 1 1 0,3 3 2 15,3-3 0-15,6 0 2 16,6-3-4-16,3 0 0 16,0-5-8-16,0-3-2 15,0 1 2-15,0-6 2 16,0-3 6-16,3 0 6 16,-3-2-7-16,-3-3-1 15,-3 0-3-15,3 0 0 16,-3 0 4-16,0 3 3 15,0 2-4-15,0 3-1 16,0 0-5-16,6 6 1 0,0 2 0 16,3 5-1-16,-1 0 4 15,4 6 2-15,-3 2 9 16,0 0 5-16,-6-3 4 16,-3 4 1-16,-6-1 0 15,-6 0 2-15,-6-5-8 16,-11-3-3-16,-7-5-9 15,0-3-3-15,4-2-18 16,2-6-5-16,6-5-26 16,6-5-10-16,12-5-17 15</inkml:trace>
  <inkml:trace contextRef="#ctx0" brushRef="#br0" timeOffset="10192.0032">11405 10237 132 0,'-6'0'49'0,"9"0"-38"0,6 0-5 0,-3 2-6 16,6-2-1-16,3 8 0 0,3-5 9 15,-1 2 5-15,4 1-2 16,3-1 1-16,-3 0-3 15,3-2 0-15,-3-1-5 16,-1-4-3-16,-2-4 2 0,-3 1-2 16,-3-3-1-16,-3-8 3 15,-3-2 2-15,-6-1-2 16,-3 3 0-16,-9 1-1 16,-9 7 1-16,-9 2-2 15,-2 9 2-15,-1 8-4 16,0 4-2-16,4 4 4 15,2 2 3-15,6 0 5 16,3 0 2-16,9 1-3 16,3-1-3-16,9-3 0 15,9-2 1-15,9-3-1 0,12-2 0 16,5-6-21-16,4-5-9 16,0-10-62-1,-4-6-31-15,-5-11 59 16</inkml:trace>
  <inkml:trace contextRef="#ctx0" brushRef="#br0" timeOffset="10816.9728">10387 10464 132 0,'-3'8'49'0,"6"3"-38"0,-3 10-3 16,0-3-2-16,0 12 4 16,0 4 3-16,0 3-2 15,-3 0-1-15,0-3-6 16,0-2-3-16,0 0 0 0,0-6-8 16,3-4 0-16,0-4-37 15,0-7-39-15,0-6 18 16</inkml:trace>
  <inkml:trace contextRef="#ctx0" brushRef="#br0" timeOffset="11004.4295">10310 10713 184 0,'0'-3'71'0,"6"3"-55"0,6-2-9 0,-4 2-8 16,4-3-5-16,0-2 2 15,3-1-5-15,0 4 1 16,0-3-14-16,0-1-3 16,3 4-31-16,-3-1-14 0,2 3 30 15,1-3 17-15</inkml:trace>
  <inkml:trace contextRef="#ctx0" brushRef="#br0" timeOffset="11379.3762">10658 10660 124 0,'-15'0'49'0,"3"3"-38"0,-6-3 4 16,12 0-2-16,0 2-11 16,-6 4 0-16,1-1 0 15,-4 3 3-15,0 5-2 16,0 3 3-16,3 0 0 0,3 0 0 16,3 0-1-16,3-1-6 15,3-1-1-15,3-1 1 0,3-5 0 16,3-3 1-16,3-5 2 15,0-2-1-15,0-1 2 16,3-2 0-16,-3-3 3 16,-4-3-3-16,1 3-2 15,-3-2 4-15,0 2 1 16,-3 2-5-16,3 1 0 16,-6 2-1-16,3 3 2 15,0 3-3-15,0 5-2 16,3 0 4-16,3 0 1 15,-3 0-9-15,3 0-5 16,3 0-16-16,0-3-8 16,0-2-27-16</inkml:trace>
  <inkml:trace contextRef="#ctx0" brushRef="#br0" timeOffset="11744.6643">10789 10496 140 0,'-6'-5'55'0,"9"7"-43"0,0 4-6 16,0-1-5-16,0 11-5 31,0 10 3-31,0 6 11 0,-3 2 6 16,0-2-8-16,0 0 4 0,-3-3 2 15,0-2-3-15,0-6-1 16,3-3-9-16,-3-5 0 15,0-2-1-15,3-3 2 16,0-3-3-16,0-5 0 0,6-2-4 16,3-4 1-16,3 1-5 15,0-3-1-15,3 0 7 16,-1 3 4-16,4 2 0 16,-3 3 2-16,0 3-7 15,-3-1-1-15,0 4 15 16,-6-1 7-16,0 0 4 15,-12 1-1-15,-3 2-8 16,-3 0-3-16,-3-3-7 16,0 0-4-16,0-2-13 15,0-1-5-15</inkml:trace>
  <inkml:trace contextRef="#ctx0" brushRef="#br0" timeOffset="11994.5054">11012 10501 160 0,'-12'3'63'0,"18"5"-49"0,-3 2-4 0,0 1-5 15,0 8-3-15,0 7 1 16,0 3 10-16,0 0 3 15,-3-2-7-15,0-1-8 0,0-2-1 16,0-3 0-16,-3-2 2 16,3-3-28-16,-3-3-9 15,3-5-40 1</inkml:trace>
  <inkml:trace contextRef="#ctx0" brushRef="#br0" timeOffset="12369.4813">11226 10734 160 0,'-3'-2'60'0,"6"4"-47"0,9-2-5 15,-6 0-7-15,3 0-2 16,3 3 0-16,0-3 1 16,0 0 0-16,0 0 0 15,-3-3 2-15,0 1 1 0,0-4 5 16,-3 1 5-16,0-3-7 15,-3 0-1-15,0-3-1 0,-3 1 0 16,-3-1-2 0,-6 1-2-16,-3 2 5 15,-3 8 4-15,-3 5-5 0,-3 6 0 16,-3-1-2-16,1 3 1 16,2 1-4-16,0 2 0 15,9-1 3-15,9 1 1 16,3-16 7 15,21 24-9-31,0-5-5 16,-1-6-20-16,4-8-10 15,0-5-48-15,0-5-20 16</inkml:trace>
  <inkml:trace contextRef="#ctx0" brushRef="#br0" timeOffset="13056.8151">11709 10536 128 0,'0'2'49'0,"0"-2"-38"0,3 0 4 0,-3 0-2 16,3 0-4-16,0-2 0 0,3-1-5 15,-3-2-3-15,0-3 0 16,-1-3 1-16,4 1 1 0,0-1-4 15,0-2 1-15,-3 0 0 16,0 2 2-16,0 3-1 16,0 3-1-16,-3 2 5 15,0 1 1-15,0-1-7 16,0 3-4-16,0 0 3 16,0 8 2-16,0 2 5 15,0 4 4-15,0 7 2 16,0 5 1-16,-3 3-2 0,0 3-1 15,0 0-5 1,0-3-1-16,0-3-1 16,0-2-2-16,0-3-2 15,0-5 1-15,0 0-6 0,0-5 0 16,3-1-24-16,0-4-7 16,0-1-9-1,0-5-30-15,0 0 18 16</inkml:trace>
  <inkml:trace contextRef="#ctx0" brushRef="#br0" timeOffset="13306.7518">11610 10774 156 0,'21'16'57'0,"-21"-14"-44"0,3-2-4 16,-3 0-2-16,0 0-8 15,6 6 0-15,0-1 10 16,3 0 5-16,0 1-6 16,3-4 4-16,3 1 4 0,0-3-8 15,6 2-2-15,-4-2-4 16,-2 0-2-16,0-2 3 16,-3 2 0-16,-3-3-19 15,-3 1-9-15,-3-1-58 16</inkml:trace>
  <inkml:trace contextRef="#ctx0" brushRef="#br0" timeOffset="14862.4538">10932 15629 88 0,'0'0'33'0,"12"8"-26"0,-27 32 9 0,15-25 3 16,0 12 4-16,0 28 3 15,0 20 9-15,-3 12 2 16,-3 32-11-16,0 3-5 16,0-11-12-16,-3 0-6 0,3-3-2 15,0-12 1-15,0-20 3 16,0-15-9-16,3-18-2 15,0-17-30-15,0-21-12 0,3-23-35 16</inkml:trace>
  <inkml:trace contextRef="#ctx0" brushRef="#br0" timeOffset="15255.5765">10845 15634 160 0,'-17'-24'60'0,"23"19"-47"0,14-3-1 16,4 6-4-16,-6 9-4 15,12-1 2-15,23-6-8 16,4-3-3-16,3 0 3 0,5 1 4 0,3 2 4 16,13-3-7-1,-1 1-1-15,-8-1-5 0,-7 0 0 16,-11 3 1-16,-10 3 4 15,-8 2 10-15,-6 3 4 16,-6 3 6 0,-4 2 1-16,-5 5-8 15,-3 4-4-15,-3 4-4 0,0 11-3 16,-3 19 5-16,-3 5 4 16,-3-1-1-16,0 12 1 15,0-1-1-15,-3 14 0 16,0-6-4-16,0 1-3 15,0-12 0-15,0-7 1 0,0-5-19 32,0-14-6-32,-3-2-15 15,0-8-4-15,3-6-37 16</inkml:trace>
  <inkml:trace contextRef="#ctx0" brushRef="#br0" timeOffset="15380.1122">11039 16830 140 0,'-77'0'52'0,"59"8"-41"0,-6-3 13 16,21-5 2-16</inkml:trace>
  <inkml:trace contextRef="#ctx0" brushRef="#br0" timeOffset="15520.8195">10920 16851 287 0,'18'6'15'0,"12"-1"-7"0,20 0 2 0,10-2 3 15,5-1 0-15,13-2 2 16,17 0-6-16,-3-2-3 16,-6 2-10-16,-11-3-5 15,-10-2-22-15,-8 0-7 16,-4-9-54 0</inkml:trace>
  <inkml:trace contextRef="#ctx0" brushRef="#br0" timeOffset="31377.6466">10685 17164 84 0,'-3'5'33'0,"3"0"-26"0,30-23 3 0,-25 18-2 0,1 8 2 16,-3 2 4-16,0 11-2 15,-3 14 3-15,0 2-2 16,0 0 0-16,-3-3-7 16,0 1-4-16,0-6-1 15,3-6-1-15,0-4 2 0,0 0-1 16,-5-6-1-16,5-5 1 15,0-3 1-15,0-5-3 16,2-3 0-16,-2-7-1 16,0 2-2-16,3-11 3 15,0 1 0-15,-3-9-2 16,6-4 2-16,-3-9 1 16,3 8 2-16,0 3-3 15,3 3 0-15,0 2 1 0,3 3 0 16,0 2-3-16,3 1 2 15,0 10 1-15,0 2 0 16,-1 6 4-16,1 6 2 16,0 7 2-16,-3 5 2 15,-3 4 4-15,0 1 1 16,-6-2 3-16,-3-2 1 16,-3 0-6-16,-3-6 0 15,-6 0-8-15,0-5-1 16,-3-8-9-16,0-5-2 0,1-1-12 15,-1-4-3-15,6-1-10 16,0-2-3-16,6 5 3 16,3-3-15-1,3 3 8-15</inkml:trace>
  <inkml:trace contextRef="#ctx0" brushRef="#br0" timeOffset="31893.1746">11170 17124 108 0,'3'-3'44'0,"0"1"-35"0,-6-1 16 0,3 3 4 16,-3 0-5-16,0-5 0 15,-3 5-9-15,-6 0-2 16,-3 0-7-16,-6 0-4 16,1 8 1-16,-4 2-4 0,3 3 0 15,0 6 1-15,6-3 2 16,3 2-3-16,6 1 0 16,3-3 1-16,6 0 0 15,3-3 0-15,3-5 0 16,3-8 2-16,3 0 1 15,3-6-1-15,0-7 1 0,-3 0-2 16,-1 0 2-16,-2 0-4 16,-3-1 0-16,-3 1 5 15,-3 0 2-15,0 8 0 16,0-3-1-16,-3 2 1 16,3 4 1-16,3 4-3 15,-3 4-1-15,3 7-1 16,0 0 1-16,0 0-2 15,0 8-1-15,3-2-2 16,0-1 1-16,0-4-21 16,0-1-8-16,0-5-25 15,-1-5-47 1,4-3 19-16</inkml:trace>
  <inkml:trace contextRef="#ctx0" brushRef="#br0" timeOffset="32393.0607">11372 17169 120 0,'-3'-5'46'0,"3"2"-35"0,0-2 3 0,0-1-1 15,0 6 3-15,-3-2 2 16,0-1 2-16,-3 3 0 16,0 0-11-16,-2 5-3 0,-1 1-2 15,0 7-5-15,0 0-1 16,0 6-2-16,3-4 3 15,3 4-2-15,3-6 1 16,3 0 2-16,3-7 0 16,-3-6 2-16,3 0 3 0,0-6-4 15,0-2-1 1,0-5 2-16,0 5 1 16,-3-2-1-16,0 2 1 0,0 0 0 15,-1 3 1-15,-2-1-5 16,3 4 1-16,-3-1-5 15,0 3 1-15,0 0 2 16,3 3 3-16,0 5 0 16,3 7-1-16,0 4 3 15,0 7 2-15,0 4 4 16,-3-4 5-16,-3 0 5 16,-3 4 5-16,-3-7 3 0,-3-1 1 15,-3-9-13-15,-5 0-4 16,-1 0-7-16,-3-7-3 15,3-1-16-15,0-5-7 16,3-5-16 0,3-1-6-16,3-2-14 0,3-5-4 15,6 2-15 1</inkml:trace>
  <inkml:trace contextRef="#ctx0" brushRef="#br0" timeOffset="32533.5001">11506 17150 108 0,'0'0'41'0,"3"6"-32"0,6-6 4 16,-6 8 0-16,3-8 7 15,3 5 7-15</inkml:trace>
  <inkml:trace contextRef="#ctx0" brushRef="#br0" timeOffset="32830.302">11560 17179 259 0,'18'3'16'0,"-3"-3"-10"16,-1-3-1-16,1 1 0 0,-3-6 2 16,-3 3 1-16,-3 2-4 15,-3-2-3-15,-3-1 2 16,0 1 2-16,0 5-2 31,-27-3-6-15,-2 3-1-16,-1 3 2 0,3 2 3 15,3 9 0-15,3-4-1 16,6 3 1-16,4 6-1 0,5 2 0 16,6 0 0-16,3-2 0 15,9 5 2-15,11-9 1 16,7-1-1-16,0-1-2 16,0-8-19-16,-4 0-10 15,-2-10-36 1,0-5-33-16,-3-6 33 15</inkml:trace>
  <inkml:trace contextRef="#ctx0" brushRef="#br0" timeOffset="33611.3753">10518 17431 108 0,'6'0'44'0,"-3"0"-35"0,-3 5 7 0,0 3 0 16,0 3-1-16,0 4 1 16,-3 9 5-16,-3 11 1 15,0 15-11-15,0-2 0 0,0 4 2 16,0-7-5-16,0-5 0 15,0 0-6-15,3-11-2 16,0-8-22-16,0 0-10 16,0-10-31-1</inkml:trace>
  <inkml:trace contextRef="#ctx0" brushRef="#br0" timeOffset="33845.6895">10381 17666 172 0,'-9'11'66'0,"12"-11"-52"0,12 0-3 15,-6 2-6-15,6 1 8 16,9-3 8-16,-9-10-6 16,2-4-3-16,10 6-7 15,6-2-4-15,3 2 0 0,-4 3-30 16,-5-1-13-16,-6-2-36 15,0 8-20 1,-6-2 46-16</inkml:trace>
  <inkml:trace contextRef="#ctx0" brushRef="#br0" timeOffset="34298.813">10777 17709 120 0,'-12'-11'46'0,"12"8"-35"0,-15 6 7 0,6 2 2 16,-3 3-10-16,-5 5-3 0,-4 1-4 15,0 4-3-15,6 3 1 16,3-2-1-16,3-1 0 0,3 1-3 15,6-3 2-15,9-3 3 16,3-2 3-16,3-9-4 16,3 4-3-16,0-12 1 15,-3 4 0-15,-1-9 3 16,-2 3 1-16,-3-5 5 16,0 0 3-16,-3-1 0 15,0 4 1-15,-3 2 7 16,0 5-9-1,0 6-2-15,0 7-1 16,0 4 2-16,0-6-4 16,0 5-1-16,0 0-2 0,0-5-2 15,0 5-6-15,3-7-1 16,0-6-32-16,0 0-12 16,3 0-29-1</inkml:trace>
  <inkml:trace contextRef="#ctx0" brushRef="#br0" timeOffset="34720.6134">10905 17523 152 0,'-3'3'57'0,"3"0"-44"0,0 2-8 0,3 3-5 15,0 2 0-15,-3 6 4 0,0 11 19 16,0 5 7-16,-3 5-15 15,3-3 3-15,-3-8 2 0,0 1-11 16,0-9-2-16,3 1-5 16,-3-6-2-16,3 0-4 15,0-7 0-15,0-4-7 16,3-2-3-16,0-8 3 16,3 0 2-16,3-2 0 15,3 2 3-15,3-3 4 16,0 11 3-16,2 0 0 15,1 0-1-15,0 14 12 16,-6-9 4-16,-3 5 7 0,-6-2 6 16,-3 6-5-1,-9-6 0-15,-3 2-13 16,-3-2-4-16,-3 0-18 16,1-8-6-16,2 5-2 0,-3-5 1 15,6 0-21-15,3-5-7 16,6-3-22-1,3 0-8 1</inkml:trace>
  <inkml:trace contextRef="#ctx0" brushRef="#br0" timeOffset="34939.1902">11125 17521 152 0,'-3'8'57'0,"6"5"-44"0,0 0-4 15,-3 0-4 1,15-7 12-16,-3 7 9 0,-3 11 17 16,-3 2 11-1,0 9-29-15,-3 4-9 0,0-7-7 16,-3 0-5-16,0-6-1 0,0-5-8 16,-3-2-4-16,3-6-33 15,0 0-12-15</inkml:trace>
  <inkml:trace contextRef="#ctx0" brushRef="#br0" timeOffset="35111.17">11274 17717 144 0,'0'-11'55'0,"6"16"-43"0,3 14 1 0,-3-19-3 16,0 8 13-16,3-3 8 15,0 3-1 17,6-3-16-32,-3-5-6 15</inkml:trace>
  <inkml:trace contextRef="#ctx0" brushRef="#br0" timeOffset="35317.7139">11360 17743 343 0,'3'-13'-2'16,"0"0"-12"15,-15 2 10-31,1 3 3 0,-4 8-1 15,0 11 0-15,0 4 3 16,3-1 1-16,3 4 0 16,3 1 1-16,3-1 2 0,3-2 4 31,3 3 2-31,6-6-3 16,3 0-3-16,3-5-7 15,0-3-3-15,3 1-25 0,-1-6-8 16,1-6-51-1</inkml:trace>
  <inkml:trace contextRef="#ctx0" brushRef="#br0" timeOffset="35989.378">11602 17600 168 0,'-6'-3'63'0,"6"6"-49"0,0-16 9 15,0 13 1-15</inkml:trace>
  <inkml:trace contextRef="#ctx0" brushRef="#br0" timeOffset="36344.3957">11700 17497 220 0,'56'-8'82'0,"-47"5"-64"0,3 6-4 16,-6-3-6-16,0 8-3 15,0-3 4-15,0 3 2 0,0 3 1 16,-3 2-6 0,0 5-2-16,-3 4 2 0,-3 1 1 0,-6 4 3 15,0 2-1-15,-6 3 0 16,0 0-5-16,0-6-3 16,0-8-3-16,1-2 1 15,2 0 3-15,3-5 1 16,3-1-4-16,3-2 1 15,3-8-2-15,0 6-2 16,6 2 5-16,3-8 3 16,3 5-1-16,8 0-2 15,1-2 0-15,3-3 1 0,6 5 5 16,3 3 6-16,2-3-9 16,-5 3-2-16,-3 3-2 15,-6-3 2-15,-6-3-3 16,-6-2-2-16,-9-3-31 15,0 0-15-15</inkml:trace>
  <inkml:trace contextRef="#ctx0" brushRef="#br0" timeOffset="37203.181">11658 17529 84 0,'-6'5'33'0,"6"3"-26"0,0-8 3 0,0 0-2 16,0 0 0-16,0 0 2 15,3 0 26 17,-3 0-9-32,0-3 7 15,0-2-11 1,-3 5-8-16,0 0-4 15,0 0 15 17,-6 8-15-32,0-3-2 15,0 3-6-15,0 3-3 16,1-3 1-16,-1 5-1 16,-6-8 0-16,3 0 0 0,-3 6 2 15,3 0-6-15,6-3-1 0,6 5-25 16,6 0-10-16,9-2-48 15</inkml:trace>
  <inkml:trace contextRef="#ctx0" brushRef="#br0" timeOffset="38484.122">11599 17584 84 0,'-3'-2'33'0,"3"2"-26"0,3 0 5 0,-3 0 2 16,0 0-8-16,0 0-1 15,-3 0-1-15,0 0 0 16,0-3-5-16,0 3-1 0,3-5 1 15,0 5 2-15,0 0 2 16,3-6 3-16,0 6 6 16,3-2 4-16,-1-4-4 15,1 1 1-15,3 2-8 16,0-2-1-16,3 0-2 16,0-3 1-16,0 0 0 0,3-3-1 15,-3 6 1-15,0-3-4 16,0 6 0-16,0-1-4 15,-4 0 1-15,-2 3-51 16,0 3-34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4:26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7348 9861 72 0,'3'0'30'0,"-3"0"-16"0,3-3 10 0,-3 3 16 16,0 0-1-16,0 0 0 16,0-5-14-16,0 0-2 15,-6 2-14-15,0-2 3 0,0-3 2 16,0 0-5-16,-3 3-3 15,-3-1-3-15,-3 1-3 16,1 2 1-16,-7 1 1 16,0 7-3-16,0 0 0 0,-6-2 3 15,0 0 1 1,-2-1-4-16,-1 1 1 0,0 0 2 16,3-3 1-16,-5 0-4 15,-1 0 1-15,3 5 0 16,3 0 0-16,-2 1 0 15,-1-4 0-15,0 3 0 16,3 1 2-16,0-1-6 16,1-2 1-16,-4-3 1 15,0 2 3-15,6 1 0 16,-2-3 2-16,2 0-2 16,0 0-1-16,0 0-2 15,0 3 1-15,-2 2-1 0,5-2 0 16,0 2 2-16,0 0 0 15,3 3 2 1,0 3 1-16,0-1-6 0,1 3 0 16,-1 3 1-16,0 0 1 15,0 13-2-15,3 3 2 16,3-5 1-16,0-1 0 16,3 3 0-16,0-2 0 15,0 10-3-15,1-6 2 16,2-2-1-16,0 1 0 15,3 1 0-15,0 4 0 16,0 4 0-16,0 6 0 16,3-2 2-16,-3-1 0 0,0-5 0 15,3 8 2 1,-3-5-1-16,0-6-1 0,0-2-2 16,-6-3 1-16,6 3 1 15,0-1 2-15,0 1-3 16,0 11 0-16,0-6 1 15,0 5 2-15,0-5-1 16,-3 0-1-16,0 0 1 16,0-3-1-16,3-2 0 15,0 0 2-15,0 0-3 16,0-1 0-16,0-1-1 16,0-1 0-16,0 8 4 15,3 0 1-15,0-3-4 0,0 3 1 16,0-5 2-16,0-3 1 15,0 0-4 1,0 0 1-16,0-2 0 0,3-1 0 16,-3 3-3-16,0 3 2 15,0 0 1-15,0 7 0 16,3 9 0-16,-3-3 2 16,0 3-1-16,0-9-1 15,0 1 1-15,0-8 1 16,0-6 1-16,0-2 1 15,0-3-2-15,0-2-2 16,0 2-2-16,6 0 1 16,-3 0 1-16,0 3 0 15,0 0 0-15,0 0 0 0,0 2 0 16,0 6 0 0,0 2 0-16,3 1 2 0,-6-4-1 15,6-1-1-15,-3 7 1 16,0-8-1-16,0-3 0 15,0-2 0-15,0 0 0 16,-3 0 0-16,0-1 0 16,6 1 0-16,-6 3 0 15,0 7 2-15,0 6-1 16,3-3-1-16,-3-3-2 16,3 1 1-16,0-9 1 15,0-5 2-15,0 6-1 0,3-3-1 16,0-3-2-16,0-5 1 15,0-1 1-15,3-1 0 16,-1 2 0-16,4-3 2 16,3 3-1-16,3 0-1 15,3-1 1-15,0 4-1 16,3 2 0-16,8 3 2 16,1 0-3-16,0 0 0 15,-3-1 1-15,-4-2 0 16,4-2 0-16,0 2 0 15,-3-8 0-15,-1-2 2 16,4-3 1-16,3-3 3 16,0 1-3-16,-1-4-2 0,1 1 0 15,0 2-1-15,3-2-3 16,-4 2 2-16,4-2 1 16,3-3 2-16,0 0-1 15,-4 0 2-15,1-3-2 16,3 3 2-16,-1-3-2 15,1 1 2-15,6-1-2 16,-4 0-1-16,-2 1 1 16,0-1-1-16,-4 1 0 15,4-1 0-15,-3 3 0 16,0-3 0-16,-1 3 0 16,4 0 0-16,0-2 0 15,-1-1 2-15,4 0-1 16,-3 1 2-16,2-1-4 15,-2 0-2-15,-3 1 4 0,0 2 1 16,-1 0 0-16,-2 0-2 16,0-3-2-16,3 0 1 15,2 3 1-15,1 0 0 16,0-2 0-16,2-1 2 16,1 3-1-16,0-3-1 15,-4 3-2-15,4 0-1 16,-3 0 4-16,-4 0 1 15,4 0 0-15,0 0-2 16,-1 3 1-16,1-3-1 16,-3 3 0-16,3-3 0 15,-1 5 0-15,-2-2 0 16,0-3 0-16,2 2 0 0,-2 1 0 16,-3-3 2-16,0 0-1 15,2 3-1-15,1-1 1 16,0 1-1-16,-3 0-3 15,-1-1 2-15,1 1 1 16,-3 2 2-16,0-2-1 16,-4-1 2-16,1 1-4 15,0 2 0-15,9 1-1 16,-7-1 0-16,4 3 4 16,0-3 1-16,0 0-4 15,2 1-1-15,-2-4 1 16,-3-2 0-16,6 6 1 15,-4-1 2-15,-2-2-1 0,0-1 2 16,-3 1-4 0,2 2 0-16,-2-2-1 0,3-3 0 15,-3 0 4-15,0 0 1 16,2 0-4-16,4 0 1 16,0 0 0-16,0-3 0 15,2 3-3-15,4 3 2 16,0-3 1-16,-1 0 2 15,-2 0-3-15,6-3 0 16,-4-2 1-16,-2 0 2 16,0-1-3-16,0 1 0 0,-1 2-1 15,1 1 0-15,-3 2 4 16,5 0 1-16,1-3-1 16,-3 3-2-16,0-3-2 15,-4 1 1-15,4-1 1 16,0 1 0-16,-4-1 0 15,1-2 2-15,3 2-1 16,0 0-1-16,-1-2-2 16,-2 2-1-16,3 1 2 15,0-1 2-15,-4 0 2 16,1 1 1-16,-3-1-5 16,0 1 1-16,-1 2-2 15,4-3-2-15,0 0 5 16,0 3 1-16,2 0 0 15,1 0-2-15,0-2 1 16,-1 2-1-16,4 0-3 0,0 0 2 16,-3 0 1-16,-4 0 2 15,-2 2-1-15,0-2 2 16,0 0-4-16,-7-5 0 16,1 2 1-16,-3-5 0 15,0-8 0-15,0-7 2 16,3 1 1-16,-7-1 3 15,1-4-5-15,0 1-1 16,0-1 0-16,-3 3 0 16,-3 3 0-16,-3 3 2 15,0-3-1-15,0-3 2 16,-3 0-4-16,-1 3 0 0,-2-3 1 16,0 0 2-16,-3 0-1 15,0-7-1-15,3-4 3 16,0 1 2-16,0 5-2 15,0 0 0-15,6 0-1 16,-3 2-2-16,0 1 1 16,0 4 1-16,3 1 1 15,-3 0 1-15,0-3-2 16,-3 1-2-16,3 1 1 16,-3 1-1-16,-3 0 0 15,0 0 2-15,3 0-3 16,-3 0 0-16,3-3 1 15,-3-3 0-15,3 3 0 0,-3-2 0 16,0 2 0 0,0 0 0-16,0 1 0 15,0-1 0-15,0 3 2 0,0-1 1 16,0 4-4-16,0-1-1 16,0 1 1-16,0 2 0 15,0-3 1-15,0 1 0 16,0-1-3-16,0 1 2 15,0-1 1-15,0 1 0 16,0-1 0-16,3-5 2 16,-3 1-1-16,0-1-1 15,0 0 1-15,3-2-1 16,0 2 0-16,-3 0 2 0,0 0-1 16,3 0-1-16,-3 3-2 15,3 3 1-15,0-1 1 16,-3 1 0-16,0-4 0 15,0 1 2-15,3 0-3 16,-3-3-2-16,3 0 2 16,-3 1 0-16,3-6 1 15,0-3 2-15,-3 3-1 16,3 0-1-16,-1 0 1 16,-2 2-1-16,3 1-3 15,0 2 2-15,0 0 1 16,0 3 0-16,0 0 0 15,0-3 0-15,0 0 0 16,3 0 2-16,0 0-1 0,-3-5-1 16,0 0 1-16,-3-5 1 15,0 2-3-15,3 0 0 16,-3 1 1-16,0-1 2 16,0 3-1-16,0 0 2 15,0 5-2-15,0 0 2 16,0 3-2-16,0 0-1 15,0-1 1-15,0 1 1 16,-3 3-1-16,3-3-1 16,0 2 1-16,0 1-1 15,0-1 0-15,0-2 0 16,0-3 0-16,0-2 0 0,0 2 0 16,0 0 2-1,0 3-1-15,0-3 2 0,0 3-2 16,0 0 2-16,0 2-2 15,0 1 2-15,-3-1 0 16,3 3 3-16,0 0-3 16,0-2-2-16,-3-1 0 15,3-2-1-15,-3-3 0 16,0-2 0-16,0-1 2 16,0 4 1-16,-3-4-1 15,0 1 1-15,-3 2-2 16,4 0 2-16,-4 0-2 15,3 0-1-15,0 1 1 16,-6 1 1-16,3 4-1 16,0 2 2-16,-3 3-4 15,3 2 0-15,-3 1-1 0,-3 2 0 16,-3 0 2-16,1 0 2 16,-4 3-3-16,-3-1 0 15,0 1 1-15,0 0 0 16,1-1 0-16,-1 4 2 15,-3-4-3-15,0 1 0 16,-3 0 1-16,4 0 0 16,-7-3 0-16,0 0 2 15,0 0-1-15,-2 2-1 16,-7 1-2-16,-3 0 1 16,1 2 1-16,2 3 0 15,0 0 0-15,4-2 0 0,2-1 0 16,0-2 2-16,0-1-1 15,1 1-1 1,-1 2-2-16,0-2 1 0,-2 0 1 16,-4 2 0-16,3 1-3 15,4-1 2-15,-7 0 1 16,0 1 0-16,3-1-3 16,1 0 2-16,2 3-1 15,0-5 0-15,-2 5 2 16,-1-3 0-16,-3 3 0 15,1 0 2-15,2 0-1 16,3 0-1-16,-2 3-2 16,-1-3-1-16,0-3 2 0,-3 3 2 15,1 0 0-15,-1 0-1 16,3 0 1-16,-2 3-1 16,2-3 0-16,3 0 0 15,1 0 0-15,2 0 0 16,0 0 0-16,0 0 0 15,1 0-3-15,-4-3 2 16,0 3 1-16,3 0 0 16,1 0 0-16,-4 0 2 15,0 0-3-15,1 0 0 16,-1 0 1-16,3 0 0 16,0 0 0-16,-2 0 2 15,-1 3-3-15,0-3 0 16,0 0 1-16,1-3 2 0,2 6-3 15,0 0-2-15,-2 2 2 16,-4-5 2-16,-3 5-2 16,3-2 0-16,1-3 1 15,-4 3 0-15,3 2-3 16,1-3 2-16,-1 1 1 16,0-3 0-16,7 3 0 15,-1-3 0-15,0 0 0 16,0 0 2-16,1 2-3 15,-1-2-2-15,3 0 4 16,-3 0 1-16,7 0-3 16,-4 0-1-16,0 0 1 15,0 0 0-15,-2 3-2 16,-1-3 2-16,0 0 1 16,0 0 0-16,-2 3 0 0,-4-3 0 15,0 0 0-15,1 0 0 16,2 0 0-16,-3 0 0 15,0 0 0-15,-2 0 0 16,-1 2-3-16,0-2 2 16,1 3-1-16,-1 0 0 15,-3-1 0-15,-8 6 0 16,8 0 0-16,-2 0 0 16,-1-3 2-16,0 1 0 15,1-4 0-15,-1 4 0 16,-3-1 0-16,-2 0 0 0,-1 1 0 15,1-1 0 1,-1 0 0-16,-2-2 0 0,-1-3-3 16,3 2 2-16,4 1-1 15,5 0 0-15,4-1-22 16,8 1-10-16,6 5-77 16</inkml:trace>
  <inkml:trace contextRef="#ctx0" brushRef="#br0" timeOffset="1">19582 4911 96 0,'-9'-21'35'0,"6"23"-18"0,-3 1 0 16,6-3 14-16,-3 2-1 15,-3 6 0-15,-3 6-11 16,-3 1-4-16,-3 7-8 16,-3 9-5-16,0 22 1 0,-11 8 0 15,-1 16 1-15,0 8 6 16,3 15 6-16,1 9 1 16,5 2 1-16,6 8-5 15,12-3-3-15,12 3-5 16,15-8-2-16,5-5-3 15,7-8-1-15,6-13-21 16,14-11-8-16,-2-16-47 16,-1-13-46-16,-14-16 38 15</inkml:trace>
  <inkml:trace contextRef="#ctx0" brushRef="#br0" timeOffset="2">19534 5741 48 0,'-3'0'19'0,"6"0"-10"0,0 0-9 15,-3 0 7-15,0 0-2 16,0 0 2-16,0 0 2 16,3 0 5-16,3 3 3 15,-3 5 2-15,3 0 3 16,0 5 1-16,-3 6-1 15,0-1-2-15,0 3 1 16,-3 1-1-16,0-4-11 16,0 3-1-16,0-5-1 0,0-3-1 0,0-2-1 15,0-3-3-15,0-3 1 16,0-5 4 0,0 0 4-16,0-5-4 0,0-3-2 15,0-3-2-15,0-2-3 16,3-3-2-16,0-8-1 15,3 3 2-15,0 5 0 16,3 1 1 0,-1 1-3-16,7 4 0 15,0 7 2 1,0 3 0-16,-3 8 1 16,0 3 2-16,-3 2 3 15,0 0 2-15,0 0 1 0,-3 1-4 16,-3-1-1-1,0 3-1-15,-3-6 1 0,0-2-2 16,0 0 2-16,0-3-2 16,0-5 2-16,0-2-4 15,0-4 0-15,0-1-4 16,3-4 1-16,0-8-3 16,3 1 2-16,0-1 5 15,2 3 2-15,1 3-3 16,0 3-1-16,0-1-2 15,0 6 3-15,0 2-2 16,3 6-1-16,0 5 7 16,3 8 3-16,-3-3-1 15,0 0 0-15,-3 3-3 0,-1-3 1 16,-2 0-2-16,0 3 2 16,-3-5-2-16,0-1-1 15,0-2-15-15,0-2-5 16,0-1-28-16,3-2-11 15,0-3-20 1</inkml:trace>
  <inkml:trace contextRef="#ctx0" brushRef="#br0" timeOffset="3">20082 5768 96 0,'-3'-3'35'0,"-9"-2"-18"0,3 2-7 0,6 3 14 0,0 0-2 16,-3 0 1-16,-3 0 1 16,0 3 2-16,-3 2-14 15,0 1-7-15,0 4-3 16,1 6 0-16,2 0 1 0,0 2-1 16,3 4-2-16,3-4 3 15,0 6 0-15,3-6-1 16,3-2-2-16,3 0 1 15,3-5-1-15,0-3 0 16,2-8 0-16,1-6-3 16,6-7 2-16,6-3-6 0,-3-5 0 15,-6-3 3-15,0 1 2 16,-6 4 2-16,-3 3 2 16,-1 3 8-16,-2 2 3 15,-6 3 18 1,1 6-13-16,-1 2-4 15,0 10-4-15,3 1 0 16,6 2-5-16,-1 3-1 16,1 0 0-16,0 2 0 15,0 4-7-15,0-7 0 16,3-1-6-16,0-4 1 16,-3-2-25-16,0-3-8 15,0-5-34 1,0-2-37-16,0-3 38 0</inkml:trace>
  <inkml:trace contextRef="#ctx0" brushRef="#br0" timeOffset="4">20201 5794 124 0,'-9'0'49'0,"15"11"-26"0,-6 0-18 15,0-4 11-15,3 4 8 16,-3 0 5-16,0-1-9 15,3 1-2-15,-3-1-10 16,0 1-5-16,0-3-2 0,0-3 1 16,0-5 1-16,0 0-1 15,3 0-2-15,0-5 1 16,0-3 1-16,3-8-3 0,0-2-2 16,0 2 2-16,0 0 0 15,8 3-2-15,-2-1 2 16,3 6 1-16,-3 3 2 15,0 3 3-15,0 4 2 16,-3 11 8-16,0 1 2 16,-3-1 0-16,0 3 0 15,0 0-9-15,-3-1-3 16,0 1-5-16,0-2-1 16,0-4-10-16,0 1-5 15,5-3-32-15,-2-3-14 16,3-5-29-16</inkml:trace>
  <inkml:trace contextRef="#ctx0" brushRef="#br0" timeOffset="15.6123">20576 5765 104 0,'-9'-8'38'0,"0"8"-20"0,12 0-10 16,-6 0 11-16,0 3 8 15,-6 0 6-15,0-1-13 16,0 4-6-16,-3 9-9 16,3 1-2-16,0 3-1 15,4-1 1-15,-1 1 0 0,3-1-4 0,3 1 1 16,3-6 0-16,0-2 2 16,2-3-3-16,4-6 0 15,0-4 3-15,3-6 3 16,0-3-2-16,0 1 0 15,-3-4-1-15,-3-2 1 16,0-2 2-16,-3 5 4 16,3-1-2-16,-6 4-2 15,0 2 9-15,0 3 2 16,0 5-7-16,0 5-3 16,0 3-2-16,3 2 0 15,0 4-2-15,3-1-2 16,0 0-2-16,0 0 1 0,0 3-15 15,3-5-4-15,-1-3-34 16,1-3-15-16,0-2-13 16</inkml:trace>
  <inkml:trace contextRef="#ctx0" brushRef="#br0" timeOffset="16.6123">20790 5760 132 0,'-6'-3'49'0,"-6"6"-26"0,3-3-27 16,0 5 58 0,1 3-18-16,-1 3-18 15,0 5-13-15,0 0-5 16,3-1-1-16,0 1 3 0,3 0-1 16,3 0 2-16,0 0-2 0,9-5-1 15,0-4 3-15,3-1 0 16,0-6-1-16,-1-3 1 15,-2 0-4-15,0-2 0 16,-3-3 3-16,-3 3 1 16,0 0-1-16,0-9-4 15,0 4-1 1,-3 2-1-16,0 3 3 16,3 10-2-1,0 0 1-15,0 6 2 16,0 5 2-16,3 0 3 0,-3 2 15 15,0 1 10 1,-3-1 1-16,-3 6 2 0,0-6-12 16,-9 4-5-1,-3-4-7-15,0-5-6 16,-3-2-2-16,1-3-18 16,-1-11-9-16,0 1-13 15,3-4-6-15,3-4-35 16,3-6-47-1,3 0 37-15</inkml:trace>
  <inkml:trace contextRef="#ctx0" brushRef="#br0" timeOffset="17.6123">20930 5823 176 0,'0'0'68'0,"6"14"-36"0,3-9-33 0,-3-2 12 15,0-1 12-15,3-2 10 16,6-2-11-16,-3-1-2 16,-1-2-12-16,4-1-5 0,-3-2 0 15,3 1-2-15,-3-4-1 16,-3 0 3-16,-3 1 2 16,-3-1-2-16,-3 1-2 15,-3-1 0-15,-3 3 1 16,-9 5-3-16,-6 3 0 15,-3 3 1-15,1 2 2 0,2 1-3 16,0 7-2-16,3 3 2 16,3 0 2-16,3 0 4 15,3-3 2-15,6 3-1 16,3 0-1-16,3-1-3 16,3 4-2-16,3-3 1 15,3-3-1-15,6-2 2 16,6-3 1-16,0-6-8 15,-1-4-4-15,1-4-35 16,0-4-14-16,-3-6-47 16</inkml:trace>
  <inkml:trace contextRef="#ctx0" brushRef="#br0" timeOffset="18.6123">21147 5779 116 0,'-3'2'44'0,"6"-2"-24"0,-3 0-24 16,3 13 63-16,-3 1-8 15,3 1-13-15,3 1-10 16,-3 3-17-16,0-3-3 0,0 2-1 16,0-4-3-16,-3-4-3 15,0-2 2-15,0 0 2 16,0-3-2-16,0-5 0 15,0 0-3-15,0-5-1 0,0-6-1 16,3-2-2 0,6-5-2-16,0-6-1 0,3 5-1 15,-3 3 2-15,0 6 2 16,0 2 2-16,-3 3 3 16,3 15 13-1,-3 3 1-15,-1 1 2 16,-2-4-1-16,0 1-4 15,0-1-2-15,0 1-4 16,-3-6 1-16,0-5-4 16,3 3 0-16,3-8-6 15,0-6-5 1,3-7 0-16,3-1-1 16,3 0 1-16,0 4 2 0,0 4 2 15,-3 3 6-15,0 5 6 16,-1 11 7-16,4 3 3 15,-3 0-3-15,0 2-1 16,-3 3-6-16,-3 0-3 16,0-1-2-16,0 4 0 15,0-6-9-15,3-2-3 16,-3-3-28-16,3-6-12 16,0-2-29-16,0-2-11 15,0-6 1 1</inkml:trace>
  <inkml:trace contextRef="#ctx0" brushRef="#br0" timeOffset="19.6123">21591 5792 188 0,'0'0'71'0,"6"2"-38"0,-6 9-30 16,3-8 17-16,0-1 3 16,3 1 6-16,0 2-10 15,6 0-1-15,-3 1-10 16,2-6-1-16,1 0 3 0,-3-3-6 15,0-5 0-15,0 0 0 16,0 0 0-16,-3 0 0 16,-3-2 2-16,0-1-3 15,-3 1-2-15,-3 2-3 16,-3 0 1-16,-9 0-1 16,0 3-2-16,0 7-2 15,0 3 1-15,1 6 1 16,-1 2 2-16,3 3 1 0,3-3 3 15,3 1 1-15,3 1 1 16,3 1-2-16,6-2-2 16,3-1 1-16,0 0-1 15,3 0-3-15,0-5 0 16,2-2-20-16,1-4-8 16,0-2-19-16,0-5-9 15,0 0-32 1</inkml:trace>
  <inkml:trace contextRef="#ctx0" brushRef="#br0" timeOffset="20.6123">21761 5744 132 0,'0'3'52'0,"0"2"-28"0,3 3-6 0,-1 3 18 0,1-1-3 16,-3 1 3-16,0 2-16 15,0-2-4-15,0-1-10 16,0-2 0-16,0 0 4 0,0-3-6 15,3 1-2-15,-3-6 5 16,3 0 5-16,3-6-6 16,0-7-3-16,3 0-5 15,3 0 1-15,0 2 1 16,0 0 0-16,0 4 0 16,3 1 2-16,3 9 12 15,-1 5 6-15,-2 2-4 16,0 4 1-16,-3 1-4 0,0 1 0 15,-6 0-5-15,0 0-3 16,0 3-2-16,0-6-3 16,-3-3-10-16,0-2-6 15,0-2-23-15,0-6-8 16,0-3-19-16,3-5-9 16,0-8-21-1</inkml:trace>
  <inkml:trace contextRef="#ctx0" brushRef="#br0" timeOffset="21.6123">22085 5448 200 0,'0'-6'77'0,"0"9"-42"0,15 2-32 0,-9 1 15 0,-3 4 4 16,0 9 4-16,0 10 1 15,3 11 1-15,0-1-15 16,0 1 1-16,0 8 0 0,0-6-7 15,-1 0-2-15,1-5-3 16,-3-2 1-16,0-6-2 16,0-3-1-16,0-5-10 15,0-5-4-15,0-5-31 16,0-6-10-16,-3-7-40 16,0-6-40-1,-18-14 53-15</inkml:trace>
  <inkml:trace contextRef="#ctx0" brushRef="#br0" timeOffset="22.6123">22002 5694 208 0,'-3'-3'77'0,"6"1"-42"0,6 2-30 0,-3 0 17 16,2 0-3-16,4 0 3 16,12 2-6-16,0 1 1 15,6-3-10-15,2 0-4 0,1 0 0 16,-3-3-11-16,3-2-2 15,-4-3-79 1,4-8-64-16,-6 0 53 16</inkml:trace>
  <inkml:trace contextRef="#ctx0" brushRef="#br0" timeOffset="23.6123">20373 5241 144 0,'0'-2'55'0,"0"4"-30"0,0 1-14 0,0-3 15 15,0 0-10-15,0 0-2 16,6 5-4-16,0 1 1 16,3-1-6-16,0 0 1 0,0 1 1 15,3-4-3-15,0 1-1 16,0-3 1-16,-3 0 2 0,0-3-1 16,0 1 0-1,-3-4-1-15,0 1 2 0,-3 0-3 16,-3-1 0-16,-6-7 3 15,0-5-3 1,-3 4-2-16,-3 4 0 16,-3 7 1-16,0 3-3 15,0 8 0-15,0 3 1 16,3-1 0-16,-6 1 0 16,7 2 0-16,2 0 4 15,6 1 2-15,0-1 0 16,3 0-1-16,0 5-3 15,3 1 1-15,3-3-2 16,3-3 2-16,8 0-4 0,-2-2 0 16,3 0 1-16,3-4 2 15,3-4-19 1,3-3-6-16,-1 0-26 16,1-10-11-16,-3-1-28 15</inkml:trace>
  <inkml:trace contextRef="#ctx0" brushRef="#br0" timeOffset="24.6123">20754 5233 152 0,'-3'0'57'0,"3"3"-30"0,-14 2-14 0,11 1 19 0,-3 2-9 16,-3 2-1-16,-3 3-11 15,0 3-4-15,0 3-4 16,0-1-5-16,0-2 1 0,0 0-1 15,3-3-2-15,0-5-41 16,3 0-20-16,1-2-16 31</inkml:trace>
  <inkml:trace contextRef="#ctx0" brushRef="#br0" timeOffset="25.6123">20621 5233 160 0,'-3'-5'60'0,"6"3"-32"0,-1 2-20 15,-2 0 16-15,6 2-1 16,0 1 1-16,3 5-2 0,0 0-2 16,3 5-10-16,0 3-2 15,3 0-1-15,3 2-6 0,0 3 0 16,-3-2-1-16,-1-3 2 16,1-6-8-16,0 1-3 15,0-6-35-15,0-7-16 16,0-9-33-1</inkml:trace>
  <inkml:trace contextRef="#ctx0" brushRef="#br0" timeOffset="26.6123">20871 5022 188 0,'-6'-3'71'0,"6"3"-38"16,0 3-30-16,0 2 15 0,0 6-3 15,3 7 4-15,0 9-7 16,0 7 1-16,2 0-8 16,1-2-5-16,0-3-1 0,0-2 3 15,0-6 3-15,0 3-7 16,0-6-3-16,-3-2-41 16,-3-11-77-1</inkml:trace>
  <inkml:trace contextRef="#ctx0" brushRef="#br0" timeOffset="27.6123">20751 5104 200 0,'-5'0'77'0,"-10"0"-42"0,24 0-32 0,-6 0 35 16,8-3-5-1,1 1-12-15,6-1-7 16,3 0-9-16,6-2-2 0,0 2 1 16,2-2-20-16,7 2-7 15,-6 1-41-15,-3-1-19 16,-4 0-7 0</inkml:trace>
  <inkml:trace contextRef="#ctx0" brushRef="#br0" timeOffset="28.6123">21046 5157 56 0,'0'16'24'0,"-3"5"-12"0,3-3 14 16,3-10 18-16,-3 3-1 15,3 2-1-15,0 3-12 16,0 0-6-16,0 0-8 15,0-3-2-15,-3-3 0 16,0-2-7-16,0 0 5 16,0-2 1-16,0-9 0 0,-3 0 2 15,3-5-6 1,0-2-1-16,0-3-4 0,3-3-1 16,0 0-1-16,3-3-2 15,3 3-4-15,0 3 0 16,3 3 4-16,0 2 2 15,0 2-11-15,5 4-7 16,4 7-27-16,0 0-10 16,-3 1-45-1</inkml:trace>
  <inkml:trace contextRef="#ctx0" brushRef="#br0" timeOffset="29.6123">21329 5233 148 0,'-9'0'55'0,"9"3"-30"0,-6-3-16 16,3 0 14-16,0 3-7 16,-3 2-1-16,0 3-12 15,0 3-1-15,0 2-2 16,0 3 0-16,3 5 0 0,0 3 0 16,3-6 2-16,3-2-1 15,3-3 2-15,0-5 0 16,0-2 3-16,3-4 1 15,0-4 1-15,0-9-2 16,0 0 1-16,0-2-6 16,-3-3-1-16,0 0 0 15,0 0 2-15,0 3-3 16,-3 3 0-16,0 4 1 0,3 1 2 16,0 5 10-16,-1 5 4 15,4 1 1-15,0 2 2 16,6 2-8-16,3 1-4 15,0-1-4-15,0 1-3 16,0-3-43-16,0-5-21 16,-4-6-41-1</inkml:trace>
  <inkml:trace contextRef="#ctx0" brushRef="#br0" timeOffset="30.6123">20436 6019 100 0,'0'0'38'0,"0"0"-20"0,0 3-8 16,0-3 25-1,3 18-8-15,0 4-1 16,3 4 1-16,-3 6-15 16,0 5 6-16,0-3 5 0,0 1 1 15,-3-4 1-15,3-1-14 16,-3-7-4-16,0-2-7 16,0-2-1-16,0-6 1 15,0-2 2-15,0-3-1 0,0-8-1 16,0 0-2-16,3-3 1 15,3-5-4-15,0-2-1 16,0-1 0-16,5-2 2 16,7 0-1-16,0 2 4 15,3 3-2-15,0 3 1 16,0 5 0-16,0 0 0 16,-4 5 4-16,1 0 1 15,-3 3 5-15,-6 0 5 16,0 3 8-16,-6 2 5 15,-6-2-10-15,-3-1-4 0,-6 1-5 16,0-3 0-16,-9 0-6 16,4-3-1-16,-7-2-22 15,3-1-10-15,3-2-9 16,0 0-2-16,6 0-18 16,3-2-7-16,3-1-7 15</inkml:trace>
  <inkml:trace contextRef="#ctx0" brushRef="#br0" timeOffset="31.6123">20817 6326 148 0,'0'11'57'0,"3"2"-30"0,0 3-18 0,-3-8 16 15,0 0-8-15,3 2-2 16,0-2-6-16,0 0-1 16,0 0-5-16,0-3-30 0,-3-5-12 15</inkml:trace>
  <inkml:trace contextRef="#ctx0" brushRef="#br0" timeOffset="32.6123">20790 6226 184 0,'-9'-3'68'0,"9"6"-36"0,6-9-40 15,-3 4 12-15,3-4-4 16,0-2 2-16,3 1-41 16,3-4-18-16,3-2-9 15,0 2-3-15</inkml:trace>
  <inkml:trace contextRef="#ctx0" brushRef="#br0" timeOffset="33.6123">20960 6025 144 0,'3'2'55'0,"-3"14"-30"0,12 13-14 15,-6-18 15-15,0 5 3 16,0 5 2-16,3 3-8 16,-1 5-3-16,1 0-12 15,-3 0-3-15,0 0-1 0,0 0-2 0,0-2-2 16,0-1-15-16,0-5-7 15,-3-5-69 1,0-5-40-16,-3-6 58 16</inkml:trace>
  <inkml:trace contextRef="#ctx0" brushRef="#br0" timeOffset="34.6123">20918 6228 148 0,'3'-2'55'0,"0"4"-30"0,3-4-14 16,0 4 18-16,6-2-15 15,6 0-2-15,6 0-10 16,-1 0-2-16,4 0-31 16,0 0-12-16,6 0-29 15,-1 0-12-15</inkml:trace>
  <inkml:trace contextRef="#ctx0" brushRef="#br0" timeOffset="35.6123">21278 6218 196 0,'-6'5'74'0,"3"14"-40"0,-3-9-22 15,3-5 19-15,-5 3-18 16,2 0-7-16,0 0-4 16,3 0-2-16,6 0 0 15,0 0-3-15,0 3 0 0,3-1 2 0,-1 1 2 16,4 2 0-16,-3 0-1 15,-3 0 12-15,-3-2 4 16,-3 0 11-16,0-1 6 16,-3-2-13-16,-11-3-4 15,-1-2-15-15,3-3-3 16,0 0-34-16,3-5-14 16,3-3-74-1</inkml:trace>
  <inkml:trace contextRef="#ctx0" brushRef="#br0" timeOffset="36.6123">22216 4868 108 0,'-3'-2'41'0,"3"2"-22"0,3-3-9 0,0 3 14 15,-3 0 2-15,3 0 4 16,3 0-5-16,0 0-3 16,0 0-12-16,0 3 0 0,0-3 1 15,0 2 2-15,3 4 5 16,-4-1-1-16,7 6-1 16,0 4-4-16,3-1 0 15,-3 1-5-15,9 7 1 16,-3 4-3-16,0 3 2 15,0-2 0-15,-1 2 3 16,-2 3-3-16,0 2 1 16,0-2-3-16,0-1 2 0,0 1-4 15,-3 0-2-15,3 0 2 16,-6-1 0-16,2 1 1 16,-2 0 0-16,0 0-2 15,-3-1 1-15,3 4-2 16,-3 2 2-16,0-3 0 15,0-2 1-15,-3-3-2 16,0 0-2-16,0-2 1 16,0 4 1-16,0 1-1 15,-3-3-1-15,0-2 1 16,0-1 1-16,0 3 1 16,0-2 1-16,-6 2-5 15,3-3-1-15,0 3-2 16,0 3 3-16,0-3-2 0,-6-2 1 15,3 2 4-15,0-3 1 16,-3 3 1-16,3 1 2 16,-3-4-5-16,0 0-3 15,1 1 3-15,-1 2 1 16,0 3 0-16,0-1 1 16,-3 1-4-16,3 0 0 15,-3 2 1-15,3-2 0 16,0-3 2-16,0-2 1 15,3-3-6-15,-6-1 0 16,3-4 3-16,0-3 4 16,4-6-47-16,-1 1-21 15,9-8-76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4:27.0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13417 8419 120 0,'3'-5'46'0,"0"7"-35"0,-3-7 14 0,0 5 6 16,0 0 9-16,0 0 6 15,0 0-19-15,-3 3-5 16,-3 2-14-16,-6 6-1 0,-6 7 0 15,-5 9-3-15,-7 10-1 16,-6 5 8-16,0 0 2 16,7 1-6-16,2-9-4 15,6-5-7-15,3-5 0 16,3-6-27-16,3-4-11 16,3-4-30-16,1-7-47 15,2-8 28-15</inkml:trace>
  <inkml:trace contextRef="#ctx0" brushRef="#br0" timeOffset="1">13084 8451 204 0,'-9'-8'77'0,"12"8"-60"0,0 0 4 15,-3 0-1-15,6 3 3 16,0 2 6-16,3 5-10 15,3 9-1-15,2 13-10 16,4 7-5-16,3 4 0 0,3-1-2 0,0-2 2 16,0-6-4-16,-1-2 0 15,-2-3-10-15,6-5-5 16,-6-3-41-16,-3-8-15 16,0-5-27-1</inkml:trace>
  <inkml:trace contextRef="#ctx0" brushRef="#br0" timeOffset="2">13810 8459 192 0,'-3'0'71'0,"3"2"-55"0,-3 9 4 16,0-3 0-16,-3 8 10 16,-9 13 6-16,-5 11-15 15,-4 2-7-15,0 0-8 16,0-5-5-16,3-2 0 0,3-6-15 15,6-3-3-15,1-5-40 16,2-7-17-16,3-9-20 16</inkml:trace>
  <inkml:trace contextRef="#ctx0" brushRef="#br0" timeOffset="3">13614 8430 256 0,'-9'-8'96'0,"9"8"-75"0,3 0-10 0,3 2-8 16,3 4-1-16,5 4 4 16,4 11 3-16,3 14 5 15,3 10-8-15,0 0-3 0,0 0 0 16,2-3-2-16,1-5-1 16,0-5-46-16,0-6-19 0,-3-10-40 15</inkml:trace>
  <inkml:trace contextRef="#ctx0" brushRef="#br0" timeOffset="4">12968 9155 172 0,'-3'2'66'0,"3"1"-52"0,3 0 10 16,0-1 0-16,3 1 1 15,0-1 2-15,6 1-8 0,8 0-4 16,16-1-8-16,12-2 8 0,8 0 7 15,4 0-9-15,2 3-4 16,10 0-6-16,5-1 0 16,1 1-2-16,-7 0-1 15,-6 2 1-15,-8-2-1 16,-9-1 0-16,-7 1 2 16,-5-3-1-16,-6 0 2 0,-3-3-2 15,-7-2 2-15,-5 0-7 16,-3-1-1-16,-3-2-25 15,-6 3-10-15,-3 2-39 16,-3 1-54 0,-3-1 31-16</inkml:trace>
  <inkml:trace contextRef="#ctx0" brushRef="#br0" timeOffset="5">13584 9258 144 0,'0'-3'55'0,"0"6"-43"0,0-1-3 15,0 6 41-15,-3 3-25 16,0 5-8-16,0 2-8 16,3 6-7-16,3 3 1 0,3 2 2 15,6 0 2-15,6 0 3 16,3-3 1-16,2-4 1 0,4-7 0 15,3-4 0 1,3-11 5-16,-4-8 3 0,1-10-4 16,0-9-1-16,-3-2-9 15,-3-3-2-15,-7-2 2 16,-5 2 1-16,-6 0-1 16,-3 3 1-16,-3 3-4 15,-3 5-2-15,-3 2-20 16,-3 6-10-16,0 5-36 15,-2 8-14-15,-1 5-26 16</inkml:trace>
  <inkml:trace contextRef="#ctx0" brushRef="#br0" timeOffset="6">13736 9226 140 0,'-6'5'52'0,"6"-5"-41"0,3 11 11 15,-3-3 3-15,0 2-3 16,3 4-1-16,0 4-7 0,0 6-1 16,0 2-8-16,0 4-1 0,0-1 0 15,-3-3-7 1,3-2-2-16,0-6-86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5:29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3377 13113 48 0,'-3'0'19'0,"3"5"-15"0,0-5 15 0,0 0 4 15,0 0 0-15,0 0 0 16,0 0 1-16,0 0 2 15,0 0-1-15,0 0 2 16,0 0-11-16,0 0-2 16,3-5-8-16,0-1-2 0,3 4 2 15,-6 2 17 17,0-3-11-32,3 3-1 15,0-2-4-15,0 2-2 16,0-3-1-16,-3 3 0 0,3 0-2 15,-3 0-2-15,0 0 1 0,3-3 3 16,3 3 0 0,0 0 1-16,3 0-6 15,0 0 1-15,0-2 2 16,3 2 1-16,0-3-1 16,-1 0-2-16,1 1 1 15,0-1-1-15,0 0 0 16,3 3 0-16,0-2 0 15,0 2 2-15,0-3-3 16,0 0 0-16,-1 1 1 16,1 2 2-16,0 0-1 15,3 0 2-15,-6 0-2 0,3 0 2 16,0 0-2-16,0 0-1 16,0 0-2-16,-1 0-1 15,4 0 4-15,0 2 1 16,0 1 0-16,3-3-2 15,-3 0 1-15,0 3-1 16,2-3-3-16,-2 0 2 16,0 0 1-16,0 0 0 15,0 0 0-15,-3 0 0 16,3 0-3-16,-4 0 2 16,1 0 3-16,0 0 3 15,0 0-7-15,0 0 0 16,0 0 2-16,0 0 2 15,3 0 0-15,-1 0-2 16,1 2 1-16,0-2-1 0,6 3-3 16,-3 0 2-16,3-1 1 15,-1-2 0-15,1 3 0 16,-3 0 0-16,0-1-3 16,0-2 2-16,0 3 3 15,-1-3 3-15,1 0-2 16,3 0-2-16,-3-3-5 15,0 3 0-15,3-2 4 16,-4-1 2-16,1 3 0 16,0 0 1-16,0 0-2 15,0 0 2-15,0 0-4 0,2 0-2 16,4 3-1-16,-3-1 3 16,0 1 0-1,0 0 1-15,-4-3 2 0,1 2 1 16,-3-2-4-1,0 0-1-15,3 0 1 0,-3 0 2 16,0-2 0-16,-4-1-1 16,1 0 1-16,-3 1 1 15,0-1-1-15,-3 0-1 16,3 1 1-16,-3-1-1 16,-3 3-11-16,0 0-5 15,3 0-10-15,0 0-1 16,6 3-8-16,2 2-3 0,1-2 7 15,6-1 6-15,0 1-36 16</inkml:trace>
  <inkml:trace contextRef="#ctx0" brushRef="#br0" timeOffset="1499.8759">475 13441 32 0,'9'-5'13'0,"-9"5"-10"0,6-3 17 15,-6 3 9-15,0 0 5 16,0 0 4-16,0 0-10 15,0 0-2-15,0 0-9 16,0 0 0-16,0 0-8 16,0 0-3-16,-6 3-3 15,3-1-3-15,-3 1 1 0,3 2-1 16,-3 0 0-16,3 1 0 16,0-1 0-16,3 0-3 15,0 1 2-15,0-1-1 0,6 0 0 16,3 0 2-16,6 1 2 15,-3-1-3-15,3 0 0 16,3 1 1-16,0 2 0 16,-4 0 2-16,1-1 3 15,-12-1 9-15,-3 2 3 16,-3 0-2-16,-12 0-1 16,1 2-8-16,2-2-4 15,-6 0 1-15,-3 0 2 16,21-8-59 15,-18 0-4-31,6 0-5 16</inkml:trace>
  <inkml:trace contextRef="#ctx0" brushRef="#br0" timeOffset="1812.2868">606 13332 32 0,'6'-8'13'0,"9"0"-10"0,0 6 17 16,-9 2 9-16,0 2-2 16,3 4-1-16,-3 4-1 15,3 4-1-15,-1 1-5 0,-2 4-1 16,0 2-8-16,0 0-4 15,-6 0-3-15,3 1-3 0,3-1 1 16,-3-3 1-16,0-2 3 16,3-3-4-16,-6-2-1 15,3-3-20-15,3-3-9 16,-6-5-23 0</inkml:trace>
  <inkml:trace contextRef="#ctx0" brushRef="#br0" timeOffset="2077.8379">576 13446 132 0,'-9'-5'52'0,"15"5"-41"0,-3-3-2 16,3 3-3-16,3 0 8 15,3 0 8-15,0 0-5 16,6-2 1-16,-3-1-11 16,6 0-4-16,2-2-2 0,-2 0-4 15,0-1 0-15,0 1-23 16,0 0-10-16,-21 5-87 31</inkml:trace>
  <inkml:trace contextRef="#ctx0" brushRef="#br0" timeOffset="2515.0426">928 13385 100 0,'-6'0'38'0,"3"0"-29"0,3 0-3 0,0 0-1 15,0 0-2-15,0 0 3 16,0 0 6-16,-3 3 4 15,-3 0-4-15,3 2-2 16,-9 3-3-16,3 0 0 16,0 5-4-16,0 0-4 0,0 0-2 0,6 1-1 15,-3-4 0-15,3 1 5 16,3-3 3 0,3-3 1-16,3-2 0 0,-3-3-3 15,3-3-2-15,6-2 1 16,-3-3-1-1,-3-3 0-15,3 1 0 0,-3-1 6 16,3 0 4-16,-6 1-3 16,6 2-2-16,-6 3-2 15,2 2 0-15,-5 0-2 16,0 3 2-16,3 3 0 16,0 2 3-16,3 1-5 15,3 2-1-15,-6-1 2 16,3 1 1-16,6 0-4 15,-3-2 1-15,-3-1-24 0,9-2-12 16,-6-3-36 0</inkml:trace>
  <inkml:trace contextRef="#ctx0" brushRef="#br0" timeOffset="2764.9584">1059 13147 160 0,'-18'0'63'0,"18"5"-49"0,9 6-8 0,-6-3-8 0,3 5-4 16,2 8 2-16,4 6 8 16,-3-1 5-16,-6 3-4 15,3 0 1-15,-3 1 1 0,-3-4-1 16,0-2-1-16,-3 0-6 15,-3-6 1-15,6-18-148 32</inkml:trace>
  <inkml:trace contextRef="#ctx0" brushRef="#br0" timeOffset="3030.4213">901 13401 184 0,'-9'-2'71'0,"9"-1"-55"0,3 3-31 0,3 0-16 16,3-3 8-16,3 1 8 16,2-1 21-16,-2 0 8 15,6 1 2-15,3-4 3 16,3-2-8-16,6 0-4 15,-4 1-4-15,1-4-20 0,-3-2-6 16,0-1-40 0,3-1-21-16,-6-1 40 15</inkml:trace>
  <inkml:trace contextRef="#ctx0" brushRef="#br0" timeOffset="3249.2208">1282 13274 168 0,'0'3'66'0,"0"5"-52"0,12 0-3 15,-9-3-6-15,3 3-5 16,3 0 0-16,-9 2 11 16,0 1 5-16,-6 0-8 15,3-1-7-15,0-2-1 0,-3 0-13 16,3-3-5-16,-6 1-50 15,9-6-31 1,3-3 40-16</inkml:trace>
  <inkml:trace contextRef="#ctx0" brushRef="#br0" timeOffset="3389.7122">1291 13192 192 0,'0'-32'74'0,"0"32"-58"0,6 3-48 0,0-3-26 16,3 3-12-16,-1-3 0 16</inkml:trace>
  <inkml:trace contextRef="#ctx0" brushRef="#br0" timeOffset="3608.5581">1469 13168 132 0,'-24'8'52'0,"13"5"-41"0,-10 3 7 16,9-2-2-16,3 7 2 16,0 0 1-16,-6 3-2 15,9-3 2-15,-3 0-10 16,6-5 1-16,6 0 3 0,6-6-5 16,0-2 0-16,12-2-17 15,3-9-9-15,17-8-68 16,16-18-38-1,-12-10 57-15</inkml:trace>
  <inkml:trace contextRef="#ctx0" brushRef="#br0" timeOffset="5088.6789">430 13806 176 0,'-8'-8'66'0,"11"11"-52"0,2-1-3 15,-2-2-31-15,6 0 7 16,-6 0 6-16,3 0 4 16,-6 0 3-16,3 0-3 0,3 3 0 15,6 2-51-15,-3-2-28 16,0 5 35-16</inkml:trace>
  <inkml:trace contextRef="#ctx0" brushRef="#br0" timeOffset="9395.5813">511 13922 64 0,'-30'8'27'0,"30"-8"-21"16,0 0 12-16,0 0 5 0,0 0-1 15,0 0 1 1,0 0-1-16,0 0 1 0,3 3 2 16,-3-3 4-16,6 3-9 15,-6-3-2-15,0 5-10 16,3-2-1-16,0 2 3 0,3-3-6 16,-6 1-2-16,0-3-1 15,0 5-1-15,0 1 0 16,0-1 2-16,0 3-1 15,0 0-1-15,0 0 1 16,0 2 1-16,-6 1 1 0,6-3 3 16,-3 3-3-16,3-1-2 15,-3 1 0-15,3-1-1 16,0 1-3-16,0-6 2 16,0 3 3-16,-6-3 1 15,3 1-4-15,3-1-1 16,0-2-19-16,-6-1-7 15,3 1-25 1,3 0-53-16,-6-3 15 16</inkml:trace>
  <inkml:trace contextRef="#ctx0" brushRef="#br0" timeOffset="10129.9002">624 13917 28 0,'0'0'11'0,"3"-3"-9"0,-6 9 13 0,3-6 7 15,0 5 2-15,0-5 3 16,3 11-9-16,-3-1 0 16,6 1-7-16,-6-1-1 15,0 4-2-15,-6-1 0 16,3 0 4-16,3 3 5 0,-9 0-5 16,6 0-2-16,-6-6-5 15,3-2-4-15,3-3 2 0,3-2 0 16,-3 0 3-16,3-3-1 15,0-3 0-15,0-2 1 16,0-3 1-16,3-3-6 16,6-2-2-16,0 0 0 15,3 0 2-15,-3-1-2 16,3 1-2-16,6 0-1 16,-6 0 3-16,-1 2-2 15,1 1 1-15,3 2 2 16,-3 2 2-16,-3 4-1 15,0 2-1-15,-3 5-2 16,0 3 1-16,3 0 5 0,-6 5 5 16,0 3-3-16,3 0 2 15,-6 0-3-15,0 0 0 16,0-3-3-16,0-3 1 16,0 1-4-16,0-6-2 15,0-5-27-15,0 0-10 16,0 0-97-1,9-10 74 1</inkml:trace>
  <inkml:trace contextRef="#ctx0" brushRef="#br0" timeOffset="10963.1528">1210 13769 60 0,'0'-8'24'0,"0"11"-18"0,0-3-2 0,0 2 50 15,0 4-14-15,0 2-19 16,-9-3-12-16,0 5-5 15,-2 1-1-15,-1 2-1 16,-3-2-2-16,0-1 3 0,6 1-2 16,-3-3-1-16,12 0-2 0,0-3 1 15,6 0 1-15,9 1 2 16,-3-4 1-16,6 1 1 16,-3 2-2-16,-1 1 1 15,1-1 0-15,-3 0 1 31,-3 0 11-31,-3 1 5 0,-3-1 3 16,-6 0 1-16,-3 1-11 16,-3-1-3-16,-3 0-8 15,0 0-2-15,-5 1-11 16,2-4-5-16,-3-2-8 16,6 0 0-16,-3 0-11 15,9-2-3-15,-3-1-29 16</inkml:trace>
  <inkml:trace contextRef="#ctx0" brushRef="#br0" timeOffset="11259.855">1323 13753 104 0,'0'13'38'0,"3"-15"-29"0,-3 4 28 31,6 12-7-31,-6-1-3 16,3 0-10-16,-3 0-6 0,0 0-6 15,0-2-2-15,0 0-1 16,0-1-6-16,0-2 0 0,0 0-11 16,0-3-6-16,0 1-21 15</inkml:trace>
  <inkml:trace contextRef="#ctx0" brushRef="#br0" timeOffset="11478.6886">1332 13703 188 0,'-15'0'71'0,"18"2"-55"0,0-2-13 16,6 3-11-16,-6-3 2 0,3 0 5 15,0 0-4-15,0 0 2 16,3-3-34-16,-6 1-13 15</inkml:trace>
  <inkml:trace contextRef="#ctx0" brushRef="#br0" timeOffset="12009.6808">1392 13713 116 0,'0'6'44'0,"0"-12"-35"0,3 12 12 16,-3-6 3-16,3 0-7 16,3-3 1-16,3 0-9 15,-3 1-3-15,9-4-3 16,-4-2-5-16,7-2 1 0,3-3-1 15,3 2-2-15,-3 3 0 16,-3 3 3-16,0 0 0 16,-7-1 1-16,1 4 0 15,-6 7 2 1,-6 3 3-16,0 8-4 16,-15 8-3-16,1-1 3 15,-7 1 1-15,0 0 4 0,3 0 3 16,-3-3-2-16,0-3 1 15,9-2-3-15,4-2 0 16,-1-4-6-16,0-2-1 16,9-3 3-16,3 1 3 15,6-4 3-15,2 1 1 16,4 0-7-16,6-3 0 16,9 0-3-16,-9 0-2 15,-6-3-8-15,0 0-3 16,-4 1-14-16,1-1-4 15,-3 0-34-15,-6-2-18 16,3 2 42 0</inkml:trace>
  <inkml:trace contextRef="#ctx0" brushRef="#br0" timeOffset="12212.859">1383 13838 124 0,'-6'0'46'0,"12"2"-35"0,3-4-8 15,-3 2-4-15,9-3 5 16,0 0 5-16,8 1-4 16,10-6-1-16,-3 0-15 15,0-3-8-15,-3 1-32 0,2-6-15 16</inkml:trace>
  <inkml:trace contextRef="#ctx0" brushRef="#br0" timeOffset="12603.3884">1701 13740 128 0,'6'5'49'0,"-3"3"-38"0,6-11-3 0,-3 3-2 15,6-2 6-15,-3-1 4 16,3-2-3-16,-3-6 0 0,3 1-8 16,-3-4-7-16,0 1-4 0,3-3 3 15,-9 3 3-15,3 3-1 16,-6-1 0-16,0 0 5 16,-6 3 2-16,3 3-2 15,-9 2-3-15,3 3-3 16,-3 3 1-16,3 8 1 15,-9 2 0-15,6 8 0 16,-3 8 0-16,3 0 2 16,3 0 3-16,4-5 7 15,5-3 4-15,0 1 1 16,2-7-1-16,7-1 0 16,6-6 3-16,3-6-16 15,3-2-5-15,6-5-55 16,11-6-67-16,4-18 23 15</inkml:trace>
  <inkml:trace contextRef="#ctx0" brushRef="#br0" timeOffset="13774.94">1731 13118 92 0,'0'3'35'0,"0"-3"-27"0,0 2 18 0,0-2 7 16,0 0-6-16,0 0-1 16,0 0-6-16,0 0-1 15,0 0-10-15,0-2 1 0,6-4 1 16,-6 1-2-16,9-3 2 15,-3-2-4-15,9-1 1 16,-3-2-5-16,9-3 0 16,8 0-1-16,10-2-2 15,12-6 1-15,-7-3-1 16,7-5 0-16,0 1 0 16,-1-1-3-16,10 3 2 15,11 5 1-15,10 6 0 0,-4 2-3 16,-3 5 2-16,1 3 1 15,5 3 0-15,1 5 0 16,-7 5 0-16,-9-5 0 16,-11 0 0-16,-9 3 6 15,-7-1 4-15,-5 4 1 16,-12-4 3-16,-3 1-3 16,-3-3-1-16,-3 0-9 15,-4 0 0-15,-2-3-3 16,-3 1 0-16,-3-1-11 15,0 0-5-15,0-2-10 16,0-3-3-16,0 0-23 16,0 0-52-16,3 0 15 15</inkml:trace>
  <inkml:trace contextRef="#ctx0" brushRef="#br0" timeOffset="14103.0358">3005 12610 192 0,'33'0'71'0,"-30"0"-55"0,3 0-9 0,-3 0-8 0,3 3 0 15,3-1 2-15,6 1 3 16,0 0 0-16,-1-1-2 15,4 4-2-15,3-1 1 0,6 3-4 16,-9 0 2-16,-3 0 1 16,-3 2 2-16,-7 3 1 15,-5 1 1-15,-5 2 6 16,-7 2 4-16,-6 3-5 16,-3 6-1-16,0-3-4 15,-3-1-1-15,0 1-34 16,1 0-14-16,-4-3-42 15</inkml:trace>
  <inkml:trace contextRef="#ctx0" brushRef="#br0" timeOffset="20890.6638">9923 9528 36 0,'3'5'13'0,"-6"3"-10"0,9-3 22 15,-6-5 8-15,3 3 7 16,-3-3 3-16,3 8-6 16,-3-3 0-16,6-8-10 15,0-2-2-15,-3 0-14 16,0 2 2-16,-1 1 1 0,-2 2-5 15,3-3-3-15,0 0 1 0,0-2 2 16,3 0 0-16,0-3 0 16,0 0-5-16,0-3-3 15,3 1-3-15,0-1-1 16,0 0 4-16,-3 1 1 16,0-1-3-16,0 1-1 15,0 2 1-15,0 0 2 16,-3 3 0-16,0-1-1 15,3 4 3-15,-3-1 2 16,-3 3-4-16,0 0-1 16,3 3-5-16,0 2 1 15,0 3 4-15,0 5 2 16,0 3 2-16,-3 8 0 0,0 7-2 16,0 9-2-16,0 13-2 15,0-5 1-15,-3-1 1 16,0-2 2-16,0-2 3 15,-3-4 2-15,3-2-3 16,-3 0-1-16,0-5-1 16,3-3 1-16,0-5-2 15,0-3 2-15,0-5-2 16,0-3 2-16,0-5-2 16,0-2 2-16,3-4-2 15,-3-2 2-15,0-2-11 16,0-4-2-16,0-2-28 15,0 3-11-15,0-3-18 16,3 0-50-16,0 6 21 16</inkml:trace>
  <inkml:trace contextRef="#ctx0" brushRef="#br0" timeOffset="21250.239">9923 10078 20 0,'-6'0'8'0,"6"-3"-6"0,3 6-10 0,-3-3-2 16,0 5 102-1,-3 1-29 1,0-4-3-16,-3 4-23 15,3-1-10-15,3 0-10 16,3 0-2-16,3 3-9 16,3-5 0-16,6 2 1 0,8-2 3 15,7-3 4-15,9-3-6 16,6-2-2-16,-1 0-6 16,1-1 0-16,-9 1 0 15,-7 0 0-15,-8 0-5 16,-6 2 1-16,-9 3-42 15,-6 0-19-15,-9 3-25 16</inkml:trace>
  <inkml:trace contextRef="#ctx0" brushRef="#br0" timeOffset="22359.0452">9878 11173 112 0,'0'3'44'0,"3"0"-35"0,-3-1 7 15,0-2 0-15,0 0 13 16,0 0 6-16,0 0-1 15,6 0 2-15,-3-2-20 16,0-4-3-16,0 1 1 0,0-3-6 16,0-2 0-16,3-4-4 0,0-7-1 15,0 0-1 1,0 0-2-16,3 0 1 0,-3-1 1 16,0 4 1-16,0 2 1 15,-1 3-5-15,1 2-1 16,0 3 7-16,-3 0 4 15,0 3 0-15,0 2 2 16,-3 3-6-16,0 0-3 16,0 8-4-16,0 8 1 15,0 8 3-15,0 8 1 16,0 5-4-16,-3 0 1 16,0 3 0-16,0-1 0 15,0 1 0-15,3 0 2 0,0-1-1 16,0-4 2-16,0-1-4 15,0-5 0-15,0-2 1 16,0-9 2-16,-3-5 1 16,0-5 1-16,0-2-9 15,0-4-2-15,1-2-14 16,-1 0-4-16,0-2-9 16,0-1-2-16,0 0-9 15,0 1-4-15,0-4 0 16,0 1-28-1,0 0 13-15</inkml:trace>
  <inkml:trace contextRef="#ctx0" brushRef="#br0" timeOffset="22608.8662">9878 11446 104 0,'-9'8'38'0,"3"8"-29"0,0-8 12 16,3-3 7-16,0 3-3 0,0 0 0 15,0 0 4-15,6 0 4 16,0 0-18-16,0-3 3 0,3 3 0 15,3-3-4-15,3 0 0 16,3-2 0-16,3-3 4 16,3 3-8-16,2-3-1 15,4-3-5-15,-3 0-1 16,0 3-1-16,-3-2-2 16,-6-1-2-16,-6-5-32 15,-4-2-14-15,-2-4-67 16</inkml:trace>
  <inkml:trace contextRef="#ctx0" brushRef="#br0" timeOffset="23655.637">9795 12594 160 0,'-3'8'60'0,"0"-8"-47"0,6 3 13 0,-3-3 0 15,0 0 8 17,15-6-21-32,0-1-7 15,-1-1-6-15,-2-3-2 16,0-2 2-16,0 0 0 16,0 2 0-16,0 0 0 0,-3 3 2 15,0 1-1-15,0-1-1 16,-3 2 1-16,0 1 1 15,-3 2-3-15,0 1 0 16,0-1 1-16,0 3 0 16,0 0 0-16,-3 0 0 15,0 0-3-15,0 0 2 0,3 5 1 16,-1 3 2-16,1 3 8 16,0 2 3-16,0 6-6 15,0 2-2-15,0 3-3 16,-3 5 1-16,3 2 2 15,-3 6 2-15,0 3 1 16,0 0 2-16,0 0 1 16,0-6 1-16,0-2-4 15,0-6 0-15,0-2-7 16,0-6-1-16,0-2 0 0,0-5 2 16,0-3-1-16,0-3 2 15,0-2-4 1,0-1-2-16,0-4-16 15,-3 2-5-15,3-5-21 0,0-1-9 16,0 1-44 0,6 0-20-16,-3-3 63 15</inkml:trace>
  <inkml:trace contextRef="#ctx0" brushRef="#br0" timeOffset="23921.063">9807 13036 244 0,'38'11'90'0,"-29"-11"-70"0,0 0 8 16,0 0-2-16,0 0-14 15,3 0-4-15,3 0-8 16,0 0 0-16,0 0 0 15,0 0-3-15,-1 0 0 0,1 0-1 16,0 0 3-16,3 0-33 16,0-3-12-16,9 0-48 15,14 1-30 1,1-1 54-16</inkml:trace>
  <inkml:trace contextRef="#ctx0" brushRef="#br0" timeOffset="25170.077">9833 13957 84 0,'-3'8'33'0,"0"8"-26"0,3-14 20 0,0 4 8 16,0-6 0-16,0 5 22 15,15-5-14-15,-6 0-22 16,0 2-9-16,-3-2-1 0,-6 0-5 16,0 0 2-16,0 0-5 15,0 6-2-15,0-1-3 16,0 0 1-16,0 1 1 15,0-6 0-15,0 0 0 16,0 0 2-16,0 0 3 16,0 0 2-16,0 0-1 15,0 0 1-15,3-3-2 16,0 0 0-16,0-2-1 16,3-3 0-16,-3-2-5 15,3-1-1-15,0-2 1 16,0-1 0-16,0 1 1 15,0 3 0-15,0-1 0 16,0 3 2-16,0 0-3 16,0 0 0-16,-3 3 1 0,0 2 0 15,-3 1 0-15,3 2 0 16,-3-3-3-16,0 3 2 16,0 0 1-16,0 0 2 15,0 0-1-15,0 0-1 16,3 3 1-16,0 2 1 15,-3 0-3-15,2 1-2 16,1 2 2-16,0-1 2 16,0 4-2-16,0 5 0 15,0 2 1-15,0 6 0 16,0 8-3-16,-3 2 2 16,0 6 5-16,0 0 2 0,0-1-2 15,0-4-1-15,0-3 1 16,0-3 2-16,0-3-3 15,0-5-2-15,0-2 0 16,0-3 1-16,0-3-1 16,0-5-1-16,-3 0 1 15,3-3-1-15,0 0-3 16,0-2 0-16,0 0-5 16,0-3 0-16,0 2-3 15,0 1 0-15,0 2 3 16,0-2 5-16,0 0 0 15,0 2 1-15,0-5 4 16,0 0 1-16,0 0-10 16,0 0-3-16,0 0-15 15,0-3-6-15,0 1-24 16</inkml:trace>
  <inkml:trace contextRef="#ctx0" brushRef="#br0" timeOffset="25513.8028">9804 14462 116 0,'15'-18'46'0,"-15"20"-35"0,0-2-4 15,0 0-1 1,3 3 4-16,-3-3 3 15,3 3 13-15,2 2 9 16,1 0-10-16,3 0-5 16,3-2-11-16,3 0 0 0,3-1 2 0,3-2-2 15,0 0 0-15,2 0-5 16,1 0-1-16,0-2 1 16,-3-1 0-16,-3 0-2 15,0 3-2-15,-3-2 1 16,-4-1-1-16,-2 0-25 15,-3 3-8-15,3 0-40 16,-3-2-43-16,0-1 39 16</inkml:trace>
  <inkml:trace contextRef="#ctx0" brushRef="#br0" timeOffset="26674.2565">9947 15473 92 0,'3'-5'35'0,"-3"7"-27"0,5-4 7 16,-5 2 2-16,6 0 4 16,-6 0 2-16,0 0-1 15,0 0-2-15,-3 2-10 16,-2 3-6-16,2-2-3 0,-3 10 3 16,0 6 5-16,-3 2-1 15,0 3 3-15,0-6 0 16,0 1 1-16,0-6-6 0,3 0-2 15,3-5-2-15,0-5 1 16,0 5 0-16,3-8 1 16,3-3 0-16,3-2 0 15,0 0 0-15,0-9 2 16,3-7-5-16,0-3-3 16,0 1 1-16,3-4 2 15,-3 3 0-15,-1 6 2 16,1-1-4-16,-3 6-2 0,0 3 2 15,0 2 0-15,-3 2 5 16,0 1 5-16,0 5-5 16,-3 0 0-1,0 11-2-15,0 4 1 0,0 7-2 16,0 4 2-16,0 8-2 16,0-2 2-16,-3 3-2 15,0-1-1-15,0 3 1 16,0 0 1-16,0 0 1 15,0 0 3-15,0 0-5 16,3-5-1-16,-3 2 4 16,0-5 2-16,0-2 0 15,3-6-1-15,-3-2-3 16,0-4 1-16,3-1-2 0,0-6 2 16,-2-6-2-16,2 4 2 15,0-1-4-15,0-5-2 16,-3 0-5-16,0 0-2 15,3 0-6-15,-3-3-3 16,3 1-11-16,0-4-42 16,0-2 6-1</inkml:trace>
  <inkml:trace contextRef="#ctx0" brushRef="#br0" timeOffset="26971.1151">9822 16055 132 0,'-18'0'52'0,"21"0"-41"0,3 3 15 16,-6-3 4-16,0 0-13 16,6 2-2-16,0 1 4 15,2 2 2-15,1-2-10 16,3-1 2-16,3 1 3 0,6-3-6 15,3 0-1-15,3 0-7 16,2 0-2-16,4 0 0 16,3 0 2-16,0 0 1 15,-7 3 1-15,-5-3-2 16,-6 0-2-16,-6 0-13 16,-6-3-6-16,-6 0-56 15,6-7-55 1,-9-6 39-16</inkml:trace>
  <inkml:trace contextRef="#ctx0" brushRef="#br0" timeOffset="30298.3149">14760 9440 68 0,'0'-5'27'0,"0"5"-21"0,0 8 16 16,0-8 8-16,0 3-5 16,0-3-2-16,0 0 0 15,0 2 0-15,0-4-4 16,3-1-1 0,6 6-6-16,2-3-2 0,-2-3-4 15,-3 0-1-15,3-5-3 16,0-2-2-16,0-1 1 15,0-2 1-15,-3-3-3 16,3 0-2-16,-3-2 4 16,0 2 1-16,-3 0 0 15,3 5 1-15,-3 9-7 16,0-1 1-16,0 0-1 0,-3 3 2 16,3 8 3-16,0 0 2 15,-3 6-4-15,3-1 1 16,0 5 2-16,-3 1 1 15,0 5-1-15,0 2-2 16,-3 6 1-16,0 2-1 16,0 6 4-16,0 8 2 15,0 2 2-15,0-3 0 16,0-2-7-16,-3-2 0 16,3-6-1-16,0-5 2 15,3-6-1-15,0-2-1 16,0-6 3-16,0-4 2 15,0-4 0-15,-3-2 0 0,0-3-6 16,0-5-1-16,-3 0-19 16,0-2-7-16,0-4-23 15,0 1-10-15,0 0-11 16</inkml:trace>
  <inkml:trace contextRef="#ctx0" brushRef="#br0" timeOffset="30563.9029">14596 9970 204 0,'3'0'77'0,"9"2"-60"0,15 3-7 16,-4-2-8-16,13 0-6 0,3-3 3 15,0 0 2-15,-4 0 2 16,-2 0-1-16,-3 0-2 0,-9 0 1 16,-4 0-1-16,-2 0 2 15,-3 0-19-15,-3 0-8 16,-3 0-47 0</inkml:trace>
  <inkml:trace contextRef="#ctx0" brushRef="#br0" timeOffset="31438.8383">14903 11078 108 0,'-6'8'44'0,"6"-3"-35"0,-3-2 1 16,0-3-2-16,3 0-5 15,0-3-2-15,0 6 6 16,0-3 5-16,0 0 11 15,0 0 17 1,0-11-10-16,0 3-16 16,0-2-8-16,3-3-5 0,0-3-4 15,3-3 2-15,-1-2-1 16,1 3-2-16,0 4 0 16,0 1 3-16,0 3 0 15,-3 2 1-15,0 0-3 16,0 2 2-16,0 4 1 0,0-1 0 15,0 3 0-15,-3 0 2 16,3 5-3-16,0 6 0 16,0 5 5-16,-3 13 2 15,3 8 4-15,-3 3 1 16,0 2-3-16,-3 0-3 16,0 3-2-16,0 0 0 15,0 0-2-15,0-2-1 16,3-1 3-16,-3-2 0 15,3-11-1-15,-3-5 1 16,3-6-2-16,0-5-1 0,0-2-2 16,-3-3-1-1,3-8-38-15,0 0-11 16,0-5-5-16,0 2-13 16</inkml:trace>
  <inkml:trace contextRef="#ctx0" brushRef="#br0" timeOffset="31579.3889">14914 11525 208 0,'-8'11'79'0,"8"-6"-61"0,0-2-7 16,0-3-7-16,2 5-4 16,4 0 0-16,0 1 2 0,0-1 3 15</inkml:trace>
  <inkml:trace contextRef="#ctx0" brushRef="#br0" timeOffset="31704.2401">14989 11576 212 0,'12'2'82'0,"-3"-2"-64"0,9-2-4 0,-10 4-8 16,7-2-11-16,0 0 1 15,3 0-11-15,3 3-6 16,0-3-32-16,-3-3-16 16,-1 1 5-16,-2-6 5 15</inkml:trace>
  <inkml:trace contextRef="#ctx0" brushRef="#br0" timeOffset="32704.4399">14792 12430 100 0,'-6'0'38'0,"12"3"-29"0,-3 2 6 15,-3-5 0-15,0 0 3 16,-3 0 3-16,3 5 6 16,0-5 6-16,3-2-12 15,0-1-4-15,0-2-10 0,3-3-5 16,-3-5 1-16,3-3-4 0,0 0 0 15,0 0-1-15,0 0 0 16,0-2 0-16,0 2 0 16,0-3 0-16,0 9 0 15,0-1 2-15,0 3 2 16,-3 3-1-16,0 2 2 16,-3 1-4-16,3 7 0 15,0 3 3 1,0 10 1-16,-3 9 1 15,3 10 2-15,0 0 1 16,-3 2-1-16,0 1-1 16,0 3 1-16,0-1 1 0,0 3-3 15,0 2-1-15,0-2-1 16,0-2 1-16,0-1-2 16,0-10 2-16,0-3-2 31,0-5 2-31,0-6-2 0,-3 1 2 0,3-3-2 15,-3 0-1-15,3-6 1 16,0 3-1-16,0-2 0 16,0-3 0-16,0-3 2 15,0 0 1-15,0-2-15 16,-3 0-6-16,0-3-22 16,0 0-8-16,0-3-40 15</inkml:trace>
  <inkml:trace contextRef="#ctx0" brushRef="#br0" timeOffset="32963.3858">14644 13012 148 0,'-12'0'57'0,"18"0"-44"0,3 0-10 15,-4 3-6-15,4 0 3 16,6-1 7-16,6 1 19 16,3-1 8-16,6 1-17 0,-3 0-1 0,-1-3-1 15,1 0-11-15,0 0-1 16,-27 0-54 15,39-3-40-31,-13 0-20 16</inkml:trace>
  <inkml:trace contextRef="#ctx0" brushRef="#br0" timeOffset="33944.1596">14908 13880 156 0,'-2'-18'57'0,"2"15"-44"0,-3-8 10 16,3 6 2-16,-3 2 1 15,0-2 2-15,-3 0 2 16,-3-1 1-16,-9 4-16 16,-6 2-5-16,-9 2-2 0,1 6-4 15,-4 6-3-15,0 2-5 16,0 7 0-16,4 14 0 16,2 16 2-16,3 13-4 15,6 3 2-15,6 3 2 16,9-4 3-16,9-1 0 0,9-1-1 15,15-5 1-15,15-11 1 16,8-8-3 0,1-10 0-16,0-16 3 15,-4-16 1-15,4-13 5 0,-4-11 3 16,-5-11 9-16,-3-7 7 16,-9-8 1-16,-13-16 1 15,-8-6-3-15,-12-2-1 16,-6 3-8-16,-5 7 0 15,-4 9-4-15,-3 7 0 16,-3 8-12-16,-3 9-3 16,-3 4-21-16,1 11-10 0,-10 8-27 15,6 8-12-15,6 8-22 16,7 8-8-16,5 0 4 16</inkml:trace>
  <inkml:trace contextRef="#ctx0" brushRef="#br0" timeOffset="34756.4801">14840 15433 120 0,'-3'-10'46'0,"3"-4"-35"0,-6 1 14 16,3 8 4-16,-3 0 8 15,-3-3 7-15,-6 2-9 16,-3 1-3-16,-5 0-18 15,-1 2 4-15,-3 3 3 0,-3 8-9 16,4 3-2-16,-1 12-11 0,0 14-1 16,0 11-2-1,3 8-1-15,1 2 1 16,5 8 3-16,9 8-2 0,6 3 1 16,6-11 4-16,6-8 1 15,6-5 1-15,11-13 0 16,19-8 0-16,9-11 0 15,2-13 0-15,1-14 0 16,-1-15 0-16,4-13 0 16,-10-6 15-16,-8-8 8 15,-12-2 12-15,-12-3 6 16,-12-2-16-16,-9-9-4 0,-9 1-17 16,-6-1-6-16,-6 9-10 15,-3 2-5-15,-2 8-11 16,-4 8-3-16,-3 8-34 15,6 2-13-15,15 6-71 16</inkml:trace>
  <inkml:trace contextRef="#ctx0" brushRef="#br0" timeOffset="37425.0976">15635 15346 72 0,'0'-16'27'0,"3"13"-21"0,0-13 69 31,-12 6-26-31,0 2-5 16,0 0-19-16,-3 3-7 15,0 2-8-15,-3 3-2 16,-3 8-2 15,-26 74 1-31,8-5 0 16,9-6 1-16,9-2 0 15,9-6-4-15,12 1-3 16,9-3 0-16,9-8-12 0,9-6-5 16,9-4-41-16,5-9-15 15,4-2-7 1</inkml:trace>
  <inkml:trace contextRef="#ctx0" brushRef="#br0" timeOffset="38003.2328">15790 15523 48 0,'-6'-18'19'0,"9"7"-15"0,-3 6-1 16,0-1 32 0,-3 4-12-16</inkml:trace>
  <inkml:trace contextRef="#ctx0" brushRef="#br0" timeOffset="38346.8856">15775 15483 165 0,'-9'14'21'0,"0"2"-9"0,0 2-3 16,0 6-4-16,0 0 2 15,6-6-4-15,3-2-2 16,6 0 0-16,3-5 1 0,0-1 3 15,3-7 0-15,0-6 0 16,0-5-6-16,-4-5-1 16,1-11-4-16,-3-8 1 15,0-2 3-15,-3-6 1 16,-3 6 1-16,-3 0 0 16,0 4 4-16,-3 7 2 15,0 1 9-15,0 7 4 16,1 4-5-16,2 3-1 15,0 5-9-15,0 9-3 0,3 4-3 16,3 11 0-16,0 3 4 16,0 8 1-16,2 8-4 15,4-9 1-15,0 1-2 16,0-5 0-16,0-6-25 16,3-5-9-16,-12-16-92 31</inkml:trace>
  <inkml:trace contextRef="#ctx0" brushRef="#br0" timeOffset="38628.0682">15912 15513 152 0,'-6'-22'57'0,"6"25"-44"0,-3-3 1 0,3 0-4 16,0 5-2-16,0 6 2 16,0 5 4-16,0-3 1 15,3 3-8-15,3 0-4 0,3 0 0 16,-1-3-2-16,7-3 2 15,3-4-2-15,3-4-1 16,3-7-4-16,0-3 0 16,-4 0 2-16,-8-8 3 15,-6 0 0-15,-9-5-1 16,-6 3 3-16,-2-1 0 16,-4 3 3-16,0 3 1 15,0 3-10-15,0 2-5 16,3 2-18-16,0 9-9 0,3 2-17 15,3 1-31 1,3 7 18-16</inkml:trace>
  <inkml:trace contextRef="#ctx0" brushRef="#br0" timeOffset="38987.3866">16013 15531 108 0,'3'0'41'0,"3"5"-32"0,-6 9 6 16,3-9 3-16,0 0-4 15,3 3 2-15,-3 0 4 16,0 0 4-16,0-3-12 16,3 3-5-16,-4-3-2 0,1-2-1 15,-3-3 0-15,6 0-2 16,0-5 1-16,3 0-2 0,0-6 2 16,3-8-4-16,0-2-2 15,3 0 2-15,-3-3 0 16,3 6 5-16,-3 5 2 15,0 2 0-15,-1 11-1 16,1 5 1-16,0 8 1 16,0 6-3-16,-3 0-1 15,-3-1-1-15,3 6 1 16,-3-3 0 0,0-2-8-16,0-6-4 15,0-3-31-15,0 1-13 16,-3-3-28-1</inkml:trace>
  <inkml:trace contextRef="#ctx0" brushRef="#br0" timeOffset="39190.3662">16316 15460 160 0,'-14'-14'63'0,"11"9"-49"0,3-5 3 15,-3 7-3-15,9-13-3 16,-1 0 3-16,-2 0-9 16,0 3-3-16,0 0-2 15,-3 2-20-15,3 3-7 0,0 0-32 16,0 0-31 0,3 3 31-16</inkml:trace>
  <inkml:trace contextRef="#ctx0" brushRef="#br0" timeOffset="39424.6308">16400 15158 72 0,'3'-11'27'0,"-3"17"-21"0,3-1 10 0,0 0 4 16,0 3 2-16,0 3 4 15,0 5-12-15,0 2-5 16,3 9-4-16,-1 4-1 15,-2 6-2-15,6 3-2 0,-6 2 1 0,0-2-4 16,3-5 2-16,-3-6-39 16,0-3-37-1,0-5 19-15</inkml:trace>
  <inkml:trace contextRef="#ctx0" brushRef="#br0" timeOffset="39596.5704">16397 15513 196 0,'-15'-6'74'0,"21"6"-58"0,-3-2 7 15,3 2-1-15,-6-8-6 16,6 0 3-16,6-6-10 16,5 1-3-16,13-3-4 0,6 3-35 15,0 3-12-15,5 2-51 16</inkml:trace>
  <inkml:trace contextRef="#ctx0" brushRef="#br0" timeOffset="41580.6947">16882 15465 64 0,'-6'-5'24'0,"12"5"-18"0,-18-3 13 0,9 3 19 47,-18 8-21-47,3 13-6 0,3-2-7 16,4 4-4-16,2-7-2 15,3 3-1-15,3-6 2 16,3-2 0-16,0-3 1 15,3-1 0-15,3-4 0 16,0-6 0-16,0 1 6 31,2-14-3-15,-2-3 1-16,0 4 2 16,-3-4 1-16,0 8 3 15,-3 1 1-15,0 2-5 16,0 5-2-16,0 3-2 15,0 6-4-15,0 2 1 0,3 5 1 16,0 0 2-16,0-2-1 0,3 2-1 16,0-3 1-16,0 1-1 15,-3-3-16-15,3 0-4 16,0-3-17 0,-3-2-30-16,0-3 13 15</inkml:trace>
  <inkml:trace contextRef="#ctx0" brushRef="#br0" timeOffset="41799.4782">16873 15319 104 0,'-3'-8'38'0,"3"8"-29"0,3 3-3 0,-3-3-3 16,3 5 5-16,0 3 5 0,0 6 0 15,0 4 0 1,0 6-7-16,0 5-2 15,3 5-2-15,0 3-2 0,-3-5 1 16,3-3-4-16,0-2 2 0,0-9-10 16,0-2-5-16,0-5-30 15,-4-3-21 1,1-3 24-16</inkml:trace>
  <inkml:trace contextRef="#ctx0" brushRef="#br0" timeOffset="42080.2555">17037 15224 116 0,'-3'0'44'0,"3"3"-35"0,0 18 5 0,0-10-1 16,3 4-2-16,3 9 3 15,-3 3-5-15,-3 12-3 16,6 4-3-16,-3-4-3 0,3 1 3 16,-1-3-2-16,1-8 2 15,0-5-15-15,0-3-5 16,-6-5-40 0,0 0-24-16,0-5 35 15</inkml:trace>
  <inkml:trace contextRef="#ctx0" brushRef="#br0" timeOffset="42267.7188">16930 15452 168 0,'-9'-19'63'0,"9"14"-49"0,9 5-6 16,-3-3-7-16,-1 3 4 15,4-5 6-15,6 2-5 16,9 3-1-16,-3-2-3 15,0 2-10-15,0 0-3 0,-1 0-27 16,-2 5-48 0,-3 0 8-16</inkml:trace>
  <inkml:trace contextRef="#ctx0" brushRef="#br0" timeOffset="42564.6434">17156 15465 108 0,'3'5'44'0,"-3"11"-35"0,3-13 5 0,3 2-1 15,0-5-4-15,0 8 2 16,0-11-4-16,0-2-2 15,2 2-2-15,-2-2 0 16,0-3-2-16,0 0 2 0,3-2 0 16,-6-4-4-16,0 1 1 15,-3 5 2-15,-3-2 3 16,0-1-4-16,-6 3-1 16,3 3 2-16,-3 2 3 15,0 6-2-15,1 7 0 16,2 4 1-16,0 4 2 15,0 11 1-15,3-2 3 16,3-3-5-16,3 2-1 0,0-7-4 16,3-1-1-16,3-5-10 15,-1-2-3-15,1-1-20 16,3-4-49 0,3-4 2-16</inkml:trace>
  <inkml:trace contextRef="#ctx0" brushRef="#br0" timeOffset="42830.0792">17287 15531 116 0,'0'0'46'0,"0"11"-35"0,0-3-4 0,0-8 5 31,3 10-1-31,0 1-1 0,0-1 5 32,0 1-3-32,-3-3-7 0,0-3-5 0,0-2-1 15,0-3 12-15,0 0 7 16,0-3-5-1,0-5 0-15,0 0-3 0,3-10 1 16,3-1-4 0,0-2-4-16,-1 5-2 15,4 6-14-15,0 2-4 16,3 5-40 0,0 6-48-16,0 7 26 15</inkml:trace>
  <inkml:trace contextRef="#ctx0" brushRef="#br0" timeOffset="43486.3432">16135 15875 104 0,'-15'-3'38'0,"9"3"-29"0,-18 3 17 15,15 0 5-15,-3 5-8 16,-3 0-3-16,1 5-14 16,2 8-3-16,0 0-3 15,3 0-3-15,3 6 2 0,3-6-1 16,6-5 0-16,6 5 0 0,6-5 0 16,6-3-18-16,5-2-9 15,1-3-16 1,0-6-23-1,0-2 20-15</inkml:trace>
  <inkml:trace contextRef="#ctx0" brushRef="#br0" timeOffset="43767.5028">16245 15978 116 0,'-12'-8'46'0,"9"24"-35"0,-6-8 5 0,6-3 0 15,0 3 4-15,0 6 2 16,0-4-7-16,6 1-4 15,-3 2-6-15,6-2 1 0,0-4 0 16,3 1-2-16,3-2-3 0,0-6 0 16,0 0 1-16,0-3-1 15,-3-2 2-15,0-3-4 16,-4-3 0-16,-2-2 3 16,-3 5 3-16,-3-10-2 15,-2 4-2-15,-4 6-3 16,0-2 1-16,0 2-17 15,3 0-8-15,0 3-22 16,3 5-40 0,3 0 16-16</inkml:trace>
  <inkml:trace contextRef="#ctx0" brushRef="#br0" timeOffset="44173.6352">16412 15960 140 0,'-3'-3'55'0,"-3"6"-43"0,0-1-1 0,3 1-2 16,-3 2-2-16,0 8 1 16,0 1 0-16,0-4 0 15,0 9-4-15,3-6-7 16,3 0-3-16,0 1 3 0,3-4 3 16,3-2 1-16,3-3-1 15,3-2 1-15,-3-6 1 16,0-5-3-16,3-2 0 15,-3-6-8-15,2-11-2 16,-2-2 4-16,-6-2 3 16,-3-1-2-16,-3 0 2 0,0 0 11 15,-3 3 4-15,-3 5 2 16,4 3 2-16,2 8 1 16,3 2-1-16,-3 6-10 15,6 10-2-15,3 9-1 16,-1 7 3-16,7 13-2 15,0 3-2-15,3 0 0 16,3-5-1-16,9 5-7 16,-3-10-3-16,-1-6-23 15,1 0-11-15,0-10-26 16</inkml:trace>
  <inkml:trace contextRef="#ctx0" brushRef="#br0" timeOffset="44501.7298">16709 15957 124 0,'-3'-21'49'0,"9"34"-38"0,-3-16 1 0,0 3 1 16,3-2 4-16,0-1 4 15,0 3-4-15,0 0-2 16,0-5-9-16,0 5-4 0,0 0 1 16,0-5 0-16,0-3 1 15,-3 0-2-15,0 0 1 16,-3 0-2-16,0 0-1 15,-6 0 1-15,0 0-1 16,-3 3-3-16,-3 2 2 0,0 3 1 16,-3 5 0-16,0 6 0 15,0 7 0-15,4 4 0 16,2-1 0 0,3 0 4-16,6 0 2 0,6-5-2 15,3 0-1-15,5-3-1 16,4-5-2-16,6-3-41 15,3-2-18-15,3-3-16 16</inkml:trace>
  <inkml:trace contextRef="#ctx0" brushRef="#br0" timeOffset="45079.6783">17349 15232 112 0,'3'-3'44'0,"3"6"-35"0,3 2 1 15,-3 1-2-15,6 4 12 16,3 9 7-16,9 15 6 15,2 24 3-15,-2 9-16 16,-3-1-6-16,-6 8-9 0,-6 2-2 0,-9 12 3 16,-12-6-3-16,-12-8 0 15,-9-11-6-15,-5 1 0 16,-4-11-41-16,-3-6-16 16,4-7-22-1</inkml:trace>
  <inkml:trace contextRef="#ctx0" brushRef="#br0" timeOffset="46943.1126">15697 13848 88 0,'-35'6'33'0,"5"-1"-26"0,-12 11 9 0,24-6 3 15,-6 12 0-15,-2 12 3 16,-7 21-3-16,0 14 0 15,3 0-4-15,7 2-1 16,8-2-8-16,12 3-8 0,9 2-2 16,12-11-7-16,5-7-1 15,13-9-15-15,15-7-6 16,5-11-26 0</inkml:trace>
  <inkml:trace contextRef="#ctx0" brushRef="#br0" timeOffset="47396.4864">15739 14317 100 0,'-18'-6'38'0,"9"9"-29"0,-9 2 10 0,9-2 3 16,-6 2-12-16,4 3-3 16,-7 3-5-16,6-1-2 15,3 6 1-15,3 3 1 0,6 2 1 16,9 0-4-16,6 3-1 15,9-3-8-15,-4-2-2 0,4-4-26 16,0-9-28 0,0-9 19-16</inkml:trace>
  <inkml:trace contextRef="#ctx0" brushRef="#br0" timeOffset="47724.2118">15852 14367 88 0,'-12'-8'33'0,"9"8"-26"0,-3 3 3 16,3-1 1-16,0 1 4 16,0 2 5-16,0 6-1 15,0-1 0-15,0 4-6 16,0 1-3-16,3 4-5 16,6-1-4-16,0-4 0 15,3-1-1-15,3-5 2 0,0-5-1 0,3-3-1 16,0-6 3-16,-3-4 2 15,-3-4 0-15,-3 1 0 16,-3 0-1-16,-3 0 0 16,-3 0-2-16,-3 2-2 15,-3 0 1-15,0 3-1 16,0 3-7-16,0 2-3 16,3 1-25-1,0 2-52-15,3 2 6 16</inkml:trace>
  <inkml:trace contextRef="#ctx0" brushRef="#br0" timeOffset="48099.0892">15989 14351 104 0,'6'5'41'0,"-3"1"-32"0,0 7-2 16,0-5-2-16,-3 5 5 15,3 3 5-15,0 0-1 16,-3-3 2-16,3 0-9 16,0 0-2-16,-3-5-3 15,0 0-2-15,0-2 3 0,0-6 0 16,0-3 3-16,3-5-3 16,0-3-2-16,3-2-3 0,3-3-1 15,3 0 2-15,8 1 0 16,-2 1 3-16,0 4 1 15,0 2 1-15,-3 5 0 16,0 3 4-16,0 5 5 16,-1 3-1-16,-2 3 1 15,-3 0-7-15,0-1-4 16,0 1-6-16,-3-1 0 16,0-4-31-16,0-1-14 15,0-5-24 1</inkml:trace>
  <inkml:trace contextRef="#ctx0" brushRef="#br0" timeOffset="48396.001">16373 14245 176 0,'-18'-10'66'0,"21"12"-52"0,-18 1-3 15,9-3-4-15,3 13-6 16,0 0 2-16,0 1 2 15,0-4 2-15,3 3-3 16,3-2-3-16,3 2 0 0,3 0-1 16,3 1 0-16,0-1 0 15,-3 3 0-15,-3 0 4 16,-3 0 5-16,-6-3-1 16,-6 0 1-16,-3 3-3 15,0-6-1-15,-3-2-3 0,0-5 1 16,0-3-20-16,1-3-8 15,2-2-9-15,0-3-5 16,3-2-33 0</inkml:trace>
  <inkml:trace contextRef="#ctx0" brushRef="#br0" timeOffset="48614.6976">16471 14010 156 0,'-3'0'60'0,"6"8"-47"16,-3 10-5-16,3-2-5 15,-3 16 6-15,3 7 5 0,0 6 5 16,0-2 1-16,-3-4-11 16,0-1-5-16,0 1-3 0,3 1-8 15,0-6-3-15,-3-2-34 16,3-8-56-1,-3-8 13-15</inkml:trace>
  <inkml:trace contextRef="#ctx0" brushRef="#br0" timeOffset="48817.6878">16376 14290 156 0,'-9'19'60'0,"18"-27"-47"0,9-5-1 0,-6 10-2 16,6-5-3-16,8 0 3 16,-2 3-5-1,6-1-3-15,0 1-32 0,-1 2-13 16,-2 1-24-16,-3 4-9 16</inkml:trace>
  <inkml:trace contextRef="#ctx0" brushRef="#br0" timeOffset="49177.0875">16694 14282 112 0,'-6'0'44'15,"3"8"-35"-15,-2-3 3 0,2 1-3 16,0 2 3-16,-3 5 5 0,-3 3-3 16,0 0 0-16,3 2-11 15,3 1-1-15,3-1-2 16,3-2 2-16,3-3 1 0,3-2-1 15,0-6 1-15,0-5-9 16,2-5-1-16,-2-6-7 16,0 1-4-16,-3-3 7 15,-3-1 4-15,-3 1 7 16,0-3 2-16,-3 3 4 16,3 2 3-16,0 3 0 15,0 3 2-15,0 5 0 0,0 5 3 16,0 3-12-16,0 3-5 15,0 2 1-15,0 3 0 16,3 0 4-16,0 0 1 16,0-3-21-16,3 0-10 15,0-2-37 1</inkml:trace>
  <inkml:trace contextRef="#ctx0" brushRef="#br0" timeOffset="49536.3948">16796 14348 112 0,'0'6'44'0,"3"-1"-35"0,-3 6 3 0,3-4-3 16,-3 4 10-16,0 0 5 16,0 2-1-16,0-3-2 15,0 1-14-15,0-3-4 0,0-3-2 16,0-2 1-16,0-3 1 0,0-3-1 15,0-2 1-15,0-3-4 16,0-3-2-16,3-4-5 16,0-1-2-16,5 0 0 15,1 3 4-15,0 2 1 16,3 3 3-16,0 5 3 16,0 6 2-16,0 2 10 15,3 6 3-15,-6 2-3 16,0 0-3-16,-6 1-5 0,3-1-4 15,-3-3-7 1,0-2-1-16,0 0-30 0,0-2-11 16,-3-6-24-1</inkml:trace>
  <inkml:trace contextRef="#ctx0" brushRef="#br0" timeOffset="49755.068">17013 13962 164 0,'-6'-5'63'0,"6"7"-49"0,9 9-6 0,-9-3-7 15,6 8 11-15,-3 13 8 0,0 16 0 16,0 3 0 0,-3 2-11-16,-3-3-5 0,3-2-1 0,3-2-2 15,3-6-1-15,-3-3-19 16,3-5-8-16,0-5-26 15,0-5-46 1,0-6 19-16</inkml:trace>
  <inkml:trace contextRef="#ctx0" brushRef="#br0" timeOffset="49973.7768">16891 14261 164 0,'3'-13'63'0,"6"10"-49"0,9-7 0 0,-6 4-3 15,5-4-7-15,7-4-1 16,3 1-12-16,0 3-4 16,0 4-36-16,-4 4-15 15,1 2 8-15,-3 0 8 16</inkml:trace>
  <inkml:trace contextRef="#ctx0" brushRef="#br0" timeOffset="50223.7295">17197 14200 148 0,'-11'0'57'0,"2"8"-44"0,0 3 5 0,6-3 1 0,0 0-11 16,-3 2-4 0,0 1-8-16,3 2-2 0,3 0 3 15,0 3 1-15,3 0 2 0,3 0 0 16,3 0 0-16,-3 0 2 15,0-1 1-15,-6-1 7 16,0-4 6-16,-6 1 1 16,0-3-1-16,0 0-6 15,-6-3-4-15,0-5-3 16,-3-3 0-16,-3 1-9 16,6-4-3-16,0-1-37 15,3-1-17-15,6 0-12 16</inkml:trace>
  <inkml:trace contextRef="#ctx0" brushRef="#br0" timeOffset="53269.8632">17230 13904 144 0,'9'16'55'0,"-6"-16"-43"0,3 2-3 0,-6-2-3 0,6 6-7 15,3 2 0-15,3 5 7 16,0 11 6-16,0 18-6 16,0 14 6-16,-4-1 1 0,-2 3 0 15,-6-2 0-15,-6 2-7 16,-5 3-2-16,-4-5 0 15,0-1 0-15,-3-10-9 16,0-3-2-16,-6-7-53 16</inkml:trace>
  <inkml:trace contextRef="#ctx0" brushRef="#br0" timeOffset="56491.7138">20359 9424 128 0,'29'3'49'0,"-29"-8"-38"0,3-3 8 15,-3 5 1-15,0 1 1 16,-3-1 4-16,0-5 4 16,-6 3 5-16,-2 2-19 15,-7 3 1-15,-9 5-2 0,-12 3-5 16,-2 6-1-16,-4 7-6 16,3 13-2-16,1 24-2 15,8 11-2-15,6 0 9 16,9-3 4-16,12 0-9 15,12-2-4-15,12-3 6 16,21-9 3-16,11-15 0 0,1-18 2 16,2-19-4-16,4-16 0 15,0-13-1-15,-1-5-2 16,-11-3 18-16,-15-24 10 16,-19-8 10-16,-11 3 6 15,0 66 3 16,-47-80-52-31,-10 14-24 16,-5 16-36-16,8 13-13 16</inkml:trace>
  <inkml:trace contextRef="#ctx0" brushRef="#br0" timeOffset="57498.6496">20376 10972 104 0,'-17'-18'38'0,"5"10"-29"0,-3-16 10 16,6 19 5-16,-3-6 0 16,0 3 3-16,-3 3-4 15,-3 5 0-15,-14 0-12 16,-4 8 2-16,-3 13 1 0,0 16-3 0,4 13 1 16,2 9-7-16,9 4-3 15,6 8-4-15,12 9 1 16,9-6 5-16,15-5 2 15,15-11-2-15,21-8-1 16,2-13 1-16,1-18 2 16,-1-14 3-16,4-18 5 15,-1-19 5-15,-11-10 5 16,-9-11 16-16,-16-5 7 16,-11-6-18-16,-12-7-7 15,-9 2-13-15,-9 5-6 16,-2 9-18-16,-4 10-5 15,0 8-34-15,-6 10-13 0,0 17-73 16</inkml:trace>
  <inkml:trace contextRef="#ctx0" brushRef="#br0" timeOffset="58280.0614">20329 12414 192 0,'-24'-50'74'0,"12"42"-58"0,-15-5 7 16,18 8 1-16,-14-1-13 16,-10 6-3-16,-9 8 1 15,0 16 2-15,-2 10-6 0,-7 9 1 0,-5 12 1 16,-1 19-3-16,9 14-1 15,16-6-3-15,23 0-1 16,21-3 5-16,12-7 5 16,14-14-5-16,19-13-2 15,23-19-1-15,3-18-1 16,1-24 0-16,2-16 2 16,-5-7 5-16,-7-22 6 15,-29-5 19-15,-22-6 10 16,-23-4-7-16,-12-1-3 15,-11 3-14-15,-10 8-6 16,-15 10-21-16,-14 14-8 16,5 13-47-16,7 13-19 0,5 29-58 15</inkml:trace>
  <inkml:trace contextRef="#ctx0" brushRef="#br0" timeOffset="59014.2572">20126 13875 124 0,'-35'5'46'0,"26"-16"-35"0,0 1 9 15,6 7 3-15,-3-2 81 32,-21 2-45-17,0 3-16-15,1 8-22 16,-4 5-8-16,-3 11-10 16,-9 13-4-16,1 27 0 15,5 7 2-15,9 1 2 0,15-1-1 16,18 1-2-16,15-4 1 0,12-4 1 15,5-14-1-15,16-15-1 16,20-17-2-16,10-18 1 16,-7-11 5-16,1-15 2 15,-7-14 17-15,-8-7 10 16,-13-14 18-16,-23-5 10 16,-21-3-10-16,-15-3-6 15,-12 4-21-15,-15 2-10 16,-23 10-15-16,-4 8-7 15,4 14-38-15,5 13-17 16,10 10-56-16,11 16-22 16,12 9-8-16</inkml:trace>
  <inkml:trace contextRef="#ctx0" brushRef="#br0" timeOffset="60169.8846">19936 15515 132 0,'0'0'52'0,"0"5"-41"0,3-5 2 0,-3 0 0 15,0 0 4-15,0 0 4 16,0 0 34 15,3 0-28-31,0 0-9 16,0-5-7-16,3 3-3 15,-3-1-4-15,3-2-1 16,3-1-1-16,3 1-2 0,-1-3 3 0,1-5-4 16,3 0 0-16,-3-6 1 15,-9-5 2-15,0 3-1 16,0 3 2-16,0 4-2 15,0 1-1-15,0 3 3 16,0 2 0-16,-3 0 1 16,3 2 0-16,-3 4-5 15,0-1-1-15,3 0 9 16,-3 3 5-16,0 0 1 16,3 6 0-16,-3 4-3 15,0 4-1-15,0 4-5 16,0 6-3-16,3 8 4 15,0 10 1-15,0 0 2 16,0 3 2-16,-3-2-1 0,0-1 2 16,0 6-2-16,-3-1 2 15,0 1-6-15,3 2-3 16,-3-2 10-16,0-9 4 16,0-2-4-16,0-5 1 15,3-8-10-15,0-5-2 16,0-6-8-16,0 0-3 15,-3-5-8-15,3-5-3 16,-3-3-16-16,3 0-6 16,0-3-17-16,3-5-7 15,-3 8-22 1</inkml:trace>
  <inkml:trace contextRef="#ctx0" brushRef="#br0" timeOffset="60451.2199">19986 16087 156 0,'-17'8'57'0,"11"-6"-44"0,0 4 14 15,3-4 5-15,0-2-1 16,0 0 2-16,-3 5-5 16,3-5 0-16,3 0-16 15,0 0 0-15,0 0-1 0,6 0-6 16,3 0-3-16,3 0 3 15,6-5 1-15,2 5 2 16,7 0 0-16,3 0-4 16,0 0-1-16,-4 0-1 0,1 5 1 15,-6-2-2 1,-3 0-1-16,-6-1-35 0,-6-2-14 16,0-5-74-1</inkml:trace>
  <inkml:trace contextRef="#ctx0" brushRef="#br0" timeOffset="62091.4133">20790 15182 108 0,'-6'-16'44'0,"0"8"-35"0,0 3 16 15,0 5 4-15,-3 0-5 0,-11 0 0 16,-4 5-4-16,-3 3-3 15,-6 3-9-15,1 7 4 0,-7 11 1 16,0 27 2-16,0 23 4 16,1 8-2-16,5 11-1 15,9 27-6-15,12-12-4 16,12-4-12-16,12-1-4 16,12-4 3-16,15-9 1 15,17-11-21-15,4-12-6 16,-4-9-66-1</inkml:trace>
  <inkml:trace contextRef="#ctx0" brushRef="#br0" timeOffset="62747.4392">20760 15425 60 0,'0'-10'24'0,"3"10"-18"0,-6 2 13 15,3 1 8-15,-3 2-4 16,-3 1-1-16,1 4-8 16,-1 6-1-16,3 5-2 15,0 3 1-15,3 2 0 16,6-4 2-16,2-4-7 15,1-2-4-15,3-3-2 0,0-2-1 16,0-9 2-16,0-4-1 16,0-4-1-16,-3-4 3 15,-3-6 0-15,-3-2-4 16,-6-1 1-16,-3 3 2 16,-3-2 3-16,0 4-2 15,0 4-2-15,0 2-11 16,0 3-4-16,3 2-92 15,6 0 20 1</inkml:trace>
  <inkml:trace contextRef="#ctx0" brushRef="#br0" timeOffset="63091.1753">20874 15473 124 0,'2'13'46'0,"-2"0"-35"0,3 14 3 0,0-14 1 15,0 0 0-15,0 0 0 16,0 1-3-16,-3-4 0 0,0-2-7 16,0-3 4-16,0-5 3 15,0 0-4-15,3-2-2 0,0-9-6 16,0-5 0-16,3-5-7 16,0-3 0-1,0-2 3-15,3 5 4 0,0 5 7 16,-3 5 4-16,0 3-11 15,3 8-2-15,0 6 1 16,0 7 2-16,-3 3 0 16,0 0 2-16,0 2-4 15,-3-2 0-15,0-3-6 16,0 3 0-16,-1-5-17 16,-2-3-4-16,0-3-24 15,-2 0-28-15,2-2 20 16</inkml:trace>
  <inkml:trace contextRef="#ctx0" brushRef="#br0" timeOffset="63294.2673">21028 15290 140 0,'-3'-10'55'0,"3"10"-43"0,3 2-1 0,-3-2-2 15,6 3-4-15,0 2 2 16,0 3 11-16,0 5 8 15,3 3-13-15,-3 8-5 0,3 5-1 16,0 6-4-16,3 2-2 16,0-3 0-16,0-5 1 0,-1-2-25 15,-2-9-12-15,0-5-20 16</inkml:trace>
  <inkml:trace contextRef="#ctx0" brushRef="#br0" timeOffset="63622.2016">21228 15462 168 0,'3'0'66'0,"0"6"-52"0,0-1-3 15,3 5-15 1,0 6 0-16,0 0 1 16,2-3 5-16,-2-2-1 15,0-6-5-15,3 3-2 0,0-5-13 16,0-6-5-16,0-5-3 15,0 0-1-15,-3-5 18 16,0 0 73 15,-9 23-21-31,0 9-5 16,-3 2-11-16,0 0-3 16,-3 3-13-16,0-3-6 15,0 0-2-15,3-2-11 0,0-3-2 16,6-16-164 15</inkml:trace>
  <inkml:trace contextRef="#ctx0" brushRef="#br0" timeOffset="64247.1035">21710 15412 172 0,'-3'0'66'0,"3"8"-52"0,0 0-3 16,3-3-6-16,-3 8 3 16,0 9 5-16,0-1-6 15,0 0-2-15,-3 0-3 16,0-8-2-16,3 6 1 0,0-6-34 15,0 0-13-15,0-2-28 16</inkml:trace>
  <inkml:trace contextRef="#ctx0" brushRef="#br0" timeOffset="64372.0589">21689 15346 104 0,'-3'-11'38'0,"9"11"-29"0,-3 0-47 0,0 0-21 16</inkml:trace>
  <inkml:trace contextRef="#ctx0" brushRef="#br0" timeOffset="64481.3864">21781 15486 92 0,'0'21'35'0,"0"0"-27"0,-3-7 9 0,3-12 2 0,0 6-3 15,-3-5 3-15,3-3 3 16,0 0 1-16</inkml:trace>
  <inkml:trace contextRef="#ctx0" brushRef="#br0" timeOffset="64668.8424">21775 15544 268 0,'3'-16'4'0,"3"-7"-6"0,0 1-8 16,0-1-2-16,9 4 7 16,-3 1 2-16,0 4 5 15,0 4 3-15,0 4-2 16,-3 9 0-16,0 2 5 0,0 9 3 15,-4-1-6 1,1 5-1-16,-3 1-13 16,0-3-4-16,0 0-16 15,0-6-4-15,0 3-29 16</inkml:trace>
  <inkml:trace contextRef="#ctx0" brushRef="#br0" timeOffset="64950.1748">22082 15401 184 0,'-12'-2'68'0,"6"-4"-52"0,0 6 1 0,3 6-2 15,0-1-6-15,3 0 0 0,0 3-1 16,3 0 0 0,3 0-4-16,3 5 2 0,0 9 0 15,3-4-2-15,0 3-1 0,-3 0 1 16,0-5 0-16,-6-2-2 15,-3-4-2-15,-3 1 5 16,-6-3 1-16,-9-3-5 16,-3-2-2-16,0-1-16 15,0-2-6-15,4-2-13 16,2-6-2-16,0 0-18 16,6-8-33-1,6-3 22-15</inkml:trace>
  <inkml:trace contextRef="#ctx0" brushRef="#br0" timeOffset="65168.7076">22201 15211 200 0,'0'-8'77'0,"0"11"-60"0,0-3-5 16,3 8-15-16,-3 5-1 15,0 3 15-15,0 5 7 16,0 5-8-16,0 9 1 0,0 2 0 15,0 5-6-15,3-2-1 16,-3-3-20-16,0-5-9 16,3-3-34-1,0-8-52-15,-3 0 22 16</inkml:trace>
  <inkml:trace contextRef="#ctx0" brushRef="#br0" timeOffset="65340.6468">21990 15417 200 0,'0'-16'74'0,"6"11"-58"0,20-3-6 15,-14 6-6-15,6-4-6 16,-3 1-2-16,3 0 0 16,0-1 3-16,0 4 0 15,0-1-19-15,-4 0-9 0,1 3-45 16</inkml:trace>
  <inkml:trace contextRef="#ctx0" brushRef="#br0" timeOffset="65653.0811">22264 15391 144 0,'0'8'55'0,"6"5"-43"0,-4 3 1 15,-2-6 0-15,6 4 2 0,-6 4 3 16,0-2-1-16,0-3 0 15,0-2-9-15,3 2-3 0,-3-8 1 16,0-5 1 15,0-2-3-31,3-11-3 16,0 2-7 0,3-13 1-1,3 0 2-15,0 3-5 16,-3 11 1-16,0-1-4 15,0 3 0-15,0 3 6 16,0 5-15-16,0 0-4 0,0 5-10 16,0 0-39-1,3 3 2-15</inkml:trace>
  <inkml:trace contextRef="#ctx0" brushRef="#br0" timeOffset="65968.537">22383 15454 172 0,'0'-8'66'0,"0"14"-52"0,0 7-10 15,3-5-6-15,0 5 2 16,3 6 5-16,-1-1 0 0,-2-2 2 16,3 0-4-16,0 0 0 15,3-6 3-15,0-2-3 0,0 0-2 16,3-3-5-16,3-7-2 16,0-1-4-16,-3-5-1 15,0-2 1-15,-3-9 4 16,0 1 3-16,-4 2 4 15,1-3 4-15,0 9 4 16,-3 4 0-16,-3 6 2 16,0 8-11-16,3 3-2 0,3 5 1 15,0-6 2 1,0 4-7-16,3-4-1 0,0 1-16 16,0-6-5-16,3-5-24 15,0 0-20 1,-3 0 25-16</inkml:trace>
  <inkml:trace contextRef="#ctx0" brushRef="#br0" timeOffset="66155.9675">22671 15441 116 0,'-6'-24'46'0,"3"16"-35"0,-8 3 14 15,8 5 6-15,-3 0-13 16,0 8-4-16,-3 0-7 16,9 3 0-16,-3 4-4 15,3 12 7-15,0-6 5 0,3 0-5 0,6-5-1 16,0 3-7-16,-1-9-2 15,4-2-20-15,0-5-9 16,0-6-18 0,0-7-44-16,3-4 14 15</inkml:trace>
  <inkml:trace contextRef="#ctx0" brushRef="#br0" timeOffset="66327.8238">22790 15221 172 0,'-6'6'66'0,"6"2"-52"0,0 13-8 0,0-8-7 16,0 11 6-16,0 10 9 15,0 11-5-15,0 3 0 0,0-3-5 16,3-5-5-16,0-3 0 0,0-8-26 16,0-5-9-16,0-3-37 15</inkml:trace>
  <inkml:trace contextRef="#ctx0" brushRef="#br0" timeOffset="66452.6956">22671 15483 200 0,'-26'0'77'0,"20"0"-60"0,6-2-7 16,0 2-8-16</inkml:trace>
  <inkml:trace contextRef="#ctx0" brushRef="#br0" timeOffset="66655.8721">22653 15481 335 0,'21'0'25'0,"-3"-11"-12"16,3-2-14-16,3 0-5 0,0 2-29 0,-1 6-12 15,1 0-8 1,-3 2-16-16,-3 3 29 16,0 3 44-16,-3 2 25 15,0 0 9-15,-9 6 3 16,5 2-19-16,-2 5-7 15,0 6-10-15,-3-3-3 16,0 1 0-16,0-6-9 0,-3-1-2 16,-3-1-38-16,6-1-35 15,0 0 25 1</inkml:trace>
  <inkml:trace contextRef="#ctx0" brushRef="#br0" timeOffset="67046.3934">22948 15348 168 0,'9'-5'63'0,"-9"8"-49"0,9-3-13 16,-6 0-7-16,3 2-4 16,0 4 4-16,-6 2 1 15,6 2 0-15,-3 6 4 16,0 3 2-16,-3 5 2 0,3 2-1 0,0 0-2 15,0-2 1 1,3 0-1-16,3-5 0 0,0-6 2 16,-3-5 5-16,8-3 4 15,-2-5-6-15,0-5-1 16,0-6-2-16,-3-5-2 16,-3-5 5-16,-3 0 1 15,-3 2 2-15,-6-2 2 16,-6 5-3-16,3 1 1 15,-6 1-7-15,0 4-1 16,1 7-11-16,2 0-5 16,3 3-19-16,3 3-5 15,6 2-17 1,0-2-13-16,12 0 31 0</inkml:trace>
  <inkml:trace contextRef="#ctx0" brushRef="#br0" timeOffset="67124.5119">23121 15409 156 0,'12'0'57'0,"-6"8"-44"0,3 6 10 15,-3-4 2-15,0-5-10 16,-1 14-1-16</inkml:trace>
  <inkml:trace contextRef="#ctx0" brushRef="#br0" timeOffset="67343.2043">23180 15531 224 0,'0'-16'85'0,"3"3"-66"0,-3 2-6 15,6 1-4-15,0-3-15 16,0-3-3-16,3-3 0 15,0 1 0-15,-3 2 6 16,3 3 3-16,6 10 5 16,-9 6 0-16,6 4 0 0,-6 7 1 15,-3 4-3-15,-3 3 0 16,6 1-14-16,-3-4-8 16,2 1-19-16,-2-9-8 15,3 6-29 1</inkml:trace>
  <inkml:trace contextRef="#ctx0" brushRef="#br0" timeOffset="67577.4028">23487 15356 200 0,'-9'-10'77'0,"6"10"-60"16,-3 0 4-1,3 8-12 1,3 0-6-1,0 5 0-15,0 0 0 0,3 11 1 16,3 5 2-16,-6 0-3 16,-3-5 0-16,-6 2 3 0,-6-4-3 15,-6-4-2-15,1 1-14 16,-1-6-4-16,-3-3-57 16,-3 4-46-1,-3-1 42-15</inkml:trace>
  <inkml:trace contextRef="#ctx0" brushRef="#br0" timeOffset="68374.4901">20787 15909 140 0,'-9'-5'52'0,"3"2"-41"0,-9 11-7 0,12-2-4 0,-3 2-4 16,1 5 2-1,2 0 1-15,3 3 1 0,0 2 2 16,6-2 3-16,-1 0 0 15,4 0 2-15,0-3 0 16,0 3 1-16,-3-3-4 16,-3 1 10-16,-3-4 8 0,-3-2 2 15,-6 5 3-15,-3-5-9 16,-5-2-3-16,-4-6-8 16,0 0-3-16,0 0-7 15,3-3 0-15,0-2-17 16,6-1-6-16,3 1-23 15,4-5-6-15,5-1-17 16</inkml:trace>
  <inkml:trace contextRef="#ctx0" brushRef="#br0" timeOffset="68749.1549">20826 15790 180 0,'-3'-2'68'0,"6"7"-52"0,-3 3-14 0,3 3-8 16,0 7 12-16,0 11 7 16,0 8 12-16,0 0 7 15,0-2-17-15,0-1-4 0,0-5-3 16,0-5-2-16,0-6-1 16,0-2-6-16,0-2 1 15,0-7-2-15,0-1-2 16,-3-6-4-16,3-3 0 0,0-5-9 15,2-2-2-15,1-1 8 16,3-2 5-16,-3 5 7 16,3 0 4-16,0 5 0 15,-3 3 0-15,0 3-1 16,0 5 0-16,0 0-2 16,0 2 1-16,0 1-11 15,0-3-2-15,-3-3-19 16,3 3-9-16,0-3-22 15,-3-5-27 1,3 6 28-16</inkml:trace>
  <inkml:trace contextRef="#ctx0" brushRef="#br0" timeOffset="69014.6125">21010 16058 148 0,'0'-3'55'0,"3"8"-43"0,-6 6-3 0,6-3-3 16,-3 2-1-16,6 4 4 15,0-1 2-15,3 0 3 16,3 0-7-16,6-2-2 0,-3-6-1 16,6 3 2-16,-3-5 1 15,-1-3 1-15,-5-3 0 16,-12 3 2 15,-3-13-14-31,-6 0-7 16,-5-1-8-16,-1 1-3 15,0 3-13-15,0 2-2 16,3 0-21-16,3 2-8 0,3 1 29 16,6 0 15-16</inkml:trace>
  <inkml:trace contextRef="#ctx0" brushRef="#br0" timeOffset="69342.6132">21177 16052 156 0,'6'8'57'0,"0"-2"-44"0,0 4 7 16,0-2 1-16,0 0-9 15,0 3 1-15,0-1-6 16,0-5 1-16,0 6-5 16,3-8 0-16,-3 5 1 0,0-6-2 15,2-2 1-15,-2-2-4 16,0-6 0-16,0 5-6 16,0-8 0-16,-3 6 1 15,0-3 3-15,0 0 0 0,0 3 1 16,0 2 2-1,-3 3 2-15,3 6-1 0,3 2-1 16,0-1 1-16,0 1 1 16,0 0-1-16,0-2-1 15,0 4 1-15,0-7 1 16,0 2-25-16,0-5-10 16,0 0-32-1,-3-5-24-15,3 5 36 16</inkml:trace>
  <inkml:trace contextRef="#ctx0" brushRef="#br0" timeOffset="69514.5909">21344 15851 184 0,'0'-5'68'0,"0"5"-52"0,3 5-10 16,-3 3-5-16,3 5-5 16,0 6 2-16,3 7 3 15,0 3 4-15,0 3-2 16,0-5-2-16,0-1 2 0,2-2-24 15,1-3-8-15,0-5-21 16,3-3-29 0,0-2 21-16</inkml:trace>
  <inkml:trace contextRef="#ctx0" brushRef="#br0" timeOffset="69904.9957">21499 16042 116 0,'-15'-8'44'0,"15"21"-35"0,-9-8-4 0,9 1-5 15,-3 2 5-15,-3 2 6 16,3 3 6-16,0 1 2 16,3-4-4-16,6 1 1 15,0-3-7-15,3 2-3 16,0-7-3-16,3-3-7 0,2 0 0 16,1-5-7-16,0-6-1 15,-6-5-4-15,0-2-1 16,-3-6-6-1,-6-13 0-15,-3-3 12 16,-3-5 19-16,-3 5 12 0,0 11 13 16,0 0 4-16,0 13-15 15,3 3-8-15,-3 3-8 16,4 10-5-16,2 13 0 16,3 13-1-16,3 11 2 0,2 3 1 15,1 0 1-15,3-1-2 16,3-4-2-16,6-4-19 15,3-4-10-15,0-9-43 16,0 4-25 0,2-9 44-16</inkml:trace>
  <inkml:trace contextRef="#ctx0" brushRef="#br0" timeOffset="70311.2671">21853 15780 168 0,'-6'-6'66'0,"12"20"-52"0,-12 10-3 0,6-11-6 15,-3 13 1-15,0-2 4 16,0 0 1-16,0-3 3 15,3 0-7-15,0-2-4 0,3-1-2 16,0-5 1-16,3-2 1 0,0-6-1 16,-3 3-2-1,0-5-4-15,-3-3 0 0,6-3-7 16,0-5-1-16,3 6-9 16,-9 2-1-16,3 0 9 15,3 0 4-15,2 2 7 16,-2 9 1-16,3 2 7 15,-3 0 6-15,-3 3 9 16,-3-3 7-16,-3 1-9 16,-3-1-3-16,0 0-7 15,-3-2-4-15,1-3-11 16,-1-3-6-16,0-2-12 16,0-3-5-16</inkml:trace>
  <inkml:trace contextRef="#ctx0" brushRef="#br0" timeOffset="70358.0318">21817 16103 4 0,'3'-3'0'0</inkml:trace>
  <inkml:trace contextRef="#ctx0" brushRef="#br0" timeOffset="70608.0563">21912 16087 108 0,'27'2'44'0,"-3"-2"-35"0,0 3 12 0,-9-3 1 16,2 0-12-16,1-3-3 16,0-2-3-16,-3 2 0 15,0-2-2-15,-3-3-2 0,-3 0 1 16,-3-5-1-16,-6 5 2 15,-3 0-1-15,-6-2 2 16,-3 10 9-16,-6 0 7 16,0 0-1-16,0 7-1 0,6-1 4 15,4 7 1-15,2 0 2 16,6 0 2-16,6 1-14 16,5-1-7-16,4-3-25 15,9-2-10-15,3 3-56 16,3-8-45-1,-1 2 46-15</inkml:trace>
  <inkml:trace contextRef="#ctx0" brushRef="#br0" timeOffset="71498.5351">22365 16052 132 0,'-3'3'49'0,"6"0"-38"0,3 2-1 0,-3 0-1 16,6-2 0-16,3 2 2 16,2 0-1-16,1-2-1 15,9 0-5-15,-3-6-1 0,0 0 1 0,-6 1-5 16,0-4-1-16,-4-1 3 16,-2-1 1-16,-3-6 0 15,-6 4 1-15,-3-3 2 16,-6-1 2-16,-2-2 3 15,-1 6 1-15,0-1-3 16,-3 9-3-16,3 2 2 16,0 13 2-16,3-3-2 15,0 6 1-15,3 5 1 16,3-2 5-16,3 0-8 16,6 2-1-16,6-3-10 15,3-5-2-15,0 6-16 16,3-11-8-16,3 2-25 15,-1-7-47 1,4 2 17-16</inkml:trace>
  <inkml:trace contextRef="#ctx0" brushRef="#br0" timeOffset="71685.8106">22668 15965 208 0,'-15'0'79'0,"13"3"-61"0,16 28-7 0,-14-17-7 15,-3 1-6-15,0 1-2 16,-5 0 3-16,-1 0 0 16,0 0 1-16,0-3-18 0,0-2-8 0,3-1-26 15,0-4-41 1,3 2 24 0</inkml:trace>
  <inkml:trace contextRef="#ctx0" brushRef="#br0" timeOffset="71842.1465">22567 16055 192 0,'3'-13'74'0,"3"15"-58"0,0-2 9 16,0 0 2-16,0 3-12 16,3 5-3-16,0 0 6 15,0 2 3-15,-3 1-11 16,9 2-10-16,-4 0-5 0,-2 1-5 16,0-6-1-16,-3 5-38 15,6-5-18-15,-3-3-25 16</inkml:trace>
  <inkml:trace contextRef="#ctx0" brushRef="#br0" timeOffset="72185.8518">22755 16028 208 0,'21'0'79'0,"-4"0"-61"0,-31 32-7 0,19-24-7 16,1-3-4-16,0 1 2 15,-3-1-1-15,6-2-1 16,0-3 1-16,0 0 1 0,-6-3 3 16,-3 0-7-16,0 1-3 15,0-4 0-15,0 1 3 16,-6-3 3-16,-3 0 4 0,0 3 0 16,-3 0 2-16,-2 2 2 15,8 8 2-15,-3-2-5 16,0 8-4-16,3-1 1 15,0 3 2-15,3 1 2 16,0-4 1-16,3 3-7 16,3 1-2-16,3-1-14 15,3 0-2-15,3 0-27 16,0-5-10-16,5-2-31 16</inkml:trace>
  <inkml:trace contextRef="#ctx0" brushRef="#br0" timeOffset="72435.6342">22930 16031 220 0,'-23'3'85'0,"17"-3"-66"0,0 8-8 0,6-3-8 16,-3 3-7-16,0 0 3 15,3 2 9-15,0 4 6 16,0-1-6-16,0 0-7 0,6 3-1 15,0 0-2-15,2-3-2 16,4 0-17-16,-3-5-9 16,6-2-15-16,0-4-5 15,-15-2-68 1</inkml:trace>
  <inkml:trace contextRef="#ctx0" brushRef="#br0" timeOffset="72732.5835">23032 16092 184 0,'0'-11'71'0,"-3"9"-55"0,3-1 11 0,0 3 3 0,3 3-14 16,-3 2-3-16,5 0-2 16,-2 3 0-16,3 0-5 15,0 0 0-15,0-3 4 0,3 6-8 16,0-3-1-16,-3-3-3 16,6-2 0-16,-3-3-5 15,-3 0 0-15,0-3-4 16,0-2 0-16,0-3 1 15,0-3 1-15,-6 6 6 16,6-3 1-16,-3 6 2 16,0-1 0-16,0 0 0 0,-3 3 2 15,0 0-1 17,6 8-14-32,0 3-4 15,-1-3-24-15,1 0-11 16,0 0-22-16,-3-3-8 15</inkml:trace>
  <inkml:trace contextRef="#ctx0" brushRef="#br0" timeOffset="73122.9743">23112 15859 132 0,'0'5'52'0,"0"3"-41"0,0 3 11 0,0-3 1 15,3 2 0-15,0 6 1 16,6 0-11-16,-3 0-3 16,0 13-13 15,9 19-38-31,-1-6-16 15,-2-7-15-15,0-1-6 16</inkml:trace>
  <inkml:trace contextRef="#ctx0" brushRef="#br0" timeOffset="73659.6239">23058 16063 264 0,'-15'-11'99'0,"15"6"-77"0,3 5-13 0,0 0-12 16,0-3-4-16,9-2 2 0,0-3 5 16,3 3 4-16,-3-3-1 15,9 3-2-15,-3-1 2 0,0 4-33 0,-1-1-12 16,1 3-17 0,-3 0-25-1,0 5 25-15,0-5 53 0,-6 0 27 16,-3 0 16-16,3 0 5 15,-3 0-8-15,-6 0-1 16,0 0-7-16,0 0-2 16,-3 6-13-16,-3-1-4 0,0 5-3 15,0 1 0-15,0 2 0 16,3 3-2-16,-3-3-2 16,6 1 1-16,6-4-1 15,0-2-3-15,0-3 0 0,3-5-9 16,0 0-5-1,-3 0-5-15,3-2-1 0,-1-9 8 16,-2 1 4-16,0-4 13 16,-6-1 6-16,9 1-6 15,-6 4-2 1,0 2 10-16,0 2 5 0,0 12-5 16,6 4-5-1,0 1-1-15,-3 0-3 16,0-1 2-16,0 1-4 15,3-1 0-15,-3-2-21 16,3 0-8-16,-3-3-29 16,3-5-32-16,-3 0 28 15</inkml:trace>
  <inkml:trace contextRef="#ctx0" brushRef="#br0" timeOffset="74021.6935">23445 15759 160 0,'6'-6'63'16,"0"14"-49"-16,3 5 0 0,-3-2-3 0,-3 5 4 0,0 5 4 15,-3 8 6-15,0 8 4 16,0-5-15-16,-3-3-6 0,0 3-1 16,0-11-4-16,0-5-2 0,3-3 0 15,0-5-1 1,3-3-7-16,3-2-3 0,3-6-8 15,3-2-1-15,0 0 3 16,3 2 5-16,-3 0 4 16,-1 3 2-16,1 6 9 15,-6-1 5-15,-3 3 15 16,-6 3 8-16,-3-1-4 16,-3 1 0-16,-2-3-13 15,-4 0-4-15,-6-3-14 16,-3-2-5-16,3-3-18 15,9 0-9-15,-6-3-12 0,6-2-4 16,1-3-36 0</inkml:trace>
  <inkml:trace contextRef="#ctx0" brushRef="#br0" timeOffset="74209.0448">23567 15690 192 0,'3'10'74'0,"0"1"-58"0,3 15-6 0,-6-10-8 16,0 16-1-16,0 2 1 15,0 9 2-15,-3-4 0 0,3-4-2 16,0-6-2-16,3-3 1 0,-3-4-39 16,9-7-14-16,-3-4-23 15</inkml:trace>
  <inkml:trace contextRef="#ctx0" brushRef="#br0" timeOffset="74505.8508">23680 15981 136 0,'9'-11'52'0,"3"-2"-41"0,-3 5 4 15,3 8 1-15,-3 0-4 16,9-3 3-16,-6 1 3 16,9-6 1-16,-7 0-10 15,1 3-3-15,-6-3 0 0,0-3-3 16,-9 1-2-16,-3-1 2 15,-6 0 0-15,-6 3 5 16,4 3 3-16,-7 5 0 0,-3 8 3 16,0 11-3-16,0 4 1 15,0 4 4-15,9 5 2 16,4-3-5-16,5-5 0 16,6-1-15-16,8-1-3 15,7-4-16-15,12-2-6 16,12-3-35-16,-1-8-12 15,10 3-17 1</inkml:trace>
  <inkml:trace contextRef="#ctx0" brushRef="#br0" timeOffset="74943.2488">24014 15042 172 0,'18'-3'66'0,"5"8"-52"0,4 3-8 16,-12 16-5-16,3 10 12 0,9 17 11 15,-3 25 8-15,-7 22 3 16,-8 13-19-16,-15 24 2 0,-5-10 2 16,-10-14-9-16,-6-5-3 15,-6 2-10-15,-11-2-3 0,-16-13-51 16,-6-9-23 0,-5-12-23-16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4:38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17930 1402 124 0,'-6'-8'49'0,"0"3"-26"0,-3 5-3 16,3 0 19-16,-9 0-10 16,-6 8-2-16,-3 11-10 15,-8 7-2-15,-7 24-9 16,0 16 3-16,-5 14 1 0,-1 26 10 16,3 10 5-16,13 0 4 15,11 6 2-15,18 5-14 16,12-10-8-16,17-20-5 15,19-12-1-15,8-8-15 0,7-14-5 16,5-7-42-16,1-22-16 16</inkml:trace>
  <inkml:trace contextRef="#ctx0" brushRef="#br0" timeOffset="1">17986 1736 124 0,'3'0'49'0,"-3"0"-26"0,3 8-3 16,-3 2 19-16,6 6-6 15,-6 8 0-15,6 8-7 16,3-3-4-16,-6 8-12 16,0-3-2-16,0 6 2 0,-3-3 0 15,-3-5 2-15,3-6-2 16,0-5-1-16,3-5-3 16,-6-3 7-1,0-2 2-15,3 0-1 16,-3-11 1-16,-3 0-6 15,3-8-1-15,0 2-2 0,0-17-1 16,0 1-6-16,0-1 1 16,0-4 0-16,0 1 2 15,0-1-1-15,3-5-1 16,0-2 1 0,3 2 1-16,0 3-3 0,6 3 0 15,0 2-1-15,6 0-2 16,-3 3 0-16,0 2 3 15,0 6 0-15,3 5 1 16,2 3-3-16,1 10 2 16,0 1-1-16,-3 7 0 15,0-5 6-15,-6 18 11 16,-6-2 1-16,-6-3-1 16,-3 0 0-16,-3-2-10 15,0-1-3-15,-3-10 0 16,0 3 1-16,0-9-19 15,3 4-7-15,0-6-8 16,-2-6-1-16,2 4-21 16,9 2-8-16,3-5-22 15,3 5-44 1,2-11 33-16</inkml:trace>
  <inkml:trace contextRef="#ctx0" brushRef="#br0" timeOffset="2">18358 1757 140 0,'-3'-11'55'0,"3"14"-30"0,0-6-10 0,0 3 20 15,-3 0-4-15,0-2-1 16,-3 2-14-16,0 2-7 16,-5 6-6-16,-1-3 0 0,-3 9 0 15,0 7-1-15,6-8-2 16,3-2 1-16,3 5-1 15,0 5-3-15,6-3 2 16,6 1 3-16,3-11 1 16,0 2-4-16,0-10 1 15,0 0 0-15,0-5 2 16,-1-3-3-16,-2-3 0 16,-3-2 1-16,0-3 2 15,-3 1-1-15,-3-1-1 0,-3 2 1 16,3 1 1-16,0 8 8 15,0-3 3-15,0 3-4 16,0 5-3-16,0 8-3 16,3 5-3-16,0 3 1 15,3 0 1-15,3 2-3 16,0-5 0-16,0 1-4 16,6-1 1-16,6 0-27 15,-3-8-9-15,-1-5-26 16,1 0-47-1,0-5 24-15</inkml:trace>
  <inkml:trace contextRef="#ctx0" brushRef="#br0" timeOffset="3">18599 1728 168 0,'-11'-6'63'0,"5"6"-34"0,-3 0-16 0,6 6 17 15,-3-1-11-15,-3 3-1 16,-3 8-6-16,0-3 0 15,3 11-7-15,0-6-1 0,9 4 0 16,0-4-2-16,3 1 1 16,0-4-2-16,3-1-1 15,3-4 1-15,0-10-1 16,3 0 0-16,0-5 0 16,-3 0 0-16,0-3 0 0,-4-5 0 15,-2 5 0-15,0 2 0 16,-3-7 0-1,0-5-3-15,0 10 0 0,0-3-1 16,0 11 0-16,3 11 0 16,3 2 0-16,0 5 7 15,3 9 3-15,0-1 14 16,-3 1 10-16,0 7-3 16,-6-5-1-16,-3-5-8 15,-3 0-3-15,-3-6-7 16,-3-2-3-16,0-5-7 15,-2-6-3-15,-7-2-25 16,3-3-8-16,-3-8-11 0,3-11-5 16,6-2-14-1,9 3-47-15,3-6 25 16</inkml:trace>
  <inkml:trace contextRef="#ctx0" brushRef="#br0" timeOffset="4">18671 1831 172 0,'9'13'66'0,"-3"-5"-36"0,15-8-20 0,-10 0 20 16,4 0-3-16,0 3 2 15,0-1-10-15,0-2-1 16,0 0-11-16,3-2 2 0,-3-1 2 16,-3-2-4-16,-4-3-2 0,1-3-2 15,-3 1 0 1,-3-1 0-16,-6 3 3 0,-3-2-3 15,-3 2-2-15,-5 8-3 16,-4 0 1-16,-9 5-1 16,6 8 0-16,3 0 2 15,3 3 0-15,3 0 4 16,4 5 2-16,2-2-2 16,12-3-1-16,-1 2 1 15,13 1 0-15,3-3-5 16,6-6 1-16,9-2-38 15,-1-3-14-15,4-5-69 16</inkml:trace>
  <inkml:trace contextRef="#ctx0" brushRef="#br0" timeOffset="5">19457 1720 48 0,'0'0'19'0,"0"0"-10"0,3 2 13 0,-3-2 17 0,0 0 2 16,0 0 2-16,0-2-12 15,0-1-4-15,0 1-5 16,-3 2-2-16,0-6-10 16,-3 1 7-16,-6 2 3 0,-3-2-6 15,-3 5-1-15,-3 5-5 16,3 3-3-16,1 5-2 15,-1 6-3-15,3 7-2 16,6-7 1-16,3 2-1 16,6-2-2-16,6-1 0 15,3-2 3-15,12-3 0 16,-4-2 1-16,4-11 0 16,0-5 0-16,0-6 2 15,0-5 1-15,-3-8-1 16,-3 3-2-16,-6-5-2 0,-4-19 1 15,-2 10-1 1,-3-4 0-16,-3 7 2 0,0 0 0 16,-2 6 0-16,-1 4 0 15,0 4 4-15,3 5 5 16,0 2-7-16,0 8-3 16,3 3-5-16,0 8-1 15,3 3 6-15,3 23 2 16,0-2 1-16,0 3 1 15,2-4-4-15,-2 9 0 16,3-6 1-16,0-2 2 16,0-5 1-16,0-4 1 15,0-7-22-15,-3-2-8 16,0-4-33-16,3-10-15 0,0-5-10 16</inkml:trace>
  <inkml:trace contextRef="#ctx0" brushRef="#br0" timeOffset="6">19626 1730 104 0,'-6'6'41'0,"6"4"-22"0,-9 6-3 16,9-5 18-16,0 5-3 16,6 2-1-16,0-5-8 15,6 6-3-15,0-6-11 16,3 3 1-16,6 0 2 0,-3-8 0 0,3-8 3 15,2 0-1-15,-2-8 2 16,0-5-4-16,-9-6-1 16,-3 1-4-1,-12-1 1-15,-3 3-2 0,-3-2 0 16,-6 4-1-16,0-4 2 16,-3 10-3-16,-2 3 0 15,-4 5-14-15,3 5-6 16,3-5-20-16,6 8-9 15,3 0-26 1,9-3-47-16,9 0 30 0</inkml:trace>
  <inkml:trace contextRef="#ctx0" brushRef="#br0" timeOffset="7">19885 1741 140 0,'0'5'52'0,"3"-2"-28"0,0 5-11 16,0-6 17-16,3 6-6 15,3-8-2-15,3 6-10 16,3 2-3-16,0-8-5 16,3 0-1-16,-3 0 3 0,-1-8-1 15,-2 2 0-15,0 1-3 16,-3-3 1-16,-3 0 0 0,-6 3 3 15,-3-3-3-15,-6 3-2 16,-3 5 0-16,-3 0-1 16,-2 0 0-16,-1 8 0 15,0 2-3-15,-3 11 0 16,9-2 2-16,3 2 0 16,3-8 1-16,3 6 2 15,6-6-3-15,6 0 0 16,6 1 1-16,3-7 0 15,6-1-22-15,5-6-10 16,4 0-39 0,0-8-37-16,-3-3 35 15</inkml:trace>
  <inkml:trace contextRef="#ctx0" brushRef="#br0" timeOffset="8">20195 1722 176 0,'-18'-2'68'0,"12"2"-36"0,-6 0-20 0,9 2 21 0,-3 4-13 15,3-6-3-15,0 2-13 16,3 4-2-16,3 2-2 16,3 2-3-16,6 3 2 0,0-5 3 15,0 6 3-15,0 4 7 16,-3-7 2-16,-3 5 8 16,-6 2 4-16,-3-5-6 15,-6 1 1-15,-3-1-10 16,-6 0-2-16,3-8-7 15,-6 1-2-15,3-4-24 16,4-2-10-16,2 0-35 0,3-2-14 16,9-1-20-1</inkml:trace>
  <inkml:trace contextRef="#ctx0" brushRef="#br0" timeOffset="9">20582 1466 132 0,'-3'-5'52'0,"3"5"-28"0,0 0-2 15,0 0 23-15,0 2-10 16,3 9 0-16,-3 2-16 16,0 5-6-16,0 22-8 15,0-5 7-15,0 7 7 0,-6 6-1 16,3-9 1-16,0 1-10 0,3-3-5 15,-3-5-1 1,3-3 0-16,-3-5-1 0,6-3-2 16,-6-8-15-16,6-5-7 15,-6-3-25-15,6-5-7 16,3-2-47 0,3-4-24-16,-3-7 61 15</inkml:trace>
  <inkml:trace contextRef="#ctx0" brushRef="#br0" timeOffset="10">20689 1733 168 0,'3'0'66'0,"0"8"-36"0,3 0-9 0,-3 2 22 16,0 4-6-16,0 2-2 0,-3 2-17 15,3 1-6-15,0-3-8 16,-3 2-3-16,6 1 2 0,0-6-20 15,0-5-6-15,0-3-158 32,-9-5 61-32</inkml:trace>
  <inkml:trace contextRef="#ctx0" brushRef="#br0" timeOffset="11">20692 1664 180 0,'-9'-2'68'0,"9"4"-36"0,3-4-37 0,-3 2 10 16,0 0-5-1,6 2 0-15,0 4-40 0,6-1-15 16,0-3-11-16</inkml:trace>
  <inkml:trace contextRef="#ctx0" brushRef="#br0" timeOffset="12">20814 1754 184 0,'3'19'68'0,"-3"2"-36"0,6 11-26 0,-3-19 15 16,3 0 0-16,0 0 4 15,3 1-2-15,0-1-2 16,0 0-11-16,0-8 2 0,-1 1 2 16,1-4 1-16,0-2 1 0,0-5-4 15,0-3-2-15,0-5-4 16,0-8-1-16,-3-3-10 15,0 3-4-15,0-3-2 16,-3 8-1-16,0-3-9 16,-3 6-4-1,0 0-17-15,0 8-6 0,6 2-4 16,0 0 0-16,0 3 11 16,6 0 1-1,0 0 20-15,-1 6 29 16,4-1 14-16,-3 3 9 15,3 0 4-15,0-3-7 16,3 3-3-16,-3 3-10 16,3-11-3-16,2 0-7 15,4 0 0-15,-6-8 4 0,0 2-2 0,-6-2 1 16,0-2-3-16,-6 2-1 16,-3 0-1-16,-6 3 0 15,-6-6 0-15,-3 3 0 16,-3 3-5-16,-3 5 1 15,0 5 0-15,-3 6 0 16,7 5-3-16,-1 5 2 16,3 3 3-16,6-6 1 15,3 9 7-15,6-6 6 16,6 3 1-16,3 2-1 16,5-10-4-16,7 0 0 0,3-6-7 15,-3-4-1-15,3-9-37 16,-1-2-16-16,1-8-70 15</inkml:trace>
  <inkml:trace contextRef="#ctx0" brushRef="#br0" timeOffset="13">18087 2381 96 0,'0'0'38'0,"3"0"-20"0,-3 0-1 0,0 0 14 16,0 6-1-16,0 1 2 16,0 4-5-16,0 2 1 15,0 8-16-15,0-5-2 0,-3 13-5 16,0-7-5 0,3-4 2-16,0-2 1 15,0-3-15-15,0-2-6 16,0-9-55-16,0-2-42 15,3-2 39-15</inkml:trace>
  <inkml:trace contextRef="#ctx0" brushRef="#br0" timeOffset="14">18093 2302 144 0,'-6'-8'55'0,"6"11"-30"0,0-3-27 15,0 0 9-15,0 0-3 16,0 0 2-16,0 0-5 16,3 5-1-16,0 0-24 15,3 3-10-15</inkml:trace>
  <inkml:trace contextRef="#ctx0" brushRef="#br0" timeOffset="15">18212 2400 64 0,'-3'8'27'0,"6"2"-14"0,0 6 9 0,0-8 15 16,-3 3-8-16,0 2-5 16,0 8-5-16,0-5-2 15,0 0-7-15,0-6-2 16,0 1-4-16,0-6 8 0,0-5 7 0,0-13 1 15,0-3-11 1,3-2-4-16,3-9-4 16,0 3 1-16,3 3-3 15,0 3-2-15,3 2 2 16,3 5 2-16,0 1 0 16,0 7-1-16,0 8 7 15,-1 9 3-15,-2-1-3 16,0 0 1-16,-3 6-7 15,0 2-1-15,0-3 2 16,-3 1 1-16,0-3-6 16,-3-3 0-16,0-3-34 15,0-2-13-15,-3-8-41 16</inkml:trace>
  <inkml:trace contextRef="#ctx0" brushRef="#br0" timeOffset="16">18790 2394 52 0,'-3'0'19'0,"9"6"-10"0,-6-1 9 15,6 3 14-15,-3 0-5 16,-3 16-3-16,3 2-8 16,0 6-2-16,-3 5 3 15,3 0 1-15,0-3 4 16,-3-2 3-16,0 0-13 0,3-8-5 0,-3-3-2 15,0-8 1-15,-3-5 1 16,0-3 5-16,0-5 5 16,0-5-9-16,0-3-4 15,0-13-1-15,-3 2 0 16,3-12-4-16,0-4 1 16,0-4-2-16,3 2 0 15,3-3 0-15,3 6-2 16,3 2 0-16,0 5 3 15,3 3 2-15,3 3 2 16,5 8-4-16,1 8-1 0,0-3 3 16,-3 8 1-16,0 8 4 15,-3 0 3-15,-3 10 7 16,-4 1 4-16,-5-3-4 16,-3 7 1-16,0-1-8 15,-3 1-1-15,1-4-4 16,-4-6-1-16,-3-2-6 15,-3-1-2-15,0-7-23 16,0 0-8-16,0-1-22 16,3-4-6-16,3-17-30 15</inkml:trace>
  <inkml:trace contextRef="#ctx0" brushRef="#br0" timeOffset="17">18986 2167 100 0,'0'-8'38'0,"3"11"-20"0,3-3-10 0,-6 0 22 16,6 10-6 0,0 9 1-16,0 7-1 15,0 1-2-15,0 4 1 16,0 4-13-16,-3-3 3 0,0-3 3 15,0-6-8-15,0 4-4 16,-3-6-1-16,0-5 0 16,0-3 1-16,0-5 2 0,-3-8 1 15,0-2 1-15,3-4-7 16,0 1 0-16,0-8-8 16,3-1 0-16,3 1 3 15,3 0 2-15,0 0-1 16,3 0 0-16,0 7-1 15,-1 1 0-15,1 5 5 16,0 5 1-16,0 6 2 16,0-1 2-16,-3 4-3 15,3-1 0-15,-6 3-3 16,3-3-1-16,0-2-8 16,0-3-4-16,-3-1-31 0,0-4-11 15,0 0-32 1</inkml:trace>
  <inkml:trace contextRef="#ctx0" brushRef="#br0" timeOffset="18">19260 2342 132 0,'0'-6'52'0,"0"6"-28"0,6 0-26 0,-6 0 11 16,3 6 5-16,3-1 5 15,0 5 8-15,0 4 4 16,0 2-17-16,0-1-6 0,0 4-1 15,0-1-4-15,0 4 0 16,0-4-1-16,0 1-2 0,0-11-30 16,3 0-127 15,8-24 70-31</inkml:trace>
  <inkml:trace contextRef="#ctx0" brushRef="#br0" timeOffset="19">19439 2355 120 0,'-3'0'46'0,"3"5"-24"0,-3 6-17 16,0-1 11-16,0 3 4 15,-3 11 4-15,-3 11 1 16,-3-4 0-16,0 4-14 16,0-1 9-16,0-2 3 0,3-3-11 15,1-2-7-15,2-6-3 16,3-3 0-16,0-5-23 15,3 1-11-15,0-14-21 16,0 0-9-16</inkml:trace>
  <inkml:trace contextRef="#ctx0" brushRef="#br0" timeOffset="20">19600 2328 104 0,'0'0'38'0,"0"0"-20"0,0 0 12 0,0 0 23 0,-3 3-17 16,-3 2-5 0,-3 3-8-16,0 3-3 0,0 2-10 15,0-5-4-15,0 3-2 0,3 2-2 16,6-5-2-16,3 2 1 15,3 1-1-15,6-1 0 16,0 6 2-16,6 6 1 16,-6-1 1-16,-4-8 9 15,-5 3 3-15,-3 0 4 16,-3-3 0-16,-3-3-7 16,-2-2 0-16,-7-2-17 15,0-4-7-15,0-2-23 16,3 0-9-16,3-2-23 15,0-1-9-15,6-10-13 16</inkml:trace>
  <inkml:trace contextRef="#ctx0" brushRef="#br0" timeOffset="21">19728 2368 156 0,'3'0'57'0,"-3"8"-30"0,0 5-12 0,2-2 18 16,-2 2 1-16,0 0 2 0,0 3-15 16,0 8-7-1,3-11-9-15,0 6-6 0,0-6 0 16,0 0-34-16,0-8-17 16,0 3-46-16</inkml:trace>
  <inkml:trace contextRef="#ctx0" brushRef="#br0" timeOffset="22">19731 2257 220 0,'-3'0'82'0,"3"-13"-44"0,3 18-42 16,-3-5 15-16,2 0-10 16,4 0-1-16,0 3 0 15,3 2 0-15,0-2 0 16,0-1-36-16,6 9-15 0,3-1-34 15</inkml:trace>
  <inkml:trace contextRef="#ctx0" brushRef="#br0" timeOffset="23">19939 2315 112 0,'-9'0'44'0,"6"0"-24"0,-3 3-8 0,3-1 16 15,-3 6-1-15,0-2 2 16,0 4-12-16,0 3-5 15,-3 1-7-15,0 2-2 0,3-1 3 16,0 4 10-16,6-1 7 16,3-2-12-16,3-2-6 15,0-4-6-15,3-2-2 0,3-3-25 16,3-10-11 0,3-3-53-1</inkml:trace>
  <inkml:trace contextRef="#ctx0" brushRef="#br0" timeOffset="24">20097 2307 184 0,'-6'-5'71'0,"3"5"-38"0,-12 3-19 16,12-1 22-16,-3 1-11 16,-3 2-3-16,0 3-10 15,-3 3-5-15,3 2-4 16,0 3 4-16,3 2 3 0,0 1-3 0,6-3 1 15,3 0-5-15,3-1-2 16,3-1 0-16,0-4 1 16,0-2-1-16,3-10-1 15,3-1-4-15,0-2 0 16,-3-6 0-16,-3-2-1 16,-3 0 4-16,-1-3 2 15,-5 0-2-15,-2 3 0 16,2 2 1-16,-3 3 0 15,3 0-5-15,0 3-1 16,0 5 5-16,5 2 2 16,1 9 1-16,0-3-2 15,0 5 1-15,3 0-1 16,0 1-11-16,0-4-3 0,0-2-11 16,0-3-4-16,-3 1-22 15,3-6-10-15,0-3-18 16</inkml:trace>
  <inkml:trace contextRef="#ctx0" brushRef="#br0" timeOffset="25">20323 2119 180 0,'0'3'68'0,"0"8"-36"0,0 10-22 15,0-8 20-15,0 13 2 16,0 11 5-16,-3-5-11 0,3 8-6 16,-3-6-11-1,3 17-8-15,3-12-4 0,0-10-3 0,0 0 1 16,0-10-54-16,3-3-23 16,3-8-21-1</inkml:trace>
  <inkml:trace contextRef="#ctx0" brushRef="#br0" timeOffset="26">20674 2315 80 0,'3'-5'30'0,"0"5"-16"0,-3 0-1 0,0 0 11 15,0 0-1-15,6 5-2 16,-3-2 0-16,3 7 1 15,-3 6-3-15,0 3-2 16,0 5-9-16,0 2 6 0,-3 0 5 16,0 1-6-16,0-6-2 15,0 3-6-15,0-11-2 16,0 0 3-16,0-7 1 16,0 2 1-16,0-8 2 0,0 0-5 15,0-11-1-15,0-5-4 16,0-2-1-16,0-4-1 15,3 4-2-15,3-9 3 16,0 6 0-16,0 3-2 16,3 5 2-16,-6-1 1 15,3 9 0-15,-1-3-3 16,1 5 2-16,-3 9 3 16,3 4 1-16,-3 4-1 15,0 1-2-15,0 1 3 16,-3 5 2-16,0-2 4 15,0-6 5-15,0 3-6 16,0-11 0 0,3-13 0-1,0-5-7-15,3-3 0 16,-3 0-3-16,3-2-2 16,0 2 0-16,0 3 3 15,3 2-2-15,3 3 1 16,0 6 2-16,3 2 2 15,0 5-1-15,-1 6 2 16,-2 2 0-16,-3 3 3 16,-3 0-1-16,-3 5 2 15,-3 0-4-15,-3 3-2 16,0-8 0-16,0-1 1 16,0-4-17-16,0 0-6 15,0-9-32-15,3 1-14 16,0-3-28-16,6-11-18 15,0-10 55-15</inkml:trace>
  <inkml:trace contextRef="#ctx0" brushRef="#br0" timeOffset="27">21028 2331 144 0,'0'0'55'0,"0"3"-30"0,6 5-21 15,-3-6 15-15,3 4 9 16,0 1 4-16,0 4-10 15,3-6-3-15,3 3-11 16,0 0-3-16,0-3 1 0,0-5-1 16,0 0 2-16,-4-2-2 0,1-3 2 15,0-1-4 1,0-4 0-16,-6 2-1 0,-3 0-2 16,-3 0 1-1,-6 3 1-15,3-3 1 0,-3 2 1 16,1 6-7-16,-4 0 0 15,-3 6-1-15,-3 4-1 16,0 6 1-16,0 5 3 16,3-2 2-16,3 7 2 15,6 3 1-15,3 0 0 16,0-7 4-16,6-1 5 16,6-3-5-16,3 1-2 15,3-9-6-15,0-2 0 0,3-2 0 16,-3-6 0-1,0-3-22-15,0-2-8 0,2-3-25 16,1-5-10-16,-3-9-25 16</inkml:trace>
  <inkml:trace contextRef="#ctx0" brushRef="#br0" timeOffset="28">21192 2350 140 0,'-15'-3'52'0,"27"11"-28"0,-6-6-11 15,-3 4 19-15,0 2-1 16,3 2 2-16,0 9-7 0,-3-3-2 16,0 13-13-16,0-3 0 0,0 1 2 15,0-1-5 1,-3-10-2-16,3-3-1 0,-3-2-1 16,3-6-5-16,0-2 1 15,0-16-2 1,0-9-8-16,0 1-4 15,0-3 1-15,3 1 0 16,-1-1 5-16,4 5 5 16,0-2 0-16,3 8-1 15,0 8 3-15,3 5 2 16,-3 5 9-16,-3 8 5 16,0 3 2-16,-6 2 1 15,0-4-7-15,-3 2-2 16,0 2-3-16,0-7-1 15,0-3-3-15,0-8-2 0,6-6-2 16,0-2 1-16,3-5-4 16,2-5-1-16,4-4-4 15,6-1 1-15,-3 7 0 16,0 3 3-16,-3 2 2 16,3 16 2-16,-3 6 12 15,-4 10 8-15,-2-2 4 16,-3 7 2-16,-3 3-11 15,0-2-3-15,0-4-8 16,-3-7-2-16,0-3-33 16,0-5-15-16,3 0-170 15,3-13 105 1</inkml:trace>
  <inkml:trace contextRef="#ctx0" brushRef="#br0" timeOffset="29">21600 1408 88 0,'-6'-6'33'0,"6"6"-18"0,0 0 13 0,0 0 21 16,0 0-1-16,0 0 1 15,0 0-16-15,0 0-8 16,0 0-14-16,3 0-10 0,3 6-1 15,0-4 2-15,3 9 1 0,0 5 1 16,0 8 2 0,2 2 3-16,1 6 5 0,0 7-2 15,3 1 3-15,0-3 1 16,3 3-1-16,0 0-3 16,0 2-2-16,-4 3-2 15,1 5 2-15,-3-10-1 16,3 7 0-16,-6-2-3 15,0-2-1-15,-3-1-3 16,-3 0 1-16,-3-5 0 16,-3 0 1-16,-3 8 2 15,0-5 3-15,-3 5-2 0,0-10 1 16,0 2-5 0,3 2-2-16,-3-7 0 0,0 0 1 15,1 2-1-15,-1-5-1 16,-3 3 1-16,0-3-1 15,0-2 0-15,0-4 2 16,0 6-1-16,-3-7-1 16,0 1-2-16,-3 1 1 15,4-3-8-15,-1 1-2 16,0-9-16-16,3 0-8 16,3 0-28-16,0-7-10 15,6 2-49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5:00.5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16733 5779 104 0,'-6'-3'38'0,"3"8"-29"0,0-2 8 0,0-1 2 16,0 4-7-16,-3-1 1 15,-3 3-4-15,-6 5 0 16,-5 3 1-16,-7 3 1 16,-3 4-5-16,-3 9-4 0,4 8 1 15,2 13-7-15,6 0 1 16,6-3 3-16,9-2 4 16,6-6-10-16,12-5-3 15,9-5-36 1,15-8-39-16,-1-9 19 0</inkml:trace>
  <inkml:trace contextRef="#ctx0" brushRef="#br0" timeOffset="1062.3918">16665 5913 52 0,'-3'3'22'0,"0"-3"-18"0,0 0 4 0,3 0 3 15,0 5-1-15,0-5 2 16,0 6-4-16,0-1-3 0,0 0 2 15,0 6 2-15,15-6 5 16,-6 6 1-16,-1 5-6 16,-5 5-3-16,0 5-1 15,0 9 1-15,-3-1-3 16,-3-2-2-16,0-3 0 16,0-3 1-16,-2-5-1 15,-1-2-1-15,0-6 3 0,0-2 0 16,3-3 1-16,-3-6-2 15,3-2 1-15,-3-5-7 16,6-8 1-16,0-8-1 16,3-3-1-16,3 0 6 15,3 3 1-15,3 0-5 0,-1 2-2 16,4 3 2-16,0 8 3 16,0 3-4-16,-3 2 1 15,0 6 1-15,0 5 1 16,-3 8 7-1,-3 5 4-15,-3 3-1 0,-6-3 0 16,0 0-3-16,-3 0-1 16,0-2-3-16,0-3 1 15,3-6-15-15,0-2-7 16</inkml:trace>
  <inkml:trace contextRef="#ctx0" brushRef="#br0" timeOffset="1784.6771">16906 6048 76 0,'-9'0'30'0,"9"3"-24"0,-3-3 4 15,3 0 1-15,-3 3-3 16,0-1 3-16,-3 4-4 16,-3 2 1-16,0 5-3 15,-3 5 0-15,3 3-6 16,0 3-1-16,0 0 3 16,3-5 1-16,3-1-3 15,3-2-1-15,0-5 1 16,3-1 2-16,0-2 0 15,3-5 2-15,0-6-4 16,0-2-2-16,0-3 2 0,3-3 2 16,-3-5 2-16,0-2 1 15,0-1 0-15,0 4 0 16,0-1 0-16,-3 5 0 16,0 3-2-16,0 5-2 15,-3 1 3-15,0 7 2 16,3 3 0-16,-3 5 2 15,0 3-6-15,0 3-1 16,0-3 0-16,0-1 0 0,3-1 0 16,-3-4-25-1</inkml:trace>
  <inkml:trace contextRef="#ctx0" brushRef="#br0" timeOffset="2128.4907">17120 6059 176 0,'-12'0'66'0,"9"5"-52"0,0 1-10 15,0-1-9-15,3 3-6 16,-3 2-1-16,0 9 7 0,-3-3 2 15,3 0 3 1,6 0 0-16,3-1 0 0,-3 1-3 0,3 0 2 16,0-3 1-16,0 1 0 15,-6-4 2-15,0 1 3 16,-9-3 7-16,-6-3 4 16,-6 0-10-16,-5-2-4 15,-1-3-28-15,0-3-10 16,3 3-17-1,6-2-19-15,9-4 29 16</inkml:trace>
  <inkml:trace contextRef="#ctx0" brushRef="#br0" timeOffset="2518.879">17352 5903 96 0,'0'-3'35'0,"3"6"-27"0,0 0-2 0,0-1-3 16,0 3 8-16,0 1 7 15,-3 4 11-15,0 9 4 16,0 5-13-16,-3 13-6 16,0 8-9-16,0 0-2 15,0-6-1-15,0-2-4 0,0-8 1 16,0-5-8-16,-3-5-2 15,3-6-27 1,0-2-48-16,0-9 10 16</inkml:trace>
  <inkml:trace contextRef="#ctx0" brushRef="#br0" timeOffset="2831.3515">17340 5903 152 0,'-9'-8'57'0,"12"8"-44"0,3-3-6 15,0 3-6-15,9 0-5 16,9 0 3-16,6 0-2 16,2 0 1-16,-2 3 2 15,0 2 0-15,-6 1 0 0,-6 1 0 16,-3 1 2-16,-6 0-1 15,-7 3-1-15,-4 2 9 16,-13-2 4-16,-6 2-4 0,-6 0-1 16,0-2-13-1,0-1-6-15,4 1-6 16,-1-3-3-16,6 0-13 16,3-6-34-16,6-2 6 15</inkml:trace>
  <inkml:trace contextRef="#ctx0" brushRef="#br0" timeOffset="3081.2927">17620 5906 160 0,'0'2'60'0,"6"6"-47"0,3 11-5 16,-6-9-7-16,0 9-5 15,0 7 3-15,-3 9 0 16,0 4 3-16,-3-2-1 16,-3-2 2-16,0-4 0 0,-3-4 3 15,0-3 1-15,-3-6-17 16,3-5-7-16,0-5-25 16,3-5-38-1,6-11 19-15</inkml:trace>
  <inkml:trace contextRef="#ctx0" brushRef="#br0" timeOffset="3331.3574">17689 5890 152 0,'3'-6'57'0,"3"6"-44"0,2 0-4 0,1 3-4 16,3 0-8-16,3 2 2 15,0 3-1-15,-3 2-2 16,-3 4 3-16,-3-1 13 0,-6 0 9 15,-3 0 3-15,-3 1 3 16,-3-4-13-16,-3 3-3 16,-3-2-20-16,0 0-7 15,3-6-14-15,0 0-4 16,4-2-20 0,2-3-29-16,3-3 22 15</inkml:trace>
  <inkml:trace contextRef="#ctx0" brushRef="#br0" timeOffset="3596.9118">17879 5906 152 0,'-27'10'57'0,"30"-5"-44"0,9 3-6 15,-9 0-4-15,0 5-3 16,-3 6 0-16,0 7 2 16,-6 6 1-16,0 5-1 0,-3-5 1 0,0 0 0 15,0-3-1-15,1-3 1 16,-4-7-18 0,3-3-6-16,3-6-32 15,0-2-25 1,6-5 31-16</inkml:trace>
  <inkml:trace contextRef="#ctx0" brushRef="#br0" timeOffset="3956.1449">17811 5932 104 0,'0'-5'41'0,"6"7"-32"0,-6-2-7 0,0 0-3 0,6 3 1 16,2 2 4-16,1 3 10 15,0 5 3-15,3 6 0 16,0 5 0-16,3 5-9 16,-3 5-3-16,0 1-3 15,0-4-2-15,0-4 1 0,0-6 3 16,-1 0 2-16,1-8-2 16,0-2-3-16,0-8 15 15,6-6 6-15,-3-8-4 16,0-4-3-16,0-7-6 15,0-7-4-15,-7 0-2 16,1 0 0-16,-6 3-4 16,0 2 0-16,-3 3-8 15,0 5-4-15,0 3-4 16,-3 2-3-16,3 3-28 16,-3 3-49-16,3 2 18 15</inkml:trace>
  <inkml:trace contextRef="#ctx0" brushRef="#br0" timeOffset="4221.7095">18108 5808 188 0,'0'-11'71'0,"6"16"-55"0,9-2-9 0,-6 2-6 16,6 3-8-16,6 5 2 16,3 9 12-16,2 12 4 0,-2 6-4 15,-3 10 20-15,-9 6 9 0,-9-6-16 16,-12-5-6-16,-9-6-14 16,-12-2-5-16,-14-2-70 15,-40-3-63 1,1-9 38-16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7:42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18680 5212 64 0,'-3'0'24'0,"6"6"-18"0,-3-6 2 15,0 0 3-15,0 0-7 16,3 0 0-16,0-3-2 15,0 0-2-15,-3 3 1 16,0 0-1-16,3-2 6 16,-3 2 4-16,0 0 3 15,0 0 5-15,0 0-8 16,0 0-3-16,0 0-2 16,0 5-1-16,0-5-5 15,0 0 1-15,0 0 2 0,0 0 1 16,0 3-4-16,0-1-1 15,0-2 1-15,0 6 0 16,-3 1 3-16,3 1 1 16,-3 0-1-16,3 3-2 15,-3 2 1-15,0-2 1 16,0-1-1-16,0 1-1 0,0-1 3 16,0 1-4-16,0 0 0 15,3-3 1-15,0-3 0 16,0 0 0-16,0 0 2 15,0 1-3-15,0-6 0 16,0 0 3-16,0 0 1 0,0-3-1 16,0 0-2-16,0 1-2 15,0-3-1 1,0 2 4-16,3-5-3 16,0-3 1-1,-3 3 1-15,3 0 0 16,0-2 2-16,0 2-1 15,0-3-3 1,3-2 1-16,-3 3 1 16,0-1 2-16,0 6 5 15,-3-1 4-15,0 1-4 16,3 2-2-16,-3-4-2 16,0 4 0-16,0 3 2 0,0 5 4 15,0 0-11-15,3 6-7 16,-3 0 3-1,3 2 3-15,-3 0 3 16,0 3-3-16,3 0 2 16,0 0 1-16,0 0 2 15,-3-1-3-15,2 1 0 16,1 0 1-16,-3 0 0 16,0 3 0-16,3-4 0 15,0-1 2-15,0-1 3 16,0 0-2-16,0-2-2 15,-3-1 2-15,0-2 2 16,0 0-2-16,3-2 0 16,0-1-1-16,0-3-2 15,-3 1 1-15,0-3-1 0,0 0 0 16,0 0 0-16,0 0-29 16,0-3-57-1,3-2 4-15</inkml:trace>
  <inkml:trace contextRef="#ctx0" brushRef="#br0" timeOffset="1046.6347">18686 5572 60 0,'3'3'24'0,"-3"-1"-18"0,-6-2-2 0,6 0 0 16,0 0 3-16,0 0 6 16,0 0 2-16,0 0 0 15,0 0-3-15,0 0 0 16,0 0-3-16,0 0 0 16,0 0-1-16,6 0 2 15,-9-8-1-15,0 3 2 16,3 0-4-16,3 2-2 15,3 1-2-15,0-1 2 0,3 0 4 16,0 1-10-16,2-1-1 16,1 0 1-16,0 3 2 15,3 0 2-15,-3 0 3 16,-3 3-3-16,3-3 0 0,-6 0-3 16,0 0-1-16,-6 0 1 15,0 0 2-15,0 0-1 16,0 0 2-16,-3 0-2 15,0 0-1-15,0 0 3 16,-6 0 0-16,3 0-4 16,-3 0 1-16,0 0 0 15,0 0 0-15,0 0 0 16,0 0 2-16,0 0-1 16,0-3-1-16,1 1 1 15,-1 2 1-15,0-3-3 16,0 0-2-16,0 3 2 15,0-2 2-15,0 2 0 16,0 0-1-16,0 0 1 16,3 0-1-16,0 0-3 15,3 0 2-15,0 0 1 0,0 0 2 16,0 0-1-16,0 0-1 16,3 0 1-16,0 0-1 15,0 0-5-15,0-3 1 16,0 3-14-16,0 0-3 15,6 0-29 1,3 0-32-16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0:24.0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8848 7662 64 0,'3'-5'24'0,"0"2"-12"0,0 1 6 0,-3 2 12 16,0 0 2-16,3 0 1 15,0-3 1-15,-3 3 2 16,3-3-3 0,-3 3 2-16,0 0-19 15,0 0 11-15,0 0 3 0,0 0-9 0,0 0-2 16,-3 6-9-16,3 2-4 15,0 2-3-15,0 9-3 0,0 2 1 16,0 5 1-16,-3-2 1 0,3 5 1 16,0-2 0-16,0-1 2 15,0 1-3-15,0-3 0 16,0-3 1-16,0-5 2 16,0-3-3-16,0 0-2 15,0-2 2-15,0-1 0 31,0 1-1-31,0-6 1 0,0 0-2 16,0 1-1-16,0-4 1 16,0 1-1-16,0 0 0 15,0-1 0-15,0-2 0 16,0 0 0-16,0 0-27 16,0 0-9-16,0-2-53 15,3-6-22-15,-3-3 7 16</inkml:trace>
  <inkml:trace contextRef="#ctx0" brushRef="#br0" timeOffset="1">8750 8387 100 0,'-3'0'38'0,"-9"-2"-20"0,6-1-4 16,3 3 17-16,0 0 0 16,3-3 2-16,-6 3-3 15,6-2-1-15,-3 2-16 0,3-3 3 0,0-2 2 16,3-1-2-16,3-1 1 16,3-4-7-16,0 0-2 15,3 1 0 1,0-1 0-16,3 1-4 15,-3 2-1-15,0 0-3 16,-1 2-1-16,1 4 1 16,-3-1 2-16,0 3-1 15,0 5-1-15,-3 1 1 16,-3 2-1-16,0 0 2 16,-3 5 3-16,-3 8 0 15,0-5 0-15,0-3-1 0,-6 6 0 16,3-3-2-16,-3 5-2 15,0-3 1-15,-3 3-1 0,1-2-3 16,-1-3 2 0,3 0 3-16,0-3 3 0,3-3-4 15,0 1-3-15,0-3 1 16,3-3 2-16,0 1 2 16,9-4 1-16,-3 1 2 15,6-3 1 1,0 0-3-16,6 0-1 15,-3 0-1-15,2 0 1 16,-2 0-2-16,6 3 2 16,-3-1-2-16,0 1-1 15,-3-1 1-15,0 1-1 16,-3 0-20-16,0-1-9 16,0 1-34-16,0-3-14 0,-1 0-33 15</inkml:trace>
  <inkml:trace contextRef="#ctx0" brushRef="#br0" timeOffset="2">8673 8935 64 0,'-3'0'27'0,"3"0"-14"0,0 0-4 0,0 0 11 0,0 0 0 0,0 0 3 15,0 0 0-15,0 0 1 16,-3 0 2-16,3 0 1 16,-3 0-1-16,0 0-1 15,0 0-14-15,3 0 4 0,0 0 3 31,0 0-8-31,0-5-1 0,0-1 6 0,3 1 2 16,-3 0-2-16,6-3 1 16,-3 0-7-16,6 0-3 15,8-5-3-15,-2 2-3 16,-3 3 1-16,-3 6-1 16,0-1 0-16,0 6 0 0,3 2 0 31,-3 0 2-31,-3 0 3 0,0 6 2 15,0-3 1-15,-6 3 0 16,0-1-4-16,-3 1-1 16,0-3-1-16,-6 2 1 15,3 1-2-15,-6-1 2 16,3-2-2-16,0 0-1 16,0 0 1-16,0-2-1 0,3-1-3 15,0 0 2-15,3-2-1 16,0-1-2-16,3 1 0 15,6-3 0-15,-3 0 3 16,9 3 0-16,-3-3-2 0,6 2 0 16,-3 1 2-1,3 2 2 1,-3 1 0-16,0 4-1 16,0-2 5-16,-4 5 4 0,1-2 1 15,-3 2 2 1,-3 3 5-16,-3 0 1 0,0-3-5 15,-9 3 0-15,3-3-6 16,-8 3 1-16,2-3-7 16,-6 1-1-1,3-4-9-15,-3-2-4 0,3 0-31 16,0-3-11-16,3 1-54 16,3-6-62-1,0 0 51-15</inkml:trace>
  <inkml:trace contextRef="#ctx0" brushRef="#br0" timeOffset="3">8929 8824 76 0,'0'-3'30'0,"0"-2"-16"0,0 2-3 0,0 3 12 16,0-2-3-16,0-1 7 16,-6-5-5-1,0-5 2-15,0 2 0 16,0-5-13-16,-3 3 0 0,0 3 0 15,-3-1 0-15,0 0 3 16,-3 3-1-16,-3 3 2 16,-5 0-6-16,-1 2-1 15,0 1-6-15,-3 2-2 16,0 2 0-16,1 9 2 16,-1 5-3-16,3 2 0 15,3 3-1-15,0 3-2 0,0 8 3 16,4 5 0-16,2 3-2 0,0 2 0 15,6 3 2-15,6 13 2 16,3-10-2-16,3 5-2 16,6-11-1-16,6 6 3 15,8-9-2-15,10-4 1 16,9-11 0-16,3-6 0 16,5-10 4-1,1-11 1-15,-4-5 5 16,-2-7 3-16,-3-15 5 15,-4-4 2-15,-5-6 2 16,-9-5 0-16,-9 3-3 16,-9-3 2-16,-9 0 3 15,-6 5 3-15,-3 6-11 16,-9 2-3-16,-3 6-7 0,1 2-3 16,-4 0-18-16,6 6-9 15,3 2-55-15,9-11-90 16</inkml:trace>
  <inkml:trace contextRef="#ctx0" brushRef="#br0" timeOffset="4">12524 8935 52 0,'-6'-3'22'0,"-3"-5"-12"0,-8 0-3 0,8 6 7 15,-6-3 10-15,-15-3 5 16,-6 0 0-16,-11-3 0 0,-7 3-12 16,-11 0-3-16,-16 0-8 15,-14 0-4-15,-12 3-1 16,-12 0-4-16,-9 5 2 0,-3 2 1 0,-3 6 0 15,3 3 2-15,6 7 3 16,0 6-2-16,6 0 0 16,9 5-6-16,14 3 0 15,13 10-1-15,20 3 2 16,19 0 1-16,20-5 3 16,21-3 3-1,27 3 4-15,29-3 0 16,25-8 0-16,23-3-3 15,27-7 1-15,33-3 2 16,17-6 2-16,25-10-1 16,20-8-1-16,21-2-3 15,12-1-1-15,6-5-6 0,0 0 1 16,-9 0 4-16,-18 1 2 16,-12-9 2-16,-26 0 2 15,-25-2-5-15,-17-1-1 0,-30 1 0 16,-27-1 2-1,-29 1-3-15,-30-3 0 0,-30 2 1 16,-33-5 0-16,-33 1 6 16,-38-1 4-16,-36 3-5 0,-33 5-3 31,-17 5-3-31,-25 6 0 16,-11 5-4-16,6 6 0 15,14 4-1-15,19 4 0 16,20 4-31-16,24 3-13 15,27 1-67 1</inkml:trace>
  <inkml:trace contextRef="#ctx0" brushRef="#br0" timeOffset="5">4773 17277 156 0,'-6'-10'57'0,"3"10"-30"0,-6 0-12 0,6 0 20 0,0 0-4 15,-2 0 2-15,-1-6-13 16,0 6-2-16,-3 0-10 16,-3 6 1-16,-3 2 2 0,-6-3-6 15,0 13-1-15,-6 9-4 16,4 5-1-1,-1 2 1-15,0 6 0 16,6-1-3-16,3-2 2 16,9 8 3-16,6 0 1 0,6-2-1 15,9-4-2-15,12-7 5 16,3 0 1-16,5-11 4 16,10-2 4-16,-3-19-6 15,-7 0 0-15,-2-8 2 0,0-11 1 16,-6-2-1-16,-9-3-1 15,-7-2-1-15,-5-9 0 16,-6-2 0-16,-6-2 0 16,-11 4 0-16,-4-2 2 15,-3 5-1-15,0 6 0 16,0 7-5 0,-2 4-3-16,5 1-18 15,3 6-6-15,6 8-27 16,9 3-8-16,3 5-33 15,9 3-15-15,6-3 10 16</inkml:trace>
  <inkml:trace contextRef="#ctx0" brushRef="#br0" timeOffset="6">5193 17500 220 0,'-3'2'82'0,"3"9"-44"0,-6 5-25 0,3-6 22 16,0 3-12-16,-3 3-3 15,-3 3-9-15,0-1-5 31,-6 4-3-31,-2 4-3 0,2 3 3 0,3-8-15 16,0-2-5-16,0-6-35 16,3 0-14-16,-3-5-37 15</inkml:trace>
  <inkml:trace contextRef="#ctx0" brushRef="#br0" timeOffset="7">4979 17507 288 0,'-9'-5'107'0,"12"5"-58"0,0 0-44 16,0 8 22-16,3-3-6 15,3 9 2-15,5 4-4 32,4 1-2-32,9-1-9 0,0-2-7 0,3 3-2 15,-1-1 3-15,4-2 3 16,0 3-44-16,-6-1-18 15,-4-2-89 1</inkml:trace>
  <inkml:trace contextRef="#ctx0" brushRef="#br0" timeOffset="8">5794 17330 132 0,'-6'3'49'0,"6"-6"-26"0,-3 3-3 16,3 0 19-1,0 0-2-15,0 0 3 0,-3 0-7 16,3-2 0-16,0-1-19 16,0-2 3-16,0-1 3 0,0-2-5 15,3-5 0-15,3 5-5 16,3-10 1-16,3 4-4 15,6 1-2-15,3 0-5 16,-6 16-2-16,-3-1-2 16,11 1 3-16,-5 2 0 15,3 3 3-15,-3-3-1 16,0 1-1-16,6 2 1 16,-12 10-1-16,-4-5 2 15,-5 1 1-15,-3 4 1 0,-6-2 0 16,1 3-2-16,-1-6 1 15,0 0-2-15,-3-5-1 16,0-3 1-16,0 6-1 16,3-8 0-16,0 4 0 15,3-4-3-15,3-3 0 16,6 0-1-16,3 3 3 16,0-3-2-16,6 0 1 15,5 5 2-15,-2 3 0 16,-3-3-3-16,3 9 2 15,9 4 3-15,-12-2 1 16,-3-3 10-16,-6 11 3 16,0-3 8-16,-6 3 2 0,0-3-2 15,-6 0-3-15,0-2-9 16,-9-1-3-16,3-4-5 16,-9-1-1-16,3 0-8 15,-6-16-2-15,-11-7-25 16,5 2-11-16,6-3-36 15,6 3-14-15,6 0-46 16</inkml:trace>
  <inkml:trace contextRef="#ctx0" brushRef="#br0" timeOffset="9">6657 16949 180 0,'0'0'68'0,"-3"3"-36"0,0 13-20 16,-2-3 19-16,2 0 1 15,0 0 4-15,-6 17-5 0,-9 30-1 16,-3 12-17-1,-9 7 8-15,9-21 5 0,4-5 3 0,-10 11 3 0,6-11-9 16,-6 10-3 0,6-10-10-16,-3 0-4 0,4-8-1 15,-1-5-1-15,3-6-9 16,3-5-2-16,-3 6-27 16,9-17-13-16,0-2-48 15,3-11-20-15</inkml:trace>
  <inkml:trace contextRef="#ctx0" brushRef="#br0" timeOffset="10">6985 17280 140 0,'-6'8'52'0,"6"-8"-28"0,-15-21-6 16,9 15 18-16,-6 6-3 0,-3 6 1 15,-3-1-13-15,1 3-5 0,-4 16-9 16,0 2-5-16,0 9-1 0,3 4 1 15,6 6 3-15,6-5 0 16,6 0 0-16,9-1-1 16,6 4 2-16,12-14 8 15,-6-3 3-15,-3-7 0 32,11-19 2-32,16-8-4 0,-15 3-1 15,-3-1-4-15,-4-15-1 16,-2 3 6-16,-6-9 4 15,0 1-7-15,-12-6-4 16,0 3-5-16,-9-14-3 16,-9-12 1-16,-3 5-1 15,3 13-14-15,-2 10-3 0,2 6-33 16,0 13-15-16,6 11-41 16,3 7-49-1,6 3 52 1</inkml:trace>
  <inkml:trace contextRef="#ctx0" brushRef="#br0" timeOffset="11">7300 17267 184 0,'-12'5'71'0,"7"0"-38"0,-4 6-21 15,3-6 19-15,-3 8-10 0,0 11 1 16,-3 5-9-16,0 3 0 16,3 8-8-16,3-1 1 0,6 4 4 15,0-14-8-15,9 3-3 16,9 7 6-16,9-12 6 16,5-9 6-16,1-12 2 15,3-12-2-15,-3 1 2 0,2-11-4 16,-2-8-1-16,-6-2 0 15,-6-6 4-15,-12-8-4 16,-9 14 2-16,0 7-9 16,-9-7-2-16,3 0 1 15,-9-4 3-15,-15-15-4 0,-3 8-3 32,4 11-21-32,2 21-10 0,3-3-18 15,6 13-6 1,6 3-23-16,6 0-9 0,3-3-27 15</inkml:trace>
  <inkml:trace contextRef="#ctx0" brushRef="#br0" timeOffset="12">7806 17261 160 0,'0'0'60'0,"0"0"-32"0,-3 0-33 16,-3 0 76-1,1 6-24-15,-7-1-10 16,3 3-8-16,-3 3-18 16,-3 2-4-16,0 13-1 0,-3 3-3 15,3 11-2-15,6 2 4 16,6 1 1-16,6-1-5 0,9 6 0 15,3 2 1-15,12-8 1 16,3-10 10-16,-1-8 3 0,-8-8 6 16,15-11 3-16,-6-5-7 15,5-13-3-15,-2 0-2 16,0-22 1-16,-3 6 4 16,-9-16 1-16,-4 5-4 15,-14-2 1 1,0 5-3-16,-15-11 2 15,-11-15-15-15,-4 15-4 16,-3 11-39-16,12 24-14 16,3 0-57-16,-11 7-22 15,2 6 3 1</inkml:trace>
  <inkml:trace contextRef="#ctx0" brushRef="#br0" timeOffset="13">8021 16753 160 0,'-3'3'60'0,"3"-3"-32"0,3 19-17 0,3-6 15 15,0 3-3-15,-3 5-2 16,0 11-3-16,0-1 1 15,0 4-10-15,0-6-1 0,-3-3 2 16,0-5-8-16,2 3-1 16,-2-8 5-16,0-3 4 15,3 1-5-15,0-4-1 16,0-4 2-16,3-4 1 16,0-4 1-16,0-1 0 15,0 3-4-15,6-3-3 0,-3-2-3 16,6 5 1-1,3-5-1-15,-3 10 0 16,-3-5-3-16,2 5-1 16,1-2-30-16,3-3-14 0,6-3-36 15,-6-2-38 1,-3 0 42-16</inkml:trace>
  <inkml:trace contextRef="#ctx0" brushRef="#br0" timeOffset="14">8196 17023 148 0,'-12'0'55'0,"6"0"-30"0,1 0-7 0,5 0 18 15,0 3-7-15,0-3 0 16,0 0-10-16,-3-5-4 16,3-3-8-16,3 2 4 0,-1 4 2 15,1-4 5-15,6-7 1 0,6-13-6 16,6-1 0 0,3-4-2-16,0 4 3 15,6 3-7-15,-1 3-4 16,10-5-2-16,6 7 1 15,8-2 1-15,-8 8 1 16,-6 2-5-16,23-5-1 0,-11 3 1 16,11 3 2-16,-8-1 2 15,11 8 1-15,-8 1-2 16,8 10 1-16,-11 0 4 16,5 10 4-16,-8-5-2 15,3 8 0-15,-7-5 1 16,4 3 4-16,-10-3-6 0,10-3-2 15,-12 0-1 1,5 0 1-16,-8-2-25 16,6-8-12-16,-9 2-68 15,2-24-31-15,7-12 6 16</inkml:trace>
  <inkml:trace contextRef="#ctx0" brushRef="#br0" timeOffset="15">10033 16817 80 0,'0'-5'33'0,"0"2"-18"0,0-5 2 0,3 5 16 16,-3-5 0-1,0 1 3-15,0-1-3 16,-3 2 2-16,0 1-19 15,0 0 0-15,-3-1-2 0,0 4 4 0,0-4 3 16,-3 6-11-16,0 0-3 16,0 0-5-16,0 19 1 15,0 2-4-15,0 6-2 16,4 4-1-16,2 1 3 16,6 0 0-16,2-11 3 15,1 0-3-15,3-10 0 0,0-3 1 16,0-3 2-16,3-10-3 15,-3-8 0-15,0-3 1 16,-3-3 2-16,-3-2 1 16,-3-3 1-16,0 6-2 15,0 4-2-15,0 1 3 16,0 8-7-16,3 10 1 16,0 6 1 15,3 2-1-31,-3 5 1 0,0-2 4 15,6-2 1 1,6 4-4-16,-1-2 1 16,-2-5-18-16,0-3-5 0,-3-3-24 0,0-5-10 15,-3-5-32 1</inkml:trace>
  <inkml:trace contextRef="#ctx0" brushRef="#br0" timeOffset="16">10164 16745 168 0,'0'0'63'0,"0"6"-34"0,6 28-16 16,-3-29 19-16,0-5-16 31,3 11-4-31,-3 5-1 0,0-3 0 15,0-2-5-15,0-1-2 0,0 1 2 0,0-3-5 16,0-3-1-16,-3-5 0 16,0 0 2-16,3 0 10 15,-3 0-7 1,2-18-1-16,1-1-3 16,0-2 1-16,3 8 1 15,-3-1 1-15,3 1-2 16,0 11-2-16,6-4 1 15,-3 20 1 1,-3-7-1-16,3 4-1 0,3 0 3 16,-3 5 0-16,-3-3-1 0,0 8 1 15,0-3-4 1,0-10 0-16,3 3-26 16,-3-8-11-16,-1 2-17 15,1 3-3-15,-3-3-24 16</inkml:trace>
  <inkml:trace contextRef="#ctx0" brushRef="#br0" timeOffset="17">10378 16764 156 0,'0'-32'57'0,"0"32"-30"0,3 0-18 0,-3 0 23 15,3 13-8 1,3 6-9-16,0-6-5 15,3 0-6-15,-3 1-1 0,3-6 1 0,3 2-5 16,-3 3 1 0,0-5 2-16,0 0-28 0,2-2-11 15,1-6 2-15,3-8 5 16,3-11 11-16,-6 6 5 16,0 0 12-16,-6 13 26 31,0-6 9-16,-6-2 4-15,0 16 2 16,0-2-15-16,0 12-4 0,0-5-3 16,-6 14-2-16,3-6-3 15,-3 11 0-15,3-6-9 16,0 1-2-16,-3 4-1 16,3-7 0-16,0-8-47 0,0-3-20 15,0 1-35 1</inkml:trace>
  <inkml:trace contextRef="#ctx0" brushRef="#br0" timeOffset="18">10878 16515 68 0,'0'-18'27'0,"0"18"-14"0,0 0 2 0,0-6 13 16,0 6 0-16,0-2 3 15,0 2-2 1,0 5 0-16,0 6-12 0,0-1-5 16,0 6-7-16,0 3 1 0,3 10 0 15,0-3 0-15,-3 1-1 16,3-3-3-16,-3-3-2 16,3 5 3-16,-3-2 2 15,0-6-11-15,3 1-3 16,0-6-23-16,-3-2-9 0,0-3-38 15</inkml:trace>
  <inkml:trace contextRef="#ctx0" brushRef="#br0" timeOffset="19">10831 16687 124 0,'-6'-2'49'0,"6"2"-26"0,-3-6 2 0,3 6 22 15,0 0-12-15,0 0-5 16,3 0-2-16,0-2-1 0,3-1-14 16,2 0-3-16,1-2-3 0,3 0-6 31,3 5 0-31,0-3-1 16,0 1 2-16,6 2-17 0,6 0-6 15,-4-3-32-15,-2-2-14 16,-3-1-24-1</inkml:trace>
  <inkml:trace contextRef="#ctx0" brushRef="#br0" timeOffset="20">11113 16436 148 0,'-9'3'57'0,"9"-6"-30"0,0 6-16 15,0 2 18 1,0 3-4-16,0 8 0 16,0 0-9-16,0 10-5 15,0 0-6-15,0 12 1 0,0-7 3 0,0-2-3 16,0-2-1-16,0-1-2 16,0-2 0-16,0-3 0 15,0-8 1-15,0 1 0 16,0 2 0-16,0-8-5 0,0-3 1 15,0-8 4-15,0-5 5 16,0 6-5-16,3-9-2 16,3 3-4-16,0-5 1 15,3 0-1-15,0-1 0 16,3 1 2-16,0 3 0 16,3 2 0-1,-3 2 0-15,0 6 0 16,-3 6 0-16,0 2 0 0,-1 2 2 15,-2 1 1-15,0-1 1 16,-3 6-5-16,0 0 1 16,0-3 0-16,0-5 0 15,0 3-29-15,0-3-13 16,0-3-18-16,0-5-8 16,0-11-10-16</inkml:trace>
  <inkml:trace contextRef="#ctx0" brushRef="#br0" timeOffset="21">11328 16666 140 0,'0'5'52'0,"3"1"-28"0,0 2-11 0,0-3 17 0,0 3-6 16,3 0-2-16,-1 2 1 0,-2 1 0 15,0 2-12-15,0-2-2 0,0 2 1 16,0-2-4-16,-3-3-1 31,0-3 0-31,0 3-1 0,0-8-2 16,0 0-2-16,0 0 5 15,0-6 1-15,-3-1-2 16,3-1-3-16,0-3 2 16,0 6 0-16,0-3 1 15,3-3 0-15,3 1-5 0,0-1 1 16,0-2 0-16,0 5 2 15,6 0-1-15,0-3-1 16,3 11-2-16,0-2-1 0,0-1-7 16,0 0-2-16,-4 1-9 15,1-1-4-15,0-2-4 16,0 5 0-16,0-3 0 16,-3 1 3-1,0-1 4-15,-3-2 3 16,0 5 9-16,-3 0 5 15,-3 0 8-15,0 0 6 16,0 0 8-16,0 0 7 16,0 0 2-16,3 0 2 15,-3 8-9-15,3-3-4 16,0 3 0-16,3 0 1 0,0 0-3 16,0 0 0-16,5-3-1 15,-2 0 2-15,0-2-5 16,3-3-1-1,0 0-2-15,-3 0-4 16,0-3 2-16,0 1-3 0,-3-6-1 16,0 5 3-16,-3-8 0 15,0 6-1 1,-3-3-2-16,0 0 1 16,0 3-1-16,-3 0-3 0,-3 2 0 15,0 0-1-15,-9 6 0 16,0 0 3-1,3 5-2 1,-3-3 1-16,3 8 2 0,4-2 0 16,-1-3 0-16,3 5 0 15,3-3-3-15,0 1 2 16,3-6 1-16,6 6 0 16,0-3 0-16,6 0 0 15,-1-3-3-15,7 3 0 16,0-11-27-16,-3-2-10 0,3 0-26 15,-3-1-53 1,3-2 22-16</inkml:trace>
  <inkml:trace contextRef="#ctx0" brushRef="#br0" timeOffset="22">11768 16674 180 0,'-3'5'68'0,"6"-5"-36"0,0 8-22 0,0-5 17 16,3 0-7-16,0 5-1 16,3-6-11-16,0 1-3 15,3-3-3-15,0 0 1 0,3 0 2 0,5 0 0 16,-2 0 2-16,-3-5-4 0,-3-3 0 16,-3 0-1-16,0 0 1 15,-3 0-4-15,-9 0 0 16,-3 0 1-16,-3 3 2 15,-3-1-3-15,0 6 0 16,-3 3-1-16,0 0-2 16,1 7 0-16,-1 1 0 0,0-1 3 15,3 4 0-15,3-1-2 16,3 0 0 0,3 0 4-16,3 6 3 15,6-6 3-15,3 6 3 0,3-6-5 16,9 0-1-16,5-8-2 15,-5 6 1 1,-3-6-31-16,6-7-11 16,9-17-66-16</inkml:trace>
  <inkml:trace contextRef="#ctx0" brushRef="#br0" timeOffset="23">10161 17082 124 0,'-3'-3'46'0,"3"6"-24"0,0-1-26 16,3 9 47-1,0 2-9-15,3 3-8 16,-3 2-5-16,3 9-13 16,3 26-1-16,-3-22 0 0,-3 1 8 15,0 3 4-15,0 18-3 16,-3-14 1-16,3-7-8 16,-3-8-3-16,0-6 1 15,0-7 2-15,0-6-2 16,0-7-2-16,0-9-5 15,-3-2 0-15,3 0 0 16,3-1 0-16,-1-4-3 16,4-1 0-16,0-2 2 0,3 3 0 15,0 2-2-15,3 2 2 16,0 9-1-16,3 5-2 16,-3 5 3-16,0 11 2 15,0-2 0-15,-3 4-1 16,0 1 1-16,-4-4 1 15,-2-4 1-15,0 8 1 0,0 2-2 16,-3-8 1-16,0 0-15 16,0-2-7-1,0-11-37-15,0 0-13 0,0 0-29 32</inkml:trace>
  <inkml:trace contextRef="#ctx0" brushRef="#br0" timeOffset="24">10414 17359 132 0,'0'19'52'0,"3"-32"-28"0,0 26-4 16,-3-13 19-16,3 8-13 16,3-3-4-16,3 0-7 15,3 1 0-15,-1-4-8 16,4-2 0-16,6 0 3 0,-3 0-4 0,-6 0 2 15,-3 0-3 1,3-8 0-16,0-2-3 0,-3-3 1 16,-3-1-2-16,0 1 2 15,-6 5-2-15,-6-2-1 16,-3 2 1-16,-3 2-1 16,0 4 0-16,-3 2 0 15,3 5-3-15,0 3 2 16,0 5-1-16,0 6 0 15,3-6 2-15,0 0 0 16,4 0 0-16,2 1 0 0,3-1 4 16,3-5 5-16,-3 5-7 15,5-2-3-15,4 2-3 0,6-5 3 16,6 5 0-16,-6-5 1 16,-3-3-31-1,3-5-12-15,9 0-31 16,-4 0-40-16,1-8 33 15</inkml:trace>
  <inkml:trace contextRef="#ctx0" brushRef="#br0" timeOffset="25">10804 17293 160 0,'-6'-5'60'0,"6"18"-32"0,-3 3-20 15,3 0 18-15,-3 8-15 16,-6-3-4-16,-6 3-2 15,3-1-1-15,0 1-2 16,3-3-15-16,0-2-6 0,0-6-41 31,1-2-38-31,-1-9 29 16</inkml:trace>
  <inkml:trace contextRef="#ctx0" brushRef="#br0" timeOffset="26">10646 17314 192 0,'3'3'71'0,"0"-3"-38"0,3 16-23 0,-3-16 20 16,3 5-5-1,3 14 0-15,6-6-11 0,3 3-6 16,-1 0-5-16,1 0-3 16,-3-3 3-16,3 5-29 0,0-4-9 15,0-7-60 1,0-1-37-1,-1-1 58-15</inkml:trace>
  <inkml:trace contextRef="#ctx0" brushRef="#br0" timeOffset="27">11247 17275 132 0,'-3'-8'49'0,"3"8"-26"0,-3 21-9 16,3-18 15-16,-6-3-5 16,-6 0-2-16,1 2-8 0,-4-2-1 15,0 13-8-15,0-2-5 0,0 5-1 16,3 2 1-16,0 4 2 15,3 1-3-15,3-1-2 16,6-22 2 15,3 26-2-15,3-2 1-16,0-8 19 31,12-24-9-15,0-5-3-16,-9-1-1 0,0-10-1 0,3-5-6 31,-6-8-2-31,-3-2 2 0,-3 7-3 0,-6-3 1 16,0 1 3-16,0-3 3 15,0 5-2-15,0 6 0 0,0 7 3 16,3 3 3-16,0 6-2 16,0 2-2-16,3 13 4 15,0 8 4-15,0 6-3 31,3 2 2-31,6 0-3 0,0 16 2 16,3 3-2-16,0 0 0 16,-3-6-1-16,0-2 0 15,-1 0-5-15,1-9 1 16,0 1-16-16,0-5-4 16,0-6-25-16,0 0-12 15,-3-7-29-15</inkml:trace>
  <inkml:trace contextRef="#ctx0" brushRef="#br0" timeOffset="28">11360 17298 196 0,'-3'3'74'0,"3"2"-40"0,0 14-33 0,0-16 16 15,0 2-9-15,3 8-2 16,0 0-6-16,0 1 0 15,0 4-24-15,0-5-12 0,0-2-50 16</inkml:trace>
  <inkml:trace contextRef="#ctx0" brushRef="#br0" timeOffset="29">11319 17179 212 0,'-9'14'79'0,"9"-14"-42"0,0-14-28 16,0 12 19-16,3 4-16 15,-3 1-7-15,3-6-8 16,3 1-1-16,0 4 2 16,0 1-43-16,3-6-19 0,2-2-26 15</inkml:trace>
  <inkml:trace contextRef="#ctx0" brushRef="#br0" timeOffset="30">11545 17177 140 0,'-6'5'52'0,"3"-5"-28"0,-3 34-11 0,6-28 19 0,-3 2-14 16,0-3-4-16,0 8-9 0,0-2-4 15,0 5 0-15,0-3-1 0,0 5 0 16,0 6 2-16,0-3 1 16,0 1-4-16,3-7 1 15,0-1 0-15,3-6 0 16,3-3 2-16,0-2 1 0,-3 4-1 16,3-9-2-16,0 2 1 15,0-8-1-15,0-3-3 16,0 3 0-16,-3 0-1 15,0-2 3-15,0 2 0 16,-3-3 3-16,0-2-1 31,0 5-1-31,0 3-2 0,0 2 1 16,0 1 1-16,3 2 0 16,0 0 0-16,3 10 0 15,0-2 6-15,6 19 6 0,-3-12 18 16,-1 15 10-1,1-7-7-15,-3 6-4 16,0 1-6-16,-6-1 0 0,0-3-11 0,-3 1-4 16,0-9-3-16,-6 1-1 15,1-6-13-15,-7-13-7 16,3 5-13-16,-6-10-5 16,3 0-6-16,-6-9-1 15,3 6-23-15,3-5-10 16,4 0-4-1</inkml:trace>
  <inkml:trace contextRef="#ctx0" brushRef="#br0" timeOffset="31">11730 17222 184 0,'2'-35'68'0,"1"41"-36"0,0 20-22 16,0-13 17-16,0 3-11 31,0 3-2-31,0-1-10 0,0 3-3 0,0-2-1 16,0-6-7-16,0 0-3 0,0 1-140 15,0-14 47 1</inkml:trace>
  <inkml:trace contextRef="#ctx0" brushRef="#br0" timeOffset="32">11718 17097 168 0,'0'-5'66'0,"6"2"-36"0,-3-2-37 15,0 3 8-15,-1-1-24 16,4-5-8-16,0 3-33 0,0-3-13 0</inkml:trace>
  <inkml:trace contextRef="#ctx0" brushRef="#br0" timeOffset="33">11828 16968 188 0,'3'16'71'0,"0"-8"-38"0,-3 13-25 31,3-8 18-31,0 0-4 16,0 0-1-16,0 19-7 0,0-5-4 16,0 4-5-16,5 9-4 0,-2-6 0 15,0-10-4-15,0 8 2 16,0-11-41-16,-3 3-17 16,0-8-38-1</inkml:trace>
  <inkml:trace contextRef="#ctx0" brushRef="#br0" timeOffset="34">11762 17164 228 0,'-9'18'85'0,"9"-18"-46"0,3-18-30 0,0 18 19 15,0-3-14 1,0-2-3-1,6 5-5-15,6-6-1 0,-3 1-3 16,-3 2-10-16,12-2-3 0,6-3-21 16,-10 3-6-16,-2 5-21 15,3-3-5-15,-3 1-12 16</inkml:trace>
  <inkml:trace contextRef="#ctx0" brushRef="#br0" timeOffset="35">12033 17111 212 0,'-3'5'82'0,"3"-5"-44"0,-3 8-25 16,3-8 24-16,0 10-8 0,0-2-2 16,-3 6-13-1,0-1-4-15,0 0-6 16,0-2-3-16,3-1 0 0,0 1-1 0,3 2 0 16,0-5 2-16,3 5 1 15,-3 0 7-15,0 1 4 16,0-4 4-16,-3 3 3 15,0-5-9-15,-3 6-4 16,0-1-8-16,-3-8 0 16,0 0-38-16,-3-5-14 15,0 0-53 1,3-13-59-16,-3-13 50 16</inkml:trace>
  <inkml:trace contextRef="#ctx0" brushRef="#br0" timeOffset="36">12417 16785 188 0,'0'-2'71'0,"0"-4"-38"0,0 57-28 16,0-44 19-16,3 7-11 16,0-6 0-16,0 18 2 15,3 19 0-15,-3-8-8 16,0-8 5-16,-3 14 3 0,0-9-1 16,0 3 2-16,0-8-7 15,0 3-1-15,0-8-2 16,-3-3-1-16,3-3-3 15,0-4 1-15,0-1-2 16,-3-5 2-16,3 0-4 16,0-3 0-16,0-5-1 0,0 0 0 15,0 0 0-15,0 0 0 16,0-3 2-16,0-13 0 16,0-5-3-1,3 11 2-15,0-1 1 0,3-5 0 16,-3 3 0-16,6-8 0 15,-3 8 0-15,3-6 0 16,9-2-3-16,-7 13 2 16,1-3-1-16,3 11 0 15,3 11 2-15,-6 2 2 16,-3-2 8-16,0 13 3 16,0-6 2-16,-3 3 1 0,0 3-8 15,-3-3-5-15,0-8-2 16,0 1 1-16,0-1-34 15,0-2-13 1,-3-11-27-16,3-6-9 16,0-18-21-16</inkml:trace>
  <inkml:trace contextRef="#ctx0" brushRef="#br0" timeOffset="37">12643 17156 204 0,'-6'26'77'0,"6"-26"-42"0,3 0-32 16,0 5 15-1,3 3-5-15,0-2 2 16,3 2-4-16,0-3 1 0,3 0-7 16,0-2-3-16,3-6 1 0,-3 0 0 15,3-7 1-15,2-6 0 16,-5 5 0-16,-3 1-5 0,-3 2 1 16,0-3 0-16,-6-2 2 15,0 5-3-15,-6-2 0 16,3 2-4-16,-6 2 1 15,0-2 0-15,-3 8 2 16,1 0 1-16,-1 8 1 0,-6 3-3 31,9 7 0-31,0-2 10 16,3 3 5-16,0-6 1 16,6 8 2-16,0-5-8 0,3 0-2 15,0-3-5-15,6 0-3 16,0-2-3-16,3-3 1 15,-3-3-24-15,6-13-10 16,8-8-29 0,-8 16-10-16,-3 0-2 15</inkml:trace>
  <inkml:trace contextRef="#ctx0" brushRef="#br0" timeOffset="38">12852 17108 168 0,'-3'0'63'0,"3"0"-34"0,0 8-19 0,0-5 20 15,3 7-3-15,0-2 2 16,0 5-3-16,0 6 1 16,3-1-15-16,-3-2 2 0,2 0 2 15,-2 0-2-15,0-3 0 16,0-2-6-16,0-3-3 16,0 0 4-16,-3-3 4 15,0-5-1-15,0 0 1 0,0 0-7 16,0-3-2-16,0-2-2 15,0-8-2-15,0 2 1 0,0-7 1 16,0 2-6-16,3-3 1 16,0 6 1-16,3 0 1 15,0 0-24-15,3 2-10 16,-3 0-18-16,3 1-7 0,0 5 8 16,6-3 4-16,-3 5 14 15,3 0 6-15,-3 1 34 16,-4 2 17-16,1 0 16 15,-6 2 9-15,0 1-9 16,3 0-1-16,0 5-8 31,0 2-4-31,0-2-10 0,0 0-5 16,0-3-2-16,3 1-1 16,0 2-2-16,3-11-1 15,-3-2-3-15,3-1 1 16,-3 6-2-16,0-8 2 15,-1 3-2-15,1-8-1 16,-3 8-2-16,-3-6 1 0,0 0 1 16,-9 6 2-1,3-3-8-15,-6 6-1 16,1-1 2-16,-7 8 2 16,3-5 0-16,-6 24 1 15,0-8 0-15,0 10-2 16,3-7 7-16,3 5 5 15,3-3 0-15,3 5 1 0,4-5-3 16,4 6-1-16,1-9 5 16,12 4 4-16,-3-7-10 15,9-7-1-15,-3 0-14 16,9-10-5-16,-3-4-45 16,5-12-20-16,13-11-49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7:10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19040 1304 136 0,'-3'0'52'0,"-3"6"-28"0,0-4-8 15,3 4 16-15,-3-1-6 16,-3 3-3-16,0 10-9 16,-6-4-1-16,-5 12-8 15,-4 6 6-15,-6 13 2 0,0 16-6 0,-6 10-4 16,4 14 6 0,-4 13 6-16,12 0 6 15,15-32 2-15,0-8-8 0,18 35-2 16,15 57-1-16,9-15 0 15,6-10-6-15,5-9-4 16,10-23-12-16,2-17-6 16,4-15-25-16,-4-11-9 15,-2-20-69 1</inkml:trace>
  <inkml:trace contextRef="#ctx0" brushRef="#br0" timeOffset="1">19216 1704 96 0,'-6'11'35'0,"6"2"-18"0,0 5 0 16,3-2 14-1,0 3-1-15,3 12 2 0,-4 9-7 16,1 13-3-16,0-8-12 16,-3 0-2-16,3-5-1 0,0-6 1 15,0-10 0-15,0-8 4 16,-3-3 3-16,0 0 3 15,0-2 3-15,-3-11-7 16,0-11-3-16,0-5-6 16,-6-7-2-16,-2-7-3 15,2-1-1-15,0-4 1 16,3 1 2-16,3-6-1 0,0 6-1 16,6-6-2-16,6 3-1 15,0 3-1-15,3-6 0 16,5 8 0-16,1 6 3 15,3 7-2-15,3 17 1 16,0 10 0-16,-3-1 0 16,-4 12 4-16,-5 0 1 15,-3 2 7-15,-3 5 6 16,-6-2-6-16,-3 2-1 16,-6-7-3-16,-3-3-1 15,-2-3-10-15,-1-2-2 16,-3-3-14-16,3-8-6 15,0 0-15-15,3-8-6 0,6 2-34 16,6-4-37 0,6-6 44-16</inkml:trace>
  <inkml:trace contextRef="#ctx0" brushRef="#br0" timeOffset="2">19617 1722 32 0,'12'-7'13'0,"-9"1"-6"0,0-2 7 0,0 8 29 15,3-5-3 1,0 0-7-16,-3 2-3 15</inkml:trace>
  <inkml:trace contextRef="#ctx0" brushRef="#br0" timeOffset="3">19653 1677 267 0,'-6'0'33'16,"-3"0"-16"-16,0 6-11 0,-3-1-3 15,-2 8-2-15,-7 1 2 16,6 4-4-16,0 8 0 16,3-4 1-16,6-4 0 0,6 1-3 15,6 2 0-15,3-8 2 16,3-5 2-1,0 0 0-15,6-5 2 16,-1-9 0-16,-2 1 1 0,-3-3-2 16,0-5 1-16,-3 0 0 15,-3-1 1-15,-3 1-2 16,0 0-2-16,-3-3 5 16,0 8 4-16,0 8 4 31,3 8-7-16,0 3-1-15,3-6-5 16,3 8-1-16,0-5 1 16,0 3 2-16,0-1-6 15,3 1-1-15,-1-3-45 0,-2-3-18 16,3-2-21 0</inkml:trace>
  <inkml:trace contextRef="#ctx0" brushRef="#br0" timeOffset="4">19912 1683 104 0,'-12'0'38'0,"9"0"-20"0,-3 0 1 0,3 0 16 0,-6 0-6 15,-3 5-2 1,-2 3-13-16,2 5-6 0,0 0-5 16,0 6 2-16,3 7 1 0,6-7 0 15,0-3-1-15,6 0-1 16,-3-3 2-16,15-5-1 16,-3-3 0-1,0-5-1-15,0-2-5 16,-1-1 1-16,-2-10-2 15,0-1 0-15,-3 1 2 16,-3 0 0-16,0-3 0 16,-3 5 0-16,0 6 0 15,3-3 0-15,0 6-5 16,0 7 1-16,3 13 0 16,0 1 2-16,0 2 5 15,0 6 3-15,-3 4 15 0,-3 1 6 16,-3 0-2-16,-3 2-1 15,-3-2-9-15,0-6-4 16,-3 1-6-16,-6-11-2 16,-2 0-1-16,-1-8-2 15,0-3-17-15,0-5-9 16,0-5-15-16,6-9-7 16,0-4-25-1,6 2-40-15,4 0 30 16</inkml:trace>
  <inkml:trace contextRef="#ctx0" brushRef="#br0" timeOffset="5">19998 1794 88 0,'-3'13'35'0,"6"-26"-18"0,0 18-5 16,-3-5 16-16,3 3-1 16,3-3 4-16,0 5-4 15,3-5-2-15,0 5-7 0,3-5-3 16,6 0-9-16,0 0 0 16,0 0 4-16,-4 0-4 0,1-5-1 15,0 0 2-15,0 2 0 16,-3-7-1-16,-3 2-1 15,0-3-1-15,-3 3 2 16,-3 0-3-16,-6-2-2 16,-3 2 4-16,-3 2 4 15,-6 4-3-15,-6 2-1 16,3 2-2-16,-2 4-3 16,-1 2-2-16,0 7-1 15,0 7-1-15,6-9 3 16,3 5 2-16,3-2 2 0,6 3 5 15,9 2 5-15,6-3-7 16,3 1-1-16,6-8-1 16,3-1 0-16,3-5-7 15,-1-5-2-15,1-2-34 16,3-3-13-16,3-6-60 16</inkml:trace>
  <inkml:trace contextRef="#ctx0" brushRef="#br0" timeOffset="6">20475 1741 156 0,'-3'0'57'0,"6"8"-30"0,0 5-10 0,0-8 22 15,0 9-13-15,0-1-3 16,0 0-11-16,0-2-5 16,-1 2-4-16,1 0-5 0,0 0-1 15,0-2-14-15,-3 0-6 16,0-6-57-1,0-5-38-15,0 0 46 16</inkml:trace>
  <inkml:trace contextRef="#ctx0" brushRef="#br0" timeOffset="7">20487 1572 204 0,'-3'-6'77'0,"6"6"-42"0,0 0-39 16,-3 0 13-16,0 0-7 15,5 6-2-15,1 2-21 16,0 2-77 0,3 3-14-16</inkml:trace>
  <inkml:trace contextRef="#ctx0" brushRef="#br0" timeOffset="8">20671 1701 160 0,'3'0'63'0,"-3"-5"-34"0,3 10-1 0,-3-5 25 15,0 0-14-15,-3 3-2 16,0 2-18-16,-3 1-6 15,-3-4-8-15,0 3-2 0,3 3 3 16,-3 3-5-16,6-3-3 0,0 2-2 16,9 1 0-1,3 5 3-15,0-8 0 16,3 5 1-16,0-5-3 16,-3 3 2-16,-3-3 3 15,-6 0 1-15,-3 2 1 16,-3-5 0-16,-3 3 0 15,-3-5 0-15,-3 0-5 16,-3-1 1-16,1-2-18 16,2 0-8-16,0 0-30 15,3 0-13-15</inkml:trace>
  <inkml:trace contextRef="#ctx0" brushRef="#br0" timeOffset="9">21061 1500 176 0,'-3'0'68'0,"6"5"-36"0,-3 3-18 15,3 3 20-15,-3 10-2 16,0 6 3-16,-3 12 3 16,0 1 1-16,0 0-21 15,0-1 3-15,3 6 2 0,3-5-12 16,0-3-4-16,0-10-4 16,0-9-3-16,0-5-17 0,0-5-6 15,0-2-22-15,0-12-9 16,0-2-35-1,0-2-53-15,0-11 38 16</inkml:trace>
  <inkml:trace contextRef="#ctx0" brushRef="#br0" timeOffset="10">21061 1553 160 0,'0'-8'63'0,"3"8"-34"0,-3 0-14 0,0 0 20 15,3 3-10-15,0 2-5 16,0 8-3-16,3 11 2 16,0 3-11-16,3 4-2 0,0 9-2 15,3-8 9-15,0 5 6 16,2 0-1-16,4-5-1 0,-3-6-5 16,0 1 0-16,0-9-3 15,0-10 2-15,0-3 0 16,3-5 1-16,-1-10-6 15,1-4-4-15,-3-7-1 16,-3-2 1-16,-3-4 3 16,-3-2 2-16,-6-8-1 15,0 3 1-15,-3-6-2 16,0 8 0-16,0 0-8 16,0 6 0-16,0 2-1 15,0 8-1-15,0 3-18 0,0 0-8 16,3 7-22-16,3 6-6 15,-3 0-53 1,15 8-36-16,0 3 65 16</inkml:trace>
  <inkml:trace contextRef="#ctx0" brushRef="#br0" timeOffset="11">21460 1611 192 0,'-6'0'74'0,"6"0"-40"0,-12 21-29 0,9-10 17 16,0 2-12-16,-3 6-1 16,3 7-1-16,0 1 2 15,3-1-5-15,3 1 4 0,3-6 1 16,3 3-1-16,3-11 2 0,3 0-2 16,3-8 2-1,3-2 0-15,-1-6 3 0,4-2-3 16,-6-8-1-16,0-8 0 15,-3 2 1-15,-3-5-1 16,-9-5-1-16,-6 0-1 16,-3 0 0-16,-6 0-4 15,-3 5-1-15,-3 6-10 16,0 4-5-16,-3 9-27 16,4-3-13-16,2 8-25 15,3-5-10-15</inkml:trace>
  <inkml:trace contextRef="#ctx0" brushRef="#br0" timeOffset="12">21707 1550 176 0,'6'8'68'0,"0"0"-36"0,0 37-15 0,-3-31 20 15,3 4-6-15,-3 9-1 16,3-6-10-16,-3 3-5 16,3 2-8-16,-3 0-3 0,3-7 0 15,-3-3-5-15,-1-3 1 16,1-2-22-16,0-3-10 0,-3-3-57 16</inkml:trace>
  <inkml:trace contextRef="#ctx0" brushRef="#br0" timeOffset="13">21576 1513 272 0,'-3'-5'104'0,"12"5"-56"0,0-3-30 15,0 3 28-15,3 0-7 16,6 3 0-16,5-3-11 0,10 5-3 15,3-5-14-15,0 6-9 16,-4-6-2-16,-2 0-9 0,-3-6-4 16,3 1-57-16,-4-3-26 15,-2 0-53 1</inkml:trace>
  <inkml:trace contextRef="#ctx0" brushRef="#br0" timeOffset="14">19088 2389 108 0,'-3'3'41'0,"3"-1"-22"0,0 4-5 0,0-6 17 0,0 2-2 16,3 9 3-16,0-3-1 16,0 5 1-16,0 11-17 15,-1 2-2-15,1-4 0 0,0-1-5 16,0 3-2-16,0-9-3 16,-3 1 0-16,0-2-2 15,0-9-1-15,0 3-30 16,-3-8-15-16,0 0-39 15,0-8-32 1,0-3 44-16</inkml:trace>
  <inkml:trace contextRef="#ctx0" brushRef="#br0" timeOffset="15">19067 2310 172 0,'-3'-3'66'0,"3"6"-36"0,0-3-24 0,0 0 17 16,0 0-16-16,3 5-4 16,3-5-9-16,0 3-4 15,3-1-41-15,0 1-18 16,-1 2 4-16,1 1 3 16</inkml:trace>
  <inkml:trace contextRef="#ctx0" brushRef="#br0" timeOffset="16">19180 2432 124 0,'0'21'46'0,"0"-8"-24"0,3 8-10 16,0-5 16-16,0 0-3 15,3 2 0-15,-6-4-7 16,0-1-3-16,0 0-9 16,0-5 3-16,0 3 3 0,0-9 0 15,0 1 1-15,0-3-3 16,-3-3 1-16,3-5-8 15,0-8-4-15,0-7-9 16,6 1-2-16,0 4 5 16,0-1 1-16,3 6 4 0,-1 3 3 15,1 2-5-15,0 5 1 16,3 3-1 0,0 8 2-16,0 5 5 0,-3 6 3 15,0-6 0-15,-3 5 1 16,0 4-2-16,0-9 0 15,-3 0-3-15,0-2-2 16,0-3-35-16,0 0-14 16,0-3-43-1</inkml:trace>
  <inkml:trace contextRef="#ctx0" brushRef="#br0" timeOffset="17">19617 2484 140 0,'12'27'55'0,"-12"-1"-30"0,3 9-21 0,0-22 15 15,0 6 0-15,3 4 1 16,-6 4-7-16,0 2 0 16,0-5-8-16,0-3-1 0,0-3 0 15,0-2 0-15,0-3 0 16,0-2 0-16,0-3 0 15,0-3 0-15,0 1 2 0,0-6 1 16,0 0 3-16,0-6-1 16,0-2 2-16,-3 0-4 15,0-5-2-15,0-8-2 16,3-3 0-16,-3 0-4 16,3-5 0-1,3-5 3-15,0 0 1 0,0-1-4 16,6 6-1-16,0 0 5 15,0 5 3-15,3 6-3 16,-3 2 0-16,3 5-3 16,0 8-1-16,0 3 1 15,-1 3 0-15,-2 8 0 16,0 5 2-16,-3-1 1 16,-3 4 3-16,-3-3-3 15,0 2 0-15,-3-4-1 0,-3-1-2 16,0-3-10-16,0-2-6 15,0-5-17-15,1 0-4 16,-1-6-53 0,6-5 1-1</inkml:trace>
  <inkml:trace contextRef="#ctx0" brushRef="#br0" timeOffset="18">19772 2278 60 0,'0'11'24'16,"3"-9"-12"-16,0 9 17 0,0-8 19 16,0 7-13-16,3 9-7 0,0 4-6 15,3 7-2-15,0 4-11 16,-9 0 6-16,0-5 4 0,0-2-6 15,0-1-2-15,-3-10-6 16,3 0-2-16,-3-3-1 16,0-5 1-16,0-2-2 15,0-6 2-15,0-6-4 16,3-2-2-16,0-8-1 16,3-5 3-16,6 3 0 15,0 2 1-15,3 3-3 0,0 2 0 16,-3 3 2-16,0 6 0 15,-1 2 5-15,1 7 2 16,0 12 2 0,0 2 0-16,0-8-4 0,-3 3-3 15,0-3 2-15,0 1 0 16,0-4-4-16,0 1-1 16,0-3-30-16,0-8-12 15,0 2-34 1,0-4-32-16,0-3 44 15</inkml:trace>
  <inkml:trace contextRef="#ctx0" brushRef="#br0" timeOffset="19">19986 2461 148 0,'-2'5'57'0,"7"-5"-30"0,1 21-10 16,0-16 44-1,3 17-12-15,0-4-20 16,0 3-10-16,-3 0-13 15,3-5-4-15,-3 3-1 0,3-6-1 16,0-5 2-16,-3 0-28 16,0-3-11-16,6-5-117 31,0-5 42-31</inkml:trace>
  <inkml:trace contextRef="#ctx0" brushRef="#br0" timeOffset="20">20168 2447 140 0,'-6'11'55'0,"3"10"-30"0,-3 11-3 0,0-19 20 16,-3 8-11-16,-6 6-6 16,1 10-6-16,-1-8-2 15,3 5-9-15,0 1-7 0,3-6-4 16,0-3 2-16,3-5 2 15,0-5-5-15,3-2-1 16,3-7-25-16,0-7-8 16,3-2-7-16,0-3-2 15,9-3-23-15</inkml:trace>
  <inkml:trace contextRef="#ctx0" brushRef="#br0" timeOffset="21">20296 2453 104 0,'-3'-6'41'0,"-9"12"-22"0,6-6 11 0,3 0 21 16,0 2-8-1,0 1 0-15,-3 5-15 0,-3 3-8 16,0 2-11-16,1 0-4 0,2 0-1 15,3-2-7-15,0-1 0 16,3 4-1-16,3-6 2 16,3 2 1-16,3 3 3 15,-4 1-1-15,1-1-1 16,-3 0 3-16,-3 0 2 16,0 0 7-16,-3 1 2 15,-6-1-5-15,1-5-1 16,-1-3-2-16,0-5-1 15,0-2-8-15,0-4-2 0,3 1-18 16,3-8-8 0,6-1-32-16,3 1-12 0,3 0-14 15</inkml:trace>
  <inkml:trace contextRef="#ctx0" brushRef="#br0" timeOffset="22">20382 2503 184 0,'0'3'68'0,"3"2"-36"0,-3 21-20 16,0-12 21-16,0-1-15 15,0 0-2-15,3 6-10 16,0-6-4-16,-3 0-1 16,3 0-4-16,0-5 0 0,0 0-42 15,0-3-18-15,0-5-25 16</inkml:trace>
  <inkml:trace contextRef="#ctx0" brushRef="#br0" timeOffset="23">20382 2394 212 0,'-6'-2'82'0,"9"2"-44"0,3-3-38 0,-6 3 18 16,6 0-14-16,0 3-2 15,3-1-7-15,0 4 1 16,3-4-44-16,0 4-18 16,0-1-16-16,6 0-4 0</inkml:trace>
  <inkml:trace contextRef="#ctx0" brushRef="#br0" timeOffset="24">20609 2429 116 0,'-6'-3'44'0,"0"3"-24"0,0 6-2 16,3 1 20-16,-6-4-12 15,0 10-5-15,0 9-12 16,0-1-6-16,0 0-2 16,0 3 3-16,3-3 2 0,3-3 0 15,3 1-1-15,0-3-6 0,6-3 1 16,6-2-7-1,0-4 0-15,3-4-28 0,3-3-9 16,3-3-29 0</inkml:trace>
  <inkml:trace contextRef="#ctx0" brushRef="#br0" timeOffset="25">20695 2469 116 0,'-18'-16'46'0,"15"18"-24"0,-6 17-2 0,6-9 19 16,-3 4-4-16,0 2 0 16,0-1-12-16,0 7-1 15,3-7-13-15,0 4-3 0,3-3-2 0,3 0 0 16,3-3 0-16,0-5-5 16,3-3 1-16,3-5-9 15,0-2-2-15,3-4 1 16,-3-2 1-16,0-5 3 15,-3 3 4-15,-3 2 1 16,-3-6 3-16,-6 6-1 16,6 6-1-16,-6-4 1 15,6 6 1-15,0 3-3 16,0 5-2-16,0 3 4 16,-1-1 1-16,1 1-3 15,6 2 1-15,-3-8-7 16,0 3-3-16,0-2-23 15,0-4-11-15,3-4-35 16</inkml:trace>
  <inkml:trace contextRef="#ctx0" brushRef="#br0" timeOffset="26">20874 2199 176 0,'-3'5'66'0,"3"-2"-36"0,3 39-24 0,-3-26 17 16,0 10 12-16,-3 11 8 15,0 3-14-15,0 8-6 0,3-6-14 16,0-2-4-16,3-6 1 16,0-2-19-16,0-14-5 0,2-4-58 15,4-1-23-15,-3-13 5 16</inkml:trace>
  <inkml:trace contextRef="#ctx0" brushRef="#br0" timeOffset="27">21177 2400 112 0,'-3'5'44'0,"21"3"-24"0,-9 5-2 16,-6-7 18-16,0 9-7 16,0 9-2-16,0-3-4 15,0 1 0-15,-3-4-13 16,0 1 1-16,0-4 2 0,3-1-3 15,-3-4 0-15,0-2-6 0,0 3-1 16,0-9 1-16,0-2 2 16,0 0 3-16,0 0 2 15,0 0-3-15,6-2-3 16,0-3 0 0,0-3-3-16,-3-8 1 15,0 0-2-15,0-5-1 16,3 2-2-16,-3-2 1 15,2 2-1-15,-2 6-2 16,3 3 3-16,0 2 0 16,0 8-4-16,0 0-1 15,0 5 5-15,0 6 2 16,0 7 1-16,-3 1 1 16,0-1 0-16,0-5 3 0,-3 1-1 15,0-1 2-15,0-8-4 16,0 3 0-1,0-3-1-15,0-5-2 0,6-2-2 16,0-4 1-16,0-15-6 16,3 5-3-16,0-5 6 15,0 3 1-15,0 4 0 16,0 4 2-16,2 2 1 16,-2 3 0-16,6 5 2 15,-3 5 3-15,0 0 2 16,0 11 3-16,-3 0-1 15,0 0 0-15,-3 2-3 16,0-4 1-16,-3-1-6 16,0-5-3-16,0 0-35 0,0-3-12 15,3-5-33 1,0 0-53-16,0-3 32 16</inkml:trace>
  <inkml:trace contextRef="#ctx0" brushRef="#br0" timeOffset="28">21573 2426 180 0,'0'3'68'0,"3"2"-36"0,0 0-13 0,0-2 21 16,3 2-7-16,0 1 0 0,3 2-9 16,3-3-3-1,0 0-12-15,2 3-3 0,-2-10-2 0,0-1 0 16,0 0 2-16,-3-2-1 15,0-3 0-15,-3 3-6 16,-3-6 1-16,-3 1 0 16,-3-1 0-16,-3 3-7 15,-9 0 0-15,0 3-4 16,0-1 2-16,1 6 0 16,-4 6 1-16,3 2 2 15,3 2 4-15,0 6 1 16,3 5 1-16,3-2 8 15,3 5 7-15,3-6 2 0,6-2-1 16,0 3-6-16,6-6-2 16,0-5-2-16,3 0-1 15,3-3-14-15,-1-2-7 16,1-6-38-16,0-2-15 16,0-9-50-1</inkml:trace>
  <inkml:trace contextRef="#ctx0" brushRef="#br0" timeOffset="29">21766 2400 128 0,'-5'5'49'0,"8"6"-26"0,-1 2 6 0,-2-3 23 15,0 4-2-15,0 10 0 0,0-3-16 16,0-3-7-16,0 3-15 15,0-7-5-15,0-1-3 0,0-5-2 16,0 0 1 0,0-8-2-16,0 5-1 0,0-5-4 15,3-3 0-15,0-2-7 16,3-16-1-16,0 2-6 16,3-4-2-16,0 1 9 15,0 4 3-15,0 5 6 16,0 5 3-16,3 0 2 15,-6 8 3-15,9 8 6 16,-3 8 2-16,-3 2 1 16,-1 1 1-16,-2-1-2 0,-3-5 1 15,-3 1-8-15,3-9-2 16,0 3-5-16,6-13-5 16,3-3 0-1,0-6-10-15,3-7-3 16,0-3-13-16,3 1-5 15,0 7 14-15,-4-3 10 16,7 11 14-16,-3 8 7 16,3 3 18-16,-3 13 9 15,-6 8-7-15,0 5-2 16,-6-3-10-16,0-5 0 16,-6-2-8-16,0-3-3 15,0 0-14-15,0-3-8 16,0-11-49-16,0-2-20 0,12 0-33 15</inkml:trace>
  <inkml:trace contextRef="#ctx0" brushRef="#br0" timeOffset="30">22168 1251 100 0,'-3'-7'38'0,"3"7"-20"0,0-6-1 16,0 1 16-16,0 5 9 16,0-5 4-16,0 2-5 0,0 3 0 15,0 0-23-15,0 0 7 0,0 0 3 16,0 0-9-16,0 0-1 16,0 3-1-16,3 2-2 15,0 0-1-15,6 3 1 16,0 5-2-16,3 6 0 15,3 2-5-15,3 3 0 16,0 2-3-16,0 6 0 16,-1 8 1-16,1-6 1 15,-3 11 1-15,0 0 0 16,0-5-2-16,3 5 1 16,-3-5-2-16,0-6 2 15,-4 3-2-15,1-3 2 16,0 3-4-16,-3-2 0 0,-3 2-1 15,3-5 1-15,-3 5-2 16,0 0-1 0,-3-3 1-16,0-2 1 0,-3 0-1 15,6-1-1-15,-6-2 1 16,0 3-1-16,0-3 0 16,0 6 2-16,-6-6-1 15,6 3 2-15,-3-1-4 16,0 4-2-16,-3 2 2 15,0-3 2-15,0 3 0 16,0-2 2-16,0 2-4 16,0-11 0-16,-3 6 3 15,0-6 3-15,-3 3-4 16,1 3-1-16,-1 0 4 0,-3 0 2 16,0-1 0-16,0-4-1 15,0 5-1-15,0-1 2 16,0-4-5-16,3-6-3 15,1-3-24-15,2-2-10 16,0-2-36-16,3-4-15 16,6-2-73-1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7:15.9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12625 16087 116 0,'-3'0'44'0,"3"2"-35"0,-2 1 18 0,2-3 7 15,0 0-7-15,0 0-1 16,0 0-4-16,-3 0 1 16,0 3-13-16,0-3 10 0,0 2 3 15,0 4 4-15,0-4 1 16,-3 6-7-16,0-3 0 15,0 3-10-15,0-2-2 16,0 4-3-16,3-2 1 0,0-3 2 16,0-2 2-1,3 5 1-15,0-3 0 0,3 1 0 16,0-4 0-16,0 1-4 16,3 0-3-16,0-1 0 15,0 1-1-15,0 0-2 16,3-3-2-16,3 0 1 15,-1 2-1-15,4-2 0 16,3 0 2-16,3 0-1 16,3 0 2-16,0 0-2 15,2 0-1-15,1 0 1 16,3 0 1-16,0 0-1 16,0-2 2-16,-1 2-2 15,-2-3-1-15,0 3-2 16,0 0 1-16,2 0 1 0,1 0 0 15,3 0 2 1,0 0 1-16,-1 3-1 0,1-1-2 16,0 1 1-1,0 2 1-15,-1 0-1 0,4 1-1 16,-3-4 1-16,0-2 1 16,-1 6-3-16,1-6 0 15,0 0 3-15,0 0 1 16,2 0-1-16,1 0-2 15,0 0-2-15,-1 2 1 16,-2 1 1-16,3 0 2 16,0-3-1-16,-1 5-1 15,1 0 1-15,0-2 1 16,2-3-1-16,1 0 2 16,3 0-2-16,-1 0 2 0,1 0-2 15,3 0 2-15,-4 0-2 16,1 0-1-16,-9 0 1 15,12 0-1-15,-4 0 0 16,1 5 2-16,-3-5-3 16,-4 3 0-16,1-1 1 15,-3 1 2-15,0-3-10 16,-1 0-4-16,-2 0-10 16,-3 0-3-16,-6-3-23 15,-4-2-6-15,-2-3-93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7:49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16605 7178 36 0,'3'0'16'0,"-6"-2"-12"0,0-1 7 16,3 3 5-16,0 0 1 15,0 0 1-15,3 0 0 16,-3 0 0-16,0 0-3 15,0 0 1-15,0 0-9 16,3-3-2-16,-3 3-1 0,-3 0 0 16,3-2 0-16,-3-1 2 15,3 0 3-15,0 1 5 16,0-1-8-16,0 0 8 0,-6-2 5 16,-6 2-6-1,3 1-6-15,-3-1-5 16,1 3-1-16,2-3 1 15,0 1 1-15,0 2 3 16,0 0-1-16,3 0 0 16,-3 2-1-16,3-4 0 15,-3 4 0-15,3 1 0 16,0-3-2-16,0 3 1 0,0-1-4 16,0 4-2-16,0-1 2 15,0 0 0-15,-3 1 1 16,4-1 2-16,-1 3-3 15,3 0 0-15,0 0-1 16,3-8 7 15,-9 16 0-15,0-3 2-16,3 0-9 16,3-2 0-16,0 2 2 15,0-3 2-15,3 4 0 16,0-1-4-16,0-3 1 0,3 4 1 15,0-1 2-15,0 0-1 16,3-2-1-16,0-3 1 16,3 0-1-16,0 0 0 15,-1-1 2-15,4-1 3 0,0-1 2 16,0-2-1-16,3-3-1 16,0-3-1-16,3 0 0 15,0-2 0-15,0 0 2 16,-1 0-5-16,-5-1-1 15,0-2 4-15,0-2 2 16,-3-1-2-16,0 1-3 16,-3-1-3-16,-3-2 1 15,-6 0 1-15,-3-1 2 16,-6 1 3-16,0 0 4 0,-3-3 0 16,0 5 0-1,1 3-3-15,-1-2-1 0,0 2-3 16,0 0-2-1,3 0-6-15,3 3-1 0,-3-1-19 16,3 1-6-16,0 0-23 16,3 0-10-16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8:30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2824 4903 72 0,'9'-6'27'0,"-9"9"-21"0,-6 0 10 0,6-3 4 0,-3-3 0 15,3 0 0-15,0 1 5 16,-3-1 4-16,3 1 4 16,-9-4 2-16,3 4-13 15,-3 2-3-15,-3 0-11 16,0 5-3-16,-3 0 1 0,-3 8-1 15,-3 3 0-15,1 5-3 16,-7 9 1-16,6 4-7 16,3 6 1-16,6 10-1 15,9 5-1-15,3-4 1 16,9-4 3-16,12-7-29 16,3-6-12-16,12-7-47 15</inkml:trace>
  <inkml:trace contextRef="#ctx0" brushRef="#br0" timeOffset="14644.9421">2984 5128 88 0,'-3'2'33'0,"3"-4"-26"0,-6 2 3 0,6 0 1 16,0 0-7-1,0 0-2-15,6 5 3 0,0 3 1 16,-3 8 2-16,0 10 0 15,0 11-2-15,-3 0-1 16,0 3-1-16,0-3 2 16,0 0-3-16,0-5 0 15,-3-3-1-15,3-8 1 16,0-2-2-16,0-6-1 0,0-3 1 16,0-4 1-16,0-6 1 15,0-6-4-15,-3-4 1 16,0-3-2-16,3-9-2 15,-3-1 0-15,0-12 3 16,6-2-2-16,-3 0 1 16,6 3 2-16,0 2 2 15,3 3-3-15,0 2 0 16,3 4 1-16,0 4 0 16,0 6-3-16,0 5 0 15,3 5 4-15,-6 9 1 0,0 4 8 0,-1 6 4 16,-2 8-1-16,-3 2 2 15,-3 1-2-15,-3-3 0 16,-3-3-7-16,0-3-2 16,-2-5 2-1,-4-2 1-15,-3-6-8 0,3-2-1 16,0-6-20-16,0 1-6 16,3-4-20-1,3-4-37-15,3 2 20 16</inkml:trace>
  <inkml:trace contextRef="#ctx0" brushRef="#br0" timeOffset="15191.7923">3297 5091 104 0,'-6'-6'38'0,"3"4"-29"0,-6-1 12 0,3 3 7 15,-3 0-7-15,0 3-2 16,-3 5-11-16,0 2-3 16,1 6-3-16,-1 5-4 0,3 8 1 15,0 3-4-15,3-3 1 16,3-2 0-16,3-6 2 16,6-5 3-16,0-3 4 15,3-5-4-15,0-3-3 16,0-5 3-16,-1-8 3 15,1 0-3-15,0-8-1 16,-3-2 2-16,0-1 1 16,0 1-4-16,-3-1-1 15,0 3 3-15,0 6 1 16,0 2 0-16,-3 8-4 16,0 5 1-16,0 6 1 15,0 5 2-15,0 0-3 16,3 5-2-16,6-3-3 15,0-2 1-15,0-3-35 16,3-2-41 0,3-6 15-16</inkml:trace>
  <inkml:trace contextRef="#ctx0" brushRef="#br0" timeOffset="15691.6752">3422 5138 92 0,'-21'21'35'0,"6"-7"-27"0,12 20 0 0,0-15 0 15,3 2-3-15,6 0 2 16,0-3-2-16,3-2 2 15,3-3 2-15,0-2 5 16,0-6-6-16,0-5 0 16,0-5-2-16,-3-8 1 15,-1-3-4-15,-2 0-2 0,0-2 2 0,-3-1 0 16,-3 3 3-16,0-2-1 16,0 4 0-16,0 1-6 15,0 3 1-15,-3 4-2 16,3 4-2-16,0 2 0 15,3 13 0-15,3 8 0 16,0 8 3-16,0 3 6 16,0 0 7-16,-3-1 9 15,-3 1 7-15,0-32 5 32,-18 35-18-17,-3-9-6-15,1-2-59 31,-13-19-20-31,6-5-9 16,9-5 15-16,9-3 10 16</inkml:trace>
  <inkml:trace contextRef="#ctx0" brushRef="#br0" timeOffset="16097.6106">3556 5157 140 0,'-3'-3'52'0,"6"11"-41"0,3-8-4 0,-3 3-5 16,3 2 0-16,0 0 1 15,0 1 5-15,3-1 5 16,0-3-7-16,-1 1 3 0,4-3 4 16,0-3-5-16,0 1-2 0,0-3-3 15,-3-3 0-15,0 0 0 16,-3-3 3-16,-3 3-5 15,-3 0-1-15,-3 0 0 16,0 0 0-16,-3 0 0 16,-3 3 2-16,-3 2-1 15,0 3-1 1,0 3-2-16,0 2 1 16,0 3 1-16,4 6 0 0,2 1 2 15,0 7 3-15,3 4 7 16,3 1 2-16,3-6-3 15,3 0 1-15,6-3-7 16,-4-4-1-16,7-4-2 0,0-5 1 16,3-5-22-1,6-5-9-15,0-8-68 16</inkml:trace>
  <inkml:trace contextRef="#ctx0" brushRef="#br0" timeOffset="16878.5728">4050 4863 88 0,'6'-5'35'0,"3"-1"-27"0</inkml:trace>
  <inkml:trace contextRef="#ctx0" brushRef="#br0" timeOffset="17003.8306">4071 4895 132 0,'0'37'49'0,"6"-27"-38"0,-3 14 6 0,0-11-1 16,-3 6-5-16,0 5 1 15,0 5-5-15,0 3-2 16,0 2-2-16,0-2-3 0,0 0 3 16,0-6-11-16,0-5-4 15,0-5-34-15</inkml:trace>
  <inkml:trace contextRef="#ctx0" brushRef="#br0" timeOffset="17238.1739">3973 5080 152 0,'32'-11'57'0,"-23"11"-44"0,0-2 3 0,-3-1-2 16,3 0-9 0,3 1-3-16,3-1-8 0,0 1-4 15,0-1-122 17</inkml:trace>
  <inkml:trace contextRef="#ctx0" brushRef="#br0" timeOffset="17659.6904">4285 5056 92 0,'-6'-2'35'0,"6"4"-27"0,-3-4 42 31,-12 15-23-31,0 3-9 0,4 2-10 15,-1 3-7-15,3 3 0 16,6 0-1-16,0-3 0 16,3-2 0-16,6-6 0 0,0-3 2 15,3-7 1-15,0-6-4 16,2-2-1-16,1-5 1 16,0-4 0-16,0 1 1 15,0 0 0-15,-3 0 0 16,0-1 0-16,-3 4 2 15,-3 2 1-15,0 0 5 16,-3 5 3-16,0 3-4 16,0 3-2-16,3 5-2 15,3 3-3-15,0 2 1 16,0 3-1-16,0-1 2 0,0-1 1 16,-1-4-15-16,1 1-6 15,0-8-27 1,0-3-39-16,3-8 13 15</inkml:trace>
  <inkml:trace contextRef="#ctx0" brushRef="#br0" timeOffset="18097.1401">4401 4919 92 0,'0'-3'35'15,"3"14"-27"-15,0 2 5 0,0-3 1 16,0 12 9-16,0 4 6 16,0 3 7-16,-3 3 2 15,3 0-18-15,0-6-7 16,-3 1-6-16,0-6-2 0,0-5-3 16,0-9 1-16,0 1-2 15,3-10 2 1,0-6-2-16,0-3-5 15,3 1-2-15,0-4 3 16,3 1 1-16,-9 13-5 31,21-5 4-31,-4 5 1 16,1 3 8-16,-6 5 6 16,-3 2 5-16,-6 9 2 15,-6-1-10-15,-3 1 1 0,-3-1 3 16,-3-2-9-16,0-3-2 15,1-2-11-15,-1-3-2 16,0-8-12-16,0-3-3 16,3 1-19-16,3-14-62 31</inkml:trace>
  <inkml:trace contextRef="#ctx0" brushRef="#br0" timeOffset="18315.7295">4553 4919 156 0,'0'0'57'0,"0"2"-44"0,3 4-6 15,0-1-4-15,0 5 14 16,0 6 11-16,-3 8 1 16,0 3 1-16,0 4-17 15,0 4-6-15,0-1-2 0,0 3-6 16,0-5-1-16,0-8-4 15,0-6-1-15,0-7-29 16,3-3-14-16</inkml:trace>
  <inkml:trace contextRef="#ctx0" brushRef="#br0" timeOffset="18675.0984">4651 5112 144 0,'12'10'55'0,"-3"-2"-43"0,6 3 1 0,-3-6-3 16,0 0 7-16,3 1 6 15,3-6-1-15,-1 0-1 16,1-3-11-16,-3-2-4 0,-3 0-2 16,0-3-2-16,-3 0-2 15,-3-3 3-15,-3 0 2 16,-3 11-11 15,-21-13 1-31,-3 5-4 16,3 3 4-16,-8 8 1 15,5 5 2-15,0 7 4 0,6 7 1 16,3 4 1-16,9 6-2 16,6-3 1-16,6-5 0 0,6 0-1 15,6-3 1-15,3-5-2 16,3-6 2-16,-4-2-22 15,4-5-9-15,-3-6-61 16</inkml:trace>
  <inkml:trace contextRef="#ctx0" brushRef="#br0" timeOffset="19268.5837">5184 5130 100 0,'6'0'38'0,"-3"3"-29"0,-3 0 6 16,6-1 0-16,0 1 3 15,3 0 3-15,3-1-2 16,0-2 0-16,0 0-6 15,-1 0 0-15,1-2-8 16,0-4-5-16,0 1-1 0,-3-3 3 16,0 0 3-16,-3 0-2 15,-3 0-2-15,-3 0 0 16,-3 0 1-16,-3 3-3 16,-3 0 0-16,-3-1 1 0,-6 4 2 15,-5 2-3-15,-1 2-2 16,0 6-1-16,3 3 3 15,3 2 0-15,6 8 1 16,3 3 2-16,3 5 3 16,6 0 4-16,3-2 5 15,9-3-6-15,6-3-2 16,3-5-6-16,0-8-2 16,0-6-24-16,-1-2-7 15,1-8-50 1</inkml:trace>
  <inkml:trace contextRef="#ctx0" brushRef="#br0" timeOffset="19659.1148">5333 5069 72 0,'27'0'30'0,"-24"6"-24"0,3 10 13 15,-3-8 4-15,3 5 8 16,-3 5 3-16,-1 6 4 15,1 0 1-15,-3 0-17 16,0-3-8-16,0-5-8 16,0-3-3-16,0-5 1 0,0-3 0 15,-3-7 0-15,3-4-2 16,0-2-2-16,0-5-2 0,0-3 1 16,3-5-1-1,0 0 0-15,3 2 0 0,3 4 0 16,0 1 0-1,3 4-2-15,3 4 0 0,-3 9 3 16,0 5 0-16,-3 5 1 16,0 6 2-16,-3-1 1 15,-3 3 1-15,-3-2 0 16,0-1-5-16,0-4-1 16,0-6-21-16,0-3-10 15,0-2-87 1,9-17 30-1</inkml:trace>
  <inkml:trace contextRef="#ctx0" brushRef="#br0" timeOffset="19877.8462">5622 4916 160 0,'-3'-5'60'0,"9"13"-47"0,3 0-7 15,-4-3-6-15,-2 5 7 16,6 4 7-16,-3 7 6 15,0 3 5-15,-6 7-13 16,0 6 0-16,3 3 1 0,0 2-7 16,0-2-1-16,0-5-1 15,-3-6 0-15,-3-6-9 16,3-4-4-16,0-6-26 16,0-10-74-1</inkml:trace>
  <inkml:trace contextRef="#ctx0" brushRef="#br0" timeOffset="20096.5173">5485 5075 220 0,'9'0'82'0,"0"0"-64"0,5-3 2 0,-2 6-2 16,6-3-12-16,9 0-1 15,3 0-3-15,2 0 1 16,-2 0-2-16,-3 0-23 0,-3-3-7 16,-3 0-46-1,0 1-40-15,-7 2 38 16</inkml:trace>
  <inkml:trace contextRef="#ctx0" brushRef="#br0" timeOffset="20440.182">5759 5104 108 0,'32'-19'44'0,"-26"25"-35"0,-3 4 1 15,0-2-2-15,0 5 19 16,3 6 10-16,-3 7 3 16,-3 6 3-16,0-3-15 15,0-2-5-15,-3-6-13 16,3-5-4-16,-3-6-2 0,0-2 0 0,0-3 0 15,0-7-2-15,0-3 1 16,3-6 0-16,0-5 1 16,0-2-2-1,3-6 1-15,3 3-7 0,0-1-1 16,3 4 2-16,0 2 3 16,0 3-4-16,3 5 1 15,-3 3-6-15,0-1-1 16,3 4-20-16,-4 2-5 15,1-3-22 1,-3 0-48-16,0 3 16 16</inkml:trace>
  <inkml:trace contextRef="#ctx0" brushRef="#br0" timeOffset="20596.5384">5925 5117 168 0,'-3'8'63'0,"6"-3"-49"0,-3 6 5 15,3-3-2 1,0 5-2-16,0 3 4 15,3 8 0-15,-3 2 1 16,0-2-11-16,0-5-5 0,0-1-1 16,-3-5-18-16,0-5-81 15,3-8-35 1,-3-5 55-16</inkml:trace>
  <inkml:trace contextRef="#ctx0" brushRef="#br0" timeOffset="20768.3611">5928 5035 172 0,'9'0'66'0,"0"0"-52"0,3 3-100 31,3 5 23-31,3-3 1 16</inkml:trace>
  <inkml:trace contextRef="#ctx0" brushRef="#br0" timeOffset="20877.6128">6041 5138 156 0,'-3'16'57'0,"9"-5"-44"0,0-1 3 0,3-4-2 16,3-1-5-16,0 0 0 16,3-2 3-16,3-3 3 15,-3-6-8-15,-1 1-2 0,1-3 1 0</inkml:trace>
  <inkml:trace contextRef="#ctx0" brushRef="#br0" timeOffset="21080.8">6181 5072 212 0,'-18'-11'82'0,"18"11"-64"0,-26 0-11 31,2 19-8-15,3 5-5-16,6 5 5 15,0 0 5-15,6 5-1 16,6-2 0-16,3-3-1 15,12-8-4-15,-3 1 1 0,6-7-10 16,0-4-3-16,3-3-37 16,6-11-50-1,2-13 21-15</inkml:trace>
  <inkml:trace contextRef="#ctx0" brushRef="#br0" timeOffset="21361.8903">6369 5061 228 0,'-12'-5'88'0,"12"5"-69"0,-6-2-5 0,3 2-12 16,0 2-4-16,-3 3-1 15,0 3-1-15,0 3 3 16,3 2 0 0,12 32 9-1,-3-10 25 1,3 2-18-16,-6-8 27 15,0-3-24-15,-6-5 8 16,0-5-15-16,-6-3-2 16,-3-5-7-16,-3-5-2 0,3-3-22 15,0-8-8-15,0-5 15 16,1-3-37-16,2-2-13 0,9-1-40 16</inkml:trace>
  <inkml:trace contextRef="#ctx0" brushRef="#br0" timeOffset="22252.5476">6184 5072 96 0,'-3'0'35'0,"9"5"-27"0,-6-7 38 31,6 2-21-15,0 0-6-16,3 2-5 15,-3 1-2-15,3 0-9 16,0-1-3-16,-3 4-1 15,0-1-2-15,-3 0-1 0,-3 3 11 16,-3 3 5-16,0-1-1 16,0 1 1-16,-3-1-5 15,0-2-2-15,0-2-11 16,-3-4-6-16,6 1-30 16,0-3-52-16,0-3 10 15</inkml:trace>
  <inkml:trace contextRef="#ctx0" brushRef="#br0" timeOffset="23143.0092">6518 4897 140 0,'0'0'52'0,"0"0"-41"0,3 3 9 0,0 0 2 16,2-1-13-16,4 4 0 16,0 2-6-16,3 5 16 15,0 3-11-15,3 10 15 16,0-2-14-16,-3 10 11 15,0 1-11-15,-6 10 11 16,3-3-12-16,-9 3 12 16,0-5-12-16,-12-3 12 15,0-5-12-15,-12-6-4 16,3-5-2-16,-6-5-24 16,7-3 12-16,-7-5-54 15,9-2 36-15,-3-1-86 16,6 0 64-16</inkml:trace>
  <inkml:trace contextRef="#ctx0" brushRef="#br0" timeOffset="29615.9403">6916 4027 76 0,'0'-3'30'0,"3"9"-24"0,0-4 17 0,0-2 5 15,-3 0-4-15,3 3-2 16,3 2-6-16,3 6 0 16,-3-1 2-16,0 4 3 15,-3 1-11-15,0 4-6 0,0 0-2 16,3-1-2-16,0 1 2 15,0-4-1-15,0 1-1 16,0-5-4-16,0-1-2 16,3-4-17-16,-9-6-5 0,6 0-30 15,0-3-28 1,0-5 32-16</inkml:trace>
  <inkml:trace contextRef="#ctx0" brushRef="#br0" timeOffset="29850.2503">7092 4085 96 0,'-3'0'35'0,"3"3"-27"0,3-1 7 0,-3-2 0 15,3 6-2-15,-3 2 2 16,3 2-2-16,0 4 0 15,0 1-7-15,0 1-4 16,0 0-1-16,3 0-1 0,0 3 2 16,0-4-14-16,0-4-5 15,0-3-44 1</inkml:trace>
  <inkml:trace contextRef="#ctx0" brushRef="#br0" timeOffset="40945.7945">13828 4003 56 0,'6'3'22'0,"-6"2"-18"0,-6 8 20 0,3-7 6 15,-3 4 0-15,-3 6 0 16,0 0-9-16,-3 0 0 16,0 0-12-16,0 0-3 15,4-1-4-15,-1-1-2 0,3-4 1 16,0-2-26-16,3 0-8 15,3-5-25 1,0-3-15-16,9-3 34 16</inkml:trace>
  <inkml:trace contextRef="#ctx0" brushRef="#br0" timeOffset="41211.3628">14013 4027 64 0,'0'3'24'0,"0"-1"-18"0,-3 9 18 16,0-1 8-16,0 4 1 16,-6 2 1-16,-3 5-13 15,0 0-3-15,-3 3-8 16,-3-1-4-16,6 1-3 15,0-3-5-15,6-2 1 0,-3-6-26 16,9-5-9-16,6-5-31 31</inkml:trace>
  <inkml:trace contextRef="#ctx0" brushRef="#br0" timeOffset="42679.857">9458 3437 112 0,'0'-13'44'0,"0"7"-35"0,-3-7 18 0,0 8 7 15,-3 2 52 16,-38 11-39-31,-4 5-14 16,4 11-23-16,2 5-11 16,3 3 1-16,6 5-1 0,10 3 1 15,5 2 8-15,9-2 5 0,12-3-6 16,9-3-2-16,9-5-3 16,17-5-2-16,1-5-10 15,0-9-6 1,-1-4-19-16,1-9-5 0,-3-5-45 15,-1-5-36 1,-2-3 47-16</inkml:trace>
  <inkml:trace contextRef="#ctx0" brushRef="#br0" timeOffset="48648.9183">9738 3876 208 0,'9'-13'77'0,"-9"13"-60"0,12-13-7 0,-9 2-6 32,3 6-4-32,0-14 2 0,0 3-1 0,-3-7 2 15,0 4-2-15,-3 1 4 16,3 7-3-16,-3 0 6 15,0 6-5-15,-3 5 1 16,3 8-2-16,-3 11 1 16,3 4-2-16,0 1-1 15,21-16 1-15,-3 3 1 16,-1 2-1-16,1-2-1 0,-3-4 1 16,0-4-15-16,0 8-5 15,6-6-70 1</inkml:trace>
  <inkml:trace contextRef="#ctx0" brushRef="#br0" timeOffset="49476.9639">9774 3691 80 0,'3'-3'33'0,"-3"3"-26"0,3-2 16 15,-3-1 18 1,0 3-22-16,0-5 19 16,12 5-6-16,-6-3 18 31,-24 0-23-16,-6 3-10-15,0 6-10 16,0 2-6-16,1 2 0 16,2 6-1-16,3-3 0 15,3 6 0-15,6 2 0 0,3 0 0 16,3-2 0-16,6-1 0 16,6-2 0-16,3-3 2 15,6-5 3-15,3-2 0 0,2-6 0 16,-2-6-3-16,0-2 1 15,-3-2-4-15,-3-3-2 16,-3-1 2-16,-3 1 2 16,-3 0 2-16,-3 2 1 15,-3 1-5-15,0 2 1 16,0 2 0-16,0 4 0 16,0 2 0-16,0 5 2 15,0 3 1-15,3 3 1 16,3 2-2-16,0 3 1 15,2 0-4-15,1 2 0 16,3-2 1-16,0-3 0 16,0-5-18-16,0-5-5 15,3-6-49 1,0-5-57-16,0-8 32 16</inkml:trace>
  <inkml:trace contextRef="#ctx0" brushRef="#br0" timeOffset="49961.2246">10131 3672 160 0,'-3'-5'63'0,"0"0"-49"0,-6 5 22 0,6 0 7 16,-6 0-8-16,0 0-3 16,-6 2-14-16,1 4-4 15,-4 2-8-15,3 2-4 0,0 4-1 0,3-1-6 16,3 5 1-16,3 3 0 16,6-2-1-16,3-1 1 15,9 1 0-15,6-3 5 16,6-6 1-16,11-4 0 15,4-4 1-15,0-4-13 16,-6-4-6-16,-4-4-22 16,-2-3-11-16,-3-1-43 15</inkml:trace>
  <inkml:trace contextRef="#ctx0" brushRef="#br0" timeOffset="50242.2789">10369 3432 140 0,'0'8'52'0,"3"-3"-41"0,0 19 13 0,0-6 2 15,-3 6 5-15,0 5 4 16,0 3-4-16,-3 5 1 15,0-3-18-15,0-2-4 0,0-3-2 16,0-5-2-16,0-5-1 16,0-4-3-16,0-1-2 15,0-6-2-15,3-3-1 16,0-5-3-16,0-3-1 16,3-2-3-16,3-6 1 0</inkml:trace>
  <inkml:trace contextRef="#ctx0" brushRef="#br0" timeOffset="50429.7266">10426 3662 220 0,'21'-16'82'0,"-9"16"-64"0,5 0-2 16,-5 3-5-16,0 5 5 16,3 2 7-16,-3 6-1 15,0 5 1-15,-3 3-12 16,0 2-4-16,-6 1-1 0,3-3-3 16,-3-3 0-16,0-3-6 15,0-4-2-15,-3-4-31 16,6-7-14-16,2-3-34 15,10-8-43 1,3-8 37-16</inkml:trace>
  <inkml:trace contextRef="#ctx0" brushRef="#br0" timeOffset="50835.9611">10759 3744 200 0,'39'-13'77'0,"-33"15"-60"0,3 4 39 31,6-1-19-31,-1-2-9 16,1-1-16-16,0-4-8 15,3 2-3-15,-3-6 3 16,0 4-2-16,-6-6 4 16,6 2-4-16,-9-4-1 15,0 2 0-15,-9-3-4 16,3 3 2-16,-12 0-4 15,-3 3 3-15,-6 5-1 0,-3 3-1 16,-3 2 0-16,1 3 3 16,-1 5 2-1,3 3 0-15,3 3 2 0,3 2 0 0,9 0 7 16,9 3 4-16,9-3 4 16,9 3 1-16,6-8-4 15,6-3-1-15,0-8-8 16,2 0-4-1,4-13-34-15,3 3 17 0,35-24-252 47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9T23:08:13.0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6268 17288 676 0,'71'-3'0'0,"149"-15"-6"0,-92 12 1 0,36-7-5 16,41 0 1-16,30-6 0 15,-2-2 3-15,17 0 4 16,-15-3 3-16,0 11 2 0,-27-3-1 15,-8 3-2-15,-22 2 1 16,-32 6 1-16,-30-3-3 16,-29 6 0-16,-37-4-19 15,-38 1-35 1,-39 13-18-16</inkml:trace>
  <inkml:trace contextRef="#ctx0" brushRef="#br0" timeOffset="409.4616">6410 17431 304 0,'6'0'115'0,"24"-8"-89"0,83-5-45 0,-59 7-27 15,50-7 67-15,21-5 38 16,39-4-20-16,5 1-11 15,34-5-18-15,-7 2-10 0,27 5-1 16,-17 6 1-16,8 0 2 16,-14 5-3-16,-13 3-2 0,4 2-1 15,-28 3 3 1,-14 3-2-16,6 2 1 16,-9-2-3-16,-15 2 1 0,-6-5 2 15,12 5 3 1,-9-5-2-16,-12 0 0 15,6 0-1-15,12 0 0 16,-6 0 4-16,0 0 1 0,21 0-4 16,-4 0-1-16,7 0 1 15,9-5 0-15,-161 5-85 32,268-8-50-17,-57 0-26-15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9:43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1493 2889 104 0,'-6'-5'38'16,"3"5"-20"-16,-3-3 3 0,3 1 19 0,-6-1-4 15,-6 0-1-15,7 1-11 16,-10 2-2-16,0 5-13 15,-3 11-5-15,-3 13-1 0,3 11-2 16,-8 15 2-16,2 9-2 16,-3 18 2-16,9 5-2 15,6 0 2-15,15 1-4 16,6-9 0-16,12-2 1 16,12-3 2-16,14-16-28 15,7-13-11-15,0-8-55 16,2-10-25-16,-5-12 60 15</inkml:trace>
  <inkml:trace contextRef="#ctx0" brushRef="#br0" timeOffset="1">1645 3080 72 0,'0'8'27'0,"0"2"-14"0,0 17 2 0,0-6 15 15,0 3-7-15,6 5-1 16,0 3-11-16,3 2-2 15,-9 3-5-15,3-5-1 16,0-8-1-16,0-3 1 0,0-5 0 16,0-6 1-16,-3-2 2 0,-6-21 19 15,0-3-14 1,3-2-4-16,-3-6-5 16,-3-3-2-16,3 1 0 15,-3-3 0-15,9 0 0 16,0 2 0-16,3 3-3 15,6 3 2-15,0 0 3 16,3 2 3-16,0 6-4 16,3 5-1-16,-4 3 0 15,4 5 2-15,0 5 5 16,-6 9 4-16,3-1-2 16,-12 0 2-16,0 3 0 15,0-3 1-15,-9 3-4 16,6-3-3-16,-6 0-5 15,-3 1-2-15,3-12-19 16,3 4-7-16,3-6-27 16,-3-3-52-16,6-2 17 15</inkml:trace>
  <inkml:trace contextRef="#ctx0" brushRef="#br0" timeOffset="2">1928 3061 88 0,'-9'0'35'0,"-6"3"-18"16,3 0-5-16,3-1 13 0,0 3-2 16,-3 3 0-16,3 8-10 15,0 0-3-15,3 3-8 16,-3-3-2-16,6-1 0 15,3-1-3-15,3-1 2 16,6-3 3-16,-6-2 1 0,9-5 1 16,6-3 2-16,0-3-3 15,-3-2-2-15,0 0 0 16,-9-6 1-16,3 3-3 16,-3-5-2-16,0 2 6 15,-3 1 5-15,-3 5 0 16,0 2 3-16,0-2-2 0,0 5 0 15,0 5-5-15,0 3-1 16,0 0-1-16,3 0 1 16,-1 2-4-16,4 1-2 15,3 2 2-15,-3-5 2 16,3 0-27-16,0 3-11 16,0-9-44-1</inkml:trace>
  <inkml:trace contextRef="#ctx0" brushRef="#br0" timeOffset="3">2121 3074 116 0,'-21'-5'44'0,"21"8"-24"16,-15-6-24-16,15 3 8 0,-6 5 9 15,1 3 8-15,-4 0-1 16,0 6 0-16,3 1-9 15,0 4-4-15,3-3-4 16,3 0-5-16,3-3-1 0,0 0 4 16,3-8 1-16,6 3 0 15,0-2-2-15,2-6 5 16,-8-3 1-16,3 0-2 16,0-7-1-16,-3-6-1 15,0 3 1-15,-3-1-2 16,0 1-1-16,-3 3 1 15,0 2-1-15,0 0-3 0,0 5 2 16,3 22-1 0,3-1 0-16,-3 3 2 15,0 3 13-15,0 3 8 16,-3-1 5-16,0-2 2 16,-3 10-11-16,0-5-3 15,-6-5-6-15,-3-3 0 16,0-5-5-16,-6-5-2 15,3-1-16-15,1-10-7 16,-1-5-29-16,6-8-12 16,-3-6-31-1</inkml:trace>
  <inkml:trace contextRef="#ctx0" brushRef="#br0" timeOffset="4">2225 3112 140 0,'6'0'55'0,"6"21"-30"0,0-13-21 16,-3-6 13-16,-3 1 1 15,3 0 3-15,6-3-7 16,-6 0-3-16,9-6-6 16,-4 1-2-16,1 0 3 0,0-3-5 15,-9-3-1-15,0 3 4 16,-3 0 2-16,-9 0-2 15,-3 3-3-15,-6 0-5 16,0 2 0-16,-2 3 2 0,-4 5 1 16,-3 1 1-16,6 7 0 15,6 3 6-15,-3 5 4 16,9-10 1-16,0 4 3 16,12-1-1-16,0-1 0 15,12-3-5-15,6-2 0 16,12-2-5-16,-4-4 0 15,1-2-43-15,-3-2-18 16</inkml:trace>
  <inkml:trace contextRef="#ctx0" brushRef="#br0" timeOffset="5">2755 2783 96 0,'-3'3'35'0,"6"2"-18"0,0 14-13 16,0-6 8-16,0 8 6 15,3 14 3-15,-6-4 1 16,6 1 1-16,0-3-9 16,0 0-3-16,-3-7-6 15,0-4-2-15,0-2 1 0,-3-3 0 16,3-5 2-16,0 0 3 15,-3-8 2-15,0-3-1 16,0-5 1-16,0-2-8 16,3-1-4-16,6-2 0 15,0-8 0-15,3 2-2 16,-4 9 0-16,1 2-1 16,3 8 3-16,0 5-2 0,0 3 1 15,0 5 6-15,0 1 2 16,-3-1-2-16,0 3-3 15,-3 0 2-15,0-3 0 16,0 0-4-16,-3-2 1 16,3-3-31-16,0-6-12 15,5-2-31 1,4-8-22-16,3 0 40 16</inkml:trace>
  <inkml:trace contextRef="#ctx0" brushRef="#br0" timeOffset="15.6131">3136 2947 120 0,'-12'-2'46'0,"3"4"-24"0,0 20-21 15,6-14 11-15,-3 0 3 16,-2 2 5-16,-1 3-4 16,3 6 1-16,-3-6-10 15,6 3-4-15,0 2-2 0,3 6-1 16,3-10 0-16,0-1 4 15,6-5 2-15,0-3 0 16,3-10 1-16,-1-3-2 16,1-5 0-16,0 2-6 15,-3-2 1-15,-3-3 0 0,-3 3 2 16,-3-6 1-16,-3 11 3 16,0-5 1-16,0 10 1 15,3 1-4-15,0 4-1 16,0 4 1-16,0 4 0 15,3 1-5-15,3-1 1 16,3 4 0-16,0 1 2 16,3 1-1-16,6-8-1 15,3 0-37-15,-1-8-15 16,1-2-36 0</inkml:trace>
  <inkml:trace contextRef="#ctx0" brushRef="#br0" timeOffset="16.6131">3398 2892 204 0,'-12'-3'77'0,"6"3"-42"0,-3 6-39 0,3-4 15 0,0 9-2 16,0-1 2-16,1 4-8 15,2-1-1-15,3 3-2 16,3 2 0-16,2-2 2 0,7 3-3 15,0-1-2-15,0-2 2 16,0-3 0-16,-3 0 7 16,-3 1 4-16,-6-4 6 15,-3-4 2-15,-6 2-5 0,-3-6 0 16,-3 1-17 0,0-3-7-16,-5-3-19 0,2 3-6 15,3-2-45 1</inkml:trace>
  <inkml:trace contextRef="#ctx0" brushRef="#br0" timeOffset="17.6131">3752 2736 96 0,'-3'-3'35'0,"3"3"-18"0,3 3-7 0,-3-3 14 16,0 10 0-16,0 4 3 16,0 4 5-16,3 11 4 15,-3 8-10-15,0 3-6 0,0-6-11 16,0-2-4-16,0-5 1 15,0-4-3-15,0-4 0 0,0-3 3 16,0-3 1-16,0-5-1 16,0-3-1-16,0-5-1 15,-3-5-5 1,6-3 1-16,3 0-7 16,3-5-3-16,3 5 3 15,0 3 2-15,3 5 0 16,-3 2 1-16,0 9 0 15,0-3 3-15,-6 5 6 16,-3 0 7-16,-3 0 0 16,-3-2 3-16,-3 2-6 15,-3 1-3-15,-3-9-1 16,3 3-1-16,-3-3-16 0,3-2-4 16,0-3-32-16,3-3-14 15,3-8-27 1,3 4-18-16,3-7 53 15</inkml:trace>
  <inkml:trace contextRef="#ctx0" brushRef="#br0" timeOffset="18.6131">3904 3032 140 0,'18'3'55'0,"-3"2"-30"0,-3-5-21 0,-6 0 13 16,3 0-2-16,0 0 1 15,2 0-4-15,1 0 0 0,0-5-7 16,-3 2-1-16,0-2 2 16,-3 0-1-16,-3-1 2 0,-3 4-2 15,0-12 0-15,-6 4-3 16,-3 2 1-16,0 3-4 16,0 10 0-16,-3 0 3 15,1 3 1-15,-1 0-4 16,6 3 1-16,0 2 6 15,3 0 6-15,3-2-6 16,3 2-1-16,3 3-3 16,6-3 1-16,2-2-2 15,7-3 2-15,0-8-18 16,0 0-6-16,3-8-43 16,3 2-54-16,-4-7 27 15</inkml:trace>
  <inkml:trace contextRef="#ctx0" brushRef="#br0" timeOffset="19.6131">4151 3006 184 0,'-12'8'68'0,"21"-16"-36"0,0 16-26 0,-6-8 17 16,6 5-8-16,3 3 2 16,0-6-4-16,0 1 2 15,0 0-8-15,3-3-4 0,-1 0 0 16,1 0-2-16,-3-3-1 15,-3-2 5-15,-3 0 1 16,0-1-5-16,-9-7-4 16,-3 0-4-16,-3 5 4 15,-3 3 3-15,0 5-1 16,-2 5-2-16,-4 5 2 16,3 1 0-16,3 2 1 15,3 0 2-15,6 1 3 16,3-1 2-16,6 3-3 15,3 0-3-15,0-3 0 16,3 0 1-16,3-2-3 16,-1-3-2-16,1-8-25 15,0 0-9-15,0-8-27 16,-3 0-50-16,3-3 26 16</inkml:trace>
  <inkml:trace contextRef="#ctx0" brushRef="#br0" timeOffset="20.6131">4410 3006 128 0,'0'2'49'0,"0"4"-26"0,3 2-9 0,-3-3 15 16,0 8 1-16,0-5 4 15,0 3-9-15,0 2-3 16,0-5-13 0,0 0-3-16,0-3-2 0,0 0 4 15,0-5-2-15,0 0 2 16,6 0-5-16,0-10 0 15,6-1-3-15,3-5-1 16,3-5-1-16,3-3 0 0,-1 11 2 16,4 2 0-1,3 4-3-15,0 9 2 0,0 11 12 16,-4 1 7-16,1 1 0 16,-9 4-1-16,-3 5-9 15,0-3-3-15,-3 0-12 16,-3 3-5-16,0-11-54 15,0 3-23-15</inkml:trace>
  <inkml:trace contextRef="#ctx0" brushRef="#br0" timeOffset="21.6131">1463 3564 56 0,'0'0'22'0,"0"8"-12"0,0-13-1 16,0 10 11-16,0 0-7 16,0 0-2-16,0 6-4 15,3 0 0-15,0 2-4 16,0 3 0-16,0 2-1 15,0 1-2-15,3-3 7 16,-3 0 5-16,6-3-2 0,3-5 0 16,0 0 0-16,3-6 1 15,-6-4-3-15,3-4-3 16,-3-2-2-16,-1-2 0 0,4-3 2 16,-9-1-2-16,3 1 0 15,-3 3 1-15,6-4 0 16,-9 1-2-16,9 5-2 15,-9 3 5-15,0 2 4 16,0 3-5-16,0 0 0 16,3 3 0-16,3 5 0 15,6 5-2-15,-9 3-2 16,6 0 1-16,0 0-1 0,0 0 0 16,0-3 0-1,3-3 2-15,-1-2 1 0,7-5-37 16,-6-3-16-16,6-5-24 15</inkml:trace>
  <inkml:trace contextRef="#ctx0" brushRef="#br0" timeOffset="22.6131">1838 3559 140 0,'-6'0'52'0,"6"0"-28"0,0 0-28 15,0 5 63-15,-3 0-21 16,-2 3-17-16,-1 0-10 16,0 3-9-1,3-3-2-15,-3 2 3 0,6-4-4 0,6 4 0 16,-3 1 1-16,6 2 0 16,2 0 0-16,-2 0 0 15,0-2 2-15,0 0 3 16,0-1-2-16,-9-5 0 15,0 3 1-15,-9-2 2 16,0-4-3-16,-3 1-2 16,-2-3-3-16,-1 0 1 15,0 0-15-15,3 0-4 16,3-3-25-16,3 1-9 0,6-1-25 31</inkml:trace>
  <inkml:trace contextRef="#ctx0" brushRef="#br0" timeOffset="23.6131">2020 3614 124 0,'0'8'46'0,"-6"-8"-24"0,12 3-15 16,-6-3 13-16,3 2 1 0,3 1 4 15,0 2-9-15,0 1-4 16,6-1-7-16,-3-2 1 0,3-1 7 16,-1 1 0-1,1-3-7-15,-3-3-1 16,0 1-1-16,-3-1 0 16,-3-2-2-16,-3 2 1 15,0-5-2-15,-3 0-1 16,-6 3 1-16,-6 2-1 15,0 3-3-15,4 3 2 16,-4 2-1-16,3 0-2 16,0 3 0-16,3 0 3 15,6 3 0-15,-3-1 1 16,6 4 0-16,6-1 2 16,3 0-1-16,6-2-1 0,3-3-6 15,-3-3-1-15,2-2-24 16,10-3-9-16,-6-6-15 15,9-2-30 1,-9 3 22-16,2-8 33 16,-5 2 18-16,-3 3 43 15,0-2 19-15,-9 2-1 16,0 0 1-16,-3 3-11 16,-6-1-4-16,-3 4-15 15,0 2-7-15,-6 2-8 16,3 4-6-16,-6 2-2 0,9 5 4 15,-3 0 1-15,9 0-3 16,0 3-1-16,0-8 1 16,9 3 2-16,-6-3 2 0,6-6 3 15,3-4-1-15,0-6 0 16,0-3-6-16,0-2-1 16,0-3 1-16,-6-3 0 15,0-4 1-15,-3-1 0 16,-3 0-3-16,-3-8 0 15,0 8 4-15,0 3 1 16,0 5-3-16,0 6 1 16,3 5 0-16,0 5 0 15,0 10 0-15,0 3 2 16,6 8-3-16,0 3-2 0,3 0 6 16,-3 5 3-16,3-2-3 15,5-4 0-15,1-1 1 16,0-6 0-16,0-6-60 15,0-5-61 1,-3-5 26-16</inkml:trace>
  <inkml:trace contextRef="#ctx0" brushRef="#br0" timeOffset="24.6131">2678 3535 104 0,'-6'0'38'0,"6"8"-20"0,6 2-17 0,-3 4 8 16,3 1 12-16,0 4 6 15,0 0 4-15,0-1 1 16,0 1-13-16,2-4-4 15,-5 1-9-15,3-2-2 0,-3-4 2 16,0-5 1-16,-3 1 1 16,0-6-2-16,0-3 1 15,-3-5-4-15,3-2-2 16,0-1 0-16,0-2-1 16,3 2-3-16,3-10 2 15,0 5 3-15,3 0 1 16,9 3-4-16,-3 2-1 0,0-2-4 15,3 5-1-15,-6 3-27 16,5 0-10-16,4 2-9 16,-9 0-35-1,3 3 15-15</inkml:trace>
  <inkml:trace contextRef="#ctx0" brushRef="#br0" timeOffset="25.6131">2931 3596 124 0,'-3'5'49'0,"9"0"-26"0,0 6-9 16,-3-8 15-16,3-1-8 16,0 3 1-16,6 1-11 15,2-1-2-15,1-2-5 16,0-1 2-16,0-2 0 0,-3 0-2 16,0-2-1-16,-3-1 1 0,-3 0 0 15,-3-10-2 1,-3 8-4-16,-3-6 1 15,-6 6-1-15,-6-3 0 16,0 8 2-16,0 8 0 16,-3-3-5-16,3 3-1 15,1 3 3-15,5-1 3 16,3 1 5-16,0 0 2 16,6-1 1-16,0 3 2 15,6-2-5-15,6 0-1 16,5-1-4-16,1-7-1 15,3-1-17-15,3-2-8 0,0-2-15 16,3-1-5-16,-4-7-13 16,-2-1-18-1,-3 0 28-15</inkml:trace>
  <inkml:trace contextRef="#ctx0" brushRef="#br0" timeOffset="26.6131">3196 3553 160 0,'-12'3'60'0,"9"0"-32"0,-3 13-20 15,0-9 18-15,3 7-6 16,0-4 0-16,0 1-5 16,0-1 1-16,3 4-9 15,6-1-2-15,6 0 1 0,-3 0-5 0,3-2-1 16,3-3 0-16,2 0 0 16,1-3-22-16,0-2-10 15,0-3-20 1,-3-3-7-16,0-2-12 15</inkml:trace>
  <inkml:trace contextRef="#ctx0" brushRef="#br0" timeOffset="27.6131">3348 3633 124 0,'2'0'46'0,"7"0"-24"0,3 2-10 0,-6 1 16 16,3-3-5-16,3 0 1 15,3 3-9-15,3-1-4 0,-3-2-6 16,-3 0-2-16,-3-2 1 0,0-1-2 16,-4-5 1-16,-2 3 0 15,0 0 1-15,-6-6-2 16,-5 3-2-16,-1-3-2 16,-3 3 1-16,-3 6 1 15,0-1 0-15,0 8 0 16,0 6 0-16,0-3-3 15,3 5 0-15,3-5-1 16,3 5 3-16,3 1 6 16,1 1 7-16,4 1-4 15,4-2-2-15,3-1-3 16,3 0 0-16,6-5-15 0,-3-3-5 16,6-5-20-16,-3-2-9 15,0-4-33 1</inkml:trace>
  <inkml:trace contextRef="#ctx0" brushRef="#br0" timeOffset="28.6131">3523 3614 104 0,'-3'16'41'0,"3"-11"-22"0,3 6 0 0,-3-3 16 15,0 2 3-15,0 1 2 16,0 2-18-16,0-2-5 15,0 2-11-15,0-8-4 0,0 1 1 16,0-1 0-16,0-5 1 0,3-3-2 16,0-2 1-16,3-3-2 15,3-5 2-15,3 0-4 16,0-6-2-16,0 6 4 16,3 0 1-16,-4 2-5 15,4 6 0-15,-3 5-1 16,0 2 2-16,3 4 3 15,-3 2 2-15,-3 2 1 16,0 1 0-16,-3-1-2 16,0 1 1-16,-3 0-7 15,0-1 1-15,0-2-19 16,0-3-8-16,6-5-33 16,-3-5-19-1</inkml:trace>
  <inkml:trace contextRef="#ctx0" brushRef="#br0" timeOffset="29.6131">3767 3339 136 0,'-3'-5'52'0,"3"5"-28"0,3 2-22 0,-3-2 12 15,3 6 13-15,0 10 7 16,3 7-6-16,-3 6-4 15,3 3-14-15,-3 8-4 0,3-3 0 16,-3 0-3-16,0 0 0 0,0-5-3 16,0-3-1-1,-3-5-4-15,3-3 1 0,0-8-40 16,-3-2-16-16,0-3-26 16</inkml:trace>
  <inkml:trace contextRef="#ctx0" brushRef="#br0" timeOffset="30.6131">3651 3530 192 0,'0'-3'74'0,"6"0"-40"0,3 3-24 0,-3 0 17 16,3 0-4-16,9-2-2 15,3 2-9-15,-1-3-5 16,4 3-4-16,0 0-5 0,3 0-1 15,-3 0-18-15,2-3-7 16,-2 3-31-16,-3-5-13 16,0 0-6-1</inkml:trace>
  <inkml:trace contextRef="#ctx0" brushRef="#br0" timeOffset="31.6131">4020 3328 168 0,'-9'6'63'0,"12"-4"-34"0,-3 4-34 16,3 18 45-16,0 2 2 0,0 0-7 15,-3 4-3-15,0 1-19 16,0 1-6-16,0 0-2 0,0-3-1 16,0 0 0-16,0-5-7 15,0-6 0-15,0-2-32 16,3-5-12-16,0-3-29 15,3-6-43 1,0-2 31-16</inkml:trace>
  <inkml:trace contextRef="#ctx0" brushRef="#br0" timeOffset="32.6131">4101 3540 192 0,'3'0'74'0,"3"5"-40"0,2 3-31 0,-2 0 15 16,0 0-5-1,3 5 2-15,0 6-6 0,3-11-1 16,0 3-4-16,0-1-3 0,0-2 0 16,0 0-8-16,-3-3 0 15,3-2-30-15,-3-3-11 16,2-3-39 0</inkml:trace>
  <inkml:trace contextRef="#ctx0" brushRef="#br0" timeOffset="33.6131">4312 3487 184 0,'-6'6'68'0,"6"4"-36"0,-6 3-24 0,3-2 16 0,-3 10 8 15,-3 6 7-15,-3 7-1 16,0 0-1-16,0 1-20 16,-2 2-10-16,2 0-5 0,3-3-2 15,0-7 0-15,3-4-20 16,0-4-9-16,3-6-36 15,9-2-16-15,0-9-21 16</inkml:trace>
  <inkml:trace contextRef="#ctx0" brushRef="#br0" timeOffset="34.6131">4746 2715 60 0,'6'0'24'0,"-3"5"-12"0,12 8 12 16,-3 0 16-16,6 9-3 16,0 15-2-16,3 18 7 15,0 14 5-15,-4 8-3 0,-2 2-2 16,-6 11-23-16,-9-11 2 15,-6 1 2-15,-9-14-6 0,-8-3-2 16,-7-4-11-16,-3-6-4 16,-3-6-17-16,1-10-6 15,2-5-35-15,0-8-12 16,-3 2-41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9:55.5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1434 2754 160 0,'-48'6'60'0,"33"-1"-32"0,-15 16-24 0,15-2 15 16,-5 7-5-16,-10 19 0 15,-3 21 9-15,0 6 5 16,4 15-14-16,-1 13 3 0,12-4 1 16,15-4-10-16,15-2-2 15,15 3-13-15,5-11-5 16,13-16-19-16,12-8-5 15,2-13-38-15,4-10-42 16,5-14 37-16</inkml:trace>
  <inkml:trace contextRef="#ctx0" brushRef="#br0" timeOffset="1">1565 3059 108 0,'3'23'44'0,"0"7"-24"0,-3 12-13 15,2-24 15-15,-2 6-9 16,0 3-2-16,0-1-4 15,0-2 0-15,0 0-4 16,0-11 5-16,0-2 4 0,0-4 0 16,-2-1 3-16,2-6-2 15,-3-11 0-15,0-5-10 16,3-5-1-16,-6-5-4 0,3-6 0 16,3 3 2-1,3 0 0-15,3 5 0 16,0 3 0-16,-1 8 0 15,4-1 0-15,6 9-3 0,0 2 2 16,0 3 1-16,0 3 2 16,-3 2 1-16,-3 1 3 15,-3 4 6 1,-3 1-5-16,-3-3-1 16,-6 2-8-16,-6-7-1 15,0 0-17-15,3-1-6 16,0-2-14-16,3 0-5 15,3 0-24 1,12-8-11-16,9-2 43 0</inkml:trace>
  <inkml:trace contextRef="#ctx0" brushRef="#br0" timeOffset="2">1794 3048 48 0,'-6'0'19'0,"0"0"-10"0,-3 3 7 16,6 2 13-16,0 3 2 16,-6 0 2-16,-3 8-16 15,6 2-5-15,3 1-8 16,-3-1-3-16,6-2 0 16,6-3 3-16,-6-2 5 0,9-3-5 0,-3-3-2 15,3-2-1-15,0-3-1 16,0-3-3-16,0-5 0 15,-3-5 2-15,0 0 2 16,-3 0 0-16,3 2-1 16,-6-2 1-16,0 5-1 15,0 3 2-15,0-1 3 16,0 6 2-16,0 0 1 16,0 8-2-16,3 8 1 15,3-5-2-15,0-1 2 16,-1 1-6-16,4-1-1 15,3-2-2-15,0 0-2 16,3 0-26-16,0-8-10 16,3 3-29-16</inkml:trace>
  <inkml:trace contextRef="#ctx0" brushRef="#br0" timeOffset="3">1996 3048 88 0,'-3'-3'33'0,"3"1"-18"0,-3 2 11 16,-3 0 18-16,3 5-12 15,-3 3-4-15,0 3-16 16,0-1-5-16,3 3-5 16,-3 3-4-16,6-3 1 0,6 6 1 0,-6-11 0 15,9 0 2-15,-6-3 1 16,3-5-1-16,0 0 1 15,0 0-4-15,0-5-2 16,0-3 4-16,3 0 1 16,-9 3-3-16,3-3 1 15,3 8-2-15,-6-6 0 16,6 17-7 0,0 2 3-16,3 6 0 15,0 5 8-15,-3-1 6 16,0 4 11-16,-6-3 6 15,0 2-2-15,-6-2 0 16,3 0-12-16,-3-6-4 16,0-2-3-16,-6-3 2 0,3-5-5 15,0-8-1-15,-6-5-22 16,9-3-10-16,-3-5-31 16,6-6-51-1,6-2 20-15</inkml:trace>
  <inkml:trace contextRef="#ctx0" brushRef="#br0" timeOffset="4">2142 3112 132 0,'3'0'52'0,"3"18"-28"0,6-10-15 16,-3-5 14-16,-6-1 2 15,6-2 2-15,0 0-12 16,3-5-6-16,-1 0-6 0,-2-3 0 0,0 2 2 15,0 1-2-15,-3-3 0 16,-3 0-1-16,-6 3-2 16,-3 0 1-16,-6-1-1 15,3 4 0-15,-8 2 0 16,5 2-3-16,-9 4 2 16,6 7-1-16,3 3-2 15,3 0 9-15,6 0 6 16,3-3-1-16,3 0 0 15,6 0-6-15,3-2-1 16,6-1-3-16,3-2-3 16,-1-2-29-16,1-4-14 0,6-2-45 15</inkml:trace>
  <inkml:trace contextRef="#ctx0" brushRef="#br0" timeOffset="5">2538 2847 116 0,'12'3'44'0,"-24"5"-24"0,21 2-8 0,-9 3 13 16,3 11 4-16,-3 0 2 16,-3 5-10-16,-3 3-3 15,3 0-10-15,0-1 1 0,0-2 2 16,0 1 0-16,0-4 3 16,0-10-7-16,0 0-2 15,3-3-3-15,-3 0-2 16,3-8 1-16,0-2 1 15,0-3-3-15,0-3 0 16,0-2-1-16,6-11-2 16,3 3 0-16,0 0 3 0,3 0-2 15,3 2 1 1,-6-2 2-16,2 8 0 0,1-3-5 16,0 5 1-1,3 3 0-15,0 3 2 0,-3 5 1 16,3-1 3-16,-9 12-1 15,0-8 2-15,-3 2 0 16,-3 3 3-16,0-3-8 16,0 0 0-16,0-2-18 15,3-3-6-15,0-3-27 16,0-2-53 0,3-3 17-16</inkml:trace>
  <inkml:trace contextRef="#ctx0" brushRef="#br0" timeOffset="6">2812 3080 64 0,'-18'-8'27'0,"18"8"-14"0,0-3-15 0,-3 3 4 16,-3 0 17-16,0 3 10 15,0-1-1-15,3 4-2 16,-6-1-17-16,3 8-5 15,0 3 6-15,0 3 4 16,3-3-6-16,0-3 0 0,3 0-1 16,3-2-1-16,3-1 1 0,6-5-4 15,0 3-2-15,0-13 2 16,3 0 0 0,-3-3 1-16,0 0-5 15,-3-3 1-15,-3-2 0 16,-3 3 0-16,-1 2 2 15,1 0 1-15,-3 0 1 16,0 2 2-16,0 6-3 16,0 0 0-16,6 11-3 15,0 0-1 1,0-3 1-16,3-1 0 16,-6 1 2-16,3 0-10 15,0-2-4-15,0-1-21 16,0 0-8-16</inkml:trace>
  <inkml:trace contextRef="#ctx0" brushRef="#br0" timeOffset="7">2972 3067 104 0,'0'-3'41'0,"0"6"-22"0,0-1-5 0,0 3 17 16,0-5-2-16,0 6 1 16</inkml:trace>
  <inkml:trace contextRef="#ctx0" brushRef="#br0" timeOffset="8">2967 3090 309 0,'-6'8'23'0,"0"-2"-7"0,0 4-10 16,3 1-5-16,0 2-3 16,3-5 1-1,3 0 1-15,0 0 2 0,3 0-1 16,6 2 2-1,-4-2-4-15,1 0 0 0,3 5 1 16,-9-7 2-16,0 2 3 16,-3 0 2-16,-6 0-1 15,-3-3 1-15,-3 0-9 16,-2 0-3-16,-1-2-39 16,0 0-19-16,0-1-27 15</inkml:trace>
  <inkml:trace contextRef="#ctx0" brushRef="#br0" timeOffset="9">3389 3074 48 0,'0'3'19'0,"3"0"-10"0,0 2 16 0,0 0 14 15,-3 9 3-15,0 1-1 16,0 7-5-16,0-7 0 16,0 1-18-16,0-2-8 15,0-4-6-15,-3 3-1 0,3-7 2 16,0 2 0-16,0-8 2 0,0 0 0 16,0 0 1-16,-3 0-4 15,3-8-3-15,0 2 0 16,0-12-1-16,3 2-3 15,3 0 0-15,0 0 2 16,0 3 0-16,6 0-2 16,-3 8 2-16,0-3-1 15,3 5-2-15,0 3 7 16,-1 11 3-16,-2-6-1 16,0 11 0-16,-3-3-3 15,0 0 1-15,0 0-2 16,-3-2-1-16,0 2 3 15,0-8 2-15,0 3-9 16,0-2-4-16,0 2-21 0,3-8-6 16,0 0-20-1,3 0-47-15,3-14 18 16</inkml:trace>
  <inkml:trace contextRef="#ctx0" brushRef="#br0" timeOffset="10">3621 3112 128 0,'-6'0'49'0,"6"21"-26"0,0 5-14 0,0-18 16 15,3 0 3-15,3 3 6 16,3-1-13-16,0-2-4 0,6 0-10 16,3-3-3-16,0 1 0 15,0-6 4-15,2-6 3 0,-5 1-4 16,0-6-2-16,-3 1 0 15,-3-3-1-15,-6-1-2 16,-6-1-2-16,-3 4 3 16,-6-8 0-16,-3 12-1 15,0-4-2-15,1 3-4 16,2 3-2-16,0 2-24 16,3 0-8-16,3-2-18 15,3 2-49 1,3 1 15-16</inkml:trace>
  <inkml:trace contextRef="#ctx0" brushRef="#br0" timeOffset="11">3821 2871 152 0,'-3'2'57'0,"3"1"-30"0,3 2-32 16,-3 19 51-16,0 3-13 15,0 4-9-15,0 6-7 16,3-2-11-16,0-3-4 0,0-1-1 16,-3-4 1-16,3-1 1 15,0-7-17-15,0-3-7 16,0-3-30-16,0-3-10 16,0-2-14-16</inkml:trace>
  <inkml:trace contextRef="#ctx0" brushRef="#br0" timeOffset="12">3702 3059 116 0,'0'-6'44'0,"6"4"-24"0,9-1-13 16,-7 0 15-16,1 3 4 15,6-2 5-15,3-1-15 16,3 3-4-16,6 0-8 15,6 0-3-15,-1 0 0 0,-2 0-37 16,0 3-13-16,0-3-24 16</inkml:trace>
  <inkml:trace contextRef="#ctx0" brushRef="#br0" timeOffset="13">4395 2863 108 0,'-15'-5'44'0,"27"5"-24"0,-18 0-2 15,12 0 18-15,-6 0-9 0,3 0-3 16,-3 0-12-16,0 0-3 16,3 2-5-16,0 6-3 0,0 8 2 15,-3 8 2-15,0 2 4 16,0-2-2-16,-3 0-2 16,0 0 0-16,0-3-1 15,0-8-2-15,0 3 1 16,3-5-4-16,-3-4 0 15,3-1 1-15,0-1 0 16,0 0 2-16,0-2 1 16,0 2-1-16,0-5-2 15,0 0 1-15,0 0-1 16,0 0 2-16,0 0 1 16,6-5 1-16,-3 2 0 0,0-2-2 15,0 0-2-15,-3-1-2 16,0 4 1-16,0-1-1 15,0 1 0-15,3-1 6 16,-3 0-2 0,0 1-1-16,3-1-3 15,0 0-1-15,0 1 2 16,3-1 0-16,0 0 1 16,0 1 2-16,3-1-3 15,0 3 0-15,3 3-1 16,0 2 0-16,0 3 0 15,-1 0 0-15,1 8 4 16,-3 5 1-16,-3-3 5 16,-6 4 5-16,-3-7 2 15,-3-1 0-15,0-1-7 0,-3 0-5 16,-2-8 0-16,-1 3 2 16,-3-5-7-16,-3-3 0 15,-3 0-13-15,0-3-3 16,6 3-11-16,0-5-4 15,4 2-9-15,2-2-1 16,6-5-15 0,9-4-25-16,8 1 25 15</inkml:trace>
  <inkml:trace contextRef="#ctx0" brushRef="#br0" timeOffset="14">4410 3051 76 0,'0'0'30'0,"0"0"-16"0,0 0 1 16,0 0 13-16,0 5-9 15,-6 0-3-15,3 3 4 16,0 0 1-16,0 8-4 15,-3 5-2-15,3 3-9 16,0-11-4-16,0 3 1 16,0-3-2-16,3-2-14 15,0-3-4-15,0-6-55 16</inkml:trace>
  <inkml:trace contextRef="#ctx0" brushRef="#br0" timeOffset="15">4556 3074 96 0,'-3'0'35'0,"6"3"-18"0,0 5-11 0,0-5 9 16,3 2 3-16,3 0 1 0,0-2-2 15,6 0 0-15,0-3-9 16,2 0-5-16,1-3-2 16,-6 0 3-16,3-2 2 0,-3 0-5 15,-3-1 0-15,0 1-1 16,-3 0 2-16,-6 0 1 15,0 2 3-15,-3-2-3 16,-6 2 0-16,-6 3-3 16,0 3-1-16,-3-1-1 15,-3 6 0-15,7 0 4 0,-1 0 3 16,3 8 2-16,6 2 3 16,0 1 1-16,3-3 3 15,3-3-7-15,9 0-2 16,6 3-3-16,3-8 1 15,-1 0-4-15,4-3-2 16,-3-5-38-16,3 0-17 16,-6-2-24-1</inkml:trace>
  <inkml:trace contextRef="#ctx0" brushRef="#br0" timeOffset="16">4770 3112 144 0,'0'0'55'0,"3"2"-30"0,0 1-29 16,3-1 30 0,6 4-3-16,3-6-7 15,0-6-2-15,0 12-8 16,0-6-2-16,0-6 0 0,-1 4-2 16,1-3 1-16,-3-1-2 15,-3 1-1-15,-3 2 1 16,0-5 1-16,-6 3-1 15,0 0 2-15,-6-1-4 16,0 1 0-16,-3 5-4 16,-6 0-1-16,-3 5 3 15,4 1 3-15,-1 2 1 16,3 2 2-16,3 6 0 16,9 8 1-16,3-11 2 15,6 3-5-15,0-3-1 16,3-2 2-16,0-1 1 15,2-2-17-15,1-8-7 16,0 0-37 0,-3 0-43-16,0 0 22 15</inkml:trace>
  <inkml:trace contextRef="#ctx0" brushRef="#br0" timeOffset="17">5011 3088 72 0,'0'10'30'0,"3"17"-16"0,0 2 5 0,-3-19 16 16,0 1-2-16,0 0 3 0,0-1-18 15,0-5-6 1,0 3-5-16,0-5 0 0,0-3-4 16,0 0-2-16,3-3 0 0,3-2-4 15,3-3 2-15,9-10-1 16,0-1 0-16,-3 1 2 15,0 7 0-15,0 0 4 16,-1 6 2-16,1 5 9 16,-3 11 2-16,0 5 0 15,-3 2 0-15,0 1-9 0,-3-1-3 16,0 1-3-16,0 2 1 16,-3-11-55-16,0 4-22 15</inkml:trace>
  <inkml:trace contextRef="#ctx0" brushRef="#br0" timeOffset="18">1963 3556 48 0,'6'-8'19'0,"-6"8"-10"0,0-5 2 16,0 5 12-16,0 0 8 0,0 0 5 15,0 0-8-15,0 0-2 16,0 0-11-16,0 0-4 15,0 8-6-15,-6 5-4 0,6 3 2 16,0 5-2-16,0 0-1 16,6 0-2-16,-3 0 1 15,3-2 1-15,0-3 2 16,3-3 1-16,0-5 3 16,0-3-3-16,0-2 0 15,-3-6-1-15,3-2-2 16,-3 0 1-16,0-3 1 15,-3-3-1-15,0 1-1 16,0-1 5-16,-3-2 4 16,6 2-1-16,-6 1 1 15,0 4-3-15,0-2 1 0,0 3-2 16,0 3 2-16,0-1-6 16,0 8-1-16,0 0 0 15,9 3 0 1,-1 3 0-16,4 0 0 0,-6 2 0 15,3-3 0-15,0-2 0 16,0 0 0-16,0 0-3 16,0 0 2-16,0-8-28 15,3 3-13-15,-3-3-42 16</inkml:trace>
  <inkml:trace contextRef="#ctx0" brushRef="#br0" timeOffset="19">2264 3527 108 0,'0'-8'41'0,"0"8"-22"0,0 0-5 15,0 0 15-15,0 0-8 16,-6 3 1-16,0 2-7 16,-3 0-1-16,0 8-8 15,0 3-4-15,0-2-1 0,0 1-1 16,4-4 0-16,2-3-3 0,3 0 0 15,6 0-1-15,2 0 3 16,4 0-2-16,0 0 1 16,0 0 2-16,3-1 2 15,-9 1-1-15,3 0-1 16,0 0 3-16,-9 0 2 16,0 0 0-16,-6 0 0 15,0-5-1-15,0-1 0 16,0-2-11-16,-6 0-5 15,6-2-38 1,3-1-48-16,-3-2 20 16</inkml:trace>
  <inkml:trace contextRef="#ctx0" brushRef="#br0" timeOffset="20">2395 3596 64 0,'-9'0'27'0,"9"5"-14"0,3-5-2 15,3 3 12-15,-6 2-3 16,3 0-2-16,3-5-4 0,6 3-1 15,-6 0-5-15,3-1-3 16,0-2-2-16,0 0 0 16,0-2-2-16,-1-4-1 0,-2 6 3 15,0-10 4 1,-3 2-3-16,0-3-2 16,-3 3-1-16,0 0-1 15,-3 3 2-15,-3 0 3 16,-3 2-7-16,1 0 0 15,-4 1 0-15,3 4 3 16,-3 4-2-16,-3 2 0 16,3 0 1-16,3 2 0 15,0 6 2-15,3-3 1 0,3-2-1 16,6 2-2-16,3 0 1 16,3 0 1-16,3 1-3 15,3-4 0-15,0 1 3 16,3-3 3-16,5-3-13 15,1 0-5-15,-3-5-24 16,0 0-42 0,-3-2 13-16</inkml:trace>
  <inkml:trace contextRef="#ctx0" brushRef="#br0" timeOffset="21">2636 3569 104 0,'-9'-21'38'0,"9"21"-20"0,-6 0-12 0,3 3 11 16</inkml:trace>
  <inkml:trace contextRef="#ctx0" brushRef="#br0" timeOffset="22">2609 3564 191 0,'-9'16'6'15,"0"5"-6"-15,4-2-1 16,-1-1 1-16,3 1 0 16,0-1 0-16,6-2 0 15,3-3 0-15,-1-2 0 16,4-3 0-16,0-6 0 15,3-2-3-15,-3-5 2 16,0-3 3-16,3-2 1 16,-6-4 1-16,0-2 0 15,3-5-2-15,-9 0-2 0,3-3-4 16,-3-2 0 0,0 2 2-16,-3-8 1 0,3 6-2 15,-6 5 2 1,3-3 3-16,0 5-3 15,0 6 5 1,3 24 2-16,0 2 3 16,3 5 2-16,0 9-5 15,-3 2-4-15,3 0-1 16,3-2-1-16,-3 2 2 0,3-6-1 16,3-1 2-16,3-4-11 15,-6-5-4-15,3-2-52 16</inkml:trace>
  <inkml:trace contextRef="#ctx0" brushRef="#br0" timeOffset="23">3014 3545 64 0,'-3'3'27'0,"3"0"-14"0,3-1-15 16,6 9 56-1,-6 5-10-15,0 5-7 16,0-8-6-16,0-2-9 16,0 2-4-16,0 0-10 15,-3-2-5-15,0-1 0 0,0-2-2 16,0-2 2-16,0-6 0 15,0 0 3-15,0 0-3 0,0 0 0 16,0-3-1 0,0 0-2-16,0-2 1 15,0-3 1-15,0-5-1 0,0-6-1 16,3 1-2-16,0 5 1 16,3-6 1-16,0 9 2 15,0-1-3-15,6 3-2 16,-3 3-1-16,0 2 3 15,-1 3-18-15,1 0-4 16,3 3-33 0,-3 5-45-16,0-8 23 15</inkml:trace>
  <inkml:trace contextRef="#ctx0" brushRef="#br0" timeOffset="24">3190 3614 112 0,'0'11'44'0,"3"-9"-24"0,0 1-21 16,-3-3 9 0,3 3 8-16,3-1 7 0,6-2-3 15,-4 0 0-15,7-2-11 16,0-1-3-16,0 0-4 16,-3 1 1-16,0-3 0 0,-3-1 1 15,-3 1 4 1,0-3-2-16,-6 0-1 15,0-5 0-15,-3 5-3 16,-6 0-2-16,-6 0 3 16,0 3 0-16,-3 2-4 0,0 3 1 15,1 3 0-15,-1 7 2 16,3 4-1-16,3 1-1 16,-3-1 1-16,6-1-1 15,6 3 4-15,3 0 2 16,3-3-2-16,6 0-3 15,6-2-3-15,0-1 1 16,9-4-4-16,-1-1 1 16,1-5-31-16,0-3-14 15,-3-2-30 1</inkml:trace>
  <inkml:trace contextRef="#ctx0" brushRef="#br0" timeOffset="25">3413 3556 60 0,'-6'-3'24'0,"9"3"-12"0,-6 3 1 16,3 0 14-16,-3-1-2 15,0 1 5 1,-3 10-13-16,0 3-4 16,3-3-2-16,0 1-6 15,3-1 4-15,3 3 1 0,3-3-3 16,3 0 1-16,3 0-5 15,6-2-2-15,-3-3-3 16,0-3-1-16,0 0-27 16,-1-5-12-16,1-2-23 15</inkml:trace>
  <inkml:trace contextRef="#ctx0" brushRef="#br0" timeOffset="26">3550 3601 112 0,'0'0'44'0,"0"16"-24"0,3-6-13 0,0-7 15 15,3 0 2-15,0-1 5 16,3 1-11-16,0 0-3 16,6-1-9-16,-7-2-2 0,4 0 0 0,6-2 0 15,-3-1 0 1,-3 0-2-16,0-5-2 0,3-2 3 15,-6 2 0-15,-9 0 1 16,-6-8-2 0,-3 8-2-16,-3 0-2 15,0 3-1-15,0 5-1 16,-9 0 0-16,3 13 0 16,7 3 3-16,-7-3 0 15,6 1 3-15,3-1-3 16,3 0 0-16,3 0 3 15,6 0 1-15,6-2-1 16,3 0-2-16,3-3-2 0,-1 2 1 16,1-7-12-16,3-1-5 15,6-2-28 1,-6-5-47-16,0-3 13 16</inkml:trace>
  <inkml:trace contextRef="#ctx0" brushRef="#br0" timeOffset="27">3773 3617 108 0,'3'16'44'0,"0"-8"-24"0,-3 8-2 0,0-9 18 16,0 4-9-16,0 2-1 16,0 1-11-16,0-4-2 15,0 1-7-15,0-3-4 0,0-3 1 16,0 0 0-16,0-5 1 0,3-2-2 15,0-6-2-15,0-3-2 16,0-2 1-16,3 0-1 16,3-6-2-16,0 3 0 15,3-2 3-15,0 7-2 16,0 3-1-16,5 3 5 16,1 2 1-16,-3 11 0 15,0 0 1-15,-3 3 2 16,-3-1 4-16,0 3-4 15,-3 1-1-15,0-1-2 16,0 0-2-16,0-2-4 16,0-3 0-16,0-3-38 15,-1-5-16-15,4-3-22 16</inkml:trace>
  <inkml:trace contextRef="#ctx0" brushRef="#br0" timeOffset="28">4098 3350 144 0,'0'0'55'0,"3"21"-30"0,0 16-21 0,-3-24 13 16,0 6 3-16,0 7 4 0,0 11-3 15,0-5-3 1,0 2-10-16,0 3-5 0,0-5 0 15,0-3-4-15,0-2 0 0,3-6-8 16,-3-3-2-16,0-4-49 16,0-7-54-1,-3-4 31-15</inkml:trace>
  <inkml:trace contextRef="#ctx0" brushRef="#br0" timeOffset="29">4002 3556 164 0,'3'-3'63'0,"6"1"-34"0,3 2-25 0,-3 0 13 15,3 0 3-15,3 0 4 16,6 0-14-16,6-3-6 16,-1 0-3-16,-2 1-4 0,0-1 2 15,-3 0-34-15,-3 1-17 16</inkml:trace>
  <inkml:trace contextRef="#ctx0" brushRef="#br0" timeOffset="30">4336 3336 132 0,'0'6'52'0,"18"15"-28"0,-9 16-17 0,-7-19 13 0,-4-2 10 15,2 11 6-15,-6 2-6 16,3 3-3-16,0-1-15 16,0 1-8-16,0 3-2 0,0-9 0 15,3-2 1-15,0-6-8 16,0-2-4-16,0-5-35 16,6-6-16-16,0-8-29 15</inkml:trace>
  <inkml:trace contextRef="#ctx0" brushRef="#br0" timeOffset="31">4434 3537 168 0,'-3'0'63'0,"6"3"-34"0,0 2-32 16,0-2 13-16,3 8 8 0,0 2 6 16,3 0-4-16,0 3-1 15,0-3-11-15,0 0-5 0,-1-2-2 16,1 0-1-16,0-1 0 15,0-2-22-15,0-3-8 16,0-2-42 0,0-6-39-16,6-2 39 15</inkml:trace>
  <inkml:trace contextRef="#ctx0" brushRef="#br0" timeOffset="32">4678 3543 192 0,'-15'13'74'0,"-6"21"-40"0,-5-2-20 0,17-16 20 0,-3 8 3 16,-6 2 4 0,3 1-20-16,0 10-7 15,0-5-9-15,3-6-10 0,3-2-5 0,0-6-32 16,3-4-12-16,6-4-59 16</inkml:trace>
  <inkml:trace contextRef="#ctx0" brushRef="#br0" timeOffset="33">5336 2807 148 0,'-3'-2'57'0,"3"2"-30"0,3 0-27 16,0 2 10-16,3 4 9 15,3 1 7-15,6 9 7 0,2 19 2 16,4 4-19 0,0 12 4-16,6 4 3 0,-9 9 5 15,-3 18 6-15,-9-3-10 16,-6 1-2-16,-6-12-2 15,-6-2 2-15,-6-2-8 0,-3-6-1 16,-3-5-12-16,0 3-5 16,-2-14-31-16,-1-2-15 15,3-6-27-15,3-5-10 16,0-5-28 0</inkml:trace>
  <inkml:trace contextRef="#ctx0" brushRef="#br0" timeOffset="34">7128 18174 92 0,'-15'6'35'0,"15"-6"-18"0,-3 0-2 0,-3 2 13 15,0-2 2-15,3 0 4 16,-3 0-5-16,0 0-3 16,0 0-14-16,0-2 1 0,0 2 3 15,3 0-4-15,0 0 1 16,0 0-10-16,3 0-2 16,0 0 1-16,0 0 1 0,0 0-1 15,6 2-2-15,3-2 1 16,3 0 1-16,0 5-1 15,0-5-1-15,0 0 1 16,3 0-1-16,0 0 0 16,2 0 0-16,1 0 2 15,3 0 1-15,3 0 1 16,3 6 2-16,3-6-5 16,-4 0-1-16,1 5-2 15,0-5 0-15,0 0 2 16,-1 0 0-16,4 0 0 15,0-5 0-15,-3 5 0 16,-3 0 2-16,-1 0-1 16,4 0-1-16,0 0 1 0,0 0-1 15,-3 0 2-15,-1 0 1 16,4 0-6-16,3 0 0 16,0 0 1-16,-1 0 3 15,-2 0 0-15,0 5-1 16,0-5-2-16,-3 0 1 15,2 0 1-15,-2 0 2 16,0 0-1-16,-3 0-1 16,0 0 1-16,0 0-1 15,2 3-3-15,1-3 2 16,0 0 5-16,0 5 2 16,3-5-5-16,5 5 0 15,-2-2-3-15,3-3 0 0,-3 0 2 16,-1 5 2-16,4-5-3 15,0 0-2-15,-3 0 2 16,-1 0 0-16,1 0 1 16,3 0 2-16,0 0-1 15,-1 0-1-15,10 0-2 16,-3 6-1-16,-1-4 4 16,1-2 1-16,-3 5 0 15,6-5 1-15,-4 0-4 16,-2 0 0-16,3 0-1 15,-1 0 0-15,1 0 0 16,0 6 0-16,5-4 4 16,-2-2 3-16,0 6-2 0,-1-6-2 15,4 0 0-15,-3 0-1 16,-4-6-5-16,4 6 1 16,-3 0 2-16,-1 0 1 15,10 0 3-15,-3 0 3 16,-4 0-2-16,1 0-2 15,6 0 0-15,2 0 1 16,-5-2-1-16,-3-4 2 16,-4 6-4-16,1 0-2 15,-3 0 4-15,-3 0 1 16,11 0-3-16,-5 0-1 16,-3 0 1-16,-1-5 2 0,1 5 0 15,6 0-1 1,-7-2-2-16,-2-4 1 0,-3 6 3 15,3-5 1-15,-1 5-8 16,1-3-2-16,-3 3 6 16,3 0 5-16,-1 3-2 15,1-3 1-15,0 0-1 16,0 0-2-16,-4 0-2 16,7-3 1-16,0-2 1 15,-6 5 0-15,-1 0 0 16,1 0 2-16,0 0-6 15,0 0-1-15,2-5 2 16,4 5 1-16,3 0 4 16,2 0 3-16,-5 0 0 15,0 0 0-15,-3-3-10 0,8-2-2 16,-5 5 8-16,0-6 4 16,-1 6-5-16,4-5 1 15,-3 5-1-15,3 0 2 16,2-2-3-16,-2-4 0 15,-3 6 1-15,-1 0 0 16,-2 0 0-16,3 0 2 16,0-5-6-16,-1 5-1 15,-2-3 6-15,3-2 4 16,2 5-9-16,-2-5-2 16,9 5 7-16,-4 0 6 15,-2-3-3-15,0 3-2 16,-3-5-1-16,-1 5-1 0,1 0-5 15,-3 0-1-15,-6 0 0 16,-4 0 4-16,-2 0-1 16,-3 0 1-16,0 0 8 15,-3 5 4-15,-3-5-10 16,-3 0-4-16,-3 0 6 16,0 3 3-16,-6-3-2 15,0 0 0-15,0 0-1 16,-6 5-2-16,-3 3 3 15,-3-8 2-15,-3 5 0 16,-6 1 2-16,-9 1-4 16,-5-1 0-16,-4-1-1 15,-15-2-2-15,-2 2 1 0,-4 0-1 16,-2-2 0-16,-1 10 0 16,-2-8 0-16,8 3 2 15,-5-8-1-15,5 11 2 16,6-3-2-16,10-3 2 15,5 3 0-15,9-8 1 16,9 5-2-16,4-5 1 16,5 3-4-16,6-3-2 15,3 0 2-15,12 0 0 16,2 11-2-16,10-11 2 16,12 0 1-16,0 0 2 15,5 0-1-15,10 0-1 0,3 8-2 16,5-11 1-1,10 3 1-15,-4 3 0 0,-2 2 0 16,-7 0 0-16,-2-2 0 16,-7-3 0-16,-8 5 0 15,-6-5 0-15,-9 0 0 16,-10 0 2-16,-5 5 1 16,-9-5 1-16,-6 3 0 15,-14 2 0-15,-7-5 0 16,-6 0 2-16,-12 6-1 15,-2-6 2-15,-4 2-2 16,1 4 0-16,5-1-6 16,-6-2-1-16,7-3 1 15,11 5 0-15,6-5 1 16,6 5 2-16,6-5-1 0,3 3-1 16,7-3-4-16,5 0-2 15,0 0 3-15,23 5-1 16,4-5 2-1,3 5 0-15,6-2-2 16,2 2 0-16,-5 1 3 16,0 1 0-16,0-1 3 15,-10-1-3-15,-5-2 0 16,-3 2 5-16,-21-5 16 16,-6 0 2-1,-6 0-9-15,-2 5-4 16,-4-2-6-16,3-3 0 0,0 5-4 15,6 1 0-15,3-4-1 16,6-2 0-16,3 5-3 16,3-5-1-16,6 8-4 15,3-2 1-15,3-1-15 16,3-2-7-16,-3 2-56 16,0 8-26-16,6-5 12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40:09.5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2871 5223 148 0,'3'-27'55'0,"0"19"-43"0,3 1 8 16,-6 7 0-16,6 5-10 0,3 8-3 16,0 14 2-16,0 15 2 15,-3 24-6-15,0 16-3 0,-3 11-1 16,0 7 1-16,0 1 3 15,0-11-4-15,0-11-3 16,6-8-43 0</inkml:trace>
  <inkml:trace contextRef="#ctx0" brushRef="#br0" timeOffset="1">2910 5173 124 0,'6'2'46'0,"6"-4"-35"0,3 2-4 0,-6 2-1 0,6 1-7 16,5 0-2-16,7-1 2 15,9 1 0-15,14 2 7 16,4-2 4-16,6-1-3 16,8 1-2-16,15-3-5 15,13 0 0-15,2 0 0 16,9-3 0-16,15-2 2 0,6 0-1 16,0 0-1-16,15-3 3 15,-3 0 2-15,3 0-2 16,11-3 0-16,-2 1 1 15,0-4 2-15,9-2 6 16,-6 3 2-16,5-3-5 16,7 0-1-16,-9-2-4 15,14-3-1-15,-8 5-1 16,0 0-2-16,0 0 1 0,-42 8-1 16,-27 0 2-16,42 0 1 15,-33 3-4-15,36 0-1 16,-30-1 1-16,45 4 0 15,-36-1 1-15,36 1 2 16,-36-1-1-16,41 3-1 16,-41 0-2-16,48-3 1 15,-42 1 1-15,36-4 2 16,-36 4 1-16,45-4 3 16,-45 4 1-16,50-4 1 15,-44 1 0-15,33 0 0 16,-36 0-2-16,42 2 1 15,-42 0-4-15,47-2-2 16,72 2 0-16,-32-2-1 16,-16 2 0-16,-26 1 0 0,-16-1 0 15,7-2 2-15,-18 2-3 16,-15 1 0-16,-9-4 3 16,0 4 3-16,-9-1-4 15,-15 0-1-15,-14 6-2 16,-7 0 0-16,0-3 4 15,4 2 1-15,-1 4-1 16,-5-1 1-16,-13-3-2 31,-2 4-1-31,-1-6 1 0,-5 2-1 0,2-2 8 32,-8 0-4-32,-9 0 14 0,-7 0-10 15,-8 0-2-15,-3 0-3 16,-6 0-5-16,0 0 1 15,-3 0 3-15,3 0-1 16,-4 0-1-16,4 3 1 0,-3 0-4 16,3 2 2-16,-6 6-1 15,3 2 0-15,-6 19-3 16,3 10 3-16,-9 69-1 16,3 8 1-16,-9 32 4 15,3-11-1-15,0 14-1 16,3-19 1-16,9-3-1 15,3-26 0-15,6-14-66 16,-1-20 36-16,4-27-101 16,0-16 74-16</inkml:trace>
  <inkml:trace contextRef="#ctx0" brushRef="#br0" timeOffset="2">2972 5837 28 0,'-5'0'11'0,"2"0"-9"0,3 2-11 0,0-2-6 15</inkml:trace>
  <inkml:trace contextRef="#ctx0" brushRef="#br0" timeOffset="3">2981 5839 96 0,'-3'0'35'0,"3"3"-27"0,3 2 7 0,-3 3 2 16,0 5-7-16,0 11-1 15,-3 3-1-15,0 7 0 16,0 3-2-16,-2 0-1 0,2-5-1 16,0 0 2-16,0-8-3 15,3-3 3-15,-3-3 0 16,3-2 2-16,0-3 0 0,0 1-4 16,0-4-1-16,0 1-1 15,0-1 1-15,0 1-2 16,3-3-1-16,-3 0-2 15,0-3 1-15,0 0 12 16,0-5 5-16,3 0 0 16,0 0 3-16,5 0-8 15,-2-2-2-15,6-4-7 16,3 4-2-16,6-4 0 16,9 4 2-16,14-1-1 0,4 1-1 15,6 2-2-15,2-3 1 16,10 0 3-16,17 1 1 15,9-1 5-15,4 0 3 16,11-2-6-16,12 2-1 16,0 3-2-16,0-2-2 15,9-1 1-15,0 3-1 16,-9 0 0-16,3 0 0 16,9 0 2-16,-9 3 1 15,-9-3-4-15,9 0-1 16,3 0-2-16,-6 0 3 15,-3-3 2-15,9-2 2 16,-3 5-1-16,-9-3 1 16,-5 0 2-16,5 1 2 0,3 2-8 15,-6 0-1-15,-3 0 4 16,6-3 4-16,3 3-3 16,-3-2-2-16,-2-1 0 15,8-2-1-15,32 2 0 16,-20 0 0-16,-9-2 0 15,9 0 2-15,0 2-3 16,-15 0 0-16,4 1 1 16,8-1 0-16,-6 3-3 15,-6-2 2-15,9 2 1 16,6 0 2-16,-3 2-1 16,-3-2-1-16,6 3 1 15,0-1-1-15,-12 1-3 16,3 0 2-16,6 2 1 15,0 0 0-15,-12 1 0 16,12-4 2-16,6 4-3 0,-6-4-2 16,6-2-3-16,14 3 1 15,-8-1 7-15,6-2 6 16,9 3-6-16,-9-3-1 16,9-3 1-16,5 3 1 15,-8 0-4-15,9-2-1 16,-3 2 1-16,-7-3 2 15,-2 1 0-15,-3 2-1 0,-12 0-2 16,-9 0 1 0,0 0-26-16,-3 2-11 0,-9 9-67 15</inkml:trace>
  <inkml:trace contextRef="#ctx0" brushRef="#br0" timeOffset="4">2916 12719 104 0,'-6'26'41'0,"0"16"-32"0,0 22 15 15,3-30 7-15,-6 32-8 16,-3 19-4-16,-6 10-6 16,-2 22-3-16,5-1-6 15,-3-13-1-15,9-10 1 0,6-11-13 16,6-8-7-16,6-16-33 15,9-13-40-15,8-16 20 16</inkml:trace>
  <inkml:trace contextRef="#ctx0" brushRef="#br0" timeOffset="5">2889 12819 140 0,'9'-8'52'0,"0"3"-41"0,15 0-2 16,-12 2-3-16,6 0-5 15,8 1 2-15,10-1-2 16,3 3-1-16,14 0 1 16,7 3 1-16,-7-1 3 0,7 4 2 0,8-4 1 15,10 3 0-15,5 1 0 16,1-4-2-16,5 1 1 16,9 0-4-16,6-1 0 15,-3 1 3-15,1-3 1 16,8 0-1-16,3 0-1 15,-3 0-1-15,3 0 0 16,9 0-5-16,-3 0-1 16,-6 0 3-16,6 0 3 15,9 0 1-15,-6 3 0 16,-3-1-6-16,12 1 1 16,-3 0-2-16,0-1 0 0,6-2 4 15,6 0 3-15,-3-2-4 16,6-1-1-16,3 0 0 15,-6 1 2-15,0-1-1 16,9 0 2-16,-7 1 0 16,-5 2 3-16,6 0-1 15,-3 0 2-15,-6 0-4 16,6 0-2-16,36 2 0 16,-22 1 1-16,1-3-3 15,0 0 0-15,-9 0 3 16,3 0 1-16,-1 0-4 15,-8 3 1-15,-6-1-2 16,6 1-2-16,-3 2 3 16,-12 1 2-16,3-4 2 0,6 3 1 15,-3 1-5-15,-6-4 1 16,15-2-2-16,-3 3 0 16,-6-3 2-16,12 0 2 15,0 0-1-15,-7 0-1 16,13-3 3-16,0 3 0 15,-6-2-1-15,3-1 1 16,6 0-4-16,-6 3 0 16,-1-2 3-16,4-1 3 15,-6 1-4-15,3-4-3 16,6 4 1-16,-3-1 0 16,2-2 1-16,7-1 2 0,-6 1-1 15,15 0 2-15,-1-1-2 16,-5 1-1-16,12-3 1 15,-10 3-1-15,-2-3 0 16,12 0 0-16,-15 0 0 16,-1-2 2-16,4 2 1 15,-12 0 1-15,3 0-2 16,2 0 1-16,-8 0-2 16,-3 0 2-16,9 0 0 15,-3 3 1-15,-15 2-7 16,3 0 0-16,-3 1 1 15,-18-1 3-15,-15 0-2 16,-6 1 0-16,-9-1 3 0,-8 1 3 16,-10 2-4-16,-5 0-3 15,-16 0 7-15,-5 0 4 16,-9 2 0-16,-9 1 2 16,-6 2-4-16,-4 8-2 15,-5 9-2-15,-3 9 0 16,-9 14 2-16,-6 16 2 15,-5 32-6-15,-4 5 0 16,3-8-1-16,3 10 0 16,0 3 0-16,6-7 0 15,3-9 0-15,6-16 2 16,3-12-6-16,3-12-1 16,0-12-34-16,3-6-11 0,3-6-68 15</inkml:trace>
  <inkml:trace contextRef="#ctx0" brushRef="#br0" timeOffset="6">2859 13727 28 0,'-29'18'11'0,"20"-13"-9"0,-3 6 4 0,9-6 4 15,0 1 25-15,0-4 12 16,3 1 0-16,0-3-1 15,3 3-19-15,3-1-6 16,6 1-11-16,3-1-2 16,5 4-4-16,4-4-3 0,3 1 2 15,3 0 0-15,8-3 3 16,10 0-1-16,3 0 2 16,2 2-2-16,4 1 0 15,2-3 1-15,1 0 3 0,11 0-2 16,7 3-2-16,2-1-2 15,0 1-3-15,4-3 3 16,11 0 0-16,6 3 1 16,-6-1 2-16,1-2-3 15,8 0-2-15,6 3 2 16,-6 2 0-16,-3-2-1 16,10-1 1-16,8 4 0 15,-6 2 1-15,0-6 0 16,12 1 0-16,0 2-7 15,-3-2 0-15,9-3 3 16,3 3 2-16,-6-1-3 16,3-2-1-16,9 0-2 15,-6 3 3-15,3-6 2 16,38 1 4-16,-14 2 0 0,-9-3 0 16,11 0-3-16,1 6 1 15,-12-6-2-15,15 1 2 16,-4 2-4-16,1-3-2 15,9 3 2-15,-13 0 2 16,10 0 0-16,-3 5-1 16,-9-5 1-16,14 3-1 15,-8 5 0-15,0-6 0 16,8 4 2-16,-5 2 1 16,0-3-1-16,5 3-2 15,-8 0 1-15,12 0-1 16,-4 0 0-16,-5-3 0 15,11 3-3-15,-8-3 0 0,9-2 2 16,-4 2 0 0,-8-5 3-16,12 0 3 0,-10 3-4 15,-2-3-3-15,3 0 1 16,-10 0 2-16,-2-3 0 16,3 3-1-16,-6 0-2 15,-4-5 1-15,7 2 1 16,-6 1 0-16,3-6 0 15,6 2 2-15,-13 1-1 16,7-3 2-16,0 3-2 16,-9 0-1-16,3-3 1 15,-1 0-1-15,-8 5 0 0,-3-5 2 16,6 0-3-16,-6 6 0 16,0-6-1-16,6 0 0 15,0 2 2-15,0 1 0 16,11-3 0-16,4 5 0 15,-3-2 0-15,9 3 2 16,-7-1-1-16,-8 0-1 16,3 3-10-16,-12 3-4 15,-9 0-22-15,-9-1-7 16,-9 1-59 0</inkml:trace>
  <inkml:trace contextRef="#ctx0" brushRef="#br0" timeOffset="7">19945 6477 156 0,'3'-16'57'0,"0"11"-44"0,0 2 12 15,-3 3 4 1,3 5-2-16,0 6 2 0,3 8-8 16,0 7-2-16,0 8-11 15,-6 11-3-15,0 14-1 0,-3 4-2 16,0-2-2-16,3-3 1 15,0-10 1 1,-3-6-34-16,0-10-13 0,0-6-55 16</inkml:trace>
  <inkml:trace contextRef="#ctx0" brushRef="#br0" timeOffset="8">19757 6781 296 0,'-9'-13'112'0,"24"2"-87"0,6-4-4 0,-12 7-10 16,6-3-12-16,6 0 1 15,6 1 0-15,5-1 0 16,7 3 0-16,3 0-27 0,2 1-9 16,1-1-31-16,-3-3-12 15,-4 0-11 1</inkml:trace>
  <inkml:trace contextRef="#ctx0" brushRef="#br0" timeOffset="9">20207 6443 212 0,'-9'10'82'0,"9"14"-64"0,6 18-9 15,-3-15-9-15,-3 10 5 16,0 10 9-16,-3 6 8 15,0 3 7-15,0-6-16 16,0-5-7-16,0-8-2 0,3-10-3 16,0-6-1-16,0-8 1 15,3-8-1-15,0-13-7 16,6-13-3-16,3-8 1 16,3-5 0-16,-4 2 3 15,1 3 4-15,0 8 5 16,3 8 3-16,0 5 2 15,0 10 2-15,-3 9-1 0,0 5 2 16,-3 5-6 0,0 3-3-16,-3-3-1 15,8-5-1 1,-5-8-102 0,3-11-60-16,0-5 66 15</inkml:trace>
  <inkml:trace contextRef="#ctx0" brushRef="#br0" timeOffset="10">20537 6715 260 0,'0'3'99'0,"3"5"-77"0,0-3-9 0,3 0-9 0,3 3-8 16,0-2 3 0,3-1 2-16,-3 0 2 15,6-2 1-15,5-3 2 0,-2-6-3 16,-6 1 0-16,0-3-1 15,-6 0-2-15,-9 0 1 16,0-2 1-16,-6 4-3 16,-3-1 0-16,-3 4 1 15,-2 3 0-15,-4 0 0 16,0 8 0-16,0 5-3 16,3 11 2-16,0 5-4 15,3 5 1-15,7-2 2 16,5 0 1-16,6-8 1 0,8 2 2 15,4-2-3-15,9-6 0 16,3-12-30-16,6-1-12 16,-1-13-57-1</inkml:trace>
  <inkml:trace contextRef="#ctx0" brushRef="#br0" timeOffset="11">20862 6646 104 0,'-9'3'38'0,"6"0"-29"0,3 2 12 0,0-5 4 0,-3 0 0 16,0 3 0-1</inkml:trace>
  <inkml:trace contextRef="#ctx0" brushRef="#br0" timeOffset="12">20832 6670 295 0,'-9'11'35'0,"0"2"-2"0,0 3-17 15,0 0-5-15,3 2-7 16,3 1-1-16,3-1-3 16,6 3-3-16,-3-5 10 31,6 5-3-31,0 1-7 0,-3-4 15 16,-3-2 9-16,-6 3-2 15,-3-6-1-15,-3 0-10 16,-3-5-5-16,3-5-2 0,-3-6-26 15,3-2-10-15,-3-3-26 0,4-5-10 16,2-1-28 0</inkml:trace>
  <inkml:trace contextRef="#ctx0" brushRef="#br0" timeOffset="13">20930 6789 208 0,'0'6'79'0,"3"-6"-61"0,6 2-7 0,-6 3 0 16,12 1 0-1,0-4 1-15,3 1 1 0,-1-3-7 16,7-3-4-16,-3-5 1 0,3-5 0 16,-6 0 3-16,0 0-3 15,-6-6-2-15,-7 6 0 16,-5-3-1-16,-3 0-3 15,-8 6 2-15,-7 2 3 16,-6 5 3-16,-6 6 2 16,0 10 3-16,1 8-10 15,2 6-4-15,6 4 10 16,6 6 8-16,9-2-5 16,12-3-2-16,12-6-7 15,9 0 0-15,3-7-77 31,8-3 42-31,16-11-52 0</inkml:trace>
  <inkml:trace contextRef="#ctx0" brushRef="#br0" timeOffset="14">21921 6638 184 0,'-3'-18'68'0,"0"23"-52"0,0 0 14 0,0-2 6 16,-6 2-9-16,0 1-3 15,-2 2-8-15,-1 0 0 16,3 0-9-16,3-1-4 0,6 4-2 15,6 0-1-15,3-1 2 16,6 3-1-16,-1 3-1 16,1 0 7-16,-3 3 3 15,-6-1 10-15,-6 6 7 16,-9-3-5-16,-3 3-1 0,-8-5-8 16,-1-4 0-16,-3-4-13 15,3 0-2 1,3-3-8-16,3-6-2 0,6-2-35 15,6-5-14 1,6-6-9-16,9-2-2 16,6-5-26-16</inkml:trace>
  <inkml:trace contextRef="#ctx0" brushRef="#br0" timeOffset="15">22133 6715 244 0,'0'5'90'0,"3"1"-70"0,6 7 2 16,-4-8-6-16,1 1 0 16,0-1 2-16,6-3-5 0,0-4-3 15,3-1-5 1,0-2-4-16,0-3 0 0,0-3-1 16,-3 1 2-16,-6-3-1 0,-3-1-1 15,-6 4-2-15,-3-1-1 16,-3 6 2-16,-6 0 0 15,-6 5 1-15,0 10 2 16,0 3-1-16,-3 9-1 16,4-7 7-16,2 17 5 15,6 0-4-15,6 2 0 16,6-5-6-16,6-2-2 16,6-6 0-16,6-5 0 0,5-8-27 15,7-5-11 1,3-11-32-16,0-8-13 0,-7-3-14 15</inkml:trace>
  <inkml:trace contextRef="#ctx0" brushRef="#br0" timeOffset="16">22374 6686 228 0,'0'8'85'0,"9"-3"-66"0,0 14 3 15,-1-6-1-15,-2 3 2 16,0 2 3-16,0 4-9 15,0 1-3-15,-6-1-8 16,0-7-2-16,6-1 0 0,-12-4-2 16,6-2 1-16,0-3 0 15,0-2 3-15,-3-3-1 16,0-5 0-16,0-3 5 0,3 0 4 16,3-5-5-16,3-3-3 15,9 0-6-15,3-3 0 16,0 1-5-16,3-1 1 15,-3 6-7-15,2-3-1 16,1 6-22-16,-3 2-8 16,-3 2-31-16,0 12-66 31</inkml:trace>
  <inkml:trace contextRef="#ctx0" brushRef="#br0" timeOffset="17">22621 6718 196 0,'-6'0'74'0,"6"5"-58"0,6 8-4 0,-3-5-6 0,0 8 16 16,6 5 12-16,-3 6-6 16,3-3-1-16,2-3-18 15,1-5 1 1,0 2-7-16,3-7 19 15,0-1-13-15,3-7 17 16,-3 0-16-16,3-14 0 0,-6-2-6 0,2-11-12 16,-2 0 5-16,-3-8-19 15,0 3 12-15,-6 3-40 16,0 5 29-16,-3 2-60 16,6 9 46-16</inkml:trace>
  <inkml:trace contextRef="#ctx0" brushRef="#br0" timeOffset="18">22999 6763 208 0,'9'10'79'0,"-9"-10"-61"0,15 16 4 0,-6-13 7 16,2 2-17-16,4-7 7 16,3 2-11-16,0-11 0 15,3 3-5-15,-3-8 7 16,3 3-6-16,-10-3 3 15,1 3-4-15,-12-3-6 16,0 5 1-16,-15 1-1 16,4 2 1-16,-13 3 2 15,0 7 0-15,-6 11 8 16,0 9-4-16,1 12 19 16,5 0-14-16,9 9 14 15,6-6-13-15,9 0 2 16,6-3-8-16,15-5-11 15,6-5 4-15,20-11-92 16,4-2 52-16,14-19-112 16,-2-5 88-16</inkml:trace>
  <inkml:trace contextRef="#ctx0" brushRef="#br0" timeOffset="19">20091 7702 164 0,'-12'-24'63'0,"3"16"-49"0,-6 0 14 0,6 6 4 16,-3 2-5-16,-6 5 1 15,-6 6-6-15,1 10-2 16,-1 10-11-16,3 4-10 0,0 7-4 15,6 1-1-15,3-1 2 16,6-5 4-16,6-8 2 0,6-3 2 16,6-10 2-16,3-10-1 15,3-6 0-15,6-14 1 16,0-7 1-16,-1-5-12 16,-2-11-4-16,-6-8-3 15,-9-8 2-15,-6 0 1 16,-3 0 3-16,-3 5 4 15,-3 6 3 1,0 8 9-16,0 5 5 0,3 7-7 16,0 9-2-16,4 8-9 15,2 8-2-15,2 10 4 16,7 19 2-16,3 18 3 16,6 13 0-16,-3 3-5 15,3-5 1-15,0-3 0 0,3-7 2 16,-1-6-1-1,1-8-1-15,3-8-30 0,-3-13-15 16,0-14-61 0</inkml:trace>
  <inkml:trace contextRef="#ctx0" brushRef="#br0" timeOffset="20">20320 7768 256 0,'-15'19'96'0,"18"-3"-75"0,-6 15-1 0,6-15-4 16,0 5-17-16,0-2-3 16,-3-1 6-16,3-2 3 15,-3 0-2-15,3-5-28 0,0-6-13 16</inkml:trace>
  <inkml:trace contextRef="#ctx0" brushRef="#br0" timeOffset="21">20195 7559 236 0,'-9'-13'90'0,"30"5"-70"0,-9 3-5 15,3 2-125 1,8 3-9-16</inkml:trace>
  <inkml:trace contextRef="#ctx0" brushRef="#br0" timeOffset="22">20659 7448 220 0,'-33'-13'85'0,"22"10"-66"0,-13-13 5 0,15 14-1 16,-6 2-11-16,-3 2-2 16,0 9-8-16,0 7-1 15,0 6-1-15,4 16-5 0,2 18 1 16,6 11 4-16,6-3 4 15,6-2-3-15,3-17-1 16,6-5-11-16,2-7-5 16,4-9-19-16,0-7-5 0,3-11-50 15</inkml:trace>
  <inkml:trace contextRef="#ctx0" brushRef="#br0" timeOffset="23">20763 7504 212 0,'-23'-30'79'0,"2"20"-61"0,15 2 10 16,0 8 0-16,0 0-16 15,-6 3-5-15,3 10-6 16,-3 3-2-16,3 5 1 16,3 8 2-16,3 11 3 0,3 5-2 15,3 2 0-15,0-2-1 16,6-2-2-16,-3-9 5 0,3-2 1 15,0-6-18-15,-6-7-6 16,0-6-36-16,-3-5-13 16</inkml:trace>
  <inkml:trace contextRef="#ctx0" brushRef="#br0" timeOffset="24">20326 7662 324 0,'-15'-8'123'0,"15"11"-95"0,9-8-11 0,0-1-11 16,6 1-7-16,14-3 0 15,10 3 3-15,0 2 1 16,11 3-1-16,-5 0-13 0,6 3-4 0,-4-3-46 16,-2 0-18-16,-3 0 245 15,-10 3 116-15</inkml:trace>
  <inkml:trace contextRef="#ctx0" brushRef="#br0" timeOffset="25">20772 7723 224 0,'-3'3'85'0,"6"10"-66"0,-3 3 8 15,3-8-2-15,3 5-4 16,3 0-1-16,3-2-6 15,3 0-4-15,6-4-5 16,0-4-4-16,2-3 2 0,-2-5 0 16,0-3 1-16,-6-3-5 15,-6-5 1-15,-6 1-2 0,-6-1 0 16,-6 0-7-16,-3 5-2 16,-6 3 4-16,-3 14 1 15,1 1 4-15,2 12 3 16,3 5-2-16,0 5-2 15,6-3 4-15,6 1 3 16,3-1 1-16,9-5 2 16,3 1-4-16,6-6-2 15,3-3-3-15,2-5 1 16,1-6-32-16,9-2-15 16,0-10-62-16</inkml:trace>
  <inkml:trace contextRef="#ctx0" brushRef="#br0" timeOffset="26">21132 7739 232 0,'-11'5'88'0,"8"3"-69"0,3 8-7 15,3-3-9-15,3 6 11 16,-4 2 10-16,-2 0 5 16,3-2 5-16,-3-1-18 15,0-2-5-15,0-3-3 0,3-5-2 16,-3 0-1-16,0-2 1 0,0-17 3 15,0-8 0 1,3-4-5-16,3-6 0 16,-3-1-4-1,9 4-3-15,-6 2-7 0,3 6-4 16,0 2-25-16,3 3-13 16,0 2-19-16,3 3-6 15,-3 5 2 1,0 3 10-16,-1 3 47 15,1 5 60-15,0 5 31 16,0 3-12-16,0 3-8 16,3-1-17-16,0-2-8 15,3 0-16-15,3-6-1 0,-1-4 2 16,1-6-1-16,-3-3 1 16,0-5-5-16,-6-5-3 0,-3-3-7 15,-6-5-3-15,-6 0-5 16,-6 0-1-16,-6-1-8 15,-3 12 0-15,-3 5 14 16,-3 10 7-16,4 11-4 16,-1 10-3-16,6 1 5 15,3-1 4-15,6 1 4 16,6 4 3-16,6-7-3 16,3 0 0-16,3-3-5 15,3-2-2-15,3-6-9 16,2-3-5-16,4-4-42 15,-3-6-18-15,12-11-27 16</inkml:trace>
  <inkml:trace contextRef="#ctx0" brushRef="#br0" timeOffset="27">21609 7742 232 0,'-12'2'88'0,"-9"6"-69"0,30 13 0 0,-12-10-7 16,3 5 7-16,-3 0 5 15,0 0 1-15,6 0 0 16,-6-6-14-16,-6-2-4 0,9-3-3 16,0-5-7-16,0-2-2 0,12-9-1 15,-6-5 2 1,3-8-5-16,6 1 1 0,0-1 2 16,-1 3 1-16,-2 5 3 15,3 8 1-15,0 13 3 16,0 14 1-16,-3 4 3 15,-3 4 3-15,0 2-2 16,-3 3-2-16,0-14 0 16,0 6-1-16,0-8-18 15,0-5-5-15,3-9-26 16,-1-4-9-16</inkml:trace>
  <inkml:trace contextRef="#ctx0" brushRef="#br0" timeOffset="28">21862 7419 244 0,'-6'-8'90'0,"6"8"-70"0,9 13-5 0,-6-2 5 15,3-1-14-15,-3 17 15 16,3 5-12-16,-3 21 7 16,0-1-9-16,-1 9-4 15,1 0-2-15,0-8-28 16,3-8 15-16,0-5-19 15</inkml:trace>
  <inkml:trace contextRef="#ctx0" brushRef="#br0" timeOffset="29">21653 7617 360 0,'6'-10'134'0,"9"4"-104"0,18-12-4 16,-12 10-12 0,3 5-12-16,14-5-40 15,4 3 20-15,9-5-145 16,-4 4 91-16</inkml:trace>
  <inkml:trace contextRef="#ctx0" brushRef="#br0" timeOffset="30">22546 7670 184 0,'-20'16'71'0,"20"8"-55"0,0 32 13 15,0-25 2-15,0 12 4 16,0 7 3-16,-3 11-7 15,3 0-2-15,0-1-16 0,-3-7-6 16,3-8-2-16,3-8-3 0,-3-8-2 16,3-13 9-1,-3-5 4-15,0-16-2 0,0-11-1 16,-3-16-13 0,-3-10-3-16,3-6-2 0,-3-5 0 15,6-5 2-15,6-3 4 16,3 6-1-16,2 4-1 15,4 12 3-15,0 9 0 16,3 9-2-16,0 11 2 16,0 10 1-16,0 13 2 15,-3 8 8-15,-7 6 3 16,-5 2 0-16,-9 0 2 16,-2 0-6-16,-4-5-1 15,3-3-6-15,0-5-4 16,3-3-21-16,0-5-8 15,0-8-33-15,3-5-11 0,6-11-36 16,3-3-24 0,6-7 64-16</inkml:trace>
  <inkml:trace contextRef="#ctx0" brushRef="#br0" timeOffset="31">22698 7742 252 0,'3'5'93'0,"-3"3"-72"0,3 8 11 15,0-3 3-15,-3 8-10 16,0 6-2-16,3-1 0 15,-3 1 2-15,6-4-13 16,0 1-7-16,9-3-1 0,-3-2 1 16,6-6 2-16,-1-5-1 15,-2-8-1-15,6-8-12 0,-6-5-3 16,0-6-6 0,0-7-3-16,-9-6 11 0,0 0 4 15,-3 6 7-15,-3 5 3 16,0 8 9-16,0 5 2 15,0 8-13-15,6 13-4 16,0 3-1-16,0 8 2 16,3-1 2-16,-1 4 1 15,4-3-5-15,-3-3 1 16,3-3-7-16,3-2 0 16,-3-8-37-16,6 0-13 0,3-11-81 15</inkml:trace>
  <inkml:trace contextRef="#ctx0" brushRef="#br0" timeOffset="32">23064 7811 288 0,'-12'21'107'0,"12"-5"-83"0,9 7-9 16,-6-7-9-16,0 0-2 15,0 0 2-15,0 0 11 16,0-3 6-16,-3-2-12 15,3-1-4-15,0-2-2 0,-3-8-6 16,0 0-1-16,0-2-2 16,-3-12 3-16,0-4-5 0,0-6 2 15,0-5 6 1,3 0 4-16,3 2 3 0,3 4 2 16,-3 1-3-16,9 4-3 15,-3 5-5-15,3 7-2 16,0 4-105-1,0 4 58 1,3 4-99-16,-1 4 85 0</inkml:trace>
  <inkml:trace contextRef="#ctx0" brushRef="#br0" timeOffset="33">23252 7877 228 0,'-6'13'85'0,"6"-13"-66"0,9 58 5 15,-9-31 21 1,0-1-27-16,0 19 22 16,0 0-23-16,-3 5 3 15,3-2-12-15,-3-6-8 16,3-7 0-16,-3-9-11 16,6-5 6-16,-6-10-38 15,3-6 24-15,-6-21-51 16,0-5 39-16,-6-24-22 15,6-3 30-15,-6-23 6 0,9 0 26 16,-3 7 38 0,6 6-24-16,3 2 21 0,3 14-27 15,12 2 7 1,3 11-14-16,6 8 10 16,-1 8-12-16,1 15 12 0,0 12-12 15,-6 9 12-15,0 7-12 16,-12 1 9-16,-3 1-9 0,-6-3 0 15,-6-2-5-15,-9-6-30 16,6-5 14-16,-3-6-74 16,0 1 48-16,0-11-99 15,3-3 78-15</inkml:trace>
  <inkml:trace contextRef="#ctx0" brushRef="#br0" timeOffset="34">23567 7803 252 0,'-15'18'96'0,"15"-18"-75"16,-9 27 6-16,4-14 15 15,5 0-25-15,-9 6 24 16,9-1-25-16,0-2 13 16,0 0-18-16,9-3-3 15,8 0-5-15,7-7 0 16,0-1-2-16,3-10 4 15,0 2-3-15,-4-10-5 16,-2-1 1-16,-12-7-6 16,-3 3 5-16,-15-9-5 0,0 6 4 15,-12 0-24-15,1 5 15 0,-7 3-62 16,6 5 41-16,-3 3-107 16,9 5 78-1</inkml:trace>
  <inkml:trace contextRef="#ctx0" brushRef="#br0" timeOffset="35">23945 7721 212 0,'0'-14'79'0,"0"14"-61"0,3-5 19 0,-6 2 22 16,3 6-34-16,-12-3 17 15,6 5-25-15,-8 1 0 16,2 4-11-16,-6 1-5 16,12 2-2-16,0 6-1 15,3-1 0-15,3 6 0 16,6 2 0-16,0 1 8 16,3-1-3-16,-6 1 12 15,-3-3-8-15,0-6 1 16,-3-2-5-16,-3-6-33 15,0 1 17-15,-3-8-97 16,3-1 61-16,3-12-95 16,3-1 82-16</inkml:trace>
  <inkml:trace contextRef="#ctx0" brushRef="#br0" timeOffset="36">24011 7863 252 0,'15'3'96'0,"-15"-3"-75"0,29 8 8 0,-20-5 4 15,6-1-21-15,3-4 4 16,0 2-11-16,3-11 2 16,0 0-4-16,-6-7-2 15,-1 2 0-15,-5-5 1 16,-3 2-1-16,-9-4 2 16,0 7-2-16,-15 0 2 15,7 5-2-15,-13 11 6 16,3 11-4-16,-6 7 17 15,9 4-12-15,-3 4 15 16,13 3-14-16,2 0-8 16,9-2-2-16,8-4-42 15,4-1 24-15,12-6-105 16,6-1 69-16,9-12-90 16,2 0 83-16</inkml:trace>
  <inkml:trace contextRef="#ctx0" brushRef="#br0" timeOffset="37">24475 7734 356 0,'-39'-13'134'0,"39"13"-104"0,-26-8 3 16,17 8-10-1,3 8-16-15,-9-3-14 0,9 5 3 16,-9 4-6-16,12-1 6 0,-3 8 4 16,6 3 1-16,0 2-1 15,3 1 1-15,-3-1 12 16,0-2-7-16,-6-5 15 15,-3-1-12-15,0-2 0 16,3-3-5-16,-12-5-16 31,1-3 6-31,2-5-65 0,0 0 38 0,6-2-141 16,3-1 96-16</inkml:trace>
  <inkml:trace contextRef="#ctx0" brushRef="#br0" timeOffset="38">24630 8012 356 0,'-12'10'134'0,"12"-10"-104"0,-6 3-21 15,0-1-21 1,6 1 1-16,-6-3-5 16,3 0 10-16,-6-3-59 15,3 3 36-15,3-10-115 16,3-1 80-16</inkml:trace>
  <inkml:trace contextRef="#ctx0" brushRef="#br0" timeOffset="39">24710 7170 300 0,'-9'3'112'0,"9"-3"-87"0,0 71-2 16,-9-28 2-16,6-6-16 0,-14 24 6 15,5-1-8-15,-6 9-33 16,3-5 14-16,0-9-139 16,15-7 84-16</inkml:trace>
  <inkml:trace contextRef="#ctx0" brushRef="#br0" timeOffset="40">20254 6273 140 0,'0'8'52'0,"9"-13"-41"0,-6 8 15 16,-6-1 6-16,0-2-3 15,3 0 1-15,0 0-9 0,3-2 0 16,-3-1-12-16,0 0 6 0,3-5 2 15,-3 0 2-15,3-7 1 16,3-1 0-16,-3-16 0 16,-3-5 0-16,-3-5 2 15,0-3-8-15,-6 0-1 16,-3 0-3-16,-8 0-1 16,-10 0-12-16,-6 2-3 15,-12 1 3-15,-8 0 1 16,-10-1 8-16,-2 1 4 15,-9-3-8-15,-10 0-2 16,-8 5-4-16,-9 3 0 16,-3 0 5-16,-9 8 3 15,-9 0-3-15,3 3-3 16,-9 4-2-16,-9 7 0 16,3 1 3-16,-9 1 0 0,-6 0 3 15,-3 2 3-15,-14 3-4 16,-1-5-3-16,-6 3 3 15,-2-4 1-15,-1 1-5 16,-8 5-2-16,5-2 2 16,-11 2 3-16,-1 2 5 15,-8 6 2-15,-36-2 1 16,8 7 0-16,10 6-4 16,3-4-3-16,6 7 0 15,14-9 1-15,1 8-1 0,11-5 2 16,24-3 2-1,12 1 2-15,10-1 3 16,23-2 1-16,11-3-5 0,25-3-2 16,11-5-2-1,16 8 1-15,11-3-4 0,12 6 0 16,10-6-6-16,5 6 0 16,6 2-17-16,3-7-4 15,3 2 5-15,0 2 6 16,0-2 3-16,3 0 4 15,0-2-5 1,-3 7 1-16,0-10 1 16,0 2-3-16,3 0-3 15,6-2-9-15,-3-5-5 16,6-6-2-16,0 0 1 0,3-3 14 16,6-2 7-16,-1 3 13 15,1-4 5-15,3 7 17 16,-9 4 9-16,-3 3-3 15,-6 3 0-15,-9 2-6 16,-3 8-4-16,-9 6-6 16,-9 8-2-16,-11 4-2 15,-13 9 0-15,-5 5 0 16,-4-5 0-16,6 2-2 16,-2-2 1-16,5-6 2 15,10 1 2-15,5-3-3 16,12-3-3-16,6-5-2 15,18 0 0-15,15 2-4 16,15-5-2-16,15 1-16 0,29-6-5 16,15-3-52-16,30-2-20 15,-3-11-17 1</inkml:trace>
  <inkml:trace contextRef="#ctx0" brushRef="#br0" timeOffset="41">22960 8440 116 0,'-9'-5'46'0,"15"2"-35"0,-6 1 12 0,0 2 5 16,0 0-18-16,-6 2-5 0,6 1-6 15,6 2-1-15,-12 3 2 16,6 5 0-16,-3 9 0 0,0 9 4 15,-3 12 2-15,-3 10 2 16,0 10 2-16,-3 3 6 16,4 8 4-16,-4 11-6 15,3 8-1-15,3-6-7 16,-3 13-4-16,0 12-1 16,3-7-1-16,0-1 0 15,0 12 2-15,-6 6 1 16,0-6 3-16,-3 8 1 15,-5 14 1-15,5-6 9 16,-9 3 6-16,-3 13-14 16,0-5-7-16,-3 0-7 15,-2 11-2-15,-7-6 4 16,-6-3 1-16,-5 11 2 16,-10-5 0-16,-8 0 4 15,-4 0 2-15,-8-8-2 0,-6-19-1 16,-7-2-1-16,-8-6-2 15,-6-7 1-15,-18-11 1 16,-6-14-1-16,-18-12-1 16,-9-6 3-16,-11-11 2 15,-48 9 4-15,5-14 5 16,69-15-2-16,-95 2 1 16,3-8-3-16,12-5-1 15,3-9 1-15,-1-1 1 0,13-6 3 16,5 0 4-16,7-3 1 15,14-3 3 1,19 1-6-16,5-3 1 0,18-3-10 16,6 1-2-16,18-3-3 15,15-1 1-15,12-4 0 16,17-1 3-16,16-2-1 16,5 0 0-16,15 2-6 15,1 0-1-15,8 3-6 16,3-5-7-1,6 5 2-15,6 3 6 16,3 0 4-16,3 2 0 16,3 0 2-16,0 3-1 0,0-2-2 15,3 2 3-15,0 0 2 16,0 0-5-16,0 0 1 16,0-3-4-1,0 3 2-15,6-2-6 0,3-6-1 16,6-3 0-1,3 0 2-15,12-7 4 0,2-3 3 16,4 0 0-16,-3-1-1 16,0 7 3-16,-4-4 0 15,-2 6-2-15,-6 2 2 16,-6 6 3-16,-6-3 1 16,-9 8 1-16,-12 0 2 15,-9 13 1-15,-6 0 3 16,-14 1-1-16,-7-1 2 0,-3 0 0 15,1 3 1-15,-4 2-2 16,13-2-1-16,8 0 3 16,12-3 3-16,3-2-13 15,15 5-3-15,9 0-5 16,15 0 1-16,9 0-2 16,5-1 0-16,10 1-12 15,0 0-3-15,8-3-23 16,13-5-12-16,20-2-86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40:41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8464 12084 104 0,'0'-8'41'0,"0"5"-32"0,-6 6 17 0,0-3 6 15,-3 2 0-15,-3 4 1 16,-11 1-12-16,-7 4-5 16,0 5-9-16,-3 10-5 0,1 14-1 15,2 18 1-15,3 3 3 16,6 3 0-16,6-6 0 15,9 0 1-15,9 0 1 16,12-2-6-16,12-6 0 16,18-2-21-16,2-11-7 0,1-13-30 15,-3-9-47 1,-1-15 20-16</inkml:trace>
  <inkml:trace contextRef="#ctx0" brushRef="#br0" timeOffset="609.1731">8845 12245 108 0,'0'-16'44'0,"0"13"-35"0,-3-10 18 0,3 8 7 0,-3-6 2 16,0 1 0-16,-9 2-6 15,0 0-4-15,-2 3-14 16,-4-1-8-16,0 4-2 0,0 2-5 16,0 8 0-16,0 5 2 15,3 11 0-15,1 10-4 16,2 11 1-16,6 8 0 16,0-8-1-16,3 0 4 15,3-5 2-15,0-3 2 16,0-3 1-16,0-2-2 15,0-3-2-15,0-5-13 16,0-6-6-16,-3-5-23 16,0-5-9-16,-3-5-24 15</inkml:trace>
  <inkml:trace contextRef="#ctx0" brushRef="#br0" timeOffset="827.7326">8545 12478 172 0,'0'-6'66'0,"6"1"-52"0,2 3 12 0,-2-1 1 15,6-2-4-15,0-1 0 16,3-4-12-16,3-1-4 0,6 3-5 16,3-2-2-16,2 4 3 0,4 1-24 15,0 0-11-15,-3 5-32 16,-4-3-47-1,-2 3 28-15</inkml:trace>
  <inkml:trace contextRef="#ctx0" brushRef="#br0" timeOffset="1265.5507">8896 12507 104 0,'3'10'41'0,"0"-2"-32"0,3-2 11 0,0-4 2 16,3 1-1-16,0 2-1 15,2-2-10-15,1 0-6 16,0-3-3-16,0-3-1 0,0 0 2 16,0 1-3-16,-3-4-2 15,0-2 10-15,-3 3 5 16,0-3-3-16,-3 0-1 15,-3-2-2-15,-3-4-1 16,-3 4-1-16,-3-1 2 16,-3 3-8-16,-3 3 0 15,0 8-2-15,-3 2-1 16,-3 6 1-16,-2 2 3 16,2 3 2-16,0 0 4 15,6-1 2-15,6 1 3 0,6 3-1 16,9-1 2-16,6 1-6 15,3-3-1-15,3 0 0 16,3-6 0-16,-1 1-5 16,4-6 1-16,0-2-9 15,0-6-4-15,0-2-26 16,3-3-10-16,-1 0-30 16</inkml:trace>
  <inkml:trace contextRef="#ctx0" brushRef="#br0" timeOffset="1530.6891">9277 12221 140 0,'-3'0'52'0,"0"16"-41"0,3 13 20 0,-3-5 7 15,0 13-15-15,0 3-2 16,0-1-13-16,0 1-5 16,3-3-2-16,0-3-1 0,0-2 2 15,6-5-1-15,-6-4 2 16,3-4-33-16,-3-6-12 16,-3-5-32-1</inkml:trace>
  <inkml:trace contextRef="#ctx0" brushRef="#br0" timeOffset="1734.1405">9107 12443 124 0,'-3'-10'46'0,"6"10"-35"0,3-3 5 15,0 0 0-15,3-2 8 16,3 3 7-16,6-6-14 15,9-3-5-15,5 3-7 16,7 0-6-16,-3 0 0 0,-4-2-23 16,1 2-10-16,0 0-42 15</inkml:trace>
  <inkml:trace contextRef="#ctx0" brushRef="#br0" timeOffset="2015.2989">9569 12406 88 0,'-9'0'33'0,"9"3"-26"0,-12-3 11 0,3 0 17 15,0 3-19-15,-12-1 5 16,9 14-12-16,-3 3-3 16,-3 2-4-16,-2 0 1 15,2 0-2-15,3 0 8 0,3 0 4 16,6 1-4-16,6-1-1 0,9-3-2 15,3-2 1-15,3-3 0 16,5-5 1-16,4-5-9 16,0-6-4-16,3-2-11 15,3-3-4-15,-1-5-21 16,-2-3-44 0,-3 0 8-16</inkml:trace>
  <inkml:trace contextRef="#ctx0" brushRef="#br0" timeOffset="2405.6327">9676 12173 108 0,'6'14'41'0,"-6"4"-32"0,0 19 13 16,0-10 3-16,3 15 4 0,-3-5 18 15,3 3-26-15,-6 2 5 16,0-5-9 15,-3 0-10-31,3-8-2 16,-3-8-3-16,3-5 1 15,0-8-29 17,12-21 13-32,9-5 5 15,2-1 5-15,4 3 3 16,0 0 4-16,0 8 2 15,0 6-2-15,-1 4 6 0,1 9 3 0,-3 5 2 16,-3 2 4-16,-3 1-2 16,-3 2-1-1,0-2-8-15,-3-1-3 16,-3-2-12-16,0-3-5 0,-1-2-162 31,1 2 95-31,0-8-18 0</inkml:trace>
  <inkml:trace contextRef="#ctx0" brushRef="#br0" timeOffset="6560.5438">10453 12496 116 0,'0'-2'46'0,"3"4"-35"0,-3 1 3 16,0 2-1-16,3 1-6 15,-1 4 1-15,1 3 6 16,-3 3 3-16,3 3-8 16,0-1-5-16,0-2-1 0,3 0 0 15,-3-3 3-15,-3-2-3 16,0-3 0-16,0-3 1 16,0-5 2-16,0 0-1 0,-3-5 2 15,0-6-4-15,0-2-2 16,0-3 0-16,3-2-1 15,3-1 4-15,3-2 5 16,3 2-3-16,3 3-1 16,0 3-5-16,3 0 0 15,0 2 2-15,3 3 1 16,3 3-6-16,-1 3 0 16,1 2-30-16,-3 5-11 15,0 0-34 1,0 3-16-16,-3 3 47 15</inkml:trace>
  <inkml:trace contextRef="#ctx0" brushRef="#br0" timeOffset="6978.7196">10741 12541 132 0,'-9'-2'52'0,"12"2"-41"0,0 2 2 16,-3-2 0-16,3 6 4 15,3-1 4-15,0 0-2 16,3 0 1-16,3 1-11 16,0-1-3-16,3-2-2 0,0-3 0 15,0-3 2-15,-4 0-5 16,1-2-1-16,-3 0 0 16,0-1 0-16,-3-1 2 15,-3-1 3-15,-3 0-4 16,-3 0-1-16,-3 0 2 0,-6 3 1 15,-3 2-4-15,-2 3-1 16,-4 3 1-16,-3 4 2 16,-6 4-5-1,3 2 1-15,7 0 3 0,5 1 2 16,6 2 0-16,6-1 1 16,9 1 0-16,6 0 3 15,3-3-3-15,2-2 0 16,7-6-3-16,0-2-3 15,0-6-20-15,3-2-10 16,-1 0-23-16,1-3-43 16,0 0 21-1</inkml:trace>
  <inkml:trace contextRef="#ctx0" brushRef="#br0" timeOffset="7430.0733">11048 12510 104 0,'0'-16'38'0,"0"10"-29"0,3 1 14 15,-3 2 6-15,0 1 8 16,-3 2 4-16,-3-3-8 16,-3 3-5-16,-3 3-16 15,-3 2-8-15,-3 6 0 0,-2 5-5 16,-1 2 0-16,0 3-1 16,3 0 0-16,6 1 0 15,6-4 0-15,3-2 2 0,3-3 0 16,6-2 2-1,6-6 1-15,3-5-1 0,6-5-2 16,3-3-2-16,-1 0-1 16,1-3-1-16,-3-2 0 15,-3 0 3-15,0 0 2 16,-3-1 2-16,-6 4 1 16,-4 2-5-16,-2 3 1 15,0 5 2-15,-9 5 1 16,-2 5-4-16,-1 6 1 15,0 8 2-15,-3 5 3 16,3 8-2-16,3 6 0 16,3-4-3-16,3 1-1 15,0-8 3-15,3-3 1 0,3-8-8 16,3-2-4-16,-3-6-20 16,9-5-39-1,-3-6-37 1,2-7 15-16</inkml:trace>
  <inkml:trace contextRef="#ctx0" brushRef="#br0" timeOffset="7835.0401">11206 12560 160 0,'-6'-16'63'0,"3"16"-49"0,0-3 5 15,3 3-2-15,0 0-8 16,0 6-1-16,0 1 2 0,-3 7 4 15,3 2-8-15,0 2-3 0,3 3 0 16,3 0-2 0,3-2-1-16,0-3 1 0,2-3-1 15,1-5 2-15,0-5 1 16,0-6-1-16,3-5 1 16,0-3-4-16,-3-4 0 15,0-4 1-15,-3-2 0 16,-3-3 0-16,0 3 0 15,-3 0 2-15,0 5 1 16,-3 5 3-16,0 9-1 16,0 7-3-16,0 6 4 15,3 2 3 1,-1 0-7-16,1 3-1 0,0-3-1 16,3 0 2-16,0-2-12 15,0 0-3 1,3-4-23-16,0-1-9 0,0-4-27 15,3-2-25 1,0-2 38-16</inkml:trace>
  <inkml:trace contextRef="#ctx0" brushRef="#br0" timeOffset="8195.1187">11482 12547 184 0,'-5'-3'68'0,"7"8"-52"0,4-2-8 0,-3-1-4 16,3 1 5-1,3 2 5-15,3 1-4 0,6-1-1 16,0-2-5-16,0-1-1 0,3-2 1 16,-4-2 0-16,-2-4 0 15,0 1-2-15,-3 0-2 16,-3-3 3-16,-3 0 0 16,-6-3 1-16,-3 1 0 15,-3-1-2-15,-9 3-2 16,-9 3 3-16,-2 2 0 15,2 9-4-15,0-1-1 16,3 3-2-16,6 2 3 16,3 4 0-16,3 1 3 15,6 1-1-15,6 0-1 16,3 0 3-16,6-3 0 16,-12-13-76-1,48 8-86 16</inkml:trace>
  <inkml:trace contextRef="#ctx0" brushRef="#br0" timeOffset="8271.9376">11858 12510 168 0,'-12'-19'66'0,"3"14"-52"0,-3-3 47 32,-3 10-35-17,0 4-13-15</inkml:trace>
  <inkml:trace contextRef="#ctx0" brushRef="#br0" timeOffset="8466.3026">11777 12502 347 0,'0'13'-4'0,"6"3"2"0,3 0 1 16,0-1 1-16,0 1 0 16,-3 0 0-16,-6 0 11 15,-3 0 5-15,-6-3-4 0,-3-2 1 16,-3-3-6-16,-3-3 1 16,0-2-3-16,1-6 0 15,-4-2-17-15,6-3-6 16,3-3-24-16,3-2-11 15,9-6-19 1,6-4-29-16,9-12 33 16</inkml:trace>
  <inkml:trace contextRef="#ctx0" brushRef="#br0" timeOffset="8680.4527">12042 12158 176 0,'0'2'68'0,"3"4"-52"0,-3 9-1 15,0-1-4-15,-3 9 8 16,0 20 7-16,0 12 0 16,0 1-1-16,0-1-13 15,0-2-8-15,3 0-2 0,0-5 2 16,3 0 2-16,0-6-7 16,-3-5-4-16,3-11-30 15,0-7-15-15,-3-6-51 16</inkml:trace>
  <inkml:trace contextRef="#ctx0" brushRef="#br0" timeOffset="8901.9808">11819 12462 240 0,'-3'-16'90'0,"9"16"-70"0,0 0 6 0,0 0-3 15,6-3-18-15,5 1-2 16,10-4-4-16,12 1-1 16,3 0 2-16,-1 2-3 0,-2 1 0 15,-3 2-34-15,-4 2-15 16,-2 1-22 0,-6 2-33-16,-3 0 33 0</inkml:trace>
  <inkml:trace contextRef="#ctx0" brushRef="#br0" timeOffset="9557.7955">12247 12504 176 0,'-6'11'66'0,"6"-3"-52"0,3 0 8 16,0-3 1-16,3 0-8 16,0 1 2-16,3-1-1 15,3-3-1-15,0 1-7 16,3-3-3-16,0-3 1 0,0 1-3 16,-3-3 0-16,0-1-1 0,-7-2-2 15,-2-2 1-15,-6-3-1 16,-2-6-3-16,-4 3 2 15,-6 0-4-15,-3 6 1 16,-3 10 4-16,-3 5 2 16,0 8-5-16,1 3-2 15,2 3 4-15,6 2 2 16,6 3 3-16,6-1 0 16,3 1-5-16,9 0 1 15,6-3-2-15,3-5-2 16,8-3-13-16,4-7-6 15,15-4-4-15,5-4 1 16,-2-4-1-16,-3-4 2 0,-7-4 12 16,-2-1 4-16,-12-1 20 15,-6 0 9 1,-6 0 15-16,-6 0 8 0,-9 5-17 16,-3 4-4-16,-9 4-14 0,-6 8-5 15,-9 6-5-15,0 2-1 16,10 6-1-16,5 2 0 15,6 0 0-15,9 0 3 16,6 0 0-16,6-5 3 0,3-5-1 16,2-9 2-16,7-7 0 15,-3-6 1-15,-3-4-5 16,0-9 1-16,-3-5 0 16,-3-11 0-16,-3-13 0 15,-4-5 0-15,-5-3-3 16,-2 8 2-16,-1 8 14 15,0 5 6-15,-3 11-7 16,3 8-2-16,0 11-8 16,0 10-4-16,0 18-2 0,6 24 3 15,3 11-2 1,6 0-1-16,2-3 5 0,4-5 3 16,3-5-17-1,3-3-8-15,3-8-62 16</inkml:trace>
  <inkml:trace contextRef="#ctx0" brushRef="#br0" timeOffset="10291.9884">13492 12472 124 0,'-30'-13'46'0,"12"13"-35"0,-21 6-4 0,21 1-3 16,-8 4-4-16,-1 2 0 16,0 6 6-16,0 2 4 15,6 3 1-15,7 5 1 16,8 0-4-16,6 0-3 16,9-2-2-16,8-6 2 0,13-8 1 15,0-8 6-15,0-7 3 16,-1-6-4-16,-2-8-1 15,-3-3 0-15,-3-5 1 16,-6-5-5-16,-3-10-2 16,-6-12-2-16,-3-2 1 0,-3 3 2 15,-3 3 2-15,-3 7 8 16,0 3 2-16,0 10-8 16,0 9-5-16,0 5-3 15,3 5 1-15,0 5-3 16,3 11 0-16,0 11-4 15,6 18 1-15,3 10 2 16,0 1 1-16,3-1-2 16,0-2 2-16,2-2-4 15,4-6-1-15,0-3-26 16,0-7-11-16,3-6-18 16,3-8-38-1,2-10 21-15</inkml:trace>
  <inkml:trace contextRef="#ctx0" brushRef="#br0" timeOffset="10666.8826">13804 12467 228 0,'-33'-24'85'0,"25"22"-66"0,-13-4 1 0,12 9-4 16,-6 2-14-16,-3 6 0 16,-3 5-2-16,0 5 0 15,3 5 0-15,4 4 0 0,5-1 0 16,6-3 0-16,3-2 2 0,6-3 1 15,6-5 1-15,2-5-2 16,4-9-2-16,3-4 1 16,0-4-1-16,-3-2 0 15,0-5 0-15,-3-3 2 16,-4-2 1-16,-5-3-1 16,-3 2 1-16,-3 0-2 15,0 9 2 1,0-1 2-16,0 9 4 0,0 2-9 15,3 8-4-15,0 2-1 16,3 6 3-16,3 3-1 16,6-1 1-16,0 1-7 15,3-3-2-15,3-3-21 16,0-5-6-16,-1-6-14 16,4-7-47-16,0-3 12 15</inkml:trace>
  <inkml:trace contextRef="#ctx0" brushRef="#br0" timeOffset="10869.8487">14048 12192 220 0,'-6'-26'82'0,"3"23"-64"0,0 0 7 0,3 3-1 16,0 3-20-16,0 2-3 16,0 6-4-16,0 7-2 15,3 17 4-15,0 12 0 0,0 9 3 16,0-3-1-16,0-3 2 15,0-2-4-15,0-3 0 16,0-6-19-16,0-2-9 16,0-5-23-16,0-3-53 15,-3-8 14-15</inkml:trace>
  <inkml:trace contextRef="#ctx0" brushRef="#br0" timeOffset="11104.2925">13855 12446 212 0,'-27'-16'79'0,"24"21"-61"0,9-5 6 16,0 0 0-16,3 3-9 16,6-6 0-16,3 1-9 15,5-6-2-15,10-5-2 16,3-1-2-16,3 1 1 0,2 0-17 15,7 5-4-15,-1 5-30 16,1 3-10-16,-3 3-26 16</inkml:trace>
  <inkml:trace contextRef="#ctx0" brushRef="#br0" timeOffset="11479.1851">14450 12451 156 0,'-15'-5'60'0,"9"8"-47"0,-9-1 15 0,6-2 4 15,-5 6-12-15,-10-1-1 16,-9 5-9-16,0 4-4 16,-2 2-3-16,5 2-3 0,3 3 3 15,6 0-4-15,9 1-2 0,6-4 2 16,6-2 2-16,6-3 0 16,6-5 2-16,12-5 0 15,3-6 3-15,0-2-5 16,-1-6-1-1,-2-2 2-15,-3-3 3 0,-3-2 7 16,-6-1 2-16,-3 3-3 16,-3 6-1-16,0 4-4 15,-3 4 1-15,0 4-4 16,0 9-2-16,2 2 0 16,1 3-1-16,3 3-3 0,3-4 0 15,0 1-1-15,3-2 3 16,0-4-24-1,0-5-11-15,0-5-23 0,3-2-11 16,-4-3-11 0</inkml:trace>
  <inkml:trace contextRef="#ctx0" brushRef="#br0" timeOffset="11713.5046">14623 11996 216 0,'3'-18'82'0,"6"23"-64"0,11 6-11 0,-2-1-11 15,6 11 0-15,3 8 3 0,0 16 28 16,0 16 12-16,-4 13-19 16,-5 3 7-16,-9-5 1 0,-12-4-15 15,-15-7-5-15,-17-3-10 16,-16 1-3-16,-12 1-58 15,-23-1-23-15,-6-6-24 16</inkml:trace>
  <inkml:trace contextRef="#ctx0" brushRef="#br0" timeOffset="13291.2762">8107 4088 84 0,'18'-29'33'0,"-12"10"-26"0,9 3 7 0,-9 11 1 15,-6 0 9-15,-6-1 7 16,3 14 1-16,-3-2 1 0,-6 2-12 16,-6 2-3-16,-6 9 12 31,-56 79-4-16,11 0 0-15,16 2-6 16,17 1 0-16,15 2-9 16,21-16-4-16,24-8-4 15,18-12-5-15,8-14-1 0,4-16-18 16,0-11-9-16,8-13-55 16,15-10-57-1,-8-19 43-15</inkml:trace>
  <inkml:trace contextRef="#ctx0" brushRef="#br0" timeOffset="13728.8748">8387 4183 164 0,'9'-11'63'0,"-3"9"-49"0,0 2 20 0,-6 0 6 0,3 8-20 16,0 2-6-16,0 14-3 15,-3 19 3-15,-6 15-8 16,-6 5 1-16,0 3 0 0,0 3 3 16,0 0 4-16,3-8-6 15,3-8-2-15,3-11-8 16,0-10-3-16,3-11-34 15,0-8-11-15,3-13-48 16,6-16-26 0,-6-5 56-16</inkml:trace>
  <inkml:trace contextRef="#ctx0" brushRef="#br0" timeOffset="13900.3931">8190 4524 220 0,'-12'0'85'0,"15"-2"-66"0,3 2 1 15,-3 0-2-15,6-3-14 0,3-2-2 16,6 0-4-16,9-3 0 16,3 5 2-16,5 0-31 0,1 3-14 15,3 0-46 17</inkml:trace>
  <inkml:trace contextRef="#ctx0" brushRef="#br0" timeOffset="14197.5237">8542 4567 156 0,'-12'18'60'0,"12"-5"-47"0,3 11 4 15,3-8-3-15,-3 5-1 16,-3 6 3-16,3 2 6 16,0 8 6-16,0-11-15 15,-3-7-3-15,3-1-2 0,-3-7 0 16,2-3 2-16,1-13-1 15,0-3 0-15,0-8-10 16,0-3-1-16,0-7 4 16,6-6 4-16,-3 0-3 15,3 1-2-15,3-1 0 0,0 3-1 16,0 8-7-16,0 5 0 16,0 5 1-16,0 3 1 15,0 8-24-15,2 5-8 16,1 3-27-1</inkml:trace>
  <inkml:trace contextRef="#ctx0" brushRef="#br0" timeOffset="14556.4774">8881 4569 180 0,'-18'0'68'0,"9"3"-52"0,-15-3 47 31,-5 21-34-31,2 3-14 16,3 5-8-16,0 16-2 0,9-8 0 16,3 0 0-16,9-5-3 15,3-8-2-15,9-8 3 0,3-6 2 16,6-10 2-16,0-10-3 16,9-12-3-16,-9-1-9 15,-1-4-3-15,-2 1 6 16,-3 2 2-16,-12 3 3 15,0 2 0-15,6 6 6 16,-6 5 2 0,3 5 0-16,-3 11-7 0,0 8 0 15,3 13-3 1,0 0 0-16,6 6 2 16,-3-9 0-16,3-2-16 15,0-3-26-15,0-8-13 16,3-7-12-1</inkml:trace>
  <inkml:trace contextRef="#ctx0" brushRef="#br0" timeOffset="14905.5611">8988 4657 148 0,'3'0'55'0,"-6"-3"-43"0,9 11 5 0,-3 3 2 15,0 7-2-15,-3-2-1 16,0 5-2-16,0 8 1 0,0-5-8 15,0-3 0-15,0-5 0 0,-3-3-3 16,3-7-1-16,0-14 1 16,0 5 2-16,0-8-1 15,0-7 2-15,0-6-4 16,6-2 0-16,3-1-3 16,3 3-1-16,3 3-4 15,0 5 1 1,-1 8 2-16,4 6 3 0,-6 7 2 15,3 6 3-15,-3 10 1 16,-6-3 1-16,3 6 7 16,-6-5 2-16,3-1-30 15,-6-5-15-15,0-2-31 16,0 0-13-16,3-1-13 16</inkml:trace>
  <inkml:trace contextRef="#ctx0" brushRef="#br0" timeOffset="15186.8693">9417 4577 236 0,'-3'-5'90'0,"3"5"-70"0,-9 0 2 16,3 0-6-16,0 5-11 15,0 3-3-15,-6-2-1 16,3 4-1-16,0 1 0 15,9 5-3-15,0 2 0 0,9 3-1 16,3 6 0-16,0-3 3 16,0 5 2-16,-6-6 11 15,-3 4 7-15,-6-9 3 16,-6 1 2-16,-6-11-11 16,-9-3-3-16,-3-2-13 15,1-1-5-15,-1-9-43 16,6-4-18-16,3-8-45 15</inkml:trace>
  <inkml:trace contextRef="#ctx0" brushRef="#br0" timeOffset="15686.6197">9744 4172 156 0,'12'24'60'0,"3"11"-47"0,-6 20 28 0,-15-23 8 16,0 13-9-16,0 0-3 15,-9 3-19-15,3-6-6 16,6 3-8 0,-6-5-5-16,6-1 0 0,3-12-10 0,0 4-3 15,3 4-20-15,0-19-5 16,15-6-20-1,0 6-49-15,9-10 18 16</inkml:trace>
  <inkml:trace contextRef="#ctx0" brushRef="#br0" timeOffset="16139.6299">10042 4532 88 0,'3'-8'35'0,"-6"0"-27"0,-6 1 22 16,9 7 10-16,-3-6 3 15,-3 14 2-15,-3-8-21 16,-3 5-7-16,0 6-8 31,-15 42-1-15,7 3 1-16,8-12 2 15,6-6 3-15,6-7-7 0,6-7-2 16,0-5-3-16,3-11 3 0,2-11 4 16,1-10-14-16,3-6-6 15,-3-5 3-15,0-2 4 16,0-1 3-16,-3-2 1 16,0 6 0-16,-3 1 2 15,0 6-3-15,-3 22-6 31,0 10 1-15,0 10 3-16,3 1 4 16,0 2 0-16,2 2-1 15,1-4 1-15,0-3 1 16,-3-3-14-16,15-11-44 16,6-25-8-1</inkml:trace>
  <inkml:trace contextRef="#ctx0" brushRef="#br0" timeOffset="16373.9535">10304 4186 184 0,'-3'-6'68'0,"3"12"-52"0,0-1-10 16,3 3-5-16,-3 10-1 15,3 22 2-15,0 8 15 16,0 5 6-16,-3 5-11 0,-3 3 0 0,0 2-1 15,0-2-9-15,0 0 0 16,0-19 0-16,0-7 1 16,3-4-94-1,6-15-3 1</inkml:trace>
  <inkml:trace contextRef="#ctx0" brushRef="#br0" timeOffset="16873.8311">10119 4532 248 0,'-3'-5'93'0,"18"2"-72"0,12-2-6 16,-9 0-8-16,6-6-7 15,-1 9 2-15,4-6-3 16,0 5 0-16,0 0-17 15,-3 1-16 1,-1 4 17-16,-2 1-7 16,0 2 14-16,-3 1 6 15,0 2 3-15,-3-1 7 16,-3 4-3-16,-1 0 8 16,1-1-7-16,-3 1 3 15,3-1-4-15,0-2 3 16,0 0-4-16,3-5 4 15,0 0-4-15,-3-6 1 16,3 0-1-16,-7-2 1 0,1 0-2 0,-3-6-3 16,0 3 1-1,-12-5-1-15,0 5 0 0,-11-5 2 16,-4 5 2-16,0 5 1 16,0 6-1-16,-3 7 1 15,3 6 4-15,1 5 6 16,5 3 10-16,6 8 8 15,6 2-3-15,6-2 3 16,6 0-18-16,12-3-9 16,5-3-4-16,13-7-46 15,6-3 24-15,8-16-28 16</inkml:trace>
  <inkml:trace contextRef="#ctx0" brushRef="#br0" timeOffset="17326.85">11280 4252 148 0,'-6'3'57'0,"9"-3"-44"0,-3 5 5 16,6 0-1-16</inkml:trace>
  <inkml:trace contextRef="#ctx0" brushRef="#br0" timeOffset="17655.0451">11304 4313 301 0,'15'47'47'0,"0"6"-24"16,0 3-8-16,-1 7-7 0,-2-7 0 16,0-1 2-16,3-7-1 15,-3-8 0-15,0-6-1 16,-3-7 2-16,3-12-1 15,-6 1 0-15,0-2-1 16,3-6 0-16,-9-8-4 0,9 0-3 16,-1-8 2-16,-2-3 2 15,3-5 2-15,3-2 1 16,6-4-2-16,3-4-1 16,-3-6-1-16,0-5 2 15,-3-5-5-15,-1-3-1 16,-2-16 0-16,3 0 2 15,0 6-1-15,-6 4-1 16,0 6-2-16,0 11 1 16,-3 2-1-16,0 8-2 15,0 6-24-15,0 5-9 16,0 5-16-16,3 8-8 16,-1 5-35-1,1 11-29-15</inkml:trace>
  <inkml:trace contextRef="#ctx0" brushRef="#br0" timeOffset="18061.1586">11825 4712 132 0,'-21'40'49'0,"21"-29"-38"0,0 7 19 16,6-10 8-16,-6-8 14 15,0 3 36 1,3 2-47-16,0 8 8 0,3-8-14 15,0-7-3-15,0-11-19 0,3-6-10 16,0-10-3 0,2-3-6-16,1-5 0 0,3 0-2 0,0-8 0 15,3-13-6 1,-3-8-2-16,-3 10-4 31,0 6 10-31,-3 2 4 0,0 11 3 0,-4 3 3 16,4 10-3-16,-6 8 0 15,3 11-1-15,9 8 3 16,-3 12 0-16,-3 22 3 0,3 6 1 16,0 4 1-16,0 1 0 15,-3 0 0-15,3-1 2 16,-3 6-3-16,2-8-2 16,1 3 0-16,0-16 1 15,-3 2-6-15,0-10-1 16,-6-8-100-1,3 0 58-15,-6-16-27 0</inkml:trace>
  <inkml:trace contextRef="#ctx0" brushRef="#br0" timeOffset="18248.6276">11846 4535 292 0,'0'0'110'0,"9"-5"-86"0,5 7-4 15,-5-2-9-15,9 0-12 16,6 0 1-16,9 0 2 16,-3 0-41-16,5 0 22 0,4 0-36 15,-3-2-55-15</inkml:trace>
  <inkml:trace contextRef="#ctx0" brushRef="#br0" timeOffset="18779.6354">12396 4553 212 0,'-12'0'82'0,"12"0"-64"0,12 0 9 15,-9 0 9 1,3 3-21-16,3-3 3 16,6 3-10-16,6-3-3 15,3 0-3-15,5-3-2 16,4 3 1-16,0-3 3 16,0 3-2-16,2-2-1 15,1-1 0-15,0 1-1 16,-3 2 0-16,-4 0 2 0,1 2-1 0,-6-2-1 15,0 0 1-15,-6-5 3 16,-4 2-2-16,-8 1-5 16,0 2 1-16,-6-3-36 15,0 0 20-15,-3-2-54 16,0 5 41-16,-6-5-72 16,6 2 59-16</inkml:trace>
  <inkml:trace contextRef="#ctx0" brushRef="#br0" timeOffset="19088.8907">12792 4397 156 0,'-9'-13'57'0,"9"13"-44"0,-3 13 14 16,0-13 18-1,6 0-25-15,-3 0 8 16,0 0-17-16,0 3-2 15,6 2-5-15,3 3-3 16,3 0 0-16,6 3 1 16,3-1-1-16,3 1-1 0,2 2 1 0,-5 0-1 15,0 3 0 1,-9 5 2-16,-3-2-1 0,-9-3 21 16,-3 0-11-16,-9 0 14 15,0-3-14-15,-9-3-7 16,6-2-4-16,-3-5-33 15,7 2 18-15,-1-2-118 16,3 0 74-16</inkml:trace>
  <inkml:trace contextRef="#ctx0" brushRef="#br0" timeOffset="19635.5021">13251 4294 104 0,'0'3'38'0,"0"-3"-29"0,11 40-1 0,-8-25 29 15,3 1-22-15,-3 16 41 16,3 2-32-16,-6 14 15 16,3 0-23-16,-6 7-2 15,0-4-9-15,-3-1-1 16,6-8-2-16,-3-5-10 15,3-8 4-15,-3-5-36 16,3-5 22-16,-3-9-58 16,0 1 43-16,0-19-51 15,3 0 48-15</inkml:trace>
  <inkml:trace contextRef="#ctx0" brushRef="#br0" timeOffset="19948.3492">13200 4326 184 0,'-3'-24'71'0,"15"19"-55"0,6-11-2 16,-3 16-6-16,5-11 0 16,7 9 5-16,12-1-3 15,-9 6 0-15,2 2-6 16,-2 14-5-16,-3 10 0 0,-9 5 3 15,-3 3 1-15,-12 0 5 16,-3 0 3-16,-6-2-2 16,-12-4 2-16,-9-4-4 15,0-6 1-15,1-5-7 0,2-6-1 16,-3-2-9-16,6-2-4 16,0-4-18-16,6-4-7 15,3-1-106 1,12 3 54-1</inkml:trace>
  <inkml:trace contextRef="#ctx0" brushRef="#br0" timeOffset="20104.1539">13626 4818 104 0,'0'8'38'0,"-3"-5"-29"0,3 2 28 0,0-5 12 0</inkml:trace>
  <inkml:trace contextRef="#ctx0" brushRef="#br0" timeOffset="20416.6013">13620 4837 338 0,'0'0'62'0,"0"5"-31"16,3-10-15-16,0-1-6 0,0-10-6 15,3-10-2-15,-4-6-1 16,4-2-1-16,3-1-7 15,0-4 0-15,-3-9-6 16,6-10 1-16,-6-3-5 16,9 5 0-16,0 9 10 0,3 7 6 15,-3 11 5-15,-3 5 3 16,8 8-6-16,-11 6 0 16,6 10 3-16,-3 5 2 15,3 16 0-15,-6 16 1 16,6 3-11-16,-6 2-4 15,3 3 6-15,2 3 5 16,-5 2 1-16,3-2 1 16,-3-1-6-16,3-2 1 15,-6-2 0-15,0-11 2 16,0-9-14-16,-3-2-5 16,0-10-35-16,-3 0-14 15,0-11 254-15,3 0 119 0</inkml:trace>
  <inkml:trace contextRef="#ctx0" brushRef="#br0" timeOffset="20635.2773">13617 4625 244 0,'20'-11'90'0,"-20"11"-70"0,27-10-3 15,-9 7-5 1,3 6-9-16,15-6-11 16,2 0 5-16,7-4-70 15,0 1 40-15,-4-4-83 16,-2 4 66-16</inkml:trace>
  <inkml:trace contextRef="#ctx0" brushRef="#br0" timeOffset="21182.0205">14096 3963 184 0,'-3'16'71'0,"3"-16"-55"0,3 11 13 15,0-11 4 1,0 3-19-16,0-1-7 15,6 1-5-15,3 5 9 16,0 5-6-16,8 11 20 16,1 5-14-16,9 8 6 15,0 3-10-15,2 15-2 0,-2-2-3 16,-3 5 5 0,-3-2-4-16,-6 2 12 15,-3-8-8-15,-12 14 12 0,0-6-11 16,-12 3 7-16,0-5-8 15,-9-4-2 1,0-7-3-16,-9-2-15 0,3-6 7 0,-5-5-39 16,2-3 25-16,-6 2-84 15,6-4 58-15,1-6-80 16,5 0 71-16</inkml:trace>
  <inkml:trace contextRef="#ctx0" brushRef="#br0" timeOffset="22505.0493">216 11957 124 0,'0'5'46'0,"24"0"-35"0,-6-13 12 0,-6 13 5 0,6 1 4 15,-4-4 5-15,16 1-14 16,9 0-3-16,6-6-12 31,20 8 1-31,1-7 2 0,2-1-9 0,0-2 0 16,4-3-9-16,8-3-3 15,1 1-49 1,-10-4 216-16,1 6 151 16</inkml:trace>
  <inkml:trace contextRef="#ctx0" brushRef="#br0" timeOffset="22911.4216">1767 11986 200 0,'30'-3'74'0,"-9"11"-58"0,20 3 7 0,-2-6-1 15,12-5-6-15,11-5 1 16,1 7-9-16,14-4-5 16,9 4-2-16,7-2-1 0,-4 0 2 0,0 0-8 15,12 3-1-15,1-6-16 16,-7 6-5 0,-3-3-26-16,-6 0-50 15,16 10 16-15</inkml:trace>
  <inkml:trace contextRef="#ctx0" brushRef="#br0" timeOffset="23213.9975">4041 12012 156 0,'18'-3'60'0,"0"9"-47"0,6-6 15 0,-4 5 2 0,7-2-13 16,9 5-2-16,15-11-3 0,8 0 2 0,7-2-7 16,11 5-4-16,12-11-2 0,9 1 1 15,4 5 1-15,2-1-8 16,12-7-2-16,-3 2-34 15,-9-4-15-15,6 9-26 16</inkml:trace>
  <inkml:trace contextRef="#ctx0" brushRef="#br0" timeOffset="23455.3988">6669 12041 156 0,'60'0'57'0,"-36"3"-44"0,20-6-4 0,-20 8-4 16,27-2-5-16,2 0 0 31,13-3 2-31,5-3 1 0,4 6-1 16,17-11-13-16,6-3-2 0,-6 1-51 15,-2 7-23 1,17 0 45-16</inkml:trace>
  <inkml:trace contextRef="#ctx0" brushRef="#br0" timeOffset="23752.3382">9048 11922 192 0,'53'0'74'0,"-17"3"-58"0,-21-14 1 0,3 9-3 16,17 2-8-16,10-8 2 15,9 0-1-15,11 10 3 16,7-7-5-16,11 0-1 0,6-3 0 15,-3-3-2-15,1 3-2 16,14-2-13-16,-3 2-4 16,-3 0-18-16,4 3-7 15,-10 2-18-15,9-2-27 16,6-1 27-16</inkml:trace>
  <inkml:trace contextRef="#ctx0" brushRef="#br0" timeOffset="23997.045">11938 11880 220 0,'62'18'85'0,"-14"-7"-66"0,20-24-6 0,-38 15-6 15,18 1-7 1,11 0 2-16,19-6-1 0,8 0 2 15,9 1-2 1,15-1-3-16,1 0-1 0,-4 3-20 16,3-2-8-16,6-1-30 15,0 3 239-15,-9 0 157 16</inkml:trace>
  <inkml:trace contextRef="#ctx0" brushRef="#br0" timeOffset="24262.5673">15022 11925 232 0,'41'-11'88'0,"-8"16"-69"0,18-7 2 0,-16 4-5 16,7-2-3-16,12 0 5 15,5 8-8-15,16-8-1 16,8 0-5-16,3-5-3 0,3 2 2 0,1 3-2 0,5 0 2 16,6-5-9-16,-8 0-1 0,5 5-16 15,6 0-8-15,3-8-19 16,-6 11-6-16</inkml:trace>
  <inkml:trace contextRef="#ctx0" brushRef="#br0" timeOffset="24481.295">17516 11901 160 0,'57'5'60'0,"-28"-13"-47"0,4 11-3 0,-15 0-5 0,9-3-1 15,8 2 5-15,16-2 4 0,14-2 2 16,1-1-8-16,-1 3 0 0,7 0 0 15,8-5-10-15,7 2-5 16,2-8-29-16,-3 14-14 31</inkml:trace>
  <inkml:trace contextRef="#ctx0" brushRef="#br0" timeOffset="24778.0666">19766 11882 196 0,'51'-5'74'0,"-21"-8"-58"0,17 13-2 15,-26 5-5-15,15-2-1 16,14-3 5-16,16-3-3 15,2-5 2-15,4 3-7 16,2 2-3-16,4 3 1 0,11-5-13 16,-6-3-6-16,1 3-5 15,2 0 0-15,0 2-37 16,12 0-45 0,4 6 28-16</inkml:trace>
  <inkml:trace contextRef="#ctx0" brushRef="#br0" timeOffset="25043.2497">22145 11888 268 0,'35'-6'101'0,"-8"17"-78"0,18-8-9 0,-25-1-8 15,19-4-6-15,21 7 0 16,11-8-5-16,7 6-1 16,2 0 3-16,15-6-1 0,6-2 2 0,-5 5 8 15,2 0 4-15,9-8-34 16,0 0-15-16,-6 5-39 16,-2 8-44-1,2-7 39-15</inkml:trace>
  <inkml:trace contextRef="#ctx0" brushRef="#br0" timeOffset="25277.9921">24529 11877 296 0,'27'-10'110'0,"-1"18"-86"0,25-6-4 0,-21 1-9 16,11-3-12-16,19 5-1 15,11 3-10-15,-2 3-3 16,20 2 8-16,0-3-14 0,4 1-3 16,-7-8-59 15,9-1-49-31,0-18 42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41:26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18314 8726 100 0,'0'-13'38'0,"0"21"-20"0,0-16-12 0,3 8 11 16,-3-3-7-16,0 0-3 15,0 1-2-15,3-1-1 16,0 1 11-16,0-1 5 16,0 0 9-16,0 1 7 15,0-1-19-15,-1 0 4 0,-2 1 0 16,0 2-5-16,0 0-1 16,0 0-3-16,0-3 2 0,0 0-9 15,3 1-3 1,0 2 0-16,-3-3 3 0,0 0-4 15,3 1-3-15,-3-1 1 16,3 0 2-16,0 1 0 16,-3-1-1-16,3 3-2 15,-3-2-1-15,0 2 10 16,0 0 5-16,0 0 3 16,0 0 4-16,0 0-5 15,0 0 2-15,0 0-9 16,0 0-2-16,3 2-3 15,0 1-2-15,0 2-2 16,0 3 1-16,0 0 1 16,-3 5 2-16,3 14 1 15,0 7 1-15,0 6 0 16,-3 5 2-16,0 5-1 0,0-13 2 16,0-5 0-16,0 7 1 15,0 17-4-15,0-19-1 16,0-3-1-16,0 4-2 15,0-9 1-15,-3 2 1 16,0 9 1-16,0-16 1 16,0-6-13-16,0-2-4 0,3-2-29 15,-3-4-13-15,3 1-46 16,0-11-63 0,0 0 46-1</inkml:trace>
  <inkml:trace contextRef="#ctx0" brushRef="#br0" timeOffset="1">18201 9128 192 0,'0'0'74'0,"0"0"-40"0,3 3-35 16,-3-3 12-16,5 5-1 16,1 0 1-16,6 11 3 0,0 8 2 15,3 0-9-15,0 2 7 0,-3-5 3 16,-3-2-1-16,0 2 1 16,0-2-5-16,0-1 0 15,0-2-1-15,0-3 1 16,-1 1 0-16,1-7 0 15,0 1 2-15,3-8 2 16,-3 0-7-16,6-15-3 16,9-9-3-16,-3 0 0 15,-3 3-2-15,-4-3-1 16,-2 3 5-16,-6 10 1 16,0 3-22-16,-3-2-9 0,3-6-45 15,0 3-20 1,3-3-35-16</inkml:trace>
  <inkml:trace contextRef="#ctx0" brushRef="#br0" timeOffset="2">18668 8744 236 0,'-3'0'90'0,"6"16"-48"0,0 3-34 15,-3-9 24-15,3 6-16 16,-3 6-3-16,0 7-6 0,0 0 0 16,3 2-4-16,-3-1-2 0,3-1 2 15,-3-3-2-15,0-5-1 16,0-2-26-16,0-3-10 15,0-3-35-15,0-5-15 16,0-5-3 0</inkml:trace>
  <inkml:trace contextRef="#ctx0" brushRef="#br0" timeOffset="3">18659 8842 220 0,'-6'-10'82'0,"9"7"-44"0,0-2-18 15,0 2 24-15,0-2-18 16,3-3-4-16,6 0-16 16,0 3-4-16,6 2-2 15,-1 3-3-15,1 3 2 0,0 5 1 16,-6 2 0-16,0 4 2 16,-3 1 1-16,-6-1 1 15,-6 4 2-15,-6 1-3 16,-3-1-2-16,-6 1-25 15,0-6-9-15,0-2-34 16,4-4-15-16,-1-1-14 16</inkml:trace>
  <inkml:trace contextRef="#ctx0" brushRef="#br0" timeOffset="4">18980 8811 228 0,'-3'0'85'0,"3"-3"-46"0,0 11-35 0,0-5 21 0,0 5-7 15,0 2 1-15,0 11-1 16,0 3-2-16,0 0-8 16,0 2-3-16,0 1 1 15,0-3-3-15,0-1 0 0,0-4-8 16,3-3-2-16,0-6-42 16,0-2-18-16,-3-5-48 15</inkml:trace>
  <inkml:trace contextRef="#ctx0" brushRef="#br0" timeOffset="5">18852 8797 280 0,'-11'-5'107'0,"8"5"-58"0,3 0-33 0,0 0 27 16,0 0-23-16,5 0-8 15,4-3-11-15,3 1-1 16,6-1 0-16,3-5 0 0,3 0 2 16,0-2-3-16,2-1 0 15,-2 3-19-15,0 0-9 16,-3 0-60-16,0 0-25 16,0 0 8-1</inkml:trace>
  <inkml:trace contextRef="#ctx0" brushRef="#br0" timeOffset="6">19162 8787 200 0,'-12'2'77'0,"12"4"-42"0,9-4-28 15,-9 6 18-15,0 6-7 16,0 1 2-16,-3 7-11 15,0 4-3-15,0 1-4 16,3-4 1-16,0 1 2 0,0-5-11 16,0-3-3-16,0-3-38 15,0-5-14-15,6-6-33 16</inkml:trace>
  <inkml:trace contextRef="#ctx0" brushRef="#br0" timeOffset="7">19129 8797 280 0,'-6'-8'107'0,"6"14"-58"0,0-6-35 0,0 0 26 16,3 0-22-16,3-3-7 15,0 0-5-15,6 1 0 16,6-9-3-16,3 3-4 0,0-2 0 15,-1-1 1-15,-2 1 2 0,0 2-8 16,-3 0-1 0,0 0-31-16,-3 2-15 0,3 1-37 15,0 3-58 1</inkml:trace>
  <inkml:trace contextRef="#ctx0" brushRef="#br0" timeOffset="8">19147 8903 260 0,'0'0'99'0,"12"6"-54"0,0-9-48 0,0 3 16 16,3-3-7-16,3-2-1 15,-1 0-21-15,1-1-7 16,0 4-43-16,-3-1-18 16,-3 3-2-16,-3 3-1 15</inkml:trace>
  <inkml:trace contextRef="#ctx0" brushRef="#br0" timeOffset="9">19126 9065 188 0,'-9'5'71'0,"12"-2"-38"0,0-1-21 0,3-2 19 0</inkml:trace>
  <inkml:trace contextRef="#ctx0" brushRef="#br0" timeOffset="10">19159 9073 367 0,'27'-3'20'0,"0"0"-11"15,-1 1-6-15,4-1 0 0,-3 0-44 16,0 1-17-16,0-1-42 16</inkml:trace>
  <inkml:trace contextRef="#ctx0" brushRef="#br0" timeOffset="11">14248 10610 212 0,'-3'5'79'0,"0"-5"-42"0,3 0-17 0,0 0 24 16,0 0-9-16,0 0 8 16,9 3-16-1,9-3-14-15,11 0 1 0,13-3-1 16,17 0 2-16,16-2 4 15,14 0-9-15,9 0-3 16,4-1-7-16,-1 4-2 16,0-1 3-16,-15 0 3 0,-8 3 10 15,-10-2 5-15,-11 2 0 16,-10 0 0 0,-11-3 1-16,-6 3 2 0,-6 0-6 15,-6-3 1-15,-4 1-8 16,-2 2-1-16,-3 0-4 15,-3 0-3-15,0 0 0 16,0 0 1-16,0 0-3 16,-3 0-2-16,-3 0-3 15,3 0 1-15,0 0-26 16,0-3-9-16,-3 0-29 16,3 1-9-16,-3-1-53 15,0 3-56 1,0-2 63-16</inkml:trace>
  <inkml:trace contextRef="#ctx0" brushRef="#br0" timeOffset="12">15340 10422 204 0,'-12'-11'77'0,"9"9"-42"0,0-1-10 0,3 3 27 16,0 0-13-16,0 0-2 15,0 0-18-15,0 0-6 16,0 0-8-16,0 0 1 0,6 5 0 16,3 1-2-16,6 2-3 0,6 0 0 15,3-1 1 1,2 7-3-16,1-1-2 16,0 8 2-16,-3-5 2 0,0 0 0 15,-4 0 2-15,-5-3-2 16,-3-2-1-16,-3-1 7 15,-6 1 5-15,-9-1 3 16,-3 1 3-16,-3 2-6 16,-5 0 1-16,-7 3-2 15,-3 3 1-15,0-3-4 0,3-1 0 16,3-1-7-16,4-1-3 16,2-2-4-1,6-4-1-15,0-1-34 16,3-1-13-16,3 0-58 15,3 1-24-15,3-12 21 16</inkml:trace>
  <inkml:trace contextRef="#ctx0" brushRef="#br0" timeOffset="13">14429 10007 176 0,'-3'-6'68'0,"6"6"-36"0,-3-2-9 0,0 2 24 0,0 0-13 15,0 0-2 1,3 2-13-16,0 4-4 0,0 9-8 15,0 9 4-15,0 3 4 0,-3-1-1 16,0 1 2-16,0 10-3 16,0-6 2-16,0-1-6 15,-3-4-3-15,0-2-6 16,0-3 0-16,3-3-5 16,0-4-1-16,0-4-30 15,0-4-14-15,0-6-32 16,6-3-13-16,3-10-7 15</inkml:trace>
  <inkml:trace contextRef="#ctx0" brushRef="#br0" timeOffset="14">14441 10009 204 0,'-9'-5'77'0,"6"5"-42"0,0-3-10 0,3 3 27 16,0 0-15-16,0 0-6 0,0-2-12 15,3-1-2 1,3 0-10-16,6-2-2 0,6 0 1 16,3 2-5-16,3 3-1 15,2 3-2-15,-2 2-2 0,3 3 3 16,-6 3 0-16,-6 7 3 15,-3 1 1-15,-9-1 7 16,-9 1 4-16,-3-3-3 16,-6-1 1-1,-3 1-7-15,-3-3-1 0,0-5-2 16,0 0 1-16,4-2-15 16,2-4-7-16,3-2-15 15,3 0-3-15,6 0-36 16,3-2-13-16,6-4-23 15</inkml:trace>
  <inkml:trace contextRef="#ctx0" brushRef="#br0" timeOffset="15">14789 10007 204 0,'3'2'77'0,"-3"3"-42"0,6 1-26 0,-3-1 33 16,0 11-12-16,3 5-8 16,-6 3-4-16,0 2-11 15,0 6-2-15,-3-3 1 16,0-5-1-16,3 3 0 15,0-6-8-15,0-3 0 0,0-5-34 16,0-2-13-16</inkml:trace>
  <inkml:trace contextRef="#ctx0" brushRef="#br0" timeOffset="16">14709 10020 236 0,'-6'-3'90'0,"6"6"-48"0,0-3-27 16,0 0 24-16,6 0-10 0,3 0-2 16,3 0-13-16,3-3-6 15,6 0-5-15,2-4-3 0,1 1 3 16,0 1-11-16,0 2-4 15,0-2-49-15,-6 2-23 16,-1 1-31 0</inkml:trace>
  <inkml:trace contextRef="#ctx0" brushRef="#br0" timeOffset="17">14986 9999 200 0,'0'2'77'0,"0"1"-42"0,3 7-23 16,0 1 21-16,0 8-6 15,-3-1 1-15,0 3-6 16,0 3-4-16,0 0-10 16,0 5-7-16,0 0-2 0,0-5 3 15,0-3 1-15,0-5-21 16,0-3-10-16,0-2-37 15,0-3-16-15</inkml:trace>
  <inkml:trace contextRef="#ctx0" brushRef="#br0" timeOffset="18">14983 9991 248 0,'-3'-3'93'0,"6"6"-50"0,0-3-28 0,-3 0 26 16,6 0-9-16,3 0-1 16,3 0-11-16,0-3-2 0,2 0-11 15,7 1-4-15,0-4 0 16,0 1-4-16,-3 0 0 0,0 0-15 15,-3-1-6 1,-1 4-31-16,-2-1-11 16,-3 0-33-16,-3 3-42 15,-3 0 45-15</inkml:trace>
  <inkml:trace contextRef="#ctx0" brushRef="#br0" timeOffset="19">14968 10144 260 0,'-15'3'96'0,"15"-3"-52"0,0 2-29 0,0-2 24 16,6 0-15 0,3 0-1-16,3 0-7 15,6-5-2-15,9 0-8 0,-1-3-4 0,1 3-1 16,-3-1-4-16,-3 1 2 15,-3 2-10-15,-3-2-5 16,-4 2-23-16,-2 3-10 16,-3 0-21-16,0 3-6 15,-6 0-19 1</inkml:trace>
  <inkml:trace contextRef="#ctx0" brushRef="#br0" timeOffset="20">14956 10303 260 0,'-3'0'96'0,"6"0"-52"0,0 0-34 0,3 0 23 0,3 0-9 16,3 0 0-16,6 0-2 16,9-3-2-16,2 3-10 15,1 0-4-15,-3 0-2 0,0-5-2 16,-4 0 1-16,-5 2-13 0,-3 0-3 15,-3 1-56 1,0-1-24-16</inkml:trace>
  <inkml:trace contextRef="#ctx0" brushRef="#br0" timeOffset="21">10253 10986 164 0,'-3'-3'63'0,"3"6"-34"0,-3-1-19 0,3 3 20 15,-3-2-3-15,-3 2 2 16,-3 3-10-16,-3 6-1 16,-2 4-11-16,-7 3 0 0,-6 8 0 15,0 0-1-15,6 6-1 16,3 2-3-16,4 0 1 16,5 11-4-16,3-3 0 15,12-3-1-15,6-13 0 16,-4-5 4-16,13 0 1 15,-3-6-21-15,12-2-10 16,-6-3-35-16,3-5-14 16,-4 0-9-1</inkml:trace>
  <inkml:trace contextRef="#ctx0" brushRef="#br0" timeOffset="22">10328 11208 220 0,'0'-6'82'0,"0"4"-44"0,3 2-29 0,-3 0 19 16,0 0-12 0,0 0-2-16,0 0-4 0,5 5-1 15,1 3-5-15,0 5 4 0,3 6 4 16,0 2 3-16,0 0 0 16,0 14-5-16,0-6-4 15,0-3-6-15,-3 1 0 16,3-9 2-16,-3-2 1 15,0-5 1-15,0-1 0 16,0-2 2-16,0-3 1 16,-3-5-1-16,0 0 1 15,0-2-2-15,0-4 2 16,-1-4 0-16,1-6 3 16,0-3-1-16,3-2 2 15,0-8-6-15,0 0-1 16,0 0 0-16,0 5 2 0,3-2-1 15,0-1 0-15,-3 3 1 16,0 6 3-16,-3 5-4 16,0-1-3-16,-3 4-4 15,3 2 1-15,-3 0-15 16,0 3-4-16,3 2-19 16,3 0-5-16,3 3-23 15,-3 0-8-15</inkml:trace>
  <inkml:trace contextRef="#ctx0" brushRef="#br0" timeOffset="23">10741 11306 156 0,'0'-6'57'0,"0"4"-30"0,-15-1-12 0,15 3 20 16,-3 0-2-16,0 0 3 15,-2 0-11-15,-1 3-3 0,-3 2-13 16,-3 3-3-16,0 3 0 0,0 7-5 16,0 6-1-1,0-3 0-15,3 3 0 16,6-6-3-16,3 1 0 0,3-3 2 15,3-6 0-15,3-2 3 16,3-5 1-16,0-6-1 16,-3 1-2-16,6-4 1 15,-3-7 1-15,-3 3 1 16,2-9 3-16,-2 3-3 16,-6 3 0-16,0-3 1 15,0 5 2-15,-3 4-5 0,0-1-1 16,3 5-2-1,3 0 0-15,0 3 0 0,0 3 0 16,0 8 2-16,0 4 0 16,-3 4 0-16,3-3 2 15,0 0-1-15,0-3-1 16,0 0-4-16,0-2-2 16,3-1-30-16,-3-4-14 15,0-1-23 1,3-5-47-16,-1-3 28 15</inkml:trace>
  <inkml:trace contextRef="#ctx0" brushRef="#br0" timeOffset="24">10896 11126 200 0,'-6'-6'77'0,"6"9"-42"0,0-6-28 15,0 3 18-15,0 0-4 16,6 8-1-16,0 6 3 16,0 1 0-16,0 4-12 15,-3 5-2-15,0 5 1 0,0 8-6 16,-3 3 0-16,0-3-2 16,0-3 1-16,0-2-15 15,0-6-5-15,0-5-42 16,0-5-16-16,3-5-30 15</inkml:trace>
  <inkml:trace contextRef="#ctx0" brushRef="#br0" timeOffset="25">11027 11361 192 0,'0'0'74'0,"3"3"-40"0,-3 13-31 0,0-11 15 16,3 11-9-16,0 0-3 16,0 0-3-16,0 2 0 0,-3-2-2 15,3-3-9-15,-3 1-3 16,0-4-47 0,3-2-54-16,-3-8 25 15</inkml:trace>
  <inkml:trace contextRef="#ctx0" brushRef="#br0" timeOffset="26">11036 11261 256 0,'-6'-11'96'0,"6"8"-52"0,0 1-27 16,0 2 27-16,0 0-23 16,3 0-8-16,0 0-12 0,3 0-3 15,-3 0 1 1,3 0-29-16,0 0-12 0,0 0-36 15,3 0-13-15,0 0-1 16</inkml:trace>
  <inkml:trace contextRef="#ctx0" brushRef="#br0" timeOffset="27">11250 11287 32 0,'0'-3'13'0,"0"3"-6"0</inkml:trace>
  <inkml:trace contextRef="#ctx0" brushRef="#br0" timeOffset="28">11241 11308 152 0,'-6'3'57'0,"-8"0"-30"0,2 2-10 0,3 0 22 0,0 0-9 15,-3 3-2 1,0 6-16-16,0 4-8 0,3 6-2 15,0-6-2-15,3 4 0 0,3-4-3 16,0 1 2-16,6-3-1 16,0-3 0-16,3-3 0 15,3-2 0-15,3-5 2 16,0-6 2-16,3-2 1 16,-3 0 1-16,0-6-2 15,-3-7-2-15,-4-9 1 16,1-2-1-16,-3 0-3 0,0-5 0 15,0 4 4 1,-3 4 3-16,0 0 5 16,0 2 5-16,0 5 1 0,0 6 0 15,0 2 4-15,0 3 0 16,0 6-10-16,0 2-5 16,0 0-3-16,0 8-1 15,0 2 4-15,3 6 2 16,0 5-2-16,0 11-3 15,0 5 0-15,3 0 1 16,0 0-1-16,0-5-1 16,0-6 1-16,0-2-1 15,3 0-7-15,-3-11 0 0,0-2-32 16,3-6-12 0,0-5-69-1</inkml:trace>
  <inkml:trace contextRef="#ctx0" brushRef="#br0" timeOffset="29">11471 11303 288 0,'-21'0'110'0,"24"0"-60"0,-3 0-39 16,0 0 39-16,9 0-18 16,0 0-12-16,2 0-8 15,1 0-7-15,3 0-4 0,0 0 0 16,-3 0-1-16,3 0 2 15,-3 0-19-15,0 0-6 16,3-3-28-16,-3 1-12 16,-1-1-40-1,-2 0-48-15</inkml:trace>
  <inkml:trace contextRef="#ctx0" brushRef="#br0" timeOffset="30">11485 11441 228 0,'-11'0'85'0,"2"5"-46"0,15-5-26 15,-6 0 24-15,6 0-8 16,-1 0-2-16,4 0-13 16,6 0-4-16,0-3-6 15,3 3-3-15,-3 0 2 0,6 0-2 16,-3 0-1-16,-4 0-32 15,4 3-87 1,0 0-38 0,-3-3 49-16</inkml:trace>
  <inkml:trace contextRef="#ctx0" brushRef="#br0" timeOffset="31">11858 11179 196 0,'0'-14'74'0,"2"25"-40"0,-2-6-22 16,0 1 19-16,0-1-7 16,0 5-2-16,0 6-1 15,0 8-1 1,0 3-11-16,0 15 8 0,-2-5 3 0,-1 0-8 16,3-3-4-16,0-4-5 15,0-7 0-15,0 4-11 16,-3-6-70-1,3-13-49 1,0-11-32 0,8-2 77-16</inkml:trace>
  <inkml:trace contextRef="#ctx0" brushRef="#br0" timeOffset="32">11974 11070 232 0,'0'3'88'0,"6"-6"-48"0,5 11-34 0,-5-3 22 0,6 6-8 16,0 10-2-16,6 3-2 16,-3 8 3-16,-3 5-11 15,-9 13 9-15,-3 0 5 16,-3 3-2-16,-9 3-2 0,-6-9 3 16,-15 1 1-16,-2-6-18 15,-7-2-9-15,0-6-64 16,7-7-28-16,-1-9-47 15</inkml:trace>
  <inkml:trace contextRef="#ctx0" brushRef="#br0" timeOffset="33">2094 10919 152 0,'0'-21'57'0,"0"19"-30"0,3-1-3 15,-3 3 22-15,-6 0-8 16,0 0-2-16,-2 3-12 15,2 2-2-15,-15 8-13 16,-3 11-3-16,-9 5 0 0,0 8-1 16,-5 5 0-16,5 3-6 15,3 6 1-15,3-1-2 16,13 8-2-16,8-5 3 16,12-5 0-16,0-6 1 15,11-16 0-15,1-2-18 16,6-5-5-16,-3-3-42 15,6-8-18-15,11-3-9 16</inkml:trace>
  <inkml:trace contextRef="#ctx0" brushRef="#br0" timeOffset="34">2053 11120 200 0,'-3'-13'77'0,"9"16"-42"0,-6-6-21 0,0 3 20 0,0 0-15 15,6 6-5-15,3 4-3 16,-3 6 3-16,2 5-8 15,1 8-1-15,0 3-1 0,0 0 2 16,0 10 3-16,0-2-4 16,3-6-3-16,-6-2 1 15,0-8 0-15,3-6 1 16,-6-2 0-16,6-5 2 16,0-11 1-16,0-6 1 0,0-12 0 15,2-3 0 1,1-6 2-16,0-7 1 0,-3-1 3 15,0 1-5-15,0-3-1 16,0 3 2-16,0 2 1 16,3 3-5-16,-9 5-2 15,3 3-7-15,-3 5 0 16,0 3-21-16,-3 5-9 16,0 5-32-16,0 3-11 15,0 5-50 1</inkml:trace>
  <inkml:trace contextRef="#ctx0" brushRef="#br0" timeOffset="35">2478 11274 216 0,'-12'-5'82'0,"6"5"-44"0,-5-3-27 15,8 3 21-15,-6 3-19 16,0 2-7-16,-3 3-4 16,-9 2-2-16,6 6 0 15,3 5-3-15,0 9 2 0,3-4-1 16,6 0-2-16,3-4 5 16,0-6 1-16,9-6 0 15,3-2 1-15,0-8-4 0,0-5 0 16,3-6 7-1,-3-5 6-15,0-2-4 0,-3-1 0 16,0 1 2-16,-6 2 4 16,3 5-6-16,-3 3 0 15,-1 3-6-15,4 2-2 16,-6 3-2-16,3 8-2 16,3 6 3-16,0 4 0 15,0 3-2-15,3-2 2 16,-6-3-8-16,3 0-2 15,0-3-21-15,0-3-6 16,-3-4-27-16,6-4-9 0,9-4-10 16</inkml:trace>
  <inkml:trace contextRef="#ctx0" brushRef="#br0" timeOffset="36">2642 11049 184 0,'0'-3'71'0,"0"3"-38"0,0 6-25 15,0-4 18-15,0 4-9 16,0 4 1-16,0 9-2 16,0 5-1-16,0-1-7 15,0 6-1-15,0 6 3 0,0 2 3 0,0 8 2 16,0-5-11-1,6-3-1-15,-6 0-3 0,3-11 2 16,0-2-36-16,0-6-17 16,0-4-43-1,6-9-37-15,-6-5 49 16</inkml:trace>
  <inkml:trace contextRef="#ctx0" brushRef="#br0" timeOffset="37">2782 11340 196 0,'-12'8'74'0,"12"0"-40"0,0 16-38 0,0-6 15 0,0-2-6 16,0 0 0-16,0 0-17 16,3-3-6-16,3-2-66 15</inkml:trace>
  <inkml:trace contextRef="#ctx0" brushRef="#br0" timeOffset="38">2746 11205 236 0,'0'-3'90'0,"0"3"-48"0,3 0-45 16,-3 0 16-16,6 0-9 15,3 0-3-15,0 3-20 0,9-3-8 16,-3 0-72 0,3 0-32-16</inkml:trace>
  <inkml:trace contextRef="#ctx0" brushRef="#br0" timeOffset="39">3056 11247 160 0,'-3'0'60'0,"3"0"-32"0,-3 0-9 0,3 0 21 16,-3 3-5-16,-3 0 0 0,0-1-14 15,-6 4-3 1,0-1-10-16,-3 3-3 0,0 2-1 16,1 4-5-16,-1 7 1 15,-3 5 0-15,6 1 0 0,3 2-3 16,3-5 0-16,6-3 2 15,3-5 0-15,3-3-2 16,3-5 2-16,0-5 5 16,0-6 2-16,6-5 4 15,-1-13 4-15,-2 0-6 16,0-3-2-16,-3-5-3 16,0 0-3-16,0 0 1 0,-6-6 1 15,0-2-1-15,-6 3-1 16,0 5 1-1,3 5-1-15,-6 3 2 0,6 7 3 16,0 1-2-16,0 5-2 16,0 8 0-16,0 3 1 15,6 7-1-15,-6 9 2 16,6 2 2-16,-3 6 2 16,3 4 1-16,0 1 2 15,0 10-3-15,0-2-2 16,0-5-2-16,0-1-3 15,3-10-8-15,-3-6-5 16,0-2-40-16,0-5-15 16,2-6-60-1</inkml:trace>
  <inkml:trace contextRef="#ctx0" brushRef="#br0" timeOffset="40">3324 11266 344 0,'0'-3'129'0,"0"3"-70"0,0 0-51 0,0 0 27 16,6 0-18-16,3-2-2 16,2-1-9-1,1 0-2-15,3 1-2 16,3 2-4-16,-3 0 1 0,3 0-28 0,-3 0-10 16,0 0-23-16,-3 0-6 15,-4 2-26 1</inkml:trace>
  <inkml:trace contextRef="#ctx0" brushRef="#br0" timeOffset="41">3321 11351 244 0,'-9'5'93'0,"12"-2"-50"0,3-1-39 0,-6-2 38 16,12 0-5-1,0 0-14-15,2 0-6 0,4 0-11 16,6-2-4-16,-3 2 1 0,-3 0-9 16,0 0-1-16,-3 0-40 15,-4-3-17-15,4 0-60 16</inkml:trace>
  <inkml:trace contextRef="#ctx0" brushRef="#br0" timeOffset="42">3880 11155 224 0,'-6'-16'85'0,"0"5"-46"0,-5 11-26 16,8 0 24-16,-3 3-12 16,-3 5-3-16,-3 3-12 15,-3-1-4-15,-6 9-4 16,0 7-2-16,3 6 3 0,9 5-2 16,3 8 2-16,9 0-2 15,6 0-1-15,6-8 5 16,3-3 1-16,9-7 2 15,3-17 2-15,5-4-1 16,-2-12 2-16,0-7-2 0,-3-16 0 16,-4-3-1-16,-8-2 0 15,-9-6 4-15,-9 6 5 16,-6 2 4-16,-3 3 2 16,-3-3-15-16,-5 6-4 15,-4 5-21-15,0 7-9 16,0 4-30-16,6 2-13 15,3 2-78 1</inkml:trace>
  <inkml:trace contextRef="#ctx0" brushRef="#br0" timeOffset="43">4115 10959 236 0,'0'3'90'0,"6"15"-48"0,3 1-40 15,0-6 17-15,6 5 1 16,3 12 2-16,0 4 8 15,0 11 6-15,-3 5-19 0,-6 11 13 16,-6 0 4-16,-6-8-16 16,-9 2-5-16,-9-4-4 0,-6-9 1 15,-6-2-43 1,-2-6-19-16,-4-5-111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0:24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5413 17317 80 0,'-9'-5'33'0,"6"-3"-26"0,0 2 3 0,3 6 1 15,-3 0 6-15,0 3 7 0,-3 0 2 16,1 5 2-16,-4 5-4 16,0 8-1-16,0 11-8 15,0 18-2-15,3 6-7 16,3-1-4-16,6 1-1 0,6-11-1 16,9 0 2-16,8-13 5 15,7-11 4-15,9-8-2 16,-6-8 2-16,-4-10 0 15,-2-8 3-15,-9-16-1 16,-9-14 0-16,-12-4-7 16,-9-6-4-16,-9 2-1 15,-3 12 1-15,-3-1-1 16,1 14-1-16,2 2-13 16,0 8-6-16,6 5-39 0,6 9-17 15,6 2-16 1</inkml:trace>
  <inkml:trace contextRef="#ctx0" brushRef="#br0" timeOffset="1">5705 17373 168 0,'-12'-8'63'0,"6"8"-49"0,0 0 11 16,3 5 2-16,0-2-11 15,-3 7-4-15,0 6-7 16,3 13-2-16,3 13-1 0,3 9 1 16,3-4 0-16,3 4-4 0,6-12 1 15,3-2 0-15,6-10 0 16,0-11 4-16,-1-6 5 15,1-15 12-15,-6-3 9 16,-9-18-2 0,-12-25-2-16,-9-7-10 0,-6-3-3 15,-3 6-7-15,4 7-2 16,-1 8-7-16,0 3 0 16,3 11-54-16,3 7-22 15,0 3-39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0:46.5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17802 7811 52 0,'-18'18'19'0,"15"-15"-10"0,0-1-2 16,3-2 7-16,-3 3 4 16,3-3 3-16</inkml:trace>
  <inkml:trace contextRef="#ctx0" brushRef="#br0" timeOffset="1">17772 7837 172 0,'0'-8'17'0,"0"3"-9"15,-3-1-3-15,0 1-2 16,0 3 3-16,0-1-3 16,0 0 0-16,0 1-1 0,0 2-4 15,0 0 1-15,0 0 1 0,0 0 2 16,0 0-1-16,0 0 2 16,0 0-4-16,0-3 0 15,0 3 3-15,0-3 1 16,0 3-1-16,0 0 1 15,0-2-2-15,0 2-1 16,3 0 1-16,0 0 1 16,0 0-3-16,0 0-2 15,0 0 2-15,0 0 2 16,3 0-2-16,3 2 0 16,0-2 1-16,-3 0 2 0,0 3-3 15,0-3-2 1,0 0 2-16,3 0 2 15,0 0 0-15,-3 0 2 0,3 0-2 16,0 0 2-16,0 0-4 16,6 0-2-16,3 0 2 15,3 0 2-15,-4 0 0 16,4 0-1-16,0 5-2 16,0 1 1-16,-3-1 3 15,0 0 1-15,-3 0-4 16,0 6 1-1,-3-3 0-15,-1 0-3 16,-2 0 2-16,0-3 1 16,-3 0 2-16,-3 1-1 0,0-1-1 15,0-2-2-15,0 2 1 16,-3 0-28 0,0 0-46-16,-3 1 7 15</inkml:trace>
  <inkml:trace contextRef="#ctx0" brushRef="#br0" timeOffset="2">19427 7763 12 0,'0'0'8'0,"3"3"-4"0,6-3 8 16,0 0 8-16,3 0 1 15,6 0-1-15,2 0-8 16,4 0-3-16,6 2 1 16,6-2 1-16,-1 3-1 15,1-3 1-15,6 0-2 16,-1 0 2-16,1 0-4 15,0-3-2-15,-4 1 0 16,1-1-1-16,-3 3-2 16,0 0-2-16,-1 0 1 15,-2 0 1-15,0 0-1 16,-3 0 2-16,-1 0 2 0,7 0-4 16,0-3-1-16,-3 1 0 0,-1-1 2 15,1 0-1-15,3 1 2 16,-1-1 0-16,-2 0 3 15,3 1-3-15,0-1-2 16,-1 0 0-16,1 1 1 16,6 2-1-16,-1-3 2 15,1 0 0-15,3 1 1 16,-1-1-5-16,4 1 1 16,3 2 0-16,-4 0 0 15,1 0 0-15,-4 0 2 16,7 0 1-16,-3-6 3 15,-1 4-1-15,4-1 0 16,-3 0-1-16,-1 1 0 16,4-1-5-16,-1 0 1 15,-2 1 0-15,6-1 2 0,-7 0-1 16,1 1-1-16,2-1 1 16,1 1-1-16,0 2 0 15,-1 0 2-15,1 0-3 16,-1 0 0-16,13 2 1 15,-6-2 0-15,-1 0-3 16,1 0 2-16,-4 3 3 16,1-1 1-16,-7 1-1 15,1-3 1-15,-6 0-4 16,-7 0 0-16,1 0 1 0,-9 0 0 16,-3 0 0-1,-6 0 2-15,-6 0 3 16,2 0 2-16,-8 0-1 0,-18-3 1 31,-8 1-4-31,-13-1-2 16,-12 1 0-16,-17 2-1 0,-4 0 0 15,-20 0 0-15,-9-3 0 16,-10 3 0-16,-8 0 0 16,0-3 2-16,-6 3 1 15,0 3-1-15,0 0-2 16,0-3 1-16,6 0 1 15,0 2-1-15,3 1 2 0,2-1-4 16,7-2 0-16,6 0 1 16,6 3 2-16,-1 2-3 15,7 1 0-15,-3-6 1 16,11 2 0-16,1 1 0 16,3 2 0-16,8 3 0 15,-2-3 0-15,5 1 0 16,9-1 0-16,7-2 0 15,8-1 0-15,0 1 0 16,12-3 0-16,4 0 0 16,11 3 0-16,0-3 0 15,18 0-3 1,6 0 0-16,8 0 2 16,16-3 0-16,15-2-2 0,8-1 2 15,16 4-1 1,17-1 0-16,9-2 2 0,9 0 0 15,9-3-3-15,12 0 2 16,9 0 3-16,6 2 1 16,9-1-6-16,2-1-2 15,4 2-7-15,-9 1 0 16,-9 0 1-16,-21 2 2 16,-9 0 3-16,-18 1 2 15,-21-1 2-15,-11 3 1 16,-13 0-2-16,-11 0 0 15,-6 0 2-15,-9 0 0 16,-7 3-24 0,-8 2-49-16,-9 3-4 15</inkml:trace>
  <inkml:trace contextRef="#ctx0" brushRef="#br0" timeOffset="3">4473 3051 264 0,'59'-8'0'0,"33"-6"-6"0,-38 14 3 15,23-2-1-15,16-3 2 16,14 5 1-16,15 0 1 16,6-3 0-16,3 3-3 0,12-3 2 15,-6 1 3-15,0 2 1 16,-6 0 1 0,-6-6 2-16,-21 4 1 0,-18-1 1 15,-17 0 0-15,-22 3 2 16,-20-10 8-16,-21-3 3 15,-27 2-10-15,-33 6-4 16,-32 2-7-16,-33 11-1 0,-27 0-1 16,-23 0 0-16,-13 2 2 15,-17 4 2-15,11-1-3 16,6 0 0-16,19 0 3 16,20-2 1-16,21 0-4 15,30-1 1-15,23-2-2 16,24 5-2-16,31 1 3 15,31-7 2-15,40-1 0 16,44 7 2-16,48-8-2 16,33 1-1-16,26-1 1 15,24 0-1-15,0 0 2 16,-11-5 1-16,-31 0-1 16,-38 0-2-16,-36-2 12 15,-36-1 6-15,-35-5 0 0,-33-2 1 16,-39 2-30-16,-41 0-12 15,-40 2-38-15,-34 6-13 16,-7-5-15 0</inkml:trace>
  <inkml:trace contextRef="#ctx0" brushRef="#br0" timeOffset="4">5884 11814 88 0,'11'0'33'0,"1"2"-18"0,9-2-13 16,-9 0 9-16,6 3-1 15,12 0 2-15,5-1-4 16,16-4-3-16,18-1 2 15,14 0 2-15,6 1-2 16,12-6 1-16,12 0-1 16,4 2 1-16,2-1-4 15,15 1-1-15,-1 4 1 0,1-4 2 16,15 1 3-16,-3 5 0 16,0-3 0-16,12 1-3 0,-3 2-1 15,-7 0-3-15,7-3-2 16,-12 3 3-16,-3-3 0 15,12-2 3-15,-12 0 3 16,-1-3-4-16,13-3-3 16,-6 1 1-16,3-3 0 15,6-1-1-15,-6 4-2 16,-4-1 1-16,1 1 1 16,-6-1-1-16,-3 0-1 15,-3 3 1-15,6 1 1 0,-12 1 1 16,-3 1 3-16,-3 0-1 15,3 2 0 1,-15-2-6-16,-6-1 1 0,-5 1 2 16,-4 0 1-1,18-3-1-15,-15 3 1 16,-15-1-2-16,-8 4 2 0,-10-1-2 16,-11-2 2-16,-3-1-51 15,-4 1-19-15,-5 2-20 16</inkml:trace>
  <inkml:trace contextRef="#ctx0" brushRef="#br0" timeOffset="5">12158 11486 148 0,'6'-14'57'0,"18"20"-30"0,27 10-34 0,-28-9 10 15,10 7-5 1,6 4-2-16,-1-2 7 15,1 0 5-15,-9 0-4 16,-6-3 11-16,-6 0 5 0,-18-2 7 0,-12-1 4 16,-12-2-15-1,-15-2-7-15,-14-1-8 0,-1 3-3 16,-3 2-79 0,10 9-52-16</inkml:trace>
  <inkml:trace contextRef="#ctx0" brushRef="#br0" timeOffset="6">12902 13488 8 0,'6'0'5'0,"-3"3"-2"0,3 2 9 0,-3-2 8 15,-3-3 12-15,0 0 7 16,0 0 1-16,-3 0 3 16,-6-3-15-16,-6-2-7 15,-5-3-12-15,-16-5-4 16,-12 0-3-16,-11-1-2 0,-4 1 1 0,1-3 1 15,-1-2 1-15,-11-1-1 16,-7-2-2-16,-8 0 3 16,0-3 0-16,-15-8 5 15,-10 3 5-15,-2-8-3 16,-3-2 0-16,-12-1-4 16,3 6 1-16,9 2-4 15,-3 3-2-15,-3 0-3 16,6 2 1-16,6 1 1 15,-6-3 0-15,0-1 0 16,0 4 0-16,9-6 0 16,-6 3 0-16,3 0 0 15,2 0 2-15,13 5-1 16,9 0 2-16,-6 0-4 16,-1 1-2-16,1 2 2 0,0 2 2 15,6 0 0-15,-19 1-1 16,4 2 1-1,6 3-1-15,12 2-3 0,8 3 2 16,1-2 1-16,-21-1 2 16,11 1-1-16,7-1-1 15,0 0 3-15,11 3 0 16,7-2-4-16,-7-1-1 16,-5 1 1-16,5-1 2 15,-2 3 0-15,2 0-1 16,7 0 3-16,5 0 0 15,-5-2-4-15,-7 2 1 0,1-5 0 16,-1-3 2-16,-2 0-1 16,6-3 2-16,-10-4 0 15,-8 1 3 1,-1 1-3-16,1 0-2 0,6 0 0 16,8 0-1-16,-8 0 0 15,-1 2 0-15,4 1 0 16,6 4 0-16,2 1 0 15,4 5 2-15,11 0-3 16,6 0-2-16,10 3 4 16,11 0 1-16,6 2 0 15,6 0-2-15,9 3-2 0,9-2 1 16,12 2-4-16,18 0 1 16,17 2 0-16,19 1 2 15,-1 2 1-15,1-2 1 16,-7 0-3-16,-8-3 2 15,-10-3-1-15,-11 0 0 16,-6 3 2-16,-12 0 0 16,-13 0 2-16,-13 0 1 15,-19 0-4-15,-9 0-1 16,-26-2 3-16,-16-1 3 16,-5 0-3-16,2 3-1 15,1-2 0-15,0 2 2 16,8 0-3-16,16 0 0 15,14 0 1-15,12 2 0 0,15 4-3 16,24 2 0-16,24 7 4 16,9 12 1-16,17 5-9 15,22-3-5-15,14 13-54 16,-3 3-52 0,-9-8 35-16</inkml:trace>
  <inkml:trace contextRef="#ctx0" brushRef="#br0" timeOffset="7">22228 7162 124 0,'21'-45'46'0,"-9"24"-24"0,-1-11-15 0,1 22 13 16,-6-17-4-16,0 1 1 16,-3-1 4-16,-6-2 1 15,-9 0-11-15,-11 0-4 0,-22 3-1 16,-21-1-8-16,-23 1 0 16,-24-3 0-16,-24 2 3 0,-21 6 6 15,-14 2 6-15,-22 6-1 16,-5 5 1-16,-10 11 6 15,7 5 2-15,-3 10-8 16,5 22-5-16,16 24-8 16,11 10-2-16,18 5 1 15,24 8 0-15,27 9-13 16,27-4-3-16,29-2-2 16,30-8 1-16,36-5 10 15,45-8 7-15,53-11 12 16,71-5 5-16,57-13-3 15,54-14-3-15,29-13-1 16,-5-7 1-16,-16-9 4 16,-14-10 1-16,-30-9 5 0,-36-7 4 15,-41-8 12 1,-45-8 5-16,-36-18 8 0,-33-17 7 16,-41-9-15-16,-42-17-4 15,-38-19-31-15,-46 6-13 16,-32-5-50-16,-35 8-21 15,-25 23-110 1</inkml:trace>
  <inkml:trace contextRef="#ctx0" brushRef="#br0" timeOffset="8">13661 17418 96 0,'-3'0'38'0,"3"0"-20"0,-3 0-6 0,3 0 13 16,-3 0-7-16,-3 0-3 15,0 0 0-15,-2 0 3 16,-1 0-10-16,0 0 2 0,0 0 3 16,0 0-3-16,3 0 0 0,0 0 0 15,3 0 4-15,0 0-4 16,0 0 0-16,12 0 16 16,6-3-6-1,6 0-1-15,5 1-8 16,7-4-3-16,6 6-4 15,11-2-1-15,13-1-1 16,11 0 1-16,7-2-2 16,17 0 2-16,15-3-2 15,6 3-1-15,9-3 1 16,18-6 1-16,-3 6-1 16,6-2 2-16,5-3-2 15,-5 5-1-15,0-6-2 16,9 1 1-16,-6 0 1 15,-1-6 2-15,4 6-1 16,-9 5-1-16,-3-2 1 16,-3 7-1-16,-9 0 0 15,-12 1 2-15,-9-3-1 0,-9 5-1 16,-3-3 1-16,-5 3-1 16,-10 0-3-16,6 3 2 15,-8 2 1-15,-13-10 2 16,-2 5-1-16,-7 0-1 15,-5 0 1-15,-7 0-1 16,-8 0 0-16,-9 0 2 16,-9 0-1-16,-6-3 2 0,-9-2-4 15,-12-1 0 1,-9 1 1-16,-9-3 2 16,-6 8-3-16,-6-5-2 0,-11-3 2 15,-7 8 0-15,-17-5-2 16,-16 5 2-16,-11 0 1 15,-3 0 0-15,-21-3 0 16,-12 3 0-16,-9-5 0 16,-15 5 0-16,-2 0 0 15,-16 0 0-15,-5 5-3 16,-1-2 2-16,-6 2 1 16,10 0 2-16,-7 3-3 15,7 11 0-15,11-6 3 16,-6 0 1-16,13-5-4 15,20 5 1-15,0 0 0 16,12 3 2-16,12-5-1 16,12-1-1-16,23-2-2 15,7 0 1-15,5-2 1 0,16-1 2 16,11 0-3 0,12-5 0-16,12 0 1 0,13 0 0 15,13 3 0-15,10-3 0 16,9 0-3-16,15 5 2 15,17-5-1-15,25-5-2 16,11 5 3-16,12 0 0 16,30-5 1-16,3-3 0 15,12 0 0-15,17-3 2 16,16 1-3-16,17-1-2 16,4-2 2-16,8 7 2 15,12-9 0-15,-6 9-1 0,-2-2-2 16,-7-2 1-16,-17 15 1 15,-13-10 0-15,-8 5 0 16,-18 5 2-16,-21-2-3 16,-9 2 0-16,-18 0-12 15,-15 1-5-15,-18-4-28 16,-14 3-10-16,-18 3-44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9T22:39:46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23282 15727 76 0,'-15'8'30'0,"15"-6"-24"0,-3-2 10 0,3 0 3 15,0 0-9-15,6 0-1 16,0 0-5-16,3 3-3 15,5-3 2-15,7-3 0 16,9 1-1-16,3-1 1 16,-1-5 0-16,1-2 1 15,3-6 0-15,3-5 0 16,2-3-5-16,4-5 1 16,17-8 2-16,4-6 1 15,-7 4 3-15,-2-4 1 16,-6-2-1-16,5-5-1 15,-2-6-3-15,14-7 1 0,1-3 0 16,-7 0 7-16,-8 0 6 16,-4 2-6-16,-2 1-3 0,-9-4 2 15,-4-1 2-15,-5 1-6 16,3 1-1-16,-3-5-2 16,-4-1 1-16,-2-7 0 15,6-3 1-15,-9 3-5 16,0-1 1-16,-3-2 2 15,-1 3 1-15,-2-1 3 16,-9 1 1-16,-3 2-3 16,-3 1-3-16,0-4 0 15,-9 1 1-15,-3 0 1 16,1-1 1-16,-7 1-2 16,3 2-2-16,-3-2 1 15,0 2-1-15,-3 3 0 16,0 2 2-16,4 4-1 15,-4 1 2-15,0-4-2 16,-9 2 2-16,3-5-2 0,-11 0-1 16,-4 0-2-16,3 3 1 15,-2-4 1-15,-1-7 0 16,3 6 0-16,3 4 0 16,10 11 0-16,-1 11 0 15,3 8 0-15,3 10 0 16,3 6 0-16,4 7 0 0,-1 11-3 15,3 6 2-15,3 7-4 16,0 13-1-16,0 11 0 16,0 8 4-16,6 6 1 15,0-1 1-15,0-2-3 16,3-6 0-16,0-7-3 16,0-6 1-1,0-5-2-15,3-6 0 16,-3-4-1-16,6-12 0 0,0-7 7 15,0-13 2-15,-3-17-4 16,0-12 0-16,-3-3 1 16,0-1 1-16,0 1 1 15,0 10 0-15,3 11-3 16,-3 14 0-16,9 7 2 0,0 10 2 16,3 12 2-16,5 12 1 15,10 14-2-15,18 8-2 16,26 7 3-16,7 1 0 15,2-8-81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1:33.7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22978 11822 96 0,'3'-11'35'0,"-3"11"-18"0,0 11 4 0,0-14 19 16,6 6-4-16,-6-6-1 15</inkml:trace>
  <inkml:trace contextRef="#ctx0" brushRef="#br0" timeOffset="1">23139 11718 124 0,'-6'-2'49'0,"3"2"-26"0,0 0-12 15,3 0 18-15,0 0-4 16,0 0 0-16,0 0-11 16,0 0-6-16,0 0-5 15,0 0-3-15,3 5 3 0,0 0 4 16,6 1 4-16,0 2-4 15,0 0 1-15,-1 2-3 0,4 1 0 16,0-1 1-16,0 6 1 16,3 5-1-16,0-2-1 15,6 2-3-15,-3 0 1 16,-1 0 0-16,-2-2 1 16,3-1-2-16,-6 1 1 15,9-3-2-15,-6 2 2 16,0 3-4-16,6-2 0 15,-4-1 1-15,4 1 2 16,-3-3-3-16,-3 2 0 0,0 1 1 16,-3-1 2-1,6 1-1-15,-3 2 2 16,-1 3 0-16,1 2 3 0,-3 1-3 16,6-1 0-16,-6-2-1 15,6 3 1-15,-6-4-4 16,0 7 0-1,6-1 3-15,-7-3 1 0,10 1-1 16,0-1-2-16,-3 0 1 16,-6 4-1-16,9-4 0 15,-6 6 2-15,-1 2 1 16,1-2 1-16,0 0-2 16,-6-1 1-16,3 4-4 15,3-3 0-15,0 5 3 16,-6-3 1-16,9 0-1 15,-4 1-2-15,-5-1 1 0,6-2 1 16,-9 5-1 0,3 3 2-16,3-3-2 15,-3 0-1-15,0 0 1 0,-3 5 1 16,0-2-1-16,0-6 2 16,-3 1-2-16,6-1 2 15,-3 0-2-15,0 1-1 16,3 4-2-16,-3 4 1 15,-1-4-1-15,1-1 0 16,-3-4 4-16,6-2 1 16,-3 5-1-16,-3 0-2 15,0-3 1-15,-3-2-1 16,6 2 2-16,-3-2 1 16,0 0-1-16,0 2-2 0,0 3 3 15,-3 0 0-15,0-2-1 16,0-4-2-16,0 1-2 15,0 5 1-15,0-2 1 16,0-4 2-16,0-2-1 16,0-2 2-16,0-1-2 15,0 1-1-15,-3-1-2 16,0-2 1-16,0 13 3 16,0 3 1-16,-3-3-1 15,3-3-2-15,-3-2 1 16,0-3-1-16,0-2 0 15,-3 10 0-15,6-6 0 16,-2-2 0-16,-1 1 0 0,0-4 0 16,0 1 0-16,0-1 2 15,-3-2-3-15,6-3 0 16,-3 5 3-16,3 6 1 16,-3-3-4-16,3-5 1 15,-6 0 0-15,3 0 2 16,-3 2-3-16,3 1-2 15,-3-4 2-15,6 7 2 16,-9-7 0-16,3-1 2 16,1-4-4-16,-1 1 0 15,6-1 1-15,-3 1 0 16,0-1 0-16,0 1 2 16,-3-3-3-16,6-1 0 15,0 1 1-15,0 3 2 0,0 5-3 16,0-1-2-16,-3-4 2 15,3-1 2-15,-3-2 0 16,3 3 2-16,-6-1-4 16,6-2 0-16,-3 3 1 15,0-3 2-15,0 2-1 16,3 3-1-16,-3-2 1 16,-3-1-1-16,6 1-3 15,-5-1 2-15,5 4 1 16,-9-1 0-16,3 0 0 0,0-3 0 15,-9-2-3-15,9 0 2 16,0-3 3-16,-3 6 1 16,3-3-4-1,6 5 1-15,-6 0 0 0,6-5 2 16,-6 0-1-16,1-3-1 16,-1 0 1-16,0 1-1 15,-3 1 0-15,3-1 0 16,3-1 0-16,-3 11 0 15,0-8-3-15,0 5 2 16,0-3 1-16,0-2 2 16,0-3-1-16,-3 1-1 0,9-4 1 15,-3 3-1-15,-5-2 0 16,-1 0 0 0,-9-1 0-16,3-2 0 15,9 5 0-15,-3-5 0 16,0 3-3-16,0-1 2 0,3 1 1 15,-3-6 2-15,4 6 1 16,-1-1 3-16,-3-4-3 16,-3 7 0-16,6 3-1 15,-3 0-2-15,6-3 3 16,-3-2 2-16,0-3-2 16,3-1-2-16,3-1 0 15,0-4-1-15,0 1-3 16,0 0 0-16,-6 2-9 15,3-2-3-15,0-3-14 16,6 0-7-16,3-3-16 16,0-2-5-16,3-9-90 15,0-4 47 1</inkml:trace>
  <inkml:trace contextRef="#ctx0" brushRef="#br0" timeOffset="2">23362 16103 112 0,'0'-6'44'0,"-6"-4"-24"0,12 15-10 0,-6-5 34 16,0-3-2 0,0 9-13-16,0-1-7 0,0 0-13 15,-6 8-2-15,6 1 0 0,-6-1 1 16,0 8 0-16,-3 0 2 15,0-5 1-15,-3 8-3 16,-3 0 0-16,1-3-3 16,5-5 0-16,0-3 3 15,3 0 5-15,0 0-7 16,0 1-1-16,3-4-5 16,0 1-3-16,3-1 2 15,0-2 0-15,6-2 1 16,0 4 0-16,0-7-3 15,6 5 2-15,0-6 1 16,2 1 0-16,1-3-3 0,-3 0 2 16,9 5-1-16,-3-5-2 15,0 3 5-15,6-3 3 16,2 0-3-16,-5 0-1 16,-3 3-16-16,-3-1-4 15,3-2-25-15,0 0-9 16,-6 0-40-1</inkml:trace>
  <inkml:trace contextRef="#ctx0" brushRef="#br0" timeOffset="3">23892 15949 112 0,'0'-5'44'0,"-3"2"-24"0,3 3-2 16,0 0 18-16,0 0-1 16,0 0 2-16,0 0-14 15,0 5-6-15,3 3-10 16,-3 3-1-16,6 10 1 0,-3 0-1 16,0 0 1-16,-3-2 0 15,0 5 1-15,0-6-2 16,0-2-1-16,0 3-6 15,0-3 1-15,0-3 0 16,0-3 0-16,0-2-22 16,0 0-8-16,0-2-27 15,-3-4-9-15,3-2-14 16</inkml:trace>
  <inkml:trace contextRef="#ctx0" brushRef="#br0" timeOffset="4">23838 15830 84 0,'-6'-18'33'16,"3"18"-18"-16,-6 0-2 0,9 5 11 0,-3-3-4 15,-3 4 1-15,-6 7-8 16,1 5-3-16,-7 1-5 16,0 2-2-16,3 3-1 15,3 13-2-15,3 5 3 0,3 6-4 16,15 8 0-16,3-1-1 0,9 3 0 15,9-7 2 1,-1-12 2-16,10-12 12 16,-6-11 8-16,8-11-7 0,-2-13-3 15,0-13-3-15,-6-8-1 16,2-6-2-16,-11-2 1 16,-12-8 5-16,-3 3 2 15,-12 2-3-15,-9 3-1 16,-3 5 5-16,-6-5 2 15,7 6-8-15,-7 2-5 16,3 7-19-16,-3 12-7 16,3 2-33-16,6 13-72 31</inkml:trace>
  <inkml:trace contextRef="#ctx0" brushRef="#br0" timeOffset="5">24222 16060 92 0,'0'0'35'0,"0"0"-18"0,0 3-11 16,0 2 11-16,0 0-5 16,0 3-2-16,3 6-5 15,0 1-2-15,3 7-1 16,-3-1 1-16,6-3 0 15,-3 1 1-15,0-6-5 16,3 0 1-16,0 1 0 0,0-7 0 0,0-1 0 16,-3-6-7-16,2 0-3 15,-2 0-3 1,-3-6-5-16,-3-1 8 16,6-1 5-16,-6 0 4 15,0 2 1-15,0 1 0 16,0 5-3-16,0 0 2 15,0 0 1-15,3 5 2 16,0 1-1-16,3 2 2 16,-3-3 2-16,12-2 2 15</inkml:trace>
  <inkml:trace contextRef="#ctx0" brushRef="#br0" timeOffset="6">24377 16235 186 0,'12'-5'26'16,"-3"5"-2"-16,0-6 0 0,0-2-10 15,-6-5-1-15,6 5-7 16,-6-2-4-16,-3-1-1 0,5 0 1 15,-5 1 1-15,0 2-4 16,0 0 1-16,-5 3-9 16,-1-1-4-16,0 4-26 15,-3-4-52 1,9 6 8-16</inkml:trace>
  <inkml:trace contextRef="#ctx0" brushRef="#br0" timeOffset="7">24508 16089 80 0,'3'3'33'0,"-3"0"-18"0,6 5-2 0,-3-6 14 0,-3 11-6 16,9 1 0-1,-6-1-1-15,3 5 0 0,-3-2 0 16,-3-2 0-16,6-4-11 16,-3 3 1-16,-3-2 3 0,0-3-5 15,0-3 0-15,0-2-4 16,0 2-3-16,0-5 11 16,0 0 4-16,0-5-6 15,0 5-1-15,0-8-5 0,0-3-1 16,0 1-1-1,0-4 1-15,3 1 0 16,0 0 1-16,-1-3 0 0,1 3 2 16,-3 0-3-1,9-1 0-15,-3 1-1 0,0 3 1 16,3 2-2-16,0-6 2 16,0 7-4-16,0-1 0 15,3 10-4 1,0 4-3-16,0-1-1 15,-3 0-28-15,0 0-11 16,0 1-52 0,-1-1-24-16,1 0 63 15</inkml:trace>
  <inkml:trace contextRef="#ctx0" brushRef="#br0" timeOffset="8">24752 16081 148 0,'3'8'57'0,"-3"-5"-30"0,0 2-14 16,0 1 17-16,0 1-11 15,6 1-1-15,-3 6-10 16,-3 4-3-16,6-2-3 16,-6 0-2-16,0-3 1 0,0-5-1 15,0 3 0-15,0-3-40 16,0-3-18-16,0-5-21 15</inkml:trace>
  <inkml:trace contextRef="#ctx0" brushRef="#br0" timeOffset="9">24761 15901 220 0,'-6'-7'82'0,"12"7"-44"0,-3-3-42 0,-3-2 15 16</inkml:trace>
  <inkml:trace contextRef="#ctx0" brushRef="#br0" timeOffset="10">24770 15867 328 0,'3'-11'-26'15,"6"-2"-12"-15,-6 0-2 0,12 0 11 16,-3 2 7-16,-1 1 13 16,1 2 8-1,3 0 16-15,-9 2 8 0,3 4 13 16,-3 2 7-16,-3 5-10 15,6 6-4 1,-6 13-17-16,6 7-3 0,-3 1-2 0,-3 2-1 16,0 6-1-16,-3 2-3 15,0-5-2-15,0-2 1 16,6-3 1-16,-3-9-19 16,-3 4-8-16,0-14-56 15,6 3-44 1,-3-8 45-16</inkml:trace>
  <inkml:trace contextRef="#ctx0" brushRef="#br0" timeOffset="11">24764 16063 244 0,'0'-3'90'0,"6"3"-48"0,3-2-34 0,-3 2 24 16,3-3-16-16,9-5-1 16,-1 0-9-16,-2 0-2 15,6 3-2-15,0 0-2 0,6-1 1 16,-6-2-30-16,-1 8-10 16,-2-2-43-1,-3-1-55-15,6 0 38 0</inkml:trace>
  <inkml:trace contextRef="#ctx0" brushRef="#br0" timeOffset="12">25059 16007 164 0,'0'8'63'0,"0"-5"-34"0,6 13-16 16,-4-11 19-16,-2 0-7 16,9 3 0-16,-3 0-8 15,9-2 0-15,-3-1-10 16,-3-3-2-16,0 1 1 0,3-3-1 15,3-3 0-15,-3 1-3 16,0-3-2-16,-3-1 1 16,-1-2 1-16,-5 3-1 0,6-3 2 15,-6 0-4 1,-3-2-2-16,0 4-5 16,-3-4 0-16,-6 2-1 0,1 0 1 15,-1 2 2-15,-3 4 2 16,-9-1-3-16,3 6 2 15,-3-1 1-15,0 6-1 16,0 8 4-16,7 3 0 16,-1-1 7-16,3 4 6 15,3-1-4-15,9 2-2 16,0-1-1-16,9 1-1 16,3-4 0-16,9 0 2 15,2-9-1-15,4 3 0 0,-6-7-12 16,6-4-3-16,-6-4-41 15,-1-4-19-15,1 1-24 16</inkml:trace>
  <inkml:trace contextRef="#ctx0" brushRef="#br0" timeOffset="13">23701 16470 116 0,'0'0'44'0,"0"0"-24"0,0 0-13 0,0 0 13 15,0 0-8-15,0 8 1 16,6 3-4-16,-3-3 2 0,3 5-6 16,0 6 1-16,0 2 4 15,6 3 0-15,-12 2 2 16,6-5 0-16,0 6 2 0,-6 4-7 16,0-4-2-16,6-6-3 15,-6-3 1 1,3 1-2-16,-3-6-1 15,6 0 3-15,-3-5 2 16,-3-2 4-16,0-6-2 16,0 0 1-16,0 0-3 15,0 0 0-15,-3 0-6 16,-3 0 1-16,12-14 4 16,-3 9-2-1,0-5-1-15,-3-1 0 16,3-2-1-16,-3 0 0 0,3-1 0 15,0 1 0 1,-3 0 2-16,9 0-3 0,-4-1 0 16,1 1 1-1,0 3 0-15,3-4 0 0,0 9 0 16,3-3 0-16,-3 3 0 16,-3 2-3-16,9 3 0 15,-6 3-1-15,3 2 3 16,0 6 2-16,-3-1 2 15,0 4 3-15,-4-1 1 16,1 3 1-16,-3 0 0 16,-3 2 0-16,-3 1 2 0,-3-4-5 15,1-4-3-15,-4 2-1 16,0 0-1-16,0-2 2 16,-3-3 1-16,3 0-4 15,-3-8-1-15,0 5-2 16,3-5 0-16,0 3-11 15,0-3-5-15,0 0-9 16,6 0-5-16,-3-3-14 16,3-2-5-16,3 5-25 15</inkml:trace>
  <inkml:trace contextRef="#ctx0" brushRef="#br0" timeOffset="14">24052 16661 148 0,'0'0'55'0,"0"0"-30"0,-5 0-10 0,5 0 18 15,-3 0-10-15,-6 0 0 16,6 5-12-16,-3-2-2 15,-6 2-5-15,3 0-3 0,3 3 2 16,-3 16-4-16,0-3-2 16,3 3-1-1,6-5 0-15,0-4 3 16,3 4 0-16,3-11 1 16,0 0 0-16,3-5 2 0,-3-3-6 15,3-3 1-15,3-5-4 16,-3 5 0-16,0-15 6 15,-3-1 0 1,-1 1 4-16,-5 4-2 16,6 7 2-16,-6-1-2 15,0 2 2-15,0 1-4 16,0 2-2-16,0 3 2 16,3 8 0-16,-3 6-2 15,9 1 2-15,-3 1 1 16,0-2 0-16,0 1-3 15,0-1 2-15,3-4-21 0,0-2-8 16,0-3-38 0,3-2-27-16,6-3 39 15</inkml:trace>
  <inkml:trace contextRef="#ctx0" brushRef="#br0" timeOffset="15">24273 16677 152 0,'-6'-8'57'0,"-3"8"-30"0,6-3-5 0,0 3 23 16,-3 0-12-16,-3 0-1 15,0 3-17-15,-3 2-6 16,0 0-6-16,0 3-5 0,-3 6-1 16,10 4 2-16,-4 1 0 0,3-1-2 15,3-2 2-15,3-3 1 16,3 0 0-16,6 1-3 15,8-4 2-15,-2-4-4 16,3-4 1-16,0-2-18 16,0 0-8-16,-3 0-13 15,3-5-6-15,-3-3-26 16</inkml:trace>
  <inkml:trace contextRef="#ctx0" brushRef="#br0" timeOffset="16">24326 16515 116 0,'0'-5'44'0,"3"5"-24"0,-3 0-8 0,0 8 16 15,0-3-7-15,6 3 0 16,-3 5-8-1,-3 6 0-15,9 10-8 0,0 0-1 0,-6 11 2 16,6-8-3-16,-3 2-2 16,0-8 0-16,3-2 1 15,0 0-1-15,-3-8-1 16,0 2 1-16,0-10-1 16,-3 3-7-16,-3-8 0 0,6 2-30 15,-3-5-11-15,0-5-24 16</inkml:trace>
  <inkml:trace contextRef="#ctx0" brushRef="#br0" timeOffset="17">24517 16658 124 0,'-6'-2'46'0,"3"2"-24"0,-6 0-13 0,6 0 14 16,-3 2-2-16,-3 1 2 16,3-3-9-1,-3 5-1-15,0-2-7 0,-3 2-4 0,-2 0-1 16,8 1 3-16,-9 2 2 16,9 2-5-16,-3 1 0 15,9 5-1 1,12-1 13-1,0-1-5-15,0 2 1 16,8-3-5-16,-2-3-1 16,3 1-1-16,-3-3-2 15,0-3-10-15,-3 1-4 16,2-4-33-16,-5 6-12 16,6-3-18-1</inkml:trace>
  <inkml:trace contextRef="#ctx0" brushRef="#br0" timeOffset="18">24803 16661 192 0,'0'0'71'0,"-3"10"-38"0,3-2-30 15,0 3 17-15,0 2-10 0,3 3-3 16,-3 3-4-16,3-1-3 16,-3-2 1-1,0 0-4-15,0-3 2 0,6-2-34 0,-6-6-17 16,0 6-31 0</inkml:trace>
  <inkml:trace contextRef="#ctx0" brushRef="#br0" timeOffset="19">24820 16507 200 0,'-26'-5'74'0,"26"0"-40"0,0-1-27 16,0 6 18-16,0 0-15 16,0 0-6-16,0 0-11 15,0-2-54 1,12 7-16-16,5-2-1 15,4 10 2 1</inkml:trace>
  <inkml:trace contextRef="#ctx0" brushRef="#br0" timeOffset="20">25067 16502 120 0,'6'-5'46'0,"6"-8"-24"0,-9 5-4 15,3 2 18-15,-12 1 4 16,3 0 5-16,-6-3-4 15,6 5-3-15,-11-2-21 16,2 0-4-16,0 5-1 0,-6 5-10 16,-3 0-2-16,9 6-1 0,-6 5 0 15,9-1-4-15,-3 4 1 16,9 2 0-16,3 6 2 16,3 2 1-16,3 5 1 15,0 6 0-15,0-3 2 16,-3-3-3-16,6-2-2 15,-9-6-25-15,6-2-9 16,-6-8-38 0,0-3-53-16,0 1 35 15</inkml:trace>
  <inkml:trace contextRef="#ctx0" brushRef="#br0" timeOffset="21">24850 16716 140 0,'-6'-18'52'0,"12"18"-28"0,9-8-4 16,-6 5 19-16,0 1-8 16,3-4-1-16,9 1-17 15,8 0-6-15,-2-3-4 16,3 5-3-16,0-2 1 0,-3 0-23 16,-1 5-10-16,-2 0-61 15</inkml:trace>
  <inkml:trace contextRef="#ctx0" brushRef="#br0" timeOffset="22">24020 17253 136 0,'-6'-5'52'0,"6"5"-28"0,-3-2-15 16,3 2 16-16,-6 0-1 16,3 0 3-16,-9-6-9 15,-3 6-3-15,0 0-8 16,-3 8-5-16,0-3-1 0,-2 9-4 15,5-1 2-15,-3 5-1 16,0 4-2-16,12 4 0 16,0 1 3-16,3-9 0 0,6 6 3 15,3-8-6 1,0-3-1-16,3 0-3 16,9-7 2-16,-6-6 2 0,9-6 2 15,-7 4 1-15,-2-9 1 16,0-8-3-1,-3-2 2-15,0 8 1 0,-3-5 0 16,-3-4 2-16,0 1 1 16,-3-5-1-16,-3-6-2 15,-3 0 3-15,-3 6 0 16,0-1-1-16,0 1-2 16,-3 2-2-16,6 3 1 15,-2 2 1-15,2 4 2 16,3-1-1-16,-3 8 2 15,6 0-4-15,-3 2-2 0,3 1-1 16,0 5 3 0,0 0 2-16,3 11 4 0,-3-3 0 15,9 5 0-15,0 5-6 16,-1 4 1-16,1 12 0 16,0-2 0-16,-3 0 2 15,3 7 1-15,3-2-1 16,-3-5-2-16,0-6 1 15,0 1-1-15,0-9 0 16,-6-2 0-16,6-2-11 16,-3-4-5-16,0-2-36 15,0-3-49 1,0-2 20-16</inkml:trace>
  <inkml:trace contextRef="#ctx0" brushRef="#br0" timeOffset="23">24133 17267 192 0,'0'5'74'0,"0"0"-40"0,0 6-33 0,3-6 14 15,-3 6-10-15,0-3-1 16,6 0-2-16,-3 5-2 15,-3-3 1-15,0 4-17 0,0-6-4 16,0 0-47-16,0-3-39 16,3 0 37-16</inkml:trace>
  <inkml:trace contextRef="#ctx0" brushRef="#br0" timeOffset="24">24124 17219 176 0,'-9'-24'66'0,"9"24"-36"0,0-2-35 16,0-4 47-1,0 1-25-15,6 0-11 16,-3-3-7-16,0 8-41 16,0-5-14-16,0 5-23 0,0 5-8 15</inkml:trace>
  <inkml:trace contextRef="#ctx0" brushRef="#br0" timeOffset="25">24225 17227 88 0,'3'5'35'0,"-3"3"-18"0,9 5-7 0,-9-5 12 16,9 6-4-16,-3-1 2 15,0 3 0-15,0 0 0 0,-3 2 2 16,6 3 1-16,-6-7-12 16,-3-1-2-16,6-3-2 15,-6-2 3-15,3-2 4 0,-3-6 3 16,0-6 2-16,0 4-4 16,0-9-1-16,0 3-6 15,0-5 0-15,6 0-5 16,0-6-2-16,2 9 0 15,-2-1 1-15,-3 0-1 16,6-2-1-16,-6 8 1 16,12-3-1-16,0 5-3 15,0 3 0-15,0 3-1 16,-3-3 3-16,-3 5-18 0,6 1-4 16,-4-4-44-16,-2 3-19 15,3 1 1 1</inkml:trace>
  <inkml:trace contextRef="#ctx0" brushRef="#br0" timeOffset="26">24561 17066 212 0,'0'-3'82'0,"6"3"-44"0,-6 3-38 0,0-3 16 16,3 5-7-16,-3 6 0 16,6 2-3-16,-3 11-1 15,0 7-3-15,-3 1-2 0,6 5 1 0,-3 5-1 16,-3-5 2-16,6-5-3 16,-3-3 0-16,-3-5-17 15,0-5-5-15,0-3-49 16,0-3-48-1,0-3 36-15</inkml:trace>
  <inkml:trace contextRef="#ctx0" brushRef="#br0" timeOffset="27">24460 17288 228 0,'0'-3'85'0,"0"-2"-46"0,0 5-28 0,0 0 21 16,9 0-13-16,0-3-3 15,3-2-7 1,9 0-4-16,6-1-2 0,-4-2-7 0,4 1 0 16,-3-4-3-16,3 11 2 15,-6-8-35-15,-3 3-15 16,-4 5-52-1</inkml:trace>
  <inkml:trace contextRef="#ctx0" brushRef="#br0" timeOffset="28">24740 17277 208 0,'0'3'77'0,"0"-3"-42"0,3 0-30 16,-3 0 17-16,0 8-8 15,9-3 2-15,-6 8-9 16,6-2-4-16,0 0-2 16,-3-1-1-16,0 11 2 0,0-7-1 0,-3-1 2 15,9 0-7 1,-4-2-15-16,1-3-7 15,-3-3-27 1,0 0-11-16</inkml:trace>
  <inkml:trace contextRef="#ctx0" brushRef="#br0" timeOffset="29">24966 17253 240 0,'0'0'90'0,"0"0"-48"0,-3 6-40 15,3-4 17-15,-6 9-10 16,3-3-3-16,-6 16 3 16,-11 5 4-16,-1 11-7 15,-9 5 1-15,6 13 0 0,-3 0 1 16,4 3 0-16,2-11-7 15,-3 0 0-15,9-7-1 16,-3-12 2-16,6 1-23 16,0-5-11-16</inkml:trace>
  <inkml:trace contextRef="#ctx0" brushRef="#br0" timeOffset="30">19305 15722 100 0,'0'-3'38'0,"0"6"-20"0,0-3-15 0,0 0 10 16,0 0-4-16,0 0 0 15,0 0-1-15,0 0 2 16,0 0-1-16,0 0 0 16,-3 0-1-16,3 0 0 15,-3 0-4-15,0 0-1 0,0 0 1 16,3 0 2-16,-3 0 1 15,0 0-6-15,0 0 0 16,3 0 1-16,-3 0 3 16,0 0 2-16,0 0 1 15,0 0 0-15,0 0 0 16,0 0-4-16,0 0-1 0,0-3 3 16,-3 0 1-16,3 1-3 15,-3-1-1-15,0 0 1 16,-6 1 0-16,4-1-5 15,-4 0 1-15,0-2 0 16,0 0 0-16,3 0 0 16,0-1 0-16,0 1 0 15,0 0 0-15,0-9 0 16,0-1 0-16,-3 1 2 16,3-2 1-16,-2 3-4 0,-1 0 1 15,0 0 2 1,3 2 1-16,0-5 1 0,0 8 0 15,0-2-2-15,0-3-2 16,0 2 1 0,0 0-1-16,-3-7 0 15,3 5-3-15,0-6 2 16,-5 6 1-16,2 0 2 16,0-1-1-16,3 4-1 15,0-3 1-15,0 2 1 16,0-2-3-16,0 2 0 15,3 1 1-15,-3-1 0 16,3 0 0-16,0 1 0 0,0-1 0 16,0 1 0-16,0-1 0 15,0 1 0 1,1-1 0-16,-1 0 0 0,0 1 0 16,0-6 2-16,0 5-3 15,0-2 0-15,0 3 1 16,0-4 0-16,-3 1 2 15,3 0 1-15,0 2-4 16,-3-2-1-16,0 0 1 16,0 2 2-16,-3 1-2 0,3-4 0 15,0-7 1-15,1 0 0 16,2 3 0 0,0-1 0-16,0 3 0 0,-3 0 0 15,3 0 0 1,0 1 2-16,0-1-3 0,0 0-2 15,0 0 2-15,0 0 2 16,0 3 0-16,0-3-1 16,0 3 1-16,0-6-1 15,0-5 0-15,0 3 0 16,0 3 0-16,0-4 0 16,0 1 0-16,0 0 0 15,4 0-3-15,-1-5 2 16,-3-6 1-16,3 5 2 0,0 4-3 15,0 1 0 1,0 1 1-16,0 0 0 16,0 0 0-16,0 0 0 0,0 0 0 15,0 2 0-15,0-5 0 16,0-5 2-16,0 3-1 16,3-1 2-16,0 1-4 15,-3 2-2-15,3 0 2 16,0-5 0-16,0-3 1 15,0 0 0-15,0 6 0 16,-3 2 2-16,3 0-3 16,0 1 0-16,0-1 1 15,0 0 0-15,0-5-3 16,0-6 2-16,0-2 3 16,0 3 1-16,3 0-4 0,0 2 1 15,0-8 0-15,0 0 0 16,0 3 0-1,3 3 0-15,-3 2 0 0,3 1 0 16,0 1 0-16,0 4 0 16,0-3 0-16,-1-3 0 15,1 0 0-15,3 1 0 16,0-1 0-16,0 0 2 16,0-2-3-16,0-3-2 15,0 2 2-15,0 4 0 16,-3 1 1-16,0 1 2 15,9 0-1-15,-3 0-1 16,6 0-2-16,-4-3 1 0,1 1 1 16,0-1 0-1,-3 0 0-15,0 0 0 0,3-2 0 16,0-3 0-16,-3 2-3 16,0-2 0-16,-1 3 2 15,4 0 0-15,-3 2 1 16,6-3 0-16,0 6 0 15,-3-5 2-15,0 5-3 16,-3 2 0-16,0 1 1 16,-1 2 0-16,-2 3-3 15,3-8 2-15,-3 0 1 16,3 2 0-16,-3-2 0 0,3 8 0 16,0 0 0-1,0-3 0-15,0 3 0 0,0 0 2 16,-1 2-3-16,1 1 0 15,0 2 1-15,3-3 2 16,3 3-1 0,-3-2-1-16,0-1 1 0,-3 3-1 15,0 3 2-15,-3-3 3 16,2 3-4-16,1-3-1 16,-3 0 2-16,0 6 1 15,0-1-4-15,0 1 1 16,-3 2 0-16,-3 2 2 15,-3 1 1-15,3 2 1 16,-3 3-2-16,0-2 1 16,0 2-13-16,0-3-3 15,0 3-23-15,0 0-9 16,-3-2-40-16</inkml:trace>
  <inkml:trace contextRef="#ctx0" brushRef="#br0" timeOffset="31">19102 11951 104 0,'-8'0'41'0,"8"3"-22"0,-3 0-14 16,3-3 13-16,0 0-6 0,0 0-2 15,0 0-3 1,0 0 0-16,0 0-2 0,3-3 0 16,2-2-3-16,4-1-2 0,0 1 1 15,12-3-4-15,0 0 2 16,3 0 1-16,-3-2 2 16,2-1-1-16,-2 3-1 15,-3 0 1-15,-3 3 1 16,0 2-1-16,-3 1-1 15,0 4 5-15,-3 4 1 0,-3 1 11 16,-3 4 4 0,-3 5-5-16,-3 5-1 15,0 0-5-15,-6 8 1 16,0-2-2-16,0-1 0 16,0 1-8-16,3-3 0 0,0-3 1 15,3-3 1-15,3-2-6 16,3-3 0-16,3-5-32 15,3 0-12-15,0-5-42 16</inkml:trace>
  <inkml:trace contextRef="#ctx0" brushRef="#br0" timeOffset="32">16941 13176 136 0,'-5'-2'52'0,"-1"-9"-28"0,14 6-19 0,-2 2 13 16,3-2-10-16,3 0-2 16,0-1-4-16,3 4-2 15,3 2 1-15,-3 2-4 0,3 4 2 16,-3 4-1-16,-4 6 0 16,-2 2 2-16,-9 4 2 15,-3 4-1-15,-3-2 2 16,-2-3 2-16,-1 0 2 0,-3-2 3 15,3-3 1-15,0-6 3 16,3 1 2-16,3-3-3 16,0-3 0-1,3-5-5-15,6 3-3 0,3-3-5 16,3-3 0-16,3 0 0 16,-1 1 2-16,4-1-8 15,-3 0-3-15,0 1-26 16,-3-1-10-16,0 1-37 15,-3-1-15 1,0 0 49-16</inkml:trace>
  <inkml:trace contextRef="#ctx0" brushRef="#br0" timeOffset="33">16962 12996 88 0,'-29'-5'33'0,"8"8"-18"0,-3-1-7 0,12 1 13 16,-3 5-6-16,-3 3 2 16,-3 10-4-16,4 8 2 15,2 13-4-15,3 6 1 0,12 5-7 16,9-3 6-16,12-5 4 15,11-5-3-15,13-6-2 16,8-10-3-16,10-11-2 16,5-8 1-16,-5-5 3 15,-1-8-2-15,-5-5-2 0,-15-5 0 16,-13-9-1-16,-14-2 0 16,-12-8 2-16,-12 0-1 15,-5-3 0-15,-10 6-6 16,0 5 1-16,0 5-5 15,-6 5 1-15,9 6-33 16,4 5-16-16,5 6-34 16</inkml:trace>
  <inkml:trace contextRef="#ctx0" brushRef="#br0" timeOffset="34">17620 13105 96 0,'-12'2'35'0,"-3"6"-18"0,3 3-11 15,4-3 11-15,2 8-3 16,0 2 0-16,0 3-6 15,0 1-3-15,3 4 0 16,3-7-1-16,9-3-2 16,3-3-4-16,2-3 1 0,4-4-23 15,0-4-47 1,3-2 2-16</inkml:trace>
  <inkml:trace contextRef="#ctx0" brushRef="#br0" timeOffset="35">17706 13200 88 0,'-20'16'33'0,"14"-5"-18"0,-3 4-5 0,6-9 14 15,0 4-4-15,3 1 0 16,6 2-5-16,3 0-1 16,3-2-4-16,5-3-1 15,1-6-5-15,3-2 4 0,6-2 4 16,-3-3-4-16,-3-6-2 15,-4 0-3-15,-5-2 0 0,-3-5 2 16,-9-1 2-16,-6-2 1 16,-3 2 0-1,-3 4-4-15,-2 4-3 16,-1 3-7-16,-3 3-1 16,3 2-19-16,3 0-8 0,6 1-31 15,3 2-29 1,6 0 35-16</inkml:trace>
  <inkml:trace contextRef="#ctx0" brushRef="#br0" timeOffset="36">17936 13118 80 0,'0'3'30'0,"0"2"-16"0,6 8-10 0,-3 0 10 15,0 9 7-15,0 7 5 16,0 8-8-16,-1-3 0 15,1-2-9-15,3 0-1 16,0-1-4-16,3-1-1 0,0-4 1 16,-3-5 0-16,0-2 0 15,0-6 2-15,0-5 3 16,-6-8 0-16,3-3 2 16,-3-5-2-16,-9-5 0 15,6-8-3-15,-3-3-1 16,0-5-1-16,3-5 2 15,0-4-1-15,6 1 2 16,6 3 0-16,6 2 1 16,-3 6-7-16,3 7 0 15,3 9-3-15,3 4 0 0,-4 6 2 16,1 3 2-16,-6 10-1 16,-3 3 2-1,-9 0 0-15,-3 3 1 0,-6-1-2 16,0-2 1-16,-3-3-9 15,-3-2-3-15,-2-1-22 16,2-4-10-16,0-6-9 16,3-3-44-1,3-5 11-15</inkml:trace>
  <inkml:trace contextRef="#ctx0" brushRef="#br0" timeOffset="37">18189 13100 148 0,'20'5'55'0,"-8"3"-30"0,0 5-18 0,-6-2 15 16,0 7-4-16,3 1-1 16,3-1-9-16,-3 1-5 15,0 2-2-15,0-8 1 0,0 0 1 16,0-5-10-16,3-2-3 16,0-6-48-1,-1-3-46-15,1-2 30 16</inkml:trace>
  <inkml:trace contextRef="#ctx0" brushRef="#br0" timeOffset="38">18430 13089 124 0,'-6'3'49'0,"3"5"-26"0,-3 10-16 15,0-5 15-15,0 14 7 16,-9 7 6-16,0 6-14 16,-3-3-4-16,3-5-11 15,1-1-4-15,-1 1 1 0,3-3-7 16,0-5 1-16,3-3-63 15,0 0-52 1,-3-5 34-16</inkml:trace>
  <inkml:trace contextRef="#ctx0" brushRef="#br0" timeOffset="39">17001 13573 72 0,'0'8'30'0,"3"11"-16"0,0 15-3 16,0-18 10-16,-3 2-9 15,0 9-2-15,0-3-4 16,0 2-1-16,0 3-1 0,0-5 0 15,0 0-2-15,0-6-2 16,0 1-37 0,3-6-17-16,-3-2 11 15,0-3 9-15</inkml:trace>
  <inkml:trace contextRef="#ctx0" brushRef="#br0" timeOffset="40">16882 13750 180 0,'-15'-15'68'0,"18"15"-36"0,9-6-37 0,-6 4 10 15,6-4-1-15,0 1 2 16,6 0-2-16,-1-1-1 16,7 4-1-16,0-1-4 0,3 0-1 15,3 3-31-15,-1 0-15 0,-5 0-22 16</inkml:trace>
  <inkml:trace contextRef="#ctx0" brushRef="#br0" timeOffset="41">17144 13753 72 0,'-24'13'27'0,"21"-5"-14"0,0 19-2 16,3-19 12-16,0 5-1 15,3 0 1-15,6 0-3 16,0 1-1-16,3-4-1 15,3-2-2-15,3-3-8 16,-1-5-5-16,1-2 0 0,3-6 0 0,-3 0 1 16,-6-8 0-16,-3 0 0 15,-6 0-2-15,-6 0-2 16,-6 3-2-16,-3 0 1 16,-3 2 3-16,-3 3 1 15,6 3-6-15,0 0 0 16,4 5-26-16,2 0-8 15,6 0-34 1</inkml:trace>
  <inkml:trace contextRef="#ctx0" brushRef="#br0" timeOffset="42">17507 13613 96 0,'-3'0'38'0,"6"5"-20"0,-3 0-21 15,0 14 25-15,0 5 3 16,-3 2-4-16,0-2-2 16,0 2-11-16,3 4-3 15,-3-4-3-15,3-2-2 0,-3-3 3 16,3-2-2-16,0-4 2 15,3-1-2-15,-3-4 2 16,0-2 0-16,0-3 1 16,0-5 0-16,0-2 2 15,3-3-1-15,-3-9 2 16,0-7-2-16,0-3 2 0,0 0-4 16,3-5 0-1,0 0-1-15,-3-8-2 16,0 5 3-16,0 1 2 15,3 7 4-15,0 5 2 0,0 6-5 16,0 3-4-16,0 4-4 16,3 6 1-16,0 14-1 15,0 4 0-15,3 1 2 16,0-1 2-16,0 3-1 16,0-5-1-16,-1 0 1 15,1-5 1-15,0-1-1 0,0-2 2 16,0-3 0-16,0-5 1 15,0-2-2 1,0-4 1-16,0-4-2 16,-3-1-1-16,0-7 1 0,-3-6 1 15,0 5-1 1,-3 6-1-16,0 3 1 0,0 2 1 16,3 2-6-16,0 17-1 15,0 2-1 1,3 6 4-16,-3 5 1 15,3-1 1-15,-1 4 0 16,1-1-3-16,0-2 2 16,0-3 3-16,3-2 1 15,-3-3-1-15,3-3-2 16,0-3-28-16,-3-2-14 16,6-2-33-1,-3-6-29-15,0-6 42 0</inkml:trace>
  <inkml:trace contextRef="#ctx0" brushRef="#br0" timeOffset="43">17834 13666 128 0,'-14'-6'49'0,"11"6"-26"0,17 3-29 16,-14 2 8-16,6 1 7 16,0 7 3-16,0 3-1 15,-3 2 1-15,0 6-5 16,3 0 1-16,-3 0-5 15,0-3-4-15,0-3-2 0,0 1 6 16,3-3 3-16,-3-6-19 0,0-2-5 16,0-2-52-1</inkml:trace>
  <inkml:trace contextRef="#ctx0" brushRef="#br0" timeOffset="44">17852 13666 160 0,'-6'-11'63'0,"9"-2"-34"0,0 5-14 0,0 5 20 15,0-2-4-15,3-3-1 0,3 0-14 16,3 3-5-16,0-3-7 16,3 3-5-16,0-1 0 15,6 1 1-15,-1 2 0 16,-2 1-16-16,0 2-4 15,0 0-41-15</inkml:trace>
  <inkml:trace contextRef="#ctx0" brushRef="#br0" timeOffset="45">17912 13740 124 0,'-6'-3'49'0,"3"6"-26"0,6-6-25 15,-3 3 11-15,6 0 3 16,3-2 2-16,0-1-5 16,3 0-3-16,0 1-3 15,2 2-3-15,-2 0 1 0,0 2-6 0,-3 1-1 16,-12 5-11 0,-3 2-3-16,-3 1-1 15,-3 8 0-15,0 2 12 16,-2-3 5-16,2-2 5 15,3 0 6-15,3-3 4 16,0-2-2-16,6-1 2 16,3-2-2-16,3 0 0 15,3-2-3-15,3-4-1 16,5-2-6-16,7 0-1 16,-3 0-32-16,3-2-15 0,-6-1 0 15,-3 0 4-15</inkml:trace>
  <inkml:trace contextRef="#ctx0" brushRef="#br0" timeOffset="46">18132 13653 116 0,'-3'-22'44'0,"3"22"-24"0,0 19-19 15,0-14 26 1,0 11 2-16,0 5-4 15,0 0-2-15,0 11-11 16,-3-3-3-16,0-2-5 16,3-4-1-16,0-1 1 0,0-4-2 0,0-2-2 15,0-5 3 1,0-3 0-16,0-3 1 0,0-5 0 16,3-3-2-1,0-2 1-15,-3-8-4 0,0-6 0 16,0-2 1-16,0-3 2 15,0 0-1-15,0 1-1 16,0-7 1-16,0 1-1 16,0 13 0-16,0 3 0 15,0 0-5-15,6 18 3 16,3 3 3 0,0 0 0-16,3 3 2 0,0-1-2 15,0 1 2-15,0-3-2 16,2 0 2-16,4 0 0 15,-3-6 1 1,3-2-2-16,-3-2 1 0,0-4 0 16,-3-4 1-16,0-1-5 15,0-7 1-15,-4-9-2 16,-2 6 0-16,0 3 4 16,0 4 1-16,-3 4-6 15,0 5 0-15,-3 5-1 16,3 13 2-16,0 5 3 15,0 9 2-15,0 4 3 16,0 7 1-16,3-4-1 0,0 0 1 16,0-2-4-1,0-3 0-15,-3-2-1 16,3-4 1-16,0-4-62 0,-3-3-24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1:33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18977 4519 116 0,'-6'-8'44'0,"6"6"-35"0,0-6 14 16,0 8 2-16,3 0 9 15,-3 0 5-15,0 0-3 16,0 0-1-16,0 13-20 16,-3 8 6-16,1 13 6 0,2 9-4 0,0-1 1 15,0 0-9-15,0-2-2 16,2-3-9-16,4-3-3 15,0-4-1-15,0-4 0 16,0-7-22 0,0-6-8-16,0-5-27 0,0-11-9 15,0-5-42 1</inkml:trace>
  <inkml:trace contextRef="#ctx0" brushRef="#br0" timeOffset="1">18983 4479 288 0,'-9'-8'107'0,"6"3"-83"0,3-5 6 16,6 4-1-16,6 1-18 15,9-3-4-15,9 3-6 16,6 2-4-16,2 3 2 15,1 5 0-15,-6 3 1 0,-9 3 0 16,-7 5 2-16,-8 5 5 16,-9 5 6-16,-9 1-3 15,-8 2 0-15,-7-3-6 16,-3-2-3-16,0-3 0 16,3-5-1-16,4-2-14 0,2-4-3 15,6-2-22-15,6-3-8 16,6-5-17-16,9 6-5 15,9-6-29 1</inkml:trace>
  <inkml:trace contextRef="#ctx0" brushRef="#br0" timeOffset="2">19472 4477 228 0,'-15'-8'85'0,"12"8"-66"0,3 0 16 15,0 0 6-15,0 5-13 16,0 8-4-16,-3 16-9 15,0 14-2-15,0 4-8 16,0 1-1-16,0-6 2 0,0-5 3 16,0-2 5-16,0-3-8 15,0-6-3-15,3-5-11 16,0-5-3-16,-3-3-25 16,3-2-11-16,0-6-49 15,0-7-56-15,3-6 45 16</inkml:trace>
  <inkml:trace contextRef="#ctx0" brushRef="#br0" timeOffset="3">19385 4501 236 0,'-12'-8'90'0,"12"0"-70"0,0-3 10 0,3 6 2 15,3-3-7-15,3-3 0 16,3 1-11-16,6-1-6 16,9 3-5-16,5 3-5 0,4 2 1 0,0 6-1 15,0 2 0-15,-10 3 4 16,-2 3 3-16,-6-1 4 16,-9 4 5-16,-6 1-6 15,-6 4 0-15,-9 5-2 16,-9-6 1-16,-3-2-11 15,-2-5-2 1,2-1-19-16,3-2-9 0,3-2-4 16,6-4 0-16,6-2-19 15,6 0-8-15,12-2-25 16</inkml:trace>
  <inkml:trace contextRef="#ctx0" brushRef="#br0" timeOffset="4">20201 4551 168 0,'-18'-8'63'0,"12"5"-49"0,3 1 20 0,3 2 8 15,-3 0 5-15,3-3 4 16,0 0-16-16,6-2-9 16,0 0-15-16,3-3-5 0,0-3 0 15,3 1-1-15,3 2 0 0,-1 2-3 16,1 4-2-16,0 2-2 16,0 5-1-16,0 8 2 15,-6 8 2-15,-6 3 2 16,-6 3 1-16,0-1-2 15,-3-2 1-15,-3-3-2 16,0-5 2-16,3-3-4 16,3-2 0-16,0-3-8 15,6-3-4-15,6-2 7 16,3-1 2-16,3 4-1 16,3 2-1-16,0 2 5 15,0 3 5-15,-1 3 11 16,-8 0 8-16,-9 0 12 15,-9 0 8-15,-8 0-8 16,-4 0-1-16,-3-3-15 0,-3-3-4 16,-3-2-14-16,1-2-5 15,2-4-42-15,3-2-20 16,9-2-61-16,3-4-27 16,0-12 29-1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1:42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9586 6853 88 0,'0'-11'33'0,"0"6"-18"0,3-3-2 0,-3 5 11 16,0 1 1-16,0-1 2 16,0-2-4-16,0 2-2 0,0-2-7 15,0-1-1-15,0 1-8 16,0 3-1-16,0-1 0 0,0 0 4 16,0 1 5-16,0-1-1 15,0 0 3-15,0 3-4 0,0 0 1 16,0 0-5-16,0 0 1 15,0 8-3-15,-3 8 2 16,0 5-9-16,0 8-3 16,0 8 3-16,3 3 2 15,0 0-1-15,3-8-2 32,0-6 4-32,6 3 1 0,9 11-3 15,0-8 1-15,0-6 2 16,0-5 1-16,-3-5-4 15,0-3 1-15,-1-5 2 0,-2-5 3 16,0-3 0-16,0-3 0 16,0-2-1-16,-3 0 2 15,0-9-1-15,-3 4 0 0,0-1-3 16,-3-5 1 0,3-13-2-16,-3 0-1 0,-3-5 1 15,0 2-1-15,0 3 0 16,0 5 0-16,0 3 0 15,0 0 0-15,0 5 4 16,-3 0 5 0,3 5-5-16,0 1 0 15,-3 2-2-15,3 3 1 16,0-1-4-16,0 1-2 16,0 2-1-16,0 1 3 15,0-1 0-15,0 3 1 16,0 0 0-16,3 8 2 15,-3 3-3-15,0 7-2 16,3 9-1-16,0 4 0 16,6 1 3-16,-3-11 0 15,-3-2 1-15,3 7 2 16,2 9-3-16,1-6 0 0,0-5 3 16,0-3 1-16,0-5-1 15,-3-6-2-15,0-2-19 16,3-3-8-16,0 1-39 15,0-4-15-15,0-7-13 16</inkml:trace>
  <inkml:trace contextRef="#ctx0" brushRef="#br0" timeOffset="1">9783 6771 116 0,'0'2'44'0,"3"1"-24"0,-6 8-13 0,3-3 13 15,0 5-4-15,3 3 1 16,-3 2-5-16,0 1-2 15,3 7-6-15,-3-2-3 0,3-3 0 16,-3-2-4-16,0-4 2 16,0-1-72-1</inkml:trace>
  <inkml:trace contextRef="#ctx0" brushRef="#br0" timeOffset="2">9988 7035 160 0,'0'0'63'0,"0"0"-34"0,0 3-23 0,0-3 15 0,3 5-5 16,0 3 1-16,0 5-5 16,0 6-2-16,0 5-6 15,0 5 8-15,0 3 7 0,0-1-6 16,-3 1 0-16,3 0-3 16,-3-8 1-16,3-6-6 15,-3-2-3 1,3-3 1-16,-3-2 0 15,0-3 7-15,0-3 4 16,0-5-3-16,-3 0 1 16,0-3-7-16,0-2-1 15,0-5-2-15,0-4 1 0,3-2-2 16,0-2-1-16,0-1 1 16,0-2-1-16,3 3-3 0,0-6 2 15,0 0 1 1,3 0 2-16,0 0 3 15,0 3 2-15,6 0 1 16,0 5 0-16,3 0-7 0,-1 3 0 0,1 5-3 16,0 8 0-1,0 6 0-15,0 4-2 0,0 3 5 16,-6 6 3-16,0 2 3 16,-3-2 3-16,-3-1-1 15,-3-2 0-15,-3 0-5 16,0-3-1-16,-3-2 1 0,-3-3 2 15,-6-3-10 1,-9 0-2 0,6-5-10-16,0 0-3 15,4-3-8-15,-1 1 0 0,3-1-15 16,3 1-5-16,3-1-17 16,6 0-7-16,3-5-15 15</inkml:trace>
  <inkml:trace contextRef="#ctx0" brushRef="#br0" timeOffset="3">10414 7059 160 0,'0'0'63'0,"0"-3"-34"0,0 1-5 16,0 2 22-16,0 0-10 16,-3-3-1-16,-3 3-9 0,0 0-4 15,-3 0-12-15,0 3-6 16,0 2-1-16,0 3-7 16,-3 3 1-16,0 2 1 0,-2 5 3 15,2 1-2-15,6 2-2 0,3-2 2 16,3-1 0-16,6-2-2 15,0-3 0 1,3-2 2-16,2-6 0 16,1-5 1-16,0-3 0 0,-3 3 2 0,3-5 1 15,3-13-1-15,-3-1 1 16,0-2-2-16,-3 0-1 16,-3-3 1-1,-3-3-1-15,-3-10-3 16,-3 3 2-16,-3 2-1 0,0 3 0 15,3 3 0-15,0 5 0 32,0 5 2-32,0 2 2 0,0 4-3 15,0 2-2-15,0 11-1 16,3 2 5 0,0 5 1-16,3 6 2 0,3 11 2 15,0-1 1-15,3 3 1 16,0 0 0-16,0 1 0 15,0-4-7-15,-3-5 0 0,-1-5 1 16,1 3 1-16,3 4-15 16,3-4-6-16,0-3-27 15,3-3-8-15,0-5-59 16</inkml:trace>
  <inkml:trace contextRef="#ctx0" brushRef="#br0" timeOffset="4">10840 7072 200 0,'-3'-8'77'0,"0"8"-42"0,-3-5-17 15,3 5 25-15,0-3-13 16,-3 3-5-16,0 0-12 15,-3 3-4-15,-9 0-5 16,0 2-3-16,0 3 0 0,0 3-4 16,4 2 0-16,2 3-1 0,0 0 3 15,3-1-2-15,3 1 1 16,3 0 0 0,6-3 0-16,3-2 4 0,0-3 1 15,6-3-1-15,5-2-2 16,-2-3 1-16,0-5-1 15,-3-6 0-15,0 3 2 0,-3-5 1 32,0 0 1-32,-3-1 0 0,0 1 0 15,0 3 0-15,-3-1 0 16,0 3-5-16,0 5-1 16,0 1-2-16,0 4 3 15,0 9-2-15,0 2 1 16,3 0 2-16,0 1 2 15,2-1-1-15,1 0-1 16,0-2 1-16,3-3-1 16,0 0-7-16,0-3-3 15,0-5-23-15,3-3-9 16,3 1-20-16,0-9-6 16,-1-8-15-1</inkml:trace>
  <inkml:trace contextRef="#ctx0" brushRef="#br0" timeOffset="5">11060 6821 220 0,'-3'-5'82'0,"6"5"-44"0,-6 2-25 16,3-2 24-16,0 3-12 16,0 5-5-16,0 5-3 0,0 11-1 15,3 8-8-15,0 7-1 0,0 1 3 16,0 0 0-1,0-1 4-15,0-2-5 16,0-5-3-16,0-3-6 16,0-2 0-16,0-6-18 0,0-5-5 0,-3-3-40 15,0-5-16-15,0-8-39 16</inkml:trace>
  <inkml:trace contextRef="#ctx0" brushRef="#br0" timeOffset="6">10917 7019 272 0,'-12'-2'101'0,"15"7"-54"0,-3-8-33 16,0 3 28-16,6 0-16 15,0 0-3-15,6 0-9 16,12-2-4-16,-1-1-5 15,4 0-4-15,0 1 0 0,0-1-4 0,3 3 0 16,2 3-34-16,-5-1-15 16,0 1-37-16,-3-3-15 15,-1 0 3 1</inkml:trace>
  <inkml:trace contextRef="#ctx0" brushRef="#br0" timeOffset="7">11274 7046 184 0,'-6'5'68'0,"9"-2"-36"0,-3 5-13 15,3-3 23-15,3 0-12 16,0 3-3-16,3-2-6 0,3-1-2 16,0 0-10-16,3 0 6 0,0 1 2 0,-1-4-7 15,4-2-1-15,-3 0-3 16,3-2 1-16,-3-1-2 15,-3-2 0-15,0-1-3 16,-6-1 1 0,-6-1-2-16,-3 0 2 15,-6 0-7-15,-3 0-1 16,0 0-7-16,-3 3-3 16,-3 2 2-16,0 3 0 0,0 3 5 15,1 2 5-15,2 3 2 16,0 2 1-16,3 1 0 15,3 5 0-15,0 0 4 16,3 2 2 0,3 1 0-16,6-3 1 0,3 0-2 15,6-3 0-15,3 0-6 16,3-2 1-16,3-4-18 16,11-4-8-16,1-3-30 15,0-3-15-15,3-7-35 16</inkml:trace>
  <inkml:trace contextRef="#ctx0" brushRef="#br0" timeOffset="8">11732 7051 236 0,'-8'-8'88'0,"-1"6"-48"0,0 2-23 16,6 2 27-16,-6 1-12 15,-6 2-3-15,0 0-17 0,0 6-8 16,-3 0-2-16,3 2-7 0,3 5 1 15,1 1 2-15,5-1 1 16,3 1 1-16,6-1 0 16,3-2-3-16,5-2 2 15,4-4 1-15,0-5 0 16,0-5 2-16,0-2 3 16,0-4-2-16,0-7 0 15,0-5 1-15,0-3 0 16,-7-3-2-16,-2-3-2 0,-3-7-2 15,-3-6 1-15,-3 1-4 16,0-1 1 0,-2 5 2-16,-1 6 3 15,0 6-2-15,3 1 0 0,0 6 1 16,0 6 0 0,0 5-3-16,0 5 2 0,0 8-1 15,3 5 0-15,3 19 6 16,3 5 2-16,0 5 4 15,6 3 1-15,-1 0-1 16,1-3-1-16,3 1-1 16,0-6 0-16,0-3-7 0,0-5 0 15,-3-8-17 1,6-2-6-16,2-9-60 0,4-10-24 16,-3-5-13-1</inkml:trace>
  <inkml:trace contextRef="#ctx0" brushRef="#br0" timeOffset="9">4779 11568 168 0,'3'-6'66'0,"-3"6"-36"0,3 0-20 0,-3 0 20 16,0 0-3-16,0 0 2 0,3 8-8 15,-3 0 0-15,3 5-12 16,-3 3 1-16,0 3 1 0,0 5 0 16,0 2 1-16,0-2-6 15,3 2-2 1,-3 1-2-16,0-1 1 16,6-5 0-16,-6-2 1 15,6-3-7-15,-6 0-2 16,-3-8-27-16,0 0-9 0,3-3-17 15,-3 0-4 1,0-10-30-16</inkml:trace>
  <inkml:trace contextRef="#ctx0" brushRef="#br0" timeOffset="10">4714 11581 132 0,'-12'-3'49'0,"12"3"-26"0,-6 0-1 16,3 3 23-16,3-3-3 15,-3 0 2-15,0 0-13 16,3 0-7-1,0 0-13-15,0 0 1 0,3 0 2 16,3 0-1-16,3 0 2 16,3-3-4-16,3 3-1 15,5 0-4-15,4-2 1 16,-3-1-6-16,0 3-1 16,0 0 0-16,-3 0 0 15,-1 0 2-15,1 0 1 0,0-3-8 16,-3 3-2-16,-3 0-20 15,0 0-8-15,-3 0-17 16,-3 0-6-16,-6 6-43 16,0-1-24-16,0 0 61 15</inkml:trace>
  <inkml:trace contextRef="#ctx0" brushRef="#br0" timeOffset="11">4669 11943 156 0,'0'0'57'0,"-3"6"-30"0,9-4-14 0,0 1 17 15,0-3-6-15,3 0-2 16,6 0-8-16,3 0-1 16,8 0-8-16,1-3-1 0,0 3 0 15,-3 0-2-15,0 0-2 16,-4 0 1-16,-2 3 1 16,-3 0-14-16,-3-3-7 15,0 0-45 1,-3 0-56-16,0 0 29 15</inkml:trace>
  <inkml:trace contextRef="#ctx0" brushRef="#br0" timeOffset="12">5017 11740 184 0,'0'2'68'0,"3"6"-36"0,0 3-22 16,0-3 17-16,-3 2-4 0,3 6-2 15,-3 8-9 1,0-3-3-16,0 0-5 0,3-5-1 0,-3-3 1 16,3 1-2-16,-3-6-2 15,0-1 1-15,0-1-1 16,0-6 11-16,0 0 7 15,0-3-7-15,0 0-3 16,3-10-5-16,0-5 0 16,0 2-2-16,6 0-1 15,6-3-2-15,0 6 1 16,-3 3-1-16,3-1 0 16,0 6 2-16,-1 2 2 15,1 3-1-15,0 5 2 16,0 6 0-16,-3 5 1 0,-3 0 0 15,0 2 0 1,0-2-2-16,-3-3 1 0,0 1-2 16,-3-4-1-1,0-2-17-15,0 0-9 16,0-3-37-16,-3-5-15 0,0 0-23 16</inkml:trace>
  <inkml:trace contextRef="#ctx0" brushRef="#br0" timeOffset="13">5318 11782 164 0,'-3'0'63'0,"3"3"-34"0,3-1-14 0,-3-2 18 15,3 5-1-15,0 9 3 16,3 4-13-16,0-2-5 15,0 3-10-15,0-3 2 0,0-1 3 16,0 1-6-16,3-3-1 16,-3 1-3-16,0-4 1 15,-1-2-2-15,1-2 2 16,0-1 0-16,0 0 1 16,-3-2-2-16,-3-3-2 15,0 0 7-15,3 0 3 0,3 0 1 16,0-6 1-1,0-1-2-15,3-4-1 16,-3-5-3-16,0-5 1 16,0 0 0-16,0 2 3 0,0 1-3 15,-3-1-2-15,0 6 0 16,0 0-1-16,0 2-2 16,0 3-2-16,-3 3-8 15,3 2-3-15,-3 1-21 16,3 4-55-1,9 4-2-15,2-1-26 16,1-3-13-16,3-2 62 16</inkml:trace>
  <inkml:trace contextRef="#ctx0" brushRef="#br0" timeOffset="14">5663 11790 212 0,'-3'-3'82'0,"3"1"-44"0,0 2-27 0,0 0 21 16,-3 0-6-16,0 0-1 15,0 0-7-15,0 0-1 16,-6 2-10-16,4 3-4 0,-4 1-2 16,0 4-4-16,-6 6 0 15,0 3 2-15,3 5 2 16,3-6-2-16,3 3-2 16,9-2 2-16,3-1 0 15,0-2 1-15,3-5 2 16,3-1-1-16,0-4-1 15,3-4 1-15,-3-4-1 16,-1-4 2-16,1 1 1 0,-3-3 1 0,0-2 0 16,-3-4-5-16,0 4 1 15,-3-1 2-15,-3-10 5 32,0 8-1-32,0 5-5 15,0 0-1-15,0 3-7 0,0 10-3 0,3 0 6 16,0 6 1-16,3-1 0 15,-3 4 2-15,6-1 1 16,0 0 0-16,3-2 0 31,-3-1 0-31,0-2-3 0,0 0 0 16,-1-5-14-16,1-3-4 16,3-3-20-16,-3 0-7 15,0-2-45 1,0-3-28-16,3-5 52 15</inkml:trace>
  <inkml:trace contextRef="#ctx0" brushRef="#br0" timeOffset="15">5851 11636 176 0,'0'-5'66'0,"0"-5"-36"0,0 15-13 0,0-5 20 15,0 0-8-15,0 0-2 31,0 0-2-31,3 5 1 0,0 0-14 16,3 3 0-16,0 6 1 0,0 1-1 16,0 7 3-16,-3 1-4 15,0 7-1-15,-1 4-4 16,1-2 1-16,0-3-6 16,0 0-3-16,3-5 3 15,0-6 3-15,-3-2-8 0,0-3-4 16,0-2-21-16,0-3-6 15,0-3-20-15,-3-5-5 16,0 0-50 0</inkml:trace>
  <inkml:trace contextRef="#ctx0" brushRef="#br0" timeOffset="16">6029 11774 188 0,'0'-3'71'0,"3"3"-38"0,-3 3-25 0,0-3 18 15,3 5 0-15,0 3 4 0,0 5-7 16,0 6-4-16,0-1-11 16,0 6-3-16,-3-5-1 0,3-1 0 15,-3 1 0-15,0-3-7 16,0-3 0-16,3-5-48 15,-3-3-20-15,3 0-37 16</inkml:trace>
  <inkml:trace contextRef="#ctx0" brushRef="#br0" timeOffset="17">6056 11660 268 0,'-6'-5'101'0,"6"2"-54"0,0 3-39 16,0 0 21-16,0 0-22 16,0 0-5-16,3 3-10 15,3 0 0-15,3 2 4 0,0 0-51 16,3 0-20-16,3 1-30 16</inkml:trace>
  <inkml:trace contextRef="#ctx0" brushRef="#br0" timeOffset="18">6279 11710 192 0,'-3'0'71'0,"0"0"-38"0,0 0-19 16,1 3 22-16,-1 0-9 15,-3-1-1-15,0 4-13 16,-3-1-3 0,-3 3-6-16,-6 5-5 0,3 6-2 15,3 4-5-15,0 1 0 16,6 0 8-16,0 5 5 15,3-8-5-15,3-2 1 0,9-3-6 16,3-3-1-16,0-5 3 16,0-3 1-16,6-5 4 15,-3-5 1-15,-3-3 1 16,0-3 0-16,-4-12-2 16,1-1 1-16,-3 0-2 15,0-5 2-15,-3 0-2 16,-3 0-1-16,0 2 3 0,-3 1 0 15,0 2 3-15,0-3 1 16,-3 6 1 0,3 5 2-16,0 3-3 15,0 3-2-15,3 2-7 0,0 2-1 16,0 6 3-16,3 8 2 16,0 3 4-16,3 0 3 0,0 4 0 15,0 4 0-15,0 2-5 16,0 3-1-1,0 0-1-15,0 2-2 16,3 6 1-16,0-6 1 16,0-2-17-16,0-3-4 15,0-5-29-15,0-3-9 16,6-5-38 0,5-2-37-16,1-4 48 15</inkml:trace>
  <inkml:trace contextRef="#ctx0" brushRef="#br0" timeOffset="19">6571 11785 164 0,'-3'-6'63'0,"3"4"-34"0,-3-4-8 0,3 6 25 15,0-2 0 1,-3-1 5 0,0 0-15-16,0 3-7 0,-6 0-16 15,0 3-9-15,0 5 0 0,-5 0-5 16,-1 8-2-16,0 5-1 15,6 0 3-15,3 6 0 16,3-6 3-16,6-3-3 16,3 1-2-16,3-3 2 15,0-6 0-15,3-2 1 0,0-5 2 16,-1-3-1-16,1-3 2 16,-3-2-2-16,0-3 2 15,0-3 0-15,-3 1 3 16,-3-6-1-16,-3-3 0 0,0 4-3 15,0 1-2 1,0 4-2-16,3-1 1 0,0 6-4 16,-3 2-1-16,6 14 0 15,0 5 2-15,0-3 2 16,6 3 1-16,-3 0 1 16,0-1 0-16,6-1 0 15,-4-4-9-15,1-2-4 31,3-2-26-31,0-4-10 0,0-4-21 16,0-4-7-16,0-2-9 16</inkml:trace>
  <inkml:trace contextRef="#ctx0" brushRef="#br0" timeOffset="20">6818 11602 192 0,'-3'-40'74'0,"3"38"-40"0,0-1-9 0,0 3 25 15,0 0-16-15,0 0-5 16,0 0-15-16,3 3-6 16,0 15 1-16,0 3 2 15,0 6 2-15,3 2 3 0,-3 3-7 32,0 2-1-32,0 6-4 15,0-3-3-15,0-3 0 0,0-2 1 16,0-8-12-16,0-6-6 0,0-2-40 15,-3-3-16-15,0-5-108 16,6-2 66 15</inkml:trace>
  <inkml:trace contextRef="#ctx0" brushRef="#br0" timeOffset="21">6705 11729 232 0,'-6'-3'88'0,"6"3"-48"0,0 0-25 0,0 0 24 15,0 0-15-15,3 0-1 16,3 0-4-16,6 0-1 16,6-2-9-16,3-1 1 0,2 0 1 0,4-2-4 31,3 0-2-31,0 2-5 15,-3 1 0-15,-4-1-27 16,1 3-9-16,-3 0-57 0,0 0-23 16,0 3 12-1</inkml:trace>
  <inkml:trace contextRef="#ctx0" brushRef="#br0" timeOffset="22">7104 11771 208 0,'-3'8'77'0,"6"-2"-42"0,0 1-21 16,-3-1 22-16,6-4-9 15,0 9-3-15,3-3-3 16,0-3-1 0,3 1-11-16,-1-1-3 0,4-8 0 15,0-2-1-15,0 0 0 16,0-1-3-16,-3 1 1 0,0 0-2 0,-3-3 2 15,-3 0 0-15,0-3 3 16,-6 1-5-16,-3-1-1 31,-3 1 0-31,-3-1 0 0,-3 3-5 16,-3 3-1-16,-6 5 0 16,-3 2 2-16,1 6 2 15,5 0 1-15,3 3-2 0,0-1 0 16,3 9 6-1,6 2 5-15,3 0-4 16,3-2 0-16,6 2-2 16,6-5 1-16,3 0-4 15,3-6 0-15,6 1-19 16,2-6-9-16,7-2-18 16,3-6-9-16,2-2-7 15,1 0-3-15,-3-9 11 16,-3 1 13-1,-7-5 33-15,-5 2 54 0,-3 0 29 16,-6 3-11-16,-6-1-4 16,-6 4-21-16,0 2-6 15,-6 3-19-15,-3 2 3 0,0 3 2 16,-3 5-10-16,0 6-4 16,-3 7-3-16,9-2 1 15,4 5-6-15,-1-5 1 16,3 0 3-16,3 0 2 15,5-3 0-15,1-2 1 16,3-6 0-16,0-2 3 16,0-3-3-16,0-8 0 0,6 0-3 15,-6-13-1-15,-6-3-4 16,0-5-1 0,3 0 5-16,-9-3 2 0,0 0-4 15,-3-2 0-15,-3-1-1 16,0 4 2-16,0 2 3 15,0 7 4-15,3 4-4 16,-3 5-1-16,6 2-2 16,-3 8-2-16,3 3 0 15,6 14 3-15,0 4 4 16,0 9 3-16,12 4 2 16,-3 4 0-16,-1 12-4 15,1-4-1-15,3-1-1 16,3-5 1-16,0-8-24 15,0-5-8-15,2-3-107 16</inkml:trace>
  <inkml:trace contextRef="#ctx0" brushRef="#br0" timeOffset="23">7652 11785 168 0,'0'2'66'0,"0"-2"-36"0,0 0-20 0,0 0 20 16,0 0-7 0,6 3 1-16,0-1-4 15,2 1-3-15,7 0-9 16,3-1 6-16,3 1 5 0,9 5 1 16,0 0 3-16,5-3-7 15,-2 1 1-15,3-6-6 16,-1 2 1-16,1 1-1 15,3-1 1-15,0-4-6 16,-1 4-2-16,4-4 4 0,0 2 3 16,-4 0-6-16,1-3-3 15,-3 1 1-15,2-4 2 16,-5 4 0-16,3-1 0 16,-3 0-1-16,-4 1 0 15,-2-1-2-15,0 0-2 0,0 1-2 16,0-1 1-16,-1 0 1 0,-2 3 2 15,0 0-1-15,0 0-1 16,3 0 1-16,-4 0 1 16,1 0-3-16,-3 0 0 15,-3 0 1-15,0 0 0 32,-3 0 0-32,0 0 0 0,-4 0 0 15,4 0 2-15,-3 0-1 16,6 0-3-1,0-2 1-15,-3 2 3 16,0-3 1-16,-3 3-1 16,-1 0-2-16,-2 0 1 15,0 0-1-15,-3 0 0 0,0 0 2 16,-3 0-1-16,0-3 2 16,-3 1-18-16,0-1-4 15,0 1-26-15,0-1-9 16,0 0-34-16,0-2-11 15,3 2-12 1</inkml:trace>
  <inkml:trace contextRef="#ctx0" brushRef="#br0" timeOffset="24">8878 11636 172 0,'-9'-5'66'0,"6"5"-36"0,0-8-4 16,3 8 23-16,-3-2-13 15,0 4-4-15,0-4-9 0,0 4-3 16,0-4-11-16,0 2-1 0,3 0 2 15,0 0-6-15,0 2 0 16,3 3-2-16,0 1-2 16,3-1 3-16,0 0 2 15,0 3-2-15,9 0-2 0,3 3 0 32,0-3 1-32,-1 0-1 15,1 2 2-15,3 1-2 0,-3-1-1 16,0-2 3-1,0 0 0-15,-3 0-4 16,-3 0-1-16,-1-3 3 16,-2 1 1-16,-3-1 0 15,0 0 1-15,-3 1 2 0,0-4 2 0,0 1-3 16,-3-3-3-16,0 3-3 16,0-1 1-16,0 3 3 15,-3-2 3-15,0 2-2 16,-3 1 0-16,-3 2-1 15,-3 2 1-15,1 6 4 16,-4 3 6 0,0-3-3-16,-3-1 0 15,-3 4-2-15,0-3 2 16,3 2-5-16,1-2-1 16,2-3-2-16,0 3 1 15,3-5 0-15,0-1 1 16,3 1-2-16,3-3-2 15,0-3 1-15,0 1-1 0,0-1-5 16,3-3-1-16,0-2-11 16,0-2-3-16,3-1-21 0,0 1-7 15,0-1-185 1,6-8 84 0</inkml:trace>
  <inkml:trace contextRef="#ctx0" brushRef="#br0" timeOffset="25">9444 11319 104 0,'-3'0'38'0,"3"0"-20"0,-3 0-15 0,3 0 12 0,0 0-5 15,0 0 2-15,0 0-1 16,0 3 3-16,-3-3 2 16,0 0 2-16,0 0-10 15,0 0 7-15,3 0 2 0,-3 0-1 16,0 0 3-16,0 0-4 15,0 2 10 1,3-2-3-16,-6 3-3 0,6-3 0 16,0 0-4-16,0 0-1 15,0 0 0-15,0 0 2 16,0 0-5-16,0 0-1 16,0 0-4-1,0 0-1-15,0 0 3 0,6 0 3 16,0 0-4-16,3 2-2 15,0-2 2-15,2 0 0 16,4 0-1-16,3 0-1 16,3 0-1-16,0 0 2 15,3 0-3-15,2 0-2 16,-2 0 0-16,0 0 1 16,-6 0 1-16,0 0 1 15,-3 0 0-15,0 0 0 16,-4 0 0-16,-2 0 0 15,0 0 0-15,0 0 0 16,0 0-5-16,0 0-1 0,-3 0 1 16,3 0 2-16,-3 0 0 15,0 0 2-15,0 0-2 16,-3 0-1-16,0 0 1 16,-3 0 1-16,0 0-1 15,0 0 2-15,0 0-2 16,0-2 2-16,0 2 0 15,-3 0 1-15,0-3-5 16,-3 1 1-16,0 2-2 16,-3 0 0-16,-6 0 2 15,-6 0 2-15,-2 0-8 0,-1 0-1 16,0 0 2 0,-3 0 2-16,0 2 0 0,1-2 1 15,2 3 0-15,0-1 0 16,3-2 4-16,3 3 1 15,3-3-4-15,3 0-1 16,3 0 1-16,4 0 0 16,-1 0-2-16,3 0 0 15,0 0-3-15,0 0 1 16,3 0-17-16,0 0-8 16,0 0-28-16,6 3-14 15,3-1-60 1</inkml:trace>
  <inkml:trace contextRef="#ctx0" brushRef="#br0" timeOffset="26">12042 11311 116 0,'-3'0'46'0,"3"0"-24"0,-3 0-13 0,3 0 16 15,0 0 6-15,0 0 3 16,-3 0-7 0,0 0-2-16,0 0-14 15,0 0-2-15,0 0-2 0,-3 0-3 16,0 0-3-16,3 0 2 16,-3 0 0-16,3 0-4 15,0 3 1-15,0-3 4 16,0 0 2-16,3 0 4 15,0 0 4-15,0 0-2 0,0 0 3 16,0 0-4-16,6 2 1 16,0 1 2-16,3 0 1 0,3-3-2 15,6 0 2-15,6 0-4 16,3-3 1-16,5 0-5 16,7 1 1-16,0-1-5 15,5 3 0-15,-2 0 1 0,0 0 0 16,-6 0 0-16,-1 0 2 15,7-3-5-15,-6 1-1 16,-1-1 2-16,-5 0 1 16,-3 1 1-16,-3 2 0 15,-3-3 4-15,-4 0 3 16,-5 3-2 0,0 0 2-16,-3 0-2 15,-3 0 0-15,-3 0-5 0,-3 0-3 16,-3 0 0-16,0 0 1 15,-3 0-3 1,-3 0 0-16,0 0 1 16,-6 0 0-16,-5 0 2 15,-4 0 1-15,-3 0-1 0,-3 0-2 0,-5 0 1 16,-4 0-1 0,-3 0 0-16,-5 0 0 0,-1 3 2 15,3 0 1-15,-2 2-6 16,2 0 0-16,3-2 1 15,7 2 1-15,5-2 1 16,3 0 0 0,6-1-3-16,3 1 2 15,6-3-4-15,3 0-1 16,1 0-19-16,2 0-9 16,3 0-20-16,3 0-8 15,0-3-49 1,6 1-54-16,0-4 55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0T00:31:55.7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4550 8948 72 0,'-3'-16'30'0,"3"3"-16"0,-3 3 5 15,3 10 18-15,0-3-3 0,-3 0 1 16,0 1-5-16,0-1-1 16,0 3-10-16,0 0-4 15,0-3-8 1,0 3-1-16,0 0 1 0,0 0-1 0,0 0-1 16,3 0-3-16,-3 0 1 15,3 0 4-15,0 0 4 16,0 0-9-16,0 3 0 15,0 10 7 1,-3 0-3-16,3 1-1 16,-3 2 0-16,3 2-1 15,0 6 0-15,0 0 2 16,0 2-3-16,0 9-2 16,0 2 2-16,0-6 0 15,0 4 1-15,0-4 0 16,0 6 0-16,0-5 0 0,-3 0-2 15,0-6 1-15,0 4-4 16,0 1 0-16,1 1 3 16,2-3 3-16,0 0-4 15,0 11-1-15,-3 0 0 16,3-6 0-16,0 0 2 16,0-2 1-16,0 3-4 15,0-4 1-15,0-2 0 16,0 1 0-16,0-1 0 15,0 2 0-15,0-2 0 16,0 1 0-16,0-4 2 0,0 1 1 16,0 2-4-16,3 2 1 15,-1-7 0-15,1 3 0 16,0-6 2-16,0 3 3 16,0 2-4-16,0 3-3 15,0-5 1-15,-3 0 2 16,3 0-2-16,0-3 0 15,-3-5 1-15,3 5 2 16,0 0-1-16,0 3-1 16,0-3 1-16,0 0-1 15,0-2 0-15,-3 2 0 16,3 3 2-16,0 2 1 16,0-2-4-16,-3 0 1 0,0-6 0 15,0 1 0-15,3-1 0 16,-3-2 2-16,0 0-1 15,0 0-1-15,0 2 1 16,0-2-1 0,3-2 0-16,-3-1 0 15,3 0-3-15,-3 0 2 0,0 0 1 16,0-2 2-16,0 0-3 16,0 2-2-16,0 8 4 15,0-5 1-15,0-3 0 16,0 0-2-16,0 6-2 15,0-3 1-15,0 0 1 0,0-1 2 0,3-1-1 16,-3 4-1-16,3 1 1 16,-3-1-1-16,0-2 0 15,0 3 2-15,0-6-1 16,0 0-1-16,0-2 1 16,0-3-12-1,0-3-3 1,3 0-53-16,0-2-20 15,0 0-24 1</inkml:trace>
  <inkml:trace contextRef="#ctx0" brushRef="#br0" timeOffset="1">4583 11120 80 0,'-3'0'30'0,"3"3"-16"0,0-6 1 16,0 3 13-16,0 0 4 0,0 0 6 16,0 0-12-16,0 0-6 15,3 3-3-15,-3-3-1 0,9 3-8 16,0-1-1-16,3 1 0 0,2 2 3 15,1-2 4-15,6-3-2 16,-3 3 3-16,3-3 1 31,0 0-1-31,5-3-3 16,1 0 0-16,0 1-5 0,3-1 1 0,3 0-1 16,2 1 1-16,1-1 0 15,6 3 0-15,-1-3 0 16,1 1 2-16,0-1-1 15,-4 1 2-15,1-1-6 16,0 0-1 0,-1 1-2-16,4-1 1 0,-3 0-2 15,-3 1 2-15,5 2-2 16,4 0 2-16,-6 0-2 16,-4 0-1-16,1 0 5 15,0 0 1-15,-1-3-2 16,-2 0-3-16,3 1 2 15,0 2 2-15,2-3-2 0,1 0 0 16,3 1-3-16,-4-1-1 16,1 3 3-16,-3-3 1 0,0 3-1 15,-4 0 1 1,4 0-7-16,-3 0 1 0,-4 0 1 16,4 3 3-16,0-3 0 31,3 0 2-31,-4 0-2 0,4 0-1 15,3 0 1-15,-3 0 1 16,-1 0-3-16,1 0 0 16,-3 3-1-16,2-3 0 15,1 0 2-15,0 0 2 16,0 0-1-16,-1 2 2 16,1-2-4-16,0 3-2 0,-1 0 2 15,-2 2 0-15,0-2 1 16,0-1 0-16,-1 1 2 15,-2 0 1-15,0-3-4 16,0 0-1-16,5 0 1 16,-5 0 2-16,0-3 0 15,3 3 2 1,-1 0-4-16,1 0 0 16,-3 0-1-16,6 3-2 0,-7-1 5 15,-2 1 3-15,3 0-1 16,0-1-2-16,0 1 0 15,2-3-1-15,1-3-3 16,-3 3 2-16,0 0 1 16,2 0 2-16,1 0-3 0,-3 0 0 15,0 0 1-15,2 0 0 16,1 0 0-16,3 3 2 16,2-3-1-16,-5 0-1 15,0 0-2-15,-6 0 1 16,0 0 1-16,5 0 2 15,-5-3-3 1,0 3 0-16,0 0 1 16,-1 3 0-16,4-3-3 15,0 5 0-15,0 6-1 16,2-3 0-16,4-3 3 16,-3 0 0-16,0-5 1 15,-4 5 2-15,-2-2-1 0,0-3-1 16,0 0-6-16,3 0-1 15,-4 3 9-15,1-3 6 16,0 0-6-16,-3 0-2 0,0 0 1 16,-1 0 1-16,4 0-3 15,-6 0 1-15,0 0 0 16,0 2 0-16,-3-2-3 16,2 0 2-16,-2 0 3 0,0 0 1 15,0 6-1-15,-3-4-2 16,0-2-2-16,-3 0 1 15,0 0 1-15,-4 3 0 16,-2-6-3-16,0 3 2 16,0 3-1-16,0-3-2 15,0 0 3 1,0 0 2-16,-6 0-5 16,6 3-1-16,-3-6-3 15,-3 3 0-15,6 3-2 16,-6-3-1-16,3 0-3 0,-3 0-1 15,0 0-14-15,3 0-7 16,-3 0-2-16,6 2-2 16,-6-2-3-16,0 0 0 15,0 0-14 1,0 0-32-16</inkml:trace>
  <inkml:trace contextRef="#ctx0" brushRef="#br0" timeOffset="2">8780 11075 196 0,'-9'-7'74'0,"12"7"-40"0,-6 0-22 16,3 0 19-16,0 0-10 16,0 0 1-16</inkml:trace>
  <inkml:trace contextRef="#ctx0" brushRef="#br0" timeOffset="3">8777 11073 394 0,'9'5'2'0,"0"-2"0"0,3 2-1 16,2 0-1-16,1 1 3 0,3-1 0 15,0 0-1-15,3 1 1 16,0 4-4-16,-3-2-2 15,-4 0 2-15,-2 3 0 16,-3-4 3-16,-3 1 1 0,-3 0 5 16,-3 0 3-16,-3 0 5 31,-3 0 2-31,-3 0-5 0,-3 0 0 16,-2 3-6-1,-1-1 1-15,0 1-5 16,0-1-2-16,0 1 0 0,3-3-1 15,3 0-3-15,3-3 2 16,0 0-28-16,3-2-13 16,3-3-44-16,0 0-19 0</inkml:trace>
  <inkml:trace contextRef="#ctx0" brushRef="#br0" timeOffset="4">7884 10361 152 0,'0'3'57'0,"0"-1"-30"0,3 1-18 16,-3 5 16-16,0 5-8 16,0 8 1-16,0 14-9 15,0 7-1-15,0 0-4 16,0 1 6-16,0-1 3 0,0-5-4 16,-3 0-1-16,3-2-2 15,-3-6 1-15,0-3-2 16,0-5 0-16,0-5-1 0,3-3 0 15,-3-2 6-15,0-6 4 16,3-5-3 0,0-8 1-16,0-2-7 15,3-6-3-15,3-3-1 0,0-2 1 16,3-3-3-16,-3 11-2 16,0 3 2-16,3-4 0 15,5-2 1-15,1 3 0 16,9 5 0-1,-3 8 2-15,-3 8 3 16,-3 5 4-16,-3 3 2 16,-3 6-1-16,0 1-1 15,-4 1-3-15,1-3 1 16,-3 0-4-16,0-2-2 0,0-3 0 16,0-3-1-16,0-2-7 15,0-3 0-15,0-3-24 16,0-2-9-16,0-3-17 15,3-6-7-15</inkml:trace>
  <inkml:trace contextRef="#ctx0" brushRef="#br0" timeOffset="5">8262 10655 204 0,'-3'16'77'0,"3"2"-42"0,0 9-28 16,-3-17 20-16,0 3-16 0,0 3-4 15,0 0-4-15,6 0-3 16,0-3 1-16,0 1-30 0,0-4-13 16</inkml:trace>
  <inkml:trace contextRef="#ctx0" brushRef="#br0" timeOffset="6">8226 10417 300 0,'-6'-6'112'0,"6"4"-60"0,-3-1-58 0,3 3 19 16,0 0-28-16,3 0-7 31,0-3-51-31,9 1-20 0,3-4-5 16,3 1-1-16</inkml:trace>
  <inkml:trace contextRef="#ctx0" brushRef="#br0" timeOffset="7">8464 10313 172 0,'-3'3'66'0,"3"5"-36"0,0 11-7 0,0-6 26 15,0 5-14-15,0 11-5 16,0 8-13-16,-3 6-6 16,3-1-6-16,0 6-4 0,-3-6 2 0,6-2-2 15,0-3 2-15,-3-3-18 16,-3-2-4-16,6-6-33 16,-6-4-12-16,0-7-34 31</inkml:trace>
  <inkml:trace contextRef="#ctx0" brushRef="#br0" timeOffset="8">8345 10578 248 0,'-12'0'93'0,"9"0"-50"0,0 3-26 15,3-3 27-15,0 0-19 16,6 0-3-16,0 0-10 0,6 0-2 16,3-3-6-16,6 0-3 0,6 3 2 15,-1 0-4-15,4-2 0 16,0 2-12-16,-3 0-5 16,0 0-34-16,-1 2-16 0,-5 4-51 15</inkml:trace>
  <inkml:trace contextRef="#ctx0" brushRef="#br0" timeOffset="9">8765 10790 212 0,'3'2'79'0,"-6"4"-42"0,0-1-21 0,0 0 22 16,0-2-9-16,0 0 0 31,-6-1-7-31,0 1-2 0,0-1-11 16,3-2-3-16,0 0-2 0,3 0 0 15,3-2 2-15,3-1-8 16,0 1 0-16,6-1-2 16,0 3-1-16,0 3 4 15,0-1 0-15,-3 1-2 16,0 2 2-16,-3 0 3 0,-3 1 1 16,0-6 1-16,0 2 2 15,-3-2-3 1,-3 0 0-16,0 0-3 15,0-2-3-15,0-4 2 0,3 1 0 16,0-3-8-16,9 0-2 16,0 3 4-1,3 2 1-15,-3 3 1 0,0 0 1 16,0 3 3-16,0 0 0 16,-3 2 7-16,-3 0 4 15,-3 0-3-15,0-2-2 16,0 0-5-16,0-3-2 15,3 0-41-15,0-6-19 16,0 1-61 0</inkml:trace>
  <inkml:trace contextRef="#ctx0" brushRef="#br0" timeOffset="10">8881 10221 212 0,'0'0'79'0,"-3"0"-42"0,0 24-28 0,0-11 19 16,0 8-1-16,-3 8 3 15,-3 6-14-15,0 7-7 16,0 0-5-16,0-5-4 0,3 0 3 16,0-5-2-16,3-8-1 15,1-6-48-15,-1-4-22 16,3-4-42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0CF67-2395-4382-A47D-4CA5BA43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3400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96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2913" y="0"/>
            <a:ext cx="3937000" cy="2952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09872" y="4980824"/>
            <a:ext cx="5452123" cy="24904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11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75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4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148" tIns="45574" rIns="91148" bIns="45574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8" y="3307551"/>
            <a:ext cx="6843813" cy="313486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72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44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Why no Dirty bit?  Typically handled by OS.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70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9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79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“The architecture of the IBM System/370” R.P. Case and A. </a:t>
            </a:r>
            <a:r>
              <a:rPr lang="en-US" dirty="0" err="1" smtClean="0"/>
              <a:t>Padegs</a:t>
            </a:r>
            <a:r>
              <a:rPr lang="en-US" dirty="0" smtClean="0"/>
              <a:t> Communications of the ACM. 21:1, 73-96, January 1978.</a:t>
            </a:r>
          </a:p>
          <a:p>
            <a:r>
              <a:rPr lang="en-US" dirty="0" smtClean="0"/>
              <a:t>Perhaps the first paper to use the term </a:t>
            </a:r>
            <a:r>
              <a:rPr lang="en-US" b="1" dirty="0" smtClean="0"/>
              <a:t>translation lookaside buffer</a:t>
            </a:r>
            <a:r>
              <a:rPr lang="en-US" dirty="0" smtClean="0"/>
              <a:t>. The name arises from the historical name for a cache, which was a lookaside buffer as called by those developing the Atlas system at the University of Manchester; a cache of address translations thus became a translation lookaside buffer. Even though the term lookaside buffer fell out of favor, TLB seems to have stuck, for whatever reason.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x86info -c” on Intel Core2 Duo CPU:</a:t>
            </a:r>
          </a:p>
          <a:p>
            <a:pPr defTabSz="881440">
              <a:defRPr/>
            </a:pPr>
            <a:r>
              <a:rPr lang="en-US" dirty="0"/>
              <a:t> L1 Data TLB: 4KB pages, 4-way set associative, 16 entries</a:t>
            </a:r>
          </a:p>
          <a:p>
            <a:pPr defTabSz="881440">
              <a:defRPr/>
            </a:pPr>
            <a:r>
              <a:rPr lang="en-US" dirty="0"/>
              <a:t> Data TLB: 4K pages, 4-way associative, 256 entries.</a:t>
            </a:r>
          </a:p>
          <a:p>
            <a:pPr defTabSz="881440">
              <a:defRPr/>
            </a:pPr>
            <a:r>
              <a:rPr lang="en-US" dirty="0"/>
              <a:t> L1 Data TLB: 4MB pages, 4-way set associative, 16 entries</a:t>
            </a:r>
          </a:p>
          <a:p>
            <a:r>
              <a:rPr lang="en-US" dirty="0"/>
              <a:t> Data TLB: 4MB pages, 4-way associative, 32 entries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2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65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defTabSz="881440">
              <a:defRPr/>
            </a:pPr>
            <a:r>
              <a:rPr lang="en-GB" kern="0" dirty="0">
                <a:solidFill>
                  <a:srgbClr val="C00000"/>
                </a:solidFill>
                <a:latin typeface="Lato" panose="020F0502020204030203" pitchFamily="34" charset="0"/>
              </a:rPr>
              <a:t>Does a TLB miss require disk access?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5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54390" y="395456"/>
            <a:ext cx="8134287" cy="1951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657639" y="2480663"/>
            <a:ext cx="9125087" cy="23511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4kB</a:t>
            </a:r>
            <a:r>
              <a:rPr lang="en-US" baseline="0" dirty="0" smtClean="0"/>
              <a:t> page = 2^12</a:t>
            </a:r>
          </a:p>
          <a:p>
            <a:pPr lvl="1"/>
            <a:r>
              <a:rPr lang="en-US" baseline="0" dirty="0" smtClean="0"/>
              <a:t>3 hex digits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30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098800" y="460375"/>
            <a:ext cx="3587750" cy="2690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4168" y="3422395"/>
            <a:ext cx="8402117" cy="32381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1" tIns="47536" rIns="95071" bIns="4753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8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3E16A-0AEB-294F-B3D2-43178AE8E7AA}" type="slidenum">
              <a:rPr lang="en-US"/>
              <a:pPr/>
              <a:t>24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3850" y="519113"/>
            <a:ext cx="3414713" cy="2560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6425" y="3255509"/>
            <a:ext cx="6709171" cy="3087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Need to restart instruction.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Soft and hard page faults.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54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39938" y="0"/>
            <a:ext cx="5249862" cy="3937000"/>
          </a:xfrm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8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48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721352" y="526790"/>
            <a:ext cx="5889731" cy="26021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5760" tIns="47879" rIns="95760" bIns="47879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4038" y="3307066"/>
            <a:ext cx="6842196" cy="313528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7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54390" y="395456"/>
            <a:ext cx="8134287" cy="1951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657639" y="2480663"/>
            <a:ext cx="9125087" cy="23511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1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0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54390" y="395456"/>
            <a:ext cx="8134287" cy="1951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657639" y="2480663"/>
            <a:ext cx="9125087" cy="23511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74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54390" y="395456"/>
            <a:ext cx="8134287" cy="1951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657639" y="2480663"/>
            <a:ext cx="9125087" cy="23511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Check</a:t>
            </a:r>
            <a:r>
              <a:rPr lang="en-US" baseline="0" dirty="0" smtClean="0"/>
              <a:t> dirty bit on eviction!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80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54390" y="395456"/>
            <a:ext cx="8134287" cy="1951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657639" y="2480663"/>
            <a:ext cx="9125087" cy="23511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43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154390" y="395456"/>
            <a:ext cx="8134287" cy="1951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657639" y="2480663"/>
            <a:ext cx="9125087" cy="23511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87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5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AA766FD-9B40-4D74-91CA-5BA8AA11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0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AA766FD-9B40-4D74-91CA-5BA8AA111D0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14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6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8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FAA766FD-9B40-4D74-91CA-5BA8AA111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4583" y="-2231"/>
            <a:ext cx="13548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L22:  Virtual Memory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II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2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1495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26" Type="http://schemas.openxmlformats.org/officeDocument/2006/relationships/tags" Target="../tags/tag352.xml"/><Relationship Id="rId39" Type="http://schemas.openxmlformats.org/officeDocument/2006/relationships/tags" Target="../tags/tag365.xml"/><Relationship Id="rId21" Type="http://schemas.openxmlformats.org/officeDocument/2006/relationships/tags" Target="../tags/tag347.xml"/><Relationship Id="rId34" Type="http://schemas.openxmlformats.org/officeDocument/2006/relationships/tags" Target="../tags/tag360.xml"/><Relationship Id="rId42" Type="http://schemas.openxmlformats.org/officeDocument/2006/relationships/notesSlide" Target="../notesSlides/notesSlide11.xml"/><Relationship Id="rId7" Type="http://schemas.openxmlformats.org/officeDocument/2006/relationships/tags" Target="../tags/tag333.xml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tags" Target="../tags/tag346.xml"/><Relationship Id="rId29" Type="http://schemas.openxmlformats.org/officeDocument/2006/relationships/tags" Target="../tags/tag355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24" Type="http://schemas.openxmlformats.org/officeDocument/2006/relationships/tags" Target="../tags/tag350.xml"/><Relationship Id="rId32" Type="http://schemas.openxmlformats.org/officeDocument/2006/relationships/tags" Target="../tags/tag358.xml"/><Relationship Id="rId37" Type="http://schemas.openxmlformats.org/officeDocument/2006/relationships/tags" Target="../tags/tag363.xml"/><Relationship Id="rId40" Type="http://schemas.openxmlformats.org/officeDocument/2006/relationships/tags" Target="../tags/tag366.xml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23" Type="http://schemas.openxmlformats.org/officeDocument/2006/relationships/tags" Target="../tags/tag349.xml"/><Relationship Id="rId28" Type="http://schemas.openxmlformats.org/officeDocument/2006/relationships/tags" Target="../tags/tag354.xml"/><Relationship Id="rId36" Type="http://schemas.openxmlformats.org/officeDocument/2006/relationships/tags" Target="../tags/tag362.xml"/><Relationship Id="rId10" Type="http://schemas.openxmlformats.org/officeDocument/2006/relationships/tags" Target="../tags/tag336.xml"/><Relationship Id="rId19" Type="http://schemas.openxmlformats.org/officeDocument/2006/relationships/tags" Target="../tags/tag345.xml"/><Relationship Id="rId31" Type="http://schemas.openxmlformats.org/officeDocument/2006/relationships/tags" Target="../tags/tag357.xml"/><Relationship Id="rId44" Type="http://schemas.openxmlformats.org/officeDocument/2006/relationships/image" Target="../media/image12.emf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tags" Target="../tags/tag348.xml"/><Relationship Id="rId27" Type="http://schemas.openxmlformats.org/officeDocument/2006/relationships/tags" Target="../tags/tag353.xml"/><Relationship Id="rId30" Type="http://schemas.openxmlformats.org/officeDocument/2006/relationships/tags" Target="../tags/tag356.xml"/><Relationship Id="rId35" Type="http://schemas.openxmlformats.org/officeDocument/2006/relationships/tags" Target="../tags/tag361.xml"/><Relationship Id="rId43" Type="http://schemas.openxmlformats.org/officeDocument/2006/relationships/customXml" Target="../ink/ink11.xml"/><Relationship Id="rId8" Type="http://schemas.openxmlformats.org/officeDocument/2006/relationships/tags" Target="../tags/tag334.xml"/><Relationship Id="rId3" Type="http://schemas.openxmlformats.org/officeDocument/2006/relationships/tags" Target="../tags/tag329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tags" Target="../tags/tag351.xml"/><Relationship Id="rId33" Type="http://schemas.openxmlformats.org/officeDocument/2006/relationships/tags" Target="../tags/tag359.xml"/><Relationship Id="rId38" Type="http://schemas.openxmlformats.org/officeDocument/2006/relationships/tags" Target="../tags/tag36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74.xml"/><Relationship Id="rId13" Type="http://schemas.openxmlformats.org/officeDocument/2006/relationships/tags" Target="../tags/tag379.xml"/><Relationship Id="rId18" Type="http://schemas.openxmlformats.org/officeDocument/2006/relationships/tags" Target="../tags/tag384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69.xml"/><Relationship Id="rId21" Type="http://schemas.openxmlformats.org/officeDocument/2006/relationships/tags" Target="../tags/tag387.xml"/><Relationship Id="rId7" Type="http://schemas.openxmlformats.org/officeDocument/2006/relationships/tags" Target="../tags/tag373.xml"/><Relationship Id="rId12" Type="http://schemas.openxmlformats.org/officeDocument/2006/relationships/tags" Target="../tags/tag378.xml"/><Relationship Id="rId17" Type="http://schemas.openxmlformats.org/officeDocument/2006/relationships/tags" Target="../tags/tag383.xml"/><Relationship Id="rId25" Type="http://schemas.openxmlformats.org/officeDocument/2006/relationships/tags" Target="../tags/tag391.xml"/><Relationship Id="rId2" Type="http://schemas.openxmlformats.org/officeDocument/2006/relationships/tags" Target="../tags/tag368.xml"/><Relationship Id="rId16" Type="http://schemas.openxmlformats.org/officeDocument/2006/relationships/tags" Target="../tags/tag382.xml"/><Relationship Id="rId20" Type="http://schemas.openxmlformats.org/officeDocument/2006/relationships/tags" Target="../tags/tag386.xml"/><Relationship Id="rId29" Type="http://schemas.openxmlformats.org/officeDocument/2006/relationships/image" Target="../media/image15.emf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1" Type="http://schemas.openxmlformats.org/officeDocument/2006/relationships/tags" Target="../tags/tag377.xml"/><Relationship Id="rId24" Type="http://schemas.openxmlformats.org/officeDocument/2006/relationships/tags" Target="../tags/tag390.xml"/><Relationship Id="rId5" Type="http://schemas.openxmlformats.org/officeDocument/2006/relationships/tags" Target="../tags/tag371.xml"/><Relationship Id="rId15" Type="http://schemas.openxmlformats.org/officeDocument/2006/relationships/tags" Target="../tags/tag381.xml"/><Relationship Id="rId23" Type="http://schemas.openxmlformats.org/officeDocument/2006/relationships/tags" Target="../tags/tag389.xml"/><Relationship Id="rId28" Type="http://schemas.openxmlformats.org/officeDocument/2006/relationships/customXml" Target="../ink/ink12.xml"/><Relationship Id="rId10" Type="http://schemas.openxmlformats.org/officeDocument/2006/relationships/tags" Target="../tags/tag376.xml"/><Relationship Id="rId19" Type="http://schemas.openxmlformats.org/officeDocument/2006/relationships/tags" Target="../tags/tag385.xml"/><Relationship Id="rId4" Type="http://schemas.openxmlformats.org/officeDocument/2006/relationships/tags" Target="../tags/tag370.xml"/><Relationship Id="rId9" Type="http://schemas.openxmlformats.org/officeDocument/2006/relationships/tags" Target="../tags/tag375.xml"/><Relationship Id="rId14" Type="http://schemas.openxmlformats.org/officeDocument/2006/relationships/tags" Target="../tags/tag380.xml"/><Relationship Id="rId22" Type="http://schemas.openxmlformats.org/officeDocument/2006/relationships/tags" Target="../tags/tag388.xml"/><Relationship Id="rId27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404.xml"/><Relationship Id="rId18" Type="http://schemas.openxmlformats.org/officeDocument/2006/relationships/tags" Target="../tags/tag409.xml"/><Relationship Id="rId26" Type="http://schemas.openxmlformats.org/officeDocument/2006/relationships/tags" Target="../tags/tag417.xml"/><Relationship Id="rId39" Type="http://schemas.openxmlformats.org/officeDocument/2006/relationships/tags" Target="../tags/tag430.xml"/><Relationship Id="rId21" Type="http://schemas.openxmlformats.org/officeDocument/2006/relationships/tags" Target="../tags/tag412.xml"/><Relationship Id="rId34" Type="http://schemas.openxmlformats.org/officeDocument/2006/relationships/tags" Target="../tags/tag425.xml"/><Relationship Id="rId42" Type="http://schemas.openxmlformats.org/officeDocument/2006/relationships/notesSlide" Target="../notesSlides/notesSlide13.xml"/><Relationship Id="rId7" Type="http://schemas.openxmlformats.org/officeDocument/2006/relationships/tags" Target="../tags/tag398.xml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0" Type="http://schemas.openxmlformats.org/officeDocument/2006/relationships/tags" Target="../tags/tag411.xml"/><Relationship Id="rId29" Type="http://schemas.openxmlformats.org/officeDocument/2006/relationships/tags" Target="../tags/tag420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24" Type="http://schemas.openxmlformats.org/officeDocument/2006/relationships/tags" Target="../tags/tag415.xml"/><Relationship Id="rId32" Type="http://schemas.openxmlformats.org/officeDocument/2006/relationships/tags" Target="../tags/tag423.xml"/><Relationship Id="rId37" Type="http://schemas.openxmlformats.org/officeDocument/2006/relationships/tags" Target="../tags/tag428.xml"/><Relationship Id="rId40" Type="http://schemas.openxmlformats.org/officeDocument/2006/relationships/tags" Target="../tags/tag431.xml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23" Type="http://schemas.openxmlformats.org/officeDocument/2006/relationships/tags" Target="../tags/tag414.xml"/><Relationship Id="rId28" Type="http://schemas.openxmlformats.org/officeDocument/2006/relationships/tags" Target="../tags/tag419.xml"/><Relationship Id="rId36" Type="http://schemas.openxmlformats.org/officeDocument/2006/relationships/tags" Target="../tags/tag427.xml"/><Relationship Id="rId10" Type="http://schemas.openxmlformats.org/officeDocument/2006/relationships/tags" Target="../tags/tag401.xml"/><Relationship Id="rId19" Type="http://schemas.openxmlformats.org/officeDocument/2006/relationships/tags" Target="../tags/tag410.xml"/><Relationship Id="rId31" Type="http://schemas.openxmlformats.org/officeDocument/2006/relationships/tags" Target="../tags/tag422.xml"/><Relationship Id="rId44" Type="http://schemas.openxmlformats.org/officeDocument/2006/relationships/image" Target="../media/image16.emf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tags" Target="../tags/tag413.xml"/><Relationship Id="rId27" Type="http://schemas.openxmlformats.org/officeDocument/2006/relationships/tags" Target="../tags/tag418.xml"/><Relationship Id="rId30" Type="http://schemas.openxmlformats.org/officeDocument/2006/relationships/tags" Target="../tags/tag421.xml"/><Relationship Id="rId35" Type="http://schemas.openxmlformats.org/officeDocument/2006/relationships/tags" Target="../tags/tag426.xml"/><Relationship Id="rId43" Type="http://schemas.openxmlformats.org/officeDocument/2006/relationships/customXml" Target="../ink/ink13.xml"/><Relationship Id="rId8" Type="http://schemas.openxmlformats.org/officeDocument/2006/relationships/tags" Target="../tags/tag399.xml"/><Relationship Id="rId3" Type="http://schemas.openxmlformats.org/officeDocument/2006/relationships/tags" Target="../tags/tag394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5" Type="http://schemas.openxmlformats.org/officeDocument/2006/relationships/tags" Target="../tags/tag416.xml"/><Relationship Id="rId33" Type="http://schemas.openxmlformats.org/officeDocument/2006/relationships/tags" Target="../tags/tag424.xml"/><Relationship Id="rId38" Type="http://schemas.openxmlformats.org/officeDocument/2006/relationships/tags" Target="../tags/tag429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457.xml"/><Relationship Id="rId21" Type="http://schemas.openxmlformats.org/officeDocument/2006/relationships/tags" Target="../tags/tag452.xml"/><Relationship Id="rId42" Type="http://schemas.openxmlformats.org/officeDocument/2006/relationships/tags" Target="../tags/tag473.xml"/><Relationship Id="rId47" Type="http://schemas.openxmlformats.org/officeDocument/2006/relationships/tags" Target="../tags/tag478.xml"/><Relationship Id="rId63" Type="http://schemas.openxmlformats.org/officeDocument/2006/relationships/tags" Target="../tags/tag494.xml"/><Relationship Id="rId68" Type="http://schemas.openxmlformats.org/officeDocument/2006/relationships/tags" Target="../tags/tag499.xml"/><Relationship Id="rId16" Type="http://schemas.openxmlformats.org/officeDocument/2006/relationships/tags" Target="../tags/tag447.xml"/><Relationship Id="rId11" Type="http://schemas.openxmlformats.org/officeDocument/2006/relationships/tags" Target="../tags/tag442.xml"/><Relationship Id="rId24" Type="http://schemas.openxmlformats.org/officeDocument/2006/relationships/tags" Target="../tags/tag455.xml"/><Relationship Id="rId32" Type="http://schemas.openxmlformats.org/officeDocument/2006/relationships/tags" Target="../tags/tag463.xml"/><Relationship Id="rId37" Type="http://schemas.openxmlformats.org/officeDocument/2006/relationships/tags" Target="../tags/tag468.xml"/><Relationship Id="rId40" Type="http://schemas.openxmlformats.org/officeDocument/2006/relationships/tags" Target="../tags/tag471.xml"/><Relationship Id="rId45" Type="http://schemas.openxmlformats.org/officeDocument/2006/relationships/tags" Target="../tags/tag476.xml"/><Relationship Id="rId53" Type="http://schemas.openxmlformats.org/officeDocument/2006/relationships/tags" Target="../tags/tag484.xml"/><Relationship Id="rId58" Type="http://schemas.openxmlformats.org/officeDocument/2006/relationships/tags" Target="../tags/tag489.xml"/><Relationship Id="rId66" Type="http://schemas.openxmlformats.org/officeDocument/2006/relationships/tags" Target="../tags/tag497.xml"/><Relationship Id="rId74" Type="http://schemas.openxmlformats.org/officeDocument/2006/relationships/customXml" Target="../ink/ink14.xml"/><Relationship Id="rId5" Type="http://schemas.openxmlformats.org/officeDocument/2006/relationships/tags" Target="../tags/tag436.xml"/><Relationship Id="rId61" Type="http://schemas.openxmlformats.org/officeDocument/2006/relationships/tags" Target="../tags/tag492.xml"/><Relationship Id="rId19" Type="http://schemas.openxmlformats.org/officeDocument/2006/relationships/tags" Target="../tags/tag450.xml"/><Relationship Id="rId14" Type="http://schemas.openxmlformats.org/officeDocument/2006/relationships/tags" Target="../tags/tag445.xml"/><Relationship Id="rId22" Type="http://schemas.openxmlformats.org/officeDocument/2006/relationships/tags" Target="../tags/tag453.xml"/><Relationship Id="rId27" Type="http://schemas.openxmlformats.org/officeDocument/2006/relationships/tags" Target="../tags/tag458.xml"/><Relationship Id="rId30" Type="http://schemas.openxmlformats.org/officeDocument/2006/relationships/tags" Target="../tags/tag461.xml"/><Relationship Id="rId35" Type="http://schemas.openxmlformats.org/officeDocument/2006/relationships/tags" Target="../tags/tag466.xml"/><Relationship Id="rId43" Type="http://schemas.openxmlformats.org/officeDocument/2006/relationships/tags" Target="../tags/tag474.xml"/><Relationship Id="rId48" Type="http://schemas.openxmlformats.org/officeDocument/2006/relationships/tags" Target="../tags/tag479.xml"/><Relationship Id="rId56" Type="http://schemas.openxmlformats.org/officeDocument/2006/relationships/tags" Target="../tags/tag487.xml"/><Relationship Id="rId64" Type="http://schemas.openxmlformats.org/officeDocument/2006/relationships/tags" Target="../tags/tag495.xml"/><Relationship Id="rId69" Type="http://schemas.openxmlformats.org/officeDocument/2006/relationships/tags" Target="../tags/tag500.xml"/><Relationship Id="rId77" Type="http://schemas.openxmlformats.org/officeDocument/2006/relationships/image" Target="../media/image18.emf"/><Relationship Id="rId8" Type="http://schemas.openxmlformats.org/officeDocument/2006/relationships/tags" Target="../tags/tag439.xml"/><Relationship Id="rId51" Type="http://schemas.openxmlformats.org/officeDocument/2006/relationships/tags" Target="../tags/tag482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434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5" Type="http://schemas.openxmlformats.org/officeDocument/2006/relationships/tags" Target="../tags/tag456.xml"/><Relationship Id="rId33" Type="http://schemas.openxmlformats.org/officeDocument/2006/relationships/tags" Target="../tags/tag464.xml"/><Relationship Id="rId38" Type="http://schemas.openxmlformats.org/officeDocument/2006/relationships/tags" Target="../tags/tag469.xml"/><Relationship Id="rId46" Type="http://schemas.openxmlformats.org/officeDocument/2006/relationships/tags" Target="../tags/tag477.xml"/><Relationship Id="rId59" Type="http://schemas.openxmlformats.org/officeDocument/2006/relationships/tags" Target="../tags/tag490.xml"/><Relationship Id="rId67" Type="http://schemas.openxmlformats.org/officeDocument/2006/relationships/tags" Target="../tags/tag498.xml"/><Relationship Id="rId20" Type="http://schemas.openxmlformats.org/officeDocument/2006/relationships/tags" Target="../tags/tag451.xml"/><Relationship Id="rId41" Type="http://schemas.openxmlformats.org/officeDocument/2006/relationships/tags" Target="../tags/tag472.xml"/><Relationship Id="rId54" Type="http://schemas.openxmlformats.org/officeDocument/2006/relationships/tags" Target="../tags/tag485.xml"/><Relationship Id="rId62" Type="http://schemas.openxmlformats.org/officeDocument/2006/relationships/tags" Target="../tags/tag493.xml"/><Relationship Id="rId70" Type="http://schemas.openxmlformats.org/officeDocument/2006/relationships/tags" Target="../tags/tag501.xml"/><Relationship Id="rId75" Type="http://schemas.openxmlformats.org/officeDocument/2006/relationships/image" Target="../media/image17.emf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5" Type="http://schemas.openxmlformats.org/officeDocument/2006/relationships/tags" Target="../tags/tag446.xml"/><Relationship Id="rId23" Type="http://schemas.openxmlformats.org/officeDocument/2006/relationships/tags" Target="../tags/tag454.xml"/><Relationship Id="rId28" Type="http://schemas.openxmlformats.org/officeDocument/2006/relationships/tags" Target="../tags/tag459.xml"/><Relationship Id="rId36" Type="http://schemas.openxmlformats.org/officeDocument/2006/relationships/tags" Target="../tags/tag467.xml"/><Relationship Id="rId49" Type="http://schemas.openxmlformats.org/officeDocument/2006/relationships/tags" Target="../tags/tag480.xml"/><Relationship Id="rId57" Type="http://schemas.openxmlformats.org/officeDocument/2006/relationships/tags" Target="../tags/tag488.xml"/><Relationship Id="rId10" Type="http://schemas.openxmlformats.org/officeDocument/2006/relationships/tags" Target="../tags/tag441.xml"/><Relationship Id="rId31" Type="http://schemas.openxmlformats.org/officeDocument/2006/relationships/tags" Target="../tags/tag462.xml"/><Relationship Id="rId44" Type="http://schemas.openxmlformats.org/officeDocument/2006/relationships/tags" Target="../tags/tag475.xml"/><Relationship Id="rId52" Type="http://schemas.openxmlformats.org/officeDocument/2006/relationships/tags" Target="../tags/tag483.xml"/><Relationship Id="rId60" Type="http://schemas.openxmlformats.org/officeDocument/2006/relationships/tags" Target="../tags/tag491.xml"/><Relationship Id="rId65" Type="http://schemas.openxmlformats.org/officeDocument/2006/relationships/tags" Target="../tags/tag496.xml"/><Relationship Id="rId73" Type="http://schemas.openxmlformats.org/officeDocument/2006/relationships/notesSlide" Target="../notesSlides/notesSlide14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3" Type="http://schemas.openxmlformats.org/officeDocument/2006/relationships/tags" Target="../tags/tag444.xml"/><Relationship Id="rId18" Type="http://schemas.openxmlformats.org/officeDocument/2006/relationships/tags" Target="../tags/tag449.xml"/><Relationship Id="rId39" Type="http://schemas.openxmlformats.org/officeDocument/2006/relationships/tags" Target="../tags/tag470.xml"/><Relationship Id="rId34" Type="http://schemas.openxmlformats.org/officeDocument/2006/relationships/tags" Target="../tags/tag465.xml"/><Relationship Id="rId50" Type="http://schemas.openxmlformats.org/officeDocument/2006/relationships/tags" Target="../tags/tag481.xml"/><Relationship Id="rId55" Type="http://schemas.openxmlformats.org/officeDocument/2006/relationships/tags" Target="../tags/tag486.xml"/><Relationship Id="rId76" Type="http://schemas.openxmlformats.org/officeDocument/2006/relationships/customXml" Target="../ink/ink15.xml"/><Relationship Id="rId7" Type="http://schemas.openxmlformats.org/officeDocument/2006/relationships/tags" Target="../tags/tag438.xml"/><Relationship Id="rId71" Type="http://schemas.openxmlformats.org/officeDocument/2006/relationships/tags" Target="../tags/tag502.xml"/><Relationship Id="rId2" Type="http://schemas.openxmlformats.org/officeDocument/2006/relationships/tags" Target="../tags/tag433.xml"/><Relationship Id="rId29" Type="http://schemas.openxmlformats.org/officeDocument/2006/relationships/tags" Target="../tags/tag4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13" Type="http://schemas.openxmlformats.org/officeDocument/2006/relationships/tags" Target="../tags/tag515.xml"/><Relationship Id="rId18" Type="http://schemas.openxmlformats.org/officeDocument/2006/relationships/tags" Target="../tags/tag520.xml"/><Relationship Id="rId26" Type="http://schemas.openxmlformats.org/officeDocument/2006/relationships/customXml" Target="../ink/ink17.xml"/><Relationship Id="rId3" Type="http://schemas.openxmlformats.org/officeDocument/2006/relationships/tags" Target="../tags/tag505.xml"/><Relationship Id="rId21" Type="http://schemas.openxmlformats.org/officeDocument/2006/relationships/tags" Target="../tags/tag523.xml"/><Relationship Id="rId7" Type="http://schemas.openxmlformats.org/officeDocument/2006/relationships/tags" Target="../tags/tag509.xml"/><Relationship Id="rId12" Type="http://schemas.openxmlformats.org/officeDocument/2006/relationships/tags" Target="../tags/tag514.xml"/><Relationship Id="rId17" Type="http://schemas.openxmlformats.org/officeDocument/2006/relationships/tags" Target="../tags/tag519.xml"/><Relationship Id="rId25" Type="http://schemas.openxmlformats.org/officeDocument/2006/relationships/notesSlide" Target="../notesSlides/notesSlide15.xml"/><Relationship Id="rId2" Type="http://schemas.openxmlformats.org/officeDocument/2006/relationships/tags" Target="../tags/tag504.xml"/><Relationship Id="rId16" Type="http://schemas.openxmlformats.org/officeDocument/2006/relationships/tags" Target="../tags/tag518.xml"/><Relationship Id="rId20" Type="http://schemas.openxmlformats.org/officeDocument/2006/relationships/tags" Target="../tags/tag522.xml"/><Relationship Id="rId29" Type="http://schemas.openxmlformats.org/officeDocument/2006/relationships/image" Target="../media/image21.emf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tags" Target="../tags/tag513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507.xml"/><Relationship Id="rId15" Type="http://schemas.openxmlformats.org/officeDocument/2006/relationships/tags" Target="../tags/tag517.xml"/><Relationship Id="rId23" Type="http://schemas.openxmlformats.org/officeDocument/2006/relationships/tags" Target="../tags/tag525.xml"/><Relationship Id="rId28" Type="http://schemas.openxmlformats.org/officeDocument/2006/relationships/customXml" Target="../ink/ink18.xml"/><Relationship Id="rId10" Type="http://schemas.openxmlformats.org/officeDocument/2006/relationships/tags" Target="../tags/tag512.xml"/><Relationship Id="rId19" Type="http://schemas.openxmlformats.org/officeDocument/2006/relationships/tags" Target="../tags/tag521.xml"/><Relationship Id="rId31" Type="http://schemas.openxmlformats.org/officeDocument/2006/relationships/image" Target="../media/image22.emf"/><Relationship Id="rId4" Type="http://schemas.openxmlformats.org/officeDocument/2006/relationships/tags" Target="../tags/tag506.xml"/><Relationship Id="rId9" Type="http://schemas.openxmlformats.org/officeDocument/2006/relationships/tags" Target="../tags/tag511.xml"/><Relationship Id="rId14" Type="http://schemas.openxmlformats.org/officeDocument/2006/relationships/tags" Target="../tags/tag516.xml"/><Relationship Id="rId22" Type="http://schemas.openxmlformats.org/officeDocument/2006/relationships/tags" Target="../tags/tag524.xml"/><Relationship Id="rId27" Type="http://schemas.openxmlformats.org/officeDocument/2006/relationships/image" Target="../media/image20.emf"/><Relationship Id="rId30" Type="http://schemas.openxmlformats.org/officeDocument/2006/relationships/customXml" Target="../ink/ink19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538.xml"/><Relationship Id="rId18" Type="http://schemas.openxmlformats.org/officeDocument/2006/relationships/tags" Target="../tags/tag543.xml"/><Relationship Id="rId26" Type="http://schemas.openxmlformats.org/officeDocument/2006/relationships/tags" Target="../tags/tag551.xml"/><Relationship Id="rId21" Type="http://schemas.openxmlformats.org/officeDocument/2006/relationships/tags" Target="../tags/tag546.xml"/><Relationship Id="rId34" Type="http://schemas.openxmlformats.org/officeDocument/2006/relationships/image" Target="../media/image23.emf"/><Relationship Id="rId7" Type="http://schemas.openxmlformats.org/officeDocument/2006/relationships/tags" Target="../tags/tag532.xml"/><Relationship Id="rId12" Type="http://schemas.openxmlformats.org/officeDocument/2006/relationships/tags" Target="../tags/tag537.xml"/><Relationship Id="rId17" Type="http://schemas.openxmlformats.org/officeDocument/2006/relationships/tags" Target="../tags/tag542.xml"/><Relationship Id="rId25" Type="http://schemas.openxmlformats.org/officeDocument/2006/relationships/tags" Target="../tags/tag550.xml"/><Relationship Id="rId33" Type="http://schemas.openxmlformats.org/officeDocument/2006/relationships/customXml" Target="../ink/ink20.xml"/><Relationship Id="rId38" Type="http://schemas.openxmlformats.org/officeDocument/2006/relationships/image" Target="../media/image25.emf"/><Relationship Id="rId2" Type="http://schemas.openxmlformats.org/officeDocument/2006/relationships/tags" Target="../tags/tag527.xml"/><Relationship Id="rId16" Type="http://schemas.openxmlformats.org/officeDocument/2006/relationships/tags" Target="../tags/tag541.xml"/><Relationship Id="rId20" Type="http://schemas.openxmlformats.org/officeDocument/2006/relationships/tags" Target="../tags/tag545.xml"/><Relationship Id="rId29" Type="http://schemas.openxmlformats.org/officeDocument/2006/relationships/tags" Target="../tags/tag554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11" Type="http://schemas.openxmlformats.org/officeDocument/2006/relationships/tags" Target="../tags/tag536.xml"/><Relationship Id="rId24" Type="http://schemas.openxmlformats.org/officeDocument/2006/relationships/tags" Target="../tags/tag549.xml"/><Relationship Id="rId32" Type="http://schemas.openxmlformats.org/officeDocument/2006/relationships/notesSlide" Target="../notesSlides/notesSlide16.xml"/><Relationship Id="rId37" Type="http://schemas.openxmlformats.org/officeDocument/2006/relationships/customXml" Target="../ink/ink22.xml"/><Relationship Id="rId5" Type="http://schemas.openxmlformats.org/officeDocument/2006/relationships/tags" Target="../tags/tag530.xml"/><Relationship Id="rId15" Type="http://schemas.openxmlformats.org/officeDocument/2006/relationships/tags" Target="../tags/tag540.xml"/><Relationship Id="rId23" Type="http://schemas.openxmlformats.org/officeDocument/2006/relationships/tags" Target="../tags/tag548.xml"/><Relationship Id="rId28" Type="http://schemas.openxmlformats.org/officeDocument/2006/relationships/tags" Target="../tags/tag553.xml"/><Relationship Id="rId36" Type="http://schemas.openxmlformats.org/officeDocument/2006/relationships/image" Target="../media/image24.emf"/><Relationship Id="rId10" Type="http://schemas.openxmlformats.org/officeDocument/2006/relationships/tags" Target="../tags/tag535.xml"/><Relationship Id="rId19" Type="http://schemas.openxmlformats.org/officeDocument/2006/relationships/tags" Target="../tags/tag544.xml"/><Relationship Id="rId31" Type="http://schemas.openxmlformats.org/officeDocument/2006/relationships/slideLayout" Target="../slideLayouts/slideLayout4.xml"/><Relationship Id="rId4" Type="http://schemas.openxmlformats.org/officeDocument/2006/relationships/tags" Target="../tags/tag529.xml"/><Relationship Id="rId9" Type="http://schemas.openxmlformats.org/officeDocument/2006/relationships/tags" Target="../tags/tag534.xml"/><Relationship Id="rId14" Type="http://schemas.openxmlformats.org/officeDocument/2006/relationships/tags" Target="../tags/tag539.xml"/><Relationship Id="rId22" Type="http://schemas.openxmlformats.org/officeDocument/2006/relationships/tags" Target="../tags/tag547.xml"/><Relationship Id="rId27" Type="http://schemas.openxmlformats.org/officeDocument/2006/relationships/tags" Target="../tags/tag552.xml"/><Relationship Id="rId30" Type="http://schemas.openxmlformats.org/officeDocument/2006/relationships/tags" Target="../tags/tag555.xml"/><Relationship Id="rId35" Type="http://schemas.openxmlformats.org/officeDocument/2006/relationships/customXml" Target="../ink/ink21.xml"/><Relationship Id="rId8" Type="http://schemas.openxmlformats.org/officeDocument/2006/relationships/tags" Target="../tags/tag533.xml"/><Relationship Id="rId3" Type="http://schemas.openxmlformats.org/officeDocument/2006/relationships/tags" Target="../tags/tag5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58.xml"/><Relationship Id="rId2" Type="http://schemas.openxmlformats.org/officeDocument/2006/relationships/tags" Target="../tags/tag557.xml"/><Relationship Id="rId1" Type="http://schemas.openxmlformats.org/officeDocument/2006/relationships/tags" Target="../tags/tag556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61.xml"/><Relationship Id="rId7" Type="http://schemas.openxmlformats.org/officeDocument/2006/relationships/image" Target="../media/image26.emf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6" Type="http://schemas.openxmlformats.org/officeDocument/2006/relationships/customXml" Target="../ink/ink23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69.xml"/><Relationship Id="rId13" Type="http://schemas.openxmlformats.org/officeDocument/2006/relationships/tags" Target="../tags/tag574.xml"/><Relationship Id="rId18" Type="http://schemas.openxmlformats.org/officeDocument/2006/relationships/tags" Target="../tags/tag579.xml"/><Relationship Id="rId26" Type="http://schemas.openxmlformats.org/officeDocument/2006/relationships/customXml" Target="../ink/ink24.xml"/><Relationship Id="rId3" Type="http://schemas.openxmlformats.org/officeDocument/2006/relationships/tags" Target="../tags/tag564.xml"/><Relationship Id="rId21" Type="http://schemas.openxmlformats.org/officeDocument/2006/relationships/tags" Target="../tags/tag582.xml"/><Relationship Id="rId7" Type="http://schemas.openxmlformats.org/officeDocument/2006/relationships/tags" Target="../tags/tag568.xml"/><Relationship Id="rId12" Type="http://schemas.openxmlformats.org/officeDocument/2006/relationships/tags" Target="../tags/tag573.xml"/><Relationship Id="rId17" Type="http://schemas.openxmlformats.org/officeDocument/2006/relationships/tags" Target="../tags/tag578.xml"/><Relationship Id="rId25" Type="http://schemas.openxmlformats.org/officeDocument/2006/relationships/notesSlide" Target="../notesSlides/notesSlide18.xml"/><Relationship Id="rId2" Type="http://schemas.openxmlformats.org/officeDocument/2006/relationships/tags" Target="../tags/tag563.xml"/><Relationship Id="rId16" Type="http://schemas.openxmlformats.org/officeDocument/2006/relationships/tags" Target="../tags/tag577.xml"/><Relationship Id="rId20" Type="http://schemas.openxmlformats.org/officeDocument/2006/relationships/tags" Target="../tags/tag581.xml"/><Relationship Id="rId29" Type="http://schemas.openxmlformats.org/officeDocument/2006/relationships/image" Target="../media/image28.emf"/><Relationship Id="rId1" Type="http://schemas.openxmlformats.org/officeDocument/2006/relationships/tags" Target="../tags/tag562.xml"/><Relationship Id="rId6" Type="http://schemas.openxmlformats.org/officeDocument/2006/relationships/tags" Target="../tags/tag567.xml"/><Relationship Id="rId11" Type="http://schemas.openxmlformats.org/officeDocument/2006/relationships/tags" Target="../tags/tag572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566.xml"/><Relationship Id="rId15" Type="http://schemas.openxmlformats.org/officeDocument/2006/relationships/tags" Target="../tags/tag576.xml"/><Relationship Id="rId23" Type="http://schemas.openxmlformats.org/officeDocument/2006/relationships/tags" Target="../tags/tag584.xml"/><Relationship Id="rId28" Type="http://schemas.openxmlformats.org/officeDocument/2006/relationships/customXml" Target="../ink/ink25.xml"/><Relationship Id="rId10" Type="http://schemas.openxmlformats.org/officeDocument/2006/relationships/tags" Target="../tags/tag571.xml"/><Relationship Id="rId19" Type="http://schemas.openxmlformats.org/officeDocument/2006/relationships/tags" Target="../tags/tag580.xml"/><Relationship Id="rId4" Type="http://schemas.openxmlformats.org/officeDocument/2006/relationships/tags" Target="../tags/tag565.xml"/><Relationship Id="rId9" Type="http://schemas.openxmlformats.org/officeDocument/2006/relationships/tags" Target="../tags/tag570.xml"/><Relationship Id="rId14" Type="http://schemas.openxmlformats.org/officeDocument/2006/relationships/tags" Target="../tags/tag575.xml"/><Relationship Id="rId22" Type="http://schemas.openxmlformats.org/officeDocument/2006/relationships/tags" Target="../tags/tag583.xml"/><Relationship Id="rId27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92.xml"/><Relationship Id="rId13" Type="http://schemas.openxmlformats.org/officeDocument/2006/relationships/tags" Target="../tags/tag597.xml"/><Relationship Id="rId18" Type="http://schemas.openxmlformats.org/officeDocument/2006/relationships/tags" Target="../tags/tag602.xml"/><Relationship Id="rId26" Type="http://schemas.openxmlformats.org/officeDocument/2006/relationships/tags" Target="../tags/tag610.xml"/><Relationship Id="rId3" Type="http://schemas.openxmlformats.org/officeDocument/2006/relationships/tags" Target="../tags/tag587.xml"/><Relationship Id="rId21" Type="http://schemas.openxmlformats.org/officeDocument/2006/relationships/tags" Target="../tags/tag605.xml"/><Relationship Id="rId7" Type="http://schemas.openxmlformats.org/officeDocument/2006/relationships/tags" Target="../tags/tag591.xml"/><Relationship Id="rId12" Type="http://schemas.openxmlformats.org/officeDocument/2006/relationships/tags" Target="../tags/tag596.xml"/><Relationship Id="rId17" Type="http://schemas.openxmlformats.org/officeDocument/2006/relationships/tags" Target="../tags/tag601.xml"/><Relationship Id="rId25" Type="http://schemas.openxmlformats.org/officeDocument/2006/relationships/tags" Target="../tags/tag609.xml"/><Relationship Id="rId2" Type="http://schemas.openxmlformats.org/officeDocument/2006/relationships/tags" Target="../tags/tag586.xml"/><Relationship Id="rId16" Type="http://schemas.openxmlformats.org/officeDocument/2006/relationships/tags" Target="../tags/tag600.xml"/><Relationship Id="rId20" Type="http://schemas.openxmlformats.org/officeDocument/2006/relationships/tags" Target="../tags/tag604.xml"/><Relationship Id="rId29" Type="http://schemas.openxmlformats.org/officeDocument/2006/relationships/notesSlide" Target="../notesSlides/notesSlide19.xml"/><Relationship Id="rId1" Type="http://schemas.openxmlformats.org/officeDocument/2006/relationships/tags" Target="../tags/tag585.xml"/><Relationship Id="rId6" Type="http://schemas.openxmlformats.org/officeDocument/2006/relationships/tags" Target="../tags/tag590.xml"/><Relationship Id="rId11" Type="http://schemas.openxmlformats.org/officeDocument/2006/relationships/tags" Target="../tags/tag595.xml"/><Relationship Id="rId24" Type="http://schemas.openxmlformats.org/officeDocument/2006/relationships/tags" Target="../tags/tag608.xml"/><Relationship Id="rId5" Type="http://schemas.openxmlformats.org/officeDocument/2006/relationships/tags" Target="../tags/tag589.xml"/><Relationship Id="rId15" Type="http://schemas.openxmlformats.org/officeDocument/2006/relationships/tags" Target="../tags/tag599.xml"/><Relationship Id="rId23" Type="http://schemas.openxmlformats.org/officeDocument/2006/relationships/tags" Target="../tags/tag607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594.xml"/><Relationship Id="rId19" Type="http://schemas.openxmlformats.org/officeDocument/2006/relationships/tags" Target="../tags/tag603.xml"/><Relationship Id="rId31" Type="http://schemas.openxmlformats.org/officeDocument/2006/relationships/image" Target="../media/image29.emf"/><Relationship Id="rId4" Type="http://schemas.openxmlformats.org/officeDocument/2006/relationships/tags" Target="../tags/tag588.xml"/><Relationship Id="rId9" Type="http://schemas.openxmlformats.org/officeDocument/2006/relationships/tags" Target="../tags/tag593.xml"/><Relationship Id="rId14" Type="http://schemas.openxmlformats.org/officeDocument/2006/relationships/tags" Target="../tags/tag598.xml"/><Relationship Id="rId22" Type="http://schemas.openxmlformats.org/officeDocument/2006/relationships/tags" Target="../tags/tag606.xml"/><Relationship Id="rId27" Type="http://schemas.openxmlformats.org/officeDocument/2006/relationships/tags" Target="../tags/tag611.xml"/><Relationship Id="rId30" Type="http://schemas.openxmlformats.org/officeDocument/2006/relationships/customXml" Target="../ink/ink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customXml" Target="../ink/ink28.x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14.xml"/><Relationship Id="rId7" Type="http://schemas.openxmlformats.org/officeDocument/2006/relationships/image" Target="../media/image40.png"/><Relationship Id="rId2" Type="http://schemas.openxmlformats.org/officeDocument/2006/relationships/tags" Target="../tags/tag613.xml"/><Relationship Id="rId1" Type="http://schemas.openxmlformats.org/officeDocument/2006/relationships/tags" Target="../tags/tag612.xml"/><Relationship Id="rId6" Type="http://schemas.openxmlformats.org/officeDocument/2006/relationships/tags" Target="../tags/tag613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617.xml"/><Relationship Id="rId2" Type="http://schemas.openxmlformats.org/officeDocument/2006/relationships/tags" Target="../tags/tag616.xml"/><Relationship Id="rId1" Type="http://schemas.openxmlformats.org/officeDocument/2006/relationships/tags" Target="../tags/tag615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20.xml"/><Relationship Id="rId2" Type="http://schemas.openxmlformats.org/officeDocument/2006/relationships/tags" Target="../tags/tag619.xml"/><Relationship Id="rId1" Type="http://schemas.openxmlformats.org/officeDocument/2006/relationships/tags" Target="../tags/tag618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tags" Target="../tags/tag52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" Type="http://schemas.openxmlformats.org/officeDocument/2006/relationships/tags" Target="../tags/tag7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notesSlide" Target="../notesSlides/notesSlide2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image" Target="../media/image4.png"/><Relationship Id="rId10" Type="http://schemas.openxmlformats.org/officeDocument/2006/relationships/tags" Target="../tags/tag12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9" Type="http://schemas.openxmlformats.org/officeDocument/2006/relationships/tags" Target="../tags/tag95.xml"/><Relationship Id="rId21" Type="http://schemas.openxmlformats.org/officeDocument/2006/relationships/tags" Target="../tags/tag77.xml"/><Relationship Id="rId34" Type="http://schemas.openxmlformats.org/officeDocument/2006/relationships/tags" Target="../tags/tag90.xml"/><Relationship Id="rId42" Type="http://schemas.openxmlformats.org/officeDocument/2006/relationships/tags" Target="../tags/tag98.xml"/><Relationship Id="rId47" Type="http://schemas.openxmlformats.org/officeDocument/2006/relationships/tags" Target="../tags/tag103.xml"/><Relationship Id="rId50" Type="http://schemas.openxmlformats.org/officeDocument/2006/relationships/tags" Target="../tags/tag106.xml"/><Relationship Id="rId55" Type="http://schemas.openxmlformats.org/officeDocument/2006/relationships/image" Target="../media/image5.emf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9" Type="http://schemas.openxmlformats.org/officeDocument/2006/relationships/tags" Target="../tags/tag85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tags" Target="../tags/tag88.xml"/><Relationship Id="rId37" Type="http://schemas.openxmlformats.org/officeDocument/2006/relationships/tags" Target="../tags/tag93.xml"/><Relationship Id="rId40" Type="http://schemas.openxmlformats.org/officeDocument/2006/relationships/tags" Target="../tags/tag96.xml"/><Relationship Id="rId45" Type="http://schemas.openxmlformats.org/officeDocument/2006/relationships/tags" Target="../tags/tag101.xml"/><Relationship Id="rId53" Type="http://schemas.openxmlformats.org/officeDocument/2006/relationships/notesSlide" Target="../notesSlides/notesSlide3.xml"/><Relationship Id="rId5" Type="http://schemas.openxmlformats.org/officeDocument/2006/relationships/tags" Target="../tags/tag61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Relationship Id="rId30" Type="http://schemas.openxmlformats.org/officeDocument/2006/relationships/tags" Target="../tags/tag86.xml"/><Relationship Id="rId35" Type="http://schemas.openxmlformats.org/officeDocument/2006/relationships/tags" Target="../tags/tag91.xml"/><Relationship Id="rId43" Type="http://schemas.openxmlformats.org/officeDocument/2006/relationships/tags" Target="../tags/tag99.xml"/><Relationship Id="rId48" Type="http://schemas.openxmlformats.org/officeDocument/2006/relationships/tags" Target="../tags/tag104.xml"/><Relationship Id="rId56" Type="http://schemas.openxmlformats.org/officeDocument/2006/relationships/customXml" Target="../ink/ink3.xml"/><Relationship Id="rId8" Type="http://schemas.openxmlformats.org/officeDocument/2006/relationships/tags" Target="../tags/tag64.xml"/><Relationship Id="rId51" Type="http://schemas.openxmlformats.org/officeDocument/2006/relationships/tags" Target="../tags/tag107.xml"/><Relationship Id="rId3" Type="http://schemas.openxmlformats.org/officeDocument/2006/relationships/tags" Target="../tags/tag59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33" Type="http://schemas.openxmlformats.org/officeDocument/2006/relationships/tags" Target="../tags/tag89.xml"/><Relationship Id="rId38" Type="http://schemas.openxmlformats.org/officeDocument/2006/relationships/tags" Target="../tags/tag94.xml"/><Relationship Id="rId46" Type="http://schemas.openxmlformats.org/officeDocument/2006/relationships/tags" Target="../tags/tag102.xml"/><Relationship Id="rId20" Type="http://schemas.openxmlformats.org/officeDocument/2006/relationships/tags" Target="../tags/tag76.xml"/><Relationship Id="rId41" Type="http://schemas.openxmlformats.org/officeDocument/2006/relationships/tags" Target="../tags/tag97.xml"/><Relationship Id="rId54" Type="http://schemas.openxmlformats.org/officeDocument/2006/relationships/customXml" Target="../ink/ink2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tags" Target="../tags/tag84.xml"/><Relationship Id="rId36" Type="http://schemas.openxmlformats.org/officeDocument/2006/relationships/tags" Target="../tags/tag92.xml"/><Relationship Id="rId49" Type="http://schemas.openxmlformats.org/officeDocument/2006/relationships/tags" Target="../tags/tag105.xml"/><Relationship Id="rId57" Type="http://schemas.openxmlformats.org/officeDocument/2006/relationships/image" Target="../media/image6.emf"/><Relationship Id="rId10" Type="http://schemas.openxmlformats.org/officeDocument/2006/relationships/tags" Target="../tags/tag66.xml"/><Relationship Id="rId31" Type="http://schemas.openxmlformats.org/officeDocument/2006/relationships/tags" Target="../tags/tag87.xml"/><Relationship Id="rId44" Type="http://schemas.openxmlformats.org/officeDocument/2006/relationships/tags" Target="../tags/tag100.xml"/><Relationship Id="rId5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image" Target="../media/image7.emf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10" Type="http://schemas.openxmlformats.org/officeDocument/2006/relationships/tags" Target="../tags/tag117.xml"/><Relationship Id="rId19" Type="http://schemas.openxmlformats.org/officeDocument/2006/relationships/customXml" Target="../ink/ink4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26" Type="http://schemas.openxmlformats.org/officeDocument/2006/relationships/tags" Target="../tags/tag149.xml"/><Relationship Id="rId39" Type="http://schemas.openxmlformats.org/officeDocument/2006/relationships/tags" Target="../tags/tag162.xml"/><Relationship Id="rId21" Type="http://schemas.openxmlformats.org/officeDocument/2006/relationships/tags" Target="../tags/tag144.xml"/><Relationship Id="rId34" Type="http://schemas.openxmlformats.org/officeDocument/2006/relationships/tags" Target="../tags/tag157.xml"/><Relationship Id="rId42" Type="http://schemas.openxmlformats.org/officeDocument/2006/relationships/tags" Target="../tags/tag165.xml"/><Relationship Id="rId47" Type="http://schemas.openxmlformats.org/officeDocument/2006/relationships/tags" Target="../tags/tag170.xml"/><Relationship Id="rId50" Type="http://schemas.openxmlformats.org/officeDocument/2006/relationships/tags" Target="../tags/tag173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9" Type="http://schemas.openxmlformats.org/officeDocument/2006/relationships/tags" Target="../tags/tag152.xml"/><Relationship Id="rId11" Type="http://schemas.openxmlformats.org/officeDocument/2006/relationships/tags" Target="../tags/tag134.xml"/><Relationship Id="rId24" Type="http://schemas.openxmlformats.org/officeDocument/2006/relationships/tags" Target="../tags/tag147.xml"/><Relationship Id="rId32" Type="http://schemas.openxmlformats.org/officeDocument/2006/relationships/tags" Target="../tags/tag155.xml"/><Relationship Id="rId37" Type="http://schemas.openxmlformats.org/officeDocument/2006/relationships/tags" Target="../tags/tag160.xml"/><Relationship Id="rId40" Type="http://schemas.openxmlformats.org/officeDocument/2006/relationships/tags" Target="../tags/tag163.xml"/><Relationship Id="rId45" Type="http://schemas.openxmlformats.org/officeDocument/2006/relationships/tags" Target="../tags/tag168.xml"/><Relationship Id="rId53" Type="http://schemas.openxmlformats.org/officeDocument/2006/relationships/customXml" Target="../ink/ink5.xml"/><Relationship Id="rId5" Type="http://schemas.openxmlformats.org/officeDocument/2006/relationships/tags" Target="../tags/tag128.xml"/><Relationship Id="rId10" Type="http://schemas.openxmlformats.org/officeDocument/2006/relationships/tags" Target="../tags/tag133.xml"/><Relationship Id="rId19" Type="http://schemas.openxmlformats.org/officeDocument/2006/relationships/tags" Target="../tags/tag142.xml"/><Relationship Id="rId31" Type="http://schemas.openxmlformats.org/officeDocument/2006/relationships/tags" Target="../tags/tag154.xml"/><Relationship Id="rId44" Type="http://schemas.openxmlformats.org/officeDocument/2006/relationships/tags" Target="../tags/tag167.xml"/><Relationship Id="rId52" Type="http://schemas.openxmlformats.org/officeDocument/2006/relationships/notesSlide" Target="../notesSlides/notesSlide5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tags" Target="../tags/tag145.xml"/><Relationship Id="rId27" Type="http://schemas.openxmlformats.org/officeDocument/2006/relationships/tags" Target="../tags/tag150.xml"/><Relationship Id="rId30" Type="http://schemas.openxmlformats.org/officeDocument/2006/relationships/tags" Target="../tags/tag153.xml"/><Relationship Id="rId35" Type="http://schemas.openxmlformats.org/officeDocument/2006/relationships/tags" Target="../tags/tag158.xml"/><Relationship Id="rId43" Type="http://schemas.openxmlformats.org/officeDocument/2006/relationships/tags" Target="../tags/tag166.xml"/><Relationship Id="rId48" Type="http://schemas.openxmlformats.org/officeDocument/2006/relationships/tags" Target="../tags/tag171.xml"/><Relationship Id="rId8" Type="http://schemas.openxmlformats.org/officeDocument/2006/relationships/tags" Target="../tags/tag131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tags" Target="../tags/tag148.xml"/><Relationship Id="rId33" Type="http://schemas.openxmlformats.org/officeDocument/2006/relationships/tags" Target="../tags/tag156.xml"/><Relationship Id="rId38" Type="http://schemas.openxmlformats.org/officeDocument/2006/relationships/tags" Target="../tags/tag161.xml"/><Relationship Id="rId46" Type="http://schemas.openxmlformats.org/officeDocument/2006/relationships/tags" Target="../tags/tag169.xml"/><Relationship Id="rId20" Type="http://schemas.openxmlformats.org/officeDocument/2006/relationships/tags" Target="../tags/tag143.xml"/><Relationship Id="rId41" Type="http://schemas.openxmlformats.org/officeDocument/2006/relationships/tags" Target="../tags/tag164.xml"/><Relationship Id="rId54" Type="http://schemas.openxmlformats.org/officeDocument/2006/relationships/image" Target="../media/image8.emf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5" Type="http://schemas.openxmlformats.org/officeDocument/2006/relationships/tags" Target="../tags/tag138.xml"/><Relationship Id="rId23" Type="http://schemas.openxmlformats.org/officeDocument/2006/relationships/tags" Target="../tags/tag146.xml"/><Relationship Id="rId28" Type="http://schemas.openxmlformats.org/officeDocument/2006/relationships/tags" Target="../tags/tag151.xml"/><Relationship Id="rId36" Type="http://schemas.openxmlformats.org/officeDocument/2006/relationships/tags" Target="../tags/tag159.xml"/><Relationship Id="rId49" Type="http://schemas.openxmlformats.org/officeDocument/2006/relationships/tags" Target="../tags/tag17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tags" Target="../tags/tag199.xml"/><Relationship Id="rId39" Type="http://schemas.openxmlformats.org/officeDocument/2006/relationships/tags" Target="../tags/tag212.xml"/><Relationship Id="rId21" Type="http://schemas.openxmlformats.org/officeDocument/2006/relationships/tags" Target="../tags/tag194.xml"/><Relationship Id="rId34" Type="http://schemas.openxmlformats.org/officeDocument/2006/relationships/tags" Target="../tags/tag207.xml"/><Relationship Id="rId42" Type="http://schemas.openxmlformats.org/officeDocument/2006/relationships/tags" Target="../tags/tag215.xml"/><Relationship Id="rId47" Type="http://schemas.openxmlformats.org/officeDocument/2006/relationships/tags" Target="../tags/tag220.xml"/><Relationship Id="rId50" Type="http://schemas.openxmlformats.org/officeDocument/2006/relationships/tags" Target="../tags/tag223.xml"/><Relationship Id="rId55" Type="http://schemas.openxmlformats.org/officeDocument/2006/relationships/customXml" Target="../ink/ink7.xml"/><Relationship Id="rId7" Type="http://schemas.openxmlformats.org/officeDocument/2006/relationships/tags" Target="../tags/tag180.xml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9" Type="http://schemas.openxmlformats.org/officeDocument/2006/relationships/tags" Target="../tags/tag202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32" Type="http://schemas.openxmlformats.org/officeDocument/2006/relationships/tags" Target="../tags/tag205.xml"/><Relationship Id="rId37" Type="http://schemas.openxmlformats.org/officeDocument/2006/relationships/tags" Target="../tags/tag210.xml"/><Relationship Id="rId40" Type="http://schemas.openxmlformats.org/officeDocument/2006/relationships/tags" Target="../tags/tag213.xml"/><Relationship Id="rId45" Type="http://schemas.openxmlformats.org/officeDocument/2006/relationships/tags" Target="../tags/tag218.xml"/><Relationship Id="rId53" Type="http://schemas.openxmlformats.org/officeDocument/2006/relationships/customXml" Target="../ink/ink6.xml"/><Relationship Id="rId5" Type="http://schemas.openxmlformats.org/officeDocument/2006/relationships/tags" Target="../tags/tag178.xml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tags" Target="../tags/tag204.xml"/><Relationship Id="rId44" Type="http://schemas.openxmlformats.org/officeDocument/2006/relationships/tags" Target="../tags/tag217.xml"/><Relationship Id="rId52" Type="http://schemas.openxmlformats.org/officeDocument/2006/relationships/notesSlide" Target="../notesSlides/notesSlide6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30" Type="http://schemas.openxmlformats.org/officeDocument/2006/relationships/tags" Target="../tags/tag203.xml"/><Relationship Id="rId35" Type="http://schemas.openxmlformats.org/officeDocument/2006/relationships/tags" Target="../tags/tag208.xml"/><Relationship Id="rId43" Type="http://schemas.openxmlformats.org/officeDocument/2006/relationships/tags" Target="../tags/tag216.xml"/><Relationship Id="rId48" Type="http://schemas.openxmlformats.org/officeDocument/2006/relationships/tags" Target="../tags/tag221.xml"/><Relationship Id="rId56" Type="http://schemas.openxmlformats.org/officeDocument/2006/relationships/image" Target="../media/image14.emf"/><Relationship Id="rId8" Type="http://schemas.openxmlformats.org/officeDocument/2006/relationships/tags" Target="../tags/tag181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176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33" Type="http://schemas.openxmlformats.org/officeDocument/2006/relationships/tags" Target="../tags/tag206.xml"/><Relationship Id="rId38" Type="http://schemas.openxmlformats.org/officeDocument/2006/relationships/tags" Target="../tags/tag211.xml"/><Relationship Id="rId46" Type="http://schemas.openxmlformats.org/officeDocument/2006/relationships/tags" Target="../tags/tag219.xml"/><Relationship Id="rId20" Type="http://schemas.openxmlformats.org/officeDocument/2006/relationships/tags" Target="../tags/tag193.xml"/><Relationship Id="rId41" Type="http://schemas.openxmlformats.org/officeDocument/2006/relationships/tags" Target="../tags/tag214.xml"/><Relationship Id="rId54" Type="http://schemas.openxmlformats.org/officeDocument/2006/relationships/image" Target="../media/image13.emf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36" Type="http://schemas.openxmlformats.org/officeDocument/2006/relationships/tags" Target="../tags/tag209.xml"/><Relationship Id="rId49" Type="http://schemas.openxmlformats.org/officeDocument/2006/relationships/tags" Target="../tags/tag22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tags" Target="../tags/tag249.xml"/><Relationship Id="rId39" Type="http://schemas.openxmlformats.org/officeDocument/2006/relationships/tags" Target="../tags/tag262.xml"/><Relationship Id="rId21" Type="http://schemas.openxmlformats.org/officeDocument/2006/relationships/tags" Target="../tags/tag244.xml"/><Relationship Id="rId34" Type="http://schemas.openxmlformats.org/officeDocument/2006/relationships/tags" Target="../tags/tag257.xml"/><Relationship Id="rId42" Type="http://schemas.openxmlformats.org/officeDocument/2006/relationships/tags" Target="../tags/tag265.xml"/><Relationship Id="rId47" Type="http://schemas.openxmlformats.org/officeDocument/2006/relationships/tags" Target="../tags/tag270.xml"/><Relationship Id="rId50" Type="http://schemas.openxmlformats.org/officeDocument/2006/relationships/tags" Target="../tags/tag273.xml"/><Relationship Id="rId7" Type="http://schemas.openxmlformats.org/officeDocument/2006/relationships/tags" Target="../tags/tag230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9" Type="http://schemas.openxmlformats.org/officeDocument/2006/relationships/tags" Target="../tags/tag252.xml"/><Relationship Id="rId11" Type="http://schemas.openxmlformats.org/officeDocument/2006/relationships/tags" Target="../tags/tag234.xml"/><Relationship Id="rId24" Type="http://schemas.openxmlformats.org/officeDocument/2006/relationships/tags" Target="../tags/tag247.xml"/><Relationship Id="rId32" Type="http://schemas.openxmlformats.org/officeDocument/2006/relationships/tags" Target="../tags/tag255.xml"/><Relationship Id="rId37" Type="http://schemas.openxmlformats.org/officeDocument/2006/relationships/tags" Target="../tags/tag260.xml"/><Relationship Id="rId40" Type="http://schemas.openxmlformats.org/officeDocument/2006/relationships/tags" Target="../tags/tag263.xml"/><Relationship Id="rId45" Type="http://schemas.openxmlformats.org/officeDocument/2006/relationships/tags" Target="../tags/tag268.xml"/><Relationship Id="rId53" Type="http://schemas.openxmlformats.org/officeDocument/2006/relationships/customXml" Target="../ink/ink8.xml"/><Relationship Id="rId5" Type="http://schemas.openxmlformats.org/officeDocument/2006/relationships/tags" Target="../tags/tag228.xml"/><Relationship Id="rId10" Type="http://schemas.openxmlformats.org/officeDocument/2006/relationships/tags" Target="../tags/tag233.xml"/><Relationship Id="rId19" Type="http://schemas.openxmlformats.org/officeDocument/2006/relationships/tags" Target="../tags/tag242.xml"/><Relationship Id="rId31" Type="http://schemas.openxmlformats.org/officeDocument/2006/relationships/tags" Target="../tags/tag254.xml"/><Relationship Id="rId44" Type="http://schemas.openxmlformats.org/officeDocument/2006/relationships/tags" Target="../tags/tag267.xml"/><Relationship Id="rId52" Type="http://schemas.openxmlformats.org/officeDocument/2006/relationships/notesSlide" Target="../notesSlides/notesSlide7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tags" Target="../tags/tag245.xml"/><Relationship Id="rId27" Type="http://schemas.openxmlformats.org/officeDocument/2006/relationships/tags" Target="../tags/tag250.xml"/><Relationship Id="rId30" Type="http://schemas.openxmlformats.org/officeDocument/2006/relationships/tags" Target="../tags/tag253.xml"/><Relationship Id="rId35" Type="http://schemas.openxmlformats.org/officeDocument/2006/relationships/tags" Target="../tags/tag258.xml"/><Relationship Id="rId43" Type="http://schemas.openxmlformats.org/officeDocument/2006/relationships/tags" Target="../tags/tag266.xml"/><Relationship Id="rId48" Type="http://schemas.openxmlformats.org/officeDocument/2006/relationships/tags" Target="../tags/tag271.xml"/><Relationship Id="rId8" Type="http://schemas.openxmlformats.org/officeDocument/2006/relationships/tags" Target="../tags/tag231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226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tags" Target="../tags/tag248.xml"/><Relationship Id="rId33" Type="http://schemas.openxmlformats.org/officeDocument/2006/relationships/tags" Target="../tags/tag256.xml"/><Relationship Id="rId38" Type="http://schemas.openxmlformats.org/officeDocument/2006/relationships/tags" Target="../tags/tag261.xml"/><Relationship Id="rId46" Type="http://schemas.openxmlformats.org/officeDocument/2006/relationships/tags" Target="../tags/tag269.xml"/><Relationship Id="rId20" Type="http://schemas.openxmlformats.org/officeDocument/2006/relationships/tags" Target="../tags/tag243.xml"/><Relationship Id="rId41" Type="http://schemas.openxmlformats.org/officeDocument/2006/relationships/tags" Target="../tags/tag264.xml"/><Relationship Id="rId54" Type="http://schemas.openxmlformats.org/officeDocument/2006/relationships/image" Target="../media/image9.emf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5" Type="http://schemas.openxmlformats.org/officeDocument/2006/relationships/tags" Target="../tags/tag238.xml"/><Relationship Id="rId23" Type="http://schemas.openxmlformats.org/officeDocument/2006/relationships/tags" Target="../tags/tag246.xml"/><Relationship Id="rId28" Type="http://schemas.openxmlformats.org/officeDocument/2006/relationships/tags" Target="../tags/tag251.xml"/><Relationship Id="rId36" Type="http://schemas.openxmlformats.org/officeDocument/2006/relationships/tags" Target="../tags/tag259.xml"/><Relationship Id="rId49" Type="http://schemas.openxmlformats.org/officeDocument/2006/relationships/tags" Target="../tags/tag27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86.xml"/><Relationship Id="rId18" Type="http://schemas.openxmlformats.org/officeDocument/2006/relationships/tags" Target="../tags/tag291.xml"/><Relationship Id="rId26" Type="http://schemas.openxmlformats.org/officeDocument/2006/relationships/tags" Target="../tags/tag299.xml"/><Relationship Id="rId39" Type="http://schemas.openxmlformats.org/officeDocument/2006/relationships/tags" Target="../tags/tag312.xml"/><Relationship Id="rId21" Type="http://schemas.openxmlformats.org/officeDocument/2006/relationships/tags" Target="../tags/tag294.xml"/><Relationship Id="rId34" Type="http://schemas.openxmlformats.org/officeDocument/2006/relationships/tags" Target="../tags/tag307.xml"/><Relationship Id="rId42" Type="http://schemas.openxmlformats.org/officeDocument/2006/relationships/tags" Target="../tags/tag315.xml"/><Relationship Id="rId47" Type="http://schemas.openxmlformats.org/officeDocument/2006/relationships/tags" Target="../tags/tag320.xml"/><Relationship Id="rId50" Type="http://schemas.openxmlformats.org/officeDocument/2006/relationships/tags" Target="../tags/tag323.xml"/><Relationship Id="rId7" Type="http://schemas.openxmlformats.org/officeDocument/2006/relationships/tags" Target="../tags/tag280.xml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29" Type="http://schemas.openxmlformats.org/officeDocument/2006/relationships/tags" Target="../tags/tag302.xml"/><Relationship Id="rId11" Type="http://schemas.openxmlformats.org/officeDocument/2006/relationships/tags" Target="../tags/tag284.xml"/><Relationship Id="rId24" Type="http://schemas.openxmlformats.org/officeDocument/2006/relationships/tags" Target="../tags/tag297.xml"/><Relationship Id="rId32" Type="http://schemas.openxmlformats.org/officeDocument/2006/relationships/tags" Target="../tags/tag305.xml"/><Relationship Id="rId37" Type="http://schemas.openxmlformats.org/officeDocument/2006/relationships/tags" Target="../tags/tag310.xml"/><Relationship Id="rId40" Type="http://schemas.openxmlformats.org/officeDocument/2006/relationships/tags" Target="../tags/tag313.xml"/><Relationship Id="rId45" Type="http://schemas.openxmlformats.org/officeDocument/2006/relationships/tags" Target="../tags/tag318.xml"/><Relationship Id="rId53" Type="http://schemas.openxmlformats.org/officeDocument/2006/relationships/customXml" Target="../ink/ink9.xml"/><Relationship Id="rId5" Type="http://schemas.openxmlformats.org/officeDocument/2006/relationships/tags" Target="../tags/tag278.xml"/><Relationship Id="rId10" Type="http://schemas.openxmlformats.org/officeDocument/2006/relationships/tags" Target="../tags/tag283.xml"/><Relationship Id="rId19" Type="http://schemas.openxmlformats.org/officeDocument/2006/relationships/tags" Target="../tags/tag292.xml"/><Relationship Id="rId31" Type="http://schemas.openxmlformats.org/officeDocument/2006/relationships/tags" Target="../tags/tag304.xml"/><Relationship Id="rId44" Type="http://schemas.openxmlformats.org/officeDocument/2006/relationships/tags" Target="../tags/tag317.xml"/><Relationship Id="rId52" Type="http://schemas.openxmlformats.org/officeDocument/2006/relationships/notesSlide" Target="../notesSlides/notesSlide8.xml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tags" Target="../tags/tag295.xml"/><Relationship Id="rId27" Type="http://schemas.openxmlformats.org/officeDocument/2006/relationships/tags" Target="../tags/tag300.xml"/><Relationship Id="rId30" Type="http://schemas.openxmlformats.org/officeDocument/2006/relationships/tags" Target="../tags/tag303.xml"/><Relationship Id="rId35" Type="http://schemas.openxmlformats.org/officeDocument/2006/relationships/tags" Target="../tags/tag308.xml"/><Relationship Id="rId43" Type="http://schemas.openxmlformats.org/officeDocument/2006/relationships/tags" Target="../tags/tag316.xml"/><Relationship Id="rId48" Type="http://schemas.openxmlformats.org/officeDocument/2006/relationships/tags" Target="../tags/tag321.xml"/><Relationship Id="rId8" Type="http://schemas.openxmlformats.org/officeDocument/2006/relationships/tags" Target="../tags/tag281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276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5" Type="http://schemas.openxmlformats.org/officeDocument/2006/relationships/tags" Target="../tags/tag298.xml"/><Relationship Id="rId33" Type="http://schemas.openxmlformats.org/officeDocument/2006/relationships/tags" Target="../tags/tag306.xml"/><Relationship Id="rId38" Type="http://schemas.openxmlformats.org/officeDocument/2006/relationships/tags" Target="../tags/tag311.xml"/><Relationship Id="rId46" Type="http://schemas.openxmlformats.org/officeDocument/2006/relationships/tags" Target="../tags/tag319.xml"/><Relationship Id="rId20" Type="http://schemas.openxmlformats.org/officeDocument/2006/relationships/tags" Target="../tags/tag293.xml"/><Relationship Id="rId41" Type="http://schemas.openxmlformats.org/officeDocument/2006/relationships/tags" Target="../tags/tag314.xml"/><Relationship Id="rId54" Type="http://schemas.openxmlformats.org/officeDocument/2006/relationships/image" Target="../media/image10.emf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5" Type="http://schemas.openxmlformats.org/officeDocument/2006/relationships/tags" Target="../tags/tag288.xml"/><Relationship Id="rId23" Type="http://schemas.openxmlformats.org/officeDocument/2006/relationships/tags" Target="../tags/tag296.xml"/><Relationship Id="rId28" Type="http://schemas.openxmlformats.org/officeDocument/2006/relationships/tags" Target="../tags/tag301.xml"/><Relationship Id="rId36" Type="http://schemas.openxmlformats.org/officeDocument/2006/relationships/tags" Target="../tags/tag309.xml"/><Relationship Id="rId49" Type="http://schemas.openxmlformats.org/officeDocument/2006/relationships/tags" Target="../tags/tag3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Virtual Memory II</a:t>
            </a:r>
            <a:br>
              <a:rPr lang="en-US" dirty="0" smtClean="0"/>
            </a:br>
            <a:r>
              <a:rPr lang="en-US" sz="2000" b="0" dirty="0" smtClean="0"/>
              <a:t>CSE 351 Autumn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err="1"/>
              <a:t>Akshat</a:t>
            </a:r>
            <a:r>
              <a:rPr lang="en-US" sz="2000" dirty="0"/>
              <a:t> Aggarwal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Brian Dai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Britt Henderson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James Shin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Kory Watson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Riley </a:t>
            </a:r>
            <a:r>
              <a:rPr lang="en-US" sz="2000" dirty="0" err="1"/>
              <a:t>Germundson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2000" dirty="0"/>
              <a:t>Sophie Tian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Teagan </a:t>
            </a:r>
            <a:r>
              <a:rPr lang="en-US" sz="2000" dirty="0" err="1"/>
              <a:t>Horkan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72257" y="557882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</a:t>
            </a:r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://xkcd.com/1495/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57" y="2467897"/>
            <a:ext cx="6400800" cy="31109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285000" y="3353760"/>
              <a:ext cx="905760" cy="51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81040" y="3347280"/>
                <a:ext cx="916200" cy="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01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bits wide are the following fields?</a:t>
            </a:r>
          </a:p>
          <a:p>
            <a:pPr lvl="1"/>
            <a:r>
              <a:rPr lang="en-US" dirty="0" smtClean="0"/>
              <a:t>16 KiB pages</a:t>
            </a:r>
          </a:p>
          <a:p>
            <a:pPr lvl="1"/>
            <a:r>
              <a:rPr lang="en-US" dirty="0" smtClean="0"/>
              <a:t>48-bit virtual addresses</a:t>
            </a:r>
          </a:p>
          <a:p>
            <a:pPr lvl="1"/>
            <a:r>
              <a:rPr lang="en-US" dirty="0" smtClean="0"/>
              <a:t>16 </a:t>
            </a:r>
            <a:r>
              <a:rPr lang="en-US" dirty="0" err="1" smtClean="0"/>
              <a:t>GiB</a:t>
            </a:r>
            <a:r>
              <a:rPr lang="en-US" dirty="0" smtClean="0"/>
              <a:t> physical memory</a:t>
            </a:r>
          </a:p>
          <a:p>
            <a:pPr lvl="1"/>
            <a:r>
              <a:rPr lang="en-US" dirty="0" smtClean="0"/>
              <a:t>Vote at:  </a:t>
            </a:r>
            <a:r>
              <a:rPr lang="en-US" dirty="0" smtClean="0">
                <a:hlinkClick r:id="rId3"/>
              </a:rPr>
              <a:t>http://PollEv.com/justinh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19"/>
          <p:cNvGrpSpPr/>
          <p:nvPr/>
        </p:nvGrpSpPr>
        <p:grpSpPr>
          <a:xfrm>
            <a:off x="914399" y="4297680"/>
            <a:ext cx="2468881" cy="2011680"/>
            <a:chOff x="1273628" y="4197096"/>
            <a:chExt cx="2468881" cy="2011680"/>
          </a:xfrm>
        </p:grpSpPr>
        <p:grpSp>
          <p:nvGrpSpPr>
            <p:cNvPr id="6" name="Group 17"/>
            <p:cNvGrpSpPr/>
            <p:nvPr/>
          </p:nvGrpSpPr>
          <p:grpSpPr>
            <a:xfrm>
              <a:off x="1273628" y="4197096"/>
              <a:ext cx="2468881" cy="2011680"/>
              <a:chOff x="7955279" y="3293581"/>
              <a:chExt cx="2468881" cy="2011680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7955280" y="3657600"/>
                <a:ext cx="2383971" cy="523220"/>
                <a:chOff x="869214" y="1743728"/>
                <a:chExt cx="2383897" cy="392422"/>
              </a:xfrm>
            </p:grpSpPr>
            <p:sp>
              <p:nvSpPr>
                <p:cNvPr id="19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1515805" y="1743728"/>
                  <a:ext cx="1737306" cy="392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34	 24</a:t>
                  </a:r>
                  <a:endParaRPr lang="en-US" sz="2800" b="1" dirty="0">
                    <a:solidFill>
                      <a:srgbClr val="FF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Rectangle 6"/>
                <p:cNvSpPr>
                  <a:spLocks noChangeArrowheads="1"/>
                </p:cNvSpPr>
                <p:nvPr/>
              </p:nvSpPr>
              <p:spPr bwMode="auto">
                <a:xfrm>
                  <a:off x="869214" y="1763081"/>
                  <a:ext cx="562958" cy="346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(A)</a:t>
                  </a:r>
                </a:p>
              </p:txBody>
            </p:sp>
          </p:grpSp>
          <p:grpSp>
            <p:nvGrpSpPr>
              <p:cNvPr id="9" name="Group 2"/>
              <p:cNvGrpSpPr/>
              <p:nvPr/>
            </p:nvGrpSpPr>
            <p:grpSpPr>
              <a:xfrm>
                <a:off x="7955279" y="4023360"/>
                <a:ext cx="2383972" cy="523220"/>
                <a:chOff x="868997" y="3240088"/>
                <a:chExt cx="2383972" cy="523220"/>
              </a:xfrm>
            </p:grpSpPr>
            <p:sp>
              <p:nvSpPr>
                <p:cNvPr id="17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1515609" y="32400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40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32	 18</a:t>
                  </a:r>
                  <a:endParaRPr lang="en-US" sz="2800" b="1" dirty="0">
                    <a:solidFill>
                      <a:srgbClr val="4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Rectangle 7"/>
                <p:cNvSpPr>
                  <a:spLocks noChangeArrowheads="1"/>
                </p:cNvSpPr>
                <p:nvPr/>
              </p:nvSpPr>
              <p:spPr bwMode="auto">
                <a:xfrm>
                  <a:off x="868997" y="3265893"/>
                  <a:ext cx="56692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40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(B)</a:t>
                  </a:r>
                </a:p>
              </p:txBody>
            </p:sp>
          </p:grpSp>
          <p:grpSp>
            <p:nvGrpSpPr>
              <p:cNvPr id="10" name="Group 3"/>
              <p:cNvGrpSpPr/>
              <p:nvPr/>
            </p:nvGrpSpPr>
            <p:grpSpPr>
              <a:xfrm>
                <a:off x="7968476" y="4389120"/>
                <a:ext cx="2370775" cy="523220"/>
                <a:chOff x="882194" y="4154488"/>
                <a:chExt cx="2370775" cy="523220"/>
              </a:xfrm>
            </p:grpSpPr>
            <p:sp>
              <p:nvSpPr>
                <p:cNvPr id="15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515609" y="41544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66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30	 20</a:t>
                  </a:r>
                  <a:endParaRPr lang="en-US" sz="2800" b="1" dirty="0">
                    <a:solidFill>
                      <a:srgbClr val="FF66A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" name="Rectangle 8"/>
                <p:cNvSpPr>
                  <a:spLocks noChangeArrowheads="1"/>
                </p:cNvSpPr>
                <p:nvPr/>
              </p:nvSpPr>
              <p:spPr bwMode="auto">
                <a:xfrm>
                  <a:off x="882194" y="4180293"/>
                  <a:ext cx="540533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66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(C)</a:t>
                  </a:r>
                </a:p>
              </p:txBody>
            </p:sp>
          </p:grpSp>
          <p:grpSp>
            <p:nvGrpSpPr>
              <p:cNvPr id="11" name="Group 4"/>
              <p:cNvGrpSpPr/>
              <p:nvPr/>
            </p:nvGrpSpPr>
            <p:grpSpPr>
              <a:xfrm>
                <a:off x="7955280" y="4757158"/>
                <a:ext cx="2383971" cy="523220"/>
                <a:chOff x="856298" y="5068888"/>
                <a:chExt cx="2383971" cy="523220"/>
              </a:xfrm>
            </p:grpSpPr>
            <p:sp>
              <p:nvSpPr>
                <p:cNvPr id="13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1502909" y="50688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ADADEB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34	 </a:t>
                  </a:r>
                  <a:r>
                    <a:rPr lang="en-US" sz="2800" b="1" dirty="0" smtClean="0">
                      <a:solidFill>
                        <a:srgbClr val="ADADEB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20</a:t>
                  </a:r>
                  <a:endParaRPr lang="en-US" sz="2800" b="1" dirty="0">
                    <a:solidFill>
                      <a:srgbClr val="ADADEB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" name="Rectangle 9"/>
                <p:cNvSpPr>
                  <a:spLocks noChangeArrowheads="1"/>
                </p:cNvSpPr>
                <p:nvPr/>
              </p:nvSpPr>
              <p:spPr bwMode="auto">
                <a:xfrm>
                  <a:off x="856298" y="5080383"/>
                  <a:ext cx="57099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ADADEB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(D)</a:t>
                  </a: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7955280" y="3293581"/>
                <a:ext cx="2468880" cy="20116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1920240" y="4206240"/>
              <a:ext cx="17373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VPN	PPN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/>
              <p14:cNvContentPartPr/>
              <p14:nvPr/>
            </p14:nvContentPartPr>
            <p14:xfrm>
              <a:off x="972720" y="1723020"/>
              <a:ext cx="8127000" cy="450180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9120" y="1716900"/>
                <a:ext cx="8138160" cy="451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2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Virtual Memory (VM)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Overview and motivation</a:t>
            </a:r>
          </a:p>
          <a:p>
            <a:r>
              <a:rPr lang="en-US" dirty="0" smtClean="0"/>
              <a:t>VM as a tool for caching</a:t>
            </a:r>
          </a:p>
          <a:p>
            <a:r>
              <a:rPr lang="en-US" dirty="0"/>
              <a:t>Address translation</a:t>
            </a:r>
            <a:endParaRPr lang="en-US" dirty="0" smtClean="0"/>
          </a:p>
          <a:p>
            <a:r>
              <a:rPr lang="en-US" b="1" dirty="0" smtClean="0">
                <a:solidFill>
                  <a:srgbClr val="4B2A85"/>
                </a:solidFill>
              </a:rPr>
              <a:t>VM as a tool for memory management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VM as a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GB" dirty="0" smtClean="0"/>
              <a:t>VM for Managing Multiple Processes</a:t>
            </a:r>
            <a:endParaRPr lang="en-GB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 smtClean="0"/>
              <a:t>Key abstraction: each process has its own virtual address space</a:t>
            </a:r>
          </a:p>
          <a:p>
            <a:pPr lvl="1"/>
            <a:r>
              <a:rPr lang="en-GB" sz="2000" dirty="0" smtClean="0"/>
              <a:t>It can view memory as </a:t>
            </a:r>
            <a:r>
              <a:rPr lang="en-GB" sz="2000" i="1" dirty="0" smtClean="0"/>
              <a:t>a simple linear array</a:t>
            </a:r>
          </a:p>
          <a:p>
            <a:r>
              <a:rPr lang="en-GB" sz="2400" dirty="0" smtClean="0"/>
              <a:t>With virtual memory, this simple linear virtual address space </a:t>
            </a:r>
            <a:r>
              <a:rPr lang="en-GB" sz="2400" dirty="0" smtClean="0">
                <a:solidFill>
                  <a:srgbClr val="FF0000"/>
                </a:solidFill>
              </a:rPr>
              <a:t>need not be contiguous in physical memory</a:t>
            </a:r>
          </a:p>
          <a:p>
            <a:pPr lvl="1"/>
            <a:r>
              <a:rPr lang="en-GB" sz="2000" dirty="0" smtClean="0"/>
              <a:t>Process needs to store data in another VP? Just map it to </a:t>
            </a:r>
            <a:r>
              <a:rPr lang="en-GB" sz="2000" i="1" dirty="0" smtClean="0"/>
              <a:t>any</a:t>
            </a:r>
            <a:r>
              <a:rPr lang="en-GB" sz="2000" dirty="0" smtClean="0"/>
              <a:t> PP!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05840" y="3520440"/>
            <a:ext cx="7118668" cy="3272373"/>
            <a:chOff x="1005840" y="3337560"/>
            <a:chExt cx="7118668" cy="3272373"/>
          </a:xfrm>
        </p:grpSpPr>
        <p:sp>
          <p:nvSpPr>
            <p:cNvPr id="21507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3474720"/>
              <a:ext cx="1188720" cy="11699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algn="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 Space for </a:t>
              </a: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Process 1:</a:t>
              </a:r>
            </a:p>
          </p:txBody>
        </p:sp>
        <p:sp>
          <p:nvSpPr>
            <p:cNvPr id="21508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858000" y="3474720"/>
              <a:ext cx="1066800" cy="1175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Space (DRAM)</a:t>
              </a:r>
            </a:p>
          </p:txBody>
        </p:sp>
        <p:sp>
          <p:nvSpPr>
            <p:cNvPr id="21528" name="Rectangle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59919" y="33375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 anchorCtr="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1530" name="Rectangle 2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92338" y="4480560"/>
              <a:ext cx="446981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21541" name="Rectangle 3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75120" y="4709160"/>
              <a:ext cx="1449388" cy="512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(e.g., read-only </a:t>
              </a:r>
              <a:endParaRPr lang="en-GB" sz="1400" b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library </a:t>
              </a: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code)</a:t>
              </a:r>
            </a:p>
          </p:txBody>
        </p:sp>
        <p:sp>
          <p:nvSpPr>
            <p:cNvPr id="21544" name="Rectangle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05840" y="5303520"/>
              <a:ext cx="1188720" cy="11699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algn="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 Space for </a:t>
              </a: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Process 2:</a:t>
              </a:r>
            </a:p>
          </p:txBody>
        </p:sp>
        <p:sp>
          <p:nvSpPr>
            <p:cNvPr id="45" name="Rectangle 44"/>
            <p:cNvSpPr/>
            <p:nvPr>
              <p:custDataLst>
                <p:tags r:id="rId10"/>
              </p:custDataLst>
            </p:nvPr>
          </p:nvSpPr>
          <p:spPr bwMode="auto">
            <a:xfrm>
              <a:off x="2651760" y="3474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>
              <p:custDataLst>
                <p:tags r:id="rId11"/>
              </p:custDataLst>
            </p:nvPr>
          </p:nvSpPr>
          <p:spPr bwMode="auto">
            <a:xfrm>
              <a:off x="2651760" y="37033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47" name="Rectangle 46"/>
            <p:cNvSpPr/>
            <p:nvPr>
              <p:custDataLst>
                <p:tags r:id="rId12"/>
              </p:custDataLst>
            </p:nvPr>
          </p:nvSpPr>
          <p:spPr bwMode="auto">
            <a:xfrm>
              <a:off x="2651760" y="39319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48" name="Rectangle 47"/>
            <p:cNvSpPr/>
            <p:nvPr>
              <p:custDataLst>
                <p:tags r:id="rId13"/>
              </p:custDataLst>
            </p:nvPr>
          </p:nvSpPr>
          <p:spPr bwMode="auto">
            <a:xfrm>
              <a:off x="2651760" y="4389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51759" y="416052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50" name="Rectangle 2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59919" y="51663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92338" y="6309360"/>
              <a:ext cx="446981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52" name="Rectangle 51"/>
            <p:cNvSpPr/>
            <p:nvPr>
              <p:custDataLst>
                <p:tags r:id="rId17"/>
              </p:custDataLst>
            </p:nvPr>
          </p:nvSpPr>
          <p:spPr bwMode="auto">
            <a:xfrm>
              <a:off x="2651760" y="53035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>
              <p:custDataLst>
                <p:tags r:id="rId18"/>
              </p:custDataLst>
            </p:nvPr>
          </p:nvSpPr>
          <p:spPr bwMode="auto">
            <a:xfrm>
              <a:off x="2651760" y="55321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54" name="Rectangle 53"/>
            <p:cNvSpPr/>
            <p:nvPr>
              <p:custDataLst>
                <p:tags r:id="rId19"/>
              </p:custDataLst>
            </p:nvPr>
          </p:nvSpPr>
          <p:spPr bwMode="auto">
            <a:xfrm>
              <a:off x="2651760" y="57607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55" name="Rectangle 54"/>
            <p:cNvSpPr/>
            <p:nvPr>
              <p:custDataLst>
                <p:tags r:id="rId20"/>
              </p:custDataLst>
            </p:nvPr>
          </p:nvSpPr>
          <p:spPr bwMode="auto">
            <a:xfrm>
              <a:off x="2651760" y="6217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Text Box 38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51760" y="598932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57" name="Rectangle 56"/>
            <p:cNvSpPr/>
            <p:nvPr>
              <p:custDataLst>
                <p:tags r:id="rId22"/>
              </p:custDataLst>
            </p:nvPr>
          </p:nvSpPr>
          <p:spPr bwMode="auto">
            <a:xfrm>
              <a:off x="5760720" y="3474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>
              <p:custDataLst>
                <p:tags r:id="rId23"/>
              </p:custDataLst>
            </p:nvPr>
          </p:nvSpPr>
          <p:spPr bwMode="auto">
            <a:xfrm>
              <a:off x="5760720" y="37033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/>
            <p:cNvSpPr/>
            <p:nvPr>
              <p:custDataLst>
                <p:tags r:id="rId24"/>
              </p:custDataLst>
            </p:nvPr>
          </p:nvSpPr>
          <p:spPr bwMode="auto">
            <a:xfrm>
              <a:off x="5760720" y="39319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60" name="Rectangle 59"/>
            <p:cNvSpPr/>
            <p:nvPr>
              <p:custDataLst>
                <p:tags r:id="rId25"/>
              </p:custDataLst>
            </p:nvPr>
          </p:nvSpPr>
          <p:spPr bwMode="auto">
            <a:xfrm>
              <a:off x="5760720" y="41605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>
              <p:custDataLst>
                <p:tags r:id="rId26"/>
              </p:custDataLst>
            </p:nvPr>
          </p:nvSpPr>
          <p:spPr bwMode="auto">
            <a:xfrm>
              <a:off x="5760720" y="4389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/>
            <p:cNvSpPr/>
            <p:nvPr>
              <p:custDataLst>
                <p:tags r:id="rId27"/>
              </p:custDataLst>
            </p:nvPr>
          </p:nvSpPr>
          <p:spPr bwMode="auto">
            <a:xfrm>
              <a:off x="5760720" y="4617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>
              <p:custDataLst>
                <p:tags r:id="rId28"/>
              </p:custDataLst>
            </p:nvPr>
          </p:nvSpPr>
          <p:spPr bwMode="auto">
            <a:xfrm>
              <a:off x="5760720" y="48463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64" name="Rectangle 63"/>
            <p:cNvSpPr/>
            <p:nvPr>
              <p:custDataLst>
                <p:tags r:id="rId29"/>
              </p:custDataLst>
            </p:nvPr>
          </p:nvSpPr>
          <p:spPr bwMode="auto">
            <a:xfrm>
              <a:off x="5760720" y="5074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>
              <p:custDataLst>
                <p:tags r:id="rId30"/>
              </p:custDataLst>
            </p:nvPr>
          </p:nvSpPr>
          <p:spPr bwMode="auto">
            <a:xfrm>
              <a:off x="5760720" y="53035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PP 8</a:t>
              </a:r>
            </a:p>
          </p:txBody>
        </p:sp>
        <p:sp>
          <p:nvSpPr>
            <p:cNvPr id="66" name="Rectangle 65"/>
            <p:cNvSpPr/>
            <p:nvPr>
              <p:custDataLst>
                <p:tags r:id="rId31"/>
              </p:custDataLst>
            </p:nvPr>
          </p:nvSpPr>
          <p:spPr bwMode="auto">
            <a:xfrm>
              <a:off x="5760720" y="5532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>
              <p:custDataLst>
                <p:tags r:id="rId32"/>
              </p:custDataLst>
            </p:nvPr>
          </p:nvSpPr>
          <p:spPr bwMode="auto">
            <a:xfrm>
              <a:off x="5760720" y="6217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Text Box 3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760720" y="5760720"/>
              <a:ext cx="9144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71" name="Rectangle 2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474234" y="33375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 anchorCtr="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2" name="Rectangle 2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261580" y="6309360"/>
              <a:ext cx="48224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  <a:endParaRPr lang="en-GB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4" name="Straight Arrow Connector 73"/>
            <p:cNvCxnSpPr>
              <a:stCxn id="46" idx="3"/>
              <a:endCxn id="59" idx="1"/>
            </p:cNvCxnSpPr>
            <p:nvPr>
              <p:custDataLst>
                <p:tags r:id="rId36"/>
              </p:custDataLst>
            </p:nvPr>
          </p:nvCxnSpPr>
          <p:spPr bwMode="auto">
            <a:xfrm>
              <a:off x="3566160" y="3817620"/>
              <a:ext cx="2194560" cy="228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6" name="Straight Arrow Connector 75"/>
            <p:cNvCxnSpPr>
              <a:stCxn id="47" idx="3"/>
              <a:endCxn id="63" idx="1"/>
            </p:cNvCxnSpPr>
            <p:nvPr>
              <p:custDataLst>
                <p:tags r:id="rId37"/>
              </p:custDataLst>
            </p:nvPr>
          </p:nvCxnSpPr>
          <p:spPr bwMode="auto">
            <a:xfrm>
              <a:off x="3566160" y="4046220"/>
              <a:ext cx="2194560" cy="914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8" name="Straight Arrow Connector 77"/>
            <p:cNvCxnSpPr>
              <a:stCxn id="54" idx="3"/>
              <a:endCxn id="63" idx="1"/>
            </p:cNvCxnSpPr>
            <p:nvPr>
              <p:custDataLst>
                <p:tags r:id="rId38"/>
              </p:custDataLst>
            </p:nvPr>
          </p:nvCxnSpPr>
          <p:spPr bwMode="auto">
            <a:xfrm flipV="1">
              <a:off x="3566160" y="4960620"/>
              <a:ext cx="2194560" cy="914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stCxn id="53" idx="3"/>
              <a:endCxn id="65" idx="1"/>
            </p:cNvCxnSpPr>
            <p:nvPr>
              <p:custDataLst>
                <p:tags r:id="rId39"/>
              </p:custDataLst>
            </p:nvPr>
          </p:nvCxnSpPr>
          <p:spPr bwMode="auto">
            <a:xfrm flipV="1">
              <a:off x="3566160" y="5417820"/>
              <a:ext cx="2194560" cy="228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1" name="Rectangle 80"/>
            <p:cNvSpPr/>
            <p:nvPr>
              <p:custDataLst>
                <p:tags r:id="rId40"/>
              </p:custDataLst>
            </p:nvPr>
          </p:nvSpPr>
          <p:spPr>
            <a:xfrm>
              <a:off x="3925957" y="4617720"/>
              <a:ext cx="1321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i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</a:p>
            <a:p>
              <a:pPr algn="ctr">
                <a:lnSpc>
                  <a:spcPct val="90000"/>
                </a:lnSpc>
              </a:pPr>
              <a:r>
                <a:rPr lang="en-GB" sz="2000" i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translation</a:t>
              </a:r>
              <a:endPara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9" name="Ink 68"/>
              <p14:cNvContentPartPr/>
              <p14:nvPr/>
            </p14:nvContentPartPr>
            <p14:xfrm>
              <a:off x="588960" y="4062240"/>
              <a:ext cx="8285760" cy="180072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83560" y="4056840"/>
                <a:ext cx="8297640" cy="181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1906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Simplifying Linking and Loading</a:t>
            </a:r>
            <a:endParaRPr lang="en-GB" dirty="0"/>
          </a:p>
        </p:txBody>
      </p:sp>
      <p:sp>
        <p:nvSpPr>
          <p:cNvPr id="23578" name="Rectangle 2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297680" cy="4974336"/>
          </a:xfrm>
        </p:spPr>
        <p:txBody>
          <a:bodyPr/>
          <a:lstStyle/>
          <a:p>
            <a:r>
              <a:rPr lang="en-GB" sz="2400" dirty="0" smtClean="0"/>
              <a:t>Linking </a:t>
            </a:r>
          </a:p>
          <a:p>
            <a:pPr lvl="1"/>
            <a:r>
              <a:rPr lang="en-GB" sz="2000" dirty="0" smtClean="0"/>
              <a:t>Each program has similar virtual address space</a:t>
            </a:r>
          </a:p>
          <a:p>
            <a:pPr lvl="1"/>
            <a:r>
              <a:rPr lang="en-GB" sz="2000" dirty="0" smtClean="0"/>
              <a:t>Code, Data, and Heap always start at the same addresses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Loading </a:t>
            </a:r>
          </a:p>
          <a:p>
            <a:pPr lvl="1"/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GB" sz="2000" dirty="0" smtClean="0"/>
              <a:t> allocates virtual pages for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r>
              <a:rPr lang="en-GB" sz="2000" dirty="0" smtClean="0"/>
              <a:t> and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GB" sz="2000" dirty="0" smtClean="0"/>
              <a:t> sections &amp; creates PTEs marked as invalid</a:t>
            </a:r>
          </a:p>
          <a:p>
            <a:pPr lvl="1"/>
            <a:r>
              <a:rPr lang="en-GB" sz="2000" dirty="0" smtClean="0"/>
              <a:t>The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r>
              <a:rPr lang="en-GB" sz="2000" dirty="0" smtClean="0"/>
              <a:t> and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GB" sz="2000" dirty="0" smtClean="0"/>
              <a:t> sections are copied, page by page, on demand by the virtual memory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829453" y="1170432"/>
            <a:ext cx="5196780" cy="5593080"/>
            <a:chOff x="3829453" y="990600"/>
            <a:chExt cx="5196780" cy="5593080"/>
          </a:xfrm>
        </p:grpSpPr>
        <p:sp>
          <p:nvSpPr>
            <p:cNvPr id="28" name="Rectangle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998661" y="1188720"/>
              <a:ext cx="2789237" cy="457200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Kernel virtual memory</a:t>
              </a:r>
            </a:p>
          </p:txBody>
        </p:sp>
        <p:sp>
          <p:nvSpPr>
            <p:cNvPr id="53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998661" y="3017520"/>
              <a:ext cx="2789237" cy="54864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54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98661" y="3566160"/>
              <a:ext cx="2789237" cy="8229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998662" y="4389120"/>
              <a:ext cx="2789237" cy="54864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(created by </a:t>
              </a:r>
              <a:r>
                <a:rPr lang="en-GB" sz="1600" dirty="0" err="1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56" name="Rectangle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98661" y="2194560"/>
              <a:ext cx="2789237" cy="8229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Line 1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6388782" y="3957638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8" name="Rectangle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998661" y="1645920"/>
              <a:ext cx="2789237" cy="54864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(created at runtime)</a:t>
              </a:r>
            </a:p>
          </p:txBody>
        </p:sp>
        <p:sp>
          <p:nvSpPr>
            <p:cNvPr id="59" name="Line 21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6388782" y="2738438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0" name="Line 2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6388782" y="2282825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1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998661" y="6035040"/>
              <a:ext cx="2789238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Unused</a:t>
              </a:r>
            </a:p>
          </p:txBody>
        </p:sp>
        <p:sp>
          <p:nvSpPr>
            <p:cNvPr id="62" name="Text Box 2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93471" y="6217920"/>
              <a:ext cx="305190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63" name="Text Box 2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146053" y="2029968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%</a:t>
              </a:r>
              <a:r>
                <a:rPr lang="en-GB" sz="1600" dirty="0" err="1" smtClean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rsp</a:t>
              </a:r>
              <a:r>
                <a:rPr lang="en-GB" sz="1600" dirty="0" smtClean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 </a:t>
              </a:r>
              <a:endParaRPr lang="en-GB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endParaRP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pointer)</a:t>
              </a:r>
            </a:p>
          </p:txBody>
        </p:sp>
        <p:sp>
          <p:nvSpPr>
            <p:cNvPr id="64" name="Line 2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7839666" y="2194560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5" name="Text Box 2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973568" y="990600"/>
              <a:ext cx="1051560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user code</a:t>
              </a:r>
            </a:p>
          </p:txBody>
        </p:sp>
        <p:sp>
          <p:nvSpPr>
            <p:cNvPr id="66" name="Line 2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7855632" y="1188720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7" name="Text Box 2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200120" y="4215384"/>
              <a:ext cx="552052" cy="3296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err="1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brk</a:t>
              </a:r>
              <a:endParaRPr lang="en-GB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endParaRPr>
            </a:p>
          </p:txBody>
        </p:sp>
        <p:sp>
          <p:nvSpPr>
            <p:cNvPr id="68" name="Line 3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7815945" y="4389120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9" name="Text Box 3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829453" y="5852160"/>
              <a:ext cx="1169208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0x400000</a:t>
              </a:r>
              <a:endParaRPr lang="en-GB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endParaRPr>
            </a:p>
          </p:txBody>
        </p:sp>
        <p:sp>
          <p:nvSpPr>
            <p:cNvPr id="70" name="Rectangle 3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998661" y="4937760"/>
              <a:ext cx="2789238" cy="548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, 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" name="Rectangle 3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998661" y="5486400"/>
              <a:ext cx="2789238" cy="548640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(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.init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, 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, </a:t>
              </a:r>
              <a:r>
                <a:rPr lang="en-GB" sz="1600" dirty="0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rodata</a:t>
              </a: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2" name="AutoShape 3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7836582" y="4937760"/>
              <a:ext cx="76200" cy="109728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3" name="Text Box 3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974673" y="4937760"/>
              <a:ext cx="1051560" cy="10972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from </a:t>
              </a:r>
              <a:r>
                <a:rPr lang="en-GB" sz="1600" dirty="0" smtClean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the </a:t>
              </a:r>
              <a:endParaRPr lang="en-GB" sz="16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endParaRP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file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" name="Ink 2"/>
              <p14:cNvContentPartPr/>
              <p14:nvPr/>
            </p14:nvContentPartPr>
            <p14:xfrm>
              <a:off x="1192320" y="2777400"/>
              <a:ext cx="6301080" cy="3547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87640" y="2772360"/>
                <a:ext cx="6311160" cy="355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2442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GB" dirty="0" smtClean="0"/>
              <a:t>VM for Protection and Sharing</a:t>
            </a:r>
            <a:endParaRPr lang="en-GB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760" cy="2743200"/>
          </a:xfrm>
        </p:spPr>
        <p:txBody>
          <a:bodyPr/>
          <a:lstStyle/>
          <a:p>
            <a:r>
              <a:rPr lang="en-GB" sz="2400" dirty="0" smtClean="0"/>
              <a:t>The mapping of VPs to PPs provides a simple mechanism to </a:t>
            </a:r>
            <a:r>
              <a:rPr lang="en-GB" sz="2400" i="1" dirty="0" smtClean="0"/>
              <a:t>protect</a:t>
            </a:r>
            <a:r>
              <a:rPr lang="en-GB" sz="2400" dirty="0" smtClean="0"/>
              <a:t> memory and to </a:t>
            </a:r>
            <a:r>
              <a:rPr lang="en-GB" sz="2400" i="1" dirty="0" smtClean="0"/>
              <a:t>share</a:t>
            </a:r>
            <a:r>
              <a:rPr lang="en-GB" sz="2400" dirty="0" smtClean="0"/>
              <a:t> memory between processes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Sharing:</a:t>
            </a:r>
            <a:r>
              <a:rPr lang="en-GB" sz="2000" dirty="0" smtClean="0">
                <a:solidFill>
                  <a:srgbClr val="FF0000"/>
                </a:solidFill>
              </a:rPr>
              <a:t>  </a:t>
            </a:r>
            <a:r>
              <a:rPr lang="en-GB" sz="2000" dirty="0" smtClean="0"/>
              <a:t>map virtual pages in separate address spaces to the same physical page (here: PP 6)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Protection: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process can’t </a:t>
            </a:r>
            <a:r>
              <a:rPr lang="en-GB" sz="2000" dirty="0"/>
              <a:t>access physical pages </a:t>
            </a:r>
            <a:r>
              <a:rPr lang="en-GB" sz="2000" dirty="0" smtClean="0"/>
              <a:t>to which none of its virtual pages are mapped </a:t>
            </a:r>
            <a:r>
              <a:rPr lang="en-GB" sz="2000" dirty="0"/>
              <a:t>(here: </a:t>
            </a:r>
            <a:r>
              <a:rPr lang="en-GB" sz="2000" dirty="0" smtClean="0"/>
              <a:t> Process </a:t>
            </a:r>
            <a:r>
              <a:rPr lang="en-GB" sz="2000" dirty="0"/>
              <a:t>2 can’t access PP 2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005840" y="3520440"/>
            <a:ext cx="7118668" cy="3272373"/>
            <a:chOff x="1005840" y="3337560"/>
            <a:chExt cx="7118668" cy="3272373"/>
          </a:xfrm>
        </p:grpSpPr>
        <p:sp>
          <p:nvSpPr>
            <p:cNvPr id="44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3474720"/>
              <a:ext cx="1188720" cy="11699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algn="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 Space for </a:t>
              </a: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Process 1:</a:t>
              </a:r>
            </a:p>
          </p:txBody>
        </p:sp>
        <p:sp>
          <p:nvSpPr>
            <p:cNvPr id="69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858000" y="3474720"/>
              <a:ext cx="1066800" cy="1175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Space (DRAM)</a:t>
              </a:r>
            </a:p>
          </p:txBody>
        </p:sp>
        <p:sp>
          <p:nvSpPr>
            <p:cNvPr id="70" name="Rectangle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59919" y="33375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 anchorCtr="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3" name="Rectangle 2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92338" y="4480560"/>
              <a:ext cx="446981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75" name="Rectangle 3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75120" y="4709160"/>
              <a:ext cx="1449388" cy="512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(e.g., read-only </a:t>
              </a:r>
              <a:endParaRPr lang="en-GB" sz="1400" b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library </a:t>
              </a: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code)</a:t>
              </a:r>
            </a:p>
          </p:txBody>
        </p:sp>
        <p:sp>
          <p:nvSpPr>
            <p:cNvPr id="77" name="Rectangle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05840" y="5303520"/>
              <a:ext cx="1188720" cy="11699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/>
            <a:p>
              <a:pPr algn="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 Space for </a:t>
              </a: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Process 2:</a:t>
              </a:r>
            </a:p>
          </p:txBody>
        </p:sp>
        <p:sp>
          <p:nvSpPr>
            <p:cNvPr id="79" name="Rectangle 78"/>
            <p:cNvSpPr/>
            <p:nvPr>
              <p:custDataLst>
                <p:tags r:id="rId10"/>
              </p:custDataLst>
            </p:nvPr>
          </p:nvSpPr>
          <p:spPr bwMode="auto">
            <a:xfrm>
              <a:off x="2651760" y="3474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81"/>
            <p:cNvSpPr/>
            <p:nvPr>
              <p:custDataLst>
                <p:tags r:id="rId11"/>
              </p:custDataLst>
            </p:nvPr>
          </p:nvSpPr>
          <p:spPr bwMode="auto">
            <a:xfrm>
              <a:off x="2651760" y="37033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83" name="Rectangle 82"/>
            <p:cNvSpPr/>
            <p:nvPr>
              <p:custDataLst>
                <p:tags r:id="rId12"/>
              </p:custDataLst>
            </p:nvPr>
          </p:nvSpPr>
          <p:spPr bwMode="auto">
            <a:xfrm>
              <a:off x="2651760" y="39319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84" name="Rectangle 83"/>
            <p:cNvSpPr/>
            <p:nvPr>
              <p:custDataLst>
                <p:tags r:id="rId13"/>
              </p:custDataLst>
            </p:nvPr>
          </p:nvSpPr>
          <p:spPr bwMode="auto">
            <a:xfrm>
              <a:off x="2651760" y="4389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51759" y="416052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86" name="Rectangle 2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59919" y="51663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92338" y="6309360"/>
              <a:ext cx="446981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88" name="Rectangle 87"/>
            <p:cNvSpPr/>
            <p:nvPr>
              <p:custDataLst>
                <p:tags r:id="rId17"/>
              </p:custDataLst>
            </p:nvPr>
          </p:nvSpPr>
          <p:spPr bwMode="auto">
            <a:xfrm>
              <a:off x="2651760" y="53035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88"/>
            <p:cNvSpPr/>
            <p:nvPr>
              <p:custDataLst>
                <p:tags r:id="rId18"/>
              </p:custDataLst>
            </p:nvPr>
          </p:nvSpPr>
          <p:spPr bwMode="auto">
            <a:xfrm>
              <a:off x="2651760" y="55321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90" name="Rectangle 89"/>
            <p:cNvSpPr/>
            <p:nvPr>
              <p:custDataLst>
                <p:tags r:id="rId19"/>
              </p:custDataLst>
            </p:nvPr>
          </p:nvSpPr>
          <p:spPr bwMode="auto">
            <a:xfrm>
              <a:off x="2651760" y="57607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91" name="Rectangle 90"/>
            <p:cNvSpPr/>
            <p:nvPr>
              <p:custDataLst>
                <p:tags r:id="rId20"/>
              </p:custDataLst>
            </p:nvPr>
          </p:nvSpPr>
          <p:spPr bwMode="auto">
            <a:xfrm>
              <a:off x="2651760" y="6217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Text Box 38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51760" y="598932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normAutofit lnSpcReduction="10000"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93" name="Rectangle 92"/>
            <p:cNvSpPr/>
            <p:nvPr>
              <p:custDataLst>
                <p:tags r:id="rId22"/>
              </p:custDataLst>
            </p:nvPr>
          </p:nvSpPr>
          <p:spPr bwMode="auto">
            <a:xfrm>
              <a:off x="5760720" y="3474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93"/>
            <p:cNvSpPr/>
            <p:nvPr>
              <p:custDataLst>
                <p:tags r:id="rId23"/>
              </p:custDataLst>
            </p:nvPr>
          </p:nvSpPr>
          <p:spPr bwMode="auto">
            <a:xfrm>
              <a:off x="5760720" y="37033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>
              <p:custDataLst>
                <p:tags r:id="rId24"/>
              </p:custDataLst>
            </p:nvPr>
          </p:nvSpPr>
          <p:spPr bwMode="auto">
            <a:xfrm>
              <a:off x="5760720" y="39319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96" name="Rectangle 95"/>
            <p:cNvSpPr/>
            <p:nvPr>
              <p:custDataLst>
                <p:tags r:id="rId25"/>
              </p:custDataLst>
            </p:nvPr>
          </p:nvSpPr>
          <p:spPr bwMode="auto">
            <a:xfrm>
              <a:off x="5760720" y="41605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96"/>
            <p:cNvSpPr/>
            <p:nvPr>
              <p:custDataLst>
                <p:tags r:id="rId26"/>
              </p:custDataLst>
            </p:nvPr>
          </p:nvSpPr>
          <p:spPr bwMode="auto">
            <a:xfrm>
              <a:off x="5760720" y="4389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97"/>
            <p:cNvSpPr/>
            <p:nvPr>
              <p:custDataLst>
                <p:tags r:id="rId27"/>
              </p:custDataLst>
            </p:nvPr>
          </p:nvSpPr>
          <p:spPr bwMode="auto">
            <a:xfrm>
              <a:off x="5760720" y="46177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Rectangle 98"/>
            <p:cNvSpPr/>
            <p:nvPr>
              <p:custDataLst>
                <p:tags r:id="rId28"/>
              </p:custDataLst>
            </p:nvPr>
          </p:nvSpPr>
          <p:spPr bwMode="auto">
            <a:xfrm>
              <a:off x="5760720" y="48463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100" name="Rectangle 99"/>
            <p:cNvSpPr/>
            <p:nvPr>
              <p:custDataLst>
                <p:tags r:id="rId29"/>
              </p:custDataLst>
            </p:nvPr>
          </p:nvSpPr>
          <p:spPr bwMode="auto">
            <a:xfrm>
              <a:off x="5760720" y="5074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00"/>
            <p:cNvSpPr/>
            <p:nvPr>
              <p:custDataLst>
                <p:tags r:id="rId30"/>
              </p:custDataLst>
            </p:nvPr>
          </p:nvSpPr>
          <p:spPr bwMode="auto">
            <a:xfrm>
              <a:off x="5760720" y="530352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PP 8</a:t>
              </a:r>
            </a:p>
          </p:txBody>
        </p:sp>
        <p:sp>
          <p:nvSpPr>
            <p:cNvPr id="102" name="Rectangle 101"/>
            <p:cNvSpPr/>
            <p:nvPr>
              <p:custDataLst>
                <p:tags r:id="rId31"/>
              </p:custDataLst>
            </p:nvPr>
          </p:nvSpPr>
          <p:spPr bwMode="auto">
            <a:xfrm>
              <a:off x="5760720" y="55321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102"/>
            <p:cNvSpPr/>
            <p:nvPr>
              <p:custDataLst>
                <p:tags r:id="rId32"/>
              </p:custDataLst>
            </p:nvPr>
          </p:nvSpPr>
          <p:spPr bwMode="auto">
            <a:xfrm>
              <a:off x="5760720" y="621792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 anchorCtr="0">
              <a:normAutofit lnSpcReduction="10000"/>
            </a:bodyPr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Text Box 3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760720" y="5760720"/>
              <a:ext cx="9144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105" name="Rectangle 2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474234" y="3337560"/>
              <a:ext cx="27385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 anchorCtr="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06" name="Rectangle 2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261580" y="6309360"/>
              <a:ext cx="482247" cy="300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  <a:endParaRPr lang="en-GB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7" name="Straight Arrow Connector 106"/>
            <p:cNvCxnSpPr>
              <a:stCxn id="82" idx="3"/>
              <a:endCxn id="95" idx="1"/>
            </p:cNvCxnSpPr>
            <p:nvPr>
              <p:custDataLst>
                <p:tags r:id="rId36"/>
              </p:custDataLst>
            </p:nvPr>
          </p:nvCxnSpPr>
          <p:spPr bwMode="auto">
            <a:xfrm>
              <a:off x="3566160" y="3817620"/>
              <a:ext cx="2194560" cy="228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8" name="Straight Arrow Connector 107"/>
            <p:cNvCxnSpPr>
              <a:stCxn id="83" idx="3"/>
              <a:endCxn id="99" idx="1"/>
            </p:cNvCxnSpPr>
            <p:nvPr>
              <p:custDataLst>
                <p:tags r:id="rId37"/>
              </p:custDataLst>
            </p:nvPr>
          </p:nvCxnSpPr>
          <p:spPr bwMode="auto">
            <a:xfrm>
              <a:off x="3566160" y="4046220"/>
              <a:ext cx="2194560" cy="914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9" name="Straight Arrow Connector 108"/>
            <p:cNvCxnSpPr>
              <a:stCxn id="90" idx="3"/>
              <a:endCxn id="99" idx="1"/>
            </p:cNvCxnSpPr>
            <p:nvPr>
              <p:custDataLst>
                <p:tags r:id="rId38"/>
              </p:custDataLst>
            </p:nvPr>
          </p:nvCxnSpPr>
          <p:spPr bwMode="auto">
            <a:xfrm flipV="1">
              <a:off x="3566160" y="4960620"/>
              <a:ext cx="2194560" cy="914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0" name="Straight Arrow Connector 109"/>
            <p:cNvCxnSpPr>
              <a:stCxn id="89" idx="3"/>
              <a:endCxn id="101" idx="1"/>
            </p:cNvCxnSpPr>
            <p:nvPr>
              <p:custDataLst>
                <p:tags r:id="rId39"/>
              </p:custDataLst>
            </p:nvPr>
          </p:nvCxnSpPr>
          <p:spPr bwMode="auto">
            <a:xfrm flipV="1">
              <a:off x="3566160" y="5417820"/>
              <a:ext cx="2194560" cy="228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1" name="Rectangle 110"/>
            <p:cNvSpPr/>
            <p:nvPr>
              <p:custDataLst>
                <p:tags r:id="rId40"/>
              </p:custDataLst>
            </p:nvPr>
          </p:nvSpPr>
          <p:spPr>
            <a:xfrm>
              <a:off x="3925957" y="4617720"/>
              <a:ext cx="1321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i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</a:p>
            <a:p>
              <a:pPr algn="ctr">
                <a:lnSpc>
                  <a:spcPct val="90000"/>
                </a:lnSpc>
              </a:pPr>
              <a:r>
                <a:rPr lang="en-GB" sz="2000" i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translation</a:t>
              </a:r>
              <a:endPara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" name="Ink 2"/>
              <p14:cNvContentPartPr/>
              <p14:nvPr/>
            </p14:nvContentPartPr>
            <p14:xfrm>
              <a:off x="3711600" y="3639600"/>
              <a:ext cx="1450080" cy="2805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05840" y="3633480"/>
                <a:ext cx="1464480" cy="28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9090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Memory Protection Within Process</a:t>
            </a: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57698"/>
            <a:ext cx="8366125" cy="2743200"/>
          </a:xfrm>
        </p:spPr>
        <p:txBody>
          <a:bodyPr/>
          <a:lstStyle/>
          <a:p>
            <a:r>
              <a:rPr lang="en-GB" dirty="0" smtClean="0"/>
              <a:t>VM implements read/write/execute permissions</a:t>
            </a:r>
          </a:p>
          <a:p>
            <a:pPr lvl="1"/>
            <a:r>
              <a:rPr lang="en-GB" dirty="0" smtClean="0"/>
              <a:t>Extend page table entries with permission bits</a:t>
            </a:r>
          </a:p>
          <a:p>
            <a:pPr lvl="1"/>
            <a:r>
              <a:rPr lang="en-GB" dirty="0" smtClean="0"/>
              <a:t>MMU checks these permission bits on every memory access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If violated, raises exception and OS sends SIGSEGV signal to process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(segmentation fault)</a:t>
            </a: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4595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91840" y="4754880"/>
            <a:ext cx="640080" cy="731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>
            <a:norm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995160" y="3246120"/>
            <a:ext cx="1371600" cy="3337560"/>
            <a:chOff x="6995160" y="2606040"/>
            <a:chExt cx="1371600" cy="3337560"/>
          </a:xfrm>
        </p:grpSpPr>
        <p:sp>
          <p:nvSpPr>
            <p:cNvPr id="93" name="Rectangle 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995160" y="2606040"/>
              <a:ext cx="1371600" cy="6400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4428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  <a:r>
                <a:rPr lang="en-GB" sz="18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Space</a:t>
              </a:r>
              <a:endPara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>
              <p:custDataLst>
                <p:tags r:id="rId60"/>
              </p:custDataLst>
            </p:nvPr>
          </p:nvSpPr>
          <p:spPr bwMode="auto">
            <a:xfrm>
              <a:off x="7223760" y="32004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95"/>
            <p:cNvSpPr/>
            <p:nvPr>
              <p:custDataLst>
                <p:tags r:id="rId61"/>
              </p:custDataLst>
            </p:nvPr>
          </p:nvSpPr>
          <p:spPr bwMode="auto">
            <a:xfrm>
              <a:off x="7223760" y="34290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96"/>
            <p:cNvSpPr/>
            <p:nvPr>
              <p:custDataLst>
                <p:tags r:id="rId62"/>
              </p:custDataLst>
            </p:nvPr>
          </p:nvSpPr>
          <p:spPr bwMode="auto">
            <a:xfrm>
              <a:off x="7223760" y="36576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98" name="Rectangle 97"/>
            <p:cNvSpPr/>
            <p:nvPr>
              <p:custDataLst>
                <p:tags r:id="rId63"/>
              </p:custDataLst>
            </p:nvPr>
          </p:nvSpPr>
          <p:spPr bwMode="auto">
            <a:xfrm>
              <a:off x="7223760" y="38862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Rectangle 98"/>
            <p:cNvSpPr/>
            <p:nvPr>
              <p:custDataLst>
                <p:tags r:id="rId64"/>
              </p:custDataLst>
            </p:nvPr>
          </p:nvSpPr>
          <p:spPr bwMode="auto">
            <a:xfrm>
              <a:off x="7223760" y="41148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lvl="0" algn="ctr"/>
              <a:r>
                <a:rPr lang="en-US" sz="16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4</a:t>
              </a:r>
            </a:p>
          </p:txBody>
        </p:sp>
        <p:sp>
          <p:nvSpPr>
            <p:cNvPr id="100" name="Rectangle 99"/>
            <p:cNvSpPr/>
            <p:nvPr>
              <p:custDataLst>
                <p:tags r:id="rId65"/>
              </p:custDataLst>
            </p:nvPr>
          </p:nvSpPr>
          <p:spPr bwMode="auto">
            <a:xfrm>
              <a:off x="7223760" y="43434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00"/>
            <p:cNvSpPr/>
            <p:nvPr>
              <p:custDataLst>
                <p:tags r:id="rId66"/>
              </p:custDataLst>
            </p:nvPr>
          </p:nvSpPr>
          <p:spPr bwMode="auto">
            <a:xfrm>
              <a:off x="7223760" y="45720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102" name="Rectangle 101"/>
            <p:cNvSpPr/>
            <p:nvPr>
              <p:custDataLst>
                <p:tags r:id="rId67"/>
              </p:custDataLst>
            </p:nvPr>
          </p:nvSpPr>
          <p:spPr bwMode="auto">
            <a:xfrm>
              <a:off x="7223760" y="48006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102"/>
            <p:cNvSpPr/>
            <p:nvPr>
              <p:custDataLst>
                <p:tags r:id="rId68"/>
              </p:custDataLst>
            </p:nvPr>
          </p:nvSpPr>
          <p:spPr bwMode="auto">
            <a:xfrm>
              <a:off x="7223760" y="50292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PP 8</a:t>
              </a:r>
            </a:p>
          </p:txBody>
        </p:sp>
        <p:sp>
          <p:nvSpPr>
            <p:cNvPr id="104" name="Rectangle 103"/>
            <p:cNvSpPr/>
            <p:nvPr>
              <p:custDataLst>
                <p:tags r:id="rId69"/>
              </p:custDataLst>
            </p:nvPr>
          </p:nvSpPr>
          <p:spPr bwMode="auto">
            <a:xfrm>
              <a:off x="7223760" y="52578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lvl="0" algn="ctr"/>
              <a:r>
                <a:rPr lang="en-US" sz="16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9</a:t>
              </a:r>
            </a:p>
          </p:txBody>
        </p:sp>
        <p:sp>
          <p:nvSpPr>
            <p:cNvPr id="111" name="Rectangle 110"/>
            <p:cNvSpPr/>
            <p:nvPr>
              <p:custDataLst>
                <p:tags r:id="rId70"/>
              </p:custDataLst>
            </p:nvPr>
          </p:nvSpPr>
          <p:spPr bwMode="auto">
            <a:xfrm>
              <a:off x="7223760" y="5486400"/>
              <a:ext cx="914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111"/>
            <p:cNvSpPr/>
            <p:nvPr>
              <p:custDataLst>
                <p:tags r:id="rId71"/>
              </p:custDataLst>
            </p:nvPr>
          </p:nvSpPr>
          <p:spPr bwMode="auto">
            <a:xfrm>
              <a:off x="7223760" y="571500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PP 11</a:t>
              </a:r>
            </a:p>
          </p:txBody>
        </p:sp>
      </p:grpSp>
      <p:cxnSp>
        <p:nvCxnSpPr>
          <p:cNvPr id="114" name="Straight Arrow Connector 113"/>
          <p:cNvCxnSpPr>
            <a:stCxn id="24584" idx="3"/>
            <a:endCxn id="101" idx="1"/>
          </p:cNvCxnSpPr>
          <p:nvPr>
            <p:custDataLst>
              <p:tags r:id="rId5"/>
            </p:custDataLst>
          </p:nvPr>
        </p:nvCxnSpPr>
        <p:spPr bwMode="auto">
          <a:xfrm>
            <a:off x="5669280" y="3977640"/>
            <a:ext cx="1554480" cy="134874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>
            <p:custDataLst>
              <p:tags r:id="rId6"/>
            </p:custDataLst>
          </p:nvPr>
        </p:nvCxnSpPr>
        <p:spPr bwMode="auto">
          <a:xfrm>
            <a:off x="5669280" y="4251960"/>
            <a:ext cx="1554480" cy="6172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>
            <p:custDataLst>
              <p:tags r:id="rId7"/>
            </p:custDataLst>
          </p:nvPr>
        </p:nvCxnSpPr>
        <p:spPr bwMode="auto">
          <a:xfrm flipV="1">
            <a:off x="5669280" y="4411980"/>
            <a:ext cx="1554480" cy="1143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>
            <p:custDataLst>
              <p:tags r:id="rId8"/>
            </p:custDataLst>
          </p:nvPr>
        </p:nvCxnSpPr>
        <p:spPr bwMode="auto">
          <a:xfrm>
            <a:off x="5669280" y="5897880"/>
            <a:ext cx="1554480" cy="1143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>
            <p:custDataLst>
              <p:tags r:id="rId9"/>
            </p:custDataLst>
          </p:nvPr>
        </p:nvCxnSpPr>
        <p:spPr bwMode="auto">
          <a:xfrm flipV="1">
            <a:off x="5669280" y="5326380"/>
            <a:ext cx="1554480" cy="8458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>
            <p:custDataLst>
              <p:tags r:id="rId10"/>
            </p:custDataLst>
          </p:nvPr>
        </p:nvCxnSpPr>
        <p:spPr bwMode="auto">
          <a:xfrm>
            <a:off x="5669280" y="6446520"/>
            <a:ext cx="1554480" cy="228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457200" y="3566160"/>
            <a:ext cx="5212080" cy="1097280"/>
            <a:chOff x="274320" y="3566160"/>
            <a:chExt cx="5212080" cy="1097280"/>
          </a:xfrm>
        </p:grpSpPr>
        <p:sp>
          <p:nvSpPr>
            <p:cNvPr id="24580" name="Text Box 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4320" y="3566160"/>
              <a:ext cx="1092991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GB" sz="1800" i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24581" name="Text Box 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114800" y="3566160"/>
              <a:ext cx="13716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PPN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2" name="Text Box 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743200" y="356616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WRITE</a:t>
              </a:r>
            </a:p>
          </p:txBody>
        </p:sp>
        <p:sp>
          <p:nvSpPr>
            <p:cNvPr id="24583" name="Text Box 7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429000" y="356616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24584" name="Rectangle 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114800" y="384048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24585" name="Rectangle 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743200" y="384048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586" name="Rectangle 1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29000" y="384048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114800" y="411480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4</a:t>
              </a:r>
            </a:p>
          </p:txBody>
        </p:sp>
        <p:sp>
          <p:nvSpPr>
            <p:cNvPr id="24588" name="Rectangle 1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743200" y="411480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29000" y="411480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590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114800" y="438912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24591" name="Rectangle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743200" y="43891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11" name="Rectangle 3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29000" y="438912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18" name="Text Box 42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057400" y="356616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READ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9" name="Rectangle 4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057400" y="384048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20" name="Rectangle 4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057400" y="4114800"/>
              <a:ext cx="685800" cy="274320"/>
            </a:xfrm>
            <a:prstGeom prst="rect">
              <a:avLst/>
            </a:prstGeom>
            <a:solidFill>
              <a:srgbClr val="CDF1C5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21" name="Rectangle 4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057400" y="43891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592" name="Text Box 16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31520" y="384048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0:</a:t>
              </a:r>
            </a:p>
          </p:txBody>
        </p:sp>
        <p:sp>
          <p:nvSpPr>
            <p:cNvPr id="24593" name="Text Box 17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31520" y="411480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1:</a:t>
              </a:r>
            </a:p>
          </p:txBody>
        </p:sp>
        <p:sp>
          <p:nvSpPr>
            <p:cNvPr id="24594" name="Text Box 18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31520" y="438912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2:</a:t>
              </a:r>
            </a:p>
          </p:txBody>
        </p:sp>
        <p:sp>
          <p:nvSpPr>
            <p:cNvPr id="68" name="Rectangle 9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1371600" y="384048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69" name="Rectangle 1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371600" y="411480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0" name="Rectangle 1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371600" y="43891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6" name="Text Box 42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371600" y="356616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Valid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" y="5486400"/>
            <a:ext cx="5212080" cy="1097280"/>
            <a:chOff x="274320" y="5486400"/>
            <a:chExt cx="5212080" cy="1097280"/>
          </a:xfrm>
        </p:grpSpPr>
        <p:sp>
          <p:nvSpPr>
            <p:cNvPr id="24596" name="Text Box 2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74320" y="5486400"/>
              <a:ext cx="10972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GB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24623" name="Text Box 4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743200" y="548640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WRITE</a:t>
              </a:r>
            </a:p>
          </p:txBody>
        </p:sp>
        <p:sp>
          <p:nvSpPr>
            <p:cNvPr id="24624" name="Text Box 4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429000" y="548640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24625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14800" y="576072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9</a:t>
              </a:r>
            </a:p>
          </p:txBody>
        </p:sp>
        <p:sp>
          <p:nvSpPr>
            <p:cNvPr id="24626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43200" y="57607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27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429000" y="576072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28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800" y="603504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6</a:t>
              </a:r>
            </a:p>
          </p:txBody>
        </p:sp>
        <p:sp>
          <p:nvSpPr>
            <p:cNvPr id="24629" name="Rectangle 5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743200" y="603504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30" name="Rectangle 5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29000" y="603504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31" name="Rectangle 5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114800" y="6309360"/>
              <a:ext cx="1371600" cy="274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PP 11</a:t>
              </a:r>
            </a:p>
          </p:txBody>
        </p:sp>
        <p:sp>
          <p:nvSpPr>
            <p:cNvPr id="24632" name="Rectangle 5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43200" y="630936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33" name="Rectangle 5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429000" y="6309360"/>
              <a:ext cx="685800" cy="27432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634" name="Text Box 5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57400" y="548640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READ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35" name="Rectangle 5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057400" y="5760720"/>
              <a:ext cx="685800" cy="274320"/>
            </a:xfrm>
            <a:prstGeom prst="rect">
              <a:avLst/>
            </a:prstGeom>
            <a:solidFill>
              <a:srgbClr val="CDF1C5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36" name="Rectangle 6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057400" y="603504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4637" name="Rectangle 6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057400" y="6309360"/>
              <a:ext cx="685800" cy="274320"/>
            </a:xfrm>
            <a:prstGeom prst="rect">
              <a:avLst/>
            </a:prstGeom>
            <a:solidFill>
              <a:srgbClr val="CDF1C5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38" name="Text Box 6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31520" y="576072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0:</a:t>
              </a:r>
            </a:p>
          </p:txBody>
        </p:sp>
        <p:sp>
          <p:nvSpPr>
            <p:cNvPr id="24639" name="Text Box 6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31520" y="603504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1:</a:t>
              </a:r>
            </a:p>
          </p:txBody>
        </p:sp>
        <p:sp>
          <p:nvSpPr>
            <p:cNvPr id="24640" name="Text Box 6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31520" y="6309360"/>
              <a:ext cx="64008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VP 2:</a:t>
              </a:r>
            </a:p>
          </p:txBody>
        </p:sp>
        <p:sp>
          <p:nvSpPr>
            <p:cNvPr id="71" name="Rectangle 5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371600" y="576072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2" name="Rectangle 5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371600" y="603504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3" name="Rectangle 5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371600" y="6309360"/>
              <a:ext cx="685800" cy="27432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7" name="Text Box 4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71600" y="5486400"/>
              <a:ext cx="6858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Valid</a:t>
              </a:r>
            </a:p>
          </p:txBody>
        </p:sp>
        <p:sp>
          <p:nvSpPr>
            <p:cNvPr id="75" name="Text Box 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114800" y="5486400"/>
              <a:ext cx="1371600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PPN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8" name="Ink 77"/>
              <p14:cNvContentPartPr/>
              <p14:nvPr/>
            </p14:nvContentPartPr>
            <p14:xfrm>
              <a:off x="2215440" y="1750680"/>
              <a:ext cx="5922000" cy="305604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208240" y="1743840"/>
                <a:ext cx="5939280" cy="30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9" name="Ink 78"/>
              <p14:cNvContentPartPr/>
              <p14:nvPr/>
            </p14:nvContentPartPr>
            <p14:xfrm>
              <a:off x="6018960" y="3097260"/>
              <a:ext cx="350640" cy="40140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013200" y="3090060"/>
                <a:ext cx="364320" cy="4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80701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should the permission bits be for pages from the following sections of virtual memory?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281355"/>
              </p:ext>
            </p:extLst>
          </p:nvPr>
        </p:nvGraphicFramePr>
        <p:xfrm>
          <a:off x="914400" y="2743200"/>
          <a:ext cx="73152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Section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Execute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Stack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Heap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Static Data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Literals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Instructions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51920" y="3346920"/>
              <a:ext cx="8557560" cy="25635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160" y="3340080"/>
                <a:ext cx="8571240" cy="257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30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Address Translation:  Page Hit</a:t>
            </a:r>
            <a:endParaRPr lang="en-GB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777875" y="4164013"/>
            <a:ext cx="8366125" cy="2057400"/>
          </a:xfrm>
          <a:ln/>
        </p:spPr>
        <p:txBody>
          <a:bodyPr/>
          <a:lstStyle/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 smtClean="0">
                <a:solidFill>
                  <a:srgbClr val="4B2A85"/>
                </a:solidFill>
              </a:rPr>
              <a:t>1)</a:t>
            </a:r>
            <a:r>
              <a:rPr lang="en-GB" sz="2000" b="0" dirty="0" smtClean="0">
                <a:solidFill>
                  <a:srgbClr val="4B2A85"/>
                </a:solidFill>
              </a:rPr>
              <a:t> 	</a:t>
            </a:r>
            <a:r>
              <a:rPr lang="en-GB" sz="2000" b="0" dirty="0" smtClean="0"/>
              <a:t>Processor sends </a:t>
            </a:r>
            <a:r>
              <a:rPr lang="en-GB" sz="2000" b="0" i="1" dirty="0" smtClean="0"/>
              <a:t>virtual </a:t>
            </a:r>
            <a:r>
              <a:rPr lang="en-GB" sz="2000" b="0" dirty="0" smtClean="0"/>
              <a:t>address to MMU (</a:t>
            </a:r>
            <a:r>
              <a:rPr lang="en-GB" sz="2000" b="0" i="1" dirty="0" smtClean="0"/>
              <a:t>memory management unit</a:t>
            </a:r>
            <a:r>
              <a:rPr lang="en-GB" sz="2000" b="0" dirty="0" smtClean="0"/>
              <a:t>)</a:t>
            </a:r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 smtClean="0">
                <a:solidFill>
                  <a:srgbClr val="4B2A85"/>
                </a:solidFill>
              </a:rPr>
              <a:t>2-3)  </a:t>
            </a:r>
            <a:r>
              <a:rPr lang="en-GB" sz="2000" b="0" dirty="0" smtClean="0"/>
              <a:t>MMU fetches PTE from page table in cache/memory</a:t>
            </a:r>
            <a:br>
              <a:rPr lang="en-GB" sz="2000" b="0" dirty="0" smtClean="0"/>
            </a:br>
            <a:r>
              <a:rPr lang="en-GB" sz="1800" b="0" dirty="0" smtClean="0"/>
              <a:t>(Uses PTBR to find beginning of page table for current process)</a:t>
            </a:r>
            <a:endParaRPr lang="en-GB" sz="2000" b="0" dirty="0" smtClean="0"/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 smtClean="0">
                <a:solidFill>
                  <a:srgbClr val="4B2A85"/>
                </a:solidFill>
              </a:rPr>
              <a:t>4)	</a:t>
            </a:r>
            <a:r>
              <a:rPr lang="en-GB" sz="2000" b="0" dirty="0" smtClean="0"/>
              <a:t>MMU sends </a:t>
            </a:r>
            <a:r>
              <a:rPr lang="en-GB" sz="2000" b="0" i="1" dirty="0" smtClean="0"/>
              <a:t>physical </a:t>
            </a:r>
            <a:r>
              <a:rPr lang="en-GB" sz="2000" b="0" dirty="0" smtClean="0"/>
              <a:t>address</a:t>
            </a:r>
            <a:r>
              <a:rPr lang="en-GB" sz="2000" b="0" i="1" dirty="0" smtClean="0"/>
              <a:t> </a:t>
            </a:r>
            <a:r>
              <a:rPr lang="en-GB" sz="2000" b="0" dirty="0" smtClean="0"/>
              <a:t>to cache/memory requesting data</a:t>
            </a:r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 smtClean="0">
                <a:solidFill>
                  <a:srgbClr val="4B2A85"/>
                </a:solidFill>
              </a:rPr>
              <a:t>5)	</a:t>
            </a:r>
            <a:r>
              <a:rPr lang="en-GB" sz="2000" b="0" dirty="0" smtClean="0"/>
              <a:t>Cache/memory sends data to processor</a:t>
            </a:r>
            <a:endParaRPr lang="en-GB" sz="2000" b="0" dirty="0"/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MMU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53199" y="1362546"/>
            <a:ext cx="1547191" cy="24465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Cache/</a:t>
            </a:r>
          </a:p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10818" y="2631411"/>
            <a:ext cx="3657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92018" y="3580538"/>
            <a:ext cx="52255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Straight Arrow Connector 39"/>
          <p:cNvCxnSpPr/>
          <p:nvPr>
            <p:custDataLst>
              <p:tags r:id="rId9"/>
            </p:custDataLst>
          </p:nvPr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11"/>
            </p:custDataLst>
          </p:nvPr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53018" y="2157277"/>
            <a:ext cx="38014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>
            <p:custDataLst>
              <p:tags r:id="rId13"/>
            </p:custDataLst>
          </p:nvPr>
        </p:nvSpPr>
        <p:spPr>
          <a:xfrm>
            <a:off x="1390151" y="1577141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17396" y="1717011"/>
            <a:ext cx="552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PTEA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Straight Arrow Connector 45"/>
          <p:cNvCxnSpPr/>
          <p:nvPr>
            <p:custDataLst>
              <p:tags r:id="rId15"/>
            </p:custDataLst>
          </p:nvPr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68531" y="2021811"/>
            <a:ext cx="450293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PTE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/>
          <p:cNvCxnSpPr/>
          <p:nvPr>
            <p:custDataLst>
              <p:tags r:id="rId17"/>
            </p:custDataLst>
          </p:nvPr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>
            <p:custDataLst>
              <p:tags r:id="rId18"/>
            </p:custDataLst>
          </p:nvPr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364859"/>
              </p:ext>
            </p:extLst>
          </p:nvPr>
        </p:nvGraphicFramePr>
        <p:xfrm>
          <a:off x="6637487" y="1737485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 bwMode="auto">
          <a:xfrm>
            <a:off x="1051560" y="6217920"/>
            <a:ext cx="7040880" cy="521208"/>
          </a:xfrm>
          <a:prstGeom prst="roundRect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= Virtual Address	PTEA = Page Table Entry Address	PTE= Page Table Entry </a:t>
            </a:r>
            <a:b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 = Physical Address	Data = Contents of memory stored at VA originally requested by CPU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31720" y="581188"/>
            <a:ext cx="1827478" cy="1687892"/>
            <a:chOff x="5931720" y="581188"/>
            <a:chExt cx="1827478" cy="168789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9" name="Ink 28"/>
                <p14:cNvContentPartPr/>
                <p14:nvPr/>
              </p14:nvContentPartPr>
              <p14:xfrm>
                <a:off x="6216958" y="581188"/>
                <a:ext cx="1542240" cy="529200"/>
              </p14:xfrm>
            </p:contentPart>
          </mc:Choice>
          <mc:Fallback>
            <p:pic>
              <p:nvPicPr>
                <p:cNvPr id="29" name="Ink 28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07598" y="574708"/>
                  <a:ext cx="156168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" name="Ink 4"/>
                <p14:cNvContentPartPr/>
                <p14:nvPr/>
              </p14:nvContentPartPr>
              <p14:xfrm>
                <a:off x="5931720" y="2079360"/>
                <a:ext cx="650880" cy="189720"/>
              </p14:xfrm>
            </p:contentPart>
          </mc:Choice>
          <mc:Fallback>
            <p:pic>
              <p:nvPicPr>
                <p:cNvPr id="5" name="Ink 4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25600" y="2075040"/>
                  <a:ext cx="664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" name="Ink 5"/>
                <p14:cNvContentPartPr/>
                <p14:nvPr/>
              </p14:nvContentPartPr>
              <p14:xfrm>
                <a:off x="6702120" y="1875600"/>
                <a:ext cx="70200" cy="132480"/>
              </p14:xfrm>
            </p:contentPart>
          </mc:Choice>
          <mc:Fallback>
            <p:pic>
              <p:nvPicPr>
                <p:cNvPr id="6" name="Ink 5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95640" y="1870560"/>
                  <a:ext cx="82800" cy="14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4519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Address Translation:  Page Fault</a:t>
            </a:r>
            <a:endParaRPr lang="en-GB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777875" y="4389438"/>
            <a:ext cx="8366125" cy="22860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 smtClean="0">
                <a:solidFill>
                  <a:srgbClr val="4B2A85"/>
                </a:solidFill>
              </a:rPr>
              <a:t>1)</a:t>
            </a:r>
            <a:r>
              <a:rPr lang="en-GB" sz="2000" b="0" dirty="0" smtClean="0"/>
              <a:t>	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 smtClean="0">
                <a:solidFill>
                  <a:srgbClr val="4B2A85"/>
                </a:solidFill>
              </a:rPr>
              <a:t>2-3)</a:t>
            </a:r>
            <a:r>
              <a:rPr lang="en-GB" sz="2000" b="0" dirty="0" smtClean="0"/>
              <a:t>  MMU fetches PTE from page table in cache/memory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 smtClean="0">
                <a:solidFill>
                  <a:srgbClr val="4B2A85"/>
                </a:solidFill>
              </a:rPr>
              <a:t>4)</a:t>
            </a:r>
            <a:r>
              <a:rPr lang="en-GB" sz="2000" b="0" dirty="0" smtClean="0"/>
              <a:t>	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 smtClean="0">
                <a:solidFill>
                  <a:srgbClr val="4B2A85"/>
                </a:solidFill>
              </a:rPr>
              <a:t>5)</a:t>
            </a:r>
            <a:r>
              <a:rPr lang="en-GB" sz="2000" b="0" dirty="0" smtClean="0"/>
              <a:t>	Handler identifies victim (and, if dirty, pages it out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 smtClean="0">
                <a:solidFill>
                  <a:srgbClr val="4B2A85"/>
                </a:solidFill>
              </a:rPr>
              <a:t>6)</a:t>
            </a:r>
            <a:r>
              <a:rPr lang="en-GB" sz="2000" b="0" dirty="0" smtClean="0"/>
              <a:t>	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 smtClean="0">
                <a:solidFill>
                  <a:srgbClr val="4B2A85"/>
                </a:solidFill>
              </a:rPr>
              <a:t>7)</a:t>
            </a:r>
            <a:r>
              <a:rPr lang="en-GB" sz="2000" b="0" dirty="0" smtClean="0"/>
              <a:t>	Handler returns to original process, restarting faulting instruction</a:t>
            </a:r>
            <a:endParaRPr lang="en-GB" sz="2000" b="0" dirty="0"/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MMU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Cache/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8"/>
            </p:custDataLst>
          </p:nvPr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77633" y="2829849"/>
            <a:ext cx="38014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>
            <p:custDataLst>
              <p:tags r:id="rId10"/>
            </p:custDataLst>
          </p:nvPr>
        </p:nvSpPr>
        <p:spPr>
          <a:xfrm>
            <a:off x="614766" y="2241246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42011" y="2394344"/>
            <a:ext cx="552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PTEA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Straight Arrow Connector 45"/>
          <p:cNvCxnSpPr/>
          <p:nvPr>
            <p:custDataLst>
              <p:tags r:id="rId12"/>
            </p:custDataLst>
          </p:nvPr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93146" y="2835472"/>
            <a:ext cx="450293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PTE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/>
          <p:cNvCxnSpPr/>
          <p:nvPr>
            <p:custDataLst>
              <p:tags r:id="rId14"/>
            </p:custDataLst>
          </p:nvPr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Page fault handler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>
            <p:custDataLst>
              <p:tags r:id="rId22"/>
            </p:custDataLst>
          </p:nvPr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>
            <p:custDataLst>
              <p:tags r:id="rId23"/>
            </p:custDataLst>
          </p:nvPr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>
            <p:custDataLst>
              <p:tags r:id="rId24"/>
            </p:custDataLst>
          </p:nvPr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>
            <p:custDataLst>
              <p:tags r:id="rId25"/>
            </p:custDataLst>
          </p:nvPr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781925" y="2353733"/>
            <a:ext cx="1041096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Victim page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63386" y="3302001"/>
            <a:ext cx="908752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New page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273612" y="1180238"/>
            <a:ext cx="89509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Exception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val 2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Oval 2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GB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241843"/>
              </p:ext>
            </p:extLst>
          </p:nvPr>
        </p:nvGraphicFramePr>
        <p:xfrm>
          <a:off x="5853300" y="2272855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321952" y="470792"/>
            <a:ext cx="3668068" cy="5368380"/>
            <a:chOff x="4321952" y="470792"/>
            <a:chExt cx="3668068" cy="53683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0" name="Ink 39"/>
                <p14:cNvContentPartPr/>
                <p14:nvPr/>
              </p14:nvContentPartPr>
              <p14:xfrm>
                <a:off x="6640380" y="470792"/>
                <a:ext cx="1349640" cy="637560"/>
              </p14:xfrm>
            </p:contentPart>
          </mc:Choice>
          <mc:Fallback>
            <p:pic>
              <p:nvPicPr>
                <p:cNvPr id="40" name="Ink 39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31740" y="461792"/>
                  <a:ext cx="137016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0" name="Ink 49"/>
                <p14:cNvContentPartPr/>
                <p14:nvPr/>
              </p14:nvContentPartPr>
              <p14:xfrm>
                <a:off x="4321952" y="5777972"/>
                <a:ext cx="757800" cy="61200"/>
              </p14:xfrm>
            </p:contentPart>
          </mc:Choice>
          <mc:Fallback>
            <p:pic>
              <p:nvPicPr>
                <p:cNvPr id="50" name="Ink 49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11872" y="5772932"/>
                  <a:ext cx="7750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" name="Ink 3"/>
                <p14:cNvContentPartPr/>
                <p14:nvPr/>
              </p14:nvContentPartPr>
              <p14:xfrm>
                <a:off x="5898600" y="2568960"/>
                <a:ext cx="89280" cy="97560"/>
              </p14:xfrm>
            </p:contentPart>
          </mc:Choice>
          <mc:Fallback>
            <p:pic>
              <p:nvPicPr>
                <p:cNvPr id="4" name="Ink 3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91400" y="2562120"/>
                  <a:ext cx="104400" cy="11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72302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Hmm… Translation Sounds Slow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MMU accesses memory </a:t>
            </a:r>
            <a:r>
              <a:rPr lang="en-GB" i="1" dirty="0"/>
              <a:t>twice</a:t>
            </a:r>
            <a:r>
              <a:rPr lang="en-GB" dirty="0"/>
              <a:t>: once to </a:t>
            </a:r>
            <a:r>
              <a:rPr lang="en-GB" dirty="0" smtClean="0"/>
              <a:t>get </a:t>
            </a:r>
            <a:r>
              <a:rPr lang="en-GB" dirty="0"/>
              <a:t>the PTE for translation, and then again for the actual memory </a:t>
            </a:r>
            <a:r>
              <a:rPr lang="en-GB" dirty="0" smtClean="0"/>
              <a:t>request</a:t>
            </a:r>
            <a:endParaRPr lang="en-GB" dirty="0"/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PTEs </a:t>
            </a:r>
            <a:r>
              <a:rPr lang="en-GB" i="1" dirty="0"/>
              <a:t>may</a:t>
            </a:r>
            <a:r>
              <a:rPr lang="en-GB" dirty="0"/>
              <a:t> be cached in L1 like any other memory word</a:t>
            </a:r>
          </a:p>
          <a:p>
            <a:pPr lvl="2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they may be evicted by other data references</a:t>
            </a:r>
          </a:p>
          <a:p>
            <a:pPr lvl="2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And a hit in the L1 cache still requires 1-3 </a:t>
            </a:r>
            <a:r>
              <a:rPr lang="en-GB" dirty="0" smtClean="0"/>
              <a:t>cycles</a:t>
            </a:r>
            <a:endParaRPr lang="en-GB" dirty="0"/>
          </a:p>
          <a:p>
            <a:endParaRPr lang="en-US" b="0" dirty="0" smtClean="0"/>
          </a:p>
          <a:p>
            <a:r>
              <a:rPr lang="en-US" b="0" i="1" dirty="0" smtClean="0"/>
              <a:t>What can we do to make this faster?</a:t>
            </a:r>
          </a:p>
          <a:p>
            <a:pPr lvl="1"/>
            <a:r>
              <a:rPr lang="en-GB" b="1" dirty="0"/>
              <a:t>Solution:  </a:t>
            </a:r>
            <a:r>
              <a:rPr lang="en-GB" dirty="0"/>
              <a:t>add another cache!  🎉</a:t>
            </a:r>
          </a:p>
          <a:p>
            <a:pPr lvl="1"/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7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4 due next Monday (11/26)</a:t>
            </a:r>
          </a:p>
          <a:p>
            <a:r>
              <a:rPr lang="en-US" dirty="0" smtClean="0"/>
              <a:t>Homework 5 released tomorrow (11/19)</a:t>
            </a:r>
          </a:p>
          <a:p>
            <a:pPr lvl="1"/>
            <a:r>
              <a:rPr lang="en-US" dirty="0" smtClean="0"/>
              <a:t>Processes and Virtual Memory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There is lecture on Wednesday</a:t>
            </a:r>
          </a:p>
          <a:p>
            <a:pPr lvl="1"/>
            <a:r>
              <a:rPr lang="en-US" dirty="0" smtClean="0"/>
              <a:t>VM wrap-up, VM review problems, plus fun slides on a VM exploit</a:t>
            </a:r>
          </a:p>
          <a:p>
            <a:pPr lvl="2"/>
            <a:endParaRPr lang="en-US" dirty="0"/>
          </a:p>
          <a:p>
            <a:r>
              <a:rPr lang="en-US" dirty="0" smtClean="0"/>
              <a:t>“Virtual Section” on Virtual Memory</a:t>
            </a:r>
          </a:p>
          <a:p>
            <a:pPr lvl="1"/>
            <a:r>
              <a:rPr lang="en-US" dirty="0"/>
              <a:t>Worksheet and solutions released </a:t>
            </a:r>
            <a:r>
              <a:rPr lang="en-US" dirty="0" smtClean="0"/>
              <a:t>on Wednesday</a:t>
            </a:r>
            <a:endParaRPr lang="en-US" dirty="0"/>
          </a:p>
          <a:p>
            <a:pPr lvl="1"/>
            <a:r>
              <a:rPr lang="en-US" dirty="0"/>
              <a:t>Videos of </a:t>
            </a:r>
            <a:r>
              <a:rPr lang="en-US" dirty="0" smtClean="0"/>
              <a:t>Justin </a:t>
            </a:r>
            <a:r>
              <a:rPr lang="en-US" dirty="0"/>
              <a:t>working through </a:t>
            </a:r>
            <a:r>
              <a:rPr lang="en-US" dirty="0" smtClean="0"/>
              <a:t>problems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4974336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 smtClean="0">
                <a:solidFill>
                  <a:srgbClr val="FF0000"/>
                </a:solidFill>
                <a:effectLst/>
              </a:rPr>
              <a:t>Translation </a:t>
            </a:r>
            <a:r>
              <a:rPr lang="en-GB" i="1" dirty="0">
                <a:solidFill>
                  <a:srgbClr val="FF0000"/>
                </a:solidFill>
                <a:effectLst/>
              </a:rPr>
              <a:t>Lookaside Buffer</a:t>
            </a:r>
            <a:r>
              <a:rPr lang="en-GB" dirty="0">
                <a:solidFill>
                  <a:srgbClr val="FF0000"/>
                </a:solidFill>
                <a:effectLst/>
              </a:rPr>
              <a:t> </a:t>
            </a:r>
            <a:r>
              <a:rPr lang="en-GB" dirty="0">
                <a:effectLst/>
              </a:rPr>
              <a:t>(</a:t>
            </a:r>
            <a:r>
              <a:rPr lang="en-GB" dirty="0">
                <a:solidFill>
                  <a:srgbClr val="FF0000"/>
                </a:solidFill>
                <a:effectLst/>
              </a:rPr>
              <a:t>TLB</a:t>
            </a:r>
            <a:r>
              <a:rPr lang="en-GB" dirty="0">
                <a:effectLst/>
              </a:rPr>
              <a:t>):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</a:t>
            </a:r>
            <a:r>
              <a:rPr lang="en-GB" dirty="0" smtClean="0"/>
              <a:t>physical </a:t>
            </a:r>
            <a:r>
              <a:rPr lang="en-GB" dirty="0"/>
              <a:t>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</a:t>
            </a:r>
            <a:r>
              <a:rPr lang="en-GB" i="1" dirty="0"/>
              <a:t>page table entries</a:t>
            </a:r>
            <a:r>
              <a:rPr lang="en-GB" dirty="0"/>
              <a:t> for small number of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Modern Intel </a:t>
            </a:r>
            <a:r>
              <a:rPr lang="en-GB" dirty="0" smtClean="0"/>
              <a:t>processors have </a:t>
            </a:r>
            <a:r>
              <a:rPr lang="en-GB" dirty="0"/>
              <a:t>128 or 256 entries in </a:t>
            </a:r>
            <a:r>
              <a:rPr lang="en-GB" dirty="0" smtClean="0"/>
              <a:t>TLB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Much faster than a page table lookup in cache/memory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74720" y="4663440"/>
            <a:ext cx="2194560" cy="1476827"/>
            <a:chOff x="3239577" y="4339063"/>
            <a:chExt cx="2194560" cy="1476827"/>
          </a:xfrm>
        </p:grpSpPr>
        <p:sp>
          <p:nvSpPr>
            <p:cNvPr id="6" name="Rectangle 5"/>
            <p:cNvSpPr/>
            <p:nvPr/>
          </p:nvSpPr>
          <p:spPr bwMode="auto">
            <a:xfrm>
              <a:off x="3239577" y="4339063"/>
              <a:ext cx="2194560" cy="1476827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TLB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337560" y="4741200"/>
              <a:ext cx="1990930" cy="305650"/>
              <a:chOff x="170188" y="5547492"/>
              <a:chExt cx="1990930" cy="305650"/>
            </a:xfrm>
          </p:grpSpPr>
          <p:sp>
            <p:nvSpPr>
              <p:cNvPr id="8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337560" y="5074239"/>
              <a:ext cx="1990930" cy="305650"/>
              <a:chOff x="170188" y="5547492"/>
              <a:chExt cx="1990930" cy="305650"/>
            </a:xfrm>
          </p:grpSpPr>
          <p:sp>
            <p:nvSpPr>
              <p:cNvPr id="12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337560" y="5407278"/>
              <a:ext cx="1990930" cy="305650"/>
              <a:chOff x="170188" y="5547492"/>
              <a:chExt cx="1990930" cy="305650"/>
            </a:xfrm>
          </p:grpSpPr>
          <p:sp>
            <p:nvSpPr>
              <p:cNvPr id="16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942480" y="1222920"/>
              <a:ext cx="4102560" cy="757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4920" y="1216080"/>
                <a:ext cx="4113720" cy="77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4140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TLB Hit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760720"/>
            <a:ext cx="8366125" cy="548640"/>
          </a:xfrm>
        </p:spPr>
        <p:txBody>
          <a:bodyPr/>
          <a:lstStyle/>
          <a:p>
            <a:r>
              <a:rPr lang="en-GB" sz="2400" dirty="0">
                <a:cs typeface="Calibri" panose="020F0502020204030204" pitchFamily="34" charset="0"/>
              </a:rPr>
              <a:t>A TLB hit eliminates a memory </a:t>
            </a:r>
            <a:r>
              <a:rPr lang="en-GB" sz="2400" dirty="0" smtClean="0">
                <a:cs typeface="Calibri" panose="020F0502020204030204" pitchFamily="34" charset="0"/>
              </a:rPr>
              <a:t>access!</a:t>
            </a:r>
            <a:endParaRPr lang="en-GB" sz="2400" dirty="0">
              <a:cs typeface="Calibri" panose="020F0502020204030204" pitchFamily="34" charset="0"/>
            </a:endParaRPr>
          </a:p>
          <a:p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84985" y="749808"/>
            <a:ext cx="6082615" cy="5042746"/>
            <a:chOff x="1384985" y="294960"/>
            <a:chExt cx="6082615" cy="5042746"/>
          </a:xfrm>
        </p:grpSpPr>
        <p:sp>
          <p:nvSpPr>
            <p:cNvPr id="44" name="Rectangle 43"/>
            <p:cNvSpPr/>
            <p:nvPr>
              <p:custDataLst>
                <p:tags r:id="rId3"/>
              </p:custDataLst>
            </p:nvPr>
          </p:nvSpPr>
          <p:spPr bwMode="auto">
            <a:xfrm>
              <a:off x="1384985" y="1752600"/>
              <a:ext cx="3749615" cy="269524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63987" y="3007259"/>
              <a:ext cx="1066800" cy="1237384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Lato" panose="020F0502020204030203" pitchFamily="34" charset="0"/>
                </a:rPr>
                <a:t>MMU</a:t>
              </a:r>
              <a:endParaRPr lang="en-GB" sz="1600" dirty="0">
                <a:latin typeface="Lato" panose="020F0502020204030203" pitchFamily="34" charset="0"/>
              </a:endParaRP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553200" y="2722233"/>
              <a:ext cx="914400" cy="2284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 smtClean="0">
                  <a:latin typeface="Lato" panose="020F0502020204030203" pitchFamily="34" charset="0"/>
                </a:rPr>
                <a:t>Cache/</a:t>
              </a:r>
            </a:p>
            <a:p>
              <a:r>
                <a:rPr lang="en-US" sz="1600" dirty="0" smtClean="0">
                  <a:latin typeface="Lato" panose="020F0502020204030203" pitchFamily="34" charset="0"/>
                </a:rPr>
                <a:t>Memory</a:t>
              </a:r>
              <a:endParaRPr lang="en-US" sz="1600" dirty="0">
                <a:latin typeface="Lato" panose="020F0502020204030203" pitchFamily="34" charset="0"/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584978" y="3352800"/>
              <a:ext cx="41740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smtClean="0">
                  <a:latin typeface="Lato" panose="020F0502020204030203" pitchFamily="34" charset="0"/>
                </a:rPr>
                <a:t>PA</a:t>
              </a:r>
              <a:endParaRPr lang="en-GB" sz="1400" dirty="0">
                <a:latin typeface="Lato" panose="020F0502020204030203" pitchFamily="34" charset="0"/>
              </a:endParaRP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256" y="4778043"/>
              <a:ext cx="56808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smtClean="0">
                  <a:latin typeface="Lato" panose="020F0502020204030203" pitchFamily="34" charset="0"/>
                </a:rPr>
                <a:t>Data</a:t>
              </a:r>
              <a:endParaRPr lang="en-GB" sz="1400" dirty="0">
                <a:latin typeface="Lato" panose="020F0502020204030203" pitchFamily="34" charset="0"/>
              </a:endParaRPr>
            </a:p>
          </p:txBody>
        </p:sp>
        <p:cxnSp>
          <p:nvCxnSpPr>
            <p:cNvPr id="40" name="Straight Arrow Connector 3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25587" y="335973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CPU</a:t>
              </a:r>
            </a:p>
          </p:txBody>
        </p:sp>
        <p:cxnSp>
          <p:nvCxnSpPr>
            <p:cNvPr id="38" name="Straight Arrow Connector 37"/>
            <p:cNvCxnSpPr>
              <a:stCxn id="37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27177" y="3354782"/>
              <a:ext cx="43182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smtClean="0">
                  <a:latin typeface="Lato" panose="020F0502020204030203" pitchFamily="34" charset="0"/>
                </a:rPr>
                <a:t>VA</a:t>
              </a:r>
              <a:endParaRPr lang="en-GB" sz="1400" dirty="0">
                <a:latin typeface="Lato" panose="020F0502020204030203" pitchFamily="34" charset="0"/>
              </a:endParaRPr>
            </a:p>
          </p:txBody>
        </p:sp>
        <p:sp>
          <p:nvSpPr>
            <p:cNvPr id="45" name="TextBox 44"/>
            <p:cNvSpPr txBox="1"/>
            <p:nvPr>
              <p:custDataLst>
                <p:tags r:id="rId12"/>
              </p:custDataLst>
            </p:nvPr>
          </p:nvSpPr>
          <p:spPr>
            <a:xfrm>
              <a:off x="1390151" y="1752600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CPU Chip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23899" y="2311401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smtClean="0">
                  <a:latin typeface="Lato" panose="020F0502020204030203" pitchFamily="34" charset="0"/>
                </a:rPr>
                <a:t>PTE</a:t>
              </a:r>
              <a:endParaRPr lang="en-GB" sz="1400" dirty="0">
                <a:latin typeface="Lato" panose="020F0502020204030203" pitchFamily="34" charset="0"/>
              </a:endParaRPr>
            </a:p>
          </p:txBody>
        </p:sp>
        <p:cxnSp>
          <p:nvCxnSpPr>
            <p:cNvPr id="50" name="Shape 49"/>
            <p:cNvCxnSpPr>
              <a:endCxn id="37" idx="2"/>
            </p:cNvCxnSpPr>
            <p:nvPr>
              <p:custDataLst>
                <p:tags r:id="rId14"/>
              </p:custDataLst>
            </p:nvPr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Oval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1</a:t>
              </a:r>
            </a:p>
          </p:txBody>
        </p:sp>
        <p:sp>
          <p:nvSpPr>
            <p:cNvPr id="52" name="Oval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2</a:t>
              </a:r>
            </a:p>
          </p:txBody>
        </p:sp>
        <p:sp>
          <p:nvSpPr>
            <p:cNvPr id="54" name="Oval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4</a:t>
              </a:r>
            </a:p>
          </p:txBody>
        </p:sp>
        <p:sp>
          <p:nvSpPr>
            <p:cNvPr id="56" name="Oval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5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62400" y="1905000"/>
              <a:ext cx="1066800" cy="381000"/>
            </a:xfrm>
            <a:prstGeom prst="rect">
              <a:avLst/>
            </a:prstGeom>
            <a:solidFill>
              <a:srgbClr val="FFFF99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Lato" panose="020F0502020204030203" pitchFamily="34" charset="0"/>
                </a:rPr>
                <a:t>TLB</a:t>
              </a:r>
              <a:endParaRPr lang="en-GB" sz="1600" dirty="0">
                <a:latin typeface="Lato" panose="020F0502020204030203" pitchFamily="34" charset="0"/>
              </a:endParaRPr>
            </a:p>
          </p:txBody>
        </p:sp>
        <p:cxnSp>
          <p:nvCxnSpPr>
            <p:cNvPr id="28" name="Straight Arrow Connector 27"/>
            <p:cNvCxnSpPr/>
            <p:nvPr>
              <p:custDataLst>
                <p:tags r:id="rId20"/>
              </p:custDataLst>
            </p:nvPr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02082" y="2667000"/>
              <a:ext cx="5552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smtClean="0">
                  <a:latin typeface="Lato" panose="020F0502020204030203" pitchFamily="34" charset="0"/>
                </a:rPr>
                <a:t>VPN</a:t>
              </a:r>
              <a:endParaRPr lang="en-GB" sz="1400" dirty="0">
                <a:latin typeface="Lato" panose="020F0502020204030203" pitchFamily="34" charset="0"/>
              </a:endParaRPr>
            </a:p>
          </p:txBody>
        </p:sp>
        <p:sp>
          <p:nvSpPr>
            <p:cNvPr id="53" name="Oval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3</a:t>
              </a:r>
            </a:p>
          </p:txBody>
        </p:sp>
        <p:sp>
          <p:nvSpPr>
            <p:cNvPr id="3" name="Trapezoid 2"/>
            <p:cNvSpPr/>
            <p:nvPr/>
          </p:nvSpPr>
          <p:spPr bwMode="auto">
            <a:xfrm rot="10800000">
              <a:off x="3381900" y="1710700"/>
              <a:ext cx="2203077" cy="210505"/>
            </a:xfrm>
            <a:prstGeom prst="trapezoid">
              <a:avLst>
                <a:gd name="adj" fmla="val 279772"/>
              </a:avLst>
            </a:prstGeom>
            <a:solidFill>
              <a:srgbClr val="FFFF99">
                <a:alpha val="56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408543" y="294960"/>
              <a:ext cx="2146837" cy="13920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 smtClean="0">
                  <a:solidFill>
                    <a:srgbClr val="000000"/>
                  </a:solidFill>
                  <a:latin typeface="Lato" panose="020F0502020204030203" pitchFamily="34" charset="0"/>
                </a:rPr>
                <a:t>TLB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485483" y="636340"/>
              <a:ext cx="1990930" cy="305650"/>
              <a:chOff x="170188" y="5547492"/>
              <a:chExt cx="1990930" cy="305650"/>
            </a:xfrm>
          </p:grpSpPr>
          <p:sp>
            <p:nvSpPr>
              <p:cNvPr id="33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 smtClean="0">
                    <a:latin typeface="Lato" panose="020F0502020204030203" pitchFamily="34" charset="0"/>
                  </a:rPr>
                  <a:t>PTE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4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 smtClean="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5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smtClean="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486496" y="969379"/>
              <a:ext cx="1990930" cy="305650"/>
              <a:chOff x="170188" y="5547492"/>
              <a:chExt cx="1990930" cy="305650"/>
            </a:xfrm>
          </p:grpSpPr>
          <p:sp>
            <p:nvSpPr>
              <p:cNvPr id="39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 smtClean="0">
                    <a:latin typeface="Lato" panose="020F0502020204030203" pitchFamily="34" charset="0"/>
                  </a:rPr>
                  <a:t>PTE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2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smtClean="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3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smtClean="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487509" y="1302418"/>
              <a:ext cx="1990930" cy="305650"/>
              <a:chOff x="170188" y="5547492"/>
              <a:chExt cx="1990930" cy="305650"/>
            </a:xfrm>
          </p:grpSpPr>
          <p:sp>
            <p:nvSpPr>
              <p:cNvPr id="48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 smtClean="0">
                    <a:latin typeface="Lato" panose="020F0502020204030203" pitchFamily="34" charset="0"/>
                  </a:rPr>
                  <a:t>PTE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9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smtClean="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smtClean="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</p:grp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04965"/>
              </p:ext>
            </p:extLst>
          </p:nvPr>
        </p:nvGraphicFramePr>
        <p:xfrm>
          <a:off x="6659809" y="3273552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" name="Ink 3"/>
              <p14:cNvContentPartPr/>
              <p14:nvPr/>
            </p14:nvContentPartPr>
            <p14:xfrm>
              <a:off x="2256480" y="6145560"/>
              <a:ext cx="1935360" cy="129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44600" y="6135480"/>
                <a:ext cx="19512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7" name="Ink 56"/>
              <p14:cNvContentPartPr/>
              <p14:nvPr/>
            </p14:nvContentPartPr>
            <p14:xfrm>
              <a:off x="466694" y="1039566"/>
              <a:ext cx="1325880" cy="42012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9134" y="1035966"/>
                <a:ext cx="1342080" cy="42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6619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TLB Miss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760720"/>
            <a:ext cx="8366125" cy="914400"/>
          </a:xfrm>
        </p:spPr>
        <p:txBody>
          <a:bodyPr/>
          <a:lstStyle/>
          <a:p>
            <a:r>
              <a:rPr lang="en-US" sz="2400" dirty="0" smtClean="0"/>
              <a:t>A TLB miss incurs an additional memory access (the PTE)</a:t>
            </a:r>
          </a:p>
          <a:p>
            <a:pPr lvl="1"/>
            <a:r>
              <a:rPr lang="en-US" sz="2000" dirty="0" smtClean="0"/>
              <a:t>Fortunately, TLB misses are rare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84985" y="749808"/>
            <a:ext cx="6082615" cy="5042746"/>
            <a:chOff x="1384985" y="294960"/>
            <a:chExt cx="6082615" cy="5042746"/>
          </a:xfrm>
        </p:grpSpPr>
        <p:sp>
          <p:nvSpPr>
            <p:cNvPr id="44" name="Rectangle 43"/>
            <p:cNvSpPr/>
            <p:nvPr>
              <p:custDataLst>
                <p:tags r:id="rId3"/>
              </p:custDataLst>
            </p:nvPr>
          </p:nvSpPr>
          <p:spPr bwMode="auto">
            <a:xfrm>
              <a:off x="1384985" y="1752600"/>
              <a:ext cx="3749615" cy="269524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63987" y="3007259"/>
              <a:ext cx="1066800" cy="1237384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Lato" panose="020F0502020204030203" pitchFamily="34" charset="0"/>
                </a:rPr>
                <a:t>MMU</a:t>
              </a:r>
              <a:endParaRPr lang="en-GB" sz="1600" dirty="0">
                <a:latin typeface="Lato" panose="020F0502020204030203" pitchFamily="34" charset="0"/>
              </a:endParaRP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553200" y="2722233"/>
              <a:ext cx="914400" cy="2284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 smtClean="0">
                  <a:latin typeface="Lato" panose="020F0502020204030203" pitchFamily="34" charset="0"/>
                </a:rPr>
                <a:t>Cache/</a:t>
              </a:r>
            </a:p>
            <a:p>
              <a:r>
                <a:rPr lang="en-US" sz="1600" dirty="0" smtClean="0">
                  <a:latin typeface="Lato" panose="020F0502020204030203" pitchFamily="34" charset="0"/>
                </a:rPr>
                <a:t>Memory</a:t>
              </a:r>
              <a:endParaRPr lang="en-US" sz="1600" dirty="0">
                <a:latin typeface="Lato" panose="020F0502020204030203" pitchFamily="34" charset="0"/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555380" y="3810000"/>
              <a:ext cx="41740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smtClean="0">
                  <a:latin typeface="Lato" panose="020F0502020204030203" pitchFamily="34" charset="0"/>
                </a:rPr>
                <a:t>PA</a:t>
              </a:r>
              <a:endParaRPr lang="en-GB" sz="1400" dirty="0">
                <a:latin typeface="Lato" panose="020F0502020204030203" pitchFamily="34" charset="0"/>
              </a:endParaRP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256" y="4778043"/>
              <a:ext cx="56808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smtClean="0">
                  <a:latin typeface="Lato" panose="020F0502020204030203" pitchFamily="34" charset="0"/>
                </a:rPr>
                <a:t>Data</a:t>
              </a:r>
              <a:endParaRPr lang="en-GB" sz="1400" dirty="0">
                <a:latin typeface="Lato" panose="020F0502020204030203" pitchFamily="34" charset="0"/>
              </a:endParaRPr>
            </a:p>
          </p:txBody>
        </p:sp>
        <p:cxnSp>
          <p:nvCxnSpPr>
            <p:cNvPr id="40" name="Straight Arrow Connector 3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5030787" y="40628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25587" y="335973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CPU</a:t>
              </a:r>
            </a:p>
          </p:txBody>
        </p:sp>
        <p:cxnSp>
          <p:nvCxnSpPr>
            <p:cNvPr id="38" name="Straight Arrow Connector 37"/>
            <p:cNvCxnSpPr>
              <a:stCxn id="37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27177" y="3354782"/>
              <a:ext cx="43182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smtClean="0">
                  <a:latin typeface="Lato" panose="020F0502020204030203" pitchFamily="34" charset="0"/>
                </a:rPr>
                <a:t>VA</a:t>
              </a:r>
              <a:endParaRPr lang="en-GB" sz="1400" dirty="0">
                <a:latin typeface="Lato" panose="020F0502020204030203" pitchFamily="34" charset="0"/>
              </a:endParaRPr>
            </a:p>
          </p:txBody>
        </p:sp>
        <p:sp>
          <p:nvSpPr>
            <p:cNvPr id="45" name="TextBox 44"/>
            <p:cNvSpPr txBox="1"/>
            <p:nvPr>
              <p:custDataLst>
                <p:tags r:id="rId12"/>
              </p:custDataLst>
            </p:nvPr>
          </p:nvSpPr>
          <p:spPr>
            <a:xfrm>
              <a:off x="1390151" y="1752600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CPU Chip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512901" y="2361338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smtClean="0">
                  <a:latin typeface="Lato" panose="020F0502020204030203" pitchFamily="34" charset="0"/>
                </a:rPr>
                <a:t>PTE</a:t>
              </a:r>
              <a:endParaRPr lang="en-GB" sz="1400" dirty="0">
                <a:latin typeface="Lato" panose="020F0502020204030203" pitchFamily="34" charset="0"/>
              </a:endParaRPr>
            </a:p>
          </p:txBody>
        </p:sp>
        <p:cxnSp>
          <p:nvCxnSpPr>
            <p:cNvPr id="50" name="Shape 49"/>
            <p:cNvCxnSpPr>
              <a:endCxn id="37" idx="2"/>
            </p:cNvCxnSpPr>
            <p:nvPr>
              <p:custDataLst>
                <p:tags r:id="rId14"/>
              </p:custDataLst>
            </p:nvPr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Oval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1</a:t>
              </a:r>
            </a:p>
          </p:txBody>
        </p:sp>
        <p:sp>
          <p:nvSpPr>
            <p:cNvPr id="52" name="Oval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2</a:t>
              </a:r>
            </a:p>
          </p:txBody>
        </p:sp>
        <p:sp>
          <p:nvSpPr>
            <p:cNvPr id="54" name="Oval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626760" y="41297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5</a:t>
              </a:r>
            </a:p>
          </p:txBody>
        </p:sp>
        <p:sp>
          <p:nvSpPr>
            <p:cNvPr id="56" name="Oval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6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62400" y="1905000"/>
              <a:ext cx="1066800" cy="381000"/>
            </a:xfrm>
            <a:prstGeom prst="rect">
              <a:avLst/>
            </a:prstGeom>
            <a:solidFill>
              <a:srgbClr val="FFFF99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Lato" panose="020F0502020204030203" pitchFamily="34" charset="0"/>
                </a:rPr>
                <a:t>TLB</a:t>
              </a:r>
              <a:endParaRPr lang="en-GB" sz="1600" dirty="0">
                <a:latin typeface="Lato" panose="020F0502020204030203" pitchFamily="34" charset="0"/>
              </a:endParaRPr>
            </a:p>
          </p:txBody>
        </p:sp>
        <p:cxnSp>
          <p:nvCxnSpPr>
            <p:cNvPr id="28" name="Straight Arrow Connector 27"/>
            <p:cNvCxnSpPr/>
            <p:nvPr>
              <p:custDataLst>
                <p:tags r:id="rId20"/>
              </p:custDataLst>
            </p:nvPr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02082" y="2667000"/>
              <a:ext cx="5552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smtClean="0">
                  <a:latin typeface="Lato" panose="020F0502020204030203" pitchFamily="34" charset="0"/>
                </a:rPr>
                <a:t>VPN</a:t>
              </a:r>
              <a:endParaRPr lang="en-GB" sz="1400" dirty="0">
                <a:latin typeface="Lato" panose="020F0502020204030203" pitchFamily="34" charset="0"/>
              </a:endParaRPr>
            </a:p>
          </p:txBody>
        </p:sp>
        <p:sp>
          <p:nvSpPr>
            <p:cNvPr id="53" name="Oval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626760" y="2121431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4</a:t>
              </a:r>
              <a:endParaRPr lang="en-GB" sz="14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479981" y="3371716"/>
              <a:ext cx="62739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smtClean="0">
                  <a:latin typeface="Lato" panose="020F0502020204030203" pitchFamily="34" charset="0"/>
                </a:rPr>
                <a:t>PTEA</a:t>
              </a:r>
              <a:endParaRPr lang="en-GB" sz="1400" dirty="0">
                <a:latin typeface="Lato" panose="020F0502020204030203" pitchFamily="34" charset="0"/>
              </a:endParaRPr>
            </a:p>
          </p:txBody>
        </p:sp>
        <p:cxnSp>
          <p:nvCxnSpPr>
            <p:cNvPr id="31" name="Straight Arrow Connector 30"/>
            <p:cNvCxnSpPr/>
            <p:nvPr>
              <p:custDataLst>
                <p:tags r:id="rId25"/>
              </p:custDataLst>
            </p:nvPr>
          </p:nvCxnSpPr>
          <p:spPr bwMode="auto">
            <a:xfrm flipV="1">
              <a:off x="5030787" y="3624575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Oval 1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626760" y="3124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3</a:t>
              </a:r>
              <a:endParaRPr lang="en-GB" sz="14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cxnSp>
          <p:nvCxnSpPr>
            <p:cNvPr id="34" name="Elbow Connector 33"/>
            <p:cNvCxnSpPr/>
            <p:nvPr>
              <p:custDataLst>
                <p:tags r:id="rId27"/>
              </p:custDataLst>
            </p:nvPr>
          </p:nvCxnSpPr>
          <p:spPr bwMode="auto">
            <a:xfrm rot="10800000">
              <a:off x="4648200" y="2636839"/>
              <a:ext cx="1905000" cy="482601"/>
            </a:xfrm>
            <a:prstGeom prst="bentConnector3">
              <a:avLst>
                <a:gd name="adj1" fmla="val 21556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Trapezoid 61"/>
            <p:cNvSpPr/>
            <p:nvPr/>
          </p:nvSpPr>
          <p:spPr bwMode="auto">
            <a:xfrm rot="10800000">
              <a:off x="3381900" y="1710700"/>
              <a:ext cx="2203077" cy="210505"/>
            </a:xfrm>
            <a:prstGeom prst="trapezoid">
              <a:avLst>
                <a:gd name="adj" fmla="val 279772"/>
              </a:avLst>
            </a:prstGeom>
            <a:solidFill>
              <a:srgbClr val="FFFF99">
                <a:alpha val="56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408543" y="294960"/>
              <a:ext cx="2146837" cy="13920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 smtClean="0">
                  <a:solidFill>
                    <a:srgbClr val="000000"/>
                  </a:solidFill>
                  <a:latin typeface="Lato" panose="020F0502020204030203" pitchFamily="34" charset="0"/>
                </a:rPr>
                <a:t>TLB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485483" y="636340"/>
              <a:ext cx="1990930" cy="305650"/>
              <a:chOff x="170188" y="5547492"/>
              <a:chExt cx="1990930" cy="305650"/>
            </a:xfrm>
          </p:grpSpPr>
          <p:sp>
            <p:nvSpPr>
              <p:cNvPr id="65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 smtClean="0">
                    <a:latin typeface="Lato" panose="020F0502020204030203" pitchFamily="34" charset="0"/>
                  </a:rPr>
                  <a:t>PTE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6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 smtClean="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7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smtClean="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486496" y="969379"/>
              <a:ext cx="1990930" cy="305650"/>
              <a:chOff x="170188" y="5547492"/>
              <a:chExt cx="1990930" cy="305650"/>
            </a:xfrm>
          </p:grpSpPr>
          <p:sp>
            <p:nvSpPr>
              <p:cNvPr id="69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 smtClean="0">
                    <a:latin typeface="Lato" panose="020F0502020204030203" pitchFamily="34" charset="0"/>
                  </a:rPr>
                  <a:t>PTE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0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smtClean="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1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smtClean="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487509" y="1302418"/>
              <a:ext cx="1990930" cy="305650"/>
              <a:chOff x="170188" y="5547492"/>
              <a:chExt cx="1990930" cy="305650"/>
            </a:xfrm>
          </p:grpSpPr>
          <p:sp>
            <p:nvSpPr>
              <p:cNvPr id="73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 smtClean="0">
                    <a:latin typeface="Lato" panose="020F0502020204030203" pitchFamily="34" charset="0"/>
                  </a:rPr>
                  <a:t>PTE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4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smtClean="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5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smtClean="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</p:grp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72484"/>
              </p:ext>
            </p:extLst>
          </p:nvPr>
        </p:nvGraphicFramePr>
        <p:xfrm>
          <a:off x="6623846" y="3273552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8" name="Ink 47"/>
              <p14:cNvContentPartPr/>
              <p14:nvPr/>
            </p14:nvContentPartPr>
            <p14:xfrm>
              <a:off x="443196" y="1009842"/>
              <a:ext cx="3997440" cy="566496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5276" y="1005162"/>
                <a:ext cx="4013640" cy="567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17347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Fetching Data on a Memory Read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 smtClean="0"/>
              <a:t>Check TLB</a:t>
            </a:r>
          </a:p>
          <a:p>
            <a:pPr lvl="1"/>
            <a:r>
              <a:rPr lang="en-US" u="sng" dirty="0" smtClean="0"/>
              <a:t>Input</a:t>
            </a:r>
            <a:r>
              <a:rPr lang="en-US" dirty="0" smtClean="0"/>
              <a:t>:  VPN,  </a:t>
            </a:r>
            <a:r>
              <a:rPr lang="en-US" u="sng" dirty="0" smtClean="0"/>
              <a:t>Output</a:t>
            </a:r>
            <a:r>
              <a:rPr lang="en-US" dirty="0" smtClean="0"/>
              <a:t>:  PPN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TLB Hit:</a:t>
            </a:r>
            <a:r>
              <a:rPr lang="en-US" dirty="0" smtClean="0"/>
              <a:t>  Fetch translation, return PPN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TLB Miss:</a:t>
            </a:r>
            <a:r>
              <a:rPr lang="en-US" dirty="0" smtClean="0"/>
              <a:t>  Check page table (in memory)</a:t>
            </a:r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Page Table Hit:</a:t>
            </a:r>
            <a:r>
              <a:rPr lang="en-US" dirty="0" smtClean="0"/>
              <a:t>  Load page table entry into TLB</a:t>
            </a:r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Page Fault:</a:t>
            </a:r>
            <a:r>
              <a:rPr lang="en-US" dirty="0" smtClean="0"/>
              <a:t>  Fetch page from disk to memory, update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corresponding </a:t>
            </a:r>
            <a:r>
              <a:rPr lang="en-US" dirty="0" smtClean="0"/>
              <a:t>page table entry, then load entry into TLB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 smtClean="0"/>
              <a:t>Check cache</a:t>
            </a:r>
          </a:p>
          <a:p>
            <a:pPr lvl="1"/>
            <a:r>
              <a:rPr lang="en-US" u="sng" dirty="0" smtClean="0"/>
              <a:t>Input</a:t>
            </a:r>
            <a:r>
              <a:rPr lang="en-US" dirty="0"/>
              <a:t>: </a:t>
            </a:r>
            <a:r>
              <a:rPr lang="en-US" dirty="0" smtClean="0"/>
              <a:t> physical </a:t>
            </a:r>
            <a:r>
              <a:rPr lang="en-US" dirty="0"/>
              <a:t>address, </a:t>
            </a:r>
            <a:r>
              <a:rPr lang="en-US" dirty="0" smtClean="0"/>
              <a:t> </a:t>
            </a:r>
            <a:r>
              <a:rPr lang="en-US" u="sng" dirty="0" smtClean="0"/>
              <a:t>Output</a:t>
            </a:r>
            <a:r>
              <a:rPr lang="en-US" dirty="0"/>
              <a:t>: </a:t>
            </a:r>
            <a:r>
              <a:rPr lang="en-US" dirty="0" smtClean="0"/>
              <a:t> data</a:t>
            </a:r>
            <a:endParaRPr lang="en-US" i="1" dirty="0" smtClean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Cache Hit: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Return data value to processor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Cache Miss: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Fetch data value from memory, store it in cache, return it to processor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067112" y="1892473"/>
              <a:ext cx="7891200" cy="3282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0992" y="1884913"/>
                <a:ext cx="7903800" cy="32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77760" y="1426680"/>
              <a:ext cx="9084960" cy="3222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080" y="1421640"/>
                <a:ext cx="9092880" cy="323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057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charset="-127"/>
                <a:cs typeface="Calibri" panose="020F0502020204030204" pitchFamily="34" charset="0"/>
              </a:rPr>
              <a:t>Address </a:t>
            </a:r>
            <a:r>
              <a:rPr lang="en-US" altLang="ko-KR" dirty="0" smtClean="0">
                <a:ea typeface="굴림" charset="-127"/>
                <a:cs typeface="Calibri" panose="020F0502020204030204" pitchFamily="34" charset="0"/>
              </a:rPr>
              <a:t>Translation</a:t>
            </a:r>
            <a:endParaRPr lang="en-US" altLang="ko-KR" sz="4000" dirty="0"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24</a:t>
            </a:fld>
            <a:endParaRPr lang="en-US"/>
          </a:p>
        </p:txBody>
      </p:sp>
      <p:sp>
        <p:nvSpPr>
          <p:cNvPr id="1642501" name="Rectangle 5"/>
          <p:cNvSpPr>
            <a:spLocks noChangeArrowheads="1"/>
          </p:cNvSpPr>
          <p:nvPr/>
        </p:nvSpPr>
        <p:spPr bwMode="auto">
          <a:xfrm>
            <a:off x="3336798" y="1348239"/>
            <a:ext cx="2469395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0" rIns="90488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800" b="1" dirty="0">
                <a:solidFill>
                  <a:srgbClr val="00B0F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Virtual Address</a:t>
            </a:r>
          </a:p>
        </p:txBody>
      </p:sp>
      <p:sp>
        <p:nvSpPr>
          <p:cNvPr id="1642502" name="Rectangle 6"/>
          <p:cNvSpPr>
            <a:spLocks noChangeArrowheads="1"/>
          </p:cNvSpPr>
          <p:nvPr/>
        </p:nvSpPr>
        <p:spPr bwMode="auto">
          <a:xfrm>
            <a:off x="3657600" y="2068711"/>
            <a:ext cx="1828800" cy="78778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TLB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Lookup</a:t>
            </a:r>
          </a:p>
        </p:txBody>
      </p:sp>
      <p:sp>
        <p:nvSpPr>
          <p:cNvPr id="1642503" name="Rectangle 7" descr="90%"/>
          <p:cNvSpPr>
            <a:spLocks noChangeArrowheads="1"/>
          </p:cNvSpPr>
          <p:nvPr/>
        </p:nvSpPr>
        <p:spPr bwMode="auto">
          <a:xfrm>
            <a:off x="1645920" y="3410712"/>
            <a:ext cx="1828800" cy="78638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 smtClean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Check the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 smtClean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Page Table</a:t>
            </a:r>
            <a:endParaRPr lang="en-US" altLang="ko-KR" sz="2400" dirty="0"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1642504" name="Rectangle 8" descr="90%"/>
          <p:cNvSpPr>
            <a:spLocks noChangeArrowheads="1"/>
          </p:cNvSpPr>
          <p:nvPr/>
        </p:nvSpPr>
        <p:spPr bwMode="auto">
          <a:xfrm>
            <a:off x="2834640" y="4745736"/>
            <a:ext cx="1463040" cy="78638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Update </a:t>
            </a:r>
            <a:endParaRPr lang="en-US" altLang="ko-KR" sz="2800" dirty="0" smtClean="0"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 smtClean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TLB</a:t>
            </a:r>
            <a:endParaRPr lang="en-US" altLang="ko-KR" sz="2800" dirty="0"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1642505" name="Rectangle 9"/>
          <p:cNvSpPr>
            <a:spLocks noChangeArrowheads="1"/>
          </p:cNvSpPr>
          <p:nvPr/>
        </p:nvSpPr>
        <p:spPr bwMode="auto">
          <a:xfrm>
            <a:off x="731520" y="4745736"/>
            <a:ext cx="1828800" cy="78638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i="1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Page Fault</a:t>
            </a:r>
            <a:endParaRPr lang="en-US" altLang="ko-KR" sz="2000" dirty="0"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(OS loads page)</a:t>
            </a:r>
          </a:p>
        </p:txBody>
      </p:sp>
      <p:sp>
        <p:nvSpPr>
          <p:cNvPr id="1642506" name="Rectangle 10"/>
          <p:cNvSpPr>
            <a:spLocks noChangeArrowheads="1"/>
          </p:cNvSpPr>
          <p:nvPr/>
        </p:nvSpPr>
        <p:spPr bwMode="auto">
          <a:xfrm>
            <a:off x="5669280" y="3410712"/>
            <a:ext cx="1828800" cy="78638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Protection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Check</a:t>
            </a:r>
          </a:p>
        </p:txBody>
      </p:sp>
      <p:sp>
        <p:nvSpPr>
          <p:cNvPr id="1642507" name="Rectangle 11"/>
          <p:cNvSpPr>
            <a:spLocks noChangeArrowheads="1"/>
          </p:cNvSpPr>
          <p:nvPr/>
        </p:nvSpPr>
        <p:spPr bwMode="auto">
          <a:xfrm>
            <a:off x="6858000" y="4745736"/>
            <a:ext cx="1463040" cy="7863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b="1" dirty="0">
                <a:solidFill>
                  <a:srgbClr val="C0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Physical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Address</a:t>
            </a:r>
            <a:endParaRPr lang="en-US" altLang="ko-KR" sz="2800" b="1" dirty="0">
              <a:solidFill>
                <a:srgbClr val="C00000"/>
              </a:solidFill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1642508" name="Line 12"/>
          <p:cNvSpPr>
            <a:spLocks noChangeShapeType="1"/>
          </p:cNvSpPr>
          <p:nvPr/>
        </p:nvSpPr>
        <p:spPr bwMode="auto">
          <a:xfrm>
            <a:off x="4572000" y="1751211"/>
            <a:ext cx="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511" name="Rectangle 15"/>
          <p:cNvSpPr>
            <a:spLocks noChangeArrowheads="1"/>
          </p:cNvSpPr>
          <p:nvPr/>
        </p:nvSpPr>
        <p:spPr bwMode="auto">
          <a:xfrm>
            <a:off x="2450118" y="2788920"/>
            <a:ext cx="1093249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TLB Miss</a:t>
            </a:r>
            <a:endParaRPr lang="en-US" altLang="ko-KR" sz="2000" dirty="0">
              <a:solidFill>
                <a:srgbClr val="FF0000"/>
              </a:solidFill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1642512" name="Rectangle 16"/>
          <p:cNvSpPr>
            <a:spLocks noChangeArrowheads="1"/>
          </p:cNvSpPr>
          <p:nvPr/>
        </p:nvSpPr>
        <p:spPr bwMode="auto">
          <a:xfrm>
            <a:off x="5779391" y="2788920"/>
            <a:ext cx="91852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TLB Hit</a:t>
            </a:r>
            <a:endParaRPr lang="en-US" altLang="ko-KR" sz="2000" dirty="0">
              <a:solidFill>
                <a:srgbClr val="FF0000"/>
              </a:solidFill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1642515" name="Rectangle 19"/>
          <p:cNvSpPr>
            <a:spLocks noChangeArrowheads="1"/>
          </p:cNvSpPr>
          <p:nvPr/>
        </p:nvSpPr>
        <p:spPr bwMode="auto">
          <a:xfrm>
            <a:off x="557799" y="4142232"/>
            <a:ext cx="1093634" cy="5822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Page not</a:t>
            </a:r>
          </a:p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in Mem</a:t>
            </a:r>
            <a:endParaRPr lang="en-US" altLang="ko-KR" sz="2000" dirty="0">
              <a:solidFill>
                <a:srgbClr val="FF0000"/>
              </a:solidFill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1642518" name="Rectangle 22"/>
          <p:cNvSpPr>
            <a:spLocks noChangeArrowheads="1"/>
          </p:cNvSpPr>
          <p:nvPr/>
        </p:nvSpPr>
        <p:spPr bwMode="auto">
          <a:xfrm>
            <a:off x="4731018" y="4142232"/>
            <a:ext cx="937758" cy="5883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Access</a:t>
            </a:r>
          </a:p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Denied</a:t>
            </a:r>
            <a:endParaRPr lang="en-US" altLang="ko-KR" sz="2000" dirty="0">
              <a:solidFill>
                <a:srgbClr val="FF0000"/>
              </a:solidFill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1642519" name="Rectangle 23"/>
          <p:cNvSpPr>
            <a:spLocks noChangeArrowheads="1"/>
          </p:cNvSpPr>
          <p:nvPr/>
        </p:nvSpPr>
        <p:spPr bwMode="auto">
          <a:xfrm>
            <a:off x="7589520" y="4142232"/>
            <a:ext cx="1222772" cy="5883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Access 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Permitted</a:t>
            </a:r>
            <a:endParaRPr lang="en-US" altLang="ko-KR" sz="2000" dirty="0">
              <a:solidFill>
                <a:srgbClr val="FF0000"/>
              </a:solidFill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1642520" name="Rectangle 24"/>
          <p:cNvSpPr>
            <a:spLocks noChangeArrowheads="1"/>
          </p:cNvSpPr>
          <p:nvPr/>
        </p:nvSpPr>
        <p:spPr bwMode="auto">
          <a:xfrm>
            <a:off x="4754880" y="4745736"/>
            <a:ext cx="1828800" cy="78778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i="1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Protection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i="1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Fault</a:t>
            </a:r>
          </a:p>
        </p:txBody>
      </p:sp>
      <p:sp>
        <p:nvSpPr>
          <p:cNvPr id="1642525" name="Line 29"/>
          <p:cNvSpPr>
            <a:spLocks noChangeShapeType="1"/>
          </p:cNvSpPr>
          <p:nvPr/>
        </p:nvSpPr>
        <p:spPr bwMode="auto">
          <a:xfrm flipH="1">
            <a:off x="5669280" y="5532120"/>
            <a:ext cx="0" cy="2743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526" name="Text Box 30"/>
          <p:cNvSpPr txBox="1">
            <a:spLocks noChangeArrowheads="1"/>
          </p:cNvSpPr>
          <p:nvPr/>
        </p:nvSpPr>
        <p:spPr bwMode="auto">
          <a:xfrm>
            <a:off x="4754880" y="5715000"/>
            <a:ext cx="1828800" cy="4663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400" b="1" dirty="0" smtClean="0">
                <a:latin typeface="Courier New" panose="02070309020205020404" pitchFamily="49" charset="0"/>
                <a:ea typeface="굴림" charset="-127"/>
                <a:cs typeface="Courier New" panose="02070309020205020404" pitchFamily="49" charset="0"/>
              </a:rPr>
              <a:t>SIGSEGV</a:t>
            </a:r>
            <a:endParaRPr lang="en-US" altLang="ko-KR" sz="2400" b="1" dirty="0">
              <a:latin typeface="Courier New" panose="02070309020205020404" pitchFamily="49" charset="0"/>
              <a:ea typeface="굴림" charset="-127"/>
              <a:cs typeface="Courier New" panose="02070309020205020404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60320" y="2856491"/>
            <a:ext cx="4023360" cy="545077"/>
            <a:chOff x="2560320" y="2632455"/>
            <a:chExt cx="4023360" cy="545077"/>
          </a:xfrm>
        </p:grpSpPr>
        <p:sp>
          <p:nvSpPr>
            <p:cNvPr id="35" name="Line 12"/>
            <p:cNvSpPr>
              <a:spLocks noChangeShapeType="1"/>
            </p:cNvSpPr>
            <p:nvPr/>
          </p:nvSpPr>
          <p:spPr bwMode="auto">
            <a:xfrm>
              <a:off x="4572000" y="2632455"/>
              <a:ext cx="0" cy="274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" name="Elbow Connector 3"/>
            <p:cNvCxnSpPr/>
            <p:nvPr/>
          </p:nvCxnSpPr>
          <p:spPr>
            <a:xfrm>
              <a:off x="4572000" y="2903212"/>
              <a:ext cx="2011680" cy="274320"/>
            </a:xfrm>
            <a:prstGeom prst="bentConnector3">
              <a:avLst>
                <a:gd name="adj1" fmla="val 9997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flipH="1">
              <a:off x="2560320" y="2903212"/>
              <a:ext cx="2011680" cy="274320"/>
            </a:xfrm>
            <a:prstGeom prst="bentConnector3">
              <a:avLst>
                <a:gd name="adj1" fmla="val 9997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565150" y="4142232"/>
            <a:ext cx="987451" cy="5883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Page 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 smtClean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in Mem</a:t>
            </a:r>
            <a:endParaRPr lang="en-US" altLang="ko-KR" sz="2000" dirty="0">
              <a:solidFill>
                <a:srgbClr val="FF0000"/>
              </a:solidFill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45920" y="4197096"/>
            <a:ext cx="1920240" cy="548640"/>
            <a:chOff x="1645920" y="3973060"/>
            <a:chExt cx="1920240" cy="548640"/>
          </a:xfrm>
        </p:grpSpPr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2560320" y="3973060"/>
              <a:ext cx="0" cy="274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3" name="Elbow Connector 42"/>
            <p:cNvCxnSpPr/>
            <p:nvPr/>
          </p:nvCxnSpPr>
          <p:spPr>
            <a:xfrm flipH="1">
              <a:off x="1645920" y="4247380"/>
              <a:ext cx="914400" cy="274320"/>
            </a:xfrm>
            <a:prstGeom prst="bentConnector3">
              <a:avLst>
                <a:gd name="adj1" fmla="val 9997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/>
            <p:nvPr/>
          </p:nvCxnSpPr>
          <p:spPr>
            <a:xfrm>
              <a:off x="2560320" y="4247380"/>
              <a:ext cx="1005840" cy="274320"/>
            </a:xfrm>
            <a:prstGeom prst="bentConnector3">
              <a:avLst>
                <a:gd name="adj1" fmla="val 9997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669280" y="4197096"/>
            <a:ext cx="1920240" cy="548640"/>
            <a:chOff x="5669280" y="3973060"/>
            <a:chExt cx="1920240" cy="548640"/>
          </a:xfrm>
        </p:grpSpPr>
        <p:sp>
          <p:nvSpPr>
            <p:cNvPr id="40" name="Line 12"/>
            <p:cNvSpPr>
              <a:spLocks noChangeShapeType="1"/>
            </p:cNvSpPr>
            <p:nvPr/>
          </p:nvSpPr>
          <p:spPr bwMode="auto">
            <a:xfrm>
              <a:off x="6584689" y="3973060"/>
              <a:ext cx="0" cy="274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4" name="Elbow Connector 43"/>
            <p:cNvCxnSpPr/>
            <p:nvPr/>
          </p:nvCxnSpPr>
          <p:spPr>
            <a:xfrm flipH="1">
              <a:off x="5669280" y="4247380"/>
              <a:ext cx="914400" cy="274320"/>
            </a:xfrm>
            <a:prstGeom prst="bentConnector3">
              <a:avLst>
                <a:gd name="adj1" fmla="val 9997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/>
            <p:nvPr/>
          </p:nvCxnSpPr>
          <p:spPr>
            <a:xfrm>
              <a:off x="6583680" y="4247380"/>
              <a:ext cx="1005840" cy="274320"/>
            </a:xfrm>
            <a:prstGeom prst="bentConnector3">
              <a:avLst>
                <a:gd name="adj1" fmla="val 9997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675120" y="5715000"/>
            <a:ext cx="1828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Check cache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Line 29"/>
          <p:cNvSpPr>
            <a:spLocks noChangeShapeType="1"/>
          </p:cNvSpPr>
          <p:nvPr/>
        </p:nvSpPr>
        <p:spPr bwMode="auto">
          <a:xfrm flipH="1">
            <a:off x="7589520" y="5532120"/>
            <a:ext cx="0" cy="2743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H="1">
            <a:off x="1645920" y="5532120"/>
            <a:ext cx="0" cy="2743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 flipH="1">
            <a:off x="3566160" y="5532120"/>
            <a:ext cx="0" cy="2743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1520" y="5715000"/>
            <a:ext cx="1828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Find in Disk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47244" y="5715000"/>
            <a:ext cx="1828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Find in Mem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5920" y="3804540"/>
            <a:ext cx="4022856" cy="2551176"/>
            <a:chOff x="1645920" y="3804540"/>
            <a:chExt cx="4022856" cy="2551176"/>
          </a:xfrm>
        </p:grpSpPr>
        <p:sp>
          <p:nvSpPr>
            <p:cNvPr id="47" name="Line 29"/>
            <p:cNvSpPr>
              <a:spLocks noChangeShapeType="1"/>
            </p:cNvSpPr>
            <p:nvPr/>
          </p:nvSpPr>
          <p:spPr bwMode="auto">
            <a:xfrm flipH="1">
              <a:off x="1645920" y="6080760"/>
              <a:ext cx="0" cy="274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Line 29"/>
            <p:cNvSpPr>
              <a:spLocks noChangeShapeType="1"/>
            </p:cNvSpPr>
            <p:nvPr/>
          </p:nvSpPr>
          <p:spPr bwMode="auto">
            <a:xfrm flipH="1">
              <a:off x="3566160" y="6080760"/>
              <a:ext cx="0" cy="274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" name="Elbow Connector 4"/>
            <p:cNvCxnSpPr/>
            <p:nvPr/>
          </p:nvCxnSpPr>
          <p:spPr>
            <a:xfrm rot="5400000" flipH="1" flipV="1">
              <a:off x="3844548" y="4531488"/>
              <a:ext cx="2551176" cy="1097280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45920" y="6355080"/>
              <a:ext cx="292608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9" name="Ink 48"/>
              <p14:cNvContentPartPr/>
              <p14:nvPr/>
            </p14:nvContentPartPr>
            <p14:xfrm>
              <a:off x="652320" y="3115800"/>
              <a:ext cx="6314040" cy="108684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680" y="3106080"/>
                <a:ext cx="6327720" cy="110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9701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Switching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needs to happen when the CPU switches processes?</a:t>
            </a:r>
          </a:p>
          <a:p>
            <a:pPr lvl="1"/>
            <a:r>
              <a:rPr lang="en-US" dirty="0" smtClean="0"/>
              <a:t>Registers:</a:t>
            </a:r>
          </a:p>
          <a:p>
            <a:pPr lvl="2"/>
            <a:r>
              <a:rPr lang="en-US" dirty="0" smtClean="0"/>
              <a:t>Save state of old process, load state of new process</a:t>
            </a:r>
          </a:p>
          <a:p>
            <a:pPr lvl="2"/>
            <a:r>
              <a:rPr lang="en-US" dirty="0" smtClean="0"/>
              <a:t>Including the Page Table Base Register (PTBR)</a:t>
            </a:r>
          </a:p>
          <a:p>
            <a:pPr lvl="1"/>
            <a:r>
              <a:rPr lang="en-US" dirty="0" smtClean="0"/>
              <a:t>Memory:</a:t>
            </a:r>
            <a:endParaRPr lang="en-US" dirty="0"/>
          </a:p>
          <a:p>
            <a:pPr lvl="2"/>
            <a:r>
              <a:rPr lang="en-US" dirty="0" smtClean="0"/>
              <a:t>Nothing to do!  Pages for processes already exist in memory/disk and protected from each other</a:t>
            </a:r>
            <a:endParaRPr lang="en-US" dirty="0"/>
          </a:p>
          <a:p>
            <a:pPr lvl="1"/>
            <a:r>
              <a:rPr lang="en-US" dirty="0" smtClean="0"/>
              <a:t>TLB:</a:t>
            </a:r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Invalidate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all entries in TLB – mapping is for old process’ VAs </a:t>
            </a:r>
          </a:p>
          <a:p>
            <a:pPr lvl="1"/>
            <a:r>
              <a:rPr lang="en-US" dirty="0" smtClean="0"/>
              <a:t>Cache:</a:t>
            </a:r>
          </a:p>
          <a:p>
            <a:pPr lvl="2"/>
            <a:r>
              <a:rPr lang="en-US" dirty="0" smtClean="0"/>
              <a:t>Can leave alone because storing based on PAs – good for shared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 smtClean="0"/>
              <a:t>Summary of Address Translation Symbols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2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4" y="1362074"/>
                <a:ext cx="8366760" cy="4974336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Basic Parameters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	Number of addresses in virtual address space</a:t>
                </a:r>
                <a:endParaRPr lang="en-US" baseline="30000" dirty="0" smtClean="0"/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	Number of addresses in physical address space</a:t>
                </a:r>
                <a:endParaRPr lang="en-US" baseline="30000" dirty="0" smtClean="0"/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/>
                  <a:t>	Page size (bytes)</a:t>
                </a:r>
                <a:endParaRPr lang="en-US" baseline="30000" dirty="0" smtClean="0"/>
              </a:p>
              <a:p>
                <a:r>
                  <a:rPr lang="en-US" dirty="0" smtClean="0"/>
                  <a:t>Components of the virtual address (VA)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 smtClean="0"/>
                  <a:t>VPO</a:t>
                </a:r>
                <a:r>
                  <a:rPr lang="en-US" dirty="0" smtClean="0"/>
                  <a:t>	Virtual </a:t>
                </a:r>
                <a:r>
                  <a:rPr lang="en-US" dirty="0"/>
                  <a:t>page offset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 smtClean="0"/>
                  <a:t>VPN</a:t>
                </a:r>
                <a:r>
                  <a:rPr lang="en-US" dirty="0" smtClean="0"/>
                  <a:t>	Virtual </a:t>
                </a:r>
                <a:r>
                  <a:rPr lang="en-US" dirty="0"/>
                  <a:t>page number</a:t>
                </a:r>
                <a:endParaRPr lang="en-US" b="1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b="1" dirty="0" smtClean="0"/>
                  <a:t>TLBI</a:t>
                </a:r>
                <a:r>
                  <a:rPr lang="en-US" dirty="0" smtClean="0"/>
                  <a:t>	TLB index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 smtClean="0"/>
                  <a:t>TLBT</a:t>
                </a:r>
                <a:r>
                  <a:rPr lang="en-US" dirty="0"/>
                  <a:t>	</a:t>
                </a:r>
                <a:r>
                  <a:rPr lang="en-US" dirty="0" smtClean="0"/>
                  <a:t>TLB tag</a:t>
                </a:r>
              </a:p>
              <a:p>
                <a:r>
                  <a:rPr lang="en-US" dirty="0" smtClean="0"/>
                  <a:t>Components of the physical address (PA)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 smtClean="0"/>
                  <a:t>PPO</a:t>
                </a:r>
                <a:r>
                  <a:rPr lang="en-US" dirty="0"/>
                  <a:t>	</a:t>
                </a:r>
                <a:r>
                  <a:rPr lang="en-US" dirty="0" smtClean="0"/>
                  <a:t>Physical page offset (same as VPO)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 smtClean="0"/>
                  <a:t>PPN	</a:t>
                </a:r>
                <a:r>
                  <a:rPr lang="en-US" dirty="0" smtClean="0"/>
                  <a:t>Physical page number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93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4" y="1362074"/>
                <a:ext cx="8366760" cy="4974336"/>
              </a:xfrm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Virtual Memory Summary</a:t>
            </a:r>
            <a:endParaRPr lang="en-GB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Programmer’s view of virtual memory</a:t>
            </a:r>
          </a:p>
          <a:p>
            <a:pPr lvl="1"/>
            <a:r>
              <a:rPr lang="en-GB" dirty="0" smtClean="0"/>
              <a:t>Each process has its own private linear address space</a:t>
            </a:r>
          </a:p>
          <a:p>
            <a:pPr lvl="1"/>
            <a:r>
              <a:rPr lang="en-GB" dirty="0" smtClean="0"/>
              <a:t>Cannot be corrupted by other processes</a:t>
            </a:r>
          </a:p>
          <a:p>
            <a:endParaRPr lang="en-GB" dirty="0" smtClean="0"/>
          </a:p>
          <a:p>
            <a:r>
              <a:rPr lang="en-GB" dirty="0" smtClean="0"/>
              <a:t>System view of virtual memory</a:t>
            </a:r>
          </a:p>
          <a:p>
            <a:pPr lvl="1"/>
            <a:r>
              <a:rPr lang="en-GB" dirty="0" smtClean="0"/>
              <a:t>Uses memory efficiently by caching virtual memory pages</a:t>
            </a:r>
          </a:p>
          <a:p>
            <a:pPr lvl="2"/>
            <a:r>
              <a:rPr lang="en-GB" dirty="0" smtClean="0"/>
              <a:t>Efficient only because of locality</a:t>
            </a:r>
          </a:p>
          <a:p>
            <a:pPr lvl="1"/>
            <a:r>
              <a:rPr lang="en-GB" dirty="0" smtClean="0"/>
              <a:t>Simplifies memory management and sharing</a:t>
            </a:r>
          </a:p>
          <a:p>
            <a:pPr lvl="1"/>
            <a:r>
              <a:rPr lang="en-GB" dirty="0" smtClean="0"/>
              <a:t>Simplifies protection by providing permissions checking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96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Memory System Summary</a:t>
            </a:r>
            <a:endParaRPr lang="en-GB"/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 smtClean="0"/>
              <a:t>Memory Caches (L1/L2/L3)</a:t>
            </a:r>
          </a:p>
          <a:p>
            <a:pPr lvl="1"/>
            <a:r>
              <a:rPr lang="en-GB" sz="2000" dirty="0" smtClean="0"/>
              <a:t>Purely a speed-up technique</a:t>
            </a:r>
          </a:p>
          <a:p>
            <a:pPr lvl="1"/>
            <a:r>
              <a:rPr lang="en-GB" sz="2000" dirty="0" smtClean="0"/>
              <a:t>Behavior invisible to application programmer and (mostly) OS</a:t>
            </a:r>
          </a:p>
          <a:p>
            <a:pPr lvl="1"/>
            <a:r>
              <a:rPr lang="en-GB" sz="2000" dirty="0" smtClean="0"/>
              <a:t>Implemented totally in hardware</a:t>
            </a:r>
          </a:p>
          <a:p>
            <a:r>
              <a:rPr lang="en-GB" sz="2400" dirty="0" smtClean="0"/>
              <a:t>Virtual Memory</a:t>
            </a:r>
          </a:p>
          <a:p>
            <a:pPr lvl="1"/>
            <a:r>
              <a:rPr lang="en-GB" sz="2000" dirty="0" smtClean="0"/>
              <a:t>Supports many OS-related functions</a:t>
            </a:r>
          </a:p>
          <a:p>
            <a:pPr lvl="2"/>
            <a:r>
              <a:rPr lang="en-GB" sz="1800" dirty="0" smtClean="0"/>
              <a:t>Process creation, task switching, protection</a:t>
            </a:r>
          </a:p>
          <a:p>
            <a:pPr lvl="1"/>
            <a:r>
              <a:rPr lang="en-GB" sz="2000" dirty="0" smtClean="0"/>
              <a:t>Operating System (software)</a:t>
            </a:r>
          </a:p>
          <a:p>
            <a:pPr lvl="2"/>
            <a:r>
              <a:rPr lang="en-GB" sz="1800" dirty="0" smtClean="0"/>
              <a:t>Allocates/shares physical memory among processes</a:t>
            </a:r>
          </a:p>
          <a:p>
            <a:pPr lvl="2"/>
            <a:r>
              <a:rPr lang="en-GB" sz="1800" dirty="0" smtClean="0"/>
              <a:t>Maintains high-level tables tracking memory type, source, sharing</a:t>
            </a:r>
          </a:p>
          <a:p>
            <a:pPr lvl="2"/>
            <a:r>
              <a:rPr lang="en-GB" sz="1800" dirty="0" smtClean="0"/>
              <a:t>Handles exceptions, fills in hardware-defined mapping tables</a:t>
            </a:r>
          </a:p>
          <a:p>
            <a:pPr lvl="1"/>
            <a:r>
              <a:rPr lang="en-GB" sz="2000" dirty="0" smtClean="0"/>
              <a:t>Hardware</a:t>
            </a:r>
          </a:p>
          <a:p>
            <a:pPr lvl="2"/>
            <a:r>
              <a:rPr lang="en-GB" sz="1800" dirty="0" smtClean="0"/>
              <a:t>Translates virtual addresses via mapping tables, enforcing permissions</a:t>
            </a:r>
          </a:p>
          <a:p>
            <a:pPr lvl="2"/>
            <a:r>
              <a:rPr lang="en-GB" sz="1800" dirty="0" smtClean="0"/>
              <a:t>Accelerates mapping via translation cache (TLB)</a:t>
            </a:r>
            <a:endParaRPr lang="en-GB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58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Page Hit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b="1" i="1" dirty="0" smtClean="0">
                <a:solidFill>
                  <a:srgbClr val="FF0000"/>
                </a:solidFill>
              </a:rPr>
              <a:t>Page hit:</a:t>
            </a:r>
            <a:r>
              <a:rPr lang="en-GB" dirty="0" smtClean="0"/>
              <a:t>  VM reference is in physical memory</a:t>
            </a:r>
            <a:endParaRPr lang="en-GB" dirty="0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2743200" y="1828800"/>
            <a:ext cx="2498706" cy="2688245"/>
            <a:chOff x="1458695" y="1649970"/>
            <a:chExt cx="2498706" cy="2688245"/>
          </a:xfrm>
        </p:grpSpPr>
        <p:sp>
          <p:nvSpPr>
            <p:cNvPr id="84" name="Text Box 1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</a:t>
              </a: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86" name="Rectangle 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7" name="Rectangle 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8" name="Rectangle 5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89" name="Rectangle 6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90" name="Rectangle 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1" name="Rectangle 8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2" name="Rectangle 9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3" name="Rectangle 1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4" name="Rectangle 20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Rectangle 2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Rectangle 2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Rectangle 2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tangle 24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25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Rectangle 2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2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Text Box 28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03" name="Text Box 37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GB" sz="1600" i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Text Box 38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Text Box 39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</a:t>
                </a:r>
                <a:r>
                  <a: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Oval 4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7" name="Oval 4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8" name="Oval 4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9" name="Oval 46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0" name="Oval 53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1" name="Oval 55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8" name="Rectangle 4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tangle 2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61" name="Shape 60"/>
          <p:cNvCxnSpPr>
            <a:stCxn id="69" idx="2"/>
          </p:cNvCxnSpPr>
          <p:nvPr>
            <p:custDataLst>
              <p:tags r:id="rId4"/>
            </p:custDataLst>
          </p:nvPr>
        </p:nvCxnSpPr>
        <p:spPr bwMode="auto">
          <a:xfrm rot="5400000">
            <a:off x="1308315" y="2757488"/>
            <a:ext cx="640080" cy="0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ectangle 68"/>
          <p:cNvSpPr/>
          <p:nvPr>
            <p:custDataLst>
              <p:tags r:id="rId5"/>
            </p:custDataLst>
          </p:nvPr>
        </p:nvSpPr>
        <p:spPr bwMode="auto">
          <a:xfrm>
            <a:off x="828255" y="219456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1440" y="5120640"/>
            <a:ext cx="5723029" cy="1600200"/>
            <a:chOff x="91440" y="5120640"/>
            <a:chExt cx="5723029" cy="1600200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190909" y="5120640"/>
              <a:ext cx="5623560" cy="1600200"/>
            </a:xfrm>
            <a:prstGeom prst="roundRect">
              <a:avLst>
                <a:gd name="adj" fmla="val 5136"/>
              </a:avLst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Example</a:t>
              </a:r>
              <a:r>
                <a:rPr lang="en-US" sz="1800" b="1" dirty="0" smtClean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:</a:t>
              </a:r>
              <a:r>
                <a:rPr lang="en-US" sz="18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 </a:t>
              </a:r>
              <a:r>
                <a:rPr lang="en-US" b="0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Page size = </a:t>
              </a:r>
              <a:r>
                <a:rPr lang="en-US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4 KiB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/>
            <p:cNvSpPr/>
            <p:nvPr>
              <p:custDataLst>
                <p:tags r:id="rId22"/>
              </p:custDataLst>
            </p:nvPr>
          </p:nvSpPr>
          <p:spPr bwMode="auto">
            <a:xfrm>
              <a:off x="1554480" y="557784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20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0x00740b</a:t>
              </a:r>
              <a:endPara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1440" y="5577840"/>
              <a:ext cx="1371600" cy="457200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US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b="0" i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ddr</a:t>
              </a:r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b="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/>
            <p:cNvSpPr/>
            <p:nvPr>
              <p:custDataLst>
                <p:tags r:id="rId23"/>
              </p:custDataLst>
            </p:nvPr>
          </p:nvSpPr>
          <p:spPr bwMode="auto">
            <a:xfrm>
              <a:off x="1554480" y="612648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1440" y="612648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VPN:</a:t>
              </a:r>
              <a:endParaRPr lang="en-US" b="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76"/>
            <p:cNvSpPr/>
            <p:nvPr>
              <p:custDataLst>
                <p:tags r:id="rId24"/>
              </p:custDataLst>
            </p:nvPr>
          </p:nvSpPr>
          <p:spPr bwMode="auto">
            <a:xfrm>
              <a:off x="4389120" y="612648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926080" y="612648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PPN:</a:t>
              </a:r>
              <a:endParaRPr lang="en-US" b="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/>
            <p:cNvSpPr/>
            <p:nvPr>
              <p:custDataLst>
                <p:tags r:id="rId25"/>
              </p:custDataLst>
            </p:nvPr>
          </p:nvSpPr>
          <p:spPr bwMode="auto">
            <a:xfrm>
              <a:off x="4389120" y="5577840"/>
              <a:ext cx="1292146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20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926080" y="557784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US" b="0" i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Addr</a:t>
              </a:r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b="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949440" y="1920240"/>
            <a:ext cx="1913913" cy="1600200"/>
            <a:chOff x="5669280" y="1097280"/>
            <a:chExt cx="1913913" cy="1600200"/>
          </a:xfrm>
        </p:grpSpPr>
        <p:sp>
          <p:nvSpPr>
            <p:cNvPr id="121" name="Text Box 1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  <a:endParaRPr lang="en-GB" sz="16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23" name="Text Box 4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4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949440" y="3840480"/>
            <a:ext cx="1371600" cy="2377440"/>
            <a:chOff x="7498080" y="3154680"/>
            <a:chExt cx="1371600" cy="2377440"/>
          </a:xfrm>
        </p:grpSpPr>
        <p:sp>
          <p:nvSpPr>
            <p:cNvPr id="132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  <a:b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  <a:endParaRPr lang="en-GB" sz="16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34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35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36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37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38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416552" y="3273552"/>
            <a:ext cx="2532887" cy="2487168"/>
            <a:chOff x="3136392" y="3273552"/>
            <a:chExt cx="2532887" cy="2487168"/>
          </a:xfrm>
        </p:grpSpPr>
        <p:sp>
          <p:nvSpPr>
            <p:cNvPr id="140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36392" y="3959352"/>
              <a:ext cx="2532887" cy="18013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1" name="Line 5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273552"/>
              <a:ext cx="2532887" cy="18470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416553" y="2560320"/>
            <a:ext cx="2532886" cy="1627632"/>
            <a:chOff x="3136392" y="2560320"/>
            <a:chExt cx="2532886" cy="1627632"/>
          </a:xfrm>
        </p:grpSpPr>
        <p:sp>
          <p:nvSpPr>
            <p:cNvPr id="143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4" name="Line 1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5" name="Line 1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6" name="Line 5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136392" y="3383280"/>
              <a:ext cx="2532886" cy="1188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1" y="2995553"/>
            <a:ext cx="8114479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446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Page Fault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54864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 smtClean="0">
                <a:solidFill>
                  <a:srgbClr val="FF0000"/>
                </a:solidFill>
              </a:rPr>
              <a:t>Page fault:</a:t>
            </a:r>
            <a:r>
              <a:rPr lang="en-GB" i="1" dirty="0" smtClean="0">
                <a:solidFill>
                  <a:srgbClr val="C00000"/>
                </a:solidFill>
              </a:rPr>
              <a:t>  </a:t>
            </a:r>
            <a:r>
              <a:rPr lang="en-GB" dirty="0" smtClean="0"/>
              <a:t>VM reference is NOT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in physical memory </a:t>
            </a:r>
            <a:endParaRPr lang="en-GB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2743200" y="1828800"/>
            <a:ext cx="2498706" cy="2688245"/>
            <a:chOff x="1458695" y="1649970"/>
            <a:chExt cx="2498706" cy="2688245"/>
          </a:xfrm>
        </p:grpSpPr>
        <p:sp>
          <p:nvSpPr>
            <p:cNvPr id="127" name="Text Box 1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</a:t>
              </a: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129" name="Rectangle 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0" name="Rectangle 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1" name="Rectangle 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32" name="Rectangle 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33" name="Rectangle 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4" name="Rectangle 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5" name="Rectangle 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6" name="Rectangle 1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7" name="Rectangle 2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Rectangle 2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Rectangle 2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Rectangle 2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Rectangle 2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Rectangle 2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Rectangle 2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5" name="Text Box 28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46" name="Text Box 37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GB" sz="1600" i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Text Box 38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Text Box 39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</a:t>
                </a:r>
                <a:r>
                  <a: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9" name="Oval 43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0" name="Oval 44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1" name="Oval 45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2" name="Oval 46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3" name="Oval 53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4" name="Oval 5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5" name="Rectangle 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Rectangle 21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57" name="Group 156"/>
          <p:cNvGrpSpPr/>
          <p:nvPr/>
        </p:nvGrpSpPr>
        <p:grpSpPr>
          <a:xfrm>
            <a:off x="6949440" y="1920240"/>
            <a:ext cx="1913913" cy="1600200"/>
            <a:chOff x="5669280" y="1097280"/>
            <a:chExt cx="1913913" cy="1600200"/>
          </a:xfrm>
        </p:grpSpPr>
        <p:sp>
          <p:nvSpPr>
            <p:cNvPr id="158" name="Text Box 1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  <a:endParaRPr lang="en-GB" sz="16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9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60" name="Text Box 4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4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949440" y="3840480"/>
            <a:ext cx="1371600" cy="2377440"/>
            <a:chOff x="7498080" y="3154680"/>
            <a:chExt cx="1371600" cy="2377440"/>
          </a:xfrm>
        </p:grpSpPr>
        <p:sp>
          <p:nvSpPr>
            <p:cNvPr id="166" name="Text Box 1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  <a:b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  <a:endParaRPr lang="en-GB" sz="16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7" name="Rectangle 4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68" name="Rectangle 4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69" name="Rectangle 5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70" name="Rectangle 5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71" name="Rectangle 5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72" name="Rectangle 5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416552" y="3273552"/>
            <a:ext cx="2532887" cy="2487168"/>
            <a:chOff x="3136392" y="3273552"/>
            <a:chExt cx="2532887" cy="2487168"/>
          </a:xfrm>
        </p:grpSpPr>
        <p:sp>
          <p:nvSpPr>
            <p:cNvPr id="174" name="Line 1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959352"/>
              <a:ext cx="2532887" cy="18013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5" name="Line 5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136392" y="3273552"/>
              <a:ext cx="2532887" cy="18470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4416553" y="2560320"/>
            <a:ext cx="2532886" cy="1627632"/>
            <a:chOff x="3136392" y="2560320"/>
            <a:chExt cx="2532886" cy="1627632"/>
          </a:xfrm>
        </p:grpSpPr>
        <p:sp>
          <p:nvSpPr>
            <p:cNvPr id="177" name="Line 1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8" name="Line 1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9" name="Line 1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0" name="Line 5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3136392" y="3383280"/>
              <a:ext cx="2532886" cy="1188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cxnSp>
        <p:nvCxnSpPr>
          <p:cNvPr id="181" name="Shape 60"/>
          <p:cNvCxnSpPr>
            <a:stCxn id="182" idx="2"/>
            <a:endCxn id="143" idx="1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2045377" y="2020425"/>
            <a:ext cx="828787" cy="1662831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2" name="Rectangle 181"/>
          <p:cNvSpPr/>
          <p:nvPr>
            <p:custDataLst>
              <p:tags r:id="rId5"/>
            </p:custDataLst>
          </p:nvPr>
        </p:nvSpPr>
        <p:spPr bwMode="auto">
          <a:xfrm>
            <a:off x="828255" y="219456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grpSp>
        <p:nvGrpSpPr>
          <p:cNvPr id="183" name="Group 182"/>
          <p:cNvGrpSpPr/>
          <p:nvPr/>
        </p:nvGrpSpPr>
        <p:grpSpPr>
          <a:xfrm>
            <a:off x="91440" y="5120640"/>
            <a:ext cx="4671469" cy="1600200"/>
            <a:chOff x="91440" y="5120640"/>
            <a:chExt cx="4671469" cy="1600200"/>
          </a:xfrm>
        </p:grpSpPr>
        <p:sp>
          <p:nvSpPr>
            <p:cNvPr id="184" name="Rounded Rectangle 183"/>
            <p:cNvSpPr/>
            <p:nvPr/>
          </p:nvSpPr>
          <p:spPr bwMode="auto">
            <a:xfrm>
              <a:off x="190909" y="5120640"/>
              <a:ext cx="4572000" cy="1600200"/>
            </a:xfrm>
            <a:prstGeom prst="roundRect">
              <a:avLst>
                <a:gd name="adj" fmla="val 5136"/>
              </a:avLst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Example</a:t>
              </a:r>
              <a:r>
                <a:rPr lang="en-US" sz="1800" b="1" dirty="0" smtClean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:</a:t>
              </a:r>
              <a:r>
                <a:rPr lang="en-US" sz="18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 </a:t>
              </a:r>
              <a:r>
                <a:rPr lang="en-US" b="0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Page size = </a:t>
              </a:r>
              <a:r>
                <a:rPr lang="en-US" dirty="0" smtClean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4 KiB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Provide a virtual address request (in hex) that results in</a:t>
              </a:r>
              <a:r>
                <a:rPr kumimoji="0" lang="en-US" i="0" u="none" strike="noStrike" cap="none" normalizeH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this particular page fault:</a:t>
              </a:r>
              <a:endParaRPr kumimoji="0" lang="en-US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185" name="Rectangle 184"/>
            <p:cNvSpPr/>
            <p:nvPr>
              <p:custDataLst>
                <p:tags r:id="rId6"/>
              </p:custDataLst>
            </p:nvPr>
          </p:nvSpPr>
          <p:spPr bwMode="auto">
            <a:xfrm>
              <a:off x="1554479" y="6126480"/>
              <a:ext cx="1828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91440" y="6126480"/>
              <a:ext cx="1371600" cy="457200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US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b="0" i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ddr</a:t>
              </a:r>
              <a:r>
                <a: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b="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9" name="Ink 68"/>
              <p14:cNvContentPartPr/>
              <p14:nvPr/>
            </p14:nvContentPartPr>
            <p14:xfrm>
              <a:off x="1626120" y="2752560"/>
              <a:ext cx="3510000" cy="367992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17840" y="2743560"/>
                <a:ext cx="3526200" cy="36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0" name="Ink 69"/>
              <p14:cNvContentPartPr/>
              <p14:nvPr/>
            </p14:nvContentPartPr>
            <p14:xfrm>
              <a:off x="1920960" y="6227280"/>
              <a:ext cx="179280" cy="16524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914120" y="6221520"/>
                <a:ext cx="194400" cy="1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361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914400" y="30480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Page Fault Exception</a:t>
            </a:r>
            <a:endParaRPr lang="en-US" dirty="0"/>
          </a:p>
        </p:txBody>
      </p:sp>
      <p:sp>
        <p:nvSpPr>
          <p:cNvPr id="481297" name="Rectangle 1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95400"/>
            <a:ext cx="8153400" cy="3124200"/>
          </a:xfrm>
        </p:spPr>
        <p:txBody>
          <a:bodyPr/>
          <a:lstStyle/>
          <a:p>
            <a:r>
              <a:rPr lang="en-US" sz="2000" b="0" dirty="0" smtClean="0"/>
              <a:t>User </a:t>
            </a:r>
            <a:r>
              <a:rPr lang="en-US" sz="2000" b="0" dirty="0"/>
              <a:t>writes to memory location</a:t>
            </a:r>
          </a:p>
          <a:p>
            <a:r>
              <a:rPr lang="en-US" sz="2000" b="0" dirty="0"/>
              <a:t>That portion (page) of user’s memory 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is </a:t>
            </a:r>
            <a:r>
              <a:rPr lang="en-US" sz="2000" b="0" dirty="0"/>
              <a:t>currently on disk</a:t>
            </a:r>
          </a:p>
          <a:p>
            <a:endParaRPr lang="en-US" sz="2200" b="0" dirty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000" b="0" dirty="0" smtClean="0"/>
          </a:p>
          <a:p>
            <a:r>
              <a:rPr lang="en-US" sz="2000" b="0" dirty="0" smtClean="0"/>
              <a:t>Page fault handler </a:t>
            </a:r>
            <a:r>
              <a:rPr lang="en-US" sz="2000" b="0" dirty="0"/>
              <a:t>must load page into physical memory</a:t>
            </a:r>
          </a:p>
          <a:p>
            <a:r>
              <a:rPr lang="en-US" sz="2000" b="0" dirty="0"/>
              <a:t>Returns to faulting instruction</a:t>
            </a:r>
            <a:r>
              <a:rPr lang="en-US" sz="2000" b="0" dirty="0" smtClean="0"/>
              <a:t>:  </a:t>
            </a:r>
            <a:r>
              <a:rPr lang="en-US" sz="2000" dirty="0">
                <a:latin typeface="Courier New"/>
                <a:cs typeface="Courier New"/>
              </a:rPr>
              <a:t>mov</a:t>
            </a:r>
            <a:r>
              <a:rPr lang="en-US" sz="2000" b="0" dirty="0"/>
              <a:t> is executed again!</a:t>
            </a:r>
          </a:p>
          <a:p>
            <a:pPr lvl="1"/>
            <a:r>
              <a:rPr lang="en-US" sz="1800" b="0" dirty="0"/>
              <a:t>Successful on second 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5</a:t>
            </a:fld>
            <a:endParaRPr lang="en-US"/>
          </a:p>
        </p:txBody>
      </p:sp>
      <p:sp>
        <p:nvSpPr>
          <p:cNvPr id="481298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main </a:t>
            </a:r>
            <a:r>
              <a:rPr lang="en-US" sz="1600" dirty="0">
                <a:latin typeface="Courier New" pitchFamily="49" charset="0"/>
              </a:rPr>
              <a:t>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2488982"/>
            <a:ext cx="7393371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b="1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3100551"/>
            <a:ext cx="1431785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code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95775" y="3100551"/>
            <a:ext cx="2076320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804988" y="36228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11338" y="42276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624388" y="42340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798637" y="42340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798638" y="43245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77364" y="3862551"/>
            <a:ext cx="214223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exception: page fault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54550" y="42067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Create page and </a:t>
            </a:r>
          </a:p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load into memory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73350" y="4548351"/>
            <a:ext cx="853165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88720" y="4062249"/>
            <a:ext cx="614271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32292" y="3877583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Lato" panose="020F0502020204030203" pitchFamily="34" charset="0"/>
              </a:rPr>
              <a:t>handle_page_fault</a:t>
            </a:r>
            <a:r>
              <a:rPr lang="en-US" sz="1800" dirty="0">
                <a:latin typeface="Lato" panose="020F0502020204030203" pitchFamily="34" charset="0"/>
              </a:rPr>
              <a:t>:</a:t>
            </a:r>
            <a:endParaRPr lang="en-US" sz="1800" dirty="0" smtClean="0">
              <a:latin typeface="Lato" panose="020F0502020204030203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1" name="Ink 30"/>
              <p14:cNvContentPartPr/>
              <p14:nvPr/>
            </p14:nvContentPartPr>
            <p14:xfrm>
              <a:off x="1567440" y="1064880"/>
              <a:ext cx="6559200" cy="520596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60240" y="1057680"/>
                <a:ext cx="6578640" cy="522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958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Handling a Page Fault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>
                <a:solidFill>
                  <a:srgbClr val="FF0000"/>
                </a:solidFill>
              </a:rPr>
              <a:t>Page miss causes page fault (an exception)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69" name="Group 68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70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</a:t>
                </a: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72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3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4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5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6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7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8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9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rgbClr val="ADADEB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80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89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  <a:r>
                    <a:rPr lang="en-GB" sz="1600" i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1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7</a:t>
                  </a: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3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4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5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6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7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8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0" name="Group 99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01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</a:t>
                </a: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  <a:endPara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03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4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09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</a:t>
                </a: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memory</a:t>
                </a:r>
                <a:b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  <a:endPara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11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12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13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14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15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4416552" y="4005072"/>
              <a:ext cx="2532887" cy="2304288"/>
              <a:chOff x="3136392" y="3273552"/>
              <a:chExt cx="2532887" cy="2304288"/>
            </a:xfrm>
          </p:grpSpPr>
          <p:sp>
            <p:nvSpPr>
              <p:cNvPr id="117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8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273552"/>
                <a:ext cx="2532887" cy="166420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20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1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2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3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3136392" y="3383280"/>
                <a:ext cx="2532886" cy="11887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24" name="Shape 60"/>
            <p:cNvCxnSpPr>
              <a:stCxn id="125" idx="2"/>
              <a:endCxn id="86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5" name="Rectangle 124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" name="Ink 1"/>
              <p14:cNvContentPartPr/>
              <p14:nvPr/>
            </p14:nvContentPartPr>
            <p14:xfrm>
              <a:off x="8375040" y="4215600"/>
              <a:ext cx="522000" cy="1451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370360" y="4209480"/>
                <a:ext cx="533880" cy="146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8414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Handling a Page Fault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>
                <a:solidFill>
                  <a:srgbClr val="FF0000"/>
                </a:solidFill>
              </a:rPr>
              <a:t>Page fault handler selects a </a:t>
            </a:r>
            <a:r>
              <a:rPr lang="en-GB" sz="2000" b="0" i="1" dirty="0" smtClean="0">
                <a:solidFill>
                  <a:srgbClr val="FF0000"/>
                </a:solidFill>
              </a:rPr>
              <a:t>victim</a:t>
            </a:r>
            <a:r>
              <a:rPr lang="en-GB" sz="2000" b="0" dirty="0" smtClean="0">
                <a:solidFill>
                  <a:srgbClr val="FF0000"/>
                </a:solidFill>
              </a:rPr>
              <a:t> to be evicted (here VP 4)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68" name="Group 67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69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</a:t>
                </a: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71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2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3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4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5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6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7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8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rgbClr val="ADADEB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9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7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88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  <a:r>
                    <a:rPr lang="en-GB" sz="1600" i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7</a:t>
                  </a: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1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2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3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4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5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6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C00000"/>
                </a:solidFill>
                <a:ln w="12600">
                  <a:solidFill>
                    <a:srgbClr val="C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7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99" name="Group 98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00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</a:t>
                </a: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  <a:endPara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02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F1C7C7"/>
              </a:solidFill>
              <a:ln w="19050">
                <a:solidFill>
                  <a:srgbClr val="C00000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4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08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</a:t>
                </a: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memory</a:t>
                </a:r>
                <a:b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  <a:endPara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10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11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12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13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14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416552" y="4005072"/>
              <a:ext cx="2532887" cy="2304288"/>
              <a:chOff x="3136392" y="3273552"/>
              <a:chExt cx="2532887" cy="2304288"/>
            </a:xfrm>
          </p:grpSpPr>
          <p:sp>
            <p:nvSpPr>
              <p:cNvPr id="116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7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273552"/>
                <a:ext cx="2532887" cy="166420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19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0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1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2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3136392" y="3383280"/>
                <a:ext cx="2532886" cy="118872"/>
              </a:xfrm>
              <a:prstGeom prst="line">
                <a:avLst/>
              </a:prstGeom>
              <a:noFill/>
              <a:ln w="1908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23" name="Shape 60"/>
            <p:cNvCxnSpPr>
              <a:stCxn id="124" idx="2"/>
              <a:endCxn id="85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4" name="Rectangle 123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040080" y="1588680"/>
            <a:ext cx="3039120" cy="4829760"/>
            <a:chOff x="6040080" y="1588680"/>
            <a:chExt cx="3039120" cy="48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5" name="Ink 64"/>
                <p14:cNvContentPartPr/>
                <p14:nvPr/>
              </p14:nvContentPartPr>
              <p14:xfrm>
                <a:off x="6040080" y="4217760"/>
                <a:ext cx="3039120" cy="220068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34320" y="4210920"/>
                  <a:ext cx="3049920" cy="22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6" name="Ink 65"/>
                <p14:cNvContentPartPr/>
                <p14:nvPr/>
              </p14:nvContentPartPr>
              <p14:xfrm>
                <a:off x="6828840" y="1588680"/>
                <a:ext cx="512280" cy="17676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19480" y="1579680"/>
                  <a:ext cx="531720" cy="19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62924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Handling a Page Fault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>
                <a:solidFill>
                  <a:srgbClr val="FF0000"/>
                </a:solidFill>
              </a:rPr>
              <a:t>Page fault handler selects a </a:t>
            </a:r>
            <a:r>
              <a:rPr lang="en-GB" sz="2000" b="0" i="1" dirty="0" smtClean="0">
                <a:solidFill>
                  <a:srgbClr val="FF0000"/>
                </a:solidFill>
              </a:rPr>
              <a:t>victim</a:t>
            </a:r>
            <a:r>
              <a:rPr lang="en-GB" sz="2000" b="0" dirty="0" smtClean="0">
                <a:solidFill>
                  <a:srgbClr val="FF0000"/>
                </a:solidFill>
              </a:rPr>
              <a:t> to be evicted (here VP 4)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127" name="Group 126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128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</a:t>
                </a: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130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1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2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133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134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5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6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rgbClr val="60C99C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7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8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9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0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1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2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3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4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46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147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  <a:r>
                    <a:rPr lang="en-GB" sz="1600" i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</a:t>
                  </a:r>
                  <a:r>
                    <a:rPr lang="en-GB" sz="1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7</a:t>
                  </a:r>
                  <a:endPara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1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2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3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4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664D"/>
                </a:solidFill>
                <a:ln w="12600">
                  <a:solidFill>
                    <a:srgbClr val="00664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5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C00000"/>
                </a:solidFill>
                <a:ln w="12600">
                  <a:solidFill>
                    <a:srgbClr val="C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6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59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</a:t>
                </a: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  <a:endPara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61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60C99C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VP 3</a:t>
                </a: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67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</a:t>
                </a: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memory</a:t>
                </a:r>
                <a:b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  <a:endPara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8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69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70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solidFill>
                <a:srgbClr val="F1C7C7"/>
              </a:solidFill>
              <a:ln w="19080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71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72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73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4416552" y="4233672"/>
              <a:ext cx="2532887" cy="2075688"/>
              <a:chOff x="3136392" y="3502152"/>
              <a:chExt cx="2532887" cy="2075688"/>
            </a:xfrm>
          </p:grpSpPr>
          <p:sp>
            <p:nvSpPr>
              <p:cNvPr id="175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6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502152"/>
                <a:ext cx="2532887" cy="1755648"/>
              </a:xfrm>
              <a:prstGeom prst="line">
                <a:avLst/>
              </a:prstGeom>
              <a:noFill/>
              <a:ln w="19080">
                <a:solidFill>
                  <a:srgbClr val="C00000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78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9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0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1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36392" y="3273552"/>
                <a:ext cx="2532886" cy="109728"/>
              </a:xfrm>
              <a:prstGeom prst="line">
                <a:avLst/>
              </a:prstGeom>
              <a:noFill/>
              <a:ln w="19080">
                <a:solidFill>
                  <a:srgbClr val="00664D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82" name="Shape 60"/>
            <p:cNvCxnSpPr>
              <a:stCxn id="183" idx="2"/>
              <a:endCxn id="144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3" name="Rectangle 182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4" name="Ink 63"/>
              <p14:cNvContentPartPr/>
              <p14:nvPr/>
            </p14:nvContentPartPr>
            <p14:xfrm>
              <a:off x="1679760" y="2437560"/>
              <a:ext cx="2882880" cy="189936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74000" y="2433240"/>
                <a:ext cx="2900160" cy="19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1539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Handling a Page Fault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/>
              <a:t>Page fault handler selects a </a:t>
            </a:r>
            <a:r>
              <a:rPr lang="en-GB" sz="2000" b="0" i="1" dirty="0" smtClean="0"/>
              <a:t>victim</a:t>
            </a:r>
            <a:r>
              <a:rPr lang="en-GB" sz="2000" b="0" dirty="0" smtClean="0"/>
              <a:t>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 smtClean="0">
                <a:solidFill>
                  <a:srgbClr val="FF0000"/>
                </a:solidFill>
              </a:rPr>
              <a:t>Offending instruction is restarted:  page hit!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743200" y="2560320"/>
            <a:ext cx="2498706" cy="2688245"/>
            <a:chOff x="1458695" y="1649970"/>
            <a:chExt cx="2498706" cy="2688245"/>
          </a:xfrm>
        </p:grpSpPr>
        <p:sp>
          <p:nvSpPr>
            <p:cNvPr id="70" name="Text Box 1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</a:t>
              </a: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72" name="Rectangle 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3" name="Rectangle 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4" name="Rectangle 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75" name="Rectangle 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76" name="Rectangle 7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7" name="Rectangle 8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8" name="Rectangle 9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rgbClr val="ADADEB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0" name="Rectangle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Rectangle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Rectangle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Rectangle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Rectangle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Rectangle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Rectangle 2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Rectangle 2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8" name="Text Box 2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89" name="Text Box 37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GB" sz="1600" i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Text Box 39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</a:t>
                </a:r>
                <a:r>
                  <a: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Oval 4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3" name="Oval 4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4" name="Oval 4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5" name="Oval 4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6" name="Oval 5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7" name="Oval 5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8" name="Rectangle 4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21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 smtClean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6949440" y="2651760"/>
            <a:ext cx="1913913" cy="1600200"/>
            <a:chOff x="5669280" y="1097280"/>
            <a:chExt cx="1913913" cy="1600200"/>
          </a:xfrm>
        </p:grpSpPr>
        <p:sp>
          <p:nvSpPr>
            <p:cNvPr id="101" name="Text Box 1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  <a:endParaRPr lang="en-GB" sz="16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03" name="Text Box 4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VP 3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949440" y="4389120"/>
            <a:ext cx="1371600" cy="2377440"/>
            <a:chOff x="7498080" y="3154680"/>
            <a:chExt cx="1371600" cy="2377440"/>
          </a:xfrm>
        </p:grpSpPr>
        <p:sp>
          <p:nvSpPr>
            <p:cNvPr id="109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  <a:b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  <a:endParaRPr lang="en-GB" sz="16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11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12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13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14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15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416552" y="4233672"/>
            <a:ext cx="2532887" cy="2075688"/>
            <a:chOff x="3136392" y="3502152"/>
            <a:chExt cx="2532887" cy="2075688"/>
          </a:xfrm>
        </p:grpSpPr>
        <p:sp>
          <p:nvSpPr>
            <p:cNvPr id="117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36392" y="3959352"/>
              <a:ext cx="2532887" cy="16184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8" name="Line 5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502152"/>
              <a:ext cx="2532887" cy="175564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416553" y="3291840"/>
            <a:ext cx="2532886" cy="1627632"/>
            <a:chOff x="3136392" y="2560320"/>
            <a:chExt cx="2532886" cy="1627632"/>
          </a:xfrm>
        </p:grpSpPr>
        <p:sp>
          <p:nvSpPr>
            <p:cNvPr id="120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1" name="Line 1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2" name="Line 1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3" name="Line 5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136392" y="3273551"/>
              <a:ext cx="2532886" cy="10972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cxnSp>
        <p:nvCxnSpPr>
          <p:cNvPr id="124" name="Shape 60"/>
          <p:cNvCxnSpPr>
            <a:stCxn id="125" idx="2"/>
            <a:endCxn id="86" idx="1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2045377" y="2751945"/>
            <a:ext cx="828787" cy="1662831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5" name="Rectangle 124"/>
          <p:cNvSpPr/>
          <p:nvPr>
            <p:custDataLst>
              <p:tags r:id="rId5"/>
            </p:custDataLst>
          </p:nvPr>
        </p:nvSpPr>
        <p:spPr bwMode="auto">
          <a:xfrm>
            <a:off x="828255" y="292608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3" name="Ink 62"/>
              <p14:cNvContentPartPr/>
              <p14:nvPr/>
            </p14:nvContentPartPr>
            <p14:xfrm>
              <a:off x="1615680" y="3202200"/>
              <a:ext cx="1616040" cy="86436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06680" y="3194280"/>
                <a:ext cx="1633320" cy="88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3491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5351</TotalTime>
  <Words>2127</Words>
  <Application>Microsoft Office PowerPoint</Application>
  <PresentationFormat>On-screen Show (4:3)</PresentationFormat>
  <Paragraphs>755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 Unicode MS</vt:lpstr>
      <vt:lpstr>Anonymous Pro</vt:lpstr>
      <vt:lpstr>Arial</vt:lpstr>
      <vt:lpstr>Arial Narrow</vt:lpstr>
      <vt:lpstr>Calibri</vt:lpstr>
      <vt:lpstr>Cambria Math</vt:lpstr>
      <vt:lpstr>Courier New</vt:lpstr>
      <vt:lpstr>굴림</vt:lpstr>
      <vt:lpstr>Lato</vt:lpstr>
      <vt:lpstr>Roboto</vt:lpstr>
      <vt:lpstr>Roboto Regular</vt:lpstr>
      <vt:lpstr>Times New Roman</vt:lpstr>
      <vt:lpstr>Wingdings</vt:lpstr>
      <vt:lpstr>UWTheme-351-Au18</vt:lpstr>
      <vt:lpstr>Virtual Memory II CSE 351 Autumn 2018</vt:lpstr>
      <vt:lpstr>Administrivia</vt:lpstr>
      <vt:lpstr>Page Hit</vt:lpstr>
      <vt:lpstr>Page Fault</vt:lpstr>
      <vt:lpstr>Page Fault Exception</vt:lpstr>
      <vt:lpstr>Handling a Page Fault</vt:lpstr>
      <vt:lpstr>Handling a Page Fault</vt:lpstr>
      <vt:lpstr>Handling a Page Fault</vt:lpstr>
      <vt:lpstr>Handling a Page Fault</vt:lpstr>
      <vt:lpstr>Peer Instruction Question</vt:lpstr>
      <vt:lpstr>Virtual Memory (VM)</vt:lpstr>
      <vt:lpstr>VM for Managing Multiple Processes</vt:lpstr>
      <vt:lpstr>Simplifying Linking and Loading</vt:lpstr>
      <vt:lpstr>VM for Protection and Sharing</vt:lpstr>
      <vt:lpstr>Memory Protection Within Process</vt:lpstr>
      <vt:lpstr>Review Question</vt:lpstr>
      <vt:lpstr>Address Translation:  Page Hit</vt:lpstr>
      <vt:lpstr>Address Translation:  Page Fault</vt:lpstr>
      <vt:lpstr>Hmm… Translation Sounds Slow</vt:lpstr>
      <vt:lpstr>Speeding up Translation with a TLB</vt:lpstr>
      <vt:lpstr>TLB Hit</vt:lpstr>
      <vt:lpstr>TLB Miss</vt:lpstr>
      <vt:lpstr>Fetching Data on a Memory Read</vt:lpstr>
      <vt:lpstr>Address Translation</vt:lpstr>
      <vt:lpstr>Context Switching Revisited</vt:lpstr>
      <vt:lpstr>Summary of Address Translation Symbols</vt:lpstr>
      <vt:lpstr>Virtual Memory Summary</vt:lpstr>
      <vt:lpstr>Memory System 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Hsia</dc:creator>
  <cp:lastModifiedBy>Justin Hsia</cp:lastModifiedBy>
  <cp:revision>122</cp:revision>
  <cp:lastPrinted>2018-11-19T19:02:37Z</cp:lastPrinted>
  <dcterms:created xsi:type="dcterms:W3CDTF">2016-11-16T22:11:45Z</dcterms:created>
  <dcterms:modified xsi:type="dcterms:W3CDTF">2018-11-20T00:45:35Z</dcterms:modified>
</cp:coreProperties>
</file>